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97" r:id="rId4"/>
    <p:sldId id="298" r:id="rId5"/>
    <p:sldId id="29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4T02:17:30.05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24304 17757 46,'47'-31'36,"-47"31"-1,0 0 0,0 0-28,0 0-4,0 0-3,0 0-2,0 0 1,0 0 1,0 0 1,20 61-2,-20-61 0,0 0-1,-1 56 4,1-56-1,0 0-2,0 0 0,56 52-16,-56-52-18,66-2-1,-2-8 0</inkml:trace>
  <inkml:trace contextRef="#ctx0" brushRef="#br0" timeOffset="8455.3084">8830 1967 33,'9'-12'30,"0"-1"1,0-1-1,4 7-20,-9-3-2,8 11 0,-12-1-2,9 17-2,-11 4 2,3 12 0,-6 7-1,4 12-1,-6 2 2,5 9-3,-4 1 0,3 4-1,-2-4 0,1-3-2,2-9 0,1-8-2,4-4-5,-8-15-29,12-7-1,-7-18-1,12-5 1</inkml:trace>
  <inkml:trace contextRef="#ctx0" brushRef="#br0" timeOffset="9687.7242">8709 3389 47,'8'-16'32,"-3"-1"1,4 3-1,-6-8-22,5 12-5,-7-2 1,-1 12 1,7 16-1,-3 16 0,-7 6-1,3 17-1,-4 6 0,1 13-2,-3 3 1,1 1-2,-2-3-1,5-8-1,2-8-2,1-15-2,13-3-14,-3-28-18,15-10 0,-4-21-1,13-10 1</inkml:trace>
  <inkml:trace contextRef="#ctx0" brushRef="#br0" timeOffset="9937.3274">9075 3361 83,'0'0'39,"5"11"-1,2 11 1,-7-3-34,6 14-1,-2 2 0,1 13-1,-2 2-1,-1 7 0,-2-1-1,-2 1-1,-1-5-1,-1-6-1,1-6-1,-1-12-3,13 3-12,-9-31-21,17 14 0,-7-24-1,7-1 1</inkml:trace>
  <inkml:trace contextRef="#ctx0" brushRef="#br0" timeOffset="10904.5398">8753 4565 60,'0'0'35,"0"0"-1,7 18 0,-10 6-31,0 6-1,-1 11 1,-4 5-1,1 6 1,-2 3-3,1-5-1,4 2-4,-4-18-16,11 0-12,1-14-1,8-6 0,-1-12-1</inkml:trace>
  <inkml:trace contextRef="#ctx0" brushRef="#br0" timeOffset="11278.9446">9036 4579 67,'13'-6'36,"-1"-5"0,6 4 0,-3-7-31,10 1-3,1-3 1,7 4 0,-3-1-1,1 7 0,-3 3-1,-5 7 1,-8 8-1,-6 9 0,-12 10-1,-7 6 1,-12 6 0,-7 8-1,-7 1 1,-1 2 0,-2-3-1,5-5 1,8-8 0,10-4 0,15-14 0,17-9 0,16-11-1,14-11-1,14 0-4,-1-18-20,15 12-13,-8-8 0,2 13-1,-17-1-1</inkml:trace>
  <inkml:trace contextRef="#ctx0" brushRef="#br0" timeOffset="11700.15">8822 5806 67,'2'-10'37,"-2"10"0,-2 11 0,-3 18-23,-7 1-8,0 18-3,1 1 2,1 7-4,1 2 2,4-3-4,9-2-1,0-19-13,17-1-22,5-18-1,16-7 0,2-16 0</inkml:trace>
  <inkml:trace contextRef="#ctx0" brushRef="#br0" timeOffset="12152.5555">9412 5722 91,'-25'9'36,"-12"5"1,-2 22-5,-14-5-26,5 10-1,0-1 1,7 2-2,7-1 0,16-8-1,14-4 0,18-6-2,20-7-1,11-3 1,12-2-1,4 1 0,1 1 1,-7 4-1,-8 6 0,-15 6 0,-18 8 0,-14 3-1,-16 5 1,-14-1 0,-10-3 0,-5-5 0,-4-8 0,2-12 0,7-13-1,8-14 1,12-18 0,11-15 0,14-18 0,10-12-1,13-8-1,4-3 2,7 0-3,0 4 0,-1 14-2,-9 9-2,4 33-18,-20-2-12,1 24 0,-14 3-3,0 0 2</inkml:trace>
  <inkml:trace contextRef="#ctx0" brushRef="#br0" timeOffset="18985.4434">8729 6953 42,'19'-8'31,"4"1"2,5 1 0,0-5-20,8 8-6,-6-5 0,3 9 0,-6-5-2,-2 10-1,-9 1-1,-5 9 0,-12 5-2,-7 7 1,-10 5 0,-2 6 0,-9 5-1,-1 3 0,-3-1 1,2 1-2,3-5 2,7-4-2,5-5 1,9-7-1,8-5 0,10-7-1,12-5-2,9-14-1,18 4-7,-1-21-14,19 4-8,-2-11-1,8-1-1,-4-7 1</inkml:trace>
  <inkml:trace contextRef="#ctx0" brushRef="#br0" timeOffset="19250.6468">9495 6959 78,'-27'12'36,"-10"7"-2,2 21-4,-12-4-20,12 21-5,0-1 1,14 8-2,8-4 0,16-5-1,16-12-1,18-13 0,14-19 0,14-20 2,7-17-3,5-14 1,-5-11 0,-8-9-1,-16-4-1,-19 1-1,-17 9-3,-28 6-3,-9 26-12,-28 0-19,-7 25 1,-14 8-2,3 20 2</inkml:trace>
  <inkml:trace contextRef="#ctx0" brushRef="#br0" timeOffset="19827.8541">8765 8131 83,'0'0'37,"0"0"0,22-6-1,-3-5-34,9 1-1,5-1 1,8 0 0,1 2 0,0 7 0,-3 1-1,-5 6 0,-9 8 0,-10 7 0,-16 5-1,-11 6 0,-13 6 0,-8 4 1,-7 4-1,-4 2 1,-2 1-1,6 0 1,6-4 0,6-2-1,11-6 1,8-6 0,11-7-1,13-9 1,15-9-1,13-8-2,14-4-3,0-15-29,17 2-5,-4-12 1,8 5-1</inkml:trace>
  <inkml:trace contextRef="#ctx0" brushRef="#br0" timeOffset="20249.0593">9450 8182 79,'0'0'37,"24"-17"1,13 9 0,-2-8-34,17 1-1,5-1 1,1 8-1,-6 2-1,-7 7 0,-12 7-1,-16 11 0,-19 14-1,-19 12 1,-17 10-1,-13 3 2,-11 5-1,-1 2 1,0-5 0,10-3 0,13-13 0,21-11 0,19-13-1,22-13 1,24-14-1,20-12-1,16-6-1,7-10-4,19 8-16,-19-15-18,6 7-1,-17 1-2,-11 12 1</inkml:trace>
  <inkml:trace contextRef="#ctx0" brushRef="#br0" timeOffset="25428.326">8872 9299 62,'5'-15'36,"7"-3"-1,10 3 0,7-15-26,13 11-4,2-4 0,7 8-1,-5 1-1,-1 12-1,-7 7-1,-8 10 1,-18 11-2,-10 12 1,-16 9 0,-14 11 0,-8 3 1,-3 4 0,-7-2-1,5-3 1,4-9 0,9-6 0,12-11 0,14-8-1,16-10 0,15-7 0,14-7-2,7-5-1,11 1-3,-2-18-14,13 11-18,-7-10 0,1 4-2,-11-6 2</inkml:trace>
  <inkml:trace contextRef="#ctx0" brushRef="#br0" timeOffset="25755.9302">9587 9400 86,'15'3'38,"6"-14"0,18 4 1,8-12-33,13 4-1,1-7-1,4 6-1,-6 0-1,-6 5 0,-8 7-1,-11 8 0,-13 10 0,-12 13 0,-12 14 0,-14 12 1,-8 12-1,-6 6 0,-4 7-1,0-5-1,6 2-6,-6-16-29,24-5-3,2-19 1,17-6-3</inkml:trace>
  <inkml:trace contextRef="#ctx0" brushRef="#br0" timeOffset="26598.341">8823 10512 68,'15'-9'37,"8"2"-1,4-8 1,11 2-30,5-5-2,9 3-1,-2 1-1,-1 6-1,-9 4-1,-6 9 0,-13 7-1,-13 7 1,-14 8-1,-11 4 0,-11 5 0,-5 2 1,0-1-1,2-2 0,5-4 1,10-4-1,11-7 0,16-3 0,14-7 1,6-1-1,9-2 0,-1 1 1,-2 2-1,-4 2 1,-11 6 0,-12 4 1,-16 6-2,-12 6 1,-16 3-1,-5 2-1,-6 0-1,-3-5-5,16 0-29,-4-13-1,21-5-1,15-16-2</inkml:trace>
  <inkml:trace contextRef="#ctx0" brushRef="#br0" timeOffset="27081.9472">9955 10631 66,'-27'-26'37,"-4"10"-1,-12-1 1,5 12-28,-15 1-1,6 12-2,-4 1 0,9 11-2,3 0-1,12 5-1,9-2 0,16 0 0,11-4-1,14-1 0,13-6-1,11-5 1,7-7 0,5-3 0,1-8 0,-3-1-1,-7-3 1,-8 0 0,-10 2 0,-9 2 0,-9 1-1,-14 10 1,0 0 0,4 23 0,-17 7-1,-3 11 1,-9 11-2,-4 8 0,-4 8 0,-3 0-3,5 4-4,-5-16-32,16-1 0,-1-19-1,16-9 0</inkml:trace>
  <inkml:trace contextRef="#ctx0" brushRef="#br0" timeOffset="29219.1746">8896 11692 63,'-10'-8'37,"-4"11"0,-9 1-1,-3 7-31,2 1-2,7 6 1,1-1-1,10 6-1,3-1 1,11 3-3,7-3 2,11-1-3,6-1 3,7 0-4,1-4 3,3 2 0,-1 1 0,-4 3 0,-6 1-1,-9 7 1,-12 4-1,-9 5 1,-10 2-1,-9-1 1,-6-2-1,-6-3-1,1-4-3,-3-20-4,18-2-29,-7-22 0,17-8-2,0-17 0</inkml:trace>
  <inkml:trace contextRef="#ctx0" brushRef="#br0" timeOffset="29437.5774">8981 11583 86,'-15'-9'39,"15"9"1,0 0-1,24 5-36,-2-5-2,12 0 0,7-1-2,8-5-2,11 4-3,-2-13-8,16 10-24,-5-7 0,11 8-1,-5-5 0</inkml:trace>
  <inkml:trace contextRef="#ctx0" brushRef="#br0" timeOffset="29780.7818">9930 11555 59,'-22'13'37,"-9"1"0,-1 10 3,-16 2-31,8 16-1,-10 2-1,7 14-2,-1 0-1,11 4 0,9-7-1,16-2-3,18-11 2,20-17-3,20-18 2,18-18-1,12-16 1,10-12-1,3-11 1,-5-9-1,-8-3 0,-15-1 1,-19 5-2,-22 4 0,-19 5 0,-25 10 0,-16 13 0,-17 11-1,-12 16-1,-10 9-1,2 20-6,-6 0-26,19 15-1,7-4-2,21 1 0</inkml:trace>
  <inkml:trace contextRef="#ctx0" brushRef="#br0" timeOffset="30467.1906">8936 12930 53,'-14'-6'38,"1"6"-3,-1 11 2,-16-1-30,9 12-2,-6 5-2,2 12 1,-6 1-1,8 6 0,2-3-1,10 0 0,10-9 0,14-5-1,12-10 0,16-9 0,12-7 0,5-1-1,3-2 1,-1 1 0,-7 6-1,-9 8 1,-13 7-1,-16 12 1,-16 5-1,-12 7 0,-10 1 0,-5-4-1,-2-1-3,-3-21-7,15-3-27,-3-25-1,19-10-1,4-22 1</inkml:trace>
  <inkml:trace contextRef="#ctx0" brushRef="#br0" timeOffset="30654.393">9016 12984 76,'-25'-5'40,"14"10"1,11-5 0,0 0-36,16 2-2,15-14-2,13-4-2,7-7-2,15 10-6,-6-12-29,18 11-1,-3-4-1,5 14 0</inkml:trace>
  <inkml:trace contextRef="#ctx0" brushRef="#br0" timeOffset="31137.9992">10126 12919 58,'-17'-11'38,"-8"-5"-1,-3 9 1,-15-5-32,8 12-1,-8 0 0,2 15-2,-5 5 0,2 11 0,3 6-1,6 5 1,8-2-1,13 1 0,14-13 0,17-8 0,15-17 0,14-9-1,11-16 0,9-7 0,1-7 0,-2-1 0,-7 4 0,-11 6 0,-12 13-1,-11 16 1,-14 19 0,-13 19 0,-10 18-1,-8 17 0,-7 17 0,-4 9-1,-4 6-1,-4-9-6,11 0-32,-3-19-3,10-7 1,-2-24-2</inkml:trace>
  <inkml:trace contextRef="#ctx0" brushRef="#br0" timeOffset="33103.6242">8470 14306 54,'0'0'39,"0"0"-2,6-13 1,9-4-33,16 3-3,11-5-1,13-3 1,10-4 0,9 1-1,5 1 1,2 3 0,-4 4-1,-7 7 0,-9 9 0,-10 12 0,-14 8 0,-14 16 0,-13 11-1,-12 13 1,-12 9-1,-9 8 0,-5 2 0,-2-2-1,1-5-1,2-12-2,13-9-2,2-24-9,26-9-22,3-25-2,18-11 0,2-15 1</inkml:trace>
  <inkml:trace contextRef="#ctx0" brushRef="#br0" timeOffset="33446.8288">9590 14185 51,'-16'-8'38,"0"25"0,-9 8 0,6 19-29,-13 2-4,8 13-1,-3 3-1,8 8-1,4-6 0,12-3-1,9-10 0,15-12-1,10-13 1,12-17-2,7-16 2,8-18 0,0-13-1,-1-11 2,-9-10-1,-7-4 0,-16-4-1,-14-2 0,-15 2 0,-18 6-1,-13 12 0,-11 14-1,-7 21 0,-9 15-2,6 29-3,-9 5-23,21 23-7,4 2-3,23 5 1</inkml:trace>
  <inkml:trace contextRef="#ctx0" brushRef="#br0" timeOffset="34133.2373">9266 15187 37,'19'-27'36,"-9"9"3,-20 2-3,-8 12-31,-23 3 0,-4 16-1,-15 5 1,-1 11-1,-7 6-2,6 9 0,6 0 1,13 3-2,18-7 0,17-1-1,18-9 1,20-3-1,15-10 0,13-1 0,7-5 0,2 2 1,-3 5-1,-6 7 0,-14 7 0,-15 10-1,-18 11 1,-18 5 0,-17 3-1,-12-1 1,-6-13 0,-5-14-1,2-18 1,5-22 0,8-24 0,13-22-1,13-18 1,13-21 1,11-2-1,10-5 0,9 2-1,4 6 1,5 12-4,-7 1-16,7 28-17,-12 8-1,2 18 1,-9 5-1</inkml:trace>
  <inkml:trace contextRef="#ctx0" brushRef="#br0" timeOffset="34382.8408">9788 15143 62,'0'0'41,"-4"15"0,-6 1-2,6 17-34,-2 9-2,0 15-1,0 13 0,1 14-2,-4 10 1,2-2-3,6 1-4,-11-17-34,15-4 1,-3-20-3,9-13 1</inkml:trace>
  <inkml:trace contextRef="#ctx0" brushRef="#br0" timeOffset="36691.6703">9343 16552 35,'-1'-35'36,"-2"0"1,-7-2-1,-5 11-32,-7 0-1,-3 18 0,-11 12-1,-3 17 2,-9 9-1,1 13 0,-2 0 1,7 4-1,9-2 0,14-5-1,16-8 0,20-9-1,15-8 0,17-5 0,11-4-1,10 1 1,2-2-1,-6 5 1,-7 3-2,-16 12 1,-16 7-1,-20 6 1,-16 5-1,-16 0 1,-12-1 0,-6-7 0,-5-11-1,4-18 1,5-14 0,10-20-1,9-14 1,10-12-2,12-9 1,7-5-2,13 0-1,0-11-11,12 16-23,2 4 0,8 13-1,-2 3 2</inkml:trace>
  <inkml:trace contextRef="#ctx0" brushRef="#br0" timeOffset="37097.2753">9870 16537 22,'-19'-3'36,"-2"3"2,-7-6 0,5 15-26,-13-13-2,11 19 0,-11-10-3,9 15-1,-1-2-2,8 7-1,5-1-1,10 0 0,8-2-1,13-1 0,10-4 0,11-1-1,7-2 1,6-1-1,2 1 0,-1 1 0,-4 1 0,-7 7 1,-8 2-1,-12 4 0,-11 3 0,-11 4 1,-12 1-1,-7 0 0,-4 0-2,-6-14-2,7 2-6,-12-17-30,21-8 1,0-17-3,14-13 2</inkml:trace>
  <inkml:trace contextRef="#ctx0" brushRef="#br0" timeOffset="37300.0782">9851 16536 64,'0'0'42,"-13"6"0,26-1 1,-4-17-38,27-4-2,16-10-1,12-1-2,11-2-2,4-15-11,11 19-29,-6-3 2,-1 17-3,-12 2 0</inkml:trace>
  <inkml:trace contextRef="#ctx0" brushRef="#br0" timeOffset="42026.9388">9441 17582 26,'-18'-11'35,"4"0"1,-2 4-5,-6-14-20,11 4-3,-10-2-1,8 4-1,-10 4-2,4 8-1,-6 8 1,-2 12-1,27-17-1,0 0 0,-57 55 1,57-55-2,-46 53 2,46-53-3,-44 57 2,44-57-2,-32 51 2,32-51-1,-17 50 0,17-50-1,6 46 0,-6-46 2,0 0-2,44 65 2,-44-65-1,53 38 0,-53-38 0,67 40 0,-67-40 0,66 49-3,-66-49 2,54 62-3,-54-62 1,34 74-2,-34-74 0,4 78 1,-4-78 0,-23 76 3,23-76-2,-45 67 1,45-67 0,-56 45 3,56-45 0,-52 8-1,52-8 0,0 0-1,-45-61 1,45 61 3,3-84-2,7 45 0,27-85-2,20-7 1,12-4 0,8 7 1,-7 15-2,-10 25 0,-18 19-2,-28 38 1,-9 8 1,-8 10-1,3 13-1,-21-9-2,12 20-9,-8-4-26,6 6 0,-1-4-2,12-9 1</inkml:trace>
  <inkml:trace contextRef="#ctx0" brushRef="#br0" timeOffset="42806.9488">10257 17664 1,'10'-45'33,"-3"9"1,-16 12 1,-16 10-20,4 10-2,-22 1-2,6 12-3,37-9-2,-57 18-1,57-18-1,-57 30 1,57-30 0,-64 38-3,64-38 2,-51 40-1,51-40 1,0 0-2,-43 60 0,43-60 0,0 0-1,15 57 1,-15-57-1,0 0 1,63 61-1,-63-61-2,60 48 2,-60-48-2,60 59 1,-60-59 0,49 70 0,-49-70 0,28 74 0,-28-74-2,2 70 2,-2-70-1,-20 57 1,20-57 0,0 0 0,-60 39-1,60-39 1,0 0 1,-49-39-2,49 39 4,-15-99-3,40-12-1,14-10 1,15 1 0,5 11-2,3 21 3,-12 22-3,-13 21-2,-19 28-8,-18 17-22,0 0-5,-19 2-3,3 12 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4T22:13:10.05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8754 2088 49,'6'-16'32,"2"-5"3,8 1-2,2-9-28,14 6 2,2-6-1,14 4 1,1-2-3,5 6 0,-3 5-3,1 7 1,-8 5-1,-4 11 0,-12 10 1,-10 7-2,-15 9 1,-10 8-2,-12 6 2,-11 7-1,-10 4 1,-5 2-2,-4 0 1,2-2 0,2-3 0,6-5 0,9-6 0,14-7 0,14-10 1,15-10 1,19-12-1,18-9 0,15-7 0,12-4 0,7-7-1,3-4 0,1 7-4,-13-9-14,-2 19-18,-19-3-1,-7 11-1,-18-2 0</inkml:trace>
  <inkml:trace contextRef="#ctx0" brushRef="#br0" timeOffset="1248">9301 3202 44,'-20'-16'33,"-8"7"2,-13-4-1,3 14-21,-20-9-1,10 19-4,-11-1-3,8 12-1,1 6-1,9 9 0,8 1-2,12 3 1,12-2-1,11-1 0,14-9 0,15-8 0,15-13 1,11-10-1,9-13 0,5-6 0,-1-9 0,-4 0 0,-8 2 0,-11 3 0,-13 3 0,-12 11-1,-22 11 1,0 0-1,-5 34 0,-12 3 1,-6 11 0,-5 12-2,-2 10 1,-4 6-1,5 6-1,-2-6-5,17 9-28,-6-15-3,16 1 0,-1-16-1</inkml:trace>
  <inkml:trace contextRef="#ctx0" brushRef="#br0" timeOffset="1653.6">8822 4644 68,'0'0'36,"0"0"-2,-9 25 0,0-1-32,3 9 0,0 7-2,1 4 1,3 5-4,-3-8-9,10 6-22,1-9 1,5-7-2,4-11 1</inkml:trace>
  <inkml:trace contextRef="#ctx0" brushRef="#br0" timeOffset="2074.8">9311 4483 69,'13'-15'37,"-3"12"-2,-10 3 1,23-14-35,-3 10 1,3 0-1,1 2 1,3 3-1,-1 2 0,0 2 0,-3 3 0,-2 4-1,-6 3 0,-5 5 1,-9 7-1,-8 3 0,-8 6 0,-7 5 0,-7 4 0,-1 0 1,-4-1 0,4-3 0,3-6 0,10-4 0,11-10 0,14-8 0,13-11 0,16-8 0,14-5-2,11-7-2,15 8-8,-6-13-26,11 11 0,-12-4-1,-3 14 0</inkml:trace>
  <inkml:trace contextRef="#ctx0" brushRef="#br0" timeOffset="3853.2">8859 5769 52,'6'19'36,"-10"-1"-5,1 10 2,-4-1-26,2 14-6,0 1 3,-1 12-2,0-4 0,0-2-7,9 3-11,-2-13-15,6-6-3,2-13 2,7-11-2</inkml:trace>
  <inkml:trace contextRef="#ctx0" brushRef="#br0" timeOffset="4212">9189 5878 66,'13'-6'35,"2"-6"-2,8 0 0,0-6-29,11 3-3,0-2 2,3 5-3,-4 0 3,0 6-4,-8 6 3,-3 8 0,-6 6-1,-5 6 2,-8 6 1,-5 6-1,-7 5 0,-3 7 0,-3-2 1,0 1-5,-1 0 4,2-3-4,4 0-2,-2-14-5,19 4-26,-7-13-2,9-2 0,-9-15-1</inkml:trace>
  <inkml:trace contextRef="#ctx0" brushRef="#br0" timeOffset="5460">8877 7022 60,'0'-24'36,"-4"4"-1,4 20 0,-12-14-23,12 30-5,-10 5 0,7 15-2,-7 6-2,3 12-3,0 5 0,0 3-2,6 2-2,-3-13-9,13 2-23,3-13 0,11-8 0,3-18 1</inkml:trace>
  <inkml:trace contextRef="#ctx0" brushRef="#br0" timeOffset="5850">9436 6989 80,'-6'-31'37,"-9"1"-1,0 14 2,-12-2-32,5 19-1,-4 4 0,2 15-1,-5 7 0,3 5-2,4 1 0,7 1 0,8-4-1,11-4 0,8-11 0,11-10 0,9-14 0,6-11 1,4-5-1,-1-5 0,-1-5 0,-7 4-1,-6 3 1,-6 9 0,-8 8-1,-13 11 0,-2 30 0,-10 8 0,-8 15 0,-2 13-3,-1 12 1,-3 4-4,9 19-10,-4-16-24,13 2 2,1-11-2,10-4 0</inkml:trace>
  <inkml:trace contextRef="#ctx0" brushRef="#br0" timeOffset="6333.6">8744 8228 44,'-2'-19'36,"9"1"0,6-10 0,9 7-10,1-7-21,12 4 1,-3 3-1,4 7-2,-8 7 0,-1 11-1,-12 11 0,-8 12-1,-13 9 0,-9 11 0,-11 7 1,-4 8 0,-3-2 0,0-1 0,2-3-1,10-8 1,11-11-2,14-12 1,18-13-1,15-17-2,21-8-3,6-20-7,17 2-26,-2-13 0,10 0-1,-8-6-1</inkml:trace>
  <inkml:trace contextRef="#ctx0" brushRef="#br0" timeOffset="6583.2">9465 8145 79,'-31'31'38,"-4"-5"0,8 9 0,-3-5-33,12 7 0,5-4-2,12 2 1,9-12 0,21-7-1,17-16-1,24-15-2,19-11 0,15-15-3,11-7-1,-3-17-6,5 10-27,-23-5-1,-12 11 0,-30 2-2</inkml:trace>
  <inkml:trace contextRef="#ctx0" brushRef="#br0" timeOffset="6723.6">9728 8180 88,'-59'82'37,"8"-3"-2,18 3 3,20-14-38,9-8-3,25-5-33,0-15 0,9-5-1,1-14-1</inkml:trace>
  <inkml:trace contextRef="#ctx0" brushRef="#br0" timeOffset="9063.6">8805 9512 67,'9'-11'37,"8"-11"-2,12-3 1,4-5-32,13-4-2,5-3 1,7 5 0,-4 4-1,-3 12 0,-9 11-1,-11 15 0,-14 14 0,-19 15-1,-17 15 2,-11 14 1,-17 10 0,-1 5 1,-6-3-1,6-2 1,4-12-1,17-6 1,17-17-2,17-15 0,20-18-3,16-16-1,16-5-3,0-23-21,19 2-14,-5-13 2,3 0-3,-8-8 2</inkml:trace>
  <inkml:trace contextRef="#ctx0" brushRef="#br0" timeOffset="9375.6">9545 9432 82,'0'0'40,"0"0"-3,21-8 2,-2-2-35,17-4-2,6-3 1,8 3 0,-4 2 0,2 7-1,-8 5 0,-5 9-1,-9 10 0,-9 11 0,-12 9 1,-11 13-1,-12 10 0,-6 10 0,-7 5-1,-4 0-1,3 0-3,-2-20-14,19 2-21,2-20 0,22-11-2,8-22 1</inkml:trace>
  <inkml:trace contextRef="#ctx0" brushRef="#br0" timeOffset="10046.4">8911 10730 78,'-9'-20'37,"25"7"0,10-12-2,14 3-33,8-3 0,7 2-1,1 1 0,-3 6 0,-6 6 0,-9 7-1,-13 10 1,-12 11-1,-13 8 1,-10 7 0,-11 7 0,-4 0 1,-2-1 0,0-2-1,6-7 0,8-8 1,10-8-2,3-14 1,28 10 0,-2-11-1,6 0 0,1 3 1,-3 3 0,-3 4 0,-8 7 0,-10 6 0,-12 6-1,-7 3-1,-8 2 1,-6-1-2,2-5-1,-1-7-4,14 1-11,9-21-21,0 0 0,12-28-3,19 0 4</inkml:trace>
  <inkml:trace contextRef="#ctx0" brushRef="#br0" timeOffset="10342.8">9618 10637 89,'0'0'39,"0"0"0,20 4 1,5-14-35,16-3-2,6-5-1,10-1 1,1 2-1,0 2 0,-6 5-1,-6 11 1,-12 11-1,-15 15 0,-15 13-1,-13 11 1,-13 9-1,-7 7 0,-8 4-1,-4-1-3,4 0 0,-2-15-10,15 6-26,4-14-2,16-2 0,4-16 0</inkml:trace>
  <inkml:trace contextRef="#ctx0" brushRef="#br0" timeOffset="10826.4">9158 11678 70,'-16'-5'40,"3"8"0,-7 0-1,11 11-32,-9 2-4,4 8-1,0 3 1,1 5-2,3-1 2,7 3-4,9-6 2,8-3-2,11-7 2,9-4 0,8-6-1,8-4 0,4-2 1,0 1-1,-3 2 1,-7 5-1,-9 6 0,-9 10 0,-14 7 1,-13 6-1,-10 6 0,-9 0 0,-4 0-1,-5-9-2,4-4-4,-6-21-31,17-7-1,1-22-2,15-6 1</inkml:trace>
  <inkml:trace contextRef="#ctx0" brushRef="#br0" timeOffset="11310">9216 11659 79,'-22'-9'41,"12"6"-1,10 3 0,8-15-36,15 2-2,15-1-1,13-1-1,9-2-2,10 3 0,3 1 0,3 7-1,-3 1 0,-2 7 0,-12 3 1,-9 5 0,-12 5 1,-16 5 1,-13 3 3,-16 1 0,-9 8 1,-11 1-1,-2 7-1,-5 3 2,1 7-1,3 3 1,10 6-3,11-3 1,14-3-2,13-11 2,17-9 0,15-17 0,11-15-1,10-18 0,1-17-1,-3-10 1,-6-9-1,-13-3 1,-17-2 0,-17 3-3,-22 3 1,-17 9-3,-14 8 2,-11 14-2,-12 12 2,-4 17-3,-5 4-8,15 23-26,2 1 0,17 7-1,9-3 0</inkml:trace>
  <inkml:trace contextRef="#ctx0" brushRef="#br0" timeOffset="16099.2">9399 12686 28,'-17'-16'32,"4"12"3,-5 5-2,-6 5-27,3 17 0,-10 4 0,3 20 0,-9 5-2,4 16 1,-5 6-1,7 8-1,2-2 1,10 2-2,8-9 0,13-6-2,11-15 1,10-13-1,10-20 1,5-14-1,5-18 1,-1-12-1,-3-12 0,-8-10 0,-8-3 0,-10 1 1,-14 2-2,-11 7 1,-10 10-2,-10 6 0,-3 15-2,-9 2-4,16 19-19,-6-6-10,14 2 0,8-3 0</inkml:trace>
  <inkml:trace contextRef="#ctx0" brushRef="#br0" timeOffset="16629.6">9536 12817 58,'0'0'38,"0"0"-2,19-7 2,3-4-36,7-4-1,7-3 0,6 0 0,0 0 1,-3 5-2,-7 6 1,-5 12 0,-16 6 0,-11 15 0,-14 7 0,-10 10 1,-6 2 0,1 0-1,2-4 0,8-3 0,11-7 0,15-8 0,13-9-1,11-5 1,8-3-1,4 0 0,-2 1 0,-5 3 0,-11 8 1,-9 5-1,-17 7 0,-14 4 0,-13 5 1,-8 2-3,-2-1-1,-6-15-10,9 3-26,3-14 1,15-7-3,6-14 3</inkml:trace>
  <inkml:trace contextRef="#ctx0" brushRef="#br0" timeOffset="17206.8">8880 14103 43,'0'0'36,"0"0"2,0 0-1,-13 0-30,25 2-2,4-6 0,15-1-1,8-3-1,10-1-1,5-2 0,5 3 0,-2 1-1,-3 5 0,-9 8 0,-9 10-1,-15 11 0,-12 12 1,-13 10-1,-12 12 1,-9 7-2,-10 9 1,-1-1-1,-2-6-1,8-4-3,0-26-16,21-3-18,10-24-2,18-14 2,12-23 0</inkml:trace>
  <inkml:trace contextRef="#ctx0" brushRef="#br0" timeOffset="17565.6">9557 14166 53,'-18'10'40,"4"-9"-1,14-1 1,0 0-31,23-16-7,5 2 0,8 1-1,4 2 1,-1 4-1,-2 4 0,-3 9 0,-10 8-1,-11 10 1,-11 8 0,-11 10 0,-12 6 0,-9 8 1,-6 1-1,-4 3 0,3-2 0,4-6 0,7-9 0,14-10-1,16-16 1,18-11-1,19-10-1,13-15-2,16-1-5,-5-11-31,19 7-1,-9-2-2,0 14 1</inkml:trace>
  <inkml:trace contextRef="#ctx0" brushRef="#br0" timeOffset="18174">9321 15400 35,'-16'-25'36,"-4"4"2,-11 3-1,-2 12-32,-14 0 0,2 13 0,-11 0 0,2 14-1,0-3 0,7 6-2,7-2 1,13 3-2,13-6 2,16 2-2,16-4 0,18-3 0,10 0 0,10 1 0,4 2-1,0 3 1,-2 3-1,-8 6 1,-10 4-2,-14 7 2,-17 8-1,-11 1 0,-13 3 0,-8-3 0,-9-6 0,-1-7 0,-2-10 0,1-17 0,7-16 0,6-15-1,9-17 1,11-15 0,11-11-1,9-6 1,9-6-1,4 1 0,6 8-2,-3 0-4,9 23-32,-12 5 0,-1 18-1,-14 4 1</inkml:trace>
  <inkml:trace contextRef="#ctx0" brushRef="#br0" timeOffset="18688.8">9592 15355 60,'0'0'41,"0"0"-1,21-14 1,6-6-38,12-2-2,5-2 1,6 2-1,-1 3-1,-4 7 1,-6 7-1,-6 7 0,-11 11 1,-9 8-1,-12 10 1,-12 8-1,-7 6 0,-5 2 0,-4-1 1,3-1-2,5-9 2,10-8-2,12-13 1,14-12 0,13-9 0,7-3 0,4-2 0,3 2 1,-9 6 0,-7 15 0,-16 11 1,-14 16-1,-16 11 1,-13 11-1,-13 4 0,-9 8 0,0-1-1,0-10 0,8-7-4,3-20-4,22-2-32,-1-26 0,21-7-2,2-22 0</inkml:trace>
  <inkml:trace contextRef="#ctx0" brushRef="#br0" timeOffset="22760.4">9333 16598 15,'3'-11'32,"-10"-6"0,-1 4 2,-7 4-30,-8-7-1,3 9 1,-6-4 0,0 11 0,-7-2 0,0 13 0,-4-4 1,4 12-1,-6-2 0,7 10 0,1-2 0,8 6-1,3-5-1,12-1 0,5-3 1,13-4-2,9-9 0,11-6 0,11-9 0,8-9 0,5-6-1,6-2 1,-2-2 0,-2 2 0,-6 3 0,-10 10-1,-11 7 1,-9 12-1,-15 11 0,-11 8 1,-9 12-2,-8 11 1,-5 6 0,-4 1 1,0 5-2,1-2 1,8 0-4,-2-13-11,14 0-23,4-22 1,10-9-4,-3-17 2</inkml:trace>
  <inkml:trace contextRef="#ctx0" brushRef="#br0" timeOffset="23228.4">9653 16645 52,'0'0'39,"25"-15"-1,-9 0 0,6 3-35,7-4-2,5 4-1,2 1 1,0 3 0,-3 3 0,-1 4-1,-6 3 1,-6 6 0,-8 6-1,-7 5 1,-12 7 0,-9 5 0,-12 7-1,-6 10 1,-9 4 0,-5-1 0,1 1 0,3-3 2,7-7-2,12-6 1,16-12-1,16-11 0,17-12 0,15-7 0,13-5-1,8-5-2,11 2 0,-2-3-6,8 9-31,-14-2-2,0 11 0,-15 2-1</inkml:trace>
  <inkml:trace contextRef="#ctx0" brushRef="#br0" timeOffset="23930.4">9196 17596 19,'11'-16'34,"-6"-2"0,-6 5 0,-10-1-28,0 6 0,-13 3 0,2 7 0,-10 8 0,0 6 0,32-16-1,0 0 0,-58 37 0,58-37-2,0 0 1,-51 52-2,51-52 1,0 0-2,-27 57 1,27-57 0,0 0 0,0 0-1,20 41 2,19-48-2,9-11-1,10-9 1,0-9-1,-1-3 1,-12 2-2,-9 17 2,-23 20-2,-13 0 2,0 0 0,0 0-3,-7 66 3,7-66-2,-26 68 2,26-68-3,-30 89 3,13-43-2,-2 2 1,3 2-2,2-1-4,14-49-20,-25 85-16,25-85 1,-10 64-1</inkml:trace>
  <inkml:trace contextRef="#ctx0" brushRef="#br0" timeOffset="24835.2">9872 17640 27,'-5'-21'35,"0"5"2,-12 3 0,1 4-27,0-3-2,-12 8-2,5 7-1,-6 2-2,2 8 2,27-13-3,0 0 1,0 0-1,-59 39-1,59-39 1,0 0-1,0 0 0,-46 61 0,46-61 1,0 0-2,0 0 2,-2 56-1,2-56 0,0 0-1,0 0 2,69 55-2,-69-55 0,54 24 1,-54-24-1,63 26 1,-63-26-1,62 31-2,-62-31 3,56 41 0,-56-41-1,38 49 0,-38-49-1,14 57-1,-14-57 1,-14 60 1,14-60-1,-37 55 0,37-55 1,-52 44 1,52-44-2,-57 25 3,57-25-2,-54 7 0,54-7 0,0 0-1,-57-32 1,57 32 0,-12-51 0,12 51 1,14-69-2,-14 69 3,43-107 0,15 23-1,2 3-1,4 6 0,-6 9 0,-7 12 0,-14 11 1,-12 16-1,-15 11-2,-10 16 3,0 0-1,-11-6 0,-4 13 0,-3-2 1,-3 2-1,-2-3 0,1-1-1,1-8-2,5-2 0,1-5-3,16 2-31,-6-4-3,10 0-2,-2-2 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5T20:04:58.71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3-05T20:06:05.377"/>
    </inkml:context>
  </inkml:definitions>
  <inkml:trace contextRef="#ctx0" brushRef="#br0">13656 2041 41,'8'-14'32,"0"0"0,-1-1 1,-7 15-19,11-22-7,0 16 2,-8-7-3,-3 13 1,9-15-3,-9 15 2,0 0-3,0 0 1,0 0 1,0 0-3,5 18 2,-8 10-1,-3 8 1,1 13-2,-5 10 0,1 13-1,-5 8-1,1 8 1,-2-1-1,3 0 1,-1-7 0,4-11-1,3-9 0,2-13-1,8-12-4,-4-35-26,9 17-9,-8-28 0,5-1-1</inkml:trace>
  <inkml:trace contextRef="#ctx0" brushRef="#br0" timeOffset="66307.2">13921 3147 41,'15'-13'29,"-1"-2"2,0 4 0,-6-11-19,10 13-1,-16-11-1,-2 20 0,2-30-3,-5 17 0,-11-4-1,-3 3-1,-9-1-2,-3 5-1,-7-1 0,-3 8 0,-9 4 0,-1 11 0,-6 3 0,2 7 0,-2 3 0,7 6-1,4 3 0,8 0 0,11 3 0,12 0-1,11-1 1,15-1-1,12-2 0,10-6 1,12-8-1,6-5 0,7-12 0,4-9 1,0-7-1,-4-8 1,-6-5-1,-5-6 1,-10 2-1,-6-1 1,-10 5-1,-8 4 1,-6 4-1,-5 6 0,-4 13 0,0 0 1,-18 22-1,2 15 1,-6 19 0,-7 18-1,-9 16 1,-6 14-1,-8 7 1,-1 0-1,0-3 0,7-10 0,10-16-2,10-19-2,16-5-19,6-35-16,21-6 0,-1-26-2,16-10 0</inkml:trace>
  <inkml:trace contextRef="#ctx1" brushRef="#br0">18073 9466</inkml:trace>
  <inkml:trace contextRef="#ctx0" brushRef="#br0" timeOffset="95884.8">13288 4534 44,'11'-4'33,"-11"4"1,0 0-1,0 0-20,0 0-4,0 0-1,0 0-3,0 0-1,0 0-1,6 15 0,-5-3-1,3 10 1,-5 10-1,-3 16 1,-6 9-1,-4 14 0,-5 5 1,-2 1-1,2-3-1,0-7-4,16-4-15,2-31-18,19-11 0,5-24-2,19-9-2</inkml:trace>
  <inkml:trace contextRef="#ctx0" brushRef="#br0" timeOffset="96430.8">13903 4603 70,'-12'-3'35,"-5"-5"0,4 7 1,-7-7-29,7 9-1,-6-2-2,6 6-1,-2 5-1,1 6 1,-3 6-1,1 10 0,-3 7-1,3 8 1,-1 5-1,4 5 0,4-2 0,7 3 0,8-6 1,9-8-1,11-10 1,11-11-2,12-12 0,5-13 2,6-11-2,3-13 1,0-11-3,-1-11 2,-7-9-2,-8-4 2,-14-6 1,-12-1-2,-15 3 2,-15 5-1,-18 11 1,-16 16 0,-17 15 0,-14 20-1,-8 16 0,-3 9-3,14 19-17,7-15-18,26 6 0,15-15-3,33-10 1</inkml:trace>
  <inkml:trace contextRef="#ctx0" brushRef="#br0" timeOffset="658080">13204 5770 80,'10'20'38,"-10"-3"-2,2 10 1,-6 5-34,1 11-1,-2 11 0,2 5-1,-3 8 0,1 2-3,3 2 1,0-7-6,12 1-21,-5-15-7,8-11 0,2-17-2</inkml:trace>
  <inkml:trace contextRef="#ctx0" brushRef="#br0" timeOffset="658298.4">13799 5795 86,'11'-12'37,"0"20"1,-14 12 1,1 19-33,-10 9-1,5 13-1,-3 6-1,3 3-2,0 1-1,-1-6-9,8 1-27,-3-9-2,7-6 0,1-16-1</inkml:trace>
  <inkml:trace contextRef="#ctx0" brushRef="#br0" timeOffset="658704">13238 7030 99,'-6'-19'39,"6"19"-1,-3-15 0,3 15-35,-4 16-1,3 9 0,-5 9-1,-3 13-3,-5 10-1,-2 1-3,10 10-11,-3-17-23,11-3 2,5-18-3,15-13 1</inkml:trace>
  <inkml:trace contextRef="#ctx0" brushRef="#br0" timeOffset="658984.8">13825 6940 95,'-18'15'37,"-3"2"1,2 8-1,-2 2-33,3 5-1,-1-1 1,10 0-1,5-1 0,9-4-1,13-9 0,15-8 0,15-11 0,13-10-1,14-9-2,7-12-2,9 6-17,-10-20-18,0 6-1,-18-6-1,-9 5-1</inkml:trace>
  <inkml:trace contextRef="#ctx0" brushRef="#br0" timeOffset="659156.4">14179 6947 111,'-38'71'41,"13"11"-3,-4-8-1,7-3-39,14 2-5,-5-15-30,17-4-4,-4-13 0,11-4-1</inkml:trace>
  <inkml:trace contextRef="#ctx0" brushRef="#br0" timeOffset="660279.6">13552 8061 70,'-15'12'36,"1"19"-1,-9 13-1,7 13-33,-6 11 0,3 4-3,9 9-8,-2-13-23,20-3 0,7-15-3,15-12 2</inkml:trace>
  <inkml:trace contextRef="#ctx0" brushRef="#br0" timeOffset="660576">14019 8048 77,'-21'13'39,"-9"6"-3,5 13 0,-2 1-30,13 8-3,7-3 1,11 3-3,13-4 0,9-5-1,11-1 1,7-1 0,2-1-1,-2 2 0,-6-1 0,-7 3 1,-11 2-3,-16-2-1,-6 7-5,-20-15-24,2 4-5,-10-12 0,5-2-2</inkml:trace>
  <inkml:trace contextRef="#ctx0" brushRef="#br0" timeOffset="660763.2">14111 8077 94,'5'-18'41,"-2"-1"2,21 11-2,0-11-37,17 2-2,13 0-7,-1-10-31,17 8-4,-9-3 0,3 10-2</inkml:trace>
  <inkml:trace contextRef="#ctx0" brushRef="#br0" timeOffset="661293.6">13351 9357 90,'0'0'38,"5"-11"0,11 7 0,5-6-35,14 6-1,3-1 0,6 5 0,0 1-1,0 7 1,-6 5-1,-4 6 0,-12 4-1,-10 4 1,-11 6-1,-10 1 1,-11 4 0,-6 3 0,-7-1 0,-3 3 0,0-2 0,2-1 1,5-1-1,6-5 0,8-4-1,8-5 0,13-4 0,14-10-2,13-11 0,10-15-4,23 0-11,3-23-21,20-4 0,0-16-2,14 1 0</inkml:trace>
  <inkml:trace contextRef="#ctx0" brushRef="#br0" timeOffset="661590">14330 9319 82,'-43'33'40,"-13"6"-2,5 18 2,-3-3-31,16 12-2,8-4-2,20 1 0,13-12-2,23-9 0,18-19-2,16-18 2,11-17-2,8-18 0,1-18 0,-2-14-2,-10-10 1,-14-8-1,-18 0 0,-20 2-1,-19 7 0,-20 9-1,-14 19 0,-16 13 0,-10 24-3,-11 6-22,13 28-10,-2 3-1,20 10-2,9-4 1</inkml:trace>
  <inkml:trace contextRef="#ctx0" brushRef="#br0" timeOffset="663555.6">13329 10727 82,'41'-37'39,"13"1"-1,1-6 0,5 8-35,-2 3 0,0 13-1,-13 15 1,-12 18-1,-21 17-1,-16 17 1,-21 12-1,-12 11 0,-11 7 0,-6-1 0,0-5 0,9-7-1,15-17 1,22-14-1,24-19 1,25-17-1,25-19 1,17-12 0,14-10-4,5-13-3,16 2-30,-17-12-2,-1 9-2,-17-9 1</inkml:trace>
  <inkml:trace contextRef="#ctx0" brushRef="#br0" timeOffset="663805.2">14342 10497 78,'-33'32'39,"8"13"0,-6-5 0,13 9-30,0-8-1,19 1 0,9-14-3,22-7 0,19-20-2,17-15-1,17-15-1,12-12-1,11-9-1,-4-9-3,0 5-5,-21-12-31,-3 16 1,-25-6-4,-13 15 2</inkml:trace>
  <inkml:trace contextRef="#ctx0" brushRef="#br0" timeOffset="663992.4">14682 10481 100,'-22'80'42,"-4"-4"1,14 9-2,-7-7-38,8-3-2,4-7-1,5-10-3,3-6-3,-2-21-14,15 0-21,-7-17-1,12-1 0,-4-16 1</inkml:trace>
  <inkml:trace contextRef="#ctx0" brushRef="#br0" timeOffset="665802">13678 11662 53,'-18'2'39,"18"-2"0,-15 8-2,15-8-13,20 5-23,7-8-1,9 0 1,9-2 1,6 1-1,5-1-2,2 1 2,-2 1-1,-2 6 1,-7 1 0,-12 8 0,-7 7 0,-18 6 0,-13 6-1,-15 4 1,-7 3-1,-6-1 2,-4-2-3,2-5 1,7-7-1,11-8 2,15-15 0,14 12-1,13-15 1,12 0-1,5 2 1,0 3-1,-4 7 1,-12 10 0,-14 13 0,-19 11-1,-17 8 1,-15 7-1,-10 1 1,-7-1-1,6-11-2,14-2-12,6-29-24,28-16-1,11-17-1,29-20 0</inkml:trace>
  <inkml:trace contextRef="#ctx0" brushRef="#br0" timeOffset="666238.8">14556 11628 82,'-10'5'39,"10"-5"0,13-4 0,12-4-38,9-4 0,8 0 1,7 0-1,4 3 0,-4 5 0,-4 5 1,-11 5-1,-10 9 1,-15 3 0,-16 9 0,-13 5 0,-12 4-2,-7-2 1,-2 0-1,6-5 1,6-5-2,13-7 1,16-17-2,21 11 3,16-15-1,11 1 0,8 1 1,-2 7-1,-5 8 1,-15 11-1,-16 13 1,-21 9-1,-19 12 0,-16 3 0,-12 0 0,-2-1-3,-5-21-13,19 4-23,3-23 0,24-7-1,11-13-1</inkml:trace>
  <inkml:trace contextRef="#ctx0" brushRef="#br0" timeOffset="666800.4">13958 12793 38,'11'-6'34,"0"-6"1,7 1 0,-5-14-22,10 17-4,-12-10 1,8 16-3,-19 2-1,14 8-2,-20 11 0,-6 13 0,-8 9-1,-4 11 0,-6 3 0,6 2-1,3-3 1,12-5-1,12-10-1,19-15 1,20-16-1,18-13-2,18-14 0,4-14-4,12 2-10,-8-22-24,2 4 0,-21-9-1,-7 9 1</inkml:trace>
  <inkml:trace contextRef="#ctx0" brushRef="#br0" timeOffset="666956.4">14407 12725 86,'-43'61'37,"-1"3"1,14 12 1,-3 0-36,22-1-2,14 0-5,2-17-33,26-4 0,3-21-1,13-8-2</inkml:trace>
  <inkml:trace contextRef="#ctx0" brushRef="#br0" timeOffset="667424.4">14743 12745 82,'-19'13'40,"21"-1"-1,9-18 1,13-4-38,21-7 0,13-4-1,3-1 1,2 1-1,-5 3 1,-6 6-1,-13 10 0,-15 10 0,-21 8 0,-17 11 0,-17 6 1,-9 8-1,-6 1 1,4 0-1,6-6 0,11-6 0,22-11 0,20-9 0,20-9-1,13-5 0,7-2 1,2 4-1,-7 4 0,-10 11 1,-19 10-1,-20 11 0,-21 10 0,-18 8 1,-11 1-2,-6-3 0,0-2-2,1-12-5,21 1-31,-6-20-2,24-2 1,13-15-3</inkml:trace>
  <inkml:trace contextRef="#ctx0" brushRef="#br0" timeOffset="668079.6">14201 14123 66,'-11'-6'39,"-5"-8"-1,16 14 1,-31-16-33,20 15-1,-2 6-2,2 13 0,-2 9-2,4 10 1,0 5-1,6 6 0,6 1-1,7-2 1,10-8 0,12-7 0,11-8 0,7-7-1,3-6 1,2-1 0,-4 0-1,-5 3 1,-9 5 0,-12 9-1,-13 6 0,-12 6-1,-13 5 1,-6 1-2,-9-1 2,-1-6-3,1-7-1,0-19-6,18-4-29,-3-28 1,21-6-1,0-26 1</inkml:trace>
  <inkml:trace contextRef="#ctx0" brushRef="#br0" timeOffset="668266.8">14382 14033 96,'-10'13'40,"0"-13"3,10 0-4,30-11-36,2-11-2,13-4-2,7-8-2,14 11-14,-5-14-23,13 13 1,-10-4-2,9 16 0</inkml:trace>
  <inkml:trace contextRef="#ctx0" brushRef="#br0" timeOffset="668625.6">15009 13991 81,'15'0'41,"6"-14"-1,16 5 0,4-6-37,-2 5 1,-2 2-2,-6 9 1,-9 10-3,-10 10 1,-13 10-1,-12 12 0,-11 11 0,-10 9-1,-11 9 2,0 1-1,0-3 1,8-2 1,10-11-1,19-13 1,22-18 0,22-19 0,22-20-1,15-13 0,10-15-2,6-13-5,14 4-33,-21-10-3,0 11 0,-22-5-1</inkml:trace>
  <inkml:trace contextRef="#ctx0" brushRef="#br0" timeOffset="757582.99">14312 15286 22,'0'0'27,"3"-19"1,-7 6-16,4 13-3,0 0 1,-13-2-2,-6 7-2,4 15 1,-13 2-1,3 15 1,-12 1-2,6 13-2,-4 0 1,7 11-2,1-6 2,8 5-3,6-4 1,10-5-3,8-7 2,10-10-1,11-11 1,10-11-1,8-12 0,7-12 0,3-11 1,0-8-1,-5-4 0,-6-1 0,-12-1 0,-14 5-1,-15 5 1,-16 7-1,-15 7 1,-9 9-1,-6 6 0,-2 5 0,2 7-1,4-4-3,17 8-6,2-15-21,21-4-4,14-4 1,15-6 0</inkml:trace>
  <inkml:trace contextRef="#ctx0" brushRef="#br0" timeOffset="758066.6024">14715 15279 34,'-16'11'34,"3"5"1,-4-8-1,6 8-26,-2-14-3,13-2 0,0 0 0,18-8-1,3-6-2,9-1 0,3-1 1,8 1-1,-1 0-1,3 6 0,-4 6-1,-4 7 1,-7 9-1,-7 8 1,-9 9 0,-8 8-2,-8 9 2,-9 8-2,-8 10 1,-7 3-1,-3 3 2,-4 1-3,2-3 3,3-6 0,5-8-1,9-9 1,10-14 0,17-9 1,11-12-1,16-11 1,11-10-1,6-2 0,7-7 0,0 1 0,-2-2-1,-8 2-1,-6 5-2,-14 1-1,-4 14-8,-28-2-24,23-2-1,-23 2-3,0 0 2</inkml:trace>
  <inkml:trace contextRef="#ctx0" brushRef="#br0" timeOffset="759782.6464">14116 16665 19,'-16'0'33,"5"4"1,-1-7-1,12 3-26,-14 2-1,14-2-1,0 0 0,0 0-2,17-8 1,2 2-1,6-3 0,12-1 0,5-4-1,9 4 0,1 0-1,2 3 0,0 4 0,-4 6 0,-8 5-1,-5 5 1,-11 6-1,-6 5 1,-10 6-1,-4 8 2,-10 5-2,-4 3 0,-6 6 0,-3 2 1,-2 5-1,0-1 0,0-3 0,4-9-1,7-1-5,0-16-10,16-5-20,-8-24 0,28 1-2,-8-23 0</inkml:trace>
  <inkml:trace contextRef="#ctx0" brushRef="#br0" timeOffset="760281.8592">14856 16784 35,'0'0'35,"-17"-3"0,17 3 0,0 0-28,14-17-2,2 4 0,14 0-1,5-3-2,7 2 1,2-1-1,2 2 0,-2 4-1,-1 4 0,-8 8-1,-8 7 1,-8 9 0,-9 11-1,-9 8 1,-7 4 0,-11 8-1,-6 4 1,-10 3 0,-7 3 1,-2-4-1,0-5 1,2-7 0,10-8-1,8-8 1,15-6 1,19-13-1,18-9-1,15-9 1,14-7-1,8-3 0,6 1 0,4 0-1,-2-3 0,-4 5-1,-10 4 0,-8 8-2,-11 2-2,-4 12-4,-20-5-26,6 12-3,-24-17-1,13 18-1</inkml:trace>
  <inkml:trace contextRef="#ctx0" brushRef="#br0" timeOffset="762637.5196">14695 17795 25,'-52'-45'33,"52"45"2,0-15 0,-27-1-27,4 0-1,0 1-1,2-3-1,-4-4-3,6 4 1,1 3-2,4 11 0,-7 7 1,21-3-1,0 0 0,-49 23 0,49-23 1,-46 32 0,46-32 0,-49 38 0,49-38 1,0 0-3,-66 65 2,66-65-1,-29 48 1,29-48 0,0 0-2,-11 62 0,11-62 0,0 0 2,29 61-2,-29-61-1,0 0 0,67 66-1,-67-66 1,47 56-1,-47-56 1,41 59 1,-41-59 0,25 59-1,-25-59 1,4 52 1,-4-52-1,0 0 0,-35 60 1,35-60-4,0 0 3,-62 19 0,62-19 0,0 0 1,-51-40-2,51 40 2,-14-58-2,14 58 3,4-70-2,-4 70 1,26-77 0,-26 77-2,43-74-1,-43 74-2,58-64-25,-58 64-7,59-53-1,-59 53 1</inkml:trace>
  <inkml:trace contextRef="#ctx0" brushRef="#br0" timeOffset="763121.132">14855 17649 32,'0'0'32,"0"0"3,0 0-3,0 0-23,38 48-6,-38-48 1,0 0 3,0 0-3,-29 58 2,29-58-2,-14 53 2,14-53-1,-8 60-3,8-60 2,7 66-3,-7-66 1,27 57-1,-27-57 0,47 41 0,-47-41-2,64 16 3,-64-16-2,70-13 1,-33-18-2,28-32 1,-14-20-1,-14-10 0,-29 5 1,-23 18-1,-27 25 1,-9 30-2,51 15 2,-57 11 0,57-11-2,-65 32-8,65-32-27,-48 44-3,48-44 0,0 0 0</inkml:trace>
  <inkml:trace contextRef="#ctx0" brushRef="#br0" timeOffset="2.02374E6">4755 1793 56,'-27'8'32,"8"3"0,5-7-1,14-4-21,11 7-4,24-15 1,15-5-1,24 0-1,16-8 1,24 1-2,7-1 0,14 3-1,4 6-1,3 8 0,1 2-1,-3 4 0,-9 1 0,-3-3-1,-1-7 1,-1-6-1,0-8 1,-3-7-1,-12-4 0,-12-4 1,-14 1-1,-15 4 1,-70 31-1,50-27 0,-50 27 1,0 0-1,0 0 0,0 0 1,0-49-2,0 49 1,0 0 1,-78-11-1,78 11 0,-76-12 1,76 12-1,-93-16 1,43 7 0,3 1 0,-1 1-1,48 7 0,-88-12 1,88 12 0,-59-8-1,59 8 1,0 0 0,0 0 0,0 0 0,55-2 0,-20 3-1,74 15 0,13 7 0,9 10 0,-7 3 0,-13 7 1,-38 3-1,-47 11 1,-61 5-1,-23 4 1,-19-2 1,-8-3-1,-3-6-1,2-10-2,14-7-9,12-20-25,31-9-3,14-19 0,32-7-1</inkml:trace>
  <inkml:trace contextRef="#ctx0" brushRef="#br0" timeOffset="2.03484E6">13024 2001 56,'0'0'31,"0"0"0,0 0-1,14 2-23,-13 12-2,4 10-1,-6 4 0,0 9-1,-7 3 0,0 4-3,-4-2-1,-2-5-2,8 3-5,-6-15-10,15 4-14,3-15-1,10-2 0,3-11 1</inkml:trace>
  <inkml:trace contextRef="#ctx0" brushRef="#br0" timeOffset="2.03525E6">13012 1888 69,'-13'-10'33,"13"10"0,-19-9-2,19 9-29,-14 7 1,4 5-2,-6 4-1,-2 6 1,-7 4 1,-1 4-2,-3 3 3,3-2-3,4-2 3,8-4-2,5-7 3,11-6-2,-2-12 0,25-4 0,-4-12-1,4-4 1,-1-9 0,3-5 0,-5-5-2,-1 1 2,-5 2-2,-2 6 1,-6 5 0,-1 10-1,-7 15 0,15 8 0,-3 16-1,2 8-5,18 15-28,-5 1-1,12 17 0,-2-2-3</inkml:trace>
  <inkml:trace contextRef="#ctx0" brushRef="#br0" timeOffset="2.03572E6">13010 3044 82,'0'0'36,"0"0"-1,-1 16-1,-4 5-32,-3 16-1,-5 13-1,-4 15 1,-8 10-1,0 12 0,-5 1 0,1-2-1,4-5-1,5-14-2,14-4-9,-5-24-21,18-10 0,-7-29 0,24 8-1</inkml:trace>
  <inkml:trace contextRef="#ctx0" brushRef="#br0" timeOffset="2.03609E6">12937 3080 82,'-27'0'35,"0"10"-1,-10-1 1,3 4-34,0 3 0,6 3 1,0-1 0,8 1-1,2-3 0,7-1 0,11-15 1,-4 13-1,15-18 1,9-8-1,9-7 1,6-6 0,3-6-1,2 2 1,-1-3 0,-2 4-1,-7 6 0,-6 12 0,-7 9-1,-1 11 1,-2 11 0,3 3-1,7 10-1,1 2-4,20 12-28,-7-17-4,15 4 0,-5-16-2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4T02:18:53.34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9474 2173 69,'-6'-12'37,"-9"-4"-1,2 10 1,-19-1-32,7 9 0,-10 1-1,0 9 0,-10 6-1,0 5-2,0 1 1,3 3-2,7-1 0,9 2 0,12-3-1,15-5 0,20-4 1,17-1 0,15-1-1,16-3 1,11 2 0,8 0 1,3 2-2,-4 8 2,-12 8-2,-13 7 1,-21 8-1,-19 6 2,-23 6-1,-17 4 1,-18-1-1,-12-7 1,-5-10-1,-3-16 1,7-17 0,3-14-2,13-23 1,12-19-1,14-20 1,14-13 0,13-8 0,11 3 0,7-2 0,6 6 0,4 15-3,-10 1-17,4 32-17,-13 3 1,-3 22-3,-12-1 2</inkml:trace>
  <inkml:trace contextRef="#ctx0" brushRef="#br0" timeOffset="561.607">10366 2231 77,'-15'-12'37,"-11"-2"-2,-5 13 0,-8-2-33,2 8 1,-2 4 0,4 6-2,2 2 1,10 4 0,6 0-1,12 0-1,11-2 0,11 2 1,10-1-1,8 0 0,6 2 1,8 0-1,4 0 0,3 2 1,0-1-1,-4 2 0,-5 0 0,-6 3 0,-12 1 0,-12 2 1,-15 1-1,-11 0 1,-14 2-1,-11-2 2,-6-3-2,-3-5 2,1-7-2,5-9 1,9-13-1,10-16 0,13-19 0,15-17-1,10-12 1,11-11-1,7-6 1,3-3 1,0 6 0,-4 8 0,-9 17 0,-10 13 0,-15 15-1,-13 14 1,-12 14-1,-7 9-1,-3 8-3,-5-2-6,13 14-28,-4-6 1,19 1-2,3-9 0</inkml:trace>
  <inkml:trace contextRef="#ctx0" brushRef="#br0" timeOffset="2074.8266">10028 3681 53,'-17'-11'34,"-8"-1"-1,-3 7-1,-10-3-24,5 15-1,-9-2 1,5 11-3,-4 3-1,7 10-1,-1 1 0,12 4 0,6-3-1,12-1 0,8-8 0,13-5-1,13-12 1,13-10-1,9-10 0,6-7 0,1-4 0,0-6 0,-6 2 0,-8 6-1,-11 6 1,-11 10-1,-22 8 0,4 25 0,-19 11 0,-10 11 0,-4 14-2,-2 5 0,3 8-4,-3-17-14,21 6-17,3-21 0,21-8-1,5-27 1</inkml:trace>
  <inkml:trace contextRef="#ctx0" brushRef="#br0" timeOffset="2386.8306">10571 3615 82,'-30'9'38,"4"16"-1,-14-2 0,13 12-34,-10 3 1,6 9-2,2-4 1,7 3-1,8-4 0,11-5 0,13-13 0,18-11-1,20-17 1,16-14-1,17-14 1,10-13-2,6-7-1,2-11-2,0 7-8,-21-14-17,-3 17-10,-24-6 0,-10 13-2</inkml:trace>
  <inkml:trace contextRef="#ctx0" brushRef="#br0" timeOffset="2542.8326">10891 3578 96,'-41'66'39,"13"11"0,-6-12-2,7 6-37,11 4-2,-2-16-19,14 14-15,-9-14-2,11 3-2,-4-17 0</inkml:trace>
  <inkml:trace contextRef="#ctx0" brushRef="#br0" timeOffset="3432.044">10150 5196 57,'3'-17'35,"-10"-6"-2,-1 3 1,-17-5-29,3 9 3,-17-3-3,2 11-2,-11 3 1,-1 14-1,-2 4 2,3 10-1,2 7 0,7 10-2,6 5 2,11 5-2,12 1 1,10-1-1,8-5-1,16-8 0,13-13 0,13-14 0,9-19 0,10-15 0,6-18-2,3-10 3,-2-8-3,-4-2 2,-10 3-2,-10 10 2,-13 11-2,-16 18 1,-23 20 2,-2 31-3,-25 24 3,-14 23-2,-10 19 1,-8 14-2,-2 11 4,1 1-2,6-4 0,12-16-2,20-13-4,9-33-11,35-6-10,3-40-8,27-14-5,9-28-1,22-11-1</inkml:trace>
  <inkml:trace contextRef="#ctx0" brushRef="#br0" timeOffset="3915.6502">11021 5099 73,'-6'-39'38,"1"8"-1,-13-5 0,0 13-31,-13 5 0,-5 14-1,-11 11-2,-5 15 0,-11 11 1,0 12-1,2 5 1,7 5-2,8-3 1,16-1-2,18-10 2,20-12-3,23-16 1,20-16 0,17-17-2,12-14 2,5-10-2,1-11 2,-5-2-2,-10-2 2,-14 6-1,-12 9 1,-20 11 0,-14 15-2,-11 18 1,-23 24 1,-12 21 1,-10 23-3,-10 21 2,-8 15-1,-1 13 1,4-1 1,10-2-2,11-12-1,18-14-2,9-26-10,31-7-8,-3-37-5,31-5-9,-6-25-5,16-5-1,-5-17 3</inkml:trace>
  <inkml:trace contextRef="#ctx0" brushRef="#br0" timeOffset="15054.193">9678 6694 39,'-3'-27'31,"0"0"0,0-1 1,3 7-15,-8-5-8,11 11-1,-9-5 1,6 20-2,-5-11 0,5 11-2,-13 24 1,5 5-2,-4 10-1,1 11 0,-3 8-3,-1 9 2,2 5-3,1-3 0,7-3-4,0-17-4,21 0-18,-2-25-10,17-10 2,6-23-2</inkml:trace>
  <inkml:trace contextRef="#ctx0" brushRef="#br0" timeOffset="15412.9976">10250 6501 58,'0'0'33,"-18"6"0,-3 15 0,-3 20-23,-6 2-2,5 16-1,-1 1-2,8 9 0,5-3-2,11-2 1,8-12-3,12-9 1,11-19-1,7-18 0,7-15-1,5-18 1,-1-14 0,1-11 0,-7-7-2,-7-8 1,-7 1-1,-11 2-1,-11 6 1,-11 7-2,-8 12 1,-9 10-2,-3 13 1,-4 6-5,8 16-22,-3-1-4,11 8-1,4-3 0</inkml:trace>
  <inkml:trace contextRef="#ctx0" brushRef="#br0" timeOffset="15756.202">10835 6415 58,'-20'26'35,"-9"8"-2,-2 9 3,-3-1-26,7 16-1,-1-2-3,14 9 2,5-4-4,15-1 1,10-13-2,14-11-1,12-17 0,8-17-1,3-21 1,1-15 0,-4-18-1,-5-9-2,-12-5 2,-12 1-2,-18 2 1,-13 7-2,-15 11 0,-9 9-3,-9 19 1,-12 5-2,8 22-10,-10 0-21,12 10 1,4 1-1,15 9 2</inkml:trace>
  <inkml:trace contextRef="#ctx0" brushRef="#br0" timeOffset="17144.6195">9740 7680 63,'-21'-8'35,"-2"8"-1,3 18 0,-14 10-27,17 18-2,-4 12-1,6 16-2,-1 6-1,4 11-1,4 6-2,1-9-6,16 3-25,-2-11-2,11-14 0,4-15 0</inkml:trace>
  <inkml:trace contextRef="#ctx0" brushRef="#br0" timeOffset="17519.0246">10294 7831 72,'-20'43'34,"-7"10"-1,3 17 0,-3-3-28,11 8-1,4-11 0,14-1-1,7-17 1,14-14-2,7-20 1,12-17 0,5-20-1,9-16-1,0-12 0,-2-9 1,-8-4-1,-9-1 0,-11 3-1,-14 4 1,-14 10-2,-13 15 1,-11 14-2,-9 10-1,-1 16-2,-6-1-11,14 15-20,4-2 0,19 2 0,5-19 0</inkml:trace>
  <inkml:trace contextRef="#ctx0" brushRef="#br0" timeOffset="17721.8272">11037 7640 91,'-8'30'37,"-10"3"0,2 17-1,-7 2-33,6 13-1,-3 3 0,6 7-1,0-1-1,4-2-1,4-4-3,1-19-13,16 2-20,-2-20 0,11-7-2,-3-17 1</inkml:trace>
  <inkml:trace contextRef="#ctx0" brushRef="#br0" timeOffset="23213.0976">10568 8989 41,'-3'-19'32,"-7"0"1,-7 0-1,-13-5-19,6 13-4,-13-3-1,7 13 0,-9 1-3,3 12 0,-8 6 0,6 15-1,-2 4-1,6 8 1,2-1-3,10 3 1,6-6 0,13-2 0,13-15-1,12-13 0,15-14 0,15-11 0,10-15 0,7-8-1,3-5 1,-3-2-1,-8 6 1,-9 7 0,-14 11 0,-16 18-1,-19 20 0,-19 26 1,-15 23-1,-12 23 0,-8 18 1,-6 16 0,1 4-2,4-6 1,13-8-6,6-31-17,30-13-14,8-34 0,22-23-3,11-33 0</inkml:trace>
  <inkml:trace contextRef="#ctx0" brushRef="#br0" timeOffset="23743.5044">11098 8943 72,'-24'-12'36,"-3"12"-1,-9 5 2,1 17-31,-8 9-1,4 17 2,-2 6-3,5 11 1,3-3-1,15 3 0,7-12-1,17-9-1,10-20 0,18-17-1,10-21 0,8-16 0,6-13-1,1-9 1,-3-2-1,-5-1 1,-9 5-1,-11 10 1,-10 11-1,-12 15 1,-9 14-1,-19 34 1,-7 19-1,-10 25 1,-11 21 0,-6 21 0,-4 13 0,2 2 0,7-4-3,9-19-2,22-8-16,-4-44-7,32-16-11,4-40-1,20-20-3,2-29 2</inkml:trace>
  <inkml:trace contextRef="#ctx0" brushRef="#br0" timeOffset="28719.9682">9830 10525 69,'0'0'36,"-9"-14"-1,9 14 2,-25-7-33,25 7 0,-12 15 0,8 6-1,-4 8 0,3 12-1,0 10-1,0 8 0,-1 5-2,2 2-1,2-1-3,1-14-6,20-3-25,-2-18-1,11-11 0,3-16-2</inkml:trace>
  <inkml:trace contextRef="#ctx0" brushRef="#br0" timeOffset="29078.7728">10350 10488 65,'-19'17'35,"1"12"-1,-8 7 2,6 13-31,-6 4 0,11 12 1,0-4-2,10 4-1,5-10 0,13-3-2,9-15 1,12-14-2,9-19 2,9-13-1,3-18 1,3-14 1,-2-13-1,-5-6 0,-9-7-1,-12 1 1,-15 4-3,-18 5-1,-13 10 0,-13 9-1,-6 19-1,-10 5-2,8 23-6,-6-1-23,16 13-1,6-3 0,18 3 0</inkml:trace>
  <inkml:trace contextRef="#ctx0" brushRef="#br0" timeOffset="29375.1766">10976 10394 88,'-14'12'38,"10"5"-1,-7 3 2,4 17-34,-5 9-1,4 15-1,-6 11-1,0 11 0,-2 2-2,2-2-1,4-7 0,2-11-4,12-8-9,-2-27-25,15-10 0,-1-25-2,8-9 1</inkml:trace>
  <inkml:trace contextRef="#ctx0" brushRef="#br0" timeOffset="31450.0032">9829 11694 68,'-12'-10'38,"-4"5"-1,2 12 2,-2 10-37,2 16-2,-2 10 2,-1 17-1,-1 11 0,2 8 0,3 3-1,5-5-4,15-2-6,-1-19-26,21-11 1,8-22-3,12-13 1</inkml:trace>
  <inkml:trace contextRef="#ctx0" brushRef="#br0" timeOffset="31808.8078">10202 11778 57,'-20'20'37,"0"19"-1,-5 8 1,8 19-30,-7-3 0,15 12 0,1-8-2,17-2 0,9-12-2,11-13-1,10-18-1,8-18 0,7-22 0,0-14-1,-3-14 1,-6-9-2,-9-8 2,-9-1-2,-13 2 1,-15 2-2,-12 6 0,-13 7 1,-3 14-3,-10 5 1,7 22-9,-11-1-25,14 14 0,2 0-1,16 7 1</inkml:trace>
  <inkml:trace contextRef="#ctx0" brushRef="#br0" timeOffset="32261.2136">10706 11732 80,'0'0'42,"0"0"-2,1 11 0,12-23-36,11 7 2,5-4-3,9 5 0,-2-1-1,1 6 0,-5 4-1,-4 6 0,-8 10 0,-7 8-3,-12 10 3,-12 11-2,-7 10 1,-9 10-2,-4 6 3,-4 0-2,1-3 1,3-5 2,8-13-2,12-10 2,9-20 0,16-15-1,12-17 0,10-12-1,8-8 2,8-7-2,2-2 0,2 0-2,0 3-1,-8 3-3,6 21-20,-19-8-16,4 18 2,-17-3-2,-1 12 1</inkml:trace>
  <inkml:trace contextRef="#ctx0" brushRef="#br0" timeOffset="33478.0292">10077 13142 54,'0'0'39,"-20"15"-2,6 0 0,7 15-30,-13 5-2,5 19-2,-5 10-1,0 13-1,1 7-2,4-2 0,9 1-3,3-20-9,19-6-23,5-26-1,17-17 0,5-25-1</inkml:trace>
  <inkml:trace contextRef="#ctx0" brushRef="#br0" timeOffset="33805.6331">10493 13163 63,'-24'26'38,"-5"8"-2,5 18 2,-3 6-33,10 12-2,4 3 0,12 2 0,6-7 0,13-7 0,10-15-1,10-16-1,9-22 1,4-22-2,0-20 1,0-18 0,-6-15-1,-6-8 0,-10-8 1,-13 0-1,-10 4-1,-12 6 0,-9 13-1,-9 10 1,-4 22-4,-10 11 0,7 30-7,-12 2-26,18 18 1,3 2-2,15 6 1</inkml:trace>
  <inkml:trace contextRef="#ctx0" brushRef="#br0" timeOffset="34320.44">11018 13106 76,'0'0'41,"17"-14"-3,6 4 1,1-7-36,7 3-1,2-2 1,2 6-1,-4 5-1,-3 9 1,-9 7-1,-5 10-1,-10 14 1,-8 8-1,-10 13 0,-8 11 0,-5 5 0,-5 8 0,-1 1 0,-2-2 0,3-9 0,6-6 1,6-12 0,9-11 0,8-12 1,12-10 0,7-11-1,10-8 1,6-6-1,7-2 0,2-4 0,1 1 0,0-1 0,-4 2-1,-2 1-1,-7 1 1,-1 2-2,-6 0-1,-1 3-1,-7-8-3,8 12-33,-15-12-1,6 10 1,-13 1-1</inkml:trace>
  <inkml:trace contextRef="#ctx0" brushRef="#br0" timeOffset="35428.0542">10152 14693 50,'6'-10'40,"-6"10"-3,1 16 1,6 11-35,-14 7-1,0 14-1,-2 14-1,-1 9-1,3 10-3,-1-7-2,16 10-10,-2-25-20,16-13-1,6-22 0</inkml:trace>
  <inkml:trace contextRef="#ctx0" brushRef="#br0" timeOffset="35771.2586">10688 14654 44,'-18'16'37,"-9"13"1,3 16-1,-9 4-28,17 12-3,0-4-1,14 6 0,5-9-2,12-6 0,7-13-1,9-13 0,4-19 0,3-14-1,-1-17 0,1-12-1,-10-9 1,-2-5-1,-12-2 0,-8-1 1,-9 3-1,-7 2 0,-4 9-1,-7 8-1,4 8-1,-6 3-2,23 24-5,-27-20-25,27 20-2,0 0-3,20 11 2</inkml:trace>
  <inkml:trace contextRef="#ctx0" brushRef="#br0" timeOffset="36005.2613">11174 14497 48,'21'-2'39,"-21"2"-1,19 8 0,-20 3-27,8 16-4,-9 4-2,3 13-2,-5 6-1,2 11-1,-4 3 1,0 7-2,0-2 0,-1-3 0,2-5-2,-1-9-1,12 0-7,-12-21-29,18-2-1,-5-18 0,10-3 0</inkml:trace>
  <inkml:trace contextRef="#ctx0" brushRef="#br0" timeOffset="36925.6732">10065 15966 31,'8'20'36,"-8"15"2,-3 17-3,-19 12-29,10 19-2,-6 3-1,4 3-1,-3-6 0,5-11-3,9-11-4,0-29-16,18-14-15,12-31 0,11-22 0</inkml:trace>
  <inkml:trace contextRef="#ctx0" brushRef="#br0" timeOffset="37268.8778">10577 15892 34,'-27'17'38,"-5"15"0,-4 19 0,-7-3-28,10 24-2,-4-5 0,16 11-4,6-5 0,15-3-1,10-15 0,16-10-1,8-18-1,14-19 1,4-22-1,5-22-1,-2-13 1,-3-12 1,-6-12-2,-10-3 0,-13 4 0,-13 6 0,-13 13-1,-14 10 0,-9 13 0,-9 9-2,-1 16 0,-2 2-2,12 11-4,0-16-10,26 8-19,0 0-1,29-16 1,2-9-1</inkml:trace>
  <inkml:trace contextRef="#ctx0" brushRef="#br0" timeOffset="37471.6804">11062 15679 61,'21'19'41,"-15"2"-2,0 25-9,-13-8-20,8 21-2,-6 3-4,1 10 0,-3 5-2,0 6 0,0-2-1,0 0-2,4-6 0,-2-14-4,12 2-11,-4-30-25,14-2 1,-4-25-2,12-6 1</inkml:trace>
  <inkml:trace contextRef="#ctx0" brushRef="#br0" timeOffset="38142.489">10842 17095 30,'2'-16'34,"-2"16"3,-10-17 0,-1 4-25,0 3-10,-5 0 1,1 5 0,-7 1 1,0 11 1,-7 3 1,3 10-1,-5 8-1,3 10 0,1 4 0,3 1-1,7 0 0,8-4-1,6-4-1,12-7 0,8-12 0,7-12 0,8-12 0,5-9-1,2-11 1,5-4 0,-7-5-1,1 1 0,-5 4 1,-5 7-1,-9 9 1,-4 16 0,-10 17-1,-9 16 1,-4 18 0,-7 15 0,15-66 0,-19 85-1,4-36 2,1 1-2,0 2-1,3 1-1,2-7-7,-3 0-33,12-46 1,5 70-2,-5-70 0</inkml:trace>
  <inkml:trace contextRef="#ctx0" brushRef="#br0" timeOffset="38672.8958">11506 17243 48,'-21'-21'39,"3"6"-1,-11-3 1,9 7-30,-15 2-3,6 8-1,-5 5-1,4 9-1,-1 6-1,8 3 1,4 2-1,7-1-1,6-1 1,8-4 0,11-6 0,10-6-1,7-10 0,6-7 1,6-7 0,2-1-1,-2-4 0,-2 3-1,-6 2 1,-7 4 0,-9 9-1,-6 17 1,-11 14-1,-8 13 1,-8 16 0,15-55-3,-24 71 3,24-71-2,-29 92 2,12-44 0,-1 0 0,6-2-3,12-46 0,-21 81-2,21-81-31,-3 62-8,3-62 0,0 0 0</inkml:trace>
  <inkml:trace contextRef="#ctx0" brushRef="#br0" timeOffset="39608.9078">11071 18345 21,'0'0'35,"0"0"1,22-58 0,-22 58-22,0 0-5,-10-50 0,10 50-2,0 0 0,-47-29-1,47 29-1,-49-1-2,49 1 1,-53 17 0,53-17 0,-57 27-3,57-27 1,-52 40 0,52-40-1,-39 49 0,39-49-1,-24 50-1,24-50 2,0 0 2,12 52-2,-12-52 1,0 0-1,67 5 3,-67-5-3,65-19 2,-65 19-3,72-34 0,-72 34 0,71-39-2,-71 39 2,63-42-3,-63 42 3,54-37 0,-54 37-1,0 0 0,0 0 1,47-18 2,-47 18-2,0 0 0,-17 72-1,17-72 0,-33 93 0,12-40 3,-4 4-3,-2 2-1,1-3 2,0 0-1,1-2 2,0 2 0,2-5 0,5-2-3,18-49 3,-26 76-2,26-76-1,0 0-3,0 0-19,0 0-18,0 0 3,0 0-1,0 0 0</inkml:trace>
  <inkml:trace contextRef="#ctx0" brushRef="#br0" timeOffset="40388.9178">11830 18182 29,'0'0'37,"0"0"2,0 0-2,0 0-28,0 0-1,0 0-1,0 0-1,6-50-3,-6 50 1,0 0-1,0 0 0,0 0 1,-50-29-1,50 29 0,0 0-1,-52 6 1,52-6-1,0 0 0,-66 42 0,66-42-2,0 0 1,-55 65 0,55-65 0,-25 46 2,25-46-2,0 0 0,-1 51-1,1-51 0,0 0 0,0 0 0,66 11 1,-66-11-2,55-26 1,-55 26-1,59-39 2,-59 39-1,59-46 1,-59 46-2,53-44 1,-53 44 0,0 0 1,57-44 0,-57 44 0,0 0 0,0 0-1,0 0 0,0 0 0,15 71-1,-15-71 1,-22 100-2,7-38 1,-5 6-1,-2 0 3,-2 0-1,0-3-1,-1-2 0,3 2-2,1-5 6,3-5-2,3-3-1,15-52-11,-18 74-28,18-74-1,0 0 0,0 0 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4T22:13:43.19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9421 2205 65,'-5'-15'36,"2"2"-2,-10-4 1,2 6-29,-8 0-2,0 4 0,-9 0-1,-4 7 0,-8 1-1,-3 8 0,-5 3 0,2 8 0,-1 2 0,5 1-1,5-3 0,10 0 0,12-3 0,14-3-1,11-2 0,16-9 0,13-2 1,10-1-1,4-1 0,4 0 1,-2-1-1,-4 0 0,-8 1 0,-10 4 1,-11 1-1,-11 7 0,-7 5 0,-9 9 0,-8 10 0,-4 11 1,-5 9-2,-2 4 1,-2 4-1,2-3 1,7 0-4,1-17-2,23 0-30,-1-27-1,19-5 0,2-19-1</inkml:trace>
  <inkml:trace contextRef="#ctx0" brushRef="#br0" timeOffset="577.2">10158 2133 79,'-23'-17'36,"1"18"-1,-17-4 0,0 11-30,-12 2-1,5 11 1,-6-1-1,4 6-2,3-1 1,9 5-2,12-3 0,11 2-2,19-3 1,15-5-1,14-1 1,14-2 0,9-2-1,7 2 1,2 1 0,0 5 0,-8 3 0,-11 7 0,-13 5 0,-13 2 0,-14 5-1,-15-2 2,-12 1-1,-7-6 1,-10-5-1,-4-8 1,-4-6 0,0-9 0,1-8-2,7-9 0,6-13 0,7-8-1,12-15 2,9-10-2,15-8 1,8-5 0,9-2 1,4 1 0,2 6 1,-2 6-1,-4 9 0,-6 14 2,-10 5-3,-7 10 1,-7 16-3,-10-17-4,10 17-21,-18 6-7,12 4-2,-6-7-2</inkml:trace>
  <inkml:trace contextRef="#ctx0" brushRef="#br0" timeOffset="1201.2">9434 2234 56,'3'-18'34,"6"5"0,-4-7 0,8 10-25,-7-9-2,6 11 1,-7-4-4,-5 12 0,0 0-1,0 0-1,0 0-1,-12 9 0,0 7 0,-3 4-2,1 6 1,1 0-3,5 12-5,-5-9-28,18 8 1,-3-9-2,11-2 0</inkml:trace>
  <inkml:trace contextRef="#ctx0" brushRef="#br0" timeOffset="6193.2">9131 3557 63,'0'0'35,"3"-17"-2,-3 17 1,0 0-27,0 0-3,0 0 0,-1 30-2,-5 2 1,-2 12-3,-6 10 1,1 6-3,-1 11-2,-3-9-6,17 7-23,-5-18-1,18-5-1,3-21 0</inkml:trace>
  <inkml:trace contextRef="#ctx0" brushRef="#br0" timeOffset="6536.4">9538 3574 67,'-17'8'35,"-9"9"-1,4 14 0,-7 4-28,8 13-5,2 4 2,7 7-1,5-3 0,9 1 0,8-12-1,11-7 1,4-17 0,11-13 0,4-20-1,8-12 1,-3-14-1,0-8 0,-6-8 0,-7-4 0,-10 0-2,-7 3 1,-11 8-2,-14 5 0,-5 13-1,-9 7 0,0 17-4,-11-1-26,13 20-1,-4 0-2,14 10 1</inkml:trace>
  <inkml:trace contextRef="#ctx0" brushRef="#br0" timeOffset="6848.4">10115 3614 68,'0'0'38,"5"-16"-2,-5 16 1,-13-12-30,13 12-3,-25 11 1,13 3-1,-3 2-1,2 6-1,1-1 0,5 6 0,7-4 0,11-2-1,12-9 0,13-7 0,11-8 0,11-10-2,8-4-2,3-12-1,7 5-9,-14-17-24,1 11 1,-20-9-2,-5 10 0</inkml:trace>
  <inkml:trace contextRef="#ctx0" brushRef="#br0" timeOffset="7004.4">10363 3549 81,'-43'52'37,"9"12"-1,0-5 0,14 10-33,2-6-3,7-9-8,12 6-26,1-12-2,11 0-1,-1-12 0</inkml:trace>
  <inkml:trace contextRef="#ctx0" brushRef="#br0" timeOffset="7441.2">9218 4944 65,'-11'-14'37,"11"14"-1,-19-11 0,19 11-30,-15 15-2,9 1-2,-4 8 0,2 7-1,-5 7 0,-1 6-2,0 6 1,-1-2-4,13 6-7,-5-16-24,21-5 1,0-15-3,16-9 0</inkml:trace>
  <inkml:trace contextRef="#ctx0" brushRef="#br0" timeOffset="7800">9587 4880 65,'-21'27'38,"-10"5"-2,4 18 1,-9-2-31,12 15-2,2 0 1,11 1-2,9-6 1,12-5-2,12-14 1,14-11-1,12-20-2,8-15 1,7-14 0,1-12 0,-6-10-2,-6-8 3,-10-4-4,-16 0 2,-14 3-4,-19 2 2,-11 10-3,-13 6 1,-5 17-2,-12 0-9,9 21-21,0 2 0,13 13 0,8-1 0</inkml:trace>
  <inkml:trace contextRef="#ctx0" brushRef="#br0" timeOffset="8299.2">10249 4922 74,'5'-18'37,"-5"18"-1,-13-3-1,13 3-31,-24 19-2,11 0 1,-3 1 0,1 6-1,1-1 0,5 4 2,3-1-2,9 0-1,8-5 2,7-4-2,10-7 0,11-8 1,10-9-2,11-9-2,10-10-1,1-12-1,6 1-8,-12-18-26,9 9 1,-21-8-4,-3 10 3</inkml:trace>
  <inkml:trace contextRef="#ctx0" brushRef="#br0" timeOffset="8486.4">10426 4902 81,'-35'68'39,"-4"-5"1,15 11-1,12-6-35,1-2-3,5-3 0,4-6-4,6 3-7,-2-20-28,13 1 1,-2-17-3,13-3 1</inkml:trace>
  <inkml:trace contextRef="#ctx0" brushRef="#br0" timeOffset="17752.8">9251 6128 68,'-4'19'35,"-4"4"-1,-1 10 1,-12 0-31,6 11-1,-6 2-1,1 4 0,-3 2-2,5-4 1,7-2-5,3-17-16,17-2-13,12-18 0,14-10-1,7-12-1</inkml:trace>
  <inkml:trace contextRef="#ctx0" brushRef="#br0" timeOffset="18127.2">9553 6085 76,'-31'7'36,"1"15"-2,-7 7 2,4 10-32,0 7-2,7 10 1,6-1 0,11 4-1,9-4-1,14-5 2,11-12-2,15-11 1,11-14-1,8-11 0,6-13 0,1-12-1,-4-11 2,-7-6-3,-11-9 2,-14 0-1,-16-4 0,-16-1-1,-15 1 1,-10 1-1,-9 7 0,-6 6 0,1 12-1,0 7-1,8 18-1,3 2-10,16 22-21,7 3 0,15 9-2,5-2 1</inkml:trace>
  <inkml:trace contextRef="#ctx0" brushRef="#br0" timeOffset="18486">10117 6160 83,'-14'-8'38,"-12"-1"-1,0 12 0,-9-2-31,2 13-2,-4 1 1,4 7-2,4 2-1,11 2 0,11-2-1,13-2 0,15-3-1,11-4 1,13-1-1,8-1 0,3 2 0,-3 0 0,-5 3 0,-9 4 0,-11 6 0,-13 5 0,-15 4 0,-13 4 2,-10-3-1,-6 0 0,-1-6-2,-2-8-1,7-3-5,-4-22-28,29 1-3,-7-34-2,22 1 1</inkml:trace>
  <inkml:trace contextRef="#ctx0" brushRef="#br0" timeOffset="18673.2">10078 6085 107,'-27'13'40,"-1"-5"2,19 9-3,9-17-34,15 7-3,18-14 0,12-5-3,13-1-1,4-8-5,18 11-17,-8-13-15,9 11 0,-14-5-1,2 10-2</inkml:trace>
  <inkml:trace contextRef="#ctx0" brushRef="#br0" timeOffset="20654.4">9084 7332 68,'-7'-12'35,"-1"2"-1,8 10 0,-15 6-30,14 13-1,-3 10 1,5 14-2,-3 7 0,1 14-1,-3 7-2,1 2 0,4 2-7,-6-16-14,11 1-11,3-14-2,11-12 0,1-14 1</inkml:trace>
  <inkml:trace contextRef="#ctx0" brushRef="#br0" timeOffset="20997.6">9446 7342 74,'-12'-6'35,"-2"20"-1,-7 10 2,2 24-31,-3 9 0,7 14-2,0 0 0,11 6 1,3-7-2,10-7 1,9-15-2,9-13 1,9-21-1,8-18 0,6-19 0,2-14 0,-1-16 0,-1-8 0,-11-8 0,-8-4-1,-12-3 0,-15 6 0,-13 9-1,-15 11 0,-10 16-1,-9 11 1,-1 18-3,-1 6-3,15 20-28,3-1-2,17 8 1,9-5-2</inkml:trace>
  <inkml:trace contextRef="#ctx0" brushRef="#br0" timeOffset="22292.4">10289 7243 35,'0'-16'30,"0"16"4,-3-15-2,3 15-19,0 0-2,0 0 0,-22-3 0,15 18-4,-12 6-1,0 14-2,-8 9 0,2 14-1,-5 12 1,3 13-2,1 3 1,7 4-1,9-7-1,10-2 0,10-12-1,13-15 0,9-19 0,9-16 1,4-16 0,3-11 0,-3-12 1,-4-11-1,-10-7 0,-11-4 1,-12 4-3,-15-1-2,-12 6 0,-13 2-1,-8 12-1,-11 3-1,4 21-5,-16-5-26,15 15 1,-1 0-1,11 5 2</inkml:trace>
  <inkml:trace contextRef="#ctx0" brushRef="#br0" timeOffset="23836.8">9068 8622 65,'-5'-14'36,"5"14"-1,-10-18 0,10 18-28,0 0-3,-12 18 0,5 2-1,1 12 0,-6 10 0,-1 7-3,-1 5 1,-1 2-4,7 3 0,-3-17-9,21 4-18,-3-18-5,18-13-2,4-15 2</inkml:trace>
  <inkml:trace contextRef="#ctx0" brushRef="#br0" timeOffset="24180">9392 8664 51,'4'-21'34,"-9"8"0,5 13 0,-27 8-23,17 19-3,-9 7 0,7 14-2,-4 2-1,8 9-1,5-3 1,10-1-2,8-11 1,12-6-2,7-19-1,10-11 1,5-16-1,4-14-1,-1-12 0,-1-10 0,-5-8-1,-12-4 2,-11-3-2,-10 0 1,-14 5-2,-13 5 2,-10 12 0,-12 11-1,-3 13-1,-9 11 0,5 13-2,0 1-5,22 16-27,3-6-1,18 3 0,10-9-1</inkml:trace>
  <inkml:trace contextRef="#ctx0" brushRef="#br0" timeOffset="24538.8">10290 8433 79,'-18'1'39,"-14"4"-1,0 14 2,-14 9-34,0 15-1,-7 9 1,1 18-1,-3 9 0,12 9-2,9 2 1,14 1-2,16-8 0,17-8-1,17-16 0,14-18-1,11-17 0,1-15 0,0-17 0,-6-13 0,-11-10 0,-12-8-1,-18-3 1,-16-1-1,-14 7 0,-16 0-1,-10 9-2,-13 5 0,-2 15-5,-11-3-28,19 16-2,-2-4 0,17 10-2</inkml:trace>
  <inkml:trace contextRef="#ctx0" brushRef="#br0" timeOffset="26176.8">9003 9937 69,'0'-16'37,"0"16"-2,0 0 2,0 0-30,-19 23-3,12 11-1,-5 10-1,1 9 0,-2 9-2,2 4-1,4 2-2,1-9-2,15 3-15,3-21-14,13-10-3,7-18 1,11-9-1</inkml:trace>
  <inkml:trace contextRef="#ctx0" brushRef="#br0" timeOffset="26535.6">9475 9933 65,'-16'-21'37,"-3"20"-1,-12 11 2,4 22-21,-9 7-11,4 19-2,3 4-1,9 8 1,5 1-2,11-4 0,11-10-1,16-11 0,12-15-1,11-14 1,9-17 0,3-15-1,2-18 2,-2-9-1,-7-9 0,-11-7-1,-11-1 1,-16-2-3,-13 4 1,-16 2-2,-10 14 0,-11 6-1,-6 12 0,-5 4-1,10 16-5,-4-7-14,23 18-11,19-8 0,0 0-2,15 8 2</inkml:trace>
  <inkml:trace contextRef="#ctx0" brushRef="#br0" timeOffset="26832">10020 9843 87,'13'1'38,"-13"-1"0,0 0 2,-29 8-32,11 6-3,-6 0 0,1 12 0,-7 5-1,1 7-1,0 4 0,7 1-1,7-1 0,12-1 0,15-11-1,16-8 0,16-15 1,18-11-2,14-12 1,11-9-1,5-9-1,1-8 0,-4 1-2,-9-6-3,-4 11-8,-21-13-26,-4 12-2,-26-7 2,-4 12-2</inkml:trace>
  <inkml:trace contextRef="#ctx0" brushRef="#br0" timeOffset="27019.2">10319 9752 85,'-47'60'41,"9"15"0,-2 0 1,11 7-20,1-1-20,9 1 1,5-8-3,4-4 0,10-7-6,0-17-3,19-2-31,-7-20-1,11-2 0,-4-17-1</inkml:trace>
  <inkml:trace contextRef="#ctx0" brushRef="#br0" timeOffset="28282.8">8936 11312 41,'9'-31'32,"-2"2"1,-1 5 1,1 10-29,-7-3 2,0 17-1,0 0 1,0 0 1,-10 24-1,2 7-1,-9 5-2,2 8-1,-3 3-2,3 3 0,3-1-3,0-8-2,15 1-8,-3-16-25,20-5 0,3-17-1,16-5 1</inkml:trace>
  <inkml:trace contextRef="#ctx0" brushRef="#br0" timeOffset="28610.4">9343 11201 68,'-22'-5'38,"5"22"-2,-11 10 3,7 15-34,-10 6-1,7 10 0,2 1 0,8 4 1,8-7-2,13-5 1,13-14-2,11-13-1,13-17 0,7-14 0,5-15 0,-1-11-2,-3-12 1,-7-5-1,-11-3 1,-13 0-1,-16 3 0,-17 4-2,-10 10-1,-14 6 0,-3 15-1,-10 1-3,12 19-13,-5-6-16,16 10 0,5-4-1,21-5 1</inkml:trace>
  <inkml:trace contextRef="#ctx0" brushRef="#br0" timeOffset="29031.6">9797 11249 50,'0'0'37,"-12"-5"-1,12 5 2,0 0-25,0 0-4,0 0-2,0 0-1,-8 16 0,3 3-1,-7 1-1,2 8-1,-4 5 0,1 2-1,3-1 0,5-1 0,10-7-1,13-9 1,20-12-1,18-16-1,17-12 1,16-10-1,13-9 1,7-6-2,4-2-1,-11 1-2,-7 11-3,-27-6-23,-2 19-11,-27-1 0,-9 14 0</inkml:trace>
  <inkml:trace contextRef="#ctx0" brushRef="#br0" timeOffset="29250">10223 11167 82,'-25'28'42,"13"12"-1,-8 2 1,11 4-36,-4 8-3,6 6 0,0 1-3,-1-3-1,7 6-12,-7-16-27,17-1 0,-3-13-3,9-2 2</inkml:trace>
  <inkml:trace contextRef="#ctx0" brushRef="#br0" timeOffset="30513.6">9399 12348 50,'0'0'37,"0"0"0,-17-4-1,5 30-28,-13 4-3,3 18-3,-5 9 0,0 10-1,2 6-1,0-2-3,15 3-6,-3-19-26,23-10-1,8-20-1,17-13 1</inkml:trace>
  <inkml:trace contextRef="#ctx0" brushRef="#br0" timeOffset="30872.4">9795 12397 55,'-20'-11'39,"-3"16"-1,-11 10 1,0 16-27,-5 7-7,8 17-1,2 3-1,10 10 0,7-2 0,13-2-1,13-12-1,15-10 1,15-19-1,11-18 0,6-16-1,2-18 0,-1-13 0,-6-11 0,-6-7-1,-16-3-1,-13 4 0,-16 0-2,-11 11 0,-15 4 0,-4 16-1,-14 7 1,1 18-1,-6 0-4,13 20-6,-5-7-15,21 9-6,8-4 1,19-5 0</inkml:trace>
  <inkml:trace contextRef="#ctx0" brushRef="#br0" timeOffset="31153.2">10345 12303 72,'0'0'39,"-12"9"1,-12 0 0,5 11-32,-9 1-3,4 10 0,-3 1-2,7 5 0,3-2-1,11 0 1,8-5-2,14-7-1,12-10 1,19-13-1,15-9-1,9-11 1,9-6-1,0-10-2,3 0-3,-12-16-9,0 14-25,-23-9-1,-7 11 1,-21-6-1</inkml:trace>
  <inkml:trace contextRef="#ctx0" brushRef="#br0" timeOffset="31324.8">10589 12342 81,'-55'68'40,"8"11"0,-2-7 0,12 9-37,7-5-1,9-4-4,12-3-3,-4-17-14,18 6-20,-1-11-1,9 0-2,-5-9 2</inkml:trace>
  <inkml:trace contextRef="#ctx0" brushRef="#br0" timeOffset="33664.8">9162 13832 63,'0'0'37,"-14"24"0,-4-12-12,3 21-22,-7 5 0,1 10-1,-2 5-1,0 2-4,4 1 0,1-13-7,20-4-23,4-16-3,13-11-2,7-19 2</inkml:trace>
  <inkml:trace contextRef="#ctx0" brushRef="#br0" timeOffset="34008">9532 13761 57,'-21'9'37,"-3"15"1,-8 6 0,4 13-34,-5 2 0,9 11-1,3-1-1,11 3 0,9-6 0,12-5-1,11-14 0,13-13 0,8-15-1,5-15 0,5-14 1,-4-9-1,-2-13 1,-7-6 1,-11-3-2,-10 0 1,-12 2-1,-13 6 0,-9 7-1,-8 6 1,-6 15-2,-6 6-2,4 13 0,-3-2-7,20 13-26,-2-3-1,17 4-1,-1-12 1</inkml:trace>
  <inkml:trace contextRef="#ctx0" brushRef="#br0" timeOffset="34288.8">10099 13658 54,'0'0'40,"0"0"-1,3 10 1,-21-3-30,11 13-3,-11 2-1,1 13-1,-7 5-2,-1 7 0,-1 0-1,7 0 0,7-4-1,14-7 0,15-12 0,20-12-1,20-15 1,16-8-1,16-12 1,7-8-1,4-3-1,-6-5-3,-3 12-12,-20-11-25,-7 12 1,-23-6-2,-8 11 0</inkml:trace>
  <inkml:trace contextRef="#ctx0" brushRef="#br0" timeOffset="34491.6">10524 13659 72,'-41'53'42,"-6"4"-1,5 18 1,-7 2-35,10 4-4,4-2-2,9-3-2,7-1-3,5-22-10,20 1-26,4-21-2,17-7 0,3-17 0</inkml:trace>
  <inkml:trace contextRef="#ctx0" brushRef="#br0" timeOffset="36014.2">9275 15034 7,'7'-14'34,"-7"14"1,6-19 2,-6 19-25,0 0-2,0 0-1,-16 20-1,9 9-3,-8 5-1,1 10-2,-4 7-2,0 3 0,3 5-3,0-8-5,15 4-17,-2-18-11,12-11-2,5-15 1</inkml:trace>
  <inkml:trace contextRef="#ctx0" brushRef="#br0" timeOffset="36341.8">9633 15073 46,'-19'7'37,"-1"15"1,0 16-2,-4 1-32,6 9-1,2 3 0,9 3 1,6-5-1,11-4-2,9-12 1,12-10-1,10-12 0,8-15 2,5-14-3,-1-10 2,-1-11-2,-5-5 2,-12-5-2,-8-1 0,-14-1-1,-14 4-2,-10 5 1,-11 3-2,-1 12-2,-8-2-4,12 23-6,-10-5-21,18 15-2,11-4 2</inkml:trace>
  <inkml:trace contextRef="#ctx0" brushRef="#br0" timeOffset="36669.4">10298 15034 34,'8'-11'38,"-8"11"1,0 0 0,-17 9-25,-7 2-5,5 10-3,-11 2-1,2 9-1,-1 0-1,8 5 0,4-1-1,14-4 1,10-8-2,15-5 1,17-10-1,12-8 0,11-8 0,8-5 0,3-5-1,-3-4-2,-1 0-2,-10-9-4,6 7-33,-27-8 1,-2 8-3,-18-6 2</inkml:trace>
  <inkml:trace contextRef="#ctx0" brushRef="#br0" timeOffset="36825.4">10505 15001 64,'-29'56'42,"-4"6"-1,8 17 0,0 1-37,3 5-3,7 8-3,-4-18-25,15 8-12,-3-14-3,10-6 1</inkml:trace>
  <inkml:trace contextRef="#ctx0" brushRef="#br0" timeOffset="37231">9285 16318 51,'-16'14'40,"-3"8"0,-2 17 0,-11-3-36,5 18-1,-1 5-2,2 4 0,5 7-3,8-8-1,16-2-9,1-26-26,23-8 0,8-18-2,20-8 1</inkml:trace>
  <inkml:trace contextRef="#ctx0" brushRef="#br0" timeOffset="37543">9760 16356 61,'-32'9'42,"-2"24"-2,-10 3 3,15 14-39,-10 3 0,8 4-1,8-2-2,10 2 1,13-11 0,15-15-1,14-11-1,11-14 1,9-11 0,5-9-1,1-13 0,-3-10 0,-8-6 1,-10-2-1,-16-4 0,-13 1-1,-13 3-1,-15 3-1,-4 9 0,-9 3-2,5 19-4,-13-6-31,23 21 0,-1-6-1,22 2 0</inkml:trace>
  <inkml:trace contextRef="#ctx0" brushRef="#br0" timeOffset="37933">10445 16404 14,'-19'-9'36,"-3"-1"3,7 9 0,-4-13-17,14 24-8,-16-6-4,12 18-3,-7 0-2,3 12 0,-2 2-2,5 4 1,0 1-2,7 1 1,6-6-1,10-6 0,11-9-1,16-11 0,12-11-1,12-6 0,7-10-1,7-6-1,3-7-2,-3-7-1,-3 4-2,-18-17-12,0 18-24,-19-9 3,-6 14-2,-18-8 4</inkml:trace>
  <inkml:trace contextRef="#ctx0" brushRef="#br0" timeOffset="38120.2">10621 16382 73,'-33'66'42,"-6"5"-1,13 16-3,-1-2-37,7-3-1,13 4-9,-4-17-30,19-2-2,-2-14 0,10-4-1</inkml:trace>
  <inkml:trace contextRef="#ctx0" brushRef="#br0" timeOffset="38525.8">9254 17469 67,'0'0'42,"5"17"-1,-13-1 0,8-16-38,0 0-3,-19 60-1,19-60 1,-17 59-3,17-59 0,-14 66-5,14-66-18,3 63-15,-3-63 1,21 48-1</inkml:trace>
  <inkml:trace contextRef="#ctx0" brushRef="#br0" timeOffset="38853.4">9840 17475 77,'-16'-11'41,"-7"25"1,-15 1-14,38-15-21,0 0-3,-56 63-1,56-63 1,-36 58-3,36-58 2,-22 65-2,22-65 0,-3 60 0,3-60 1,17 46-1,-17-46-1,0 0 0,56 35 2,-2-37-1,-1-16-2,7-24 1,-10-20-1,-7-6 0,-22-2-1,-15 12-1,-18 18-3,-10 18 0,0 16-3,-16 11-8,14 17-24,-10 3 1,11 5 0,1 1 0</inkml:trace>
  <inkml:trace contextRef="#ctx0" brushRef="#br0" timeOffset="43127.8">10290 17421 30,'-12'7'36,"12"-7"1,0 0-1,8-17-28,2 2-2,15 0 0,2-5 0,10-1-1,0 2-2,3 4 0,-3 4-1,-3 6-1,-8 6 0,-9 10-1,-10 6 1,-8 6-1,-9 4 1,-2 0-1,-5 1 0,0 0 2,-3-2-3,2-5 2,2-1-1,1-4 1,3-1-1,3-5 0,9-10 0,-7 17-1,7-17 1,10 11 0,4-5-1,8-3 1,6-5 0,3 2 0,5 1 0,1-3 1,-2 4-1,-1-1 0,-8 4 1,-26-5-1,0 0 0,0 0 1,0 0 0,22 53-1,-22-53 1,0 0 0,-33 62 1,33-62-1,-43 51 1,43-51-2,-54 55 1,54-55 1,-60 52 0,60-52-2,-61 45 0,61-45 0,-60 36-1,60-36-1,-49 19-5,49-19-27,0 0-7,-46 7-1,46-7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5T20:18:42.89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13838 2208 59,'-5'-18'38,"-3"6"-2,-18-2 1,-1 16-13,-27-8-19,-2 7-1,-11 0 0,-3 5-2,0 0 1,2 1-1,8 0-1,10 4 1,16 1-1,9 0-1,16 2 0,11 2-1,13 2 1,17 2 0,13 1 0,17 1-1,11 1 1,8 4 0,4 1-1,-4 9 1,-8 4-1,-14 6 1,-22 8-1,-24 4 1,-26 5 0,-20 2 1,-22-2-1,-12-5 1,-11-9 0,0-9 1,3-14-1,8-13 0,16-22 0,19-20-2,20-20 1,20-20-1,25-17 1,15-9-1,16-4 1,8-3-1,2 10 2,0 8-1,-9 18 0,-12 16-2,-15 23-10,-28 5-25,-10 21-1,-13 10 0,-3 10-2</inkml:trace>
  <inkml:trace contextRef="#ctx0" brushRef="#br0" timeOffset="514.8132">14260 2283 98,'0'0'38,"0"0"2,33-6-3,5-5-35,11-1 1,7-4-1,4 1 1,-1 0-1,-2 3 0,-9 0 0,-7 2 0,-10 5-1,-8 5 0,-9 4 0,-4 9 0,-9 6-1,-5 7 0,-4 10 0,-3 15 0,-9 11 0,-3 13-1,-6 6 1,-4 3 1,0 4 0,-1-3 0,5-8-1,6-11 1,9-11-4,5-24-9,23 2-12,-14-33-4,33-12-12,-9-17 0,10-3-2,-2-15 0</inkml:trace>
  <inkml:trace contextRef="#ctx0" brushRef="#br0" timeOffset="162282.4601">13982 3529 65,'-18'-18'32,"-8"6"0,-17-2-2,-11 13-28,-15 5 1,-4 11 0,-8 5 2,2 11-4,2 4 2,9 7-2,14 1 2,19 2-2,25-4 1,24-1-2,27-8 0,28-4 1,24-5 0,21-1-1,13-3 0,8-2 1,-4 4-2,-14 3 1,-23 11-1,-28 4 0,-34 11 0,-34 3 0,-32 3 1,-25 4 0,-23-7 2,-11-3 0,-10-13 2,6-12-1,5-22 2,22-18-1,16-30 0,29-22 0,25-22-1,28-15-1,24-9-1,19 1 0,14 6-2,3 9-2,5 28-7,-19 8-26,-3 31-1,-26 8 0,-8 20-2</inkml:trace>
  <inkml:trace contextRef="#ctx0" brushRef="#br0" timeOffset="162641.2693">14483 3640 93,'18'-3'39,"-6"-7"-1,18 5-1,3-11-34,13-3-1,12-4 0,13 0 0,4-1-1,4 4 0,-5 3 1,-7 7-1,-10 9 0,-12 11 0,-16 12 0,-14 10-1,-14 12 1,-10 14-1,-13 13 0,-8 13 0,-8 10 0,-4 3-1,3 2-1,0-9-4,15 3-30,-1-25-2,21-8-1,5-26-2</inkml:trace>
  <inkml:trace contextRef="#ctx0" brushRef="#br0" timeOffset="171861.1057">14174 5002 52,'13'-12'36,"-9"-7"-2,-3 2 0,-13-6-22,-8 3-6,-14-4-1,-1 10 1,-15 0-1,-4 14-1,-8 7 0,-1 14-1,-4 8 0,7 11-1,1 9 1,8 5-2,8 4 2,12 3-2,11 0 1,13-2-1,15-5 1,13-7-1,13-8-1,10-11 0,11-15 1,9-18-1,5-20 1,6-16-1,0-13-1,1-7 2,-6-8-2,-5-2 2,-13 2-2,-9 8 1,-11 13-1,-13 14 2,-15 24-1,-18 23 1,-15 26 1,-13 30-1,-14 28 0,-12 23-1,-10 20 3,-7 11-3,4 5 0,6-14-3,21-4-16,5-37-11,33-16-8,13-38 0,31-21-2</inkml:trace>
  <inkml:trace contextRef="#ctx0" brushRef="#br0" timeOffset="172235.5153">14744 5078 79,'-19'17'39,"-8"-7"-1,5 10 0,0-5-33,0 9 0,-2 0 1,5 8-3,-2 1 2,8 3-2,5-2 0,13-1-1,11-6 0,12-5 0,14-8-1,13-9 0,12-8-1,10-9 1,2-8-1,4-9 0,-2-9-3,0-10 2,0-3-4,-6-13-1,3 10-12,-20-23-16,7 14-6,-19-7 2,-3 15-1</inkml:trace>
  <inkml:trace contextRef="#ctx0" brushRef="#br0" timeOffset="172453.9209">15232 4798 87,'-33'59'39,"10"19"0,-9 5 1,7 16-33,-4 1-3,6 1 0,1-4-2,4-5-2,7-9-1,6-16-2,24-3-21,-5-27-13,19-6 0,0-23-2,10-5 0</inkml:trace>
  <inkml:trace contextRef="#ctx0" brushRef="#br0" timeOffset="173670.7521">14235 6347 68,'-1'-13'34,"-5"1"-1,-2 1 0,-13 0-26,6 9-2,-12 2 0,-1 10 0,-10 0-1,-3 12 0,-8 0 1,4 7-1,-1-3 0,8 2 0,5-4-1,13-2 0,10-7-1,16-3-1,15-10 0,12-4 0,15-10-1,11-4 0,8-6 1,4-2-1,-2 0 1,-7 1-1,-9 4 0,-10 8 1,-14 11-1,-17 12 1,-17 16-1,-15 13-1,-12 14 1,-8 8 2,-3 7-2,-2 2 1,5-4-3,4-8 0,18-5-7,3-26-16,31-4-14,5-21 1,21-10-2,5-16 0</inkml:trace>
  <inkml:trace contextRef="#ctx0" brushRef="#br0" timeOffset="174294.7681">15065 6405 80,'-16'-18'37,"-2"9"-1,-12-2 1,-2 9-30,-14 2-1,2 12 0,-9 2-1,2 8-1,1 2-1,5 9 1,6 0-1,9 2 0,9-1-1,15-3 0,13-6-1,13-4 1,12-8-2,13-10 1,10-9 0,6-7-1,5-9 0,-1-7 0,-5-3 1,-5-3-2,-10 0 2,-12 3-2,-11 7 1,-12 6 0,-10 19 1,-21 0-1,-8 21 1,-10 19-2,-8 15 1,-5 14 2,-2 13-2,0 6 2,6 2-3,7-4 2,12-8-5,7-18-2,23-1-18,-5-33-8,21-4-8,-2-23-1,16-7 0</inkml:trace>
  <inkml:trace contextRef="#ctx0" brushRef="#br0" timeOffset="191579.8527">13654 7771 72,'9'-25'37,"2"2"-2,-6 1 2,-5 22-34,0 0-2,0 15 0,-9 15 0,-7 14 0,-6 10 0,-1 11 0,-4 6 0,4-1-2,9-2 0,6-14-9,19-1-25,6-15-1,15-8-1,5-18 0</inkml:trace>
  <inkml:trace contextRef="#ctx0" brushRef="#br0" timeOffset="191923.0571">14285 7771 65,'-29'13'36,"-7"17"-1,-10 7 1,8 20-30,-13 4-1,11 11-1,6-3 0,12 5-2,10-8 1,17-5-2,14-13 0,18-13-1,13-19 1,13-16 0,3-16-1,2-14 0,-2-16 1,-3-10 0,-12-7-1,-11-7 0,-13-3 0,-16-1-1,-9 3 0,-13 6 0,-8 18-1,-13 11-1,-4 22-1,-12 7-7,11 25-24,-5 6 0,12 11-2,7 1 1</inkml:trace>
  <inkml:trace contextRef="#ctx0" brushRef="#br0" timeOffset="192437.8637">14743 7763 82,'21'-13'39,"17"-12"-1,22-2 0,12-7-35,7 2-2,4 4 1,-2 7 0,-9 8-2,-13 12 1,-18 13 0,-21 12 0,-20 9-1,-15 11 1,-18 5-1,-8 5 2,-7-1-2,2-3 1,8-7 0,14-6 0,15-10-1,19-11 1,20-9-1,18-5 0,11-2 0,2 0 0,-3 4 1,-9 8 0,-15 9 0,-17 10 0,-25 10 0,-21 8-1,-19 5 1,-13 5-1,-11-2 0,1-9-3,7-3-4,2-25-21,29-2-11,13-24-1,24-13-2,17-22 1</inkml:trace>
  <inkml:trace contextRef="#ctx0" brushRef="#br0" timeOffset="411647.1049">13517 9136 88,'13'-8'40,"-13"8"-1,14-1 0,-14 1-38,-11 36-2,3 7 1,-2 8 0,-4 13 0,0 5 1,4 3-2,1-7-2,21-1-8,1-24-25,24-13-1,7-24-1,18-14 1</inkml:trace>
  <inkml:trace contextRef="#ctx0" brushRef="#br0" timeOffset="411959.1089">14208 9070 89,'0'-21'38,"-21"16"0,-6 34-8,-14 10-23,4 27-1,-4 10-2,6 12 1,6 3-2,12-1 0,13-11 0,20-13-1,19-23 0,20-25 0,14-24-2,10-18 0,3-21 0,3-17-1,-9-14 1,-12-7-2,-20-3 2,-22 0-3,-20 5 2,-16 9-1,-15 13 1,-15 14-1,-4 22-2,-8 5-5,20 26-28,-6 5-1,24 17-1,7-3 0</inkml:trace>
  <inkml:trace contextRef="#ctx0" brushRef="#br0" timeOffset="412224.3123">15013 9049 86,'-3'-20'39,"-9"20"0,-17 0 1,4 14-33,-7 4-3,4 18 0,0 6 0,7 11 0,6 2-2,12 3 2,11-6-2,22-10 0,20-13-1,21-18 0,17-20-1,12-16-2,13-11-3,-6-24-14,14 7-19,-28-14-4,-11 6 1,-30-9 0</inkml:trace>
  <inkml:trace contextRef="#ctx0" brushRef="#br0" timeOffset="412349.1139">15387 9012 77,'-70'104'42,"1"6"-1,14 11 1,6-12-16,8-8-42,29 5-20,0-21-4,15-10 0,4-21-1</inkml:trace>
  <inkml:trace contextRef="#ctx0" brushRef="#br0" timeOffset="412739.1189">14099 10469 98,'-28'19'40,"-6"3"1,4 20-3,-5 6-36,6 7 0,4 6-1,6 4-1,7 2-2,6-9-4,19 2-20,4-23-14,26-9 0,9-21-3,22-12 4</inkml:trace>
  <inkml:trace contextRef="#ctx0" brushRef="#br0" timeOffset="413051.1229">14618 10450 98,'-46'38'40,"5"25"2,-9 6-2,9 15-36,9-3-1,19 0-2,17-11 1,19-13-2,16-20 1,18-20-1,12-21 0,8-18 1,1-16 0,-7-11 0,-14-9-1,-17-6 1,-20-5-3,-18-3 1,-18 2-3,-12 4 0,-6 11 0,-4 2-5,13 22-15,0-6-17,23 18 3,9 0-2,26 13 2</inkml:trace>
  <inkml:trace contextRef="#ctx0" brushRef="#br0" timeOffset="413300.7261">15339 10361 99,'-25'28'42,"-16"-9"0,8 11-2,-6-5-35,10 4-1,9 1-1,10 4 0,13-1-1,15-2 0,17-5-1,16-7 1,16-9-2,13-13 1,9-10-1,4-13-2,1-7-1,-10-15-7,4 10-13,-31-22-18,1 7 1,-27-13-2,-4 3 0</inkml:trace>
  <inkml:trace contextRef="#ctx0" brushRef="#br0" timeOffset="413456.7281">15688 10275 114,'-59'117'43,"-7"-2"0,11 8-1,8-11-43,2-10-2,16 1-15,-9-29-8,27-1-15,-5-22-2,19-5-1,2-19 1</inkml:trace>
  <inkml:trace contextRef="#ctx0" brushRef="#br0" timeOffset="413831.1329">13909 11716 88,'-18'43'40,"6"14"0,-9-1 0,4 12-38,0-3-2,3-3-6,19-3-31,-7-16 0,19-5-1,6-25-2</inkml:trace>
  <inkml:trace contextRef="#ctx0" brushRef="#br0" timeOffset="414143.1369">14532 11582 90,'-33'29'43,"-16"10"-1,0 27-1,-8 7-36,13 12-2,11 0 0,15-3-1,19-10 0,20-17-3,20-20 2,17-22 0,8-24-1,6-21-1,-3-15 1,-6-10-1,-17-8-1,-15-5 2,-16 3-4,-18-1 0,-9 10-2,-14 4-1,-1 20-5,-18 0-26,18 21-1,-4 3-2,15 16 4</inkml:trace>
  <inkml:trace contextRef="#ctx0" brushRef="#br0" timeOffset="414423.9405">15279 11587 78,'-31'-5'39,"3"11"-1,-10-4 1,3 13-32,3 5-2,10 12 1,0 3-1,9 5-1,8-2 0,16-1-1,11-9 1,18-9-4,17-13 1,15-13 1,15-10-3,10-11 0,9 2-12,-14-23-8,13 14-17,-23-13-3,-5 8-2,-26-11-1</inkml:trace>
  <inkml:trace contextRef="#ctx0" brushRef="#br0" timeOffset="414579.9425">15671 11619 90,'-58'82'42,"-1"-11"1,15 4-4,2-3-29,9-29-31,29 11-9,-4-23-13,15 0 2,-2-16-2</inkml:trace>
  <inkml:trace contextRef="#ctx0" brushRef="#br0" timeOffset="415983.9605">14122 13131 39,'-12'7'35,"-2"14"1,-11 11-2,3 19-23,-13 6-4,7 21-1,-4-1 0,6 2-6,15 6-22,4-24-12,18-13-2,13-27 0</inkml:trace>
  <inkml:trace contextRef="#ctx0" brushRef="#br0" timeOffset="416327.1649">14649 13073 75,'-57'38'39,"3"16"0,-5 2 1,17 7-36,1-2 0,19 3-1,14-11-1,20-7 0,19-18-1,19-15 0,14-15 0,10-14-1,5-15 1,-2-9-1,-9-9 1,-10-4-1,-18 0 1,-19 1 0,-20 4-2,-21 2 0,-13 8 0,-13 8 0,-2 11-2,-6 9 0,10 15-4,-1-5-25,30 21-6,11-6 0,24 5-1</inkml:trace>
  <inkml:trace contextRef="#ctx0" brushRef="#br0" timeOffset="416654.7691">15338 13016 85,'-23'-15'40,"6"12"0,-9-8 1,9 10-36,-3 2-2,5 10 1,1 8-1,1 10 0,1 7-1,1 9 0,0 5 0,4 1 0,4-3-1,9-2 0,8-9 0,13-9-1,13-11 0,15-15 0,15-6 0,16-10-1,10-8-1,4-6 1,4-2-4,-8-3 0,0 9-10,-23-17-9,1 15-17,-30-9 1,-8 8-1,-21-11 1</inkml:trace>
  <inkml:trace contextRef="#ctx0" brushRef="#br0" timeOffset="416826.3713">15752 13011 91,'-47'96'43,"9"24"0,-7-4-2,13 3-34,-1-6-6,4-12-2,11-5-8,-4-36-16,26-2-10,-3-38-8,18-13 0,4-27-1</inkml:trace>
  <inkml:trace contextRef="#ctx0" brushRef="#br0" timeOffset="912747.4503">14194 14208 50,'-15'-12'36,"1"0"0,14 12-2,-17-18-32,17 18-3,-8-12 1,8 12 0,0 0 2,0 0 0,-14-6 0,14 6 1,-10 8 1,10-8-1,-17 15-1,4-1 0,-4 1 0,-3 8 0,-5 5 0,0 10 0,-4 7-1,1 9 0,-4 9 0,-1 9 0,-3 4-1,-1 7 0,-5 0 0,-5 2 0,-3 1 0,2-7-1,1-6-1,5-9 1,8-5-2,5-17-2,24-1-27,4-25-8,26-6 1,3-16-1</inkml:trace>
  <inkml:trace contextRef="#ctx0" brushRef="#br0" timeOffset="913262.2503">14933 14526 67,'-27'-18'37,"-7"5"-1,-10 0 0,-8 8-39,-2 7 1,-6 9 1,-3 14-1,3 10 4,3 13-2,8 11 1,7 9 0,11 9 0,9 2-1,13 3-1,11-4 1,11-7 0,13-11 0,11-13 1,8-19-1,7-17 1,5-21-1,4-18 0,-1-19 0,-2-19-1,-4-9 1,-13-5 0,-8-1-1,-13-3 1,-12 8-2,-18 1-1,-6 18-4,-23 3-27,3 17-3,-10 3-1,4 14 2</inkml:trace>
  <inkml:trace contextRef="#ctx0" brushRef="#br0" timeOffset="913730.2503">15360 14443 81,'-8'13'38,"-1"-2"-3,5 12-12,0 5-27,-6 4 2,-1 10-1,-4 9 1,-3 6 2,2 9 1,-2 2 2,1 4-1,2-6-1,3-2-1,0-9 1,5-6 1,1-12-1,4-9 1,3-10-1,6-8 1,5-10-1,8-3 0,8-5 0,9-1-1,9 0 0,9 2 1,9 0-2,8 3 0,8 3-1,-4-4-3,10 11-9,-12-18-24,5 7 0,-17-13-2,-2 4 2</inkml:trace>
  <inkml:trace contextRef="#ctx0" brushRef="#br0" timeOffset="914011.0503">15895 14695 69,'-21'5'41,"10"18"-2,-5 9 1,11 14-40,-3 16-1,-2 13 0,-7 14 0,-2 9 1,-6 7 0,-3 3-2,0 0 0,-6-3-1,5 4-9,-7-22-27,14-1 1,-2-19-5,14-2 4</inkml:trace>
  <inkml:trace contextRef="#ctx0" brushRef="#br0" timeOffset="914791.0503">13678 15957 60,'0'0'40,"0"0"-3,-2 12 1,2-12-40,3 18-1,-4 15 1,-7 15 0,-4 20 1,-5 16 0,-7 12 2,-4 8-1,-3 3-3,-8-13-6,17-1-26,-11-24-4,14-14 2,7-24-2</inkml:trace>
  <inkml:trace contextRef="#ctx0" brushRef="#br0" timeOffset="915305.8503">14486 16157 44,'6'-30'37,"-1"7"1,-10-5-3,0 15-35,-8-2 0,-7 0 0,-10 8 1,-5 11 1,-6 5 0,-4 15 1,-9 7 0,1 12-3,-3 9 2,4 13-2,5 6 1,11 6-2,11 2 2,20-3-2,17-1 1,23-3 1,20-8-1,15-17 2,17-15-1,10-14 0,7-18 0,1-15-1,-7-20 1,-6-14-1,-16-17 1,-13-7-2,-19-4 0,-17-4 1,-18-3-2,-21-1-2,-10 7-1,-21-7-8,5 23-23,-20-3-1,8 21 0,-3 5 0</inkml:trace>
  <inkml:trace contextRef="#ctx0" brushRef="#br0" timeOffset="915773.8503">15586 15935 54,'0'0'40,"0"0"-2,2 22 0,-10 1-37,-9 11-2,-7 7 2,-7 13-2,-4 10 2,-6 7-1,-3 4 1,0 3-1,0-7 1,2-6-1,4-11 0,7-11 1,5-10-1,12-15 1,14-18 0,0 0 0,22-4 0,12-9 0,10-3 0,15 4 0,13 1 0,15 6-1,11 5 1,9 4-1,5 2-1,2-2-1,3 2-4,-13-15-30,13 8-2,-20-13-1,-1 4 0</inkml:trace>
  <inkml:trace contextRef="#ctx0" brushRef="#br0" timeOffset="916039.0503">16253 16139 60,'-29'26'40,"-2"-1"-1,10 24-1,-3 12-36,2 4-3,-4 15 0,-3 2 0,-2 9 1,-4-2 0,-1 3-1,2-3 1,-2-2-1,1-8-2,6 4-10,-10-14-23,12-4-3,-4-11 0,8-3 0</inkml:trace>
  <inkml:trace contextRef="#ctx0" brushRef="#br0" timeOffset="916538.2503">13452 17356 48,'11'-14'40,"0"0"-1,-10-5 0,-2 4-35,2 2-3,-1 13 1,0 0 0,-11 1 0,4 18-1,-1 14 1,-8 12-1,16-45-1,-20 55-1,20-55 0,-23 74-2,23-74-7,-21 82-28,21-82-3,-20 87 0,20-87-1</inkml:trace>
  <inkml:trace contextRef="#ctx0" brushRef="#br0" timeOffset="917037.4503">14606 17444 55,'-8'-27'41,"-5"3"-1,-15-10 0,1 6-39,-11 1-2,-7 6 1,-9 10-1,-8 9 2,0 11-1,-1 12 1,3 17-1,6 12 1,54-50-1,-41 68 1,41-68 1,-27 82-1,27-82 1,2 92-1,-2-92 0,33 85-2,-33-85 3,74 70-1,-27-46-1,7-3-1,8-11 2,-30-6-1,97-12-1,3-14 2,-14-34-2,-17-18 0,-37-15-2,-36 6 1,-34 5-3,-39 21-1,-5 11-2,-14-6-9,9 19-21,-7 3-1,15 17 2</inkml:trace>
  <inkml:trace contextRef="#ctx0" brushRef="#br0" timeOffset="917552.2503">15902 17231 60,'-10'-24'40,"4"6"-1,-10-3 0,4 13-39,-2 3-1,-4 12 2,-5 12 0,1 6 1,-4 9 0,0 2 0,-6 6 0,0 2-1,-1 2-1,1-5 1,4-4-1,3 0 1,3-1-1,22-36 1,0 0-1,-24 47 1,24-47-1,0 0 0,0 0 1,-1 51-1,1-51 0,0 0 1,57 16-1,11-9 0,11-14 0,22-1 1,7-7-1,18-1 0,5-9-1,2-1 1,-25 3-1,-7 1-2,-8 6-2,-16-4-21,0 9-13,-21-4-1,-1 3 0</inkml:trace>
  <inkml:trace contextRef="#ctx0" brushRef="#br0" timeOffset="917848.6527">16795 17250 65,'-27'2'40,"-13"-2"-2,5 7-1,2 1-38,-5 4-1,-2 3 1,0 4 0,3 8 2,2 4 0,2 7 1,33-38 1,-32 52 0,32-52-1,-34 76 0,34-76-1,-42 97 1,21-41-4,-4 7 3,2-1-4,-3 4 1,1-2-6,4 3-35,-3-2 1,1 0-1,3-1 1</inkml:trace>
  <inkml:trace contextRef="#ctx0" brushRef="#br0" timeOffset="918441.4603">13197 18223 56,'0'0'42,"0"0"-2,0 0 3,0 0-45,0 0 2,0 0 1,0 0-1,47 39 1,-47-39 0,-6 58 0,6-58-1,-15 77 1,15-77-3,-23 90 1,9-40-2,-1 4 1,1-1-4,-4 1-4,7 4-9,-8-3-19,7-3-1,-1-5 0</inkml:trace>
  <inkml:trace contextRef="#ctx0" brushRef="#br0" timeOffset="919096.6687">14641 18059 49,'0'0'45,"0"0"-4,-71-26-1,71 26-30,-66 32-14,66-32 4,-75 64-3,75-64 2,-82 91-2,39-39 1,3 4 2,0-1-2,5 8 3,4 1-2,2 2 2,8-4-2,7-3 2,12-5-1,9-2 2,-7-52 1,45 82-2,-45-82 3,81 53-2,-28-40 0,6-9 2,5-6 1,2-11-2,2-8-1,0-11 2,-5-6-2,-3-8 0,-6-7-1,-6-2-1,-9-3 0,-8-2-1,-11 1 0,-10 4-1,-10 0 0,-10 3-4,-11 3 2,21 49-2,-63-80-7,63 80-17,-83-55-11,83 55-2,-81-21 0</inkml:trace>
  <inkml:trace contextRef="#ctx0" brushRef="#br0" timeOffset="919673.8761">15808 18307 56,'0'0'41,"83"-33"-3,-83 33-2,59-40-37,-59 40-1,0 0 2,43-53-1,-43 53 2,0 0-2,0 0 4,0 0-2,-56-30 0,56 30-2,-53 10 2,53-10 0,-58 31 0,58-31 0,-50 48-1,50-48-1,-35 70 1,35-70 0,-11 83 0,11-83 2,14 91-3,2-45 2,5 1-1,4 0 1,-25-47-3,59 92 1,-59-92 2,64 85-2,-64-85 1,58 79 0,-58-79 0,38 72-1,-38-72 0,7 56 2,-7-56-1,0 0 1,-61 42-2,61-42 0,-81 0 0,30 0-3,2 0-11,-7-14-21,2-5-4,-3-5 2,6-3 1</inkml:trace>
  <inkml:trace contextRef="#ctx0" brushRef="#br0" timeOffset="920017.0805">16552 18259 54,'0'0'42,"77"-9"0,-77 9-1,0 0-38,56-10-1,-56 10 0,0 0-2,0 0 2,-56-1-2,56 1 1,-85-5-2,29 1 1,-5 2-1,-10-3 0,-5 3 0,-4 0-5,-8 4-33,9 2-2,-1 2-1,7 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112" units="in"/>
          <inkml:channel name="Y" type="integer" max="16320" units="in"/>
          <inkml:channel name="F" type="integer" max="255" units="dev"/>
        </inkml:traceFormat>
        <inkml:channelProperties>
          <inkml:channelProperty channel="X" name="resolution" value="2540.07764" units="1/in"/>
          <inkml:channelProperty channel="Y" name="resolution" value="2540.07764" units="1/in"/>
          <inkml:channelProperty channel="F" name="resolution" value="1.58169E-7" units="1/dev"/>
        </inkml:channelProperties>
      </inkml:inkSource>
      <inkml:timestamp xml:id="ts0" timeString="2011-03-11T03:06:59.45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1896 17375 34,'0'0'24,"0"0"-1,0 0 1,0 0-7,4-12-4,-4 12-2,0 0-3,0 0-1,0 0-1,0-11-1,0 11-1,0 0-1,0 0 0,0 0 1,0 0-1,0 0 1,0 0-1,-4 11 1,4-11-1,-7 24 0,1-12 0,0 4-1,1-2 0,1-2-1,3-1 0,1-11 0,1 18 0,-1-18-1,0 0 1,16 10-1,-16-10 0,13-5 1,-13 5-1,15-15 0,-9 5 1,-6 10-1,5-21 1,-4 10 0,-1 11 0,-6-17-1,6 17 1,-8-12-1,8 12 0,0 0-1,-10-8-1,10 8-3,0 0-16,6 10-16,-6-10 0,0 0-1,12 13 1</inkml:trace>
  <inkml:trace contextRef="#ctx0" brushRef="#br0" timeOffset="1222.1217">3685 17322 5,'0'0'19,"0"0"1,-6-10 1,6 10-6,0 0-1,-4-12 0,4 12-1,0 0 0,0 0 0,0 0-3,0 0-1,0 0-1,-2 17-3,-1-7-1,2 6 0,-3 3-1,1 7 1,-3-1-1,1 6 1,-2-3-1,3 0 0,-3-6-1,3-3 0,0-9 0,4-10-1,0 0-1,12-24 0,-1-1 1,2-5-2,-1-2 2,1-2-1,-3 3 0,0 3 0,-7 5 1,-2 7-2,-1 16 1,-7-10 1,7 10-1,-18 14 0,8-1 0,2 5 0,-2 5-1,1-1 0,7 3-9,-3-4-27,6-4 2,-1-17-1,12 11-1</inkml:trace>
  <inkml:trace contextRef="#ctx0" brushRef="#br0" timeOffset="2424.2423">5352 17240 4,'0'0'19,"0"0"2,0 0 0,0 0-5,-11 7-2,11-7-1,0 0-1,0 0 0,0 0-1,0 0-2,0 0-2,0 0-2,0 0 1,2 11-2,-2-11-1,0 0 1,3 18 0,-3-4 0,-3 1-1,0 4 1,-1-1-1,3 2 0,-5-4-1,3 0 0,1-6-1,2-10 0,0 0 0,0 0 0,11 0-1,-5-12 1,2-3-1,1-3 0,-2-3 0,1-2 0,-5 0 0,0 1-1,-3 1 2,-3 5-2,-3 3 1,6 13 1,-13-13-1,13 13 0,-14 7 1,8 7-1,4 6 1,-3 3 0,1 5 0,2 1 0,1 2-1,-3-3-2,9 0-14,0-11-19,-5-17-1,20 7 0,-5-17-2</inkml:trace>
  <inkml:trace contextRef="#ctx0" brushRef="#br0" timeOffset="3574.3574">7131 17320 21,'0'0'15,"0"0"1,-10-12 1,10 12 1,0 0-4,0-15-3,0 15-2,1-15-2,-1 15-2,1-15 1,-1 15-1,2-14 1,-2 14 0,0 0 1,0 0 0,-4-11-1,4 11-1,0 0 0,-7 11-2,7-11-1,-10 20 0,4-7 0,0 4 1,-1-1-1,2 3 0,-1-4 0,3 0 0,-2-2 0,5-13-1,-2 14 0,2-14 0,0 0-1,0 0 0,10-13 0,-5 1 1,-1-4-1,2-1 0,1-2 0,-4 2 0,0 0 1,-1 2-1,-2 5 0,0 10 0,0 0 0,0 0 1,-15 14-1,9 1 1,0 4-1,0 0 1,1 2-1,2-2-1,3 0-5,0-19-17,3 13-12,8-17-1,5-8 0,4-4 0</inkml:trace>
  <inkml:trace contextRef="#ctx0" brushRef="#br0" timeOffset="4623.4623">8804 17333 18,'2'-11'17,"-2"11"-2,0 0-1,0 0-3,3-12-1,-3 12-3,5-12-2,-5 12 1,7-12 0,-7 12 2,8-13 1,-8 13 0,7-10 0,-7 10 0,0 0-1,0 0-1,0 0 0,-11-11-2,11 11-1,0 0-1,0 0 0,0 0-1,-11 4 0,11-4 0,-3 10 0,3-10 0,-8 24 0,2-10 0,0 2 0,-1-2 0,3 0 0,-3-2-1,7-12 1,-4 13-2,4-13 1,0 0-1,6-14 0,-1 1 1,1 0-1,0-3 0,1-2 0,-3-1 0,-1 3 0,0 0 1,-3 3-1,0 13 1,-5-15-1,5 15 1,-11 1-1,11-1 1,-15 16 0,7 1-1,1 2 1,-2 2 0,3 0-1,0-1 1,1-2-1,3-3 0,0-3-2,2-12-5,0 0-21,0 0-9,0 0 1,14-17-2</inkml:trace>
  <inkml:trace contextRef="#ctx0" brushRef="#br0" timeOffset="5830.583">10539 17296 12,'0'0'23,"0"0"1,0 0-1,0 0-6,0 0-5,0 0-2,0 0-1,0 0 0,0 0-2,0-13 0,0 13-1,0 10 0,-2 2 1,2-12-2,-10 24 0,4-12-2,3 1 0,-2-3-1,5-10 0,-1 11 0,1-11-1,15-14 1,-5 0-2,2-4 1,2-1 0,-3-2-1,1 1 1,-2 1-1,-5 4 0,-5 15 1,0-14-1,0 14 1,-15 7 0,3 3-1,-1 6 1,-2 1-1,2 2 1,1-1-1,2-1-2,8 0-3,2-17-15,2 15-15,11-15 0,8-7-1,3-4 1</inkml:trace>
  <inkml:trace contextRef="#ctx0" brushRef="#br0" timeOffset="6960.696">12322 17289 14,'4'-12'23,"-4"12"-2,6-11-3,-6 11-1,0 0-3,-6-10-2,6 10-2,0 0-2,-12 2-2,12-2-3,-11 4 1,11-4-2,0 0 0,0 0-1,-12 8 0,12-8 0,0 0 0,0 0-1,-7 10 1,7-10-1,0 0 1,-10 13-1,10-13 1,-11 8-1,11-8 1,-11 6-1,11-6 2,0 0-1,-13 5 1,13-5 2,0 0-2,0 0 0,0 0 1,0 0 0,0 0 0,0 0-1,-5 10 1,5-10 0,0 0-1,-2 16 1,2-6 0,-3 1-1,1 3 0,-2-2 0,3 2-1,-5-1 1,3-2-1,3-11-1,-5 13 1,5-13-1,0 0 0,5-12 0,-1 1 0,1-4 0,1 0 0,0-6 0,-4 1 0,2 3 0,-1 0 0,-3 6 1,0 11-2,-3-11 2,3 11-1,-6 14-1,2 0 1,2 3-3,-2-2-9,8 2-24,2-2 0,-6-15 1,23 9-2</inkml:trace>
  <inkml:trace contextRef="#ctx0" brushRef="#br0" timeOffset="8131.8131">14040 17325 14,'-8'-11'13,"8"11"-1,-11-4-3,11 4 0,-13-6-3,13 6 0,-12-7-1,12 7-1,-7-12 0,7 12 1,-7-13-2,7 13 1,-6-11 0,6 11 2,0 0 0,-14-7 1,14 7 1,-11 2-1,11-2 0,-14 3 1,14-3-2,-10 5 0,10-5-1,0 0 1,0 0-1,-15 6-1,15-6 0,0 0-1,-5 10 0,5-10 0,-2 20 0,-1-8 0,2 3-1,-1 0 0,2 2 0,-2-3-1,2-3 1,0-11-1,-1 17 0,1-17 0,0 0-1,0 0 1,0 0-1,12-5 0,-6-7 0,4-5 0,-1-3 0,0-1 0,1 1 0,-3 3 0,-1 1 0,-2 6 1,-4 10-1,0 0 1,-4 19 0,-2-1-1,-1 3 1,-1 1 0,0 2-1,1 0 0,0-3 0,4-7-2,3-14-6,10 11-20,2-16-9,6-7 1,5-10-1</inkml:trace>
  <inkml:trace contextRef="#ctx0" brushRef="#br0" timeOffset="9530.953">15664 17342 7,'0'0'10,"0"0"-2,-5-10 0,5 10 1,-5-13 0,5 13 1,-2-15 1,2 15 0,-4-20 1,4 20-3,-1-19 1,1 19-1,-2-16-1,2 16 0,0 0 0,-5-11-2,5 11-1,0 0-1,-12 3 0,12-3 1,0 0-1,-10 13-1,10-13 0,-4 22-1,2-9 1,2 2 0,0 1-1,0 2 0,0-3 0,1 1-1,-1-5 0,0-11 0,5 11 0,-5-11 0,0 0-1,17-23 0,-7 4 1,-1-2-1,0-2 0,1 0 0,-3 0 0,-1 4 1,-1 2 0,-5 17-1,0 0 1,0 0 0,-11 14 0,4 7 0,-3 1 0,0 5 0,2-1-1,2-3-1,6-2-3,0-21-10,14 10-21,7-21 0,7-8 0,5-7-1</inkml:trace>
  <inkml:trace contextRef="#ctx0" brushRef="#br0" timeOffset="10515.0514">17467 17325 1,'8'-15'20,"1"5"3,-5-1-3,-4 11-3,7-14-1,-7 14-1,0 0-2,-9-13-1,9 13-2,0 0-2,-11 0-3,11 0 0,0 0 0,-15-3-2,15 3 1,0 0-2,0 0 1,0 0 0,-5 13-1,3-1 0,-1 3 0,-4 1 0,0 3 0,-2 2 0,-1 1 0,-2-3-1,4-3 1,-2-5-1,10-11-1,-10 15 1,10-15-1,0 0 0,3-12 0,4-1 0,0-4 0,2-5 0,2-3-1,-3 0 1,0 2 0,-2 1 1,-3 5-1,-3 5 0,0 12 0,0 0 1,-19 14 0,7 4-1,1 1 1,-1 4-1,-1-1 1,6-1-1,6-4 1,1-17-2,10 10-5,10-13-19,5-10-11,3-5 1,2-4-2,2-5 2</inkml:trace>
  <inkml:trace contextRef="#ctx0" brushRef="#br0" timeOffset="11720.1719">19106 17248 2,'-14'-6'18,"14"6"2,0 0 1,0 0-6,0 0-3,0 0-1,0 0 0,11-12 1,-11 12 1,6 11-2,-3 2-1,-5-2-1,4 6-1,-4-2-3,2 2 0,-2-3-2,0 1 0,2-15-2,0 16 1,0-16-1,0 0-1,0 0 1,0 0-1,0 0 0,6-11 1,-4-4-1,1-1-1,2-4 2,0-2-2,-1-1 2,1 2-1,-2 2 2,1 6-2,-4 13 2,0 0-1,0 0 0,0 0 1,-14 22-2,10-2 2,-5 2-2,3 0 0,2-1-1,2-5-3,10 0-10,5-14-21,4-10 0,8-6-1,7-6 1</inkml:trace>
  <inkml:trace contextRef="#ctx0" brushRef="#br0" timeOffset="12690.2688">20861 17340 4,'0'0'21,"2"-14"1,6 2 0,-5-1-6,3-1-2,-6 14 0,10-21 0,-10 21-2,7-15-1,-7 15-2,0 0-2,0 0 1,0 0-2,0 0-1,0 0-2,-8 12 0,4 0-2,2 2 1,-1 1 0,3 3 0,-1 1 0,1 1-1,-1-3 1,1-1 0,-1-5-1,1-11 0,-1 17-1,1-17 1,0 0-1,0 0 0,3-13 0,-2 1 1,1-1-1,-2-2 0,0-2 1,-2 0-1,1 2 0,0 2 0,1 13 1,0 0-1,0 0 0,-11 0 0,9 12 0,0 2 0,2 2-3,-2-4-7,12 1-23,-10-13-2,26 1-1,-4-14 0</inkml:trace>
  <inkml:trace contextRef="#ctx0" brushRef="#br0" timeOffset="13901.39">22406 17318 9,'-2'-12'20,"2"12"2,2-14-3,0 4-2,-2 10-4,4-19-1,-4 19-1,7-18-2,-7 18 0,6-10-1,-6 10-2,0 0 0,0 0-1,0 0 1,0 0-2,0 0-1,2 12 1,-4 0-2,2 5 0,-4-1 0,3 4 0,-2-1 0,2-1-1,1-1 0,-1-3 1,1-14-2,1 14 1,-1-14-1,0 0 1,0 0-1,6-11 0,-3-3 1,-1-1-1,-1-3 0,2 0 0,-1 1 1,-2 2-1,1 1 1,-1 4-1,0 10 1,0 0 0,0 0 0,-1 17 0,-1-5-1,2 2 1,2 0-2,-2-1-2,3 4-8,-2-6-23,-1-11-1,13 2 1,-13-2-2</inkml:trace>
  <inkml:trace contextRef="#ctx0" brushRef="#br0" timeOffset="14898.4897">24178 17244 8,'0'0'21,"11"-14"-2,-11 14-1,8-11-1,-8 11 1,0 0-4,0 0-1,0 0-1,-12-5-3,12 5-1,-7 13-1,3 0-1,-1 2-1,3 6-1,-2 0 0,2 1-1,-1-1-1,3-1-1,-2-5 0,3-1-1,-1-14-2,0 0-1,0 0-6,0 0-10,0 0-12,-3-12-2,3 12 0,-14-17 1</inkml:trace>
  <inkml:trace contextRef="#ctx0" brushRef="#br0" timeOffset="16135.6134">2048 17833 17,'0'0'27,"-12"-4"2,12 4 2,-13-5-10,13 5-3,-12-2-3,12 2-2,0 0-3,0 0-2,0 0-3,0 0 0,-13-3-1,13 3-2,-19 9 1,6 0-1,-7 4-1,1 3 0,-4 7 0,2 2-1,21-25 1,-38 62 6,27-27-2,3 0 2,9 1-7,-1-36 0,23 66 0,-23-66 0,47 44 0,-47-44-6,69 14 1,-33-21 6,5-12 4,-4-12 2,-2-11-6,-4-5 0,-6-7-1,-5 2 1,-11-1-1,-9 7-6,-12 5 1,-9 12-1,-8 12 5,-8 11 0,-8 12 0,0 11-1,0 10-1,4 2-4,20 8-12,5-4-18,21-10 1,17-8-2,20-14 1</inkml:trace>
  <inkml:trace contextRef="#ctx0" brushRef="#br0" timeOffset="16935.6934">3580 17894 52,'0'-10'30,"0"-1"2,6-1 1,5-2-20,0-2-5,10 4 1,-2-4-2,8 5-1,-3 1-2,4 3-2,-4 1 0,-1 4-1,-4 2 0,-3 2 0,-4 4-1,-12-6 1,10 21-1,-11-5 1,-7 2-1,-4 4 1,-5 4-1,-4 2 1,21-28 0,-52 61 5,52-61-1,-47 51 2,47-51-6,-37 41 1,37-41 4,0 0-5,0 0 6,0 0-6,0 0 0,57 5 0,-19-19 0,10-2-2,7 1-10,-1 1-17,10 1-14,1 6 0,-4 2-1</inkml:trace>
  <inkml:trace contextRef="#ctx0" brushRef="#br0" timeOffset="17726.7725">5415 17778 40,'6'-11'32,"-6"11"1,5-21-4,-5 21-9,4-14-4,-4 14-4,0 0-3,0 0-3,-9 12-1,-2 3-1,-3 4 0,-2 6 0,-5 3-1,2 5 0,-2-3 0,6 0 1,2-2-2,13-28 0,-10 44 3,15-32 1,7-5-5,7-4 1,7-2-2,4-4 1,4-4 0,5-1 0,-1-1-4,1 4 0,-1-2 3,-1 0 0,-3-2 0,-3 2-1,2-3-1,-3 1-1,4-3-1,-7-6-7,11 7-22,-10-4-7,-4 1 1,-7 0-1</inkml:trace>
  <inkml:trace contextRef="#ctx0" brushRef="#br0" timeOffset="18009.8008">5623 17791 83,'0'0'38,"-12"-8"-3,12 8 2,-6 16-27,-6 4-4,1 10 0,-5 11-2,-1 10-1,-1 7 3,1 4-4,2 0 0,4-3 3,6-9-2,6-8-2,-1-42-11,27 45-26,-27-45-6,55-16 4,-55 16-2</inkml:trace>
  <inkml:trace contextRef="#ctx0" brushRef="#br0" timeOffset="19032.9031">7368 17531 32,'0'0'29,"0"0"1,6-12 2,-6 12-10,0 0-6,-6-11-3,6 11-4,-18 14-1,2 1-1,-6 6-2,-1 8-1,-3 4-1,0 4 0,0 3 0,5 0-1,6-4 0,7-2-2,6-6 1,8-8 0,4-5 0,8-7-1,4-3 1,2-8-1,3-2 0,-3-5 1,-2-4-1,-4-3 0,-1-2 0,-6-2 0,-5-1 0,-4 0 0,-6 2 0,-5 2 0,-5 7 0,-4 7-1,-7 8 1,-4 8-1,-4 8-1,-1 8 0,1 4-3,2-2-7,14 1-18,5-9-7,13-11 0,15-9 0</inkml:trace>
  <inkml:trace contextRef="#ctx0" brushRef="#br0" timeOffset="20147.0144">8826 17701 56,'-10'-17'30,"-1"9"-1,11 8-1,-23-14-20,2 11-2,-2 5-2,-7 3 3,2 5-1,-7 1 0,4 3-1,0-2 0,6 4-2,6-6 1,9 2-1,10-12-1,7 11-1,10-6 0,10-3-1,6 1 0,6 0 1,2 3-1,1-1 0,-4 2 1,-2 2-1,-7 1 0,-6 2 1,-10 4-1,-7 0 1,-9 5-1,-6 2 1,-9 1-1,-5-1 1,23-23-1,-52 43 3,24-24-4,3-8 1,4-6 0,5-10-1,16 5 1,-11-26 0,17 2-1,7-4-2,7-3 2,4-3 1,5-1 0,4 1-1,-1-3 1,3 4 0,-3 1 1,-5 7-1,-5 3 1,-5 3-1,-9 7 1,-8 12 0,-14 0-1,-6 11 0,-11 4 0,-4 0 0,-1 0-1,-3 0 0,9-1-3,4-9-9,26-5-21,-5-13-1,23-4 1,10-5-1</inkml:trace>
  <inkml:trace contextRef="#ctx0" brushRef="#br0" timeOffset="20886.0884">10423 17741 27,'0'0'29,"-6"-11"3,6 11-3,-1-13-9,1 13-3,0 0-1,0 0-4,-12 10-4,0 3-2,1 7-2,-4 5-3,0 3-1,2 3-5,-4 0-8,14 0-16,3-4-5,6-8-1,8-8-1</inkml:trace>
  <inkml:trace contextRef="#ctx0" brushRef="#br0" timeOffset="21222.122">10755 17676 48,'0'0'30,"-24"-12"3,5 19-2,-4-1-12,3 11-10,-3 0-2,10 6-1,-1 1-1,12 4 0,2-5-1,7-2 0,5-3-1,8-5-1,3-6 0,5-6 0,0-7-1,1-6 0,0-4 0,-3-6-1,-3-3 0,-5-3-1,-7 0 1,-5 2-1,-6 4-2,-7 2 0,-3 10-3,-11 6-7,6 15-10,-11 5-9,4 8-4,0 1 0,5 3 2</inkml:trace>
  <inkml:trace contextRef="#ctx0" brushRef="#br0" timeOffset="21744.1741">12019 17833 61,'2'-17'33,"-2"17"1,0-16-2,0 16-18,-5-14-5,5 14-2,0 0-2,0 0-2,-9 16 0,4 3-1,0 2 0,0 6-1,1 2-2,4 2-4,-3-1-11,11-8-20,4-6 1,8-11-2,4-6 2</inkml:trace>
  <inkml:trace contextRef="#ctx0" brushRef="#br0" timeOffset="22116.2114">12287 17696 74,'0'0'34,"0"0"0,15-8 2,3-7-29,12-2-2,2-1 0,8 0 0,-1 2-2,0 6 1,-10 5-2,-4 9-1,-13 11 0,-11 12 0,-11 5 0,-9 6 0,-7 4 0,-6 2 0,-5-1 1,4-4-1,4-5 1,10-8 0,10-6-1,13-6 1,10-10-1,17-4 0,14-5-1,8-7-2,14-2-3,5-5-14,14 1-20,4-1 1,6 0 0,4-1-1</inkml:trace>
  <inkml:trace contextRef="#ctx0" brushRef="#br0" timeOffset="22596.2594">13654 17761 58,'11'-15'31,"-1"-1"0,0 1-1,2 4-19,-12 11 0,11 0-4,-14 12-1,2 8 0,-12 2-1,0 6-1,-1-1-2,1 2-3,3-5-4,0-5-10,17-4-15,-7-15-4,22 11-2,-2-17 1</inkml:trace>
  <inkml:trace contextRef="#ctx0" brushRef="#br0" timeOffset="22860.2858">13980 17624 65,'-8'-11'33,"8"11"-1,-21 14 0,3-1-17,9 8-6,-4 0-1,8 2-2,0-1-1,6-1-1,4-3-1,8-4 0,8-7 0,6-6-2,8-7-2,6-7 0,8-5-1,2-4-3,9 1-7,-7-5-20,0 1-3,-6 0-1,-8 5 0</inkml:trace>
  <inkml:trace contextRef="#ctx0" brushRef="#br0" timeOffset="23070.3068">14240 17575 83,'-12'16'35,"4"5"-2,0 8 3,-4 3-28,8 6-4,-3 1 0,4 3-3,0-1-2,-1-6-3,11-3-14,-3-11-18,9-7 1,4-8-1,6-9-1</inkml:trace>
  <inkml:trace contextRef="#ctx0" brushRef="#br0" timeOffset="23606.3604">15513 17628 54,'0'0'36,"0"0"-2,0 0-1,0 0-8,0 0-16,6 28-3,-12-6-1,0 9-2,-6 3-2,-1 3 0,-1 2-3,-1-6-2,10 1-7,-3-10-12,17-9-12,7-8 0,8-11-2,10-7 2</inkml:trace>
  <inkml:trace contextRef="#ctx0" brushRef="#br0" timeOffset="23965.3963">15960 17576 59,'0'0'32,"-11"-3"-2,0 15 2,-8 2-19,10 8-4,-8 4-2,5 5-2,-3 3 1,4 5-1,-1-2 0,7 2-1,1-4 0,7-4-1,5-7-1,4-5 0,9-7-1,3-7 0,2-6-1,2-9 0,1-4 0,-3-2 0,-6-2 0,-5-1-1,-10 0 0,-10 0-2,-7 3 1,-11 3-2,-2 6 0,-5 4-3,1 6-4,-4 4-8,12 4-12,5 0-3,5 2-1,10 0 1</inkml:trace>
  <inkml:trace contextRef="#ctx0" brushRef="#br0" timeOffset="24422.442">17343 17667 62,'0'0'34,"9"-13"-1,-9 13 0,2 10-18,-8 4-9,2 10-3,-4 4 0,-1 6-1,-3 2 0,1 1-2,3 1-2,-1-6-7,11 0-13,0-8-12,8-6 0,4-7 0,8-6-1</inkml:trace>
  <inkml:trace contextRef="#ctx0" brushRef="#br0" timeOffset="24942.494">17836 17661 68,'-15'-16'33,"-7"4"-1,-2 0-3,-2 8-23,-3 0 1,7 8-2,-1 0-2,6 7 0,1 0-1,7 9 0,1 0 0,7 1-1,2 0 0,7-2 0,4-3 0,6-2 1,3-2-1,8-9 0,4 0 0,3-3 0,2 0-1,-2 1 1,-2 2-1,-2 2 1,-9 3-1,-8 5 0,-9 2 0,-10 4 0,-8 2 0,-7 0 0,-8-2 0,-4-2 1,1-3-1,-3-3 0,5-8 0,4-9 0,8-8 0,8-9 0,9-10 0,9-6 0,5-8 0,7-5 1,3 2-1,-1 2 1,-3 8-1,-4 6 1,-5 9-1,-11 10-2,-1 15-5,-18 2-14,2 10-14,0 3 1,0 0-2,8 1 1</inkml:trace>
  <inkml:trace contextRef="#ctx0" brushRef="#br0" timeOffset="25732.573">18918 17753 67,'0'-15'35,"6"-3"0,2-5-7,11 0-13,1-4-6,12 5-1,2-2-3,4 7 0,-3 3-2,-2 7-2,-6 6 0,-10 9 0,-11 11-1,-11 9 0,-11 5 0,-7 5-1,-7 1 1,-3 3 0,-1-2 0,4-6-1,5-2 2,8-13 0,11-2-1,6-17 1,18 11-2,9-16-1,9-4-3,4-3-8,15-4-9,-3-3-10,7-4-3,-3-1-2,-2-3 1</inkml:trace>
  <inkml:trace contextRef="#ctx0" brushRef="#br0" timeOffset="26034.6031">19516 17680 39,'-14'3'32,"-7"3"2,-3 1-2,0 8-11,-5-2-6,10 6-6,-3-1-1,9 4-2,0 1-2,10 1 0,3 2-2,5-5 1,4-1-2,7-5 1,5-3 0,3-8-1,5-7 0,5-8 0,0-9 0,2-8-1,-4-5 1,-2-4 0,-10-2-1,-4 0 1,-7 4-3,-13 4 1,-5 10-2,-14 8-4,1 19-9,-10 5-16,1 9-5,2 5 0,5 1-1</inkml:trace>
  <inkml:trace contextRef="#ctx0" brushRef="#br0" timeOffset="26592.6589">20637 17814 70,'-12'1'34,"12"-1"0,0 0 1,7-16-26,19 0-4,4-2 0,12-2 1,-1-1-3,3 2 2,-4 4-3,-5 7 0,-9 14-1,-12 8 0,-14 8-1,-12 7-1,-13 9 1,-7 1-1,-5 3 2,0 0 0,1-7-1,9-2 1,5-6-1,13-5 0,13-7 1,13-10-1,11-5-1,7-10-1,11-1-9,-3-3-23,9-6-3,-3-3 1,-2-2-3</inkml:trace>
  <inkml:trace contextRef="#ctx0" brushRef="#br0" timeOffset="27027.7025">21182 17801 54,'-11'-10'32,"11"10"1,13-6 0,-13 6-22,19-6-1,-8 3-2,8 3 0,-4 2-2,3 0-1,-4-1-1,5 0-1,-1-1-1,1 1 0,0-1-1,0 3 0,-1-3 0,-1 2 0,-2 1-1,-15-3 1,11 10-1,-16 3 0,-11 4 0,-7 4 1,-6 6-1,-8 1 1,1 5 0,1 1 0,5-6 0,10-5-1,10-7 1,10-16 0,23 7 0,11-15-2,15-9 0,10-7-2,17 5-11,2-5-25,9 2 1,2 0-1,2 3-1</inkml:trace>
  <inkml:trace contextRef="#ctx0" brushRef="#br0" timeOffset="27620.7618">22142 17761 43,'0'0'32,"-7"-14"2,11 4 1,7 5-17,1-10-4,15 4-2,-1-6-3,10 6 0,-5 2-3,3 2-1,-6 5-2,-5 5-2,-10 14-1,-12 4-1,-13 5 1,-10 7-2,-9 2 2,-4 3-2,-4-1 3,3-3-1,3-6 1,7-5-1,13-5 0,9-7 1,4-11 0,28 7-1,4-13-1,6-2-1,7-5-5,-3 1-15,8-2-16,0-4 0,1 2-1,-5-3 2</inkml:trace>
  <inkml:trace contextRef="#ctx0" brushRef="#br0" timeOffset="27883.7881">22737 17787 53,'-16'6'34,"-1"1"-2,0 1 2,0 4-15,-5-1-11,4 7 0,-5-1-1,8 3-1,-2 0-1,8 0 0,4-3-2,12-3 1,9-7-2,17-3 0,12-8-1,13-5-1,9-5-2,5-2-2,-1 1-20,-5-4-15,-8 3 1,-14-3-1,-10 3 0</inkml:trace>
  <inkml:trace contextRef="#ctx0" brushRef="#br0" timeOffset="28064.8062">22826 17834 99,'-16'28'38,"0"-3"0,8 5-4,0-1-31,4 0-4,5 7-14,-1-36-23,-1 55 1,1-55-1,7 31 1</inkml:trace>
  <inkml:trace contextRef="#ctx0" brushRef="#br0" timeOffset="29020.9018">2903 17262 42,'0'0'33,"0"0"1,0 0 0,10 17-10,-10-17-10,-1 24-5,-1-6-4,4 7 0,-2 5-6,0 2-2,4 5-11,-1-3-20,3 0 0,0-5-1,3-5 1</inkml:trace>
  <inkml:trace contextRef="#ctx0" brushRef="#br0" timeOffset="29824.9822">4574 17324 28,'0'0'25,"0"0"1,-12 2-3,12-2-3,0 0-3,0 0-2,0 0-3,0 0-1,0 0-3,-8 10-3,8-10-2,-3 25-1,3-5-5,-3-3-9,6 3-22,4 1 1,0-6-1,7-4 0</inkml:trace>
  <inkml:trace contextRef="#ctx0" brushRef="#br0" timeOffset="30669.0666">6240 17242 41,'0'0'28,"-7"-11"2,7 11-6,5-10-7,-5 10-3,0 0-2,0 0-2,15 5-3,-14 10-2,2 8-2,-5 5-3,-3 1-9,5 5-17,-1-2-7,0-3 1,2-5-2</inkml:trace>
  <inkml:trace contextRef="#ctx0" brushRef="#br0" timeOffset="31431.1428">8080 17230 14,'4'-16'26,"-4"16"3,3-11 0,-3 11-5,0 0-3,-4-12-2,4 12-2,0 0-5,-3 18-4,-1-6-2,2 9-2,-3 2-2,2 4-4,3 6-9,0-3-24,2-1 1,6-4-1,3-7-1</inkml:trace>
  <inkml:trace contextRef="#ctx0" brushRef="#br0" timeOffset="32139.2136">9718 17238 24,'0'0'24,"0"0"3,-11-7-4,11 7-5,0 0-2,0 0-2,-15-15-1,15 15-1,0 0-2,0 0-2,0 0-2,-4 28-2,3-6-1,-1 8-3,2 6-12,-1 1-22,2 3 0,1-3-1,3-5 0</inkml:trace>
  <inkml:trace contextRef="#ctx0" brushRef="#br0" timeOffset="32880.2875">11376 17235 11,'-9'-11'22,"9"11"1,0 0-4,0 0 0,-10-11-1,10 11-2,0 0-1,-7-12-3,7 12-1,0 0-1,1 13-3,-2 1-2,5 6-3,-2 5-5,-3 1-13,5 3-17,3 3 0,-4-2-1,6-4 0</inkml:trace>
  <inkml:trace contextRef="#ctx0" brushRef="#br0" timeOffset="33633.363">13103 17220 26,'0'0'26,"0"0"0,0 0-2,-12 1-5,12-1-4,0 0-3,-13-4-1,13 4-2,0 0 1,0 0-3,0 0-2,0 0 0,-9 20-2,9-1 0,-2 4-4,1 1-7,4 2-27,1 4 1,1-5 0,5-3-2</inkml:trace>
  <inkml:trace contextRef="#ctx0" brushRef="#br0" timeOffset="34416.4413">14888 17223 44,'0'0'29,"8"-10"2,-8 10-9,0 0-7,0 0-3,3 13-3,-9 2-1,5 7-4,-3 1-3,1 3-6,5 3-19,-2-1-6,1-2-1,5-3-1</inkml:trace>
  <inkml:trace contextRef="#ctx0" brushRef="#br0" timeOffset="35195.5192">16587 17261 33,'0'0'28,"5"-11"2,-5 11-4,0 0-9,-4 12-4,4 3-3,-5-2-4,4 5-4,-1 2-6,-2 1-17,3-1-8,8 1-1,-4-6 0,9-2 0</inkml:trace>
  <inkml:trace contextRef="#ctx0" brushRef="#br0" timeOffset="36016.6012">18388 17160 24,'0'0'23,"0"0"1,0 0-4,0 0-5,0 0-1,0 0 0,12 0-2,-12 0-1,-3 22-2,-3 1-1,3 6-3,-8 2-2,2 4-4,3 3-9,-1-3-20,1-6-2,5-4-1,1-9 1</inkml:trace>
  <inkml:trace contextRef="#ctx0" brushRef="#br0" timeOffset="36784.6781">20055 17205 18,'0'0'21,"0"0"1,0 0-1,0 0-1,0 0-3,-11-11-1,11 11-3,0 0-1,-6 21-1,0-6-4,4 7-1,-2 2-3,0 3-1,0-1-2,1 0-4,6 2-17,2-7-12,4-9 1,4-6-3,6-10 2</inkml:trace>
  <inkml:trace contextRef="#ctx0" brushRef="#br0" timeOffset="37502.7498">21676 17227 7,'0'0'14,"0"0"-6,0 0 0,-13-6 2,13 6 0,0 0 1,2-11 1,-2 11 1,2-10 0,-2 10-1,3-11 1,-3 11-2,0 0-2,0 0-2,0 0-1,0 0 0,0 19-2,-2-3-1,-1 5-2,0 4-1,3 3-8,-3-1-19,3-3-4,2 0-1,0-6 1</inkml:trace>
  <inkml:trace contextRef="#ctx0" brushRef="#br0" timeOffset="38294.829">23293 17186 16,'0'0'25,"0"0"2,0 0-2,13-11-4,-13 11-4,0 0-3,0 0-3,3 16-3,-7-6-1,1 9-4,0 3-5,-3-2-16,0 4-12,4 0-1,-1-3-1,2-4 1</inkml:trace>
  <inkml:trace contextRef="#ctx0" brushRef="#br0" timeOffset="39727.9724">1671 17438 13,'0'0'21,"0"0"1,-12-6-4,12 6-2,0 0-3,0 0-2,0 0 1,0 0-1,0 0 0,0 0-1,0 0-1,0 0 0,0 0-2,-12-5-2,12 5-1,0 0-1,0 0-1,-12 7-1,12-7 0,0 0 0,0 0 0,23-2 0,-2-3 0,4 0 0,7-2 0,3 0-1,4 0 1,-1 2-1,-2 0 0,-3 3-3,-5 0-3,0 4-9,-5-6-20,1 0 0,1-7-1,4-4 2</inkml:trace>
  <inkml:trace contextRef="#ctx0" brushRef="#br0" timeOffset="40645.064">1758 15640 47,'-13'10'29,"13"-10"2,0 0 0,-12 6-13,12-6-4,0 0-5,0 0-2,14-3-2,2-3-1,4-2-4,3-1-3,6 4-12,-1 3-18,-3 3 1,-5 6-1,-1 2-1</inkml:trace>
  <inkml:trace contextRef="#ctx0" brushRef="#br0" timeOffset="41531.1527">1873 14146 48,'-13'1'27,"13"-1"3,-20 7-3,20-7-11,0 0-4,-13 3-1,13-3-4,0 0 0,0 0-2,0 0-1,12 10 0,-12-10 0,16 6-2,1-6-1,6-7-6,10-7-27,9-1 0,6-8-1,4-2-1</inkml:trace>
  <inkml:trace contextRef="#ctx0" brushRef="#br0" timeOffset="42346.2342">1827 12409 80,'-22'7'33,"22"-7"-1,-21 13-2,9-10-18,12-3-4,0 0-2,3 10-2,-3-10-1,30-6-1,-4-1 0,5 0-1,4 0-2,1-2-6,1 1-25,0 5-1,-5 1 0,-3 3-2</inkml:trace>
  <inkml:trace contextRef="#ctx0" brushRef="#br0" timeOffset="43198.3194">1924 10944 21,'-18'-1'20,"18"1"2,-16 3-3,16-3-3,-13 1-3,13-1-1,0 0-2,-10-6 0,10 6 0,0 0-1,0 0 1,0 0-2,0 0-1,-12-11 0,12 11-2,0 0 0,-11 3-2,11-3-1,0 0 0,0 0-1,0 0 0,18 0-1,5-5-2,8 0-5,2 1-24,8-6-2,5 2 0,-1-6-1</inkml:trace>
  <inkml:trace contextRef="#ctx0" brushRef="#br0" timeOffset="43855.3851">1843 9227 35,'-14'-14'24,"14"14"3,-13-1-3,13 1-4,-12 6-4,12-6-3,0 0 0,-6 12-3,6-12-2,17 9-2,3-5 0,2-7-3,9 0-3,2-2-9,3-1-23,-1-7 1,5 4-1,-4-6-2</inkml:trace>
  <inkml:trace contextRef="#ctx0" brushRef="#br0" timeOffset="44576.4572">1885 7715 26,'0'0'22,"-9"-7"1,9 7 0,0 0-4,-14-5-2,14 5-3,0 0-1,-12 3-2,12-3 0,0 0-3,-16 2-2,16-2-1,0 0-1,0 0-1,0 0-1,23 8 0,-3-8-3,4-3-5,10 3-14,5-2-12,1-6 0,8 1 0,-2-5-2</inkml:trace>
  <inkml:trace contextRef="#ctx0" brushRef="#br0" timeOffset="45271.5266">1825 6119 33,'0'0'24,"0"0"2,14-13-1,-14 13-4,0 0-3,0 0-3,0 0-2,0 0-3,0 0-2,11 4-3,-11-4-1,26 2-2,-8-2-2,6-2-3,8 2-12,4-2-17,-2-1 1,2-1 0,-4-3-2</inkml:trace>
  <inkml:trace contextRef="#ctx0" brushRef="#br0" timeOffset="45895.5891">1769 4605 34,'0'0'23,"-3"-13"0,3 13 2,3-14-8,-3 4-3,0 10-1,0-18-1,0 18 0,0-12-1,0 12-2,0 0-1,0 0-1,0 0-2,0 0-2,0 0 0,0 0-1,17 13-1,0-8-1,8 0-2,4-5-3,11 3-11,4-6-17,1-4 0,4-4-1,-4-4-1</inkml:trace>
  <inkml:trace contextRef="#ctx0" brushRef="#br0" timeOffset="46512.6508">1827 2945 15,'0'0'22,"0"0"3,0 0-1,0 0-3,0 0-1,0 0-3,0 0-3,0 0-1,0 0-5,0 0-2,0 0-2,16 8-1,-3-5-1,4-1-2,10-1-2,1-4-5,12-2-21,5-2-4,4-5 1,-1-2-2</inkml:trace>
  <inkml:trace contextRef="#ctx0" brushRef="#br0" timeOffset="47113.7109">1777 1276 42,'0'0'26,"-19"-2"3,19 2-3,0 0-7,-14 2-3,14-2-2,0 0-3,0 0-3,0 0-2,14 1-2,-14-1 0,19-5-1,-6 4 0,9 1-1,6-1-2,5-1-3,9 0-8,0 0-22,9-3 0,6 1 0,2-3-2</inkml:trace>
  <inkml:trace contextRef="#ctx0" brushRef="#br0" timeOffset="48556.8552">1314 17391 38,'0'0'28,"-3"-13"2,3 13-3,-13-14-12,13 14-3,-24-10-2,8 9 0,-10 0-3,2 5-1,-9 4-1,-3 6-1,-6 7-1,-3 9 0,-4 6-1,1 8-2,2 1 4,3 0-4,9-2 3,10-2-3,11-5 3,15-7-4,16-8 3,13-10-1,14-5-1,9-10 0,10-5 1,3-11 1,1-10-3,-4-8 3,-6-6-3,-9-3 3,-11 0-3,-15 1 3,-13 3-4,-14 7 1,-13 9 1,-12 7 0,-7 6-1,-4 7 1,0 3-1,3 4-1,5 6-1,5-1-5,15 9-14,5-4-14,7-10 0,20 14-1,7-14 2</inkml:trace>
  <inkml:trace contextRef="#ctx0" brushRef="#br0" timeOffset="49598.9594">497 1164 65,'5'-21'33,"1"1"-1,-4 0 1,1 6-10,-7-2-13,9 5 0,-5 11-2,-3-10-2,3 10-1,-8 20-2,3 3-1,-1 5-1,-1 10 0,1 4-2,1 6-1,0-1-2,7 0-7,-2-10-14,10-3-10,5-7 0,5-11 1,6-10-1</inkml:trace>
  <inkml:trace contextRef="#ctx0" brushRef="#br0" timeOffset="50251.0245">899 1114 81,'-18'8'33,"-1"6"-2,-2 7 2,-5 7-22,11 7-3,-4 1 1,10 5-4,2-4 1,7 1-3,4-6 0,8-4-2,5-11 2,4-10-3,2-13 0,5-12 0,2-11 0,1-7 0,0-6-1,-5-2 2,-4-1-2,-6 2 2,-7 4-1,-6 8 0,-8 6 0,-5 9 0,-6 7 0,-1 6 0,-1 5 0,2 3 0,3 5-1,4 3 1,9-3 0,0-10 0,26 12 0,2-16 0,11-6 0,8-4 0,6-6 1,0-3 0,-1 3-1,-7 1 1,-6 0 0,-10 8 0,-14 6-1,-15 5 1,-2 23 0,-15 3 0,-8 6 0,-3 4 0,0 10-1,3 3 0,7-1 0,7-3 1,13-9-1,10-9 0,13-12 1,7-12-1,6-14 1,2-11 0,2-8 1,-5-8-1,-9-2 1,-6-3-2,-10 2 1,-9 3-2,-12 4-2,9 34-3,-39-52-22,10 36-9,4 6-1,-1 4 0,7 3-1</inkml:trace>
  <inkml:trace contextRef="#ctx0" brushRef="#br0" timeOffset="52583.2578">1024 15510 49,'0'0'29,"0"0"2,0 0-2,0 0-14,-17 1-3,5 13-3,-2 1-3,0 6-3,1 2-2,1 2-1,3 2-4,2-4-5,11-2-15,8-5-6,4-6-1,9-7-1</inkml:trace>
  <inkml:trace contextRef="#ctx0" brushRef="#br0" timeOffset="52887.2882">1308 15494 35,'0'0'24,"-25"19"3,13-1 1,-2 5-13,-1 3-4,9 4-1,-1 0-1,7 4-1,3-5 0,8-1-3,4-8 0,7-8-1,1-12 0,5-4-1,-3-11-1,3-7 0,-3-7-1,-3-3 0,-4-1-2,-7-1 0,-5 3-2,-10 1-5,2 9-7,-8 3-18,-2 4 0,1 7 0,-2 2 1</inkml:trace>
  <inkml:trace contextRef="#ctx0" brushRef="#br0" timeOffset="53937.3932">1320 14171 40,'0'0'26,"0"0"2,18-18-1,-3 4-10,5 3-6,-1-6-2,1 6-1,-4-2-1,0 5-2,-16 8-1,18-2-2,-18 2 1,4 16-1,-8-1-1,-1 3 1,-2 3-1,1 4 0,-3-3 0,2 1 0,0 0-1,0-4 1,3 0-2,0-5 0,4-1-2,0-13-3,6 16-5,-6-16-8,14-2-8,3-3-4,1-7 0,8 0 1</inkml:trace>
  <inkml:trace contextRef="#ctx0" brushRef="#br0" timeOffset="54246.4241">1662 14164 36,'0'0'26,"-16"2"2,16-2-4,-18 9-5,18-9-3,-17 18-4,9-5-1,5 4-5,0 1-1,3 4 0,3-1-2,4 0 0,3-3 0,3-3-1,2-7 0,2-6 0,1-6 0,1-7-1,-2-8 1,0-3-2,-1-2-1,-4-4-1,-2 2-4,-6-4-8,-2 2-20,-2 10 3,-5 3-2,5 15 0</inkml:trace>
  <inkml:trace contextRef="#ctx0" brushRef="#br0" timeOffset="55261.5255">1243 12265 35,'22'-11'27,"-22"11"1,22-10-1,-10 4-8,0 1-6,2 3-4,-14 2-4,22-4-2,-22 4-1,23 3 0,-12-1-1,0 0 0,1 2 0,-1 0-1,-11-4 1,13 14 0,-12-3-1,-3 2 1,-4 3-1,-5 0 1,-2 2-1,0-2 1,0-1 0,3-3-1,10-12 1,-8 15 0,8-15-1,12-1 1,1-2-1,1-1 1,0 1 0,1 1 0,-5 4 0,-10-2 0,6 18 0,-10-1 0,-7 4 0,-2 1 1,-3 1-2,1-1-1,4-2-4,2-8-14,9-12-11,0 0-1,19-14-1,7-4 1</inkml:trace>
  <inkml:trace contextRef="#ctx0" brushRef="#br0" timeOffset="55602.5597">1739 12179 59,'-15'9'31,"-6"-4"-2,5 8 2,-5 5-10,0-2-11,7 7-2,-2 2-3,5 2 0,4 0-1,7-1-1,0-2 0,9-5 0,6-8-2,4-6 1,4-9-1,5-4 0,1-7 0,-4-4 0,-1-3 0,-7 0-1,-5 0-1,-11 1-2,-2 6-2,-15-1-4,1 11-10,-4 1-15,-3 4 0,3 4 0,2-3 1</inkml:trace>
  <inkml:trace contextRef="#ctx0" brushRef="#br0" timeOffset="56552.6547">1343 10784 37,'0'0'26,"12"-4"2,-12 4-1,0 0-6,0 0-4,0 0-1,0 0-4,0 0-3,0 0-2,-3 10-1,-4 3-3,-2 1 1,-2 6-2,-4 1 1,-2 4-2,0-1 1,3 2-1,1-5 1,9-1 0,6-6 0,11-6 0,13-8-1,7-5 0,8-8 0,8-4-3,5-4-3,-4-7-22,1-1-8,-2 1 0,-10 1 0,-6 5-1</inkml:trace>
  <inkml:trace contextRef="#ctx0" brushRef="#br0" timeOffset="56780.6775">1527 10767 87,'-11'17'31,"-4"1"1,5 3 2,-1 7-18,2-1-10,4 6-3,-1 3 0,3 1-3,2-2-2,1-5-6,7-6-26,4-2 1,4-13-1,4-5 0</inkml:trace>
  <inkml:trace contextRef="#ctx0" brushRef="#br0" timeOffset="57137.7132">1741 10769 91,'0'0'32,"-20"5"1,10 3 0,2 6-20,-8 0-5,4 10-3,-4-2 0,6 6-3,-1 1 1,7 0-2,-2-4 1,7-2-1,5-7 0,5-4 0,3-10 0,3-6-1,7-8 1,1-7 0,-2-5 0,-1-5 0,-3-3-1,-3-2 0,-5 3-1,-10 2-1,-3 6-3,-13 2-2,15 21-12,-24-13-16,3 13 0,6 7 0,0-2 1</inkml:trace>
  <inkml:trace contextRef="#ctx0" brushRef="#br0" timeOffset="58300.8295">1296 9078 56,'0'0'31,"0"0"0,0 0-1,0 0-11,0 0-5,-15 2-5,15-2-3,-10 15-2,5-4 0,5-11-2,-7 21 0,6-9 0,1-1 0,0-11 0,10 18-1,-10-18-1,20 16 1,-6-8 0,0 0-1,2 1 1,1-1-1,-2 4 1,-3-1 0,-2 3-1,-4 3 1,-4 0 0,-2 2 0,-6-1 0,-4 1 0,-1-1-1,2-4-1,-1-2-3,-1-9-8,11-3-19,0 0-4,0-25 1,8 7-2</inkml:trace>
  <inkml:trace contextRef="#ctx0" brushRef="#br0" timeOffset="58507.8502">1367 9052 85,'-22'-16'34,"22"16"0,-19 0 1,19 0-14,0 0-12,0 0-5,0 0-1,0 0-3,22-6-2,2 0-3,1-4-6,11 3-9,0-1-15,2-3 1,1 4-2,0 0 3</inkml:trace>
  <inkml:trace contextRef="#ctx0" brushRef="#br0" timeOffset="58786.8781">1675 9027 70,'-21'12'31,"4"7"1,-1 2-1,2-1-14,8 7-5,-1-3-4,7 4-2,3-3-1,8-2-1,1-5-1,7-4 0,-1-8-1,5-6 0,1-9 0,1-3-1,-4-8 1,-3-4-2,-2-1 1,-6-3-2,-5 0 0,-8-2-1,-3 8-4,-7-2-7,0 4-21,-4 9-2,-1 2 2,5 7-1</inkml:trace>
  <inkml:trace contextRef="#ctx0" brushRef="#br0" timeOffset="59655.965">1491 7524 21,'0'0'21,"11"-9"1,-11 9 1,-11 3-6,11-3-4,-23 25 0,10-3-1,-8 4-2,2 8 0,-6 1 0,7 6-2,-1-3 0,9 3 0,2-6-3,6-2-1,8-9-2,9-5 0,3-9-2,7-5 1,0-6-2,3-6 0,-2-6 0,-3-3-2,-6-1-1,-12-3-4,-1 6-5,-8-4-6,-6 5-8,-8 7-4,-6 1 0,3 9 1</inkml:trace>
  <inkml:trace contextRef="#ctx0" brushRef="#br0" timeOffset="60011.0005">1737 7595 55,'-12'0'28,"0"6"3,-8 1-1,2 3-8,-1 8-9,-1 1-4,5 7-2,6-3-2,4 4 0,5-3-1,7 0-1,5-6 0,7-2 0,2-11-1,5-5 0,-2-7 0,2-7-1,-7-5 0,0-4 0,-6-2-1,-5-2 0,-5 1-2,-7-2-2,-1 6-8,-7 2-21,2 4-1,0 4 1,-4 2-2</inkml:trace>
  <inkml:trace contextRef="#ctx0" brushRef="#br0" timeOffset="60850.0844">1242 6040 73,'-21'4'30,"21"-4"-1,-11 5 0,11-5-15,0 0-4,0 0-3,19 2-2,-5-5 0,6 2-1,0-4 0,5 1-1,-2 0-1,1-1 0,-3 1-1,-3 2 0,-3 1-1,-15 1 1,15 3-1,-15-3 1,3 15-1,-7-5 1,2 4-1,-7 5 0,0 3 0,-4 2-1,0 7 0,-3-2-1,4 4-5,-1-9-9,4-2-18,8-3 2,6-9-1,7-4 0</inkml:trace>
  <inkml:trace contextRef="#ctx0" brushRef="#br0" timeOffset="61172.1166">1621 6062 68,'0'0'29,"-30"7"0,17 3 0,-6 7-13,1-1-9,5 6 0,1 3-2,9 3 1,3-3-2,10 0 2,0-5-2,9-4 0,2-8 0,3-4-1,2-15-1,-2-4-2,-2-7 2,-1-3-3,-4-3 1,-4 0-2,-5 0 0,-4 0-3,-4 10 1,-8-1-2,8 19-6,-25-16-11,9 12-10,3 6 1,-1 0 0,14-2 1</inkml:trace>
  <inkml:trace contextRef="#ctx0" brushRef="#br0" timeOffset="62037.203">1424 4498 55,'-7'-23'26,"7"23"2,-14-19 0,14 19-11,-21-12-8,5 9 0,2 7-2,-3 1-1,2 4-2,-2 2 0,5 3-1,2 0-1,6 1 0,4 0 0,9 0-1,3-1-1,6 0 1,4 1-1,5 0 1,1-1-1,1 2 0,0-2 0,-4 1 0,-7 1 0,-7 2 0,-8-1 0,-5 1 0,-8-2 0,-7 0 1,-2-3-1,-4-2 0,1-5 1,4-6-1,-2-7 0,7-9 0,5-7 0,8-7 0,5-7-1,4-2 0,4-1 0,3 0-1,2 5-1,-2 3-6,-1 8-18,-2 8-3,-3 4-1,-10 12-1</inkml:trace>
  <inkml:trace contextRef="#ctx0" brushRef="#br0" timeOffset="62399.2392">1635 4427 90,'-11'6'29,"11"-6"1,0 0-3,-6 17-19,1-3-2,1 9-1,-3 3-1,2 8 0,-3-1-1,3 4 1,2-5-1,3-1 0,8-9-1,1-9 0,8-11 0,6-9-1,3-8 1,2-7-1,1-8 0,-2-3-1,-5-2 0,-8 0-1,-5 2 0,-9 3-2,-6 4-1,-10 0-4,-1 13-9,-5 2-17,1 4 0,-2 3 1,5-1 0</inkml:trace>
  <inkml:trace contextRef="#ctx0" brushRef="#br0" timeOffset="63250.3244">1516 2836 46,'-11'-4'28,"-6"-2"2,-3 5 0,-3 4-9,-5 2-10,4 8-1,-4 0-3,2 7-1,1-1-2,5 2-1,5 0 0,7-2-1,8-5 0,10-2-1,7-8 0,7-2 0,6-6 0,6-3 0,-1-3 0,1-2 0,-4-2 0,-2 2-1,-7-1 1,-3 3 0,-8 1-1,-12 9 1,0 0-1,0 0 0,0 0 1,-23 8-1,8 12 1,-6 6-1,-3 7 0,-1 7-1,-1 5 0,-1 1-1,5 0-5,2-6-15,12-6-12,7-8 1,9-15-2,12-11 2</inkml:trace>
  <inkml:trace contextRef="#ctx0" brushRef="#br0" timeOffset="63562.3556">1759 2879 58,'-21'3'31,"3"10"-2,-5 3 1,2 6-6,3 8-17,0 0-2,8 5 1,3-4-2,7 2 0,3-8 0,8-4 0,6-11-2,5-6 0,3-10-1,1-7 1,0-10-1,-2-5 0,-1-6-2,-3-4 1,-6 0-2,-8-2-2,-2 8-5,-10 0-20,-3 11-5,-6 8 0,-7 7-1</inkml:trace>
  <inkml:trace contextRef="#ctx0" brushRef="#br0" timeOffset="71898.1891">24481 17273 11,'0'0'23,"1"16"-1,-1-16-3,2 14-3,-2-14-3,0 0-3,3 12 1,-3-12-4,0 0-3,0 0-1,-10 12 0,10-12 0,0 0 0,-12 6 0,12-6 0,0 0 1,-11 8 0,11-8-1,0 0 0,0 0 1,0 0-2,-15 0 0,15 0-1,0 0 0,-15-2 0,15 2 0,-16-3 0,16 3 0,-16-2 1,16 2-1,-16-2 1,16 2 0,-12 0 1,12 0-1,0 0 0,-11 0 0,11 0-1,0 0 0,0 0 0,0 0 0,-12-1 0,12 1-1,-12 0 1,12 0 0,-11 0 0,11 0 0,-10 1 0,10-1 1,0 0-1,-12 0 0,12 0 1,0 0-1,-17 1-1,17-1 1,-16 1-1,0 0 1,-1 0-1,-5 2 0,0-1 0,-3 0 1,-3 1-1,-1-1 0,0 0 0,-2 1 1,2-2-1,0-1 1,0 0-1,-1 0 0,1 0 1,-1 0-1,-3 1 0,-1-2 0,-2 1 1,-5 1-1,-1-2 0,-3 2 0,-6-1 0,-2 0 1,1-1-1,-5 2 0,-1-1 1,-1-1-1,0 1 0,-6 0 1,1-1-1,-4 0 0,-4 1 0,0-2 0,-6 1 0,1 0 1,-4 1-1,-1-1 0,-1 0 0,-3 1 0,-2 0 1,1-1-1,-1 2 0,-1-2-1,2 2 1,-1-1 0,2 1 1,2-1-1,0 0 0,4 1 0,1-1 0,1 0 0,1-1 0,2 0 0,-2 1 0,2-1-1,-3 1 1,-2 0 0,-3 0 0,1 1 0,-6-1 0,-2 1 0,-2 0 1,-2 0-1,-1 0 0,0 1 0,-2-4 0,0 2 0,0 0 0,0 2 0,1-2 1,0 0-1,3-2 0,-3 1 1,2 1-1,-2 0 0,-1-1 0,-5 0 0,-2-1 0,0 0 0,-6 2 0,-2-1 0,-1 1 0,-3 3 0,1-3 0,2 0 1,3 1-1,1 0 0,0 0 1,2 0-1,2-1 0,4-1 0,0 1 0,1 0 0,0 1 0,-1-1 1,0 0-1,-1 0 0,0 1 0,-3-1 0,1 0 1,-3 2-1,-3-2 0,3 0 0,0 0 0,1 1 0,2-2 0,-2 2 0,1-1 0,-2-1 0,3 2 1,-2-1-1,2 0 0,-3 1-1,-3 0 1,1 0 0,-2 0 0,3 1 0,-4-1 0,1-1 0,-2 0 0,-1 2-1,0-2 1,1 2 0,-3-2 0,-3 0-1,1 2 2,-5-1-2,-1-1 1,-1 1 0,-2-1 0,-2 0 0,-2 0 0,1 0 0,-4 0-1,3 0 1,-4 0 0,-1-1 0,0 1 0,-1-1-1,3 1 1,-5-2 0,-1 2 0,1 0 0,0-1 0,-2 1 0,-2-1 0,0 1 0,-4-1 0,1 1 1,-1 0-1,-4 0 0,3 0 0,-3 0 0,0 0 1,-1 0-1,0-1 1,0 1-1,0-1 1,-1-2 0,0 2 0,1-1-1,1 1 1,3-1-1,-1 1 1,3 0-1,0 0 0,4 0 0,2 0 1,-1 1-1,-1-3 0,2 3 0,0-1 0,-1 0-1,-1 1 1,0-1 0,-5 2-1,3-2 1,-2 1 0,0 1-1,4-1 1,1 0-1,5 0 2,1 1-2,5 0 1,2 2 0,8-2 0,1-1-1,5 1 2,3 0-2,-1 0 1,2 0 0,5-1 0,-2 2 0,4-1 0,-2 0 0,1 0 0,2-1 0,5 1 0,3-1-1,3 1 1,5 1 0,-1-4 0,3 2 0,2 0 0,2 2 0,1-2 0,1 1 0,2 0 0,5-1 0,0 0 0,4 0 1,6 0-1,4 0 0,3 1 0,1-1 1,5 0-1,-2 0 0,5 1 0,1-1 0,3 1 0,1 1 0,3-2 0,4 0 0,3 0 0,2 1 0,1-1 0,2-1 0,-1 1 0,-1 0 0,1-2 0,-1 2 0,1 0 0,3 0 0,2 0 0,3-1 0,1 0 0,5 1 0,12 0 0,-16 0 0,16 0 0,-12-1 0,12 1 0,0 0 0,0 0 0,-11 2 0,11-2 0,0 0 0,-13 0 0,13 0 0,-17-1-2,17 1-2,-23-1-11,23 1-22,-17-2-2,8-10 0,4-8-3</inkml:trace>
  <inkml:trace contextRef="#ctx0" brushRef="#br0" timeOffset="77664.7657">2052 17445 6,'0'0'15,"0"0"-3,0 0-3,0 0-2,0 0-1,-12 5 0,12-5-1,0 0 0,0 0 1,0 0 2,0 0-3,-9-12 1,9 12-2,0 0 0,0 0 1,0-11-1,0 11 0,0 0 0,0 0 0,0 0 0,0 0 0,0 0-1,0 0-1,0 0 1,0 0-1,0 0 0,0 0-1,0 0 1,0 0-1,0 0 0,0 0 1,0 0-1,0 0 0,0 0 1,-3-10 0,3 10 0,0 0 1,0 0 0,0 0 2,0 0-2,0 0 1,0 0 0,0 0 0,0 0 0,0 0 0,0 0 0,0 0-1,0 0 0,0 0 0,0 0 0,0 0-1,0 0-1,0 0 1,0 0-1,0 0-1,0 0 1,0 0 0,0 0 0,0 0 0,0 0 0,0 0 0,0 0 0,0 0 0,0 0 0,0 0-1,0 0 1,0 0 0,0 0-1,0 0 1,0 0-1,0 0 1,0 0-1,0 0 1,0-12 0,0 12-1,0 0 1,-2-13-1,2 13 0,-1-18 0,1 6 1,0-1-1,0-1-2,0 0 3,-1 0-3,2 1 2,-1 13-1,0-18 1,0 18-2,0-17 2,0 17 0,1-14 1,-1 14-1,0 0 0,2-10 0,-2 10 0,0 0 1,0 0-1,0 0 0,0 0 0,-2-16 0,2 16 1,3-24-2,-2 10 1,-1-2 0,0-3 0,0-2 0,0-2 0,0 1 0,-1-4 1,0-1-1,1-6 0,0-4 1,-2-10 0,2-3 0,-1-1 0,0-5 1,1 0-1,-1-5 0,1-5 0,0-5 0,0 7-1,0-3 0,0-2 1,-3-5 0,2 1 0,1-4 1,-1 3-1,0-2 0,1-4 0,-2-2 1,1-2-1,1-2-1,0-6 1,-1 0-1,1-1 1,-1-1-1,1 0 2,-1-3-2,1-2 0,0-2 0,0 2 0,-3-2 0,2-2 0,0-3 0,1-3 0,-2-2 0,1-1 0,1-5 0,0 0 0,0-4 0,0-1 0,-1-1 0,0-3 0,0-1 0,-1 2 0,2 0 0,-3-2 0,-1 2 0,3 2 0,1 0 0,-4 0 0,3 1 0,0-4 0,0 1 0,1 0 0,0 0 0,0-5 0,0 1 0,-2-1 0,2 2 0,0-1 0,0 0 0,-1-2 0,2-2 0,-1 1 0,-1 0 0,1-7 0,0-1 0,-1-3 0,0-2 0,-2-3 0,1-2 0,1 0 0,-2-4 0,1 2 0,1-2 0,-2 0 0,2-3 0,0 0 0,-2-3 0,2-1 0,-1 2 0,0 0 0,1 2 0,-1 0 0,2 3 0,1 5 0,-1 0 0,0-2 0,-1 0 0,3-3 0,-2-2 0,-1-4 0,0-1 0,-2-1 0,2 4 0,0 0 0,1 1 0,-4 0 0,2 2 0,1 1 0,2 4 0,-2 0 0,1 3 0,0 2 0,-3 4 0,3 4 0,0 8 0,-1 4 0,1 2 0,1 2 0,0-1 0,-1 1 0,2 3 0,-1 0 0,1 1 0,2-3 0,-7 2 0,3 4 0,3 3 0,-2 4 0,-1 0 0,1-1 0,-1 4 0,2 8 0,-1 3 0,1 2 0,-2 2 0,1 6 0,1 6 0,-2 8 0,2 3 0,-2 2 0,1 2 0,-1 8 0,2 3 0,-2 4 0,1 3 0,0 5 0,-1 6 0,-1 7 0,2 1 0,-1 9 0,0 3 0,0 2 0,0 11 0,1-11 0,-1 11 0,0 0 0,-6-19-4,6 19-22,0 0-6,0 0-5,-10-45-5,10 45 3,0 0-2</inkml:trace>
  <inkml:trace contextRef="#ctx0" brushRef="#br0" timeOffset="81258.125">24506 17226 50,'0'0'29,"0"0"1,0 0-3,-5-13-13,5 13-5,5-14-1,-5 14 1,5-13-3,-5 13 1,0 0-1,1-12-1,-1 12 1,0 0-2,0 0-1,-9 13-1,9-13 0,-3 20-1,6-8-1,5 2 1,7 0-1,4 1 1,5 1-1,7 0 1,0 1-1,-1 0 1,-1 1-1,-6 2 0,-8 2 0,-8 1 0,-8 0 0,-7 0 0,-3-3 0,-3-2-1,-4-5-5,5-2-20,-1-13-11,2-5 2,3-8-3,5-7 1</inkml:trace>
  <inkml:trace contextRef="#ctx0" brushRef="#br0" timeOffset="82907.2899">2053 826 34,'0'0'17,"0"0"5,-18-35-5,18 35-4,0 0-2,0 0-3,0 0 0,0 0 0,0 0 0,0 0-1,-12-35 0,12 35-1,0 0 1,0 0-2,0 0-1,0 0-1,0 0-1,0 0-1,0 0 0,0 0 0,0 0 0,0 0 2,0 0-2,0 0-1,0 0 1,0 0 0,0 0 4,0 0 0,0 0-4,0 0 1,0 0 0,0 0-1,0 0 1,0 0-1,0 0 0,-25 44-4,25-44 7,-37 42-6,37-42 6,-49 53-3,49-53 3,-45 47-4,45-47-3,0 0 4,-39 20-4,39-20 7,21-35-3,-21 35 3,51-64-7,-22 26 7,4 0 0,-33 38 0,61-63 1,-61 63-4,37-39 0,-37 39 0,0 0 0,0 0-3,0 0-1,8 49 4,-8-49-4,-4 49 3,4-49-3,10 56-2,-10-56 0,39 39-12,-39-39-14,65 20-6,-25-16 4,1-6-5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5T20:38:48.9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2231 17100 14,'10'-7'22,"-5"-9"-4,10 6 0,-9-10-5,11 8-3,-8-4-3,6 6-1,-8-2 0,5 8-2,-12 4 0,0 0-1,-8 11 1,-8 8-2,-11 5 1,-3 8 1,-12 5 0,-4 5-1,-5 2 1,0-1-1,0 0 0,3-6-1,8-5-1,4-8-4,14-1-5,-2-9-8,22 0-16,2-14-4,0 0 1</inkml:trace>
  <inkml:trace contextRef="#ctx0" brushRef="#br0" timeOffset="296.4038">1950 17117 4,'-20'-16'32,"20"16"3,-17-15-2,17 15-20,-5-12-1,5 12-1,13-4-2,7 8-2,1-1-2,8 4-1,1 1 1,5 6-3,0 2 0,1 5 0,-5 1-1,-2 3-1,-4-2 0,-2-6-5,16 5-31,-15-21-2,14-2-1,-5-17-3</inkml:trace>
  <inkml:trace contextRef="#ctx0" brushRef="#br0" timeOffset="9547.3224">3012 15796 11,'0'0'15,"0"-14"-1,0 14 0,1-13-1,-1 13-1,3-10 1,-3 10-1,0 0-3,0 0-1,-1-16-1,1 16-2,0 0-1,-14-4-1,4 7-1,-1 5 0,-3 9-1,-2 7 0,-4 10-1,-2 6 0,-4 8-1,-2 4 1,1 4-3,-3-9-3,12 6-10,-10-20-17,13 0-2,0-16 0</inkml:trace>
  <inkml:trace contextRef="#ctx0" brushRef="#br0" timeOffset="9750.125">2783 15912 11,'4'-15'35,"-10"-1"0,6 16 1,-9-17-22,9 17-4,8 10-2,5 4-3,0 0-1,9 8-2,4 0 0,4 5 0,4 2-3,-3-5-2,12 11-31,-14-18-3,6 6-2,-9-19 0</inkml:trace>
  <inkml:trace contextRef="#ctx0" brushRef="#br0" timeOffset="14882.5698">3776 15533 1,'0'0'30,"0"0"2,4-13-1,-4 13-24,-3-10-1,3 10-1,0 0-1,0 0 0,0 0 0,-10 6 0,4 7 0,-7 1-1,-1 9 0,-9 4-1,-3 6 1,-12 3-2,-1 6 2,-6-2-2,0 1 0,2-4-1,2-9-3,17 1-8,1-22-24,23-7-1,6-13 0</inkml:trace>
  <inkml:trace contextRef="#ctx0" brushRef="#br0" timeOffset="15256.9722">3585 15489 0,'5'-10'33,"-5"10"0,0 0 2,-2 12-23,2-12-2,0 0-2,-17 10-2,17-10-1,-2 10 0,2-10 0,15 18-1,1-4 0,3 2-1,5 9 0,1 2 1,3 7-2,-2 0-1,0 4-1,-1-1 0,-2-3-1,2-2-4,-5-22-16,14 9-16,-9-19-3,12-1 1</inkml:trace>
  <inkml:trace contextRef="#ctx0" brushRef="#br0" timeOffset="193832.1345">4675 15356 24,'0'0'27,"9"-16"-20,-9 16 3,0 0-3,0 0 0,-16 8 1,6 6-1,-11-1-1,3 13-2,-11 0 2,4 11-2,-11 1 0,5 8-2,-9 1 1,6 2-2,-2-4-1,2-10-2,12 3-8,-3-20-23,14-6 0,11-12 0</inkml:trace>
  <inkml:trace contextRef="#ctx0" brushRef="#br0" timeOffset="194144.1365">4428 15395 12,'0'0'35,"-19"-10"-3,19 10-3,-18-3-20,18 3-1,0 0-2,0 0-1,13 4-1,2 0 0,-1-2-1,7 6 1,0 0-1,4 7 0,-3 4-1,1 5-2,-2 4 0,-1 3-1,-1 3-2,-5-9-9,10 7-23,-8-16-4,9-1 2</inkml:trace>
  <inkml:trace contextRef="#ctx0" brushRef="#br0" timeOffset="199744.5724">5478 14927 27,'0'0'31,"0"0"-11,10-2-4,-10 2-4,0 0-3,0 0-3,0 0-2,-21 17 0,7 4 1,-11-1-2,-4 12 1,-10 2-2,-3 5 1,-6 0 0,3 1-1,1-4 0,6-4-2,7-4-1,6-11-4,17 3-19,8-20-11,0 0-1,0-14 0</inkml:trace>
  <inkml:trace contextRef="#ctx0" brushRef="#br0" timeOffset="200056.5744">5209 14978 24,'0'0'35,"-19"-4"1,19 4-1,-9-14-26,9 14-2,8-18-2,4 12 0,-2-4-2,8 8 1,-3 1-1,3 10 1,-1 3-2,2 7 0,-1 3-1,2 6 0,2 0-1,2-2 0,5 1-3,0-12-3,12 10-22,-8-19-9,8 3-2,-7-11 0</inkml:trace>
  <inkml:trace contextRef="#ctx0" brushRef="#br0" timeOffset="205157.8071">6306 14759 13,'8'-11'34,"-8"11"0,0 0 2,0 0-28,-7 12-2,-2 4-2,-11 3-1,-4 9-1,-7 3-2,-4 6 1,0-1-1,-1-1-2,6 5-4,-5-16-17,16 4-11,0-10 0,12-3 0</inkml:trace>
  <inkml:trace contextRef="#ctx0" brushRef="#br0" timeOffset="205360.6084">6132 14812 37,'0'0'37,"0"0"1,4 11-3,0 6-28,-1-2-4,8 4 0,6 2-2,7 1-1,9 6-6,-2-9-28,17 7-2,-3-8-2,5 4 0</inkml:trace>
  <inkml:trace contextRef="#ctx0" brushRef="#br0" timeOffset="223659.5257">7287 13899 25,'0'0'32,"7"-12"-1,-14 2-17,7 10-1,-17 6-2,9 11-2,-14 0-4,3 14-1,-11 5-2,-1 13 0,-7 7-1,-6 10 0,-6 3-1,0-1 0,1-3 0,2-10-3,13-4-28,3-18-4,10-12 1,11-18-1</inkml:trace>
  <inkml:trace contextRef="#ctx0" brushRef="#br0" timeOffset="224002.7279">7042 13962 32,'0'0'35,"0"0"2,-11-10-1,11 10-28,0 0-4,0 0 2,-13 0-2,13 0-1,0 0 2,17 8-2,-2-3 0,8 6-1,1 3 1,6 4 0,0 3-1,4 5-1,-3 0 0,-1-2-3,1 3-3,-16-13-31,11 1-3,-4-13 0,5-4-1</inkml:trace>
  <inkml:trace contextRef="#ctx0" brushRef="#br0" timeOffset="300151.4734">7978 13352 3,'0'0'22,"0"0"-7,0 0-3,0 0-3,12-1 1,-12 1-1,-2 16 3,-8-2-1,2 13-5,-11 1-2,0 12 0,-7 0-2,0 5 1,0-3-3,2-6 0,5-1-8,-2-11-20,9-11-3,12-13 0</inkml:trace>
  <inkml:trace contextRef="#ctx0" brushRef="#br0" timeOffset="300603.8763">7818 13443 16,'0'0'31,"0"0"0,-14-22-12,14 22-5,2-20-1,-2 20-2,8-22-1,-8 22-3,8-16-1,-8 16-1,0 0-2,0 0-1,0 0 1,12 9-1,-9 4-1,6 4 1,3 1-1,8 5 0,5 0-1,7 2 1,3-2 0,2 1-1,1-1 0,-3-1-1,-2 4-2,-11-4-1,2 12-11,-14-12-22,2 2 0,-5-10-1,3-3 1</inkml:trace>
  <inkml:trace contextRef="#ctx0" brushRef="#br0" timeOffset="308747.1285">8915 11865 14,'0'0'25,"0"0"-7,3-11-2,-3 11-1,0 0-3,0 0-1,0 0-3,0 0-2,0 0 0,0 0-2,-3-10 0,3 10 0,0 0-1,0 0 0,0 0 0,-4 17 0,-10-1 0,-1 10-1,-10 4 1,-4 9-1,-7 5-1,-2 3 1,0-2 0,4-3-1,5-6-2,6-11-4,15-2-3,-4-23-12,12 0-15,16-11-1,2-4 2</inkml:trace>
  <inkml:trace contextRef="#ctx0" brushRef="#br0" timeOffset="309090.3307">8732 11898 15,'0'0'32,"-12"-13"0,12 13 3,-10-19-20,10 19-3,-6-14-3,6 14 0,-4-10-3,4 10 0,0 0-2,0 0 0,4-12-1,-4 12 0,15 11 0,-1 2-1,1 4-1,6 4 1,1 5-1,3 4-1,3 1-1,0-2-1,3 2-5,-8-14-26,12 3-4,-5-10-2,4-2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5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7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image" Target="../media/image60.emf"/><Relationship Id="rId4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emf"/><Relationship Id="rId4" Type="http://schemas.openxmlformats.org/officeDocument/2006/relationships/customXml" Target="../ink/ink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9Wana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1918876"/>
              </p:ext>
            </p:extLst>
          </p:nvPr>
        </p:nvGraphicFramePr>
        <p:xfrm>
          <a:off x="214283" y="762000"/>
          <a:ext cx="8750332" cy="4114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Run a graphing practical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gear, record data, graph data and make a comment on what the graph shows.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28601" y="152402"/>
          <a:ext cx="8763000" cy="6553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56775"/>
                <a:gridCol w="6106225"/>
              </a:tblGrid>
              <a:tr h="436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Time (minutes)</a:t>
                      </a:r>
                      <a:endParaRPr lang="en-NZ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Temperature (degrees Celsius)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36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0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 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36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 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36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 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36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3</a:t>
                      </a:r>
                      <a:endParaRPr lang="en-NZ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 </a:t>
                      </a:r>
                      <a:endParaRPr lang="en-NZ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36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4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 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36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5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 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36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6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 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36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7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 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36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8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 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36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9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 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36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10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 </a:t>
                      </a:r>
                      <a:endParaRPr lang="en-NZ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36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11</a:t>
                      </a:r>
                      <a:endParaRPr lang="en-NZ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 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36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12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 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36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13</a:t>
                      </a:r>
                      <a:endParaRPr lang="en-N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 </a:t>
                      </a:r>
                      <a:endParaRPr lang="en-NZ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049200" y="687960"/>
              <a:ext cx="5791320" cy="5937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39480" y="677160"/>
                <a:ext cx="5805360" cy="596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6622080" y="665280"/>
              <a:ext cx="540720" cy="5892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615240" y="652320"/>
                <a:ext cx="562680" cy="591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690200" y="479520"/>
              <a:ext cx="4816440" cy="61138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678680" y="464400"/>
                <a:ext cx="4837320" cy="6141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7311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28601" y="152402"/>
          <a:ext cx="8762999" cy="68701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56775"/>
                <a:gridCol w="6106224"/>
              </a:tblGrid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 dirty="0">
                          <a:effectLst/>
                        </a:rPr>
                        <a:t>Time (minutes)</a:t>
                      </a:r>
                      <a:endParaRPr lang="en-NZ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Temperature (degrees Celsius)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 dirty="0">
                          <a:effectLst/>
                        </a:rPr>
                        <a:t>13</a:t>
                      </a:r>
                      <a:endParaRPr lang="en-NZ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 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14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 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15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 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16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 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17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 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18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 dirty="0">
                          <a:effectLst/>
                        </a:rPr>
                        <a:t> </a:t>
                      </a:r>
                      <a:endParaRPr lang="en-NZ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 dirty="0">
                          <a:effectLst/>
                        </a:rPr>
                        <a:t>19</a:t>
                      </a:r>
                      <a:endParaRPr lang="en-NZ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 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20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 dirty="0">
                          <a:effectLst/>
                        </a:rPr>
                        <a:t> </a:t>
                      </a:r>
                      <a:endParaRPr lang="en-NZ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21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 dirty="0">
                          <a:effectLst/>
                        </a:rPr>
                        <a:t> </a:t>
                      </a:r>
                      <a:endParaRPr lang="en-NZ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22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 dirty="0">
                          <a:effectLst/>
                        </a:rPr>
                        <a:t> </a:t>
                      </a:r>
                      <a:endParaRPr lang="en-NZ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23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 dirty="0">
                          <a:effectLst/>
                        </a:rPr>
                        <a:t> </a:t>
                      </a:r>
                      <a:endParaRPr lang="en-NZ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24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 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25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800" dirty="0">
                          <a:effectLst/>
                        </a:rPr>
                        <a:t> </a:t>
                      </a:r>
                      <a:endParaRPr lang="en-NZ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6122040" y="753480"/>
              <a:ext cx="1040760" cy="6085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08360" y="739080"/>
                <a:ext cx="1068840" cy="611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3188880" y="761040"/>
              <a:ext cx="787680" cy="57128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75920" y="748440"/>
                <a:ext cx="803520" cy="573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4710240" y="777600"/>
              <a:ext cx="1363320" cy="60807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06280" y="763920"/>
                <a:ext cx="1371960" cy="6106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7280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683562" y="476670"/>
          <a:ext cx="8064901" cy="576064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</a:tblGrid>
              <a:tr h="576064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9552" y="44624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Graph of Temperature versus Time for melting ice</a:t>
            </a:r>
            <a:endParaRPr lang="en-NZ" sz="24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3874131" y="2895327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Temperature (degrees Celsius)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05163" y="6495727"/>
            <a:ext cx="3723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Time (minutes)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68840" y="246600"/>
              <a:ext cx="8736120" cy="6348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3720" y="230400"/>
                <a:ext cx="8766000" cy="637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659880" y="4258800"/>
              <a:ext cx="2589480" cy="2017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50880" y="4246200"/>
                <a:ext cx="2602800" cy="203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809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93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578</TotalTime>
  <Words>122</Words>
  <Application>Microsoft Office PowerPoint</Application>
  <PresentationFormat>On-screen Show (4:3)</PresentationFormat>
  <Paragraphs>74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</cp:revision>
  <dcterms:created xsi:type="dcterms:W3CDTF">2006-08-16T00:00:00Z</dcterms:created>
  <dcterms:modified xsi:type="dcterms:W3CDTF">2013-03-05T20:57:31Z</dcterms:modified>
</cp:coreProperties>
</file>