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9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5T21:18:34.21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9795 4165 52,'-5'-16'34,"5"16"0,-14-18 0,14 18-27,-29 13-1,20 12 0,-7 3-1,5 20-1,-3 7-1,7 13 0,-2 0-1,11 5 1,8-16 0,21-16 0,21-45 0,28-46 0,38-64 0,41-53 0,47-54-1,34-48-3,28-9-16,-11-37-10,10 39-9,-37 16 0,-24 61-4,-45 38 0</inkml:trace>
  <inkml:trace contextRef="#ctx0" brushRef="#br0" timeOffset="686.4">11482 5835 58,'21'-24'34,"-5"8"0,2-2 0,2 18-27,-20 0 1,32 34 0,-25 7-1,4 26 0,-18 10-2,8 6 1,-6-2-2,12-12 0,11-39-1,29-39-1,33-56 0,42-57-2,46-57 1,36-44-4,42-12-19,-10-38-15,16 20-1,-33 11-5,-19 39 3</inkml:trace>
  <inkml:trace contextRef="#ctx0" brushRef="#br0" timeOffset="1357.2">11190 7039 55,'0'0'35,"0"0"-1,18 8-1,-18-8-26,-2 26 1,-9-3-1,11 24-1,-12 1-1,8 14 1,-5-8-2,15-1 1,6-25-1,26-28 1,28-48-2,40-44 1,40-51-1,40-35-1,27-21-5,7-31-18,21 22-10,-32 1-9,-23 36 1,-37 25-4</inkml:trace>
  <inkml:trace contextRef="#ctx0" brushRef="#br0" timeOffset="1918.8">12016 8060 59,'-16'5'35,"16"-5"-1,0 0 2,-20 4-27,24 22-3,-8 3 0,15 21 0,-14 5 0,8 16-1,-3-3 0,10 3-2,10-25 0,22-31 0,30-49 0,31-48 1,38-59-1,43-44-3,38-22-10,-6-47-13,27 13-10,-29-6-5,-12 38-2,-32 21 0</inkml:trace>
  <inkml:trace contextRef="#ctx0" brushRef="#br0" timeOffset="3666">12665 9771 42,'11'-28'33,"-11"28"3,-2-22-1,-12 3-22,14 19-1,0 0-2,-2 39-2,-5-3-1,9 22-1,-2 3-1,5 7-1,6-10-1,12-11 0,17-40-1,24-34 0,32-44 0,31-43 0,27-29-4,9-31-4,26 7-20,-28-20-12,-3 33-1,-42 12-2,-30 39-1</inkml:trace>
  <inkml:trace contextRef="#ctx0" brushRef="#br0" timeOffset="4305.6">12714 11602 21,'0'0'28,"0"0"2,5-25-1,-5 25-21,9-18-1,-9 18 0,11-17-2,-11 17 0,0 0 1,9-20-1,-9 20 1,0 0 0,0 0 1,0 0-1,9 25 2,-13-7-4,9 17 3,-8 3-3,8 8 2,-5-5-4,11 0 4,5-16-4,16-20 2,15-31 0,22-33-2,23-39 1,20-30-2,19-24-4,-1-38-18,31 12-8,-25-24-11,4 15 0,-22 0-2</inkml:trace>
  <inkml:trace contextRef="#ctx0" brushRef="#br0" timeOffset="6959.4">11854 13663 54,'0'0'35,"0"0"0,0 17-2,-18 1-28,-9 0-3,-5 19 2,-20 10-1,-4 19-2,-21 19 0,-12 26 1,-22 17-1,-10 21-1,-17 12 2,2 3-3,5-10 2,10-8-1,17-21-3,13-39-8,41-19-24,14-36-1,36-31-2,0-29 2</inkml:trace>
  <inkml:trace contextRef="#ctx0" brushRef="#br0" timeOffset="7255.8">10739 14019 64,'-34'3'38,"2"-1"0,32-2 1,-27 22-34,44 2 0,18 3-1,30 12-1,17 4 1,22 18-1,12 1-1,14 9 0,5 2-1,0 6 1,-2-3-3,-13-1 1,-10-2-2,-15-11-3,-2 11-10,-27-30-25,4 2 1,-22-28-3,-3-6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5T20:31:57.56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1639 1779 85,'4'-16'36,"2"5"0,-6 11 1,10-12-33,-12 22-2,1 12-1,-9 13 2,-4 13-2,-8 9 2,1 12-1,-3 4 1,4 3-3,4-7 2,5-6-1,10-11 0,12-10-1,8-13 1,14-18-2,11-13 2,7-13 0,7-15 0,2-10 0,-1-10 0,-2-3 0,-6-4 0,-11 4 0,-8 4-2,-12 5 2,-8 13-2,-6 9 0,-6 22 1,-12-6 0,2 25 1,-2 8-1,3 11 1,2 13-2,3 3 2,9 4-1,7-5 0,10-5-1,8-11 1,10-9-1,7-15 2,6-16-1,4-18 1,-4-14 2,-2-9-2,-5-12 1,-7-4-2,-12-8-1,-6-2-4,-15-7-10,2 17-23,-10 3-2,5 13-1,-9 7 0</inkml:trace>
  <inkml:trace contextRef="#ctx0" brushRef="#br0" timeOffset="405.6">2791 2117 96,'-4'21'39,"-4"-10"1,15 1-1,-7-12-36,34-6-1,6-8 1,11-4-1,2-7 1,5-7-1,-2-3-1,-5-2 2,-11-4-2,-13 5 1,-18 0-2,-16 5 2,-16 8-2,-14 11 2,-12 14-1,-8 12-2,-4 16 2,-2 13-1,4 10 2,8 11-2,12 1 2,12-3-3,18-6 2,17-11-2,25-12-1,20-12-4,33-6-10,5-29-24,32-2-3,3-16 2,17 0-3</inkml:trace>
  <inkml:trace contextRef="#ctx0" brushRef="#br0" timeOffset="1029.6">4304 1888 92,'0'0'38,"-8"-15"0,8 15 1,-15 22-35,11-7-2,-3 5 1,1 9-2,-2 6 1,1 10-1,-1 1 1,3 3-3,4-5 3,4-1-2,8-8 2,5-8-2,9-13 1,10-14-2,8-15 2,7-10 1,2-11-1,1-7 1,-2-5-1,-2-4 0,-9 2-1,-7 5 3,-10 12-3,-7 6-1,-9 12 1,-7 15 0,0 0 0,-15 30 0,4 2 0,0 7-1,2 7 1,4 2-1,6-2 2,7-4-1,10-10 0,6-8 0,7-11 1,5-8-1,4-18 1,1-8 1,0-7-1,-5-8 1,-5-2-2,-8-4-1,-3 1-3,-10-3-1,9 13-27,-19-5-8,10 13 1,-7 0-3</inkml:trace>
  <inkml:trace contextRef="#ctx0" brushRef="#br0" timeOffset="1248">5379 1897 92,'11'14'39,"-18"-2"2,1 14-2,-15 4-27,5 2-9,-3 3 1,3 7-1,1 0-1,5-3-4,10-5 0,7-7-4,17-3-20,-4-25-14,19-3 1,-5-23-1,14-3 1</inkml:trace>
  <inkml:trace contextRef="#ctx0" brushRef="#br0" timeOffset="1388.4">5475 1619 108,'-46'-27'38,"9"14"1,0 3-4,8 0-35,29 10-9,0-24-26,28 8-4,-28 16 2,0 0-2</inkml:trace>
  <inkml:trace contextRef="#ctx0" brushRef="#br0" timeOffset="1622.4">5837 1280 111,'0'0'41,"36"13"1,-30 22-4,-13 24-32,-19 21-2,2 22 0,-11 8-3,11 16 1,-4-6-2,11-10-1,4-12 0,6-11-1,15-17-1,7-23-3,21-12-14,-1-37-19,21-14-2,2-26 2,14-9-3</inkml:trace>
  <inkml:trace contextRef="#ctx0" brushRef="#br0" timeOffset="1809.6">6341 1513 127,'-3'-38'41,"-6"27"1,-8 28-1,-4 31-39,-5 29-2,6 16 0,-5 2-2,9-4-3,17 6-27,-9-18-10,17-3 0,-5-16-1</inkml:trace>
  <inkml:trace contextRef="#ctx0" brushRef="#br0" timeOffset="2480.4">7938 1561 87,'26'-48'36,"-26"48"1,1-46 1,-1 46-32,-15-53-2,15 53 1,-33-56-1,33 56-1,-51-49 0,51 49 0,-62-31 0,43 39-1,-51 13 1,-7 19-2,8 30 1,4 26-1,18 23-1,12 11-2,18 6-1,25-29-2,5-18-5,20-6-26,-11-24-5,10-9 2,-10-23-1</inkml:trace>
  <inkml:trace contextRef="#ctx0" brushRef="#br0" timeOffset="2839.2">7252 2018 110,'-27'-6'40,"-1"-1"1,28 7-2,0 0-36,17 7 0,18-9-1,14 0-1,9-1-1,10-2 0,8-4-1,2 0 0,1 0-2,-2-4 0,-3 2-2,-10-4 2,-5 2-3,-12-3 0,-8 2 1,-12 0 1,-9 5 1,-18 9 1,0 0 2,0 0-1,-29 24 4,6 4-1,-7 5 1,1 5-1,1 3 0,6-1-2,7 1-1,6-15-8,20 3-27,2-20 0,15-5-1,-1-16 0</inkml:trace>
  <inkml:trace contextRef="#ctx0" brushRef="#br0" timeOffset="3026.4">7864 1701 109,'-54'-22'40,"12"12"2,-1 2-2,19 13-36,6-1-3,18-4-1,10 15-4,9-13-7,24 8-26,-2-1-4,16 2 2,-5-4-3</inkml:trace>
  <inkml:trace contextRef="#ctx0" brushRef="#br0" timeOffset="3432">8378 1812 97,'0'0'37,"-5"12"3,5-12-3,-12 21-33,6-1 2,4 6-2,-4 4 0,0 7-2,-1 1 1,-1 2-2,3-3 1,-2 1 0,1-9-2,3-2 1,1-10-1,2-17 1,15 7-1,4-19 1,3-9-1,6-13 1,3-4-1,2-10 1,3-1-1,-4 1 1,-5 5-1,-5 6 1,-4 8-1,-7 11 1,-11 18-1,11 2 0,-10 18 0,-1 9-2,0 9 1,2 3-3,6 6-2,3-6-7,18 8-26,-7-17-2,22 3 0,-5-19-1</inkml:trace>
  <inkml:trace contextRef="#ctx0" brushRef="#br0" timeOffset="3837.6">9178 1884 103,'-30'-36'40,"-1"13"2,-16 4-1,6 14-36,-6 16 0,2 13-2,0 10 1,5 11-2,5 2 0,11 2-1,13-4 1,13-8-2,13-13 1,15-11 0,13-15 0,14-15-1,9-15 0,7-17 2,2-9-2,1-16 0,-5-8 0,-37 36 0,-2-5 0,-1 5 0,-2-1 0,-29 47 0,41-83 0,-5 33 0,-35 24 0,-1 26 0,-32 27 0,5 33 0,-15 20 0,0 19-6,11 8-10,10-26-4,36 1-6,-2-32-12,35-7-4,8-24-1,30-9 1</inkml:trace>
  <inkml:trace contextRef="#ctx0" brushRef="#br0" timeOffset="4243.2">10662 1560 93,'0'0'39,"25"-63"1,-25 63-1,16-34-33,-16 17-2,0 30 1,-17 19-3,9 26 0,-19 14-2,4 19 1,-6 6-1,9-1-1,5-10 0,6-9-3,11-9-4,-4-22-27,24-5-5,-6-20 1,14-7-2</inkml:trace>
  <inkml:trace contextRef="#ctx0" brushRef="#br0" timeOffset="4446">10389 1929 107,'-34'-3'41,"20"10"1,14-7-2,10-11-37,38-4-1,21-9-1,18-1-2,12-9-1,12-4-2,5-10-2,11 2-17,-17-13-17,-54 33 0,-2-2 0,-8-2 3</inkml:trace>
  <inkml:trace contextRef="#ctx0" brushRef="#br0" timeOffset="4820.4">11463 1358 102,'18'-56'40,"-18"56"3,-14-4-1,-24 29-37,-16 14-1,-12 22-1,4 28 1,-6 16-2,20 1-1,4-4 0,18-20 0,5-11 1,6-6-2,8-13 1,5-10-1,10-21 0,8-15 1,12-14-1,8-11 0,5-12 0,4-11 1,0-3-1,3-7 2,-7 5-2,-5 5 0,-9 11 0,-8 12 0,-7 13 0,-12 6-2,4 33 2,-11 1-2,1 10 0,0 3-3,8 5 0,-1-5-4,20 6-15,-7-22-15,27-1-1,-4-20-1,15 0 0</inkml:trace>
  <inkml:trace contextRef="#ctx0" brushRef="#br0" timeOffset="5179.2">11748 1982 102,'-11'22'40,"-2"-3"1,16 4-1,9-6-36,11-3 0,12-8 0,10-5-2,7-7 0,6-4-1,-2-9 0,-2-3 1,-8-7-2,-8-3 1,-16-4-1,-14 1 1,-14 2-1,-15 6 0,-13 7 1,-10 14-1,-9 14 0,-6 15 0,-1 13 2,0 10-2,5 4 1,12 9 0,15-3-1,16-5-3,23-8-2,17-21-12,47 4-7,5-28-13,43-3-5,17-20-1,35-4 0</inkml:trace>
  <inkml:trace contextRef="#ctx0" brushRef="#br0" timeOffset="5756.4">13444 1786 91,'-17'-11'37,"-2"8"1,-16 0 1,2 10-32,-12 4-2,2 11-1,-12 5 2,0 12-2,-5 1 0,2 9-1,2-1 0,10 4-2,9-10 2,11-1-2,16-9 0,14-11-1,22-14 1,14-9-1,15-13 1,6-13-1,6-4 0,3-13 1,-4-5 0,-7 0 0,-10 5-1,-12 3 1,-13 12-1,-14 13 2,-10 17-4,-20 8 1,-7 17 2,-3 11-2,-3 7 0,3 4-1,9 3 0,11-4-3,24-6-3,9-24-17,43 0-14,1-18-2,26-3 1,-1-15-1</inkml:trace>
  <inkml:trace contextRef="#ctx0" brushRef="#br0" timeOffset="6271.2">13982 1868 91,'-36'19'40,"-11"0"2,10 13-2,-6-2-18,11 4-20,3-1 1,6 2-2,4-4 1,8-1-1,5-8 0,6-2-1,0-20 0,16 8 1,-1-15-1,4-11 0,2-4 0,3-12 0,0-3 0,-1-8 1,1 0-1,-4 1 1,-1 7-1,-4 6 1,-3 8-1,-4 12 1,-8 11-1,7 15-1,-6 11 2,-1 5-2,0 4 2,3 2-1,5-2 0,6-5 0,7-8 1,12-8-1,8-11 1,11-10-1,8-8 0,0-8 1,1-6-1,-4-2 2,-8 2-2,-10 1 0,-11 7 0,-14 6 0,-14 15 0,0 0 0,-23 25 0,1-1-2,-2 6 1,1 2-2,7 5-2,4-6-2,23 1-12,-3-20-13,31 3-9,2-16 2,20-3-3</inkml:trace>
  <inkml:trace contextRef="#ctx0" brushRef="#br0" timeOffset="6988.8">14848 1907 110,'-47'7'41,"5"13"1,-9-2-2,20 5-36,-3 6-1,11 2 0,7 3-1,12 1 0,13-6-2,11 1 1,8-7-1,8-5-1,6-11 1,2-9-1,1-8 1,-6-11-1,-3-3-1,-7-12 0,-7-4 0,-8-6 1,-5 2-1,-9 0 0,-2 5 1,-6 4 1,-4 11-1,-1 10 2,1 9 1,0 9-1,2 9 0,7 5 0,6 4 1,8-1-2,11-3 1,10-3-1,6-3 2,5-5-2,2-4 1,-1-4 0,-4-3 0,-5-2 1,-6-3-1,-8 1 1,-7-2-1,-14 10 0,14-12 1,-14 12-2,0 0 0,-12 23 0,2-4 0,-2 7 0,1 4 0,0 3 0,4-2 0,4 3 0,7-10 0,7-2 0,10-12 0,10-8 0,7-7 0,6-9 0,6-6 0,2-10 0,-2-1 0,-4-8 0,-5 3 0,-10 2 0,-8 4 0,-8 5 0,-9 9 0,-6 16 0,-15-2 0,-1 17 0,-3 9 0,0 7-2,0 5-1,3 2-2,8 0-1,3-9-5,25 10-13,-7-24-14,22 8-2,-1-20 0,19-1 0</inkml:trace>
  <inkml:trace contextRef="#ctx0" brushRef="#br0" timeOffset="7363.2">16104 1976 113,'0'0'39,"-13"-6"3,3 17-2,-9 3-35,-4 8-1,-4 3-1,-2 11-1,5-4 0,2 5-1,5-3 0,4-3-2,7-7 2,8-8-2,10-11 1,7-15 1,5-2-1,7-14 0,4-5 0,2-7 1,1-3-1,-1-3 2,-2 7-4,-5 5 4,-6 5-2,-7 9 0,-5 10 0,-12 8 0,7 18 0,-10 5 0,-3 5 0,1 2-3,5 3 1,4-2 0,11-3-4,6-13-3,25 2-9,-3-22-6,30 5-12,-8-18-3,17 0-2,-7-17 2</inkml:trace>
  <inkml:trace contextRef="#ctx0" brushRef="#br0" timeOffset="7550.4">17114 1537 102,'-26'-7'41,"-2"28"1,-25 17-2,1 19-29,-4 13-8,2 11 0,6 2-2,8 3-1,14-3-3,7-9-7,26 4-20,-7-26-11,18-2 1,-6-22-3,10-5 1</inkml:trace>
  <inkml:trace contextRef="#ctx0" brushRef="#br0" timeOffset="7753.2">16622 1945 122,'-17'-13'43,"-5"2"1,22 11-2,0 0-38,26 14-4,14-9 0,16-4-3,25 3-5,13-11-9,40 9-7,-3-17-5,35 9-12,-4-9-2,14 7 0,-8-7 1</inkml:trace>
  <inkml:trace contextRef="#ctx0" brushRef="#br0" timeOffset="8236.8">18378 1842 90,'-14'-11'38,"-14"0"0,1 18-4,-10-7-28,0 11 0,-10 6 0,2 10-2,-4 5 1,7 7-2,4 3 1,14 3-2,11-4 0,18 2-1,18-12 0,18-4 0,19-15 0,10-8 0,11-13-1,2-11 1,-4-9-1,-6-16 1,-11-1-1,-19-10 0,-17 6-2,-19 2 1,-16 6-1,-16 8 0,-9 10-2,-8 12-1,6 16-5,-6 0-21,24 18-9,7-4 0,28 8-1,13-7 1</inkml:trace>
  <inkml:trace contextRef="#ctx0" brushRef="#br0" timeOffset="8486.4">19745 1479 110,'0'0'40,"-41"-61"2,41 61-9,-52-32-29,-33 24 0,-8 25-2,-5 23 1,1 30-3,12 22 0,12 15-1,23 9-2,31-22-1,9-15-5,22-2-27,-4-19-6,14-11 2,-5-22-2</inkml:trace>
  <inkml:trace contextRef="#ctx0" brushRef="#br0" timeOffset="8689.2">18889 1911 91,'-36'-16'43,"20"12"1,3-2-1,26 17-20,14-14-22,21 1 0,18-1-3,13-4-3,28 2-13,-1-16-7,28 10-12,-8-8-5,16 6-1,-8-6 0</inkml:trace>
  <inkml:trace contextRef="#ctx0" brushRef="#br0" timeOffset="9391.2">20661 1790 90,'22'-22'40,"-8"0"-2,2 8 3,-16 14-33,9-14-5,-9 14 1,0 0-1,-15 9-1,3 12 1,-6 8-1,1 7-1,-3 4 1,3 7-1,-1 1 1,8 2-1,4-3 0,9-1 0,7-13 0,10-3-1,7-14 1,10-11-1,6-11 1,7-10-1,2-12-1,2-11 1,-6-4 0,-3-9 0,-6 5 0,-9-1 0,-6 9 0,-10 4 0,-8 12 0,-6 13 0,0 10 0,-20 23-1,6 4 2,0 12-1,2 3 1,3 5-1,7 1 1,8-6 0,10-7 0,8-9 0,11-10-1,7-10 1,3-8 0,1-11 0,1-10 1,-4-7-2,-5-7 0,-6-4 0,-6-1-3,-10 2 1,-2 2-2,-8 4-2,2 16-4,-14-6-18,6 24-13,0 0 1,21 17 0,-12-4-1</inkml:trace>
  <inkml:trace contextRef="#ctx0" brushRef="#br0" timeOffset="9828">21945 1914 77,'-33'-7'40,"2"10"0,-16-3 0,8 17-15,-7-4-18,4 7-1,2 2 0,5 5-3,6 0 1,10 1-2,9-2 1,8-3-1,7-6-2,13-3 0,7-9 0,9-3 0,3-6 0,3-6 0,1-5 0,-1-5 0,-1-3 0,-7-2 0,-4 1 0,-7-2 0,-6 7-3,-2 0 3,-6 9-1,-7 10 0,0 0 2,-3 10-1,-3 7 1,-2 8-1,0 0 0,2 5 0,3 0 0,3 3-1,9-3-2,5-5-3,12-1-4,-4-22-13,24 10-14,-7-22-4,16 0 2,-5-20 0</inkml:trace>
  <inkml:trace contextRef="#ctx0" brushRef="#br0" timeOffset="10046.4">22711 1453 104,'-24'1'40,"-22"19"1,-3 35-2,-19 18-33,-1 28-3,1 10 0,34-28-4,14-12-1,7-14-9,23 3-26,-7-24-3,12-3 1,-7-19-3</inkml:trace>
  <inkml:trace contextRef="#ctx0" brushRef="#br0" timeOffset="10249.2">22169 1891 110,'-16'-2'42,"1"0"-1,15 2 1,16 23-38,20-21-1,14-2-2,16-1-1,13-2-3,9-6-5,19 6-24,-13-10-9,7 6 1,-19-4-3</inkml:trace>
  <inkml:trace contextRef="#ctx0" brushRef="#br0" timeOffset="10888.8">22841 1998 117,'-23'22'41,"1"-11"1,23 0-2,13-11-37,14-3 0,9-5-2,9-3 0,6-3-1,3-3 0,-3-4-1,-5-2 1,-7-4-1,-11-2 1,-14 1 0,-12-2-1,-11 5 1,-13 2 0,-11 8 0,-9 6 0,-6 13 0,-5 12 0,1 10 1,3 9 0,8 5 1,10 3 0,15-1 0,16 1 0,15-9-2,18-5 0,13-10 0,12-7 0,7-10 0,4-5 0,-3-6 0,-5-5 0,-6-1 0,-11-2 0,-12 3 0,-11 1 0,-12 7 0,-10 6 0,-13 12 0,-6 6 0,-7 5 0,-2 9 0,0 1 0,1 3 0,4-3 0,6-3 0,9-7 0,6-7 0,2-16 0,15 0 0,-3-15 0,0-7 0,2-6 0,0-5 0,2-2 0,3-3 0,3 5 0,4-2 0,8 8 0,5 3 0,12 7 0,6-1-2,15 10-12,-5-9-4,24 13-7,-21-12-10,18 7-7,-12-7-2,-1-3 2</inkml:trace>
  <inkml:trace contextRef="#ctx0" brushRef="#br0" timeOffset="11590.8">1435 3539 82,'9'-13'38,"-5"-3"-1,-4 16 1,3-15-32,-3 15-1,4 13-1,-3 10-2,-7 6 0,0 8-1,0 6 0,1 4-1,2 3-3,-1-10-13,12 7-22,-2-17 2,12-4-2,1-19-2</inkml:trace>
  <inkml:trace contextRef="#ctx0" brushRef="#br0" timeOffset="12105.6">1451 3165 108,'-21'-7'39,"2"2"-1,19 5-2,0 0-40,15 8-2,17 1-3,-1-10-4,26 15-2,-8-13-1,19 21 2,-15-11 2,9 18 4,-17-1 4,-3 4 6,-8 11 6,-21-9 3,5 16 1,-23-18 1,11 17-1,-17-19 0,12 12-4,-10-14 0,8 4-2,-2-6-1,5-1-1,-2-5 0,5-1-1,-1-6 0,-4-13 0,19 6-1,-2-16 0,3-13-1,5-8 1,4-13 0,5-6 0,-1-10-1,4-1 0,-1 1 0,-4 9 1,-5 9-1,-1 11 0,-6 16 0,-2 21 1,-5 22-2,-5 17-2,-5 17 1,0 7-2,1 12-1,1 0-3,21 10-12,-11-30-8,31 6-11,-1-25-3,27-7-2,8-25 2</inkml:trace>
  <inkml:trace contextRef="#ctx0" brushRef="#br0" timeOffset="13213.2">4153 3471 76,'-4'-23'38,"-12"-5"-2,-3 12 3,-14-2-31,1 12-3,-8 2 0,2 16-1,-6 8-1,3 14 0,1 10 0,7 9-1,5 5 0,9 5 0,9-1 0,10-2-1,12-8 1,13-10-2,13-16 1,7-13-1,9-18 1,5-14-1,4-16-1,-2-13 1,-3-8 0,-9-7 0,-10-2-1,-11 3 1,-11 3 0,-11 7 0,-12 10 1,-6 9-1,-8 10 0,-1 8 1,0 6-1,3 6 1,6 3-1,12 0 1,0 0-1,29 4 1,3-5 0,12 2-1,7 0 1,6 6 0,1 4 0,-2 4-1,-9 9 0,-6 7 1,-13 9-2,-12 5 1,-15 6 1,-9 1-1,-10 2 0,-5-3 0,-1-6 0,0-9 0,4-11 1,10-16-1,10-9 0,13-31 1,15-9-1,10-12 1,8-12 0,3-4 1,5-1-2,-4 4 2,-5 9-2,-9 14 1,-11 15 0,-8 21-1,-8 24 0,-8 15 0,-6 17 0,-3 12-1,1 8-1,1 5-1,6 5-3,0-18-6,22 7-8,-8-34-9,27 3-12,-5-29 0,16-6 0,-5-22 3</inkml:trace>
  <inkml:trace contextRef="#ctx0" brushRef="#br0" timeOffset="13572">5266 3576 103,'-18'21'39,"20"9"1,2-18-2,18 1-34,18-11 0,13-5 0,7-13-1,10-7 0,-3-7-1,-2-4 0,-11-3 0,-12-1-1,-19 3 1,-15 8-2,-19 11 1,-21 12-1,-13 16 1,-11 12-1,-6 17 1,-2 6-2,6 9 2,10 3-1,14-2 0,18-5-1,24-11 1,21-11-4,30-6-6,10-24-7,40 8-6,-2-28-8,33 3-10,0-15 0,21 4-1,0-10 4</inkml:trace>
  <inkml:trace contextRef="#ctx0" brushRef="#br0" timeOffset="14133.6">7471 3585 78,'-12'-23'38,"-14"-5"0,2 16 2,-20-6-25,6 16-9,-10 4 0,1 18-2,-8 10 0,3 15-1,-2 9 0,6 10-2,8 2 2,12 1-2,13-7 0,17-9 1,19-19-1,22-16 0,17-25 1,19-22-1,13-20 0,10-17 1,3-17-1,-2-14 0,-7-5 1,-13-4-2,-13 4 0,-19 9 0,-19 12 0,-16 18 0,-16 20 0,-15 27 0,-12 28 0,-12 25 0,-4 26 0,3 18 0,3 15 0,7 6-2,15 1 0,16-6-2,21-7-2,13-23-5,28-2-8,-4-35-8,26-1-11,-12-29-1,8-3-2,-13-23 3</inkml:trace>
  <inkml:trace contextRef="#ctx0" brushRef="#br0" timeOffset="14773.2">8324 3563 112,'-27'8'40,"9"20"0,-12-3-1,-2 13-37,9 5 1,4 7-1,0-1 0,3 2 0,3-7-1,7-7 0,4-10 0,4-10-1,-2-17 1,25-14-1,-5-14 1,6-11-1,1-11 0,3-6 1,-1-8-1,-3 1 1,-1 2-1,-6 8 0,-4 7 0,-2 11 0,-1 8 0,-1 12-1,4 11 1,4 7 0,4 8-1,5 3 1,7 2 0,9-1-1,5-3 1,4-2 0,2-5 0,0-2-1,-6-3 1,-3-3 0,-12-1 0,-10-1 0,-24 5 0,0 0 0,0 0 0,-33 16 0,-1 4 1,-4 9-1,-1 8 1,2 4-1,6 6 1,9 1-1,10-2 1,15-5 0,14-8-1,10-14 0,13-12 0,8-14-1,6-11 1,4-13-1,-3-12 1,-7-9 0,-7-7 0,-9-3-1,-11-1 0,-12 3 1,-14 4-2,-10 12 1,-5 13-1,-6 12-2,4 18-2,-4 3-5,19 29-12,-8-14-12,27 20-3,1-13-1,19 6 0</inkml:trace>
  <inkml:trace contextRef="#ctx0" brushRef="#br0" timeOffset="15366">9517 3420 105,'0'0'39,"0"0"2,-25 7-7,8 20-28,-2 8 0,3 14-3,-3 6 0,3 5-1,2 2-1,1 0 0,4-7-1,2-9 1,2-11 0,2-11-1,3-24 1,0 0-1,6-17 1,1-16-1,2-8 0,5-10 1,0-11-1,4-7 0,3-8 0,1 1 0,1 3 0,0 6 0,3 8 0,-1 10 0,3 15 0,0 14 0,1 17 0,1 10 0,1 9 0,3 7 0,-2 6-1,1 1 1,-5 3 0,-8-1-1,-7 2 1,-11-2 0,-11 2 0,-13-4-1,-11 1 1,-13-1 0,-6 0 0,-3-2 0,0 2 1,4 3-2,4 0 2,7 6-1,9 6 1,8 5 0,6 8-1,3 6 1,2 8-1,0 5 1,-1 1-1,-5 2-1,-5-2 1,-4-3-1,0-8-1,-2-13-3,10-6-5,1-34-8,28 1-3,-4-41-11,40-5-6,7-32-5,34-14 2</inkml:trace>
  <inkml:trace contextRef="#ctx0" brushRef="#br0" timeOffset="15522">10422 3725 118,'-30'16'43,"-17"-10"0,13 4-4,-5-11-43,6-11-15,33 12-14,-14-12-9,14 12-1,6-21-1</inkml:trace>
  <inkml:trace contextRef="#ctx0" brushRef="#br1" timeOffset="27424.8">1507 6369 45,'0'0'30,"6"-19"2,-4 8-3,-2 11-18,4-17-2,-4 17-1,4-13-1,-4 13-3,0 0 0,0 0-1,6 11 1,-3 12-1,-3 6 0,1 14 0,-3 7 0,2 14 1,-6 6-2,0 9 0,-3 0-1,-1 0 1,1-5-2,-1-7-1,7-6-4,-4-19-9,13-2-21,-4-17 0,7-8-2,-9-15 1</inkml:trace>
  <inkml:trace contextRef="#ctx0" brushRef="#br1" timeOffset="28080">1165 6520 95,'-19'-13'36,"19"13"1,-8-24 0,16 6-34,20-10-1,17-3 0,12-11 1,15 0-2,10-5 1,7 4-1,0 1 0,-6 6-1,-8 8 1,-9 7-1,-12 7 0,-14 6 0,-14 7 1,-9 4-1,-7 4 0,-3 6 0,-4 3 1,-1 8 0,1 8 0,1 9 0,-2 6 0,1 10 0,-3 5 0,1 5 1,-4 1-1,2 0 1,-3-5-1,-1-5 1,0-9-1,1-6 0,1-13 0,1-6 0,1-10-1,1-14 1,0 0 0,0 0 0,5-16-1,-1-9 1,4-7 0,6-8-1,4-6 0,5-6-1,3 0 1,3 3-1,1 5 1,1 6-1,-4 9 1,-5 12 0,-2 10 1,-5 11-1,-3 11 0,-5 11 0,-5 7 0,0 5 1,-1 7 0,2 1-1,1 2-1,2-6 0,8 0-4,1-17-3,21 5-29,-9-18-2,13-1-1,-6-14 0</inkml:trace>
  <inkml:trace contextRef="#ctx0" brushRef="#br1" timeOffset="28470">2596 6679 100,'7'10'38,"-7"-10"1,23 6-2,-4-9-33,12 2 0,1-8 0,9 3-2,0-7 0,4-2-1,-1-4 0,0-1-2,-4-3 0,-9-3 0,-9 0 1,-10-1-1,-10 1 1,-11 1-1,-10 5 1,-10 5 0,-8 9 1,-4 11 1,-5 13-1,1 17 1,-1 10 0,5 12 2,4 6-2,11 0 1,13-1-2,12-11 1,22-11-3,14-19-1,28-7-9,6-26-26,32-4-3,2-17 0,17-3 0</inkml:trace>
  <inkml:trace contextRef="#ctx0" brushRef="#br1" timeOffset="28969.2">4177 5955 86,'-4'-16'36,"4"16"0,0 0 1,0 0-34,-11 19 0,10 17 0,-3 12-2,1 17 1,-3 12-2,-1 12 0,-3 7 1,-1 2 1,0-2-2,-2-10 0,6-8-6,-5-23-13,15-6-17,-1-20 2,9-13-3,0-18 0</inkml:trace>
  <inkml:trace contextRef="#ctx0" brushRef="#br1" timeOffset="29172">3979 6530 82,'-21'6'39,"2"-4"-1,19-2 1,0 0-23,29 6-12,8-15-2,14-3-1,8 1-2,6-4-3,12 9-9,-9-8-24,7 11-1,-11-2-1,1 10 0</inkml:trace>
  <inkml:trace contextRef="#ctx0" brushRef="#br1" timeOffset="29562">4514 6617 99,'-15'9'37,"15"1"4,0-10-6,22-3-31,7-4-1,10-3-2,5-7 2,3-1-3,0-5 1,-3-1-1,-6-4 1,-8 0-1,-11 1 0,-9 1 1,-11 6-1,-9 2 0,-11 9 0,-9 8 0,-7 11 0,-6 10 1,-6 11-1,2 8 2,3 5-1,7 4 2,9 0-1,14-3 0,15-7-1,18-9 0,19-11-1,12-12-4,15-6-1,5-15-6,16 1-27,-11-13-2,6 6 1,-16-12-1</inkml:trace>
  <inkml:trace contextRef="#ctx0" brushRef="#br1" timeOffset="30076.8">5245 6492 94,'-26'14'36,"14"6"2,-9-3 0,5 13-32,-5 2-1,5 6 0,-3 3-1,3 1 0,2-4-2,2-4 1,5-8-1,5-6-2,2-20 1,0 0-1,22-6 1,-5-15-1,2-6-1,2-7 1,0-4 0,-2-2-2,-1 1 2,-6 3-1,-2 6 0,-6 6 0,0 6 1,-4 8-2,0 10 2,0 0 0,-2 18 0,3 0 1,1 0-1,4 3 1,2-1 0,5-3 1,3-6-2,7-6 1,4-6 0,4-6-1,1-7 1,1-3-3,2-5 2,-4 0-1,-1-1 2,-7 2-2,-3 3 1,-5 4-1,-3 8 1,-12 6 0,0 0 0,8 24 0,-12-2-1,0 7 2,-1 3-2,0 2 0,5 4-3,-2-10-3,17 6-26,-9-19-5,15 1 0,-4-17-1</inkml:trace>
  <inkml:trace contextRef="#ctx0" brushRef="#br1" timeOffset="30716.4">5874 6522 86,'-13'14'36,"6"10"2,-5 2 0,3 8-31,-1 1-2,3 6 1,-1 1-3,2-1 1,1-4-2,2-4 0,1-7-1,2-5 0,0-7 0,0-14-1,0 0 1,11-20-1,-4-4 1,3-6-1,0-8 0,0-5 0,2-5-1,1-3 0,1 3 0,1 3 0,-1 5 0,2 7 0,1 5 1,3 7-1,3 9 1,0 6-1,0 6 1,3 5 0,-3 3 0,0 3-1,-3 5 1,-6 5-1,-6 3 0,-8 4 2,-5 3-1,-8 1 1,-5 3-1,-6 0 1,-4-2-1,-3-1 2,-1-3-2,2-2 0,2-5 0,3-3 0,4-4 0,4-1 0,4-1 1,2-3-1,5 3 1,1 4-1,0 6 1,-1 8 0,-2 11-1,-3 7 1,-8 11-1,0 6 1,-7 3-1,1-2-1,-1-1 0,2-11-3,9 2-9,-4-24-24,18-6-2,1-27 1,16 4-3</inkml:trace>
  <inkml:trace contextRef="#ctx0" brushRef="#br1" timeOffset="31402.8">6377 6694 64,'0'0'37,"-15"15"0,15-15 0,0 0-10,11 1-23,9-8 0,11-2-1,6-4-1,7-2 0,4-7 0,2 1-2,-3-5 1,-4 3-2,-11 0 1,-8 2 0,-13-1 0,-9 3-1,-11 4 2,-9 3-1,-10 5 0,-6 6 1,-7 9-1,-5 11 1,0 7 1,1 10 1,3 4-1,9 6 1,6 2-2,13-2 2,15-5-2,15-8 1,16-10-3,13-8 1,14-11-2,10-9-1,10-7-2,1-11-1,5 2-5,-16-17-11,5 10-16,-16-10 0,-2 6 1,-20-4-1</inkml:trace>
  <inkml:trace contextRef="#ctx0" brushRef="#br1" timeOffset="32058">7181 6504 79,'-26'9'35,"12"11"1,-5 0 0,9 14-25,-9-1-6,5 9 0,-3-1-2,6 4 1,2-6-2,2-1 0,2-8 0,5-4 0,2-12-1,-2-14 1,18-3-1,-4-14 0,1-9 0,1-8 0,1-4 0,0-5-1,-1 1 0,-1 0-1,-1 5 1,0 6-1,1 6 1,2 5-1,3 8 1,3 3-1,5 8 1,5 1 0,6 4 0,0 0 0,5 1 0,2-2 0,-1 0 0,-1-3 0,-5-1 0,-8-3 0,-8 0 1,-7-3-1,-16 7 0,-1-12 0,-17 9 0,-6 3 1,-8 2-1,-5 9 1,-5 8 0,-3 5 1,1 6 0,4 7 0,6 0-1,6 2 2,11-4-2,11-6 2,13-10-2,16-9-1,12-11 1,12-10-1,9-10 1,4-8-1,3-5-1,-4-4 0,-7 1 1,-10 2-1,-10 7 1,-13 6-2,-12 11 2,-7 11-1,-17 10 0,-1 10 2,-4 9-1,0 7 2,2 4-3,5 1 1,9 1-1,9-9-1,16-5-3,9-19-6,29 0-23,0-24-5,22-3 0,-1-19-1</inkml:trace>
  <inkml:trace contextRef="#ctx0" brushRef="#br1" timeOffset="32245.2">8483 6147 103,'-27'5'38,"5"26"1,-10 8-1,7 14-34,-5 13-2,5 6 0,1 4-2,7 0 0,7 0-3,2-7-1,11 2-25,-5-22-8,10-3 0,-7-18-2</inkml:trace>
  <inkml:trace contextRef="#ctx0" brushRef="#br1" timeOffset="32432.4">8184 6593 113,'-6'-17'38,"-2"0"4,8 17-3,15-16-35,7 6-4,13 3-2,10-7-4,20 12-27,-2-11-7,20 11 2,-6-8-2</inkml:trace>
  <inkml:trace contextRef="#ctx0" brushRef="#br1" timeOffset="32916">8857 6493 83,'0'0'37,"-19"8"-1,5 11 1,-11-2-29,4 12-1,-2 0-1,4 4-1,2-2-1,9 1 1,6-7-2,12-5 3,7-10-4,15-8 0,6-8-1,9-6 0,5-9 0,3-7-1,-2-3 1,-2-3-3,-7-2 2,-6 1-1,-7 3 1,-9 3-2,-7 6 2,-7 8-2,-8 15 2,0 0-1,0 0 1,-10 29-1,4-1 0,-1 3 0,5 3-2,0-3-1,13 10-13,-6-18-19,17 1-3,-1-16 3,13 0-3</inkml:trace>
  <inkml:trace contextRef="#ctx0" brushRef="#br1" timeOffset="33259.2">9501 6579 99,'0'0'37,"-24"15"1,13 4 0,-7 2-33,6 7 0,0 3-2,4 1 1,-1-1-1,6 2-2,0-7 1,7-3 0,-2-9 0,-2-14-1,17 2 0,-6-13 0,0-10 1,2-6-1,-1-5-1,-1-5 0,2-3 0,0-2-1,0 2 1,2 3-1,1 4 1,2 4-2,2 7 2,2 5-2,2 10-1,1 1-5,13 15-25,-13-6-7,9 9 1,-7-5-1</inkml:trace>
  <inkml:trace contextRef="#ctx0" brushRef="#br1" timeOffset="33602.4">9905 6581 98,'-4'15'41,"4"-15"-2,-2 21 2,2-21-34,27 11 0,1-15-3,9 0-3,0-7 2,4-1-3,-4-4 1,-5-2-2,-6-4 1,-10 0-1,-13 2 1,-13 1 0,-8 6 1,-9 6-1,-9 7 1,-4 10-1,-5 13 1,0 10 2,2 6-2,8 6 2,8 2-2,13-2 3,14-5-4,15-6-2,22-9-3,8-20-15,31 2-20,2-16 0,22-3-1,0-14 0</inkml:trace>
  <inkml:trace contextRef="#ctx0" brushRef="#br1" timeOffset="34148.4">11496 6473 91,'1'-12'38,"-1"12"0,-15-10 1,-6 4-31,6 8-3,-9 2 0,0 7-1,-5 5-1,2 10 0,-2 3 0,7 5 1,4 2-2,11 1 2,14-3-3,14-1 2,14-8-2,10-9 2,12-8-3,3-7 0,3-7 0,-4-9 0,-7-9 0,-10-3-2,-14-4 1,-11-3-1,-15 1 1,-10-1-2,-9 3 1,-8 1-2,0 7 2,-2 2-2,6 9 0,4-2-5,17 14-24,0 0-6,31 2 1,-2-1-1</inkml:trace>
  <inkml:trace contextRef="#ctx0" brushRef="#br1" timeOffset="34460.4">12761 5931 98,'-29'-50'35,"-14"2"2,2 16-2,-6 6-34,0 21 1,-5 16 4,3 22-3,-5 21 2,6 21 0,1 15-2,9 9 1,6 8-1,12-4 0,9-1-4,8-10 0,10-5-6,-1-28-6,12-2-25,-6-24 0,4-11-1,-16-22-1</inkml:trace>
  <inkml:trace contextRef="#ctx0" brushRef="#br1" timeOffset="34632">12084 6441 115,'-10'-15'41,"2"-2"0,20 11 0,1-2-35,20 1-3,12-1-2,9-2-3,12 2-3,-1-9-21,14 12-13,-6-7-3,8 8 1,-9-7-1</inkml:trace>
  <inkml:trace contextRef="#ctx0" brushRef="#br1" timeOffset="35084.4">13107 6218 121,'0'0'42,"-16"-6"0,16 6-2,0 0-39,0 0-2,0 0-2,0 0-6,22 13-30,-12-12-1,11 10-1,-6-5-1</inkml:trace>
  <inkml:trace contextRef="#ctx0" brushRef="#br1" timeOffset="35287.2">13109 6633 128,'-20'15'44,"13"0"0,7-15-5,7-16-39,13 1 0,4-5 0,14 7-19,-17-14-10,16 12-12,-16-4-2,-1 12-1,-13-3 1</inkml:trace>
  <inkml:trace contextRef="#ctx0" brushRef="#br1" timeOffset="37330.8">1127 8172 102,'0'0'40,"0"0"1,0 0-9,31-5-27,11-7-2,6-5 1,13 4 0,7 2-2,7 1-3,4 8-1,-6-1-5,6 12-30,-20-6-2,3 11-1,-11-12-2</inkml:trace>
  <inkml:trace contextRef="#ctx0" brushRef="#br1" timeOffset="38906.4">2666 7956 67,'11'-7'37,"-11"7"-3,10-5 3,-10 5-22,-8 17-11,-1 4 0,1 8-1,-6 3 0,0 7-2,-3 2 1,1 4 0,1-5 0,4-1-2,2-10 2,4-3 0,5-13-1,0-13 1,17 0-1,2-16 1,3-9-1,2-9 0,3-7 1,1-6-1,-3-1 0,-2 3 0,-5 6 0,-3 6 0,-7 6-1,-2 9 1,-6 18-1,0 0 1,0 0-1,-7 12 0,7 2 1,4 6-1,7-5 1,5 2 0,8-9 0,13-4 0,6-9 0,8-4 0,5-4 0,-2-8-1,1 4 1,-7-5-1,-7 7 1,-10 4-1,-10 4 0,-11 7 0,-10 0 0,-7 21 0,-4 3 0,-3 2-2,0 7-1,0-2-1,8 4-1,3-7-3,19 8-10,-3-18-21,18 1 1,-2-15 1,16 0-2</inkml:trace>
  <inkml:trace contextRef="#ctx0" brushRef="#br1" timeOffset="39358.8">3683 7958 96,'-9'-12'36,"9"12"3,-24-2-1,24 2-32,-25 18-1,16 6 0,0 1-2,3 3-2,5 0 1,8 2 0,6-5 0,9-3-2,7-10 1,5-8 0,7-9 0,6-5 0,2-11 0,1-6 0,-3-3-2,-3-3 1,-3-2-1,-7 2 0,-4 4-1,-8 4 1,-5 10-2,-7 10 1,-10 5 0,5 35 1,-12 6 0,-4 17 1,-8 17-1,-6 17 2,-8 11-1,-5 3 2,-4 0 0,1-6 0,-4-10 0,1-13 0,3-19 1,4-20-2,3-22 2,7-15-3,5-16-1,3-15-2,9-10-1,4-15-2,18 1-23,-6-21-11,20 7 0,-4-7 0,12 9 0</inkml:trace>
  <inkml:trace contextRef="#ctx0" brushRef="#br1" timeOffset="40045.2">5604 7934 54,'14'-20'35,"-2"4"1,-14-6-1,4 10-15,-22-12-6,7 12-6,-15-3-2,-1 9-2,-8 4 0,-2 10 0,-6 10-1,0 12 1,-4 10-2,0 9 0,4 3 0,7 0-1,9-3 0,13-5 0,14-11 0,19-13-1,19-17 0,17-13 0,13-13 1,8-9 0,3-10-1,2-4 1,-7-3-1,-9 2 1,-15 4-1,-14 6 1,-12 8-1,-12 10 0,-10 19 0,-12-3 0,-6 20 0,-2 9 0,-2 8 0,2 8-1,5 2 1,5-2-1,16-6 0,8-7-2,16-10 0,12-15-3,17-5-4,-2-25-17,18 8-12,-7-14 0,5 3 0,-13-8 2</inkml:trace>
  <inkml:trace contextRef="#ctx0" brushRef="#br1" timeOffset="40357.2">6288 7894 87,'-19'24'35,"5"11"2,-7-1-1,8 6-29,-6-6-2,6 2-1,-1-8 0,6-1-1,1-10 0,7-17-2,0 0 1,21-15 0,-5-9-1,3-4 0,2-7 0,-1-1 0,1-4 0,-2 1 1,-3 7-1,-2 2 0,-1 3 0,2 5 0,1 4 0,4 3-1,6 5-1,3-1-3,9 14-7,-6-13-25,14 14-4,-8-10 0,11 7 0</inkml:trace>
  <inkml:trace contextRef="#ctx0" brushRef="#br1" timeOffset="40887.6">6855 7838 104,'-18'29'40,"-10"-7"0,8 10-2,-5-6-34,5 7-1,3-8-1,3 3 0,3-5-1,7-4-1,4-19 0,10 14 0,2-18 0,5-10 0,3-2 0,3-10 1,-2-2-1,1-4 0,-4 2 1,-3 3-1,-2 4 0,-5 3 0,-2 9 0,-6 11 0,0 0 0,-2 10 0,-1 7 0,3 4 0,4 1 0,4-1 0,7-4 1,7-6 0,7-6-1,8-8 1,5-10 0,5-3 0,1-6 0,-1-2 0,-3-2 0,-6 4-1,-5 3 0,-8 6 1,-7 8-1,-18 5 1,12 18-1,-14 4 0,-4 8 1,-2 9-1,0 2 0,2 2-1,3 1-1,2-7-4,13 7-11,-8-21-18,19 6-6,-1-16 0,16 3-2</inkml:trace>
  <inkml:trace contextRef="#ctx0" brushRef="#br1" timeOffset="41776.8">7770 7907 89,'0'0'37,"8"-15"-1,-8 15 3,0 0-34,0 0 0,5 20-1,-8-1-1,-8 11 0,2 6-1,-4 6 0,2 1-2,-2 1 1,3-2 0,2-5-1,5-6 1,3-13 0,3-5 0,-3-13-1,15-2 1,-3-11 0,0-6-1,2-8 2,-3-5-1,1-8 0,-1-2 0,3-7-1,1-2 1,4 0 0,4 0 0,2 5-1,6 4 0,1 6 1,4 10-1,-1 7 0,-2 13 0,-1 9 0,-6 10-1,-5 9 1,-6 5-1,-7 9 0,-8 2 1,-8 5-1,-9 2 0,-5 0 0,-7-5 1,-5-3-1,-2-5 0,1-8 0,3-4 0,2-7 0,6-9 0,2-4 1,5-4-1,6 0 1,11 4 0,-16-5 1,16 5-1,-14 17 0,3 5 1,-3 9-1,-3 9 1,-6 9-1,0 4 0,-1 2 0,5-3-1,8-5-1,9-11-2,18-7-6,2-28-22,29-5-7,3-22 1,18-6-2</inkml:trace>
  <inkml:trace contextRef="#ctx0" brushRef="#br1" timeOffset="41995.2">8464 7809 105,'0'0'40,"-3"19"-1,0 8 0,-8 4-35,-3 11-2,-1 3-1,1 3-1,1 0-1,2-6-2,7-1-4,-3-18-20,20 2-12,-13-25 0,32 7-1,-11-27 2</inkml:trace>
  <inkml:trace contextRef="#ctx0" brushRef="#br1" timeOffset="42135.6">8536 7485 96,'-7'-10'32,"4"-2"-15,3 12-16,18-15-35,13 8-3,5-8 2</inkml:trace>
  <inkml:trace contextRef="#ctx0" brushRef="#br1" timeOffset="42354">9039 7212 100,'-20'32'37,"-12"5"2,6 21-2,-6 2-31,6 17-1,0 6-1,5 6-2,2 1 0,6-2-2,8-3-2,0-15-5,14 1-21,-8-26-11,13-9-1,-6-21 0,10-8 0</inkml:trace>
  <inkml:trace contextRef="#ctx0" brushRef="#br1" timeOffset="42525.6">8771 7739 117,'-17'-11'41,"17"11"0,0 0-4,14-13-35,15 8-3,9-7-5,23 12-28,-4-11-5,15 9 0,-6-8-2</inkml:trace>
  <inkml:trace contextRef="#ctx0" brushRef="#br1" timeOffset="42884.4">10027 7763 96,'9'-10'38,"-2"-2"1,6 13-1,-13-1-32,15 24-2,-15 4 0,-4 9-2,-6 5 0,0 7-1,-3 1-1,1-4-1,6-2-2,2-16-5,18 1-27,-14-29-5,37 4 3,-12-26-3</inkml:trace>
  <inkml:trace contextRef="#ctx0" brushRef="#br1" timeOffset="43040.4">10121 7484 97,'-18'-7'36,"7"6"-1,11 1-2,25 21-41,-2-13-27,19 6 0,4-4 0,11 4-3</inkml:trace>
  <inkml:trace contextRef="#ctx0" brushRef="#br1" timeOffset="43336.8">10632 7638 100,'-35'26'39,"-10"-8"2,8 10-2,-4-2-32,14 1-3,10-5 0,13-1-2,14-3 0,14-3-1,12-2 0,7-2-1,2 0 0,0 0 1,-4 2-1,-8 2 1,-12 6 0,-16 2-1,-17 2 0,-11 6 0,-11 0 0,-5-1-1,0-1-2,-1-8-3,19 4-22,-1-17-12,22-8 0,0 0-2,39-24 3</inkml:trace>
  <inkml:trace contextRef="#ctx0" brushRef="#br1" timeOffset="43976.4">11624 8216 48,'-28'0'31,"9"0"3,7-2-1,1-6-23,11 8-1,0 0-1,20 0-2,-8-1-1,8 6 1,-3-2-1,10 2-1,3-2-1,10-1 0,10-3-1,16-1 0,12-6-1,15-1 1,12-7-2,18 5 2,16-5-2,10 1 1,13 1-1,8 2 0,7 3 0,5 7 1,4 1-1,4 2 1,1 1-1,2 4 1,-3 0-1,2 1 0,-2-6 1,-4 1 0,-3-3 0,-11 0 0,-12 0-1,-16 1 1,-15-4-2,-28 5 2,-26 7-3,-24-5-2,-24 9-1,-27-12-8,-14 18-25,-24-14-1,-5 8-1,-7-13 1</inkml:trace>
  <inkml:trace contextRef="#ctx0" brushRef="#br1" timeOffset="44584.8">16316 7190 66,'-7'-14'36,"-8"0"-1,0 7 0,-14-1-20,10 15-6,-10 1-2,7 12-2,-4 5-1,6 6-2,1 3 0,11 1-1,4-2 1,11-1-1,9-8 0,7-5-1,11-11 1,6-7 0,4-11 0,-1-8 0,0-7-1,-5-5 1,-5-2-2,-10-4 1,-8 4-3,-11-1 1,-2 13-4,-13-2-3,11 22-10,-17-7-18,17 7 1,-9 10-2,18 3 3</inkml:trace>
  <inkml:trace contextRef="#ctx0" brushRef="#br1" timeOffset="44959.2">17266 7333 83,'-3'-16'38,"-14"-3"0,-6 11 2,-19-1-32,-3 17-1,-16 6-2,-4 14-1,-12 7 1,4 15-1,0 3-1,11 9 0,12-1-1,19-1 0,23-6-1,23-9 0,24-9-2,19-10-1,18-6-3,4-21-15,19 5-19,-12-18-2,4-1 0,-12-14-1</inkml:trace>
  <inkml:trace contextRef="#ctx0" brushRef="#br1" timeOffset="45832.8">1320 10183 91,'0'0'39,"0"0"1,0 0-1,16 2-33,11-2 1,12-7-4,16 0 0,13-6-2,10-3-2,6 0-2,2-6-4,9 10-30,-20-4-2,-2 13 0,-20-4-2</inkml:trace>
  <inkml:trace contextRef="#ctx0" brushRef="#br1" timeOffset="46612.8">3010 9693 79,'0'0'36,"14"-20"0,-14 20 0,0 0-29,0 0-2,4 24-1,-8 7 0,-5 6-2,1 9 0,-1 4-1,1 3 1,1-4-2,2-6-2,8-5-5,-3-18-28,18-11-1,0-22-1,12-7-2</inkml:trace>
  <inkml:trace contextRef="#ctx0" brushRef="#br1" timeOffset="46784.4">3083 9396 89,'-40'-9'34,"7"10"0,8 3-1,10 3-37,28 11-18,6-10-11,21 6 0,6-4-3,14 5 3</inkml:trace>
  <inkml:trace contextRef="#ctx0" brushRef="#br1" timeOffset="47065.2">3792 9609 95,'-14'-14'37,"0"7"1,-11-8-2,2 13-31,-10 2 0,-1 13 0,-7 6 0,3 15-1,-3 5 0,7 6-1,3 3-1,9 1 0,11-3-1,16-6-1,11-7-1,12-13-2,17-3-3,1-19-24,24 7-10,-3-16 1,9 2-2,-10-10 1</inkml:trace>
  <inkml:trace contextRef="#ctx0" brushRef="#br1" timeOffset="47424">4061 9803 104,'-14'14'39,"15"3"0,-1-17-2,19 8-33,5-12-1,12-7 0,6-4-1,3-7-1,2-3 1,-1-4-2,-8 0 1,-6 0-1,-11 2 0,-12 1 1,-11 4-2,-11 6 2,-11 6-1,-8 12 1,-8 9-1,-3 9 1,-2 13 1,2 8-1,5 6 0,8 5 1,13 0-1,10-5 0,15-7-2,14-8 0,15-9-2,9-17-4,27 4-25,0-25-8,19 1 0,-1-17-1</inkml:trace>
  <inkml:trace contextRef="#ctx0" brushRef="#br1" timeOffset="48157.2">5532 9530 83,'0'0'37,"-10"-11"0,-2 23 0,-12 2-32,3 10-1,-6 3 0,4 9 0,-1 1 0,8 4-1,4-5-1,11 0 1,10-9-1,12-7-1,11-9 0,10-10 0,8-11 0,3-9-1,4-6 1,-3-9-1,-3-1 0,-7-1 0,-9 2 0,-8 4 0,-10 7 0,-7 7-1,-10 16 1,0 0 0,-13 9 0,1 13 1,2 7-1,1 5 0,2 3 0,7 3 2,4-6-2,9-4 1,7-9 0,7-9 0,7-13 0,5-11 0,0-9 0,1-10 0,-3-6 0,-3-3-2,-8-3 0,-6-1-2,-6 9 0,-8 0-2,0 12-2,-9-2-3,15 23-12,-12-8-17,13 17 2,-13-7-2,31 16 3</inkml:trace>
  <inkml:trace contextRef="#ctx0" brushRef="#br1" timeOffset="48562.8">6548 9522 98,'-39'6'38,"5"14"2,-6-11-7,7 18-28,1-1 1,6 10-1,7-2-1,7 2-1,7-3-1,10-6 1,8-8-2,10-9 0,7-12 0,6-10-1,4-10 1,3-6-1,0-8 0,-1-3-1,-5-2 0,-6 1 0,-6 4 0,-8 5-1,-5 8 1,-9 9-1,-3 14 2,-10 8 0,-1 11 0,0 7 0,1 8 0,3-1-2,9 3 0,6-13-3,18 3-9,3-26-23,22-5-2,2-24 0,16-8 0</inkml:trace>
  <inkml:trace contextRef="#ctx0" brushRef="#br1" timeOffset="48765.6">7236 8985 96,'-36'90'39,"-8"3"1,10 9-3,3-10-33,7 0-1,9-8-3,6-14-3,17-5-31,-7-23-3,12-6-1,-4-21-1</inkml:trace>
  <inkml:trace contextRef="#ctx0" brushRef="#br1" timeOffset="48968.4">6973 9433 103,'-6'11'40,"6"-11"0,3 19 0,7-15-37,17-1-3,15-2-1,6-5-2,14 4-5,-1-15-23,19 14-8,-5-11 0,9 5-1</inkml:trace>
  <inkml:trace contextRef="#ctx0" brushRef="#br1" timeOffset="49576.8">7525 9538 102,'-34'42'41,"0"-11"0,22 4-1,-7-15-33,30-6-3,9-11-1,16-6-1,8-10-2,6-6 0,2-7-1,-1-4 0,-3-2 0,-10-3 0,-11 0 0,-13 3 0,-14 6 0,-13 3 1,-10 10 0,-12 7 0,-8 10 0,-3 9 0,-1 9 1,5 8 0,6 5 1,12 1 0,15-3-1,18-3 1,18-6-1,16-8 0,13-8 0,12-5 0,4-7-1,1-1 0,-3-4 0,-8 3 0,-10 0 0,-9 5 0,-12 5 0,-14 7 0,-11 6 0,-7 6-1,-7 6 1,-4 3-1,0 2 1,-2-1-1,2-2 0,3-7 1,3-5 0,5-9 1,1-10-1,0 0 1,15-26 0,-3 3 0,1-9 0,5-1-1,2-6 1,3 0-1,1-2 0,-1 3-2,0 4 0,-2-1-2,7 14-12,-14-15-20,18 16-5,-4-11 1,17 11-2</inkml:trace>
  <inkml:trace contextRef="#ctx0" brushRef="#br1" timeOffset="50091.6">10309 9430 81,'0'0'39,"-12"-8"-2,12 8 2,-13 14-30,10 5-5,-3 3-1,1 6 0,0 4-2,2 1 0,4 0-1,1-6-4,16-1-30,-5-17-3,11-6-1,0-17-2</inkml:trace>
  <inkml:trace contextRef="#ctx0" brushRef="#br1" timeOffset="50247.6">10422 9049 98,'-30'3'37,"3"4"1,13 6-5,17 5-42,-3-18-25,41 22-3,3-15 1,16 6-2</inkml:trace>
  <inkml:trace contextRef="#ctx0" brushRef="#br1" timeOffset="50547">10901 9277 86,'-40'30'38,"-20"-7"1,2 8 2,-8-12-31,14 4-4,8-7-1,18 0-2,19-6 0,20 0-1,19-6-1,15 3 0,8 1-1,7 4 1,0 3-1,-6 8 1,-11 5 0,-14 4 0,-12 5 0,-15 2 0,-14 0 0,-7-1 0,-8-6 0,-1-7-1,1-7-2,3-11-1,12-6-3,1-20-20,23 2-14,1-14 1,17 2-2,-1-14-2</inkml:trace>
  <inkml:trace contextRef="#ctx0" brushRef="#br1" timeOffset="51328.4">11893 9940 60,'-35'1'32,"14"3"-2,10-5 2,11 1-28,18-10 0,8 0 1,19 7 2,5-12 0,18 10 0,5-9 0,18 8-2,6-4-1,14 3-1,7 0-1,7 2-1,9 3 0,7 1 0,7 0-1,9 0 1,2-5-1,9 1 1,5-2 0,6-2 0,3-2 0,4-1 0,1 1 0,2-1-1,-3 3 1,-5 0-1,-8 2 0,-7 2 0,-15 2 0,-15 1 1,-24 2-1,-16 0 0,-24 3-1,-21-3 1,-19 0-2,-21-5-2,-11 5-25,-13-6-9,-5 2 0,-15-9-2</inkml:trace>
  <inkml:trace contextRef="#ctx0" brushRef="#br1" timeOffset="52061.6">16870 8892 58,'0'0'34,"-17"-14"-1,5 13 0,-9-3-25,7 11 0,-6-3-2,6 9-2,-3 0 0,6 8 0,0 1 0,7 5 0,4-1-2,8 2 1,6-5-2,10-2 1,3-9-2,7-6 1,2-9 0,2-8-1,-3-7 1,-3-5-1,-6-5 1,-10-3-1,-7-3 0,-9 2 1,-8 3-2,-7 3 1,-3 7-1,-4 5-1,2 14-2,-7-2-12,17 19-21,1 0 0,14 8-1,7-1 0</inkml:trace>
  <inkml:trace contextRef="#ctx0" brushRef="#br1" timeOffset="52482.8">17685 9028 79,'-20'-21'38,"3"18"0,-13-2 0,-1 17-30,-18 4-1,-2 17-1,-13 10-2,-2 15 1,-6 4-1,11 8-1,5-3 1,19 0-2,25-13 0,29-11-1,39-18-1,26-16-3,35-7-4,9-23-28,28 4-4,-6-18-1,4 5-2</inkml:trace>
  <inkml:trace contextRef="#ctx0" brushRef="#br1" timeOffset="53340.8">1482 11792 70,'0'0'41,"-10"-2"-3,10 2 4,9-12-35,10 4 1,7-1-4,14 3 1,6 2-3,10 2-1,7 6-2,5-2-2,6 6-4,-6-11-22,16 13-10,-8-14-1,14 4-1</inkml:trace>
  <inkml:trace contextRef="#ctx0" brushRef="#br1" timeOffset="54105.2">3256 10986 66,'-6'-16'37,"6"16"0,-13-6-2,8 21-29,-9 5-1,4 15-2,-2 7 1,4 12-3,-3 10 1,3 11-1,-2 3 2,3 3-2,0-3 1,1-1 1,-1-7-1,4-8-2,-1-11 1,4-12 0,5-14 0,4-12-2,6-14 2,5-14 0,3-12 0,2-5 1,2-7-1,0-5 1,-2-2-2,-2 0 1,-1 3-1,-2 7-1,-1 7 1,-1 10 0,2 10 0,2 10 0,2 11 0,0 10-1,0 9 1,-2 5 1,-4 5-1,-4-1 2,-7 0-2,-12-2 0,-9-4 0,-6-4 0,-13-7 0,-5-7-2,-7-8 2,-3-5 0,2-11-1,4-7 1,11-2-4,7-7 0,19 3-4,5-11-9,27 16-21,2-10 0,20 14 0,2-5 0</inkml:trace>
  <inkml:trace contextRef="#ctx0" brushRef="#br1" timeOffset="54495.2">4092 11513 73,'0'0'37,"-24"-17"0,4 19 1,-17 4-31,2 9-2,-6 3 0,1 11 0,-1 2-1,6 8 0,5-1-1,10 2-1,12-3 0,14-5-2,12-7 1,16-6-3,9-8 3,9-10-4,6-9 4,-1-7 1,-2-7-3,-4-8 2,-9-3-1,-10-5 0,-11 0-1,-10-1 1,-9 5-2,-9 3-2,-3 9 0,-8 6-1,3 13-1,-6-1-2,13 20-11,-7-8-18,15 11 1,0-8 0,14 5 2</inkml:trace>
  <inkml:trace contextRef="#ctx0" brushRef="#br1" timeOffset="54729.2">4535 11454 78,'0'0'40,"3"-10"-2,-3 10 3,-16 7-32,6 3-4,-4 5-1,1 9-1,0 7-1,1 8 1,0 4-3,3 3-1,4 2-1,4-9-2,10-3-1,0-18-8,20-3-26,-3-22-2,13-8 2,-3-21 2</inkml:trace>
  <inkml:trace contextRef="#ctx0" brushRef="#br1" timeOffset="54916.4">4694 10881 83,'-16'7'40,"16"-7"-1,-15 9-3,17-19-25,13 8-45,-7-9-4,9 7 0,-3-7-2</inkml:trace>
  <inkml:trace contextRef="#ctx0" brushRef="#br1" timeOffset="55322">5145 10690 79,'11'-16'39,"0"9"-1,-11 7 0,0 0-29,-3 12-2,-3 18-1,-8 9-1,0 15-2,-4 8-1,-2 13-1,-3 9-1,0 6 0,-2 1-1,2-1-1,1-5 0,5-6 1,2-8-2,1-12 0,8-7-4,-3-22-4,15 0-28,-8-19 0,16-5 1,-6-16-1</inkml:trace>
  <inkml:trace contextRef="#ctx0" brushRef="#br1" timeOffset="55571.6">5362 11287 87,'0'0'40,"-7"10"0,8 3 0,-11-1-35,6 10-1,-3 4 0,0 7-1,-1 4-2,-1 5 1,0-1-2,-1-3-1,5-2-3,0-13-2,14 1-21,-9-24-12,25 0 0,-8-21-2,17-6 1</inkml:trace>
  <inkml:trace contextRef="#ctx0" brushRef="#br1" timeOffset="56039.6">5565 11025 83,'-13'-2'38,"-3"3"0,6 11 0,10-12-36,-5 20 1,14-7-2,6 4 1,3 1 0,3 4 1,0 1 0,1 4 0,-8 2 0,-1 2 0,-9 3 0,-4 4 0,-8 0-1,-2 2-1,-5-1 0,-2-2 0,0-4-1,3-3 1,4-9-1,6-7 0,4-14 0,17-4 0,5-15 1,4-8-1,7-9 1,3-7-1,4-3 0,3-1 0,-2 4 0,-2 6 0,-7 10 0,-4 10 0,-5 13 0,-4 14 0,-6 11 0,-3 8-1,-1 6 0,0 6 0,4 1-1,5-2-1,8-1-2,5-11-1,13 2-9,-10-19-23,21 3-1,-7-18 0,9 2 0</inkml:trace>
  <inkml:trace contextRef="#ctx0" brushRef="#br1" timeOffset="56507.6">6484 11308 77,'-20'-35'36,"5"10"0,-6-3 0,7 12-29,-5 4-2,4 14-2,-1 8 1,0 13 1,-5 6-1,1 11 0,-2 2-1,4 4 0,0-5-1,10-1 1,4-8-2,9-8 1,8-11-1,8-13-1,6-11 1,6-8-1,3-9 1,0-8-1,1-4 0,-1-3-1,-5 2 1,-3 4 0,-5 8-1,-9 11 1,-14 18 0,11 1-1,-16 24 2,-6 17-1,-2 14 0,-6 13 2,-4 12-2,-1 8 1,-3 3-1,0 2 0,-2-3 0,1-4 0,-2-8 0,0-7-2,1-14 2,3-11 0,-1-14 0,3-14-1,2-12 0,2-17-2,6-10-3,-7-26-15,20 0-19,-9-18 0,11 2-1,-2-13-1</inkml:trace>
  <inkml:trace contextRef="#ctx0" brushRef="#br1" timeOffset="57162.8">7768 11076 65,'0'0'37,"0"-14"-1,-19 15 1,-22-1-29,2 12-2,-11-1 0,-1 12-1,-4 2 0,6 6 0,4-2-2,14 2 0,10-6-1,17-1 0,15-8-1,17-3 0,14-7-1,11-4 0,4-1 0,1 2 0,-5 1 1,-7 3-1,-13 6 1,-16 5-1,-16 5 0,-16 5 1,-13 1-1,-6-1 0,-2-1-2,-1-5-1,6 0-2,2-17-7,29-5-27,-11 0 0,31-7 0,2-15-1</inkml:trace>
  <inkml:trace contextRef="#ctx0" brushRef="#br1" timeOffset="57552.8">7930 11270 86,'-11'8'39,"8"6"0,3-14 1,16 8-35,6-11-2,16 1 0,8-6 0,12-2-1,4-4-1,6-4 0,-4 1 0,-6 0 0,-9-2 0,-11 2-1,-17 1 1,-14 1-1,-17 2 0,-11 5 1,-14 5-1,-6 4 1,-5 6 0,-3 8 1,1 6-1,4 6 0,8 7 0,7 1 0,13 0 0,11 1-1,15-3 0,16-5-2,18-2-2,10-9-3,26 3-9,-2-16-25,23 4 1,-2-14 0,18 4-1</inkml:trace>
  <inkml:trace contextRef="#ctx0" brushRef="#br1" timeOffset="58005.2">9102 11195 51,'-20'-12'38,"-14"1"0,0 8 1,-12-5-13,6 19-17,-10-1-2,5 12-2,-4 3 0,7 9-1,4 0-1,10 3-1,8-2 0,15-4 0,12-8 0,13-9-1,14-11 0,12-11 0,9-8-1,7-10 1,4-8-1,-3-3 0,-5-2 0,-7 1 0,-9 6 0,-10 3 0,-11 7 0,-10 9 0,-11 13 0,0 0-1,-12 16 1,0 8-1,-1 6-2,3-2-1,10 13-10,-5-15-22,24 9-5,2-14 1,24 2-2</inkml:trace>
  <inkml:trace contextRef="#ctx0" brushRef="#br1" timeOffset="58644.8">10208 11055 76,'0'0'39,"0"0"0,0 0-1,-19 16-30,7 5-3,-5 3-1,0 10-1,-3 2 0,3 2 0,-1-3-1,9 2 0,5-7 0,13-4-1,7-10 0,9-9-1,9-9 0,8-6 0,3-5 0,2-10-1,2-4 1,-5-4-1,-6 1 1,-4-4-1,-8 4 1,-5 3-1,-5 5 1,-4 5 0,-12 17 0,12-10 0,-12 10 0,8 28 0,-4-1 0,3 7 0,3 3 0,4 5 0,4-3 0,6-1 1,6-8 0,5-7-1,2-12 1,3-11-1,0-9 1,-3-9 0,-2-10-1,-5-8 0,-5-2 0,-7-3-1,-2 4-1,-9-1-1,1 7-1,-5 1-2,4 15-5,-13-6-17,6 21-12,0 0 2,15 1-1</inkml:trace>
  <inkml:trace contextRef="#ctx0" brushRef="#br1" timeOffset="59097.2">11515 11137 64,'-27'-3'38,"-8"-4"0,5 6 0,-10-6-26,11 12-5,-7 0-2,5 11 0,-4 3-1,4 9 0,0 2-1,4 4 1,5-2-1,9-1-1,10-5 0,9-8-1,12-8-1,15-10 1,7-11-1,10-9 0,5-6 0,-1-5 0,0-4 0,-3 1 0,-9 0 0,-8 5 0,-12 8 0,-10 9-1,-12 12 1,0 0 0,-11 18 0,-4 4-1,2 7 0,-2 3-1,8 2-1,4-5-2,18 4-15,-4-20-20,23-3 1,2-19-2,17-6 0</inkml:trace>
  <inkml:trace contextRef="#ctx0" brushRef="#br1" timeOffset="59331.2">12248 10494 96,'-26'45'40,"-12"12"1,2 23-1,-6 3-36,3 8-1,2 0-1,7-2-3,3-5 1,10-11-3,8-9-1,5-18-5,17 1-23,-12-26-8,10-4 1,-11-17-1</inkml:trace>
  <inkml:trace contextRef="#ctx0" brushRef="#br1" timeOffset="59518.4">11855 11085 93,'-29'-21'42,"11"12"0,0-1-1,18 10-34,0 0-3,32-12-2,5 10-2,14-1 0,14 1-3,9-3-2,13 6-3,-4-12-22,15 16-11,-9-6 0,7 8-1</inkml:trace>
  <inkml:trace contextRef="#ctx0" brushRef="#br1" timeOffset="60236">12580 11176 82,'0'0'39,"0"0"-1,13 15-3,-1-14-32,7 5 0,1-3-1,6-1 0,1-3 0,4-3-1,2-6 0,-1-4 0,-1-4 0,-2-4-1,-5-3 0,-11-1 0,-6 1 0,-11 1 1,-11 5 0,-12 7 0,-8 8 0,-5 8 0,-7 8 1,1 10 0,3 4-1,8 7 1,11 0 0,18-1-1,16-4 0,17-5 1,20-8-2,14-6 1,11-8-1,9-6 0,4-5 0,-2-5 0,-7-1 0,-7-2 0,-12 2 0,-12 2 0,-13 3 1,-12 6-1,-20 5 0,3 12 0,-15 8 0,-8 9 0,-3 7 0,-2 6 0,2 3 0,4 1 1,6-4-1,5-5 0,7-10 1,5-8-1,-4-19 1,22 0-1,-7-15 1,1-8 0,1-8 0,-1-5-1,-1-4 1,2-3-1,1 0 1,1 2-1,2 3 0,4 2 0,2 7-1,5 3-1,6 8-2,0-1-4,18 19-15,-16-11-16,23 14-3,-5-6 1,17 9-1</inkml:trace>
  <inkml:trace contextRef="#ctx0" brushRef="#br1" timeOffset="60610.4">14515 11028 81,'13'-17'42,"5"10"-2,-18 7 1,0 0-35,1 12-2,-11 9-1,-9 8-1,-5 6-2,-2 7 0,1 3 0,4 0 1,5-6-2,10-7-1,7-9-2,20-3-10,-5-23-25,21-4 0,-3-19-1,11 0 0</inkml:trace>
  <inkml:trace contextRef="#ctx0" brushRef="#br1" timeOffset="60735.2">14627 10889 72,'-30'-32'40,"7"12"2,-2 2-5,14 11-24,11 7-17,0 0-31,24-1-2,4 2-1,14 7-1</inkml:trace>
  <inkml:trace contextRef="#ctx0" brushRef="#br1" timeOffset="61078.4">14994 10918 72,'-18'22'40,"-11"-14"-3,2 5 3,-9-4-24,6 4-13,1-2 1,6 4-2,2 0 1,9 4-2,8-1 1,8 2-1,10-2 0,12-1 0,6 1 0,8-1-1,4-2 0,2-1 0,-4 0 1,-4-1-1,-9 2 0,-9 2 1,-14-1-1,-10 1 1,-12 1-1,-9-1 1,-3 1-1,-2-5-1,3-1-1,-1-6-2,10 6-5,-4-19-20,22 7-12,0 0 1,18-9-1</inkml:trace>
  <inkml:trace contextRef="#ctx0" brushRef="#br1" timeOffset="61780.4">16119 11364 57,'0'0'37,"-9"21"-2,9-21 1,24 12-27,1-14-4,16 7 0,11-8-1,16 4-1,8-5 1,14 7 0,7-3-1,12 2 0,11 0 0,12 2-1,8-3 0,12-2-1,13-1 1,10-2-1,14-3 0,7 0-1,4-1 1,2 2 0,-6 3 0,-5 0 0,-11 5 0,-11 3 0,-16 1 0,-16 4 0,-18 2 0,-17 0 0,-15 0-1,-16 0 0,-18-3 0,-13-2 0,-14-2 0,-11-4-1,-15-1-1,0 0-1,-6-16-1,-7 2-3,13 14-10,-24-23-22,20 11 1,-6-9-1,13 5 1</inkml:trace>
  <inkml:trace contextRef="#ctx0" brushRef="#br1" timeOffset="62373.2">20882 10518 71,'-8'-23'35,"-1"5"-1,-7 1 1,4 10-28,-13 2 0,5 14-1,-9 6-2,2 11 1,-3 5-1,5 10 0,0-3 0,11 3 0,8-5-2,14-4 1,11-10-2,16-9 1,13-13-1,9-10-1,6-10 1,1-8-1,-5-9 1,-9-4-1,-12-3 0,-14-1 0,-15 4 1,-12 4-2,-13 4 2,-7 8-3,-5 13 0,-2 7-2,8 17-6,-8 3-26,21 17-4,4-1 3,16 11-4</inkml:trace>
  <inkml:trace contextRef="#ctx0" brushRef="#br1" timeOffset="62934.8">22201 10584 91,'-10'-23'37,"-12"-5"0,0 9 1,-21-5-29,2 17-2,-18 8-1,-6 19 0,-14 15-2,-2 18 0,-5 9 0,5 11-1,12 4-1,14-1-2,22-2 1,23-10-2,31-11 1,27-11-2,26-11 1,22-9-2,15-9 2,13-9-2,8-6-1,-4-12-6,6 4-22,-22-18-10,-4 0 4,-21-12-3</inkml:trace>
  <inkml:trace contextRef="#ctx0" brushRef="#br2" timeOffset="68504">1279 12791 52,'0'0'36,"5"-23"0,2 9-1,-7-6-22,10 3-9,-3-5 0,2 6-2,-2 1 1,-7 15-1,12 0-1,-8 22 1,-8 14 0,-2 18 1,-5 11-1,2 15 1,-4 8-2,1 2 0,1-3-1,3-7 0,7-10-3,2-17-3,13-3-14,-6-29-18,12-9 0,-8-18 0,8-5-1</inkml:trace>
  <inkml:trace contextRef="#ctx0" brushRef="#br2" timeOffset="69159.2">1020 12808 66,'-30'1'39,"-1"-4"-2,12 5 1,2-5-29,17 3-4,14-24-2,15 8 0,8-3 0,9-1-2,7 2 1,10-1-1,0 5 0,-1 4-1,-2 3 0,-4 4 0,-6 1-1,-7 4 1,-5-2 0,-8 1 0,-6 0 0,-2-2 0,-3 0 1,-4-2-1,-2 1 0,-2 0 1,-11 2 0,16 2-1,-16-2 1,12 22 0,-11 0 0,-2 7 0,-4 8-1,0 9 1,-3 4 0,-4 6-1,2-2 0,-2-1 1,4-5-1,3-4 1,5-8-1,5-9 0,4-8 0,6-7 0,4-9 1,5-9-1,1-5 0,2-8 1,3-5 0,-2-5-1,0-1 1,-4-1-1,-3 4 1,-4 4-1,-4 6 0,-2 10 0,-11 7 0,8 19 1,-9 4-1,-3 8 0,2 4-2,-1 3 1,7 3-3,-1-7 0,9-2-4,-3-18-7,19 3-25,-4-19 1,12 0-1,-6-17 1</inkml:trace>
  <inkml:trace contextRef="#ctx0" brushRef="#br2" timeOffset="69533.6">2173 13036 64,'0'15'38,"0"-15"-2,3 20 2,-3-20-30,25 9-4,-2-11 1,8-2-2,5-4 0,7-3-1,2-5 0,1-4-1,-3-5 0,-3-1-1,-8 0 1,-9 2-1,-12-1 1,-14 6-1,-12 4 1,-11 8-1,-13 9 1,-6 11 0,-7 10 0,0 9 0,0 10 0,6 5 1,8 1-1,15 2 0,15-9 0,19-9-1,20-15 0,20-14-3,23-10-3,6-24-21,28 3-12,3-22 0,16 4-2,-3-14 0</inkml:trace>
  <inkml:trace contextRef="#ctx0" brushRef="#br2" timeOffset="72185.6">3758 12454 17,'2'-14'31,"-2"14"0,6-16 1,-6 16-16,4-10-3,-4 10-3,5 10-3,-2 11-1,-5 3-1,2 14 0,-6 7-2,2 10 0,-7 6 0,0 9-1,-6-2 0,2-3 0,-1-6-1,3-7 1,3-10-1,4-9 1,6-12-1,0-21 0,21 2 0,0-16 0,4-11 0,5-7 0,3-6 0,1-3-1,-2 1 1,-2 2-1,-6 4 1,-4 9-1,-5 8 1,-4 10 0,-11 7-1,11 17 1,-9 5 0,2 5-1,3 5 0,2 0-2,7 3-1,1-9-3,13 7-12,-7-21-20,15 1 0,-4-17-1,6 1 1</inkml:trace>
  <inkml:trace contextRef="#ctx0" brushRef="#br2" timeOffset="72638">4289 12747 65,'0'0'36,"0"0"-1,0 16-6,0-16-21,12 13-3,-1-9-1,7 3-1,3-6 0,4-1-1,2-5 0,3-5-1,-1-2 1,-3-4-2,-3-2 1,-5 1-1,-5 0 1,-9 3-1,-8 2 1,-9 7-1,-9 3 1,-5 7-1,-5 7 2,-4 5-1,-2 5 0,2 4 1,5 1-1,7 3 1,11-1-1,8 1 1,13-6-2,12-3 0,11-5-2,8-8-1,15-1-3,-3-19-13,22 8-19,-12-14 0,9 3-2,-13-11 2</inkml:trace>
  <inkml:trace contextRef="#ctx0" brushRef="#br2" timeOffset="72856.4">4976 12613 75,'-9'21'38,"-7"-2"0,3 17 0,-6-5-34,6 7 0,-1-1-2,3 0-1,4-1-1,3-8-2,8-3-3,-4-25-9,20 13-23,-5-20-1,9-5-1,-3-15 1</inkml:trace>
  <inkml:trace contextRef="#ctx0" brushRef="#br2" timeOffset="73012.4">4961 12467 74,'-20'-13'37,"-2"3"-1,11 11-1,11-1-37,0 0-16,10 8-17,8-2-1,11 5-2,2 0 2</inkml:trace>
  <inkml:trace contextRef="#ctx0" brushRef="#br2" timeOffset="73542.8">5405 12666 59,'-26'11'38,"-12"-8"1,6 10 0,-15-6-28,13 12-4,-4-1 0,10 7-2,2-1-1,11 3-1,8-2-1,11-1-1,9-6 0,11-8 0,5-7-1,6-8 1,4-7-1,4-8 0,-3-6 1,-1-5-2,-4-2 2,-6-1-2,-2 3 2,-7 2-2,-5 7 1,-6 7 0,-9 15-1,0 0 1,-1 30 0,-10 12 0,-4 15 0,-3 15 0,-7 13-1,0 7 0,-1 4 1,-1-3 0,2-5-1,1-10 1,2-15 0,5-15 0,1-18 1,3-15 0,0-17 0,4-17 0,3-14 0,3-17-1,6-7 1,1-8 0,8-2 0,4 4-1,5 5-1,1 5-2,7 13-2,-9-4-16,16 22-19,-7-5 1,8 11-2,-5-10 0</inkml:trace>
  <inkml:trace contextRef="#ctx0" brushRef="#br2" timeOffset="73964">5941 12082 92,'-22'27'40,"5"19"2,-11 0-4,4 16-35,-3 3 0,5 6 0,0-1-1,3-1-2,4-5 1,5-6-1,4-8 1,5-12-1,6-8 0,5-12 0,5-11 0,6-10 1,2-10-2,3-8 1,0-3 0,1-1 0,-4-3 0,-1 4 0,-6 4 0,-2 8-1,-3 6 1,-11 6 0,12 9 0,-7 6-1,-2 6 0,2 3-2,4 6-2,-2-6-1,13 11-7,-14-19-24,20 5-2,-4-18 0,13 0 0</inkml:trace>
  <inkml:trace contextRef="#ctx0" brushRef="#br2" timeOffset="74166.8">6484 12325 79,'-23'30'39,"4"19"-1,-10 3 1,7 8-34,-4 3-3,8 0-2,6-3-2,2-10-3,14 3-25,-5-22-7,9-5-1,-3-15-2</inkml:trace>
  <inkml:trace contextRef="#ctx0" brushRef="#br2" timeOffset="74338.4">6268 12620 88,'-7'-15'41,"7"15"0,14-23 0,10 8-37,5-3-3,10-3-1,14 2-5,-1-12-23,24 14-13,-1-5 2,13 10-3</inkml:trace>
  <inkml:trace contextRef="#ctx0" brushRef="#br2" timeOffset="74915.6">7363 12542 39,'0'0'35,"-13"-6"3,13 6-1,-16-1-21,9 12-5,-10-7-2,7 8-3,-6 1-1,4 6-1,-1 0-1,5 6 0,3 1-1,6 2 0,4-4-1,9-2 1,7-8-1,9-8-1,7-9 1,6-10 0,0-7-1,0-8 1,-5-4-1,-7-4 0,-11-1 0,-13 2 1,-12 6-2,-12 5 1,-7 6-1,-7 5 1,3 9-3,-2 2 0,11 13-3,5-14-12,22 14-22,10-10 0,21 1 0,7-7 1</inkml:trace>
  <inkml:trace contextRef="#ctx0" brushRef="#br2" timeOffset="75165.2">8276 12016 71,'-24'-13'39,"-12"3"0,5 17 0,-3 11-34,0 21 0,-6 12-1,8 17 1,-3 9-2,8 8-2,8 0-1,9-2-3,12-4-2,-2-23-26,17 0-8,-2-20-2,9-9 1</inkml:trace>
  <inkml:trace contextRef="#ctx0" brushRef="#br2" timeOffset="75336.8">7849 12528 89,'-20'-15'41,"20"15"2,6-26-2,20 13-36,13-6-5,14-3-2,17 12-10,-1-13-28,19 11 1,-3-4-2,9 10 0</inkml:trace>
  <inkml:trace contextRef="#ctx0" brushRef="#br2" timeOffset="76584.8">9172 12373 55,'0'0'38,"6"-11"-1,-6 11-1,-19 10-29,12 6-1,-8 3 0,4 8-3,-8 2 1,4 5-2,-1-3 1,4 0-2,3-6 0,5-4-1,7-11 0,-3-10 1,21-6-1,-4-13 1,4-6-1,1-5 1,0-5 0,-2-1 1,-3-1-1,-4 3 1,-5 3-1,-2 7 1,-4 4 0,-2 7-1,0 13 0,0 0 0,0 0 1,0 0-1,13 16 0,-3-1 1,6-2-1,5 0 0,10-7 1,6-8-1,8-6 0,3-6-1,3-6 1,0-3-1,-2 0 0,-8 1 0,-8 6 1,-9 10-1,-13 10 0,-11 12 1,-8 11-1,-9 5 1,0 5-1,1 1 0,5 0-1,8-10-2,17-7-2,9-19-2,27 4-15,-3-26-19,19 4 1,-3-17-2,7 4 3</inkml:trace>
  <inkml:trace contextRef="#ctx0" brushRef="#br2" timeOffset="77006">10094 12272 87,'-20'14'39,"-4"-6"1,10 8 0,-1-5-35,7 8 0,3-1-1,4 8 0,5-3-2,3 2 1,4-2-2,10-4 0,3-8 0,6-6 0,4-8 0,5-9-1,1-6 1,4-6-2,-2-2 2,-3 0-1,-2 2 1,-3 3-2,-8 8 1,-3 7-2,-5 10 2,-10 10 0,-8 16-1,-7 9 1,-9 17-1,-6 11 1,-6 12 0,-8 10 0,-3 3 0,-4 2-1,-1-6 1,0-6 0,2-10 0,4-15-1,4-15 0,5-17-2,8-12-1,4-22-4,17 9-14,-12-44-18,18 7 0,-2-21-2,6-4 1</inkml:trace>
  <inkml:trace contextRef="#ctx0" brushRef="#br2" timeOffset="77770.4">11550 11896 69,'0'0'39,"-10"-12"-1,10 12 1,-15 0-33,15 0-1,-24 22-1,14 2 1,-5 8-2,3 11 1,-4 8-1,3 8 0,1 3-1,2 2 0,2-3-1,3-4 1,1-6-1,3-10-1,1-11 1,2-9-1,3-7 0,-5-14-1,14 1 1,-6-13 0,2-6 1,0-2-1,0-7 0,2-2 1,1-1-1,1-1 0,4 5 0,1 1-1,6 6 1,0 4 0,3 7 0,1 4 0,-1 9-1,0 4 2,-5 4-1,-6 4 0,-8 3 0,-7 2 0,-13 2 0,-9 4 0,-12-5 0,-6 3 1,-6-4-2,-1-3 0,3-3-2,4-9-3,16 1-4,-1-23-24,23 15-7,12-33 1,18 10-1</inkml:trace>
  <inkml:trace contextRef="#ctx0" brushRef="#br2" timeOffset="78488">11847 12327 72,'0'17'39,"14"1"1,3-12 0,17-3-31,4-8-6,13 1 1,1-9-2,2-2 0,-3-3 0,-4-3-1,-10-2 0,-9 0 0,-12-3 0,-9 2 0,-10 1 0,-7 3 0,-6 4 0,-6 6 0,-5 5 0,-3 11-1,-1 8 1,1 9 0,-1 7 0,8 6 0,5 2 0,11 1 0,8-3-1,12-4 1,12-7-1,10-7-1,10-9 0,8-8-1,6-6 0,-1-6-2,4-5 1,-5-6 0,-3-1 1,-7-3-1,-6 1 2,-12 0-1,-8 2 2,-8 4 1,-11 7 0,-2 12 0,-17-2 1,-1 16 0,-4 8 0,0 8 1,-2 6-1,2 5 1,3-1-2,7-2 1,3-7-1,9-6-1,6-13 1,9-9-1,7-12 1,6-11-1,4-7 1,6-6 0,-1-5-1,0 0 1,-3 2-1,-3 6 0,-7 6 1,-7 9-1,-4 10 0,-13 5 0,9 16 0,-10 1-1,3 7 0,1 0-2,10 5-1,4-6 0,14 5-6,-2-21-14,29 10-17,-4-12 2,17 2-1,-5-12 1</inkml:trace>
  <inkml:trace contextRef="#ctx0" brushRef="#br2" timeOffset="78862.4">13334 12276 55,'20'-7'36,"1"4"1,-10-7-2,4 8-24,-15 2-2,0 0-1,-21-9-2,4 18 0,-11-2-1,0 10-1,-6 2-1,1 8 0,-3 2-1,6 6 1,5 1-1,6-3 0,11-3-1,12-7-1,12-6 1,12-14-2,18-9-1,14-16-2,15-3-3,0-21-9,14 6-24,-10-17 0,6 6-2,-13-9 2</inkml:trace>
  <inkml:trace contextRef="#ctx0" brushRef="#br2" timeOffset="79190">13879 11891 90,'-20'37'41,"-7"4"1,6 16-1,-10 4-35,7 2-2,1-1-2,4 2 1,-1-4-2,6-4 1,3-11-2,6-12 1,8-11-1,7-10 1,5-11-1,6-12 0,4-6 0,3-6-1,2-5 2,0 1-1,-1-1 1,-2 4-2,-3 5 1,-3 7 0,-2 7 0,-5 7-1,-3 9-1,-4 3-2,2 11-5,-10-11-12,15 18-20,-7-9 0,14 7-1,1-10 2</inkml:trace>
  <inkml:trace contextRef="#ctx0" brushRef="#br2" timeOffset="79548.8">15249 12228 73,'0'0'41,"7"-12"-2,-7 12 2,0 0-31,-13 24-6,-1-4-1,-1 9 0,-2 6-2,-1 4 1,2 2-3,3-1-1,9-3-4,-1-21-16,19 6-18,0-20 0,15-3-2,-1-19 1</inkml:trace>
  <inkml:trace contextRef="#ctx0" brushRef="#br2" timeOffset="79704.8">15240 12011 53,'0'0'25,"8"28"-24,10-11-1,10-1-23,8-3-11</inkml:trace>
  <inkml:trace contextRef="#ctx0" brushRef="#br2" timeOffset="80001.2">15657 12162 41,'26'9'37,"-26"-9"1,12 12-1,-31-14-16,7 19-8,-17-7-6,4 8-2,-2-1-2,5 3 0,3-1-1,9 2 0,7-3-1,10-1 0,9-6 0,9-1 0,4-3 0,7 0 0,0-1 0,-1 1 1,-4 0-1,-6 3 1,-10 4-1,-7 5 1,-14 2-2,-10 3 0,-6 1-1,-6-2-2,3 1-2,-6-12-12,14 4-23,-2-14 0,19-2-2,1-16 2</inkml:trace>
  <inkml:trace contextRef="#ctx0" brushRef="#br2" timeOffset="80874.8">16646 12545 62,'0'0'38,"2"15"-2,9-14 2,10 3-33,6-4-2,10 1 1,4-1-2,5 1 0,5-1 0,5 0-1,4 0 1,7 1 0,3-1-1,5 1 1,7-1 0,4 1-1,3-1 0,7 2 0,5 0-1,2 0 1,3 2 0,4 0-1,-1 1 1,1 0 0,-3-1 1,2 0-1,-6-2 0,-3 0-1,-5-2 1,-3-1 0,-6-1-1,-3 1 1,-5-2 0,-6 3-1,-3 1 1,-3 3-1,-6 1 1,-6 0-1,-4 2 0,-6 0 1,-4 1-1,-6-2 1,-4-1-1,-2-3 0,-1-2 1,-2-2-1,1-4 0,2-1 1,1-1-1,0 0 0,-2 0 0,-1 3 0,-1 2 0,-3 1 0,-2 5-1,-7 1 0,0 3 0,-13-7-3,16 14-2,-16-14-15,14 1-18,-14-1 1,30-11-3,-6-4 2</inkml:trace>
  <inkml:trace contextRef="#ctx0" brushRef="#br2" timeOffset="81951.2">21826 12316 29,'0'0'32,"3"-17"2,-3 17-2,0 0-14,0 0-2,-14 2-3,13 14-3,-12-4-4,4 9-1,-6 1-2,1 8 0,-3 1-2,2 3-1,0-2 1,4-2-2,1-4 2,6-4-2,5-8 1,-1-14-1,21-2 1,-1-14 2,4-12-2,5-5 2,2-10-1,0-2 0,-1-3 0,-2 1 0,-6 5 0,-3 8 0,-6 8 0,-4 10 1,-9 16-1,0 0 1,3 17-1,-4 6 1,1 4 0,4 1-1,4 1 1,6-5-1,8-6 0,9-9 0,9-9 0,10-9 0,5-10 0,3-4 0,0-4 0,-4-1-1,-5-1 1,-10 6 0,-10 5 0,-10 7-1,-19 11 1,0 0-1,-2 26 0,-10-2 0,-3 9-1,1 1-1,3 7-2,2-6-2,12 10-8,-5-20-22,21 6-4,-3-17 1,13 2-2</inkml:trace>
  <inkml:trace contextRef="#ctx0" brushRef="#br2" timeOffset="82466">22863 12241 92,'0'0'38,"-21"16"-1,7 9 2,-11 2-33,1 6-1,-2 1-2,3 4 1,2-8-2,6 0 1,6-12-2,9-5 1,0-13-1,25-3-1,-3-10 1,5-8-2,1-3 2,1-6-2,0-2 2,-5-1-2,-2-2 1,-2 3-1,-4 2 1,-2 6 1,-5 6-1,-1 6 0,-8 12 1,0 0-1,13 13 1,-8 4 0,-2 5-1,4 0 1,3 1 0,5-2-1,3-4 1,5-4-1,5-4 1,4-6-1,4-5 0,5-6 0,2-6 1,2-2-2,0-4 1,-1 2 1,-6 2-2,-2 4 1,-6 10 0,-9 8-1,-9 11 0,-10 7-1,-6 11-2,-9-3-5,7 20-18,-20-12-13,9 8 0,-11-14-1,8 5 2</inkml:trace>
  <inkml:trace contextRef="#ctx0" brushRef="#br2" timeOffset="83199.2">1763 13907 75,'9'25'40,"-21"-2"-4,-1 11-2,-4 4-40,-4-10-12,15 10-17,0-12-3,16 0 1,5-18-1</inkml:trace>
  <inkml:trace contextRef="#ctx0" brushRef="#br2" timeOffset="83370.8">2130 13945 72,'3'10'40,"-15"8"-3,-2 13-3,-6 3-34,2-1-7,14 9-28,-1-6-2,18 1-1,10-14-1</inkml:trace>
  <inkml:trace contextRef="#ctx0" brushRef="#br2" timeOffset="86568.8">3730 13850 41,'4'-17'35,"-5"0"0,5 5 1,-10-2-26,6 14-3,0 0-1,0 0-2,1 17-2,-2 2 0,0 3-1,0 6 1,-1 1-2,2 2-1,2 0 1,1-2-1,3-3 1,1-3-1,3-4 1,3-7-1,1-5 1,2-8 0,0-7 0,3-6 1,1-6 0,-1-5 1,1-3 0,-2-1 0,0 0-1,-2 5 1,-2 3-1,-4 7 1,-10 14-1,18-7-1,-18 7 0,12 23 1,-5-2-2,0 2 1,3 1-1,1 0 1,2-2 0,2-5-1,2-9 2,3-11-1,3-11 2,5-9 1,3-12-1,3-8 0,-2-5 0,1-2 0,-4 2-1,-4 5 0,-5 9-3,-8 9-1,-12 25-2,3-14-3,-2 31-7,-16-6-23,14 12 0,-7-8-1,8 7 3</inkml:trace>
  <inkml:trace contextRef="#ctx0" brushRef="#br2" timeOffset="86787.2">4552 13667 60,'11'7'38,"-11"-7"-2,0 30 0,-10-10-29,8 7-2,-6 2-1,3 3-2,-2-2 0,4-2-1,3-6-2,0-6-1,9-6-3,-2-20-14,17 0-17,-3-17-2,11-4 0,-6-16 1</inkml:trace>
  <inkml:trace contextRef="#ctx0" brushRef="#br2" timeOffset="86927.6">4658 13318 67,'-40'-14'38,"-6"2"-1,10 15 0,5 1-33,10 4-4,19 6-6,2-14-29,31 20-1,5-13-2,16 5 0</inkml:trace>
  <inkml:trace contextRef="#ctx0" brushRef="#br2" timeOffset="87411.2">5185 13653 32,'0'0'36,"0"0"0,0-15 1,-13-7-14,13 22-14,-28-23-2,11 21 0,-12 3-2,2 15 1,-5 5-2,2 11 0,-2 4-1,7 3-1,5-1 0,9-2-1,9-9 0,14-12 1,11-15-2,11-17 1,10-17 0,10-15 0,8-11-1,2-8 1,0-3-1,-5-2 0,-5 2 0,-9 5 0,-10 7 1,-12 12 0,-11 9 0,-8 9 0,-5 8 0,1 21 0,-18-2-1,6 24 0,-5 16-1,0 13 1,-2 11-1,2 10 0,2 4-1,2 1 0,9-2-2,3-13-2,14 4-13,-4-25-21,19 0 0,-4-22-1,12-3 1</inkml:trace>
  <inkml:trace contextRef="#ctx0" brushRef="#br2" timeOffset="87676.4">5921 13157 76,'0'0'42,"0"0"-1,-25 29 0,12 4-38,-10 9 0,2 14-2,0 6 0,2 9 0,2 3 0,4 0-2,3-1 0,2-7-2,7 1-6,-7-24-12,13 4-20,-7-23 1,9-6-1,-7-18 1</inkml:trace>
  <inkml:trace contextRef="#ctx0" brushRef="#br2" timeOffset="87848">5715 13615 75,'0'0'40,"-15"-18"0,15 18 0,0 0-34,26-5-3,-2-3-1,5-6-4,12-1-2,-2-15-9,16 10-25,-6-15-2,7 4 0,-6-8 0</inkml:trace>
  <inkml:trace contextRef="#ctx0" brushRef="#br2" timeOffset="88206.8">6294 13168 81,'-16'42'42,"-10"1"-3,2 16 1,-3-3-35,2 10 0,0-2-1,6-3-1,4-7-1,7-6 0,9-8-1,7-14-1,9-11 1,3-13-1,7-10 0,1-8 0,1-8 0,-1-3 0,-3-4 1,-3 2-1,-4 4 0,-3 5 0,-4 8 0,-11 12 0,18-1 0,-12 12-1,1 8-1,-2 0 0,4 8-3,-1-5-3,13 12-11,-11-16-22,14 7 2,-3-15-3,12 6 2</inkml:trace>
  <inkml:trace contextRef="#ctx0" brushRef="#br2" timeOffset="88955.6">7503 13523 54,'-13'-5'38,"-1"10"-1,-8-2 1,1 10-31,-5-1-2,1 10 0,1-2-1,3 8 0,4-1-1,6 1-1,5-1 1,10-1-1,5-3 0,7-3-1,6-4 0,5-3 0,2-7 0,0-3 0,-2-6 0,-3-4-1,-6-7 1,-2-6-1,-7-4 0,-7-2 0,-4-2 0,-4-1-2,0 0 0,-2 0-1,5 7 0,-3-1-2,6 23-3,8-30-20,13 28-10,-2-6-2,14 10 2</inkml:trace>
  <inkml:trace contextRef="#ctx0" brushRef="#br2" timeOffset="89220.8">8409 13069 53,'1'-41'39,"-4"12"0,-15 4 0,-1 20-30,-14 2-2,4 21-1,-11 16-1,4 17-1,-2 11-1,3 13-1,5 6 0,7 3-3,9 2-1,5-7-2,18-3-9,-9-21-26,20-3-1,-4-21-1,9-8 2</inkml:trace>
  <inkml:trace contextRef="#ctx0" brushRef="#br2" timeOffset="89408">8046 13543 86,'-15'-5'41,"1"-7"2,14 12-4,20-13-36,9-2-1,16 0-2,9-5-3,15 4-2,0-12-12,19 17-24,-3-5 1,9 10-2,-5-3 1</inkml:trace>
  <inkml:trace contextRef="#ctx0" brushRef="#br2" timeOffset="90375.2">9830 13471 69,'-13'15'34,"13"0"-26,0-15-8,0 0-39,22-17 1</inkml:trace>
  <inkml:trace contextRef="#ctx0" brushRef="#br2" timeOffset="90531.2">10164 13351 73,'-19'42'41,"-1"4"-3,-5-2 0,7-4-39,7 6-16,2-19-21,18-8 0,7-13-2,15-8 1</inkml:trace>
  <inkml:trace contextRef="#ctx0" brushRef="#br2" timeOffset="90921.2">13133 13169 85,'-33'26'38,"3"6"-2,-4 1-5,-13-13-56,24 7-14,3-11 0,15 1-2,5-17 2</inkml:trace>
  <inkml:trace contextRef="#ctx0" brushRef="#br2" timeOffset="91077.2">13253 13179 63,'24'11'42,"-20"4"-2,-5 12 1,-14 1-23,-4 4-19,4 6-5,-9-10-32,20 2-1,2-14-2,17-2 0</inkml:trace>
  <inkml:trace contextRef="#ctx0" brushRef="#br2" timeOffset="91467.2">15419 13242 89,'-22'23'39,"7"4"-1,0-9-7,4-6-42,19 6-27,-8-18-1,25 17-1,-5-17 1</inkml:trace>
  <inkml:trace contextRef="#ctx0" brushRef="#br2" timeOffset="91576.4">15664 13320 75,'11'18'39,"-20"-4"-1,-1 2-4,4 8-58,-7-12-12,11 3-1,2-15-3</inkml:trace>
  <inkml:trace contextRef="#ctx0" brushRef="#br2" timeOffset="92247.2">16604 13814 65,'-24'-3'37,"12"6"0,12-3-1,0 0-33,25-12 0,8 13-1,12-1 0,16 2 0,12 1 0,17 1 1,14 0-1,16 2 0,11-2 1,17 2-1,12-3 0,13 2 0,12-4-1,9 2 1,9-3-1,5-2 0,7 2 0,-2 2 0,-5 1 0,-6 3-1,-12 3 0,-12 3 0,-14 0 0,-14 2 0,-17 0-1,-14-4 1,-17-1-2,-16-4 0,-11-1-1,-22-8-3,-4 8-27,-25-15-5,-3 5 0,-15-10-3</inkml:trace>
  <inkml:trace contextRef="#ctx0" brushRef="#br2" timeOffset="93479.6">22070 13726 32,'0'0'33,"1"-15"3,-6 5-2,5 10-16,-10-11-5,10 11-3,-15 1-4,15-1-2,-22 20 0,11 1-1,-3 3-1,4 6 0,-3 2-1,4 2 0,2-3-1,2-4 0,4-5 0,2-6 0,-1-16-1,14 10 1,-2-20 1,2-6-1,2-6 1,1-6 0,1-6 0,-2-3 0,-1-1 0,-5 2-1,0 4 1,-3 6 0,-3 5-1,-1 7 1,-3 14 0,0 0 0,0 0-1,9 13 1,-2 1 0,4 1 0,4-2-1,9 0 1,5-5 0,4-3 0,3-5-1,5-3 1,-1-5 0,0-3 0,-3-3-1,-4-3 1,-4 1-1,-5-3 1,-3 5-1,-6 2 0,-3 4 1,-12 8-1,14 12 0,-12 9 0,-3 8 0,-2 7 0,0 4-2,0 1-1,5 3-2,-2-15-5,19 3-26,-8-20-2,18-3 0,-1-19-2</inkml:trace>
  <inkml:trace contextRef="#ctx0" brushRef="#br2" timeOffset="94010">23045 13589 86,'-9'15'37,"-5"-4"1,5 15-1,-6-6-33,2 8-1,-1 2-1,0 2 0,0-1-1,4-3-1,3-5 1,3-7-1,4-16 0,0 0 0,22-2 0,-3-15 0,3-10 1,2-3-1,0-6 1,2-2 0,-2 0 0,-1 3 0,-2 2 0,-3 7 1,-6 7-1,-1 8 0,-11 11 1,0 0-1,4 25-1,-9 1 1,-2 0 0,1 4-1,4-3 0,6-3 0,12-10 1,12-9 0,15-12 0,14-8 0,10-6 1,8-5-1,6-1 0,-1 1 0,-5 4 0,-9 8-1,-15 12 0,-16 10-1,-15 12 0,-15 7-1,-13 12-1,-13 1-2,-1 9-4,-19-13-21,11 13-11,-12-16 1,8 3-2</inkml:trace>
  <inkml:trace contextRef="#ctx0" brushRef="#br2" timeOffset="94758.8">1580 14957 44,'10'-11'36,"-9"-2"2,-1 13-4,4 18-27,-3 12-2,-8 6-1,2 14 0,-2 7-3,2 4 1,0 1-2,0-3-1,7-4-1,0-12-5,11 1-12,-6-25-17,11-4-1,-8-18-3</inkml:trace>
  <inkml:trace contextRef="#ctx0" brushRef="#br2" timeOffset="95289.2">1384 14941 62,'-21'7'41,"0"-3"0,18 10-1,3-14-35,11 4 0,11-13-2,15-6-1,13-7 0,15-7-1,9-5-1,7-3 3,6 1-3,-2 4 2,-6 5-2,-10 10 1,-11 8-1,-15 11 2,-13 8-3,-10 8-1,-12 7 3,-8 8-3,-6 8 2,-6 4-1,-5 7 2,0 2-3,-3 1 3,4 1-1,1-5 1,5-3-1,5-9 0,6-7 0,6-9-1,2-10 1,6-10 0,1-9 0,3-11 0,-1-8 0,1-6 1,-2-4 0,-1-2 0,0 3-1,-5 3 1,0 6-1,-3 9 1,-8 16-1,11 0 0,-6 16 0,-2 11-1,2 3 0,2 8-1,1 0-2,6 5-2,-2-10-4,15 11-18,-12-23-13,16 5 0,-8-17 0</inkml:trace>
  <inkml:trace contextRef="#ctx0" brushRef="#br2" timeOffset="95694.8">2567 15159 73,'-5'11'41,"5"-11"-2,-1 32-6,4-21-28,9 3-1,5-4-2,8-7 0,8-8-1,8-5 0,4-11 0,4-5-1,-1-3 1,-1-3-1,-8-2 0,-9 3 0,-9 3 0,-13 4 0,-11 6 0,-11 7 0,-9 9 0,-9 8 0,-4 10 1,-2 10-1,1 9 1,3 7 0,8 1-1,7 3 1,11-4 0,16-5-1,14-7-1,13-9 0,18-9-2,15-9-3,24 1-10,-4-22-12,28 7-12,-4-13-2,22 5 1</inkml:trace>
  <inkml:trace contextRef="#ctx0" brushRef="#br2" timeOffset="96240.8">4177 14674 47,'13'-21'40,"1"11"-2,-12-4-1,-2 14-29,0 0-5,-2 25 1,-8-2-2,2 13 0,-2 6-2,-1 11 0,2 5-1,2 8 0,1 3 1,4-1-4,4 2 1,1-14-6,16 2-26,-7-20-2,11-4-1,-3-22-1</inkml:trace>
  <inkml:trace contextRef="#ctx0" brushRef="#br2" timeOffset="97566.8">4404 14925 54,'-8'19'40,"3"-4"-1,11 10 0,-8-4-35,13 0-2,7-6 1,8-4-1,7-4-1,7-8 0,4-8-1,3-8 0,-1-3 1,-3-6-1,-4-1 0,-6-3 0,-10-1 0,-10 2 0,-11 3 0,-9 4 0,-12 6 0,-7 6 0,-10 8 0,-4 8 0,-5 11 1,0 9 1,1 9-1,7 4 0,9 1 1,12 4-1,14-3 0,12-5 0,16-8-1,13-11-1,13-9-1,5-10-1,9-2-1,0-14-1,3 0-1,-7-11-2,0 7-2,-18-14-5,8 17-6,-25-16-1,7 18 9,-22-5 6,-1 8 5,-11 14 4,-6-10 5,1 25 5,-19-7 9,13 26 2,-20-6-9,14 18-4,-8-2-3,5 4-3,1-3-1,9-2 0,1-10 0,8-5-1,7-15 0,6-13 0,8-15 0,6-13 0,4-8-1,3-7 0,1-7 1,-1-1-2,-2 4 1,-3 4 0,-7 9-1,-4 11 0,-5 7 1,-12 16-1,10 3 0,-8 12 0,-4 8 0,2 4 0,3 3-2,4 3 0,4 3-2,4-7-1,12 1-2,-2-14-3,19 8-4,-10-23-5,22 15-4,-18-27 1,19 12 1,-17-22 4,10 7 4,-15-12 6,0-2 7,-4 3 9,-16-15 7,7 16 1,-21-15 2,8 19-1,-19-11-2,8 21-3,-17-7-1,7 18-4,-12 0 0,2 15-2,-7 6-1,1 9-1,-1 5-1,4 5 0,1-1-1,9-1 0,5-5-1,10-7 0,10-12 0,8-9-1,9-14 1,3-9-1,3-7 1,3-7-1,-2-4 0,-2-1 0,-3 1 0,-6 3 0,-4 7-1,-4 5 1,-3 9 0,-12 11-1,11 10 1,-10 9-1,-1 16 0,-4 14 1,-3 14-1,-1 9 0,-3 10 0,-3 6-1,2 1 1,-3-1 0,0-7 0,1-12 0,2-13 2,2-15-3,1-15 3,3-16-1,6-10 1,-11-24 0,6-6-1,2-9 1,-2-10 0,3-9 1,2-5-1,4-4 1,2 0-2,5 1 2,2 5-1,4 4 0,5 8-2,4 8-1,6 7-1,4 4-1,14 10-4,-4-12-14,26 17-13,-8-11-5,17 6 0,-5-8 2</inkml:trace>
  <inkml:trace contextRef="#ctx0" brushRef="#br2" timeOffset="97878.8">6611 14365 59,'0'0'39,"0"0"0,-28 33 0,13 13-32,-11 10-3,4 13-1,-2 7-2,4 6-1,4-3 0,6-1-1,4-6-2,6-11-1,8-4-3,-8-25-24,15 3-7,-8-21-2,5-3 2</inkml:trace>
  <inkml:trace contextRef="#ctx0" brushRef="#br2" timeOffset="98066">6326 14942 63,'0'0'42,"0"0"0,0 0-1,21-13-36,6 0-2,9-3-1,8-7-3,7-1-2,3-12-6,15 9-24,-12-12-6,7 6 0,-12-10-1</inkml:trace>
  <inkml:trace contextRef="#ctx0" brushRef="#br2" timeOffset="98409.2">6988 14367 77,'-29'37'42,"6"17"0,-10-5-3,4 16-36,0 3 0,4 4-2,2-1 1,7-3-2,7-6 0,4-7 0,6-9 0,9-10 0,2-12 0,6-10 0,2-10 0,2-7 0,0-11 1,3-8-1,-1-5 0,-1-5 0,-1 2 0,-2 0 0,0 4 1,-2 4-2,0 9 1,-4 8-2,-1 9-1,-3 7-2,4 10-3,-9-6-9,22 18-21,-8-10-2,14 7-1,2-12 1</inkml:trace>
  <inkml:trace contextRef="#ctx0" brushRef="#br2" timeOffset="98986.4">8126 14841 41,'11'-17'37,"-11"17"0,2-19 0,-2 19-31,-12-11 0,12 11 1,-29 7-2,9 8 0,-10 2 0,2 13 0,-2 1-2,6 6 0,2-2-1,13 0 1,8-6-2,11-7 0,14-12 1,15-12-1,8-11 0,10-7-1,2-8 1,-2-7-1,-6 1 1,-8-2-1,-12 4 0,-15 3 0,-15 6 0,-14 2-1,-11 6 1,-8 2-2,-1 4 1,0 0-2,7 3 0,6-1-1,20 7-3,-1-17-16,27 17-16,2-7 0,16 7-2,3-6 2</inkml:trace>
  <inkml:trace contextRef="#ctx0" brushRef="#br2" timeOffset="99329.6">9080 14466 54,'-26'-44'39,"-9"-6"-1,5 6 2,-15-3-31,16 12-3,-5 7 0,4 19-2,0 14 0,3 21 0,-2 17-2,6 16 1,-3 13-2,6 9-1,2 4-1,7 1 0,7-2-2,3-13-3,15 1-9,-9-25-26,18-5 1,-10-20-2,10-7 1</inkml:trace>
  <inkml:trace contextRef="#ctx0" brushRef="#br2" timeOffset="99532.4">8541 14683 82,'0'0'44,"0"0"-2,33-2-1,-2-4-38,16-2-2,8 0-1,13-4-2,13 7-5,-1-16-17,20 16-16,-5-8-2,14 9 1,-3-8-1</inkml:trace>
  <inkml:trace contextRef="#ctx0" brushRef="#br2" timeOffset="100187.6">9968 14711 37,'-1'-16'39,"-5"-3"1,3 9-1,-6-5-20,9 15-11,-15 1-3,5 12-2,-6 3 0,-1 9-1,-5 3 0,1 8-1,1-1 0,-1 2 1,2-6-1,5-1 0,4-8 0,8-6-1,2-16 1,11 4-1,3-17 1,7-8-1,2-5 0,4-6 1,-1-3-1,1-3 1,-2 2 0,-3 4 1,-4 5-2,-3 7 2,-6 7-1,-9 13 0,0 0 0,11 11-2,-13 7 2,2 1-2,4 2 1,3 0-1,4-5 1,10-7 1,7-8-1,6-8 1,6-8-1,5-5 2,1-6-2,-1 1 1,-4 0 0,-7 3 0,-8 6-1,-8 6 1,-18 10-1,8 13 0,-15 7 0,-7 5-2,0 7 1,-2 1-2,5 3 0,-1-6-4,14 7-8,-10-23-21,26 5-5,-1-18 0,15 0 0</inkml:trace>
  <inkml:trace contextRef="#ctx0" brushRef="#br2" timeOffset="100733.6">10745 14613 69,'-16'0'40,"7"11"0,-6 0-1,5 13-33,-5 0-1,6 8-1,-2 1-1,8 1-1,1-3 0,6-3 0,3-8-1,7-8 0,6-6-1,8-11 1,5-6-1,4-6 0,3-5 0,0-4 0,3-1 0,-2-1 1,-3 1-1,-7 6 0,-4 2-1,-6 9 1,-7 9-1,-14 1 0,5 27 0,-14 6-1,-6 15 1,-6 12-1,-4 15 1,-4 7 1,-4 4-1,2 4 0,1-3 1,3-8-1,3-12 2,4-12-2,3-15 2,3-17-2,14-23 2,-15 1 0,9-20-1,4-11 2,1-9-2,4-9 1,3-10 0,9-3 0,6-5-1,4 1 0,7 0 0,3 0-3,10 11-4,-8-9-17,22 20-17,-11-4 0,15 9-1,-4-1 1</inkml:trace>
  <inkml:trace contextRef="#ctx0" brushRef="#br2" timeOffset="101435.6">11936 14193 56,'-8'-14'39,"-3"1"-1,11 13 1,-14 2-33,16 17-1,-4 7-1,7 14 1,-3 9-2,4 13 1,-2 7-1,0 7-1,-3 0 0,1-3-1,-4-5 0,2-7-1,0-10 1,2-9-2,-1-13 2,2-9-1,-3-20 1,14 7-1,-5-20 1,2-7-1,-3-6 1,1-5-1,-2-5 1,4-1 0,-2 4-1,1 3 1,1 6-1,3 9 1,1 10-1,2 5 0,5 9-1,-1 7 0,0 6 1,-2 3-1,-1 3 1,-8 0 0,-5 1 0,-9-1 0,-9-1 0,-11-4 0,-7-2-1,-6-7 1,-1-6-2,1-10 0,7-3-2,6-15-3,24 9-12,-3-22-18,30 9-3,-1-11-1,19 9 1</inkml:trace>
  <inkml:trace contextRef="#ctx0" brushRef="#br2" timeOffset="102122">12329 14714 62,'-12'13'39,"12"2"-1,0-15 2,20 7-36,4-11-1,12-1 0,4-6 0,8-2 0,-1-4-1,0 0 1,-7-3-2,-8 2 2,-9-3-2,-9 1 1,-9 1-2,-9 0 0,-8 2 1,-4 2-1,-4 6 0,-2 4 0,-2 9 0,-4 6 1,2 11-1,0 8 1,3 4-1,3 3 0,6 0 0,9-3 0,8-4 0,11-7 0,10-9 0,11-12-1,10-8 2,12-7 0,2-6 1,4-4-1,-2-4 0,-4 3 1,-7 2-1,-8 5 0,-8 6 0,-14 7 0,-9 11-2,-7 8 1,-10 8 0,-4 6-1,-6 4 0,-1 2 0,1 0 1,2-5-1,2-5 0,7-9 0,5-15 1,12 0 0,7-15 0,6-9 0,7-9 1,4-2 1,2-7-2,-1 2 2,-4 2-1,-2 5 0,-8 8 0,-6 9 1,-6 10-2,-11 6 0,0 17 0,-6 5 0,-1 7-2,1 1 0,4 5-1,3-4-3,12 2 0,2-15-8,26 9-15,-5-21-11,21 3-1,-3-13 2</inkml:trace>
  <inkml:trace contextRef="#ctx0" brushRef="#br2" timeOffset="102496.4">13632 14654 6,'15'-6'36,"-5"-3"0,2 7 0,-16-13-18,16 17 0,-21-14-3,9 12-3,-17-7-2,7 9-4,-12-1 0,2 7-2,-5 4-1,-3 8 0,-1 5-1,5 5-1,1 1 0,6 0-1,7-2 0,7-5-1,8-4 1,12-10-3,11-7 1,7-10-3,12 1 0,-1-16-6,19 12-15,-11-16-13,12 5-1,-9-9 2,3 7 1</inkml:trace>
  <inkml:trace contextRef="#ctx0" brushRef="#br2" timeOffset="102902">14137 14210 74,'0'33'41,"-12"1"-2,3 16 2,-8 0-38,-2 7 1,-3 2-2,1 3 1,0-5-1,6-6-2,5-6 1,8-9-2,6-12 1,9-9-1,5-10 1,8-10-1,2-8 1,3-8 2,-1-3 0,1-3 0,-5 2-1,-3 3 1,-4 4-1,-5 7 1,-14 11-2,12 2 0,-11 11-2,-3 5 0,2 8-2,-1-1-3,9 12-4,-8-16-18,22 13-11,-3-13-2,18 6 2,-1-15 0</inkml:trace>
  <inkml:trace contextRef="#ctx0" brushRef="#br2" timeOffset="103198.4">15398 14610 56,'0'0'41,"-11"2"-3,11-2 3,-11 19-29,7 3-8,-7 3-1,3 7-2,-1 1-1,1 2-3,3-2-1,-2-12-8,19 2-26,-12-23-2,21 2 0,-4-21 1</inkml:trace>
  <inkml:trace contextRef="#ctx0" brushRef="#br2" timeOffset="103354.4">15440 14314 71,'-28'-3'37,"6"11"-10,6-3-25,14 8-38,2-13-2,17 22 1</inkml:trace>
  <inkml:trace contextRef="#ctx0" brushRef="#br2" timeOffset="103682">15913 14617 66,'-1'11'39,"-4"6"-1,-17-7 1,0 10-33,-13-2-2,0 4-2,1-1 0,4 2-1,5-2 1,10-3-2,10-5 1,16-6-1,17-7 0,12-5 1,11-4-1,7 0 1,4-1-1,-1 1 1,-5 6-1,-9 5 1,-12 8-1,-14 6 1,-13 6-1,-16 6 0,-11 5-1,-10 0-1,-4 2-3,-7-9-2,14 12-21,-12-19-11,19-1-2,3-14 1</inkml:trace>
  <inkml:trace contextRef="#ctx0" brushRef="#br2" timeOffset="104430.8">16695 15284 35,'-29'-1'34,"14"1"3,15 0-2,0 0-27,7-15-2,17 11-2,8-5-1,12 3-1,8-2 0,12 5 0,10-3 1,14 2-1,9 0 0,11 2 1,8-2 0,15 1-1,10-3 1,15-2-1,6-5 0,16-1 0,11-1 0,10-4-2,9 1 1,4 1 0,-2 3-1,-2 4 1,-9 5-1,-11 4 0,-14 2 1,-19 6-1,-21 1 0,-19 4 0,-23-4 0,-20 2 1,-18-4-2,-21-1 1,-15-3-2,-18-2-1,0 0-3,-25-21-22,9 17-10,-9-10-1,5 7-1</inkml:trace>
  <inkml:trace contextRef="#ctx0" brushRef="#br2" timeOffset="105928.4">21923 14833 43,'0'0'35,"0"0"2,0 0-4,-13-2-22,9 15-5,-8 5 0,2 7-2,-2 5-2,-2 5 0,0 3-1,2 2 0,1-2 0,2-2 0,5-7-1,3-6 1,4-9-1,-3-14 1,19 2 0,-3-16-1,2-10 1,3-8-1,1-9 0,4-4 1,-3-1-1,1-1 0,-3 5 1,-3 5 0,-5 9 0,-1 8 1,-12 20-1,12-7 0,-12 7 1,3 28-1,-2-6 0,4 2 0,3 0 0,8-3-1,8-7 1,12-7-1,12-10 1,12-7-1,7-6 1,5-4-1,-1-1 1,-5 2-1,-9 5 1,-11 7-1,-15 11 1,-13 9-1,-15 13 1,-10 8-1,-8 8-1,-6 6 1,0 4-2,1-2-1,6-2-3,3-15-4,23 2-23,-5-21-6,22-1 0,-2-20 0</inkml:trace>
  <inkml:trace contextRef="#ctx0" brushRef="#br2" timeOffset="106474.4">23004 14891 56,'0'0'38,"0"0"-2,5 10 0,-5-10-28,-10 29-4,2-6-1,-3 7 0,-3 3 0,-1 5 0,0-3-1,1-3 0,5-5-1,3-10 0,6-17 0,11 2-1,5-18 0,7-9 0,5-7 0,3-7 0,0-3 1,1-1-1,-5 4 1,-1 4 0,-8 7 0,-3 7 0,-8 9 0,-7 12 0,0 0 1,-3 19-1,-2-1-1,2 4 1,3-1-1,6-3 1,6-5-1,9-7 1,9-10-1,6-5 1,5-6 0,2-3 0,-2-2 0,-4 2 0,-4 3 1,-9 5-1,-6 8 0,-18 2 0,10 25 0,-17 3-2,-5 8 1,-3 6-1,-2 7-1,0-2-1,4 0-3,-2-15-11,21 8-17,-10-24-6,18 0-2,0-20 1</inkml:trace>
  <inkml:trace contextRef="#ctx0" brushRef="#br2" timeOffset="106646">23913 15125 87,'0'0'42,"-7"15"1,-12-20-2,5 11-39,-1-13-6,-3-15-14,17 12-22,-11-10-1,12 8-1,-8-8-1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5T20:58:39.650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25T21:04:50.322"/>
    </inkml:context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11792 7444 80,'0'-15'38,"5"-8"-1,11 3-1,6-3-32,15 6 0,7-2 0,9 4 0,4 2-2,1 5 0,-5 7-2,-5 6 1,-9 3-1,-9 3-1,-12 3 1,-11 2-1,-12 4 1,-6 1-1,-10 1 2,-4-3-2,-4 2 1,3 0 1,1-3-1,7 2 0,6-3 0,11 0 0,10-2 0,10 0 0,8 0 0,3 2-1,3 1 1,0 3 0,-5 4 0,-9 6 1,-11 7-1,-13 5 0,-17 4 1,-13 4-1,-13-3 1,-3-1-1,0-8 0,6-8-1,14-8-3,14-20-4,34-6-27,11-19-2,25-6 1,10-13-3</inkml:trace>
  <inkml:trace contextRef="#ctx0" brushRef="#br0" timeOffset="265.2085">12760 7269 73,'0'0'38,"0"0"-2,11 6 1,-12 5-18,2 10-18,-6 7 2,1 13-1,-11 9 0,-4 14-1,-6 5 0,-3 6 0,-1-4-1,2-1 0,9-5-2,2-11-4,20-1-20,2-24-11,20-4 1,1-19-3,14-4 1</inkml:trace>
  <inkml:trace contextRef="#ctx0" brushRef="#br0" timeOffset="530.417">13017 7719 90,'0'0'39,"29"-9"-1,-6-6 1,14-2-36,5 3-1,12 0-2,14 6-7,-5-11-19,16 13-11,-7-7-1,4 2-2,-3-4 1</inkml:trace>
  <inkml:trace contextRef="#ctx0" brushRef="#br0" timeOffset="1123.236">14080 7358 77,'58'-16'38,"3"-1"-2,4 1 0,-9 3-33,-5 5-2,-12 10 0,-14 9-1,-22 6-1,-18 7 0,-17 3 1,-9 3-1,-5 1 2,-1 2-2,4-5 1,11-3 2,12-2-1,20-3 0,22-4 0,18-1-1,13-1 0,8 1 1,5 1-1,-3 4 1,-9 3 1,-14 4-1,-18 6 0,-18 4 1,-16 1-1,-15 1 1,-13 0-1,-7-1 0,-3-5-2,4-8-3,18 2-24,0-15-8,28-12-1,0 0-2</inkml:trace>
  <inkml:trace contextRef="#ctx0" brushRef="#br0" timeOffset="1669.2535">14682 7414 96,'0'0'38,"0"0"4,39-18-6,7 3-32,14 5 0,12-4-2,0 6 2,-1 3-3,-8 4 0,-8 5-1,-14 4 0,-15 7 0,-12 1-2,-18 6 2,-7 0-2,-10 3 2,-6 4 0,-3 1 0,-1 1 0,3-1 0,5-1-1,9-4 1,9-1 0,15-4 0,12-5-1,12-3 1,10-3 0,6 0 0,0 0 0,-4 3 0,-5 3 0,-16 4 0,-13 7 1,-18 5-1,-19 3 1,-17 3-1,-10 1 1,-7-1-1,-4 1 1,6-3-2,7-9-2,15 6-12,0-27-9,35 12-8,0-17-5,21-13-3,9-14-1</inkml:trace>
  <inkml:trace contextRef="#ctx0" brushRef="#br0" timeOffset="44711.033">11540 9427 47,'0'0'36,"-13"0"1,13 0 1,-9-10-22,9 10-3,0 0-4,29-15-3,-5 0-2,11 2-1,9-4-2,9-2-1,10 2-2,4-4-5,15 14-28,-12-7-3,1 11 0,-9-2-1</inkml:trace>
  <inkml:trace contextRef="#ctx0" brushRef="#br0" timeOffset="45647.063">12666 9065 62,'0'0'34,"-7"-15"-1,7 15 1,-22-2-31,6 14 2,-9 4-1,2 11 1,-6 1-1,4 7 0,-1 1 0,10 3-1,4-2-1,13-3-1,9-6 0,11-1 0,9-3-1,4-2 0,6-2 0,0-1 0,-5 2 0,-5 2 0,-10 3 1,-10 0 0,-11 2 0,-9-1 0,-9 1-1,-6-5-1,2 3-4,-6-21-15,11 5-17,0-13 1,18 3-2,-13-23 0</inkml:trace>
  <inkml:trace contextRef="#ctx0" brushRef="#br0" timeOffset="45849.8695">12608 9151 87,'-28'-1'38,"7"6"0,4-10 0,17 5-35,0 0-2,43-22-1,16 12-5,8-11-30,27 4-2,5-6 0,14 4-3</inkml:trace>
  <inkml:trace contextRef="#ctx0" brushRef="#br0" timeOffset="48221.1455">15009 9011 78,'0'0'39,"23"-21"-3,16-4 1,15-2-36,20-2-2,14 0 2,3 3-2,-8 6 2,-15 6 0,-14 14 1,-25 13-1,-24 10 1,-22 9 1,-20 9-1,-18 4 2,0 1-2,-1-1-1,9-7 1,14-7-1,24-7 0,19-8-1,26-5 0,15-3 1,10 3-1,-1 2 1,-5 9 0,-12 5 0,-18 9 0,-22 5 1,-20 5-1,-19 2 1,-14 1 0,-7-5-2,-2-7-1,7-4-4,-4-19-30,26-2-5,4-18 2,16-7-3</inkml:trace>
  <inkml:trace contextRef="#ctx0" brushRef="#br0" timeOffset="51138.439">13538 9452 75,'9'-11'37,"20"-1"1,11-10-1,21 2-34,15-7 0,17 3 0,10-3 0,6 7-2,0-1 1,0 6-1,-10 6 0,-9 4-1,-15 6 0,-16 4 0,-15 4 0,-11 0 0,-13 0 0,-7 0-1,-13-9-1,0 0-3,15 11-18,-15-11-14,-3-16 0,-4 0-2,2 3 2</inkml:trace>
  <inkml:trace contextRef="#ctx0" brushRef="#br0" timeOffset="67784.1725">18461 10661 66,'3'-19'34,"-1"0"0,1 6 2,-5-6-30,2 19-2,0 0 0,-2 18 0,-10 10 0,-1 15 0,-8 9-1,-3 11-2,-1 6-1,0 1-2,9 2-5,-2-16-27,22-6-2,8-17-3,18-11 2</inkml:trace>
  <inkml:trace contextRef="#ctx0" brushRef="#br0" timeOffset="68142.984">18901 10702 85,'-25'13'36,"-8"2"-1,1 14 1,-9 3-33,8 13 0,-2 4-1,9 6-1,2-2 0,14 1-1,10-7 1,16-7-2,18-15 0,10-16 1,11-15 1,7-17-1,0-11 1,0-11 2,-8-7-2,-11-5 1,-14 2-2,-16 2 1,-19 6-2,-15 8 1,-10 6-1,-11 6-2,-5 7 0,-4-1-3,12 14-9,2-9-20,22 8 1,12-3-3,21 6 2</inkml:trace>
  <inkml:trace contextRef="#ctx0" brushRef="#br0" timeOffset="68643.2001">19725 10416 73,'0'0'35,"0"0"0,-16 6 0,-5 6-29,-1 19 0,-14 3 1,-3 21 0,-12 6-1,-1 16-1,-4 5-3,6 4 0,5-1 0,13-5-2,12-9 1,19-13-2,18-14 0,18-15 1,13-17 0,9-15 0,3-9 1,0-13-1,-10-6 1,-7-5-2,-16-3 2,-18 0 0,-18 4-2,-15 4 2,-15 9-3,-8 4 1,-1 13-4,-5-4-7,15 20-27,2-7 0,21 9 2,15-13-5</inkml:trace>
  <inkml:trace contextRef="#ctx0" brushRef="#br0" timeOffset="85351.3356">15620 10683 65,'11'-23'36,"-4"-2"-1,1 7 1,-9 4-33,1 14-1,0 0 1,-17 22 0,-2 8-1,-2 12 1,-4 7-2,1 9-1,0 4-2,4-5-7,14 1-27,0-9 0,12-9-2,5-13 1</inkml:trace>
  <inkml:trace contextRef="#ctx0" brushRef="#br0" timeOffset="85710.1471">15929 10610 56,'-24'10'35,"-5"18"0,-8 10 0,3 22-29,-3-1 1,9 12-3,4-2 0,13 0-3,11-9 1,17-11-2,12-15 0,12-17 0,8-19 1,10-17-1,1-17 2,0-11 1,-6-12-2,-10-3 2,-13-5-2,-14 5 0,-15 4 0,-18 9 1,-14 12-3,-11 11 0,-8 16-1,-3 9 0,7 16-3,2-6-9,22 17-22,13-7 1,21 0-1,13-8 0</inkml:trace>
  <inkml:trace contextRef="#ctx0" brushRef="#br0" timeOffset="86022.1571">16537 10695 73,'-31'18'37,"0"5"-1,-9-1 1,5 7-31,-1 2-4,11 7 1,3 1-1,9 4-1,7-3 0,13-3-2,7-5 1,11-6-1,6-13 2,6-10-2,1-14 3,3-9 1,-4-12-1,-5-6 0,-6-5-1,-10-5 0,-9 2-2,-12 0-2,-3 11-4,-14-2-3,12 21-20,-17-4-6,11 15-2,0-1 2</inkml:trace>
  <inkml:trace contextRef="#ctx0" brushRef="#br0" timeOffset="86802.1821">16955 10924 55,'-17'8'39,"1"-7"-2,16-1 2,0 0-14,-1-13-17,13 4-4,10 1-1,6-1 1,11 2-2,7 0 0,8 2 0,7 1-1,6 1 0,3 2 0,4-1-1,-1-2 0,-2 1 1,-4-3-1,-5 1 0,-8-1 0,-8 0 0,-10-1 0,-8 2 1,-11 0-1,-17 5 0,0 0 0,3-12 0,-15 6 0,-2 1 0,-4-3 1,-4-1-2,-3-2 1,-2-1 0,-6-3 0,-2-1 0,-3 2 0,-1-2 0,-1 4 0,1 0 0,3 4 0,6 1 0,7 6 0,7 1 0,16 0 0,-5 10 0,19 0 1,11 2-1,11 2 1,8 2-1,6-1 1,5 2-1,1 1 1,-2-1-1,-6 0 0,-5 2 1,-10 2-1,-10 4 0,-9 4 0,-14 4-1,-13 8 0,-13 4-1,-8 4 1,-12 4-1,-6 1 1,0-4-1,1-4 0,7-10 0,13-3-7,1-23-28,30-10-2,2-22 0,24-12-3</inkml:trace>
  <inkml:trace contextRef="#ctx0" brushRef="#br0" timeOffset="350781.9091">11454 2941 60,'5'-20'33,"-9"-4"1,0 3-2,-13-11-23,3 12-1,-12-5-3,-2 10 0,-8 0-1,-1 10-1,-6 6 0,3 12 0,-2 7-1,2 11 0,7 4-1,7 6 1,8-2-2,9 0 2,13-4-1,14-8-1,14-10 1,16-13 0,12-12-1,7-9 1,6-7 0,1-4 0,-4-3 0,-11 3-1,-13 6 1,-14 12 0,-18 19-1,-16 16 1,-17 17-1,-15 19 0,-13 13 0,-6 11 0,-4 10-1,1-3-2,9-4-3,3-19-23,28-2-8,8-23-1,24-11-1</inkml:trace>
  <inkml:trace contextRef="#ctx0" brushRef="#br0" timeOffset="351593.1195">12463 3212 60,'-6'-11'34,"-8"-2"-2,-1 8 2,-14-7-24,5 14-2,-14-3-1,3 13-1,-9 4-2,5 14 0,-5 3-1,5 10 0,5 1-2,9 2 1,10-1-1,12-1 1,12-10-2,12-11 2,12-13-1,13-16 0,9-18 0,7-14 0,6-17 1,4-10-2,1-13 1,-4-3 0,-5-2 0,-8 3-2,-12 11 0,-11 10 0,-14 16 1,-12 15-1,-7 28 1,-27 6 0,-1 28 0,-5 17 1,-4 10-1,-1 11-1,8 7-2,4-8-6,25 4-25,1-25-3,25-3 1,5-24-3</inkml:trace>
  <inkml:trace contextRef="#ctx0" brushRef="#br0" timeOffset="352716.3339">13054 3238 81,'-19'25'36,"4"13"-2,-7-3 2,7 10-31,-5-7-2,5 1 0,1-9 0,5-2 0,2-12 0,7-4-1,0-12-1,15-13 1,0-9-1,4-7 0,2-8 1,1-2-1,-1-7-1,-2-1 1,-1 3 0,-4 5-1,-3 6 0,-3 7 0,-1 6 0,5 5 0,2 6 0,4 4 0,7 3-2,4-3 0,11 4-1,3-3 0,9 3 0,-3-3-1,3 4 1,-8-1 0,-4 2 1,-11 4 1,-10 2 2,-12 4 0,-18 4 2,-7 7 0,-13 2 0,-5 13 1,-6 1-1,1 8 0,3-3 0,8 1-1,9-6 0,13-3-1,14-15 0,15-11 0,12-14 0,11-13-1,7-9 1,4-7-1,-3-6 0,-5-3 0,-7 1 0,-12 0 0,-12 9-1,-14 3 0,-10 9 0,-9 6 0,-7 10-1,-2 3 0,2 9-2,2 0 0,11 4-1,11-11 0,12 14-1,9-15 0,16 1 1,3-8 1,10 2 3,1-2 0,-1-1 1,-5 5 3,-12-1 1,-2 6 0,-14 0 1,-2 11-1,-14 0 0,-3 9 1,-10 3-1,1 13-1,-5 3-1,2 7 1,-4 0-2,5 0 1,1-4-2,2-2 0,5-8 0,2-9 1,3-10-1,0-14 0,0 0 1,17-18-1,-7-6 1,-1-9 0,3-9 0,-1-7-1,3-6 0,1 0 0,0 2 1,2 6-1,-1 4 0,2 10 0,0 7 1,0 11-1,-1 10 1,-4 6-1,0 4 0,-4 6 1,-2 3-1,-3 2 1,-6 1-1,-3 4 1,-5 0-1,-3 1 0,-3 3 0,-3 5 0,-2 6 0,-2 5 0,-1 10 0,-4 8 0,-2 6 0,-2 7-1,-2 5 1,-2-2 0,1-5-1,4-6-1,9-8-3,4-22-5,25-6-27,-7-28-1,43-12 0,-1-25-2</inkml:trace>
  <inkml:trace contextRef="#ctx0" brushRef="#br0" timeOffset="353028.3379">14638 3049 110,'-25'22'40,"-19"-4"1,5 15-2,-5-6-37,1 2 0,7-1-1,10-2 1,11-7-2,15-5 1,15-5-1,10-7 0,9-2 0,6 1 0,-3-2 0,-1 5 1,-11 5-1,-7 8 0,-16 5 0,-9 7 0,-10 3-1,-9 2-1,3 2-2,-7-11-7,15 9-26,-7-21-3,16 2 2,6-15-3</inkml:trace>
  <inkml:trace contextRef="#ctx0" brushRef="#br0" timeOffset="353823.9481">15274 3232 92,'-10'-4'36,"10"4"0,-13 0 0,2 2-31,3 13-1,-8 6 0,1 10-1,-4 6-1,-1 7 0,-1-1 0,4 2-1,2-7 0,6-6-1,5-13 1,4-19-1,16-1 1,2-17-1,4-15 1,3-7 0,3-5-1,1-7 1,-1 1 0,-3 3-1,-4 6 0,-5 9 1,-4 10-1,-4 11 1,-8 12-1,0 0 1,-2 22-1,-2 1 0,2 4 1,6-1-2,6 0 1,7-7 1,10-9-1,10-8 0,9-7 0,5-10 0,4-3 1,-2-4-1,-5-1 1,-5 2-1,-8 7 1,-9 5-1,-13 7 0,-13 2 0,2 19 0,-14 4 0,-3 6-1,0 2-2,5 6-2,0-8-4,24 10-23,-3-21-7,23 2 1,1-21-1</inkml:trace>
  <inkml:trace contextRef="#ctx0" brushRef="#br0" timeOffset="354182.7527">16210 3203 98,'-46'-4'39,"2"18"1,-13-5-1,10 10-33,-3 8-2,11 5 0,10 2-3,11-1 1,15-4-1,13-5 0,16-8-1,11-10 0,10-8 0,5-10 0,2-10 0,-2-4-1,-5-4 1,-6-2-1,-11 0 1,-9 1 0,-10 6 0,-6 5-1,-5 20 0,-14-9 1,-1 20-1,-2 10 0,0 9 0,1 6-1,7 3-2,4-4 0,15 1-5,0-22-20,25 2-9,1-28 0,20-4 0</inkml:trace>
  <inkml:trace contextRef="#ctx0" brushRef="#br0" timeOffset="354369.9551">16815 2633 99,'-15'30'41,"-16"11"-1,6 31 1,-16 11-37,12 5-2,3 7-1,4 0-1,7-1-3,1-17-10,24 5-23,-9-28-4,16-3 2,-5-25-2</inkml:trace>
  <inkml:trace contextRef="#ctx0" brushRef="#br0" timeOffset="354650.7587">16828 3030 107,'-23'21'40,"-13"-1"1,8 18-2,0-8-37,8 0 1,8-1-2,8-3 1,10-4-1,11-5 0,9-4-1,6-1 0,7-7 0,1 2-1,3-4-2,-1-7-3,7 15-21,-13-21-13,8 8 0,-13-15-1,10 7 0</inkml:trace>
  <inkml:trace contextRef="#ctx0" brushRef="#br0" timeOffset="354993.9631">17121 3295 104,'-22'8'41,"21"3"0,1-11-2,30-16-37,8 1-1,7-5 0,6-4 0,1-5-1,-2-1 0,-6-1 0,-13 1 0,-11 0-1,-13 6 1,-12 2 0,-13 7 0,-11 8 1,-9 10 0,-5 10 0,-6 13-1,1 11 1,0 9 0,6 8 0,12 1-1,15 0 0,18-6-2,14-13-4,33 2-22,1-31-12,31-3 1,5-24-3,22-5 0</inkml:trace>
  <inkml:trace contextRef="#ctx0" brushRef="#br0" timeOffset="355508.7697">18711 2648 82,'13'-28'39,"5"13"1,-13-5 0,12 17-35,-17 14-1,-3 21 1,-11 15 0,-4 17-1,-9 11-1,-1 8-1,1 5-1,2-3 1,8-7-3,8-10-3,19-5-7,4-28-28,28-2-2,-1-24 1,15-6-2</inkml:trace>
  <inkml:trace contextRef="#ctx0" brushRef="#br0" timeOffset="356257.5793">19423 3080 86,'4'-13'38,"-4"13"-1,0 0 2,0 0-35,0 0-1,1 19 0,-13-1 0,-1 10 1,-4 0-2,0 4 0,1-3 0,6 1 0,2-6-1,6-4-1,8-10 1,6-9-1,8-9 1,4-6-1,4-8 1,1-5-1,0-6 1,-4-1-1,-1 1 1,-4 5-1,-5 5 1,-6 4-1,-3 6 0,-6 13 0,0 0 0,0 0 0,6 22 1,-5-1-1,1 3 0,2 3 0,3 0 0,2 1 0,4-4 0,3-9 1,7-9-1,6-9 1,6-13 0,6-6 0,1-10 0,2-3-1,0-7 1,-2 6 0,-6 1-1,-7 9 0,-8 7 0,-7 14 1,-14 5-1,3 24 0,-13 7 0,-4 5-2,-2 8 1,0-2-3,7 4-2,2-23-15,27 2-19,2-23 1,27-5-1,4-26-1</inkml:trace>
  <inkml:trace contextRef="#ctx0" brushRef="#br0" timeOffset="356553.9831">20715 2598 99,'-11'-14'40,"0"27"2,-14 3-3,5 15-27,-9 15-10,0 11 1,-2 7-2,1 6 2,-1-1-2,3-1 1,4-6 0,5-5-2,9-9 1,8-8-1,13-14 1,14-10 0,15-10-1,11-11 1,14-8-1,8-4-1,11-4-2,1-10-3,11 18-19,-23-14-14,7 13-3,-17-8 1,-3 15-2</inkml:trace>
  <inkml:trace contextRef="#ctx0" brushRef="#br0" timeOffset="357365.1935">9772 4328 76,'-28'-6'38,"-2"16"0,-14 1-1,12 12-34,-14 3 1,9 7-1,3-3-1,13 3-1,9-3 1,13-5-2,11-4 0,9-2 1,8-6-1,1 1 0,0-2 1,-2-1-1,-6 2 1,-7 3-1,-11 5 0,-10 3 0,-10 4-1,-7 2 0,-1 2-3,-5-11-4,14 7-26,-5-19-2,20-9-1,4-12-2</inkml:trace>
  <inkml:trace contextRef="#ctx0" brushRef="#br0" timeOffset="357645.9971">10084 4453 83,'-27'14'39,"-7"0"-2,3 15 1,-4 1-35,4 6 0,4 1 0,11 4-1,12-3-1,14-2 1,12-11-1,10-6 0,10-15 0,6-7 0,-1-10 0,-4-10-1,-7-5-1,-11-7 0,-8 0-2,-14-4-2,-1 14-12,-18-16-21,6 15 1,-11-7-1,9 14-1</inkml:trace>
  <inkml:trace contextRef="#ctx0" brushRef="#br0" timeOffset="358114.0031">11308 4166 79,'0'0'38,"0"0"-2,0 0 2,-13-3-32,13 3-2,-22 19-1,10-1-1,-6 3-1,1 4-1,4 4-1,4 0-3,11 3-4,2-17-28,25 1 1,4-18-2,20-4 0</inkml:trace>
  <inkml:trace contextRef="#ctx0" brushRef="#br0" timeOffset="358301.2055">11773 4074 87,'-47'37'36,"0"21"0,-16 2 0,3 15-33,-1 3-1,5 0-4,11 4-3,7-18-13,22 5-18,7-20-2,24-2 0,7-20 1</inkml:trace>
  <inkml:trace contextRef="#ctx0" brushRef="#br0" timeOffset="358784.8117">11932 4535 74,'-22'6'37,"-7"-6"-1,6 6 1,-5-2-33,5 3 0,0 0 0,2 8 0,-3 0-1,4 6 0,-2-1-1,4 4 0,2-1-1,6 0 1,6-3-1,7-4 0,10-9 0,5-3 0,9-7 0,7-4 0,3-8 0,2-5 0,-2-2 0,-1-3-1,-6 2 1,-4 1-1,-8 2 1,-9 3-1,-4 6 1,-5 11-1,-12-5 0,1 13 0,-2 5 0,-2 4 0,0 6 0,2 5-1,3 2 1,2 0 0,4 0 0,3-5 0,3-1-2,1-4-1,5 1-2,-8-21-7,17 19-24,-17-19-2,0 0 0,0 0-2</inkml:trace>
  <inkml:trace contextRef="#ctx0" brushRef="#br0" timeOffset="359299.6183">11975 4738 55,'0'0'35,"0"-14"-1,0 14-1,-3-13-23,3 13 1,0 0-3,0 0-2,-13 13-1,4 11 0,-7 7-1,-1 10-1,-2 6 0,-3 12-1,-2 0 1,1 2-1,1-4 1,4-3-3,4-7 2,1-8-3,7-4 0,2-14-4,8 1-4,-4-22-24,14 3-6,-3-18 1,10-2-2</inkml:trace>
  <inkml:trace contextRef="#ctx1" brushRef="#br0">20878 9455</inkml:trace>
  <inkml:trace contextRef="#ctx0" brushRef="#br0" timeOffset="371483.3745">12458 4679 85,'4'-20'38,"4"8"-2,-7-4 1,-1 16-35,0 0 0,0 0 0,9 16-1,-11 10 1,-3 2 0,0 9 0,-7 1-1,5 4 1,-6-4-2,3-1 1,-1-5-1,6-8 0,-1-6 0,5-6 0,1-12 1,0 0-1,18-12 1,-3-9-1,3-9 1,-1-6 0,6-4 0,-2-3 0,0-1 0,0 4-1,-5 8 1,-2 5-1,-5 11 1,-9 16-1,0 0 1,0 0-1,2 25 1,-6-3-1,2 0 0,2 2 1,5-5-1,8-4 0,8-8 0,11-7 1,7-4-1,6-7 1,2-1-1,0-3 1,-2-1-1,-6 2 1,-5 4-1,-10 3 0,-8 5 1,-5 6-1,-8 8-1,-5 7 1,-6 9-1,-3 1-1,1 5-1,1-5-3,11 5-8,-4-22-25,23-2 1,1-24 0,19-1-1</inkml:trace>
  <inkml:trace contextRef="#ctx0" brushRef="#br0" timeOffset="371826.5789">13503 4342 93,'1'-19'40,"-10"-4"0,9 23 0,-17-15-34,17 15-1,0 0-1,0 0-1,-11 25 0,9 2-1,-7 8 0,-2 11-1,-7 10 0,-4 8 0,-6 6 0,-1 3 0,-2-3-1,4-3 0,6-9 0,10-9 1,12-15-1,16-13 1,17-14-1,14-11 0,14-12 0,7-6 0,8-7-1,5-3 1,0 0-3,-3-3-3,4 17-13,-14-12-21,6 14-1,-15-4 0,4 11-1</inkml:trace>
  <inkml:trace contextRef="#ctx0" brushRef="#br0" timeOffset="372263.3845">15382 4659 90,'13'-16'38,"1"13"-1,-14 3-5,-3 12-28,-7 10-2,0 10 1,-4 6-1,0 2-2,2 3-1,2-6-1,12 1-8,-1-21-27,20-4 0,0-21-3,13-7 2</inkml:trace>
  <inkml:trace contextRef="#ctx0" brushRef="#br0" timeOffset="372700.1901">15610 4334 92,'-26'6'37,"-1"0"-3,13 12 2,10-3-37,13-3-1,14 1 2,14-3-2,12 1 0,7-2 0,7 0 1,0-1 0,-3 0 0,-9 1 1,-10 2 1,-13 3 0,-16 1 0,-13 4 1,-16 2 1,-5 3 0,-10-2 0,0 5 0,-3-4-1,7-1 0,6-4 0,14-1-1,11-4 0,15-1 0,11-2-1,7 0 0,2 3 1,2 2-1,-5 2 0,-5 3 0,-13 3 0,-13 2 0,-11 1-1,-9-1 0,-6-1 0,-7-5-2,8 3-7,-11-19-27,21 2 0,1-17-1,18-2-1</inkml:trace>
  <inkml:trace contextRef="#ctx0" brushRef="#br0" timeOffset="373168.1961">17716 4261 76,'7'-19'38,"-7"19"0,5-18 0,-5 18-33,-8 15-1,-1 13 1,-9 6-1,2 15-1,-6 7 0,2 10-2,-2 4 0,4 3 0,3-3-2,7-6-2,6-6-1,4-13-3,21-2-30,-6-20-2,19-4-1,0-19-1</inkml:trace>
  <inkml:trace contextRef="#ctx0" brushRef="#br0" timeOffset="374010.6069">18915 4632 43,'0'-15'35,"-8"4"2,8 11-2,-31-21-20,14 22-4,-17-7-4,3 14-1,-13 4-2,1 10 0,-4 5-1,3 9 0,5 3-1,8 2 0,11-3 0,14-5-1,17-12 1,17-12-1,16-16 0,13-15 0,13-16 1,9-10-1,2-9 0,-4-4 0,-6-1 0,-10 1 1,-12 2-1,-13 8 1,-13 10-1,-12 9 0,-10 9-1,-8 11 1,-7 13-1,-5 15 0,-4 14-1,2 11 0,2 11 0,4 5-2,7 5 0,5-2-2,14 0 0,5-15-4,20 6-7,-6-27-23,20-2 1,-9-22 0,12-3 1</inkml:trace>
  <inkml:trace contextRef="#ctx0" brushRef="#br0" timeOffset="375243.0227">19511 4626 71,'-25'-4'37,"11"18"-1,-6-3 2,7 16-29,-7-2-5,6 6 0,-2-1-1,3 0 0,2-4 0,4-6-1,0-6 0,7-14 0,0 0-1,17-10 0,3-13 0,8-8 0,4-7 0,4-5-1,3-2 1,0-1-1,-3 3 1,-4 6-1,-5 4 0,-5 7 1,-3 6-1,-2 6 0,0 2 0,3 6 1,1 2-1,2 3 1,4-2-1,2 2 0,4 0 0,0 0 0,1 1 0,-5-1 0,-5 1 0,-3 0 1,-7 3-1,-14-3 0,2 16 0,-12-3 0,-9 7 0,-4 0 0,-6 8 0,0 4-1,-2 2 2,6-1-2,6 1 1,6-2 1,11-4-1,10-6 0,7-6 0,10-9 0,7-4 1,4-9-1,1-6 0,1-9 0,-1-4 0,-1-7 0,-5-1 0,-5-3-1,-9-2 1,-7 4 1,-7 2-1,-6 7 0,-6 4 0,-3 10 1,-5 4-1,2 7 0,5 6 0,10-6-1,-7 17 1,14-6 0,10 0 0,9-3-1,5 0 2,5-2-2,1 0 2,0 0-1,-2 1 1,-6 3-1,-8 1 0,-9 5 0,-8 6 1,-8 2-1,-5 8 1,-5 4-1,-4 5 0,-2 3 0,-2-1 0,1-1 1,2-4-2,2-2 1,5-9 0,3-8 0,5-8 0,4-11 0,0 0 0,16-23 0,-2-4 1,1-8-1,5-10 0,2-9 1,3-6-1,2-6 0,2 0 1,1 5 0,0 6 0,1 3 0,1 12-1,-2 10 1,-1 11-1,0 10 1,-2 11-1,0 6 0,0 9 0,-2 6 0,-4 5-1,-4 7 1,-7 4-1,-11 5 0,-11 1 1,-11 2-1,-14-1 1,-10 2-1,-8-3 1,-5-4-1,-1-5 1,6-6 0,3-7-1,9-6 1,10-4 0,9-4 0,9-3 0,15-6 0,-13 21 1,11-4-1,-4 11 0,-1 7 1,-5 10 2,-3 9-2,-3 5 1,-1 3-1,-1-1 1,-1-2-2,7-6 1,1-10-5,13-3-3,-6-28-19,26 1-15,-3-23 1,24-8-3,2-22 3</inkml:trace>
  <inkml:trace contextRef="#ctx0" brushRef="#br0" timeOffset="375399.0247">21128 4809 109,'2'-14'43,"-2"14"0,-20-11-2,8 18-38,-4-11-6,-1-8-3,17 12-27,-9-10-9,9 10 1,-8-15-2</inkml:trace>
  <inkml:trace contextRef="#ctx0" brushRef="#br1" timeOffset="383355.1267">13579 5399 39,'-2'-16'31,"0"-4"1,-3-2 0,4 4-21,-8-7-3,10 10 0,-10-6 1,9 21-4,-18-11 0,5 21-1,-9 8-1,-4 12 0,-6 9-1,-2 12 1,-3 4-2,3 7 1,5 4-2,10-1 4,9-4-4,14-7 3,14-8-3,17-10 3,14-12-3,12-10 3,8-20-2,5-11-2,1-13 2,-2-9-3,-6-13 4,-9-6-4,-14-4 3,-13-1-2,-15 4 1,-16 4 0,-16 7 0,-10 11 0,-12 14-1,-8 12 0,-3 13-1,0 6-3,13 20-22,4-7-9,20 4-1,9-9-1</inkml:trace>
  <inkml:trace contextRef="#ctx0" brushRef="#br1" timeOffset="383542.3291">14465 5517 99,'-27'16'38,"-2"-9"-1,8-4-6,21-3-46,-16-1-22,28-4 0,0-8-1,14 3 0</inkml:trace>
  <inkml:trace contextRef="#ctx0" brushRef="#br1" timeOffset="383901.1337">14793 5284 75,'0'-20'38,"0"20"-2,-2-15 2,2 15-30,0 0-4,0 0 1,-5 12-1,1 4-1,-3 5-1,1 9 0,-1 6 0,-1 8-1,1 7 0,-1 3 0,1 2 0,3 2-1,0-2-1,2-7 1,3-3-4,0-12-3,14-3-29,-7-15-1,10-4-1,-3-22 1</inkml:trace>
  <inkml:trace contextRef="#ctx0" brushRef="#br1" timeOffset="384244.3381">15220 5191 54,'0'0'37,"0"0"-2,0 0 2,0 0-12,0 0-18,0 0 1,-7 17-3,6 2 0,-5 4-2,3 12 1,-7 6-2,2 10 0,-5 7-1,0 3 1,-2 5-1,-1-2 2,1-4-4,4-7 3,4-6-4,3-11 0,11-3-4,-5-17-30,20-7-3,-5-15 0,12-7-1</inkml:trace>
  <inkml:trace contextRef="#ctx0" brushRef="#br1" timeOffset="397582.72">15871 5631 72,'0'0'37,"0"0"-1,0 0 1,-17 6-31,15 5-1,-1 3-1,0 14-1,-7 3 0,0 3 0,-2 1-1,3 1 1,-4-7-2,5-4 2,2-11-1,6-14 2,12-9-3,3-11 1,5-9-1,2-2-1,2-6 1,1-1-2,1 0 2,-4 2-4,-3 6 3,-6 11-2,-3 5 2,-10 14 0,0 0 1,0 0-1,4 18 1,-9 2-1,-1-2 1,2 1-1,4-1 1,5-4 0,5-6-1,11-7 1,7-7-1,8-5 0,3-3 1,3-1-1,-3 0 0,-2 1 0,-6 4 0,-9 3 0,-6 5-1,-16 2 0,8 10-1,-8-10-2,-9 23-1,9-23-5,-5 29-28,0-19-1,12 5 0,-7-15-1</inkml:trace>
  <inkml:trace contextRef="#ctx0" brushRef="#br1" timeOffset="397941.5246">16824 5201 88,'0'0'38,"-3"-14"1,3 14 0,-12 1-34,12-1-2,-2 10 1,5 4-1,-3 5-1,-1 10 0,-3 5 0,-4 12 1,-9 7-2,-4 7 1,-7 4 0,-4 4-1,-1-4 1,4-6 1,4-7-2,14-12 3,14-11-4,16-13 3,18-17-2,12-9-1,8-6 0,7-4-3,2-2 2,-2 0-4,-3 4 0,-11-3-9,2 20-25,-20-6-3,0 11 1,-16-5-1</inkml:trace>
  <inkml:trace contextRef="#ctx0" brushRef="#br1" timeOffset="398908.737">15441 5165 68,'0'0'35,"0"0"-1,0 0 0,0 0-27,-13 5-1,13-5-1,-6 10-2,6-10-1,0 0 0,-4 15 0,4-15 0,0 0-1,0 0 1,0 0-1,16-6-2,-5-2 2,-1-3-1,2-1 2,-3-1-2,1 3 1,-4 0-1,-6 10 2,0 0-1,0 0 1,-11 2 2,-1 8-4,-1 1 3,1-1-2,1 2 2,11-12-3,-15 18 1,15-18-7,12 5-30,-12-5-3,25-17-2,-9 1 1</inkml:trace>
  <inkml:trace contextRef="#ctx0" brushRef="#br1" timeOffset="434601.9946">17314 11894 27,'0'0'33,"0"0"3,14-18-1,-17 0-14,14 5-12,-11-8-2,6 6 3,-9-2-5,2 6 2,-12 2-4,-5 11 2,-9 3-3,-6 12 0,-10 6-1,-3 8-2,-5 7 2,0 10-2,0 6 2,8 5-2,8 2 2,12 2 0,14-2 0,15-5 0,16-8-1,20-13 2,20-13-2,11-15 0,13-16 1,4-13-1,2-15 1,-7-8-2,-9-7 2,-17-5-2,-19-1 1,-15-2 0,-18-1 0,-14 2 2,-13 1-3,-6 4 2,-3 9-2,-1 6 1,3 12-2,-1 10 2,8 25-11,-7 4-28,16 20 1,-3 3-2,9 10 2</inkml:trace>
  <inkml:trace contextRef="#ctx0" brushRef="#br1" timeOffset="434835.9976">18106 12030 81,'-26'10'42,"-10"-8"-2,6 5-1,-1-1-31,6-12-16,25 6-30,11-4 0,17 4-1,4-7-1</inkml:trace>
  <inkml:trace contextRef="#ctx0" brushRef="#br1" timeOffset="435288.4034">18831 11858 69,'-34'-16'39,"-3"9"1,-14-2-2,1 7-29,-8 5-5,5 8 0,-3 5 0,8 7-1,5 6-1,15 1-3,10 0 3,12-2-1,12-7 1,17-6-1,17-11 0,15-7 0,8-10 0,5-8 0,0-3 0,-3-2 0,-7 1 0,-12 5-1,-15 6 1,-14 10-1,-17 15 0,-13 14 1,-15 15-2,-9 15 2,-6 10-2,-5 8 1,2 2-2,3-1 0,16-3-6,4-23-20,27 1-12,7-25 1,22-6-3,5-21 1</inkml:trace>
  <inkml:trace contextRef="#ctx0" brushRef="#br1" timeOffset="435725.209">19108 11925 94,'0'0'40,"20"-15"1,13 8-1,5-7-37,14 1 1,6-1-1,6 5-1,-2 2 0,0 5-1,-10 4 0,-8 4-1,-9 4 1,-14 8-1,-16 6 0,-15 7 0,-16 7 0,-14 8 1,-11 6-1,-8 6 1,-1 1 0,1-2 0,6-3-1,12-5 2,15-8-2,22-9 2,17-13-2,22-8 2,16-11-2,15-7 0,10-6-1,6-9-5,13 6-11,-16-21-9,16 14-12,-20-13-5,4 6-1,-15-7 1</inkml:trace>
  <inkml:trace contextRef="#ctx0" brushRef="#br1" timeOffset="582451.0433">23036 12284 9,'8'-10'30,"-8"10"0,13-18 3,-17-1-16,4 19 0,5-27-6,1 16-2,-9-10-2,7 9 0,-8-3-3,4 15-1,-18-3-1,-4 18-1,-13 13 1,-13 14 0,-12 6 0,-5 9 1,-4-3 0,5-2-1,7-12 1,19-10 1,18-19-2,20-11 0,41-23-1,10-8-1,17-9 1,11-7-1,6-3 1,-2-1-2,-7 6 1,-12 7-1,-14 6 2,-14 5-1,-15 8 0,-12 6 0,-9 13 0,-18-8 1,-3 9-1,-3 3 0,-4 6 1,-4 7-1,-1 6 0,-2 6 1,1 2-1,4 2 1,5-2-1,5-1 1,10-6-1,7-7 0,3-17 0,28 7 0,2-15 1,10-8-2,8-8 1,6-5 0,3-2 0,1-1 0,-2-1 0,-6 6-1,-10 4 2,-11 5-1,-15 8 0,-14 10 0,-10 1 0,-17 13 1,-15 9-1,-7 7 0,-12 7 1,-5 3-1,0 5 0,0 0 2,8-5-2,9-5 1,15-7-1,13-10 1,21-18-1,16 5 0,20-18 0,18-10-1,13-6 0,8-8 0,5-3 0,1 0 0,-7 3 1,-11 6 0,-19 6 0,-19 12 0,-25 13 0,0 0 0,-40 27 1,-11 0-1,-11 5 0,-6 3 0,3 0 1,4-3 0,10-5-1,14-6 0,16-7 0,21-14 0,15 9 0,16-12 0,12-6-1,8 0 1,1-3 0,-1-1 0,-3 0 0,-8 1 0,-11 1 0,-9 2 0,-20 9 0,0 0 0,-23 1 1,-10 11-1,-12 4 1,-11 7 1,-5 7-2,-3 2 1,3 2-1,8-5 0,11-2 1,15-7-1,27-20 0,11 4 0,30-21 0,20-11 0,16-9-1,11-5 2,4-6-1,-1 1 0,-10 7 0,-12 6 0,-23 11 0,-20 14 1,-26 9-1,-22 23 1,-20 7-1,-14 6 1,-5 3-1,-2 1 2,8-5-2,8-8 0,22-8-3,13-22-10,32 4-11,-2-28-7,29 5-6,-7-18-5,8 0 0</inkml:trace>
  <inkml:trace contextRef="#ctx0" brushRef="#br1" timeOffset="583855.0523">16944 12948 3,'5'-17'27,"-5"17"1,10-16 1,-11 1-15,1 15-3,7-17 1,-7 17-3,4-13-1,-4 13 0,0 0-1,0 0-1,-7-16 0,7 16 0,-15-3-1,15 3-2,-28 0 0,10 8-1,-7 4 0,0 14-1,-7 6 1,-2 11-1,-4 10 0,1 11 1,2 4-1,6 4-1,6-2 1,10-3-1,10-9 1,10-9-1,11-12 0,8-11-1,6-13 2,4-10-1,-1-14 0,-4-8 0,-4-10 1,-8-8-1,-8-3 0,-9-2 1,-8 2-2,-7 2 2,-5 8-3,-4 6 2,-1 12-3,-3 10 1,7 13-2,-2 3-3,15 14-4,-4-12-17,21 10-7,3-8-3,21 0 2</inkml:trace>
  <inkml:trace contextRef="#ctx0" brushRef="#br1" timeOffset="584666.2575">17450 13026 47,'1'-20'33,"0"5"3,-9-3-3,2 8-26,-12-5-2,0 8 0,-11-3 1,0 9-2,-9 0-1,4 8 1,-6 0-1,3 7 0,1 3-1,5 5 0,5 3 0,7 4 0,8 1-1,10-2 0,8-3-1,12-4 1,12-10 0,9-7-1,10-12 1,5-8-1,3-8 0,-2-5 1,-1-1-1,-11 1 1,-8 5 0,-11 8-1,-12 11 0,-13 5 1,-4 33-1,-13 8 0,-10 14 0,-5 11-1,-6 11 1,-2 3-1,6-2-1,5-12-3,17-1-11,1-33-11,29-4-7,3-29-5,23-8 1,1-21-1</inkml:trace>
  <inkml:trace contextRef="#ctx0" brushRef="#br1" timeOffset="585196.6609">17968 13088 70,'22'-24'38,"-4"-9"0,4 6 0,-14-4-33,4 6-1,-9 1-1,-3 12-1,-11 8 0,-11 14-1,-13 11 0,-7 13 1,-6 6-2,-3 10 1,1-1 0,6 1-1,10-5 1,17-9-1,15-7 0,18-11 0,17-6 1,16-8-2,11 2 1,8-5 0,0 3 0,-2 4 0,-7 3 0,-10 8 0,-13 5 0,-13 6 0,-17 4 0,-13 10 1,-14 2-2,-11 3 2,-8-3-1,-6-3 0,-1-9-1,2-11 1,6-14 0,7-20-1,12-17 1,9-18-1,15-13 1,11-12-1,9-6 2,8-3-1,8 2 0,-1 5 0,5 11-4,-7-3-8,7 28-13,-21-9-6,6 20-6,-12-6-4,6 10 1</inkml:trace>
  <inkml:trace contextRef="#ctx0" brushRef="#br1" timeOffset="882921.3344">16854 14290 50,'38'-32'38,"8"7"-1,-3-2-1,7 12-33,-8 3 0,4 11 0,-9 4-2,-7 11 0,-9 5-1,-11 4 1,-10 6-1,-7 4 1,-8 3-1,-5 4 0,-4 2 0,-3-1 1,1 1-2,0-4 2,7-5-2,6-5 1,9-7 0,11-8 0,14-7 0,15-7 0,13-6 0,9-1 0,4-2 1,2 0-1,-5 2 1,-5 6 0,-12 4 0,-14 8 0,-16 6 0,-15 8 0,-16 6-1,-13 9-1,-13 5 1,-11 6-2,-5 1 2,-1-3-2,4-3-1,4-15-7,28-1-25,5-25-1,21-4-1,24-24 0</inkml:trace>
  <inkml:trace contextRef="#ctx0" brushRef="#br1" timeOffset="883560.9344">18240 14344 41,'3'-17'35,"4"5"1,-9-7-1,4 6-27,-13-7-2,-1 9-1,-11-2 0,-5 8-2,-11 2-1,-5 9 1,-7 4 0,0 7-1,-2 6-1,3 6 1,5 6-1,6 4 0,12 1 0,9 1 0,12-3 0,15-5 0,10-7-1,17-12 1,12-12 0,8-11 0,8-13 0,1-7-1,-2-7 1,-3-2 0,-10 0 0,-11 6-1,-14 4 1,-10 8 0,-15 20-1,0 0 0,-19 25 1,-9 13-1,-7 15-1,-8 13 1,-3 7 0,-1 7-1,5-1-1,8-8 0,15-10-2,9-21-6,31-3-22,1-30-6,24-6-2,3-20 2</inkml:trace>
  <inkml:trace contextRef="#ctx0" brushRef="#br1" timeOffset="883950.9344">18569 14341 69,'0'0'40,"8"-18"-1,11 15 1,-7-8-36,22 3 0,6-4-1,9 5 0,1-2-1,3 3 0,-4 1 0,0 6-1,-14 2 0,-3 2 1,-13 7-1,-8 4-1,-10 6 1,-8 6 0,-7 5-1,-7 7 1,-2 7-1,-4 8 0,0 3-1,1 0-1,4 0 0,6-5-2,10-5-2,7-15-3,22 4-17,-5-32-13,26-1 1,-2-20-1,17-3 0</inkml:trace>
  <inkml:trace contextRef="#ctx0" brushRef="#br1" timeOffset="884325.3344">19373 14398 88,'0'0'40,"-27"-16"0,13 35-10,-8-8-24,1 12-2,-2 9 0,0 9-2,1 6 0,5 3-2,3 2 0,8-4 0,8-3-1,11-8 1,9-10-1,11-9 0,8-11 1,7-10 0,4-12 0,0-7 2,-2-9-2,-5-6 1,-8-4-1,-11-4 1,-14-2-2,-12-1 2,-12 3-1,-14 3-2,-9 7 2,-10 6-1,-4 10-1,-1 8 0,3 15-2,2-1-6,22 26-13,-6-13-12,25 14-4,7-7-3,19 5 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5T21:02:59.367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25T21:02:59.694"/>
    </inkml:context>
  </inkml:definitions>
  <inkml:trace contextRef="#ctx0" brushRef="#br0">1961 1142 82,'0'0'38,"0"0"-3,16-56-11,-16 56-23,0 0-1,0 0 2,0 0 1,-6 20-2,-4 41 2,-8 17-2,-2 15 3,-4 6-4,1 2 3,4-6-3,6-18 1,8-41 1,8-18 0,-3-18 0,19-25 0,-1-18 1,-18 43-1,22-63 1,-22 63-2,23-92 1,-13 36-1,-2-3 0,2-1-2,-2 2 2,-1-1-1,-3 2 1,3 11-2,-7 46 2,11-64-2,-11 64 1,0 0 2,27-4-3,-7 40 1,4 35-1,12 31 2,13 12-2,11 3 3,6-21-2,8-31 2,-5-59 0,-2-22 0,-67 16 1,65-44-1,-65 44 1,52-72-4,-52 72 2,38-94-3,-26 38-2,-2-2-6,2 1-22,-4-1-11,-3 3 3,0 2-2</inkml:trace>
  <inkml:trace contextRef="#ctx0" brushRef="#br0">3167 1385 88,'0'0'38,"-34"-10"0,23 12 1,-3 9-39,6 17 2,-3 10-1,5 19 2,-5 3-2,7 1 1,8-15-1,10-10 1,11-13-1,13-15 1,9-18 0,7-16 0,5-17 1,-59 43-2,59-57 3,-59 57-3,61-66 2,-61 66-2,51-69-1,-51 69 0,41-61 1,-41 61-1,0 0-1,52-59 1,-52 59-2,13 24 0,-13 12-2,0 12-3,12 6-30,-2-1-3,16-10 1,5-22-2</inkml:trace>
  <inkml:trace contextRef="#ctx1" brushRef="#br0">7693 6085</inkml:trace>
  <inkml:trace contextRef="#ctx0" brushRef="#br0" timeOffset="1045.2335">4017 1394 96,'5'-18'39,"-5"18"2,-24 24-3,8 7-36,-7 14 0,2 9 0,4-4-2,8-5 1,4-12-2,7-9 2,5-9-1,5-11 0,4-12 1,4-8-1,-1-7 1,1-7-1,-3-7 1,0-4 0,-17 41 0,0 0 0,18-60 0,-18 60 0,0 0 0,14-48-1,-14 48 2,0-21-2,4 11 0,-4 10 0,11 6-1,-2 5 1,5 3-1,8 0 1,4-10-1,4-5 2,-30 1 0,0 0 0,54-12 1,-54 12-1,0 0 2,61-26-2,-61 26 1,0 0-1,51-27 0,-51 27 0,0 0-2,29-10 1,-14 21-2,-6 6 1,-2 7-3,-5 6 0,3 6-8,-4-7-26,15-3-2,2-19 1,21-13-3</inkml:trace>
  <inkml:trace contextRef="#ctx0" brushRef="#br0" timeOffset="1513.2485">4962 961 105,'0'0'40,"8"-50"-1,-8 50 1,0 0-38,0 0 1,-26 88-1,4 5-1,4 18 2,-11-4-2,20-1 2,0-16-3,7-17 1,-5-25-2,5-23 3,2-25-1,0 0-1,12-31 1,-12 31 0,0 0 1,20-70-1,-20 70 0,24-66-1,-24 66 0,30-68-1,-30 68 1,35-66 0,-35 66-1,42-56-2,-42 56 4,0 0-1,66-57 1,-66 57 0,0 0 1,84-9-1,-73 38-1,-11 22 2,-21 6-3,-9 7 1,-17-4-4,-4-8 1,0-7-16,4-20-20,23-9-2,5-18 0,29-17-1</inkml:trace>
  <inkml:trace contextRef="#ctx0" brushRef="#br0" timeOffset="2355.6755">5339 1516 98,'-12'12'38,"24"-4"0,11-13-1,-23 5-36,0 0 1,81-37 1,-81 37 0,81-34 0,-81 34 0,86-42 0,-86 42 0,79-45-2,-79 45 0,64-45 0,-64 45 1,0 0 0,51-48-1,-51 48 0,0 0-1,0 0 2,-40 13-2,-13 20 2,-6 10-3,12 5 1,15-2-1,27-6 1,19-16 0,25-14 0,11-11 1,10-8-1,-60 9 1,71-20 0,-71 20 1,74-26-2,-74 26 2,74-28-2,-74 28 1,63-25-1,-26 12 1,0 12-1,-15 13-1,-13 10 1,-10 8-1,-7 13 1,-10 2-2,3 1 3,-1-9-3,8-8 2,7-16 1,1-13 0,21-11 0,0-14 0,1-13 1,-22 38 0,27-50-2,-27 50 0,34-56 0,-34 56 0,35-61 0,-35 61 0,46-57 0,-46 57-18,53-55-23,-53 55-1,75-44 0,-75 44-1</inkml:trace>
  <inkml:trace contextRef="#ctx0" brushRef="#br0" timeOffset="2823.6905">7695 1408 108,'0'0'39,"0"0"1,-60-48-3,60 48-35,-44-7 0,2 16 0,10 19 0,-2 12-1,8 8 0,8 4 0,18 4 0,15-11 0,27-17 0,11-13-1,12-12 1,3-11 0,3-12-1,-6-8 1,-7-11-1,-58 39 1,46-43-1,-46 43 2,20-49-2,-20 49 0,1-47-1,-1 47 0,0 0-1,-28-60-3,28 60-3,0 0-24,-23-47-8,23 47 0,0 0 0</inkml:trace>
  <inkml:trace contextRef="#ctx0" brushRef="#br0" timeOffset="3073.2985">8668 1027 98,'0'0'40,"39"-54"1,-39 54-2,0 0-37,0 0 1,0 0-1,-58-34 1,58 34-1,-54 47-1,-14 28-1,13 18 0,9 13-3,15 11-1,16-2-5,10-20-27,28-24-3,1-48 1,8-16-1</inkml:trace>
  <inkml:trace contextRef="#ctx0" brushRef="#br0" timeOffset="3229.3035">8427 1468 112,'-60'-61'42,"60"61"0,0 0 0,-34-50-37,34 50-6,0 0-3,28-46-35,-28 46-3,59-32 0,-59 32-2</inkml:trace>
  <inkml:trace contextRef="#ctx0" brushRef="#br0" timeOffset="3900.1208">10074 1400 64,'0'0'38,"0"0"1,5-52 0,-5 52-13,0 0-21,-39-5 1,4 22-2,-15 9-2,-1 19 1,-7 7-3,9 9 3,7 4-3,18 0 2,27-22-2,21-15 2,14-17-1,16-21 1,12-22 0,-66 32-1,75-57 2,-75 57-2,86-79 1,-47 29-2,-2-4 1,1 0-2,-4-1 2,-6 2-1,-5 1-1,-23 52 0,37-80 1,-37 80-1,14-46 1,-14 46 1,20 4-2,-23 23 1,-8 28-3,8 27 1,13 16-4,15-2-1,30-9-27,7-30-7,26-41 1,-7-17 0</inkml:trace>
  <inkml:trace contextRef="#ctx0" brushRef="#br0" timeOffset="5132.5366">11001 1366 104,'-21'-15'40,"-3"21"2,-5 15-2,-1 9-38,5 17 1,1 6-2,6-2 0,5-11 0,9-10 0,3-10 0,2-6 0,-1-14 0,0 0-1,19-19 1,-6-4 0,-13 23 0,0 0-1,27-60 2,-27 60-2,26-53 1,-26 53-1,30-56 1,-30 56-1,35-57 0,-35 57 0,38-50 0,-38 50-1,0 0 1,73-62 0,-73 62 0,54-32 0,-54 32 0,62-15 0,-62 15 0,60-1 0,-60 1 0,55 9 0,-55-9-1,46 19 1,-46-19 1,7 20-1,13 14-1,-10 5 2,-22 0-2,-5 7 2,-12-1-1,5 3 0,1-6-1,19-6 1,11-12 0,12-5 0,13-10-1,7-11 1,8-10 0,4-7 0,1-11 0,-5-7 0,-47 37 1,0 0-1,52-67 1,-52 67-1,18-51 0,-18 51 0,0 0 0,-1-66 0,1 66 0,0 0 0,-22-46-1,22 46 1,0 0-1,0 0 0,0 0 1,0 0 0,0 0-1,0 0 2,0 0-2,0 0 2,0 0-1,65-11 1,-65 11 0,48 12 0,-48-12 0,23 15 0,20 5-1,-5 8 1,-19 3-1,-11 9 1,-16 7-2,-2 4 2,-7 2-2,5-1 0,0-6 1,5-7 0,2-7-1,3-11 1,2-21 0,0 0 0,11-2 0,-2-23 1,0-9-1,4-11 1,-13 45-1,22-60 1,-22 60 0,24-73 0,-24 73 0,33-71-1,-33 71 0,34-70-1,-34 70 2,45-59-1,-45 59 0,47-48 0,-47 48 0,55-33 0,-55 33 1,22-10 0,26 18-2,-8 22 1,-14 9-1,-9 12 1,-19-1-1,-12 4 1,-19-7-1,-9-8 1,-5-9 0,1-1-1,1-5 1,3-3 0,5-4 0,6-3-1,7 1 1,3 6 0,3 4 0,2 10-1,1 5 1,-2 10 0,-1 9 0,-1 6-1,-2 1 1,3-1-2,0-8 2,4-5-3,7-9-1,2-15-4,20-8-18,-15-20-14,39-14 0,-14-19 0,18-3-1</inkml:trace>
  <inkml:trace contextRef="#ctx0" brushRef="#br0" timeOffset="5491.3412">12570 1428 121,'46'-58'42,"-46"58"1,5-23-11,-5 23-28,-33 13-1,2 12-1,-5 7-1,14 4 0,5-3-1,18-4 0,10-10 0,12-2-1,11-4 1,4-2 0,4-2 0,1-2 1,-4 0-1,-3 1 0,-9 4 0,-10 1 0,-13 4 1,-11 1-1,-10 2-1,-7-3 0,-3 0-2,-4-3-3,15 0-24,-15-8-12,16-1 2,-5-10-2,20 5 0</inkml:trace>
  <inkml:trace contextRef="#ctx0" brushRef="#br0" timeOffset="5974.9474">14312 987 96,'4'-66'39,"-4"66"1,0 0-5,-2-47-33,2 47 0,0 0 2,0 0-1,-35 64-1,9 21 1,-7 20-2,4 8 0,0 3-3,8-3-1,18-14-14,4-29-22,30-38 1,0-22 0,11-11-2</inkml:trace>
  <inkml:trace contextRef="#ctx0" brushRef="#br0" timeOffset="6427.3532">14254 1349 114,'0'0'42,"-58"-29"2,58 29-7,-50-18-34,50 18-1,0 0 0,0 0 0,0 0-1,0 0 0,51 5 0,-51-5 0,85 11-1,-34-7 0,4-1 1,1-1-1,1-1 1,-5 2 0,-2-1-1,-50-2 2,106 10-2,-78 9 0,-32 11 0,-29 2 0,-7 6 0,-2 3 0,10 4 0,13-7 0,30-7 0,16-12 0,16-8 0,11-8-2,9-9 2,0-9 2,1-8-2,-6-5 0,-10-7 0,-48 35 0,0 0-2,30-55 1,-30 55-2,0 0-1,-22-53-4,22 53-20,0 0-13,-66-35 2,46 34-1,-36 0-2</inkml:trace>
  <inkml:trace contextRef="#ctx0" brushRef="#br0" timeOffset="7222.9634">16238 1312 94,'33'-57'39,"-33"57"0,0 0 0,0 0-35,0 0 0,10-12 1,-35 50-2,-8 15 1,-19 3-3,11 4 2,-1-4-2,13-3 1,8-16-2,20-20 1,1-17-1,22-12 1,-22 12-1,0 0 1,33-49 1,-33 49-2,26-47 1,-26 47 0,24-53 0,-24 53-1,23-53 1,-23 53-1,0 0 1,28-65-1,-28 65 0,0 0 0,0 0 0,15-29 0,5 29-1,9 15 2,1 5-2,-30-20 1,50 22 1,-50-22 0,67 9 0,-67-9 0,84-7 1,-37-4-4,-1-3 3,-46 14-2,82-36 1,-82 36-1,81-37 0,-81 37 0,64-33 1,-64 33 2,51-15 0,-51 15-2,33 8 0,-25 17 1,-20 17-3,-1 14 0,2 6-5,10 2 0,14-5-13,12-21-19,40-28-2,-2-14 1,21-13 0</inkml:trace>
  <inkml:trace contextRef="#ctx0" brushRef="#br0" timeOffset="7612.9684">17390 1378 107,'22'-63'40,"-22"63"2,0 0-1,-50-34-34,6 30-3,-24 17-1,-7 19-1,0 16-1,13 8 1,14 0-2,34-3 0,22-15-1,27-12 2,10-13-1,11-9 0,4-15 0,4-13 0,-64 24 0,65-33 0,-65 33 1,59-52-1,-59 52 1,56-58-3,-56 58 1,43-59-1,-43 59 3,34-47-1,-34 47-2,0 0 2,-5-34-2,-4 47 4,-5 14-2,1 20 1,-2 13-4,12 8-1,10-6-2,17-17-5,31-24-22,-6-21-8,23-10 1,-5-22-1</inkml:trace>
  <inkml:trace contextRef="#ctx0" brushRef="#br0" timeOffset="7846.9714">18131 966 102,'0'0'42,"5"-47"0,-5 47-1,0 0-38,0 0 0,-30 23 0,-2 53-2,3 34 2,-1 13-5,15 2 1,12-13-5,12-20 0,16-23-19,-8-49-16,15-16 2,-9-15-2,12-15 2</inkml:trace>
  <inkml:trace contextRef="#ctx0" brushRef="#br0" timeOffset="8096.5746">18305 1304 90,'-5'-54'43,"5"54"2,0 0-2,-37-47-28,37 47-10,0 0-1,-67-7 0,67 7-1,-49 26-2,49-26-1,0 0 0,-47 59 0,66-50 0,-12 29 2,18-6-5,25-6 2,11-9-2,12-4-1,-2-1-8,-71-12-24,63 2-5,-26 0-1,-8 1-1</inkml:trace>
  <inkml:trace contextRef="#ctx0" brushRef="#br0" timeOffset="8455.3792">18533 1413 97,'-15'4'41,"5"4"2,15 3-2,8-3-34,13-1-4,6-3 1,10-1-2,-42-3-1,53-4 0,-53 4 0,57-14-1,-57 14 2,61-23-2,-61 23 2,48-33-2,-48 33 0,0 0-2,38-54 1,-38 54 2,0 0 0,0 0 0,-74-30-1,20 46 1,-15 13 1,3 17 1,2 11-2,26 10-1,28-1-3,48-14 1,39-22-4,18-23-15,43-5-19,7-15-3,28-5 2,2-10-2</inkml:trace>
  <inkml:trace contextRef="#ctx0" brushRef="#br0" timeOffset="9032.5866">20676 924 87,'0'0'40,"0"0"-1,0 0 2,0 0-35,0 0-2,0 0 1,7 11-1,-26 69 0,-9 22-2,2 11 0,3 7-3,11-8-2,20-20-29,11-24-8,25-28 0,1-20-2</inkml:trace>
  <inkml:trace contextRef="#ctx0" brushRef="#br0" timeOffset="9859.3972">21512 1396 87,'0'0'38,"0"0"0,0 0 0,0 0-31,-16-51-2,16 51 1,-22 0-3,7 10 0,-3 10-1,7 7-1,-5 3 0,3 4 0,-1-2-1,6 1 0,5-13 0,4-8 1,-1-12-1,15-3 0,-2-11 1,2-6-1,-15 20 1,0 0 0,0 0 0,35-64 0,-35 64 0,0 0-1,27-60 2,-27 60-2,0 0 2,26-51-2,-26 51 1,0 0 0,3-17-1,4 28 0,-1 6 0,8 12 0,-1 4 0,11 2 0,7-9-1,14-17 2,-45-9 0,56-11 0,-56 11 1,61-28-1,-61 28 1,70-37-4,-70 37 3,63-47-3,-63 47 2,60-45-1,-60 45 0,0 0 1,58-48 0,-58 48 2,0 0-2,16 15 2,-22 19-4,-1 16 1,0 10-5,6-3-10,15 3-24,8-15-2,18-17 2,-1-15-2</inkml:trace>
  <inkml:trace contextRef="#ctx0" brushRef="#br0" timeOffset="10265.0024">22708 1076 105,'32'-64'42,"-32"64"0,22-49 0,-22 49-40,0 0 0,0 0 1,0 0-1,0 0 0,0 0-2,0 0 2,0 0 0,-3 61 0,3-61-1,-55 81 0,33-3 1,-8 4-1,6 0 1,-5-4-2,10-4 0,8-12 0,21-17 0,16-24 0,16-11 0,12-10 0,12-8 0,5-7 0,6-5 0,3-3 0,-1 0 0,-1 3-3,-14-2-5,12 7-22,-29 1-11,8 10-1,-19 0 0,1 9-1</inkml:trace>
  <inkml:trace contextRef="#ctx0" brushRef="#br0" timeOffset="11450.6176">1924 3163 107,'23'2'41,"2"-17"0,24 7-3,11-14-35,23 2-2,14 0-3,9-3-5,16 14-32,-13-2-1,1 15-1,-16 0-2</inkml:trace>
  <inkml:trace contextRef="#ctx0" brushRef="#br0" timeOffset="11871.823">2307 4547 96,'27'-28'41,"12"12"0,1-6-3,19 5-40,9 6-5,2-8-29,23 8-3,1-5 1,6 9-4</inkml:trace>
  <inkml:trace contextRef="#ctx0" brushRef="#br0" timeOffset="12230.6276">2363 6440 106,'59'-31'42,"3"-14"-1,11 5-5,10-5-39,-6-8-27,17 14-8,-8-1-1,1 19-2</inkml:trace>
  <inkml:trace contextRef="#ctx0" brushRef="#br0" timeOffset="12620.6326">2100 8321 112,'53'-19'42,"22"-3"0,2-30-10,7 4-37,22 7-31,-5-6-4,3 10 0,-14 2-2</inkml:trace>
  <inkml:trace contextRef="#ctx0" brushRef="#br0" timeOffset="12995.0374">2096 10174 104,'24'-6'42,"22"-3"0,12-21-4,17-5-38,22-4-4,7-17-16,18 11-18,-1-7-1,5 8-1,-14-1-2</inkml:trace>
  <inkml:trace contextRef="#ctx0" brushRef="#br0" timeOffset="13307.0414">2043 11591 81,'21'37'44,"13"-24"-3,30-6 1,14-12-39,30-21-2,20-8-4,11-14-33,21 1-3,-9-9-2,-11 9-1</inkml:trace>
  <inkml:trace contextRef="#ctx0" brushRef="#br0" timeOffset="13650.2458">2435 13613 88,'104'14'42,"12"-21"-7,10-16-33,11-14-43,-3-16-2,2-3-1</inkml:trace>
  <inkml:trace contextRef="#ctx0" brushRef="#br0" timeOffset="22573.5602">4202 2645 61,'-20'-27'35,"-1"0"0,-12-9 0,7 4-28,-13-5-1,6 10 0,-8-5-1,5 14-2,-2 6 0,2 16-1,-2 13 0,2 18-1,0 10 0,3 8 1,0 4-2,8 5 3,1-4-1,11 0 1,8-8-2,12-4 1,9-8-1,12-5 1,11-6-1,11-4-1,8-12 1,5-12-1,3-12 0,4-14 0,-3-12 0,-2-10 0,-7-7 1,-8-2-1,-12-1 0,-6 13 0,-13 8 1,-11 15 0,-8 23-1,-24 22 2,-10 27-1,-12 23 1,-14 21-2,-12 18 2,-3 12-2,1-3 2,9-8-3,15-16-3,23-14-9,12-43-10,43-6-8,4-45-9,25-17-2,5-22 0</inkml:trace>
  <inkml:trace contextRef="#ctx0" brushRef="#br0" timeOffset="27035.2174">4170 3898 68,'13'-31'34,"-2"-4"0,1 7 0,-10 1-31,4 8-1,-10 6 1,4 13 1,-34 25 0,-1 21 1,-21 19-1,-6 28 0,-11 17-1,0 21-1,1 8 1,9 4-2,14-9 0,19-15 0,24-21-1,27-23 0,21-29 1,19-28-1,13-29 1,7-23-1,0-18 1,-7-11-1,-12-7 1,-21-3-1,-22 5 0,-23 7-1,-23 18-1,-21 13 0,-12 23-2,-14 4-18,9 24-17,0-1 2,19 9-4,11-8 2</inkml:trace>
  <inkml:trace contextRef="#ctx0" brushRef="#br0" timeOffset="30202.058">5056 4402 52,'11'-23'35,"-6"-3"0,1 9 1,-9-4-29,3 21 1,0 0-1,-11 22 0,-3 9 0,3 21-3,-8 2 0,6 6-1,2-6 0,14-6 0,16-28 0,31-32-1,35-41 1,41-38 0,40-30-1,32-22-2,24-12-4,0-23-15,19 22-11,-32-4-9,-22 29-1,-37 15-1</inkml:trace>
  <inkml:trace contextRef="#ctx0" brushRef="#br0" timeOffset="33540.5008">4118 5702 61,'9'-32'35,"-3"4"1,-15 1-1,0 11-29,-15 1-1,-2 13 1,-13 6-1,-1 12-1,-7 6-1,5 9 0,1 2-1,11 4 1,13-2-2,17 2 0,20-7 0,23-5 1,19-5-2,14-3 1,11 0 2,4 1-2,-1 0 1,-9 3-2,-15 7 2,-16 7-2,-24 10 2,-21 7-2,-19 5-1,-16-1 2,-13 0-2,-6-8 0,1-5-4,-4-25-17,18-5-16,6-26 0,19-13-2,8-22 2</inkml:trace>
  <inkml:trace contextRef="#ctx0" brushRef="#br0" timeOffset="33743.3034">4237 5480 94,'-24'15'42,"5"-5"0,23 6-3,6-13-36,38-9-3,33-6-3,16-18-16,33 13-8,-4-16-12,12 5-2,-5-3-1,0 10-1</inkml:trace>
  <inkml:trace contextRef="#ctx0" brushRef="#br0" timeOffset="36910.144">4874 2832 70,'15'-7'35,"-5"-4"2,5 7-1,-15 4-29,16 6 0,-16-6 0,10 28 0,-11-12-2,3 6 0,-2-4-2,3 5 1,1-7-2,8 4 1,1-5-1,5 1-1,3 0 0,1 2 0,4-3 0,1-9 0,9-10 0,13-24-1,19-29 1,27-31-1,26-26 2,35-26-2,33-24-1,19-24-7,30 2-14,-131 93-7,10 1-11,-10 18 0,6 1-3,71-47 1</inkml:trace>
  <inkml:trace contextRef="#ctx0" brushRef="#br0" timeOffset="39905.3824">4380 7320 54,'-33'-22'35,"-15"3"-1,-13 7 2,-15 2-17,-1 17-13,-8 3-1,6 12 0,0 1 1,13 10-3,10 3 0,18 6 0,20 2-1,21 1-1,24-2 0,21 2-1,19-1 0,14 0 0,8-1 0,1-2 0,-5-2-1,-12 1 1,-19 1-1,-23 4 0,-24 3 1,-24 4-1,-24 1 1,-16-1-1,-13-4 2,-3-12 0,1-15 0,12-21 1,15-25-1,20-22 1,24-28 0,23-21-1,21-14 0,15-6-1,10-2 0,4 5-1,4 15-2,-10 7-7,2 27-25,-18 9-4,-5 23 1,-18 8-1</inkml:trace>
  <inkml:trace contextRef="#ctx0" brushRef="#br0" timeOffset="42713.4184">5953 2894 75,'-4'-20'36,"4"20"-1,-18-14 2,5 23-30,-9 6-1,3 14 0,-7 0-2,7 8 0,1-3-1,8 0 0,12-16 0,22-19-1,29-34 0,38-30 0,36-30 0,34-23-1,26-13-1,14-12-2,9 3-7,-18-7-16,-5 29-14,-38 19 0,-26 30-3,-42 16 1</inkml:trace>
  <inkml:trace contextRef="#ctx0" brushRef="#br0" timeOffset="48485.4924">3894 9322 79,'7'-32'36,"2"8"1,-7-1 0,1 10-33,-3 15 0,-12 5-1,-1 20 1,-6 19-1,-8 14 0,-4 12 0,-6 7-1,1 5 1,3-4-1,7-8 1,15-15 1,20-17-2,23-25 0,30-22 0,24-24-1,26-16-1,21-17-1,15-10-1,7-7 0,-5-2-3,-11 9-1,-23-1-6,-7 20-26,-34 1 0,-20 17-1,-28 2 0</inkml:trace>
  <inkml:trace contextRef="#ctx0" brushRef="#br0" timeOffset="48688.295">4361 9204 104,'-18'75'39,"0"1"1,11 14-3,3-4-35,7 3 0,5-8-3,3-11-2,9 1-19,-6-25-16,13-4 0,-5-20-2,8-5 1</inkml:trace>
  <inkml:trace contextRef="#ctx0" brushRef="#br0" timeOffset="55090.6497">4054 10983 65,'-7'31'33,"-3"13"-1,-9 9 0,-4 17-32,-1 8 0,2 12 1,-1 1 0,2-1-3,6-1-5,-3-17-24,19-15-2,9-24-3,14-21 2</inkml:trace>
  <inkml:trace contextRef="#ctx0" brushRef="#br0" timeOffset="55574.2559">4769 10988 38,'-8'-10'33,"-5"4"0,-8 12 0,-11-1-24,4 18 0,-15 1 2,8 21-2,-9 3-2,10 18-2,-2 2 1,16 8-3,7 1 0,19 0 1,14-9-3,19-10 1,17-18-1,14-21 0,14-26 1,6-24-1,5-23 0,-2-18-1,-10-13 1,-13-6-2,-21 0 3,-22 3-1,-26 14-1,-27 13 0,-23 20-1,-22 15 1,-14 22-2,-9 7-3,9 20-22,6-3-13,26 5 1,20-3-2,29-3 1</inkml:trace>
  <inkml:trace contextRef="#ctx0" brushRef="#br0" timeOffset="58897.0985">7032 2819 73,'0'0'37,"8"12"1,-8 4 0,13 20-29,-12 2-1,9 16-1,-6-2-2,7 2 0,1-4-2,15-14-1,12-34 0,24-32-1,32-42 1,29-33-2,27-23-1,21-21-3,25-9-17,-22-21-12,3 23-8,-28 18 1,-25 33-3</inkml:trace>
  <inkml:trace contextRef="#ctx0" brushRef="#br0" timeOffset="61564.7327">8258 2977 60,'16'-34'36,"2"8"-1,-14 0 0,4 12-23,-8-2-6,0 16 2,0 0-1,-10 33 0,-4-3-3,1 12 0,-2 1 0,4 3 0,2-4-1,14-7 0,17-24-1,22-30 0,30-31-1,29-32-2,33-25 1,20-23-3,15-6-7,-13-21-13,8 13-16,-36 8-1,-24 26-2,-33 19 1</inkml:trace>
  <inkml:trace contextRef="#ctx0" brushRef="#br0" timeOffset="65948.3889">9406 2887 78,'2'-21'38,"-2"21"-1,0 0 2,-19 30-32,-3 1-1,2 9 0,-2-1-2,3 4-1,7-6 0,13-12 0,17-20-1,25-31-1,32-31 1,37-32-2,37-25 0,36-30-3,37-22-3,16-35-15,-96 94-15,6-14-4,2-5-2,10-12 1</inkml:trace>
  <inkml:trace contextRef="#ctx0" brushRef="#br0" timeOffset="81439.3875">11109 2957 66,'17'-4'37,"10"4"-3,10-8 2,20 5-30,13-8-2,22 8 0,13-3 0,20 5-1,12-1-2,7 0 0,2-1 0,4-2 0,4-2-1,2-4 0,-4-4 0,-8-5 0,-10-3 1,-10 0-1,-15 0-1,-20 2-1,-21 8-3,-32-9-19,-16 19-9,-20 3-3,-35-1 0,-18 4-1</inkml:trace>
  <inkml:trace contextRef="#ctx0" brushRef="#br0" timeOffset="81829.3925">11916 2544 63,'37'-20'33,"0"5"-2,-7-1 0,-1 8-29,-12 1 0,-17 7 0,0 0 0,-24 23 0,-18-6 0,-13 11 2,-18 3-2,-11 11 2,-16 4 0,0 9 1,-3 5-1,12 6 1,11-4-1,23 2 0,29-10-2,35-7 0,37-16-1,33-10-1,35-18 0,25-11-2,19-4-2,4-19-5,14 10-26,-19-8-1,-3 15-1,-23-1-1</inkml:trace>
  <inkml:trace contextRef="#ctx0" brushRef="#br0" timeOffset="82656.2031">14177 2777 77,'11'-13'35,"-11"13"-1,0 0 2,-21 15-32,4 12 1,-8 0 0,-1 10-1,-6 1-1,5-1 0,1-5 0,8-4-1,4-8 0,8-6 0,6-14-1,10-10 0,5-9 0,6-6-1,2-7 1,5-4-2,0-5 1,-1-2 0,-3 5 0,-2 5-1,-6 6 1,-3 7-1,-13 20 1,11-9 0,-8 23 0,-3 9 2,1 6-2,-1 3 2,6 3-1,5 2 0,11-8 0,8-10 0,11-12 0,12-11-1,6-11 0,6-10-1,1-7 1,-4-7 0,-8 3 0,-10 3-1,-10 5 1,-16 10-2,-18 18 2,0 0-1,-22 17 0,-6 11 1,-2 9-2,-2 5 0,6 7-3,4-9-3,26 7-21,4-23-6,28 0 0,8-22-2</inkml:trace>
  <inkml:trace contextRef="#ctx0" brushRef="#br0" timeOffset="82952.6069">15227 2749 92,'-37'-1'36,"1"17"2,-10-2 0,3 15-33,3 0-1,10 9 0,7-3-2,15 2 1,11-6-2,15-4 0,10-9 0,8-8-1,5-12 1,4-9 0,1-9 0,-7-5-1,-4-7-1,-7-4-1,-8-2 0,-8 0-1,-5 7 0,-8 1-1,-3 9 0,-6 6-1,10 15-1,-20-2-3,24 17-26,-7-5 0,20 11 2,2-10-4</inkml:trace>
  <inkml:trace contextRef="#ctx0" brushRef="#br0" timeOffset="83249.0107">15762 2765 85,'-10'-10'35,"-5"11"1,-20-7 0,2 12-29,-6-3-2,7 9-1,3 0-1,9 3-1,8 0-1,15 1 0,12-2 0,11-2 0,11 1 0,7-2 0,3 1-1,-2 2 1,-3 0-1,-10 4 1,-12 4-2,-13 4 1,-18 3 0,-11 2 0,-8 3-1,-5-6-1,5 5-6,-9-18-27,24-1-2,4-21 0,29-5-2</inkml:trace>
  <inkml:trace contextRef="#ctx0" brushRef="#br0" timeOffset="83451.8133">16444 2201 97,'-40'35'39,"2"28"0,-13 9-2,8 14-33,-1 8-2,7 6 0,8-2-2,6-7-3,17 5-33,-8-26-1,14-4 0,-7-23-3</inkml:trace>
  <inkml:trace contextRef="#ctx0" brushRef="#br0" timeOffset="83639.0157">16063 2772 112,'-11'-23'40,"11"23"1,16-21-7,11 11-34,17 1-3,8-18-17,26 15-17,5-17-2,21 7-1,1-12-3</inkml:trace>
  <inkml:trace contextRef="#ctx0" brushRef="#br0" timeOffset="84075.8213">17534 2682 65,'28'-15'36,"-17"-2"-2,-11 17 3,-3-15-33,-15 20 1,-18 1 0,-5 15 1,-14 5-1,-1 8 1,-2 1-2,6 7 1,8-3-3,12 1 1,19-7-2,21-8-2,28-7-5,9-19-30,35 1-3,5-20-2,17 4 2</inkml:trace>
  <inkml:trace contextRef="#ctx0" brushRef="#br0" timeOffset="84918.2321">17993 2638 90,'-35'33'40,"-7"-9"0,9 13 1,0-4-39,4 9 2,5-1-2,6 2 0,5-4 0,12-2-1,11-7-1,12-8-1,13-8 1,9-12-2,6-11 2,2-10 1,1-7-2,-4-6 0,-8-6 1,-10-5-1,-11-2 1,-13-2-1,-12 3 1,-9 5-2,-8 3 3,-6 9-1,-3 8 0,2 7 0,3 11 0,9 8 0,10 7-1,13 1 1,12 1 0,14-2 0,9-5 0,10 0 0,6-5 0,-2-2 1,-4-3 0,-7 0-1,-10 0 1,-7-1 0,-10 5 0,-17-3-1,5 17 1,-15 0 0,-9 9 0,-4 2 0,-3 6-1,1 5 2,-1-1-3,6-3 2,5-9-2,12-8 1,14-16 0,8-11 0,10-13 0,6-12-2,3-8 3,3-10-1,-1-7 0,-4 2 0,-6 8 0,-5 6-1,-9 9 2,-6 15-1,-10 19 0,0 0 1,-15 31-1,1-1 1,3 6-2,3 0 1,5 1 1,9-10-1,13-7 0,11-10 0,8-7 1,7-9-1,3-8 1,-1-3 0,-3-6-1,-3 1 1,-9-1 0,-7 4-1,-8 4 0,-17 15 0,12-1-1,-16 14 1,-5 12-1,-3 5 0,1 9-2,-3-2-1,8 16-8,-8-16-25,22 6-3,-1-19 2,20 3-2</inkml:trace>
  <inkml:trace contextRef="#ctx0" brushRef="#br0" timeOffset="85433.0387">19328 2702 91,'0'0'40,"-7"-12"-1,0 25 0,-14 4-33,1 6-2,-1 5-1,1 4 0,-1 1-2,2 3 1,4-3-1,4-6 1,2-3-2,7-8 0,2-16 1,13 3-1,0-13 1,6-10-1,3-8 0,3-2 0,0-4 0,1-2 0,-4 3 0,-4 3-1,-2 6 1,-6 3-2,-2 6 2,-8 15 0,5-11 0,-5 11 0,4 12 0,-4-12 0,10 18 0,3-7 0,3-3 0,8-2 0,2-5 1,5-5-1,3-3 0,1-2 1,-3-4-1,-3-2 1,-4-1 0,-7 4-1,-4-1 0,-14 13 0,10-10-1,-10 10 0,-9 19 0,-1 1-2,0 9-1,-3-2-2,7 14-6,-12-17-20,22 13-8,-6-19 4,18 3-4</inkml:trace>
  <inkml:trace contextRef="#ctx0" brushRef="#br0" timeOffset="86057.0467">19930 2660 75,'2'-19'37,"-2"19"0,0 0 1,-16 20-25,-6 0-6,6 14-1,-8-1-2,2 11 0,1-3-2,7 1 1,2-6-1,10-6-1,8-7 1,4-10-2,9-10 0,6-12 0,6-11 0,1-8-1,4-6 0,-4-9-1,-3-3 1,-5-4-2,-5 3 1,-6 3-1,-8 6 3,-5 8-1,-2 8 0,-1 12 1,3 10 0,0 0 0,7 24 1,4-4 0,8 4 0,7 0 0,4-1 0,5-2 0,-1-3 0,-2-1 0,-4-4 0,-4 3 2,-10 1-2,-10 1 1,-12 4-1,-7 6 1,-9 0-1,1 1 1,-1-2-2,1-4 0,5-5 1,18-18-1,0 0 0,20-7 1,10-16-1,7-5 0,7-8 1,7-6-1,4-4 0,-4 3 1,-5 5-1,-8 10 0,-6 8 1,-10 13 0,-11 12 0,-11 11 0,-6 14-1,-3 4 0,1 11-3,-2-8-8,18 20-26,-6-18-4,20 6 0,1-14-2</inkml:trace>
  <inkml:trace contextRef="#ctx0" brushRef="#br0" timeOffset="86213.0487">21106 3030 118,'-13'-15'40,"-8"-10"-3,3-1-21,8 8-55,-8-7-1,7 11-1,-11-7-1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5T21:13:27.485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2420 1437 78,'0'0'38,"5"-50"-2,-5 50 2,0 0-35,0 0 1,0 0 0,10-31-1,-5 52 0,1 20-2,-9 18 1,3 22-1,-4 16-1,-4 12 0,-1 14-1,-6-15-2,-3-12-4,14-5-27,-7-23-4,15-20 1,1-25-2</inkml:trace>
  <inkml:trace contextRef="#ctx0" brushRef="#br0" timeOffset="546">2062 1443 96,'-48'-13'40,"21"13"0,27 0-3,0 0-34,0 0 0,0 0-2,78-54 1,-30 33-2,6-4 1,6 0-3,4 1 3,3 1-3,0 2 2,3 4 1,-2 4 0,2 8 1,13 6-1,31 24 1,-32 27-2,-35 26 2,-34 26-2,-16 13 0,-17 0-1,0-5 0,3-22 1,4-12-1,7-15 2,8-14-1,8-20 1,11-18 0,7-22 1,6-13-1,5-15 0,2-14 2,1-6-2,-1-3 1,-6 1-1,-2 3 1,-9 12-1,-4 9 0,-6 16-1,-4 18 0,-10 3 0,9 32 0,-6 6 0,-2 9-2,5 6 1,1 4-2,7-1 0,0-8-5,18 6-14,-12-30-9,20 0-10,-6-18 2,10-4-2</inkml:trace>
  <inkml:trace contextRef="#ctx0" brushRef="#br0" timeOffset="904.8">3639 1810 99,'-14'21'39,"18"2"0,-2-7-1,20-1-37,1-5 2,12-5-1,7-10 0,7-8 0,3-7-1,1-6 2,-6-5-2,-7-5 2,-12 1-2,-14 2 0,-19 2-1,-16 5 1,-14 8 0,-11 11-1,-7 13 1,-5 10-1,0 14 0,2 16 0,9 11 0,11 5-1,14 1 1,15-2-1,18-9 1,21-7-3,25-12-6,7-29-11,37 0-10,-4-21-9,24-4-2,2-16 0</inkml:trace>
  <inkml:trace contextRef="#ctx0" brushRef="#br0" timeOffset="1762.8">5554 1662 82,'7'-13'38,"-7"13"0,-2 12 0,-3 0-23,-8 9-12,0 11-2,-6 7 2,-1 8-3,-2 1 1,3 2-1,-1-5 1,7-3-2,4-8 2,7-10 0,6-14 0,7-12 0,5-13 1,4-10 0,2-11-1,0-6 2,0-4-2,-3-1 2,-4 2-2,-2 3 1,-6 10-1,-2 8 0,-3 10 0,-2 14-1,0 0 0,0 0 0,7 13-1,-1 6 1,4 4 0,4 2 0,5 1 0,7 0-1,7-8 1,4-4 0,7-10 1,6-9-1,3-10 1,4-7 0,-2-6 0,-4-5 1,-6 3-1,-5 1 1,-10 7-1,-8 7-1,-9 8 0,-13 7 0,1 17 0,-9 11-1,-2 7-1,2 7-2,5 3 2,3 1-3,11 2-2,1-18-13,27 3-10,-5-21-9,24-4 2,-2-19-1</inkml:trace>
  <inkml:trace contextRef="#ctx0" brushRef="#br0" timeOffset="2137.2">6809 1661 111,'-15'-12'39,"-18"3"0,8 11 0,-25 4-35,15 4-1,-3 5 0,2 9-1,0 9-1,5 7 0,3 4 0,7 3 0,5-1 0,8-2-1,9-5 1,12-6-2,7-13 2,7-10-1,8-13 1,7-12-1,3-11 1,2-11-1,-1-5 1,-4-4 0,-4 0 0,-5 3 0,-9 9-1,-6 5 1,-11 14-1,-7 15 0,0 0 0,-23 35-2,5 2 1,-1 3-2,4 6-1,2 4-2,12-2-2,2-16-11,32 3-10,-4-21-10,25-5 1,-3-16 0,18-4 0</inkml:trace>
  <inkml:trace contextRef="#ctx0" brushRef="#br0" timeOffset="2496">7461 1613 113,'-22'-19'39,"5"13"2,-16 7-1,1 11-36,-2 4-1,4 8 0,3 2-1,4 4-1,7 2-1,11-1 0,8-4 0,8-5 0,11-3 0,5-4-1,2-1 1,1-4-1,-2-3 0,-6 0 1,-5 1 0,-5 5-1,-9 2 2,-7 4-2,-6 5 1,-4 1 0,-1 2 0,0 0-1,3-3 0,-1-4-3,13-3-3,0-17-11,24 0-10,-6-14-10,21-2-2,-3-13 1,16 0 1</inkml:trace>
  <inkml:trace contextRef="#ctx0" brushRef="#br0" timeOffset="2823.6">7928 1629 111,'-5'-16'40,"5"16"1,-21 0-3,0 13-33,-6 7-1,-3 4-1,-2 6-2,3 1 0,5 1-1,5-2 1,12-6-1,11-6 0,13-8 0,9-3 1,7-6-1,6-1 0,-1-1-1,-3 3 1,-6 5 0,-9 6-1,-11 10 1,-11 7 0,-10 6 0,-12 3 0,-2 2 0,-4 2-1,4-4-2,0-15-6,19 4-11,-10-28-6,29 2-12,-5-18-1,20-3-4,-1-18 3</inkml:trace>
  <inkml:trace contextRef="#ctx0" brushRef="#br0" timeOffset="3385.2">8965 1715 94,'-15'-8'40,"-5"1"0,6 7-1,-9 10-32,4-2-6,1 8 0,-1 9-1,1 6 1,0 7-2,4 2 2,5 2-1,7-5 1,9-2-1,9-8 1,12-11 0,6-9 0,12-11-1,-1-7 1,1-8 0,-8-5-1,-4-6 2,-13-4-2,-12-1 2,-10 3-2,-13-1 2,-8 2-1,-3 1 0,-1 7-1,2 5-1,4 12 0,2 7-1,5 10-1,2 5-5,23 15-16,-11-5-13,22 12-2,-1-6-1,21-1 0</inkml:trace>
  <inkml:trace contextRef="#ctx0" brushRef="#br0" timeOffset="3697.2">9908 1386 100,'-4'-82'40,"4"82"-1,-28-66 2,28 66-38,0 0 0,-83-41-1,24 59-1,-1 38 0,2 20-1,5 30 2,11 7-2,16 5-1,15-15-2,12-20-1,10-10-6,-6-28-18,16-2-10,-12-25-1,7-6-1,-10-23 3</inkml:trace>
  <inkml:trace contextRef="#ctx0" brushRef="#br0" timeOffset="3837.6">9399 1703 110,'-17'-18'40,"-2"3"1,19 15-3,10-7-33,17-2-3,17 2-4,6-15-14,36 7-12,-5-7-12,22 3 1,-1-1-3,10 6 0</inkml:trace>
  <inkml:trace contextRef="#ctx0" brushRef="#br0" timeOffset="4773.6">11130 1658 70,'1'-18'38,"-1"18"-1,-7-19 2,7 19-30,-24 4 0,11 8-1,-9 5-4,2 5 0,-2 6-2,5 8-1,3 6 0,6 3-1,5-3 2,8 2-3,8-5 2,8-3-1,4-11 1,6-11 0,2-13 0,3-11 0,-2-13-1,-1-13 1,-8-5-1,-6-8 1,-8-1-1,-7-2 1,-8 4-2,-5 5 1,-6 8 1,-5 12-1,2 6 1,-2 7-1,6 7 0,14 3 1,-9 11 0,18 0 0,12-5-1,12 0 1,9-2 0,7-1 0,3-1 0,0-2 0,-2 0-1,-6 1 1,-9 4-1,-8 4 1,-11 4-1,-7 5 0,-7 4 0,-5 6 0,-4 5 0,-3 4-1,-1-3 2,0 1-2,1-6 1,3-6-1,4-9 2,3-14-1,11-7 1,6-14 0,0-6 0,6-6 1,2-6-1,0-3 1,2 2-1,-3 2-1,-4 11 1,-5 6-1,-3 11 1,-12 10-1,9 13 0,-11 9-1,-1 10 0,-2 8-1,2 5 0,2 4-3,4-1 0,2-9-7,19 3-8,-11-18-9,26 3-8,-9-18-1,18-3-3,-6-16 4</inkml:trace>
  <inkml:trace contextRef="#ctx0" brushRef="#br0" timeOffset="5148">12185 1744 105,'0'0'40,"0"0"1,-10 4-2,10-4-36,0 0-1,25 4 0,-6-8 0,5-2-1,4-4 0,4 1 0,1-7 0,-1 0 0,-4-5 0,-5-1-1,-7 1 1,-7-2 0,-10 1-1,-10 4 0,-9 7 0,-9 12 0,-8 10 0,-6 12 1,-3 8-1,1 13 0,5 5 0,9 6 0,12-5 0,16-7-2,23-10-3,9-22-10,37 2-7,-5-30-10,31 2-8,-3-11-1,14-2-1,-5-6 2</inkml:trace>
  <inkml:trace contextRef="#ctx0" brushRef="#br0" timeOffset="5818.8">13663 1236 67,'-29'-47'41,"29"47"-1,0 0 1,0 0-17,-50-39-21,50 39 1,-16 25 0,-8 32-3,4 18 2,-5 18-1,8 0 0,-3 3-1,6 4-1,0-11 0,8-31 0,4-17 1,2-8-1,5-13 1,-5-20 0,20 2 0,-6-22 1,1-5-2,2-7 2,2-2-2,2-4 1,1 2 0,0 3-1,1 8 0,-1 9 0,2 7 0,0 9 0,-1 7 0,-2 7 0,-3 5 0,-4 7 0,-5 3 0,-6 4-1,-9 0 1,-7 1-1,-10-5 2,-5-2-2,-6-5 0,-1-8-2,2-5 0,1-14-7,21-1-11,-7-22-10,28 3-10,3-12 1,22 0-1</inkml:trace>
  <inkml:trace contextRef="#ctx0" brushRef="#br0" timeOffset="6099.6">14195 1218 74,'0'0'41,"0"0"0,0 0 1,0 0-18,-3-22-20,-10 60 0,-8 20-1,2 15 0,-2 17-1,3 0-1,-2 2-3,5-4-1,10-22-4,-2-25-13,28-4-16,-3-22-5,22-8 3,3-20-2</inkml:trace>
  <inkml:trace contextRef="#ctx0" brushRef="#br0" timeOffset="6427.2">14584 1536 112,'-10'-5'41,"-16"5"1,6 12-1,-4 1-38,-1 4-1,-1 7 0,3 4-1,1 5 0,6 6 0,4 1 0,7-1-2,8-3 1,5-3 0,7-5 0,6-4-1,5-10 2,2-7-1,2-12 0,3-9 2,-3-7-2,-1-6 1,-6-7-1,-6-5 0,-5-2 0,-6-2-2,-6 6 0,-9 2 0,-2 9-2,-5 4-2,4 14-4,-10-1-13,22 9-16,-15 15 0,22 5-1,-2-2 2</inkml:trace>
  <inkml:trace contextRef="#ctx0" brushRef="#br0" timeOffset="6692.4">15069 1596 80,'-1'-12'41,"-22"1"-1,0 10 1,-16 1-16,3 9-19,-7 7-2,3 8 0,4 4-2,5 9 0,8 2-1,9 0-1,11-3 0,12-4-1,13-9-1,14-11-1,16-10-2,5-17-6,20-7-12,-14-19-8,16-5-10,-10-15 3,-69 61-3</inkml:trace>
  <inkml:trace contextRef="#ctx0" brushRef="#br0" timeOffset="6910.8">15468 1234 110,'0'0'44,"-31"-23"0,5 46-1,-9 28-41,3 29 1,-5 10-1,24 3-1,2-5-2,13-8-2,9-17-1,6-14-3,10-9-10,-8-27-10,22-2-13,-13-20 0,14-6-1,-8-16 3</inkml:trace>
  <inkml:trace contextRef="#ctx0" brushRef="#br0" timeOffset="7176">15603 1476 117,'-33'15'42,"-9"9"2,2 9-3,0-7-38,14-1 0,2 2 0,14-5-1,3-4-2,13-3 0,9-3 0,5-3 0,5 0 0,5 0 0,5 0 0,-2-4 0,9 2 0,-4-4-9,16 5-9,-17-12-7,21 8-8,-19-7-11,11 6 1,-7-3 0</inkml:trace>
  <inkml:trace contextRef="#ctx0" brushRef="#br0" timeOffset="9687.6">16589 1507 89,'0'0'37,"7"-19"0,11 13-4,1-9-28,11 0-1,-30 15 0,0 0-2,77-24-1,-29 16-2,1 2-3,-49 6-6,53-7-26,-13 5 0,6 4-2,-15 0-1</inkml:trace>
  <inkml:trace contextRef="#ctx0" brushRef="#br0" timeOffset="9890.4">16684 1711 91,'-17'20'38,"4"-7"0,13-13 1,24 6-35,13-16-3,13-5 0,9-1-2,11-7-25,-5-1-12,8-1 1,-10 1-3</inkml:trace>
  <inkml:trace contextRef="#ctx0" brushRef="#br0" timeOffset="10686">18291 2023 22,'-17'-7'27,"5"1"3,12 6 0,-22-12-20,22 12 0,0 0-2,0 0-1,0 0-1,13-5 0,-1 1-1,13 4-1,1-4 1,13 2-2,5-2 0,9 0-1,8 2 0,7-1-1,3 1 0,7 1 0,5 0 0,7 1 1,3-1-1,8 0 1,5-4-1,6 1 2,5-6-1,7 0 1,3-3-1,11 1 1,0-5-1,1 2 1,-3 0-1,0 3-1,-4-1 1,-2 3-2,-11 2 1,-11 1-1,-13 1-1,-15 1 0,-10 2-2,-20-4-2,-7 5-6,-26-8-26,1 6 0,-12-7-2,-6 11 2</inkml:trace>
  <inkml:trace contextRef="#ctx0" brushRef="#br0" timeOffset="11356.8">22199 1289 64,'25'-56'37,"-25"56"0,0 0 3,0 0-22,-34-46-13,34 46 0,-52 1 0,22 15-2,-43 22 0,-9 17-1,4 17-1,5 6 0,20 14 2,18 1-4,30-2 2,37-30-2,20-18 1,16-24 0,13-17 1,8-16 1,5-21-1,-3-16 1,-8-10-1,-83 61 1,68-70-1,-68 70 1,36-78-2,-36 78-1,7-73-1,-7 73 1,-25-72-2,25 72-2,-37-58-8,37 58-21,-42-47-6,42 47 1,0 0 0</inkml:trace>
  <inkml:trace contextRef="#ctx0" brushRef="#br0" timeOffset="11902.8">22745 1507 104,'-48'17'39,"8"11"1,-9 1-1,15 2-35,0 3-1,12-2 0,9-6-1,13-1-1,13-8 0,11-8 0,10-9 0,8-7 0,3-8 0,0-6 0,-2-3 0,-3-8-1,-7-5 0,-7-1 0,-5 5 1,-7 4-2,-5 6 1,-4 9-1,-5 14 0,-8 14 0,-1 14 0,-5 16 1,-4 12-1,-1 14 0,-3 11 2,-3 11-2,0-1 2,2 2-2,-3-4 2,1 0-1,-2-12 2,-1-5-2,-3-13 1,-3-12-1,-4-14 1,-2-10 0,0-17-1,2-15-1,3-10-1,4-19-2,15-3-7,-5-31-11,33 12-12,-8-13-4,20 12-3,1-4 1</inkml:trace>
  <inkml:trace contextRef="#ctx0" brushRef="#br1" timeOffset="16614">2365 3176 63,'0'0'35,"0"0"1,0 0 0,-7 11-24,1 20-4,-6 6-3,1 15-1,-4 9-2,0 12-1,-1 3 2,4 0-2,5-4 0,11-9 0,7-11 1,14-13-2,12-17 1,10-15 0,10-15-1,6-12 1,3-13-1,-3-11 0,-4-7-1,-8-2 2,-9-1-2,-8 3 2,-9 6-2,-7 9 1,-9 9 0,-2 12 0,-7 15 0,2 10 0,-3 16 0,0 13-1,2 8 1,4 6 0,2 4 1,4-3-1,6-8 1,7-9-1,3-14 2,6-16-1,2-19 0,3-13 1,0-18-2,0-8 1,-3-12 0,-4-7-1,-4-2-2,-6 1 0,-3 8-4,-11-4-5,8 22-27,-12-1 0,4 22 0,-8 5-1</inkml:trace>
  <inkml:trace contextRef="#ctx0" brushRef="#br1" timeOffset="18267.6">3652 3484 53,'0'0'35,"0"12"1,-7 8 0,3 23-11,-5-5-21,4 8 0,-3 0 0,3 4-1,-1-7 1,3-5-2,1-10 0,5-9 1,-3-19-1,0 0 0,16-33 0,-6 0 0,0-11 0,-1-2 0,-1-7-1,-1-1 1,-1 4-2,-3 7 1,1 5-1,-2 9 1,2 5 0,4 6-2,4 7 1,7 6 0,3 2 0,8 4 0,7 2 0,7-3 0,5 0 0,1-1 0,1-3 0,-5 1-1,-2-3 1,-8-1 0,-8 4 0,-11 3 0,-17 0-1,5 19 1,-18 3-1,-6 8 1,-5 9-1,-3 10 1,0 3 0,2 2 0,6 0 0,8-1 1,9-8-1,10-5 0,11-12 1,8-15-1,9-13 1,4-12-1,1-13 0,0-12 1,-3-9-1,-3-10 1,-9-4-2,-6-1 1,-8-1 0,-9 7 1,-5 6-1,-3 9 0,-4 8 0,-1 7 1,0 10-1,10 15 0,0 0 1,0 0-1,12-4 0,9 5 1,9 1-1,6-3 0,7 3 1,3-4-1,-1 2 0,0 2 1,-5 8-1,-8 5 0,-9 5 0,-10 10 0,-13 7 0,-9 5 0,-7 4 1,-6-1-1,1-4 0,-1-6 0,4-8 0,9-12 0,9-15 0,10-14 0,11-15 0,7-9 1,3-12-1,5-4 1,0-4-1,1 1 1,-3 4 0,-5 9-1,-6 9 1,-3 12-1,-5 14 0,-2 9 0,-4 12-1,-1 12 1,-1 11-1,1 6 1,2 5-2,1 1 1,5 2-2,3-7 0,6-5-1,4-14 0,9-8-1,-1-17-1,12-6-2,-6-19 1,5-3 0,-9-10 3,-5 0 3,-9-1 1,-16 2 3,-7 9 2,-17 1 1,-4 15 2,-16 4 0,0 15-2,-7 2-1,4 12-1,1 5-1,6 9 0,4 4-1,11 3 0,9-2-1,10-2 1,13-7-1,10-9 0,8-9-1,7-11 1,5-12 0,2-9 0,1-11-1,-4-7 1,-4-5 0,-7-1-1,-3 1 0,-11 6 0,-3 6 0,-9 11 0,-8 21-1,-3 12 1,-8 22-1,-5 24 0,-5 23 1,-2 18-2,-4 20 2,0 8-1,3 2 1,2-2-1,3-11 1,2-14-1,4-21 1,1-21 0,1-24 0,1-21 0,-1-21 1,1-18-1,-2-19 1,3-17 0,3-16 0,9-11 0,4-9-1,9-1 1,12 0-3,7 3 0,13 12-4,-2 0-7,21 32-9,-18-7-11,19 28-6,-10-2-1,10 20 0</inkml:trace>
  <inkml:trace contextRef="#ctx0" brushRef="#br1" timeOffset="18392.4">6016 3500 105,'-4'16'40,"0"8"2,-14-18-5,3-11-28,15 5-27,-29-25-10,30 8-14,-8-14-1,13 2-1,0-9 0</inkml:trace>
  <inkml:trace contextRef="#ctx0" brushRef="#br1" timeOffset="22120.8">6369 2543 90,'0'-12'38,"-7"-5"-1,7 17 1,-19 3-36,8 11 0,-6 15-1,0 14 1,-7 13-2,-5 12 1,-6 14-3,-2 9 0,3 11-4,-6-10-5,18 9-25,-8-13 0,17-3-1,4-22-1</inkml:trace>
  <inkml:trace contextRef="#ctx0" brushRef="#br1" timeOffset="22323.6">6103 3613 99,'-17'22'39,"-2"-20"-1,19-2-1,0 0-42,-1-40-30,31 6-3,0-10 0,10 4-2</inkml:trace>
  <inkml:trace contextRef="#ctx0" brushRef="#br2" timeOffset="26676">1496 4987 76,'13'-11'37,"-13"11"-1,0 0-1,1 11-30,2 11-2,-6 5 1,3 14-2,-2 10 0,2 10-1,-2 11 1,2 5-2,-2 0 1,2-3-1,4-6-1,-2-10-1,5-9-3,-5-19-6,12-4-25,-14-26 0,14 5-1,-13-21 0</inkml:trace>
  <inkml:trace contextRef="#ctx0" brushRef="#br2" timeOffset="27175.2">1184 5158 85,'-21'-15'36,"21"15"1,-8-29 0,23 11-32,11-11-3,18-2 1,10-10-1,15 0 1,11-4 0,10 5-2,1 4 1,0 9-1,-8 11 1,-6 14-1,-12 13 0,-13 15-1,-15 20 0,-16 12 0,-12 12 2,-8 8-2,-7 5 1,-7 0 0,-2-2 0,1-6-1,1-13 2,5-13-1,4-14-1,9-14 0,6-17 1,6-16-1,5-14 1,5-12 0,0-10 0,5-5 0,-1-3 0,-1 3 0,-4 8-1,-4 8 1,-5 10-1,-3 11 1,-4 15-1,-3 13 0,-2 11 0,-4 11-1,0 8 1,1 6-1,4 6-2,0-1-1,8 0-2,1-14-4,22 3-20,-8-25-9,15-3 0,-5-23 1</inkml:trace>
  <inkml:trace contextRef="#ctx0" brushRef="#br2" timeOffset="27518.4">2663 5249 94,'-11'16'37,"-1"-2"0,13 10-2,1-10-31,13 0-1,8-9 0,12-5-1,7-11 0,6-6 0,3-7-1,2-5 0,-8-3-1,-4 0 1,-13 0-1,-9 5 1,-15 3-1,-12 11 0,-11 7 0,-11 10 0,-9 14 3,-2 8-2,-3 11 1,4 8-1,7 2 1,7 1-1,12-4 0,15-6-3,18-8-3,8-20-10,30 6-19,0-22-6,21 2 0,1-16-1</inkml:trace>
  <inkml:trace contextRef="#ctx0" brushRef="#br2" timeOffset="28204.8">4207 5233 77,'0'0'38,"0"0"-1,0 0-1,-13 13-33,10-3-2,-2 3 1,2 5 0,-2 2-1,2 3 1,0 1-1,3-1 0,0-2-1,4-3 1,-2-3 0,-2-15-1,12 8 1,-12-8 0,17-31 0,-7 5 0,2-11 0,1-2 0,-2-6-1,0 1 1,-2 5-2,-1 6 2,-3 9-2,-4 9 2,-1 15-2,0 0 1,2 11 1,2 6-1,0 5 2,6 1-2,5-1 2,9-6-2,7-7 3,10-8-2,6-8-2,7-8 2,1-4-1,-3-3 1,-2 0-1,-8 3 1,-9 3-2,-9 8 2,-9 9 0,-15-1-1,2 29 2,-8-5-3,-3 9 0,2 1-1,0 7 1,5-4-3,6 2-2,2-15-4,21 6-20,-5-22-6,18 1-1,0-18-1</inkml:trace>
  <inkml:trace contextRef="#ctx0" brushRef="#br2" timeOffset="28579.2">5266 5060 69,'-5'-14'38,"-15"1"-2,3 17 3,-12 3-23,4 16-10,-7 6 0,3 11-3,-3 4 1,8 8-1,0-4 1,12 0-3,2-8 1,12-8 0,7-12-1,11-12 0,10-14 0,7-14 0,7-8-1,-1-8 1,2-7-2,-3-1 2,-5 2-2,-8 4 2,-9 5-2,-8 10 1,-7 7-1,-5 16 1,-14 6 0,0 12-1,0 10 0,1 6-2,4 9 0,2 1-2,10 10-2,2-17-9,23 12-19,-5-22-3,18 2 1,-6-20-1</inkml:trace>
  <inkml:trace contextRef="#ctx0" brushRef="#br2" timeOffset="28922.4">5888 5005 86,'-15'-10'38,"0"21"0,-15-4 1,4 20-31,-6-6-3,4 5-2,2-1 0,8 0-2,7-3 1,14-3-1,10-7 1,13-4-2,7-4 0,7-2 0,2-1 1,0 0-1,-3 2 0,-9 3 0,-10 6 1,-10 9-1,-12 3 1,-12 6-1,-7 2 0,-4 2 0,-1-1-2,-1-5 0,10-6-3,2-19-6,28 7-15,-4-29-13,27 1-1,2-21 1,21 0 0</inkml:trace>
  <inkml:trace contextRef="#ctx0" brushRef="#br2" timeOffset="29250">6446 4959 86,'-21'-2'37,"0"17"2,-17-2 0,8 8-33,-7 3-1,8 4-2,4 1 1,7-1-3,12-3 2,13-6-3,12-4 2,10-7-3,7-3 1,7-3 0,2-4 0,-1 0 0,-5-1 0,-6 2 1,-9 5-1,-10 7 0,-14 5 0,-15 6 1,-8 5-1,-7 4-1,-3 2 0,-2 0-1,3 0-1,0-10-4,20 10-14,-11-20-17,19 3 0,4-16-2,0 0 1</inkml:trace>
  <inkml:trace contextRef="#ctx0" brushRef="#br2" timeOffset="29811.6">7668 4955 75,'0'0'38,"-11"5"-2,-3 15 1,-13 5-31,3 10-3,-4 3 1,5 6-2,3-2 1,11-1-1,9-8 1,14-7-1,15-13-1,10-9 1,9-12-1,4-9 0,1-8-1,-4-8 2,-5-4-2,-12-3 1,-12 0-1,-13 1 1,-13 4-2,-10 4 2,-10 7-2,-3 6 0,-1 10 1,0 7-1,5 7-1,8 4-1,15 6-3,2-16-11,37 21-20,-3-19 0,18 5-2,4-14 0</inkml:trace>
  <inkml:trace contextRef="#ctx0" brushRef="#br2" timeOffset="30076.8">8564 4365 89,'-29'-50'38,"-1"17"1,-14 3-3,0 20-31,-5 19-1,3 25-1,-5 23 0,3 23-1,4 21-1,8 11-1,8 7 0,9 4-2,10-2 1,9-13-5,16-1-12,-6-33-20,20-14 1,-8-28-3,7-13 0</inkml:trace>
  <inkml:trace contextRef="#ctx0" brushRef="#br2" timeOffset="30232.8">8045 4968 103,'0'0'41,"-14"-18"0,29 16-1,20-6-41,-1-13-11,30 16-16,-2-17-11,18 8-1,2-12-1,15 9 0</inkml:trace>
  <inkml:trace contextRef="#ctx0" brushRef="#br2" timeOffset="31184.4">9683 4413 65,'21'-17'38,"-10"0"-2,1 18 2,-11 9-33,0 21-1,-10 12 1,1 20-2,-8 12 0,-1 13-2,-1 5 1,3 0-2,2-5 2,5-8-3,8-7-2,1-29-14,20-1-20,2-23 0,20-11-1,-1-22 1</inkml:trace>
  <inkml:trace contextRef="#ctx0" brushRef="#br2" timeOffset="31512">10218 4379 86,'-27'-2'38,"3"33"0,-13 13 0,6 27-34,-6 14-2,5 15 0,9 3 1,13 0-3,11-11 3,19-14-2,15-21 1,19-26-1,14-28 1,13-25-1,5-24-2,0-17 3,-8-18-3,-12-6 2,-15-7-2,-20-2 1,-22 5-1,-23 7 1,-19 17-1,-18 20 0,-13 26-1,-12 22 0,1 29-2,-3 8-13,25 33-19,3-2-3,27 8 0,16-10-1</inkml:trace>
  <inkml:trace contextRef="#ctx0" brushRef="#br2" timeOffset="32292">11793 4305 61,'-9'-20'37,"-5"-3"-1,6 10 1,-8-4-29,16 17-1,-16 2-1,12 18-2,-2 12-2,6 17-1,-1 9 1,4 16-2,-1 9 2,3 10-2,-2 0 1,-1 2 1,-1-6 0,1-5 0,-5-12 1,2-8-2,-1-16 1,1-9-1,1-16 1,0-23-2,0 0-1,16-20 2,-6-15-2,2-8 1,1-9 0,3-6 0,0-4-1,1 5 1,1 5 1,0 9-2,0 13 1,0 13 0,1 16 0,2 12 0,-2 15 0,-1 8 0,-4 9-1,-5 5 2,-6 5 0,-5 0-1,-8-1 2,-10-2-2,-6-5 2,-2-6-3,-3-7 1,0-12-3,7-3-4,-5-27-17,29 10-15,-18-36 2,29 3-5,3-19 3</inkml:trace>
  <inkml:trace contextRef="#ctx0" brushRef="#br2" timeOffset="32541.6">12494 4162 96,'0'0'37,"-17"34"1,-11 4-5,-3 26-32,-5 12-1,-1 14 1,-4 9-1,4 5 0,5-3 0,7-6-2,10-8 2,7-16-6,19-5-3,-1-28-27,25-11 1,4-23-2,16-10 1</inkml:trace>
  <inkml:trace contextRef="#ctx0" brushRef="#br2" timeOffset="32853.6">12702 4769 76,'-15'-24'37,"-4"21"0,-17 6 2,7 26-29,-10 2-5,6 12 0,0 4-2,11 10 0,7-5-2,10-4 1,12-8 1,13-10-1,9-9-1,7-12 1,6-10-1,2-12-1,-3-7 1,-3-8 0,-10-5-3,-9-6 1,-11-1-1,-12-1-1,-7 1 0,-9 2 0,0 10-3,-5-2-2,13 23-11,-5-10-18,17 17 1,0 0-2,30 3 2</inkml:trace>
  <inkml:trace contextRef="#ctx0" brushRef="#br2" timeOffset="33103.2">13219 4777 91,'-25'13'38,"-1"4"0,-15-6 1,9 11-33,-13 4-2,5 9-1,0 2 0,10 4-1,8-2 0,14 0-1,12-8 1,13-9-3,19-11-1,10-14 0,17-9-5,0-22-6,26 1-24,-14-24 0,11 2-2,-13-17 1</inkml:trace>
  <inkml:trace contextRef="#ctx0" brushRef="#br2" timeOffset="33306">13616 4249 94,'-35'11'37,"7"28"2,-8 9-2,11 22-29,-3 9-5,8 11-1,5 5-2,8 1 0,8-3 0,6-8-2,12-7-2,-1-22-9,21-5-24,-8-27 0,12-9-1,-7-23 0</inkml:trace>
  <inkml:trace contextRef="#ctx0" brushRef="#br2" timeOffset="33540">13691 4734 98,'-45'11'41,"5"20"0,-7-3-1,12 11-33,3-5-4,12 0-1,14-5 0,14-7 0,14-7-2,13-5 0,9-5-1,6-6-1,10-1-2,0-11-5,13 12-14,-16-21-16,13 6-1,-13-18-1,11 4 2</inkml:trace>
  <inkml:trace contextRef="#ctx0" brushRef="#br2" timeOffset="33836.4">14062 4670 101,'-47'31'39,"-4"-9"2,21 12-3,6-11-35,13 0 0,13-5-1,13 1 0,12-4 0,8-1-1,8-2 0,0 2-1,-1 0 1,-3 3 0,-10 5-1,-9 5 0,-17 3 1,-14 3 0,-15 4 1,-10 2-2,-8-1 1,-2-4-2,1-2 0,1-15-8,20 10-10,-6-27-17,30 0-6,-3-19 2,26 0-3</inkml:trace>
  <inkml:trace contextRef="#ctx0" brushRef="#br2" timeOffset="34210.8">15455 4886 93,'0'0'38,"15"-25"-1,22 8-1,15-2-40,6-12-11,16 13-23,-3-4 1,4 13-2,-11-3 1</inkml:trace>
  <inkml:trace contextRef="#ctx0" brushRef="#br2" timeOffset="34382.4">15471 5140 102,'-51'26'40,"31"-3"-1,20-23-7,23-4-31,36-10-9,13-19-27,33 5-5,6-15 1,21 1-2</inkml:trace>
  <inkml:trace contextRef="#ctx0" brushRef="#br2" timeOffset="35115.6">18147 4189 56,'0'0'37,"-22"-4"-2,-4 25 2,-23 6-28,-2 26-1,-19 7 0,0 22-2,-10 9-1,7 11-1,3-2-1,17 1-1,15-9 2,19-9-2,18-15 1,21-19-2,19-18-1,17-18 1,10-15-1,5-14 0,-3-11-2,-9-9 1,-13-6-1,-17-2 0,-21 2 1,-24 5-2,-16 9 0,-16 5 0,-3 14-2,-5 1-4,17 21-24,-1-8-5,25 9 0,15-14 0</inkml:trace>
  <inkml:trace contextRef="#ctx0" brushRef="#br2" timeOffset="35692.8">18945 4691 78,'-31'-7'40,"-16"-1"-1,0 13 1,-11 0-33,2 15-2,-3 9-1,4 11-1,5 6 0,11 4-1,10-2-1,13 1 0,12-9-1,16-10 1,12-14-1,16-13 1,9-16-1,9-10 0,5-12 1,-1-7-2,1-3 2,-7-2-2,-7 4 1,-9 5-1,-10 8 1,-9 10-1,-10 18-1,-6 14 2,-9 21-1,-6 17 0,-5 23 3,-5 19-2,-5 19 2,-4 12 0,-6 8 1,-2-3 1,-2-7 1,-3-13-1,-3-14-1,0-21 0,-1-22 0,4-20-2,3-23-2,5-17-2,8-15-5,-4-23-9,25-1-16,-11-27-10,15-7 0,-7-13-1</inkml:trace>
  <inkml:trace contextRef="#ctx0" brushRef="#br2" timeOffset="36706.8">2665 6514 80,'1'-19'38,"0"7"-1,-13 0 0,-1 15-29,-17 1-2,-1 15-2,-11 4-1,-1 7 0,0 1-1,4 1 0,8-2-1,10-3 1,15-6-1,17-5 1,20-5-1,10 0-1,7-3 1,5 3 0,-1 1 0,-3 2-1,-9 2 1,-8 3-1,-15 3 1,-11 4-1,-10 1-1,-7 0-1,-3 2-1,-7-11-6,14 5-24,-8-19-5,15-4 1,1-18-2</inkml:trace>
  <inkml:trace contextRef="#ctx0" brushRef="#br2" timeOffset="36987.6">3146 6468 95,'-29'20'37,"-1"17"3,-10-1-2,3 12-33,11-1-1,11 3 1,8-7-1,16-1 0,10-17-1,18-9-1,10-14 0,8-12 0,0-9-1,0-8 1,-8-4-2,-11-5-1,-12 4-3,-20-5-7,-3 20-17,-30-9-12,0 15 0,-17-3-2,6 14 2</inkml:trace>
  <inkml:trace contextRef="#ctx0" brushRef="#br2" timeOffset="37424.4">1544 7779 90,'0'0'36,"-12"27"0,-2-3-1,5 15-29,-6 8-4,5 10 0,-2 5-2,4 6 0,2 0-2,3-4-2,6-2-5,-6-18-27,11-7 1,-4-21-1,7-12-1</inkml:trace>
  <inkml:trace contextRef="#ctx0" brushRef="#br2" timeOffset="37923.6">1294 7882 95,'-33'-16'38,"13"11"2,4-2-2,16 7-27,18-10-6,14 0-2,12-6 0,17-3-1,12-8 0,10 0 0,2-2 0,0 3-1,-7 4 1,-8 9-1,-12 8 0,-10 11 0,-17 12 0,-14 12 0,-11 12 0,-10 8-1,-7 10 0,-5 4-1,-5 3 0,-3-3 1,2-4-1,4-7 0,6-8 0,6-14 0,6-10 1,0-21 0,24 2 1,0-19-1,7-9 1,1-8 0,3-4 0,-2-1 1,0 3-1,-7 6 1,-4 8 0,-8 15-2,-3 10 0,-8 8 0,-3 13-2,-1 5 0,2 5-2,2-1-2,6 4-1,1-14-8,21 7-12,-6-21-12,19 1 0,-2-19 0,11 0 1</inkml:trace>
  <inkml:trace contextRef="#ctx0" brushRef="#br2" timeOffset="38251.2">2554 8003 83,'0'0'38,"-14"-2"-1,18 13 2,-4-11-19,12 12-15,4-11-1,10-1 0,5-7-1,7-4 0,1-7 0,4-7-1,-4-3 0,-2-5-1,-6 0 0,-9 3-1,-11 3 1,-15 5-1,-11 10 1,-11 10-1,-12 11 1,-7 10 0,-3 8 0,0 11 0,4 7-1,9 1 0,12 0 0,13-5-1,17-4-1,14-11-2,20-3-5,9-22-8,35 4-12,0-25-12,27-1 1,-1-15-1,16-1 1</inkml:trace>
  <inkml:trace contextRef="#ctx0" brushRef="#br2" timeOffset="38922">4169 7775 88,'16'-40'37,"3"13"0,-13-2 1,0 16-32,-6 13-1,-12 9-1,-7 16-1,-2 10 0,-4 9-1,-1 10-1,-2 1 0,8-1 0,2-6-1,7-5 1,6-12 0,6-9-1,-1-22 0,22-1 1,-2-18 0,3-7 1,1-12-1,4-6 1,-1-8-1,-1-2 0,-1 2 0,-6 5-1,-1 5 1,-5 11 0,-4 9-1,-9 22 1,0 0-1,3 13 1,-4 11-1,1 5 1,1 4-1,4 0 0,3-5 0,6-5 1,8-9-1,8-8 0,7-11 0,7-7 0,4-9 1,3-3-1,0-2 0,-5 1 1,-6 4-1,-8 5 0,-10 10 0,-11 10 0,-8 11-1,-9 6-1,-3 6-1,-3 4 0,5 5-2,-1-5-2,16 13-10,-9-23-15,23 3-7,0-15 1,17-1-1</inkml:trace>
  <inkml:trace contextRef="#ctx0" brushRef="#br2" timeOffset="39296.4">5120 7607 105,'-20'18'40,"-13"4"0,5 17 0,-4 1-36,2 6 0,1 1-2,9 0 1,3-5-1,13-1 0,8-16-1,13-8 0,7-13-1,7-9 1,5-11-1,3-9 0,1-9 1,-2-8-1,-1-2 1,-8 2-1,-8 3 0,-5 6 0,-8 8 0,-8 12 0,0 13 0,-18 10-1,4 13-1,-2 8 0,3 8-1,1 2-1,9 4-2,3-12-4,24 6-13,-8-23-16,25-2 0,-1-16-2,17-8 3</inkml:trace>
  <inkml:trace contextRef="#ctx0" brushRef="#br2" timeOffset="39624">5736 7544 115,'-20'13'39,"-12"-1"2,4 19-9,-4-5-29,4 4 0,6-3-1,7 1 0,9-4-1,10-5-1,9-8 1,14-5-1,6-5 0,2-3 0,3 0 0,-5-2 0,-4 3 0,-6 6 1,-9 4-1,-10 7 0,-11 5 1,-7 2-1,-5 4 0,0 0 0,-2 2-2,1-7-2,10 3-7,-6-18-9,30 6-14,-14-13-7,37-8 1,-8-11-2</inkml:trace>
  <inkml:trace contextRef="#ctx0" brushRef="#br2" timeOffset="39967.2">6276 7469 99,'-30'6'38,"1"18"2,-14 1-2,6 11-33,1 1-2,8 4 1,10-5-2,13-5 1,15-10-2,15-11 0,11-7 0,7-9-1,3-3 1,0-4-1,-3 3 1,-8 5 0,-9 9 0,-9 8 0,-15 11 0,-8 8 0,-9 6 0,-5 5-1,-3-1 0,-1 0-2,3-3-3,-4-16-9,20 10-9,-12-26-13,17-6-4,0 0-3,18-19 2</inkml:trace>
  <inkml:trace contextRef="#ctx0" brushRef="#br2" timeOffset="40560">7376 7567 93,'3'-14'38,"-3"14"-1,-3-10 0,3 10-34,-18 14 0,5 6 0,-5 8 0,0 7-1,-1 4 0,5 3 0,3-2-1,9-2 1,7-6-1,8-9 0,9-11 0,10-11 0,5-13 1,3-9-1,1-11 0,-1-5 0,-5-5 0,-7-2-1,-13 3 1,-10 6-1,-12 9 0,-13 8-1,-7 12 0,-6 6-1,1 7-1,2 1-1,14 6-4,1-19-13,35 8-18,8-18 1,25-1-3,8-14 3</inkml:trace>
  <inkml:trace contextRef="#ctx0" brushRef="#br2" timeOffset="40840.8">8227 7017 98,'-28'-30'38,"-12"-5"0,5 15-1,-13 1-32,6 17 0,-3 13-2,3 22 0,1 16-1,6 20-1,4 16 1,8 13-1,10 7 0,8 3-1,12-3-1,7-11-1,13-7-3,-2-23-5,18-4-15,-12-31-15,6-9 2,-12-25-1,-1-7 2</inkml:trace>
  <inkml:trace contextRef="#ctx0" brushRef="#br2" timeOffset="40996.8">7742 7513 111,'-29'-8'40,"4"0"1,25 8-1,0 0-36,39-4-2,12-3-4,8-10-13,27 11-15,-7-13-8,18 7-2,-4-8-1</inkml:trace>
  <inkml:trace contextRef="#ctx0" brushRef="#br2" timeOffset="41464.8">9472 7058 99,'0'0'39,"0"0"1,-1 14-1,-14 12-32,8 20-4,-6 10 1,-1 15-2,-3 8 0,-1 9-1,2 1-1,2-5-1,10-7-1,4-18-4,23 0-18,-5-28-15,22-9 0,0-22-3,16-13 2</inkml:trace>
  <inkml:trace contextRef="#ctx0" brushRef="#br2" timeOffset="42198">10740 7008 87,'-1'-43'38,"5"12"0,-5 0 1,3 12-28,-2 19-6,0 0-1,-7 15-1,5 21-1,-3 12 0,0 15-3,0 9 2,-1 11 0,-1 4 0,1 4-1,0-2 1,3-5 0,-1-10 0,5-10 1,3-13-1,3-11-1,3-16 1,2-14-1,3-14 0,-1-11 0,1-11 1,-1-9-1,-3-6 0,0-5 0,-1-4 0,2-2 0,-1 5 0,1 4 0,1 11 0,3 8 0,0 13 0,3 11 0,-1 17 0,0 12 0,-2 11 0,-3 10 0,-3 6 0,-8 4 0,-6-3 0,-8-1 0,-6-7 0,-7-9 0,-5-10 0,-2-14-1,0-14-2,2-15-1,15-7-6,-3-28-13,23 3-17,1-17 1,21 1-1,4-11 1</inkml:trace>
  <inkml:trace contextRef="#ctx0" brushRef="#br2" timeOffset="42432">11424 6933 114,'0'0'39,"0"0"2,-20 33-3,4 4-34,-11 11-2,0 14-3,-5 9 1,-1 9-2,1 2 1,6-4-1,12-3-1,9-14-4,26 5-13,-1-32-17,27-4-1,4-24-1,19-9-1</inkml:trace>
  <inkml:trace contextRef="#ctx0" brushRef="#br2" timeOffset="42712.8">11808 7402 105,'-23'5'40,"-15"3"1,3 16-1,-3 2-35,3 11-1,5 0-1,12 6-1,6-4 0,16 0 0,8-9-1,13-5 0,6-14 0,6-10-1,5-12 1,-2-11-1,-2-9 0,-6-7 0,-8-6 0,-8-2-1,-9 1-1,-8-1-1,-7 9 0,-11 4-2,4 20-10,-15-6-13,14 21-13,-5 2 2,14 11-2,4-1 3</inkml:trace>
  <inkml:trace contextRef="#ctx0" brushRef="#br2" timeOffset="42962.4">12443 7452 74,'-10'-7'40,"-6"7"0,-20-3 1,1 16-15,-13-4-22,3 10 1,-2 4-2,7 7 0,8 1 0,12 4-1,16-4-1,12-4-1,17-7-1,15-11-2,15-3-5,0-24-11,23 5-16,-9-22-6,8 2 0,-9-14 0</inkml:trace>
  <inkml:trace contextRef="#ctx0" brushRef="#br2" timeOffset="43180.8">12865 6982 113,'-21'46'41,"-10"9"0,8 15-3,-7 3-34,9 5-3,3 2-1,6-3-1,8-3-1,6-12-7,15 0-6,-8-25-15,20-1-11,-6-22 1,13-7 0</inkml:trace>
  <inkml:trace contextRef="#ctx0" brushRef="#br2" timeOffset="43446">12940 7380 105,'-17'9'41,"-12"1"2,6 12-2,-7-4-37,9 6 0,1-2-1,8 2 0,4-2-1,10-1 0,6-3-1,6 0 1,6-3-1,7-4-1,5-2 1,4-3-1,5-2-1,4-7-2,6 3-4,-6-13-9,20 15-8,-17-18-15,12 10-4,-9-8-1,7 9 2</inkml:trace>
  <inkml:trace contextRef="#ctx0" brushRef="#br2" timeOffset="43867.2">14491 7346 90,'20'-20'41,"-10"-1"0,1 18-3,-11 3-33,-11 19-3,1 9 0,-2 11-3,-3 8 1,1 5-2,5 3 0,3-10-2,16 6-17,-3-25-17,20-5 0,1-21-2,10-10 1</inkml:trace>
  <inkml:trace contextRef="#ctx0" brushRef="#br2" timeOffset="44007.6">14534 7041 100,'-30'-1'35,"10"7"-4,10-2-24,20 3-41,14-4-2,20 2-2</inkml:trace>
  <inkml:trace contextRef="#ctx0" brushRef="#br2" timeOffset="44319.6">15071 7193 88,'-32'27'37,"-1"6"0,-14-7 1,6 8-28,-7-10-3,9 4-4,5-7 0,11 2-2,11-8 0,15-2 1,15-5-1,16-1-1,12-3 1,10 2-1,4 2 0,0 4 1,-6 5-1,-10 9 0,-18 7 0,-15 7 1,-19 3-1,-12 1-1,-10-1-1,-7-9-5,11 4-12,-13-28-17,21-4-4,5-22 0,19-9-1</inkml:trace>
  <inkml:trace contextRef="#ctx0" brushRef="#br2" timeOffset="45255.6">17348 7007 72,'-22'-20'36,"-5"7"0,-12 2 1,2 14-25,-15-2-3,5 15-2,-5 5-2,5 13-1,-1 7-1,11 15-1,5 5 0,11 7-2,9 3 2,11 2-2,12-4 0,12-4 0,12-15 0,11-13 2,12-17-1,7-20 0,5-21 1,6-19-1,1-19 0,-3-13 2,-6-7-2,-14-8 0,-15 2 0,-15 4 1,-20 7-3,-17 12 2,-20 15-2,-17 16 0,-14 15 0,-6 12 0,0 13-1,5 9-1,15 12-3,10-10-12,39 14-19,11-11-3,33 3 1,12-8-1</inkml:trace>
  <inkml:trace contextRef="#ctx0" brushRef="#br2" timeOffset="45427.2">17951 7318 107,'-40'9'40,"5"3"-1,2-16-3,14-10-35,19 14-24,6-30-14,26 11-1,3-11 0,17 6-1</inkml:trace>
  <inkml:trace contextRef="#ctx0" brushRef="#br2" timeOffset="45786">18686 6808 104,'-36'14'39,"-15"2"1,2 20-1,-20 5-34,13 15 0,-3 6 0,8 12-2,4 2-1,12 2 0,12 0 0,15-8-2,15-9 1,16-8-1,12-16 0,7-14 0,6-11 0,-1-15 0,-3-12 0,-5-9 0,-12-8 0,-14-6-1,-10-3 1,-14-2-1,-6 3-2,-11 1-1,-3 12-4,-12-9-13,20 21-17,-7-4-1,30 19 0,-16-11-1</inkml:trace>
  <inkml:trace contextRef="#ctx0" brushRef="#br2" timeOffset="46425.6">19457 7116 105,'-40'2'39,"5"15"2,-9 1-2,8 14-32,-3 4-3,6 6-1,8 0-2,9 0 0,11-8 0,14-4-1,13-12 0,14-13 0,9-8 1,8-10-1,0-9 1,0-7 0,-3-5 0,-6-3 0,-8-2-1,-10 1 1,-5 2-1,-7 4 1,-4 9-2,-5 9 1,-5 14-1,-2 12 1,-4 22 0,-2 15-1,-2 22 0,-5 19 1,-3 17-1,-1 13 1,-6 6 0,0 2-1,-5-5 1,-3-5 1,-3-15 0,0-15 0,-3-22 0,-2-21-1,2-22 1,0-19-1,3-17-1,3-20 0,9-16-1,3-17-1,12-5-2,4-13-3,20 16-11,-8-15-15,22 18-6,1-5 1,17 19-1</inkml:trace>
  <inkml:trace contextRef="#ctx0" brushRef="#br2" timeOffset="46597.2">20107 7643 127,'0'0'45,"-3"17"-4,-22-24-2,-13-9-47,22 12-13,-15-22-13,6 12-9,-10-6 0,0 8-1</inkml:trace>
  <inkml:trace contextRef="#ctx0" brushRef="#br2" timeOffset="47892">2483 9617 67,'78'3'35,"4"-5"-1,14 5 0,10-7-28,17 3-1,12-6-3,21-2 0,19-7-2,14-4 0,21-4 0,13-3 0,15 0 0,17 0 0,15 1 1,10 3 0,11 1 1,12 2 0,10-4 1,13 3-1,9-5 1,12 0 0,8 1-1,7 1 0,6-2-1,47 3 1,-30 4-1,4 4-1,1 4 0,6 4 0,-1 2 1,8-1-2,3 2 1,-35 1 0,77-2 0,-32-2 0,5-2 1,1-1-1,2-3 0,4-1 1,-1 0 0,-1 1-1,-41-2 2,34 1-1,-8-1 0,1 1 0,-10 1 1,-4-1 0,-7-1-1,-3 3 2,-7-2-3,-5 1 2,-7-1-1,-9 3 1,-10-1-2,-12 2 2,-14 2-3,-13-1 2,-17 3 0,-16 1-2,-16 1 2,-17-1-2,-16 0 1,-10 0-1,-14-1 1,-12-1-1,-11 1 1,-11-1 0,-12 2-1,-12 0-1,-11 3 1,-18-2-1,-14 5-1,-18-2-1,-16 6-1,-16-8-1,-6 12-7,-21-16-21,10 9-3,-11-8 0,5 4-1</inkml:trace>
  <inkml:trace contextRef="#ctx0" brushRef="#br2" timeOffset="48828">24369 8863 42,'-21'-6'30,"-2"-4"-1,5 1-1,6 2-21,-3-6 0,15 13-1,-11-16-2,11 16 2,0 0-1,0 0 2,0 0-2,0 0-1,-18 24 0,10 2-1,-6 2-1,2 14 0,0 6 0,1 15-1,2 8 0,4 11 0,1 8 1,4 9 1,-2 8-1,2 10 0,-4 5 0,-2 7 0,-6 1-1,1 9 2,-4 0-3,0 4 2,0 0-3,2-1 1,1-2 0,7-3 0,-1 1 0,2-3-1,2-4 1,-1 0 0,-1-2 1,-2 4-2,-3 2 1,-4 0 1,-4 0 0,-2 2-2,-2 1 1,1 2-1,-2-2 1,2-1 1,3-5 0,5-3-2,3-3 1,4-1 0,5-4-1,2-4 1,3-1-1,1-4-1,1 0 1,-4-2 0,1-2 0,-4-5 0,-4-4 1,0-6-2,-2-8 0,-1-11-3,10 1-13,-12-27-18,19-6-3,-3-21-2,11-8-1</inkml:trace>
  <inkml:trace contextRef="#ctx0" brushRef="#br2" timeOffset="50434.8">23817 14842 68,'-21'7'40,"21"-7"-2,-22-8-2,8 5-35,-4 0 0,0 1-1,-4 1 0,-5 0-1,-5 1 0,-9-2 1,-9 2-1,-8 0 1,-12 0 0,-10-1 0,-13 0 0,-12 0 0,-15 0 0,-12 0 1,-15 1-1,-14 1 0,-14 0 0,-15 2 0,-13 1 0,-9 1 0,-14-2 1,-7 0-1,-5-1 1,-4-4-1,-3-3 1,-1-3-1,-4-3 0,-6-1 1,-4-3-1,-5-3 1,-7 1-1,-11 0 2,-6 2-2,-14 0 1,-6 1-1,-12 1 1,-3 3 0,-9 1-1,-5-1 1,-4 0 0,-3 0 0,2-2 0,-2 2 0,0-2 1,-3-1-1,1 2-1,-4-2 1,1 3-1,-5 1 1,-1-1-1,-2 2 1,-3 0-1,2 1 1,-1 2-1,0-1 1,0-1-1,2 2 1,3 1-1,2 0 0,3 3 0,7 1-1,4 2 1,8 2-1,4 3 1,6 2-1,3 3 0,8 0 1,8 1-1,2 1 1,9 1 0,7-1-1,8-1 2,12 0-1,12-3 1,6 0-1,13-2 0,14-1 1,13 0-1,8-2 0,13 0 0,9 1 0,10 1 1,15-2-2,9 2 1,7 0-2,7 0 2,12-1 0,9 1 0,11-3-1,11 0 1,6-1 0,13-1 0,9-1 1,11-1-1,6 0 1,9 0-1,4 0 0,5 0 0,4 0 0,-1 1 1,4 0-1,1 0 0,3-1 0,11 0 0,-18 0 0,18 0 0,-10-3 0,10 3 0,-2-13 1,3 3-1,0-4 1,-1-7-2,1-4 2,-2-8-1,0-8 1,-4-9-1,1-9 1,-5-10-1,1-9 0,-2-10 1,-2-10 0,2-11 0,-2-5-1,0-8 1,0-1 0,-1-4 0,-2-3-1,0-3 0,-2 2 1,-1 1-1,-4-1 0,0-1 0,-2-4 0,1-3 0,1 1 0,1-4 0,2-1 0,3-4 1,3 1-1,4-2 0,2 4 1,1 4 2,2 0-2,0 6 1,1 4-1,-2 8 0,2 5 1,2 8-2,1 5 2,0 7-2,2 7 1,4 6-1,1 8 1,3 4-1,4 7 0,1 6 2,1 5-2,2 5-1,1 8 1,1 5 0,0 6 0,-1 5 0,0 4 0,-2 5 0,0 4 0,-2 4 1,-4 2-1,1 3 0,-2 2 0,-10 1 1,21 4-1,-9 0 0,3-1 0,3 1 1,10-2-1,6-3 0,12-6 0,14-5 0,17-6-1,19-6 1,20-3-3,12-7-2,27 9-10,3-13-14,22 18-10,-6-5-1,16 15 0,-4-3 0</inkml:trace>
  <inkml:trace contextRef="#ctx0" brushRef="#br2" timeOffset="51604.8">13033 8956 90,'0'0'36,"14"7"0,-5 13-9,0 2-27,6 8 0,3 15-1,3 13 2,1 13-2,-2 13 2,1 15 0,0 12 2,-3 10-2,-3 14 2,-4 2-1,-2 13 1,-4 4-1,0 5 2,-5 1-4,1-1 1,-2-2-1,3 0 1,0-4-1,5-5 2,3-8-1,1 1-2,1-5 2,1 1-1,-3-2 0,-2-1 0,-4-1 1,-3-2-3,-5 2 2,-2 1 1,-2-5-1,0-1 1,-2-4-1,0-2 0,2 2 0,0-1 1,1-3-2,-1-1 1,0-1-1,-2 0 1,-2 3-2,1 3 2,-5-2-1,4 0 0,-3-4 0,1-11-2,9-9-1,3-27-7,21-8-19,-3-41-11,13-22 1,-7-34-2</inkml:trace>
  <inkml:trace contextRef="#ctx0" brushRef="#br2" timeOffset="52681.2">8077 14780 42,'-16'-13'36,"7"3"2,9 10-1,-20-23-33,15 10 1,-3-4-2,3-1 2,-1-2-3,0-4 1,-2-4-2,1-3 1,-5-7 0,3-5-1,-3-7 0,3-3 0,-1-8 1,0-3-1,2-10 1,1-2 0,2-7 0,1-4 0,1-7-1,2-7 0,-2-5 0,2-6 0,-1-4-1,-1-6 0,-1-3 1,-2-1-1,-1-2 0,-2 0 1,-2-1 0,0 0 1,-2 0-1,1 2-1,1 1 1,0 3 1,0 3-1,0 1 0,1 4 0,0 3-1,-1 4 1,2 3 0,0 2 0,0 2 1,4 0-1,0 3 1,3 2-1,1 0 1,2 2-1,1 3 0,-1 3 1,3 1-3,-3 5 3,-1 1-2,0 5 1,-2 3-1,-1-1 1,0 1 1,-2 0-1,-1 1-1,1 0 0,1 2 0,2 0 0,2 0 0,1 0 0,4 4 0,1 1-1,4 1 0,-1 3 2,1 2-2,0 6-1,-6 4-1,1 14-6,-18-9-15,12 25-15,-13-1 1,14 20-3,-16-16 1</inkml:trace>
  <inkml:trace contextRef="#ctx0" brushRef="#br2" timeOffset="54256.8">19075 8796 74,'0'0'38,"-10"12"0,11-2 0,-1-10-31,-4 27-3,3-5-1,1 8-2,0 8-1,-1 8 1,-4 6-1,2 5 0,-2 6 1,2 3 0,-2 4-1,3 6 1,-2 0 0,4 8 0,0 1 0,-3 9 1,-1 4-1,-2 8 0,-3 5-2,-2 5 3,-3 7-2,-2 2 2,0-1-3,-1 1 2,3-5-2,5-2 2,2-2-2,4-3 0,3-5 0,3 0 2,2 1-2,1 0-1,-3 2 2,-2 5 0,-3 0 1,-4 2-1,-2 0 1,-1-2-4,-2-5 3,3-2 0,0-5 0,3-4 0,2-5-1,2-3 0,2-5 1,-1 1 0,1-1 0,-2-3-1,-1 0 1,-2 0 0,-3-2-1,0-2 1,-2-4 0,0-5 0,0-4-1,-1-2 2,1-5-2,1-5 1,0-4 0,1-4 0,1-1 0,3-3 0,0-1 0,3-4 0,1-4 0,2 0 0,0-4 0,1-2 0,0 0 0,-1-2 0,-2-1 0,0-2 0,-2-2 0,0-1 0,-1-1 0,0-4 0,1-2 0,1-13 0,-1 16 0,1-16 0,1 10 0,-1-10 0,0 0 0,0 16 0,0-16 0,-5 22 0,0-8 0,-1 3 0,-2-1 0,1 1 1,0-4-2,1-2 1,6-11-1,0 0-1,0 0-4,-14-12-9,27 4-18,-13-14-5,9 7-2,-8-8 0</inkml:trace>
  <inkml:trace contextRef="#ctx0" brushRef="#br3" timeOffset="263008.8">2699 15243 25,'-4'-12'33,"0"1"2,-9 0-3,-1 5-28,-10 0-1,-3 11 1,-9 1-1,-2 8 1,-6 2-1,1 7 1,0-1-1,7 3 0,6-1-1,12 0 0,9-3 0,13-1-1,12-5 0,14-5-2,12-7 1,8-7 1,8-10-1,7-10-1,-1-9 1,1-9 0,-7-4 0,-9-3 2,-11 5-2,-10 3 1,-11 5-1,-11 11 0,-9 11 0,-8 11 1,-7 12-1,-4 13 1,-2 9-1,1 8 0,4 5 0,5 2 0,7 0-1,8-3 0,14-4-5,5-19-6,21 2-22,-2-20-5,14 1 3,-3-16-1</inkml:trace>
  <inkml:trace contextRef="#ctx0" brushRef="#br3" timeOffset="263352">3344 15177 36,'-9'13'35,"3"9"1,-8-3-1,5 10-30,-4-3-1,4 8 0,-2-6-1,6 1-2,-2-9 1,3-2 0,4-18-1,-2 11 1,2-11-1,9-22-1,-1 0 1,3-5 2,0-2-3,4-4 0,0 2 0,0 3 0,0 3 1,-1 6-1,1 6 0,0 2-1,3 7-3,-1-3-1,11 10-5,-7-16-12,15 17-13,-4-11-3,11 10 1</inkml:trace>
  <inkml:trace contextRef="#ctx0" brushRef="#br3" timeOffset="263757.6">3880 15163 37,'-14'7'35,"-1"-10"1,6 15-4,-9-17-26,4 9-1,-7-4-1,1 8 0,-3 2-1,-1 11 0,-3 4 0,2 9 1,1 3-1,6 1-3,4-1 1,9-5-1,11-9 1,11-12-2,11-13 1,12-13 0,7-10 0,5-7 1,2-7 0,-5 1 0,-6 3-1,-8 5 2,-13 9-2,-10 11 0,-12 10 0,-11 15 0,-5 8-1,-4 8 1,3 3-1,2 2-3,9 0 1,4-11-5,17-1 0,0-20-7,23-1-20,-6-19-3,15 1 2</inkml:trace>
  <inkml:trace contextRef="#ctx0" brushRef="#br3" timeOffset="264147.6">4283 15211 30,'0'0'35,"-13"4"1,3 13 0,-12-2-24,12 13-4,-4-2-3,7 6-1,2-2 0,5 0-3,3-5 1,7-6-2,2-7 1,4-9 0,2-10 0,6-7-1,0-6 0,0-5 2,2-3-1,-3 0 0,-2 3-1,-3 4-1,-4 9 1,-3 8 0,-11 4 0,10 16-1,-8 2 1,0 5 0,0 0 0,1 3 0,1-3 0,4-4 0,0-7 0,5-4 1,1-7 0,0-5-2,2-6 2,0-5-2,1-3 1,-2-6-2,3 1-1,-5-11-6,12 13-19,-11-18-9,10 6-2,-5-11 1</inkml:trace>
  <inkml:trace contextRef="#ctx0" brushRef="#br3" timeOffset="264771.6">5648 15144 13,'14'-15'35,"-14"15"0,6-11 2,-13-1-26,7 12-3,-15 8 0,3 10-2,-10 0-1,1 14 0,-5 3-2,0 8 2,1-3-3,5 3 1,4-8-1,9-3-2,7-15 2,11-8-1,10-15 0,8-9-1,6-9 1,4-6-1,1-5 0,-1 2 2,-4 2-1,-5 4-1,-7 9 0,-5 9 1,-7 12-1,-6 10 0,-4 11 0,-3 8 0,-2 10-1,-1 1-2,3 5-1,0-11-11,15 6-22,-3-17-3,20-3 0,1-19-1</inkml:trace>
  <inkml:trace contextRef="#ctx0" brushRef="#br3" timeOffset="265177.2">6925 15132 17,'-2'-18'36,"2"18"2,-12-14-1,0 29-21,-16-12-5,6 18-3,-12-1 0,2 11-3,-2 4-2,2 4 1,7-2-2,7 0 0,11-4-2,12-5 0,14-8-1,10-9-3,18 3-8,-3-19-28,19 5 2,-4-13-4,11 3 5</inkml:trace>
  <inkml:trace contextRef="#ctx0" brushRef="#br3" timeOffset="265926">7453 15227 42,'-14'3'36,"-5"-11"1,8 2 0,-8-9-33,10 2 0,-3-4 0,3 5-1,-4 3 1,0 9-1,-6 6 0,-1 10 1,-5 8-3,1 8 1,-2 4-1,4 3 1,3-1-2,9-4 1,9-8 0,8-9 0,11-12 0,10-10-1,8-13 1,7-6-1,3-7 0,-1-6-1,-3 1 1,-4 3 0,-7 4 0,-9 7 0,-9 9 0,-13 13 0,0 0 0,-9 19 0,-4 3 1,-3 3-1,1 3 0,4 0 0,4-2 0,5-4 1,8-6-1,8-6-1,8-6 1,7-4 0,5-6 0,2-3 0,0-1 0,-2-2 0,-4 2 0,-6 0 1,-6 3-1,-6 3 0,-12 4 0,0 0 0,-3 18 0,-4-4 1,0 2-1,-1 2 0,4 1 0,-1-1 0,5-3 0,1-4 0,-1-11 1,12 6-1,-12-6 0,20-20 1,-9 2-1,3-5 1,-1-5 0,1-2-1,-2 0 0,2 1 1,-1 4-1,-1 4-1,-2 6 1,-2 2-2,3 6-1,1-2-1,7 8-2,-8-17-13,17 13-19,-8-12-1,14 3-1,-8-10 1</inkml:trace>
  <inkml:trace contextRef="#ctx0" brushRef="#br3" timeOffset="266160">8358 14699 59,'0'0'41,"-15"11"-2,1 10 1,7 23-37,-12 9 0,4 14-1,-2 8-1,4 5-1,0-1 0,4-3-1,8-3-3,2-18-3,11 3-25,-8-27-7,9-8-1,-13-23 0</inkml:trace>
  <inkml:trace contextRef="#ctx0" brushRef="#br3" timeOffset="267330">8097 15098 70,'-24'11'40,"15"8"1,9-19-1,4 13-37,19-18-1,14-4 0,11-5-1,8-5 0,10-3 0,4-4-1,3 3-1,-4 1 0,-4 8 0,-8 3 0,-8 6-1,-13 4 1,-11 7-1,-11 3 1,-12 5 0,-7 3 1,-10 2 0,-3 1 1,-5 0-1,-1 1 1,-3 0 0,3 1 0,-2 1-1,4-2 1,4 4 0,0 0-1,4 5 1,4 1-1,3 1 1,4-2-1,8-2 1,5-5 0,10-7-1,6-8 1,6-10-1,4-8 1,5-11 0,1-6 0,-5-5-1,0-5 1,-12-3-1,-5 0 0,-9 1 0,-6 4 0,-8 7 0,-7 5 0,-4 9 0,-4 8 0,-2 9 0,2 6 0,3 1 0,4 4 0,7-2 0,4-12 0,17 10 1,7-13-1,10-7 0,9-2 1,5-1 0,6-1-1,-2 3 1,-2 1 0,-5 6-1,-8 4 0,-12 7 0,-10 5 1,-11 7-1,-11 6 0,-9 5-1,-5 5 1,-5 5 0,0 2 0,4-2 0,1 0 0,7-4 0,10-7-1,9-7 1,8-9 0,11-11-1,5-13 2,2-7-2,6-10 1,-1-6 0,-6-3 0,-4-6 0,-10 2 1,-8 0-1,-8 3-1,-7 6 2,-5 4-2,-5 9 1,1 4 0,1 5 0,5 5 0,10 5 0,0 0 0,10 5 0,7 0 1,8-4-1,6 4 1,5-2 0,2 4-1,-1 0 1,-1 5 0,-6 0 0,-2 7 0,-7 5-1,-9 3 0,-8 6 1,-7 0-1,-5 3 0,-4-1-1,0-5 1,0-3-1,4-8 1,8-19 0,0 0 0,9-15 0,9-12 0,9-8 0,4-7 1,8-4 0,2 2-1,1 5 1,-2 10-1,-4 10 0,-8 12 1,-6 14-1,-9 11 0,-5 10-1,-3 6-1,-6 3-2,4 10-8,-12-19-23,19 11-6,-4-18-1,16 4 0</inkml:trace>
  <inkml:trace contextRef="#ctx0" brushRef="#br3" timeOffset="268266">10842 15166 11,'3'-17'33,"-1"2"0,0 2 3,-12-6-24,10 19-3,-15-19 0,15 19-1,-29 2 0,13 11-2,-9 1 0,3 10-1,-3 4-2,4 6 1,1 1-2,9 3 1,6-2-2,9-3 0,6-6-1,8-5 0,7-11 1,7-7-1,2-12 1,2-10-1,-3-10 1,-3-9-1,-4-6 1,-8-3 0,-8 3-1,-9 1 0,-9 10 0,-7 6-1,-4 13 0,-4 9-1,0 13 0,1 3-1,8 9-3,0-10-13,24 7-18,4-11-2,19-2-1,6-15 2</inkml:trace>
  <inkml:trace contextRef="#ctx0" brushRef="#br3" timeOffset="268531.2">11449 14707 52,'-24'-21'41,"5"10"-1,-7 2 0,5 21-32,-7 1-4,4 21-1,-5 15 0,1 16-2,-1 10-1,0 8 0,4-1-2,3-3 1,7-4-4,1-21-4,21-1-22,-10-25-8,13-8-1,-10-20 0</inkml:trace>
  <inkml:trace contextRef="#ctx0" brushRef="#br3" timeOffset="268687.2">11140 15109 63,'-15'-17'41,"15"17"0,-13-5 0,13 5-33,22 10-3,7-10-3,12-2-2,9-12-5,18 8-25,0-19-9,17 6-1,-5-10-2</inkml:trace>
  <inkml:trace contextRef="#ctx0" brushRef="#br3" timeOffset="269467.2">12241 14879 29,'1'-14'37,"-1"14"0,2-14 1,-2 14-28,0 0-3,5 15-1,-9-1 0,3 13-3,-4 4-1,0 8-1,-2 7-1,-3 5 0,0 2-1,-2-2-1,5 2-4,-5-19-5,15 7-24,-6-17-3,7-3 1,-4-21 0</inkml:trace>
  <inkml:trace contextRef="#ctx0" brushRef="#br3" timeOffset="269654.4">12126 15235 41,'-20'-10'38,"-5"-4"1,10 10-1,-6-6-27,21 10-3,0 0-3,13 0-1,9-3-2,8-2-1,9-2-3,4-10-1,14 8-12,-6-18-22,8 5-2,-8-11 0,4 4 0</inkml:trace>
  <inkml:trace contextRef="#ctx0" brushRef="#br3" timeOffset="270044.4">12641 14729 56,'-23'6'41,"7"15"-3,-11-4 2,17 11-34,-10 3-3,5 10 0,0 5-1,-1 10 1,0 4-2,-1 2 0,0-1 0,4-1 1,1-8-2,6-8 1,3-12-1,8-13 1,-5-19-1,27-9 0,-3-15 0,3-9 0,4-6 1,-1-3-1,0 3 1,-3 3-1,-5 7 1,-4 12 0,-6 12-1,-12 5 1,10 28-1,-10 1 0,-3 4 0,2 7 0,3 2-2,0-3-1,10-1-4,-10-17-29,28 7-3,-9-19-2,15 2 1</inkml:trace>
  <inkml:trace contextRef="#ctx0" brushRef="#br3" timeOffset="270418.8">12956 15204 67,'-16'7'40,"15"4"-1,1-11 0,0 0-36,13 8-1,5-6 0,3-3-1,6-2 0,2-2 0,2-3-1,0-3 0,-4 0 0,-4-3 0,-7-1-1,-4-1 1,-10-2 0,-6 3 0,-8 0 1,-6 3 0,-4 5-1,-5 8 1,-1 7 0,-3 11 0,2 7 1,1 5-2,6 6 1,6 0-1,9-2 0,10-5 0,9-10-2,16-5-4,3-24-22,26 6-11,2-17 0,20-1-3</inkml:trace>
  <inkml:trace contextRef="#ctx0" brushRef="#br3" timeOffset="274584">14011 15113 14,'0'0'31,"4"-13"0,-8-2-11,4 15-6,3-13-2,-3 13-2,0 0-3,0 0-1,0 0-2,9 18 0,-10 3-1,3 9-1,-3 3-1,1 5 1,-1 4-2,0 1 2,-1-5-1,1-4-2,-2-6 3,2-6-2,0-8 1,1-14 1,0 0 1,10-7-3,-4-12 1,1-5 2,0-6-3,1-5 2,-1-4-1,-1-2-2,0 0 2,1 4-1,0 4 0,1 3 0,2 5 0,3 6 0,2 5 0,2 9 0,3 2 0,0 4 0,2 6 0,-1 6 0,-1 4 0,-3 5 0,-3 5-1,-5 0 1,-7 6-1,-4 0 1,-9 2-1,-4-5 0,-3-3 1,-3-4-1,-2-5 1,0-8 0,2-6-1,1-6 1,4-4 0,2-4 0,1 0 0,4-2 1,9 12 0,-14-13-1,14 13 1,0 0 0,-7 24 0,7-1 1,-2 8-1,-1 9-1,-1 9 0,-3 8 0,-5 5 0,-4 4-1,-3 4 1,-1-5-2,0-2 0,1-14-1,10-7-4,9-42-12,0 0-18,27-24-1,13-21 1</inkml:trace>
  <inkml:trace contextRef="#ctx0" brushRef="#br3" timeOffset="275332.8">14546 15179 48,'0'0'35,"-9"-12"1,9 12-2,1-13-31,-1 13-1,0-13 0,0 13 0,1 14 0,-3 6 0,-5 6 2,0 7-2,-3 4-1,1 3 1,-1-1-1,2-4-1,1-5 1,2-6-1,1-7 1,4-17-2,0 0 1,0 0 0,18-21 1,-8-6 0,3-6 0,0-5 0,0-4-1,0-1 2,0 2-2,0 4 0,-4 6 1,0 7-1,-2 7 0,-7 17 0,15-11 0,-15 11 0,19 11-1,-7-2 2,5-1-2,3 0 1,6-2 0,2-4 0,5-3 0,-2-3 1,1 1-1,-4-3 0,-5 3 0,-7 2 1,-16 1-1,11 7 0,-19 5 0,-6 7 0,-7 4 1,0 4-1,-3 3 0,4 3 0,3-2 0,6-2 2,8-6-2,9-6 1,9-7-1,9-7 0,7-9 0,8-7 0,0-6 1,0-7-2,-2-3 1,-5-1 0,-9-1 1,-9 1-2,-10 3 1,-9 1 0,-7 7-1,-5 3-1,-1 6 0,0 1-3,18 9-6,-27-6-21,27 6-4,0 0-2,30 3 1</inkml:trace>
  <inkml:trace contextRef="#ctx0" brushRef="#br3" timeOffset="275847.6">15349 14825 55,'-18'-12'39,"18"12"-1,-28 10 1,19 10-32,-7 1-4,3 11 0,-1 6-1,2 11 0,-1 4 0,1 6-1,3-2 0,2-1 0,2-6-1,4-5 2,2-9-2,3-9 0,3-12 0,-7-15 0,17 3 0,-8-16 0,2-7 0,-1-6 0,1-6 0,-2-5-1,3-1 2,-2 1-2,2 5 2,1 3-2,2 8 1,1 4 0,1 10 0,0 8-1,0 11 1,-2 5 0,-2 5 0,-3 7 0,-4 1 0,-5 3 0,-6 3 0,-5-1 1,-9-3-1,-4-1 1,-6-8-1,0-4 0,-2-9-2,2-10-1,9-7-2,2-17-7,22 2-25,-3-20-1,21 7-1,-1-13 0</inkml:trace>
  <inkml:trace contextRef="#ctx0" brushRef="#br3" timeOffset="276050.4">15625 14814 64,'0'0'39,"0"0"-1,-2 19 0,-8 1-35,3 8-2,-3 13 0,-2 8 0,-2 11-2,-4 5 1,1-1-1,0-2 1,5-6-2,2-14-4,15-3-27,-5-25-5,19-6 1,-3-20-1</inkml:trace>
  <inkml:trace contextRef="#ctx0" brushRef="#br3" timeOffset="276471.6">15708 15178 57,'-19'19'39,"11"10"-1,-2-14 1,15 0-33,-5-15-3,29 14 0,-5-19-2,4-2 1,4-5-1,0-3 0,-2-4 0,-4 1-1,-5-1 0,-6 3 0,-7 2 0,-6 3 0,-2 11 1,-16-9-2,0 12 2,-5 4-1,-6 6 0,-2 4 1,0 5-1,0 3 1,5 2 0,3 1 0,8-3 0,10-1-1,11-3 0,11-6 0,8-6-1,9-7 0,9-3-2,2-8-1,11 0-5,-11-20-16,12 12-12,-11-14-2,6 9 2,-13-11 0</inkml:trace>
  <inkml:trace contextRef="#ctx0" brushRef="#br3" timeOffset="276924">16280 15158 48,'-14'21'38,"-10"-5"-2,6 12 0,-7-13-23,9 11-8,-1 0-3,6 1 1,2 2-2,3 0-2,1-4 2,4-2-1,1-5 0,3-8 0,-3-10 1,14-10 0,-2-13 0,5-9 1,3-6-1,3-4 2,1-3-2,3 3 0,-3 6 0,0 9-1,-6 8 0,-3 12 0,-15 7 1,12 19-1,-12 2 0,-5 3 0,1 1 0,0-3 0,2-5 0,4-6 1,-2-11-1,22-11 1,-1-9 0,8-7 0,1-4 0,2 0 0,1 2 0,-3 3-1,-3 8 1,-8 14-1,-7 13 0,-7 13 0,-7 10-1,-5 6 0,-1 7-1,-3-2-2,7 11-16,-11-23-20,16 5 1,-4-22-2,16-2 2</inkml:trace>
  <inkml:trace contextRef="#ctx0" brushRef="#br3" timeOffset="277922.4">17434 15243 48,'-1'-16'33,"1"4"2,-9-13-13,1 15-18,-9-3 1,0 11 1,-12 1-1,-2 11 1,-9 1 0,2 12-1,-5 1 0,3 8-1,2-1-1,9 4 0,10-6-1,12-3 0,12-8-1,14-8-1,12-10 1,11-9-1,9-10 0,3-8 0,3-7 0,0-4 0,-7-1 0,-6 4 1,-11 3-1,-7 9 1,-12 9-1,-14 14 0,0 0 0,-18 31 0,0 2-1,-4 2 1,1 6 0,0-1-1,9-3 0,7-8-1,12-8 0,8-15-3,14-6-1,1-17-6,15 2 0,-8-18 1,9 8 4,-10-7 1,-2 7 4,-11 3 3,-10 3 3,-13 19 4,1-10 3,-6 24-1,-13-5-2,2 12-2,-5 0-2,2 4 0,3-2-1,4 0-1,4-4-1,6-4 1,2-15-1,10 11 0,3-15-1,3-6 0,4-5 1,1-4 0,1-6 0,1 0-1,-2-3 1,-1 3 0,-3 1 0,-2 5-1,-5 8 1,-10 11-1,14-2-1,-10 12 0,-3 10-1,-2 1-1,3 13-4,-8-13-17,16 16-13,-10-16-2,19 7 1,-6-20-1</inkml:trace>
  <inkml:trace contextRef="#ctx0" brushRef="#br3" timeOffset="278421.6">18174 15285 39,'0'0'33,"9"-17"0,5 3-1,-5-5-31,8 1 0,-2-3 2,0 7 0,-8-1 2,-7 15-1,1-10 2,-1 10-1,-23 14 2,5 4-1,-8 4-2,-1 9 0,-3 3-1,2 6 0,0-1-1,7-1-1,9-6 0,8-7-1,10-11 1,11-11 0,11-14-1,9-15 0,8-11 0,4-9 1,1-6-1,-3-4 1,-4-4-1,-5 2 0,-7 7 0,-12 8 0,-7 14 0,-9 13 0,-3 16 1,-11 15-1,-2 19-1,-3 12 1,1 13-3,0 2 0,8 10-8,-5-16-27,21 4 0,-2-19-2,18-3 1</inkml:trace>
  <inkml:trace contextRef="#ctx0" brushRef="#br3" timeOffset="278858.4">19238 15027 55,'-10'7'38,"2"16"-2,-12 2 0,2 17-33,-2 4 1,1 8-2,3 2-1,1 3-4,6 0-2,-3-18-13,14 6-17,-2-20-2,9-4 1,-9-23-1</inkml:trace>
  <inkml:trace contextRef="#ctx0" brushRef="#br3" timeOffset="279045.6">18988 15350 66,'-31'-2'39,"14"12"-1,-1-9 1,18-1-34,16-7-3,11-5-2,12-4-1,11-11-3,13 0-2,-2-16-7,19 9-23,-11-11-1,2 10-1,-12-6 1</inkml:trace>
  <inkml:trace contextRef="#ctx0" brushRef="#br3" timeOffset="279373.2">19595 14941 63,'-29'19'39,"6"13"0,-13-3 0,11 11-31,-5 4-3,3 2-2,3 1-1,3 2 0,5-5-1,5-3 1,9-7-2,5-9 1,7-10-1,6-8 1,6-10-1,4-10-1,6-7 2,-1-5-2,0-2 2,-2 1-2,-3 2 2,-7 5-1,-5 8 0,-3 9-1,-11 2 1,3 27-1,-5-2-1,-4 5 0,5 6-3,-5-13-10,14 13-23,-8-17 0,14 5-1,-14-24 0</inkml:trace>
  <inkml:trace contextRef="#ctx0" brushRef="#br3" timeOffset="279763.2">19840 15243 65,'-19'17'38,"13"3"0,-4-5 0,10 4-33,-1-1-3,8 1 0,7-5-1,4-3 1,10-9-1,4-5 0,7-9 1,4-4-1,2-6 0,0-2-1,-5-1 0,-5 1 0,-9 2 0,-11 5 0,-15 17 0,0 0 1,-27 2-1,-3 17 0,-6 9 1,-5 7 0,1 4 1,3 2-2,8-2 1,8-3-1,13-7 1,15-9-3,17-9 0,17-18-10,26 5-27,2-20 1,24 6-3,1-15 1</inkml:trace>
  <inkml:trace contextRef="#ctx0" brushRef="#br3" timeOffset="280293.6">21013 15224 58,'-16'-14'37,"6"8"0,-8-5-2,4 11-31,-3 1-1,3 9 0,-2 4-1,2 6 1,0-2-1,5 2 1,4-5-1,10-4 0,7-6 0,10-5-1,7-5 0,7-2-1,1 0 1,0 3-1,-2 5 0,-8 8 0,-11 10 0,-14 11 1,-11 7 0,-12 6-2,-10 3 2,-3 1-2,0-7 1,4-9-3,9-8-1,8-23-9,26 1-25,-1-23 1,24 4-2,-1-18 0</inkml:trace>
  <inkml:trace contextRef="#ctx0" brushRef="#br3" timeOffset="280636.8">21333 15258 61,'0'0'39,"-29"-1"-2,16 13 1,-8-1-33,4 10-1,-3 7-1,4 8-2,-1 2 2,5 2-2,4-3 1,8-3-1,5-9 0,9-8-1,4-12 0,6-11 0,3-9 0,1-8 0,-4-5 0,-2-3 0,-7 0-1,-8-1 2,-7 3-3,-4 0 2,-5 7-2,-2 4-1,11 18-4,-22-29-19,22 29-10,0 0-2,0 0 1,16 7-2</inkml:trace>
  <inkml:trace contextRef="#ctx0" brushRef="#br3" timeOffset="280964.4">21790 14865 67,'0'0'40,"-23"20"-2,6 10 1,-10 9-38,-4 12 1,-3 9-2,0 5 0,2 5-1,2-2-1,11-1-2,1-16-5,25-1-27,-3-23-1,19-3-1,-1-23 0</inkml:trace>
  <inkml:trace contextRef="#ctx0" brushRef="#br3" timeOffset="281307.6">21844 15282 58,'0'0'38,"-16"0"-1,10 11 2,-8-2-31,8 9-4,0 2-2,5 8 1,1 1-1,2 3-2,3-3 2,3-3-2,3-6 1,2-6-1,5-8 1,2-12-2,3-10 1,5-6 1,-1-6-1,1-1 2,-1-1-2,-5 3 1,-4 4-1,-3 6 2,-4 12-1,-11 5-1,-1 14 1,-2 6-1,-4 6-1,3 0-1,1 5-2,-1-15-11,13 11-24,-9-27 1,21 16-2,-7-29-1</inkml:trace>
  <inkml:trace contextRef="#ctx0" brushRef="#br3" timeOffset="281572.8">22730 14868 66,'0'0'38,"-19"16"0,9 10-2,-6 2-34,-3 12 0,-2 11-1,-3 9-1,-3 10 1,-2 6-1,2 2 0,1-5-1,4-1-3,-1-24-18,17 1-14,-4-24-3,13-5 2,-3-20-2</inkml:trace>
  <inkml:trace contextRef="#ctx0" brushRef="#br3" timeOffset="281916">22369 15273 68,'-26'-9'40,"16"16"-1,-8-5 1,18 12-32,0-14-5,0 0-1,26 10-1,-3-10 0,5-3 0,3-3-1,5 0 0,1-3-1,3 1-1,-4 0 1,1 3-1,-5 0 0,-6 5 0,-4 2 1,-7 5 0,-6 5 0,-7 3 1,-4 4 1,-7 3-1,-2 7 2,-4 1-1,0 2-1,1 1 1,1 0-2,4-2 0,3-4-3,11 3-5,-5-30-29,9 24 0,-9-24 0,30-7 0</inkml:trace>
  <inkml:trace contextRef="#ctx0" brushRef="#br3" timeOffset="282087.6">22765 15132 65,'0'-26'38,"-8"2"-1,8 24 1,-6-13-35,6 13-4,3 11-3,-3-11-10,10 17-21,-10-17-1,18 27-2,-18-27 2</inkml:trace>
  <inkml:trace contextRef="#ctx0" brushRef="#br3" timeOffset="282774">22992 15297 43,'0'0'34,"-19"-10"2,19 10-1,-29-12-27,19 10-2,-9-1-1,4 8 0,-6 2-2,2 11 1,-7 4-1,3 11 0,-1 4-1,4 5-1,3-3 0,10-1-1,6-7 1,9-8-1,10-9 1,9-14-2,8-12 1,3-7 1,1-8-1,-3-3 1,-3-4-1,-8-1 1,-6 1-1,-7 1 1,-8 6-1,-5 2 1,-3 6-1,-2 5 1,1 4-1,5 10 1,0 0-1,0 0 1,0 0-1,23 5 1,-6-1 0,6 2-1,2-2 1,1 2 0,1 2-1,-4 2 1,-3 4 0,-5 5 0,-6 3 0,-5 5 0,-8 3-1,-5 0-1,-4 1 2,0-3-2,-1-4 1,3-5-2,3-9 2,8-10-2,4-14 1,10-9 2,7-8-1,3-6 1,7-2-1,-1 0 1,0 4 0,-5 9 0,-4 12 0,-7 14-1,-8 15 0,-6 16 1,-4 8-1,-5 7-4,3 6-2,-9-16-22,16 12-11,-6-20-1,15-1-1</inkml:trace>
  <inkml:trace contextRef="#ctx0" brushRef="#br3" timeOffset="283569.6">23589 15571 76,'0'0'43,"0"0"-2,0 0-1,-5-15-39,5 15-4,-3-27-7,3 27-29,7-18 0,-7 18-2,8-12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9Wana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6616052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much water is in one drop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measuring cylinders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Three linear measurements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rulers carefully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Take three temperature readings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thermometers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an inaccurate reading for the mass of one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small wooden blocks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measure mass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an accurate reading for the mass of one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small wooden blocks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measure mass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record some numbers and make a picture of them.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histogram is, what it is for, when to use it and what it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can tell us.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85160" y="825480"/>
              <a:ext cx="1571760" cy="467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72200" y="822240"/>
                <a:ext cx="1588680" cy="468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Friday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is </a:t>
            </a:r>
            <a:r>
              <a:rPr lang="en-NZ" sz="10800" dirty="0" smtClean="0">
                <a:solidFill>
                  <a:srgbClr val="FFFF00"/>
                </a:solidFill>
              </a:rPr>
              <a:t>Jemima’s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27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2280" y="460080"/>
              <a:ext cx="8343000" cy="5218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8960" y="444960"/>
                <a:ext cx="8360640" cy="524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415680" y="929520"/>
              <a:ext cx="5090400" cy="4476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02000" y="915480"/>
                <a:ext cx="5118840" cy="449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2040" y="314640"/>
              <a:ext cx="7786440" cy="4591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8360" y="299880"/>
                <a:ext cx="7805160" cy="461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5278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5800" y="414000"/>
              <a:ext cx="8367480" cy="5326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2480" y="399240"/>
                <a:ext cx="8385840" cy="535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6634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80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598</TotalTime>
  <Words>148</Words>
  <Application>Microsoft Office PowerPoint</Application>
  <PresentationFormat>On-screen Show (4:3)</PresentationFormat>
  <Paragraphs>25</Paragraphs>
  <Slides>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</cp:revision>
  <dcterms:created xsi:type="dcterms:W3CDTF">2006-08-16T00:00:00Z</dcterms:created>
  <dcterms:modified xsi:type="dcterms:W3CDTF">2013-02-25T21:18:49Z</dcterms:modified>
</cp:coreProperties>
</file>