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 id="297" r:id="rId5"/>
    <p:sldId id="298"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294"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7T20:00:34.036"/>
    </inkml:context>
    <inkml:brush xml:id="br0">
      <inkml:brushProperty name="width" value="0.05292" units="cm"/>
      <inkml:brushProperty name="height" value="0.05292" units="cm"/>
      <inkml:brushProperty name="color" value="#7030A0"/>
    </inkml:brush>
  </inkml:definitions>
  <inkml:trace contextRef="#ctx0" brushRef="#br0">2557 2482 73,'4'-29'35,"2"9"-1,-7 2 0,2 6-31,-1 12-2,0 0 0,0 0 1,-12 20-1,9 11 0,0 16 1,1 11 1,3 19 0,0 12-1,4 14 2,0 7-3,-1 8 2,0-2-3,-3-5 1,-1-7 0,-1-14-2,-4-16 2,2-16-1,-1-18 1,1-21-1,3-19 1,-7-24 0,6-20 0,-1-14 0,1-19 0,1-16 0,-3-18-1,2-11 0,-1-14 0,4-3 0,1 6 0,5 2-1,6 13 2,5 16-1,10 16 1,6 18 0,11 23-1,3 15 1,7 11-1,3 15 0,1 7 0,-1 12-1,-3 8 1,-7 7-1,-11 12 1,-14 11 0,-16 12 0,-19 14-1,-17 8 2,-15 4 0,-12 2-1,-7-6 1,3-6-2,2-17-5,20-8-27,2-27-3,26-12-2,9-17-1</inkml:trace>
  <inkml:trace contextRef="#ctx0" brushRef="#br0" timeOffset="467.0934">3550 2943 91,'0'15'37,"0"-15"2,-15 26 0,-3-11-35,0 23 0,-3 7-2,1 16 0,-2 8-1,3 3 0,7 2-1,9-5-1,10-8 2,13-13-1,12-21 0,13-22 0,10-24 1,8-20-1,5-16 1,1-12 0,-2-8-1,-4-2 1,-10 2 0,-8 9 0,-11 14-1,-8 15 1,-8 18-1,-18 19 1,11 17-1,-14 20 0,-6 18 0,-1 13-1,1 7 0,2 0-2,11-2-1,3-16-2,22-6-12,-2-44-11,30-13-7,2-37-1,20-17-1,0-33 2</inkml:trace>
  <inkml:trace contextRef="#ctx0" brushRef="#br0" timeOffset="654.1308">4951 2095 107,'-21'34'38,"-15"33"0,4 36-4,-10 18-32,1 21 0,-2 16-3,3 12 0,5-2-2,5-10-1,16-7-8,-3-35-24,16-20-1,-5-35-1,12-25 1</inkml:trace>
  <inkml:trace contextRef="#ctx0" brushRef="#br0" timeOffset="835.167">4450 2927 108,'-28'-40'40,"17"25"0,-1 6-1,24 10-35,15-3-2,21-5-5,26 6-15,4-24-9,39 15-5,1-16-7,22 6 0,-4-7-3</inkml:trace>
  <inkml:trace contextRef="#ctx0" brushRef="#br0" timeOffset="1339.2678">5784 2938 95,'-33'-21'36,"-2"17"0,-18 5 1,-1 19-33,-12 8 0,1 17-1,-1 7 0,6 14 0,4 6 0,14 4-1,13-6 0,20-1 0,16-9-1,20-11 1,18-18-1,13-20 0,10-21 1,10-19-1,2-17 0,-4-14 0,-4-9 0,-11-5-1,-12 0 1,-10 8-1,-10 12 1,-13 14-1,-7 18-1,-9 22 1,-7 13 0,-5 19-1,-1 21 0,-1 7 0,5 8-1,6-1 0,10-1-3,10-16-1,24-1-13,-1-37-8,28 0-6,-5-35-3,13-6-2,-7-23 2</inkml:trace>
  <inkml:trace contextRef="#ctx0" brushRef="#br0" timeOffset="1502.3004">6513 3059 105,'-27'41'36,"7"22"1,-7-4-2,11 7-32,7-4-2,16-9-2,14-8-6,1-34-20,23-8-9,-1-32-1,11-10 0,-6-25 1</inkml:trace>
  <inkml:trace contextRef="#ctx0" brushRef="#br0" timeOffset="1631.3262">6598 2454 120,'-50'-53'38,"-4"11"-5,6 25-22,23 21-37,-3-9-8,28 5-5,21 18-3,23 4 1</inkml:trace>
  <inkml:trace contextRef="#ctx0" brushRef="#br0" timeOffset="2149.4298">7645 3020 110,'-32'-24'39,"3"20"0,-15 3-1,0 19-35,-5 12 0,0 13-1,0 13-1,3 6 1,7 6-1,14-1 0,14-8 0,20-9 1,20-18-1,21-16 0,19-20 0,9-15 0,7-17 0,-4-11 0,-2-10 0,-9-3-1,-15 0 0,-12 3 0,-18 5 0,-10 12 0,-10 12 0,-7 13 0,2 15-1,-26 18 1,11 12-1,-2 15 1,4 13-3,2 2 0,11 7-3,0-11-4,21 10-15,-11-30-4,17 7-6,-8-29-3,5-2-1,-9-26 2</inkml:trace>
  <inkml:trace contextRef="#ctx0" brushRef="#br0" timeOffset="2371.4742">7398 2693 113,'-34'22'40,"6"-9"-1,32 13 1,24-15-38,27-4-2,22-6-1,18-8-3,17 10-11,-2-23-11,23 21-5,-20-13-7,4 16-2,-23-3-1</inkml:trace>
  <inkml:trace contextRef="#ctx0" brushRef="#br0" timeOffset="2889.5778">8771 3028 94,'0'0'37,"-20"-15"2,7 14-3,-21-4-31,3 8-1,-11 2 0,-4 12 0,-10 6-1,-1 14 0,-1 9 0,7 11-1,6 8 0,14 5 0,15-2-1,21-1 0,23-11 0,21-14-1,24-19 1,16-17-1,12-20 0,1-17 1,-4-14 0,-12-11-1,-23-4 0,-23-4 0,-29 5-1,-29 3-1,-25 6-1,-19 1-3,-7 18-5,-17-6-13,21 34-7,-12-4-4,24 28-4,8 5-1,23 20 1</inkml:trace>
  <inkml:trace contextRef="#ctx0" brushRef="#br0" timeOffset="6797.3592">2213 5416 77,'-17'-10'37,"-5"-2"-2,8 9 1,-6-5-31,20 8-1,-13 5-1,14 9-2,2 12 0,3 15 1,-1 20 1,0 27-1,-5 31 0,-3 26 1,-10 28 0,0 22 1,-5 13-1,-2 8 0,-1 0-2,3-10 2,4-18-2,5-20 0,5-28-1,1-23 0,3-24 0,0-22 1,1-23-1,-2-22 0,1-26 0,-5-18 0,4-32 0,0-26 0,1-30 0,1-31 0,0-34 1,4-29-2,-2-25 2,1-16-1,-1 0-1,3 7 0,3 14 0,5 19-1,8 29 1,9 28-1,19 27 0,21 26 0,19 19 1,18 14 1,19 15-2,16 13 2,6 15-2,-2 15 2,-10 19 1,-20 17-2,-27 20 2,-31 21-1,-37 19 1,-40 18 0,-39 14 2,-31 14-2,-25 8 1,-21 1-1,-9-2-1,-4-15-5,18-6-29,7-30-3,32-18-2,22-32-1</inkml:trace>
  <inkml:trace contextRef="#ctx0" brushRef="#br0" timeOffset="7371.474">3580 6972 65,'-4'-36'37,"-7"9"-1,11 27 0,-21-5-11,13 41-18,-8 22-2,2 31-1,-8 27-1,1 23 1,-4 17-2,6 3 1,8-11-1,15-22 0,17-32-1,27-41 0,29-49 0,24-39 0,25-46 0,18-27-1,12-27 1,7-15 0,-5-11 0,-8 0 0,-19 1-1,-17 11-1,-20 21 1,-20 21-1,-20 27 0,-21 35-1,-17 43 3,-18 46-1,-15 43 1,-10 36-1,-8 29 1,-3 17 0,3 8-2,5-12-1,16-18-6,10-45-14,34-25-18,10-53 3,36-40-3,12-46-2</inkml:trace>
  <inkml:trace contextRef="#ctx0" brushRef="#br0" timeOffset="7615.5228">6520 5052 90,'-18'30'37,"-4"52"-2,-15 32 0,1 37-33,-2 34 2,-1 28-3,0 22 2,0 15 0,-1 6-1,4-8 0,6-13-2,1-27-5,18-26-31,-2-36-1,16-36 0,0-39-2</inkml:trace>
  <inkml:trace contextRef="#ctx0" brushRef="#br0" timeOffset="7806.561">5853 6715 93,'-47'-16'41,"20"20"-1,10 1-1,17-5-21,40 2-18,25-12-2,30-5-1,20-13-5,34 6-27,7-10-5,24 8 2,-2-4-3</inkml:trace>
  <inkml:trace contextRef="#ctx0" brushRef="#br0" timeOffset="8272.6542">8161 6714 106,'-83'13'37,"-21"2"2,-4 18-3,-13 8-33,-3 17 0,0 12-2,5 14 0,10 9 1,19 5-1,27-5 0,29-6 0,28-18 0,38-21 0,30-25 0,33-26 1,26-29-1,15-25 1,11-23-1,8-16 1,-1-14-1,-10-4 0,-14-1 0,-23 7-2,-22 16 2,-19 17-2,-19 26 1,-23 27-2,-20 33 1,-18 31 1,-13 31 0,-9 29 0,-2 16 0,1 10 0,10 1-4,10-15-2,31-10-32,3-31-2,33-21 2,8-37-1</inkml:trace>
  <inkml:trace contextRef="#ctx0" brushRef="#br0" timeOffset="8482.6962">9360 6722 92,'-17'-25'38,"-3"38"0,-20 23 1,0 35-19,-13 22-14,6 17-4,-1 14-1,8 6 0,10-3-3,9-13-1,22-14-5,6-32-19,23-19-13,1-38 1,15-27-1,-6-34 1</inkml:trace>
  <inkml:trace contextRef="#ctx0" brushRef="#br0" timeOffset="8619.7236">9179 6203 105,'-35'-72'38,"-1"24"-1,12 22-9,10 38-62,14-2-3,22 11-1,12 0-2</inkml:trace>
  <inkml:trace contextRef="#ctx0" brushRef="#br0" timeOffset="9118.8234">11166 6778 95,'-29'11'35,"-17"-11"1,-9 3 0,-24-3-29,-11 8-2,-16 4 0,-7 15 0,-15 11 0,-1 19 0,-9 13 0,13 14-2,13 6-1,22 5 0,28-4-1,30-9-1,33-18 1,35-22-2,35-29 1,26-28 1,28-27-1,13-25 1,8-22 0,-2-13 1,-10-9-1,-13 0 1,-21 8-2,-21 13 0,-28 21 0,-20 20 0,-20 29 0,-17 32 0,-15 33 0,-7 29 0,-4 26 0,-2 18 0,3 13 0,7 4 0,11-6-5,10-17-2,17-9-12,1-34-22,17-15 1,-7-32 0,11-14-1</inkml:trace>
  <inkml:trace contextRef="#ctx0" brushRef="#br0" timeOffset="9361.872">10182 6334 114,'0'-15'41,"29"11"1,15-8-2,31 1-37,11 5-1,17 0 0,6 1-1,1 4-1,-2 5-1,-10-1-3,1 17-12,-20-10-22,-1 13-3,-17-5 0,2 5-1</inkml:trace>
  <inkml:trace contextRef="#ctx0" brushRef="#br0" timeOffset="9885.9768">12292 6722 104,'-40'-6'37,"-18"6"2,-3 21-3,-12 6-29,1 25-1,-6 13-2,8 20-2,6 12 0,14 14-1,17 8 0,20-1 0,24-7-1,29-18 0,32-23-1,27-29 3,26-31-2,24-30 1,12-31 1,2-27-1,-7-19 1,-15-11 0,-33-5-1,-30 3 1,-40 5 1,-42 9-3,-43 12 0,-33 18 0,-26 19 0,-27 15-3,-12 20-2,-13 2-30,24 21-4,11 0-3,40 7 0</inkml:trace>
</inkml:ink>
</file>

<file path=ppt/ink/ink2.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2T20:59:26.113"/>
    </inkml:context>
    <inkml:brush xml:id="br0">
      <inkml:brushProperty name="width" value="0.05292" units="cm"/>
      <inkml:brushProperty name="height" value="0.05292" units="cm"/>
      <inkml:brushProperty name="color" value="#00B0F0"/>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
  </inkml:definitions>
  <inkml:trace contextRef="#ctx0" brushRef="#br0">3645 1210 46,'0'0'33,"0"0"2,25-58 0,-25 58-31,0 0 2,0 0 2,0 0 2,0 0-4,-7 31 0,-2 27-3,0 11 1,-1 6-3,-1 4 2,-1-4-3,1-2 1,0-15 0,2-18 1,5-21-1,4-19 1,7-25 0,4-16 0,-11 41 0,15-56 0,-15 56 0,17-77-2,-17 77 2,16-89-2,-9 43 0,1 0 0,-8 46 1,14-84-2,-14 84 2,10-65 0,-10 65 0,0 0 1,0 0 1,22-48-2,-22 48 1,0 0 0,0 0-2,0 0 2,69 51 0,-69-51-2,66 22 0,-66-22-1,81 11 1,-81-11 0,87-1 1,-87 1-1,85-14 0,-85 14-2,79-18 3,-79 18 1,59-12-2,-59 12 1,31 21-2,-17 11 0,-22 26-1,-8 18 0,2 8-7,-1-3-28,24-11-5,16-35 2,18-11-1</inkml:trace>
  <inkml:trace contextRef="#ctx0" brushRef="#br0" timeOffset="1">4565 1583 98,'7'12'38,"6"-9"2,18 1-2,15-14-35,9-1-1,7-10 2,8-3-1,-70 24-1,75-28 0,-75 28 0,70-31 0,-70 31 0,60-36-1,-60 36 0,0 0 0,54-56 0,-54 56-1,0 0 0,0 0 1,-1-47-1,-13 51 1,-29 3 0,0 12 0,-10 9-1,7 12 1,5 7-1,20 4 0,21-7-3,26-23-2,25-6-24,0-13-11,21-4 0,-3-7 0,13 0-2</inkml:trace>
  <inkml:trace contextRef="#ctx0" brushRef="#br0" timeOffset="2">5694 1378 104,'12'-53'41,"-12"53"0,0 0 0,0 0-36,-51-12 0,41 21-1,-46 14-2,-1 13 1,-4 8-2,12 4 0,2 3-1,17 6 1,13-7-2,32-19 1,14-13 1,14-16-1,8-13 0,7-14 0,2-12 1,-60 37-1,59-46 2,-59 46-2,58-50 3,-58 50-3,43-49 0,-43 49 0,0 0 0,62-51 0,-62 51 0,-6 27 0,-8 11-3,-5 11-2,3 10-7,0-3-27,19-3-2,14-18-1,27-13 0</inkml:trace>
  <inkml:trace contextRef="#ctx0" brushRef="#br0" timeOffset="3">6489 1369 89,'0'0'39,"0"0"0,0 0 1,-50-15-26,22 21-12,2 7 0,-7 4 0,6 8 0,-2-3-1,9 3 0,12-3-1,18-6 1,13-5 0,10-2 0,6-2-1,2 0 0,0 1 1,-2 2-1,-7 2 1,-9 8 0,-11 6-1,-16 3 1,-12 4 0,-7 3 0,-7-2-1,-3-2 0,5-8-3,1-16-3,27-8-31,-1-20-3,25-4 1,5-16-2</inkml:trace>
  <inkml:trace contextRef="#ctx0" brushRef="#br0" timeOffset="4">6866 1410 71,'0'0'40,"51"-25"-1,-51 25 1,0 0-11,0 0-24,-21 22 1,10 1-1,-4 5-2,1 6 0,-2 4-1,3 7 1,5-2-2,5 0 0,5-10 0,11-4 0,9-12 0,13-10-1,6-13 1,10-10 0,5-10 1,-1-10-2,0 0 0,-6-5 0,-10 1 0,-39 40 0,0 0 0,43-54 0,-35 44 0,-1-5 0,-7 15 0,-19 14 0,2 9 0,-2 10 0,2 4-3,0 6 0,20-3-17,-4-16-20,23-2-2,-2-13-1,17-5 0</inkml:trace>
  <inkml:trace contextRef="#ctx0" brushRef="#br0" timeOffset="5">7770 1428 53,'0'0'36,"0"0"0,0 0-1,0 0-14,0 0-11,0 0-2,54-45-2,-54 45-1,0 0-2,22-5-1,-18 19 0,1 11-1,-6 11 0,-6 12-1,-1 9 0,-4 5-1,5 3 1,2-12-1,4-7 1,2-13 0,4-8 0,2-13 0,3-7 1,3-11 1,0-10-1,0-7 0,-1-8 1,-2-5 0,-2-4 0,-4-4 0,0 1-1,-5 3 1,0 5-1,-2 5 0,2 7-1,3 5 1,-2 18-2,28-13 0,-2 10-2,11 4-3,-37-1-5,51-9-27,-51 9-1,68-5 0,-68 5-1</inkml:trace>
  <inkml:trace contextRef="#ctx0" brushRef="#br0" timeOffset="6">8472 1391 91,'33'3'38,"-17"5"0,-15 5 0,-3 10-29,-4 6-7,4 20 1,-4-8-2,1 4 0,-1 1-1,2-1-2,5-4-6,-8-18-27,16-5-4,-9-18 1,28-7-1</inkml:trace>
  <inkml:trace contextRef="#ctx0" brushRef="#br0" timeOffset="7">8645 1400 101,'-16'-59'37,"16"59"2,0 0-2,-25-62-34,25 62-3,0 0-1,0 0-1,0 0-3,0 0 1,0 0 0,0 0 0,0 0 1,0 0 1,62 21 1,-22 18 3,-3-1 1,-3 5 0,-13-1 1,-10 3 1,-9-1-2,-6-3 1,-2-7-1,4-6 0,-2-5-1,3-6 0,1-5-1,0-12 0,0 0 1,20-15-1,-6-10 0,3-7 0,-17 32 0,0 0 0,35-66 1,-35 66-1,29-52 0,-29 52-1,31-50 1,-31 50-1,0 0 1,50-60-2,-50 60-2,21-16 0,16 12-2,-2 11-1,9 16-4,-9 4-14,9 15-16,-3-3 2,9 2 0,-12-17 1</inkml:trace>
  <inkml:trace contextRef="#ctx0" brushRef="#br0" timeOffset="8">9632 1484 78,'0'0'41,"0"0"-3,-27-49 3,13 37-19,-20 13-19,6 16 2,-8 5-3,14 16 0,1 3-1,15 4 0,7-5-1,14-5 1,6-13 0,7-10 0,4-9-1,4-14 1,1-8 0,-2-8-1,-4-6 1,0-4-1,-31 37-1,0 0 1,41-71-1,-22 51-1,-15 9 0,0 22 0,-14 13-1,0 20 0,-11 16 1,6 19-1,-8 9 1,1 6 0,-1 1 1,3-5-1,2-8 1,2-6 0,0-16 1,3-11 0,-1-13 1,1-12-1,0-12 2,13-12 0,-17-6 0,16-12 0,3-15 1,10-13-1,7-11 0,11-18 0,7-8-4,7-10-2,14 3-18,-15-3-15,15 12-2,-8 6 0,7 20-3</inkml:trace>
  <inkml:trace contextRef="#ctx0" brushRef="#br0" timeOffset="9">11650 1039 88,'44'-57'41,"-44"57"0,0 0-1,0 0-36,-50-12-1,50 12 3,-68 32-3,14 12 1,-30 30-2,4 16 1,7 7-2,24 4 0,19-8-1,36-13-1,27-25-2,25-24-1,22-17-5,0-24-17,21-6-12,-9-13-2,9-5 0,-101 34 1</inkml:trace>
  <inkml:trace contextRef="#ctx0" brushRef="#br0" timeOffset="10">12039 1406 103,'-12'-5'40,"-11"13"0,-8 8 0,0 12-35,-1 5-3,13 4 2,2-2-3,15 1 1,6-4-1,10-7 0,10-6-1,11-9 0,7-8 0,8-10 0,5-9 1,0-7-1,0-8 0,-5-6-1,-50 38 1,0 0-1,59-58 1,-59 58-1,0 0 0,32-37 0,-32 37 0,-1 15 1,-19 21-2,-2 28 1,-14 20 0,2 24 0,-9 9 0,6 1-1,0-9 2,4-4-1,7-12 1,2-18 0,6-21 0,4-17 0,3-21 0,11-16 1,-11-20 0,11-13-1,2-13 1,4-14 0,2-9-1,7-11 2,5-3-2,5 3 2,3 4-2,2 5 1,4 7-2,2 4-1,8 10-5,-5-6-14,24 11-15,-63 45-2,63-48 0,-63 48-2</inkml:trace>
  <inkml:trace contextRef="#ctx0" brushRef="#br0" timeOffset="11">12949 1145 97,'45'-52'41,"-45"52"0,0 0 0,0 0-32,0 0-6,0 0 1,-31 58-1,-8 25-1,2 6-1,9 12-1,6-4-2,16-13-2,16-17-8,-1-30-13,27-8-15,-7-18 1,16-6-2,-6-15 1</inkml:trace>
  <inkml:trace contextRef="#ctx0" brushRef="#br0" timeOffset="12">13226 1505 91,'0'0'39,"-20"9"2,7 15-1,-10 1-20,5 10-18,3 0-1,4 2-1,4 2-5,0-14-12,23 1-17,-6-14-5,13-2-1,-2-14-2</inkml:trace>
  <inkml:trace contextRef="#ctx0" brushRef="#br0" timeOffset="13">13398 1437 111,'0'0'42,"-5"-64"0,5 64-1,0 0-38,0 0-1,7-46 0,-7 46-1,13 38 1,-7-4-1,11 4 0,-8 4-1,2 5 0,-17-4 0,-3 1 1,-6-5 0,0-3-1,-3-6 0,4-2 1,3-11-1,11-17 1,0 0-1,29-4 1,3-17-1,7-9 2,7-6-2,1-9 0,-47 45 0,55-45 0,-55 45 0,44-44 0,-5 11 0,-11 13 0,-11 13 0,-17 7-2,14 21-2,-14 7-1,6 9-5,-10-5-9,28 6-8,-12-15-4,25 2-8,3-10-2,17-1 2,-1-10 2</inkml:trace>
  <inkml:trace contextRef="#ctx0" brushRef="#br0" timeOffset="14">14325 1505 114,'-12'-15'41,"-26"-9"2,-2 16-2,-13 10-37,3 20 0,-8 3-2,7 12 0,4 5-2,24 3 1,11-5 0,16-10-1,15-11 0,16-10 0,13-16 2,9-13-2,6-12 0,-63 32 0,66-52 0,-66 52 0,71-72 0,-71 72 0,65-87 0,-65 87 0,59-89 0,-59 89 0,40-78 0,-40 78 0,23-52 0,-23 52 0,10-12 0,-10 12 0,-27 32 0,0 23 0,1 26-12,-4 7-6,21 4-10,5-19-3,41-27-5,-2-17-7,14-7 2,2-12 2</inkml:trace>
  <inkml:trace contextRef="#ctx0" brushRef="#br0" timeOffset="15">14549 1661 104,'0'0'40,"-10"1"0,27 1-1,12-5-36,12-2-1,10-2 1,10-3 0,4-4 0,7-6-1,-5-3 0,-7-2-1,-10-4 1,-50 29-1,0 0 0,45-47 0,-45 47 0,0 0-1,0 0 1,-21-51-1,-28 47 1,-1 15-1,-12 6 0,8 14 1,-5 4-1,18 9 0,18-2 0,29-5 0,15-6 0,13-8 0,10-8 0,10-4 0,1-9 0,4-5 1,-4-7-1,-5-2 0,-7-6 1,-9 0-1,-7 0 2,-8 1-2,-8 4 0,-11 13 0,0 0 0,-11-3 0,-9 21 0,-6 5 0,-3 7 0,-2 6-2,-1 3 0,3 1 0,6-4 1,6-5-1,9-8 2,7-9 0,1-14 0,19-10 0,-2-11 1,4-11 1,1-4 0,1-8 0,1-4 0,1 1-2,-1 3 0,0 5 0,1 5 0,2 4 0,-1 8 0,4 5 0,2 4 0,-1 1-2,10 4-13,-41 8-8,0 0-6,57-21-4,-57 21-6,51-14-5,-51 14 5</inkml:trace>
  <inkml:trace contextRef="#ctx0" brushRef="#br1" timeOffset="16">14890 2138 14,'0'0'24,"0"0"3,0 0 0,0 0-16,0 0 0,-21-1 2,21 1-4,-20 4-3,20-4 0,-19 2-1,19-2-1,-19-3-2,19 3 1,-21-4-2,8 1 0,-2 1 0,0 2 0,-4-1 0,-3 2 2,-4-1-2,1 2 1,-4-2 0,0 0 0,-3-2-1,1 1 1,-4-4-1,2 1 0,-2-2 0,-4-1 0,-2 1-1,-3 0 1,-3 1-1,-3 0 0,-2 2 1,-3 0-1,-1 1 0,-2 1 0,-3 0 0,1 0 0,-4-3 1,-3 2-1,-2-2 1,-2 0-1,-2-1 1,-1 2 0,-3-3-1,-1 4 0,-3-2 1,-2 2-1,-5 1 0,-2 1 0,-3 0 0,-2 1 0,-2 0 0,-1 0 0,-3 0 1,-1 0-1,-1-1 1,1 2 0,-1-2-1,-2 1 1,-1 1 0,-2 0 0,-4 2-1,1-2 1,-1 3-1,-2-1 0,-2 1 0,-1 0 0,-5-2 0,1-1 1,-1 2-1,0-1 0,-2 1 1,-1 1-1,-5 0 1,-2 1-1,5-2 1,0 2-1,-2 0 0,0-1 0,0-1 0,0 0 0,6-2 0,1 1 0,0 0 1,1-1-1,1-1 0,1 0 0,2-1 1,1-1 0,-1 1-1,-1-1 1,-3 0-1,-3 1 1,3 1-1,-5 0 1,0 1-1,-1 0 1,-3 0-1,0-1 1,4-1-1,1 0 1,1-1-1,3-1 0,-2-1 0,2 1 1,3 0-1,1-1 0,0 1 0,2 1 0,1 0-1,-1-2 1,6 3 0,4-2-1,0 0 1,7-2 0,3 1 0,3-2-1,4 1 2,5 0-1,3 0 0,3 0 0,3 2 0,1 1 0,4 2 1,1-1-2,4 2 1,5 0 0,2 0 0,5 0 0,6-2-1,3-1-2,10 3-8,2-9-26,12 1 0,2-4-2,17 10 0</inkml:trace>
  <inkml:trace contextRef="#ctx0" brushRef="#br2" timeOffset="17">5770 3404 8,'0'0'18,"0"0"-1,0 0-1,-11-8-1,11 8 0,0 0-2,-7-10-2,7 10 0,0 0-1,0 0-2,0 0-2,0 0 0,0 0-1,0 0-1,0 0 0,0 0 0,0 0 0,0 0-1,0 0 1,0 0-1,0 0 0,0 0 0,0 0 0,0 0-1,0 0 0,0 0 0,0 0 0,0 0-1,0 0 0,7 12 0,-7-12-1,-1 22 0,1-6 0,0 5 0,-2 3-1,2 6 1,0 5 1,0 4-2,0 3 2,0 3-1,-4 4 1,4 3 0,0 5 0,0 5 1,0 2-2,0 3 2,0 4-2,-1 1 2,1 1-2,0 1-1,0 0 1,0-1-1,0 1 1,0 3 0,0 2-1,1 2 0,-1 4 2,0 4-2,1 3 2,1 6-2,-1 3 2,0 4-2,-1 6 1,1 1 1,4 3 0,-4 3 0,2 1 0,-1-4 0,0 1 0,-1 0-1,2-3 2,-3 1-1,-1-1-1,1-2 1,0 0-1,0 4 0,-2 0 0,2 0 1,0 3-1,0 1 0,1-2-1,-1 0 1,1 0-1,-1-1 2,3-4-2,-3 1 1,1-2-1,1 0 1,-1 0 1,-1 4-1,3-4 2,-2 2-2,1 3 1,0 4-1,0 1 2,0 2-1,0-1-1,2-1 1,-1-1-1,-1-1 2,1-8-2,-1-3 0,0-7-1,1-3 1,-1-2-1,-1-3 2,0-2-2,1-3 1,-1-2-1,-1-1 2,0-3-2,0-5-1,0-2 1,0-4-1,0 0 1,0-3 0,0-3 0,1 0 1,-1-2 0,-1 0 0,1-3 0,0-3 2,-1-1-2,1 0 1,-2-3-1,1-1 0,1-4 0,-1 1-1,0-2 1,1 2-1,0-3 1,0-1-1,-1-3 1,1 0 0,-1-2 0,-1-1 1,2 0-1,-1-5 0,1 0-1,0-2 1,-1 0-1,2 0 1,-1 0-1,0-1 0,0-1 0,-1 0 0,1-2 1,0 1-1,0 0 1,0-2 0,1-1 0,-1 1 0,0-1 0,0 1 0,0-1 0,0 1 1,0 0-1,0 0 0,0 1 0,0-2 0,0 1 0,0-2 0,0-1 0,0 1 0,0-2 0,0 0 0,0 1 0,0 1-1,0 2 1,1 2 0,-1 1-1,0-2-1,2 2 1,-4-2-3,5 0-1,-7-13-11,11 9-22,-10-14 1,9 4-3,-6-14 2</inkml:trace>
  <inkml:trace contextRef="#ctx0" brushRef="#br2" timeOffset="18">4274 3440 15,'0'0'17,"0"0"-6,-3-14-6,3 14 6,0 0 0,0 0 2,-18-2 0,18 2 0,0 0 1,-4 14 0,4-14-1,0 0-6,0 0-1,0 0-1,0 0 1,0 0-2,0 0-1,0 0-1,0 0 0,0 0-1,-5 17 1,5-3 0,0 2-1,0 3 1,-1 2 0,2 3-1,-2 1 2,2 1-2,-1 2 1,1 2-2,-1 1 2,1 4-1,-1 1-1,2 6 1,-1 1 0,0 4-1,-1 1 0,1 3 1,-1 2-1,1 1 0,-1 0 0,0 3 1,0 1-1,0-1 0,-1 2 1,2 3-1,-1 1 0,1 0 0,-1 3 1,3 0-2,-3 2 1,1 0 1,1 1-1,-1 1 0,0 3 1,1 1-1,0-2 0,-2 4 0,2 0 1,-1-1-1,-1-1 0,2 0 0,-1 0 2,0-4-1,0 2 0,0-2 0,0 0 1,2 3-1,-2 2 0,1-2 0,-2 0-2,0 5 2,0-1-1,1 1 2,-1-2-2,-1 2 2,0-5-2,1 2 2,-1-2-2,2-3 2,-1 0-2,0-2 0,0-1-1,0-3 1,0 2 0,0-2 0,0 1-1,-1 1 1,0 2 0,1-3-1,-1 1 1,1-1 0,0-1 0,0 1 0,-2-3-1,2-3 0,-1-2 0,1-2 1,0 0-1,-1 2 0,1 0 0,-1 1 1,0 2 0,1 3 1,-1 2-2,1 2 2,-2 3 0,2-1-1,-2 1 2,1-2-2,-1-1 1,2-1-1,0-1 2,-2 2-2,1-4 0,1 3 0,-1-3 0,1 3 1,0-1-1,-2-2 0,2 1 1,-3-1-1,3-2 0,-2 0 0,1-1 1,0-2-1,0 0 0,1-2 0,0-1 0,1 2 0,-1-3-2,0 1 2,0 0-1,1 1 0,-1 1 0,0 0 1,0 2-1,-2-1 1,1 1 1,1-1-1,0 1 0,0-2 0,-2 0-1,2-1-1,-1-1 1,1 0-2,0 0 2,0 1-1,-1 1 1,1 0 0,-1 0 1,1-1 1,0 2-1,0-3 0,0 1 1,0-4-1,0-2 0,0 2 2,1-3-2,-1-1-2,1 0 2,-1 0-1,1 0 1,1 2-1,-2-2 1,2-1-2,-2 2 3,1-2-1,-1-1 0,1-2 0,0-3 0,-1-3 0,1-2-1,-2 0 1,1-2-1,1-3 1,-1-1 0,0-1-1,0 1 1,2 0 1,-2 1-1,3-2 0,-3 1 0,1-1 0,-1 0 0,1-1 0,-1-3 0,0 0 0,0-2 0,2-3 0,-1-1 0,-1-1 0,1 1 0,0-2 0,0 1 0,0 0 1,1-1-1,-2 2 0,0-1 0,0-2 0,1 0 0,-1-1 0,0 0 0,0-2 0,1 0 0,-1-1-1,0 0 1,0-2-1,0 2 0,0-2 0,1 2 0,-2 0 0,3 0 0,-3 1 1,3-1-1,-3 0 1,4-2 0,-3-10-1,0 17 1,0-17 0,0 0 0,0 0-1,0 0 1,0 0 0,0 0 0,0 0-1,0 0 2,0 0-2,0 0 2,1 12-2,-1-12 2,0 0-1,0 13 0,0-13 0,0 10 0,0-10-1,0 0 0,0 13 0,0-13-2,0 0-2,1 17-2,-1-17-7,7 15-22,-7-15 0,18 17-1,-18-17 2</inkml:trace>
  <inkml:trace contextRef="#ctx0" brushRef="#br2" timeOffset="19">4301 13258 9,'0'0'21,"0"0"-2,9-12-15,-9 12-3,0 0 3,0 0 0,6-12 3,-6 12 2,0 0 1,0 0 1,2-11-1,-2 11-1,0 0-1,0 0-2,0 0-2,0 0 0,0 0-2,0 0 0,-13 1 0,13-1-1,-11 18 0,3-7 0,-4 2 0,1 2 0,-3-1 0,0 2 0,-4-1 1,0 4-1,-2 0 0,-2 3 1,-3 3-1,-5 5 0,-6 4-1,-7 5 1,-5 2-1,-5 5 1,-6 3 0,-4 3 0,-4 0 0,0 2 1,-2 0 0,1 0-2,-2-1 1,1 0-1,2-3 0,3-2 0,4-3 0,6-4-1,3-8 1,7-4 0,8-6-2,6-6 0,7-1-3,2-14-6,21-2-21,-18-3-4,18 3 2,0-19-1</inkml:trace>
  <inkml:trace contextRef="#ctx0" brushRef="#br2" timeOffset="20">5897 13261 15,'0'0'26,"0"0"-1,0 0-8,0 0-3,0 0-2,0 0-2,4-10-1,-4 10-1,0 0-2,0 0-1,4-14-2,-4 14 0,0 0-2,0 0 1,-13-6-1,13 6 2,-11 0-2,11 0 1,0 0 0,-12 0 0,12 0 1,0 0-1,0 0-1,0 0 1,-3-12-1,3 12-1,0 0 1,0 0 0,0 0-1,0 0 0,11-4 0,-11 4 1,7 12-1,-7-12-1,12 16 1,-12-16-1,18 19 1,-6-8 0,1 1 0,1 0-1,1 2 1,-1 2 0,0 2 0,-1 3 0,1 3 1,1 3-1,-1-1 0,3 3 0,0-1 0,4 0 0,2-2 0,0-1 0,1 0 0,2 0 0,-2-1 0,-1 0 0,1 1 0,-2 1 0,-3 0 0,1 0 0,-3 1 0,2-3 0,-2-1 0,4-1 0,-1-3 1,1-2-1,1-4-1,0 0 1,1-4 0,0 2 0,1-1-1,-3-1 0,-1 1 1,0 0-1,-4-1 1,0 3-1,-3-2 1,-2 0-1,-1 1 1,-3-1 1,-3 1-2,-4-11 2,9 16-1,-9-16 0,5 11 0,-5-11 0,0 0 0,5 11 0,-5-11-1,0 0 1,2 13 0,-2-13-1,1 15 0,-1-15 1,-2 21-2,1-10 1,1-11 0,-4 17 0,4-17 0,1 11-1,-1-11 0,11 5-2,0 0-1,-11-5-2,31 11-7,-19-9-19,9 8-3,-3-3 3</inkml:trace>
  <inkml:trace contextRef="#ctx0" brushRef="#br2" timeOffset="21">6992 14277 0,'0'0'6,"0"0"-1,0 0 1,0 0 1,0 0 1,0 0 1,0 0 2,0 0-1,0 0 1,1 10-1,-1-10 0,0 0-3,0 0-2,0 0 0,-10 11-2,10-11 1,-12 6 0,12-6-1,-16 4 1,16-4 0,-23 6-1,12-4 1,-6-3-1,3 1 0,-6-1-2,4 0 1,-4-1-1,-1 0-1,-2 0 1,0 1-1,-4 0 1,1 0-1,-2-2 0,-3 1 0,-1-1 0,0-2 1,-3-1-1,0 0 0,-2 0 0,0 0 0,-3 0 0,-4 3 0,-4 0 0,-3 3 0,-2 0 0,-4 3 0,-2-1 0,-1 0 0,0 0 1,-3 1-1,-1-3 0,4 1 0,-2-1 0,0-1 1,-3 0-1,-1 1 1,-2 0-1,0 1 0,-2 0 1,1 0-1,-1 0 0,1 0 0,0 1 0,1-2 0,1 0 0,-3-2 0,1 1 0,-2-1 0,2 0 0,-1-1 0,2 0 0,-1 1 1,3 0-1,3 1 0,-2 2 0,2 1 0,-2 0 0,2 1 0,-1 0 0,3-1 0,-1-2 1,4-1-1,3-3 1,3 0-1,3-3 1,4 0 1,1-1-1,3 1 0,2 0 0,1 1 0,-1 3-1,2 0 1,0 2-1,0 2-1,0 2 1,2 0-1,2 2-1,1-2 1,6 2-1,0-7-4,16 4-25,-5-10-2,10-3-3,-1-8 1</inkml:trace>
  <inkml:trace contextRef="#ctx0" brushRef="#br2" timeOffset="22">5528 12978 4,'1'-14'27,"-1"14"0,0 0 3,-14-6-15,14 6-9,0 0 0,0 0-1,0 0 0,6 13 1,5-15-2,9 5 0,3-8-2,6-2-2,5 5-11,-2-8-19,-2-2-2,-4 0 0,-7 1 0</inkml:trace>
  <inkml:trace contextRef="#ctx0" brushRef="#br2" timeOffset="23">5521 12474 51,'0'0'36,"16"12"-1,-16-12-1,21 10-29,-10-10-2,7 0-2,0-6 1,4-1-2,4 1-4,-5-10-10,6 9-21,-3-2 2,1 2-2,-5-2 1</inkml:trace>
  <inkml:trace contextRef="#ctx0" brushRef="#br2" timeOffset="24">5645 11898 38,'-14'9'33,"3"2"0,11-11 0,-12 21-20,12-21-8,0 11-1,0-11-1,25 0 0,-3-6-1,7-1 2,6-3-5,-1-7-8,9 3-24,-4-5 0,0 3-3,-10-1 1</inkml:trace>
  <inkml:trace contextRef="#ctx0" brushRef="#br2" timeOffset="25">5616 11368 68,'0'0'37,"18"2"-2,-7-11-1,7 5-31,3-1-1,6-1 0,0-1-2,5-2-2,2 4-3,-5-11-14,7 10-15,-3-4-1,-1 4-1,-4-4 1</inkml:trace>
  <inkml:trace contextRef="#ctx0" brushRef="#br2" timeOffset="26">5595 10797 66,'13'8'34,"0"-9"-2,8 1 1,1-5-31,8 1 2,3-3-2,2-5-4,6 8-14,-5-9-16,-2 2 0,-6 0-2,-6 1 2</inkml:trace>
  <inkml:trace contextRef="#ctx0" brushRef="#br2" timeOffset="27">5619 10265 67,'1'-12'33,"-1"12"2,16-14-3,-2 9-26,3-2-4,0 3-2,5 6-9,-5-9-14,7 9-8,-4-3-5,2 1 4</inkml:trace>
  <inkml:trace contextRef="#ctx0" brushRef="#br2" timeOffset="28">5577 9735 57,'13'17'33,"-1"-11"-2,5-4 0,4 1-26,4-6-3,7-1-2,4 0-4,-5-7-19,4-1-8,-2-2 0,-1-2 0</inkml:trace>
  <inkml:trace contextRef="#ctx0" brushRef="#br2" timeOffset="29">5566 9105 65,'0'0'34,"0"0"-1,9 12 0,6-8-27,0-4-4,7 3 1,3-3-1,3-1-2,4 3-5,-8-8-25,5 1-2,-5-3-3,-3-1 2</inkml:trace>
  <inkml:trace contextRef="#ctx0" brushRef="#br2" timeOffset="30">5612 8675 47,'0'0'34,"0"0"1,0 0-2,15 0-14,-15 0-14,16 5-3,-4-3 0,4-1-2,6 0-2,-1-10-10,8 3-20,-3-5-2,1-2 0,-3-3-1</inkml:trace>
  <inkml:trace contextRef="#ctx0" brushRef="#br2" timeOffset="31">5663 8208 64,'0'0'34,"0"0"0,0 0-1,0 0-27,0 0-4,15 4 0,-2-3-1,1 0-1,1-2-2,5 5-6,-8-7-22,8 2-3,-3-5-1,1-1 0</inkml:trace>
  <inkml:trace contextRef="#ctx0" brushRef="#br2" timeOffset="32">5670 7704 68,'-2'11'33,"2"-11"-2,10-5-3,2 4-27,2-3 1,4 2-2,1 1-2,-2-7-9,4 3-19,-1 1-1,-1-3-2,-1 0 1</inkml:trace>
  <inkml:trace contextRef="#ctx0" brushRef="#br2" timeOffset="33">5625 7348 63,'0'0'33,"0"0"-3,10-4 1,1 0-29,4-2-1,4-2-1,2-1 0,4 5-7,-6-4-23,2-1 0,-1 1-2,-5-2 1</inkml:trace>
  <inkml:trace contextRef="#ctx0" brushRef="#br2" timeOffset="34">5613 6724 65,'0'0'33,"0"0"-2,0 0 0,11-3-27,0 1-3,4 1-1,5 1-3,-4-4-5,7 1-23,-2 1 2,-2-3-4,-2 2 2</inkml:trace>
  <inkml:trace contextRef="#ctx0" brushRef="#br2" timeOffset="35">5655 6206 42,'-12'5'31,"12"-5"1,0 0 0,4 11-16,-4-11-12,15 4 0,-15-4-1,27 4 0,-11-4-2,4-1-3,3 4-7,-7-9-19,5 1-4,-4-3-1,-1-1 0</inkml:trace>
  <inkml:trace contextRef="#ctx0" brushRef="#br2" timeOffset="36">5624 5783 53,'0'0'32,"0"0"1,0 0-2,0 0-26,0 0-2,14 5-1,-3-7 0,4 1-3,7 2-3,-3-10-7,6 5-20,-3-3-2,-1 0 1,-3-2-1</inkml:trace>
  <inkml:trace contextRef="#ctx0" brushRef="#br2" timeOffset="37">5664 5250 50,'0'0'33,"0"0"0,0 0-1,0 0-24,0 0-5,14 11-2,2-10-4,-1-8-5,11 6-17,-5-7-7,1 0-1,-3-5 1</inkml:trace>
  <inkml:trace contextRef="#ctx0" brushRef="#br2" timeOffset="38">5559 4818 60,'0'0'34,"10"-11"-1,-10 11-1,23-11-28,-10 5-3,2-4-6,12 7-25,-5-5-3,5 4 0,-2-5-1</inkml:trace>
  <inkml:trace contextRef="#ctx0" brushRef="#br2" timeOffset="39">5599 4389 69,'18'-6'32,"10"-1"-22,-1-7-11,2-2-31,1-3 0</inkml:trace>
  <inkml:trace contextRef="#ctx0" brushRef="#br2" timeOffset="40">5852 3476 9,'-1'15'21,"1"-15"1,0 0-5,-5 13 0,5-13-3,0 0-1,0 0-1,-8 18-1,8-18-2,0 0 0,0 0-2,0 0 0,-10 1-1,10-1-2,0 0 0,0 0-2,0 0 1,0 0-1,-4-14-1,4 14 0,2-14 1,-2 14-1,5-18 0,-1 7 0,-1-1 1,2-1-1,-2-1 0,2 1 0,-3 0 0,2 1 0,-2 2 0,-2 10-1,2-16 1,-2 16-1,4-12 0,-4 12 0,4-11 0,-4 11 0,7-12 0,-7 12 1,12-17-1,-5 6 0,-7 11 1,14-16-1,-14 16 1,14-15-1,-14 15 0,12-13 1,-12 13-1,12-8 0,-12 8 0,13-11 0,-13 11 0,18-16 0,-6 7 0,1-3 0,0 2 0,2-1 0,1 2 1,-1-1-1,-3 3 0,0 1 0,-2 0 0,-10 6 0,17-7 0,-17 7 0,12-6-1,-12 6 1,11-5 1,-11 5-1,10-5 0,-10 5 0,13-6 0,-13 6 0,15-5 0,-15 5 0,13-5 0,-13 5 0,10-2 0,-10 2 0,0 0-1,0 0 1,12 1 0,-12-1 0,0 0 0,0 0 0,10 3 1,-10-3-1,11 3 0,-11-3 0,15 1 0,-15-1 0,16-1 0,-16 1 0,15-3 0,-15 3 0,0 0 1,12-3-1,-12 3 0,0 0 1,0 0-1,0 0 0,-14 1 0,14-1 0,-18 5 0,8-2 1,-3 2-1,-1 0-1,-3 2 1,-3 3 0,-5 3 0,-3 4 0,-5 2 0,0 1-1,-1 2 0,2-3-4,12 11-27,-3-15-4,14 6 0,9-21-2</inkml:trace>
  <inkml:trace contextRef="#ctx0" brushRef="#br2" timeOffset="41">4346 3301 7,'0'0'24,"0"0"0,3-10 1,-3 10-9,-3-15-6,3 15-2,1-14 0,-1 14-1,1-17-1,-1 17 0,1-16 0,-1 16 0,-2-16-1,2 16-1,-3-18 0,3 18 0,-4-16-1,4 16-1,-4-18 0,4 18-1,-2-20 0,2 20 1,2-16-1,-2 16 1,2-10 0,-2 10 0,0 0 0,0 0 0,0 0 0,0 0-1,0 0 0,0 0 0,0 0 0,0 0 0,0 0-1,0 0 0,-8 10 1,8-10-1,-3 20 0,1-5 0,0 8 0,-3 7 1,1 8-1,-2 7 0,-3 3 0,2 2 0,-3-1 0,1 1-1,2-6 1,2-6-3,4-2-2,-5-19-19,12 6-11,-5-13 0,6 2-2,-7-12 1</inkml:trace>
  <inkml:trace contextRef="#ctx0" brushRef="#br2" timeOffset="42">4339 3163 6,'0'0'25,"0"0"1,0 0-1,-9-18-7,9 18-3,-1-13-1,1 13-3,0 0-2,0 0-1,1-16-1,-1 16 0,0 0-2,0 0-1,0 0-1,0 0-1,-7 17 0,6 0 0,-3 4-1,1 9 0,-1 7 0,1 7-1,-3 5 1,1 3-1,-2 0 0,-1-3-3,5 3-3,-10-20-23,11 4-5,-4-17-1,7-3-1</inkml:trace>
  <inkml:trace contextRef="#ctx0" brushRef="#br0" timeOffset="43">7433 4428 65,'20'-2'37,"-5"-11"0,14 4 0,1-5-25,11-2-9,5-1-2,4-2-3,12 13-20,-7-6-12,5 9 0,-9 1-4,0 8 1</inkml:trace>
  <inkml:trace contextRef="#ctx0" brushRef="#br0" timeOffset="44">8751 4139 73,'0'-16'34,"0"16"0,0 0-9,0 0-18,-9 20-2,7 8 0,-5 2-2,1 10 0,0 4 0,5 5-2,0-3 2,6-3-2,3-7 2,8-8-3,8-13 2,8-10-2,5-14 1,7-11 1,1-11-1,5-8 1,-2-5-1,0-4 1,-4-3-1,-5 5 0,-6 1 0,-8 11 0,-5 5-1,-7 8 1,-13 21-1,10-3 0,-12 24 0,-3 11 0,-3 12 0,1 5-1,3 7-1,1-2-3,11 3-3,-2-22-14,18 1-16,-1-21 0,19-8-1,-1-20 2</inkml:trace>
  <inkml:trace contextRef="#ctx0" brushRef="#br0" timeOffset="45">9755 3998 79,'-19'-15'37,"-1"21"0,-12 1 0,6 16-32,-8 3-1,4 8 0,2-3-1,9 1 0,9-2-1,12-7-1,12-8 0,14-6-1,9-6 0,9-3 1,4-1-1,2 3 0,-5 5 1,-7 7-1,-12 9 0,-14 8-1,-14 7 1,-12 3-1,-7 4-1,-7-7-2,3 0-3,-8-20-30,20-6-1,1-21 1,20-8-2</inkml:trace>
  <inkml:trace contextRef="#ctx0" brushRef="#br0" timeOffset="46">10071 4238 83,'-12'25'38,"12"7"0,0-17-1,20 2-33,3-14-1,14-4 1,7-13-1,10-4 0,1-10-1,1-4 0,-5-4 0,-6 1-1,-13 4 0,-10 5-1,-14 7 1,-8 19 0,-29-11-1,-3 18 1,-9 9-1,-5 8 1,-4 7-1,1 7 1,2 4-1,9 0 0,12 2 0,16-3-1,16-3 1,17-11-3,22-6-1,15-14-3,25 0-6,-3-21-25,25 0 1,-8-16 0,10 1-2</inkml:trace>
  <inkml:trace contextRef="#ctx0" brushRef="#br0" timeOffset="47">11080 4121 93,'-41'16'38,"-13"-2"2,8 16-1,-10-1-34,17 5-1,4-4 0,13 3-2,11-5 0,16-6-2,13-13 1,14-10 0,11-14 0,8-13-1,5-16 1,5-13 0,-1-14 0,-1-8 0,-8-3 0,-6-1-1,-8 2 1,-10 7 0,-10 17 0,-11 13-2,-12 21 2,-11 25-1,-11 22 0,-7 23 0,-4 21-1,-1 12-1,9 10-2,6-4-3,29 8-31,-3-21-3,30-2 1,6-21-2</inkml:trace>
  <inkml:trace contextRef="#ctx0" brushRef="#br0" timeOffset="48">12494 3720 82,'5'-28'37,"3"12"-2,-9 0 2,1 16-33,0 0-2,6 36 1,-11 5 0,2 20 1,-3 12-3,0 12 2,-1 8-3,0 0 1,5-2-2,-1-10-3,8-8-2,-5-25-25,13-3-7,-4-24 1,8-9-1</inkml:trace>
  <inkml:trace contextRef="#ctx0" brushRef="#br0" timeOffset="49">12373 4171 74,'-28'-7'38,"14"15"-1,2-6 2,23 13-18,5-12-17,15-1-1,11-8-1,10-1 0,9-5 0,10-2-1,-1-1 1,-3 0-1,-7 1 0,-8 5-1,-10 3 1,-12 5 0,-13 5 0,-13 8-1,-12 6 1,-8 7-1,-8 6 1,-2 7-1,-3 7 0,4 0 0,6 1-1,9-3 1,12-5 0,10-10 0,14-9 0,9-13-1,9-12 2,1-9 0,1-10 0,-4-7 0,-7-4-1,-11-3 0,-9 3-1,-12 1-1,-11 6-1,-12 0-3,-3 12-3,-14-12-19,13 23-10,-7-9 0,15 14-1,1-8 1</inkml:trace>
  <inkml:trace contextRef="#ctx0" brushRef="#br0" timeOffset="50">14096 4095 89,'0'0'37,"6"-11"0,-6 11 0,2 21-33,-3 5 0,-6 7-1,2 11 0,-6 5 0,0 8-1,-1-2-1,2-1 1,0-9-1,4-6 0,4-15 0,4-13-1,-2-11 1,21-17 0,-6-10 0,4-8 0,1-9 0,-2-6 0,-2-4-1,-1 2 1,-3 4 0,-4 7 0,-2 8-1,-5 10 1,1 10-1,-2 13 0,0 0 1,13 20-1,-4-2 0,6 3 0,4 0 1,6-3-1,3-3 0,5-6 1,0-5-1,3-4 0,0-6 1,-2-2 0,-5-2-1,-5 0 1,-3 0-1,-6 2 1,-4 2-1,-11 6 0,12 6 0,-10 7 0,-2 7 0,-1 7 0,0 4-1,0 3-1,3 4-2,-1-6-2,12 4-5,-6-21-25,19 3-4,-8-20 1,18 1-1</inkml:trace>
  <inkml:trace contextRef="#ctx0" brushRef="#br0" timeOffset="51">14810 4196 91,'-15'18'38,"10"9"-1,-3-8 2,14 1-31,3-5-5,14-2 1,6-9-1,10-3-1,6-9 0,3-5 0,3-7 0,-1-3-1,-5-2 0,-5 1 0,-10 0 0,-9-1 0,-9 2 0,-7 5-1,-8 4 1,-8 6 0,-7 8-1,-6 7 0,-5 8 1,-3 9-1,-3 11 0,2 3 1,3 6-2,5 2 1,9-4 0,10-2-2,16-6 0,9-10-4,18-1-4,-2-17-27,23 2-3,-5-17 0,14 3-1</inkml:trace>
  <inkml:trace contextRef="#ctx0" brushRef="#br0" timeOffset="52">15602 4158 88,'0'0'36,"-17"3"0,17-3 0,-13 5-30,13-5-1,-16 8 0,7 4-1,-6 1 0,0 7-1,-5 5 0,-1 7 0,-3 4-1,3 1-1,0-1 0,6-1-1,3-5 1,12-7-1,7-8 0,11-13 0,9-10 1,6-10 0,6-9-1,2-6 2,1-5-2,-4-3 2,-7 3-2,-4 5 2,-10 6-2,-5 9 0,-12 18 0,0 0-1,-5 14 0,-4 9-1,2 9-1,-3 0-3,10 9-3,-6-13-13,22 8-18,-2-17 1,18-2-2,-1-17 2</inkml:trace>
  <inkml:trace contextRef="#ctx0" brushRef="#br0" timeOffset="53">16185 4081 98,'-17'15'40,"-15"-2"0,8 15 0,-10-2-36,4 7 0,1 0-1,6 1 0,7-4-2,7-2 0,11-10-1,8-5 0,10-7 0,9-5 0,2-3-1,5-4 1,-2 2-1,-2 1 1,-4 3 0,-6 7-1,-6 7 0,-10 2 0,-5 7 0,-5-1 0,-3 3-1,-5-4-3,9 4-8,-10-20-24,13-5-3,0 0 2,28-16-3</inkml:trace>
  <inkml:trace contextRef="#ctx0" brushRef="#br0" timeOffset="54">16602 4121 94,'-13'4'39,"0"13"1,-12-4-2,6 9-34,-4 5-2,6 6 1,0 1-1,7 3 0,8-5 0,7-3-2,8-7 1,6-7 0,6-10 0,2-8-1,3-7 1,0-11 0,2-4 0,-3-5 0,-4-2-1,-2-2 1,-4 2-1,-3 2 1,-3 6-1,-6 5-1,-7 19 1,0 0 0,0 0-1,-11 20 1,5 5-1,1 3-1,4 5-3,-1-5 0,14 7-8,-6-20-26,19 2-1,-3-16 0,15 0 1</inkml:trace>
  <inkml:trace contextRef="#ctx0" brushRef="#br0" timeOffset="55">17092 4178 79,'-16'14'37,"8"11"0,-9-1 0,19 9-33,-12 0-1,6 5 0,-2-3 1,4-2-2,0-9 1,4-2 0,-2-10-1,0-12 1,0 0 0,13-21 0,-8-4 0,2-7 0,0-3-2,1-6 1,1-4-1,2 2 1,-1 2-3,1 5 0,3 7-3,-3 2 0,12 21-18,-8-10-19,17 20 2,-6-6-3,14 16 1</inkml:trace>
  <inkml:trace contextRef="#ctx0" brushRef="#br0" timeOffset="56">17433 4279 79,'16'-3'38,"13"5"1,-1-12-2,9 4-32,2-7 0,8 2-1,-1-4-2,-2 0 0,-6-2 0,-7 0-1,-10 1 0,-11 1-1,-11 0 1,-9 3-1,-12 1 1,-9 5 0,-9 6-1,-4 9 1,-3 7 0,-1 9 1,3 8-1,6 10 0,6 4 0,12 2 0,14-2-1,12-5-1,19-3-2,9-18-8,27 2-27,0-21-2,24-1-1,1-19 0</inkml:trace>
  <inkml:trace contextRef="#ctx0" brushRef="#br0" timeOffset="57">19213 4161 78,'-12'-10'40,"-8"-4"-2,3 10 2,-15-6-33,2 14-3,-7 6 0,0 12 0,-7 7-1,1 13-1,-4 4 0,8 5-1,4-1 1,10 0-2,10-5 1,12-7-1,14-9 0,11-14 0,13-13 1,10-11-1,7-14 1,4-11 1,0-6-2,-1-7 2,-8-2-1,-5 3 0,-11 3 0,-10 10 0,-9 9-1,-11 12 0,-1 12-1,-21 14 1,4 10-1,-3 10 0,3 6-2,0 1-1,10 2-2,6-10-3,27 4-23,-4-25-9,22 0 2,1-24-2</inkml:trace>
  <inkml:trace contextRef="#ctx0" brushRef="#br0" timeOffset="58">19621 4245 94,'-19'19'39,"-9"0"0,9 12-5,-7-2-30,8 4-1,-2-1 0,7 1-1,4-7 0,6-3-1,7-10 0,7-9-1,6-13 1,4-7 0,3-9-1,2-5 2,-1-6-2,-1-3 1,-3 0-1,-4 4 1,-6 6 0,-3 7-1,-3 9 0,-5 13 0,0 0 0,-4 12 0,3 7-1,2 0 1,4 2 0,4-2 0,6-4 0,7-9 1,6-6-1,3-5 1,4-9 0,1-5 0,-2-1 0,-3-3 0,-6 1 0,-5 4 0,-6 3 0,-14 15-1,12-5-1,-16 15 0,-4 12-1,-5 3-2,3 14-4,-13-10-26,16 17-7,-5-13 1,14 2-2</inkml:trace>
  <inkml:trace contextRef="#ctx0" brushRef="#br0" timeOffset="59">20318 4244 94,'-32'12'39,"4"18"2,-8-3-1,8 9-36,3-1 0,10 4-2,8-4 1,12-6-1,14-8-1,11-12 0,7-10 0,7-10 0,3-9-1,-3-10 2,-5-6-2,-9-2 1,-9-3-1,-12 1 0,-9 4-4,-13 4-1,-3 18-12,-19-5-22,9 19-2,-12-4 1,10 17-2</inkml:trace>
  <inkml:trace contextRef="#ctx0" brushRef="#br0" timeOffset="60">20785 4246 74,'0'0'38,"5"15"0,-17 0 1,10 15-30,-17-2-2,6 8-1,-4-2 0,7 3-2,3-7 0,10-3-2,8-8 0,9-10-1,9-7 0,10-10 0,5-7 0,4-7 0,2-8 0,0-4 0,-4-4-1,-4 0 1,-8-1 0,-8 4-1,-7 4 0,-7 7 0,-8 11 0,-4 13 0,-13 8 0,-1 14 0,-4 10-1,-1 7 0,2 6 0,2-1-1,9 1-1,5-11-3,16-2-2,-2-26-23,25 2-9,-2-22 2,15 0-2</inkml:trace>
  <inkml:trace contextRef="#ctx0" brushRef="#br0" timeOffset="61">21505 4248 98,'-30'21'37,"13"5"2,-10-6-4,5 15-32,0-2 1,5 4-2,1-5 0,6-1 0,5-7 0,6-7 0,-1-17-1,20 2 0,-2-16 0,8-9 1,1-8-1,6-6 0,-1-3 0,1-2 0,-7 4 0,-1 6 0,-6 7 0,-6 11 0,-13 14-1,0 0 0,8 21 0,-11 2-2,4 5-1,-1-2-3,15 11-12,-5-22-21,23-3-1,2-21 0,20-4 0</inkml:trace>
  <inkml:trace contextRef="#ctx0" brushRef="#br0" timeOffset="62">22369 3627 110,'-54'54'41,"9"23"0,-7 0-2,4 11-36,13 1-1,8-3-2,11 1-3,-6-19-27,22 4-10,-7-18 0,10-8-1,-6-21 0</inkml:trace>
  <inkml:trace contextRef="#ctx0" brushRef="#br0" timeOffset="63">21927 4202 107,'-15'-1'41,"15"1"1,19 5-2,14-8-36,8-4-2,13-2 1,15-7-1,10-4-1,8-3 0,1-1-1,-9 1 0,-7 3 1,-15 4-1,-14 7 0,-20 8 1,-23 1-1,-11 19 1,-12 0 0,-6 3 0,0 0-2,6 2 2,8-2-1,14-5 0,12-4 0,15-6 0,10-3 0,4-1 0,1-2 1,-4 1 0,-9 5 0,-13 5 0,-13 6 0,-15 6-1,-13 6-1,-10 5-1,-9-6-7,8 14-21,-17-17-13,15 3 1,-6-15-2,16 1 1</inkml:trace>
  <inkml:trace contextRef="#ctx0" brushRef="#br0" timeOffset="64">8800 5713 69,'8'-16'35,"-7"-6"1,-3 11 0,-13 1-28,2 10-3,-8 3 0,1 16-2,-6 7 0,3 11 0,0 6 1,4 6 0,5 2-1,11-1 0,7-6 1,14-12-1,7-11 0,9-12-2,5-14-2,6-11 3,-1-9-3,-2-9 3,-7-10-3,-10 0 1,-11-3-1,-13 5 0,-12 3 1,-13 5-4,-8 6 3,-4 5-3,-1 14 1,3 1-2,13 13-4,1-10-20,28 15-9,9-6 0,26 5-1</inkml:trace>
  <inkml:trace contextRef="#ctx0" brushRef="#br0" timeOffset="65">9840 5095 81,'-37'-27'38,"-9"4"-1,3 20-1,-3 7-30,4 24-3,1 16 3,7 23-3,0 16 0,6 11-1,5 10 0,12 2-1,6-2-1,7-12-2,11-9-3,-1-25-17,14-6-14,-4-20 0,7-12-2,-14-17 1</inkml:trace>
  <inkml:trace contextRef="#ctx0" brushRef="#br0" timeOffset="66">9398 5855 99,'-28'-11'40,"3"-7"0,25 18-3,-5-23-30,32 8-7,18-3-1,11-10-26,29 8-11,4-7-3,19 7 0,6-11 0</inkml:trace>
  <inkml:trace contextRef="#ctx0" brushRef="#br0" timeOffset="67">11118 5159 74,'2'-25'37,"6"10"1,-9 0-1,1 15-32,-2 10 2,0 22-4,-8 15 3,0 20-3,-2 12 1,0 14-3,0 9 2,3 1-1,5-4-1,7-9 0,8-10-3,5-20-2,17-3-11,-4-33-21,17-9-1,-2-22-1,8-7-3</inkml:trace>
  <inkml:trace contextRef="#ctx0" brushRef="#br0" timeOffset="68">11512 5635 68,'-9'-26'38,"9"26"-3,-26-2 3,15 28-22,-9 8-10,5 14-1,-3 7 0,5 5-1,1 3-1,5-5-2,7-2-1,3-16-4,15-1-8,-4-26-25,15-10-2,-4-21 2,15-10-4</inkml:trace>
  <inkml:trace contextRef="#ctx0" brushRef="#br0" timeOffset="69">11573 5254 82,'-21'-15'35,"2"12"-2,9 14-6,17 14-61,2 2 1,16 5-3,7-1 1</inkml:trace>
  <inkml:trace contextRef="#ctx0" brushRef="#br0" timeOffset="70">12192 5552 87,'-26'0'39,"0"10"0,-14-5 0,4 7-34,-6 6-1,2 15 0,0 5-1,4 10 2,6 2 0,8 2-2,8-2 1,13-4-1,11-6 0,14-16-1,11-16-1,10-11 0,7-15-3,4-9 4,-2-13-3,-3-3 0,-8-6 0,-8 4 0,-9 6 1,-11 9-2,-12 15 2,-3 15-3,-23 33 4,-3 17 0,-12 25 0,-7 18 0,-7 19 0,-4 13 1,2 3-1,4-4 3,6-7-4,10-15 3,15-23-3,14-24 2,18-28-2,16-29 0,15-25 0,11-23 0,9-15 0,3-15-2,7-4-3,-10-17-16,9 16-18,-18-5-4,-1 18 3,-12 0-1</inkml:trace>
  <inkml:trace contextRef="#ctx0" brushRef="#br0" timeOffset="71">12868 5737 81,'0'0'37,"10"-22"1,-10 22 0,-3 13-28,-1 6-3,-10 6-1,3 13 0,-4 5-1,4 8 0,1 0-1,8 0-1,9-12 0,8-9-3,12-13 3,9-13-3,7-17 1,6-13 1,4-9-3,-1-10 2,-4-6-2,-4-1 1,-8 3-1,-7 5 0,-9 7 0,-9 11-1,-6 14 2,-5 12-2,-11 27 2,-2 9 1,-1 13-1,0 6 0,6 7-1,3-2-2,15 0-3,1-25-10,26 1-21,-2-27-3,21-9 1,-4-22-1</inkml:trace>
  <inkml:trace contextRef="#ctx0" brushRef="#br0" timeOffset="72">13752 5699 82,'-11'-9'38,"-1"25"-2,-8 7 3,5 17-23,-4 6-10,6 11-1,0 0-2,7 0-1,8-3-3,3-16-2,14 1-18,-4-28-17,13-9 0,-5-23 0,9-6-2</inkml:trace>
  <inkml:trace contextRef="#ctx0" brushRef="#br0" timeOffset="73">13795 5415 94,'-23'-30'39,"-7"8"0,12 22-3,5 15-28,4-4-34,23 16-11,7-5-1,20 9-2</inkml:trace>
  <inkml:trace contextRef="#ctx0" brushRef="#br0" timeOffset="74">14286 5773 102,'-36'41'41,"-6"-4"1,10 10-2,1-5-33,11-3-2,12-5 0,14-7-4,14-13 2,16-13-2,10-14-1,8-15 1,5-18-2,2-11 0,-6-13 0,-4-9 0,-13-7 0,-7-4 0,-13 0 2,-9 8-3,-9 14 3,-7 18-1,-10 25 1,-6 28 0,-3 32 0,-4 25-1,4 25 0,0 11-1,12 12-4,0-13-23,28 7-10,8-24-3,22-8 1,8-20-2</inkml:trace>
  <inkml:trace contextRef="#ctx0" brushRef="#br0" timeOffset="75">16315 5806 78,'5'-22'37,"1"4"-3,-12-4 4,1 9-31,-15-1-2,-1 13-3,-11 8 3,-2 12 1,-8 6-2,3 12 2,-3 4-1,6 9 0,6-2-1,8 2 0,12-10-1,11-4-2,14-13 1,12-9-2,12-15 1,10-13-1,8-9-2,3-8 3,-1-5-2,-1-4 2,-11-1-3,-5 7 1,-13 3-1,-11 10 1,-18 21 0,0 0 0,-13 4 2,-8 22-3,-4 10 4,0 5-1,5 7-1,4-3 0,17 0-5,3-22-23,29 3-12,7-23 1,20-5-2,2-18-2</inkml:trace>
  <inkml:trace contextRef="#ctx0" brushRef="#br0" timeOffset="76">17219 5855 71,'7'-19'35,"-14"-5"1,3 7 1,-18-9-23,2 14-9,-12-1 2,-1 17-4,-11 8 3,0 14 0,-6 8 0,4 7-1,3 6 0,8 2-2,10-2 1,12-6-1,13-7-1,13-8-3,17-9-3,9-13-4,25 4-24,-6-21-8,14 3 0,-8-14-1,7 6-1</inkml:trace>
  <inkml:trace contextRef="#ctx0" brushRef="#br0" timeOffset="77">17693 5763 75,'-22'-11'40,"8"12"-3,-11-8 4,4 21-24,-10-5-11,1 11 1,-6 4 0,0 9-1,0 3-1,5 6 0,6 0-2,9 0 1,8-4-2,10-5-2,13-6 0,10-11-4,13-2-2,4-16-5,21 4-24,-5-18-6,16 1 0,-2-13 0</inkml:trace>
  <inkml:trace contextRef="#ctx0" brushRef="#br0" timeOffset="78">18089 5904 85,'6'-11'37,"-9"-3"-2,3 14 4,-15-19-33,15 19-1,-17-8 0,17 8-2,-19 9 1,9 6-1,-2 4 3,1 9-4,-3 2 3,4 8-3,-2 1 2,5 1-3,5-3 3,7-3-3,7-10 0,9-10 0,9-14-1,7-12 1,6-10-1,4-10 0,-3-6-1,-1-4 2,-6 2-3,-8 2 2,-9 7-2,-7 7 3,-8 9-4,-5 15 3,-13 3 2,-1 12-4,0 9 3,2 5-4,5 6 0,1-5-7,22 13-14,-7-20-16,19 4 1,0-17-1,14 0 0</inkml:trace>
  <inkml:trace contextRef="#ctx0" brushRef="#br0" timeOffset="79">18698 5917 92,'0'0'37,"-25"-1"1,14 12 1,-7 2-32,5 9-3,0 3 2,2 10-3,3 0 2,3 5-2,3-2-1,4-4 0,2-5-1,1-5 0,0-9 0,-5-15 1,12 2-1,-6-15 0,1-10 0,-2-7 0,4-6 1,4-5-2,4-4-2,5-3 3,3 0-3,3 2 0,2 9-2,-3 1-4,10 23-23,-19-6-8,5 20-1,-10-1-2,6 16 2</inkml:trace>
  <inkml:trace contextRef="#ctx0" brushRef="#br0" timeOffset="80">19280 5900 82,'-15'-5'37,"1"8"2,-10 0 1,3 8-26,-13 0-6,4 9-3,-3 2 1,4 7-4,2 0 3,7 3-3,7-2 3,10-1-4,12-6 0,9-6 0,7-7 0,7-9-1,4-7 1,1-8-1,1-5 1,-3-7-1,-5-2 0,-2-2 0,-9 3-2,-3 0 2,-4 5-3,-4 5 3,-8 17 0,0 0 0,0 0 0,-9 24 0,2 7 2,0 6-3,5 6 2,3-1-5,13-2-2,3-21-16,25 1-17,-3-23-1,19-10 0,-5-22-1</inkml:trace>
  <inkml:trace contextRef="#ctx0" brushRef="#br0" timeOffset="81">19912 5288 81,'-32'18'40,"4"31"-1,-10 12 2,12 22-26,-3 4-12,8 6 2,7-3-1,7-6-2,10-6-1,4-15-3,14-2-9,-9-26-25,12-6-2,-10-21-2,6-5-1</inkml:trace>
  <inkml:trace contextRef="#ctx0" brushRef="#br0" timeOffset="82">19589 5875 86,'-19'11'41,"15"8"2,4-19-2,19 18-13,7-20-26,15 0-1,8-3-1,3-4-4,10 9-8,-8-14-27,9 10-1,-12-8-1,6 8-1</inkml:trace>
  <inkml:trace contextRef="#ctx0" brushRef="#br0" timeOffset="83">20106 5941 73,'-21'21'40,"12"2"-2,1-9 2,15 8-14,4-15-21,14-4 0,3-8-2,6-3-1,2-8-2,0-3 2,-3-5-3,-7-2 3,-6-5-4,-9 0 2,-8 1-2,-9 3 1,-8 6 2,-8 10-3,-7 10 3,-6 11-1,-5 14 3,-1 7-1,3 10 2,4 1-2,10 2 2,11-1-2,17-12 1,16-9-3,18-12-1,13-13-2,21-7-3,2-25-13,20 4-21,-8-22 0,8 0-2,-10-14 0</inkml:trace>
  <inkml:trace contextRef="#ctx0" brushRef="#br0" timeOffset="84">20882 5220 78,'-41'12'43,"3"27"-3,-7 8 3,11 31-16,-2-6-24,7 15 0,3 4 1,7 1-1,6-2-1,6-6-2,9-5-3,2-24-9,18 1-26,-6-26-1,15-5-2,-2-25-1</inkml:trace>
  <inkml:trace contextRef="#ctx0" brushRef="#br0" timeOffset="85">21055 5850 102,'-19'21'40,"-10"-1"3,3 14-4,-7-6-31,9 4-4,3-3 2,11-3-3,9-6 1,12-9-2,10-10-1,11-9 0,8-10-3,5-7 3,2-8-3,4-11 2,-2 0-2,-4-4 1,-7 4-1,-5 5 1,-9 7 1,-8 10-2,-16 22 2,0 0-2,-13 27 1,-11 13 2,-6 19 0,-7 14 0,-6 15 0,-1 8 1,-2 4-1,1 0-1,3-3 2,6-6-1,4-13-1,7-15 1,7-17 0,5-15 0,5-17 0,8-14 1,-3-19-2,4-10 0,1-12 0,2-8 0,2-9 0,4-2 0,4 1 0,3 2 0,6 4 0,5 4-3,9 11-4,-3-6-14,19 21-18,-8-4-2,12 11 0,-5-6 0</inkml:trace>
  <inkml:trace contextRef="#ctx0" brushRef="#br0" timeOffset="86">21711 6121 129,'-13'25'43,"-15"-13"-1,9 2-1,-10-3-43,4-26-23,25 15-15,-14-26-2,18 7-1,-1-10-1</inkml:trace>
</inkml:ink>
</file>

<file path=ppt/ink/ink3.xml><?xml version="1.0" encoding="utf-8"?>
<inkml:ink xmlns:inkml="http://www.w3.org/2003/InkML">
  <inkml:definitions>
    <inkml:context xml:id="ctx0">
      <inkml:inkSource xml:id="inkSrc0">
        <inkml:traceFormat>
          <inkml:channel name="X" type="integer" max="2640" units="in"/>
          <inkml:channel name="Y" type="integer" max="1628" units="in"/>
        </inkml:traceFormat>
        <inkml:channelProperties>
          <inkml:channelProperty channel="X" name="resolution" value="254.01711" units="1/in"/>
          <inkml:channelProperty channel="Y" name="resolution" value="254.01778" units="1/in"/>
        </inkml:channelProperties>
      </inkml:inkSource>
      <inkml:timestamp xml:id="ts0" timeString="2013-02-12T21:00:01.341"/>
    </inkml:context>
    <inkml:brush xml:id="br0">
      <inkml:brushProperty name="width" value="0.05292" units="cm"/>
      <inkml:brushProperty name="height" value="0.05292" units="cm"/>
    </inkml:brush>
    <inkml:context xml:id="ctx1">
      <inkml:inkSource xml:id="inkSrc2">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1" timeString="2013-02-12T21:00:07.501"/>
    </inkml:context>
    <inkml:brush xml:id="br1">
      <inkml:brushProperty name="width" value="0.05292" units="cm"/>
      <inkml:brushProperty name="height" value="0.05292" units="cm"/>
      <inkml:brushProperty name="color" value="#00B0F0"/>
    </inkml:brush>
    <inkml:brush xml:id="br2">
      <inkml:brushProperty name="width" value="0.05292" units="cm"/>
      <inkml:brushProperty name="height" value="0.05292" units="cm"/>
      <inkml:brushProperty name="color" value="#FF0000"/>
    </inkml:brush>
  </inkml:definitions>
  <inkml:trace contextRef="#ctx0" brushRef="#br0">12912 10239</inkml:trace>
  <inkml:trace contextRef="#ctx0" brushRef="#br0" timeOffset="35.0035">13801 10321,'0'0,"0"-12,0 12,0 0,0 0,0-23,0 23,0 0,0 0,0 0,11-12</inkml:trace>
  <inkml:trace contextRef="#ctx1" brushRef="#br0">12912 1197 65,'0'0'36,"0"0"-1,0 0 1,0 0-33,0 0-5,0 0 1,0 0 1,0 0 2,0 0-1,0 0 1,0 0 1,0 0-1,0 0 1,0 0-1,0 0 0,0 0 1,0 0-2,0 0 1,0 0-2,0 0 1,0 0 1,0 0-1,0 0 2,0 0-2,0 0 2,0 0-1,0 0 0,0 0-1,-13 56-1,13-56 1,3 47-1,-4-7-1,1 6 1,-1-1 0,1 3 0,-1-1 0,1-4-1,-3-2 1,4-1 1,-1 3-1,0 3 0,0 2 1,0 1-1,-1 0 2,1 3-2,-1 0 1,0 7-1,0-3 1,0 1-1,1 1 0,-2 4 0,2 3 0,0 4 0,-1 2-1,1 1 2,0 1-1,0 7 2,-1 1-2,0 3 2,0-1-1,0 1 1,-1 1-1,1 2 0,-1 1-1,2-1 0,0 3 0,0 0-1,0 0 1,0 1-1,0 1 1,0 2-1,-1 0 1,0 1 0,-2 0 0,2 1-1,0 0 1,-1 0 0,-1 0-1,2-3 1,-2-1-1,3-1 0,-1 0 2,-2-1-1,3 1 1,-1 2-1,1-2 1,0 3-1,0 0 1,1 1 1,-1 2-1,0 0 0,-1 1 1,0 0-1,0-1 1,0-4-1,0 3 1,1-2 0,-2-3-3,2 0 3,0-1-3,0 0 3,0 0-3,2 3 3,-2-2-4,1 0 1,-1 0-1,1-1 1,-1-1-1,1 1 1,-1-4-1,1-1 0,-1-2 2,1 1-1,-1-1 1,0-4-1,0 0 0,0-1 0,0 1 1,1 3-1,-1-1 1,0 0-1,2 2 3,-2 0-2,0 1 1,0-1 0,0 2 0,-2-5 0,2-1 0,0-3-1,0-2-1,0-2 2,0 0-1,0-4 1,0-1-1,2 0 1,-2 1-1,0-3 1,0 2 0,0 0 0,2-1-1,-2 0 0,1-3 0,0 0 0,0-3-2,1-1 2,-1-2-1,0-2 2,0-1-2,-1 2 0,1-2 0,-1-1 3,1 2-2,-1 1 0,0-1 0,0-1 0,-1 3-1,2-3-1,-1 0 2,0-2-2,2 0 1,-2 0-1,1 0 1,0-1 0,-1-2 1,1 0 1,-1 0-1,0-1 0,1 2 0,-1-4 0,1 0 0,-1-2 2,0 1-2,0 0 1,-1-1-1,0-3 0,0 0 0,0-2-1,0 0 1,-1-1-2,0-2 2,1-3-2,0 1 2,0-3 0,1-2 0,-2 1 1,2-4-1,0 2 0,0-3 0,0-1 0,0 0 0,0-1 0,0-1 0,0-3 0,0 1 0,0-4 0,0 0 0,0-2 0,0-1 0,0-1 0,0 0 0,-1-2 1,1 2-2,-1-2 1,0 2 0,1 1 0,-1-1 0,0 1-1,-1-2-1,2-11-2,3 21-14,-3-21-21,0 0 13,-12-7-14,12 7-1,-15-29-1</inkml:trace>
  <inkml:trace contextRef="#ctx1" brushRef="#br0" timeOffset="2629.2628">10911 1346 13,'0'0'8,"-48"-20"18,48 20-9,0 0-12,0 0-7,0 0 0,0 0 2,0 0 6,0 0 10,0 0-17,0 0 0,-46-24 5,46 24 7,0 0 2,0 0-1,0 0 1,0 0-1,0 0-2,0 0-2,0 0-1,0 0-3,0 0-1,0 0-2,0 0 1,0 0-1,0 0-1,0 0 1,0 0 0,0 0 1,0 0-1,0 0 1,0 0-1,0 0 1,0 0-1,0 0 1,0 0-1,0 0-1,0 0 1,0 0-1,0 0 0,0 0 0,0 0 0,0 0 0,0 0 0,0 0 0,0 0-1,0 0 1,0 0 0,0 0 0,0 0 0,0 0 0,0 0-1,0 0 1,0 0 1,0 0-1,0 0 0,0 0 0,52-8 0,-52 8 0,0 0 0,0 0 1,49 10-2,-49-10 2,0 0-1,0 0-1,0 0 1,52 16 0,-52-16 0,0 0-1,0 0 1,0 0 0,0 0 0,0 0-1,48 30 2,-48-30-1,0 0 1,0 0-1,0 0 1,0 0-1,22 21 0,-22-21 1,14 16-2,-9-5 1,-3 1 0,-1 2 0,-1 0-1,0 1 0,4-1 0,-2 3 1,4-2 0,2 2-1,1 2 1,1-2 0,0 0 0,1 2 0,-2-1 0,-2 0 1,-3-2-1,-1 0 0,-4-3 0,-2 0 0,-3 2 0,1-2 0,-2 0 0,7-13-1,-10 19-2,10-19-7,0 0-26,0 0 1,22-7-2,-10-4 0</inkml:trace>
  <inkml:trace contextRef="#ctx1" brushRef="#br0" timeOffset="5955.5955">11139 1731 44,'0'0'30,"0"0"2,0 0-11,0 0 0,0 0-14,0 0 0,0 0-1,6 10 1,-6-10-1,0 0-2,0 0 1,0 0-1,0 0-1,0 0 0,0 0 0,5 12-1,-5-12-1,0 0 0,0 0-1,0 0 0,0 15 0,0-15 0,0 21 0,0-6 0,0 2 0,0 4-1,0-2 2,0 3-2,0-2 2,0-2-2,0 1 1,0-3 0,0 0 1,0 0-1,0 0 0,0 0 1,0 0-1,0 1 1,0-2-1,0 0 0,2 0 0,-2 2 0,1-3 0,0 4 0,-1-1 0,1 2-1,0 1 1,0-2-1,-1 3 1,2-2 0,-2 3 1,0 0-1,0 1 1,0 3 0,0 0 0,0 3 0,-2-1 0,4 3 1,-2 0-2,0 0 1,0 0-1,0 0 0,-2 0 0,2 1 0,0 0-1,0-2 2,0 1-1,-1-1 1,1 0-1,0 5 1,-1-3-1,0 1 1,1 1-1,0 0 1,0 0-1,-1 0 0,1 1 0,0-2 0,-1 2 0,2-2 1,-1 2-2,-1 1 2,1 1-2,0 2 1,0 1 0,0 2-1,-2 3 1,2 3-1,-1 4 1,1 1 0,-1 1 0,1 3-1,-1 2 1,1-2 1,0 2-1,-1 0 0,0 2 0,1-1 0,0 2 0,0-1-2,0 2 2,-1 2-1,1 2 0,0 0 0,-2 1 0,1 2 0,-1 1 1,1 1 0,1 2-1,-1 1 1,-1-2 1,1 2-1,0 2 1,0 0-2,0 2 2,0-1-1,-2-1 1,2 4-1,0-1-1,-1-2 3,1 1 0,-1-2-1,1 2 1,0 1-1,0 1 1,-1-5 0,0 1-1,1 1 0,-1 1-1,1-3 1,0-1-1,-1 2 2,1-1-2,0 3 2,1-1-2,-1 2 2,1 2-3,0-1 0,-1 2 0,1-1 0,0 2 0,-1 2 0,1-1 1,0 0-2,-1 0 2,1 1 0,1 1-2,-1-1 1,0-1 0,0 2 0,0-2 0,0 2 0,1 0 0,-1-2 1,0 2 1,0 1-1,0-2 1,0 2-1,0 0 1,0-3-1,0 1 1,-1 1-1,1-3 0,0 0 1,0-1 0,0-1 0,-1-2-1,1 2 1,-2-3 0,1 1 0,0-2 0,0-2 0,0 2-2,0-3 1,1-3-1,0 1 1,0-2-1,0 0 1,-2-1-1,1-1 1,1-2 0,0-1 0,-1-3 0,0-1 0,0-4 0,1-1-2,0-2 1,0-2 0,-1-1 0,1 1-1,0-1 2,0-1-1,0-1 1,1 1 0,-1-2 0,0-1 0,0-3 0,1-4 1,-1-1-1,0-2 2,1-4-2,-1 1 1,0-3 0,0-1-2,1 0 1,-1-2-2,0 0 2,0 1-2,1-2 2,-1-2-2,0 1 2,0-1 0,2-1 0,-2-1 0,1-1 0,-1-4 0,0 1 0,0-5 1,0 0-1,0-5 0,0-10 0,0 19 0,0-19 0,0 18 0,0-18 0,0 20 0,0-10 0,0 3 0,1-2 0,-1 0 0,0-11 0,0 16 0,0-16 0,0 0 0,0 10 0,0-10 0,0 0 1,0 0-2,0 0 1,0 0 0,0 0 1,0 0-2,0 0 1,0 0 0,0 0 0,0 0 0,0 0 0,0 0 0,0 0 0,0 0 0,0 0 0,-1-15 0,1 15 0,0-12 0,0 12 0,0-12 0,0 12 0,0 0 0,0 0 0,-1-10 0,1 10 0,0 0 0,0 0 0,0 0 0,0 0 0,0 0 0,0 0 0,0 14 0,0-14 0,0 16 0,1-6 0,-1 2 0,0 0 0,0 1 0,0 0 0,0-2 0,0 0 0,0-11 0,1 19 0,-1-19 0,-1 19 0,1-19 0,1 16 0,-1-16 0,0 13 0,0-13 0,0 0 0,1 10 1,-1-10-1,0 0 0,0 0 0,0 0-1,0 0 1,0 0 0,0-10-1,0 10-2,0 0-4,-8-19-27,8 19-5,-1-20-1,3 7-1</inkml:trace>
  <inkml:trace contextRef="#ctx1" brushRef="#br0" timeOffset="6887.6887">11079 12269 13,'0'0'27,"11"-5"0,-11 5-6,-10 0-10,10 0-1,0 0 1,0 0-2,-18 5-2,18-5 0,0 0-1,-10 7-1,10-7 0,-13 5-1,13-5-1,-14 13-1,4-2 1,1 5-1,-4 5-1,0 5 0,-2 1 0,-1 2 0,-3-1 0,3 1-1,-5-2 1,0 3 0,-4 0 0,-3 4-1,-7 2 1,-2 8 0,-9 5 0,-5 6 0,-5 4 0,-3 2 1,-3 2-1,2 1-1,-2-5 1,3-2-1,6-6 1,2-4-1,5-6 1,5-6-2,4-7 1,3-6 1,5-5-1,5-5-1,5-3 0,3-9-3,16 0-10,0 0-24,0 0 0,7-22-1,13 8 1</inkml:trace>
  <inkml:trace contextRef="#ctx1" brushRef="#br0" timeOffset="8157.8157">12938 12400 0,'-15'-6'22,"15"6"1,-11-2-13,11 2 0,-15-8 2,5 0-1,10 8-1,-17-7 1,17 7-1,-15-8 0,15 8-1,-12-10-2,12 10-1,-8-10-2,8 10-1,0 0 0,-4-12-1,4 12-1,0 0 1,0 0-1,0 0 0,0 0 1,14 12 0,-14-12-1,14 20-1,-5-9 1,3 2 0,0-1-1,0 2 1,2 1 0,1 1-1,1-2 0,2 2 0,0 1 1,1 0-2,1 0 2,-1 3-1,2-2 0,1 2 0,0 2 1,-1-1-1,0 0 0,1 0 1,0-1-1,1-1 1,-2-1 0,1-1-1,0-1 1,2 1 0,1 0-1,0 1 1,-2 3-1,3 1 1,-1 1-1,0 2 0,-1 0 0,-1 3 1,-2-1-1,0-1 1,0-2-1,-3-2 0,0 0 0,-2-2 1,-1-4-1,0 0 0,-2-2 1,1 0-1,-3-3 0,1 0 1,-2-2-1,-10-9 0,19 17 0,-10-6 1,-9-11-1,15 16 0,-15-16 0,14 18 0,-10-7 0,-4-11 0,11 19 0,-11-19 0,9 16 0,-9-16 0,7 11 0,-7-11-1,0 0-3,-1-14-19,1 14-14,-6-21 1,0 6-4,-5-7 2</inkml:trace>
  <inkml:trace contextRef="#ctx0" brushRef="#br0" timeOffset="16092.6091">581 15551,'0'0,"0"0,0 0,0 0,0 0,0 0,0 0,0 0,0 0,0 0,0 0,0 0,0 0,0 0,0 0,0 0,0 0,0 0,0 0,0 0,0 0,0 0,0-47,0 47,0 0,0 0,0 0,12-70,-12 70,0 0,0 0,34-70,-34 70,0 0,24-82,-24 82,11-47,12-81,-46-36,12 105</inkml:trace>
  <inkml:trace contextRef="#ctx0" brushRef="#br0" timeOffset="16574.6573">2082 14077,'-34'129,"10"23,24-152</inkml:trace>
  <inkml:trace contextRef="#ctx1" brushRef="#br0" timeOffset="12433.2432">13885 13344 6,'0'0'25,"2"-11"-1,-2 11 0,0 0-15,0 0-2,0 0-2,0 0 0,0 0-3,0 0 0,0 0 1,0 0 0,-3 16 2,3-16 0,-3 10 0,3-10 2,0 0-1,-12 9 1,12-9-1,0 0 0,-11 9-1,-2-12 0,13 3-1,-20 3-1,6-2 0,-4 0-2,-3 1 1,-3 0-1,-4 3-1,-6 2 1,-3 1 0,-5 1-1,-4 0 1,-4 0-1,-2-1 1,-3-1-1,-2-2 1,-3-1-1,-3-3 0,-3 0 1,-3 1-1,-8 0 0,-3 0 0,-6-1 1,0 1-1,-5 1 1,1-1-1,-2 0 1,2 3-1,-2-1 0,2 1 1,-1 0-1,1-1 0,1 0 0,1 0 1,2 0-1,3-2 0,1-1 0,2 0 0,-1-1 0,0 3 0,1-3 0,-1 1 0,-3 0 1,2 1-1,1-2 0,2 2 0,0-2 0,3 0-1,-1 1 1,2-1-1,3 0 1,3-1-1,2 2 1,2-1-1,7 0 0,2 0 1,6 0-1,4 0 1,4 0 0,4 0 0,7 0 0,5 0 0,4 1 0,6-1 0,5 0 0,11 0-1,-12 1-1,12-1-2,0 0-4,0 0-13,0 0-16,0 0 0,0 0 1,-15 1-1</inkml:trace>
  <inkml:trace contextRef="#ctx1" brushRef="#br0" timeOffset="13945.3944">12347 2108 86,'0'0'38,"0"0"-2,21 1 1,3-3-36,6 1-2,6-3-2,13 4-4,-6-7-19,14 10-10,-9-2 1,4 6-2</inkml:trace>
  <inkml:trace contextRef="#ctx1" brushRef="#br0" timeOffset="14382.4381">12428 2866 77,'20'10'39,"-6"-14"-2,15 3-1,-1-11-29,17 1-3,6-1-6,-3-9-32,15 10-1,-9 0-2,2 10-3</inkml:trace>
  <inkml:trace contextRef="#ctx1" brushRef="#br0" timeOffset="14878.4877">12384 4052 68,'0'0'38,"0"0"-2,0 0 2,15-19-25,5 8-8,4-6-2,10-3-3,9 9-10,1-12-25,11 9-1,-7-3-2,2 8-1</inkml:trace>
  <inkml:trace contextRef="#ctx1" brushRef="#br0" timeOffset="15313.5312">12455 4864 80,'11'23'39,"2"-20"-2,13 3 0,4-10-36,11-8-3,15 6-9,0-16-25,6 6 0,-7-3-2,-2 8 1</inkml:trace>
  <inkml:trace contextRef="#ctx1" brushRef="#br0" timeOffset="15725.5724">12434 5972 90,'0'0'37,"0"0"0,0 0 0,0 0-33,0 0-3,20-13 0,3 5 0,10-2-4,6-4 0,15 11-16,-5-8-16,5 7-2,-6 1 1,-3 10-2</inkml:trace>
  <inkml:trace contextRef="#ctx1" brushRef="#br0" timeOffset="16057.6056">12425 6776 90,'6'15'37,"-6"-15"0,19 3 1,-19-3-34,33-15-2,-1 5-4,2-8-7,13 6-27,-6 0 1,3 9-2,-8 1-1</inkml:trace>
  <inkml:trace contextRef="#ctx1" brushRef="#br0" timeOffset="16402.6401">12469 7549 73,'11'4'38,"2"-8"-1,7-1 1,1-1-29,9-3-7,2-1-2,3-2-4,11 7-28,-9-2-4,0 7-1,-8 3-1</inkml:trace>
  <inkml:trace contextRef="#ctx1" brushRef="#br0" timeOffset="16760.6758">12453 8343 74,'0'0'38,"15"6"0,3-7-1,2-7-34,8-2-2,6 1-2,-2-8-10,12 6-26,-6 1 1,5 5-2,-7 2 1</inkml:trace>
  <inkml:trace contextRef="#ctx1" brushRef="#br0" timeOffset="17064.7063">12544 9193 77,'0'0'38,"0"0"-1,15-2 1,6-4-34,-5-5-2,7 2-2,4 0-2,-3-7-10,9 10-25,-4-1 1,1 9-2,-6 0 1</inkml:trace>
  <inkml:trace contextRef="#ctx1" brushRef="#br0" timeOffset="17349.7348">12437 10051 78,'0'0'38,"26"-7"-1,-7-6 1,8-2-33,1-2-5,2-7-10,10 6-25,-8 2-1,4 7-2,-7 2 1</inkml:trace>
  <inkml:trace contextRef="#ctx1" brushRef="#br0" timeOffset="17665.7664">12499 10631 83,'0'0'40,"11"4"-2,-11-4 1,31-9-35,-14 1-3,5 0-2,8 1-4,-4-10-10,15 10-22,-6-3-1,6 10 0,-8-3 0</inkml:trace>
  <inkml:trace contextRef="#ctx1" brushRef="#br0" timeOffset="17981.798">12529 11380 73,'28'8'40,"-2"-16"-2,13-2 0,5-10-37,5-4-4,13 6-32,-10-4-2,1 9-1,-11 3-1</inkml:trace>
  <inkml:trace contextRef="#ctx1" brushRef="#br0" timeOffset="18566.8564">12490 12039 65,'-14'11'39,"9"3"0,5-14 1,14 20-32,5-22-3,18-4-1,10-5-3,8-8-7,13 6-31,-7-4-1,4 6-2,-10 1 0</inkml:trace>
  <inkml:trace contextRef="#ctx1" brushRef="#br1" timeOffset="27033.7031">12859 4253 21,'0'0'20,"0"0"-1,0 0-2,0 0-2,0 0-3,0 0-3,0 0-1,0 0-3,0 0-2,0 0 0,0 0-1,2-12 1,-2 12 0,0 0 1,0 0-1,0 0 0,0 0 0,0 0 1,0 0-2,0 0 1,0 0-2,0 0 0,0 0 0,0 0 0,0 0 0,0 0 0,0 0-1,0 0 2,0 0-1,0 0-1,-1 14 1,1-14-1,-4 10 1,4-10-1,-6 13 1,6-13-1,-7 12 0,7-12 1,-7 11-1,7-11 1,-7 13-1,7-13 1,-12 16-2,12-16 2,-13 21-2,4-10 2,2 2-2,-1 0 1,1-1-1,0 0 2,3-2-2,4-10 1,-9 19 0,9-19 0,-9 15 1,9-15-1,-8 14 0,8-14 0,-9 17 0,9-17 0,-10 17 1,10-17-1,-12 17 1,12-17-1,-12 19 0,12-19 1,-10 15-1,10-15 0,-12 14 1,12-14-1,-11 16 1,11-16-1,-13 20 0,6-9 0,1 2 1,-1 1-1,1-1 0,0 1 0,-1-2 0,2-2 1,5-10-1,-11 19 0,11-19 0,-11 15 0,11-15 0,-11 12 1,11-12-1,-13 18 0,13-18 1,-11 16-1,11-16 0,-9 14 1,9-14-1,-7 11 0,7-11 1,0 0-1,-10 14 0,10-14 0,0 0 0,-15 15 0,15-15 0,-17 16 0,17-16 0,-18 20 0,7-9 0,-1 0 0,-1-1 0,1 1 0,2-1 0,0-3 0,10-7 0,-18 9 0,18-9 0,-10 6 1,10-6-1,0 0 1,-12 5-1,12-5 0,-10 8 1,10-8-1,-16 13 0,16-13 0,-19 15 0,9-7 0,10-8 0,-20 13 0,20-13 0,-19 7 0,19-7 0,-17 4 0,17-4 0,-19 5 0,9-2 0,-2 2 0,1 0 1,-1-1-1,0 2 0,-1 0 0,1 0 0,1-2 0,0 1 0,1-4 0,10-1 0,-18 5 0,18-5 0,-17 0 1,17 0-1,-20 1 0,9 0 0,-1 2 0,-1 0 1,2 1-1,-1-1 2,2 0-2,10-3 1,-18 5-1,18-5 2,-11-1-2,11 1 0,-11-6 0,11 6 0,-15-5 0,15 5-1,-19-2 1,7 3 0,1-2 0,-1 2-1,1 1 1,1-3 1,10 1 0,-15-4-1,15 4 0,-9-13-1,9 13 2,-10-14-1,10 14 1,-11-16-2,11 16 1,-17-13 1,6 10-1,1-1 0,-1 1 0,1 1 0,10 2 0,-18-7 0,18 7 0,-12-12 1,12 12-1,-7-14 0,7 14 0,-8-16 0,8 16 0,-11-13 0,11 13 0,-15-7 0,5 4 0,-1 2 0,1-1-1,-1-1 1,11 3 0,-18-6 0,18 6 0,-14-11-1,14 11 1,-9-16 1,9 16-1,-10-20 0,10 20 0,-9-19 0,9 19 0,-8-17 0,8 17 0,-8-13 0,8 13 0,-9-13 0,9 13 0,-12-15 0,12 15 1,-13-17-1,6 6 0,0 1 0,1 0 0,6 10 0,-14-18 0,14 18 0,-15-15 1,15 15-1,-17-9 0,17 9-1,-17-10 2,17 10-1,-17-15 0,17 15 0,-18-19 0,11 8 0,-1-1 0,1 2 0,-1-1 0,8 11 0,-17-18 0,17 18 0,-16-15 0,16 15 0,-16-15 0,16 15 0,-11-16 0,6 5-1,5 11 2,-6-19-2,3 8 2,0 0-1,3 11 0,-7-20 0,1 10 0,6 10 0,-14-17 0,14 17 0,-15-17 1,15 17-1,-12-15 0,12 15 0,-8-16 0,8 16 0,-7-18 0,5 6 1,0 1 0,-1-2 0,-3 3-1,3-1 2,3 11-2,-14-11 1,14 11-1,-16 1-1,16-1-1,-16 5-3,16-5-27,0 0-5,16-6 0,-9-10-2</inkml:trace>
  <inkml:trace contextRef="#ctx1" brushRef="#br1" timeOffset="29910.9908">10894 4720 28,'0'0'30,"11"-8"1,-11 8-8,0 0-11,0 0-1,0 0 0,0 0-2,10-6-2,-10 6-2,0 0 0,-14-5-1,14 5-1,-16-1-1,3 1-1,-3 3 0,-3 0 0,-3 2 0,-2-2 0,-2-2-1,-3-2 1,-2-1 0,-1-1 0,-3-7 0,3-4-1,-5-4 1,-1-3 0,-3-1 0,-3 0 0,-3-3 0,-7 3-1,-2 2 0,-8 4 0,-4 2 1,-5 2-1,-2-1 0,1-3-1,4-1-1,4-13-3,17 2-29,-3-15-2,16 2-1,1-13 0</inkml:trace>
  <inkml:trace contextRef="#ctx1" brushRef="#br1" timeOffset="31046.1043">2635 1665 62,'-10'-16'36,"-5"7"-1,-10 1 0,0 7-24,-15 1-5,3 4 0,-9 5-2,-2 6-2,-5 6 1,1 11-1,-7 9 2,2 11-2,-4 5 2,3 9-2,-1 6 1,7 3-2,7-2 1,10 2-2,14-4 1,15-1-2,19-8 1,17-2-1,17-11 0,16-11 0,15-9-2,10-16 0,12-10-1,-1-21-3,10 1-5,-17-23-17,7 7-9,-17-6 0,-5 6 1</inkml:trace>
  <inkml:trace contextRef="#ctx1" brushRef="#br1" timeOffset="31473.147">2995 2204 72,'-8'-20'38,"8"20"-1,-11 1 0,1 14-32,0 4-2,4 9 0,-5 9 0,2 13-1,0 6-1,3 9 1,2-6-1,5 0 1,6-9-2,8-8 1,10-18 0,9-19-1,10-21 1,7-18-1,5-12 1,2-12-1,-3-4 2,-4-4-2,-7 1 1,-8 7 1,-11 11-2,-9 9 2,-9 12-1,-7 26 0,-11-4-1,-2 21 0,-3 14 0,0 8-1,3 9-1,3 0-1,10 2 0,4-11-3,17 2-4,-1-27-14,19 5-14,1-22 1,12-2-1,-6-16 1</inkml:trace>
  <inkml:trace contextRef="#ctx1" brushRef="#br1" timeOffset="31789.1786">3732 2384 52,'-20'40'35,"6"10"0,-1-4 0,13 9-22,-8-15-5,13 4 1,-5-17-4,8-8 0,-6-19-1,16-7-1,-8-17-1,2-7 0,-3-9 1,1-5-2,-3-4 1,1 2-1,-4 3 0,2 5 0,-2 8 0,4 4 0,3 7 0,4 2-1,4 4 0,5 1-1,8-2-2,0-6-4,17 6-30,-13-7-1,9 8-1,-7-4 0</inkml:trace>
  <inkml:trace contextRef="#ctx1" brushRef="#br1" timeOffset="32097.2094">4150 2182 85,'0'17'35,"-4"-5"3,7 16-8,-4-9-25,7 12 1,-5-3-2,5 7 0,-3 1-2,2 5 1,-2-3-2,1 0 1,-1-8-1,1-4 1,0-11-1,7-9 0,1-18 0,7-11 0,2-10 0,4-7 0,1-7-1,2-9 0,-1 3-2,-7-1-1,3 16-20,-13-6-14,5 13-3,-11-2 0,8 14-1</inkml:trace>
  <inkml:trace contextRef="#ctx1" brushRef="#br1" timeOffset="32490.2487">4565 2314 82,'6'21'39,"-2"-9"-1,17 1 0,1-10-33,14-3 0,2-9-1,9-8-1,0-7 0,3-6 0,-1-4-2,-6-4 1,-5 0-1,-8-1 0,-9 6-1,-12 4 0,-12 12-1,-17 10 0,-10 10 1,-7 16 1,-11 9 0,-1 10-1,-1 5 1,6 7 0,9-2 1,13 0-1,15-8 0,15-11-3,20-8-2,4-22-26,32 4-9,2-19-1,20 1-1</inkml:trace>
  <inkml:trace contextRef="#ctx1" brushRef="#br1" timeOffset="33006.3003">5495 2162 89,'-43'12'39,"5"21"-1,-11 4 2,9 18-35,-4-4 0,11 7-2,9-6 1,14-7-2,18-15 0,21-15 0,18-21 0,15-18 0,7-20-1,10-16 2,-1-12-2,-4-12 1,-9-8 0,-12-7 0,-15-2-1,-11-2 2,-12 8-2,-13 9 0,-9 18 0,-8 21 1,-9 36-2,-6 29 0,-6 30 2,2 28-4,3 18 1,6 16-3,12 9-8,0-21-12,35 3-11,1-27-8,25-11 1,6-23-2</inkml:trace>
  <inkml:trace contextRef="#ctx1" brushRef="#br1" timeOffset="33493.349">6721 1491 89,'-19'-10'37,"9"17"-1,-6 2 1,5 0-31,2 11-7,3-2 1,7 6-3,2-4-2,15 3-11,-4-9-20,14-3 2,-2-7-2,10-7 1</inkml:trace>
  <inkml:trace contextRef="#ctx1" brushRef="#br1" timeOffset="33644.3641">6972 1462 99,'-3'-14'38,"3"14"0,-22 12-1,7 12-33,-10 12-3,9 3-2,9 5-15,5-1-22,16-4 2,1-7-3,19 1 1</inkml:trace>
  <inkml:trace contextRef="#ctx1" brushRef="#br1" timeOffset="34043.404">7350 1979 93,'-22'9'38,"-12"-4"3,9 7-3,-5-1-32,3 3-1,-1-2-1,6 4-1,2 1-1,9-1 0,10-3-2,12-1 0,10-6-1,10-3 1,9 0-1,4-2 0,2 0 1,-1 1-1,-4 3 1,-9 7 0,-11 6 0,-12 6-1,-12 4 2,-10 5-2,-9 2 1,-3 3 0,-4-5-1,1-5-1,4-6-2,2-16-7,22-6-26,-7-11-3,22-10 1,2-21-2</inkml:trace>
  <inkml:trace contextRef="#ctx1" brushRef="#br1" timeOffset="34294.429">7810 1409 102,'-3'-28'40,"3"28"0,-21 18-2,4 24-34,4 25-1,-2 20 0,7 7-2,-1 3 0,7 0-1,3-5-2,-1-7-2,6-6-4,-9-19-29,19-6-3,-5-20 1,13-8-2</inkml:trace>
  <inkml:trace contextRef="#ctx1" brushRef="#br1" timeOffset="34688.4685">7988 1880 92,'-23'20'40,"-10"0"1,7 11 0,-8-2-33,10 0-3,0-4 0,10 1-1,2-5-1,6-1-2,7-5 1,8-2-2,4-5 1,5-2-1,4-3 0,6-3 0,1-1 0,2-3 0,1 1 0,-2-1 0,-1 2 0,-3 1-1,-3 2 1,-6 1-1,-3 3 1,-2 0-1,-12-5-1,15 16 0,-15-16-1,12 18-1,-3-6 0,-9-12-2,23 19-1,-23-19-5,35 13-21,-23-20-5,10 13 1,-11-15-1</inkml:trace>
  <inkml:trace contextRef="#ctx1" brushRef="#br1" timeOffset="34911.4908">8315 2006 79,'0'0'34,"-17"6"1,14 6 1,-4 0-35,7 7 2,0 3-3,0 2 0,4 9-8,-8-6-26,9-2-1,-4-7-1,6-6-1</inkml:trace>
  <inkml:trace contextRef="#ctx1" brushRef="#br1" timeOffset="35102.5099">8395 1684 112,'0'0'41,"-22"-14"-1,22 14-4,0 0-55,0 0-21,0 0-1,0 0 0,8 19-2</inkml:trace>
  <inkml:trace contextRef="#ctx1" brushRef="#br1" timeOffset="35763.576">8566 2131 77,'0'0'39,"11"-7"-1,-11 7 1,0 0-32,0 0-1,-5 25 0,-4-4-2,3 8-1,-3 3-2,2 3 0,1 1-1,3-1 1,5-3-1,2-9 0,7-8 1,5-11 0,2-11 0,6-7 0,-2-7 0,3-8 1,-2-7-1,0-2 1,-3 2-1,-2 3 1,-5 5-1,-3 6 0,0 6 0,-3 6 0,-7 10-1,16 13-1,-8 5 0,-1 5-3,6 8-4,-8-8-18,16 15-14,-8-10-1,12 3 0,-6-20-2</inkml:trace>
  <inkml:trace contextRef="#ctx1" brushRef="#br1" timeOffset="36180.6176">9304 1460 92,'-24'7'38,"9"14"0,-10 4 0,8 4-36,0 3-4,1 1-2,12 2-5,-5-13-17,20 1-10,4-14-1,16-8-1,2-13 2</inkml:trace>
  <inkml:trace contextRef="#ctx1" brushRef="#br1" timeOffset="36303.63">9513 1469 98,'0'0'37,"-10"13"2,-5 18-4,-10 13-38,-5 1-31,11 9-4,2-3 0,10-2-1</inkml:trace>
  <inkml:trace contextRef="#ctx1" brushRef="#br1" timeOffset="37370.7366">2206 3792 90,'-24'11'36,"-9"-3"2,5 16-8,-9-3-24,8 13-1,-3 4-1,7 9 0,4 2-1,8 6-1,11-5 0,12-1-2,11-11 1,11-8-1,8-15 1,9-13-1,4-16 0,4-11 1,0-15-1,-4-11 1,-4-9 0,-7-4-1,-8-1 1,-10 1-1,-10 4 0,-10 8-1,-10 11 1,-10 13 0,-6 11 0,-3 9 0,1 7-1,2 5 1,8 6 0,14-10 0,5 15 0,19-15 1,13-4-1,8 0 0,10-6 1,5 5-1,0-1 0,-3 5 0,-8 6 1,-10 8-1,-9 12-1,-10 9 2,-11 10-1,-9 3 0,-7 7 1,-2-2-1,-2-3 0,1-7 0,4-11 0,7-16 0,-1-15 0,28-19 0,-2-15 0,7-10 1,4-6 0,4-7 0,-3 2 0,-3 8 0,-5 5 0,-7 19-1,-8 16 1,-15 7-2,9 37-1,-12 0-4,5 26-17,-9-13-17,18 14 0,-1-14-2,20-2 1</inkml:trace>
  <inkml:trace contextRef="#ctx1" brushRef="#br1" timeOffset="37721.7717">4369 3375 73,'-7'-18'37,"7"18"0,-4-23 0,4 23-30,0 0-2,11 30 0,-10 4-1,0 19-1,-2 11-1,-1 13-3,1 10-1,-3-3-5,11 6-29,-7-18-2,11-4 0,-2-22-2</inkml:trace>
  <inkml:trace contextRef="#ctx1" brushRef="#br1" timeOffset="37926.7922">4294 3826 95,'-7'14'38,"7"-14"0,10 2-4,12-16-34,15-9-1,16-5-5,-2-20-20,17 7-10,-2-12 0,7 4-2</inkml:trace>
  <inkml:trace contextRef="#ctx1" brushRef="#br1" timeOffset="38317.8313">5012 3230 87,'-27'18'37,"4"17"1,-8-3 0,9 11-32,-5 5-2,9 15 1,-2 4-1,4 8-1,0 2-1,6 0-1,5-5 1,2-3-2,7-9 1,3-12-1,5-12 0,5-14 1,4-19-1,3-12 1,5-16-1,0-11 1,0-9 0,-3-5 0,-1 0 0,-4 0 0,-4 10 0,-4 7-1,-6 11 1,-7 22-1,0 0-1,0 0 0,10 29-1,-6-1-2,7 9-3,-2-14-15,17 14-18,-3-13 1,14 4-2,-2-19 2</inkml:trace>
  <inkml:trace contextRef="#ctx1" brushRef="#br1" timeOffset="38671.8668">5484 3695 91,'-11'26'38,"1"-11"1,16 7 0,4-14-36,12-3 1,6-11-1,5-3-1,3-10 0,2-5 0,-3-5-1,-5-2 1,-11-2-1,-4 2 0,-13 2 0,-6 7 0,-10 10 0,-12 12-1,-7 12 1,-6 16-1,-1 11 2,-2 9-2,5 8 1,9 2-1,10-2 1,14-11-3,19-8-2,9-31-19,31 3-17,5-26 1,23-5-2,3-19 0</inkml:trace>
  <inkml:trace contextRef="#ctx1" brushRef="#br1" timeOffset="39346.9343">6724 3563 81,'-4'-18'40,"4"18"0,-13-1-2,4 23-23,-9 2-11,2 11-3,-5 9 2,1 6-2,2 2 0,4 1-1,6-6 1,11-10 0,11-12 0,14-12 0,13-16 0,11-12-1,5-12 1,4-6 0,0-10-1,-3 0 1,-8-2-1,-8 4 1,-12 6-1,-10 10 1,-9 6-2,-11 19 1,0 0 0,-1 14-1,-6 14 1,0 9 0,4 4 0,1 4-1,7 1 1,4-5 0,8-10 1,8-8 0,3-14 0,2-12 0,1-15 0,-1-10 0,-2-13 0,-4-6-1,-4-6-1,-8-4 0,-2 6-4,-7-1-1,8 19-25,-13-4-8,9 21 0,-8 1-2</inkml:trace>
  <inkml:trace contextRef="#ctx1" brushRef="#br1" timeOffset="39770.9767">7824 3554 87,'-11'-9'38,"-16"-3"-1,1 17 0,-12-2-31,2 17 0,-7 4-1,3 13-1,0 5 1,10 4-3,5 0 1,16-2 0,12-9-1,13-10-1,16-14 0,11-12 0,9-12-1,4-11 0,3-8 0,-1-7 0,-5-5-1,-10-1 1,-8 3 0,-10 7 0,-11 5 0,-8 10 0,-6 20 0,-19-5 0,-2 21 0,-1 9 0,2 7-1,0 1 0,7 5-1,7-8-3,18 0-6,0-20-25,25-5-4,2-23 0,19-4-1</inkml:trace>
  <inkml:trace contextRef="#ctx1" brushRef="#br1" timeOffset="39962.9958">8456 2984 101,'-21'1'39,"-15"13"2,4 36-1,-13 2-36,9 25 0,1 10-2,8 4 0,9 0-1,10-5-2,11-4-3,5-16-4,18-5-29,-12-24-3,10-7 0,-8-24-2</inkml:trace>
  <inkml:trace contextRef="#ctx1" brushRef="#br1" timeOffset="40156.0152">8143 3417 112,'-19'12'42,"-2"-6"0,17 9-1,4-15-39,15 5-3,17-10-2,5-14-15,24 13-20,-3-15-3,15 7 0,-2-11-2</inkml:trace>
  <inkml:trace contextRef="#ctx1" brushRef="#br1" timeOffset="40865.0861">8485 3637 96,'19'9'37,"0"-19"2,17 4-3,6-13-35,9-3 1,6-6 0,3-3-1,1-2 0,-3 1 0,-8 0 1,-8 2-1,-13-1 0,-13 4 0,-17 7 0,-14 1-1,-13 5 0,-10 11 1,-8 6 0,-2 10 0,-2 10 0,5 8 1,5 4-1,13 5 1,10 2 0,17-6-1,15-3-1,13-9 0,13-8 0,9-9 0,7-7 0,6-8 0,1-7 0,-6-5 1,-5-5-1,-8 1 1,-9-3-1,-8 4-1,-11 4 1,-11 6 0,-6 13 0,-16 8-1,-5 16 1,-5 10-1,0 8 1,1 7-2,3 1 2,7-1-1,7-6 2,9-11-2,9-11 2,4-14-1,4-14 0,0-12 1,-1-10-1,-3-8 1,-4-4 0,-3-5 0,-2-3 1,-1 4 0,-1 2-1,3 5 1,3 2 0,7 5-1,6 5-1,6 2-1,10 8-3,3-6-6,18 22-11,-14-20-6,21 22-15,-10-12 0,11 14-1,-7-7 0</inkml:trace>
  <inkml:trace contextRef="#ctx1" brushRef="#br1" timeOffset="41022.1017">9855 3444 113,'-25'4'42,"9"-1"0,-1-15-9,7-9-51,26 4-8,-8-21-17,16 5 0,0-2-2,11 8 1</inkml:trace>
  <inkml:trace contextRef="#ctx1" brushRef="#br1" timeOffset="44992.4988">2153 5340 76,'0'0'37,"-9"-16"-1,-10 18 0,-18 5-32,-1 9-2,-11 8 1,-2 10 0,-8 6 0,4 10 0,0 1 0,10 3 1,6-4-1,17-2 0,15-9-1,18-8-1,19-10 0,13-9-2,16-10-2,11-10 0,14-4-2,0-10-3,16 7-20,-16-12-11,5 6 2,-13-7-1</inkml:trace>
  <inkml:trace contextRef="#ctx1" brushRef="#br1" timeOffset="45368.5364">2708 5401 88,'-37'16'37,"-1"16"1,-13-5-1,4 15-32,-1-1-1,6 8 0,4-4-2,9 1 1,12-6-1,17-2 0,15-14-1,17-10-1,14-16 1,11-12-2,8-10 1,1-11 0,-2-6 0,-9-5 0,-7 2 0,-13 4-1,-13 7 1,-13 7 0,-10 10 1,1 16-1,-27 8 0,4 14 1,-1 13-1,-2 7 0,6 5-2,6 5 0,12 1-2,6-21-9,25 2-25,5-26 1,24-10-2,6-23-1</inkml:trace>
  <inkml:trace contextRef="#ctx1" brushRef="#br1" timeOffset="45594.559">3542 4895 98,'-7'-19'40,"-13"13"0,3 30-2,-11 13-33,2 16-2,-2 14 0,1 12-1,2 12-1,3 5-1,5 2 1,6-3-2,6-3-3,4-14 0,20-4-28,-7-30-7,18-15-1,2-26-2</inkml:trace>
  <inkml:trace contextRef="#ctx1" brushRef="#br1" timeOffset="45797.5793">3965 4817 70,'-23'18'41,"-4"36"0,-16 14 1,5 18-16,-3 6-24,9 7 0,8 1-1,6-4-3,13-1-3,-2-19-32,25 1-2,3-23 1,13-5-4</inkml:trace>
  <inkml:trace contextRef="#ctx1" brushRef="#br1" timeOffset="46187.6183">4137 5496 86,'-12'23'39,"-1"-13"0,14 2 1,-1-12-35,26-6-2,0-8 0,11-5-2,6-6 0,7-3-2,2-5 1,-1 0-1,-7 2 0,-8 2 0,-10 5 1,-14 3 0,-12 7 0,-15 7 1,-13 8 1,-10 10 0,-7 7 0,-1 10 0,-1 6 0,6 9 1,5 4-2,11 4 1,14-2-2,14-4-1,16-5-2,11-11-1,21-3-8,0-22-26,23-5-3,0-21 1,11-4-2</inkml:trace>
  <inkml:trace contextRef="#ctx1" brushRef="#br1" timeOffset="46570.6566">5055 5234 85,'-19'13'40,"-18"1"1,-1 14 0,-15-2-31,1 15-5,-4 5-2,5 6 0,4 1 0,12-1-1,14-4-1,15-10 0,18-13-1,14-15 1,17-19-1,12-18 0,10-18 0,3-15 0,4-14-1,0-13 1,-4-11-1,-5-10 0,-10 3 0,-14 8 1,-10 13-1,-15 19 2,-16 27 0,-18 31-1,-12 35 0,-15 33 1,-4 24 1,0 15-3,5 11-1,4-4-11,30 8-8,-2-33-7,31-3-13,13-24-2,29-10 0,11-20-1</inkml:trace>
  <inkml:trace contextRef="#ctx1" brushRef="#br1" timeOffset="47194.719">6671 5277 74,'-24'-19'39,"-9"15"-2,-14 1 2,1 16-33,-11 8-1,1 15 1,-5 5-2,8 9 1,4 0-2,19 2 0,12-4 0,20-10-1,23-14-1,21-14 0,21-18 0,14-14-1,10-11 1,4-10 0,-5-6 0,-6-3-1,-15 2 1,-17 5-1,-17 9 1,-19 13-1,-15 13 0,-13 18 1,-10 14-1,-5 15 1,-1 11-1,4 8 0,8 2 0,11-2-1,21-4-5,6-26-11,31 6-7,-10-33-11,24-2-7,-1-20-2,9-7 1</inkml:trace>
  <inkml:trace contextRef="#ctx1" brushRef="#br2" timeOffset="51360.1354">1159 6996 83,'1'-25'38,"4"9"-1,-8-3 1,3 19-31,0 0-2,-11 17-2,2 9 0,1 11-2,-3 5-1,0 6-1,6 2-2,2-5-2,13-2-11,0-26-22,17-12 2,3-20-1,14-8 0</inkml:trace>
  <inkml:trace contextRef="#ctx1" brushRef="#br2" timeOffset="51511.1506">1521 6843 90,'-21'10'35,"-1"12"1,3 20-2,-5 4-31,7 6-2,6 10-9,2-7-28,12-1 2,5-7-4,11-6 1</inkml:trace>
  <inkml:trace contextRef="#ctx1" brushRef="#br2" timeOffset="52323.2317">1941 7691 92,'-6'14'36,"-3"5"-1,2 15 1,-8 3-35,4 13 0,-1 8 0,0 7 0,0 3 1,3 1-1,1-5 1,6-5-1,1-12-1,3-11 1,3-13 0,-5-23 0,15-4-1,-5-19 0,2-11 1,1-12 0,-1-10 1,0-6 0,1-6 0,-2-1 0,-1 0-1,0 5 2,-2 5-2,0 12 1,0 7-1,2 12-1,-1 11 1,5 14-1,0 16 0,2 9 0,1 10 0,3 5 0,3 5 0,1-2 0,5-4 0,4-7 1,5-14-1,10-13 1,4-16-1,6-11 1,1-13 1,0-7-1,-5-5 1,-4 2-1,-8 3 1,-11 10-1,-8 9 0,-8 15 0,-15 11 0,10 30-1,-14 8 0,-3 11 1,-3 11-2,-1 8 1,3 4-3,1-5-2,9 0-5,-4-20-24,23-1-7,-1-17 0,14-6-2</inkml:trace>
  <inkml:trace contextRef="#ctx1" brushRef="#br2" timeOffset="52826.282">3130 7823 87,'-13'31'37,"7"-8"-1,20 0 1,5-11-33,19-8-1,13-11 1,11-6-1,6-12 1,6-2-2,-4-11 1,-4 0-1,-10-5 0,-10 0 0,-13-1 0,-15 3-1,-13 3 0,-16 4 0,-12 8-1,-13 7 1,-9 15 0,-8 14-1,-7 17 1,-1 17 1,0 13-1,10 8 0,9 5 0,19 3 1,16-5-2,20-11 0,21-15-1,18-20-2,21-13-2,9-17-3,22-2-22,-9-24-10,9 0 1,-13-12-1</inkml:trace>
  <inkml:trace contextRef="#ctx1" brushRef="#br2" timeOffset="53233.3228">4195 7591 102,'-18'24'39,"-8"3"1,9 12-2,-8-1-34,6 8 1,-1 0-2,5 5-1,1-6 0,6-2-1,5-12 0,4-3 0,6-16-1,6-12 1,6-15-1,4-12 1,5-9 0,1-10-1,4-7 1,-4-7 0,0 2 0,-5 4-1,-2 7 1,-4 6 0,-1 9-1,-2 9 1,-1 11 0,0 12-1,-1 11 1,-1 12-1,0 7 1,-2 8-1,-1 6 0,-1 3-1,-1 3-1,-2-4 0,2 0-2,-1-12-2,6 0-4,-8-21-18,14-1-13,-5-18 2,13-2-1,-7-19 1</inkml:trace>
  <inkml:trace contextRef="#ctx1" brushRef="#br2" timeOffset="53431.3426">4845 7425 104,'-4'22'40,"0"23"1,-10 3-2,2 14-35,1 1-2,4 2-1,5-1-3,1-10-2,10 6-20,-3-30-16,12-6 1,-3-20-2,13-13 1</inkml:trace>
  <inkml:trace contextRef="#ctx1" brushRef="#br2" timeOffset="53547.3542">4908 7206 76,'-33'0'4,"-7"15"-2,0 7-1,9-1-18</inkml:trace>
  <inkml:trace contextRef="#ctx1" brushRef="#br2" timeOffset="54156.4151">5691 7421 82,'-26'1'38,"-1"9"0,-16 0 1,-1 15-33,-8 0-1,2 10 0,-1-2-1,8 4 0,7-5-2,13-1 0,15-10-1,18-8 0,19-11 0,15-5-1,11-3 0,5-2 0,4-1 1,-2 2-1,-5 7 0,-12 8 0,-15 10 0,-12 10 0,-17 6 0,-12 6 0,-12 5 0,-8 1 0,-6-2 0,-3-5-1,2-7-1,2-11-2,17 1-15,-1-25-21,20 3 2,5-28-2,17 5 0</inkml:trace>
  <inkml:trace contextRef="#ctx1" brushRef="#br2" timeOffset="54532.4527">6391 7465 86,'0'0'38,"-29"-12"1,10 14 0,-18 2-33,6 9 0,-10 7 0,1 11-1,-7 7-1,4 11 0,3 0-2,7 4 1,9 0-2,11-2 0,13-6-1,14-6 0,15-10-1,12-12-1,13-5-1,5-14-2,14-4-4,-5-23-20,15 4-11,-4-20 0,5-3-1,-11-10 1</inkml:trace>
  <inkml:trace contextRef="#ctx1" brushRef="#br2" timeOffset="54907.4902">6885 7430 100,'-29'14'40,"5"10"1,-8-3-1,5 7-35,4 4-1,6 7-1,2 6 0,5 8-1,3-3 0,8-2-1,8-4 0,9-9 0,7-9-1,12-16 0,9-17 1,5-14-1,3-16 1,0-9-1,2-9 0,-3-4 0,-6-2 1,-8 0-1,-4 2 1,-7 10-1,-3 8 0,-9 15 0,-4 13 0,-12 13 0,1 17 0,-9 16 0,-9 18 0,-2 7-2,-2 11 0,0-5-4,14 7-14,-11-21-14,21-1-8,3-21 1,18-11-2</inkml:trace>
  <inkml:trace contextRef="#ctx1" brushRef="#br2" timeOffset="55396.5391">7909 7412 89,'-28'2'39,"-11"-1"1,2 11 0,-9 1-28,7 6-6,2-1-2,11 6-2,7-3 0,15 1 0,13-5-1,13-3-1,14-7 1,10-4-1,9-1 1,1-4 0,1 4-1,-6 2 1,-9 7-1,-12 7 1,-12 10-1,-15 9 0,-14 4 0,-8 4 0,-9 0-1,-2-6 0,2-2-5,-1-24-14,21 0-19,8-13-2,8-29 0,10-13-1</inkml:trace>
  <inkml:trace contextRef="#ctx1" brushRef="#br2" timeOffset="55668.5663">8505 6729 123,'-35'19'41,"4"11"-1,-6-11-9,9 4-33,14 3 0,7-5-2,16 2-4,-9-23-24,42 21-7,-6-27 0,10-1-1</inkml:trace>
  <inkml:trace contextRef="#ctx1" brushRef="#br2" timeOffset="55808.5803">8710 6742 118,'-20'48'42,"-8"-1"0,7 7-5,9 2-46,-10-16-29,20 0-3,0-14 0,15-3-2</inkml:trace>
  <inkml:trace contextRef="#ctx1" brushRef="#br1" timeOffset="128497.8485">12680 3696 54,'-13'-15'32,"-1"-1"-3,-8-3 1,-1-3-29,0-1 0,-3-1-2,-1-1 1,-1 0 0,-5 1-1,-4 2 2,-4 4-1,-6 3 2,-6 7-1,-11 3 1,-2 6 0,-9 4 0,-2 7 0,-7-1 0,-1 8 0,-6-2 1,-1 7-1,-3-1 0,-1 5 0,-3-1 0,1 7-1,-2 2 0,3 3-1,1 6 0,3 1 0,4 6-1,6 8 1,4 4 0,4 4 0,5 6 0,6 5 0,5 2 0,5 11 0,5-1 1,7 3-1,8 1 0,6 2 0,9-2 2,10-1-1,10-2 1,14-2-2,12-5 1,11-3-1,13-6 1,15-4-1,14-6-1,8-5 1,12-8 0,9-4 0,11-5 0,11-7 2,6-7-2,3-6 3,7-5-3,9-8 3,4-11-3,4-9 1,0-8 0,3-10-3,1-7 3,-1-9-3,-6-7 4,-8-7-4,-11-5 3,-6-4 0,-14-7-1,-12-3 2,-18-6-2,-12-2 2,-16-6-2,-12-4 1,-14-2-1,-13-4 1,-14-1 1,-11-1-2,-15-4 2,-13 1-1,-15 2 0,-11 1 0,-13 5 0,-15 0-1,-9 5 0,-11 6 0,-9 10 0,-9 11 1,-7 17-2,-5 16 1,-11 23-3,-7 18-2,2 31-29,-10 6-3,11 20 0,3 0-3</inkml:trace>
</inkml:ink>
</file>

<file path=ppt/ink/ink4.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2T21:01:52.915"/>
    </inkml:context>
    <inkml:brush xml:id="br0">
      <inkml:brushProperty name="width" value="0.05292" units="cm"/>
      <inkml:brushProperty name="height" value="0.05292" units="cm"/>
      <inkml:brushProperty name="color" value="#7030A0"/>
    </inkml:brush>
    <inkml:context xml:id="ctx1">
      <inkml:inkSource xml:id="inkSrc1">
        <inkml:traceFormat>
          <inkml:channel name="X" type="integer" max="2640" units="in"/>
          <inkml:channel name="Y" type="integer" max="1628" units="in"/>
        </inkml:traceFormat>
        <inkml:channelProperties>
          <inkml:channelProperty channel="X" name="resolution" value="254.01711" units="1/in"/>
          <inkml:channelProperty channel="Y" name="resolution" value="254.01778" units="1/in"/>
        </inkml:channelProperties>
      </inkml:inkSource>
      <inkml:timestamp xml:id="ts1" timeString="2013-02-12T21:01:55.131"/>
    </inkml:context>
    <inkml:brush xml:id="br1">
      <inkml:brushProperty name="width" value="0.05292" units="cm"/>
      <inkml:brushProperty name="height" value="0.05292" units="cm"/>
      <inkml:brushProperty name="color" value="#00B0F0"/>
    </inkml:brush>
    <inkml:brush xml:id="br2">
      <inkml:brushProperty name="width" value="0.05292" units="cm"/>
      <inkml:brushProperty name="height" value="0.05292" units="cm"/>
      <inkml:brushProperty name="color" value="#FF0000"/>
    </inkml:brush>
  </inkml:definitions>
  <inkml:trace contextRef="#ctx0" brushRef="#br0">18265 989 50,'-56'0'38,"56"0"-1,0 0 0,0 0-21,0 0-7,0 0-3,0 0-1,0 0-1,0 0-1,0 0-1,-47-18-1,47 18 1,0 0-1,0 0 1,0 0-1,0 0-1,0 0 1,0 0-1,0 0 1,0 0-2,0 0 1,0 0 0,3 46 0,-3-46 1,0 0 0,1 61-1,8-37 0,-8 49 3,-3 8-4,3 10 3,-3 6-3,3 12 0,-3 4 1,3 1-1,0-9 1,0 4-2,-1 5 1,1 15-1,0 9 2,1 12 1,-2 5-1,1 14-1,-1 6 1,0 6 1,1 7-1,-1 1 0,0 4 0,0 3-2,0 9 1,0-1 0,0 6 3,0 6-2,-1 11 1,1 3 1,0 6 1,0 3 0,0 0 1,0 4 0,1 2-2,0-6 0,0 0-1,1-3 0,0-1-2,0-1 1,0 2-2,1 0 1,0-3 1,-1 6 0,1-1 0,0 2 1,1 2 0,-1 1-1,1-1 0,-1-3 1,-1-2-4,1-8 3,1-7-3,0-5 2,-2-9-1,2-8 1,-1-5 0,1-2-2,0-4 3,0-2-1,-1-2 0,1 0 0,-2-3 0,1-1 0,0-5 0,-1-1 0,0-8 0,1-3 1,-1-9-2,-1-14-3,5-3-12,-15-30 1,9-8-25,-13-27 0,1-19-2,-7-27 0</inkml:trace>
  <inkml:trace contextRef="#ctx1" brushRef="#br0">2948 7033,'0'0,"-11"0,11 0,0 0,0 0,0 0,0 0,0 0,0 0,0 0,0 0,0 0,0 0,0 0,0 0,0 0,0 0,0 0,0 0,0 0,0 0,0 0,0 0,0 0,0 0,0 0,0 0,0 0,0 0,0 0,0 0,0 0,0 0,0 0,0 0,0 0,0 0,0 0,0 0,0 0,0 0,0 0,0 0,0 0,0 0,0 0,0 0,0 0,0 0,0 0,0 0,0 0,0 0,0 0,0 0,0 0,0 0,0 0,0 0,0 0,0 0,0 0,0 0,0 0,0 0,0 0,0 0,0 0,0 0,0 0,0 0,0 0,0 0,0 0,0 0,0 0,0 11,0-11,0 0,0 0,0 0,0 0,0 0,0 0,0 0,0 0,0 0,0 0,0 0,0 0,0 0,0 0,0 0,0 0,0 0,0 0,0 0,0 0,0 0,0 0,0 0,0 0,0 0,0 0,0 0,0 0,0 0,0 0,0 0,0 0,0 0,0 0,0 12,0-12,0 0,0 0,0 0,0 0,0 0,0 0,0 0,0 0,0 0,0 0,0 0,0 0,0 0,0 0,0 0,0 0,0 0,0 0,0 0,0 0,0 0,0 0,0 0,0 0,0 0,0 0,0 0,0 0,0 0,0 0,0 0,0 0,0 0,0 0,0 0,0 0,0 0,0 0,0 0,0 0,0 0,0 0,0 0,0 0,0 0,0 0,0 0,0 0,0 0,0 0,0 0,0 0,0 0,0 0,0 0,0 0,0 0,0 0,0 0,0 0,0 0,0 0,0 0,0 0,0 0,0 0,0 0,0 0,0 0,0 0,0 0,0 0,0 12,0-12,0 0,0 0,0 0,0 0,0 0,0 0,0 0,0 0,0 0,0 0,0 0,0 0,0 0,0 0,0 0,0 0,0 0,0 0,0 0,0 0,0 0,0 0,0 0,0 0,0 0,0 0,0 0,0 0,0 0,0 0,0 11,0-11,0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0,-24 0,24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0,-11 0,11 0,0 0,0 0,0 0,0 0,0 0,0 0,0 0,0 0,0 0,0 0,0 0,0 0,0 0,0 0,0 0,0 0,0 0,0 0,0 0,0 0,-12 24,12-24,0 0,0 0,0 0,0 0,0 11,0-11,0 0,0 0,0 0,0 0,0 0,0 0,0 0,0 0,0 0,0 0,0 0,0 0,0 0,0 0,0 0,0 0,0 0,0 0,0 24,0-24,0 0,0 0,0 0,0 0,0 0,0 0,0 0,0 0,0 0,0 0,0 0,0 0,0 0,0 0,0 0,0 0,0 0,0 12,0-12,0 0,0 0,0 0,0 0,0 0,0 0,0 0,0 0,0 0,0 0,0 0,0 0,0 0,0 0,0 0,0 0,0 11,0-11,0 0,0 0,0 0,0 0,0 0,0 0,0 0,0 0,0 0,0 0,0 0,0 0,0 0,0 0,0 0,0 12,0-12,0 0,0 0,0 0,0 0,0 0,0 0,0 0,0 0,0 0,0 0,0 0,0 0,0 0,0 0,0 0,0 0,0 0,0 0,0 0,0 0,0 0,0 0,0 0,0 0,0 0,0 0,0 0,0 0,0 0,0 0,0 0,0 0,0 0,0 0,0 0,0 0,0 0,0 0,0 0,0 0,0 0,0 0,0 0,-23 0,23 0,0 0,0 0,0 0,0 0,0 0,0 0,0 0,0 0,0 0,0 0,0 0,0 0,0 0,0 0,0 0,0 0,0 0,0 0,0 0,0 0,0 0,0 0,0 0,0 0,0 0,0 0,0 0,0 0,0 0,0 0,0 0,0 0,0 0,0 0,0 0,0 0,0 0,0 0,0 0,0 0,0 0,0 0,0 0,0 0,0 0,0 0,0 0,0 0,0 0,0 0,0 0,0 0,0 0,0 0,0 0,0 0,0 0,0 0,0 0,-11 0,11 0,0 0,0 0,0 0,0 0,-12 0,12 0,0 0,0 0,0 0,0 0,0 0,0 0,0 0,0 0,0 0,0 0,0 0,0 0</inkml:trace>
  <inkml:trace contextRef="#ctx0" brushRef="#br0" timeOffset="3244.3244">6844 1057 51,'0'0'32,"-47"-36"1,47 36-2,0 0-21,0 0-8,-46-4-1,46 4 1,0 0 2,0 0 2,-52-3 0,52 3 2,0 0-2,0 0 0,0 0 0,0 0 0,0 0-3,0 0-2,0 0 0,0 0-1,-47-20 0,47 20 0,0 0 0,0 0 1,-5 61 0,0-38 0,6 44 0,1 14 1,-2 12-2,5 14 2,-5 13-1,4 7-2,-4 0 1,1-8 0,-1 5 0,2 11-1,-1 8 1,-1 14 0,1 7 0,-1 13 1,2 14-2,-1 5 1,-1 10 0,1 6 1,-2 5-1,1 5-2,1 6 2,-1 5-2,0 8 2,1 8-1,0 7 2,0 4-2,0 6 2,1 0 1,-1-1-2,0-3 1,1-6 0,1-5 0,-1-4-2,3-5 1,-1-1-1,2 0 1,1-2 1,1 4-1,-2 1 1,2-1 0,0-3 0,-1-3 0,-2-2 0,-1-6 0,0-6-1,-2-11 0,-2-9-1,-2-7 0,-1-7-1,-1-3 4,0-8-3,0-1-1,0-1 2,0-2-1,2-2 0,2-4 0,0-3 0,2-4-2,0-3 2,1-10-1,2-6 1,0-1 0,-3-4 1,1-5 0,0-7-2,-2-3 2,0-5 0,0-3-1,-1-7 1,0-6-1,1-10 1,0-8-2,2-8 1,-3-11-4,4-4-1,-8-19-13,8 11-23,-6-13 1,9 8-2,-6-9 2</inkml:trace>
  <inkml:trace contextRef="#ctx1" brushRef="#br0" timeOffset="5418.5418">24169 7781</inkml:trace>
  <inkml:trace contextRef="#ctx0" brushRef="#br1" timeOffset="17978.7977">18173 3292 0,'0'0'18,"-6"13"-8,7 0-1,-2 0-1,4 7 1,-4-2 0,4 11 2,-6-4 0,3 8-2,-6-4-2,4 9-4,-5-5 1,1 7-1,-3-4-1,2 4-2,-2-1 1,1 2-1,-1 2 0,0 4 2,0 1-1,0 3 2,-2 3-1,1 3 1,-4 1 0,0 4 0,-4 0-1,0 4 0,-6 1 0,2 3-1,-5-2 0,1 4-1,-2 0 2,1 2-1,1-3-1,0 0 1,1 1 2,0-1-3,0 3 3,1 2-3,-2 0 2,-2 1-2,0 2 2,-2 0-2,-1 4 0,-3 0 2,1-2-1,-4 0 1,-3 1-1,0-2 1,-2 3-1,-3 1 1,-1-4-1,-2 1 0,-3 3-2,1 0 3,-3 0-3,0 3 3,-2-1-2,0 2 3,-3-1-3,-1-1 2,-1-1-3,-3 0 0,-2-5 1,0-1-3,0-3 3,2 0-2,-3-1 2,1 0-2,0-2 2,1-1 0,-3 3 0,-3 0-1,0-2 1,-2-2-1,-2-2 1,0-1-1,0 0 1,-2-1-1,2-4 1,1-2 0,-2 0 0,-2-1 0,-4 1 1,-1-1-1,-2-2 2,-3-2-3,-1 2 3,-3-2-2,-1 1 1,-2-3-1,0-1 0,-1-3 0,-1-1 0,1 0 1,-1-6-2,-1 0 2,1-4-2,-1 2 2,-1-4-1,0-1 1,-3-2 0,2 0 1,-3-2-1,-1-1 0,-1-4 0,0-1 0,4-4-1,0-3 0,2-4 0,0-3 1,3-3-1,0-3 1,4-5 0,0-2 0,1-4 0,1-2 0,1-2-1,1-2 1,0-4 0,3-3-1,-2 0 0,0-5 0,1 0-1,1-4 0,2-1 0,-3-2 1,3-1-1,1-2 1,2-4-1,1 0 0,0-2 2,0-4-1,-1-1 0,3-3 0,2-1 1,-3-2-1,3-1 0,2-2 1,2-1-2,-3-2 1,1-1-1,-1-1 1,-2 0-1,2-5 1,1 0-1,-1-3 0,2-1 2,3 0-1,1-2 0,2-3 2,-3-2-1,2 1 0,-1-2 0,1-1 1,0-1-1,0-3 0,2-2 0,1 4-2,3-4 1,0 1 1,3 0-1,-1 0 1,0-1-1,-3 2 1,2-3 0,3 1 0,-2 3 0,2-4-1,0 2 0,3 2-1,0 0 1,1 2-1,0 1 1,-1 0-1,-1-3 1,-3 3-1,-1 0 0,0-6 2,3 1-2,0 0 0,0-4 0,4 2 1,1-2-1,4-3 0,1 2 2,0 3-1,1 1 0,3 0 1,0 3-2,-2 0 2,-1 4-2,0 3 2,0-3-1,-1 1-1,2 0 1,-1-3 0,5 2-2,-2-8-4,16 2-27,-5-8 0,9 0-1,3-10 0</inkml:trace>
  <inkml:trace contextRef="#ctx0" brushRef="#br0" timeOffset="30923.092">23484 2597 41,'-16'1'31,"16"-1"0,-14-2 0,4-9-19,10 11-3,0 0-2,0 0-2,0 0 0,0 0-1,0 0-1,0 0 0,0 0 0,0 0-1,0 0 0,8 18 0,-8-18-1,17 17 1,-3-9-1,2 2 0,3 1 0,3-2 0,1 1-1,0 3 1,0 1-1,-2 3 0,0 3 0,1 2 1,-1 1 0,3 1 0,0 3 0,6-1 0,6-1 0,5 3 0,4-3 0,5 2-2,1-1 1,2 1 0,-1 0 0,-1 3 0,-3 1 0,-4-3 0,-2 5 0,-5-2 0,-2 1 0,-1 2 0,-3 0-1,1-1 1,-1-2-1,-1-3 1,-1 0 0,0 0 0,-2-4 0,-2-1 0,-1-3-1,0-2 1,-4-1 0,-1-2 0,-3-1 0,-1-2 0,-3-3 0,-12-9 0,15 13 0,-15-13 1,0 0 0,0 0 0,0 0 0,0 0 0,0 0 0,-13 0 0,-1-1 0,-4 1-1,-8 3 1,-7 4-2,-11 6 2,-7 5-1,-10 6 1,-8 7-1,-11 4 1,-5 7 0,-10 1 0,-2 4 0,-4 3-1,1 0 1,-1 1-1,5-3 0,9 0-2,6-8-2,22 6-20,3-19-13,22-1 0,11-16-3,23-10 2</inkml:trace>
  <inkml:trace contextRef="#ctx0" brushRef="#br0" timeOffset="31442.1439">23983 3135 40,'4'-16'29,"-4"16"2,0 0-2,-20-14-21,20 14 1,-30 11 1,11 6-4,-12 2-1,-1 11 1,-11 5-2,2 15 1,-8 4-1,6 12 0,-4 3 0,9 9-1,7 0 0,13 6-1,13-7 0,19-3-1,17-7-1,23-13-3,31-7-33,3-19 1,12-6-2,-2-18-2</inkml:trace>
  <inkml:trace contextRef="#ctx0" brushRef="#br0" timeOffset="32290.2287">23534 3593 70,'0'0'33,"-12"-7"-2,12 7 0,0 0-28,0 0 0,-15-9 0,15 9 0,-17 12 1,6 1-2,-4-1 2,5 4-1,0-2 0,5 2 0,5-4 0,0-12-2,22 11 1,0-12 0,3-5-2,2-2 2,-1-1-2,-3-1 1,-7-2 0,-8 2 0,-8 10-1,-12-15 1,-7 10-1,-3 2 1,-1 0-2,-2 0-2,9 7-4,-5-7-28,21 3-1,0 0-1,12 13-1</inkml:trace>
  <inkml:trace contextRef="#ctx0" brushRef="#br0" timeOffset="34672.4669">23659 6370 60,'0'0'30,"0"0"0,0 0-9,-10-3-12,10 3-3,0 0 0,0 0-2,10-13 0,-10 13-1,0 0 1,0 0-1,0 0 0,13 4 0,-13-4-1,0 0 0,14 13-1,-3-7 1,2 0-1,4 2-1,2-1 1,2 3-1,2-1 1,1 5-1,-1 0 0,1 2 0,-1 1 0,0 1 1,1 2-1,1 1 0,-1 0 0,0-1 0,2 0 0,-1 1 1,2 1-1,-1 0 1,1 0-1,2 1 1,-1 2 0,0 3-1,-1 1 1,2 2-1,2-1 0,1 1 1,2-1-2,3 0 2,4-1-2,4-2 2,5-1-1,1-3 0,3 1 0,-2-1 0,-1-1 0,0 0 1,-5-2 0,-4-1-1,-6 1 1,-4-2-1,-4 0 1,-4-3-1,-3-2 1,-7 0-1,-3-4 0,-11-9 0,14 14 0,-14-14 1,0 0 0,0 0-1,-4 10 1,-7-6 0,-8 1-1,-8 6 0,-10 4-1,-9 6 0,-16 7 1,-14 5-1,-12 8 1,-13 7-1,-5 4 1,-6 0 0,-5-1 0,2-2 0,8-5 0,12-9-1,15-5-2,10-18-10,24-1-23,11-11 0,22-3-1,13-9 0</inkml:trace>
  <inkml:trace contextRef="#ctx0" brushRef="#br0" timeOffset="35160.5156">24291 6952 71,'0'0'34,"-16"-11"-1,6 11 0,-12-1-27,8 10-1,-8 5-1,1 13 1,-9 8-2,2 13 2,-7 11-1,4 13-1,-1 2 0,8 5 0,6-1-2,12-1 0,13-7-1,14-11-3,18-7-2,5-20-30,25-6-2,1-14-1,8-5 0</inkml:trace>
  <inkml:trace contextRef="#ctx0" brushRef="#br0" timeOffset="35752.5749">24001 7280 64,'-17'-7'33,"5"5"-1,-7 0 1,-4 2-22,1 10-6,-2 0 1,6 10-2,-3-4 1,10 7-2,3-6 1,12 2-1,8-8-1,12-2-1,2-9 0,6-3 1,0-9-1,1 0 1,-7-4-1,-7 1 1,-9-2 0,-8 5 0,-13-1 0,-4 4 0,-8 4 0,-1 3-1,-2 2-2,2-1-4,24 1-30,-25 10-3,22 4 0,1-3-2</inkml:trace>
  <inkml:trace contextRef="#ctx0" brushRef="#br0" timeOffset="37977.7973">23675 8745 40,'0'0'29,"0"0"4,0 0-3,0 0-19,0 0-4,0 0-2,14 4 0,-1 2-1,-2-2-1,7 6 2,-4-5 0,7 6-2,-1-3 1,6 3-1,-1 1 0,4 2-2,-1 1 2,2 2-2,2 1 0,-1 3-1,-2 1 0,0 2 0,-1-1-1,-1 2 2,3-1-1,2 0 0,0 1 0,3-2 1,1 2-1,2 1 1,1 2-1,4 0 0,-1 1 0,1 0 0,-1 0-1,2 1 1,0-2 0,-2-4-1,1-2 1,-1-1 0,0-4-1,1-1 2,-2-1-1,0-2 0,-4-2 0,-2 0 1,-6-1-1,-5-2 1,-3 0-1,-10-1 0,-11-7 0,5 13 1,-5-13-1,-17 8 2,3-5-2,-8 1 0,-4 0 1,-6 3 0,-5 3 0,-7 2-1,-11 6 1,-11 5-1,-14 9 1,-9 8 0,-11 12 0,-7 6 0,-7 4 0,3 2 1,7-3-3,11-8-1,28-5-32,11-17-3,21-12 1,15-20-4</inkml:trace>
  <inkml:trace contextRef="#ctx0" brushRef="#br0" timeOffset="38465.8462">24388 9086 62,'0'0'34,"9"-13"-2,-9 13 1,-14 0-29,-6 5 1,-1 10 0,-13 3 0,0 18 0,-9 5 0,3 17 1,-6 4 0,11 15-1,1 3-1,11 11 0,8-2-2,10-3 0,12-6-2,15-11-1,17-8-4,8-25-26,26-6-8,6-22 1,10-8-2</inkml:trace>
  <inkml:trace contextRef="#ctx0" brushRef="#br0" timeOffset="38958.8955">24061 9530 63,'0'0'34,"-8"13"0,-3-3 0,-9-2-27,6 8-2,-7-3 0,6 8 1,-6-6-2,9 6 2,2-7-3,9-1 0,1-13-1,18 9-1,2-14 0,4-2-1,3-4 1,-3-2 0,-4-3 1,-6 2 0,-13 0 0,-1 14 0,-31-16-1,-2 9-3,3 6-30,-10-8-7,4 0 1,-1-9-4</inkml:trace>
  <inkml:trace contextRef="#ctx1" brushRef="#br0" timeOffset="38161.8158">246 13141,'0'-141,"-80"-104,-24 22,23 83,12 46,22 47,13 12,34 24,0-1,0 12,0 0,-46-47</inkml:trace>
  <inkml:trace contextRef="#ctx1" brushRef="#br0" timeOffset="40067.0063">500 12076,'0'0,"0"0,0 0,0 0,0 0,0 0,0 0,0 0,0 0,0 0,0 0,0 0,0 0,0 0,0 0,0 0,0 0,0 0,0 0,0 0,0 0,0 0,0 0,0 0,0 0,0 0,0 0,0 0,0 0,0 0,0 0,0 0,0 0,-11 0,11 0,0 0,0 0,0 0,0 0,0 0,0 0,0 0,0 0,0 0,0 0,0 0,0 0,0 0,0 0,0 0,0 0,0 0,0 0,0 0,0 0,0 0,0 0,0 0,0 0,0 0,0 0,0 0,0 0,0 0,-35 0,35 0,0 0,0 0,0 0,0 0,0 0,0 0,0 0,0 0,0 0,0 0,0 0,0 0,0 0,0 0,0 0,0 0,0 0,0 0,0 0,0 0,0 0,0 0,0 0,0 0,0 0,0 0,0 0,0 0,0 0,0 0,0 0,0 0,0 0,0 0,0 0,0 0,0 0,0 0,-23 0,23 0,0 0,0 0,0 0,0 0,0 0,0 0,0 0,0 0,0 0,0 0,0 0,0 0,0 0,0 0,0 0,0 0,0 0,0 0,0 0,0 0,0 0,0 0,0 0,0 0,0 0,0 0,-11 0,11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35,0-35,0 0,0 0,0 0,0 0,0 0,0 0,0 0,0 0,0 0,0 0,0 0,0 0,0 0,0 0,0 0,0 0,0 0,0 0,0 0,0 0,0 59,0-59,0 0,0 0,0 0,0 0,0 0,0 0,0 0,0 0,0 0,0 0,0 0,0 0,0 0,0 0,0 0,0 0,0 0,0 0,0 0,0 46,0-46,0 0,0 0,0 0,0 0,0 0,0 0,0 0,0 35,0-35,0 0,0 0,0 0,0 0,0 0,0 0,0 0,0 0,0 0,0 0,0 0,0 0,0 0,0 0,0 0,0 0,0 0,0 12,0-12,0 0,0 0,0 0,0 0,0 0,0 0,0 0,0 0,0 0,0 0,0 0,0 0,0 0,0 0,0 0,0 0,0 24,0-24,0 0,0 0,0 0,0 0,0 0,0 0,0 0,0 0,0 0,0 0,0 0,0 0,0 0,0 0,0 0,0 11,0-11,0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0,0 141,0 81,0-46,0-95,0-22,0-1,0-22,0 10,0-34,0 11,0-11,0 12,0-1,0-11,0-12,0 0,0 0,0 0,0 0,0 0,0 0,0 0,0 0,0 0,0 0,0 0,0 0,0 0,0 0,0 0,0 0,0 0,0 0,0 23,0-23,0 0,0 0,0 0,0 0,0 12,0-1,0 1,0-12,0 0,0 0,0 0,0 0,0 0,0 12,0 0,0-12,0 0,0 0,0 11,0-11,0 0,0 0,0 0,0 0,0 0,0 0,0 0,0 0,0 12,0-12,0 0,0 0,0 0,0 0,0 0,0 0,0 0,0 0,0 0,0 0,0 0,0 0,0 0,0 0,0 0,0 0,0 0</inkml:trace>
  <inkml:trace contextRef="#ctx0" brushRef="#br0" timeOffset="43869.3865">24018 9543 26,'-12'3'23,"12"11"-12,0-14-8,-15 9-21,13 2-5</inkml:trace>
  <inkml:trace contextRef="#ctx0" brushRef="#br0" timeOffset="44426.4422">23979 9545 6,'0'0'3,"16"-10"-1,-16 10 1,13 3 0,-13-3 3,4 11 2,-4-11 2,-2 14 0,2-14 0,-5 10 0,5-10 2,0 0 1,-3 15-3,3-15-3,0 0 0,-8 14-1,8-2-1,-6-2 0,4 5-2,-5-2-1,3 2 1,-2-4-1,3 2 1,3-13 0,-7 15 0,7-15 1,0 0 0,0 0-1,0 0 2,0 0-2,0 0-1,0 0 0,0 0 0,0 0-1,0 0 1,0 0-1,0 0 1,0 0-1,-3 14 0,3-14 1,0 0-1,0 0 1,0 0 1,0 0-1,0 0 0,0 0 0,0 0 0,0 0 0,-13 6-1,13-6-1,-20 4 0,6 0-1,-3-3-1,3 5-4,-9-14-10,5 6-21,-4-6 1,2-2-2,-9-6 2</inkml:trace>
  <inkml:trace contextRef="#ctx0" brushRef="#br0" timeOffset="44765.4761">23091 9746 63,'0'0'35,"0"0"-1,-11-1 0,11 1-21,-12 3-5,12-3-3,-23 3-2,10-2-2,-3 1-3,-5-3-2,4 9-5,-11-15-9,13 18-3,-13-17-2,8 7-11,0-2 0,0-5 1</inkml:trace>
  <inkml:trace contextRef="#ctx0" brushRef="#br0" timeOffset="44968.4963">22502 9752 82,'-29'16'37,"-4"-8"-1,6 3 2,-1-10-33,7 4-1,-2-4-2,4 1-1,3 1-6,-8-11-16,10 11-12,-9-8-2,-1 4-3,-8-4 1</inkml:trace>
  <inkml:trace contextRef="#ctx0" brushRef="#br0" timeOffset="45170.5166">21773 9808 29,'-23'0'34,"2"-2"3,4-3-2,3 5-14,0-13-13,14 13 1,0 0 2,0 0 2,0 0-12,-13-10-2,13 10-2,-13-10-5,13 10-8,-24-2-13,11 5 1,-16-8 0,4 9 0</inkml:trace>
  <inkml:trace contextRef="#ctx0" brushRef="#br0" timeOffset="45371.5366">21112 9765 91,'-15'3'37,"-6"-3"0,1 7 1,-7-3-32,0 3-5,-4 1-1,-2-4-3,2 11-9,-12-11-24,7 2 0,-5-10-1,1 2-2</inkml:trace>
  <inkml:trace contextRef="#ctx0" brushRef="#br0" timeOffset="45553.5549">20067 9811 79,'-52'7'36,"1"-5"0,5 5-3,-3-5-24,8 5-5,-3-4-3,6 0 0,1 1-3,-3-11-7,11 1-26,-6-7 0,1 2-2,-5-5 1</inkml:trace>
  <inkml:trace contextRef="#ctx0" brushRef="#br0" timeOffset="45704.57">18973 9798 79,'-38'0'35,"1"-3"-2,7 4 0,0-4-29,0-6-9,9 6-27,-8-5 0,1 0-3,-2-1 0</inkml:trace>
  <inkml:trace contextRef="#ctx0" brushRef="#br0" timeOffset="46022.6017">18248 9774 77,'-28'1'31,"3"-1"-3,-1 5-7,-4-9-34,8 10-5,-16-12 0,11 13 0,-14-12-1,9 10 2,-11-8 2,9 2 16,1 5 13,-5-8 2,10 8 1,-8-8 1,13 9-1,-9-11 1,11 11-1,-12-8-9,6 3-5,-5-1-1,0 1-2,1 2-6,-8-8-5,8 12-4,-13-12-6,4 5-11,-4 0-1,-2-3 0</inkml:trace>
  <inkml:trace contextRef="#ctx0" brushRef="#br0" timeOffset="46172.6168">16700 9779 88,'-49'-3'37,"6"7"-2,-5-8 1,10 7-33,-11-1-5,-7-9-20,5 8-15,-5-5 2,-2 0-3,-7-3 1</inkml:trace>
  <inkml:trace contextRef="#ctx0" brushRef="#br0" timeOffset="46339.6334">15469 9790 51,'-51'5'38,"7"-1"0,0-6-1,2 4-16,-7-11-7,9 9-15,-7 9-12,-10-11-23,4 3-1,-8-3 0,1 2 0</inkml:trace>
  <inkml:trace contextRef="#ctx0" brushRef="#br0" timeOffset="46493.6489">14292 9827 38,'-44'1'36,"1"-5"2,4 1-2,-9-9-21,17 17 0,-15-10-2,-3-2-29,12 16-7,-15-16 1,10 17-3,-16-8-11,4 5 0</inkml:trace>
  <inkml:trace contextRef="#ctx0" brushRef="#br0" timeOffset="46635.663">13342 9850 10,'-37'-6'36,"7"1"0,1-5 2,2 12-17,-7-14-10,10 16 0,-13-11 2,5 8-6,-4 2-41,-8-5-1,2 0-2,-4-5 1</inkml:trace>
  <inkml:trace contextRef="#ctx0" brushRef="#br0" timeOffset="46770.6766">12571 9773 103,'-30'14'40,"-3"-7"1,5 4-2,-4 7-41,-1-28-20,14 9-17,1-13-1,11-5-1,2-14 0</inkml:trace>
  <inkml:trace contextRef="#ctx0" brushRef="#br0" timeOffset="48070.8066">18088 9844 51,'0'0'35,"-11"-2"-1,11 2 0,-12-6-11,3-6-17,9 12-3,-7-21-1,4 9-1,1 1 0,2 11 0,-3-17 1,3 17 0,0 0 0,-14 4 0,3 7 1,2 4-1,-1 1 0,2 2-1,3-1 0,6 0 0,5-4-1,5-1 1,7-5-1,5-4 0,2-5-1,4-7 1,2-6-1,-5-5 1,1-6-1,-5-4 0,-4-3 1,-6 1-1,-7 2 1,-7 6 0,-7 5 1,-7 7 0,-6 8 1,-6 10-1,-4 8 1,-3 10-1,-4 7 1,3 5 0,1 3-1,11 0 0,7-2 0,15-6 0,12-10 0,14-9 0,12-12 0,10-11 0,5-7 0,3-9 0,-3-5 0,-7 0 0,-8 1 0,-11 2 0,-16 3-1,-9 10 1,-13 8-1,-10 8 1,-7 7 0,-3 7-1,1 3-1,3-2-1,13 8-7,0-13-28,16-10-3,0 0 1,26-7-3</inkml:trace>
  <inkml:trace contextRef="#ctx0" brushRef="#br0" timeOffset="49983.9978">23907 7472 44,'0'0'24,"0"0"0,0 0-2,10 0-3,-10 0-5,0 0-4,0 0-4,0 0-2,0 0-1,0 0-3,-9 13-2,9-13 0,0 0-1,0 0-1,-5 10 1,5-10 0,0 0 0,0 0 1,15-1 1,-15 1 1,14-1 0,-14 1 1,17-2 0,-17 2 0,10-1 1,-10 1 0,0 0 0,12 1 0,-12-1 0,0 0 0,0 0 0,0 0 0,0 0-1,0 0-1,0 0-3,-12-1-5,12 1-14,-13-1-3,13 1-3,-18-6 0</inkml:trace>
  <inkml:trace contextRef="#ctx0" brushRef="#br0" timeOffset="51081.1075">23898 7412 15,'4'11'17,"-4"-11"-1,0 0-3,14-2 0,-14 2-2,13-11-1,-3 9 0,-10 2 0,12-9-1,-12 9 1,0 0 0,0 0-1,0 0-1,-13 7 1,13-7-4,-15 15-1,15-15 0,-14 13-2,14-13 0,-9 11-2,9-11-2,0 0-4,0 0-8,0 0-15,0 0-5,-11 0-1,11 0 1</inkml:trace>
  <inkml:trace contextRef="#ctx0" brushRef="#br0" timeOffset="51278.1272">23660 7517 30,'-13'-1'30,"13"1"2,-12-4-2,12 4-14,0 0-4,-10-13-2,10 13-4,0 0-2,0 0-2,0 0-4,0 0-8,3-15-21,-3 15-1,2-21-2,-1 7 1</inkml:trace>
  <inkml:trace contextRef="#ctx0" brushRef="#br0" timeOffset="51459.1453">23620 7394 52,'-14'16'34,"14"-16"-2,-14 12 0,14-12-23,-16 10-7,16-10-2,0 0-7,-22 9-9,22-9-8,-17 9-7,7-5 0,-3-3 0</inkml:trace>
  <inkml:trace contextRef="#ctx0" brushRef="#br0" timeOffset="51661.1655">23371 7495 90,'0'0'25,"-7"11"-7,7-11-19,-19 2-29,19-2-3,-21-7-1</inkml:trace>
  <inkml:trace contextRef="#ctx0" brushRef="#br0" timeOffset="51834.1829">23032 7520 46,'-10'9'34,"-2"-8"-1,12-1-7,-12 7-37,1-12-5,11 5-20,-13-9 0</inkml:trace>
  <inkml:trace contextRef="#ctx0" brushRef="#br0" timeOffset="52022.2016">22557 7525 49,'-30'9'38,"1"-4"-2,4-4-2,-4-1-33,14 7-16,-12-7-19,6-4-3,3-2 0</inkml:trace>
  <inkml:trace contextRef="#ctx0" brushRef="#br0" timeOffset="52180.2175">21972 7558 103,'-26'-3'24,"3"6"-4,-4-3-5,-2-6-36,8 5-10,-3-4-2,2 3 1,-3-3 1</inkml:trace>
  <inkml:trace contextRef="#ctx0" brushRef="#br0" timeOffset="52375.2369">21187 7459 97,'-39'15'39,"0"1"-1,-4-5-3,6-11-42,4 5-30,-8-5 0,3 2-1,-7-4-1</inkml:trace>
  <inkml:trace contextRef="#ctx0" brushRef="#br0" timeOffset="52552.2547">20303 7551 52,'-34'7'40,"-3"-4"-3,0-1-1,-11-7-22,8 6-18,4 2-29,-4-4-4,2 1-1,-6-3 0</inkml:trace>
  <inkml:trace contextRef="#ctx0" brushRef="#br0" timeOffset="52698.2692">19365 7573 95,'-50'0'35,"1"-1"-11,2 1-15,-5-3-38,9 3-7,0-3 0,2-2 0</inkml:trace>
  <inkml:trace contextRef="#ctx0" brushRef="#br0" timeOffset="52852.2846">18457 7543 82,'-57'-1'35,"1"-2"-7,8 8-15,-9-5-43,7 0-5,-1-4-1,1 0 1</inkml:trace>
  <inkml:trace contextRef="#ctx0" brushRef="#br0" timeOffset="53013.3008">17375 7576 83,'-66'11'39,"3"-2"-1,2-5 0,13-4-37,2 6-10,-3-6-28,16-2 0,0-5-1,8 1-1</inkml:trace>
  <inkml:trace contextRef="#ctx0" brushRef="#br0" timeOffset="53141.3136">16761 7553 45,'-21'0'36,"-1"-1"2,6 0-3,-4-5-30,9 3-8,1-2-19,10 5-2,-10-5-12,10 5 0</inkml:trace>
  <inkml:trace contextRef="#ctx0" brushRef="#br0" timeOffset="53291.3286">16498 7519 90,'-23'5'41,"4"2"0,-4-10-4,-2 0-48,15-2-29,-8-11 0,7-3-2,1-7 2</inkml:trace>
  <inkml:trace contextRef="#ctx0" brushRef="#br0" timeOffset="55497.5492">18092 7509 54,'1'-15'34,"-1"15"-2,-1-10 1,1 10-22,0 0-4,0 0-2,0 0-2,0 0-1,0 0 0,-5 21-1,-1-7 1,0 4 1,-3-1-1,2 4 1,-1-5-1,3 1 1,2-5-2,3-12 1,0 0-1,20 5-1,-2-16 0,3-4-1,5-4 1,-1-3-1,1-1 1,-4 0 0,-4 3 0,-9 5 0,-6 3 1,-3 12 0,-21-2 0,1 10 0,-8 5 0,1 4 1,-5 3-1,4 1 1,4-1-1,7 1 0,7-5-1,9-5 1,12-6-1,7-6 1,10-7-1,5-5 0,2-4 1,1-4-1,-2-2 1,-7 3 0,-7-1 0,-8 4-1,-11 4 1,-1 13 0,-21-11 0,2 14 0,-5 4-1,0 1 0,3 6-5,-4-6-30,16 3-4,9-11 0,0 0-2</inkml:trace>
  <inkml:trace contextRef="#ctx0" brushRef="#br0" timeOffset="59123.9118">23469 3772 11,'0'0'19,"0"0"0,-8 11-11,8-11 0,0 0 2,-11 5 2,11-5-1,0 0 1,0 0-2,0 0 0,0 0-1,0 0-2,0 0-2,0 0-1,0 0 0,-3-10-1,3 10 0,0 0 0,0 0 1,0 0-2,0 0 0,0 0 0,0 0 0,0 0 0,0 0 0,0 0 0,0 0-1,0 0 0,-10 2 1,10-2-1,0 0 0,0 0 0,0 0-1,-12 0 1,12 0-1,0 0 0,0 0 0,0 0 1,0 0-1,0 0-1,0 0-1,0 0-12,-10 5-20,10-5-2,-13-7 0,13 7 0</inkml:trace>
  <inkml:trace contextRef="#ctx0" brushRef="#br0" timeOffset="59667.9662">23323 3705 35,'-9'12'32,"-4"-2"3,0 3-1,-5-10-18,8 11-4,-7-12-1,11 9-2,-6-13-1,12 2-5,0 0 0,0 0-1,0 0-1,0 0 0,0 0-3,0 0-3,0 0-8,-22-3-20,22 3-3,-19-7-1,19 7 1</inkml:trace>
  <inkml:trace contextRef="#ctx0" brushRef="#br0" timeOffset="59920.9915">22948 3740 67,'0'0'35,"-19"1"0,19-1 1,-17-1-28,17 1-2,0 0-1,0 0-2,-13 3-2,13-3-3,0 0-10,0 0-22,-10 5-1,10-5-2,-12-6 1</inkml:trace>
  <inkml:trace contextRef="#ctx0" brushRef="#br0" timeOffset="60133.0127">22777 3735 57,'0'0'35,"0"0"-2,0 0 2,6 10-25,-6-10-3,0 0-1,0 0 0,-10-1-3,10 1-5,-18-4-5,18 4-14,-18-3-12,6 0-3,-4-7 0,3 4 1</inkml:trace>
  <inkml:trace contextRef="#ctx0" brushRef="#br0" timeOffset="60319.0313">22576 3734 65,'0'0'34,"-14"9"-1,14-9-4,-12 1-23,12-1 1,-10 0-2,10 0-1,-13-2-3,13 2-4,-17-5-10,17 5-19,-18-3 0,5 3-2,-9-6 1</inkml:trace>
  <inkml:trace contextRef="#ctx0" brushRef="#br0" timeOffset="60501.0495">22289 3709 75,'-12'2'34,"-1"-3"0,13 1-1,-21 1-29,21-1-2,-14 1 0,14-1-2,0 0-2,-16-2-4,16 2-5,-14-1-7,14 1-7,-11 0-7,11 0-2,-18-5 2</inkml:trace>
  <inkml:trace contextRef="#ctx0" brushRef="#br0" timeOffset="60650.0644">22112 3705 16,'-15'7'27,"15"-7"5,-13 3 0,13-3-13,0 0-6,-13-4 0,13 4-4,0 0-5,0 0-12,0 0-22,0 0-3,-11-14-1,0 7 0</inkml:trace>
  <inkml:trace contextRef="#ctx0" brushRef="#br0" timeOffset="60816.081">21853 3704 42,'-16'6'29,"-3"-14"-7,19 8 7,0 0-11,-8-19-8,8 19-5,0 0-1,9-11 0,-9 11-1,0 0-12,0 0-25,-17-6 0,2 5-3,-7-3 2</inkml:trace>
  <inkml:trace contextRef="#ctx0" brushRef="#br0" timeOffset="60985.0978">21507 3748 51,'-6'14'36,"4"-3"-1,2-11 1,2 17-22,-2-17-8,0 0-1,0 0-3,-11-7-3,11 7-25,-8-19-9,-3 3-2,-8-7-1</inkml:trace>
  <inkml:trace contextRef="#ctx0" brushRef="#br0" timeOffset="61956.1949">21363 3762 43,'-7'16'30,"-5"-5"0,6 2 0,1-3-27,5-10-2,-11 12 1,11-12-2,0 0-6,-8 13-11,8-13-11,-11 2-3,11-2 2</inkml:trace>
  <inkml:trace contextRef="#ctx0" brushRef="#br0" timeOffset="62122.2116">21163 3860 57,'0'0'35,"-15"9"-2,15-9 0,-11 2-29,11-2-3,0 0-2,0 0-4,-14-7-10,14 7-16,0 0-3,0 0 1,0 0 1</inkml:trace>
  <inkml:trace contextRef="#ctx0" brushRef="#br0" timeOffset="62258.2251">21014 3860 44,'-22'2'30,"4"1"2,-3-1-1,-1-6-23,6 5-6,-1 2-4,-1-7-8,6 6-14,-5-5-1,4 6-1,-5-6 1</inkml:trace>
  <inkml:trace contextRef="#ctx0" brushRef="#br0" timeOffset="62401.2395">20637 3879 52,'-34'2'26,"5"8"0,-4-8-1,6 10-13,-6-10-7,6 0-7,3 6-7,-3-10-12,6 3-8,-2-2-2,1 2 1</inkml:trace>
  <inkml:trace contextRef="#ctx0" brushRef="#br0" timeOffset="62536.253">20177 3920 45,'-27'1'31,"-1"-4"2,5 6 0,-5-11-18,12 11-8,-6-4-4,5-1-4,4 9-10,-8-11-17,7 5-5,-1-4-2,2 0 1</inkml:trace>
  <inkml:trace contextRef="#ctx0" brushRef="#br0" timeOffset="62678.2672">19776 3894 76,'-23'11'36,"-3"-3"-2,0 8-9,1-8-31,-5-13-15,12 8-13,-2-5-1,4 1 0,-3-5 0</inkml:trace>
  <inkml:trace contextRef="#ctx0" brushRef="#br0" timeOffset="62822.2816">19300 3952 69,'-31'8'35,"-1"-3"-2,1-7-7,9 5-57,-2-8-2,4-1-2,-1-6-1</inkml:trace>
  <inkml:trace contextRef="#ctx0" brushRef="#br0" timeOffset="62971.2965">18709 3986 78,'-40'7'36,"1"-2"-4,1-4-8,5-17-52,5 15-7,3-8-2,11-1 1</inkml:trace>
  <inkml:trace contextRef="#ctx0" brushRef="#br0" timeOffset="63227.3221">18413 3884 70,'-13'7'37,"1"4"-1,-5-5 0,3 0-35,0 0-4,1-9-3,13 3-5,0 0-2,0 0-1,-10-1-1,10 1 2,0 0 2,0 0 5,0 0 1,0 0 7,6 10 1,-6-10-2,0 0-8,-14 11-13,13-1-3,-10-7-2</inkml:trace>
  <inkml:trace contextRef="#ctx0" brushRef="#br0" timeOffset="65340.5333">18141 3822 37,'-15'9'33,"-3"12"2,-9-1-1,2 17-19,-7-11-6,13 7 0,-1-9-4,15 2-1,7-13-1,14-5-2,9-9 1,11-6-2,5-8 1,3-3-1,-3-4 1,-1-1 0,-11 2-2,-8 0 1,-13 5-1,-12 5 1,-11 6 0,-10 7 0,-10 8 0,-6 4 0,-1 5 1,0 7 0,3 0 0,8 2 0,8-1-1,11-2 1,10-6-1,12-3 0,8-6 1,9-8-1,4-7 1,5-7-1,0-6 0,-1-2 1,-4-5-1,-6 0 1,-6 1-1,-9 1 0,-8 4 0,-9 7 0,-11 6 1,-8 7-1,-9 8 1,-3 10-1,-5 5 1,0 7 0,5 2-1,4 2 1,9-3 0,11-4 0,12-6-1,14-9 1,11-11 0,11-9-1,5-12 1,6-4-1,1-7 1,-4 0-1,-4-2 1,-10 2-1,-9 4 1,-11 5-1,-13 8 0,-8 9 0,-12 4 0,-4 4 0,-3 7 1,1 1-1,0 4 1,7 1 0,7-1-1,7-1 1,9-4 0,7 0-1,5-4 1,2-3-1,3-2-3,-4-11-5,4 9-30,-11-14-1,-5 14-1,-2-27-2</inkml:trace>
  <inkml:trace contextRef="#ctx0" brushRef="#br2" timeOffset="69520.9514">20664 2997 66,'16'-13'38,"-16"13"-1,0 0 0,2 16-22,-16 8-12,-6 21-1,-12 11 1,-10 26-1,-16 11-1,-11 15 0,-15 8 0,-4 9 0,-2-2 0,7-5-1,6-15 0,11-16-2,19-13-3,8-29-15,28-6-18,5-25 0,16-11-1,3-21 1</inkml:trace>
  <inkml:trace contextRef="#ctx0" brushRef="#br2" timeOffset="69813.9807">19929 3275 96,'-13'-7'39,"-3"-1"2,12 19-2,9 3-37,11 14 1,13 4-1,16 9 0,13 5 0,13 7 0,8 4 0,9-1-1,3-1 0,3-2-1,0-1 1,-2-2-2,-3 0-1,-5-2-3,4 13-13,-14-16-22,5 9 0,-14-11 0,-1 5-1</inkml:trace>
  <inkml:trace contextRef="#ctx0" brushRef="#br2" timeOffset="70288.0281">20623 6785 98,'8'-21'37,"-8"21"0,-17 13-1,-10 17-33,-17 21-2,-8 17 1,-17 17 0,-7 17 0,-11 9 0,0 12-1,0-6 1,7-3-2,11-10-1,11-17-2,19-15-3,7-27-9,25-12-23,7-33 1,14-4-1,5-29 0</inkml:trace>
  <inkml:trace contextRef="#ctx0" brushRef="#br2" timeOffset="70470.0462">19936 7291 105,'-20'-3'41,"12"22"0,0 6-1,24 13-33,13-2-2,27 2-2,20-6-1,19-7-3,19-3-1,7-14-12,18 11-25,-10-4-2,-5 12-1,-22 4 0</inkml:trace>
  <inkml:trace contextRef="#ctx0" brushRef="#br2" timeOffset="71099.1092">19950 9358 100,'-12'-38'38,"6"12"1,-5-2-2,5 13-35,6 15 1,0 0-1,0 0 1,1 21 0,-1 4-1,1 7 0,0 8 0,-1 10-1,-1 6 1,0 10 0,-2 7-1,0 5 1,1 1 0,2-2 0,5-8-1,9-10 1,9-18-1,14-22 0,17-30 0,20-29 0,23-31-1,21-35 0,24-33 1,22-33-1,14-31-1,15-26 1,11-18-1,7-19 0,1-8 1,2 6 0,0 8-2,-9 8-3,15 30-28,-18 9-6,7 29-2,-10 19-1</inkml:trace>
</inkml:ink>
</file>

<file path=ppt/ink/ink5.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7T20:26:25.292"/>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definitions>
  <inkml:trace contextRef="#ctx0" brushRef="#br0">10275 9568 41,'0'0'30,"1"-13"1,-1 13-2,0 0-21,-1-16-2,1 16 1,0 0 0,7 19-1,-11 3 0,3 21-1,-9 14-1,-5 22 0,-12 20-2,-7 22 0,-13 15-2,-12 14 1,-10 8-2,-6 0 1,-2-3-3,0-11-4,14-6-27,0-11-2,11-10-1,8-16 0</inkml:trace>
  <inkml:trace contextRef="#ctx0" brushRef="#br0" timeOffset="917">8813 12311 52,'7'-29'37,"-1"12"-1,-6 17-2,0 0-30,-12 28-1,3 15 1,-7 13-1,-2 16-1,-5 10-1,-1 10 0,-1 3 0,3 1 0,1-6 0,5-7 0,2-14 0,5-13 0,6-15 0,4-16 0,-1-25 0,11-3 0,1-27-1,2-18 1,2-15 0,1-13 0,0-14-1,0-6 2,-2-5-1,-3 0 0,-2 9 0,-2 10 0,-3 13-1,-2 15 2,0 15-1,-1 15-1,-2 24 1,0 0-1,9 16 1,-3 11 0,2 8-1,7 5 1,7 3-1,8-3 0,12-11 1,11-8 0,12-18 0,8-11 0,8-18 1,4-13-1,-1-12 0,-1-3 1,-12 2-1,-9 4-1,-14 9 1,-10 10 0,-16 16-1,-11 17 0,-11 20 0,-10 17 1,-10 15-1,-3 13 0,-3 11-1,1 8 0,3 2 0,4-6-1,13-2-4,2-21-7,29 2-16,-5-26-9,17-6-2,1-20-1</inkml:trace>
  <inkml:trace contextRef="#ctx0" brushRef="#br0" timeOffset="1301">9981 12659 71,'-10'27'40,"11"6"-1,2-11 0,12-2-35,13-12-1,12-7 0,10-11-1,7-8 0,1-6 0,1-5-1,-6-2 0,-8-1 0,-15 1-1,-14 4 2,-14 3-2,-16 8 1,-13 5 0,-10 10-1,-8 7 0,-6 10 0,-2 11 0,3 6 0,5 9 1,9 1-2,10 1 2,15-1-1,15-6 0,18-7 0,16-11-1,12-13-3,20-1-6,-6-22-17,20 5-12,-7-13-1,2 0-1</inkml:trace>
  <inkml:trace contextRef="#ctx0" brushRef="#br0" timeOffset="1686">10784 12579 72,'-23'-4'39,"23"4"0,-25 12 1,16 4-35,-5 1-1,6 10 0,-4 0-2,3 7 1,-2-3-2,5 1 1,1-7-1,3-3 0,5-10-1,-3-12 1,21-10-1,-2-12 0,7-10 1,5-6-1,2-8 0,1-2 1,-1-1 0,-4 6 0,-5 7 0,-4 8 0,-8 11 0,-12 17 0,0 0 0,7 24-2,-12 6 2,0 7-2,0 6 0,4 2-1,5 1 0,3-8-2,9-1-2,1-20-7,24 8-16,-11-21-9,14-4-1,-5-17-1</inkml:trace>
  <inkml:trace contextRef="#ctx0" brushRef="#br0" timeOffset="1873">11371 12530 71,'0'0'40,"-9"-16"-2,9 16 1,-22 14-30,14 5-3,-3 6-3,4 8-1,-1 10-1,2 1-1,4 3-2,0-3-2,12 3-6,-10-19-28,18-5-1,0-24-1,11-9 1</inkml:trace>
  <inkml:trace contextRef="#ctx0" brushRef="#br0" timeOffset="2008">11548 12311 58,'-12'-45'36,"-4"8"0,2 9-3,1 16-36,13 12-29,0 0-1,0 0-2,26 9 0</inkml:trace>
  <inkml:trace contextRef="#ctx0" brushRef="#br0" timeOffset="2366">12095 12240 77,'-37'9'41,"1"7"-1,-10-6 1,4 9-36,0-1-1,9 5 1,4 0-3,11 1 1,9-3-2,12-2 0,15-4-1,12-6 0,10-1 0,8-2 0,1-2 0,0 4 0,-6 3 0,-9 3-1,-12 4 1,-14 7-1,-16 4 1,-13 5 0,-11 0 0,-5 0-1,-5-2 1,-1-3-1,2-4-1,2-13-6,23 7-17,-11-26-7,27 7-7,-8-19-2,23 2 0</inkml:trace>
  <inkml:trace contextRef="#ctx0" brushRef="#br0" timeOffset="2788">12734 12332 65,'-10'-7'40,"-16"0"-2,3 10 2,-18 0-33,10 14-1,-8 5-1,2 11 0,-3 5-3,9 6 1,3 0-2,13 1 1,12-5-2,12-7 0,18-7-3,11-17-3,28 3-11,-7-22-20,22-1-2,-6-15-1,10-3 0</inkml:trace>
  <inkml:trace contextRef="#ctx0" brushRef="#br0" timeOffset="3171">13095 12321 79,'-19'19'41,"-8"-1"-1,9 16 2,-13-2-36,14 5-2,1 0-1,5 2-1,6-3 0,8-3-1,8-7-1,8-10 0,11-8 0,7-9 1,5-9-1,1-6 0,1-9 0,-1-5 1,-3-5-1,-3-3 1,-6-2-1,-5 0 0,-5 1 0,-2 6 1,-7 8-1,-4 9-1,-8 16 1,0 0 0,-9 25 0,-4 8 1,-2 10-2,-2 3 0,4 6-1,3-6-2,16 1-4,-1-21-15,38 6-10,0-25-6,26-2-2,4-19 2</inkml:trace>
  <inkml:trace contextRef="#ctx0" brushRef="#br0" timeOffset="3510">14145 12153 93,'-42'15'40,"-17"2"0,9 16 0,-1-3-38,11 3 1,12-3-2,16 0 1,14-6-2,14-3 2,15-7-2,10-4 1,4-2-2,0-2 2,-2-1-1,-10-1 0,-6 3-1,-8 4 2,-15 2-1,-9 6-1,-13 3 1,-6 3 0,-10 4 0,-2 1 0,-3 0 0,2-5-3,6 2-1,-3-19-15,28 11-10,-8-24-4,14 5-7,21-26-2,6 1 0</inkml:trace>
  <inkml:trace contextRef="#ctx0" brushRef="#br0" timeOffset="6878">2495 1530 26,'-6'-53'29,"6"53"4,0 0-2,-8-62-18,8 62-1,0 0 0,12-34-2,-23 29-2,4 20-2,-3 15-2,-2 22-1,5 14 0,5 19-2,3 10 2,7 3-2,-2 6 0,2 0-2,1-6 1,1-8-2,0-12 3,2-17-2,-2-17 2,2-15-2,-1-24 2,1-17 0,-2-17 1,-1-11 0,-2-12-1,-1-8 2,-5-13-3,-2-8 3,-3-5-2,-3-6 2,-3-1-3,8 43 2,1-3 0,3 3 0,3-3-1,3 3-3,1-2 3,9 6-2,-18 46 2,42-83-3,-42 83 1,55-65-1,-55 65 4,60-40 0,-60 40-1,79-6 0,-35 32-1,-10 27 3,-21 15-3,-16 11 2,-19 3-3,-10-2 1,-9-12-1,9-17 1,4-13 0,5-9 0,5-9 0,5-4 0,13-16 0,-11 15 0,11-15 0,2 16-1,5 0 2,4 6-1,2 7 0,6 7 0,4 7 1,7 5-2,6-2 1,7 1-1,6-4-2,3-6-3,15 5-16,-10-23-8,15-3-7,-9-14-2,9-5 1</inkml:trace>
  <inkml:trace contextRef="#ctx0" brushRef="#br0" timeOffset="7287">3536 2039 79,'0'0'38,"7"10"-3,6-12 3,19 2-35,0-5 0,8 1 1,5-7 0,9-4-2,0-7 0,-1-4 1,-3-5-2,-6-5 1,-9 1-1,-8 0 2,-16 0-2,-13 3 2,-17 6-1,-11 10-1,-11 9 0,-10 10 0,-7 7 0,-4 15-1,0 11 2,4 10-3,8 4 3,9 4-2,17 0 0,15 5 0,17-7 0,19-9-1,20-10-1,20-8-1,18-6-2,6-17-4,22 6-13,-11-29-10,15 4-5,-13-13 0,4 0-1</inkml:trace>
  <inkml:trace contextRef="#ctx0" brushRef="#br0" timeOffset="7655">4711 1776 99,'-26'-7'39,"-13"3"0,7 15 1,-14 7-33,7 4-6,-2 8 2,4 8-1,3 8 0,2 4-1,7 0 0,8 3-1,8-6 1,11-4-1,11-12 1,15-13-1,12-17 1,12-13-1,7-15 1,5-16 0,-2-7 0,-3-9 2,-7-1-2,-10 1 2,-12 14-2,-11 5 0,-11 10 0,-9 17 0,1 13-1,-24 24-1,7 11 0,-1 8-2,5 4 0,2 5-5,21 12-12,-8-22-8,36 10-3,-4-23-7,26 2-2,3-17 1</inkml:trace>
  <inkml:trace contextRef="#ctx0" brushRef="#br0" timeOffset="8113">5619 1890 85,'-33'-15'38,"-20"1"0,7 18 0,-13 8-20,3 11-14,-4 7 2,3 11-3,5 5-1,8 5 0,12-2 0,14-4-1,18-10 0,21-11-1,20-21 1,20-13 0,12-20 1,13-20 0,4-15-1,1-15 2,-7-9-1,-10-11 1,-44 53-1,3-5-2,-13 2 0,0-2 0,-20 52 0,28-81 0,-28 81 0,-6-41 0,-11 32 0,-10 25 0,-7 28 0,-2 27 0,3 19-4,12 16 1,12 3-1,22-32-4,26-16-2,4-27-14,36-8-4,-12-28-9,18-8-1,-12-23 0,3-4 2</inkml:trace>
  <inkml:trace contextRef="#ctx0" brushRef="#br0" timeOffset="8293">6329 1765 121,'-21'-5'38,"5"22"2,-14 7-2,10 11-35,-5 12-1,5 10-1,4 7-1,4 5-2,10-5 1,8-12-5,16-4-10,-7-33-9,25 2-6,-12-29-8,17-13 1,-13-21 0,7-6 1</inkml:trace>
  <inkml:trace contextRef="#ctx0" brushRef="#br0" timeOffset="8416">6355 1476 120,'-34'-28'37,"12"23"0,0 10-7,5 1-62,21 8-7,3-4 1,27 3-2</inkml:trace>
  <inkml:trace contextRef="#ctx0" brushRef="#br0" timeOffset="8842">6910 1677 121,'-12'23'39,"4"10"2,-14 4-8,2 5-31,-1 3 1,-3 8-1,-3 3 0,0 9 0,1-6-1,4-5-1,2-9 2,5-8-2,7-14 1,8-23-1,14-5 1,7-23 0,6-12-1,6-13 2,4-10 0,5-7-2,1 2 0,-5 6 0,-3 9 0,-4 8 0,-5 13 0,-4 13 0,-3 16 0,-4 10 0,-1 10 0,-2 11 0,1 7 0,-3 6 0,0 4 0,-1 1 0,-1 1-3,-3-4-1,7-2-4,-6-18-10,23 11-9,-13-27-4,27 3-4,-7-16-5,15-1-1,-5-11 4</inkml:trace>
  <inkml:trace contextRef="#ctx0" brushRef="#br0" timeOffset="9338">7742 1875 112,'-22'-21'39,"7"6"2,-16-8 0,7 1-37,-6 7 0,1 6-2,-4 10 0,0 14-2,-2 11 3,2 9-3,3 8 2,5 5-1,4 2 0,8 0 0,11-9 1,10-9-2,14-14 0,12-11 0,9-15 0,8-11 0,2-11 0,2-10 0,-1-5 0,-6-5 0,-6 8 0,-8-1 0,-11 13 0,-10 13 0,-13 17 0,-2 22 0,-12 18 0,-8 21-3,-4 13 3,-5 19-2,-3 10 2,0 6-1,2-3 1,1-2 1,4-12-2,4-12 2,2-14-1,0-14 1,3-19-1,-4-14 1,-3-15-2,-1-12-3,-3-10-1,-14-28-10,14 2-8,-22-37-5,18 8-5,-11-20-7,18 9-1,0-6 3</inkml:trace>
  <inkml:trace contextRef="#ctx0" brushRef="#br0" timeOffset="9991">9348 1839 72,'-8'-24'35,"6"6"2,-11-5 0,5 5-29,-12 2 0,2 8 0,-16 5-1,-4 4-2,-11 8 0,-2 14-1,-3 8-1,-1 10-1,4 3 0,8 5-1,11-2 0,16 2 0,13-9 0,17-10-1,18-12 0,15-11 1,12-15-1,9-11 1,4-14-1,4-8 2,-7-8-1,-8-1 0,-8 4 0,-15 5 1,-10 9-2,-10 8 1,-18 24-1,0 0 0,0 40-1,-11 7 0,-2 9-1,0 11-3,11 11-9,-4-13-10,30 7-4,1-31-8,40-10-5,16-28-2,37-16 1</inkml:trace>
  <inkml:trace contextRef="#ctx0" brushRef="#br0" timeOffset="11104">10920 1544 87,'-9'14'36,"1"14"0,-14 8 1,-2 14-34,-8 9 1,-2 10 0,-5 8-1,1 6-1,-3-4 1,6-5-3,5-11 2,11-13-2,7-18 1,12-17-1,12-21 0,9-23 1,6-17-1,5-16 2,1-12-1,0-11 2,-2-9-2,-6-5 1,-14 53-1,0-2 0,-11 48 1,13-90-1,-13 90 1,9-74-2,-9 74 2,5-58-2,-11 20 1,9 19 0,-3 19-2,10 17 1,0 9 0,14 11 0,2-3-1,15-3 2,4-18 0,9-15 0,-54 2 0,69-16 0,-69 16 2,69-31-2,-69 31 0,72-33 1,-72 33 0,61-38-2,-61 38 1,41-17 0,-7 8-2,-3 27 1,-25 16-1,-4 26 1,-17 16-1,0 19-1,-3 3 0,8-4-1,8-5-1,4-16-6,22-4-9,-7-34-8,25 0-4,-9-31-5,18-4-4,-7-21 2,8-8 0</inkml:trace>
  <inkml:trace contextRef="#ctx0" brushRef="#br0" timeOffset="11486">11647 1842 97,'-13'27'38,"0"-1"1,20 4-1,3-6-29,21-11-8,13-10 1,16-5 0,7-9 0,6-5 1,0-10-1,-4-3 1,-9-1-2,-7-2 2,-18 3-1,-11-2 0,-20 5 0,-12 7-1,-14 8-1,-11 8 1,-10 5-1,-8 15 0,-5 12 0,-2 13-1,5 7 2,3 5-2,13 2 1,12 3 0,15-7-1,18-10-1,26-13 0,18-14-2,23-9-6,3-22-11,33 3-6,-11-26-4,22 5-6,-16-15-2,1 5 1,-23-6 3</inkml:trace>
  <inkml:trace contextRef="#ctx0" brushRef="#br0" timeOffset="11832">12754 1718 115,'-39'4'39,"-15"-1"1,9 18-1,-5 1-35,4 11-1,2 6 0,5 6-2,7 3 2,5 0-3,11-1 2,12 0-2,12-16 1,11-13 0,13-11 0,10-13 0,8-9-1,8-12 0,0-10 2,0-9-2,-3-3 0,-8 3 0,-8 8 0,-8 3 0,-12 10 0,-7 12 0,-12 13 0,-6 21 0,-8 10 0,-2 6-2,3 5-1,4 1-2,13 6-4,0-19-11,33 3-5,-9-26-5,39 0-4,-7-20-4,21-4-2,-9-15 4</inkml:trace>
  <inkml:trace contextRef="#ctx0" brushRef="#br0" timeOffset="12125">13424 1769 122,'-31'-13'40,"5"16"1,-14-1-5,8 9-33,4 2 0,7 7-1,8 0-1,9 5-1,7 0 1,13 3-1,6-3 1,10-2-2,1 0 1,2-1-1,-3-2 2,-5-1-1,-6-1 0,-12 0-1,-8-3 1,-10 1 0,-8-2-1,-5-4-1,-3 0-1,-1-8-5,13 4-11,-10-20-7,23 14-5,2-27-4,21 10-6,3-12 1,17 2 1</inkml:trace>
  <inkml:trace contextRef="#ctx0" brushRef="#br0" timeOffset="12500">13868 1749 118,'-11'3'40,"-14"2"0,8 15 0,-9 1-39,3 9 0,0 4 1,2 8-1,4 1 1,6 0-1,8-5 1,11-4-2,11-15 2,12-8 0,11-16-1,8-13 1,8-11-2,5-10 0,-2-5 0,-2-5 0,-8 4 0,-9 4 0,-13 6 0,-10 13 0,-19 22 0,0 0 0,-21 22 0,-4 13 0,0 8 0,-1 3 0,9 3 0,4-6-12,27 2-8,-3-27-6,36 6-6,-4-27-2,30 1-8,0-15 1,14-3 1</inkml:trace>
  <inkml:trace contextRef="#ctx0" brushRef="#br0" timeOffset="13006">14726 1794 104,'0'-22'38,"-10"4"1,10 18-2,-20-4-31,9 21-2,-7 6-1,2 10-3,-1 10 2,2 6-2,0 3 2,4 9-1,3-4 0,5-5-1,2-7 2,2-8-2,0-10 2,2-6-2,0-9 2,-3-12-2,12-19 1,-1-7 1,0-11-1,3-13 0,4-9-1,1-10 3,5 3-3,-5 4 2,2 9-2,-6 8 2,-1 11-2,-4 8 0,-10 26 0,18-8-4,-7 15-1,2-2-6,21 4-10,-12-8-7,30 7-4,-9-6-6,18 2-2,-8-8 2,8 2 2</inkml:trace>
  <inkml:trace contextRef="#ctx0" brushRef="#br0" timeOffset="13169">15279 1774 87,'-10'18'39,"-17"4"-1,5 12 2,-12-2-11,5 13-27,4 2 1,5 7-2,5-1-1,8-3-3,13-6-1,1-18-15,23 2-6,-11-29-6,23-4-8,-10-20 0,11-7 0,-10-15 2</inkml:trace>
  <inkml:trace contextRef="#ctx0" brushRef="#br0" timeOffset="13567">15364 1537 116,'-6'-26'39,"-7"8"0,13 18-1,4 11-36,6-2-1,6 5-2,2 5 1,1 8 0,0 6 1,-5 5 0,-4 9 1,-8 1 0,-6 6-1,-9-1 2,0 0-2,-2-5 2,4-5-2,0-7 0,11-11 0,6-12 0,9-12 0,11-13-1,5-11 2,6-12-2,0-8 0,6-2 0,-5-2 0,-3 6 0,-5 4 0,-9 9 0,-6 11 0,-15 17 0,10 13 0,-10 12 0,-4 7 0,3 6-3,2 4-3,15 3-7,-5-15-9,32 4-6,-11-22-4,31-2-5,-4-16-3,16-3 0</inkml:trace>
  <inkml:trace contextRef="#ctx0" brushRef="#br0" timeOffset="14109">16327 1722 95,'-24'-10'42,"-20"1"0,7 7-2,-15 7-13,4 0-25,1 13 0,3 9-1,1 9 3,8 9-4,10 3 0,12 3 0,12-1 0,12-3 0,13-9 0,12-9 0,9-12 0,6-10 0,7-10 0,1-11 0,1-10 0,-1-10 0,-2-7 0,-6-8 0,-6 8 0,-10-1 0,-15 12 0,-11 13 0,-9 17 0,-28 21-3,-6 21 2,-14 26-1,-12 17 2,-4 24-2,1 6 2,4 9 0,8-4 1,6 0 0,9-12-1,10-13 1,10-20-1,7-22 1,2-18 0,1-17-1,6-18 0,-11-20 0,5-15 0,1-13-1,3-18 1,5-12 0,7-10 0,9-5-1,11-1 1,9 0 0,10 7-2,9 4-2,20 20-11,-6-5-4,31 23-10,-12-10-4,37 18-4,4-7-7,29 6 1</inkml:trace>
  <inkml:trace contextRef="#ctx0" brushRef="#br0" timeOffset="14935">18552 1451 74,'29'-66'38,"-29"66"0,0 0 0,6-68-30,-6 68-1,0 0 1,-24-57-3,24 57 0,0 0-1,-75-17 0,26 34-2,-30 21 0,2 19 1,-5 11-2,13 16 1,8 6-3,25 5 2,24-15-2,35-23 0,28-20 0,17-20-3,25-13-11,-1-25-9,28-6-5,-18-20-4,17 0-7,-16-9 0,-3 7 1</inkml:trace>
  <inkml:trace contextRef="#ctx0" brushRef="#br0" timeOffset="15567">18980 1666 74,'4'-14'37,"-4"14"1,5-20 0,-5 20-30,-8-18-1,8 18 1,-18 0-2,4 12-1,-5 6-1,1 10-1,-3 8-2,4 8 0,3 4 0,4 2-1,8-4 1,9-6-1,9-11 1,9-12-1,12-18 1,7-20 1,5-10-2,4-10 2,-1-9-1,-5-6 1,-4-2-1,-7-1 0,-9 12 0,-9 7 0,-9 13-1,-7 13 0,-2 14 0,-21 28-1,0 18 0,-7 25 0,-8 18-1,-7 24 1,-5 9 0,-4 15-2,-2-4 3,4 0-1,4-17 1,7-15 0,7-23 0,9-20 1,9-22-1,14-36 1,0 0 0,15-44-2,5-12 1,3-12 0,4-15 0,2-12-1,2-5 2,0 1 0,0 10-2,-4 5 1,2 12-3,0 4 1,13 18-12,-10-3-6,30 17-7,-18-8-5,27 9-6,-7-7-2,13 5 2</inkml:trace>
  <inkml:trace contextRef="#ctx0" brushRef="#br0" timeOffset="15790">19822 1394 110,'28'-46'40,"-28"46"1,-7 16-2,-7 19-36,-19 12-2,-6 30 2,-5 16-3,13 3 0,5-1 0,17-22-2,12-13 1,5-14-4,16-8-2,0-29-15,24-1-5,-13-23-6,18-2-6,-9-20 0,10-1 2</inkml:trace>
  <inkml:trace contextRef="#ctx0" brushRef="#br0" timeOffset="15957">20086 1742 82,'0'0'40,"-16"-2"-1,6 22 2,-15-2-14,7 13-25,1 7 1,3 5-2,1 3-1,2 1-2,6 1-2,-3-17-13,19 10-7,-13-27-8,23-1-5,-7-19-3,16-4 0</inkml:trace>
  <inkml:trace contextRef="#ctx0" brushRef="#br0" timeOffset="16370">20316 1569 109,'0'0'42,"-3"12"-1,12 3 0,-11-2-38,9 4 0,-3 5 0,0 4 0,-5 6-1,-2 7-1,-6 3 1,-4 5-1,-6-4 0,2 0-1,-3-5 1,5-2-1,5-11 2,6-10-4,4-15 2,23-7 0,4-14 0,4-7 0,6-8 0,5-4 2,-2-2-4,-1 2 4,-9 5-2,-4 10 0,-10 12 0,-5 11 0,-6 13-2,-7 12-1,3 8 1,-1 5-4,13 7-3,-5-12-10,30 7-8,-11-21-3,34 3-4,-8-19-6,17-4 2,-11-18 1</inkml:trace>
  <inkml:trace contextRef="#ctx0" brushRef="#br0" timeOffset="16731">21061 1737 109,'-18'-23'40,"-19"2"0,1 17 0,-12 6-33,0 10-2,-3 11-1,6 11-1,7 3 0,10 5-1,16-3 0,19-5-2,17-10 0,18-9 0,14-17 0,10-15 0,8-13 0,6-13 0,-3-14 0,-6-15 0,-71 72 0,71-79 0,-71 79 0,53-82 0,-53 82 0,40-62 0,-37 18 0,-2 27 0,-26 16 0,1 30 0,-17 20 0,7 25 0,-2 13 0,14 5 0,24-13-11,7-19-5,34-1-6,-9-29-6,30 1-4,-14-27-3,16-4-6,-10-18 1</inkml:trace>
  <inkml:trace contextRef="#ctx0" brushRef="#br0" timeOffset="17377">21584 1790 95,'-7'15'39,"-1"-5"1,20 6 0,-2 0-27,18-8-8,8-4-1,9-6-1,7-8 0,3-5-1,-1-4-1,-2-5 1,-8-5-1,-7 0-1,-12 0 1,-10 0-1,-14 4 1,-10 4-1,-11 7-1,-13 8 1,-8 11 0,-10 8 0,-2 8 0,-1 12 1,7 5-1,7 7 1,14-1 0,18 0 0,20-9 1,18-3-2,17-8 0,13-14 0,8-8 0,7-8 0,-2-9 0,-5-4 0,-8-2 0,-9 1 0,-12 3 0,-13 7 0,-14 8 0,-12 12 0,-10 10 0,-8 6 0,-4 9 0,-4 3 0,1 2 0,2 1 0,4-8 0,5-6 0,6-10 0,8-17 0,0 0 0,10-7 0,4-15 0,3-9 0,3-7 0,6-9 0,3-3 0,3-2 0,1 5 0,-1 4 0,-1 6 0,1 7 0,-1 10 0,0 8 0,1 9 0,-5 3 0,14 9-11,-13-6-8,24 11-7,-19-7-7,30 11-2,-12-8-5,22 8-3,2-1 4</inkml:trace>
  <inkml:trace contextRef="#ctx0" brushRef="#br0" timeOffset="17527">23254 2015 127,'-29'1'34,"-10"-19"-9,22 10-11,-20-12-44,25 8-12,-14-2-1,0 8-1,-9 1 3</inkml:trace>
  <inkml:trace contextRef="#ctx0" brushRef="#br1" timeOffset="22403">21902 2309 57,'-12'2'33,"12"-2"-2,-23 0-3,23 0-15,-24 1-4,11 1-4,-8-3-3,-2 2-1,-7 1 0,-4 0 0,-5-1-1,-4 2 1,-6 0 0,-2 1 1,-6-1-1,2-1 1,-5-3-1,-2 3 1,-5-3-1,-4 0 0,-5 0 0,-3 1 0,-4 0-1,-5 1 0,-5 0 1,-3 2-1,-7 2 0,-1 1 0,-5 1 0,-1 0 0,-4-2 0,-1 2 0,-5-1 0,-2-1 0,0-1 1,1 0-1,-3-2 0,-1 2 0,-5-2 0,-1 0 0,3 0 0,-1 2 0,2-2 0,-2 1-1,1-2 1,-2-1 0,4-1 1,-2-2-1,0 0 0,-2-3 1,-6 0-1,1 2 1,-3-2 0,-1 1 0,-5 1 0,-2 0 0,-1 2-1,-2 3 1,0 0 0,-1 0 0,-4 3-1,-1-1 1,2 1 0,-3 0-1,-6 1 1,-2 0-1,-4-2 0,1 2 0,-6 0 1,-3 0-1,-4 1 0,-2 0-1,-2-1 2,-3 1-2,-3 0 1,-3-2 0,-2-1 0,3-1 0,1-1-1,-1 0 1,1-2 0,2 0-1,1 0 1,-1 2 0,-2 0 0,-3 2-1,-3 0 1,-5 2 0,0 0 0,-3 2-1,-2 0 1,-3 0 0,5-1 0,-1 0-1,0-1 1,3 2 0,2 0 0,3 2 1,0 3-1,1 0 0,-1 4 1,1-1 0,0 1-1,3 0 1,-1-2-1,1-2 1,0-2 0,6-3-1,2-4 1,3-1-1,1 0 1,1 1-1,3 0 0,2 2 0,2 2 0,-1 1 0,5 2-1,2 0 1,8-1-1,5-3 1,4-3-1,6-3 1,11-3 1,5-4-2,7-4 2,3 2-1,1-1 0,1 1 0,4 2 1,3 3-1,0 2-1,4 3 1,3 4-1,7-2 0,10 4-2,10-6-2,20 11-28,-2-13-5,18 6 1,3-8-3</inkml:trace>
</inkml:ink>
</file>

<file path=ppt/ink/ink6.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7T20:29:03.799"/>
    </inkml:context>
    <inkml:brush xml:id="br0">
      <inkml:brushProperty name="width" value="0.05292" units="cm"/>
      <inkml:brushProperty name="height" value="0.05292" units="cm"/>
      <inkml:brushProperty name="color" value="#00B0F0"/>
    </inkml:brush>
    <inkml:brush xml:id="br1">
      <inkml:brushProperty name="width" value="0.05292" units="cm"/>
      <inkml:brushProperty name="height" value="0.05292" units="cm"/>
    </inkml:brush>
  </inkml:definitions>
  <inkml:trace contextRef="#ctx0" brushRef="#br0">2815 1297 76,'0'0'38,"-6"-54"1,6 54-7,0 0-28,-16 6 0,9 22 0,0 15-1,0 18 0,-4 11-2,3 9 0,-3 5 0,1-2-1,2-25-1,2-10 1,1-15 0,2-11 1,3-23 0,0 0 0,12-34 0,0-12 1,0-17-1,-12 63 1,15-74 1,-15 74-4,17-86 2,-17 86-3,15-91 3,-15 91-3,15-77 3,-15 77-2,10-63 2,-10 63 1,0 0 0,28-50 1,-18 53-2,5 11 2,4 14-2,12 8 1,-31-36-1,0 0 1,70 35-1,-70-35 1,65 2 0,-65-2-1,71-15 1,-71 15-1,73-20 0,-73 20-1,70-13 0,-56 19 0,43 10-2,-11 12 2,-10 15-3,-14 15 2,-14 12-3,-3 8 2,-2-1-5,2-26 0,15-12-14,-2-24-18,19-12 0,-1-13-1,12-10 3</inkml:trace>
  <inkml:trace contextRef="#ctx0" brushRef="#br0" timeOffset="291">3863 1538 86,'0'0'37,"-21"3"-1,7 15 1,-11 9-31,12 5-3,0-2-1,7 3 0,2 2 0,7-3 0,2-3-1,4-4 1,2-7 1,1-8-1,-12-10 1,24-8 0,-15-9 0,0-9-1,-3-7 1,1-7-1,-4-7 0,4-5-1,-7 52 0,13-46 0,-13 46 1,17-52-3,-17 52-3,0 0-12,58-69-23,-58 69 0,60-41-1,-60 41-1</inkml:trace>
  <inkml:trace contextRef="#ctx0" brushRef="#br0" timeOffset="697">5306 1189 98,'14'-72'40,"-14"72"1,15-64-3,-15 64-35,0 0-1,18-52 1,-18 52 0,0 0-1,-11 54-1,-2 27 0,-2 20 0,5 18 0,-2 9-2,7 2-2,2-13-2,6-31-7,15-27-25,-2-24-2,12-19 1,-7-23-2</inkml:trace>
  <inkml:trace contextRef="#ctx0" brushRef="#br0" timeOffset="886">5372 1523 105,'-18'-18'40,"5"5"0,13 13-1,14-8-32,20 0-5,-34 8 0,53-16-2,-53 16-2,72-32-3,-24 11-20,1-2-14,4-5 0,-1-3-3,4 0 3</inkml:trace>
  <inkml:trace contextRef="#ctx0" brushRef="#br0" timeOffset="1073">6104 952 109,'0'0'40,"0"0"0,0 0 1,0 0-36,0 0-2,-25 15 1,-25 63-2,3 27 1,-2 18-3,17 19-1,1 4-3,8-12-7,22-14-26,6-44-4,21-16 0,9-23-1</inkml:trace>
  <inkml:trace contextRef="#ctx0" brushRef="#br0" timeOffset="1787">7286 1007 102,'0'0'40,"0"0"0,0 0-1,0 0-36,0 0-1,0 0 1,0 0-1,-25 19 0,19 53-1,-3 20 2,-4 13-3,2 13 2,-5-1-2,6 0 0,2-20 0,6-35-1,4-22 1,6-14 0,2-21 1,6-14-1,5-14 2,4-15-1,1-14 1,3-11 0,-29 63-1,36-72 0,-36 72 1,31-77-2,-31 77 1,35-65 0,-35 65 0,19-42-1,4 22 0,-2 22 0,-5 24-1,-3 22 0,-2 18-2,5 18 0,3 5-1,3-15-4,20-7-15,-9-21-15,25-8-3,-5-21 1,11-11-1</inkml:trace>
  <inkml:trace contextRef="#ctx0" brushRef="#br0" timeOffset="2155">7960 1625 97,'-19'30'40,"14"1"0,5-8-1,18-5-32,13-11-4,16-10-1,10-16 1,12-11-1,3-11 0,-72 41 0,71-50 0,-71 50 0,66-60 1,-66 60-2,43-64 0,-43 64 0,16-52 0,-16 52 0,-8-28-1,-32 20 0,-24 17 0,-2 23 0,-17 10 0,5 22 0,9 11-1,31 4 0,45-21-2,20-13-1,23-14-3,14-22-6,30-4-25,-4-16-2,19-7 0,-9-14-2</inkml:trace>
  <inkml:trace contextRef="#ctx0" brushRef="#br0" timeOffset="2503">8897 1546 105,'18'-62'40,"-29"48"1,-12 0-1,-25 13-34,-2 19-1,-17 12-2,6 17 1,-2 9-3,14 12 1,23-9-1,15-7-1,14-10 1,16-11 0,12-17-1,13-16 0,8-11 1,5-15-1,1-10 1,-4-9 0,-5-5-1,-8-3 2,-9 7-2,-8 3 0,-11 9 0,-8 12 0,-5 24 0,-20 6 0,2 20-2,-2 10 1,0 11-3,4 6-3,23 5-11,-3-16-8,38 0-16,3-15-1,26-6 1,4-16 1</inkml:trace>
  <inkml:trace contextRef="#ctx0" brushRef="#br0" timeOffset="2808">9583 1039 104,'-32'-52'40,"32"52"1,0 0 0,0 0-39,-49 12 0,24 44-1,5 32 0,-6 22-1,9 21 1,-1 5-3,6-4-2,11-16-3,2-53-25,24-6-7,-5-26 0,11-13-2</inkml:trace>
  <inkml:trace contextRef="#ctx0" brushRef="#br0" timeOffset="2996">9369 1469 111,'-28'-5'40,"11"14"1,11 6-1,16-10-39,24-4-1,17-7-2,-51 6-3,75-18-25,-75 18-10,94-16 2,-48 8-2</inkml:trace>
  <inkml:trace contextRef="#ctx0" brushRef="#br0" timeOffset="3355">9920 1539 102,'-23'33'40,"0"-8"0,21 0 0,4-5-37,20-13-1,15-7 0,12-6-1,2-4 1,2-6-1,-2-5 1,-5-4-2,-11-2 2,-11-1-2,-24 28 1,0 0 0,0 0 0,-5-61 0,5 61 0,0 0 0,-85-40 1,28 39-1,-15 5 0,6 19 1,-7 9-2,13 10 1,11 7-2,31 1 0,23-6-3,17-10 0,26-6-12,2-21-14,38 0-11,5-11 0,23-3-1,-3-8 1</inkml:trace>
  <inkml:trace contextRef="#ctx0" brushRef="#br0" timeOffset="3839">10794 1506 94,'-8'-23'39,"8"23"1,-20-21-1,-4 11-33,-4 8-1,-10 10-1,-1 13 0,-7 9-1,7 15 0,-4-1-2,17 8 1,12-7-1,17-5 1,15-15-1,17-13 0,15-15-1,11-16 1,9-11 0,3-17 0,-73 47 1,76-62-2,-76 62 2,66-84-3,-66 84 2,58-89-2,-41 43 1,-17 46-1,29-77 0,-29 77 1,8-50 0,-8 50 0,-25-23-1,5 39-2,2 23-6,-4 19-9,23 28-12,6 6-12,29-8 0,23-23-2,24-17 3</inkml:trace>
  <inkml:trace contextRef="#ctx0" brushRef="#br0" timeOffset="4356">11958 1453 96,'0'0'40,"5"-51"-1,-5 51 0,3 14-33,-12 15-4,3 19 2,-10 13-2,2 1 0,-1-2-1,14-9 2,8-11-2,15-16 1,15-15-1,14-14 0,9-11 1,7-13-1,3-9 0,-4-8 0,-5 0 1,-10-3-1,-51 49 0,0 0 0,52-65-1,-42 47 0,0-6 0,-10 24-1,-12-2-1,-2 21 1,-1 11-1,0 11-1,5 5-1,9 2-1,13 1-5,-2-20-20,25 4-9,1-14-1,18-9 0,-2-12 1</inkml:trace>
  <inkml:trace contextRef="#ctx0" brushRef="#br0" timeOffset="4919">12923 1506 95,'-21'-22'38,"4"15"2,-13 8-1,6 14-34,-2 10 1,4 13-2,-1 5-1,5 14 0,2 2 0,4 2-1,5-2 0,4-6-2,3-8 2,3-7-2,2-11 1,2-14-1,3-13-1,3-14 2,3-13-1,3-11 2,-1-9-2,2-11 1,0-13 0,-20 71 0,21-80 0,-21 80 0,27-81 0,-27 81-1,25-79 1,-25 79-1,35-64 0,-35 64 0,38-54 0,-38 54 0,50-36-1,2 15 1,-4 23-1,-4 17 0,-13 18 0,-6 12 0,-19 3-1,-14 4 1,-24-6-1,-8-1 1,-10-7 0,-4 0 1,-2-9-1,3-3 1,3-5 0,7-1 0,7-5 0,9 4 0,8 3 0,3 6 0,2 8 1,-3 16-1,-1 8 0,-6 14-1,-3 8 0,-7 5-3,2 7-4,-13-14-11,22 9-17,-5-28-3,21-3-1,9-30-2</inkml:trace>
  <inkml:trace contextRef="#ctx0" brushRef="#br0" timeOffset="5458">14311 1414 107,'0'0'39,"5"-14"2,-5 14-2,-32 14-37,-2 8 1,-8 8-1,-4 8 1,-3-3-2,11 2 2,22-14-3,14-5 1,15-8 0,14-5-1,13-3 1,9-2-1,4 0 0,0 1 0,-3 4 1,-7 5-1,-10 5 0,-15 7 0,-16 6 0,-14 5-1,-11 1 0,-5-1-2,-2-2-1,0-8-2,13-2-11,-4-18-22,31-6 0,7-15-2,21-6 1</inkml:trace>
  <inkml:trace contextRef="#ctx0" brushRef="#br0" timeOffset="6277">14771 1483 95,'20'-21'40,"-20"21"1,-11-1-1,-19 19-22,-2 17-14,-9 5-2,6 5 1,4 3-2,5 1 1,10-4-2,12-4 1,14-9 0,11-10-1,11-11 0,10-10 0,8-9 0,4-13 0,2-9 1,-5-7-2,-6-7 1,-8-5 0,-12 1 0,-11 1-1,-14 47 1,0 0 0,-4-61 1,4 61 0,0 0-1,-22-49 1,22 49 0,0 0-1,0 0 1,0 0-1,-31-48 1,52 49-1,-1 0 2,15 6-2,5-2 0,8 6 0,-9-1 0,-5 9 0,-20 2 0,-10 6 0,-8 6 0,-8 1 0,-4 3 0,-3-5 0,0 2 0,0-8 0,4-4 0,6-8 0,9-14 0,0 0 0,23-17 0,0-5 0,4-10 0,3-6 0,-30 38 0,0 0 0,51-70 0,-51 70 0,32-46 0,-32 46 0,0 0 0,37-59 0,-34 39 0,-3 20 0,11-10 0,-8 21 0,-3 6 0,4 7 0,1-1 0,12-2 0,5-15 0,5-7 0,4-8 0,5-10 0,-36 19 0,0 0 0,58-32 0,-58 32 0,0 0 0,59-35 0,-49 20 0,15 15 0,-25 0 0,13 29 0,-22 2 0,5 11 0,-8 5 0,3 4-6,3-3-4,-1-13-5,26 0-8,-8-17-6,25-6-11,-5-12 0,15-4 2,-6-12 1</inkml:trace>
  <inkml:trace contextRef="#ctx0" brushRef="#br0" timeOffset="6617">15960 1475 87,'0'0'39,"-13"-1"1,13 15 1,-5 3-12,12 2-26,7 1 0,13-4-1,8-3 0,9-6-1,6-8 0,6-9-1,-3-8 0,-3-6 1,-50 24-1,0 0 1,53-46-1,-53 46 1,0 0 0,0 0 0,-20-63 1,-17 60-2,-23 9 0,0 20 0,-18 4 0,13 14 0,5 8 0,25 3 0,26-10 0,20-9 0,35-10-8,14-19-9,50-4-6,0-22-6,41-3-13,4-11-1,23-5 0,-3-7 2</inkml:trace>
  <inkml:trace contextRef="#ctx0" brushRef="#br0" timeOffset="7120">17569 1377 79,'0'0'42,"0"0"-1,-41-43 1,2 54-17,-19 12-22,4 18 1,-7 10-3,10 13 1,10-1-1,24-2 1,28-17-2,22-12 1,15-14 0,17-13-1,7-11 1,2-9-1,-4-10 1,-7-11-1,-9-4 1,-54 40-1,36-52 2,-36 52-2,20-53 2,-20 53-3,-10-52 1,10 52 0,0 0 1,-43-63-2,-2 54-2,-4 12-1,6 13-2,4-1-7,29 16-15,14-2-13,36-10-1,16-14 1,24-8 0</inkml:trace>
  <inkml:trace contextRef="#ctx0" brushRef="#br0" timeOffset="7312">18007 1416 103,'0'0'41,"49"-22"1,-49 22-2,-33 27-35,-4 5-3,-8 16 0,-1 5-1,11 10-1,9-6-2,23-9-1,11-11-1,6-19-5,25-10-24,-4-22-8,14-5 1,-5-23-1</inkml:trace>
  <inkml:trace contextRef="#ctx0" brushRef="#br0" timeOffset="7488">18162 1232 112,'-5'-48'43,"5"48"2,-21-89-3,21 89-39,-14-76-6,14 76-4,-7-65-6,7 65-15,4-48-14,-4 48 0,0 0-2,0 0 4</inkml:trace>
  <inkml:trace contextRef="#ctx0" brushRef="#br0" timeOffset="7713">18437 865 112,'54'26'43,"-54"-26"0,0 0-6,-2 68-33,-5-15 0,-21 33-1,4 14 0,-7 7-2,1 3 0,-4-5-2,13-7 0,5-20-5,12-20 1,14-13-9,-8-28-9,27-2-8,-11-16-12,17-10 2,-5-16-2</inkml:trace>
  <inkml:trace contextRef="#ctx0" brushRef="#br0" timeOffset="8840">19631 1836 22,'18'12'33,"-18"-12"2,16 18 0,-16-18-18,-4 10 0,-17-19-2,10 4-1,-20-13-4,0-3-4,-9-11 0,-2-7-2,-4-13-1,46 52-1,-48-67 1,48 67-3,-45-84 0,24 36 0,-2-2 0,8 0 0,-1-3 0,5-1 0,2-2 0,9 5 1,1-2 0,6 3-1,1-1 0,-8 51 1,31-84 0,-31 84-1,37-61 0,-37 61 0,0 0-1,61-24 0,-61 24 1,0 0 1,36 52 0,-21 2 0,-37 37-1,-16 16 2,-20 7-1,-2 3 3,-8-13-4,14-18 1,12-20-1,34-25 1,23-21-2,28-21-2,35-14-5,-78 15-14,105-44-12,-37 21-6,12-4 1,3 0-2</inkml:trace>
  <inkml:trace contextRef="#ctx0" brushRef="#br0" timeOffset="9215">20433 1120 90,'0'0'39,"2"-64"0,-2 64 0,9-50-35,-9 50-1,0 0-1,0 0 1,0 0-2,14 20 1,-25 51-2,-4 22 0,-7 10-1,1 7-1,2 0-5,-3-20-27,18-12-5,4-33 0,11-15-1</inkml:trace>
  <inkml:trace contextRef="#ctx0" brushRef="#br0" timeOffset="9687">20340 1458 108,'-58'-33'40,"58"33"2,-50-24-2,50 24-36,0 0-2,0 0-1,0 0 1,9-50 0,-9 50-1,66-9 0,-20 7 0,6-2 0,5 1-1,3-2 0,4 1 1,-4 0-1,-3 4 0,-6 0 0,33 8 0,-34 12 0,-37 18 0,-34 7 0,-15 9 0,-8 0-1,8 3 1,9-6 0,27-11 1,16-9-1,16-15 0,13-13 1,11-13-1,3-10 1,1-10-1,-7-12 1,-53 42-1,42-53 2,-42 53-3,28-61 2,-28 61-2,-5-65 1,5 65-2,-25-53 0,25 53-2,-47-40-2,47 40-2,0 0-18,-66-33-13,66 33-2,0 0 1,0 0 1</inkml:trace>
  <inkml:trace contextRef="#ctx0" brushRef="#br0" timeOffset="10019">21355 1376 81,'0'0'40,"75"-11"0,-75 11 1,0 0-17,0 0-19,0 0-1,15-5 1,-53 18-2,-8 14-1,-9 8-1,14 9 1,8 5-2,27 3 2,20-10-1,27-9-1,11-12 0,10-12 1,6-10-1,0-11 1,-4-9-1,-10-9 0,-13-8-1,-41 38 0,0 0 1,19-63-2,-19 63 1,0 0-3,-30-64 0,30 64-5,0 0-12,-50-55-17,50 55-2,0 0 0,-18-55-2</inkml:trace>
  <inkml:trace contextRef="#ctx0" brushRef="#br0" timeOffset="10259">22125 852 110,'0'0'41,"35"-59"2,-35 59-7,0 0-34,0 0 0,0 0-1,0 0 2,0 0-1,-48 66-3,17 40 1,3 18-4,9 1-5,19 8-19,2-16-11,18-18-2,5-31-1,19-45 1</inkml:trace>
  <inkml:trace contextRef="#ctx0" brushRef="#br0" timeOffset="10584">22400 1339 90,'-18'-60'41,"18"60"2,-36-47-1,36 47-21,-50-32-16,50 32 0,-57-19-2,57 19 2,-55 1-5,55-1 0,0 0 0,-48 38 0,48-38 0,0 0 0,-3 54 0,3-54 0,13 48 0,43-16 0,10-10 0,12 1 0,-5-7 0,-5-3-8,-6-2-11,-20-5-5,5 9-8,-23-6-10,6 5 1,-12-4-2,1-3 2</inkml:trace>
  <inkml:trace contextRef="#ctx0" brushRef="#br0" timeOffset="11349">2427 2814 88,'0'-16'38,"0"16"-2,0 0 3,17 6-34,-12 24-2,3 18 1,-4 13-2,0 22 1,-7 17-2,-2 18-1,-7 10 1,-5 7-1,-5-3-1,-1-4 0,4-10-2,0-28-9,17-12-24,1-35-1,16-19-1,1-33-1</inkml:trace>
  <inkml:trace contextRef="#ctx0" brushRef="#br0" timeOffset="11552">2197 3564 75,'-54'-8'41,"18"18"-2,7-7 1,28 19-12,17-22-24,27-7-1,25-17-2,21-15 0,21-9-4,9-13-1,17 5-18,-6-24-16,5 11-1,-18-13-1,-6 12-1</inkml:trace>
  <inkml:trace contextRef="#ctx0" brushRef="#br0" timeOffset="11965">3356 2507 90,'-27'10'39,"8"21"3,-6 4-3,9 26-32,-6 6-2,5 15 1,-5 14-3,-3 15 1,-3 11-1,-1 6 0,-1-6-1,3-5-1,5-14 0,5-12-1,4-18 1,13-24 0,10-26 0,14-25 0,13-21-1,6-16 1,7-15-1,1-11 0,2-5 0,-4 3 1,-4 7-1,-11 11 1,-9 19-1,-9 18 0,-16 12 0,13 32 0,-14 10 0,-4 11-2,2 10 1,0 4-2,7 3-2,3-12-4,16 5-11,-5-34-5,29 6-11,-8-32-4,15-5-2,-4-25 3</inkml:trace>
  <inkml:trace contextRef="#ctx0" brushRef="#br0" timeOffset="12310">3827 3529 100,'-7'19'38,"21"5"2,5-20-3,13-1-34,14-14 1,11-9-1,1-12-2,1-6 2,-4-5-2,-11-3 0,-16-1 0,-16 4-1,-20 9 1,-16 12-1,-19 12 1,-13 21 0,-9 15 0,-3 20-1,-2 19 2,9 9-1,8 4 1,16 1-2,20-3 1,23-15-3,29-13-2,17-28-10,42-3-8,6-35-10,39-1-8,7-25-2,26-3 1,7-19 1</inkml:trace>
  <inkml:trace contextRef="#ctx0" brushRef="#br0" timeOffset="12708">5737 2674 101,'0'0'38,"-15"27"0,7 23-1,-7 12-35,3 12 0,3 18-1,0 11 1,3 6-1,4-1-1,3-2-1,2-11-4,11 1-17,-8-27-16,13-9 1,-7-27-2,7-8 1</inkml:trace>
  <inkml:trace contextRef="#ctx0" brushRef="#br0" timeOffset="12919">5555 3399 111,'-19'-4'39,"14"19"2,5-15-3,7 11-35,23-13-2,18-7-1,14-8-1,13-4-1,17-5-1,6-12-4,19 13-21,-12-15-10,5 13 0,-19-3-1,-5 14 1</inkml:trace>
  <inkml:trace contextRef="#ctx0" brushRef="#br0" timeOffset="13264">6288 3405 105,'-25'24'39,"17"4"1,8-28-2,10-2-35,11-10 0,13-5-1,6-8 1,4-5-2,1-6 1,-4-1-1,-4-1 0,-8 2-1,-11 5 0,-13 7 0,-16 7 0,-13 8-1,-11 12 1,-8 9 0,-9 13 0,-4 14 0,-2 7 0,7 4 0,12 1 0,15 0 1,17-7-2,19-11 0,25-8-2,19-21-2,27-1-8,1-25-22,27 3-3,-8-21 0,8 6-1</inkml:trace>
  <inkml:trace contextRef="#ctx0" brushRef="#br0" timeOffset="13790">7086 3186 101,'-44'21'39,"8"19"0,-11-3 0,13 17-31,-6-4-4,9 2 0,4-6-2,10-6 0,10-10-1,12-14 0,12-14-1,12-15 1,8-14-1,4-10 0,0-7 1,0-5 0,-4-3-1,-6 1 0,-7 5 0,-7 8 1,-7 8-1,-4 10 0,-1 7 0,-5 13 0,0 0 0,4 18 1,-3 4-1,4 5 0,2 2 0,5 1 1,4-5-1,3-4 1,7-10-1,5-10 1,5-10 0,3-9-1,2-10 1,-2-8-1,0-1 1,-2-2 0,-7 3-1,-5 4 0,-6 6 1,-5 5-1,-7 10 0,-7 11 0,0 11 0,-10 11 0,1 10-1,-1 8 0,0 8-1,1 4-1,8 3-3,3-12-5,23 7-11,-4-31-12,21 3-5,-2-27-1,15 0 1</inkml:trace>
  <inkml:trace contextRef="#ctx0" brushRef="#br0" timeOffset="14346">7957 3197 118,'-27'-19'38,"12"29"2,-10-6-10,5 19-27,3 8 0,4 8-1,0 10 0,4 4 0,3 0-1,2-1 0,4-7 0,2-6 0,1-10-1,3-11 0,-6-18 0,16-6 0,-5-14 0,-1-13 0,2-10 0,3-12 0,-4-9 0,5-9 0,-1 0 0,-1 3 0,0 4 0,3 10 0,-2 9 1,1 13-1,3 12 0,0 19 1,0 10-1,-1 9 0,3 9 1,-1 4-1,-3 9-1,-2 0 1,-6 9 0,-5 1 0,-8 0-1,-7-1 1,-9 1 0,-7-4 0,-4-6 0,2-8 0,0-10 0,4-8 0,3-6 1,7-4-1,3-3 1,12 1 0,-12 12-1,3 14 0,-2 17 1,-6 16 0,-1 20-1,-8 12-1,0 14-1,-3 0-4,8 8-10,-9-24-6,25 9-9,-5-31-10,20-11 0,4-26-2,23-14 2</inkml:trace>
  <inkml:trace contextRef="#ctx0" brushRef="#br0" timeOffset="15543">8587 3155 85,'-6'12'37,"-7"-6"1,9 12 0,-5-6-25,10 5-10,3-6 0,11-3 0,7-7-1,8-5 0,8-8-1,3-5 0,3-6 0,-1-4 0,-6-3 0,-7 0-1,-13-2 1,-12 7-1,-14 0 0,-11 9 1,-11 8-1,-7 11 0,-8 8 1,-3 12-1,-1 16 1,3 5 0,7 10 0,10-1 0,15-1 0,15-4 1,17-9-2,20-10 1,17-18-1,18-10 1,9-11-1,8-7 0,1-8 1,-4-2-1,-7-2 0,-13 1 1,-13 5-1,-14 4 1,-14 5-1,-13 3 0,-12 11 0,0 0 0,-20 13 0,0 8 0,-2 5 0,-1 8-1,1-1 1,2 1 0,5-4 0,5-5 0,5-9 0,5-16 0,10-3 0,4-17 0,5-6 0,0-9 0,5-3 0,-2-6 0,2 1 0,-1 2 0,0 5 0,0 6-1,-1 6 1,3 7 0,-2 7-1,1 7 1,2 5 0,0 5 0,3 2-1,3 1 1,2-1 0,4-2 0,1-4 0,3-2 0,-3-4 0,-4-2 0,-9-2 0,-8 2 0,-18 5 0,0 0 1,-20-3-1,-11 13 0,-9 6 1,-5 6-1,-3 8 1,-1 7 0,4 2 0,5 2-1,13 0 1,10-3 0,14-8 0,14-6-1,17-16 0,15-14 1,14-11-1,9-12 1,6-8-1,-3-8 0,0 0 0,-9-2 0,-12 7 0,-13 7 0,-14 11 0,-14 9 0,-7 13-1,-20 9 1,-1 13 0,-2 9-1,1 5 0,7 2-1,9 0-1,11-8-1,18-6-4,4-25-8,34 1-5,-5-36-9,26 2-9,-8-27 1,11 0-1,-16-18 1</inkml:trace>
  <inkml:trace contextRef="#ctx0" brushRef="#br0" timeOffset="15710">10559 2498 102,'-48'4'37,"8"41"5,-17 14-5,5 25-31,3 10-3,8 7 0,8-1-2,10-6-2,15-6-3,4-19-6,23 3-20,-7-32-10,16-5 2,-12-28-2</inkml:trace>
  <inkml:trace contextRef="#ctx0" brushRef="#br0" timeOffset="16211">10173 2962 106,'-8'14'39,"8"-14"3,5 31-2,11-14-36,23-8-1,10-7-1,13-5 0,9-9 0,-2 2 0,-2-6-2,-6 3 2,-11-2-2,-15 6 1,-11-1 0,-24 10 0,0 0 0,-13 17-1,-9 2 0,-2 4 1,-5 12-1,1 2 0,3 7 0,12-1 0,6 1 1,10-3-1,13-11 1,12-11-1,13-13 0,10-13 1,9-15-1,1-10 1,3-10-1,-3-7 2,-4-1-2,-8 1 0,-12 5 0,-13 9 0,-12 13 0,-12 22 0,0 0 0,-25 9-2,6 18 1,-2 8-1,5 6-2,2 1-2,14 4-3,0-20-8,29 13-5,-10-29-11,30 5-6,-3-23-1,17 1 3,-9-18 1</inkml:trace>
  <inkml:trace contextRef="#ctx0" brushRef="#br0" timeOffset="16532">11499 3052 105,'-7'-18'37,"7"18"2,-28-7-2,12 17-32,-9 9-3,0 12 1,-5 6-2,2 10 1,5 2-1,7 2 1,5-4-1,7-5 0,6-9 0,8-14 0,7-15 1,5-16-1,3-13 1,2-12-1,-3-9 0,-3-9 1,-1-6-1,-5-2 0,-3 3-1,-3 1 0,-3 8 0,-2 6 0,1 10 0,2 9 0,4 14-1,1 7-1,5 12-3,2 1-1,13 16-10,-7-19-6,20 20-13,-14-19-4,11 8-2,-11-13 2</inkml:trace>
  <inkml:trace contextRef="#ctx0" brushRef="#br0" timeOffset="16892">11707 2988 109,'-18'25'39,"-7"-12"2,17 12-2,3-7-35,12-5 0,10-5-2,10-5 0,10-7-1,10-5 0,10-9-1,1-5 1,-2-5-1,-4-2 0,-10-5 0,-10 2-2,-15 2 1,-13 5 0,-16 10 1,-11 8-1,-10 13 2,-10 13-1,-4 13 1,0 12 2,3 5-2,6 8 2,10-2-2,12-2 0,17-7-1,16-15-1,25-7-4,10-21-7,26 9-7,-5-33-5,30 10-13,-11-19-4,10 9 0,-16-6 1</inkml:trace>
  <inkml:trace contextRef="#ctx0" brushRef="#br0" timeOffset="17029">12598 3216 124,'-33'16'42,"7"5"-1,-7-16-3,12-9-41,9 9-13,-6-25-10,18 20-14,-2-23-2,2 23-2,5-18 0</inkml:trace>
  <inkml:trace contextRef="#ctx0" brushRef="#br1" timeOffset="44234">14548 17084 32,'12'-12'36,"-12"12"2,10-2-1,-13 15-31,3 16-1,-4 7-1,3 11 0,-2 6-3,0 5 1,4 5-2,3-7-1,9 1-5,-3-13-21,20-12-9,4-18-1,16-15 1</inkml:trace>
  <inkml:trace contextRef="#ctx0" brushRef="#br1" timeOffset="44550">15344 17003 42,'-29'9'35,"-1"16"3,-13 1-2,4 13-29,-3-1-2,14 3 0,5-6 0,13 0-2,12-5 1,15-6-2,12-6 0,13-6-1,9-4 0,2 2 1,2 1-2,-4 3 1,-6 2 0,-6 5-1,-10 9 0,-10 3 0,-19-33-1,0 0 0,5 63 0,-5-63-3,0 0-17,-10 61-16,1-42-2,-5-12-1,1-17 1</inkml:trace>
  <inkml:trace contextRef="#ctx0" brushRef="#br1" timeOffset="44745">15368 17004 65,'-19'6'41,"12"10"0,7-16-1,-6 11-38,26-14-1,14-5-1,15-2-2,15-6-2,16 5-4,-3-12-30,23 14 0,-6-5-3,11 12 2</inkml:trace>
  <inkml:trace contextRef="#ctx0" brushRef="#br1" timeOffset="45309">16655 17009 38,'11'-7'36,"-11"7"1,-18 9-1,-5 3-31,-4 10-1,-7 2 1,0 9 0,-3 2 0,6 2-1,4-3-1,14-4 0,12-4 0,17-11-1,15-9-1,11-9 0,8-5-1,4 0 1,-1-1 0,-3 5-1,-12 0 1,-13 10 0,-12 7-1,-14 10 1,-13 7-1,-10 3 1,-8 4-1,-3-4 1,0 1-3,2-8 0,11-4-3,3-14-11,19-8-23,11-3-1,17-12-1,0-10 0</inkml:trace>
  <inkml:trace contextRef="#ctx0" brushRef="#br1" timeOffset="45901">16914 17302 47,'0'0'39,"0"0"-3,13 3 0,12-11-33,5-2-1,10-5-1,6-6 1,6-2 0,-1-3-2,-1-2 2,-6 0-1,-9 4-1,-9 1 0,-12 4 0,-14 4 0,-13 6 1,-11 6 0,-10 6 0,-6 8-1,-6 5 2,0 8-1,3 7 1,5 4 0,9 2-1,11-1 0,13-2-1,17-4-1,14-13-4,26 3-15,3-23-17,20-5-3,3-13 3,11-7-1</inkml:trace>
  <inkml:trace contextRef="#ctx0" brushRef="#br1" timeOffset="46120">17743 17027 49,'-42'6'37,"4"8"0,-7-1-1,15 5-31,-7 3 1,8 8-2,3 0 0,11 2-1,8 1-1,10-2 1,10-4-2,11-6-1,13-4-4,4-18-15,27 1-19,1-17 0,19-2-3,1-13 1</inkml:trace>
  <inkml:trace contextRef="#ctx0" brushRef="#br1" timeOffset="47085">18329 17172 55,'0'0'40,"0"0"-3,13 1 2,7-2-37,-5 1-1,4 2 1,7 0 0,4 3 0,5-1 0,8 2-1,4-5 1,10-2 0,4-2-1,6-2 0,6-1 1,3 1-2,1-1 0,2 1 1,-1 3-1,2 2 0,0 1 0,1 1 0,-1-1 1,3-2-2,-1-1 2,2-4-2,-1-3 1,-1 1-1,-2-2 1,-2-2 0,-5 2-1,-7 2 1,-7-2 0,-8 6 0,-12 0 0,-11 2 0,-12-3 0,-16 5 0,0 0 0,-21-10 0,-9 4 0,-8-1 0,-9-2 0,-7 0 0,-4-3 0,-2 2-1,0-2 1,1 3 0,4 0 1,6 2-1,6 2 0,7 3 0,7 1 0,7 2 0,10 1 0,12-2 0,0 0 0,16 6 0,9-5 0,7 0 1,10-1-1,9 2 0,6-2 1,6 2-1,5 3 1,-2 1 0,-3 6-1,-5 1 1,-7 5-1,-9 4 1,-10 3 0,-13 4-1,-13 2 1,-12 4 0,-15 1 0,-11 1-1,-14 3 1,-9-1 0,-10 0-1,-5-5 0,-1-5 0,2-5 0,10-8-2,10-8 0,16-9-3,11-7-4,22 8-30,10-25 1,16 10-3,0-6 2</inkml:trace>
  <inkml:trace contextRef="#ctx0" brushRef="#br1" timeOffset="52153">21523 16702 44,'0'0'37,"2"11"0,-6 13-2,-7 12-33,-4 10-1,0 8-2,0 6 0,6 6-2,-1-5-6,22-3-25,0-10-1,15-14-1,8-16 1</inkml:trace>
  <inkml:trace contextRef="#ctx0" brushRef="#br1" timeOffset="52506">22165 16744 32,'-24'-4'33,"4"20"0,-11 6-13,5 23-11,-9 1-2,8 16-1,0 3-1,10 8 0,7-4-1,12-1 0,9-11-1,11-11-1,8-14 1,7-14-1,1-16 1,4-16-1,-5-15-2,0-13 1,-10-6-1,-5-7 1,-11-6-2,-10 1 0,-6 0 0,-9 10 0,-5 12-2,-5 10 0,2 16-5,-11-1-21,18 23-7,-1-3-2,14 5 1</inkml:trace>
  <inkml:trace contextRef="#ctx0" brushRef="#br1" timeOffset="53054">22745 16258 30,'0'0'34,"0"0"1,-5 14-2,5-14-26,-4 15-4,1-2 1,6 5-2,-2-1 1,6 4-2,-3-3 2,5-1 0,-1-7 0,2-1-1,1-9 0,1-1 0,-1-9 1,-2-5-1,-2-2-1,-2-4 0,-4 0 0,-2 0 1,-8 2-2,0 1 2,-6 7-2,-1 5 0,-1 6 0,-1 6-1,3 7-1,1-5-10,16 12-25,-5-8-1,16 8-1,-3-10 1</inkml:trace>
  <inkml:trace contextRef="#ctx0" brushRef="#br1" timeOffset="53316">23030 16904 71,'-2'14'39,"-6"-1"-20,-6-8-26,1-7-33,-9-13 0,7 1-1</inkml:trace>
  <inkml:trace contextRef="#ctx0" brushRef="#br1" timeOffset="57604">1049 14774 45,'7'-25'38,"-6"-6"0,7 9-1,-12 0-31,4 22 2,11-13-4,0 28 2,-8 10-4,3 16-1,-1 7 1,3 5-1,1 0 0,8-3 0,7-12 1,7-15-3,11-19 2,11-21 0,9-14-1,9-15-1,7-6-2,-4-11-2,5 7-30,-18-12-1,2 13-2,-19-11 0</inkml:trace>
  <inkml:trace contextRef="#ctx0" brushRef="#br1" timeOffset="57804">1691 14193 58,'-30'69'37,"-3"8"-1,13 16 0,-2-2-31,15-1-4,11-13 0,15-15-2,17-23-1,10-29-5,22-18-6,2-37-22,16-15 0,-3-27 1,8-5-1</inkml:trace>
  <inkml:trace contextRef="#ctx0" brushRef="#br1" timeOffset="58080">2237 13929 73,'-48'48'38,"13"24"-1,1 4 0,13 15-32,16-3-2,18-6 0,18-18-1,18-15 1,17-29-2,8-22 1,5-27 0,-3-19-1,-8-17 0,-12-6 0,-17-4 0,-20 3 0,-20 9-2,-19 6-1,-13 10-1,-11 3-2,-3 15-3,-7-3-6,16 21-23,-3-3-2,19 11 1,8-1 0</inkml:trace>
  <inkml:trace contextRef="#ctx0" brushRef="#br1" timeOffset="58545">3197 13660 57,'20'-32'36,"-4"16"-1,-16 16-1,0 0-29,-26 30 0,4 8 0,-9 3-1,2 8-1,0-3 0,11-1 0,7-11-1,16-7 1,12-14-1,17-9-1,9-7 1,5-2-1,3-1 0,-1 3 0,-5 6-1,-8 9 0,-10 8-1,-11 4-2,-9 5-2,-8-9-5,3 5-28,-2-25-1,-9 11-1,3-31-1</inkml:trace>
  <inkml:trace contextRef="#ctx0" brushRef="#br1" timeOffset="58889">3592 13667 70,'9'19'40,"-9"-19"-3,29 0 2,-10-21-36,11-13 0,5-9-1,6-8 0,-1-5-1,-2 1 0,-7 2 0,-9 7 1,-15 7-1,-8 10 1,-13 10-1,-10 16 1,-10 12-1,-3 14 1,-2 11-1,4 11 0,6 5 0,6 3 0,10-3-1,14-7 1,14-10-3,13-16 0,18-12-3,8-26-8,19-3-26,-2-21 0,15 0-2,-6-18 0</inkml:trace>
  <inkml:trace contextRef="#ctx0" brushRef="#br1" timeOffset="59107">4407 12968 81,'-33'-8'39,"3"17"1,-11 2-1,4 14-33,0 6-3,7 10 1,3 0-2,11 2 1,8-4-2,14-8 0,10-12-2,12-15 0,15-12-2,5-25-10,18 2-25,-4-21-2,8-2-1,-12-14-1</inkml:trace>
  <inkml:trace contextRef="#ctx0" brushRef="#br1" timeOffset="61244">5060 12823 73,'0'0'39,"-3"-31"-1,21 1 1,8-17-37,14-8 0,14-8-2,11-9-1,11 8-6,-7-3-29,15 12 0,-6 0-2,0 14 2</inkml:trace>
  <inkml:trace contextRef="#ctx0" brushRef="#br1" timeOffset="61903">5665 11574 64,'18'-13'37,"2"-8"-1,12-3 1,4-10-31,14 0-2,6-6 0,10 2-2,-1 3 0,-1 8-2,-6 9 1,-8 14-1,-14 14 0,-12 16 1,-16 14-1,-11 12 1,-14 8-1,-5 8 3,-4-2-2,1-5 1,6-7-1,8-10 0,10-15 0,15-13 0,14-17 0,12-12-1,13-7 1,4-3 0,1 0 0,-3 7 1,-8 9-1,-10 15 1,-13 18-2,-15 16-1,-18 14 1,-11 12 0,-7 4-1,-4-1-1,0-6-1,3-17-2,14-13-6,0-31-28,28-17 1,6-28-1,16-14 1</inkml:trace>
  <inkml:trace contextRef="#ctx0" brushRef="#br1" timeOffset="62219">6805 11234 87,'-31'3'38,"-10"9"0,7 14 1,-13 4-36,17 9-1,6-1 0,9 3 0,7-1-1,11-2 1,10-5-1,14-7 0,10-10 0,11-7 0,8-8-1,5-4 1,0-2-1,-3 1 0,-6 4 1,-11 7-2,-9 10 1,-15 11 1,-12 9-3,-11 3 1,-6 5-2,-4-6-1,2 3-4,-11-20-31,15-7 1,1-25-2,11-14 1</inkml:trace>
  <inkml:trace contextRef="#ctx0" brushRef="#br1" timeOffset="62399">6695 11127 96,'-19'1'40,"19"-1"0,9-21-2,23-11-38,19-5-14,8-22-22,17 1-2,-1-8 1,9 4-3</inkml:trace>
  <inkml:trace contextRef="#ctx0" brushRef="#br1" timeOffset="62842">7197 10498 88,'-21'19'37,"6"13"0,-4 3 1,11 7-34,5 0 1,11 2-1,6-9 1,11-5-1,8-15-1,8-14-1,3-17 1,4-8-1,-7-13 0,-7-5-1,-13-6 0,-10 1-1,-15 2 0,-11 6-2,-8 10 0,-10 7-1,1 17-2,-6 7-7,10 28-26,-4 3-2,11 18 0,3-3 0</inkml:trace>
  <inkml:trace contextRef="#ctx0" brushRef="#br1" timeOffset="70408">15234 3718 96,'-9'-19'37,"10"5"1,1-11-5,10 8-30,11-3-2,10 3 1,4 0-2,9 3 1,1 5 0,0 4 0,-7 6 0,-4 7-1,-15 11 1,-11 8 0,-16 10 0,-13 12-1,-17 11 1,-10 13 0,-10 9 0,-2 4 0,2-2 0,11-5-1,12-7 1,16-10-1,23-18 0,22-22-2,24-16-2,18-21-2,23-8-4,0-28-9,21 9-11,-18-25-1,13 14 4,-25-16 5,1 16 8,-27-5 5,-14 8 9,-12 12 10,-21-6 14,-2 18 3,-25-6-3,4 24-4,-20-7-3,6 24-5,-13 1-3,4 20-1,-4 6-3,6 19 0,5 5-2,11 7 0,9-1-1,13-1 0,13-9-1,17-13 0,12-17 0,14-21 0,8-24 0,8-15 0,-2-17 0,-3-8-1,-12-8 1,-15-3-1,-19 2 0,-21 6-1,-19 13-1,-16 5 0,-9 14-1,-6 3-1,8 17-6,-2-9-21,39 19-8,0 0 2,17 8-1</inkml:trace>
  <inkml:trace contextRef="#ctx0" brushRef="#br1" timeOffset="70731">16938 3839 88,'-28'19'37,"-10"-5"0,5 10 1,-2-4-35,4 4 0,6-2 0,10 5-1,8-3 0,10 2-1,15-1-1,6-1 1,9 0-2,1 3 1,1 0 0,-5 0 0,-7 1 0,-6 0 1,-13 1-1,-10 0-1,-8-4 1,-4-5-2,-1-2-3,-6-19-19,25 1-14,-20-5 0,24-7-1,1-16 0</inkml:trace>
  <inkml:trace contextRef="#ctx0" brushRef="#br1" timeOffset="71047">17020 4227 78,'7'15'38,"-7"-15"-1,34 11 0,-12-15-32,22-4-2,7-8 0,5-3-2,2-10 1,-2 0 0,-7-5 0,-10 2 0,-15 1 0,-13 4 0,-17 7 0,-11 6-1,-15 8 1,-6 12-1,-7 7 0,-1 7 0,-1 8 0,9 3 0,7 3-2,12-1 1,16-1-3,12-12-4,28 2-30,-1-19-3,21 2 1,-1-19-2</inkml:trace>
  <inkml:trace contextRef="#ctx0" brushRef="#br1" timeOffset="71279">17796 3953 90,'-44'3'39,"1"16"2,-12-6-2,8 12-35,-2 3-1,7 3 1,6 1-2,12 3 0,14-8 0,20-4-2,18-4 0,16-10-2,18-2-4,3-19-30,22 8-4,-8-15 0,4 3-2</inkml:trace>
  <inkml:trace contextRef="#ctx0" brushRef="#br1" timeOffset="72181">18094 4073 72,'9'11'38,"2"-12"-2,11 7 1,-1-8-32,14 2-1,4-5 0,9 2-2,3-5 0,7 1 1,-2-4-1,5 2-1,-3 0 1,-3 0-1,-7 1-1,-5-2 1,-9 2 0,-10 1-1,-9-1 0,-15 8 0,-9-19 0,-12 8 0,-11 0 0,-9-1 1,-5 0-1,-5 0 1,-1-1 0,2 3 0,6 2 0,7 0 0,7 3-1,12 3 0,18 2 0,0 0 0,18 10 0,14-3 1,14 0 0,10 1-1,8 0 1,0 0 0,-1-1 0,-6 2 0,-11 3 0,-16 3 0,-18 6-1,-21 5 0,-20 7 0,-14 1 0,-12 8-1,-6-3 0,-3 4 0,2-8-2,11 2-3,1-18-25,26 4-8,5-18-1,19-5 0</inkml:trace>
  <inkml:trace contextRef="#ctx0" brushRef="#br1" timeOffset="73249">19727 3946 62,'3'-22'35,"2"5"0,-3-3-1,5 8-25,-7-5-2,0 17-2,0 0 0,0 0-1,-11 25-1,3 8 0,-5 10-2,-1 10 0,0 8-2,2 2-1,6 8-5,-3-14-29,20 2-1,3-20-2,17-8 1</inkml:trace>
  <inkml:trace contextRef="#ctx0" brushRef="#br1" timeOffset="73570">20267 3781 70,'-15'-25'37,"-14"4"1,4 18-1,-12 4-24,9 14-8,1 3-1,12 10 0,9 1-2,16 4 0,12-1-1,13 2 0,12-3-1,5 1 1,5-2-1,-3 0 1,-5 1-1,-10 3 0,-12 0 0,-14 7 1,-17-1-1,-11 3-1,-12-2 1,-6-4-3,-4-2 0,-5-17-7,15 3-28,-3-23 0,20-5 0,3-21-1</inkml:trace>
  <inkml:trace contextRef="#ctx0" brushRef="#br1" timeOffset="73767">20243 3734 100,'-28'-6'40,"18"10"0,10-4-1,1-13-37,27 6-2,9-2-2,14 1-2,3-11-8,17 13-27,-5-9 1,10 11-1,-7-7-1</inkml:trace>
  <inkml:trace contextRef="#ctx0" brushRef="#br1" timeOffset="74418">21054 3306 79,'-14'-13'35,"14"13"0,-28 4 0,13 12-30,-7 2 0,6 12 1,-5 2-2,7 8 1,1-2-2,13 3 1,8-4-2,11-1 0,10-10 0,8-7-1,5-12 1,4-8-1,-1-13 1,-3-7-1,-9-9 0,-7-7 0,-13-4-1,-10-1 0,-11 2 0,-11 2-1,-7 9 0,-8 3-1,1 12-1,-3 5-3,15 24-28,-5-5-5,21 19 0,1-2-1</inkml:trace>
  <inkml:trace contextRef="#ctx0" brushRef="#br1" timeOffset="74622">21388 4265 97,'0'0'35,"-13"-1"-11,13 1-24,-4-15-37,4 15-1,2-17-1</inkml:trace>
  <inkml:trace contextRef="#ctx0" brushRef="#br1" timeOffset="78792">1318 8277 80,'-10'-7'36,"16"-3"-1,8-12 0,14-1-34,13-6 0,10-1 1,7-1-1,2 5 1,-3 6-2,-8 12 2,-10 11-1,-16 12-1,-21 15 1,-15 12-1,-14 9 1,-9 7 0,-6 2 0,5-4-1,7-8 2,15-5-1,17-11 0,21-10 0,19-9 0,14-8 0,7-1-1,6 1 1,-3 3 0,-4 8 0,-12 6 0,-15 10 0,-18 12 1,-13 6-2,-14 6 1,-7-3-1,-4-2-2,-6-13-7,18-8-24,-4-21-4,13-9 0,18-35-1</inkml:trace>
  <inkml:trace contextRef="#ctx0" brushRef="#br1" timeOffset="79093">2292 8043 97,'-23'12'37,"-5"-2"-1,12 7-1,2-3-32,12 2-2,10-1 2,12-1-3,9 1 1,10 1 0,7 4 0,5 5 0,-1 5-1,-2 7 1,-8 8-1,-10 5 1,-11 3-1,-12 0 0,-11-1-1,-6-10-1,-2-5-5,-10-24-11,22-13-19,-18-14 0,21-15 0,-1-21 0</inkml:trace>
  <inkml:trace contextRef="#ctx0" brushRef="#br1" timeOffset="79243">2464 7960 103,'-39'-17'39,"-2"7"-1,12 13 0,-1 3-32,30-6-4,0 0-2,40-8-7,20-5-29,8-12-3,21-1 1,7-10-3</inkml:trace>
  <inkml:trace contextRef="#ctx0" brushRef="#br1" timeOffset="80437">3339 7911 96,'-25'-13'37,"10"16"0,-10-1-2,5 11-33,-2 6 0,3 7-1,3 3 0,5 0-1,7 0 0,7-4 0,10-3 0,8-5 0,8-5 0,6-9-1,3 0 2,1-1-1,-3 1 0,-3 4 1,-9 6-1,-8 7 0,-10 5 0,-8 5 0,-9 5 0,-4-1 0,-2 0-2,-2-11-4,12 0-28,-3-21-2,10-2-1,10-31 0</inkml:trace>
  <inkml:trace contextRef="#ctx0" brushRef="#br1" timeOffset="80775">3588 8058 88,'-8'17'35,"12"0"0,-4-17 1,29-6-31,-1-16-2,12-6 2,5-10-3,5-3 1,-1-7-1,-4 1-1,-9 4 1,-13 7-1,-17 6 0,-13 12 0,-18 11 0,-10 14 1,-11 12 0,-1 10-1,-2 7 0,6 7 1,9 2-1,13 1-1,13-5 0,17-8-1,18-12-1,18-12-2,18-8-3,4-17-29,19 0-2,-5-18 0,6 1-1</inkml:trace>
  <inkml:trace contextRef="#ctx0" brushRef="#br1" timeOffset="81014">4330 7576 92,'-22'11'39,"2"14"0,-9-2 0,7 8-28,-5 5-7,8 4 0,-1-1-1,9 1-1,5-6 0,12-7-1,12-9-2,10-11-2,16-3-4,-1-18-30,24-2-2,0-16-1,14 1 0</inkml:trace>
  <inkml:trace contextRef="#ctx0" brushRef="#br1" timeOffset="81760">4846 7551 70,'-16'4'35,"3"3"-1,2-7 2,11 0-28,0 0-1,14-13 0,8-4-1,17-1-1,8-9-1,16-3-1,9-8 0,13-2-1,3-3 0,2 2-1,-4-1 0,-6 7 0,-9 1 0,-8 6 0,-14 8-1,-13 4 1,-14 3-1,-11 5 1,-11 8-1,-10-6 0,-12 7 1,-12 3-1,-9 0 1,-8 1-1,-3-1 0,-2-1 0,3-2 0,6-1 0,8-1 0,14-4 1,25 5-1,-1-15 0,26 5 0,13 1 0,13-2 1,11 1 0,6-2 0,3 3 0,1 2-1,-8 5 1,-8 3 0,-8 5 0,-14 6-1,-14 8 1,-14 8-1,-16 5 0,-16 12 0,-12 4 1,-12 5-1,-5 0 0,1-1 0,1-5-3,10-3-1,7-16-6,27-2-28,9-27-2,13 6 0,14-24-2</inkml:trace>
  <inkml:trace contextRef="#ctx0" brushRef="#br1" timeOffset="82503">6123 6646 76,'0'0'38,"-9"-17"0,27 1-1,8-13-24,19-7-11,17-9 1,14-2-1,4-1 1,3 5-2,-6 8 1,-9 9 0,-14 15-1,-13 13 0,-23 15-1,-18 13 1,-18 12-1,-15 6-1,-8 6 2,-3-2 0,3-2-1,9-9 1,12-7-1,17-10 1,15-7 0,18-7 1,13-7-2,9 1 0,3 0 1,-3 4-1,-8 5 0,-10 8 1,-16 6-1,-17 6 0,-10 4 0,-14 1-1,-5-2-2,-4-4 0,8-4-6,-2-21-25,26-7-4,6-19 0,24-9-1</inkml:trace>
  <inkml:trace contextRef="#ctx0" brushRef="#br1" timeOffset="82833">7214 6250 92,'-30'14'37,"-19"16"-1,-2 25 3,-8 8-34,7 10 0,6 2-1,16 3 0,16-9-2,22-7 1,23-18-1,25-18 1,19-19-2,18-17 1,7-17-1,3-18 1,-8-12-1,-10-8-1,-16-4 1,-22 1-2,-24 2 1,-23 5-3,-22 9 2,-23 13-1,-12 17 0,-13 12-1,-2 15-1,0 2-5,20 18-28,6-10-3,29 1 2,17-16-3</inkml:trace>
  <inkml:trace contextRef="#ctx0" brushRef="#br1" timeOffset="83434">7702 5740 80,'-11'3'34,"-9"0"1,3 20-3,-5-1-28,6 13 1,-1 3 1,9 9-2,3-1 2,12 3-2,9-9 1,11-9-1,9-16 0,7-13-2,5-19-2,3-12 2,-1-15-3,-7-6 1,-8-4-1,-12 0-1,-14 6 0,-16 9 0,-13 10 1,-17 11-3,-9 18 0,-8 4-2,11 24-31,-11-3 1,22 13-1,9-4-2</inkml:trace>
  <inkml:trace contextRef="#ctx0" brushRef="#br1" timeOffset="88327">12045 5984 96,'11'-19'36,"23"10"2,9-4-2,18 14-35,17 11 2,13 6-2,4 4 2,-3 6-2,-11 2 2,-14 3-1,-23 2-1,-21 4 0,-28 0-1,-30 1 1,-29 1-1,-26 1 0,-25 0 1,-11 2 0,-3 0-1,8 2 1,16-1 0,24 1 2,33-2-1,41-1 0,47-4-2,38-2 0,39-4-4,24-11-3,40 2-30,2-13-3,15-1 0,-9-13 0</inkml:trace>
  <inkml:trace contextRef="#ctx0" brushRef="#br1" timeOffset="88611">13497 6541 103,'-67'-15'39,"9"11"1,-2-2-2,22 9-35,3 6 0,17 11-2,11 4 1,14 9 1,9 5-2,9 8 1,8 5-1,0 4 1,-1 3-2,-6-1 3,-11-2-3,-11-2 1,-15-6-1,-10-6 0,-9-7-1,-6-9 0,1-7-3,-1-15-3,17 1-28,-3-18-5,20 0 1,3-15-2</inkml:trace>
  <inkml:trace contextRef="#ctx0" brushRef="#br1" timeOffset="88768">13424 6596 109,'22'-17'39,"-3"1"4,15 18-3,4 0-34,12 12-4,13 4-4,6-4-27,19 16-11,-3-4 1,16 8-3</inkml:trace>
  <inkml:trace contextRef="#ctx0" brushRef="#br1" timeOffset="89256">14650 7244 80,'7'-13'38,"-15"-2"-2,-7 6 2,-16 0-27,-3 5-7,-10 4 0,1 9 0,-3 3-1,8 12-2,4 3 1,12 5-2,14 2 1,15 1-2,12 0 1,12 0-1,4-3 1,3-4 1,-5-5-1,-7 0 0,-15-4 0,-14 0 0,-17-3 0,-12-3-1,-11-1 0,-5-1-2,5 3-3,-1-14-11,22 10-22,8-10 1,27 3-2,9-6 2</inkml:trace>
  <inkml:trace contextRef="#ctx0" brushRef="#br1" timeOffset="89610">14755 7591 86,'0'0'38,"0"0"0,20 12 0,15-1-34,12 1-1,14 3 0,5-1-1,5-2 0,0-4-2,-1-2 1,-11-6 0,-13-8-1,-17-7 1,-14-6-1,-17-4 1,-13-3 0,-18 1 1,-14 2 0,-13 6 0,-8 8 0,-6 10 0,1 12 0,5 7-1,10 10 0,16 7 0,20 5-2,28 5-2,25-4-2,33 10-8,10-14-26,32 3-1,4-13-1,16-1 1</inkml:trace>
  <inkml:trace contextRef="#ctx0" brushRef="#br1" timeOffset="89813">15783 7761 104,'-54'-11'41,"-23"0"1,1 17-1,-8 3-37,7 10-1,11 10-1,15 5 0,23 4-1,28 1-1,32 2-1,28 1-2,37 9-17,7-17-20,29 2-2,0-14 0,13-2-1</inkml:trace>
  <inkml:trace contextRef="#ctx0" brushRef="#br1" timeOffset="90731">16199 8331 77,'0'0'38,"-18"4"0,18-4 2,2 15-34,16-4-1,12 2-1,22 8 0,17 1 0,21 8 0,12-1-2,15 3 1,4 1-2,1 0 1,-5-1-2,-12-1 1,-20-3-1,-15-3 0,-17-2 1,-17-4-1,-14-3-1,-14-6 1,-8-10 0,-16 8-1,-4-14 1,-6-5-1,-7-8 1,-4-7 0,-6-7 0,-4-7 0,-3-5 0,0-2 0,3 1 1,4 4-2,7 6 1,9 7 0,16 10 0,11 19 0,26-3 0,14 19 0,16 10 0,15 9 0,5 5 0,6 5 1,-8 3-1,-7-1 1,-17-1-1,-18-6 1,-25-4 0,-23-1 0,-26-8 1,-18-1-2,-14-5 2,-11-5-2,-3-1 2,5-3-3,10-1 1,14-7-3,25 6-3,9-10-31,35 7-4,12-10 1,26 4-3</inkml:trace>
  <inkml:trace contextRef="#ctx0" brushRef="#br1" timeOffset="93254">18132 8732 77,'12'-18'38,"6"0"-1,17 6 1,8 0-34,15 7 0,7 0 0,9 9-1,-3 2 0,-5 5-1,-15 3 0,-17 4 0,-24 6 1,-27 6-1,-26 2 0,-25 6 0,-21 3 0,-16 7 0,-10 4 0,1 5-1,10 2 0,16 0 0,21-2-1,26 0 1,33-5-2,31-7 0,33-6-1,22-9-2,22-3-1,12-16-2,22 5-9,-10-18-22,13 1 0,-17-13 0,-2-1 1</inkml:trace>
  <inkml:trace contextRef="#ctx0" brushRef="#br1" timeOffset="93568">19168 9040 94,'-47'-13'37,"0"20"2,-16 8-1,1 17-31,-5 10-2,4 14-1,8 5 0,16 6-2,18 0 1,24-1-1,23-9 0,25-8 0,21-17-1,20-12 0,11-17 0,6-13 0,-4-16-1,-8-12 0,-13-14 0,-18-8-2,-20-3 0,-25-4 0,-27 6-1,-26 5 0,-20 11 0,-15 8-1,-1 21-6,-5 2-27,22 17-2,11 4 1,32 9-2</inkml:trace>
  <inkml:trace contextRef="#ctx0" brushRef="#br1" timeOffset="93974">20304 8870 89,'-25'-9'38,"-5"20"0,-20 0 2,0 11-32,-10 2-1,8 12-2,2-2 0,15 5-2,17-5 0,20-4-1,20-6 0,22-6-1,15-9 0,10-11-1,6-9 1,0-12-1,-10-6 0,-10-3 0,-19-5 1,-23 4-1,-25 7 0,-21 5-1,-17 12-1,-11 7-3,7 20-25,-6-2-10,22 15 0,9-3-3,31 8 2</inkml:trace>
  <inkml:trace contextRef="#ctx0" brushRef="#br1" timeOffset="114493">11157 12612 62,'-7'-25'38,"11"-4"-1,3-12 0,14-2-34,14-10-1,15-5 1,8-3-1,10 5 0,2 7 0,-1 10-1,-6 10 0,-8 18 0,-14 21 0,-12 20 0,-16 16 0,-13 16 1,-14 11-2,-7 6 1,-2 2-1,2-7 0,5-11 0,13-14 0,12-19 0,16-20 0,19-16 0,17-15 0,9-6 1,6-6-1,-1 6 0,-7 6 0,-10 14 0,-15 19 0,-19 19 0,-19 22 0,-19 16-1,-12 12 1,-8 4-2,-2-4-2,11 1-12,-2-28-23,22-18 2,5-36-3,37-18 2</inkml:trace>
  <inkml:trace contextRef="#ctx0" brushRef="#br1" timeOffset="114846">12683 12016 72,'-34'8'38,"4"20"1,-3 6-1,10 16-34,3 7-2,14 11 1,7 4-1,13 3 0,9-5-1,11-8 1,9-15-1,8-19 0,3-21 1,2-25-2,1-22 2,-4-17-1,-7-17 1,-10-5-1,-14-6 0,-15 5-2,-17 4 1,-20 11-1,-16 13-1,-14 11 0,-4 14-1,-3 6-1,12 11-1,6-5-8,30 13-26,19 2 1,25-6-1,16 5 1</inkml:trace>
  <inkml:trace contextRef="#ctx0" brushRef="#br1" timeOffset="115327">13743 11733 64,'0'0'41,"-25"-2"-2,-3 18-1,-17 5-22,-2 9-14,-3 2 0,6 6-1,6-2 1,12 1-2,10-12 2,22-4 0,16-12-2,16-6 1,12-8-1,7-2 0,0 0 0,-3 4 0,-6 7 1,-13 14-1,-15 11 0,-15 14 0,-14 10 1,-11 5 0,-8 2-2,-2-5 2,2-5-4,4-16-1,17-6-15,7-28-21,9-15 1,11-20-2,17-6 2</inkml:trace>
  <inkml:trace contextRef="#ctx0" brushRef="#br1" timeOffset="115650">14002 12011 80,'7'15'41,"-7"-15"-1,32 4 1,-8-14-36,18-10-2,8-10 0,6-6-1,0-7 0,0-2 1,-8 1-3,-10 3 1,-12 4-1,-15 6 1,-15 7-1,-15 8 1,-11 10-1,-9 10 0,-9 11 1,2 11 1,-3 10-1,4 5-1,9 6 1,10 3-1,13-4 1,14-6-4,21-8 1,12-21-5,26-1-14,1-26-18,21-4-2,-3-23-1,13-3 1</inkml:trace>
  <inkml:trace contextRef="#ctx0" brushRef="#br1" timeOffset="115882">14986 11383 91,'-29'-5'41,"4"14"0,-13-1-1,1 14-37,3 6-1,4 11 3,-1 6-3,9 9 2,8-2-2,11-4-1,10-14 0,17-10 0,20-12-3,11-22-10,21-4-28,0-22-3,15-2 0,-2-14 1</inkml:trace>
  <inkml:trace contextRef="#ctx0" brushRef="#br1" timeOffset="116712">15339 11673 68,'-26'-1'38,"14"0"2,9-9-2,18-1-30,9-12-2,20-3-2,14-10-1,17-3-1,14-5 0,12 0-1,5 0 0,7 3-1,4 3 1,2 3-1,-2 4 0,-5 3 0,-9 4 0,-6 1 0,-11 2 0,-14 2 0,-14 1 0,-17 1 0,-15 1 0,-15 2 0,-13 0 1,-14 0-1,-10-3 1,-6 0 0,-8-4 0,-4-2 0,-4-1 0,-2 2 1,2 1-2,3 4 2,4 6-1,4 7 0,5 6-1,9 7 1,11 5 0,10 6 0,9-3 0,15 2-1,14-7 1,13-1 0,10-8 0,11-2 0,7-4 0,4-3 0,-3 3-1,-8 1 1,-10 9-1,-14 5-2,-19 12 2,-21 8-2,-17 11 1,-23 8 0,-15 6 0,-12 6 0,-8 0 0,-4-2 2,3-8-2,7-8-1,15-8-2,8-25-17,25 3-18,15-15-2,4-21-1,13-9 0</inkml:trace>
  <inkml:trace contextRef="#ctx0" brushRef="#br1" timeOffset="118579">17484 10766 94,'9'-19'39,"14"1"0,6-20-3,16 0-34,11-6 1,10 1-1,1 4 0,-1 7-1,-12 9 1,-10 16-1,-18 18 0,-19 18 1,-16 16-1,-16 14 0,-10 9 1,-5 8-1,-1 1-1,7-3 0,10-8 0,19-12-1,17-15-1,21-17-2,22-11-5,6-25-31,26-6 1,-1-19 2,14-1-3</inkml:trace>
  <inkml:trace contextRef="#ctx0" brushRef="#br1" timeOffset="118880">18557 10505 82,'-41'0'39,"5"16"-2,-8 2 2,8 21-29,1-7-4,14 8-1,7-3-1,13 0-1,9-7-1,14-3 0,11-8 0,10-2-1,4-6 0,4-1 0,-7 1-1,-2 3 1,-11 4 0,-11 6-1,-11 4-1,-10 1-2,-10 0 2,-6-4-3,0-1-1,-4-11-4,15 2-13,-4-24-20,13-3 4,1-16 0,13-3 1</inkml:trace>
  <inkml:trace contextRef="#ctx0" brushRef="#br1" timeOffset="119022">18554 10486 92,'-21'-21'37,"1"2"-1,20 19 2,-11-11-35,23 3-7,24 5-32,1-7 1,16 4-2,2-8 0</inkml:trace>
  <inkml:trace contextRef="#ctx0" brushRef="#br1" timeOffset="119346">19121 10151 89,'-33'8'38,"-9"0"-1,7 13 3,-4-4-33,11 10-1,4-4-1,15 6-1,5-4-1,17 1-1,9-7-1,12-5 0,6-6-2,8-7 3,-2-5 0,-1-8-3,-7-8 3,-9-5-2,-10-5 2,-11-1-2,-10-1 0,-10 2-1,-7 5-2,-6 6 0,1 18-9,-11-2-26,13 22-1,-1 0-3,11 13 0</inkml:trace>
  <inkml:trace contextRef="#ctx0" brushRef="#br1" timeOffset="119510">19506 10917 121,'-14'11'40,"-7"-12"-6,-1-11-32,10-8-42,-5-11-2,13 0-2</inkml:trace>
</inkml:ink>
</file>

<file path=ppt/ink/ink7.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7T20:32:53.218"/>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Property name="color" value="#00B0F0"/>
    </inkml:brush>
    <inkml:brush xml:id="br3">
      <inkml:brushProperty name="width" value="0.05292" units="cm"/>
      <inkml:brushProperty name="height" value="0.05292" units="cm"/>
      <inkml:brushProperty name="color" value="#00B050"/>
    </inkml:brush>
    <inkml:brush xml:id="br4">
      <inkml:brushProperty name="width" value="0.05292" units="cm"/>
      <inkml:brushProperty name="height" value="0.05292" units="cm"/>
      <inkml:brushProperty name="color" value="#7030A0"/>
    </inkml:brush>
  </inkml:definitions>
  <inkml:trace contextRef="#ctx0" brushRef="#br0">2497 1203 49,'25'-63'40,"-25"63"-3,0 0 1,22-47-19,-22 47-16,0 0 1,0 0 0,0 0 0,0 0 0,22 35 1,-12 34-2,-3 17-1,1 14 2,-2 9-2,0 11-2,-3 3-3,-3-6-1,-2-21-4,-10-28-15,11 0-15,-4-26-1,10-15 0,-5-27 2</inkml:trace>
  <inkml:trace contextRef="#ctx0" brushRef="#br0" timeOffset="220.022">2278 1415 107,'0'0'39,"-65"-74"3,65 74-12,-31-73-26,31 73-2,29-70 0,-29 70-2,83-64-1,-19 39-2,13 6-7,7 1-29,16 3-2,5 4 1,8 3-2</inkml:trace>
  <inkml:trace contextRef="#ctx0" brushRef="#br0" timeOffset="642.0642">3700 1477 91,'-71'43'40,"-2"16"2,-2 6-4,11 6-31,8-7-1,19 0-2,14-14-1,25-13-2,24-20 0,23-21 0,21-18 1,15-15 0,7-11-2,1-10 2,-7-3-1,-12 3 1,-17 10-1,-19 10 0,-19 11-1,-21 17 0,-15 18 0,-7 17 0,-8 18-1,3 10-1,6 6 1,11 3-1,16-1 0,19-11-2,25-17 0,11-21-3,23-20-4,-2-30-19,22-12-10,-10-22 3,-92 72-3</inkml:trace>
  <inkml:trace contextRef="#ctx0" brushRef="#br0" timeOffset="1084.1084">4603 1142 103,'2'-52'41,"2"4"1,-4 48-1,-20-64-34,20 64-1,0 0-1,-48 10-3,16 70 1,2 41-2,15 28-1,2 5 1,11 2 0,2-25-3,9-28 1,-3-42 1,6-19-1,3-19 1,5-22 1,3-21-1,2-14 2,4-10-2,2-9 3,1-7-3,1-3 0,1 4 0,-2 8 0,0 10 0,-3 13 0,-2 11 0,1 14 0,-2 12 0,-1 11 0,-6 12 0,-3 7 0,-9 9 0,-10 7 0,-10 1 0,-15 6 0,-15-4 0,-16 0-2,-3-10 1,-4-4-2,5-14-1,5-17-3,26-13-14,3-35-5,43-8-11,8-27-3,28-20-2,-24 34 3</inkml:trace>
  <inkml:trace contextRef="#ctx0" brushRef="#br0" timeOffset="1294.1294">5042 1252 114,'0'0'43,"55"-77"0,-55 77 1,49-39-42,-25 40 0,-5 36-1,-23 47 2,-22 20-3,0 11 0,-3 6-1,11-1-1,7-16-2,7-21-2,20-14-15,-5-32-6,29-9-13,-1-28 0,17-13-2,-2-20 1</inkml:trace>
  <inkml:trace contextRef="#ctx0" brushRef="#br0" timeOffset="1624.1624">5422 1702 113,'-8'15'41,"3"-2"1,26 1-2,18-12-37,17-2 0,14-6-1,10-3 0,3-5 0,-1 1 0,-11-4-1,-13-5 0,-21-1 0,-23-2-1,-22 2 0,-21 2 2,-17 8-2,-14 7 0,-6 11 0,-2 14 0,2 9 0,9 12 0,13 8 0,18 6 0,22-2 0,25-4 0,32-1-7,20-22-14,50 4-7,3-22-9,47-1-5,13-15-2,30-2 1</inkml:trace>
  <inkml:trace contextRef="#ctx0" brushRef="#br0" timeOffset="3022.3022">3205 4013 73,'5'-17'37,"-5"17"0,9-19 1,-9 19-31,0 0-4,8 27 1,-7 10 0,3 21 0,-3 13-2,2 14-1,0 13 0,0 11 0,1 1-2,0-8-1,7-11-2,-2-23-6,13-8-27,-8-26 0,8-13-2,-8-28 1</inkml:trace>
  <inkml:trace contextRef="#ctx0" brushRef="#br0" timeOffset="3225.3225">2870 4135 102,'-26'-25'41,"10"-4"1,30 17-2,18-1-37,22-4 0,17 0-2,12-1-1,16 4-2,4 1-3,10 14-8,-11-8-22,7 18-4,-16-8-2,-3 15 0</inkml:trace>
  <inkml:trace contextRef="#ctx0" brushRef="#br0" timeOffset="3412.3412">4051 4317 97,'-17'60'40,"-9"-5"0,6 10-1,-8-5-37,9 1-1,4-8 0,6-6-2,12-7-5,-2-26-18,28-4-15,-4-24 0,17-11-2,0-24 1</inkml:trace>
  <inkml:trace contextRef="#ctx0" brushRef="#br0" timeOffset="4043.4043">4092 3898 98,'-29'12'37,"7"0"0,17-1-5,15 0-41,6-20-8,33 14-9,-7-13 2,21 20 11,-6-3 8,3 15 3,-6 14 4,-15 4 5,-1 26 10,-29-9 8,4 25 0,-28-12-11,5 14-6,-15-14-2,6-1-2,-3-14 0,5-9-2,5-15 0,7-16 0,5-17-1,23-31 1,5-11-1,10-16 0,4-9 1,4-8-1,1-4 0,-1 4 0,-5 10 0,-10 15 0,-9 16 0,-8 17 0,-14 17 0,8 19-1,-14 16 0,-2 12 1,0 6-1,2 2-1,3 2 1,5-4-1,8-10 1,9-13-1,11-13 2,12-17-2,7-17 2,7-12 0,7-13 0,0-7 1,0-7-1,-6 1 0,-8 4 0,-10 12 1,-14 15-2,-9 12 1,-16 12-1,-5 35 0,-8 8-1,-5 12-1,1 11 0,2 3-2,8 4-2,2-12-6,24 11-11,-7-36-9,26 4-7,-5-23-2,18-8 0,-5-24 2</inkml:trace>
  <inkml:trace contextRef="#ctx0" brushRef="#br0" timeOffset="4395.4395">5642 4358 99,'-2'21'40,"0"-10"0,19 6 0,-2-12-35,24-11-1,11-9 0,9-2 0,4-10-1,2-3 0,-4-7-2,-9-2 1,-11-3-1,-13 0 0,-19 3-1,-17 4 1,-17 12-1,-15 16 0,-18 21 1,-9 23 0,-5 18-1,4 13 0,6 11 0,15 7 0,17-4 0,26-13-1,30-13-1,30-24-5,42-5-9,7-33-8,50 6-6,4-31-11,36-2-2,4-15 1,24-5 0</inkml:trace>
  <inkml:trace contextRef="#ctx0" brushRef="#br0" timeOffset="4863.4863">9759 3665 92,'11'-18'39,"0"26"1,-18 13-3,-11 25-35,-1 21-1,0 16 0,-6 10 0,0 8 1,0 4-2,7-5-1,7-9 0,10-16-3,16-12-3,0-33-25,26-7-5,-2-29-2,9-13 0</inkml:trace>
  <inkml:trace contextRef="#ctx0" brushRef="#br0" timeOffset="5080.508">9409 3518 106,'-26'-2'43,"8"3"-1,32 18-2,16-13-37,27 3-1,24-4-2,20 1-1,18 0-2,10-4-3,17 13-15,-14-13-16,10 17-3,-22-6 1,-11 14-2</inkml:trace>
  <inkml:trace contextRef="#ctx0" brushRef="#br0" timeOffset="5432.5432">10249 4203 100,'-14'19'40,"31"-1"1,12-25-2,30-16-37,9 1 0,13-2-1,8-8 1,0-3 0,-4-2-1,-10 0-1,-12 3 1,-20 3-1,-19 5 1,-20 7-1,-22 7 0,-19 10 0,-21 11 1,-15 15-1,-14 13 1,-3 12 0,1 5-1,11 6 2,16-1-2,20-2 1,33-6-2,31-16-1,38-12-4,20-25-13,40 8-8,0-27-13,23 2 1,-6-20-2,2 6 1</inkml:trace>
  <inkml:trace contextRef="#ctx0" brushRef="#br0" timeOffset="5942.5942">11367 4127 103,'-44'37'40,"-6"-9"0,14 13 0,-5 4-36,14-8-3,8 0 1,10-1-2,2-4 1,6-4-1,7-10 1,5-10-2,7-12 2,7-13 0,4-11 0,3-9 0,-1-9-1,-1-5 1,-2-2-1,-5 2 1,-5 10-1,-6 6 0,-5 13 0,-4 11 0,-3 11 0,5 10 0,0 11 0,2 5 1,7 3-1,4-1 0,8-4 1,8-6 0,9-6-1,5-10 1,4-8 0,2-6 0,-2-7 0,-1-3 0,-7-2 0,-10 0-1,-8 2 1,-9 6-1,-17 16 0,0 0 0,0 0 0,-11 18 0,-1 9 0,-1 6 0,1 8-1,4 0 0,7 3-1,8-9-3,13-1-3,1-22-9,25 8-11,-11-25-12,18 0 2,-10-20-2,8 5 2</inkml:trace>
  <inkml:trace contextRef="#ctx0" brushRef="#br0" timeOffset="6462.6462">12263 4187 98,'0'0'38,"-24"-5"0,16 23 0,-15 1-30,13 15-2,-1 3-2,4 9-2,2 3 0,3 3-2,2-3 1,4-3-1,-2-8 1,3-8-1,-1-12 1,-4-18-1,14-3 1,-3-20-1,-1-11 1,2-12 0,2-10 0,0-12 0,3-8-1,0 1 1,2 1 0,1 8 0,-1 6 0,6 9-1,1 12 1,3 12-1,4 14 0,0 9 1,2 10-1,0 2 0,-1 8 0,-6 7 0,-7 5-1,-8 4 0,-14 6 1,-11 3 0,-11 5-1,-13 5 0,-9 4 1,-6 0-2,-4 5 2,1 4-1,4 3 0,6 1 0,6 4 1,5 1-1,7 3 1,4 1 1,1-1 0,2 1-1,0-1 1,-2-3-2,4 0-2,-7-16-10,21 11-7,-16-30-8,27 6-13,-2-25 1,23-5-2,4-24 1</inkml:trace>
  <inkml:trace contextRef="#ctx0" brushRef="#br0" timeOffset="7634.7634">12732 4343 96,'11'-1'40,"6"-10"-1,18 5 0,8-11-36,14-2 0,9-7-1,8-1 0,2-5 0,-4 1-1,-8-2 1,-8 1-2,-17 0 1,-14 4 0,-19 1 0,-15 6-1,-19 6 0,-11 7 1,-13 9 0,-7 12 0,-6 10 0,1 12 0,5 7 0,12 8 1,14 2-1,19 2 0,21-6 0,26-8-1,23-13 1,22-9 0,18-15 0,10-7 0,3-13 0,-3-7 0,-7-6 0,-13-1 0,-14-1-1,-18 2 1,-20 2-1,-11 6 0,-13 7 0,-10 15-1,-13-1 1,-9 17-1,-6 12 1,-3 9-1,-2 8 1,0 2-1,3 3 1,4-2-1,9-6 1,6-8-1,9-10 1,8-13-1,9-14 2,6-10-1,6-13 1,5-10 0,-1-6-1,5-8 1,-1-2-1,0 4 1,-4 2 0,-1 7-1,-1 5 0,-2 10 0,3 8 0,1 5 0,5 8 0,3 2-1,5 4 1,2 1 0,-2 0 0,-3-1 0,-4-2 0,-9-2 0,-7-4 0,-21 5 0,3-14 0,-18 10 0,-11 1 0,-10 6 0,-8 8 0,-8 9 1,-3 8-1,1 6 1,5 7-1,11 2 1,11 0-1,16-5 2,18-8-2,18-9 0,18-13 0,15-11 0,10-10 0,3-13 0,2-7 0,-5-7 0,-8-4 0,-9 0 0,-13 4 0,-15 9 0,-14 9 0,-9 22 0,0 0 0,-20 19 0,8 11 0,-1 7 0,8 3 0,10-2-2,12-1-2,10-14-3,19-2-6,0-28-7,29 5-7,-13-32-11,22 2-1,-11-28-1,6-3 3</inkml:trace>
  <inkml:trace contextRef="#ctx0" brushRef="#br0" timeOffset="7805.7805">15345 3325 111,'-30'30'38,"-22"20"2,4 33-3,-11 13-32,11 15-3,5 9-1,9-2-2,11-1-2,6-16-3,21 0-15,-11-31-12,19-7-7,-9-30 1,12-13-1</inkml:trace>
  <inkml:trace contextRef="#ctx0" brushRef="#br0" timeOffset="8273.8273">14928 3961 114,'-15'2'41,"30"16"0,5-15-1,13 4-37,21-3 0,8-1-2,0-1 1,-1 2-1,-4-4 0,-11 3-1,-11-1 1,-14 5-1,-21-7 1,4 23 0,-13-4-1,-7 4 1,-4 6 0,0 2 0,1 2-1,4 1 0,7-2 2,8-5-2,8-5 0,10-10 0,10-8 0,8-11 0,7-9 0,3-10 0,0-8 0,-2-8 0,-3-3 0,-10 0 0,-9 4 0,-7 5 0,-11 12 0,-8 8 0,4 16-2,-22 10 2,8 13-2,2 8 0,2 11-1,6-3-2,13 8-4,-1-13-8,28 12-9,-8-26-10,22 5-3,-6-21-1,15 1 2</inkml:trace>
  <inkml:trace contextRef="#ctx0" brushRef="#br0" timeOffset="8596.8596">16039 4132 98,'0'0'39,"-34"-5"0,16 24-1,-18-2-30,13 15-4,0 6-1,4 6-1,3 0 0,8-3-1,4-5-1,7-8 1,4-11-1,3-11 0,6-12 1,0-12 0,1-11 0,-1-8 1,-1-10-2,0-8 1,-1-2 0,0 0 0,-2 2-1,1 8 0,0 5 0,2 9-1,1 11 0,0 10 0,3 12-3,-3 0-7,12 23-9,-14-18-8,18 17-12,-11-13 0,10 12-1,-7-14 1</inkml:trace>
  <inkml:trace contextRef="#ctx0" brushRef="#br0" timeOffset="8934.8934">16327 4094 75,'-13'16'41,"11"11"-1,-3-12 1,16 14-16,2-17-19,10-2-2,6-10-1,9-7 0,4-11-1,3-8-1,0-6-1,-5-6 0,-7-3-1,-10-2 1,-12 3-1,-15 8 0,-15 15 1,-14 16 0,-10 16 1,-3 16 0,-4 15 0,4 11 0,5 7 0,11 4-1,22-4-1,17-11-2,25-6-4,8-24-10,31 7-8,-7-33-8,19 0-8,-6-21-2,2-3 1</inkml:trace>
  <inkml:trace contextRef="#ctx0" brushRef="#br0" timeOffset="9910.991">7441 4141 80,'14'-28'38,"-13"-3"-1,-2 15 2,-19-1-32,-2 14 0,-16 6-1,-1 12-1,-6 3-1,3 8-2,5 0 0,10 4 0,13-1-1,18-1 0,17-3-1,11-2 0,10 0 0,3 0 1,-2 2-1,-3 2-1,-11 2 1,-14 3-1,-13 2 1,-14 1-1,-10-1 1,-7-5-1,1-5-2,-1-12-2,15 2-15,-5-30-12,24 1-7,2-22 0,22-1-1</inkml:trace>
  <inkml:trace contextRef="#ctx0" brushRef="#br0" timeOffset="10204.0203">7606 3652 94,'15'-13'37,"7"20"2,2-6-1,17 11-35,5 3 1,6 9 0,0 7-1,0 13-1,-6 10 0,-7 13 0,-12 9-1,-13 10 0,-19 6-1,-10 1 0,-12 1-1,-6-8-1,-3-6-3,-7-27-11,17 1-14,-7-31-9,18-9 0,0-28-2</inkml:trace>
  <inkml:trace contextRef="#ctx0" brushRef="#br0" timeOffset="10391.039">7186 3852 106,'-97'117'41,"0"12"-1,25 20-4,30-1-40,17-15-17,47 3-16,23-27-3,49-18-1,29-29-1</inkml:trace>
  <inkml:trace contextRef="#ctx0" brushRef="#br0" timeOffset="11256.1255">17596 3536 82,'0'0'40,"-4"-18"-3,4 18 2,-23-1-32,12 10-1,-8 3-2,3 11-2,0 6 1,-1 4-2,7 5 0,3 1 0,6 0 0,7-5 0,5-6 0,10-10 0,5-10 1,4-10-1,2-12 0,3-9-1,-1-10 1,-1-7 0,-2-5-2,-9-1 1,-3 1-2,-7 4 1,-8 10-1,-7 10 1,-8 15-2,-6 11-1,1 17-3,-10-5-15,23 26-17,-9-9 1,20 12-1,3-11-1</inkml:trace>
  <inkml:trace contextRef="#ctx0" brushRef="#br0" timeOffset="11543.1542">18334 3758 79,'1'-13'40,"-18"-6"-1,3 13 1,-22-8-29,1 22-4,-15 7-1,-2 15-1,-5 8-2,5 12 1,4 4-2,12 5 0,16-1 0,20-5-1,27-8-2,18-11-1,21-6-3,8-21-9,23 9-10,-16-30-11,15 5-6,-16-22-1,3 3 1</inkml:trace>
  <inkml:trace contextRef="#ctx0" brushRef="#br0" timeOffset="11826.1825">18651 3227 94,'-7'11'41,"21"20"1,1-7-2,21 11-35,5 4-1,8 8-1,1 7 0,4 7 0,-7 7-1,-8 7-1,-13 9 0,-12 5-2,-15 4 1,-13-2-1,-13-2-2,-17-7-2,-6 1-10,-20-29-11,13 2-12,-17-26-3,11-5-1,-5-24 0</inkml:trace>
  <inkml:trace contextRef="#ctx0" brushRef="#br0" timeOffset="12096.2095">17928 2806 91,'-144'20'41,"-1"40"3,-9 20-4,10 32-35,17 24 0,21 24-1,25 12-1,29 7-4,39-8 1,40-9-3,35-11-2,20-33-14,39-8-10,0-40-13,19-23 0,-4-30-1</inkml:trace>
  <inkml:trace contextRef="#ctx0" brushRef="#br1" timeOffset="16159.6158">3207 5564 19,'-33'-16'24,"11"10"1,-3-3 2,6 2-22,19 7 0,-17-6 2,17 6 0,19 2 1,10 5 0,3-9-2,19 7 0,8-9 0,20 4-3,10-7 0,20 2-1,12-4-1,13 1 0,14 1 0,19 3-1,13-2 1,13 4 0,17-4 1,11 4 0,17-3 0,20 0-1,20-4 2,16 0-2,18-3 1,17 3 0,10-2 0,12 3-1,8-4 1,10 5-2,47 1 1,-33 2 0,9-2-1,8 0 1,13 2-1,7 0 1,13 0 0,8-1 0,-35 0 1,50 1-1,34-1 1,-22-1-1,5-2 1,38-2-2,-20-3 1,7-3-2,5-5-1,5-1 2,-25-4-2,36-3 1,32-1-1,-53 1 3,29 0-2,-2 5 2,-10 5 1,-5 5-1,24 6 1,-60 5 0,-58 8-2,-5 0-3,-37 13-21,-52-11-12,-48 6 1,-64-11-3,-103 1 2</inkml:trace>
  <inkml:trace contextRef="#ctx0" brushRef="#br1" timeOffset="17167.7166">9053 2761 61,'-2'18'32,"4"7"1,-7 9-3,0 7-28,1 7-1,3 8 0,-2 8 0,4 8 1,1 9-1,3 9 1,1 2 0,3 13 1,0 6 0,2 13 0,-2 9 0,2 10-1,-2 3 1,4 16-2,-4 6 1,7 10-1,-1 5 1,3 5-2,-1 4 2,3 1-1,-3 7 3,-1-2-2,-1 0 2,-3 3 0,-2 2-2,1 3 1,-1 1-1,1 6 0,0 1-2,1 3 1,3 1-2,3 5 0,1 0 1,-3-2 0,0 6 0,-3 1 0,-2 8 1,-2 1 0,-4 4-1,-4-1 1,-1-2-2,0-4 3,1-8-4,1-5 2,2-6-2,1-4 3,1-3-1,1 6-1,-2 5 0,-2 9 0,-2 12 1,-4 8 0,-4 6 1,-5 4-3,-4 1 2,-2-4 0,-2-11 0,0-10 0,2-20 0,2-14-1,2-23 0,2-14-1,6-24 0,3-23-4,16-10-17,-15-38-16,17-14-1,-6-29-4,3-19 2</inkml:trace>
  <inkml:trace contextRef="#ctx0" brushRef="#br2" timeOffset="256348.5201">5569 6039 71,'10'-15'39,"1"7"-3,-10-7 1,-1 15-29,0 0-2,5 29 0,-11 7-3,-2 20-1,-6 12-1,-2 15 0,0 8-2,-1 3 2,9-1-5,5-18-4,20-7-29,5-28 1,23-14-1,9-26-1</inkml:trace>
  <inkml:trace contextRef="#ctx0" brushRef="#br2" timeOffset="256665.5835">6370 5872 79,'-14'3'39,"-16"13"0,-4 22-1,-13 1-32,1 16-5,6 3 2,12-2 0,14-3 0,21-6-2,21-7 0,23-10-1,20-10 1,11-4-1,7 1 0,-3-1 1,-7 3-1,-17 10 0,-18 8 0,-20 7 1,-18 4-1,-16 1 1,-13-1-3,-9-10-3,7 1-20,-10-27-12,13-12 0,6-25-3,15-15 1</inkml:trace>
  <inkml:trace contextRef="#ctx0" brushRef="#br2" timeOffset="256829.6163">6598 5893 94,'-32'-2'40,"15"20"1,3-7-1,26-5-36,18 0-3,31-22-4,46 0-19,11-27-16,39-4-3,12-17-2,27-5 0</inkml:trace>
  <inkml:trace contextRef="#ctx0" brushRef="#br2" timeOffset="259507.1517">5658 7560 87,'-6'-10'38,"1"-4"0,5 14-1,17-21-32,9 12-3,5 2 0,8 1-2,1 5 1,-3 4 0,-5 8-1,-6 10 0,-16 12 0,-13 12 1,-17 12-1,-12 9 1,-14 11-1,-5 3 1,-6 1-1,3-5 1,7-6 0,14-7-1,18-14 1,19-11-2,24-13 0,18-14-1,26-9-2,15-13-2,21-8-3,0-24-14,16-4-14,-6-13 0,4-1 0,-13-10 2</inkml:trace>
  <inkml:trace contextRef="#ctx0" brushRef="#br2" timeOffset="259763.2029">6764 7597 82,'-31'-19'35,"-17"9"1,-2 20 1,-18 10-31,11 19-1,-1 13-1,12 16 0,7 11 0,16 6-1,16-1-1,21-5 0,22-15 0,26-18-1,23-22 0,17-24 0,8-25 1,3-19 0,-10-20-1,-11-14 1,-21-6-2,-27-3-2,-30 7-4,-42 2-18,-15 23-14,-31 12-1,-7 31-1,-17 14-1</inkml:trace>
  <inkml:trace contextRef="#ctx0" brushRef="#br2" timeOffset="260253.3009">5851 9441 72,'-3'-30'39,"23"2"-1,10-11 1,25 7-21,8-9-14,15 7-2,3 1 1,4 13 0,-10 14-2,-12 21 1,-24 19-2,-22 21 0,-24 18 1,-22 22 1,-22 13-1,-17 11 1,-8 1 0,0-6 0,8-11 0,12-13 0,19-19-2,25-22-2,32-24-2,28-27-2,33-11-8,9-33-24,30-6-1,6-26 0,15-4-1</inkml:trace>
  <inkml:trace contextRef="#ctx0" brushRef="#br2" timeOffset="260516.3535">7030 9394 91,'-75'32'38,"10"16"1,2-4 1,18 8-33,17-8-1,26-3-2,25-6 0,20-4-2,16-4-1,15-2 2,3 3-3,-3 2 1,-7 4-1,-15 9 1,-18 6-1,-21 6-1,-18 1 0,-14-3-2,-10-3-1,-8-17-5,12-5-28,-9-28-3,18-14 1,8-30-2</inkml:trace>
  <inkml:trace contextRef="#ctx0" brushRef="#br2" timeOffset="260674.3851">7241 9357 114,'0'0'40,"10"8"2,9-14-10,12-6-48,36 18-8,-2-16-15,19 7-1,-5-2-3,10 15 2</inkml:trace>
  <inkml:trace contextRef="#ctx0" brushRef="#br2" timeOffset="261275.5053">5917 11213 79,'20'-21'38,"-3"2"-1,12 11 0,3 0-35,9 4 0,6 2 0,7 4 0,-1 2-1,4 4 1,-4 3 0,-7 5-1,-11 6 0,-14 8-1,-15 7 0,-16 8 1,-15 5-1,-16 3 0,-10 0 0,-4-1 0,2-8 0,5-7 1,11-10-1,15-10 1,22-17-1,14 9 1,22-13 0,14-1 0,6 4 0,6 6 1,-4 10 0,-11 11-2,-16 14 1,-16 14-1,-18 10 1,-17 13-1,-18 4 0,-8 2-1,-6-4-1,2-12 0,10-11-4,9-29-9,27-10-24,9-34 0,31-18-1,13-29 1</inkml:trace>
  <inkml:trace contextRef="#ctx0" brushRef="#br2" timeOffset="261575.5653">7116 11168 86,'-27'9'40,"-6"38"-1,-20 11 1,7 24-32,-5 7-5,8 7 0,11-1-1,18 0 1,19-14-2,20-17 0,21-22 0,17-21-2,12-29 2,6-21 1,3-22-1,-8-15 0,-12-12 1,-15-9-2,-18-3 0,-22-3 0,-16 9-2,-23 8-3,-12 19 0,-18 16-2,-5 34-5,-22 10-27,15 34 0,-2 12-3,18 15 3</inkml:trace>
  <inkml:trace contextRef="#ctx0" brushRef="#br2" timeOffset="264603.1707">6216 12687 78,'0'0'41,"21"-14"-1,11-14-1,15 4-39,16-3 0,5 0 1,3 4-1,-7 10 1,-13 11-1,-17 12 0,-20 15-1,-19 13 1,-22 15 0,-14 8 0,-12 6 1,-1 1-1,2-6 1,11-4 0,17-15 0,22-11 1,24-16-2,21-11 1,19-7-1,12-2 1,4 1-1,-3 6 1,-11 8-1,-19 14 1,-22 12 0,-20 9-2,-21 6 1,-16 1-2,-5-1-1,-6-17-7,23-5-28,0-27-2,22-3-2,29-47 1</inkml:trace>
  <inkml:trace contextRef="#ctx0" brushRef="#br2" timeOffset="264916.2333">7354 12575 80,'-45'35'41,"-10"-5"0,11 15-1,7-13-37,18 0-1,16-4 0,18-3 0,17-4-1,14-1 0,11-3 0,6 4-1,-1 3 1,-6 5 0,-11 6-1,-13 12 2,-17 7-2,-17 2 0,-16 4-1,-14-4 0,-4-5-1,-5-14-3,9-4-9,-3-43-13,26-3-11,3-28-2,24-11-2,2-24 2</inkml:trace>
  <inkml:trace contextRef="#ctx0" brushRef="#br2" timeOffset="265046.2593">7486 12545 105,'0'0'42,"-17"-23"1,36 17-14,13-4-29,17-13-8,33 14-14,-3-19-7,27 18-11,1-4-2,9 22-1</inkml:trace>
  <inkml:trace contextRef="#ctx0" brushRef="#br2" timeOffset="265482.3465">6525 14051 53,'15'-22'40,"-5"18"-3,-10 4 1,-26 21-34,-1 11 0,-2 15 1,-9 12-2,2 13 2,-1 6-1,10 1 0,12-5-1,16-6 0,23-20 0,22-16-1,23-25-1,23-24-2,19-14-2,7-18-3,11-1-5,-18-26-19,3 14-10,-24-8-2,-15 13 2</inkml:trace>
  <inkml:trace contextRef="#ctx0" brushRef="#br2" timeOffset="265648.3797">6908 14171 73,'-66'78'41,"20"10"-1,4-10 1,23 0-38,13-8-5,21-13-3,24-6-14,5-27-20,29-9-1,5-20-1,20-7 1</inkml:trace>
  <inkml:trace contextRef="#ctx0" brushRef="#br2" timeOffset="265951.4403">7619 14140 64,'-51'16'41,"-12"12"-1,7 26 1,1 8-33,10 19-2,10 3-3,17 1 0,18-5-2,22-14 0,21-17 0,19-20-2,14-24 2,9-21 1,0-25-1,0-13 1,-13-15 0,-15-10 0,-24-4-2,-22-3-1,-19 9-2,-20 6-2,-12 23-2,-25 2-12,10 39-10,-22-1-12,17 23-1,0 4 1</inkml:trace>
  <inkml:trace contextRef="#ctx0" brushRef="#br2" timeOffset="271957.6413">11419 5901 62,'1'-20'33,"2"6"2,-6 0-1,3 14-26,-3-13-1,3 13-2,-15 12 1,3 9-4,-9 10 3,-1 15-4,-4 11 1,-2 12-2,1 9 2,6 1-4,11 1 0,7-15-10,26-5-24,8-22 0,22-14-1,12-24 1</inkml:trace>
  <inkml:trace contextRef="#ctx0" brushRef="#br2" timeOffset="272265.7029">12070 5845 79,'-37'7'38,"-15"14"1,2 24-1,-10 15-28,10 10-3,7 4-1,17 3-4,15-7 3,23-8-3,21-17-1,24-18 1,17-20-1,12-19 0,8-21 0,-1-12 1,-8-12-1,-11-7 0,-18-3-3,-22 1 2,-23 4-5,-20 7 3,-19 17-5,-18 9 3,-11 25-5,-21 4-28,11 19 0,-1 5-1,17 10 1</inkml:trace>
  <inkml:trace contextRef="#ctx0" brushRef="#br2" timeOffset="273453.9405">11440 7301 62,'2'-14'36,"-2"14"-2,2-12 2,-6 1-24,4 11-4,0 0-1,0 0-1,0 0-1,6 15-3,-10 9 1,2 14-2,-7 9 0,-2 14-2,-3 11 0,-2 2-5,9 10-11,-3-18-20,15-6-1,4-20-1,19-14 1</inkml:trace>
  <inkml:trace contextRef="#ctx0" brushRef="#br2" timeOffset="273785.0067">12047 7222 96,'-27'-13'37,"-2"18"3,-8 4-4,4 19-34,-3-3 1,8 8-2,8 0 0,11 2-1,13-3 1,15-1-2,18-7 2,16-6 0,13-7-1,7-3 0,5 0 0,-2 0 0,-10 5-1,-14 8 1,-21 9 0,-21 10 0,-22 11-1,-18 4 0,-18 5 0,-7-4-1,0-1-5,-4-18-30,25-10-1,9-23 0,25-16-1</inkml:trace>
  <inkml:trace contextRef="#ctx0" brushRef="#br2" timeOffset="273985.0467">12224 7084 117,'-44'6'42,"5"-2"0,23 7-1,12 0-39,26-17-5,38 7-16,4-20-7,31 13-13,0-7-1,12 11-2,-6-1 0</inkml:trace>
  <inkml:trace contextRef="#ctx0" brushRef="#br2" timeOffset="274571.1639">11201 9135 89,'-9'12'39,"9"-12"-1,30-7 1,5-14-35,16 7-2,9-3 0,5 3 0,-6 5 0,-4 7 1,-16 7-2,-10 9 0,-16 8 0,-13 12-1,-16 9 0,-12 10 1,-10 7-1,-9 8 1,-3 3 0,1 1 0,7-5 0,14-6 0,19-10-2,17-14 0,24-12-4,15-28-11,29-2-24,9-22 1,22-7 0,-2-17-2</inkml:trace>
  <inkml:trace contextRef="#ctx0" brushRef="#br2" timeOffset="274837.2171">12318 9157 77,'-15'-29'38,"-9"24"0,-24 10 1,2 26-28,-17 10-3,10 18-2,0 5-1,15 11-1,13-2 0,25-2-1,25-11-1,21-14 0,23-18 0,15-18 0,7-16-2,2-20 0,-4-14 0,-11-13-1,-16-8 0,-16-6-3,-21 3-1,-25-8-11,-7 22-8,-36-6-13,-4 24-2,-22 12-2,-5 25 1</inkml:trace>
  <inkml:trace contextRef="#ctx0" brushRef="#br2" timeOffset="275353.3203">11020 10894 94,'29'-20'40,"20"6"2,3-6-3,20 6-35,-8 2-2,4 8 0,-5 7-1,-9 11-1,-19 14 0,-20 12-1,-23 12 1,-19 12-1,-18 9 2,-9 7-1,-6-2 1,4-1-1,8-9 2,18-10-1,26-14-2,26-22-1,32-13-4,18-31-9,39 1-20,2-24-4,19-4-2,-5-15-1</inkml:trace>
  <inkml:trace contextRef="#ctx0" brushRef="#br2" timeOffset="275623.3743">12210 10881 69,'-64'8'39,"1"16"1,0 2 0,15 16-13,6-9-24,22 1-2,18-4 1,22-1-2,18-5 1,16-3-2,11-2 2,7 0-1,-1 2 1,-7 4-1,-11 5 0,-14 8 0,-17 5 0,-17 2-1,-12 1-1,-12-6-2,1 3-7,-16-26-16,17 1-13,-2-24-1,14-9-1,2-19 2</inkml:trace>
  <inkml:trace contextRef="#ctx0" brushRef="#br2" timeOffset="275782.4061">12281 10881 110,'14'-23'41,"21"8"2,6-6-7,8-8-52,33 18-10,-8-14-11,16 13-4,-10 3-3,-4 17 1</inkml:trace>
  <inkml:trace contextRef="#ctx0" brushRef="#br2" timeOffset="276368.5233">11206 12216 83,'13'-5'43,"12"-14"-3,22 4 1,7-16-38,13 9-2,10 5-1,-1 5 0,-4 11 0,-15 14 0,-20 10 0,-19 9 0,-22 12 0,-17 4 1,-15 7-1,-9-1 1,-4-5 0,5-4-1,9-10 1,16-10-1,19-10 0,19-8 0,20-6 0,12-2 0,4 2 1,1 8-1,-9 7 1,-11 11-1,-17 14 1,-22 9 0,-16 9-1,-13 2 0,-5-1-2,-1-10-2,15-4-6,1-36-20,32-6-10,15-31-1,33-12-1</inkml:trace>
  <inkml:trace contextRef="#ctx0" brushRef="#br2" timeOffset="276639.5775">12406 12173 86,'-37'5'40,"-7"28"2,-17 9-1,7 22-34,-7 6-4,11 9 0,14-3 0,21-5-2,23-10 0,26-15 0,26-19-1,19-22-1,17-19 2,6-20-2,-2-13 2,-11-11-2,-16-5 1,-23-7-3,-23 5-4,-33-11-12,-6 25-7,-34-5-10,-1 26-4,-20 9-2,1 24 1</inkml:trace>
  <inkml:trace contextRef="#ctx0" brushRef="#br2" timeOffset="277324.7145">11148 13874 77,'28'-4'42,"2"-9"-3,12 6 1,-4-3-40,8 2-1,4 2 0,-5 6 0,-4 7 1,-11 9-1,-11 6 1,-11 8 0,-12 6 0,-7 7 0,-11 2 1,-3 2 0,0-3 0,5-6 0,10-9 0,13-9 0,15-10 0,17-9 0,14-6-1,10-2 0,4 1 1,-3 4 0,-8 10-1,-11 11 1,-19 12-1,-20 11 1,-19 9-1,-15 6 1,-9 3-1,-7-3-1,5-6-2,5-18-2,25-4-14,13-29-21,21-19 0,23-26-2,33-11 2</inkml:trace>
  <inkml:trace contextRef="#ctx0" brushRef="#br2" timeOffset="277593.7683">12433 13857 64,'-15'-12'42,"-12"27"-1,-25 5-1,2 15-29,-7 1-7,11 4-1,10-5 0,21-3-1,19-8-1,20-8 0,21-6 0,13-3 0,9-2-1,2 3 1,-7 6-1,-7 8 0,-18 8-1,-18 12 1,-16 8-1,-15 6-1,-12 3-1,-11-5 0,1-1-4,-8-24-13,23 4-14,-8-27-6,27-6-1,-8-38 0</inkml:trace>
  <inkml:trace contextRef="#ctx0" brushRef="#br2" timeOffset="277775.8047">12434 13747 99,'-3'-22'43,"16"11"1,8-9-3,19 0-42,21 6-11,4-22-9,29 23-7,-18-20-6,19 16-9,-6-3-1,3 9 0</inkml:trace>
  <inkml:trace contextRef="#ctx0" brushRef="#br3" timeOffset="344778.2025">15329 5948 76,'0'0'36,"-1"23"-3,-9 13 2,3 19-30,-5 9-1,2 10-1,0 11-1,4 5 2,3-4-4,5-6-2,18-5-31,-1-19-1,13-11-2,3-16 1</inkml:trace>
  <inkml:trace contextRef="#ctx0" brushRef="#br3" timeOffset="345409.3287">17210 5687 82,'-23'-72'37,"-19"6"-1,2 23 0,-18 19-31,2 26-1,-3 23 0,1 29 0,0 21 0,5 20-1,5 20 0,11 9 0,13 6 0,10 2-2,14-5-1,9-14 0,16-1-15,-2-32-20,16-10-4,-7-29 2,5-14-3</inkml:trace>
  <inkml:trace contextRef="#ctx0" brushRef="#br3" timeOffset="346145.4759">16536 6345 105,'-17'7'39,"17"-7"1,0 0-2,33 5-36,18-12-2,16-8 1,14-1 0,7 0 0,4 0-1,-4 3 0,-9 4 0,-13 7 0,-18 5 0,-16 9 0,-20 5 0,-16 6 0,-17 5 1,-11 3-1,-10 6 2,-3 4-1,1 3 1,4-1-1,10-1 3,13-3-3,14-6 1,20-9-1,17-9 1,19-13-2,9-10-1,8-11 1,0-10-2,-1-9 2,-9-6-3,-12-3 2,-17-3-2,-20 2 2,-17 3-1,-14 9 1,-13 10 0,-11 8 1,-5 11 0,1 7 0,4 7 1,10 4 1,13 0-1,21-11 1,8 11-1,24-14 0,13-4 0,9-3 0,7 2-1,-1 2 1,-3 5-1,-9 8 1,-11 8-1,-11 9 0,-12 6 1,-11 8-2,-9 5 2,-8 2-1,-2-3 2,-2-1-2,1-5 2,5-9-2,7-8 2,5-19-1,11-1-1,6-19 1,6-9-2,4-9 2,2-6-2,-3-4 2,-4-1-2,-4 4 2,-6 5-1,-3 5 0,-4 5-2,2 6 0,4 0-3,10 9-4,-4-9-29,28 10-2,-1-10 0,15 6-1</inkml:trace>
  <inkml:trace contextRef="#ctx0" brushRef="#br3" timeOffset="346717.5903">18321 6197 103,'0'0'38,"-20"10"2,12 10-1,-6 1-35,-3 11 1,-4 6-2,-3 7 0,-1 1-1,3 4 1,3-4-2,5-6 2,3-6-3,9-11 1,2-23 0,22 2-1,-1-20 0,7-14 0,0-9 1,1-7-3,-1-9 3,-3-1-2,-5 5 2,-8 6-1,-5 9 0,-4 13 0,-6 13 0,3 12-1,-10 13 1,6 8 1,1 6-1,6 3 0,7-2 0,3-6 1,9-6 0,5-9 0,6-12 0,1-9 1,5-10-1,-2-5 1,-4-5-2,1-1 0,-6 3 0,-6 2 0,-6 11 0,-16 19 0,11 5 0,-16 18 0,-6 15 0,-3 9 0,0 9 0,0 3 0,8 9-9,-10-16-28,27 2-5,-1-21 1,20-4 0</inkml:trace>
  <inkml:trace contextRef="#ctx0" brushRef="#br3" timeOffset="347257.6983">19274 6239 87,'-15'-12'38,"4"12"0,-14-6 2,5 10-26,-17-2-7,2 12-2,-9 4-1,2 10-1,-3 5 0,4 5-1,8 3 0,11 1 1,14-7-2,16-6 1,20-13-1,16-10 0,13-15 0,13-11 0,5-10 1,2-10-2,-5-4 0,-8-2 0,-15 2 0,-12 7 0,-16 7 0,-14 14 0,-7 16 0,-27 10 0,1 17 0,-4 9 0,3 7 0,6 0-3,14 1 0,12-13-4,29-1-14,7-30-19,26-7 0,3-24 1,17-7-1</inkml:trace>
  <inkml:trace contextRef="#ctx0" brushRef="#br3" timeOffset="347445.7359">20095 5691 93,'-14'-47'37,"1"29"0,-17 21 2,4 33-23,-12 20-9,1 20-2,1 14-2,6 10-1,3 6-1,10-4-1,9-1-4,0-18-6,15-1-30,-7-24 1,11-10-1,-7-27 0</inkml:trace>
  <inkml:trace contextRef="#ctx0" brushRef="#br3" timeOffset="347745.7959">19767 6127 117,'-20'2'39,"28"8"2,-8-10-1,35-1-36,4-5-1,13 0-1,3-3 0,4 0-1,-2 2 0,-6 4 0,-10 6-1,-9 7 0,-14 9 0,-13 9 0,-10 9 0,-11 5 0,-5 7 0,-2-1 0,2 1-1,4-8-1,11-2-4,1-22-17,24-2-16,1-21-1,19-7 0,-3-22-1</inkml:trace>
  <inkml:trace contextRef="#ctx0" brushRef="#br3" timeOffset="347866.8201">20212 5881 112,'-43'-25'34,"4"4"-21,7 12-12,10-6-37,10 7-1,5-5-5</inkml:trace>
  <inkml:trace contextRef="#ctx0" brushRef="#br3" timeOffset="348331.9131">20575 6266 93,'4'-22'38,"-4"22"-1,3-16 2,-3 16-29,-19 16-4,-2 7-2,-12 10-1,-3 10 0,-4 9-1,3 6 2,5 0-2,15-2 1,15-9-1,20-10 2,19-15-3,15-13 0,16-18 0,2-11-3,2-13 3,-5-9-3,-10-8 1,-19-5-2,-16-2 0,-23-5-3,-14 10-3,-22-2 0,-6 19 2,-18 7-1,2 22 2,-4 7 0,12 19 0,6 2-8,20 13-17,15 1 1,21-6-3,19-11 1</inkml:trace>
  <inkml:trace contextRef="#ctx0" brushRef="#br3" timeOffset="348987.0441">21145 6215 102,'0'0'36,"0"0"1,0 12-2,-7 11-31,-7 5 0,-1 10 0,-8 2 0,2 10 0,-3-4 0,5-3 0,4-9-1,7-7 0,8-15-1,11-11-1,7-14 1,9-13-1,4-11 0,4-5 0,1-8 0,2 2 1,-4 3-2,-4 7 0,-6 10 0,-4 13 0,-4 17 0,-4 14 0,-4 16 0,-3 8 0,2 12 0,4 2 0,10 12-21,-2-19-16,18-1-5,3-20 1,15-8-2</inkml:trace>
  <inkml:trace contextRef="#ctx0" brushRef="#br3" timeOffset="350609.3685">14392 7766 48,'9'-10'33,"-9"10"1,-5 10 0,5-10-23,-8 32-3,-3-7-1,3 14-2,-9 4-1,1 12 0,-6 1 0,2 1-2,-2-7 1,6-4-1,3-13 1,9-10-2,4-23 0,17-11 1,6-21-1,9-15 1,4-11 0,3-9 0,0-6-1,0 0 1,-5 5-1,-5 14 0,-7 8 0,-4 15 0,-8 15 0,-10 16-1,9 18 0,-9 12 0,-2 11 1,3 2-1,5 5 1,6-3-1,6-7 1,11-8 0,10-16 0,14-11 0,9-15 1,8-8-1,-1-9 0,1-5-1,-6 1 1,-7 2 0,-12 4-1,-11 9 1,-13 12-1,-11 12 0,-7 12 0,-7 11 0,-3 9-1,0 12 0,3 7-1,0-1-3,12 7-6,-4-13-28,22 2 0,2-15-1,17-6 0</inkml:trace>
  <inkml:trace contextRef="#ctx0" brushRef="#br3" timeOffset="350998.4463">15881 7775 92,'-47'-5'37,"-1"20"2,-12 3 0,1 17-34,4 4-1,5 12 1,9 0-2,13 2-1,12-8 1,17-6-2,17-11 1,19-11-2,15-16 1,14-14 0,5-11-1,2-7 2,-2-8-2,-3-4 1,-14-3 0,-11 1 0,-16 5-1,-11 5 0,-10 7 0,-8 10 0,2 18 0,-25-2 0,6 22-1,-3 13 1,1 16-1,3 5-1,5 9-2,6-7-3,21 8-16,1-25-17,23-6 1,5-24-1,23-17 1</inkml:trace>
  <inkml:trace contextRef="#ctx0" brushRef="#br3" timeOffset="351224.4915">16740 7264 95,'-20'-29'39,"4"29"2,-12 18-3,7 28-29,-9 13-4,6 22-2,-1 12-1,6 10-1,3 7 0,6-7-4,13-2 0,2-17-5,19-1-20,-6-32-12,16-12 1,-5-27-1,14-13 0</inkml:trace>
  <inkml:trace contextRef="#ctx0" brushRef="#br3" timeOffset="351502.5471">16859 7663 111,'-44'22'40,"4"17"0,-10-7-5,12 8-32,4 0-1,13-5 1,9-5-1,12-7 0,12-8-1,11-7 1,7-5-1,7-4 0,2-3-1,0 0 1,-1 0-2,-3 4 0,-5 7-1,-7 2-2,0 10-4,-11-11-11,9 19-22,-10-12 1,13 9 0,-9-16-1</inkml:trace>
  <inkml:trace contextRef="#ctx0" brushRef="#br3" timeOffset="351885.6237">17224 7834 103,'-19'14'40,"18"6"1,1-20-3,25 7-33,7-12-1,14-4-1,8-7-1,6-6-1,1-7 0,-5-2-1,-7-2 1,-10 0-1,-14 1 0,-11 3 0,-16 6 0,-14 5 0,-12 8 0,-9 10-1,-8 11 1,-4 14 1,-4 11-1,3 11 1,4 7 0,11 6 0,12-1 0,15 0 0,18-11-2,16-12-1,25-7-6,4-23-31,31-5-1,1-20 1,17-4-2</inkml:trace>
  <inkml:trace contextRef="#ctx0" brushRef="#br3" timeOffset="352178.6823">18109 7504 115,'-35'9'40,"-12"3"1,7 20-2,-7 0-36,13 5-1,11 0-1,9 1 0,14-3 0,15-5 0,12-4-1,9-8 1,4 0-1,-1-2 1,-3 0-1,-7 2 1,-9 4 0,-9 5 0,-10 2-1,-10 5 1,-5 2-1,-4-3-1,1 1-2,-4-11-8,13 5-28,-10-15-3,13-1 0,5-12-3</inkml:trace>
  <inkml:trace contextRef="#ctx0" brushRef="#br3" timeOffset="358057.8579">15654 6453 51,'11'-9'32,"-11"9"2,0 0-1,0 0-17,0 0-8,0 0-2,0 0-2,0 0-1,9 16 0,-9-16-1,2 22 0,-3-7 1,1 8-1,-4 0 0,1 6 1,-3-2-1,2 3 0,-2-3-1,1-1 2,1-5-3,1-5 1,1-3 0,2-13-1,-1 15 0,1-15 0,0 0 0,0 0 0,0 0 0,0 0 1,0 0-1,0 0 1,0 0 0,0 0-1,0 0 1,-2-11 0,2 11-1,0-18 1,1 8-1,1-1 0,3-1 0,2-1 0,0-2 0,0 1-1,0-2 1,0 1-1,-2-1 2,1 2-2,-1 0 1,-1 3 0,-1 0 0,0 1 0,-3 10 0,7-14 0,-7 14 0,7-12 0,-7 12 0,0 0 1,13-15-1,-13 15 0,11-10 0,-11 10 1,15-10-1,-15 10 0,18-13 0,-18 13 0,20-16 0,-10 8 0,2-1 1,-12 9-1,19-16 0,-19 16 0,19-13 0,-19 13 0,17-10 0,-17 10 0,16-10 0,-16 10 0,18-8 0,-18 8 0,16-8 0,-16 8 0,16-6 0,-16 6 0,13-1 0,-13 1 0,10 0 0,-10 0 0,11 3 0,-11-3 0,11 0 0,-11 0 0,13 1 0,-13-1 0,14 0 0,-14 0 0,15 0 1,-15 0-1,14 2 0,-14-2 0,14 1 0,-14-1 0,11 3 0,-11-3 0,11 2 0,-11-2 0,11 4 0,-11-4 0,12 6 0,-12-6 0,13 6 0,-13-6 0,13 7 0,-13-7 0,10 6 0,-10-6 0,10 7 0,-10-7 0,0 0 0,11 16 0,-11-16 0,6 12 0,-6-12 0,5 18 0,-5-18 0,5 19 0,-5-19 0,4 20 0,-4-10 1,1 1-1,-1-1 0,0-10 0,0 20 0,0-10 0,0-10 0,0 21 0,0-21 0,1 19 0,-1-19 0,2 20 1,-2-20-1,1 16 1,-1-16-1,3 14 2,-3-14-2,2 13 1,-2-13-1,1 12 0,-1-12 0,0 12 0,0-12 0,1 13 0,-1-13 0,-1 12 0,1-12 0,-1 12 0,1-12 0,-1 11 0,1-11 0,-3 11 0,3-11 0,-1 11 1,1-11-1,-1 13 0,1-13 0,0 14 0,0-14 0,0 12 0,0-12 0,2 11 1,-2-11-1,0 0 0,0 0 0,0 0 0,0 0 0,11 8-1,-11-8-1,0 0-1,0 0-3,0 0-17,11-2-14,-11 2 0,5-13-1,-3-2 1</inkml:trace>
  <inkml:trace contextRef="#ctx0" brushRef="#br3" timeOffset="361368.5199">19101 7698 61,'0'0'33,"16"-11"0,-16 11 0,13-9-25,-13-2 0,0 11 0,0 0 0,0 0-1,0 0-1,0 0-2,1 15 0,-6 7-1,-5 7-2,-2 7 0,-3 6 0,1 5-1,-1 1 1,1 2-1,1-7 0,5-5-1,5-12 2,5-7 0,-2-19-1,18-1 1,-5-16 0,4-11 0,-1-9 0,2-6 1,-1-6-1,-1-6-1,-1-2 1,0 2 0,0 1 0,0 3-1,0 6 1,0 7-1,0 9 1,0 8 0,-1 12-1,1 9 1,-3 11-1,1 9 1,-5 9-2,0 9 2,-4 5-1,0 4 0,-2-1 0,1-3 0,1-5 0,0-8 0,4-12 0,7-12 0,8-15 1,7-13-1,8-11 1,4-10 0,1-4 0,3-5 0,-2 2 0,-4 4-1,-10 11 2,-6 8-2,-9 14 1,-15 13 0,9 15 0,-12 13-1,-4 11 1,-2 8-1,2 5 0,1 5 0,3 0-1,1-4 0,7-3-2,2-11-2,14-1-7,-5-21-26,14 1-2,-4-18 1,12-1-1</inkml:trace>
  <inkml:trace contextRef="#ctx0" brushRef="#br3" timeOffset="362063.6589">20235 7629 101,'-6'-26'38,"5"11"1,-12-4-1,3 13-32,-4 5-2,-1 13 0,-5 11 0,1 12-1,0 7 0,3 8-1,2 4 0,4 4 0,7-2-1,9-1 1,9-10-2,10-9 0,11-15 0,5-12 0,4-11 0,0-12-1,-1-11 1,-5-15-1,-5-9 1,-10-6 1,-11-2-2,-8-2 0,-11 4 1,-6 5-1,-9 11 1,-2 9 0,-4 13 0,0 10 0,5 9 0,6 9 1,12 2-1,11 2 0,14-2 1,13-4-1,10-1 1,7-3-1,3-3 1,0 1-1,-5 0 1,-8 3 0,-9 3-1,-11 6 1,-9 7-1,-10 4 0,-9 9 1,-6 4-1,-3 3 0,-1 0 0,0 0 0,2-1 0,5-11 0,5-8 2,8-11-2,-3-11 0,22-15 0,-4-9 0,1-13 0,1-13 0,1-5 0,0-4 0,-5 0 0,-3 4 0,-4 9 0,-3 6 0,-1 12 0,2 8 0,3 11 0,2 5 0,9 8 0,6-3-6,20 13-23,-8-14-11,16 9-2,-11-8 1,7 6-2</inkml:trace>
  <inkml:trace contextRef="#ctx0" brushRef="#br3" timeOffset="362413.7289">21066 7709 98,'-20'15'39,"14"8"2,6-23-2,17 19-26,10-15-8,16-4 0,8-8-1,7-5-2,0-8 1,-3-4-2,-6-4 0,-10-3 0,-11-2 0,-18 2 1,-14 3-2,-15 6 0,-16 11 0,-10 14 0,-9 15 0,-5 15 0,0 12 0,5 12 0,9 7 0,15 4 0,20-2 0,17-7 0,25-13 0,18-14 0,27-1-13,0-27-24,28-3-6,-2-19 0,12-4 0</inkml:trace>
  <inkml:trace contextRef="#ctx0" brushRef="#br3" timeOffset="363298.9059">14494 8971 93,'0'0'40,"-6"-18"0,6 18-2,-21 1-36,-1 10-1,-6 7 1,-2 11-1,-6 10 1,1 8-1,4 3 1,7 2 0,11-7-1,15-6 1,19-12-1,17-11-1,20-13 1,11-6-1,4-3 0,2 1 0,-4 6 1,-12 9-1,-18 12 0,-15 11 1,-24 12-1,-16 8 2,-16 7-1,-11 2 0,-8-2-1,-2-4 0,6-11-2,4-18-2,24-5-34,1-26-1,26-10-1,10-24-2</inkml:trace>
  <inkml:trace contextRef="#ctx0" brushRef="#br3" timeOffset="363773.0007">15171 9293 64,'-16'1'39,"16"-1"-1,-21 10 1,19 2-16,2-12-18,0 0-1,22 11-1,3-10 0,10-7-1,9-2 0,4-7 0,3-5-1,0-3 0,-3-4 1,-5-4-2,-8-1 1,-12-1 0,-10-2 0,-11 2 0,-10 2-1,-11 2 1,-8 6-1,-14 10 1,-8 12 0,-8 15 1,-7 17 0,-4 16 0,3 16 0,4 9-1,13 8 1,14-2-1,23-4 2,23-13-3,27-15 1,24-17-3,18-19-2,25-7-8,-3-26-27,18 0-3,-14-17-1,1 4 0</inkml:trace>
  <inkml:trace contextRef="#ctx0" brushRef="#br3" timeOffset="364328.1117">16019 9078 85,'0'0'39,"13"-6"1,-13 6 1,-6 11-26,-5 3-10,0 12-1,-5 6-1,-1 8-1,-4 9 0,1 6 0,-1 3-1,3 0 0,3-1 1,5-5 0,3-9-1,6-9 0,4-12 0,-3-22 1,17 5-2,-3-23 0,1-9 0,0-11 0,1-10 0,0-8-1,1-5 1,-1-3-1,-1 4 1,5 3 1,-2 5-1,2 7 1,2 8 0,1 12-1,0 7 1,3 10 0,1 7-1,-1 6 1,-1 4-1,2 5 0,-3 4 2,-2 6-2,-3 7 0,-5 6 0,-6 10 0,-6 3 0,-3 6 0,-4 2 0,0 0 0,-1-4 0,4-6-2,0-13-2,17-2-12,-15-33-15,31 3-12,-9-25 1,14-3-2</inkml:trace>
  <inkml:trace contextRef="#ctx0" brushRef="#br3" timeOffset="364869.2199">17040 8953 80,'0'0'39,"-28"16"-2,-7-1 2,3 15-31,-14-6-3,4 6 1,-2-3-2,6 3 1,5-4-1,11 1 0,9-6-1,13-3-1,12-4-1,11-1 0,8-3 0,5 3 0,5-1-1,-2 5 0,-3 3 0,-6 4 0,-11 9 0,-13 4 0,-11 4 1,-11 2-1,-11 0 1,-8-4-1,-2-4-1,-1-9-2,10-7-7,-2-24-27,27-6-3,4-21-1,25-5 0</inkml:trace>
  <inkml:trace contextRef="#ctx0" brushRef="#br3" timeOffset="365236.2933">17328 9289 101,'-10'20'40,"16"3"1,-6-23-1,33 10-35,4-18 0,10-6-2,4-7 0,3-4-1,-4-8 0,-5-1-1,-10-3 0,-10-1 0,-13 2-1,-12 5 0,-12 4 0,-13 9 1,-10 13-1,-8 13 0,-8 14 1,-2 17 0,-2 13-1,6 11 1,6 5 0,14 0 0,16-4-1,18-8 0,21-11-4,15-28-12,31-2-23,7-23-3,22-8 1,3-21-2</inkml:trace>
  <inkml:trace contextRef="#ctx0" brushRef="#br3" timeOffset="365650.3761">18737 9035 92,'16'9'39,"-17"6"0,0 14 0,-12 4-33,1 10-3,-3 4 0,5 6-1,-2 3-1,5 0 0,5-2 0,6-5-3,13 0-15,-2-21-20,15-6-2,-2-21 0,11-8-1</inkml:trace>
  <inkml:trace contextRef="#ctx0" brushRef="#br3" timeOffset="365807.4075">18886 8677 88,'-32'-4'36,"8"4"-6,11 6-28,13-6-31,0 0-8,26-6-2</inkml:trace>
  <inkml:trace contextRef="#ctx0" brushRef="#br3" timeOffset="366168.4797">19890 8435 81,'-31'-33'39,"1"13"0,-17 3 0,0 23-28,-15 3-4,3 21-2,-4 11-1,8 17 0,0 11 0,10 11-1,8 4 0,14 8-1,12-1 0,14 3-1,9-2 1,8-3-3,10-5-3,-2-13-3,14 3-30,-18-22-2,5-2-1,-15-21 0</inkml:trace>
  <inkml:trace contextRef="#ctx0" brushRef="#br3" timeOffset="366356.5173">19201 9289 103,'-31'-28'41,"17"13"2,8-5-1,24 6-24,11-4-16,22-5-1,16 0-4,7-7-3,16 13-8,1-14-26,12 11-1,-7-4 0,6 10-2</inkml:trace>
  <inkml:trace contextRef="#ctx0" brushRef="#br3" timeOffset="366689.5839">20725 9022 105,'-3'-21'40,"7"11"1,-15 1 0,11 9-34,-24 17-3,7 10 0,-3 8-1,-2 13-1,-1 5-1,3 4 0,5 0-3,5-7-1,12-7-3,1-22-26,22-2-8,0-26 0,16-7 0</inkml:trace>
  <inkml:trace contextRef="#ctx0" brushRef="#br3" timeOffset="366839.6139">20690 8750 108,'-36'-16'40,"-1"2"-1,17 13-1,3 4-39,17-3-32,17-10-6,11-2 0,20 4-1</inkml:trace>
  <inkml:trace contextRef="#ctx0" brushRef="#br3" timeOffset="367090.6641">21321 8420 101,'0'0'41,"-16"-4"0,8 19-1,-11-3-35,6 23-1,-5 12-1,2 17 1,-5 11 0,3 11-2,0 6 0,2 2-1,4-2-2,3-8-3,8-2-6,-4-25-30,16-8 0,-7-25-1,15-11-1</inkml:trace>
  <inkml:trace contextRef="#ctx0" brushRef="#br3" timeOffset="367244.6949">21012 8988 122,'-35'-18'43,"20"13"0,15 5-1,6-25-37,23 18-5,17-2 0,20 7-13,2-11-26,17 10-3,0-6 0,12 6-2</inkml:trace>
  <inkml:trace contextRef="#ctx0" brushRef="#br3" timeOffset="367607.7675">22400 8945 115,'14'2'41,"-14"-2"1,-1 31-3,-15-3-36,0 12 0,-6 8-2,0 6 0,1 5-1,4-3 0,7 0-2,6-13-2,17-1-5,-3-24-30,25-5-1,-3-24 0,14-10-1</inkml:trace>
  <inkml:trace contextRef="#ctx0" brushRef="#br3" timeOffset="367754.7969">22404 8728 99,'-56'-29'38,"9"17"2,4 5-3,20 11-26,22 9-35,1-13-15,50 13 0,1-10-2,25 6 2</inkml:trace>
  <inkml:trace contextRef="#ctx0" brushRef="#br3" timeOffset="368084.8629">23064 8854 122,'-56'11'42,"5"10"0,-10-14-8,14 12-30,6 1-1,14 3-1,12-1 0,16 2 0,15 0 0,15-3-2,15 0 0,5 1 0,5-1 0,-2 0 0,-7 1 0,-7 3 0,-15 1 0,-15 3 0,-14 1 0,-14 0 0,-10-1 0,-12 0 0,-4-4 0,-6-5-2,3-3 0,-4-9-4,13 10-19,-6-21-15,12 6-1,-4-13 0,16 6-1</inkml:trace>
  <inkml:trace contextRef="#ctx0" brushRef="#br3" timeOffset="369045.0549">14665 10768 79,'-8'-20'37,"-2"11"-1,-11 1 0,-2 14-32,-9 3 0,2 14 0,-8 6 0,1 13-1,-4 3 0,9 6 0,3-1 0,14 0-1,11-5 0,17-5-2,16-12 1,17-11-1,17-14 1,12-13 0,6-13 0,4-13 1,-4-11-1,-8-10 0,-14-5 0,-17-2 0,-20 1 0,-21 4 0,-20 8-2,-18 8 0,-11 12-1,-11 10 1,-4 14 0,2 9-1,9 10 0,8 4-2,21 11-6,10-12-28,26 7-1,13-11 0,25 1-1</inkml:trace>
  <inkml:trace contextRef="#ctx0" brushRef="#br3" timeOffset="369437.1333">15335 10723 92,'-11'4'39,"11"-4"1,-21 5-1,21-5-33,-10 4-3,10-4-1,-6 17 0,4 2 0,-4 6-1,1 10 1,-5 6-1,0 4-1,-3 2 1,0-3-2,1-4 1,4-7-1,5-11 1,3-22-1,11-3 2,8-16 1,4-16-1,5-9 1,1-10-1,1-6 1,-1-3 0,-3 2 0,-3 5-2,-8 8 1,-4 9-1,0 10 0,-2 12-1,1 8-1,8 12-1,3 0-3,16 13-6,-5-10-27,27 10-1,0-11 0,17 5 0</inkml:trace>
  <inkml:trace contextRef="#ctx0" brushRef="#br3" timeOffset="369926.2311">16241 10602 91,'-26'-3'38,"-13"-8"1,3 11 1,-13-2-33,4 9-2,-4 8 0,4 11 0,1 11-1,8 9 0,7 3-1,15 0 0,13-4-1,16-5-1,14-12 0,14-11 0,10-16-1,8-14 0,3-12 1,1-11-1,-6-8 0,-8-6 0,-9-1-1,-12-2 1,-9 4 0,-11 8-1,-8 12 1,-11 16-1,-4 18 1,-4 18-1,0 21 1,2 19-1,3 20 0,4 15 0,6 12 0,4 4-1,5 3 1,2-2 2,-2-8-2,-3-7 2,-6-13 0,-8-15-2,-8-16 2,-9-18-2,-9-18 2,-5-13-1,-6-16-2,-1-19-2,0-12-1,-2-29-10,17-3-25,-3-16 0,19 3-2,6-9-3</inkml:trace>
  <inkml:trace contextRef="#ctx0" brushRef="#br3" timeOffset="370556.3571">17139 10623 88,'-22'-8'38,"0"9"0,-16-12-5,3 16-23,-14-5-3,-1 12-2,-5 5-1,2 11 0,-1 9-1,7 7 0,4 7 0,11 1-2,10-1 0,16-5-1,13-7 1,16-12-2,18-12 2,11-16-3,13-13 3,7-9 1,3-11-1,0-4 1,-8-6 0,-6 1 0,-16 0-2,-13 4 2,-15 9-2,-13 8-1,-12 10 0,-10 15 1,-6 10-1,-2 13 0,3 7 0,2 8 0,10 2-1,9-1-3,15 1-1,3-22-23,26 7-12,-2-20-2,18-2 3,-8-16 0</inkml:trace>
  <inkml:trace contextRef="#ctx0" brushRef="#br3" timeOffset="370932.4323">17584 10725 104,'-14'-3'39,"-9"1"1,8 19-3,-6-1-32,6 12-1,0 5-1,0 8-1,5 0-1,3 1-1,3-7 1,7-5-2,1-9 1,9-11-1,6-14 2,5-13 0,5-13 1,3-8 0,4-11 0,1-4 0,0-5 0,-3 4 1,-5 5-2,-5 9 0,-6 14 0,-8 13-1,-10 13 1,3 23-1,-7 11 0,-2 11 2,-1 8-2,2 4-2,5 3-1,6-5-1,8-5-2,2-15-7,21-1-25,-8-21-4,15-5 0,-5-23-2</inkml:trace>
  <inkml:trace contextRef="#ctx0" brushRef="#br3" timeOffset="371128.4715">18194 10562 94,'0'0'37,"-20"22"3,9 21-1,-9 12-28,5 10-7,1 6-1,7-2-3,2-5 1,9-9-3,6-13-1,4-24-20,14-6-17,-4-24-2,12-9 4,-6-21 0</inkml:trace>
  <inkml:trace contextRef="#ctx0" brushRef="#br3" timeOffset="371256.4971">18228 10265 114,'-33'-3'37,"4"13"-12,8 1-23,6-1-43,15-10-1,21 7-1</inkml:trace>
  <inkml:trace contextRef="#ctx0" brushRef="#br3" timeOffset="371721.5901">18664 10496 98,'0'0'39,"-19"-13"1,2 20-1,-24 4-33,8 10-2,-5 7-1,-1 8-1,-1 4 0,9 4 0,7-2 0,13-3 0,13-8 0,16-9 0,14-12-1,14-6-1,11-9 1,2-4-1,-1 1 1,-3 1 0,-13 6-1,-12 9 1,-19 9 0,-18 10-1,-16 8 0,-10 6-2,-7 3 0,-4 0 0,1-1-1,5-7-2,15-4-3,-1-20-25,31 2-7,-7-14 0,43-13-2</inkml:trace>
  <inkml:trace contextRef="#ctx0" brushRef="#br3" timeOffset="372083.6625">19000 10812 108,'-16'10'40,"8"9"1,8-19-2,-2 17-35,20-14-1,12-3-1,8-6 0,8-5 0,3-5-1,1-4 1,-4-4 0,-9 0-1,-10-4 0,-10 1-1,-12-2 1,-13 1-1,-12 4 0,-8 8 1,-8 7-1,-3 7 1,-3 10 0,-1 10-1,4 12 1,6 6 1,8 6-2,12 0 0,12-1-3,9-6-2,17 1-2,4-21-19,29 8-13,2-18-3,22 3 2,-2-14-2</inkml:trace>
  <inkml:trace contextRef="#ctx0" brushRef="#br3" timeOffset="372575.7609">19974 10731 95,'7'-32'37,"-8"9"2,-19-9-11,-6 19-18,-21-1-2,0 15-1,-10 5-2,2 15 0,-1 6-1,8 13 0,4 3 0,16 2-1,11-2-1,16-1 0,16-15 0,17-9-2,15-16 0,9-14 0,12-15 0,3-13 0,2-13 0,-2-11 0,-8-8 0,-9-5 0,-11-6 0,-11 0 0,-14 6 0,-14 12 0,-9 19 0,-13 24 0,-7 23 0,-8 27 0,0 30 0,-2 19 0,8 17 0,5 2 0,17 8-15,1-27-24,30 0-2,3-25-4,21-12 3</inkml:trace>
  <inkml:trace contextRef="#ctx0" brushRef="#br3" timeOffset="372960.8379">21219 10529 108,'0'0'41,"0"0"1,-3 17-3,-13 1-33,-2 15-4,-3 8-1,-1 5 0,2 3-2,-1 0 0,9-3-3,5-15-2,21-2-31,-2-21-2,19-8 0,3-18-1</inkml:trace>
  <inkml:trace contextRef="#ctx0" brushRef="#br3" timeOffset="373386.9231">21275 10287 112,'-24'11'40,"0"-1"-4,19 11 2,16-5-41,5-2 2,16 3-3,7 3 3,6 4 1,3 7 0,-8 4 2,-4 6 1,-15 3 0,-7 5 1,-16-1 0,-8 0-1,-9-4 1,-3-5-1,-1-8 0,5-8-1,8-10 1,10-13-1,16-11 0,12-14-2,12-8 0,9-6 0,5-6 0,3 1 0,-4 4 0,-6 7 0,-11 10 0,-11 13 0,-13 13 0,-10 12 0,-10 13 0,-5 7 0,-1 6 0,0 1 0,10 1-6,2-13-4,22 3-28,-5-19-3,26-6 1,2-22-2</inkml:trace>
  <inkml:trace contextRef="#ctx0" brushRef="#br3" timeOffset="373604.9667">22512 10014 119,'-10'-9'43,"-17"14"-1,4 35-1,-13 16-36,5 15 0,1 12-5,4 6 0,5 6 0,9-4 0,8-6 0,4-12-2,7-5-6,-6-26-24,15-4-8,-11-23-1,11-10 0,-12-19 0</inkml:trace>
  <inkml:trace contextRef="#ctx0" brushRef="#br3" timeOffset="373998.0453">22192 10437 131,'0'0'42,"0"0"0,22 22-9,7-16-29,15-2-1,9-1-3,7-3 0,9-3 0,2 0 0,1-2 0,-5 0 0,-8 1 0,-9 1 0,-11 2 0,-10 3 0,-17 7 0,-12 7 0,-13 8 0,-8 9 0,-3 6 0,2 5 0,2 2 0,7 0 0,10-3 0,13-9 0,15-10 0,12-11 0,9-12 0,3-12 0,-1-10 0,-1-8 0,-10-7 0,-12-2 0,-13 0 0,-19 3 0,-13 8-2,-16 1-9,4 24-22,-19-5-9,6 17 1,-11-2-2</inkml:trace>
  <inkml:trace contextRef="#ctx0" brushRef="#br3" timeOffset="374775.2007">14893 12284 67,'-23'-9'38,"1"9"0,-10 0 0,2 15-30,-11-3-3,5 12 1,-1 4-1,7 10 0,1-1-1,8 4 0,7-4 0,13 0-2,10-7 0,12-8-1,9-11 0,11-11-2,7-11 2,8-9 0,2-9-1,-1-6 1,-4-6-1,-5 3 0,-10 1 1,-9 5-1,-12 10 1,-12 11-2,-5 11 1,-20 17 1,0 11-1,-4 8 0,3 7-1,4 2 0,12 0-2,11-9-3,29 0-27,1-21-8,23-4-1,8-18 0</inkml:trace>
  <inkml:trace contextRef="#ctx0" brushRef="#br3" timeOffset="375173.2803">16608 11729 81,'10'-19'41,"-9"4"-2,-1 15 3,3 16-37,-8 12-3,-4 14 0,-3 14-2,-3 17 1,-2 11-1,-2 7 0,2 4-2,2-4 0,3-8-2,13 0-12,-4-26-22,13-8-1,-6-25-1,11-9 1</inkml:trace>
  <inkml:trace contextRef="#ctx0" brushRef="#br3" timeOffset="375665.3787">16405 12269 83,'-3'-10'41,"1"-6"-2,20 10 1,8-3-36,10 2-1,9-1-1,9 1-1,9 0 0,6 0-1,4-1 1,1 1-1,-2-2 0,-2 0 0,-6 1 1,-8 1-1,-16 0 1,-10 3 0,-16 1-1,-14 3 1,-12 5 0,-14 3-1,-9 3 0,-5 8 1,-4 5 0,-3 8 0,0 5 1,5 7 1,6-3-2,11 1 2,12-8-2,14-5 2,13-13-3,17-11 2,17-14-1,9-13-2,8-7 2,1-8-2,-5-1 2,-3-3-2,-12 1 2,-11 7-3,-14 6 2,-12 9 0,-9 18-1,-10-5 1,-7 22-2,-3 8 1,0 12-2,3 1 0,10 6-2,3-10-4,27 8-26,-5-26-5,23-7 1,5-24-2</inkml:trace>
  <inkml:trace contextRef="#ctx0" brushRef="#br3" timeOffset="376131.4719">17839 11521 96,'-28'15'41,"-8"12"1,9 27 1,-5 7-38,10 14-2,7 7 1,7 11-1,6 1-1,6-1 0,6-7-1,5-7-2,1-15 1,3-12 1,-2-18-2,3-18 2,-2-18-1,2-15-1,-3-11 1,-3-10-1,-2-6 2,-3-5-2,1 1 2,-1 5-2,-3 7 1,3 10 0,0 10-1,6 10 1,1 10 0,5 11 0,-2 8 0,0 7 0,-3 6 0,-6 5 1,-11 1-2,-12 3 2,-12-2-2,-13-3 2,-10-4-2,-10-9 1,-6-10-2,-2-12 1,8-9-3,6-21-9,29 6-20,3-24-9,29 2 2,12-13-2</inkml:trace>
  <inkml:trace contextRef="#ctx0" brushRef="#br3" timeOffset="376596.5649">18452 11608 63,'3'-18'39,"-3"18"0,0 0 0,-10 15-14,-4 5-20,0 16 1,-2 7-3,1 16-1,-6 9 1,3 12-2,-1 2 2,3 4-3,3-4-1,4-7-2,11-6-3,-2-25-22,22 0-12,-2-26 0,18-6 0,-1-23-1</inkml:trace>
  <inkml:trace contextRef="#ctx0" brushRef="#br3" timeOffset="376948.6353">18578 12147 91,'-11'12'39,"13"7"2,0-8-1,26 4-34,4-13-2,15-3-1,6-9-1,5-5-1,-1-7 1,0-4 0,-10-3-1,-10-2-1,-14 1 1,-13 1 0,-17 2-1,-13 3 0,-11 7 1,-12 7-1,-9 9 1,-5 11 0,-1 13 0,2 12 0,9 11 0,10 8 1,14 5-1,18 2 1,20-4-2,17-9 0,21-9-2,11-13-1,18-6-9,-8-24-23,18 3-6,-12-18-1,4 7 1</inkml:trace>
  <inkml:trace contextRef="#ctx0" brushRef="#br3" timeOffset="377091.6639">19324 12389 109,'-11'19'43,"-6"-17"0,17-2-1,-15-4-37,11-24-17,15 8-27,-12-10-4,9 10 1,-9-5-3</inkml:trace>
  <inkml:trace contextRef="#ctx0" brushRef="#br4" timeOffset="385268.2989">15205 5750 80,'-8'-12'33,"-5"-2"1,1 11-3,-4-6-30,-1 5-2,-4 2 2,-3 2-1,-5 3 0,-5 4 1,-5 0 1,-2 7 0,-5 1-1,1 5 4,-4 3-4,2 5 2,-3 7 0,3 9-1,2 7 0,5 5-1,4 4 0,5 2-2,5 1 3,10-5-2,8-5 0,5-8 0,8-10-1,4-11 1,4-8 0,1-6 0,-1-9 0,-3-4-1,-10 3 1,2-16-1,-12 6 1,-12 0 0,-10 0 0,-15 5 0,-11 5 1,-9 6 1,-9 8-1,-7 13 0,-5 10 1,1 9 0,-2 11-1,1 13 1,4 8-1,1 7 0,3 9-1,9 3-1,3 4-1,11 1 1,10-1-1,16-3 1,12-7-1,18-8 0,15-11 1,15-15 1,14-14 0,9-12 0,7-15-1,1-12 1,-2-9 0,-7-6 0,-9-5 0,-11-1 0,-14 4-1,-17 13 1,-4-13 0,-17 17 0,-11 10 0,-8 11 0,-7 10 0,-6 10 1,-3 14-1,-2 10 0,0 11 1,5 7-1,7 9 1,6 4-1,10 4 2,10 4-2,11-6 1,11 0-1,12-6 1,7-7-1,9-10 2,7-10-3,6-11 1,4-12 0,-2-13 0,0-10-1,-2-9 1,-4-6 0,-6-4 0,-11-2 0,-11 4 0,-11-6 1,-9 25-1,-12 0 0,-9 11 0,-5 11 1,-1 11-1,-1 12 2,6 10-1,4 9 0,10 9 0,5 4-1,9 6-1,6 1 3,5 3-3,5-4 1,3-3-1,4-10 1,3-11-1,5-11 2,4-16-1,3-13 0,2-17 0,0-15 0,0-10 0,-3-7 0,-6-5-1,-11-2 1,-17 12 0,0 0 0,-28-1 0,-9 21 0,-12 12-1,-11 13 0,-4 12 1,-2 14-1,-1 11 0,7 6 0,12 6 1,9-1 1,15 2-1,17-4 0,15-7 0,19-8 0,19-10 0,21-8-1,18-11 2,15-8-3,7-12 1,5-8 1,1-7 0,-4-8 0,-8-3 0,-13-4-1,-16-2 1,-16 0 0,-15 0 0,-16 4 0,-25 1 0,3 16 0,-25 4 1,-12 12-1,-8 14 1,-6 13 0,-2 14-1,-1 12 0,3 11 0,6 8 1,7 8-2,9 0 2,11-2-2,14-5 1,12-12-1,11-10 1,16-15-1,16-17 1,15-19-1,10-16 0,11-16 1,4-12-1,3-8 1,-3-3 0,-9 0-1,-9 4 2,-17 8-2,-16 11 1,-19 14 0,-18 11-1,-16 14 1,-13 17 0,-13 12 0,-5 12 1,-6 10-1,3 7 1,5 1-1,10 3 1,12-5-1,15-7 0,19-11-1,16-9 0,22-14 1,18-15-2,19-12 2,15-15-1,11-17 1,10-13-1,7-12 1,4-12-1,-3-7 1,-8-6-2,-12 0 2,-13 3-1,-14 7 1,-19 9 0,-20 10 0,-19 13 1,-17 16 0,-14 16-1,-11 15 1,-3 12 0,-3 9-1,4 10 1,8 4-1,10 3-1,16-6 1,16-4 1,20-8-1,18-13 0,20-12-1,15-14 1,19-17 0,15-15 0,9-16 0,6-14-1,2-11 1,-2-5 0,-5-2 0,-11 2-1,-17 8 1,-20 9-1,-19 14 1,-19 12 0,-20 15 0,-14 11 0,-17 11 0,-6 12 1,-7 6 0,2 7 0,4 4-1,11 1 1,13 0-1,13-5 1,21-5-1,17-10 1,23-11-1,15-13-1,17-16 1,12-11 0,8-15-1,4-12 0,-1-12 1,-4-8-1,-6-4 1,-10-2 0,-16 5 1,-17 3 0,-17 10 0,-20 11 0,-19 12 0,-17 17 1,-17 14-1,-13 15-1,-11 13 0,-1 10 0,-2 9 0,5 3-1,8 1 1,12 0-1,13-7 0,16-8 0,21-10 1,17-13-1,16-11 1,15-13-1,10-14 2,7-11 0,5-14-1,-2-11 1,-5-9 0,-9-5 0,-10-3 0,-14 0 1,-13 5-2,-19 5 0,-16 11 1,-15 14 1,-14 17-2,-16 16 1,-5 14-1,-22 23 0,0 11 0,-2 9 0,3 8 0,2-1-1,12-7 1,14-11 0,18-19 0,21-19 0,20-23 0,17-23 0,20-21 1,12-21-1,9-15 1,6-12-1,-2-7 0,-6-2 1,-12-3-1,-10 4 1,-18 7-1,-15 9 0,-18 14 0,-18 14 1,-16 15-1,-10 16 1,-11 16-1,-10 15 1,-3 11-1,-3 12 1,4 5 0,1 4-1,7-1 1,10-8-1,0 0 0,30-15 0,8-15 0,19-15 1,15-15-2,16-16 2,10-14-1,8-9 0,0-7 0,-1-8 0,-12 0 1,-13-1-1,-15 1 2,-20 5-1,-18 4 0,-16 2 1,-16 6 0,-14 11-1,-10 6 1,-4 11-1,-4 11 0,2 12 0,5 13 0,6 10 0,8 8-1,16 15 2,7-12-2,15 8 0,12-3-1,12-6 0,9-9 1,5-11-1,4-11 0,-4-13 0,-6-12 0,-6-12 0,-11-11 0,-10-8 0,-13-8 0,-11-5 1,-12-3 0,-9-1-1,-9 1-1,-8 6 2,-6 7 0,-3 12 1,-7 14-2,-1 12 2,-2 15-2,0 17 2,2 10-1,5 13 0,5 4 0,7 2 0,9-3 0,12-6-1,10-11 1,11-10-1,10-13 1,7-12 0,4-15 2,2-11-1,-1-11 0,-6-8 0,-8-4 1,-9-2-1,-13-3 1,-12 4-1,-10 6-1,-12 10 1,-13 13-1,-7 14 1,-6 14 0,-4 17 1,0 14-1,3 15 0,3 11 0,7 6 0,11 5 0,11 2-1,10-2 0,10-5 0,16-11-1,0 0 1,5-18-1,4-10 0,-1-12 1,-3-12-1,-9-11 1,-8-10-1,-15-8 1,-14-4 0,-18-3 0,-16 1-1,-18 1 2,-14 8-1,-14 10 0,-7 14 1,-11 14 0,-4 15 0,1 16-1,5 11 0,7 12 0,10 7 0,11 1 0,15-3 0,20-4-1,15-8 1,17-9-1,17-10 1,12-8-1,10-10 1,8-8 0,0-7 0,-4-6-2,-7-3 2,-9-6-1,-14-1-1,-13 2 0,-13 0 1,-14 2-1,-10 4 0,-14 3 2,-8 4-3,-3 7 3,-4 11 0,-1 5 0,3 11 1,0 11-1,7 10 0,5 10 0,9 5 0,10 3 0,8 2 0,10-1-1,9-6 1,11-7-1,8-9 0,9-10 1,0-7-1,3-11 1,-3-7-1,-3-8 1,-10-4 0,-7-6 0,-11 2 0,-16 2 0,-12 2 0,-14 8 0,-14 6 0,-8 11-1,-7 13 1,-9 10 0,-2 13 0,3 9 0,6 10 0,6 6 0,13 5 0,8 0-1,14-6 1,16-3 0,16-12-1,12-10 1,12-11-1,11-12 1,8-11 0,6-9 0,1-9 0,-3-5 0,-7-4 0,-11 0 0,-11 0 0,-17 7 0,-13 4 0,-17 5 0,-12 8 0,-14 10 0,-7 9 1,-5 13-1,-3 11 1,2 14-1,4 11 1,6 10 0,12 9 0,12 3-1,16-4 2,15-7-2,19-12 3,16-15-3,14-16 2,5-18-2,26-23 0,-5-13-1,-2-11 0,-6-9 1,-13-3-3,-21-1 3,-20 6-2,-23 13 2,-25 15 1,-22 16 1,-23 23-1,-16 18 0,-15 20 0,-3 12-2,-4 2-2,21 9-29,2-21-5,27-9-3,15-30-1</inkml:trace>
</inkml:ink>
</file>

<file path=ppt/ink/ink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3-02-17T20:41:53.789"/>
    </inkml:context>
    <inkml:brush xml:id="br0">
      <inkml:brushProperty name="width" value="0.05292" units="cm"/>
      <inkml:brushProperty name="height" value="0.05292" units="cm"/>
      <inkml:brushProperty name="color" value="#7030A0"/>
    </inkml:brush>
    <inkml:context xml:id="ctx1">
      <inkml:inkSource xml:id="inkSrc1">
        <inkml:traceFormat>
          <inkml:channel name="X" type="integer" max="2640" units="in"/>
          <inkml:channel name="Y" type="integer" max="1628" units="in"/>
        </inkml:traceFormat>
        <inkml:channelProperties>
          <inkml:channelProperty channel="X" name="resolution" value="254.01711" units="1/in"/>
          <inkml:channelProperty channel="Y" name="resolution" value="254.01778" units="1/in"/>
        </inkml:channelProperties>
      </inkml:inkSource>
      <inkml:timestamp xml:id="ts1" timeString="2013-02-17T20:41:57.982"/>
    </inkml:context>
    <inkml:context xml:id="ctx2">
      <inkml:inkSource xml:id="inkSrc2">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2" timeString="2013-02-17T20:41:58.734"/>
    </inkml:context>
  </inkml:definitions>
  <inkml:trace contextRef="#ctx0" brushRef="#br0">14859 5667</inkml:trace>
  <inkml:trace contextRef="#ctx1" brushRef="#br0">10453 6822</inkml:trace>
  <inkml:trace contextRef="#ctx2" brushRef="#br0">4529 1213 60,'0'0'37,"20"-54"-2,-20 54 1,0 0-30,31-54-1,-31 54 0,0 0-1,0 0 2,0 0-1,0 0-2,52 41 0,-38 25-1,0 19 2,-6 16-3,-2 14 1,-5 6-1,1 0-1,-5-13 1,2-20-1,0-15 0,-1-11 0,1-18 1,2-16 0,-1-28-1,0 0 1,11-26 0,-7-18 0,-2-16 0,-4-23 1,0 33-1,0-10 1,-6-8-1,0-10-1,1 3 1,1-2-1,-2 0 1,5 1-2,3 5 2,7 2-2,1 8 3,6 1-3,8 12 2,6 2 0,-28 46-1,65-68 0,-65 68 0,83-21-1,-83 21 2,85 25 1,-85-25-1,66 60 0,-49-3 0,5 26 1,-31-5-3,-26-6 0,-19-14-6,54-58-23,-66 38-9,66-38-1,-49 25 0,49-25 0</inkml:trace>
  <inkml:trace contextRef="#ctx2" brushRef="#br0" timeOffset="481.0481">6168 1331 113,'-66'-36'40,"66"36"1,-58-38-3,58 38-38,0 0 0,-40-67 1,40 67 0,0 0 0,40-55 0,-40 55-1,64-16 0,-64 16 2,82 2 0,-82-2-2,108 41 1,-56 19-1,-18 22 2,-46 15-1,-33 15 0,-33 0-1,-5 0 0,-3-18 1,26-19-1,17-16 1,23-13-2,34-16 2,29-16-2,27-16-1,25-18 0,24-12-2,16-18-2,31-12-31,-11-19-2,-72 41 0,0-6-1</inkml:trace>
  <inkml:trace contextRef="#ctx2" brushRef="#br0" timeOffset="790.079">7395 1356 90,'0'0'40,"28"-48"2,-40 37 0,-19 26-15,-35 24-23,-14 32 0,-10 21-2,24 11-1,20 2 0,38-5 1,42-25-2,31-20 0,31-24 0,22-19 0,18-28 0,6-22 0,2-20 0,-9-18 0,-76 31 0,0-5 0,-19-4 0,-4-6 0,-18 5 0,-5 1-4,-25 5 1,12 49 0,-51-72-1,51 72-9,-80-45-10,47 39-15,-44 0-1,4 15-1,34 21-2</inkml:trace>
  <inkml:trace contextRef="#ctx2" brushRef="#br0" timeOffset="1278.1278">9289 1632 76,'0'0'38,"9"12"1,-9-12-1,-1 12-27,1-12-5,-8 24 0,-1-9-2,2 9-1,-3 2-2,1 5 0,2 1-2,1-3-4,13 1-31,-5-14-4,13-2 2,-1-19-3</inkml:trace>
  <inkml:trace contextRef="#ctx2" brushRef="#br0" timeOffset="1459.1459">9448 1288 68,'0'0'40,"-19"-74"-2,19 74 0,-23-61-20,23 61-22,0 0-10,-15-56-22,15 56-1,0 0-1,0 0 3</inkml:trace>
  <inkml:trace contextRef="#ctx2" brushRef="#br0" timeOffset="1737.1737">9618 1315 65,'57'73'35,"-12"2"1,-25 3 2,-13 6-23,-20-7-7,2-20 1,-6-14-3,11-5 0,-2-13-2,13-9 1,-5-16-2,27-8 0,1-14-1,8-10 0,4-8 1,2-7-2,2-5 1,-1 1-1,-3 6 0,-7 9 0,-4 10 0,-7 13-1,-3 17 0,-3 13-2,0 13-1,-2 6-4,14 15-21,-10-2-13,18 10-1,0-6-1,21 1 1</inkml:trace>
  <inkml:trace contextRef="#ctx2" brushRef="#br0" timeOffset="2310.231">12309 1190 28,'0'0'35,"10"-80"2,-10 80-2,5-71-15,-5 71 0,0-58-5,0 58-4,0 0-4,0 0-2,0 0-1,-38-1-1,32 73-1,-6 22-1,1 20 0,-9 5-1,2 9 0,-3-6-3,2-14-2,18-36-9,-7-24-24,16-12 0,-5-21 0,13-9-1</inkml:trace>
  <inkml:trace contextRef="#ctx2" brushRef="#br0" timeOffset="2511.2511">12098 1499 103,'-45'-35'40,"2"12"1,6 13-2,8 15-33,16 7-3,12 1-1,32 0-1,22-8-2,-53-5-1,79-8 0,-22-1-3,10-3-2,2-10-13,11-4-19,4-3 0,5-5-1,-3-8 2</inkml:trace>
  <inkml:trace contextRef="#ctx2" brushRef="#br0" timeOffset="2880.288">13156 857 104,'0'0'39,"44"-77"2,-44 77-2,0 0-32,0 0-3,0 0 0,-69-11-2,69 11 1,-49 65 0,-20 48-1,4 26-2,7 9 2,6-4-1,12-14 0,5-25-2,13-22 1,12-42-1,10-15 1,13-14 0,11-16 0,10-14 0,9-12 0,5-11 0,5-8 1,-53 49 0,58-50-1,-58 50 1,47-48 1,0 14-2,-10 12 0,-8 19-2,-8 17 1,-5 16-1,-6 11 0,4 5-3,-2 4-1,16-4-7,-3-16-27,28-6 0,3-14 0,16-7-1</inkml:trace>
  <inkml:trace contextRef="#ctx2" brushRef="#br0" timeOffset="3231.3231">13767 1493 113,'-12'26'40,"-2"-1"2,18 3-4,6-8-35,14-7-1,11-5 1,9-7-1,7-8-1,4-9 1,2-8-1,-4-6 0,-53 30 1,49-37-1,-49 37 0,0 0 0,34-61 1,-34 61-2,0 0 0,-24-37 0,-21 34 0,-13 14 0,-9 17 0,-4 11 0,2 10 0,13 15 0,17 5-2,37-11-3,32-8-11,5-23-10,39 1-15,7-14-2,28-4 0,9-18 1</inkml:trace>
  <inkml:trace contextRef="#ctx2" brushRef="#br0" timeOffset="3714.3714">15914 1137 96,'7'-57'38,"-7"57"2,0 0-2,-47-26-33,47 26 0,-59 6-1,59-6 0,-70 23-1,70-23 0,-71 39 0,71-39-1,-53 52 0,46-12-2,-4 19 0,36 2 0,22-9 0,22-3 0,-1-9 0,-7 1 0,-28-1 0,-30 0 1,-21 1-1,-16-2 1,-10-4-2,-6-1 0,2-7-3,0-10-4,27-9-29,2-13-5,30-4 2,16-13-3</inkml:trace>
  <inkml:trace contextRef="#ctx2" brushRef="#br0" timeOffset="4130.413">16470 1408 85,'27'-14'42,"-27"14"-1,-12 2 1,-26 17-21,-18 7-16,-9 11 0,-4-3-2,17 7-1,22-3 0,18-3-1,17-6 0,18-8-2,23-8-2,18-9 0,18-5-3,3-15-3,21-9-7,-15-13 0,-41 19 1,-2-2 1,-48 21 5,82-50 3,-82 50 6,65-48 5,-65 48 9,0 0 1,45-58-2,-29 50 0,-16 8-3,-24 8-1,-2 26-4,-12 9-2,-3 14-2,14 11-1,11-1-1,17-13-4,15-11-4,-3-26-27,26-7-4,-3-19 0,18-8-2</inkml:trace>
  <inkml:trace contextRef="#ctx2" brushRef="#br0" timeOffset="4254.4254">17117 1323 112,'-13'-48'38,"-3"0"-10,16 48-26,-38-88-38,38 88-5,-36-70-1</inkml:trace>
  <inkml:trace contextRef="#ctx2" brushRef="#br0" timeOffset="5014.5014">17289 1481 99,'0'0'39,"-17"-40"2,17 30-3,0 10-34,-3 24-1,-8 10-1,-6 14 0,0 10-2,0 14 2,-5 0-2,3 1 0,4-10 1,6-9 0,6-12 0,8-11-1,4-18 1,8-15-1,0-16 1,1-12 0,0-12 0,-2-11 0,-1-10 0,-1-17 0,-14 80-1,17-84 1,-17 84 1,11-89-1,-11 89 1,22-79-2,-22 79 1,26-74-1,-26 74 1,46-56-1,-46 56 0,51-41-1,-51 41 1,33-12-1,18 15 0,6 22 0,-12 13 0,-7 10 1,-24 1-1,-15 2 1,-24-8-1,-16-10 2,-4-4-1,-4-6 0,-2 0 0,1-3 0,1 6 0,0 8 0,3 7 0,-2 11-1,4 6 2,1 9-1,4 2 0,4 5-1,9-4 1,5-6-2,9-8 0,7-10-4,18-1-8,-6-28-22,23 4-5,-4-22 0,15-3-1</inkml:trace>
  <inkml:trace contextRef="#ctx2" brushRef="#br0" timeOffset="5446.5446">18185 1445 107,'0'0'43,"32"-49"-3,-32 49 2,-29-17-40,-11 25 0,-22 7-2,-4 18 2,-11 0-2,16 13 2,9 3-1,24 0 0,19-12-2,17-8 2,16-10-1,14-12 1,12-11-1,7-9 1,6-10-1,-1-9 1,-62 32 0,64-42-1,-64 42 2,53-47-2,-53 47 2,49-42-3,-31 11 2,8 17-1,-26 14-1,0 0 0,-7 28-1,1 12 0,-7 8-2,6 4-1,15-3-7,-1-16-23,33-1-6,5-15 0,26-5 0</inkml:trace>
  <inkml:trace contextRef="#ctx2" brushRef="#br0" timeOffset="5807.5807">19007 1483 112,'0'0'42,"-44"-68"1,-1 60-1,-21 11-39,7 23 0,-9 6-2,29 18 1,8 1-2,32-6 2,27-22-2,14-14 0,18-20 1,-60 11 0,74-36 2,-28 8-3,2-6 0,0-9 0,0-6 0,1-3 0,-3-1 0,-7 0 0,-5 1-2,-34 52 0,51-78 2,-51 78 1,0 0-1,38-48 0,-61 67-2,-9 38-1,-7 36-9,-3 19-5,27 21-12,14-10-13,42-16-2,23-32 1,26-11 2</inkml:trace>
  <inkml:trace contextRef="#ctx2" brushRef="#br0" timeOffset="5933.5933">19859 1998 112,'-18'-22'36,"-9"-11"-14,5 1-16,-6 2-44,3-1-4,-6 1-2</inkml:trace>
</inkml:ink>
</file>

<file path=ppt/ink/ink9.xml><?xml version="1.0" encoding="utf-8"?>
<inkml:ink xmlns:inkml="http://www.w3.org/2003/InkML">
  <inkml:definitions>
    <inkml:context xml:id="ctx0">
      <inkml:inkSource xml:id="inkSrc0">
        <inkml:traceFormat>
          <inkml:channel name="X" type="integer" max="26312" units="in"/>
          <inkml:channel name="Y" type="integer" max="16520" units="in"/>
          <inkml:channel name="F" type="integer" max="255" units="dev"/>
        </inkml:traceFormat>
        <inkml:channelProperties>
          <inkml:channelProperty channel="X" name="resolution" value="2540.01343" units="1/in"/>
          <inkml:channelProperty channel="Y" name="resolution" value="2540.36597" units="1/in"/>
          <inkml:channelProperty channel="F" name="resolution" value="3.97878E-7" units="1/dev"/>
        </inkml:channelProperties>
      </inkml:inkSource>
      <inkml:timestamp xml:id="ts0" timeString="2013-02-17T20:44:14.662"/>
    </inkml:context>
    <inkml:brush xml:id="br0">
      <inkml:brushProperty name="width" value="0.05292" units="cm"/>
      <inkml:brushProperty name="height" value="0.05292" units="cm"/>
    </inkml:brush>
  </inkml:definitions>
  <inkml:trace contextRef="#ctx0" brushRef="#br0">14761 15925 38,'14'-33'36,"2"8"1,-6 5-1,1 13-34,-8 19 0,-1 24 1,-7 19 0,-2 24-2,-7 18 2,-2 12-3,-1 7 2,-1-3-3,4-7 0,5-13-4,14-5-10,-1-32-20,14-13-2,2-30 1</inkml:trace>
  <inkml:trace contextRef="#ctx0" brushRef="#br0" timeOffset="229.0229">14483 15841 57,'-48'9'40,"15"20"-1,8-5-1,10 7-35,24-5-1,21-8-1,19-8-1,17-6-1,22-3-2,10-13-6,20 9-12,-3-19-15,10 9-2,-6-7 0</inkml:trace>
  <inkml:trace contextRef="#ctx0" brushRef="#br0" timeOffset="614.0614">15420 16240 30,'-17'48'36,"5"-16"3,17 5-3,7-22-17,21 3-16,15-17 0,18-6 1,8-12-3,6-7 2,0-6-2,-1-6 1,-9-6-1,-14 2 0,-18 2-1,-19 5 1,-21 6-1,-17 7 0,-21 11 0,-16 14 0,-13 16 0,-5 14 0,-1 12 1,2 11 0,9 8 1,14 2-2,20-3 2,24-10-2,25-12 0,24-18-2,25-12-2,14-24-4,24-1-8,-2-26-20,22 2-2,-10-16 1,5 8 1</inkml:trace>
  <inkml:trace contextRef="#ctx0" brushRef="#br0" timeOffset="1631.1631">16642 16201 40,'-25'18'36,"-3"10"1,-15-2 0,6 18-23,-7-6-6,8 8-4,3-4 0,7-1-1,7-8-1,8-5-1,7-8 0,7-10 0,-3-10-1,24-19 0,-3-10 0,5-8 0,3-6-1,0-4 3,0-1-3,-3 3 2,-3 8-1,-5 10 0,-7 16 0,-11 11 0,1 14 1,-6 9-2,-5 7 2,2 2-2,5-2 2,6-2 0,10-12 0,10-8 0,10-14 0,12-9 0,7-12 0,4-5 2,0-2-3,-2-3 2,-7 1-1,-8 9 0,-7 11-1,-13 11 0,-8 13 0,-10 13-1,-8 12 1,-4 8-2,-1 12 1,1-2-2,7 1 0,3-8-1,10-2-3,5-17 0,14-3-3,-1-21 0,15 2 0,-8-20 0,6 5 2,-8-13 2,-3-2 5,-6-1 2,-9-6 2,-3 9 4,-13-9 1,4 16 1,-13-7 0,7 14-1,-10 2-1,14 9-2,-22 16-1,11 8-1,-3 5-1,0 12 0,1 2-1,0 5 1,3-2-1,2-4 0,3-4 0,4-9 0,2-7-1,6-10 0,-7-12 0,21-6 0,-8-11 0,1-5 0,-2-11 0,3-3 0,-1-9 0,1-6-1,2 1 2,-1 4-2,1 6 1,1 3 0,0 10 0,2 9-1,1 10 1,-2 8 0,-1 8 0,-1 5 0,-2 2 1,-2 4-1,-4 2 0,-3 4 0,-5 3 0,-5 2 0,-7 2 0,-3-1 0,-6 1-1,-3-2 1,-4-2 0,-1-6 0,-2-4 0,1-5 0,-1-5-1,3-1 1,4 3 0,1-2 0,2 7 0,3 9 1,0 13-1,0 10 1,-2 19-1,-1 12 1,-4 11-2,0 1-1,8 7-10,-6-16-26,17-9 0,-1-22-2,22-21 0</inkml:trace>
  <inkml:trace contextRef="#ctx0" brushRef="#br0" timeOffset="2231.2231">18854 15579 50,'-15'-9'37,"0"16"-1,-13-3-1,1 15-31,-4 2 0,6 9 0,-2 3-2,6 7 1,6 0 0,8 0 0,11-4-1,13-8 1,10-10-1,11-11-1,7-15 1,5-12-2,5-15 1,-1-8-1,-8-8 1,-9-2-2,-15 2 0,-14 4 0,-11 9 0,-15 9-2,-9 17 1,-11 10-3,4 17-3,-11-1-28,23 19 0,0-5-1,20 8-1</inkml:trace>
  <inkml:trace contextRef="#ctx0" brushRef="#br0" timeOffset="2509.2509">19593 15622 50,'-37'-10'38,"-13"-6"-1,4 17 0,-16 3-28,10 19-2,-2 7-2,9 20 0,2 8-2,10 15 0,10 2-1,14 0-1,13-7 0,21-12-1,17-11-2,13-20-4,26-8-31,-4-32 0,17-5-3,-10-21 1</inkml:trace>
  <inkml:trace contextRef="#ctx0" brushRef="#br0" timeOffset="2809.2809">19775 15232 78,'14'32'41,"2"-12"-1,19 10-2,5-7-35,12 7 0,7 6-1,6 7-1,-3 12 0,-3 8 0,-7 10 0,-10 9-1,-11 9 0,-14 3-3,-18 5 3,-15 2-3,-11-6 0,-12-8-4,4 1-31,-17-28-1,13-9-1,-8-30 2</inkml:trace>
  <inkml:trace contextRef="#ctx0" brushRef="#br0" timeOffset="3117.3117">18673 15080 33,'-87'30'35,"3"31"3,-16 23-2,5 41-23,-14 12-1,17 31-3,5 10-2,23 4-3,23-14-1,36-17-4,38-25-3,30-41-32,54-24-1,18-44-3,31-31-1</inkml:trace>
  <inkml:trace contextRef="#ctx0" brushRef="#br0" timeOffset="4870.487">534 1651 73,'-4'21'35,"5"-9"-2,6 11 2,4 4-28,12 8-5,0 3 1,7 5-4,4 2 0,-2-4-3,6 4-6,-11-11-25,-3-6 1,-7-8 0,-7-10-1</inkml:trace>
  <inkml:trace contextRef="#ctx0" brushRef="#br0" timeOffset="5081.5081">375 1730 92,'-31'-13'38,"11"8"2,4 1-3,16 4-32,3-13-1,17-2-1,9-8-3,8-9-1,-37 32-2,57-42-4,-57 42-4,67-52-23,-67 52-3,82-49 1,-82 49-1</inkml:trace>
  <inkml:trace contextRef="#ctx0" brushRef="#br0" timeOffset="5272.5272">1009 1399 95,'0'21'38,"4"4"1,6 4-1,-1 4-36,6 8-1,2 0 0,3 6-4,-5-7-4,12 0-24,-16-11-7,5-10 1,-16-19-2</inkml:trace>
  <inkml:trace contextRef="#ctx0" brushRef="#br0" timeOffset="5899.5899">999 1217 78,'0'0'36,"-51"-45"-3,51 45-8,0 0-21,-52-40-3,52 40 0,0 0 0,0 0 0,0 0 3,44 53 0,-44-53 1,80 56-2,-15-14 2,-1 3-2,-7 5 2,-16 2-2,-18-1-1,-14-8-1,-7-9 2,-3-19-2,1-15 1,0-10 0,0 10-1,0 0 2,5-54-3,-5 54 2,4-57-3,-4 57 2,3-61-1,-3 61 1,3-59-1,-3 59-1,4-51 0,-4 51 1,0 0 2,12-49-1,-12 49 0,0 0 0,0 0 0,0 0-1,53 0 3,-53 0-3,0 0 0,58 32 0,-58-32-4,49 8 2,-49-8-2,54-7 1,-54 7 0,50-24 2,-50 24-2,0 0 2,63-58 3,-63 58-1,0 0 1,43-54-1,-43 54 0,0 0-1,0 0 0,0 0 1,0 0 0,0 0-2,50-4 1,-50 4-3,0 0-4,40 48-28,-40-48 0,0 0-6,52 45-1</inkml:trace>
  <inkml:trace contextRef="#ctx0" brushRef="#br0" timeOffset="6313.6313">1976 942 82,'0'0'41,"0"0"-1,51 8-1,-51-8-35,0 0 1,53-23-2,-53 23-1,0 0 0,69-61-1,-69 61 0,35-56 1,-35 56-2,21-62 1,-21 62 0,3-49 0,-3 49 0,0 0 0,0 0 0,0 0 1,-65-1 0,65 1-1,0 0 1,-50 71-1,50-71-1,-11 53-1,11-53-5,0 0-33,53 57-3,-53-57 2,76 17-4</inkml:trace>
  <inkml:trace contextRef="#ctx0" brushRef="#br0" timeOffset="6914.6914">2102 1656 88,'5'-14'39,"-6"0"0,1 14 1,0 0-37,-15 9 0,-2 6 0,1 14 0,-5 6-1,0 4-1,2 1 1,3 2-2,5-6 2,12-7-2,11-9 1,9-12-2,9-12 2,7-10 0,5-6-2,2-2 2,-2 2-1,-6 0 1,-7 7-1,-9 10 0,-10 12-1,-11 8-2,-8 10 1,-8-1-4,3 7-2,-12-14-26,17 6-5,-3-16 2,12-9-4</inkml:trace>
  <inkml:trace contextRef="#ctx0" brushRef="#br0" timeOffset="7282.7282">2501 1700 82,'0'0'39,"0"0"0,0 0 0,10-13-29,7-7-6,11-4 0,4-8 0,3-6-2,-35 38 1,0 0-1,49-64 1,-49 64-2,0 0 2,30-63-2,-30 63 0,0 0 0,-16-52 0,-4 46 0,-7 16-2,-6 14 2,-2 14-2,9 9 1,4 9 0,18-2 0,11-10-2,9-6 2,12-13-1,8-15-1,12-13-4,-2-26-9,13-9-24,-59 38-2,57-54 3,-57 54-4</inkml:trace>
  <inkml:trace contextRef="#ctx0" brushRef="#br0" timeOffset="8226.8226">3108 1272 47,'0'0'38,"46"-53"2,-46 53-1,0 0-17,3 13-14,-22 21 1,-14 15-3,-3 12 0,-2 0-3,15 1-2,16-10 0,26-20-3,22-24-5,-41-8-30,54-23-1,-54 23 1,70-46-5</inkml:trace>
  <inkml:trace contextRef="#ctx0" brushRef="#br0" timeOffset="8534.8534">3292 872 67,'-60'-65'43,"60"65"-3,0 0 2,-17-55-28,17 55-10,0 0 0,0 0-2,64-12 0,-64 12-1,57 29 0,-57-29-1,64 56 1,-64-56 0,60 76-1,-10 0 0,-11 36-3,-12-2-7,-10-5-28,-16-16-1,-9-16-1,-10-25-1</inkml:trace>
  <inkml:trace contextRef="#ctx0" brushRef="#br0" timeOffset="9074.9074">1923 1475 77,'-25'11'38,"-9"9"0,1 12 0,-9 11-28,15 13-5,0 9 2,18 11-4,9 6 0,17 6-1,14-8-1,17-4-3,14-13 1,10-24-6,22-15-30,-8-25-4,6-12 1,-8-19-1</inkml:trace>
  <inkml:trace contextRef="#ctx0" brushRef="#br0" timeOffset="11877.1876">1391 14464 36,'0'0'34,"-4"-10"2,4 10-2,0 0-23,0 0-3,0 0-2,0 10 0,6 7-3,-2 5-3,-2-5-10,5 13-25,-6-7 0,6 2-4,-6-14 1</inkml:trace>
  <inkml:trace contextRef="#ctx0" brushRef="#br0" timeOffset="12587.2586">1338 14925 24,'-3'-17'33,"2"5"0,-5 0 1,6 12-28,-16-4 0,9 18 0,-8 5 0,4 13-1,-5 6-1,6 11 0,-2 3-2,9 5 1,5-5-1,10-4 0,9-11-1,10-10 0,11-18 0,8-15-1,7-19 1,5-13-1,-4-14 0,-5-12 0,-9-7 0,-13-4-1,-14 0 1,-17 2-1,-13 13-3,-18 5 0,-5 23-3,-13 7-2,8 35-10,-8 2-13,14 23-4,5 5 0</inkml:trace>
  <inkml:trace contextRef="#ctx0" brushRef="#br0" timeOffset="13251.325">4206 14337 13,'0'0'33,"0"0"1,0 0 1,0 0-15,0 0-10,0 0-1,4 12-2,5 7-1,-7 2-1,1 10-2,-3 7-2,-2 4-1,0 8-8,-9-7-27,11 9-3,-3-11-2,10 1 1</inkml:trace>
  <inkml:trace contextRef="#ctx0" brushRef="#br0" timeOffset="13737.3736">4285 14967 39,'0'0'37,"-20"-3"0,20 3 0,-16 7-32,16-7-1,-11 19-1,12-7-1,3 2-1,3 2 1,6 3-2,2 0 1,3 2-1,4-1 0,0 1 2,-1 1-2,-2 3 0,-4 1 0,-6 6 0,-7 4 0,-5 6 0,-8-1-4,-1 1 1,-6-11-6,11 1-26,-9-24-4,16-8 3,-8-26-2</inkml:trace>
  <inkml:trace contextRef="#ctx0" brushRef="#br0" timeOffset="13907.3906">4312 14832 51,'-29'8'40,"-5"2"-1,14 13-1,8-7-32,18-4-4,19-11-1,20-15-6,38-2-32,5-16-1,29-3 0,9-10 0</inkml:trace>
  <inkml:trace contextRef="#ctx0" brushRef="#br0" timeOffset="14340.4339">7005 15016 43,'0'0'38,"-14"-10"1,3 23-2,-10 5-32,3 15-1,-6 7-2,3 8 1,0 5-4,3-2-3,15 7-10,-1-19-24,20-6 0,3-19 0,19-12 0</inkml:trace>
  <inkml:trace contextRef="#ctx0" brushRef="#br0" timeOffset="14596.4595">7347 14964 53,'-18'17'40,"-13"6"-2,3 18 1,-13 5-35,16 7-1,2 3-1,11-2 1,9-6-1,11-6 0,13-15 0,12-14 0,9-19 0,4-12-1,2-17 1,-2-7-2,-8-7 0,-6-6-1,-10 2-2,-16-7-7,4 14-29,-23-4 1,5 17-3,-8-3 1</inkml:trace>
  <inkml:trace contextRef="#ctx0" brushRef="#br0" timeOffset="15107.5106">9896 14913 53,'0'0'40,"0"0"0,12 11 0,-12-11-32,-5 22-3,1-4-2,1 10-1,-3 7-1,-1 4-2,3 6-2,-5-8-4,16 8-24,-5-19-9,11-2 1,4-19-1</inkml:trace>
  <inkml:trace contextRef="#ctx0" brushRef="#br0" timeOffset="15376.5375">10270 14906 60,'-30'7'40,"11"9"-1,-6-4 1,11 8-36,0-3-1,11 2 0,5-2-1,8 0-1,8-2 0,4 1 0,4 2-1,0 0 1,-3 2-1,-6 4 0,-4 3 0,-8 0-1,-5 3-1,-7-6-2,2 9-10,-7-17-26,5 0 1,-4-14-2,11-2 2</inkml:trace>
  <inkml:trace contextRef="#ctx0" brushRef="#br0" timeOffset="15544.5543">10336 14814 75,'0'0'42,"-20"-2"0,20 2-1,0 0-40,22-3-6,14 2-35,-6-6 1,19 4-3,3-6 1</inkml:trace>
  <inkml:trace contextRef="#ctx0" brushRef="#br0" timeOffset="16083.6082">12451 14850 54,'12'-11'41,"13"3"-2,3-7 1,15 3-35,-8 1-1,7 5 0,-7 2-1,-2 8-2,-10 5 0,-9 9 0,-11 7 0,-6 6 0,-10 6 0,-5 3 0,-5 3-1,-1 1 1,4-3 0,3-3-1,7-6 1,10-6-1,11-11 0,11-9-2,14-9-2,4-17-6,18 2-29,-7-15 1,11 4-1,-9-13 0</inkml:trace>
  <inkml:trace contextRef="#ctx0" brushRef="#br0" timeOffset="16369.6368">13195 14831 63,'-23'16'40,"-10"-4"0,8 15 1,-7-3-33,10 8-3,4 2-2,8 4 0,6-1-2,9-1 1,8-6 0,10-8-1,8-13-1,7-10 0,5-13 1,4-12-1,-3-8 0,-3-10-1,-6-3 0,-12-3-1,-9 6 0,-12 2-2,-9 13-1,-16 2-6,5 26-25,-21-1-2,11 20-2,-10 1 1</inkml:trace>
  <inkml:trace contextRef="#ctx0" brushRef="#br0" timeOffset="16929.6928">15622 14843 63,'25'7'40,"-5"-14"0,11 4-2,-6-6-36,11-2-1,3 3-1,-1 5 1,-4 4-1,-5 7 0,-11 9 1,-8 10 1,-13 7-1,-7 8 1,-12 5 0,-5 5 0,-3 0-1,2-2 0,5-7-1,10-7 0,16-14-2,13-17-3,26-7-9,5-29-24,25-3 0,0-22-1,17 3 0</inkml:trace>
  <inkml:trace contextRef="#ctx0" brushRef="#br0" timeOffset="17203.7202">16457 14735 62,'-29'10'39,"-19"3"-1,-1 17 2,-8-2-32,12 4-4,6-4 0,11 0-2,14-5 0,16-3-1,14-6 0,16-3 0,6-1-1,9-2 0,2 1 0,1 3 0,-6 3 0,-8 4 0,-11 9-1,-10 2 0,-9 4 0,-11 1-1,-6 1-2,-6-9-1,5 6-9,-7-24-25,19-9 2,-15-7-2,25-14 1</inkml:trace>
  <inkml:trace contextRef="#ctx0" brushRef="#br0" timeOffset="17362.7361">16477 14700 81,'-24'-16'42,"12"16"-1,2-7 1,22-2-39,14 0-4,14-12-8,26 11-29,5-12-1,24 13-2,5-6-1</inkml:trace>
  <inkml:trace contextRef="#ctx0" brushRef="#br0" timeOffset="18006.8005">18589 14778 64,'26'-17'41,"-1"1"-2,17 5 0,4-7-36,6 2 0,1 1-1,3 3 0,-10 5-1,-9 4-1,-14 7 0,-14 7 0,-13 6 0,-11 2-1,-11 5 2,-5 3-2,0-2 1,2 1-1,10-6 1,12-5-1,7-15 1,35 13 1,4-14-1,9-1 0,4-1 0,-2 6 1,-6 6 0,-13 8-1,-16 11 1,-19 10 0,-18 6-1,-13 5 1,-8 3-2,-6-3-1,6-6-2,2-17-7,21-2-26,8-25 0,30-5-2,10-26 1</inkml:trace>
  <inkml:trace contextRef="#ctx0" brushRef="#br0" timeOffset="18284.8283">19521 14766 65,'-14'-10'40,"-5"15"-3,-20 1 2,1 14-33,-7 3-2,4 11-2,4 6-1,11 5 1,9 0-1,14 1 0,12-7 0,16-6-1,12-14 1,10-13-1,8-17 0,0-12 0,-2-11 1,-5-10-1,-11-5 0,-13-5-2,-10 3 0,-16-2-1,-6 16-7,-20-4-26,9 22-2,-9 2 1,10 21-1</inkml:trace>
  <inkml:trace contextRef="#ctx0" brushRef="#br0" timeOffset="18916.8915">21556 14843 65,'31'-7'39,"-16"-5"-1,12 2 0,1-5-35,5 2-1,3-1-1,2 3-1,-2 7 0,-6 5 0,-7 6 0,-10 8 0,-10 4 0,-7 6 1,-9 0-1,-3 0 0,-2 0 0,3-3 1,6-6-1,8-4 0,1-12 0,21 12 0,-2-10-1,4 2 1,2 0 0,-4 4 1,-5 4-1,-8 5 0,-9 6 0,-7 5 1,-10 4-1,-6 4 1,-5-1-1,1-5-1,5-3-2,0-18-23,21 3-9,-1-24-2,24-4-2</inkml:trace>
  <inkml:trace contextRef="#ctx0" brushRef="#br0" timeOffset="19207.9206">22231 14821 70,'-5'-18'39,"-10"23"-2,-15-1 2,6 12-35,-11 5-2,1 6 0,4 3-2,6 1 1,10 0 0,13-6 0,12-3-1,17-8 0,18-7 1,12-6-1,6-2 0,2-1-1,-5 0 1,-11 6 0,-13 7-1,-17 8 1,-20 10-2,-20 3 0,-10 7-1,-10-3-3,5 8-26,-9-19-4,15 1-1,1-22-1</inkml:trace>
  <inkml:trace contextRef="#ctx0" brushRef="#br0" timeOffset="19374.9373">22269 14851 75,'-35'-23'41,"13"15"0,0-6 0,22 14-35,27-20-6,18 0-4,36 5-34,11-15 0,30 6 0,16-13-4</inkml:trace>
  <inkml:trace contextRef="#ctx0" brushRef="#br0" timeOffset="19937.9936">24266 14880 43,'0'0'36,"14"-7"1,-14 7-1,0 0-23,-13 5-3,3 8-3,-13-2-3,-2 9 0,-5 0-2,0 5 1,0 0-1,8 2 0,11-5 0,17-2 0,20-5 0,22-8-1,24-9-2,17-9-3,21-1-6,-2-18-28,13 3 0,-16-13-2,-6 4 0</inkml:trace>
  <inkml:trace contextRef="#ctx0" brushRef="#br0" timeOffset="20126.0124">24424 15007 73,'-50'57'41,"18"1"-3,6-13-2,19-17-40,22 4-31,1-14-2,21-5-2,7-17 0</inkml:trace>
  <inkml:trace contextRef="#ctx0" brushRef="#br0" timeOffset="20479.0477">25051 14824 64,'-39'14'38,"-14"7"0,2 20 0,-7 4-33,5 12 0,0 0-2,17 3 0,18-7-1,18-7-1,21-16 0,24-14 1,21-19-1,17-20-1,11-13 1,0-11-1,-7-8 1,-12-2 0,-19-1 0,-30 3-1,-24 6 1,-26 10-1,-20 11 0,-22 12-1,-10 15-1,-11 14-1,1 16-3,-3-2-24,23 21-8,4-7 0,22 8-3</inkml:trace>
  <inkml:trace contextRef="#ctx0" brushRef="#br0" timeOffset="26134.6132">900 14610 63,'0'0'38,"28"4"-1,-10-15 1,10 3-35,4-2-1,7 1-1,2 4-3,-4-4-7,13 15-28,-13-3 1,4 11-3,-9-6 2</inkml:trace>
  <inkml:trace contextRef="#ctx0" brushRef="#br0" timeOffset="27164.7162">490 14472 22,'-19'-3'31,"19"3"2,-16-4 0,5-3-14,11 7-11,-16-3 0,16 3-2,-16 2-2,16-2 0,-17 15 0,10 0-2,-3 3 0,5 9 0,0 8 0,5 6-2,4 6 1,6 8-1,6 0 1,6-1-1,5-7 1,9-9-3,5-18 1,3-20 0,3-22 1,-2-21 1,-2-20 0,-4-14 0,-8-10 0,-12 1 1,-12 5-1,-13 10-1,-10 19-4,-21 11-3,1 32-6,-17 1-14,11 24-8,-6-2-2,16 4 2</inkml:trace>
  <inkml:trace contextRef="#ctx0" brushRef="#br0" timeOffset="28343.8341">885 12717 55,'-13'5'36,"-8"-7"-2,8 9 1,-5-6-25,7 10-4,-3-4-1,9 5-2,-2 5-1,3 3 0,2 5 0,3 3 0,0 0-1,7 2 0,5-5 1,8-5-1,7-8 0,11-9-1,6-9 1,7-5-1,3-4 1,-3 0-1,-3 2 1,-8 8-1,-8 12-1,-13 12 1,-12 12-1,-13 9 0,-8 9-1,-5 0 0,-4 3-3,-10-18-5,17-3-26,-9-25 0,12-12 0,2-27-1</inkml:trace>
  <inkml:trace contextRef="#ctx0" brushRef="#br0" timeOffset="28500.8498">944 12625 80,'4'17'38,"8"-11"-1,20-5-1,16-17-40,-3-22-32,23-4 1,-3-14-4,11-2 0</inkml:trace>
  <inkml:trace contextRef="#ctx0" brushRef="#br0" timeOffset="28959.8957">760 11466 68,'0'0'37,"0"0"0,-4-15-1,4 15-29,0 0-2,-16-6-2,16 6-1,-19 28-2,11 0 0,1 8 0,3 8-3,-1-2-5,17 7-20,-8-19-8,17-4-1,-1-22 1</inkml:trace>
  <inkml:trace contextRef="#ctx0" brushRef="#br0" timeOffset="29258.9256">1082 11309 44,'-12'-8'32,"-1"14"2,-5 5 0,6 19-19,-6-2-6,13 14 1,-4 0-4,12 5 1,3-6-3,10-3 1,5-13-1,9-11-1,4-19 0,4-14-1,1-18 0,2-12-2,-5-7 1,-7-4-2,-11 2 1,-10 5-1,-11 12-1,-12 10-2,-7 19-4,-15 2-7,7 22-21,-8-2-1,13 9-1,-1-10 0</inkml:trace>
  <inkml:trace contextRef="#ctx0" brushRef="#br0" timeOffset="29719.9717">536 9937 93,'0'0'37,"0"0"-2,9 30 1,-12-4-34,-2 8-1,-1 6-1,1 3-3,3 6-3,0-11-3,16 6-10,-5-22-16,18-6 1,0-23-3,15-10 3</inkml:trace>
  <inkml:trace contextRef="#ctx0" brushRef="#br0" timeOffset="30004.0001">952 9790 87,'0'0'35,"-34"-8"0,15 24 1,-9 0-30,7 12-2,1 0-1,9 4-1,5-3 0,9-1-1,9-8 0,12-5 0,10-7 0,8-6 0,3-5 0,2 0 0,-2-1 0,-3 4-1,-7 6 1,-11 7-2,-9 6 0,-11 4 0,-7 6-1,-8-7-3,0 4-4,-12-22-19,13-2-8,-6-20 0,10-10-1</inkml:trace>
  <inkml:trace contextRef="#ctx0" brushRef="#br0" timeOffset="30140.0137">1045 9631 91,'-2'15'38,"16"-1"-2,4-11-3,7-14-60,13-9-9,3-16 0,10-10-3</inkml:trace>
  <inkml:trace contextRef="#ctx0" brushRef="#br0" timeOffset="30687.0684">553 8413 83,'-7'-11'38,"0"-3"1,7 14-2,13-25-28,3 7-5,0-2-1,6 2-1,-3 1 0,1 7 0,-2 6-1,-6 12 0,-5 11 0,-7 13 0,-4 11 0,-6 7-1,-4 7 1,1 1 0,0-3-1,4-4 0,7-11 0,6-14-2,12-13-1,7-21-5,28-7-28,-6-23-2,20-6 0,-7-17-1</inkml:trace>
  <inkml:trace contextRef="#ctx0" brushRef="#br0" timeOffset="30950.0947">1123 8187 82,'-39'22'37,"4"14"-1,-5 0 2,13 16-28,-1-10-5,18 3 0,7-8-1,17-2-1,12-14 0,12-11 0,5-12 0,3-12-1,2-10-1,-3-8 0,-9-3 1,-6-6-3,-14 2 0,-10 1-1,-7 6-1,-13-3-5,3 16-18,-14-13-12,11 15 0,-8-7-2,14 9 1</inkml:trace>
  <inkml:trace contextRef="#ctx0" brushRef="#br0" timeOffset="31523.152">444 6968 98,'12'-15'38,"12"3"1,0-15-2,8 11-33,-3-10-2,2 4 1,-2 3-2,-2 12 0,-6 11-1,-9 12 2,-9 15-2,-7 13 1,-11 11 0,-4 9 1,-1 1-1,0 1 0,3-7 0,6-8-2,11-13 0,8-20-4,21-9-6,6-29-27,15-9-1,2-20 1,14-6-2</inkml:trace>
  <inkml:trace contextRef="#ctx0" brushRef="#br0" timeOffset="31791.1788">968 6804 92,'-36'36'37,"-2"-6"0,14 9 1,2-14-30,19 0-2,13-13 0,17-5-2,9-8-1,9-3 0,3-1-1,2 1 0,-5 4-1,-6 6 1,-10 11-2,-15 8 0,-10 9-1,-9 4 0,-4 1-2,-6-6-3,3 7-12,-3-27-21,15-13 1,-12-8-1,22-18-1</inkml:trace>
  <inkml:trace contextRef="#ctx0" brushRef="#br0" timeOffset="31934.1931">1085 6785 117,'-16'13'40,"18"8"0,-2-21-4,22 0-41,18-13-31,6-24-5,19-7 2,5-20-4</inkml:trace>
  <inkml:trace contextRef="#ctx0" brushRef="#br0" timeOffset="32646.2643">442 5354 96,'0'0'37,"-14"-15"2,14 15-2,10-20-34,8 4 1,10-7-3,5 0 0,6-1 0,1 2-1,0 4 1,-4 4-1,-7 10 0,-9 9 0,-13 11 0,-8 9 1,-10 9-1,-4 2 1,-2-2-1,1-1 0,4-5 0,7-7 0,9-11 0,9-7 0,10-10 0,5-1 0,1-1 1,0 4 0,-7 5 0,-6 9-1,-11 11 1,-12 10-1,-8 6 0,-6 4-1,0 1-1,-2-5-2,10 1-10,2-25-24,21-7-1,5-27 0,23-8-1</inkml:trace>
  <inkml:trace contextRef="#ctx0" brushRef="#br0" timeOffset="32925.2922">1159 5111 87,'-31'21'38,"4"13"-1,-6 0 3,11 8-30,-3 2-5,14 4-2,7-3 0,14 0 0,8-10 0,13-7-1,8-17 1,9-12-2,3-17 0,-1-14 0,-4-9-1,-10-7-1,-9-2-1,-13-2-2,-11 8-2,-19-2-4,2 21-27,-23-1-2,5 18 1,-11-1-2</inkml:trace>
  <inkml:trace contextRef="#ctx0" brushRef="#br0" timeOffset="33677.3674">541 3747 62,'0'0'34,"-11"-8"-1,11 8 1,0 0-22,0 0-3,0 0-1,0 0-1,0 0-1,-4 16-1,-3 1 0,2 13-1,-4 3-1,-1 4 0,4 1-2,1 0 1,5-4-1,8-12 0,15-14-1,11-22-2,13-14-2,5-20-6,25-1-27,-10-19-1,7 6 0,-11-8-2</inkml:trace>
  <inkml:trace contextRef="#ctx0" brushRef="#br0" timeOffset="33850.3847">741 3637 93,'-43'67'38,"0"-6"-1,18 8 2,2-9-33,16 0-3,9-7-2,8-12-3,18-5-5,0-25-25,24-1-6,1-22 1,16-6-1</inkml:trace>
  <inkml:trace contextRef="#ctx0" brushRef="#br0" timeOffset="34110.4107">1142 3585 95,'-41'13'37,"8"20"1,-6 4-1,23 16-32,-8 0-1,17 5 0,8-6-1,15-6 2,13-11-2,12-12 0,5-16-1,4-17 0,-1-13 0,-4-10-1,-9-9 0,-10-6-2,-13-4-1,-14-2-2,0 10-31,-23-7-4,5 19-1,-15 2-2</inkml:trace>
  <inkml:trace contextRef="#ctx0" brushRef="#br0" timeOffset="60863.0857">7438 9771 49,'22'-19'33,"0"3"0,-2-2 0,-1 7-20,-13-8-3,-6 19-4,6-20-2,-6 20 0,-27 0-1,4 10 0,-7 3 0,-3 11-1,-5 6 0,-4 14-1,-5 8-1,-3 7 1,-4 5-2,-2 4 2,-5 0-2,1-4 1,4-6-2,10-16-2,19-5-11,6-23-22,21-14 3,22-16-2,16-10 1</inkml:trace>
  <inkml:trace contextRef="#ctx0" brushRef="#br0" timeOffset="61179.1173">7144 9862 78,'-17'-8'36,"17"8"-2,-16-18-6,16 18-20,-3-12-1,3 12 0,0 0-1,0 0-1,0 0-1,0 0 0,4 10-1,3 10-1,3 5 0,8 7 0,5 5-1,6 6 1,6 0-2,4-2 1,5-1-3,2-6 0,-1 0-5,-16-14-31,9 5-1,-14-11-1,4 1 0</inkml:trace>
  <inkml:trace contextRef="#ctx0" brushRef="#br0" timeOffset="66901.6895">10366 8242 49,'0'0'33,"1"-17"1,-1 17-1,-10-18-22,10 18-4,-7-12-1,7 12-1,0 0-2,-14 3-1,14-3 0,-20 24 0,5-1-1,-5 8 0,-8 11 0,-7 7-1,-8 7 1,-7 2-1,-4 1 0,-2-5-2,9-2-3,-1-19-15,20-3-14,9-17-1,19-13 0,10-5-1</inkml:trace>
  <inkml:trace contextRef="#ctx0" brushRef="#br0" timeOffset="67109.7103">10069 8378 65,'0'0'36,"-19"7"0,22 3 1,-3-10-26,26 13-4,5-6-2,19 4-2,8 3-2,11 0-5,15 8-31,-10-3-2,1 9 0,-12-4-2</inkml:trace>
  <inkml:trace contextRef="#ctx0" brushRef="#br0" timeOffset="67840.7834">13266 6794 38,'0'0'32,"7"-13"3,-7 13-2,7-20-10,-7 20-6,3-12-8,-3 12-3,0 0-1,-22 19-1,-2 3-1,-3 11-1,-9 9-1,-3 8 0,-3 7-1,-1 1 0,5 3-6,-4-13-27,19 3-3,1-17-1,13-7 1</inkml:trace>
  <inkml:trace contextRef="#ctx0" brushRef="#br0" timeOffset="68029.8023">13025 6966 89,'-14'4'38,"-2"0"-1,12 14 1,7-3-29,20 4-4,17-3-5,22-10-6,30 3-30,11-10-1,21-4 0,6-12-2</inkml:trace>
  <inkml:trace contextRef="#ctx0" brushRef="#br0" timeOffset="68661.8655">16214 5132 64,'-16'0'35,"-3"17"-2,-6 5 1,-4 15-29,-7 6 0,-5 13-4,-3 6 2,-4 3-4,2 3-3,-3-12-18,12 1-11,1-15-1,12-6 0,8-16 0</inkml:trace>
  <inkml:trace contextRef="#ctx0" brushRef="#br0" timeOffset="68828.8822">15971 5438 85,'-5'-11'38,"5"11"-1,-10 18 1,11 8-31,6-2-4,15-1-4,29 0-33,10-14-3,33-8-2,18-20-1</inkml:trace>
  <inkml:trace contextRef="#ctx0" brushRef="#br0" timeOffset="69501.9495">19099 3677 69,'0'0'35,"-20"-7"0,9 14 0,-11-1-28,7 14-2,-9 3-3,-1 10-1,-3 8-1,-5 5 1,-3 2-2,-2 2 0,4 1-4,-4-17-12,16 6-18,2-18 0,18-5-1,2-17 1</inkml:trace>
  <inkml:trace contextRef="#ctx0" brushRef="#br0" timeOffset="69650.9644">18949 3824 75,'-12'8'38,"-2"-1"-1,13 12 1,7-7-30,25 1-6,33 3-35,16-17-2,31-1-3,17-11 0</inkml:trace>
  <inkml:trace contextRef="#ctx0" brushRef="#br0" timeOffset="70552.0545">22070 2242 44,'0'0'32,"11"-14"2,-11 14-6,4-10-9,-4 10-3,0 0-7,0 0-2,0 0-3,0 0-1,2-11-1,-2 11-1,0 0 0,-5 16-1,-3-1 0,-1 6 0,-8 7 0,-5 7-1,-9 8 1,-4 4-3,-1 3-3,-10-18-16,14 11-12,-2-17-2,15-2 0,3-23 1</inkml:trace>
  <inkml:trace contextRef="#ctx0" brushRef="#br0" timeOffset="70749.0742">21877 2220 78,'-8'-16'38,"8"16"-1,0 0 1,3 16-27,6-1-5,13 8-2,7-1-1,9 4-3,10 3-3,-6-12-32,20 5-3,-7-10 0,9-1-2</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2/18/2013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2/18/2013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customXml" Target="../ink/ink3.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7.emf"/><Relationship Id="rId5" Type="http://schemas.openxmlformats.org/officeDocument/2006/relationships/customXml" Target="../ink/ink5.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11.emf"/><Relationship Id="rId5" Type="http://schemas.openxmlformats.org/officeDocument/2006/relationships/customXml" Target="../ink/ink9.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97"/>
          <p:cNvSpPr>
            <a:spLocks noRot="1" noChangeArrowheads="1"/>
          </p:cNvSpPr>
          <p:nvPr/>
        </p:nvSpPr>
        <p:spPr bwMode="auto">
          <a:xfrm>
            <a:off x="990600" y="152400"/>
            <a:ext cx="7386637" cy="608013"/>
          </a:xfrm>
          <a:prstGeom prst="rect">
            <a:avLst/>
          </a:prstGeom>
          <a:noFill/>
          <a:ln w="9525">
            <a:noFill/>
            <a:miter lim="800000"/>
            <a:headEnd/>
            <a:tailEnd/>
          </a:ln>
          <a:effectLst>
            <a:outerShdw dist="17961" dir="2700000" algn="ctr" rotWithShape="0">
              <a:srgbClr val="808080"/>
            </a:outerShdw>
          </a:effectLst>
        </p:spPr>
        <p:txBody>
          <a:bodyPr anchor="ctr"/>
          <a:lstStyle/>
          <a:p>
            <a:pPr algn="ctr"/>
            <a:r>
              <a:rPr lang="en-NZ" sz="3200" dirty="0" smtClean="0">
                <a:solidFill>
                  <a:srgbClr val="FFFF00"/>
                </a:solidFill>
                <a:latin typeface="TheSansBold-Plain" pitchFamily="34" charset="0"/>
              </a:rPr>
              <a:t>9Wana 18 </a:t>
            </a:r>
            <a:r>
              <a:rPr lang="en-NZ" sz="3200" dirty="0" err="1" smtClean="0">
                <a:solidFill>
                  <a:srgbClr val="FFFF00"/>
                </a:solidFill>
                <a:latin typeface="TheSansBold-Plain" pitchFamily="34" charset="0"/>
              </a:rPr>
              <a:t>Hui-Tanguru</a:t>
            </a:r>
            <a:r>
              <a:rPr lang="en-NZ" sz="3200" dirty="0" smtClean="0">
                <a:solidFill>
                  <a:srgbClr val="FFFF00"/>
                </a:solidFill>
                <a:latin typeface="TheSansBold-Plain" pitchFamily="34" charset="0"/>
              </a:rPr>
              <a:t> 2013</a:t>
            </a:r>
            <a:endParaRPr lang="en-AU" sz="4000" dirty="0">
              <a:solidFill>
                <a:srgbClr val="FFFF00"/>
              </a:solidFill>
              <a:latin typeface="TheSansBold-Plain" pitchFamily="34" charset="0"/>
            </a:endParaRPr>
          </a:p>
        </p:txBody>
      </p:sp>
      <p:graphicFrame>
        <p:nvGraphicFramePr>
          <p:cNvPr id="4" name="Group 2476"/>
          <p:cNvGraphicFramePr>
            <a:graphicFrameLocks/>
          </p:cNvGraphicFramePr>
          <p:nvPr>
            <p:extLst>
              <p:ext uri="{D42A27DB-BD31-4B8C-83A1-F6EECF244321}">
                <p14:modId xmlns:p14="http://schemas.microsoft.com/office/powerpoint/2010/main" val="594927335"/>
              </p:ext>
            </p:extLst>
          </p:nvPr>
        </p:nvGraphicFramePr>
        <p:xfrm>
          <a:off x="214283" y="762000"/>
          <a:ext cx="8750332" cy="4693920"/>
        </p:xfrm>
        <a:graphic>
          <a:graphicData uri="http://schemas.openxmlformats.org/drawingml/2006/table">
            <a:tbl>
              <a:tblPr/>
              <a:tblGrid>
                <a:gridCol w="4716622"/>
                <a:gridCol w="4033710"/>
              </a:tblGrid>
              <a:tr h="47768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do</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rPr>
                        <a:t>What we will learn</a:t>
                      </a:r>
                      <a:endParaRPr kumimoji="0" lang="en-US" sz="2800" b="0" i="0" u="none" strike="noStrike" cap="none" normalizeH="0" baseline="0" dirty="0" smtClean="0">
                        <a:ln>
                          <a:noFill/>
                        </a:ln>
                        <a:solidFill>
                          <a:srgbClr val="FFC000"/>
                        </a:solidFill>
                        <a:effectLst>
                          <a:outerShdw blurRad="38100" dist="38100" dir="2700000" algn="tl">
                            <a:srgbClr val="000000"/>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Preliminaries and roll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The importance of starting well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Sorting data into a table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keep records of information in a way that makes sense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Convert numbers into pictures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Why graphs are powerful</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do line graphs and histograms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If time, find out the handy dandy safety rule that </a:t>
                      </a:r>
                      <a:r>
                        <a:rPr kumimoji="0" lang="en-US" sz="2000" b="0" i="0" u="none" strike="noStrike" cap="none" normalizeH="0" baseline="0" dirty="0" err="1" smtClean="0">
                          <a:ln>
                            <a:noFill/>
                          </a:ln>
                          <a:solidFill>
                            <a:schemeClr val="tx1"/>
                          </a:solidFill>
                          <a:effectLst>
                            <a:outerShdw blurRad="38100" dist="38100" dir="2700000" algn="tl">
                              <a:srgbClr val="000000">
                                <a:alpha val="43137"/>
                              </a:srgbClr>
                            </a:outerShdw>
                          </a:effectLst>
                          <a:latin typeface="TheSansBold-Plain" pitchFamily="34" charset="0"/>
                        </a:rPr>
                        <a:t>Mr</a:t>
                      </a: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 H uses to keep us safe in his lab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to get gear and return it without breaking gear or hurting people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5610">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If time, draw a graph of numbers that </a:t>
                      </a:r>
                      <a:r>
                        <a:rPr kumimoji="0" lang="en-US" sz="2000" b="0" i="0" u="none" strike="noStrike" cap="none" normalizeH="0" baseline="0" dirty="0" err="1" smtClean="0">
                          <a:ln>
                            <a:noFill/>
                          </a:ln>
                          <a:solidFill>
                            <a:schemeClr val="tx1"/>
                          </a:solidFill>
                          <a:effectLst>
                            <a:outerShdw blurRad="38100" dist="38100" dir="2700000" algn="tl">
                              <a:srgbClr val="000000">
                                <a:alpha val="43137"/>
                              </a:srgbClr>
                            </a:outerShdw>
                          </a:effectLst>
                          <a:latin typeface="TheSansBold-Plain" pitchFamily="34" charset="0"/>
                        </a:rPr>
                        <a:t>Mr</a:t>
                      </a: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 H’s year 12 Physics class measured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rPr>
                        <a:t>How our graphing skills are used in the </a:t>
                      </a:r>
                      <a:r>
                        <a:rPr kumimoji="0" lang="en-US" sz="2000" b="0" i="0" u="none" strike="noStrike" cap="none" normalizeH="0" baseline="0" smtClean="0">
                          <a:ln>
                            <a:noFill/>
                          </a:ln>
                          <a:solidFill>
                            <a:schemeClr val="tx1"/>
                          </a:solidFill>
                          <a:effectLst>
                            <a:outerShdw blurRad="38100" dist="38100" dir="2700000" algn="tl">
                              <a:srgbClr val="000000">
                                <a:alpha val="43137"/>
                              </a:srgbClr>
                            </a:outerShdw>
                          </a:effectLst>
                          <a:latin typeface="TheSansBold-Plain" pitchFamily="34" charset="0"/>
                        </a:rPr>
                        <a:t>senior school</a:t>
                      </a:r>
                      <a:endParaRPr kumimoji="0" lang="en-US" sz="2000" b="0" i="0" u="none" strike="noStrike" cap="none" normalizeH="0" baseline="0" dirty="0" smtClean="0">
                        <a:ln>
                          <a:noFill/>
                        </a:ln>
                        <a:solidFill>
                          <a:schemeClr val="tx1"/>
                        </a:solidFill>
                        <a:effectLst>
                          <a:outerShdw blurRad="38100" dist="38100" dir="2700000" algn="tl">
                            <a:srgbClr val="000000">
                              <a:alpha val="43137"/>
                            </a:srgbClr>
                          </a:outerShdw>
                        </a:effectLst>
                        <a:latin typeface="TheSansBold-Plain"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60126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035901">
            <a:off x="2294722" y="1866343"/>
            <a:ext cx="3817071"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bg1">
                    <a:lumMod val="75000"/>
                  </a:schemeClr>
                </a:solidFill>
                <a:effectLst>
                  <a:outerShdw blurRad="50800" algn="tl" rotWithShape="0">
                    <a:srgbClr val="000000"/>
                  </a:outerShdw>
                </a:effectLst>
              </a:rPr>
              <a:t>Sample only</a:t>
            </a:r>
          </a:p>
        </p:txBody>
      </p:sp>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Group 136"/>
          <p:cNvGraphicFramePr>
            <a:graphicFrameLocks/>
          </p:cNvGraphicFramePr>
          <p:nvPr>
            <p:extLst>
              <p:ext uri="{D42A27DB-BD31-4B8C-83A1-F6EECF244321}">
                <p14:modId xmlns:p14="http://schemas.microsoft.com/office/powerpoint/2010/main" val="1000471784"/>
              </p:ext>
            </p:extLst>
          </p:nvPr>
        </p:nvGraphicFramePr>
        <p:xfrm>
          <a:off x="533400" y="533400"/>
          <a:ext cx="8094663" cy="1475232"/>
        </p:xfrm>
        <a:graphic>
          <a:graphicData uri="http://schemas.openxmlformats.org/drawingml/2006/table">
            <a:tbl>
              <a:tblPr/>
              <a:tblGrid>
                <a:gridCol w="4048181"/>
                <a:gridCol w="4046482"/>
              </a:tblGrid>
              <a:tr h="457173">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NZ"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HW item</a:t>
                      </a:r>
                      <a:endParaRPr kumimoji="0" lang="en-US" sz="32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3200" b="0" i="0" u="none" strike="noStrike" cap="none" normalizeH="0" baseline="0" smtClean="0">
                          <a:ln>
                            <a:noFill/>
                          </a:ln>
                          <a:solidFill>
                            <a:srgbClr val="F3C00F"/>
                          </a:solidFill>
                          <a:effectLst>
                            <a:outerShdw blurRad="38100" dist="38100" dir="2700000" algn="tl">
                              <a:srgbClr val="000000"/>
                            </a:outerShdw>
                          </a:effectLst>
                          <a:latin typeface="TheSansBold-Plain" pitchFamily="34" charset="0"/>
                        </a:rPr>
                        <a:t>Skills practiced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91">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92D050"/>
                          </a:solidFill>
                          <a:effectLst>
                            <a:outerShdw blurRad="38100" dist="38100" dir="2700000" algn="tl">
                              <a:srgbClr val="000000"/>
                            </a:outerShdw>
                          </a:effectLst>
                          <a:latin typeface="TheSansBold-Plain" pitchFamily="34" charset="0"/>
                        </a:rPr>
                        <a:t>Assignment 9</a:t>
                      </a:r>
                    </a:p>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rgbClr val="F3C00F"/>
                          </a:solidFill>
                          <a:effectLst>
                            <a:outerShdw blurRad="38100" dist="38100" dir="2700000" algn="tl">
                              <a:srgbClr val="000000"/>
                            </a:outerShdw>
                          </a:effectLst>
                          <a:latin typeface="TheSansBold-Plain" pitchFamily="34" charset="0"/>
                        </a:rPr>
                        <a:t>Due</a:t>
                      </a:r>
                      <a:r>
                        <a:rPr kumimoji="0" lang="en-US" sz="2400" b="0" i="0" u="none" strike="noStrike" cap="none" normalizeH="0" baseline="0" dirty="0" smtClean="0">
                          <a:ln>
                            <a:noFill/>
                          </a:ln>
                          <a:solidFill>
                            <a:srgbClr val="36ADE5"/>
                          </a:solidFill>
                          <a:effectLst>
                            <a:outerShdw blurRad="38100" dist="38100" dir="2700000" algn="tl">
                              <a:srgbClr val="000000"/>
                            </a:outerShdw>
                          </a:effectLst>
                          <a:latin typeface="TheSansBold-Plain" pitchFamily="34" charset="0"/>
                        </a:rPr>
                        <a:t> </a:t>
                      </a:r>
                      <a:r>
                        <a:rPr kumimoji="0" lang="en-US" sz="2400" b="0" i="0" u="none" strike="noStrike" cap="none" normalizeH="0" baseline="0" dirty="0" smtClean="0">
                          <a:ln>
                            <a:noFill/>
                          </a:ln>
                          <a:solidFill>
                            <a:srgbClr val="FFFF00"/>
                          </a:solidFill>
                          <a:effectLst>
                            <a:outerShdw blurRad="38100" dist="38100" dir="2700000" algn="tl">
                              <a:srgbClr val="000000"/>
                            </a:outerShdw>
                          </a:effectLst>
                          <a:latin typeface="TheSansBold-Plain" pitchFamily="34" charset="0"/>
                        </a:rPr>
                        <a:t>Tues 15 June 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heSansBold-Plain" pitchFamily="34" charset="0"/>
                        </a:rPr>
                        <a:t>Circular Motion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0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721440" y="754200"/>
              <a:ext cx="3966480" cy="2155680"/>
            </p14:xfrm>
          </p:contentPart>
        </mc:Choice>
        <mc:Fallback>
          <p:pic>
            <p:nvPicPr>
              <p:cNvPr id="2" name="Ink 1"/>
              <p:cNvPicPr/>
              <p:nvPr/>
            </p:nvPicPr>
            <p:blipFill>
              <a:blip r:embed="rId4"/>
              <a:stretch>
                <a:fillRect/>
              </a:stretch>
            </p:blipFill>
            <p:spPr>
              <a:xfrm>
                <a:off x="705960" y="745920"/>
                <a:ext cx="3998880" cy="2179440"/>
              </a:xfrm>
              <a:prstGeom prst="rect">
                <a:avLst/>
              </a:prstGeom>
            </p:spPr>
          </p:pic>
        </mc:Fallback>
      </mc:AlternateContent>
    </p:spTree>
    <p:extLst>
      <p:ext uri="{BB962C8B-B14F-4D97-AF65-F5344CB8AC3E}">
        <p14:creationId xmlns:p14="http://schemas.microsoft.com/office/powerpoint/2010/main" val="290997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3" name="Ink 2"/>
              <p14:cNvContentPartPr/>
              <p14:nvPr/>
            </p14:nvContentPartPr>
            <p14:xfrm>
              <a:off x="1051920" y="349200"/>
              <a:ext cx="7142400" cy="4808520"/>
            </p14:xfrm>
          </p:contentPart>
        </mc:Choice>
        <mc:Fallback>
          <p:pic>
            <p:nvPicPr>
              <p:cNvPr id="3" name="Ink 2"/>
              <p:cNvPicPr/>
              <p:nvPr/>
            </p:nvPicPr>
            <p:blipFill>
              <a:blip r:embed="rId4"/>
              <a:stretch>
                <a:fillRect/>
              </a:stretch>
            </p:blipFill>
            <p:spPr>
              <a:xfrm>
                <a:off x="1045080" y="334440"/>
                <a:ext cx="7165800" cy="48340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2" name="Ink 1"/>
              <p14:cNvContentPartPr/>
              <p14:nvPr/>
            </p14:nvContentPartPr>
            <p14:xfrm>
              <a:off x="209160" y="430920"/>
              <a:ext cx="4790520" cy="5167800"/>
            </p14:xfrm>
          </p:contentPart>
        </mc:Choice>
        <mc:Fallback>
          <p:pic>
            <p:nvPicPr>
              <p:cNvPr id="2" name="Ink 1"/>
              <p:cNvPicPr/>
              <p:nvPr/>
            </p:nvPicPr>
            <p:blipFill>
              <a:blip r:embed="rId6"/>
              <a:stretch>
                <a:fillRect/>
              </a:stretch>
            </p:blipFill>
            <p:spPr>
              <a:xfrm>
                <a:off x="199800" y="416880"/>
                <a:ext cx="4808880" cy="5191200"/>
              </a:xfrm>
              <a:prstGeom prst="rect">
                <a:avLst/>
              </a:prstGeom>
            </p:spPr>
          </p:pic>
        </mc:Fallback>
      </mc:AlternateContent>
    </p:spTree>
    <p:extLst>
      <p:ext uri="{BB962C8B-B14F-4D97-AF65-F5344CB8AC3E}">
        <p14:creationId xmlns:p14="http://schemas.microsoft.com/office/powerpoint/2010/main" val="1323305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77400" y="349560"/>
              <a:ext cx="9104040" cy="4939560"/>
            </p14:xfrm>
          </p:contentPart>
        </mc:Choice>
        <mc:Fallback>
          <p:pic>
            <p:nvPicPr>
              <p:cNvPr id="2" name="Ink 1"/>
              <p:cNvPicPr/>
              <p:nvPr/>
            </p:nvPicPr>
            <p:blipFill>
              <a:blip r:embed="rId4"/>
              <a:stretch>
                <a:fillRect/>
              </a:stretch>
            </p:blipFill>
            <p:spPr>
              <a:xfrm>
                <a:off x="-86760" y="335160"/>
                <a:ext cx="9127440" cy="495684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 name="Ink 2"/>
              <p14:cNvContentPartPr/>
              <p14:nvPr/>
            </p14:nvContentPartPr>
            <p14:xfrm>
              <a:off x="879840" y="447480"/>
              <a:ext cx="7491960" cy="4302360"/>
            </p14:xfrm>
          </p:contentPart>
        </mc:Choice>
        <mc:Fallback>
          <p:pic>
            <p:nvPicPr>
              <p:cNvPr id="3" name="Ink 2"/>
              <p:cNvPicPr/>
              <p:nvPr/>
            </p:nvPicPr>
            <p:blipFill>
              <a:blip r:embed="rId6"/>
              <a:stretch>
                <a:fillRect/>
              </a:stretch>
            </p:blipFill>
            <p:spPr>
              <a:xfrm>
                <a:off x="866880" y="432360"/>
                <a:ext cx="7514280" cy="4330440"/>
              </a:xfrm>
              <a:prstGeom prst="rect">
                <a:avLst/>
              </a:prstGeom>
            </p:spPr>
          </p:pic>
        </mc:Fallback>
      </mc:AlternateContent>
    </p:spTree>
    <p:extLst>
      <p:ext uri="{BB962C8B-B14F-4D97-AF65-F5344CB8AC3E}">
        <p14:creationId xmlns:p14="http://schemas.microsoft.com/office/powerpoint/2010/main" val="4188217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377640" y="285480"/>
              <a:ext cx="7913520" cy="6060960"/>
            </p14:xfrm>
          </p:contentPart>
        </mc:Choice>
        <mc:Fallback>
          <p:pic>
            <p:nvPicPr>
              <p:cNvPr id="2" name="Ink 1"/>
              <p:cNvPicPr/>
              <p:nvPr/>
            </p:nvPicPr>
            <p:blipFill>
              <a:blip r:embed="rId4"/>
              <a:stretch>
                <a:fillRect/>
              </a:stretch>
            </p:blipFill>
            <p:spPr>
              <a:xfrm>
                <a:off x="370080" y="269640"/>
                <a:ext cx="7929000" cy="6081840"/>
              </a:xfrm>
              <a:prstGeom prst="rect">
                <a:avLst/>
              </a:prstGeom>
            </p:spPr>
          </p:pic>
        </mc:Fallback>
      </mc:AlternateContent>
    </p:spTree>
    <p:extLst>
      <p:ext uri="{BB962C8B-B14F-4D97-AF65-F5344CB8AC3E}">
        <p14:creationId xmlns:p14="http://schemas.microsoft.com/office/powerpoint/2010/main" val="2178678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785520" y="352080"/>
              <a:ext cx="8098200" cy="5132160"/>
            </p14:xfrm>
          </p:contentPart>
        </mc:Choice>
        <mc:Fallback>
          <p:pic>
            <p:nvPicPr>
              <p:cNvPr id="2" name="Ink 1"/>
              <p:cNvPicPr/>
              <p:nvPr/>
            </p:nvPicPr>
            <p:blipFill>
              <a:blip r:embed="rId4"/>
              <a:stretch>
                <a:fillRect/>
              </a:stretch>
            </p:blipFill>
            <p:spPr>
              <a:xfrm>
                <a:off x="770760" y="335880"/>
                <a:ext cx="8128080" cy="5151600"/>
              </a:xfrm>
              <a:prstGeom prst="rect">
                <a:avLst/>
              </a:prstGeom>
            </p:spPr>
          </p:pic>
        </mc:Fallback>
      </mc:AlternateContent>
    </p:spTree>
    <p:extLst>
      <p:ext uri="{BB962C8B-B14F-4D97-AF65-F5344CB8AC3E}">
        <p14:creationId xmlns:p14="http://schemas.microsoft.com/office/powerpoint/2010/main" val="4127516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p14="http://schemas.microsoft.com/office/powerpoint/2010/main" Requires="p14">
          <p:contentPart p14:bwMode="auto" r:id="rId3">
            <p14:nvContentPartPr>
              <p14:cNvPr id="2" name="Ink 1"/>
              <p14:cNvContentPartPr/>
              <p14:nvPr/>
            </p14:nvContentPartPr>
            <p14:xfrm>
              <a:off x="1630440" y="276840"/>
              <a:ext cx="5519160" cy="2179440"/>
            </p14:xfrm>
          </p:contentPart>
        </mc:Choice>
        <mc:Fallback>
          <p:pic>
            <p:nvPicPr>
              <p:cNvPr id="2" name="Ink 1"/>
              <p:cNvPicPr/>
              <p:nvPr/>
            </p:nvPicPr>
            <p:blipFill>
              <a:blip r:embed="rId4"/>
              <a:stretch>
                <a:fillRect/>
              </a:stretch>
            </p:blipFill>
            <p:spPr>
              <a:xfrm>
                <a:off x="1622520" y="261000"/>
                <a:ext cx="5535720" cy="2204640"/>
              </a:xfrm>
              <a:prstGeom prst="rect">
                <a:avLst/>
              </a:prstGeom>
            </p:spPr>
          </p:pic>
        </mc:Fallback>
      </mc:AlternateContent>
      <p:graphicFrame>
        <p:nvGraphicFramePr>
          <p:cNvPr id="4" name="Table 3"/>
          <p:cNvGraphicFramePr>
            <a:graphicFrameLocks noGrp="1"/>
          </p:cNvGraphicFramePr>
          <p:nvPr>
            <p:extLst>
              <p:ext uri="{D42A27DB-BD31-4B8C-83A1-F6EECF244321}">
                <p14:modId xmlns:p14="http://schemas.microsoft.com/office/powerpoint/2010/main" val="4188480364"/>
              </p:ext>
            </p:extLst>
          </p:nvPr>
        </p:nvGraphicFramePr>
        <p:xfrm>
          <a:off x="457200" y="838200"/>
          <a:ext cx="8534400" cy="4419600"/>
        </p:xfrm>
        <a:graphic>
          <a:graphicData uri="http://schemas.openxmlformats.org/drawingml/2006/table">
            <a:tbl>
              <a:tblPr firstRow="1" bandRow="1">
                <a:tableStyleId>{073A0DAA-6AF3-43AB-8588-CEC1D06C72B9}</a:tableStyleId>
              </a:tblPr>
              <a:tblGrid>
                <a:gridCol w="1066800"/>
                <a:gridCol w="1066800"/>
                <a:gridCol w="1066800"/>
                <a:gridCol w="1066800"/>
                <a:gridCol w="1066800"/>
                <a:gridCol w="1066800"/>
                <a:gridCol w="1066800"/>
                <a:gridCol w="1066800"/>
              </a:tblGrid>
              <a:tr h="552450">
                <a:tc>
                  <a:txBody>
                    <a:bodyPr/>
                    <a:lstStyle/>
                    <a:p>
                      <a:endParaRPr lang="en-NZ" dirty="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dirty="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dirty="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552450">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endParaRPr lang="en-NZ" dirty="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bl>
          </a:graphicData>
        </a:graphic>
      </p:graphicFrame>
      <mc:AlternateContent xmlns:mc="http://schemas.openxmlformats.org/markup-compatibility/2006">
        <mc:Choice xmlns:p14="http://schemas.microsoft.com/office/powerpoint/2010/main" Requires="p14">
          <p:contentPart p14:bwMode="auto" r:id="rId5">
            <p14:nvContentPartPr>
              <p14:cNvPr id="5" name="Ink 4"/>
              <p14:cNvContentPartPr/>
              <p14:nvPr/>
            </p14:nvContentPartPr>
            <p14:xfrm>
              <a:off x="110880" y="251280"/>
              <a:ext cx="9011520" cy="6026040"/>
            </p14:xfrm>
          </p:contentPart>
        </mc:Choice>
        <mc:Fallback>
          <p:pic>
            <p:nvPicPr>
              <p:cNvPr id="5" name="Ink 4"/>
              <p:cNvPicPr/>
              <p:nvPr/>
            </p:nvPicPr>
            <p:blipFill>
              <a:blip r:embed="rId6"/>
              <a:stretch>
                <a:fillRect/>
              </a:stretch>
            </p:blipFill>
            <p:spPr>
              <a:xfrm>
                <a:off x="96480" y="235800"/>
                <a:ext cx="9039960" cy="6045120"/>
              </a:xfrm>
              <a:prstGeom prst="rect">
                <a:avLst/>
              </a:prstGeom>
            </p:spPr>
          </p:pic>
        </mc:Fallback>
      </mc:AlternateContent>
    </p:spTree>
    <p:extLst>
      <p:ext uri="{BB962C8B-B14F-4D97-AF65-F5344CB8AC3E}">
        <p14:creationId xmlns:p14="http://schemas.microsoft.com/office/powerpoint/2010/main" val="1029067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P:\Au Y12M02D01\bdays&amp;yr\Whanau\BHND\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15000"/>
            <a:ext cx="4362450" cy="86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4178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426</TotalTime>
  <Words>127</Words>
  <Application>Microsoft Office PowerPoint</Application>
  <PresentationFormat>On-screen Show (4:3)</PresentationFormat>
  <Paragraphs>20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Candara</vt:lpstr>
      <vt:lpstr>Symbol</vt:lpstr>
      <vt:lpstr>TheSansBold-Plain</vt:lpstr>
      <vt:lpstr>Wingdings</vt:lpstr>
      <vt:lpstr>Waveform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Haggis.Henderson</dc:creator>
  <cp:lastModifiedBy>Haggis.Henderson</cp:lastModifiedBy>
  <cp:revision>23</cp:revision>
  <dcterms:created xsi:type="dcterms:W3CDTF">2006-08-16T00:00:00Z</dcterms:created>
  <dcterms:modified xsi:type="dcterms:W3CDTF">2013-02-17T20:47:34Z</dcterms:modified>
</cp:coreProperties>
</file>