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5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</inkml:channelProperties>
      </inkml:inkSource>
      <inkml:timestamp xml:id="ts0" timeString="2013-02-07T20:45:40.202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10168 3848 40,'0'0'31,"0"0"3,11 8-2,-11-8-22,-3 20-2,-6-9 1,10 22 2,-11 1-4,5 17 0,-6-2-3,6 7 0,-1-7-1,17-7 1,13-19-1,24-31-1,31-36 1,34-37-1,37-39 0,32-24-1,25-18-2,7-26-19,11 11-18,-19 1-2,-20 20-1,-32 17 0</inkml:trace>
  <inkml:trace contextRef="#ctx0" brushRef="#br0" timeOffset="639.6">11552 5356 57,'0'0'35,"0"0"1,-12 0-1,-7 6-28,3 24-2,-11 8-1,3 16 1,-7 7-1,4 8 3,2-6-4,16-3 4,22-25-3,30-26 1,38-46 0,47-42 0,49-46-3,44-34-3,44-28-1,15-35-21,17 4-15,-21-6-1,-24 18-4,-43 17-1</inkml:trace>
  <inkml:trace contextRef="#ctx0" brushRef="#br0" timeOffset="2308.8">13497 7084 85,'0'0'36,"-11"2"-1,-1 11 1,-18 4-34,8 11-2,-5 7-1,-3 7 0,-3 2 0,-3 1-3,1 1 0,-3-10-8,15 2-16,-4-12-8,11-8 0,2-12 2</inkml:trace>
  <inkml:trace contextRef="#ctx0" brushRef="#br0" timeOffset="2496">13228 7259 65,'5'-23'40,"-9"2"0,4 21 0,-17-3-18,12 20-17,-3 2-1,12 5-3,10-1 0,16-2-2,17-4 0,15-7-2,18 2-7,-1-19-27,19 7 0,-5-5-1,-4 9-3</inkml:trace>
  <inkml:trace contextRef="#ctx0" brushRef="#br0" timeOffset="3447.6">13371 8395 55,'0'0'37,"0"0"-2,0 0 1,0 0-29,-21 25-2,4 6-1,-10 6-2,-6 12 1,-8 7-1,-4 10-1,-6 2 1,-1-2-3,3-3 0,-2-14-9,18-7-24,-2-12-1,12-10-2,3-17 1</inkml:trace>
  <inkml:trace contextRef="#ctx0" brushRef="#br0" timeOffset="3634.8">12946 8651 69,'5'-13'39,"-5"13"-2,0 0 3,0 0-32,17 33-3,-3-12-1,13 8-1,4 0 2,13 2-4,7-3 1,8-4-2,9 0-2,2-8-7,13 9-27,-13-3-2,-2 9-2,-15-2 0</inkml:trace>
  <inkml:trace contextRef="#ctx0" brushRef="#br0" timeOffset="4960.8">13385 10203 62,'5'28'35,"-13"-1"1,-13 8-3,0 16-25,-22 2-5,-1 14 1,-12 1-1,0 2-1,-5-4-2,2-11-2,11-2-9,-3-21-24,19-14 0,7-22-2,13-14 1</inkml:trace>
  <inkml:trace contextRef="#ctx0" brushRef="#br0" timeOffset="5148">12919 10422 86,'-2'27'40,"9"5"-1,0-6 0,13 10-34,10-5-1,16-1-1,12-9-1,13-9-2,11-4-4,-3-16-25,8 9-11,-10-4 0,-10 9-2</inkml:trace>
  <inkml:trace contextRef="#ctx0" brushRef="#br0" timeOffset="5787.6">12788 12228 43,'16'2'37,"-19"12"1,-11 15 0,-19 7-16,-12 20-20,-15 10-1,-8 9-1,-5 7-1,-3-7-4,10 4-8,-4-19-24,18-15 1,8-19-2,12-14 2</inkml:trace>
  <inkml:trace contextRef="#ctx0" brushRef="#br0" timeOffset="5959.2">12146 12658 74,'19'0'41,"3"-2"0,16 9 1,-2-4-36,22 1-3,12-3 0,14-4-2,9 1-3,-3-15-19,10 13-18,-17-4-2,-1 6-1,-19 0 0</inkml:trace>
  <inkml:trace contextRef="#ctx0" brushRef="#br0" timeOffset="8174.4">12855 14332 35,'0'0'37,"0"0"0,-7-16 0,7 16-25,-7-12-5,7 12-1,0 0-1,0 0-1,1 20-1,-2 17 0,-8 13-1,-1 16 0,-7 7 0,2 4 0,1-7 0,11-16-1,22-35 2,32-44 0,44-51 0,53-48-2,53-48 2,42-31-2,35-22-2,16-23-8,18 13-20,-26 2-10,-16 28-1,-37 18-2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gif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9Wana 08 </a:t>
            </a:r>
            <a:r>
              <a:rPr lang="en-NZ" sz="3200" dirty="0" err="1" smtClean="0">
                <a:solidFill>
                  <a:srgbClr val="FFFF00"/>
                </a:solidFill>
                <a:latin typeface="TheSansBold-Plain" pitchFamily="34" charset="0"/>
              </a:rPr>
              <a:t>Hui-Tanguru</a:t>
            </a:r>
            <a:r>
              <a:rPr lang="en-NZ" sz="3200" dirty="0" smtClean="0">
                <a:solidFill>
                  <a:srgbClr val="FFFF00"/>
                </a:solidFill>
                <a:latin typeface="TheSansBold-Plain" pitchFamily="34" charset="0"/>
              </a:rPr>
              <a:t> 2013</a:t>
            </a:r>
            <a:endParaRPr lang="en-AU" sz="4000" dirty="0">
              <a:solidFill>
                <a:srgbClr val="FFFF00"/>
              </a:solidFill>
              <a:latin typeface="TheSansBold-Plain" pitchFamily="34" charset="0"/>
            </a:endParaRPr>
          </a:p>
        </p:txBody>
      </p:sp>
      <p:graphicFrame>
        <p:nvGraphicFramePr>
          <p:cNvPr id="4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3086213"/>
              </p:ext>
            </p:extLst>
          </p:nvPr>
        </p:nvGraphicFramePr>
        <p:xfrm>
          <a:off x="214283" y="762000"/>
          <a:ext cx="8750332" cy="481584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77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Introduce ourselves with 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Mihi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find commonalities with others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Revisit the question “What is Science?”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it is that we are learning.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If time, read over the objectives of our first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we will be able to do at the end of the first few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Start examining equipment, what it is called and what it is for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What to call the equipment in the 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Find the Science way of drawing equipment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(quickly)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draw our equipment so it can be set up again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Set up some gear to (partially) clean some dirty water – and draw that gear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How to separate a mixture. How to USE our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eSansBold-Plain" pitchFamily="34" charset="0"/>
                        </a:rPr>
                        <a:t>drawing rules.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47160" y="1018440"/>
              <a:ext cx="1826280" cy="42991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33480" y="1014120"/>
                <a:ext cx="1845360" cy="431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126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err="1" smtClean="0">
                <a:solidFill>
                  <a:srgbClr val="FFFF00"/>
                </a:solidFill>
              </a:rPr>
              <a:t>Moana’s</a:t>
            </a:r>
            <a:r>
              <a:rPr lang="en-NZ" sz="10800" dirty="0" smtClean="0">
                <a:solidFill>
                  <a:srgbClr val="FFFF00"/>
                </a:solidFill>
              </a:rPr>
              <a:t> birthday was on the 23</a:t>
            </a:r>
            <a:r>
              <a:rPr lang="en-NZ" sz="10800" baseline="30000" dirty="0" smtClean="0">
                <a:solidFill>
                  <a:srgbClr val="FFFF00"/>
                </a:solidFill>
              </a:rPr>
              <a:t>rd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160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Alannah’s </a:t>
            </a:r>
            <a:r>
              <a:rPr lang="en-NZ" sz="10800" dirty="0" smtClean="0">
                <a:solidFill>
                  <a:srgbClr val="FFFF00"/>
                </a:solidFill>
              </a:rPr>
              <a:t>birthday </a:t>
            </a:r>
            <a:r>
              <a:rPr lang="en-NZ" sz="10800" dirty="0">
                <a:solidFill>
                  <a:srgbClr val="FFFF00"/>
                </a:solidFill>
              </a:rPr>
              <a:t>i</a:t>
            </a:r>
            <a:r>
              <a:rPr lang="en-NZ" sz="10800" dirty="0" smtClean="0">
                <a:solidFill>
                  <a:srgbClr val="FFFF00"/>
                </a:solidFill>
              </a:rPr>
              <a:t>s on Valentine’s Day (the 14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</a:t>
            </a:r>
            <a:r>
              <a:rPr lang="en-NZ" sz="10800" dirty="0" smtClean="0">
                <a:solidFill>
                  <a:srgbClr val="FFFF00"/>
                </a:solidFill>
              </a:rPr>
              <a:t>February</a:t>
            </a:r>
            <a:r>
              <a:rPr lang="en-NZ" sz="10800" dirty="0" smtClean="0">
                <a:solidFill>
                  <a:srgbClr val="FFFF00"/>
                </a:solidFill>
              </a:rPr>
              <a:t>)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304800" y="228600"/>
            <a:ext cx="860425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And before next time…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427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842963" y="534987"/>
            <a:ext cx="7386637" cy="6080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Mihi</a:t>
            </a:r>
            <a:r>
              <a:rPr lang="en-NZ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a way of sharing our backgrounds</a:t>
            </a:r>
            <a:endParaRPr lang="en-NZ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1331913" y="1412875"/>
            <a:ext cx="7632700" cy="4422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Birthplace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Family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Number of siblings (brothers and sisters)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Where I fit (elder, eldest, younger, youngest, middle, second…)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first name</a:t>
            </a:r>
          </a:p>
          <a:p>
            <a:pPr marL="457200" indent="-457200" algn="l">
              <a:lnSpc>
                <a:spcPct val="9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My </a:t>
            </a:r>
            <a:r>
              <a:rPr lang="en-US" sz="3200" dirty="0" smtClean="0">
                <a:solidFill>
                  <a:srgbClr val="0000C8"/>
                </a:solidFill>
                <a:latin typeface="Times New Roman" pitchFamily="18" charset="0"/>
                <a:cs typeface="Times New Roman" pitchFamily="18" charset="0"/>
              </a:rPr>
              <a:t>last school</a:t>
            </a: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  <a:buClr>
                <a:srgbClr val="FFFF00"/>
              </a:buClr>
            </a:pPr>
            <a:endParaRPr lang="en-NZ" sz="3200" dirty="0" smtClean="0">
              <a:solidFill>
                <a:srgbClr val="0000C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79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035901">
            <a:off x="2294722" y="1866343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Sample only</a:t>
            </a:r>
          </a:p>
        </p:txBody>
      </p:sp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471784"/>
              </p:ext>
            </p:extLst>
          </p:nvPr>
        </p:nvGraphicFramePr>
        <p:xfrm>
          <a:off x="533400" y="533400"/>
          <a:ext cx="8094663" cy="1475232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Assignment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6ADE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Tues 15 June 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Circular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9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Loren’s birthday was on the 16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December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933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Paige’s birthday was on the 21</a:t>
            </a:r>
            <a:r>
              <a:rPr lang="en-NZ" sz="10800" baseline="30000" dirty="0" smtClean="0">
                <a:solidFill>
                  <a:srgbClr val="FFFF00"/>
                </a:solidFill>
              </a:rPr>
              <a:t>st</a:t>
            </a:r>
            <a:r>
              <a:rPr lang="en-NZ" sz="10800" dirty="0" smtClean="0">
                <a:solidFill>
                  <a:srgbClr val="FFFF00"/>
                </a:solidFill>
              </a:rPr>
              <a:t> of December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678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Laura’s birthday was on the Christmas 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15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Lisa’s birthday was on New Year’s Day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957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Shannon’s birthday was on the 15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368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914400" y="1412875"/>
            <a:ext cx="7561262" cy="445452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lang="en-NZ" sz="10800" dirty="0" smtClean="0">
                <a:solidFill>
                  <a:srgbClr val="FFFF00"/>
                </a:solidFill>
              </a:rPr>
              <a:t>Olivia’s birthday was on the 19</a:t>
            </a:r>
            <a:r>
              <a:rPr lang="en-NZ" sz="10800" baseline="30000" dirty="0" smtClean="0">
                <a:solidFill>
                  <a:srgbClr val="FFFF00"/>
                </a:solidFill>
              </a:rPr>
              <a:t>th</a:t>
            </a:r>
            <a:r>
              <a:rPr lang="en-NZ" sz="10800" dirty="0" smtClean="0">
                <a:solidFill>
                  <a:srgbClr val="FFFF00"/>
                </a:solidFill>
              </a:rPr>
              <a:t> of January</a:t>
            </a:r>
            <a:endParaRPr kumimoji="0" lang="en-NZ" sz="10800" b="1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101013" y="6308725"/>
            <a:ext cx="304800" cy="304800"/>
          </a:xfrm>
          <a:prstGeom prst="rect">
            <a:avLst/>
          </a:prstGeom>
          <a:noFill/>
        </p:spPr>
      </p:pic>
      <p:pic>
        <p:nvPicPr>
          <p:cNvPr id="10" name="Picture 5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914400" y="228600"/>
            <a:ext cx="73866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NZ" sz="6600" dirty="0" smtClean="0">
                <a:solidFill>
                  <a:srgbClr val="FFC000"/>
                </a:solidFill>
              </a:rPr>
              <a:t>Important Notice</a:t>
            </a:r>
            <a:endParaRPr lang="en-NZ" sz="6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664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3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295</TotalTime>
  <Words>287</Words>
  <Application>Microsoft Office PowerPoint</Application>
  <PresentationFormat>On-screen Show (4:3)</PresentationFormat>
  <Paragraphs>46</Paragraphs>
  <Slides>12</Slides>
  <Notes>0</Notes>
  <HiddenSlides>0</HiddenSlides>
  <MMClips>16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20</cp:revision>
  <dcterms:created xsi:type="dcterms:W3CDTF">2006-08-16T00:00:00Z</dcterms:created>
  <dcterms:modified xsi:type="dcterms:W3CDTF">2013-02-07T21:38:15Z</dcterms:modified>
</cp:coreProperties>
</file>