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519" r:id="rId3"/>
    <p:sldId id="258" r:id="rId4"/>
    <p:sldId id="278" r:id="rId5"/>
    <p:sldId id="478" r:id="rId6"/>
    <p:sldId id="483" r:id="rId7"/>
    <p:sldId id="484" r:id="rId8"/>
    <p:sldId id="485" r:id="rId9"/>
    <p:sldId id="486" r:id="rId10"/>
    <p:sldId id="487" r:id="rId11"/>
    <p:sldId id="488" r:id="rId12"/>
    <p:sldId id="489" r:id="rId13"/>
    <p:sldId id="490" r:id="rId14"/>
    <p:sldId id="491" r:id="rId15"/>
    <p:sldId id="492" r:id="rId16"/>
    <p:sldId id="493" r:id="rId17"/>
    <p:sldId id="494" r:id="rId18"/>
    <p:sldId id="495" r:id="rId19"/>
    <p:sldId id="496" r:id="rId20"/>
    <p:sldId id="497" r:id="rId21"/>
    <p:sldId id="498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11" r:id="rId35"/>
    <p:sldId id="512" r:id="rId36"/>
    <p:sldId id="513" r:id="rId37"/>
    <p:sldId id="514" r:id="rId38"/>
    <p:sldId id="515" r:id="rId39"/>
    <p:sldId id="516" r:id="rId40"/>
    <p:sldId id="517" r:id="rId41"/>
    <p:sldId id="51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09T22:29:08.40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13913 1294 1688 0,'-1'-23'10'15,"1"23"-9"-15,1-22-4 0,-1 22 4 0,8-18-1 16,-8 18 7-16,0 0-1 0,0 0 5 16,0 0 4-16,0 0 2 0,0 0 5 0,0 0-5 15,0 0 0-15,0 0-8 0,0 27 3 0,-4-9-9 16,-1 4 4-16,0 1-7 0,3 6 9 0,-2 2-11 15,2 7 11-15,1-1-10 0,-1 1 9 16,2-1-11-16,2-1 13 0,-1 1-13 0,1 0 11 16,1-3-8-16,0-1 6 0,1-7-8 0,2-8 6 15,-6-18-5-15,15 23 2 0,-15-23 1 0,0 0 8 16,19 5 2-16,-19-5 4 0,0 0 5 0,18-18-5 16,-18 18 2-16,9-36-8 0,-4 7 1 0,-2-6-13 15,2-4 9-15,-1-1-11 0,2 1 8 16,-2-2-8-16,1 1 10 0,-2 0-11 0,0-1 11 15,-1-1-11-15,0 2 11 0,1-2 25 0,-1 7-27 16,2 1 0-16,1 5-4 0,0 5 0 16,0 4 0-16,1 3 0 0,-6 17 0 0,9-23 0 15,-9 23 0-15,0 0 0 0,0 0 0 0,0 0 0 16,22-12 0-16,-22 12 0 0,20 5 0 0,-20-5 0 16,30 13 0-16,-13-5 0 0,5-2 0 15,1-3-17-15,6 3-25 0,-1-8-15 0,12 6-37 16,-9-15-30-16,22 11-100 0,-27-4-326 0,16-3-6 15,8 10 174-15</inkml:trace>
  <inkml:trace contextRef="#ctx0" brushRef="#br0" timeOffset="384.1459">14603 1336 1555 0,'6'26'99'0,"-6"-26"-93"0,21 7-6 16,-4-3 11-16,-17-4 12 0,35-3 8 15,-35 3 2-15,34-11-9 0,-17 3-7 0,1 3-6 16,1-3 2-16,0-1-3 0,-2-2-2 0,0 0-5 16,-17 11 3-16,28-24-3 0,-28 24 2 15,18-25-1-15,-18 25 5 0,11-24-1 0,-11 24-4 16,1-22 45-16,-1 22-45 0,0 0 40 0,-25-21-34 15,25 21-6-15,-33-1 7 0,14 5-3 0,-2 0 0 16,-1 6-30-16,0 5 31 0,-1 3-29 16,-1 2 30-16,2 6 6 0,0 0-7 0,0 8 6 15,1 0-7-15,4 4-7 0,0-3-1 0,6-4 0 16,5-4 0-16,4-6 0 0,4-2 0 0,-2-19 0 16,19 25 0-16,-19-25 0 0,38 15 0 0,-12-14 0 15,4-5 0-15,4-6 0 0,8-4-2 0,2-9-25 16,9-1-10-16,-3-15-53 0,21 19-109 15,-25-23-400-15,15 3-47 0,-4 5 200 0</inkml:trace>
  <inkml:trace contextRef="#ctx0" brushRef="#br0" timeOffset="948.0261">15958 757 1646 0,'-36'-14'128'16,"36"14"-140"-16,-28-11 42 0,10 9 43 0,-6-1-22 16,-3-3 14-16,0 2-18 0,1 1-28 15,-6 5-19-15,2-2 0 0,-3 4 0 0,1 4 0 16,-3-6 0-16,5 7 0 0,-1-1 0 0,6 4 0 16,3 4 0-16,1 10 0 0,3-2 0 0,2 7 0 15,3 6 0-15,0-1 0 0,2 7 0 0,2 7 0 16,1 3 0-16,1 9 0 0,2 3 0 0,0 3 0 15,4-2 0-15,1 1 0 0,1-8 0 0,2-2 0 16,2-6 0-16,0-3 0 16,1-3 0-16,0-8 0 0,2 0 0 0,-3-13 0 15,2-4-3-15,-7-20-32 0,11 26-19 0,-11-26-16 16,0 0-63-16,0 0-387 0,0 0-58 0,17-29-21 16</inkml:trace>
  <inkml:trace contextRef="#ctx0" brushRef="#br0" timeOffset="1118.8755">15352 1267 1310 0,'0'0'598'0,"-32"-8"-543"16,32 8-2-16,-30-7-22 0,30 7-31 15,0 0 0-15,0 0 0 0,0 0 0 0,0 0 0 16,0 0 0-16,0 0 0 0,0-17 0 0,0 17 0 16,32-12 0-16,-9 3 0 0,7 0 0 0,4-4 0 15,8 1 0-15,-2-6 0 0,18 12-143 16,-18-10-551-16,13 4 26 0,-5 3 127 0</inkml:trace>
  <inkml:trace contextRef="#ctx0" brushRef="#br0" timeOffset="1278.2082">16180 1230 2047 0,'-20'6'0'0,"20"-6"0"0,-23 7 0 0,23-7 0 15,0 0 0-15,0 0 0 0,0 0 0 0,0 0-26 16,-2-23-106-16,2 23-548 0,0 0 23 0,26-19 106 16</inkml:trace>
  <inkml:trace contextRef="#ctx0" brushRef="#br0" timeOffset="1435.0436">16077 1598 2047 0,'0'0'0'0,"-18"12"0"16,1-9 0-16,17-3 0 0,0 0 0 0,0 0 0 16,0 0 0-16,1-19 0 0,-1 19-5 15,0 0-296-15,0 0-368 0,27-18 15 0,-27 18 237 16</inkml:trace>
  <inkml:trace contextRef="#ctx0" brushRef="#br0" timeOffset="2252.3342">16949 924 229 0,'14'-23'-46'0,"-14"23"321"0,0 0-6 0,0 0 51 16,0 0 6-16,0 0-199 0,0 0-27 0,0 0-27 16,0 0-8-16,0 0-8 0,0 0-18 15,0 0-11-15,0 0-11 0,0 0-5 0,2 18 0 16,-2-18-2-16,-5 21 1 0,5-21-4 0,-6 34 7 15,2-14-9-15,0 8 10 0,0 3-11 16,0 7 9-16,-1 3-7 0,3 0-4 0,-2 0 23 16,0 2-25-16,-1-5 23 0,1 2-14 0,1-5-9 15,1-2 0-15,2-4 0 0,1-7 0 16,-2-2 0-16,2-3 0 0,-1-17 0 0,4 22 0 16,-4-22 0-16,0 0 0 0,0 0 0 0,0 0 0 15,0 0 0-15,18-12 0 0,-18 12 0 0,10-34 0 16,-4 10 0-16,0-6 0 0,2-2 0 0,-2-3 0 15,-2-1 0-15,2-1 0 0,-5-1 0 0,2-2 0 16,-2 0 0-16,-1-2 0 0,0 1 0 16,0-3 0-16,1 3 0 0,0 2 0 15,1 0 0-15,0 3 0 0,4 4 0 0,0 2 0 16,3 5 0-16,-1 2 0 0,3 6 0 0,-11 17 0 16,26-14 0-16,-26 14 0 0,29 2 0 0,-12-1 0 15,-17-1 0-15,36-3 0 0,-10 3 0 0,-3 1 0 16,4 5 0-16,0 5 0 0,-4-3 0 0,2 6 0 15,-1 1 0-15,-4 3 0 0,-1 2 0 0,-3-2 0 16,-5 0 0-16,-2 3 0 0,-8-3 0 16,-4 1 0-16,-6 3 0 0,-6-4 0 0,-6 0 0 15,-5 4 0-15,-5 0 0 0,-4-1 0 0,-3 6 0 16,-1-4 0-16,-2-1 0 0,2-2 0 0,1-3 0 16,6 0 0-16,2-3 0 0,4-1 0 15,5-2 0-15,21-11 0 0,-23 15-23 0,23-15-45 16,0 0-10-16,0 0-85 0,49 7-467 15,-25-7 47-15,10 0 82 0</inkml:trace>
  <inkml:trace contextRef="#ctx0" brushRef="#br0" timeOffset="2664.2933">17724 1153 1718 0,'0'0'33'15,"-33"1"-3"-15,33-1-2 0,-32 5 22 16,32-5-12-16,-35 13-1 0,15-2-7 0,-4 1-6 16,0 2-9-16,-2 2 29 0,-1 6-44 0,-2 0 0 15,1 4 0-15,-1 2 0 0,0 2 0 0,0 1 0 16,2-1 0-16,3-1 0 0,3-1 0 0,5-10 0 16,5 1 0-16,11-19 0 0,-6 18 0 15,6-18 0-15,0 0 0 0,24 6 0 0,-7-8 0 16,7-8 0-16,5-6 0 0,6-5 0 0,5-7 0 15,5-6 0-15,5-3 0 0,0-3 0 0,-1-2 0 16,-1 5 0-16,-6 0 0 0,-2 5 0 0,-6 1 0 16,-5 6 0-16,-5 2 0 0,-4 5 0 15,-20 18 0-15,24-23 0 0,-24 23 0 16,0 0 0-16,0 0 0 0,0 0 0 0,0 0 0 16,0 0 0-16,-11 29 0 0,0-8 0 0,-2 4 0 15,-2 6 0-15,-1-1 0 0,-1 1 0 0,5 1 0 16,2-6 0-16,4 2 0 0,6-5 0 0,3-1 0 15,5-3 0-15,-8-19 0 0,32 22 0 0,-11-20 0 16,9-2-3-16,-1-19-115 0,32 18-319 0,-37-31-89 16,24 11-117-16,-7-2 324 0</inkml:trace>
  <inkml:trace contextRef="#ctx0" brushRef="#br0" timeOffset="2848.3023">18426 681 1603 0,'-36'13'308'0,"36"-13"-197"0,-34 21-98 0,10 1-10 16,3 2 6-16,1 10-9 0,-1-2 0 16,4 13 0-16,-3 0 0 0,2-1 0 0,0 7 0 15,1 1 0-15,2 4 0 0,6 1 0 0,5 0 0 16,1-4 0-16,6-4 0 0,-1-3 0 0,5-5 0 16,-2-9-43-16,10 3-29 0,-15-35-43 0,42 43-443 15,-42-43-49-15,30 21 14 0</inkml:trace>
  <inkml:trace contextRef="#ctx0" brushRef="#br0" timeOffset="3025.7983">18060 1214 1623 0,'-52'-6'323'16,"70"6"-265"-16,-18 0-47 0,0 0-8 0,0 0 0 15,0 0 5-15,15 20 10 0,-15-20-18 16,32 4 0-16,-9-2 0 0,5-7 0 0,6-1 0 15,6-5-10-15,-1-4-22 0,12 3-89 0,-26-27-275 16,29 25-223-16,-12-10-28 0,3-4 426 16</inkml:trace>
  <inkml:trace contextRef="#ctx0" brushRef="#br0" timeOffset="3377.3706">18785 778 1867 0,'-20'21'96'0,"3"8"-59"16,-3 2-14-16,4 4 1 0,-2 0-24 0,0 1 0 16,-4 5 0-16,1 3 0 0,1 0 0 0,0 8 0 15,3-4 0-15,2 0 0 0,1 0 0 16,3-3 0-16,1-1 0 0,3-7 0 0,3-4 0 16,4-4 0-16,4-9 0 0,2 0 0 15,-6-20 0-15,26 22 0 0,-8-19 0 0,4-4 0 16,2-4 0-16,3-7 0 0,2-5 0 0,1-6 0 15,2-3 0-15,0-6 0 0,-3-2 0 0,1-1 0 16,-4 1 0-16,-4 4 0 0,-4 5 0 0,-4 0 0 16,-1 7 0-16,-13 18 0 0,13-23 0 15,-13 23 0-15,0 0 0 0,0 0 0 0,0 0 0 16,-12 28 0-16,0-4 0 0,-2 4 0 0,-2 4 0 16,1 3 0-16,0-1 0 0,3-2 0 0,8-2 0 15,5-4 0-15,12-4 0 0,1-4 0 0,14 3-74 16,-28-21-263-16,65 14-146 0,-41-12-140 0,19-4 94 15,14 19 529-15</inkml:trace>
  <inkml:trace contextRef="#ctx0" brushRef="#br0" timeOffset="3800.1941">20006 666 1359 0,'0'0'466'15,"-23"-40"-402"-15,6 20-39 0,-8 3-15 0,4 4 11 16,-3 4 2-16,-1 4-1 0,0 7-3 0,-3 4-7 16,0 4-3-16,-1 6-4 0,2 6 7 0,1 0-12 15,-2 3 0-15,0 4 0 0,-1-2 0 0,0 4 0 16,2 1 0-16,2 2 0 0,-1 5 0 16,2 6 0-16,-2 0 0 0,4 5 0 15,0-5 0-15,4 7 0 0,4 0 0 0,3 2 0 16,3 0 0-16,7-1 0 0,1-4 0 0,3-2 0 15,1-5 0-15,5-6 0 0,1-2 0 0,2-7 0 16,4-4 0-16,-5-6 0 0,6-1-55 0,-17-16-41 16,30 21-63-16,-40-39-221 0,31 25-192 0,-21-7 22 15,6-23 316-15</inkml:trace>
  <inkml:trace contextRef="#ctx0" brushRef="#br0" timeOffset="4112.3955">19188 1192 1806 0,'0'20'241'0,"0"-20"-241"0,0 0 0 16,0 0 0-16,-1 18 0 0,1-18 0 15,28 1 0-15,-8-3 0 0,5-2 0 0,2-2 0 16,8-2 0-16,1-3 0 0,7-3 0 0,-1 0 0 16,2 1 0-16,-2-1 0 0,-1 2 0 0,-2 1 0 15,-1-1 0-15,-2 5 0 0,-5 0 0 0,-3 3 0 16,-5 3 0-16,-3 1 0 0,-20 0 0 0,27 7 0 15,-27-7 0-15,15 18 0 0,-11-1 0 16,-4-17 0-16,0 39 0 0,-6-15 0 0,-1 4 0 16,-4 3 0-16,-1 2 0 0,-1 4 0 15,-1 1 0-15,-1-2 0 0,3-2 0 0,2-6 0 16,2 1 0-16,4-5 0 0,2-3 0 0,4-4 0 16,-2-17 0-16,12 20 0 0,-12-20-18 0,26 5-35 15,-16-22-67-15,31 23-350 0,-30-30-153 0,14 7 5 16,-4-2 474-16</inkml:trace>
  <inkml:trace contextRef="#ctx0" brushRef="#br0" timeOffset="4564.4006">19815 953 1636 0,'-41'6'411'0,"8"-4"-411"16,16 2 0-16,17-4 0 0,0 0 0 15,0 0 0-15,0 0 0 0,0 0 0 16,0 0 0-16,0 0-10 0,32 12-22 0,-14-15-8 15,9 4-11-15,-4-5-17 0,13 5-32 0,-15-7-22 16,23 7-29-16,-24-5-2 0,22 8 35 0,-17-1 40 16,4 7 74-16,3 2 52 0,-11-1 25 0,8 4 23 15,-29-15 1-15,33 35 23 0,-36-18-3 0,13 14 3 16,-20-10-27-16,8 6-25 0,-9-2-19 16,1 2-29-16,-2-2 6 0,1 1-26 0,-2-1 0 15,1-1 0-15,-3-1 0 0,3 5 0 0,-3-1 0 16,3 0 0-16,2 0 0 0,2-5 0 15,8-22 0-15,-9 30 0 0,9-30 0 0,2 19 0 16,-2-19 0-16,0 0 0 0,19 10 0 0,-19-10 0 16,22-11 0-16,-22 11 0 0,32-28 0 0,-13 8 0 15,2-4 0-15,1-2 0 0,-2 0 0 16,-2-6 0-16,1 1 0 0,-3-2 0 0,-3 0 0 16,1 4 0-16,-3 2 0 0,-1 1 0 0,-3 4 0 15,2 4 0-15,-9 18 0 0,10-20 0 0,-10 20 0 16,0 0 0-16,0 0 0 0,0 0 0 0,0 19 0 15,0-19 0-15,-5 32 0 0,1-13 0 0,4 4 0 16,0-3 0-16,5 2 0 0,2-2 0 0,8-3 0 16,-15-17-10-16,35 32-65 15,-35-32-56-15,59 32-282 0,-59-32-42 0,46 4-99 16,-22 4 146-16,-24-8 408 0</inkml:trace>
  <inkml:trace contextRef="#ctx0" brushRef="#br0" timeOffset="4929.4056">20729 1137 1306 0,'0'0'638'0,"-39"-4"-586"0,12 2-19 16,1-3-15-16,2 7-18 0,-3 1 0 0,3 4 0 15,-5 5 0-15,3 6 0 0,1 5 0 0,2 1 0 16,3 4 0-16,4 2 0 0,4-2 0 0,4 4 0 16,4-4 0-16,4-5 0 0,5-2 0 0,-5-21 0 15,22 28 0-15,-3-19 0 0,7-8 0 16,1-4 0-16,4-9 0 0,0-3 0 15,-1-6 0-15,4-6 0 0,-5-3 0 0,4-6 0 16,-3 1 0-16,2-8 0 0,1 2 0 0,-3-2 0 16,2-2 0-16,-3 0 0 0,-2 3 0 0,-2-2 0 15,-2 2 0-15,-3-4 0 0,-1-3 0 0,-3 1 0 16,-1 0 0-16,-2 9 0 0,-3 16 0 0,-5-1 0 16,-5 24 0-16,0 0 0 0,0 0 0 0,-28 18 0 15,10 3 0-15,-4 10 0 0,-4 8 0 16,-3 5 0-16,2 5 0 0,2 3 0 15,2-2 0-15,2-1 0 0,4 1 0 0,3-1 0 0,8 1 0 16,4-6 0-16,9-2 0 0,3-6 0 16,11-2-41-16,-21-34-155 0,58 54-232 0,-58-54-35 15,37 20-159-15,-8 4 326 0,-29-24 296 0</inkml:trace>
  <inkml:trace contextRef="#ctx0" brushRef="#br0" timeOffset="5540.5304">21003 1213 1371 0,'-18'1'557'0,"18"-1"-549"15,-11 23 12-15,11-23 8 0,8 23-3 16,-8-23 5-16,24 17-22 0,-7-11-8 0,5-2 0 16,3-4 0-16,2 1 0 0,5-2 0 0,-1-3 0 15,2 1 0-15,2-4 0 0,3-1 0 0,0-3 0 16,1-2 0-16,-2 1 0 0,-6-3 0 0,-6 2 0 15,-3-2 0-15,-22 15 0 0,26-29 0 0,-26 29 0 16,10-31 0-16,-10 31 0 0,-3-32 0 0,3 32 0 16,-16-30 0-16,16 30 0 0,-28-24 0 15,10 16 0-15,-4-1 0 0,-2 5 0 0,-2 4 0 16,1 7 0-16,-2 1 0 0,0 4 0 0,2 5 0 16,0 2 0-16,2 4 0 0,3 2 0 15,1 0 0-15,5 2 0 0,4 2 0 0,3-3 0 16,4 1 0-16,7-4 0 0,3-4 0 0,5 0 0 15,4 1 0-15,6-9 0 0,4 3 0 16,5-9 0-16,5-3 0 0,2 0 0 0,6-7 0 16,2 0 0-16,3-1 0 0,0-5 0 0,-1 3 0 15,-4-3 0-15,-2-3 0 0,-6 5 0 0,-2-2 0 16,-5 1 0-16,-4 2 0 0,-7 2 0 0,-18 6 0 16,18-5 0-16,-18 5 0 0,0 0 0 0,0 0 0 15,0 0 0-15,-27 22 0 0,8-9 0 0,-5 9 0 16,-3 1 0-16,-1 4 0 0,1 1 0 15,4 0 0-15,2-1 0 0,5-4 0 0,4-2 0 16,6-2 0-16,6-19 0 0,-1 26 0 16,1-26 0-16,13 17 0 0,-13-17 0 0,19 3 0 15,-19-3 0-15,19-9 0 0,-19 9 0 0,22-20 0 16,-22 20 0-16,22-36 0 0,-12 13 0 0,-1 2 0 16,-4-3 0-16,1-2 0 0,2 0 0 0,-1-5 0 15,1 1 0-15,1 0 0 0,1 2 0 16,-1 0 0-16,1 3 0 0,2-2 0 0,0 5 0 15,1 4 0-15,-13 18 0 0,25-29 0 0,-8 20 0 16,-17 9 0-16,33-22-21 0,-28-4-181 0,33 18-142 16,-35-16-176-16,28 7-53 0,8 16 187 15</inkml:trace>
  <inkml:trace contextRef="#ctx0" brushRef="#br0" timeOffset="6277.0255">22891 844 1837 0,'0'0'41'16,"0"0"-16"-16,-27-20-1 0,6 16-2 15,2 5 3-15,-3 0-6 0,1 8-3 0,-2 1-10 16,-3-1 5-16,-1 4-5 0,-2 2 2 16,1-2-1-16,3 5-7 0,0 1 0 0,3 0 0 15,-1 4 0-15,2-1 0 0,3-2 0 0,3 4 0 16,2-5 0-16,3 1 0 0,10-20 0 0,-6 34 0 16,6-34 0-16,6 30 0 0,-6-30 0 0,17 27 0 15,-17-27 0-15,25 20 0 0,-25-20 0 16,32 17 0-16,-11-11 0 0,1-1 0 0,2 1 0 15,1-3 0-15,1 3 0 0,0-1 0 0,-2 1 0 16,-1-2 0-16,-2 2 0 0,-3-1 0 0,-18-5 0 16,26 14 0-16,-26-14 0 0,14 17 0 0,-14-17 0 15,3 18 0-15,-3-18 0 0,-11 21 0 0,11-21 0 16,-26 23 0-16,7-13 0 16,-4 5 0-16,-3-2 0 0,2 0 0 0,-2-1 0 0,2-4 0 15,1-1 0-15,3-2 0 0,3 0 0 16,17-5 0-16,-24 2 0 0,24-2 0 0,0 0-18 15,-16-17-69-15,16 17-79 0,-2-30-231 0,33 32-59 16,-33-31 19-16,13 6-48 0,23 28 485 0,-28-29 0 16</inkml:trace>
  <inkml:trace contextRef="#ctx0" brushRef="#br0" timeOffset="6539.4396">23188 1188 1553 0,'0'0'312'0,"-25"7"-291"0,25-7-10 16,-25-1 8-16,25 1-21 0,-23 3 35 16,23-3-34-16,-25 10 22 0,25-10-1 15,-29 12 8-15,29-12-3 0,-28 19-18 0,28-19-7 16,-27 28 0-16,13-10 0 0,2 0 0 0,-1 5 0 16,1 0 0-16,3 2 0 0,1-5 0 0,1 1 0 15,2-2 0-15,5-19 0 0,-4 32 0 0,4-32 0 16,10 21 0-16,-10-21 0 0,25 16 0 0,-7-12 0 15,5-4 0-15,4-8 0 16,8 2 0-16,-2-8-40 0,11 5-64 0,-17-33-169 0,32 35-277 16,-25-23-21-16,5 4 63 0</inkml:trace>
  <inkml:trace contextRef="#ctx0" brushRef="#br0" timeOffset="6715.2581">23427 1190 1354 0,'0'0'642'15,"-34"22"-627"-15,15-2 17 0,3 1-28 0,1 2-4 16,2 3 0-16,-3 1 0 0,3 3 0 0,-2-3 0 16,5 1 0-16,2-2 0 0,2-1 0 0,3-5 0 15,3 1 0-15,6-3 0 0,-6-18 0 0,24 30-1 16,-24-30-62-16,34 19-50 0,-34-36-269 0,29 22-241 16,-29-5 41-16,34-26 300 0</inkml:trace>
  <inkml:trace contextRef="#ctx0" brushRef="#br0" timeOffset="6873.1492">23421 1028 2039 0,'-24'1'8'16,"24"-1"-8"-16,-27 5 0 0,27-5-7 0,0 0-22 15,0 0-46-15,-18-1-75 0,42 8-248 0,-24-7-203 16,0 0 43-16,29-1 330 0</inkml:trace>
  <inkml:trace contextRef="#ctx0" brushRef="#br0" timeOffset="7260.5662">23594 1249 1900 0,'20'20'35'0,"-20"-20"-13"0,0 0-4 0,17 17 11 16,-17-17-4-16,30 9-7 0,-12-6-18 16,3-2 0-16,2-1 0 0,3-3 0 15,2 1 0-15,4-3 0 0,-3 0 0 0,0 2 0 16,-3-5 0-16,-2 1 0 0,-4-1 0 0,-20 8 0 16,24-20 0-16,-24 20 0 0,0 0 0 0,12-26 0 15,-12 26 0-15,-5-26 0 0,5 26 0 0,-18-25 0 16,18 25 0-16,-29-21 0 0,12 12 0 0,-1 2 0 15,-2 2 0-15,2 1 0 0,-2 5 0 16,2 0 0-16,0 3 0 0,-1 6 0 0,0-1 0 16,-1 8 0-16,0 4 0 0,2 4 0 0,0 1 0 15,1 4 0-15,3-1 0 0,2 4 0 0,5-3 0 16,4 0 0-16,5-2 0 0,5-5 0 16,3-5 0-16,4-1 0 0,4-4 0 0,6-1 0 15,4-2 0-15,1-6 0 0,7-2 0 0,3-6 0 16,5 1-33-16,-5-12-67 0,19 21-162 15,-36-36-231-15,28 25-57 0,-21-14 11 0,-8-11 470 16</inkml:trace>
  <inkml:trace contextRef="#ctx0" brushRef="#br0" timeOffset="7592.6236">24212 1226 1241 0,'-22'-2'620'16,"22"2"-538"-16,0 0-64 0,-17 25 5 15,17-25-8-15,-27 29 8 0,12-11-8 0,1 3-5 16,-1-2-10-16,2 6 0 0,1-4 0 0,-1 2 0 15,5-1 0-15,2-3 0 0,6-19 0 16,-3 29 0-16,3-29 0 0,4 21 0 0,-4-21 0 16,0 0 0-16,17 17 0 0,-17-17 0 0,0 0 0 15,26-10 0-15,-26 10 0 0,23-18 0 0,-10 1 0 16,0-5 0-16,3 2 0 0,0-4 0 16,0-2 0-16,2 1 0 0,-2-1 0 0,1 0 0 15,0-1 0-15,0 7 0 0,-1-3 0 0,-2 3 0 16,-14 20 0-16,27-29 0 0,-27 29 0 0,17-12 0 15,-17 12 0-15,0 0 0 0,0 0 0 0,3 20 0 16,-3-20 0-16,-5 36 0 0,0-13 0 0,-2 2 0 16,-2 2 0-16,-1 2 0 0,3-4 0 15,0 1 0-15,4-3 0 0,1-4 0 16,7 2 0-16,0-3-11 0,8 2-81 0,-13-20-121 16,40 26-197-16,-40-26-37 0,34 1-4 0,-7 15 29 15,-27-16 422-15</inkml:trace>
  <inkml:trace contextRef="#ctx0" brushRef="#br0" timeOffset="7824.5617">24696 1211 1390 0,'-6'26'340'0,"-29"-35"-83"16,7 15-215-16,2 3-24 0,-2 1-18 15,0 3 0-15,0 4 0 0,-1 0 0 0,2 5 0 16,3-3 0-16,3 3 0 0,6 0 0 0,4-4 0 15,8 1 0-15,3-19 0 0,6 30 0 16,-6-30 0-16,22 26 0 0,-4-15 0 0,3-4 0 16,4-3 0-16,6-3 0 0,1-4 0 0,7-1 0 15,-3-4 0-15,4 2 0 0,-5-6-15 0,9 9-92 16,-26-35-274-16,34 31-184 0,-23-17-69 0,2-2 290 16</inkml:trace>
  <inkml:trace contextRef="#ctx0" brushRef="#br0" timeOffset="8170.5786">24789 1327 1355 0,'-11'47'297'0,"11"-47"27"16,0 0-289-16,0 0-19 0,0 0 4 0,0 0-20 16,3 18 0-16,-3-18 0 0,23 1 0 15,-6-7 0-15,2-1 0 0,6-4 0 0,-1-2 0 16,1-1 0-16,2 0 0 0,-6-2 0 0,1 0 0 15,-2 1 0-15,-5-5 0 0,-15 20 0 0,26-31 0 16,-26 31 0-16,11-32 0 0,-11 32 0 16,-2-24 0-16,2 24 0 0,-14-17 0 0,14 17 0 0,-29-6 0 15,5 6 0-15,0 6 0 0,-5 3 0 16,0 4 0-16,-2 5 0 0,1 5 0 16,2 1 0-16,1 4 0 0,2 1 0 0,3 3 0 15,4-4 0-15,5 1 0 0,9-3 0 0,5-3 0 16,7 1 0-16,3-3 0 0,6-5 0 0,0-2 0 15,5-1 0-15,4-5 0 0,5-1 0 0,6-3 0 16,8-2 0-16,-4-9-7 0,26 19-341 0,-39-36-235 16,12 16-92-16,-3-4 242 0</inkml:trace>
  <inkml:trace contextRef="#ctx0" brushRef="#br0" timeOffset="9296.1755">14255 2489 1386 0,'17'5'283'0,"-17"-5"-57"0,0 0-205 15,-3-18-8-15,3 18-1 0,0 0 5 0,0 0 4 16,0 0 4-16,0 0-5 0,0 0-6 0,-7 18-5 16,6-1-9-16,-2 4 0 0,-1 7 0 0,-2 5 0 15,-1 2 0-15,-1 2 0 0,0 2 0 16,0 3 0-16,2 0 0 0,2-2 0 0,0-3 0 16,-1-2 0-16,3-3 0 0,-1-3 0 0,2-5 0 15,0-3 0-15,1-21 0 0,3 28 0 0,-3-28 0 16,0 0 0-16,0 0 0 0,0 0 0 0,0 0 0 15,0 0 0-15,0 0 0 0,20-11 0 0,-17-6 0 16,1-4 0-16,-1-6 0 16,0-3 0-16,0-3 0 0,-1 1 0 0,-1-3 0 15,0-1 0-15,-1-1 0 0,0-2 0 0,-2-1 0 16,1-2 0-16,0-2 0 0,1 2 0 0,1 0 0 16,0 2 0-16,4 6 0 0,0 3 0 0,2 6 0 15,3 5 0-15,-10 20 0 0,20-28 0 0,-20 28 0 16,27-18 0-16,-27 18 0 0,34-9 0 0,-15 8 0 15,0 1 0-15,-1 4 0 0,-1 3 0 16,-17-7 0-16,31 19 0 0,-31-19 0 16,23 27 0-16,-15-10 0 0,-8-17 0 0,8 34 0 0,-7-16 0 15,-1 1 0-15,-4 2 0 0,-2 1 0 16,-1 2 0-16,-5 0 0 0,-2 0 0 0,-2 2 0 16,-1-3 0-16,2 1 0 0,-1-2 0 0,1-2 0 15,3-1 0-15,12-19 0 0,-18 30 0 0,18-30 0 16,-8 16 0-16,8-16 0 0,0 0 0 15,0 0 0-15,19 8 0 0,-19-8 0 0,28-3 0 16,-11 0 0-16,2-2 0 0,2-1 0 0,0 2 0 16,-1-1 0-16,-3 3 0 0,-17 2 0 0,28 0 0 15,-28 0 0-15,0 0 0 0,17 11 0 0,-17-11 0 16,0 0 0-16,3 25 0 0,-3-25 0 16,-8 26 0-16,8-26 0 0,-19 32 0 15,6-15 0-15,-2 1 0 0,-3 2 0 0,-3 1 0 16,-1 1 0-16,-2 2 0 0,1 1 0 0,0-4 0 15,1 1 0-15,3-5 0 0,19-17 0 0,-24 23 0 16,24-23 0-16,0 0-17 0,0 0-88 0,0 0-135 16,34-1-149-16,-36-32-35 0,35 15-125 0,-3 12 227 15,-23-36 322-15</inkml:trace>
  <inkml:trace contextRef="#ctx0" brushRef="#br0" timeOffset="9952.6567">14880 2657 1185 0,'0'0'614'0,"0"0"-535"16,-31 10-53-16,31-10 7 0,-34 17 1 0,34-17 5 15,-30 24-18-15,30-24-5 0,-32 31-16 16,15-11 0-16,2 0 0 0,0 2 0 0,3 0 0 16,1 1 0-16,2 0 0 0,2 2 0 0,3-1 0 15,1 2 0-15,4-5 0 0,3-2 0 0,3-3 0 16,-7-16 0-16,26 22 0 0,-9-15 0 0,2-3 0 15,3-4 0-15,1-2 0 0,2-6 0 0,-1-1 0 16,3-6 0-16,-3-4 0 0,-1-4 0 16,-1-4 0-16,-3-1 0 0,0-1 0 15,-5-2 0-15,-2 1 0 0,-4 1 0 0,-5 1 0 0,-1 3 0 16,-7 3 0-16,-3 1 0 0,-1 3 0 16,-5 1 0-16,14 17 0 0,-31-24 0 0,14 17 0 15,0 4 0-15,0 3 0 0,-2 3 0 0,19-3 0 16,-30 15 0-16,30-15 0 0,-23 23 0 0,23-23 0 15,-10 27 0-15,10-27 0 0,4 25 0 16,-4-25 0-16,21 20 0 0,-4-14 0 0,4-4 0 16,6-1 0-16,2-3 0 0,5-2 0 0,2-2 0 15,3-1 0-15,0-3 0 0,1 0 0 0,0-1 0 16,1-1 0-16,-3-1 0 0,-2 1 0 0,-5 1 0 16,-5 2 0-16,-4 0 0 0,-22 9-5 15,28-13 7-15,-28 13 1 0,0 0-3 0,0 0 0 16,0 0 0-16,0 0 0 0,0 0 0 15,-25 18 0-15,25-18 0 0,-34 28 0 0,14-7 0 16,-3 2 0-16,0 3 0 0,0 1 0 0,2 1 0 16,3-1 0-16,3 0 0 0,5-2 0 0,2-2 0 15,6-2 0-15,3-3 0 0,-1-18 0 0,15 29 0 16,-15-29 0-16,31 17 0 0,-10-13 0 0,2-4 0 16,3-3 0-16,0-4 0 0,2-5 0 15,-1-4 0-15,0-4 0 0,-2-3 0 0,0-3 0 16,-3-2 0-16,-3-1 0 0,-3 2 0 0,-6-1 0 15,-6 2 0-15,-5 2 0 0,-4 1 0 16,-2 4 0-16,-8-2 0 0,1 1 0 0,-6-1 0 16,2 1 0-16,-3-3 0 0,3 7-31 0,-1-5-26 15,19 21-30-15,-29-34-70 0,29 34-134 0,0 0-57 16,0 0 19-16,0 0-145 0,-28-12 202 16,47 28 272-16</inkml:trace>
  <inkml:trace contextRef="#ctx0" brushRef="#br0" timeOffset="10200.7945">15812 2173 1872 0,'0'0'86'0,"0"0"-64"15,0 0 2-15,-23-8 0 0,23 8-5 0,0 0-19 16,-23 30 0-16,17-9 0 0,-2 5 0 0,3 4 0 15,0 8 0-15,1 2 0 0,1 3 0 0,2 3 0 16,0 1 0-16,2 3 0 0,1-3 0 16,3 2 0-16,0-2 0 0,2-4 0 0,1 0 0 15,1-5 0-15,-2-7-58 0,7 6-32 0,-14-37-110 16,32 51-226-16,-32-51-47 0,16 25-27 0,2-4 201 16</inkml:trace>
  <inkml:trace contextRef="#ctx0" brushRef="#br0" timeOffset="10483.6706">15988 2439 2038 0,'-17'12'9'0,"-5"-3"-9"16,3-1 0-16,2 3 0 0,17-11 0 0,-33 23 0 16,17-11 0-16,16-12 0 0,-29 29 0 0,29-29 0 15,-20 29 0-15,20-29 0 0,-8 28 0 16,8-28 0-16,2 26 0 0,-2-26 0 15,15 21 0-15,-15-21 0 0,23 17 0 0,-23-17 0 16,32 14 0-16,-13-8 0 0,1-4 0 0,-1 0 0 16,2 0 0-16,-1-1 0 0,1 0 0 0,1-1 0 15,0 0 0-15,1 0 0 0,0 0 0 0,1 0 0 16,2 1 0-16,-1-3 0 0,3 2 0 0,-1-3 0 16,5 3 0-16,-5-14-72 0,25 26-340 15,-40-37-27-15,42 35-65 0,-22-13-48 0,-10-18 485 16</inkml:trace>
  <inkml:trace contextRef="#ctx0" brushRef="#br0" timeOffset="11304.999">17205 2259 1556 0,'18'6'378'0,"-18"-6"-324"0,-18-1-36 0,18 1-2 15,0 0 5-15,0 0-17 0,0 0-4 0,0 0 0 16,-14 17 0-16,7 0 0 0,1 6 0 16,-2 5 0-16,1 4 0 0,-2 3 0 0,2 3 0 15,0 3 0-15,1 2 0 0,0 1 0 0,0 1 0 16,2-1 0-16,0 0 0 0,3-3 0 0,2-2 0 16,0-6 0-16,2-6 0 0,1-2 0 0,-1-7 0 15,-3-18 0-15,12 24 0 0,-12-24 0 0,0 0 0 16,17 6 0-16,-17-6 0 0,0 0 0 0,17-26 0 15,-12 7 0-15,0-7 0 0,-1-5 0 16,-2-4 0-16,1-1 0 0,-2-4 0 16,-1 1 0-16,-3 1 0 0,1-5 0 0,-4 1 0 15,-3-4 0-15,1-2 0 0,-2-2 0 0,0-1 0 16,1 2 0-16,-1 0 0 0,1 8 0 0,5 4 0 16,0 8 0-16,4 4 0 0,5 6 0 0,-5 19 0 15,17-28 0-15,-17 28 0 0,35-25 0 16,-12 15 0-16,4-2 0 0,3 7 0 0,3 2 0 15,0 1 0-15,1 2 0 0,-2 3 0 0,-3 8 0 16,-1-5 0-16,-6 8 0 0,-2-3 0 0,-20-11 0 16,26 24 0-16,-17-7 0 0,-7 1 0 0,-6 5 0 15,-4 2 0-15,-8 1 0 0,-3 3 0 16,-6 2 0-16,0 2 0 0,-3 1 0 0,-3 0 0 16,2-1 0-16,0-2 0 0,2-4 0 15,3-2 0-15,6-5 0 0,18-20 0 0,-22 27 0 16,22-27 0-16,0 0 0 0,0 0 0 0,12 17 0 15,-12-17 0-15,34-7 0 0,-9-3 0 0,7-2 0 16,1-1 0-16,3-3 0 0,1 2 0 0,-3 2 0 16,0 1 0-16,-5 5 0 0,-3 2 0 0,-7 5 0 15,-19-1 0-15,24 17 0 0,-24-17 0 0,14 35 0 16,-12-12 0-16,-4 5 0 0,-4 4 0 16,-4 1 0-16,-5 4 0 0,-3-1 0 0,-2 0 0 15,-4 1 0-15,0-4 0 0,-1 1 0 16,-3-1 0-16,0 0 0 0,-3-2 0 0,1-1 0 15,2-2 0-15,2-3 0 0,4-4 0 0,5-3 0 16,17-18 0-16,-20 22 0 0,20-22 0 0,0 0 0 16,0 0-70-16,20 5-194 0,-27-39-83 15,34 21-245-15,-10-9 18 0,-5-23 375 0</inkml:trace>
  <inkml:trace contextRef="#ctx0" brushRef="#br0" timeOffset="11448.8974">17859 2939 2047 0,'-28'42'0'0,"0"-1"0"0,0-2 0 0,2-2 0 15,1-2 0-15,1-1 0 0,9 1-17 0,-12-35-357 16,34 37-214-16,-7-37-39 0,-12 17 187 0</inkml:trace>
  <inkml:trace contextRef="#ctx0" brushRef="#br0" timeOffset="12200.7503">18648 2479 1176 0,'0'0'606'0,"0"0"-563"0,6-17-22 0,-6 17 9 16,0 0 5-16,-4-19 9 0,4 19-7 0,0 0-1 16,0 0-17-16,0 0-19 0,0 0 0 0,0 0 0 15,0 0 0-15,-20 23 0 0,15-4 0 0,-1 4 0 16,0 5 0-16,1 3 0 0,2 3 0 16,1 1 0-16,1 2 0 0,1 1 0 0,0 1 0 15,1 1 0-15,1-2 0 0,1-3 0 0,-1-3 0 16,1-2 0-16,-1-2 0 0,2-4 0 0,-1-3 0 15,-3-21 0-15,5 27 0 0,-5-27 0 0,0 0 0 16,0 0 0-16,0 0 0 0,0 0 0 16,0 0 0-16,7-19 0 0,-5 0 0 15,-1-7 0-15,0-5 0 0,-1-1 0 0,0-1 0 16,-2-1 0-16,-1-2 0 0,-2-3 0 0,-1-4 0 16,0-3 0-16,0-6 0 0,1-5 0 0,2-1 0 15,1-3 0-15,2 1 0 0,3 7 0 0,2 2 0 16,3 11 0-16,3 8 0 0,1 7 0 0,3 5 0 15,1 3 0-15,1 4 0 0,2 4 0 0,4 3 0 16,3 2 0-16,3 3 0 0,1 2 0 16,2 3 0-16,2 2 0 0,-1 2 0 15,-1 2 0-15,0 3 0 0,0 1 0 0,-2 4 0 16,0 0 0-16,-5 1 0 0,-1 3 0 0,-4 2 0 16,-3 0 0-16,-4 4 0 0,-5 0 0 0,-5 1 0 15,-6 2 0-15,-6 0 0 0,-4 0 0 0,-7-1 0 16,-4 1 0-16,-4-1 0 0,-7-1 0 0,-3 0 0 15,-3-4 0-15,-2 1 0 0,2-7 0 16,1-2 0-16,3-5 0 0,5-5 0 0,8-1 0 16,5-6 0-16,19 0 0 0,-19-7 0 0,19 7 0 15,4-18-49-15,17 24-125 0,-27-39-163 0,48 44-64 16,-39-40 12-16,16 6-126 0,25 27 334 0,-33-34 181 16</inkml:trace>
  <inkml:trace contextRef="#ctx0" brushRef="#br0" timeOffset="12632.9396">19469 2508 1335 0,'2'23'418'0,"-8"-6"-144"16,6-17-258-16,-19 1-12 0,19-1-4 0,-25 5 0 16,25-5 0-16,-29 13 0 0,12-6 0 15,-1 1 0-15,0 3 0 0,-3 1 0 0,1 2 0 16,-1 1 0-16,0 6 0 0,-1-1 0 0,0 6 0 15,1 0 0-15,1 1 0 0,3 1 0 16,2-2 0-16,5 1 0 0,3-4 0 0,5-4 0 16,2-19 0-16,3 29 0 0,-3-29 0 0,20 19 0 15,-20-19 0-15,35 7 0 0,-9-10 0 0,0-4 0 16,8-8 0-16,2-4 0 0,1-6 0 16,3-6 0-16,1 0 0 0,-2-3 0 0,-4-1 0 15,-2 1 0-15,-7 1 0 0,-3 1 0 0,-4 2 0 16,-3 1 0-16,-6 2 0 0,-2 3 0 0,-5 4 0 15,-3 20 0-15,-1-26 0 0,1 26 0 0,0 0 0 16,-18-7 0-16,18 7 0 0,-26 16 0 0,26-16 0 16,-34 39 0-16,16-11 0 0,0 2 0 15,1 2 0-15,2 2 0 0,3-2 0 16,4 0 0-16,2 0 0 0,6-3 0 0,0 0 0 16,6-1 0-16,0-4 0 0,7 1 0 0,2-7 0 15,5 0 0-15,2-6 0 0,9 0-29 0,-8-17-90 16,29 28-160-16,-35-46-68 0,40 36-36 0,-34-33 32 15,2-10-29-15,23 31 222 0,-31-36 158 0</inkml:trace>
  <inkml:trace contextRef="#ctx0" brushRef="#br0" timeOffset="13148.9594">19982 2580 1231 0,'0'0'588'0,"-43"-15"-406"16,24 8-136-16,-5 0-46 0,3 5 0 15,-1 4 0-15,0 2 0 0,-1 5 0 0,1 2 0 16,0 3 0-16,3 2 0 0,1 2 0 0,2 4 0 15,1 2 0-15,4 1 0 0,1 2 0 16,3 0 0-16,3-4 0 0,4-2 0 0,2 0 0 16,-2-21 0-16,16 30 0 0,-16-30 0 0,29 20 0 15,-12-16 0-15,3 0 0 0,2-4 0 0,3-4 0 16,-1-3 0-16,0-3 0 0,3-4 0 0,-1-3 0 16,-2-4 0-16,-1 0 0 0,-1-3 0 0,-1 1 0 15,-3-3 0-15,-2 1 0 0,-4-1 0 16,-1 1 0-16,-4 1 0 0,-1 2 0 15,-3 3 0-15,-3 19 0 0,3-22 0 0,-3 22 0 0,0 0 0 16,0 0 0-16,0 0 0 0,-24 17 0 16,13 0 0-16,-4 9 0 0,-1 7 0 0,-1 7 0 15,-3 6 0-15,0 6 0 0,2 5 0 0,0 2 0 16,2 4 0-16,4 3 0 0,0 2 0 0,2 0 0 16,1-2 0-16,2-4 0 0,1-3 0 15,1-6 0-15,2-5 0 0,0-8 0 0,2-9 0 16,1-7 0-16,1-6 0 0,-1-18 0 0,5 17 0 15,-5-17 0-15,0 0 0 0,0 0 0 0,0-21 0 16,0 4 0-16,-4-6 0 0,1-4 0 0,-1-3 0 16,0-2 0-16,-2 1 0 0,3-4 0 15,-3-3 0-15,1-2 0 0,-1-3 0 0,1-4 0 16,0-3 0-16,3 1 0 0,0 1 0 16,5 10 0-16,-1 4 0 0,2 8 0 0,1 5 0 15,-5 21 0-15,13-27 0 0,-13 27 0 0,22-18 0 16,-4 9 0-16,4 1 0 0,5 2 0 0,0-4 0 15,8 13-22-15,-17-26-191 0,33 35-123 0,-51-12-162 16,39-28-74-16,-5 28 167 0,-19-30 405 0</inkml:trace>
  <inkml:trace contextRef="#ctx0" brushRef="#br0" timeOffset="13484.9916">20258 2778 1268 0,'0'0'594'16,"32"-22"-523"-16,-32 22-39 0,36-20-1 0,-12 4 0 15,4 0-11-15,0-3-20 0,3 2 0 0,-2-2 0 16,1 3 0-16,-2-2 0 0,-1 0 0 0,-5 1 0 16,-4 0 0-16,-18 17 0 0,22-31 0 0,-22 31 0 15,2-27 0-15,-2 27 0 0,-12-26 0 0,12 26 0 16,-26-14 0-16,4 14 0 0,-3 6 0 15,-6 6 0-15,-2 6 0 0,-4 5 0 16,1 5 0-16,-1 4 0 0,1 5 0 0,2 1 0 16,4 4 0-16,3-1 0 0,6-3 0 0,5 0 0 15,8-4 0-15,4-5 0 0,7-4 0 0,4-4 0 16,5-4 0-16,7-5 0 0,8-5 0 0,7-5 0 16,3-6 0-16,11 0 0 0,-3-15 0 0,27 20-186 15,-33-40-169-15,30 27-266 0,-14-10 18 16,-6-14 322-16</inkml:trace>
  <inkml:trace contextRef="#ctx0" brushRef="#br0" timeOffset="14040.9998">21562 2266 1474 0,'46'-6'481'0,"-28"-12"-440"16,-18 18-15-16,16-23-1 0,-16 23-25 0,0 0 0 16,0 0 0-16,0 0 0 0,0 0 0 0,0 0 0 15,0 0 0-15,-21 7 0 0,21-7 0 0,-29 26 0 16,13-9 0-16,-2 1 0 0,1 5 0 15,-1-1 0-15,3 3 0 0,1 3 0 0,1 1 0 16,1 1 0-16,4 3 0 0,0 1 0 16,1 0 0-16,3-1 0 0,2 1 0 0,2-4 0 15,2-1 0-15,3-3 0 0,4-3 0 0,-2-4 0 16,-7-19 0-16,24 28 0 0,-7-17 0 0,3-6 0 16,3-2 0-16,6-6 0 0,2-4 0 0,6-6 0 15,6-5 0-15,4-2 0 0,3-6 0 0,4 1 0 16,-2-2 0-16,0 1 0 0,-2 0 0 15,1 5 0-15,-6-4 0 0,5 8 0 0,-7-4 0 16,0 6 0-16,-11-10-51 0,20 32-233 0,-44-46-137 16,32 31-157-16,-40 8-22 0,11-40 488 15</inkml:trace>
  <inkml:trace contextRef="#ctx0" brushRef="#br0" timeOffset="14233.0901">22054 2334 1616 0,'-44'0'427'0,"44"0"-423"0,-26 10-4 0,9 8 0 16,2 2 0-16,2 6 0 0,-3 4 0 0,0 5 0 16,-1 6 0-16,-1 4 0 0,3 3 0 0,2 6 0 15,-2-1 0-15,2 1 0 0,1 1 0 16,1-2 0-16,5-2 0 0,1-3 0 0,6-2 0 0,0-7 0 16,10-1 0-16,-1-13 0 15,30 19-245-15,-40-44-185 0,38 3-217 0,-4-4 5 16,-7-26 560-16</inkml:trace>
  <inkml:trace contextRef="#ctx0" brushRef="#br0" timeOffset="14379.5474">22469 2997 2047 0,'-31'1'0'0,"7"-1"0"15,6-5 0-15,18 5 0 0,-18-20 0 0,18 20 0 16,-20-39-8-16,20 39-315 0,-10-36-247 0,12 16-102 15,-4 3 199-15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2:37.9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10986 5874 1134 0,'28'27'295'16,"-28"-27"-112"-16,0 0-149 0,0 0-23 0,0 0-1 16,-19 9-2-16,19-9 2 0,-16 23 0 0,3-6 8 15,-9-2-2-15,-1 4 8 0,-9-2-8 0,-2 5 4 16,-11 2-8-16,-3 6 6 0,-9 3-6 0,-6 5 11 16,-14 1-10-16,-6 7 14 0,-17 4-13 15,-7 7-6-15,-17 3 27 0,-11 10-19 0,-16 0 21 16,-8 8 1-16,-13 0-33 0,-3 2-5 15,-4 4 0-15,0-2 0 0,3 2 0 0,11 2 0 16,7-7 0-16,15-7 0 0,23-15 0 0,24-14 0 16,25-17 0-16,26-12 0 0,26-13 0 0,19-1 0 15,21-23 0-15,8-11-104 0,44-2-550 0,-23-8-19 16,14 1 58-16</inkml:trace>
  <inkml:trace contextRef="#ctx0" brushRef="#br0" timeOffset="953.1419">10402 6099 1396 0,'0'0'169'0,"0"0"-47"0,0 0-32 0,0 0-21 16,0 0-16-16,0 0-9 0,-9-17-4 15,9 17-7-15,0 0-7 0,0 0-21 0,0 0-5 16,0 0 0-16,0 0 0 0,0 0 0 0,-9 18 0 15,9-18 0-15,-3 38 0 0,-1-9 0 0,-2 9 0 16,-3 6 0-16,-5 2 0 0,-2 5 0 16,-5-1 0-16,-2 1 0 0,-1-4 0 0,-3-1 0 15,0-5 0-15,2-6 0 0,0-4 0 0,6-7 0 16,19-24 0-16,-21 28 0 0,21-28 0 0,0 0 0 16,21 6 0-16,3-14 0 0,13-6 0 0,11-9 0 15,18-8 0-15,14-7 0 0,19-4 0 16,15-5 0-16,11-1 0 0,8 0 0 0,8 9 0 0,-13-20-125 15,15 34-549-15,-27-6-33 16,-14 13 167-16</inkml:trace>
  <inkml:trace contextRef="#ctx0" brushRef="#br0" timeOffset="2514.2264">4750 5903 960 0,'0'0'339'0,"0"0"-242"0,-22-4-33 0,22 4-20 15,0 0-11-15,0 0-2 0,0 0 1 0,0 0-3 16,1-26 5-16,-1 26-2 0,9-31 0 16,-1 11-6-16,-2-8-22 0,8-1 33 0,-2-8-40 15,5-3 29-15,1-6-12 0,2-3-16 16,0-1 11-16,1-4-15 0,1 1 15 0,-1-3-14 16,-3 1 15-16,1-3-14 0,-2-5-2 0,-1-1 28 15,-3-5-22-15,3 1 25 0,-1-2-5 0,2-3-19 16,2-4 18-16,3-5-22 0,5-4 2 0,3-4 16 15,3 1-16-15,1 1 15 0,3-1 1 0,0 5-23 16,2 4 16-16,0 1-18 0,-1 8-2 16,-3 2 20-16,-3 6-25 0,-5 4 14 0,-3 7-20 15,-11 0-29-15,7 13-23 0,-23-15-66 0,25 34-129 16,-31-18-296-16,6 1-9 0,8 16 350 0</inkml:trace>
  <inkml:trace contextRef="#ctx0" brushRef="#br0" timeOffset="3128.0279">5954 2493 1489 0,'-20'-26'89'0,"20"26"-18"0,0 0-18 16,0 0-15-16,0 0-4 0,0 0-5 0,0 0-4 16,0 0-5-16,0 0-5 15,0 0-3-15,0 0 0 0,0 0-1 16,-19 21-1-16,10-4 1 0,0 4-4 0,-1 6 6 16,-1 3 16-16,3 6-31 0,-1 3 33 0,3 4-27 15,0-2 7-15,3 1 11 0,1-5-12 0,2-1-7 16,4-6-3-16,2-5 0 0,6-5 0 0,5-7 0 15,7-6 0-15,8-8 0 0,9-9 0 0,8-6 0 16,10-10 0-16,8-7 0 0,6-7 0 16,5-7 0-16,2-4 0 0,-1-2 0 15,-1-1 0-15,-4 0 0 0,-3 5-8 0,-10 1-38 16,-5 12-17-16,-21-11-73 0,16 39-325 0,-38-20-178 16,-4 9 29-16,-9 19 527 0</inkml:trace>
  <inkml:trace contextRef="#ctx0" brushRef="#br0" timeOffset="3393.64">6271 2976 1981 0,'0'0'3'0,"0"0"-9"0,0 0 2 15,0 0 0-15,17-15 9 0,-17 15 4 0,0 0-1 16,-6 26 0-16,0-5-9 0,-5 3 0 0,-1 7-11 16,-4 3 4-16,-2 7-15 0,-4 2-10 0,-1 4 30 15,-4 2-30-15,4 3 34 0,-1-2-5 0,4-3-10 16,5-7 12-16,6-6-18 0,4-11-12 0,19 6-69 16,-14-29-74-16,35 10-375 0,-11-8-45 0,0-14 202 15</inkml:trace>
  <inkml:trace contextRef="#ctx0" brushRef="#br0" timeOffset="3768.683">6575 3130 1934 0,'-24'25'10'0,"24"-25"-8"0,-2 24 0 16,2-24 1-16,12 20 5 0,-12-20 1 0,28 12 1 15,-10-11-1-15,4-1-2 0,5-5 1 0,3-1-2 16,4-3 2-16,4-5-6 0,2-1 2 16,0-4-4-16,0-1 1 0,-2-3-4 0,-2 1 4 15,0-2-3-15,-5 1 6 0,-3 0-4 16,-3 0 6-16,-8 2-4 0,-8 4 6 0,-9 17-1 16,4-23-6-16,-4 23-1 0,0 0 0 0,-28-15 0 15,11 15 0-15,-4 2 0 0,-3 5 0 0,-3 4 0 16,-2 4 0-16,-3 5 0 0,0 3 0 0,0 4 0 15,-1 3 0-15,3 4 0 0,-1 2 0 0,3 2 0 16,4 1 0-16,6-3 0 0,6-1 0 0,4-1 0 16,7-6 0-16,5-2 0 15,7-5 0-15,7-7 0 0,6-5 0 0,9-8 0 16,10-7 0-16,4-9 0 0,11-5-16 0,1-14-63 16,19 16-98-16,-32-23-484 0,28 0 7 0,-8-7 195 15</inkml:trace>
  <inkml:trace contextRef="#ctx0" brushRef="#br0" timeOffset="3971.7762">7592 2356 1982 0,'-26'34'33'16,"3"6"-2"-16,1 2-30 0,4 5-1 0,-1 3 0 15,2 2 0-15,0 3 0 0,-2 5 0 16,2 1 0-16,3 5 0 0,-3-1 0 15,0-2 0-15,1 0 0 0,1-4 0 0,6-6 0 16,3-7 0-16,7-8 0 0,1-11-54 0,15 1-27 16,-17-28-147-16,31 1-448 0,-2-8 49 0,7-13 247 15</inkml:trace>
  <inkml:trace contextRef="#ctx0" brushRef="#br0" timeOffset="4159.2984">8078 2265 1885 0,'-36'26'91'0,"7"4"-53"0,-5 7-11 16,-2 12-21-16,-5 11-6 0,1 4 0 0,-1 3 0 15,3 2 0-15,3-2 0 0,2 2 0 0,4-1 0 16,4-3 0-16,3-2 0 0,7-5 0 16,5-2 0-16,5-8 0 0,11-1 0 0,4-8 0 15,9-3-44-15,0-13-55 0,19 17-94 0,-27-23-417 16,30-3-46-16,-1-6 212 0</inkml:trace>
  <inkml:trace contextRef="#ctx0" brushRef="#br0" timeOffset="4987.4236">8247 2921 1891 0,'-20'-17'31'0,"-8"3"-11"15,0 2 1-15,4 7 3 0,-2 1 5 0,3 6-2 16,0 3-23-16,1 5-4 0,1 3 0 0,2 4 0 15,1 3 0-15,1 5 0 0,2 0 0 0,2 0 0 16,2 3 0-16,2 0 0 0,3 0 0 0,5 0 0 16,2-4 0-16,4 0 0 0,5-3 0 15,2-3 0-15,5-4 0 0,3-2 0 0,4-3 0 16,1-4 0-16,4-4 0 0,0-4 0 16,3-6 0-16,1-3 0 0,3-8 0 0,3-3 0 0,1-5 0 15,-1-3 0-15,2-3 0 0,-4 0 0 16,-2 0 0-16,-2-1 0 0,-5 4 0 0,-5-1 0 15,-7 5 0-15,-4 0 0 0,-4 5 0 16,-5 2 0-16,-3 3 0 0,0 17 0 0,-8-22 0 16,8 22 0-16,0 0 0 0,-26-10 0 0,26 10 0 15,-24 6 0-15,24-6 0 0,-22 15 0 0,22-15 0 16,-19 20 0-16,19-20 0 0,-15 21 0 0,15-21 0 16,-2 17 0-16,2-17 0 0,0 0 0 0,13 18 0 15,-13-18 0-15,17 7 0 0,-17-7 0 0,24 2 0 16,-7-4 0-16,2-2 0 0,1-3 0 15,3 1 0-15,4-2 0 0,-1 1 0 16,-1-3 0-16,1 2 0 0,-2-1 0 0,-1 1 0 16,-3 2 0-16,-3 1 0 0,-17 5 0 0,19-5 0 15,-19 5 0-15,0 0 0 0,0 0 0 0,0 0 0 16,0 0 0-16,-7 22 0 0,7-22 0 0,-20 26 0 16,6-9 0-16,-2 4 0 0,-1 2 0 0,0 1 0 15,-1 3 0-15,2-1 0 0,1-2 0 16,3-1 0-16,6-3 0 0,6-20 0 0,-2 30 0 15,2-30 0-15,15 22 0 0,-15-22 0 0,27 14 0 16,-9-11 0-16,2-3 0 0,2-3 0 0,0-3 0 16,3-2 0-16,-1-4 0 0,2-2 0 0,0-3 0 15,-1 0 0-15,1-2 0 0,-2-3 0 16,0 2 0-16,-3-2 0 0,-3 0 0 16,-2 2 0-16,-3-1 0 0,-2 2 0 0,0 1 0 15,-11 18 0-15,15-27 0 0,-15 27 0 0,0 0 0 16,0 0 0-16,0 0 0 0,0 0 0 0,0 0 0 15,-17 16 0-15,6 2 0 0,0 5 0 0,-1 3 0 16,0 1 0-16,2 1 0 0,3-2 0 0,2-1 0 16,5-1 0-16,2-2 0 0,4-4 0 0,4 0 0 15,-10-18 0-15,28 23 0 0,-28-23 0 16,35 11 0-16,-15-11 0 0,3-3 0 0,-1-2 0 16,1-3 0-16,-1-4 0 0,-3-1 0 0,-19 13 0 15,28-33 0-15,-19 15 0 0,-3 0 0 16,-3-4 0-16,0 1 0 0,-3 0 0 0,0-2 0 15,-1 1 0-15,1-1 0 0,-2 1 0 0,1-1 0 16,2 1 0-16,-1-2 0 0,3 1 0 0,-1-3 0 16,5 5-43-16,-2-6-45 0,18 25-83 15,-31-34-163-15,44 22-288 0,-14 4 39 0,1-15 378 16</inkml:trace>
  <inkml:trace contextRef="#ctx0" brushRef="#br0" timeOffset="5643.7121">10230 2156 1819 0,'0'0'21'16,"-5"-21"7"-16,5 21 5 0,0 0-4 0,0 0-2 15,0 0-10-15,-15 19-7 0,7 0-5 0,-1 8 5 16,0 4-3-16,0 4 9 0,1 3-7 0,0 3 7 16,1 4-16-16,3 3 0 0,2 2 0 0,1 0 0 15,-1 2 0-15,4-2 0 0,-1-2 0 0,0-2 0 16,0-2 0-16,1-3 0 0,-1-2 0 16,-1-4 0-16,1-6 0 0,-1-1 0 15,1-8 0-15,3-3 0 0,-4-17 0 0,7 22 0 16,-7-22 0-16,0 0 0 0,17 8 0 0,-17-8 0 15,0 0 0-15,20-13 0 0,-20 13 0 0,12-23 0 16,-5 6 0-16,0-1 0 0,3-4 0 0,-1-1 0 16,0 0 0-16,1 0 0 0,0 3 0 0,1-1 0 15,0 1 0-15,1 3 0 0,1 0 0 16,-13 17 0-16,28-26 0 0,-28 26 0 0,32-14 0 16,-32 14 0-16,29 0 0 0,-29 0 0 0,27 14 0 15,-27-14 0-15,20 26 0 0,-10-9 0 0,-4 0 0 16,2 0 0-16,-6 1 0 0,0 0 0 15,-4 0 0-15,-3 1 0 0,-3-1 0 0,-6 2 0 0,-2-2 0 16,-4 0 0-16,-5-1 0 0,-3 0 0 16,-1-1 0-16,-2-3 0 0,-1-2 0 15,2-3 0-15,0-4 0 0,6-3 0 0,5-3 0 16,19 2 0-16,-25-14 0 0,25 14-1 0,0-19-103 16,-11-17-171-16,44 36-235 0,-18-18-127 0,9-3 118 15</inkml:trace>
  <inkml:trace contextRef="#ctx0" brushRef="#br0" timeOffset="6096.8197">11025 2782 1765 0,'0'0'199'0,"15"-19"-191"16,-15 19-4-16,-4-21 4 0,4 21-1 0,-7-22 3 15,7 22-4-15,-16-19-1 0,16 19-1 0,-22-16 2 16,22 16 2-16,-27-10 3 0,27 10-5 15,-30-1-6-15,12 3 0 0,-3 3 0 0,-1 5 0 16,-3 2 0-16,-1 5 0 0,-6 2 0 0,3 3 0 16,-1 1 0-16,-1 1 0 0,2 2 0 0,2-1 0 15,2-1 0-15,3 3 0 0,4-4 0 0,4-2 0 16,5-2 0-16,9-19 0 0,-4 25 0 0,4-25 0 16,0 0 0-16,29 21 0 0,-9-20 0 15,3-1 0-15,6-5 0 0,3-4 0 16,5-4 0-16,2-3 0 0,4-4 0 0,1-2 0 15,-4-2 0-15,1 0 0 0,-4 1 0 0,-3 0 0 16,-3 1 0-16,-5 3 0 0,-6 1 0 0,-20 18 0 16,27-27 0-16,-27 27 0 0,0 0 0 0,11-17 0 15,-11 17 0-15,0 0 0 0,0 0 0 0,-22 11 0 16,22-11 0-16,-25 24 0 0,8-3 0 16,-4 3 0-16,-2 4 0 0,1 1 0 0,3 0 0 15,2 1 0-15,4-2 0 0,2-5 0 0,8 0 0 16,3-6 0-16,6 0 0 0,-6-17 0 0,29 23 0 15,-8-19 0-15,8 1-29 0,1-7-32 16,10 2-7-16,-6-22-65 0,31 30-161 0,-37-41-124 16,30 13-137-16,-5 7 67 0,-22-29 488 0</inkml:trace>
  <inkml:trace contextRef="#ctx0" brushRef="#br0" timeOffset="6424.9698">11625 2754 1691 0,'-26'-17'177'15,"26"17"-98"-15,-17-4-29 0,17 4-5 0,-24 4-40 16,24-4-5-16,-29 16 0 0,29-16 0 0,-34 30 0 15,17-12 0-15,-2 4 0 0,1 1 0 0,1-2 0 16,1 4 0-16,3-2 0 0,2-2 0 16,2-3 0-16,5-1 0 0,4-17 0 0,-4 25 0 15,4-25 0-15,7 17 0 0,-7-17 0 16,20 7 0-16,-20-7 0 0,29-5 0 0,-10-4 0 16,3-1 0-16,2-6 0 0,1-2 0 0,-1-2 0 15,0 0 0-15,0-1 0 0,-3 1 0 0,0-1 0 16,-4 3 0-16,0 0 0 0,-17 18 0 0,29-29 0 15,-29 29 0-15,26-23 0 0,-26 23 0 16,17-16 0-16,-17 16 0 0,0 0 0 0,0 0 0 16,0 0 0-16,0 0 0 0,0 0 0 0,0 0 0 15,12 29 0-15,-12-29 0 0,-2 35 0 0,-2-17 0 16,3 3 0-16,1-2 0 0,3 2 0 0,2-2 0 16,5 1 0-16,0-2-12 0,6 2-37 0,-16-20-14 15,42 41-61-15,-42-41-44 0,48 35-42 16,-48-35-125-16,49 10-99 0,-4 8-59 15,-19-26 335-15</inkml:trace>
  <inkml:trace contextRef="#ctx0" brushRef="#br0" timeOffset="6785.634">12306 2795 1357 0,'0'0'355'16,"-28"-26"-277"-16,28 26-23 0,-28-26 2 15,28 26 0-15,-31-6-10 0,31 6-6 0,-34 13-41 16,17 0 0-16,-2 8 0 0,-1 2 0 0,-2 4 0 15,4 2 0-15,1 0 0 0,4 1 0 0,2-1 0 16,2-3 0-16,6-4 0 0,4-2 0 0,-1-20 0 16,19 27 0-16,-2-19 0 0,3-4 0 0,5-4 0 15,1-4 0-15,3-7 0 0,3-5 0 16,4-7 0-16,3-5 0 0,5-6 0 16,2-3 0-16,2-4 0 0,-1-3 0 0,-3 1 0 15,-6-1 0-15,-4-1 0 0,-6-2 0 0,-4-1 0 16,-3 0 0-16,-4-3 0 0,-4 1 0 0,-5 7 0 15,-4 5 0-15,-4 10 0 0,-5 10 0 0,5 18 0 16,-25-7 0-16,8 14 0 0,-4 6 0 0,-2 9 0 16,-3 7 0-16,0 9 0 0,-1 5 0 0,1 8 0 15,0 1 0-15,2 0 0 0,5 1 0 16,6-3 0-16,3-2 0 0,10 1 0 0,1-9 0 16,22 19-156-16,-23-59-211 0,46 65-133 0,-21-37-143 15,9-18 263-15,27 29 380 0</inkml:trace>
  <inkml:trace contextRef="#ctx0" brushRef="#br0" timeOffset="8318.1532">13457 2802 1795 0,'19'-6'71'0,"-19"6"-31"16,0 0 0-16,0 0-2 0,0 0-2 0,-6-18-10 15,6 18-25-15,-17-5-1 0,17 5 0 16,-31 4 0-16,12 2 0 0,-7 0 0 0,1 5 0 15,-5 2 0-15,1 3 0 0,-2 3 0 0,-3 2 0 16,-1 0 0-16,3 5 0 0,0-3 0 0,4 0 0 16,4-4 0-16,3-2 0 0,21-17 0 15,-23 24 0-15,23-24 0 0,0 0 0 0,0 0 0 16,15 17 0-16,-15-17 0 0,32-2 0 0,-7-6 0 16,4-2 0-16,6-9 0 0,3 0 0 15,3-5 0-15,3-3 0 0,1 1 0 0,-2-1 0 16,-2 0 0-16,-1 2 0 0,-5 1 0 0,-2 1 0 15,-4 4 0-15,-6 0 0 0,-4 6 0 0,-19 13 0 16,17-12 0-16,-17 12 0 0,0 0 0 0,0 0 0 16,-14 18 0-16,14-18 0 0,-24 26 0 0,5-7 0 15,-3 4 0-15,0 2 0 0,-1 2 0 16,1 1 0-16,4-2 0 0,0 0 0 0,6-2 0 16,4-2 0-16,3-3 0 0,6-1 0 15,-1-18 0 1,18 28 0-16,-1-17 0 0,4-4 0 0,8-3 0 15,4-5 0-15,6-2 0 0,1-5 0 0,4-3 0 0,-1-3 0 16,0-1-9-16,-4-2-25 0,-1 0 13 0,-6-1 3 16,-3-2 13-16,-6 2-1 0,-5 0 9 15,-18 18 1-15,23-30 9 0,-23 30 4 16,6-21 6-16,-6 21 1 0,0 0-15 0,0 0-9 16,-23-18 0-16,23 18 0 0,-21 3 0 0,21-3 0 15,-25 13 0-15,25-13 0 0,-30 29 0 0,15-9 0 16,0 2 0-16,2 4 0 0,-2-1 0 0,4 3 0 15,2-3 0-15,1 2 0 0,5-2 0 0,0-1 0 16,3-2 0-16,2-2 0 0,0-3 0 16,-2-17 0-16,8 25 0 0,-8-25 0 0,0 0 0 15,24 14 0-15,-24-14 0 0,18-8 0 0,-18 8 0 16,27-30 0-16,-9 7 0 0,1-5 0 0,2-2 0 16,3-2 0-16,-1 0 0 0,-1 0 0 15,-2 1 0-15,-3-2 0 0,0 3 0 0,-3-2 0 16,0 2 0-16,-1 2 0 0,1 3 0 0,-1 3 0 15,-1 5 0-15,-12 17 0 0,21-23 0 16,-21 23 0-16,0 0 0 0,18-12 0 0,-18 12 0 16,0 0 0-16,22 5 0 0,-22-5 0 0,24 10 0 15,-24-10 0-15,29 12 0 0,-10-6 0 0,0 0 0 16,1 0 0-16,-1-1 0 0,0 0 0 0,-2-2 0 16,1 1 0-16,-18-4 0 0,26 5 0 0,-26-5 0 15,0 0 0-15,18 5 0 0,-18-5 0 16,0 0 0-16,0 0 0 0,0 0 0 15,0 0 0-15,0 0 0 0,-24-2 0 0,24 2 0 16,-23 3 0-16,23-3 0 0,-33 8 0 0,13 1 0 16,-2 0 0-16,0 5 0 0,-3 0 0 0,4 4 0 15,-1 2 0-15,1 0 0 0,3 3 0 0,2 0 0 16,4 0 0-16,3 1 0 0,3-1 0 0,4-1 0 16,3-1 0-16,4-3 0 0,3-1 0 15,-8-17 0-15,26 26 0 0,-9-15 0 0,1-4 0 16,3-2 0-16,2-4 0 0,-1-3 0 0,-1-4 0 15,-2-4 0-15,-19 10 0 0,33-29 0 0,-17 11 0 16,-2-1 0-16,1-3 0 0,-2-2 0 16,-2 0 0-16,-1-1 0 0,-2 1 0 0,-2 0 0 15,-1 0 0-15,-2 2 0 0,-3 2 0 0,1-1 0 16,-3 4 0-16,2 17 0 0,-5-25 0 16,5 25 0-16,0 0 0 0,0 0 0 0,-23-10 0 15,23 10 0-15,0 0 0 0,-17 13 0 0,17-13 0 16,0 0 0-16,-2 21 0 0,2-21 0 0,0 0 0 15,27 18 0-15,-10-13 0 0,1-3 0 0,3 1 0 16,5-2 0-16,0-1 0 0,2-2 0 0,3 0 0 16,2-1 0-16,-4 0 0 0,-1 0 0 15,-5 0 0-15,-4 1 0 0,-19 2 0 0,25-4 0 16,-25 4 0-16,0 0 0 0,0 0 0 16,0 0 0-16,0 0 0 0,0 0 0 0,0 0 0 15,-21 1 0-15,21-1 0 0,-28 11 0 0,11-2 0 16,0 2 0-16,-1 2 0 0,-1 1 0 0,0 5 0 15,3-3 0-15,0 4 0 0,2-1 0 0,3-1 0 16,3 0 0-16,8-18 0 0,-4 31 0 16,4-31 0-16,7 21 0 0,-7-21 0 0,0 0 0 15,27 17 0-15,-27-17 0 0,31-2 0 0,-8-4 0 16,-2-4 0-16,2-3 0 0,-1-2 0 0,0-1 0 16,0-3 0-16,0 0 0 0,-2 0 0 0,0-1 0 15,-3 1 0-15,-17 19 0 0,23-31 0 0,-23 31 0 16,13-23 0-16,-13 23 0 0,0 0 0 15,3-19 0-15,-3 19 0 0,0 0 0 16,0 0 0-16,-18 5 0 0,18-5 0 0,-20 21 0 16,20-21 0-16,-23 35 0 0,10-15 0 0,4 1 0 15,-1 0 0-15,4-1 0 0,4-2 0 0,3 0 0 16,-1-18 0-16,11 28 0 0,-11-28 0 0,26 18 0 16,-9-12 0-16,6 0 0 0,2-6 0 0,14 13-81 15,-21-34-170-15,40 35-63 0,-39-41-25 16,32 28 74-16,-18-17 37 0,-3-1 26 0,8 11-20 15,-23-25 78-15,26 32 144 0</inkml:trace>
  <inkml:trace contextRef="#ctx0" brushRef="#br0" timeOffset="8661.9492">15103 2802 1920 0,'0'0'85'0,"0"0"-57"16,0 0-14-16,-16 24-14 0,16-24 0 15,-17 24 0-15,7-7 0 0,1 2 0 0,-1 0 0 16,0 1 0-16,0 2 0 0,-1 1 0 0,2 0 0 15,-2-1 0-15,2-3 0 0,1-1 0 0,3-1 0 16,5-17 0-16,-4 25 0 0,4-25 0 0,0 0 0 16,5 20 0-16,-5-20 0 0,0 0 0 0,0 0 0 15,23-11 0-15,-23 11 0 0,24-24 0 0,-8 6 0 16,3-3 0-16,0 0 0 16,3-2 0-16,-1-2 0 0,0 1 0 0,0 0 0 15,0 0 0-15,1 1 0 0,0 2 0 0,-1 2 0 16,1 0 0-16,-2 2 0 0,-2 2 0 0,-18 15 0 15,27-16 0-15,-27 16 0 0,0 0 0 0,0 0 0 16,0 0 0-16,16 23 0 0,-19-6 0 0,0 3 0 16,-6 3 0-16,-1 1 0 0,-2 2 0 15,-1 2 0-15,-1 0 0 0,0 0 0 0,2-1 0 16,2-4 0-16,3-1 0 0,3-2 0 0,9 0-15 16,-5-20-47-16,25 40-86 0,-25-40-145 0,42 21-73 15,-42-21-118-15,50-13 20 0,3 30 250 16</inkml:trace>
  <inkml:trace contextRef="#ctx0" brushRef="#br0" timeOffset="9052.5836">15741 2806 1723 0,'0'0'317'0,"-30"9"-310"0,12-10-7 0,-3 0 0 15,0 2 0-15,2 0 0 0,-2 3 0 0,-2 3 0 16,4 3 0-16,-2 3 0 0,0 4 0 0,3 3 0 15,0 3 0-15,1 0 0 0,1 4 0 16,3-4 0-16,3 1 0 0,6-3 0 16,5-4 0-16,-1-17 0 0,22 29 0 0,-2-19 0 15,4-2 0-15,5-4 0 0,6-3 0 0,4-5 0 16,4-4 0-16,6-3 0 0,0-5 0 0,4-2 0 16,1-4 0-16,1-3 0 0,0-2 0 0,0 0 0 15,-5-4 0-15,-4 2 0 0,-5-2 0 16,-7-3 0-16,-6-2 0 0,-7-3 0 0,-7-5 0 15,-4-1 0-15,-6-5 0 0,-7 2 0 0,-5 4 0 16,-7 8 0-16,-5 12 0 0,-7 11 0 0,-8 13 0 16,-8 11 0-16,-3 12 0 0,-7 9 0 0,5 8 0 15,0 3 0-15,7 2 0 0,3 0 0 0,7-1 0 16,6 0 0-16,7-4 0 0,10-1 0 0,5-2 0 16,13 2 0-16,6-5 0 15,14 3 0-15,2-13-27 0,31 26-252 0,-30-45-60 16,48 41-53-16,-33-37-61 0,14-5 73 0,23 29 204 15,-36-41 176-15</inkml:trace>
  <inkml:trace contextRef="#ctx0" brushRef="#br0" timeOffset="9474.4584">16918 3006 2006 0,'-23'13'37'16,"23"-13"-33"-16,0 0-4 0,21 10 0 0,-21-10 0 16,28-4 0-16,-28 4 0 0,32-12 0 0,-13 3 0 15,-1-2-2-15,3-2-11 0,0-3-2 0,1 0 4 16,-1 1-1-16,-1-3 8 0,-2 1-1 0,-18 17 6 15,26-33 1-15,-26 33 5 0,12-30 0 0,-12 30 5 16,-4-27-1-16,4 27 5 16,-17-18-10-16,17 18-6 0,-31-7 0 0,7 8 0 0,-1 5 0 15,-4 1 0-15,0 4 0 0,-2 1 0 16,1 3 0-16,-1-1 0 0,3 3 0 0,3 1 0 16,2 2 0-16,3-2 0 0,6 0 0 0,2 0 0 15,5-1 0-15,7-17 0 0,3 33 0 0,7-16 0 16,-10-17 0-16,32 31 0 0,-8-16 0 0,6 0 0 15,4-3 0-15,7 3 0 0,-1-9 0 16,13 12-87-16,-24-34-220 0,44 41-128 0,-35-36-136 16,15 3 18-16,13 21 460 0</inkml:trace>
  <inkml:trace contextRef="#ctx0" brushRef="#br0" timeOffset="9927.6009">17469 2894 2040 0,'-59'22'7'0,"59"-22"-7"0,-23 19 0 0,23-19 0 16,-12 24 0-16,12-24 0 0,-11 31 0 0,7-13 0 15,-1 0 0-15,3 1 0 0,0-2 0 0,1 1 0 16,1-18 0-16,6 33 0 0,-6-33 0 0,20 24 0 16,-20-24 0-16,35 17 0 0,-12-15 0 15,4 0 0-15,1-6 0 0,3-2 0 0,2-2 0 16,0-2 0-16,2-3 0 0,1-1 0 0,-1-1 0 15,1-1 0-15,0-1 0 0,-1 0 0 16,-1-1 0-16,0 0 0 0,0-2 0 0,-1 0 0 16,0 0 0-16,-3 1 0 0,-2 0 0 0,-1 2 0 15,-4 5 0-15,-5 3 0 0,-18 9 0 0,17 1 0 16,-17-1 0-16,-9 23 0 0,-5-2 0 16,-4 7 0-16,-8 4 0 0,0 5 0 0,-5 1 0 15,-3 7 0-15,0 2 0 0,-4 5 0 0,2 3 0 16,1 2 0-16,-2-1 0 0,3 1 0 0,0-1 0 15,2-3 0-15,2-2 0 0,2-4 0 0,3-5 0 16,1-3 0-16,4-5 0 0,0-3 0 0,2-4 0 16,1-4 0-16,1-5 0 15,16-18 0-15,-25 24 0 0,25-24 0 0,-21 9 0 16,21-9 0-16,-17-9 0 0,17 9 0 0,-13-30 0 16,8 7 0-16,2-2 0 0,2-4 0 0,4 0 0 15,-1-6 0-15,6 2 0 0,-1-13-32 0,24 21-228 16,-34-43-85-16,48 39-71 0,-33-29-57 0,11 1 48 15,27 33 330-15</inkml:trace>
  <inkml:trace contextRef="#ctx0" brushRef="#br0" timeOffset="10318.2226">18198 3150 1886 0,'-42'17'161'0,"18"-13"-161"0,24-4 0 16,-24 2 0-16,24-2 0 0,0 0 0 0,0 0 0 16,0 0 0-16,28-17 0 0,-8 9 0 0,10-3 0 15,4 0 0-15,3-1 0 0,5-1 0 0,-1 0 0 16,3 0 0-16,-4 1 0 0,-2 0 0 0,-3 1 0 16,-2-1 0-16,-6 0 0 0,-4-1 0 0,-4 0 0 15,-19 13 0-15,24-26 0 0,-24 26 0 16,8-25 0-16,-8 25 0 0,-6-29 0 15,6 29 0-15,-20-27 0 0,20 27 0 0,-34-12 0 16,11 13 0-16,-2 4 0 0,-7 5 0 0,-1 3 0 16,-2 3 0-16,0 4 0 0,-2 2 0 0,1 2 0 15,3 2 0-15,5 2 0 0,5-2 0 0,3 1 0 16,8-2 0-16,6-2 0 0,6 0 0 0,7-2 0 16,8-4 0-16,6-2 0 0,9-3 0 15,5-3 0-15,14-3 0 0,1-5 0 0,11 0 0 16,2-6 0-16,10 5-36 0,-12-27-164 0,35 32-332 15,-34-33-53-15,19 14 32 0</inkml:trace>
  <inkml:trace contextRef="#ctx0" brushRef="#br0" timeOffset="10583.8748">19180 2785 1959 0,'-34'-7'88'15,"9"17"-88"-15,1-1 0 0,7 2 0 0,17-11 0 16,-28 20 0-16,28-20 0 0,-16 22 0 0,16-22 0 15,-5 22 0-15,5-22 0 0,8 26 0 0,-8-26 0 16,22 24 0-16,-22-24 0 0,33 28 0 0,-10-13 0 16,5 1 0-16,5 1 0 0,6 0 0 15,2 0 0-15,2 1 0 0,-1-1 0 16,0 2 0-16,-6 1 0 0,-4-1 0 0,-8 2 0 16,-7-1 0-16,-7-1 0 0,-9 2 0 0,-4 0 0 15,-11 0 0-15,-5 1 0 0,-10-1 0 0,-8-1 0 16,-7-2 0-16,-8 3 0 0,-8-5 0 0,1 4 0 15,-9-5 0-15,4 13 0 0,-27-30-559 0,29 36-34 16,-40-29 25-16,14 23 242 0</inkml:trace>
  <inkml:trace contextRef="#ctx0" brushRef="#br0" timeOffset="11533.0907">6792 11038 1798 0,'22'-9'65'0,"13"5"-21"16,1-5-13-16,13 1-11 0,5-3-5 0,5 0-7 16,9-4-1-16,4 1-7 0,12-2 0 0,7-1-4 15,8 0 2-15,6-1-2 16,6-2 6-16,5-1-7 0,8-3-10 0,9-2 33 16,6 0-31-16,6-1 38 0,8 1-9 0,5-1-3 15,4-2 15-15,11-1-28 0,1-2 0 0,5 1 0 16,9-3 0-16,0-1 0 0,4-1 0 0,-3-2 0 15,1 1 0-15,-3 0 0 0,-6 0 0 0,-3-1 0 16,-9 2 0-16,-8 0 0 0,-12 3 0 0,-13 3 0 16,-17 5 0-16,-18-1-35 0,-12 7-4 15,-17-1-3-15,-13 10-9 0,-20-9-18 0,-5 19-18 16,-34 0-6-16,21-9 5 0,-21 9 22 0,0 0 18 16,-29-6-4-16,29 6-72 0,-37 5-168 0,37-5-171 15,-24 10-25-15,-5-20 479 0</inkml:trace>
  <inkml:trace contextRef="#ctx0" brushRef="#br0" timeOffset="12138.1385">13741 9313 1386 0,'-28'14'462'0,"-12"-30"-432"0,0 3-8 15,-3-6 8-15,6 4-10 0,-1-3 3 16,2 2-5-16,1 1 1 0,1 5-7 0,0 1 2 16,2 5-3-16,2 3-11 0,-1 5 0 0,4 3 0 15,0 8 0-15,0 5 0 0,3 9 0 0,-1 10 0 16,3 10 0-16,2 16 0 0,-1 6 0 0,2 10 0 15,0 2 0-15,4-3 0 0,0-4 0 0,3-7 0 16,3-7 0-16,4-3 0 0,5-6 0 16,5-3 0-16,4-8 0 0,5-4 0 0,2-8 0 15,5-2 0-15,-3-10-44 0,13 14-126 0,-31-32-429 16,0 0-64-16,25 16 93 0</inkml:trace>
  <inkml:trace contextRef="#ctx0" brushRef="#br0" timeOffset="12919.1633">12714 9924 1953 0,'19'-13'60'15,"-19"13"-26"-15,0 0-34 0,20-21 0 0,-2 14 0 16,6 0 0-16,6-2 0 0,5 2 0 0,8 0 0 16,4-3 0-16,6 3 0 0,1-2 0 0,3 1 0 15,2 2 0 1,0 0 0-16,1 1 0 0,-3 1 0 0,0 2 0 0,-2-1 0 15,1 3 0-15,-1 2 0 0,-3 1 0 0,-2 1 0 16,-4 1 0-16,-6 0 0 0,-5 2 0 0,-7 0 0 16,-7 0 0-16,-21-7 0 0,21 14 0 0,-21-14 0 15,0 0 0-15,-1 21 0 0,1-21 0 0,-15 17 0 16,15-17 0-16,-28 20 0 0,7-9 0 0,-1 0 0 16,-1-1 0-16,-2 2 0 0,-1-1 0 15,3 3 0-15,0-2 0 0,5 1 0 0,18-13 0 16,-28 24 0-16,28-24 0 0,-14 24 0 0,14-24 0 15,2 23 0-15,-2-23 0 0,15 21 0 0,-15-21 0 16,31 12 0-16,-12-8 0 0,4-3 0 0,2-2 0 16,2-3 0-16,2-3 0 0,2-3 0 0,3-2 0 15,3-4 0-15,2-2 0 0,1-2 0 16,0-3 0-16,-1-2 0 0,-3 0 0 16,-3-2 0-16,-4 0 0 0,-4 0 0 0,-8 3 0 15,-7 3 0-15,-8 2 0 0,-7 1 0 0,5 18 0 16,-24-32 0-16,6 18 0 0,-2 1 0 0,-2 2 0 15,-1 3 0-15,0 4 0 0,1 1 0 0,-1 4 0 16,2 3 0-16,3 1 0 0,18-5 0 0,-24 12 0 16,24-12 0-16,0 0 0 0,0 20 0 15,0-20 0-15,27 14 0 0,-6-9 0 0,4-2 0 16,5-2 0-16,4 1 0 0,4-2 0 0,1-2 0 16,0 2 0-16,-2 0 0 0,-4 3 0 15,-1-1 0-15,-7 3 0 0,-3 2 0 0,-22-7 0 16,27 19 0-16,-27-19 0 0,10 31 0 0,-14-9 0 15,-4 2 0-15,-7 4 0 0,-4 1 0 0,-3 3 0 16,-5 2 0-16,0 0 0 0,-1-1 0 16,1-2 0-16,4-4 0 0,4-4 0 0,3-5 0 15,16-18 0-15,-15 23 0 0,15-23 0 0,0 0 0 16,0 0 0-16,28 0 0 0,-9-13 0 0,4-5 0 16,5-12 0-16,5-1 0 0,3-8 0 0,2-1 0 15,-1 1 0-15,1 0 0 0,-3 0 0 0,-1 3 0 16,-4 0 0-16,-2 0 0 0,-5 1 0 0,-1 2 0 15,-2-1 0-15,-3 3 0 16,-1 4 0-16,-2 2 0 0,-4 7 0 0,-10 18 0 16,18-23 0-16,-18 23 0 0,0 0 0 0,0 0 0 15,20-15 0-15,-20 15 0 0,21 1 0 0,-21-1 0 16,35 5 0-16,-13-4 0 0,6 4 0 0,0-2 0 16,8 3 0-16,-4-12-117 0,25 35-188 0,-37-43-129 15,33 27-196-15,-13-1 85 0,-13-23 530 16</inkml:trace>
  <inkml:trace contextRef="#ctx0" brushRef="#br0" timeOffset="13278.5737">15021 9786 2043 0,'2'17'4'15,"-2"-17"-4"-15,0 0 0 0,19 1 0 0,-19-1 0 16,33 0 0-16,-11-2 0 0,1 1 0 0,2-3 0 15,5 2 0-15,0-1 0 0,0-2 0 0,1-2 0 16,-2 0 0-16,0-3 0 0,-1-1 0 0,-1-1 0 16,-3-1 0-16,-2-2 0 0,-4 0 0 0,-18 15 0 15,26-28 0-15,-26 28 0 0,5-25 0 0,-5 25 0 16,-16-23 0-16,16 23 0 0,-32-21 0 16,12 16 0-16,-5 2 0 0,-1 4 0 15,-4 2 0-15,-1 5 0 0,-2 5 0 0,-2 3 0 16,-1 2 0-16,2 2 0 0,4 2 0 0,1 2 0 15,4-1 0-15,5 1 0 0,3-1 0 0,5-1 0 16,4-1 0-16,6-2 0 0,8-2 0 0,6 0 0 16,9-3 0-16,8 0 0 0,5-2 0 15,11-2 0-15,5-4 0 0,9 1 0 0,2-7 0 16,12 6 0-16,-12-24-198 0,46 38-216 0,-38-34-181 16,23 11-32-16,2 8 415 0</inkml:trace>
  <inkml:trace contextRef="#ctx0" brushRef="#br0" timeOffset="13622.2987">16358 9825 1624 0,'-7'-18'423'15,"7"18"-423"-15,0 0 0 0,0 0 0 16,28-23 0-16,-8 11 0 0,3-2 0 0,5 1 0 15,3-1 0-15,2-2 0 0,1 0 0 0,3 2 0 16,1-1 0-16,5 4 0 0,0 0 0 0,7 3 0 16,0 1-6-16,4 11-79 0,-22-28-204 0,23 35-378 15,-14-10 37-15,6 7 261 0</inkml:trace>
  <inkml:trace contextRef="#ctx0" brushRef="#br0" timeOffset="14012.9844">18009 9270 1882 0,'17'-32'52'0,"-34"1"-18"0,3 2-7 16,-1 1-1-16,1 3-10 0,-3 1-6 0,-2 4-10 16,0 4 0-16,-3 7 0 0,0 4 0 0,0 5 0 15,0 4 0-15,0 5 0 0,3 5 0 0,-3 5 0 16,-1 4 0-16,0 7 0 0,-2 8 0 0,1 6 0 15,-1 7 0-15,0 5 0 0,1 2 0 0,1 1 0 16,3-1 0-16,3 0 0 0,6-1 0 16,5-4 0-16,5-2 0 0,2-9 0 0,5-2 0 15,1-7 0-15,5-3 0 0,0-7 0 16,6 4-75-16,-18-27-160 0,38 11-375 0,-38-11-43 16,23 1 180-16</inkml:trace>
  <inkml:trace contextRef="#ctx0" brushRef="#br0" timeOffset="14216.1139">17277 9566 1962 0,'0'0'65'0,"0"0"-47"0,0 0-16 0,0 0-2 16,0 0 0-16,0 0 0 0,0 0 0 16,33 12 0-16,-12-6 0 0,4-1 0 0,4-2 0 15,7-2 0-15,3-4 0 0,6 0 0 16,1-3 0-16,5-2 0 0,-1-4-17 0,8 9-92 15,-14-26-34-15,33 27-333 0,-26-24-172 0,7-1 77 16,2 10 489-16</inkml:trace>
  <inkml:trace contextRef="#ctx0" brushRef="#br0" timeOffset="14403.5975">18378 9007 1679 0,'-5'19'310'0,"-12"-5"-266"0,0 8-30 16,1 1-14-16,2 5 0 0,-1 3 0 0,0 3 0 15,0 3 0-15,-1 5 0 0,-1 0 0 16,-2 3 0-16,1 1 0 0,1 1 0 0,1 0 0 16,2-2 0-16,3-3 0 0,5-3 0 0,5-4 0 15,5-4 0-15,7-4 0 0,4-5 0 0,4-3 0 16,1-7 0-16,9 6-65 0,-29-18-149 16,63 3-412-16,-37-6-12 0,9 1 135 0</inkml:trace>
  <inkml:trace contextRef="#ctx0" brushRef="#br0" timeOffset="14591.1016">18739 9433 1911 0,'-27'16'136'0,"27"-16"-136"0,-20 12 0 16,20-12 0-16,-24 28 0 0,10-5 0 0,-1 1 0 16,1 5 0-16,-1 2 0 0,2 3 0 0,1 2 0 15,-3 2 0-15,0-1 0 0,3-1 0 0,0-4 0 16,4 0 0-16,1-6 0 0,6-2 0 0,1-24 0 15,12 33-55-15,-23-50-367 0,32 23-237 0,-21-6 0 16,34-24 408-16</inkml:trace>
  <inkml:trace contextRef="#ctx0" brushRef="#br0" timeOffset="15247.386">18769 9185 1660 0,'6'18'250'0,"-6"-18"-247"0,0 0-4 0,24 23-4 16,-24-23-4-16,20 22-7 0,-20-22 0 0,17 27-2 15,-17-27 8-15,12 31 0 0,-7-14 11 0,-1 0-3 16,-2 2 8-16,0 2-1 0,-1 2 9 0,-4 0-1 16,2 3 12-16,-4 0-3 0,0 2-17 0,-1-3 33 15,-1 3-34-15,-3-3 27 0,3 3-8 16,-4-3-12-16,3 2 9 0,-1-3-17 0,3-2-3 15,1-1 0-15,1-4 0 0,4-17 0 16,0 25 0-16,0-25 0 0,0 0 0 0,18 17 0 16,-18-17 0-16,18-3 0 0,-18 3 0 0,24-15 0 15,-24 15 0-15,35-33 0 0,-16 10 0 0,1-2 0 16,-1-1 0-16,0-2 0 0,0 2 0 0,-2-1 0 16,0 2 0-16,-1-2 0 0,-1 1 0 15,1-3 0-15,0-2 0 0,1 1 0 0,2-2 0 16,4 1 0-16,1 3 0 0,2 4 0 0,2 6 0 15,-3 4 0-15,0 6 0 0,-5 4 0 0,0 4 0 16,-20 0 0-16,30 8 0 0,-30-8 0 0,17 21 0 16,-17-21 0-16,2 32 0 0,-5-11 0 0,-4-1 0 15,-3 1 0-15,-3 1 0 0,-3 1 0 16,0 1 0-16,-2 0 0 0,-4 1 0 16,-1 0 0-16,-3-2 0 0,1-2 0 0,-2 2 0 15,0-2 0-15,-1-1 0 0,-1 0 0 0,1-3 0 16,0-3 0-16,3 0 0 0,4-6 0 0,3-2 0 15,18-6 0-15,-21 4 0 0,21-4 0 0,0 0 0 16,0 0 0-16,-15-21 0 0,15 21 0 0,-2-22 0 16,2 22 0-16,-2-24 0 0,2 24 0 15,-4-22 0-15,4 22 0 0,0 0 0 0,0 0 0 16,0 0 0-16,0 0 0 0,0 0 0 0,0 0 0 16,0 0 0-16,-12 26 0 0,3-1 0 15,-5 9 0-15,-5 5 0 0,-5 4 0 0,-4 3 0 16,-5 5 0-16,-4 3 0 0,-2 3 0 0,-4 0 0 15,3-1 0-15,1-4 0 0,6-5 0 0,4-6 0 16,10-7 0-16,4-9 0 0,13-2 0 16,2-23 0-16,13 26 0 0,-15-46-283 0,47 38-198 15,-28-34-147-15,17 1-1 0,13 9 604 0</inkml:trace>
  <inkml:trace contextRef="#ctx0" brushRef="#br0" timeOffset="15888.0341">19481 9438 1770 0,'0'0'75'0,"0"0"-30"16,-21 12-4-16,21-12-4 0,0 19-4 0,0-19-1 15,1 31-18-15,-2-11-14 0,0 2 0 0,-1 5 0 16,-1 0 0-16,1 4 0 0,-7 0 0 0,1 0 0 16,-3 1 0-16,0-1 0 0,0-2 0 0,1-2 0 15,0-6 0-15,4-3 0 0,6-18 0 16,-7 23 0-16,7-23 0 0,0 0 0 0,0 0 0 16,0 0 0-16,0 0 0 0,0 0 0 15,16-18 0-15,-5-1 0 0,2-4 0 0,3-3 0 16,3-2 0-16,2-2 0 0,2 0 0 0,0-1 0 15,2 0 0-15,-4-2 0 0,4-2 0 0,-1 0 0 16,2-1 0-16,0-2 0 0,4 0 0 0,0-1 0 16,2 5 0-16,0 4 0 0,0 4 0 0,-2 7 0 15,-4 6 0-15,-5 4 0 0,-4 7 0 16,-17 2 0-16,22 1 0 0,-22-1 0 0,0 0 0 16,7 21 0-16,-7-21 0 0,-5 29 0 15,-1-11 0-15,-4 4 0 0,-1-1 0 0,-3 4 0 16,-1 0 0-16,-2 3 0 0,-2-2 0 0,0 2 0 15,-1-1 0-15,-1-2 0 0,0-1 0 0,2-1 0 16,-2-1 0-16,2-1 0 0,-1-1 0 0,1-3 0 16,-1-1 0-16,2-2 0 0,0-3 0 15,1-1 0-15,-1-3 0 0,18-7 0 0,-32 9 0 16,32-9 0-16,-28 2 0 0,28-2 0 0,-21-4 0 16,21 4 0-16,0 0 0 0,-22-8 0 0,22 8 0 15,0 0 0-15,0 0 0 0,0 0 0 0,0 0 0 16,-20 24 0-16,11-4 0 0,-2 6 0 0,-4 6 0 15,-4 5 0-15,-3 4 0 0,-1 5 0 16,-5 5 0-16,-2 0 0 0,-2 2 0 16,-2-1 0-16,3-4 0 0,-2-5 0 0,6-5 0 15,-1-6 0-15,10-3 0 0,0-10 0 0,21 16-197 16,-28-43-188-16,47 31-175 0,-22-23-63 0,0 0 342 16</inkml:trace>
  <inkml:trace contextRef="#ctx0" brushRef="#br0" timeOffset="16616.1704">20134 9525 1610 0,'-26'5'322'16,"26"-5"-318"-16,-18 7 9 0,18-7-18 15,0 0 25-15,0 0 4 0,0 0 0 0,-6 21 2 16,6-21-17-16,0 0-9 0,18 11 0 0,-18-11 0 16,31 4 0-16,-9-2 0 0,4-2 0 15,5-4 0-15,5 0 0 0,2-2 0 0,1-1 0 16,-1 0 0-16,-2-4 0 0,1 1 0 0,-2-1 0 16,-1-2 0-16,-3 0 0 0,-1-2 0 15,-6-1 0-15,-1 0 0 0,-23 16 0 0,29-32 0 16,-29 32 0-16,12-28 0 0,-12 28 0 0,-6-24 0 15,6 24 0-15,-23-19 0 0,5 12 0 0,-1 0 0 16,-6 6 0-16,0 4 0 0,-3 3 0 0,-3 6 0 16,1 2 0-16,-2 6 0 0,1 3 0 0,0 4 0 15,1 2 0-15,2 2 0 0,1-1 0 0,5 3 0 16,3-3 0-16,4 1 0 0,7-2 0 16,5-3 0-16,8-3 0 0,6-2 0 15,6-2 0-15,5-4 0 0,6-1 0 0,4-5 0 16,6-3 0-16,5-2 0 0,3-4 0 0,5-2 0 15,4-4 0-15,3-1 0 0,0-1 0 0,-4-2 0 16,-5-1 0-16,-4 2 0 0,-4-3 0 0,-3-2 0 16,-4 1 0-16,-4-1 0 0,-3-1 0 0,-5 2 0 15,-22 13 0-15,26-26 0 0,-26 26 0 16,0 0 0-16,4-19 0 0,-4 19 0 0,0 0 0 16,-29 5 0-16,11 6 0 0,-3 4 0 0,-3 7 0 15,0 2 0-15,-3 4 0 0,1 1 0 0,5 3 0 16,-1-1 0-16,2-1 0 0,7-1 0 0,1-4 0 15,6-4 0-15,6-21 0 0,3 29 0 0,-3-29 0 16,22 12 0-16,-22-12 0 0,33-2 0 16,-14-4 0-16,3-4 0 0,-1-3 0 0,0-3 0 15,-3-3 0-15,0-2 0 0,-1-2 0 16,-1 0 0-16,0-1 0 0,-2 0 0 0,0-1 0 16,-1-1 0-16,1 0 0 0,3 0 0 0,0 1 0 15,4 1 0-15,5 1 0 0,3 0 0 0,6 1 0 16,6 3 0-16,5-2 0 0,7 4 0 0,3 3 0 15,5 0 0-15,0 5 0 0,2 1 0 16,0 6 0-16,-1-3 0 0,4 9 0 0,-6-5 0 16,2 7 0-16,-8-5 0 0,14 24-175 0,-35-37-137 15,37 45-54-15,-46-39-62 0,17 11 30 0,9 21 31 16,-32-33 367-16</inkml:trace>
  <inkml:trace contextRef="#ctx0" brushRef="#br0" timeOffset="17200.5169">22334 9428 1544 0,'-10'-18'232'16,"10"18"-195"-16,0 0-19 0,14-19-11 0,-14 19 0 16,0 0-1-16,23-20 1 0,-23 20-3 0,18-10 1 15,-18 10 1-15,17-11 15 0,-17 11 4 0,0 0 12 16,0 0 1-16,13-21 0 0,-13 21-23 0,0 0-15 15,-3-20 0-15,3 20 0 0,0 0 0 0,-23-22 0 16,23 22 0-16,-22-9 0 0,22 9 0 0,-30 1 0 16,13 6 0-16,-2 1 0 0,1 5 0 15,-3 3 0-15,2 2 0 0,-1 2 0 16,2 1 0-16,3 1 0 0,6-1 0 0,2-2 0 16,7 0 0-16,7-2 0 0,4 0 0 0,6 0 0 15,3-2 0-15,6-2 0 0,1-3 0 0,2-1 0 16,0 0 0-16,0-2 0 0,-1 0 0 0,-2 2 0 15,-7-2 0-15,-19-7 0 0,22 13 0 0,-22-13 0 16,0 0 0-16,0 28 0 0,0-28 0 16,-21 33 0-16,3-14 0 0,-6 3 0 0,-6 0 0 15,-2-1 0-15,-2 1 0 0,-4-1 0 0,1 1 0 16,-1-1 0-16,0-3 0 0,4 2 0 0,-2-3 0 16,7-2 0-16,0-2 0 0,5 0 0 0,-1-6 0 15,6 3 0-15,-5-7 0 0,10 17-141 16,-29-37-145-16,40 39-80 0,-47-39-103 15,23 2-28-15,9 21 210 0,-35-36 287 0</inkml:trace>
  <inkml:trace contextRef="#ctx0" brushRef="#br0" timeOffset="18235.5724">5548 14272 1810 0,'-22'19'36'0,"11"2"-11"16,11-21-17-16,-14 29-3 0,14-29-4 15,4 19 5-15,-4-19 3 0,18 12 6 0,-18-12 0 16,37 5-2-16,-10-9-4 0,5-2-5 0,10-8 0 16,8-4-4-16,8-8 2 0,9-5-5 0,13-7 9 15,9-3-6-15,11-5 14 0,12-3-12 16,4-5 12-16,7-1 2 0,12-4-22 0,3 1 25 15,6-1-20-15,6 3 8 0,4 0 10 0,6 3-17 16,0 1 0-16,4 0 0 0,4 0 0 0,2-1 0 16,7-2 0-16,4-2 0 0,1-2 0 0,8 0 0 15,8 0 0-15,8-2 0 0,-1 1 0 0,0-2 0 16,3-2 0-16,-4 0 0 0,0 0 0 0,-4-2-12 16,-9 5-29-16,-10-2 10 15,-5 10-10-15,-17-4-20 0,-8 17-16 0,-29-12-49 16,0 29-26-16,-43-26-55 0,17 39-28 0,-44-23-2 15,11 23 14-15,-26-5 75 0,-7 7 91 0,-11 5 81 16,-19 3 66-16,18-4 12 0,-18 4-14 0,0 0-62 16,0 0-141-16,0 0-183 0,0 0-17 0,0 0 315 15</inkml:trace>
  <inkml:trace contextRef="#ctx0" brushRef="#br0" timeOffset="18782.5414">12384 11916 844 0,'0'0'131'0,"8"19"-650"0,-8-19 64 15,17 11 455-15</inkml:trace>
  <inkml:trace contextRef="#ctx0" brushRef="#br0" timeOffset="19360.5907">12388 12049 559 0,'13'-18'224'0,"-9"-11"-58"0,13 14-16 0,-15-14-67 15,-2 29-1-15,11-40-11 0,-11 40-6 0,-3-34 8 16,3 34-3-16,-7-24 7 0,7 24-5 0,0 0-6 16,0 0-12-16,-20-14-6 15,20 14-10-15,0 0-8 0,-17 8-3 0,17-8-8 16,0 0-2-16,-18 15 0 0,18-15-3 0,-8 19 0 16,8-19-3-16,-3 26-11 0,3-26 0 0,3 29 0 15,-3-29 0-15,8 31 0 0,-2-14 0 0,4 2 0 16,0-1 0-16,2 4 0 0,1 1 0 0,1 0 0 15,-1 1 0-15,0-1 0 0,2-3 0 0,-2-3 0 16,-13-17 0-16,28 23 0 0,-28-23 0 16,31 9 0-16,-31-9 0 0,29-3 0 0,-29 3 0 15,27-17 0-15,-27 17 0 0,29-34 0 0,-12 11 0 16,-1-3 0-16,2-1 0 0,1-4 0 0,-2 0 0 16,0-1 0-16,-1 1 0 0,-2 4 0 15,-2 4 0-15,-1 4 0 0,-4 2 0 0,-7 17 0 16,12-18 0-16,-12 18 0 0,0 0 0 15,18 0 0-15,-18 0 0 0,10 23 0 0,-4-1 0 16,-1 6 0-16,-1 4 0 0,-1 3 0 0,0-2 0 16,-1-2 0-16,-1 0 0 0,3-4 0 0,0 0 0 15,1-4 0-15,1-5 0 0,-6-18 0 0,17 21 0 16,-17-21 0-16,26 2 0 0,-8-8 0 0,0-5 0 16,5-6 0-16,0-4 0 0,0-6 0 0,1-3 0 15,1-4 0-15,-5-1 0 0,2-3 0 16,-2 2 0-16,-3 3 0 0,-3 2 0 0,0 4 0 15,-6 2 0-15,0 3 0 0,-4 3-12 16,-4 19-19-16,10-32-11 0,-10 32-26 0,7-30-86 16,24 43-235-16,-31-13-225 0,14-17 21 0,3 24 450 15</inkml:trace>
  <inkml:trace contextRef="#ctx0" brushRef="#br0" timeOffset="19735.6281">13366 11881 1837 0,'27'3'37'0,"-27"-3"-25"16,0 0-3-16,25 0 4 0,-25 0 5 15,33-4 4-15,-12 0-5 0,0 0-3 16,2 1-6-16,0 0-6 0,-1 1-1 0,-2 2 0 16,1 1-3-16,-1-1 4 0,0 1-3 0,-3-1-1 15,0-2 2-15,-17 2-2 0,26-6 4 0,-26 6 2 16,0 0 1-16,19-18 3 0,-19 18-3 0,-1-21 1 15,1 21-6-15,-11-29 3 0,1 11-4 0,-3 1 5 16,-2 0-4-16,-2 1 6 0,-1 3-1 0,-1 0 1 16,-2 2 2-16,0 2-8 0,3 3 0 15,-1 4 0-15,2 4 0 0,17-2 0 0,-28 16 0 16,28-16 0-16,-22 33 0 0,13-10 0 0,2 2 0 16,2 3 0-16,3 2 0 0,3-1 0 0,3 1 0 15,2-2 0-15,5 0 0 0,2-4 0 16,5-2 0-16,3-4 0 0,3-3 0 0,5-4 0 15,4-5 0-15,6-3 0 0,1-6 0 0,6-3 0 16,-3-9-5-16,11 14-138 0,-28-43-273 16,29 26-223-16,-11-14-16 0,3-8 467 0</inkml:trace>
  <inkml:trace contextRef="#ctx0" brushRef="#br0" timeOffset="20188.7499">14459 11202 1855 0,'-49'10'57'0,"49"-10"-24"0,-26 22-11 0,15-5 2 16,-2 0 0-16,1 4 0 0,1 5-16 0,-2 3-8 15,3 4 0-15,0 3 0 0,-1 3 0 0,1 2 0 16,0 2 0-16,1 1 0 0,-1 0 0 0,3 1 0 16,1-2 0-16,2-1 0 0,1-5 0 0,2-3 0 15,1-2 0-15,3-8 0 0,0-2 0 16,3-4 0-16,-6-18 0 0,13 24 0 0,-13-24 0 15,19 8 0-15,-19-8 0 0,20-4 0 0,-20 4 0 16,21-19 0-16,-21 19 0 0,25-35 0 0,-12 12 0 16,0-2 0-16,1-2 0 0,-1 0 0 15,1 1 0-15,0 1 0 0,0 2 0 0,0 1 0 16,1 1 0-16,-2 2 0 0,2 0 0 0,2 2 0 16,-17 17 0-16,33-27 0 0,-33 27 0 15,30-9 0-15,-30 9 0 0,22 9 0 0,-22-9 0 16,12 32 0-16,-8-9 0 0,-3 2 0 0,-1 2 0 15,-3 0 0-15,-1 0 0 0,-4-2 0 0,0 1 0 16,-3-3 0-16,-3-1 0 0,1-2 0 0,-4-3 0 16,-2-1 0-16,-3-3 0 0,-3-2 0 0,-5-3 0 15,1-4 0-15,-4-3 0 0,1-6 0 16,3-2 0-16,1-4 0 0,5-3 0 0,4-3 0 16,5-1 0-16,5-5 0 0,6 1 0 15,3-5 0-15,9 2 0 0,0-6-34 0,18 17-134 16,-29-30-242-16,35 25-243 0,-9-7 27 0,4-4 471 15</inkml:trace>
  <inkml:trace contextRef="#ctx0" brushRef="#br0" timeOffset="20722.5371">15140 11213 1448 0,'-19'-13'245'16,"19"13"-202"-16,-22-2-3 0,22 2 6 16,0 0 5-16,-21 23-7 0,21-23-10 0,-17 37-4 15,8-9-8-15,-1 6 5 0,-1 3-10 0,0 6-17 16,0 1 0-16,0 6 0 0,-2-1 0 0,1 3 0 31,-2-3 0-31,2-4 0 0,2-4 0 0,2-5 0 16,2-3 0-16,1-4 0 0,4-6 0 0,3-3 0 15,-2-20 0-15,7 28 0 0,-7-28 0 16,0 0 0-16,17 12 0 0,-17-12 0 0,0 0 0 16,22-14 0-16,-22 14 0 0,16-28 0 0,-5 10 0 15,0-3 0-15,0-2 0 0,-1 1 0 0,-2 2 0 16,1-1 0-16,-3 3 0 0,0-1 0 0,0-1 0 16,0 1 0-16,-1 0 0 0,1 1 0 0,-1 1 0 15,-5 17 0-15,10-22 0 0,-10 22 0 0,0 0 0 16,0 0 0-16,0 0 0 15,0 0 0-15,9 26 0 0,-9-6 0 0,0 3 0 16,-3 3 0-16,-1 1 0 0,0-2 0 0,0 2 0 16,-1 0 0-16,-3-3 0 0,1 1 0 0,-1-3 0 15,-2 0 0-15,0-2 0 0,0-2 0 0,-2-1 0 16,12-17 0-16,-33 27 0 0,16-16 0 0,-3-3 0 16,0-2 0-16,1-3 0 0,-2-3 0 15,3-3 0-15,1-3 0 0,17 6 0 0,-28-17 0 16,28 17 0-16,-14-25 0 0,14 25 0 0,4-31 0 15,5 14 0-15,0-2-8 0,8 6-31 0,-1-5-13 16,10 12-31-16,-14-21-74 0,33 37-164 0,-40-31-192 16,23 13-56-16,1 9 265 0</inkml:trace>
  <inkml:trace contextRef="#ctx0" brushRef="#br0" timeOffset="21160.2924">15258 11719 1792 0,'0'0'255'0,"-21"2"-255"0,21-2 0 16,0 0 0-16,0 0 0 0,0 0 0 0,0 0 0 15,0 0 0-15,0 0 0 0,19 17 0 16,-19-17 0-16,34-1 0 0,-8 1 0 16,3-2 0-16,5-6 0 0,6 0 0 0,5-6 0 15,2-1 0-15,2-2 0 0,1-3 0 0,-1 2 0 16,-3-2 0-16,-4-1 0 0,-3 2 0 0,-5 0 0 16,-6 2 0-16,-5 0 0 0,-23 17 0 0,21-25 0 15,-21 25 0-15,0 0 0 0,-21-16 0 0,2 16 0 16,-3 3 0-16,-5 3 0 0,-2 6 0 0,-4 3 0 15,-2 3 0-15,-4 4 0 0,0 2 0 16,-2 5 0-16,2 1 0 0,0 3 0 0,4-1 0 16,3 1 0-16,4-1 0 0,6-2 0 15,6-1 0-15,8-4 0 0,4-2 0 0,12-2 0 16,5-3 0-16,10-5 0 0,7-3 0 0,9-3 0 16,5-8 0-16,11 0 0 0,1-10 0 0,16 16-181 15,-29-42-233-15,39 29-209 0,-21-11-26 0,6-10 470 16</inkml:trace>
  <inkml:trace contextRef="#ctx0" brushRef="#br0" timeOffset="21590.5726">16286 11670 1976 0,'-51'5'36'15,"18"-7"-26"-15,3-1-9 0,1 0 4 0,4-2 12 16,1 3-15-16,0-3-2 0,-1 2 0 0,0 1 0 15,0-1 0-15,1 3 0 0,2 3 0 0,0 0 0 16,3 6 0-16,-3-1 0 0,5 6 0 0,-1 0 0 16,2 3 0-16,4 1 0 0,3 3 0 15,4-1 0-15,2 3 0 0,3-1 0 0,1 2 0 16,4-2 0-16,3-1 0 0,4-4 0 16,-12-17 0-16,37 23 0 0,-15-19 0 0,8-6 0 15,4-6 0-15,6-8 0 0,4-8 0 0,6-7 0 16,5-5 0-16,4-6 0 0,5-4 0 0,-2-1 0 15,0-2 0-15,-4 3 0 0,-6 0 0 0,-4 3 0 16,-8 1 0-16,-6 0 0 0,-7 3 0 0,-7 0 0 16,-7 3 0-16,-7 3 0 0,-5 5 0 15,-5 6 0-15,4 22 0 0,-17-23 0 0,17 23 0 16,-30 9 0-16,9 8 0 0,-2 8 0 0,-1 7 0 16,-1 4 0-16,2 6 0 0,0 2 0 0,5 4 0 15,1 2 0-15,1-1 0 0,8 1 0 16,0-4 0-16,11-3 0 0,4-5 0 0,14-4 0 15,5-8 0-15,16-2 0 0,5-14-63 0,33 22-217 16,-32-49-145-16,50 26-148 0,-12-12-43 16,-14-24 527-16</inkml:trace>
  <inkml:trace contextRef="#ctx0" brushRef="#br0" timeOffset="21894.2413">18076 11022 1665 0,'-35'-6'381'0,"-2"-2"-380"0,0-2-1 16,-2 4 0-16,0 0 0 0,1 6 0 0,1 4 0 15,1 4 0-15,1 4 0 0,3 6 0 0,2 5 0 16,3 7 0-16,0 9 0 0,3 3 0 15,1 9 0-15,2 5 0 0,3 6 0 0,1 8 0 16,3 2 0-16,1 6 0 0,2-2 0 0,3-1 0 16,-2-3 0-16,0-3 0 0,1-2 0 0,0-7 0 15,1-3 0-15,-1-7 0 0,6-5 0 0,-4-8 0 16,9-6 0-16,-4-11-6 0,15 10-148 0,-32-44-231 16,39 20-270-16,-20-6 28 0,2-28 408 15</inkml:trace>
  <inkml:trace contextRef="#ctx0" brushRef="#br0" timeOffset="22081.7406">17258 11554 1980 0,'0'0'54'0,"0"0"-41"0,0 0-13 16,0 0 0-16,0 0 0 0,0 0 0 16,3 26 0-16,-3-26 0 0,22 24 0 0,-22-24 0 15,27 24 0-15,-10-13 0 0,4-1 0 0,3-1 0 16,6-1 0-16,5-2 0 0,3-3 0 0,4 0 0 15,2-2 0-15,2 0 0 0,-1-3-37 0,8 13-66 16,-20-33-198-16,24 29-350 0,-10-8 15 16,2-2 318-16</inkml:trace>
  <inkml:trace contextRef="#ctx0" brushRef="#br0" timeOffset="22454.9337">17961 11742 2014 0,'0'0'33'0,"0"0"-33"0,0 0 0 16,0 0 0-16,0 0 0 0,0 0 0 0,31 7 0 15,-9-9 0-15,6-1 0 0,4 1 0 0,2-2 0 16,2-2 0-16,3 0 0 0,-2-2 0 16,0-1 0-16,0-2 0 0,-3 2 0 0,0-4 0 15,-5 1 0-15,-3-1 0 0,-4 1 0 0,-5 0 0 0,-17 12 0 0,19-23 0 0,-19 23 0 0,0-18 0 16,0 18 0-16,-21-14 0 0,2 11 0 31,-5 0 0-31,-2 5 0 0,-4 2 0 0,-3 6 0 0,0 2 0 0,-1 4 0 0,0 2 0 16,0 0 0-16,1 3 0 0,5 2 0 0,4-1 0 15,3-1 0-15,8 1 0 0,3-3 0 0,6 1 0 16,7-1 0-16,4 0 0 0,6-2 0 0,7 0 0 16,4 0 0-16,4 0 0 0,4-1 0 0,2 0 0 15,-1-5 0-15,3 3 0 0,-4-7 0 16,19 24-215-16,-51-31-247 0,56 2-181 0,-29 0-17 15,-9-16 594-15</inkml:trace>
  <inkml:trace contextRef="#ctx0" brushRef="#br0" timeOffset="22845.5713">18721 11627 1965 0,'-46'16'28'0,"46"-16"-15"0,-27 29-10 0,18-12 4 0,4-1 1 0,4 4 8 32,2-2-9-32,6 1-7 0,0-2 0 0,4 0 0 0,-11-17 0 0,35 27 0 0,-12-19 0 0,4 0 0 31,3-6 0-31,3-1 0 0,2-3 0 0,3-3 0 0,2-2 0 0,2-5 0 0,-1-2 0 16,1-1 0-16,-1-2 0 0,-4 1 0 0,-3 0 0 15,-3-1 0-15,-3 3 0 0,-5-1 0 16,-5 3 0-16,-18 12 0 0,20-19 0 0,-20 19 0 15,-3-17 0-15,3 17 0 0,-24-16 0 0,6 11 0 16,-7 0 0-16,-3 3 0 0,-3 1 0 0,-5 1 0 16,1 2 0-16,-1 3 0 0,-3 4 0 15,1 1 0-15,2 5 0 0,1 2 0 0,6 1 0 16,3 3 0-16,4 2 0 0,5-3 0 0,4 3 0 16,7-1 0-16,5 0 0 0,7-2 0 0,6 1 0 15,8-2 0-15,5-1 0 0,5-2 0 0,7-3 0 16,1-4 0-16,7 0 0 0,0-4 0 0,6 5-68 15,-13-27-143-15,37 39-206 0,-36-26-225 16,19-1 49-16,4 10 478 0</inkml:trace>
  <inkml:trace contextRef="#ctx0" brushRef="#br0" timeOffset="25504.5693">19801 10962 1545 0,'0'0'379'15,"0"0"-321"-15,0 0-30 0,0 0-13 0,0 0-6 16,0 0 1-16,0 0-7 0,0 0-3 0,0 0 0 16,0 0 0-16,11 22 0 0,-7-3 0 15,3 5 0-15,-3 4 0 0,-1 5 0 16,-1 2 0-16,-3 1 0 0,-1 3 0 0,-3-1 0 16,-4 1 0-16,0 3 0 0,-6 3 0 0,-1 1 0 15,-2 1 0-15,-5 2 0 0,-2 0 0 0,0 1 0 16,-3-2 0-16,4-2 0 0,1-5 0 0,3-2 0 15,7-5 0-15,5-6 0 0,8-5 0 0,8-5 0 16,-8-18 0-16,36 29 0 0,-8-21 0 16,7-4 0-16,6-5 0 0,4-7 0 0,6-3 0 15,0-4 0-15,7-1 0 0,-8-18-91 0,19 26-425 16,-31-29-144-16,2 10 9 0,-12 1 523 0</inkml:trace>
  <inkml:trace contextRef="#ctx0" brushRef="#br0" timeOffset="25679.6004">19270 11338 2047 0,'-26'11'0'0,"26"-11"0"15,18 2 0-15,15-2 0 0,18 0 0 0,23 0 0 16,12-3 0-16,14 0 0 0,11-2 0 16,4-1 0-16,9-2 0 0,6-1 0 0,-2 2 0 15,-3-3 0-15,-3 7 0 0,-15-11 0 0,6 27-186 16,-45-39-330-16,14 24-158 0,-20-4 19 0,-25-16 640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37.08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10878 14273 1522 0,'30'5'228'16,"-31"-22"-173"-16,1 17-32 0,9-27-7 0,-9 27-5 15,11-17 5-15,-11 17 4 0,0 0 6 0,0 0 0 16,0 0-5-16,0 0-4 0,2 27-13 16,-6-9 1-16,0 4-5 0,-3 3 4 0,0 6-5 15,-1 4 4-15,-2 2-6 0,1 5 11 0,-2 4-9 16,-1 2-3-16,1-1 24 0,3 1-22 16,-1-4 26-16,3-4-15 0,3-8-9 0,-1-4 0 15,4-9 0-15,0-19 0 0,7 22 0 0,-7-22 0 16,0 0 0-16,22-4 0 0,-22 4 0 0,21-25 0 15,-10 3 0-15,1-6 0 0,0-5 0 16,0-6 0-16,2-5 0 0,-1 1 0 0,0-4 0 16,2 2 0-16,-3 1 0 0,-2 3 0 0,-2 6 0 15,-2 3 0-15,-2 4 0 0,-1 2 0 0,-2 6 0 16,-1 20 0-16,3-28 0 0,-3 28 0 0,0 0 0 16,0 0 0-16,0 0 0 0,22-16 0 0,-22 16 0 15,31 0 0-15,-9 0 0 0,6-2 0 0,3-2 0 16,6-1 0-16,3-4 0 15,1-1 0-15,3-1 0 0,-2-5-22 0,7 15-102 16,-25-34-277-16,23 31-264 0,-17-5 33 0,-1-1 430 16</inkml:trace>
  <inkml:trace contextRef="#ctx0" brushRef="#br0" timeOffset="390.613">11518 14416 1972 0,'-23'7'30'16,"23"-7"-17"-16,0 0-2 0,26-4 5 0,-7-1-11 16,2-3-5-16,5-3 0 0,2 1 0 15,2 0 0-15,4 0 0 0,4 0 0 0,0-1 0 16,-2 2 0-16,0 1 0 0,-1 0 0 16,-4 3 0-16,-3 0 0 0,-1 0 0 0,-5 2 0 15,-2 0 0-15,-20 3 0 0,25-4 0 0,-25 4 0 16,0 0 0-16,0 0 0 0,0 0 0 0,0 0 0 15,0 0 0-15,-24-15 0 0,24 15 0 0,-32-12 0 16,13 5 0-16,-2 1 0 0,-2 0 0 0,-1 3 0 16,-1 2 0-16,0 1 0 0,-1 0 0 0,1 4 0 15,-1 2 0-15,3 1 0 0,2 5 0 16,2 1 0-16,3 4 0 0,1 5 0 16,4 3 0-16,3 4 0 0,2 4 0 0,1 1 0 15,4 1 0-15,4 0 0 0,4-2 0 0,2-4 0 16,6-3 0-16,3-3 0 0,6-6 0 0,7-6 0 15,5-4 0-15,6-8 0 0,5-5 0 0,4-7 0 16,8-3 0-16,-5-14-71 0,22 24-211 16,-23-33-370-16,19 6 17 0,-9-4 229 0</inkml:trace>
  <inkml:trace contextRef="#ctx0" brushRef="#br0" timeOffset="671.8774">12896 13643 2012 0,'-14'-32'17'0,"-3"-3"1"0,4 0-18 0,1 1 0 16,-1 5 0-16,2 6 0 0,-2 7 0 0,13 16 0 16,-29-13 0-16,29 13 0 0,-33 17 0 0,12 5 0 15,1 6 0-15,-5 8 0 0,2 9 0 0,1 7 0 16,-1 6 0-16,1 7 0 0,1 4 0 15,-1 6 0-15,2 3 0 0,3 1 0 0,1 1 0 16,3-4 0-16,4-2 0 0,3-6 0 16,5-6 0-16,4-9 0 0,3-6 0 0,5-7 0 15,2-9 0-15,5-4 0 0,0-10-28 0,8 3-74 16,-22-39-192-16,24 26-368 0,-28-7 39 0,28-25 286 16</inkml:trace>
  <inkml:trace contextRef="#ctx0" brushRef="#br0" timeOffset="843.8297">12391 14183 1836 0,'-33'3'211'0,"33"-3"-211"0,-24 2 0 0,24-2 0 15,0 0 0-15,0 0 0 0,0 0 0 0,29 2 0 16,-7-5 0-16,8-2 0 16,4-3 0-16,8-3 0 0,4 0 0 0,-1-2 0 15,5-1 0-15,-3-4 0 0,9 12-88 0,-24-30-398 16,27 25-186-16,-13-9 28 0,8-3 488 0</inkml:trace>
  <inkml:trace contextRef="#ctx0" brushRef="#br0" timeOffset="1031.2698">13084 14058 2047 0,'-18'0'0'0,"18"0"0"0,0 0 0 0,0 0 0 15,-15-17 0-15,15 17 0 0,0 0 0 0,0 0 0 16,20-17 0-16,-20 17 0 0,24-5 0 16,-24 5-6-16,45 19-350 0,-45-19-298 0,29 4-35 15,-29-4 348-15</inkml:trace>
  <inkml:trace contextRef="#ctx0" brushRef="#br0" timeOffset="1187.512">13001 14464 2047 0,'-24'2'0'0,"7"-3"0"0,17 1 0 16,0 0 0-16,-17-23 0 0,17 23 0 15,4-26 0-15,-4 26 0 0,18-33 0 0,0 21 0 16,-1-11 0-16,29 28-502 0,-27-25-187 0,12 12 15 16,-6 2 493-16</inkml:trace>
  <inkml:trace contextRef="#ctx0" brushRef="#br0" timeOffset="2469.0165">14346 13712 1576 0,'0'0'222'0,"-4"-20"-160"0,4 20-22 15,0 0-8-15,0 0-4 0,0 0-2 16,0 0-5-16,0 0-4 0,0 0-7 0,-5 31-2 16,5-5-6-16,0 6 1 0,-3 5-3 0,0 7 0 15,-1 3 0-15,-1 4 0 0,-1 2 0 0,-3 3 0 16,0-2 0-16,-5 2 0 0,1-3 0 0,-2-5 0 16,4-5 0-16,2-10-3 0,5-7-17 0,4-26-9 15,10 31-57-15,-10-31-70 0,41-14-448 16,-25-3-48-16,9-5 156 0</inkml:trace>
  <inkml:trace contextRef="#ctx0" brushRef="#br0" timeOffset="2844.1455">14541 13165 1886 0,'-28'-20'24'0,"-6"0"3"0,-1 5-7 0,-4 0 3 15,0 7-1-15,-3 0 3 0,1 8-5 0,-1 6-20 16,-1 6 0-16,2 9 0 0,1 8 0 0,1 11 0 16,1 12 0-16,0 11 0 0,3 11 0 0,3 9 0 15,6 10 0-15,2 9 0 0,7 7 0 16,6 6 0-16,8 1 0 0,5 0 0 16,9-6 0-16,7-5 0 0,7-9 0 0,4-7 0 15,6-8 0-15,8-16 0 0,3-10 0 0,9-21 0 16,6-16 0-16,8-15 0 0,10-15 0 0,5-17 0 15,8-14 0-15,3-17 0 0,1-11 0 0,3-12 0 16,-1-6 0-16,-3-5 0 0,-4-6 0 0,-9-2 0 16,-11-1 0-16,-13 2 0 0,-17 9 0 15,-23 6 0-15,-14 7 0 0,-17 6 0 0,-13 0 0 16,-13 0 0-16,-11 1 0 0,-12-1 0 0,-13 3 0 16,-5 9 0-16,-8 5 0 0,-1 18 0 0,-4 13 0 15,4 24 0-15,1 15-28 0,21 42-206 16,-32-19-344-16,34 30-42 0,-10-8 34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3:44.28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1943 1140 975 0,'0'0'501'0,"0"0"-490"0,0 0-8 16,0 0-1-16,0 0 5 0,0 0 9 0,0 0 4 15,0 0 5-15,0 0 3 0,0 0 2 0,0 0 5 16,0 0 2-16,0 0 1 0,0 0 0 0,0 0-1 15,0 0 3-15,15 20-5 0,-15-20-2 16,5 23-31-16,-2-4 31 0,2 8-37 0,0 7 26 16,0 10-4-16,-2 6-17 0,0 9 13 0,-4 2-15 15,-1 5 12-15,-2 3-14 0,-2 2 12 0,-2 1-13 16,1-2 14-16,-2-5 13 0,1-2-21 0,1-10 1 16,1-8-3-16,2-10 0 0,3-14 0 0,1-21 0 15,2 19 0-15,-2-19 0 0,0 0 0 0,0 0 0 16,17-28 0-16,-12 0 0 15,-1-8 0-15,-2-10 0 0,2-5 0 0,-2-1 0 16,2-3 0-16,1-2 0 0,-2-4 0 0,1 1 0 16,-2-2 0-16,1 2 0 0,-1-3 0 0,-1-2 0 15,2-4 0-15,1-1 0 0,2-2 0 0,3 6 0 16,2 5 0-16,5 7 0 0,2 8 0 0,7 6 0 16,0 6 0-16,3 4 0 0,1 6 0 15,2 2 0-15,-2 3 0 0,1 6 0 0,1 9 0 16,-3 2 0-16,-2 7 0 0,-1 5 0 0,-2 1 0 15,-4 8 0-15,-2 3 0 0,-3 3 0 0,-5 3 0 16,-2 2 0-16,-6 1 0 0,-4 1 0 0,-4 3 0 16,-6 6 0-16,-3 3 0 0,-5 4 0 0,-3 4 0 15,-2-3 0-15,-2 2 0 0,-2-7 0 16,2 1 0-16,0-4 0 0,2-3 0 16,6-7 0-16,4-8 0 0,5-6 0 0,11-17 0 15,0 0 0-15,0 0 0 0,0 0 0 0,0 0 0 16,0 0 0-16,20 4 0 0,-20-4 0 0,36-15 0 15,-12 7 0-15,4 0 0 0,1 4 0 0,1 1 0 16,-1 4 0-16,-1 4 0 0,-3 4 0 0,0 2 0 16,-5 3 0-16,-3 5 0 0,-1 3 0 0,-1 6 0 15,-1 3 0-15,-1 0 0 0,-1 1 0 16,-3-5 0-16,2-3 0 0,0-2 0 0,4-4-53 16,-15-18-12-16,35 27-52 0,-30-44-108 0,32 23-344 15,-19-14-53-15,4-5 227 0</inkml:trace>
  <inkml:trace contextRef="#ctx0" brushRef="#br0" timeOffset="328.1296">2783 1484 1489 0,'0'28'437'0,"0"-28"-407"16,0 0-12-16,-4 23-2 0,4-23 6 0,17 20 0 15,-17-20-9-15,29 18-13 0,-10-10 0 0,6-4 0 16,5-2 0-16,6-5 0 0,6-4 0 15,3-3 0-15,-1-3 0 0,-3-1 0 16,-2-1 0-16,-6-1 0 0,-4-1 0 0,-5 3 0 16,-6-2 0-16,-18 16 0 0,21-29 0 0,-21 29 0 15,1-28 0-15,-1 28 0 0,-18-25 0 0,18 25 0 16,-36-24 0-16,9 15 0 0,-2 1 0 0,-4 4 0 16,-4 3 0-16,-3 2 0 0,1 6 0 0,-1 3 0 15,4 6 0-15,4 6 0 0,4 2 0 0,4 5 0 16,3 5 0-16,5 0 0 0,4 4 0 15,6 0 0-15,5 3 0 0,4-4 0 0,8-3 0 16,9-7 0-16,5-10 0 0,9-5 0 0,8-11 0 16,10-2 0-16,4-13-55 0,15 2-42 0,-13-34-146 15,34 22-319-15,-15-13-76 0,8-1 187 16</inkml:trace>
  <inkml:trace contextRef="#ctx0" brushRef="#br0" timeOffset="612.4747">4458 758 1901 0,'-41'-13'20'16,"-1"2"-14"-16,6-3 17 0,-1 4 25 16,7 0-2-16,-2 2-43 0,4 4-3 0,0 8 0 15,3 4 0-15,-1 4 0 0,2 0 0 0,1-1 0 16,1 11 0-16,3 0 0 0,0 8 0 0,1 4 0 15,0-1 0-15,3 5 0 0,-1 3 0 0,2 5 0 16,-1 6 0-16,-1 10 0 0,2 6 0 0,-2 4 0 16,1 7 0-16,0-3 0 0,2 5 0 15,1-3 0-15,4 1 0 0,3-8 0 0,0-7 0 16,9-6 0-16,-1-15 0 0,10-2-21 0,-3-15-67 16,17 14-55-16,-27-40-388 0,23 2-124 15,-4-7 71-15</inkml:trace>
  <inkml:trace contextRef="#ctx0" brushRef="#br0" timeOffset="806.8071">3703 1348 2047 0,'0'0'0'16,"0"0"0"-16,-9 17 0 0,9-17 0 0,0 0 0 16,0 0 0-16,26 0 0 0,-26 0 0 15,38 0 0-15,-10-2 0 0,4-4 0 0,6 0 0 16,0-5 0-16,3-1 0 0,-1-1 0 15,4-1 0-15,-1 0-48 0,10 9-63 0,-26-24-210 16,26 26-342-16,-9-3 59 0,0 5 305 0</inkml:trace>
  <inkml:trace contextRef="#ctx0" brushRef="#br0" timeOffset="1418.2037">4375 1570 2008 0,'-43'9'35'0,"43"-9"-31"0,0 0-4 16,0 0 0-16,0 0 0 0,0 0 0 0,26 13 0 16,-9-12 0-16,2-1 0 0,5-4 0 0,3-3 0 15,1-3 0-15,3-4 0 0,0-2 0 0,2-3 0 16,1-4 0-16,-3-2 0 0,0-2 0 16,-6 1 0-1,-4 0 0-15,-5-1 0 0,-4 0 0 0,-5 0 0 0,-3 1 0 0,-7 4 0 16,-4 4 0-16,7 18 0 0,-32-26 0 0,9 15 0 15,-4 4 0-15,-3 3 0 0,-2 3 0 0,0 6 0 16,-2 5 0-16,-2 6 0 0,1 6 0 0,0 5 0 16,1 5 0-16,2 3 0 0,3 5 0 0,5 1 0 15,3-1 0-15,5-2 0 0,8-2 0 16,4-5 0-16,8-3 0 0,4-4 0 16,8-2 0-16,5-5 0 0,4 1 0 0,8-9 0 15,6-6 0-15,6-9 0 0,6-7 0 0,5-8 0 16,6-3 0-16,5-4 0 0,6-3 0 0,1 0 0 15,0-7 0-15,-6 5 0 0,-3-2 0 0,-8 5 0 16,-10 2 0-16,-5 6 0 0,-13 6 0 0,-7 6 0 16,-22 10 0-16,19-5 0 0,-19 5 0 15,0 0 0-15,-3 25 0 0,-4-6 0 0,-3 6 0 16,-8 6 0-16,-1 8 0 0,-7 3 0 0,2 3 0 16,-1 2 0-16,-1-2 0 0,5-1 0 0,3-6 0 15,6-6 0-15,3-7 0 0,6-5 0 0,3-20 0 16,7 21 0-16,-7-21 0 0,18 6 0 15,-18-6 0-15,28-9 0 0,-11-3 0 0,3-8 0 16,-2-3 0-16,-1-8 0 0,1-4 0 16,-3-3 0-16,-2-2 0 0,-2 5 0 0,-3-2 0 15,-4 4 0-15,-1-2 0 0,-3 2 0 0,-3-2 0 16,2-3 0-16,0-3 0 0,2 1 0 0,5 1 0 16,2 5 0-16,0 3 0 0,3 5 0 0,-2 7 0 15,-9 19 0-15,20-26 0 0,-20 26 0 0,25-13 0 16,-1 17-121-16,-24-22-193 0,31 27-186 15,-12-3-150-15,-2 2 189 0,18 19 461 0</inkml:trace>
  <inkml:trace contextRef="#ctx0" brushRef="#br0" timeOffset="2125.7833">5662 1478 1989 0,'0'0'40'16,"0"0"-24"-16,0 0-14 0,0 0-2 0,0 0 0 16,21-7 0-16,-21 7 0 0,28-8 0 0,-9 6 0 15,5-4 0-15,4 0 0 0,3-3 0 0,3-2 0 16,0-1 0-16,1-3 0 0,2-1 0 0,-2-2 0 16,-1 2 0-16,0-2 0 0,-6 1 0 15,-2 0 0-15,-9 1 0 0,-17 16 0 0,18-27 0 16,-18 27 0-16,1-28 0 0,-5 11 0 0,4 17 0 15,-23-29 0-15,6 19 0 0,-5 2 0 0,-3 3 0 16,-3 1 0-16,-5 5 0 0,-3 2 0 16,-3 6 0-16,0 5 0 0,0 3 0 0,1 4 0 15,2 5 0-15,2 4 0 0,2 4 0 0,4 8 0 16,2 3 0-16,5 6 0 0,2-5 0 16,7 0 0-16,5-6 0 0,8-5 0 0,8-5 0 15,5-5 0-15,12-8 0 0,7-6 0 0,8-5 0 16,8-8 0-16,9-8 0 0,3-8 0 0,9-5 0 15,3-7 0-15,5 3 0 0,1-4 0 0,1 0 0 16,-3-2-3-16,-3 0-30 0,-7-3-15 0,-3 3 12 16,-11-1-8-16,-2 6 16 0,-13 1-8 15,-7 5 14-15,-11 1-6 0,-8 4 19 0,-12 17 3 16,-4-20 23-16,4 20 9 0,-33-4 7 16,13 9 14-16,-12 1-7 0,5 7 12 0,-7 2-16 15,4 4 6-15,-2 4-42 0,3 3 0 0,0 0 0 16,1 7 0-16,2-2 0 0,3 3 0 0,-1 0 0 15,4-3 0-15,3 3 0 0,3-1 0 0,3-5 0 16,5 1 0-16,2-5 0 0,4-4 0 16,0-20 0-16,11 30 0 0,-11-30 0 0,23 9 0 15,-23-9 0-15,29-3 0 0,-29 3 0 0,33-15 0 16,-13-4 0-16,-1-4 0 0,4-8 0 0,4-7 0 16,1 2 0-16,2-6 0 0,2 0 0 0,-2 0 0 15,0 2 0-15,-1 0 0 0,-5 7 0 0,-1 2 0 16,-6 4 0-16,-1 3 0 0,-4 5 0 0,-12 19 0 15,16-23 0-15,-16 23 0 16,0 0 0-16,0 0 0 0,0 0 0 0,0 0 0 16,2 34 0-16,-4-10 0 0,-2 5 0 0,-1 7 0 15,2 0 0-15,-1-2 0 0,5 4 0 0,4-3 0 16,7-1 0-16,4-4 0 0,10-2 0 0,3-8 0 16,11 0-41-16,-1-11-42 0,21 21-119 0,-28-43-140 15,40 34-116-15,-24-20-126 0,-1-20 248 16,21 28 336-16</inkml:trace>
  <inkml:trace contextRef="#ctx0" brushRef="#br0" timeOffset="2375.8498">7671 1184 2039 0,'-53'10'8'0,"11"2"-8"16,3-3 0-16,0 2 0 0,3-1 0 0,-4 2 0 15,2 3 0-15,3 4 0 0,1 3 0 0,3 1 0 16,5 4 0-16,6-1 0 0,6 3 0 0,4 0 0 16,6 0 0-16,4 0 0 0,5 0 0 0,5-4 0 15,3 0 0-15,4-5 0 0,4-2 0 0,3-1 0 16,2-5 0-16,4-2 0 0,3-8 0 16,3-3 0-16,5-7 0 0,5-2-32 15,-4-10-47-15,18 15-92 0,-30-39-236 0,21 20-219 16,-2-5 29-16,-8-13 463 0</inkml:trace>
  <inkml:trace contextRef="#ctx0" brushRef="#br0" timeOffset="2750.7859">7778 1485 2031 0,'-17'32'16'0,"-2"-3"-16"15,6-6 0-15,9-7 0 0,4-16 0 0,3 23 0 16,-3-23 0-16,25 10 0 0,-4-11 0 15,7-4 0-15,6-7 0 0,7-5 0 0,4-2 0 16,6-5 0-16,2-4 0 0,6-4 0 16,-1 0 0-16,-2-6 0 0,-5 2 0 0,-5-2 0 15,-6 3 0-15,-8 4 0 0,-10 3 0 0,-6 4 0 16,-12 4 0-16,-6 2 0 0,2 18 0 0,-23-29 0 16,1 18 0-16,-5 4 0 0,-6 6 0 0,-4 5 0 15,-3 5 0-15,-5 14 0 0,-3 5 0 0,0 10 0 16,-1 5 0-16,1 7 0 0,2 3 0 0,4 5 0 15,3-2 0-15,8-2 0 0,9-4 0 16,8-7 0-16,9-3 0 0,7-6 0 0,12-4 0 16,7-9 0-16,10-6 0 0,8-5 0 15,11-10 0-15,11-5 0 0,9-9 0 0,12-8 0 16,9-8 0-16,3-9 0 0,15-1 0 0,-2-9-50 16,13 10-81-16,-20-33-159 0,29 36-137 0,-34-17-143 15,1-1 1-15,6 26 560 0</inkml:trace>
  <inkml:trace contextRef="#ctx0" brushRef="#br0" timeOffset="3016.4078">9186 1073 2047 0,'-35'29'0'0,"-31"5"0"0,7-2 0 0,7-3 0 16,4-2 0-16,8-4 0 0,6-5 0 16,7-2 0-16,8-3 0 0,19-13 0 15,0 0 0-15,-15 19 0 0,15-19 0 0,20 19 0 16,-20-19 0-16,34 19 0 0,-10-9 0 0,3-4 0 15,4 1 0-15,6-1 0 0,-1 0 0 0,6-1 0 16,0 1 0-16,1 0 0 0,-1 4 0 0,0-2 0 16,-1 4 0-16,-6 0 0 0,-3 3 0 0,-8 0 0 15,-4 5 0-15,-6 2 0 0,-6-1 0 0,-7 4 0 16,-6 1 0-16,-6 1 0 0,-7 3 0 16,-5 3 0-16,-9-6 0 0,-3 5 0 0,-8-6 0 15,-2 2 0-15,-5-6-6 0,5 5-114 0,-18-31-128 16,34 38-126-16,-42-38-233 0,22 5 56 0,6 15 411 15</inkml:trace>
  <inkml:trace contextRef="#ctx0" brushRef="#br0" timeOffset="3625.8176">2693 2384 1662 0,'42'-12'104'0,"-25"6"-36"15,16 7-14-15,-3-5-10 0,8 5-11 0,2 1-11 16,5 0-7-16,2 0-7 0,6 1-5 0,3 0-2 16,6 1 3-16,3-4 2 0,9-1 1 0,9-4 0 15,6-3 0-15,12-3-5 0,10-3-2 0,6-4 0 16,10-2 0-16,9-1 0 0,6 1 0 0,9-1 0 16,6 0 0-16,6 3 0 0,7-1 0 15,4 2 0-15,6 0 0 0,-2 1 0 0,3 2 0 16,5 3 0-16,3 2 0 0,0 2 0 15,1 1 0-15,5-1 0 0,-1 0 0 0,-2-2 0 16,4 2 0-16,-5-8 0 0,1 6 0 0,4-7 0 16,1-1 0-16,-5 1 0 0,0-5 0 0,-3 2 0 15,-4 4 0-15,-8-3 0 0,-3 1 0 0,-13 2 0 16,-8-1 0-16,-12 3 0 0,-12 1 0 16,-12 1 0-16,-16 0 0 0,-13 6 0 0,-15-3-44 15,-7 16-77-15,-37-28-195 0,25 37-217 0,-36-11-115 16,-18-6 264-16</inkml:trace>
  <inkml:trace contextRef="#ctx0" brushRef="#br0" timeOffset="6127.3197">1111 3251 1863 0,'0'0'17'16,"-22"23"29"-16,22-23-17 0,-13 25-13 0,13-25 5 16,-6 28-11-16,2-11-1 0,1 6-7 0,0 3 2 15,1 4-6-15,1 2 5 0,-1 0-6 16,1 0 6-16,4 0-8 0,-2-3-1 0,6 0-16 16,0-9-19-16,13 8-68 0,-20-28-270 0,24 6-262 15,-2-2-3-15,1-11 474 0</inkml:trace>
  <inkml:trace contextRef="#ctx0" brushRef="#br0" timeOffset="6542.2642">1353 2737 1962 0,'0'0'6'0,"-24"-9"-4"0,24 9 4 0,-21-11 3 16,21 11 3-16,-29-9 0 0,11 5-1 0,-5 4-3 16,-4 4-3-16,-2 5 3 0,-4 8-5 0,-1 8 0 15,-5 6-3-15,-2 7 0 0,-3 10 0 16,0 8 0-16,0 9 0 0,3 11 0 16,0 10 0-16,0 7 0 0,4 5 0 0,4 7 0 15,5-1 0-15,5 3 0 0,7 1 0 0,8-2 0 16,5-11 0-16,10-10 0 0,10-19 0 0,11-14 0 15,15-13 0-15,10-14 0 0,16-14 0 0,10-12 0 16,13-18 0-16,9-13 0 0,8-15 0 0,5-16 0 16,10-12 0-16,2-12 0 0,-3-10 0 15,-4 0 0-15,-17-4 0 0,-12 2 0 0,-14 2 0 16,-16 3 0-16,-18 7 0 0,-17 9 0 0,-17 10 0 16,-16 7 0-16,-12 4 0 0,-11 0 0 0,-9 4 0 15,-7-2 0-15,-9 5 0 0,-11 2 0 0,-7 5 0 16,-14 5 0-16,-3 8-10 0,-9 3-68 0,22 42-237 15,-21-16-341-15,22 28 8 0,4 10 309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22:04:11.76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16102 2849 1135 0,'0'0'209'15,"0"0"-127"-15,0 0-10 0,-18-18-1 0,18 18 0 16,0 0 4-16,0 0-8 0,-13-19-17 0,13 19-11 16,0 0-10-16,-17-6-6 0,17 6-3 0,-20 5 2 15,20-5-7-15,-30 17 1 0,13-3-7 16,-1 2 0-16,-2 3-4 0,1 5 4 0,-3-1-3 15,1 4 6-15,3-2-11 0,2 1-1 0,2-2 0 16,3-1 0-16,3-3 0 0,3-3 0 0,5-17 0 16,5 28 0-16,-5-28 0 0,19 18 0 15,-19-18 0-15,32 9 0 0,-10-12 0 0,4-4 0 16,4-6 0-16,3-3 0 0,2-5 0 16,1-2 0-16,-1-2 0 0,-2-2 0 0,-2 1 0 15,-3 0 0-15,-6 2 0 0,-4 3 0 0,-8 1 0 16,-5 3 0-16,-5 17 0 0,-5-25 0 0,5 25 0 15,-23-15 0-15,5 11 0 0,-4 1 0 0,-2 4 0 16,-2 2 0-16,-1 3 0 0,2 0 0 0,2 0 0 16,3 2 0-16,20-8 0 0,-25 11 0 0,25-11 0 15,0 0 0-15,0 0 0 0,0 0 0 16,23 6 0-16,-3-7 0 0,6-4 0 16,4-2 0-16,4-3 0 0,3 1 0 0,2-3 0 15,1-1 0-15,0 1 0 0,-1 1 0 0,-3 2 0 16,-4 2 0-16,-5 2 0 0,-4 1 0 0,-5 4 0 15,-18 0 0-15,23 6 0 0,-23-6 0 0,5 18 0 16,-5-18 0-16,-5 30 0 0,-2-10 0 0,-3 3 0 16,-4 1 0-16,-2 3 0 0,-1-1 0 15,1 0 0-15,3-2 0 0,2-5 0 0,11-19 0 16,-11 27 0-16,11-27 0 0,0 0 0 0,0 0 0 16,29 11 0-16,-12-17 0 0,4-5 0 15,4-4 0-15,4-5 0 0,2-3 0 0,0-3 0 0,1 1 0 16,-2-1 0-16,0 2 0 0,-4 2 0 15,-1 4 0-15,-6 3 0 0,-2 4 0 16,-17 11 0-16,18-12 0 0,-18 12 0 0,0 0 0 16,0 0 0-16,0 0 0 0,4 19 0 0,-4-19 0 15,-5 34 0-15,0-10 0 0,0 3 0 0,-1 0 0 16,2 0 0-16,-1-3 0 0,6-2 0 0,-1-22 0 16,16 33 0-16,-16-33-60 0,51 35-275 0,-51-35-301 15,47-3 5-15,-19-3 247 0</inkml:trace>
  <inkml:trace contextRef="#ctx0" brushRef="#br0" timeOffset="884.4805">17766 2549 1508 0,'-21'-19'103'0,"21"19"-36"0,0 0-15 16,0 0-4-16,0 0 2 0,0 0-9 0,0 0-5 15,0 0-12-15,0 0-10 0,0 0-3 0,0 17-2 16,2 2 2-16,0 9 16 0,-1 6-33 0,1 5 28 16,-1 4-30-16,-2 1 6 0,-1 2 11 0,1-2-13 0,0-1 12 0,-2-2-12 15,2-2 9-15,1-6-8 0,0-5 3 0,5-2-20 16,-1-8-12-16,8 4-35 0,-12-22-44 16,33 23-310-16,-33-23-200 0,26-16 43 0,-4 5 411 15</inkml:trace>
  <inkml:trace contextRef="#ctx0" brushRef="#br0" timeOffset="1060.7576">17845 2427 1991 0,'0'0'31'0,"-18"16"-14"0,18-16-12 15,0 0-2-15,0 0-3 0,0 0 0 0,24-4 0 16,-6 2 0-16,4-4 0 0,4 0 0 0,7-4 0 15,4-1 0-15,4 2 0 0,0-5-3 0,3 5-41 16,-7-11-44-16,19 35-209 0,-24-31-340 0,8 12 16 16,-9 2 265-16</inkml:trace>
  <inkml:trace contextRef="#ctx0" brushRef="#br0" timeOffset="1263.9218">17713 2772 2013 0,'0'0'-1'0,"0"0"-6"16,0 0-3-16,0 0 0 0,20-4 14 0,2-2-1 15,5-2 1-15,3-3-2 0,6-1 1 0,4 0-4 16,6-3 3-16,0 1-11 0,3 0-13 0,-4-7-47 16,12 18-53-16,-28-32-126 0,26 28-381 0,-16-5 44 15,-8-6 268-15</inkml:trace>
  <inkml:trace contextRef="#ctx0" brushRef="#br0" timeOffset="1607.6734">18350 2705 1701 0,'4'21'65'0,"-4"-21"-36"0,-9 17 6 16,9-17-12-16,-2 20 16 0,2-20-5 0,-2 22-1 16,2-22-5-16,-3 27-10 0,3-27-8 0,1 32 3 15,-2-15-4-15,1 3 1 0,-4 1-10 16,0 4 0-16,-2 1 0 0,0 2 0 0,-1 1 0 15,-2-3 0-15,2-1 0 0,0-2 0 0,1-6 0 16,6-17 0-16,-5 24 0 0,5-24 0 0,0 0 0 16,0 0 0-16,0 0 0 0,19 4 0 0,-19-4 0 15,21-26 0-15,-8 4 0 0,6-4 0 0,-4-4 0 16,4-4 0-16,-1-3 0 0,-1 1 0 16,-2 2 0-16,-1 3 0 0,-4-2 0 15,-2 3 0-15,-2 1 0 0,-1 1 0 0,0 5 0 16,-1 3 0-16,-4 20 0 0,6-27 0 0,-6 27 0 15,0 0 0-15,0 0 0 0,0 0 0 0,18-6 0 16,-18 6 0-16,0 0 0 0,24 14 0 0,-24-14 0 16,33 10 0-16,-12-5 0 0,1-3 0 0,3 1 0 15,1-4 0-15,7 5-35 0,-14-24-158 16,35 26-449-16,-31-16 27 0,11 8 54 0</inkml:trace>
  <inkml:trace contextRef="#ctx0" brushRef="#br0" timeOffset="1782.7665">18955 2751 2047 0,'-8'18'0'16,"-4"2"0"-16,1 0 0 0,4 1 0 15,-1 1 0-15,1 1 0 0,1 0 0 0,-1 2 0 16,1-1 0-16,1-1 0 0,1 0 0 0,4-2 0 0,1-2 0 16,2-2 0-16,-3-17 0 0,8 25 0 0,-8-25-2 15,0 0-141-15,40 13-480 0,-40-13-37 0,31-22 47 16</inkml:trace>
  <inkml:trace contextRef="#ctx0" brushRef="#br0" timeOffset="1917.8802">19053 2363 2047 0,'-39'-17'0'0,"1"4"0"0,5 6 0 0,5 5 0 0,5 4 0 16,3 0 0-16,3 2 0 0,17-4 0 0,-26 3 0 15,26-3-78-15,-18-3-407 16,36 9-166-16,-18-6 0 0,28-18 470 0</inkml:trace>
  <inkml:trace contextRef="#ctx0" brushRef="#br0" timeOffset="2471.9219">19864 2703 1618 0,'0'0'273'0,"-18"-5"-211"0,18 5-46 0,2-17-6 15,-2 17 2-15,17-23 6 0,-17 23 5 0,33-26-18 16,-11 12 5-16,3 0-10 0,3-2 0 0,5 2 0 15,1-2 0-15,0 4 0 0,2 0 0 0,-5 3 0 16,-2 2 0-16,-3 3 0 0,-4 2 0 16,-4 2 0-16,-18 0 0 0,22 6 0 0,-22-6 0 15,0 0 0-15,7 25 0 0,-13-8 0 0,-5 3 0 16,-5 4 0-16,-7 2 0 0,-1 3 0 0,-4 4 0 16,0 0 0-16,0 1 0 0,-1 2 0 15,1-1 0-15,2 0 0 0,4 0 0 0,4-3 0 16,4-3 0-16,4-5 0 0,6-5 0 0,4-19 0 15,8 27 0-15,-8-27 0 0,29 12 0 16,-5-11 0-16,6-6 0 0,9-5 0 0,0-5 0 16,9-6 0-16,-1-4 0 0,7 3-32 0,-8-14-89 15,24 30-310-15,-28-27-199 0,9 9 6 0,-7 0 416 16</inkml:trace>
  <inkml:trace contextRef="#ctx0" brushRef="#br0" timeOffset="2784.445">20950 2380 2047 0,'-29'9'0'15,"3"1"0"-15,1 2 0 0,-1 5 0 0,-2 3 0 16,-2 5 0-16,-4 8 0 0,-3 4 0 0,0 6 0 16,0 4 0-16,3 4 0 0,0-1 0 15,6 1 0-15,4-4 0 0,3-1 0 0,9-6 0 16,3-4 0-16,9-3 0 0,5-6 0 0,6-5 0 15,6-4 0-15,4-6 0 0,3-4 0 0,5-4 0 16,7-7 0-16,0-5 0 0,4-5 0 0,0-7 0 16,-3-1 0-16,-4-4 0 0,-5 0 0 15,-5-2 0-15,-6 2 0 0,-9 1 0 0,-3 1 0 16,-7 1 0-16,-8 3 0 0,-2 2 0 16,-8-3 0-16,-2 5 0 0,-6-2 0 0,1 6-21 15,-9-6-72-15,18 28-148 0,-36-24-303 0,33 13-93 16,-4-2 127-16</inkml:trace>
  <inkml:trace contextRef="#ctx0" brushRef="#br0" timeOffset="3253.1881">21558 2559 1764 0,'5'-18'158'15,"-5"18"-131"-15,0 0-14 0,-3-23 2 0,3 23-3 16,0 0 5-16,0 0-2 0,0 0-2 0,0 0-1 16,17-9-11-16,-17 9-1 0,0 0 0 0,25 29 0 15,-25-29 0-15,28 37 0 0,-14-13 0 16,1 1 0-16,-3 2 0 0,0 1 0 0,-2 1 0 15,-2 1 0-15,-4 3 0 0,-5-2 0 0,-4 2 0 16,-5-1 0-16,-2 1 0 0,-4 1 0 16,-3-1 0-16,-3-3 0 0,-4-1 0 0,1-5 0 0,-1-5 0 15,2-2 0-15,2-5 0 0,2-6 0 16,20-6 0-16,-31-3 0 0,31 3-22 0,-24-44-182 16,41 25-411-16,-27-19-29 0,15 3 83 15</inkml:trace>
  <inkml:trace contextRef="#ctx0" brushRef="#br0" timeOffset="3409.4629">21494 2503 1686 0,'-22'0'361'0,"22"0"-361"16,0 0 0-16,3 22 0 0,-3-22 0 16,23 10 0-16,-6-9 0 0,7-3 0 15,4-6 0-15,8 0 0 0,2-7-36 0,10 5-43 16,-9-26-115-16,23 24-407 0,-11-7-34 0,4 7 134 15</inkml:trace>
  <inkml:trace contextRef="#ctx0" brushRef="#br0" timeOffset="3786.2459">22059 2795 1873 0,'-35'14'158'0,"-2"11"-142"0,18-4-16 16,5 0 0-16,4-2 0 0,1-1 0 0,3-1 0 0,6-17 0 15,-6 32 0-15,6-32 0 0,8 28 0 0,-8-28 0 16,20 21 0-16,-20-21 0 0,29 15 0 16,-10-10 0-16,3-3 0 0,1-3 0 0,1-4 0 15,0-2 0-15,3-4 0 0,-1-2 0 0,4-2 0 16,-4-3 0-16,1-1 0 0,-5-1 0 16,-1-3 0-16,-2 2 0 0,-1-2 0 0,-2 0 0 15,-2 1 0-15,-4 1 0 0,-1 2 0 0,-3 2 0 16,-6 17 0-16,5-25 0 0,-5 25 0 0,0 0 0 15,0 0 0-15,-23-9 0 0,23 9 0 16,-24 15 0-16,24-15 0 0,-31 32 0 0,15-10 0 16,-1 3 0-16,1 2 0 0,2 0 0 0,2-3 0 15,3 0 0-15,4-2 0 0,5-5 0 0,0-17 0 16,10 24 0-16,-10-24 0 0,24 14 0 0,-7-11 0 16,3-4 0-16,3-3 0 0,0-6 0 0,5 2 0 15,-2-12-53-15,19 27-227 0,-39-36-267 16,25 15-89-16,-10-4 106 0</inkml:trace>
  <inkml:trace contextRef="#ctx0" brushRef="#br0" timeOffset="4161.2825">22590 2803 1830 0,'0'0'73'0,"0"0"-32"0,0 0-10 0,-10 17 3 15,10-17-1-15,0 0-28 0,-7 24-5 0,7-24 0 16,-9 27 0-16,1-10 0 0,-1 4 0 0,-2 2 0 16,-3 1 0-16,1 0 0 0,-2-1 0 15,2-3 0-15,1-1 0 0,12-19 0 0,-15 20 0 16,15-20 0-16,0 0 0 0,0 0 0 16,0 0 0-16,0 0 0 0,22-6 0 0,-22 6 0 15,32-27 0-15,-12 7 0 0,1-2 0 0,1-2 0 16,0-1 0-16,1 0 0 0,-2 1 0 0,-1 2 0 15,-1 4 0-15,-19 18 0 0,26-28 0 0,-26 28 0 16,0 0 0-16,17-18 0 0,-17 18 0 0,0 0 0 16,0 0 0-16,0 0 0 0,0 0 0 15,-4 17 0-15,4-17 0 0,-8 26 0 0,3-7 0 16,-1 3 0-16,3 0 0 0,-1-1 0 16,4 2 0-16,0-3 0 0,4 0 0 0,-1-2 0 15,7 0 0-15,-10-18-27 0,32 43-200 0,-32-43-316 16,0 0-68-16,26 16-8 0</inkml:trace>
  <inkml:trace contextRef="#ctx0" brushRef="#br0" timeOffset="4505.0123">22865 2878 2040 0,'0'0'7'0,"0"0"-7"0,5 18 0 16,-5-18 0-16,0 0 0 0,18 19 0 15,-18-19 0-15,20 13 0 0,-20-13 0 16,24 6 0-16,-24-6 0 0,35 2 0 0,-16-4 0 16,0 0 0-16,-2-3 0 0,1-3 0 0,-18 8 0 15,28-14 0-15,-28 14 0 0,19-15 0 0,-19 15 0 16,8-17 0-16,-8 17 0 0,3-18 0 0,-3 18 0 16,-4-20 0-16,4 20 0 0,-12-22 0 0,12 22 0 15,-20-16 0-15,20 16 0 0,-25-8 0 16,25 8 0-16,-29 5 0 0,12 2 0 0,17-7 0 15,-33 24 0-15,33-24 0 0,-29 34 0 0,18-13 0 16,2 1 0-16,3 3 0 0,0-1 0 0,1-2 0 16,3-1 0-16,3-2 0 0,-1-19 0 15,12 29 0-15,-12-29 0 0,32 21 0 0,-9-12 0 16,4-4 0-16,7 2 0 0,-5-19-111 0,30 34-227 16,-37-30-273-16,24 6-12 0,-2 3 260 15</inkml:trace>
  <inkml:trace contextRef="#ctx0" brushRef="#br0" timeOffset="4973.795">23685 2506 2014 0,'0'0'33'0,"0"0"-33"0,0 0 0 15,-18 9 0-15,18-9 0 0,-6 25 0 0,1-5 0 16,1 3 0-16,-1 3 0 0,2 4 0 15,-2 1 0-15,0 6 0 0,-2-1 0 0,-1 1 0 16,1 1 0-16,0-2 0 0,1 2 0 16,0-5 0-16,2 1 0 0,-3-8-42 0,16 14-124 15,-28-32-394-15,32 14-79 0,-13-22 26 0</inkml:trace>
  <inkml:trace contextRef="#ctx0" brushRef="#br0" timeOffset="5270.647">24100 2545 2047 0,'-27'16'0'0,"-2"4"0"0,1 2 0 0,1 1 0 16,0-2 0-16,4 3 0 0,4-2 0 16,2 0 0-16,6-4 0 0,11-18 0 15,-4 29 0-15,4-29 0 0,18 22 0 0,-18-22 0 16,32 17 0-16,-10-12 0 0,2 0 0 0,5-4 0 15,-2 1 0-15,1-1 0 0,0 1 0 0,-2-1 0 16,-3 1 0-16,-6 2 0 0,-17-4 0 0,18 11 0 16,-18-11 0-16,1 20 0 0,-1-20 0 0,-6 33 0 15,-2-14 0-15,-3 2 0 0,-4-1 0 16,-3 0 0-16,-2 0 0 0,2-3 0 0,1-1 0 16,17-16 0-16,-24 22 0 0,24-22-21 0,0 0-111 15,-33-7-228-15,33 7-274 0,0 0-1 0,7-37 371 16</inkml:trace>
  <inkml:trace contextRef="#ctx0" brushRef="#br0" timeOffset="5427.6921">24033 2551 2003 0,'0'0'44'0,"0"0"-44"16,0 0 0-16,0 0 0 0,0 0 0 0,3-19 0 15,-3 19 0-15,38-17 0 0,-10 4 0 0,10 1 0 16,-2-5 0-16,11 15 0 0,-20-31-237 0,37 45-265 15,-35-23-174-15,-4 3 72 0,5 24 577 0</inkml:trace>
  <inkml:trace contextRef="#ctx0" brushRef="#br0" timeOffset="6583.8744">17745 4114 1308 0,'0'0'360'0,"0"0"-326"0,0 0-5 0,0 0 12 16,-3-18 8-16,3 18 5 0,0 0-7 0,-22-14-7 15,22 14-3-15,-18 1-9 0,18-1-8 0,-26 12-20 16,26-12 0-16,-32 22 0 0,15-5 0 0,-1 1 0 16,0 5 0-16,0 0 0 0,2 1 0 15,0 1 0-15,3-2 0 0,1-1 0 16,3-4 0-16,9-18 0 0,-8 28 0 0,8-28 0 16,0 0 0-16,19 19 0 0,-19-19 0 0,35 0 0 15,-9-6 0-15,3-3 0 0,4-3 0 0,2-5 0 16,3-3 0-16,2-2 0 0,-2-2 0 0,-1-1 0 15,-4 1 0-15,-5 1 0 0,-4 3 0 0,-5 5 0 16,-19 15 0-16,17-18 0 0,-17 18 0 16,0 0 0-16,0 0 0 0,0 0 0 0,0 0 0 15,-21-13 0-15,21 13 0 0,-25 10 0 0,25-10 0 16,-30 23 0-16,16-6 0 0,-1 2 0 0,3 4 0 16,1-1 0-16,3 0 0 0,3-2 0 0,3-1 0 15,5-1 0-15,-3-18 0 0,12 30 0 16,-12-30 0-16,24 19 0 0,-7-13 0 15,4-3 0-15,3-4 0 0,4-4 0 0,4-5 0 16,1-2 0-16,3-4 0 0,1-1 0 0,2-2 0 16,-3-3 0-16,1 0 0 0,-2-2 0 0,-2 1 0 15,-4-1 0-15,-2 1 0 0,-4 1 0 0,-2 1 0 16,-7 0 0-16,-2 2 0 0,-3-2 0 0,-4 3 0 16,-2 1 0-16,-3 17 0 0,4-30 0 0,-4 30 0 15,-3-21 0-15,3 21 0 0,0 0 0 16,0 0 0-16,0 0 0 0,0 0 0 0,0 0 0 15,-17-12 0-15,17 12 0 0,0 0 0 16,0 0 0-16,0 0 0 0,0 0 0 0,0 0 0 16,3 17 0-16,-3-17 0 0,0 0 0 0,0 0 0 15,0 0 0-15,0 0 0 0,0 0 0 0,17 10 0 16,-17-10 0-16,0 0 0 0,0 0 0 0,0 0 0 16,21-26 0-16,-21 26 0 0,8-25 0 15,-8 25 0-15,13-32 0 0,-5 14 0 0,0-3 0 16,1-4 0-16,1 0 0 0,-1-3 0 0,1 2 0 15,1-3 0-15,0 2 0 0,1 0 0 0,-2 3 0 16,0 4 0-16,-10 20 0 0,14-26 0 0,-14 26 0 16,0 0 0-16,0 0 0 0,0 0 0 0,0 0 0 15,-1 17 0-15,-6 2 0 16,-2 9 0-16,-3 9 0 0,-3 1 0 0,2 6 0 16,-3 2 0-16,0 2 0 0,-1 4 0 0,-2 3 0 15,1-2 0-15,-2 2 0 0,3-1 0 0,1-4 0 16,2-2 0-16,2-6 0 0,3-6 0 0,3-2 0 15,4-7 0-15,3-3 0 0,-1-7 0 0,7 0 0 16,-7-17-34-16,29 29-266 0,-42-51-198 0,30 18-120 16,-17 4 22-16,8-48 596 0</inkml:trace>
  <inkml:trace contextRef="#ctx0" brushRef="#br0" timeOffset="6724.7391">18363 4036 2047 0,'-46'0'0'0,"46"0"0"16,0 0 0-16,0 0 0 0,0 0 0 15,0 0 0-15,0 0 0 0,0 0 0 0,33-18 0 16,-5 9 0-16,8-2 0 0,7-5 0 16,9 1 0-16,2-5 0 0,15 3 0 0,-6-16 0 15,36 33-339-15,-41-37-314 0,26 11-19 0,-5 4 290 16</inkml:trace>
  <inkml:trace contextRef="#ctx0" brushRef="#br0" timeOffset="9614.1264">19747 3794 1788 0,'0'0'93'0,"0"0"-25"16,0 0-22-16,0 0-13 0,0 0-14 0,-8 25-19 15,0-2 0-15,-4 7 0 0,-1 8 0 16,-2 3 0-16,-4 5 0 0,-1-1 0 0,0-2 0 16,0-3 0-16,3-2 0 0,4-4 0 0,3-7 0 15,6 1 0-15,2-9-7 0,9 4-70 16,-7-23-38-16,33 43-287 0,-33-43-239 0,31 25 45 16,-11-9 388-16</inkml:trace>
  <inkml:trace contextRef="#ctx0" brushRef="#br0" timeOffset="9926.6346">20251 3813 1782 0,'-14'-25'240'16,"14"25"-226"-16,-23-16-3 0,23 16-11 0,-23-1 0 16,23 1 0-16,-29 14 0 0,11 3 0 15,-1 5 0-15,2 5 0 0,-2 5 0 16,3 3 0-16,0 5 0 0,3 0 0 0,3 1 0 15,3-2 0-15,4-2 0 0,5-3 0 0,5-2 0 16,4-7 0-16,5-3 0 0,2-5 0 0,5-4 0 16,3-4 0-16,2-5 0 0,4-5 0 0,1-6 0 15,3-5 0-15,0-6 0 0,-2-4 0 0,-4-3 0 16,-2-4 0-16,-3-2 0 0,-5 1 0 16,-4-3 0-16,-4 3 0 0,-6-2 0 0,-2 3 0 15,-6-2 0-15,-2 2 0 0,-2 0 0 0,0 5-19 16,-6-4-24-16,12 28-59 0,-34-57-148 0,34 57-356 15,-22-36-19-15,12 18 224 0</inkml:trace>
  <inkml:trace contextRef="#ctx0" brushRef="#br0" timeOffset="10260.8924">20872 3900 1807 0,'-8'-20'45'16,"8"20"19"-16,-8-22-47 0,8 22 18 0,-12-22 8 16,12 22-9-16,0 0-32 0,-24-19-2 0,24 19 0 15,-27 1 0-15,27-1 0 0,-34 21 0 0,16-3 0 16,-4 6 0-16,0 4 0 0,0 4 0 0,0 5 0 16,4 0 0-16,2 3 0 0,5 0 0 0,4-3 0 15,4 0 0-15,5-7 0 0,3-3 0 0,4-6 0 16,8-3 0-16,5-4 0 0,6-5 0 15,4-4 0-15,2-6 0 0,2-5 0 0,4-5 0 16,2-6 0-16,-1-5 0 0,0-4 0 0,-4-4 0 16,-5-2 0-16,-3 1 0 0,-7 0 0 15,-5 0 0-15,-5 3 0 0,-6-2 0 0,-2 5 0 16,-8-3 0-16,2 10-40 0,-28-28-327 0,30 46-282 16,-30-35 1-16,13 19 306 0</inkml:trace>
  <inkml:trace contextRef="#ctx0" brushRef="#br0" timeOffset="10557.7767">21333 3820 1973 0,'0'0'28'0,"0"0"-8"15,2-18 6-15,-2 18-26 0,0 0 0 0,0 0 0 16,0 0 0-16,0 0 0 0,0 0 0 0,0 0 0 15,-24-2 0-15,24 2 0 0,-22 23 0 0,11-5 0 16,-2 1 0-16,1 4 0 0,2 0 0 0,2 1 0 16,3 1 0-16,3-4 0 0,5 0 0 0,-3-21 0 15,19 29 0-15,1-18 0 0,3-5 0 16,7-4 0-16,7-4 0 0,3-5 0 16,7-7 0-16,6-4 0 0,1-4 0 0,0-1 0 0,4-2 0 15,-3-3 0-15,0 2 0 0,-8-6 0 0,1 10 0 16,-19-17-159-16,22 37-327 0,-38-22-174 15,-13 24 61-15,22-14 457 0</inkml:trace>
  <inkml:trace contextRef="#ctx0" brushRef="#br0" timeOffset="10683.8694">21681 3826 2035 0,'-38'27'12'16,"3"4"-12"-16,4 0 0 0,6 0 0 0,2-2 0 16,5 0 0-16,4-1 0 0,4-4 0 0,6-1 0 15,1-3 0-15,6-4 0 0,-3-16 0 0,15 30 0 16,-15-30 0-16,32 19 0 0,-14-13 0 0,9 0 0 15,-8-19-77-15,34 16-561 0,-28-12-38 0,14 5 21 16</inkml:trace>
  <inkml:trace contextRef="#ctx0" brushRef="#br0" timeOffset="11496.8218">22434 3986 1211 0,'0'0'428'0,"0"0"-341"16,0 0-33-16,0 0-9 0,0 0 5 16,-11-24-3-16,11 24-3 0,-21-7-9 15,21 7-4-15,-28-3-16 0,10 3-15 0,-3 1 0 16,0 1 0-16,0 2 0 0,0 3 0 0,-1 0 0 16,3 2 0-16,0 2 0 0,0 3 0 0,2-1 0 15,17-13 0-15,-28 33 0 0,18-16 0 0,2 2 0 16,3-1 0-16,1 0 0 0,3 2 0 0,3-2 0 15,2 1 0-15,3-2 0 0,2 0 0 0,-9-17 0 16,25 22 0-16,-8-16 0 0,2-4 0 16,4-3 0-16,-3-4 0 0,5-5 0 0,0-3 0 15,1-4 0-15,-1-5 0 0,0-3 0 0,-1-3 0 16,0-3 0-16,-2-1 0 0,0-2 0 0,-3-1 0 16,0 1 0-16,-2 3 0 0,-4 2 0 0,-2 5 0 15,-5 4 0-15,-6 20 0 0,4-23 0 0,-4 23 0 16,0 0 0-16,0 0 0 0,0 0 0 15,0 0 0-15,-15 26 0 0,7-6 0 16,-4 8 0-16,-1 4 0 0,0 3 0 0,0 0 0 16,3 0 0-16,-1-5 0 0,8 0 0 0,3-7 0 15,8 3 0-15,-2-8 0 0,13 13-102 0,-19-31-264 16,20 14-281-16,-3-8 14 0,7-6 335 0</inkml:trace>
  <inkml:trace contextRef="#ctx0" brushRef="#br0" timeOffset="12043.6724">22972 3950 2005 0,'0'0'42'0,"0"0"-42"0,-23 0 0 15,23 0 0-15,0 0 0 0,-24 19 0 0,24-19 0 31,-24 36 0-31,9-11 0 0,-1 2 0 0,-1 2 0 16,1 3 0-16,-1 1 0 0,3 0 0 0,0 1 0 16,1 0 0-16,2-5 0 0,3-3 0 0,1-7 0 0,7-19 0 0,-1 25 0 0,1-25 0 0,0 0 0 31,0 0 0-31,23 9 0 0,-23-9 0 16,20-14 0-16,-20 14 0 0,23-29 0 0,-10 9 0 0,3-7 0 0,1-1 0 0,0-3 0 0,-1-2 0 15,0 2 0-15,-3 1 0 0,-2 1 0 16,-1 3 0-16,-4 2 0 0,-1 5 0 0,-2 2 0 15,-3 17 0-15,4-20 0 0,-4 20 0 0,0 0 0 16,0 0 0-16,0 0 0 0,0 0 0 0,0 0 0 16,-10 23 0-16,10-23 0 0,-5 31 0 15,5-31 0-15,-1 29 0 0,1-29 0 0,8 23 0 16,-8-23 0-16,0 0 0 0,24 18 0 0,-24-18 0 16,23 2 0-16,-23-2 0 0,30-7 0 0,-10 0 0 15,1-3 0-15,-1-2 0 0,2-3 0 0,1 1 0 16,-1-1 0-16,-1 1 0 0,-2 2 0 0,-19 12 0 15,26-18 0-15,-26 18 0 0,0 0 0 16,0 0 0-16,0 0 0 0,0 0 0 16,0 0 0-16,0 0 0 0,16 30 0 0,-18-10 0 15,-1 7 0-15,-2 3 0 0,-2 2 0 0,-1 2 0 16,2 1 0-16,1-1 0 0,2-1 0 0,-1-2 0 16,3-4 0-16,-2-2 0 0,6-1 0 0,-3-24 0 15,9 37 0-15,-9-37-71 0,25 33-252 0,-42-49-117 16,37 20-131-16,-20-4-10 0,-6-21 521 15</inkml:trace>
  <inkml:trace contextRef="#ctx0" brushRef="#br0" timeOffset="12746.8572">20516 4513 2047 0,'-35'5'0'0,"35"-5"0"0,0 0 0 0,0 0 0 16,0 0 0-16,0 0 0 0,0 0 0 0,15-20 0 15,-15 20 0-15,12-18 0 0,-12 18 0 0,15-22 0 16,-15 22 0-16,12-22 0 0,-17-11-116 0,31 39-372 16,-38-27-194-16,12 21 37 0,-17-9 530 0</inkml:trace>
  <inkml:trace contextRef="#ctx0" brushRef="#br0" timeOffset="134792.7296">1216 8822 1299 0,'7'26'288'0,"-7"-26"-187"0,0 0-65 16,0 0-15-16,0 0-6 0,0 0-1 16,0 0 4-16,0 0 4 0,0 0-3 0,0 0-2 15,-10 25-2-15,14-5 10 0,2 5-32 0,1 4 35 16,2 7-28-16,-2 2 10 0,1 5 10 0,-2 4-13 16,0 2 9-16,-3 3-10 0,0 1 9 0,-2 3-12 15,-1 2 10-15,-1-1-12 0,-2-2-5 0,1-4 19 16,1-4-21-16,0-7 19 0,1-3-7 0,1-5-7 15,1-8 5-15,2-3-4 0,-4-21 2 0,6 25-1 16,-6-25 3-16,0 0-3 0,0 0 3 0,0 0-1 16,0 0 0-16,0 0-3 0,0 0 0 0,0 0 0 15,0 0 0-15,0 0 0 0,-1-20 0 0,1 20 0 16,-14-27 0-16,14 27 0 0,-17-25 0 0,17 25 0 16,0 0 0-16,-20-17 0 0,20 17 0 15,0 0-26-15,-17 6-15 0,17-6-20 0,0 0-52 16,-4 44-184-16,4-44-333 0,0 0-8 0,-3 28 398 15</inkml:trace>
  <inkml:trace contextRef="#ctx0" brushRef="#br0" timeOffset="135434.6087">1386 9096 1731 0,'0'0'26'0,"-14"-22"-4"0,14 22 0 16,-8-27 2-16,6 10 7 0,2 17-4 0,5-37-1 15,0 16-9-15,1-2-16 0,3 0 27 0,2-3-31 16,5-1 28-16,1-1-14 0,4 2-8 0,2 0 4 16,2 2-5-16,2 4 3 0,-1 3-4 15,-1 5 1-15,0 2-3 0,-2 3 3 0,-3 3 0 16,-1 4 0-16,-2 1 1 0,-17-1-2 0,28 10 2 16,-28-10 0-16,21 17 2 0,-21-17-4 0,19 24 4 15,-19-24-5-15,11 31 4 0,-9-11-4 0,-3 0 5 16,-3 3-5-16,-3 3-13 0,-5 3 24 0,-5 2-24 15,-6 4 22-15,-7 2-5 0,-2 1-7 0,-6 1 7 16,-2 1-7-16,-2-1 8 0,1-2-4 0,1-1 1 16,1-2-2-16,3-4 0 0,4-3 0 0,5-4 0 15,8-6 0-15,19-17 0 0,-16 22 0 0,16-22 0 16,0 0 0-16,25 17 0 0,-4-14 0 0,7-3 0 16,6-5 0-16,5-5 0 0,7-5 0 15,7-4 0-15,5-1 0 0,6-1 0 0,3-1 0 16,1 2 0-16,-3 2 0 0,-4 3 0 0,-3 2 0 15,-7 5 0-15,-5 3 0 0,-8 5 0 0,-6 5 0 16,-7 3 0-16,-25-8 0 0,26 31 0 0,-25-8 0 16,-7 6 0-16,-10 7 0 0,-6 2 0 0,-7 4 0 15,-4 3 0-15,-6-2 0 0,-2 3 0 0,-4-2 0 16,-3 0 0-16,1-1 0 0,2-6 0 0,2-2 0 16,3-6 0-16,6-6 0 0,5-7 0 0,6-5 0 15,5-8 0-15,18-3 0 0,-18-3-3 0,18 3-34 16,1-28-19-16,16 12-39 0,-18-37-163 0,33 25-367 15,-9-13 2-15,4-2 274 16</inkml:trace>
  <inkml:trace contextRef="#ctx0" brushRef="#br0" timeOffset="135685.8623">2180 9382 1913 0,'0'0'37'0,"20"-6"-13"0,-20 6-10 0,0 0-5 16,0 0 2-16,18-8 1 0,-18 8 0 0,0 0 0 16,12 26-9-16,-9-7-3 0,-1 6 0 0,-1 5 0 15,-2 4 0-15,-1 1 0 0,-3 1 0 16,-1 1 0-16,-2-1 0 0,1 0 0 0,1-3 0 15,1-9 0-15,4-3 0 0,1-21-26 0,8 24-62 16,-14-48-240-16,26 22-347 0,-7-17 21 0,8-11 379 16</inkml:trace>
  <inkml:trace contextRef="#ctx0" brushRef="#br0" timeOffset="135844.1136">2406 8729 2047 0,'-26'9'0'16,"-5"3"0"-16,8-5 0 0,23-7 0 0,-20 5-12 16,20-5-25-16,0 0-52 0,-13-33-240 0,13 33-327 15,19-23-10-15,-6 3 409 0</inkml:trace>
  <inkml:trace contextRef="#ctx0" brushRef="#br0" timeOffset="136244.3109">2644 8811 1984 0,'-13'37'13'0,"4"-2"5"0,3 2-25 16,3 1 27-16,2 1-21 0,0 2 7 15,1 0 8-15,-1 3-14 0,1 2 0 0,-2 2 0 16,2 1 0-16,2 1 0 0,-1 1 0 0,0-1 0 16,1 1 0-16,0-4 0 0,-1 0 0 0,0-5 0 15,0-4 0-15,3-5 0 0,0-6 0 0,0-6 0 16,-4-21 0-16,10 23 0 0,-10-23 0 0,0 0 0 15,0 0 0-15,21 0 0 0,-21 0 0 16,10-24 0-16,-7 2 0 0,3-8 0 16,-1-7 0-16,1-2 0 0,2-2 0 0,-2-3 0 0,2 4 0 15,-2-1 0-15,0 4 0 0,0 3 0 0,2 4 0 16,0 5 0-16,2 6 0 0,-10 19 0 0,25-22 0 16,-25 22 0-16,27 3 0 0,-27-3 0 15,28 25 0-15,-13-4 0 0,-1 3 0 0,0 1 0 16,-1 3 0-16,0 0 0 0,-2 2 0 15,-1 0 0-15,-1-3 0 0,-4 1 0 0,-3-4 0 16,-3-1 0-16,-3 0 0 0,-4-5 0 0,-3-1 0 0,11-17 0 16,-31 21 0-16,13-18 0 0,-4-4 0 0,0-5 0 15,-3-6 0-15,0 0 0 0,-4-8 0 0,6 2-27 16,-4-13-57-16,27 31-262 0,-39-49-297 0,31 16-6 16,-5-5 352-16</inkml:trace>
  <inkml:trace contextRef="#ctx0" brushRef="#br0" timeOffset="136509.9203">3392 8743 1884 0,'0'0'54'15,"0"0"-11"-15,-18 0-7 0,18 0-10 0,0 0-22 16,-26 23-4-16,11-7 0 0,-1 10 0 0,-1 5 0 15,-2 9 0-15,1 7 0 0,-1 4 0 0,2 4 0 16,2 0 0-16,2 1 0 0,1 1 0 0,5 0 0 16,1-1 0-16,1 1 0 0,3-2 0 0,-1-3 0 15,4-6 0-15,2-4 0 0,2-7 0 16,1-7 0-16,6-4 0 0,-12-24-35 0,35 31-114 16,-40-54-287-16,32 21-238 0,-8-16 47 0,5-14 502 15</inkml:trace>
  <inkml:trace contextRef="#ctx0" brushRef="#br0" timeOffset="136697.4293">3522 9209 2047 0,'-25'41'0'0,"1"4"0"0,1 1 0 0,2-1 0 16,3 0 0-16,1-2 0 0,2-3 0 0,2-4 0 15,3-1 0-15,4-6 0 0,3-1 0 0,3-4 0 16,2-7 0-16,-2-17 0 0,17 20 0 0,0-14-28 15,-8-24-137-15,36 25-338 0,-26-32-158 16,11-2 3-16,2 4 627 0</inkml:trace>
  <inkml:trace contextRef="#ctx0" brushRef="#br0" timeOffset="136822.4272">3542 8924 1972 0,'-52'12'55'16,"22"3"-35"-16,4-5-20 0,5 0 0 15,21-10 0-15,-20 6-10 0,20-6-66 0,-12-22-315 16,12 22-311-16,19-8 47 0,-2-3 443 0</inkml:trace>
  <inkml:trace contextRef="#ctx0" brushRef="#br0" timeOffset="137150.5648">4137 9190 1998 0,'-21'17'23'16,"-1"-3"-3"-16,3-1-14 0,2-5-6 0,0 2 0 16,-1-2 0-16,-2 2 0 0,0-1 0 0,-1 0 0 15,1 1 0-15,2-1 0 0,1 1 0 0,0 1 0 16,17-11 0-16,-27 26 0 0,27-26 0 16,-17 32 0-16,14-15 0 0,4 1 0 0,3 0 0 15,3 1 0-15,3 0 0 0,2-1 0 16,2 1 0-16,2-2 0 0,4 0 0 0,0-4 0 15,2-3 0-15,1-3 0 0,2-4 0 0,0-5 0 16,3-2 0-16,0-5 0 0,-1-3 0 0,-3-2 0 16,-3-6 0-16,-4 1 0 0,-7-3 0 0,-4-1 0 15,-5 0 0-15,-2-1 0 0,-2 0 0 16,-2-2 0-16,-1 3 0 0,-2-1 0 0,-1 2 0 16,-3-1 0-16,1 4-9 0,-5-6-63 0,16 25-37 15,-36-55-392-15,36 55-128 0,-11-37 7 0,2 17 518 16</inkml:trace>
  <inkml:trace contextRef="#ctx0" brushRef="#br0" timeOffset="137744.3289">4729 9272 1371 0,'-30'-7'227'15,"30"7"-159"-15,-43-5-5 0,21 9 2 16,-10-10 0-16,5 7-10 0,-6-2-12 0,4 3-9 16,-4-1-4-16,3 3-4 0,0 0-26 0,4 0 0 15,2 4 0-15,5 0 0 0,1 2 0 16,18-10 0-16,-29 25 0 0,29-25 0 0,-21 35 0 16,15-13 0-16,1 0 0 0,3 2 0 0,3-3 0 15,4-1 0-15,-5-20 0 0,20 29 0 0,-3-19 0 16,3-4 0-16,3-4 0 0,4-2 0 15,-1-5 0-15,4-1 0 0,-1-3 0 0,0-3 0 16,-2-2 0-16,-3-3 0 0,0-2 0 0,-3 0 0 16,-3-3 0-16,-2 0 0 0,-5 0 0 0,-2 1 0 15,-6 0 0-15,-2 1 0 0,-3 0 0 0,-3 1 0 16,-2 2 0-16,0 0 0 0,7 17 0 0,-16-25 0 16,16 25 0-16,-17-10 0 0,17 10 0 15,-21 13 0-15,10 5 0 0,1 8 0 16,1 9 0-16,-2 7 0 0,1 8 0 0,0 7 0 15,0 5 0-15,2 7 0 0,-1 5 0 0,1 4 0 16,-2 3 0-16,0-3 0 0,0-2 0 0,0-3 0 16,0-5 0-16,3-8 0 0,2-9 0 0,2-6 0 15,1-8 0-15,0-5 0 0,-2-7 0 0,-1-4 0 16,5-21 0-16,-14 26 0 0,14-26 0 16,0 0 0-16,-20 4 0 0,20-4 0 0,-12-27 0 15,6 4 0-15,-1-9 0 0,3-8 0 0,5-4 0 16,2-5 0-16,4-5 0 0,0-3 0 0,4-2 0 15,1-4 0-15,3-1 0 0,3-5 0 0,5-1 0 16,0-4 0-16,4 8 0 0,-4 4 0 16,1 10 0-16,-4 6 0 0,-1 11 0 0,-4 4-68 15,10 21-72-15,-28-27-200 0,42 38-176 16,-39-1-98-16,34-28 246 0</inkml:trace>
  <inkml:trace contextRef="#ctx0" brushRef="#br0" timeOffset="138495.665">4991 9231 1798 0,'0'0'117'0,"0"0"-48"15,0 0-17-15,0 0-41 0,0 0-11 16,0 0 0-16,11 17 0 0,-11-17 0 0,7 22 0 16,-7-22 0-16,2 32 0 0,-4-13 0 0,-2 1 0 15,-1 2 0-15,-2 2 0 0,0 3 0 0,-2-2 0 16,2 1 0-16,-1-3 0 0,0-3 0 0,2 1 0 15,1-4 0-15,5-17 0 0,-6 27 0 16,6-27 0-16,0 0 0 0,-5 19 0 0,5-19 0 16,0 0 0-16,0 0 0 0,0 0 0 0,0 0 0 15,12-23 0-15,-12 23 0 0,13-33 0 0,-6 11 0 16,-1-3 0-16,1-2 0 0,2 2 0 16,-2 1 0-16,2-2 0 0,-2 2 0 0,-1-1 0 0,3-2 0 15,-2 3 0-15,3-2 0 0,1 5 0 16,1 0 0-16,2 3 0 0,-14 18 0 15,37-32 0-15,-17 18 0 0,6 1 0 0,2-1 0 16,1 3 0-16,4 3 0 0,2-2 0 0,2 2 0 16,3 1 0-16,2 1 0 0,0 1 0 0,-1 1 0 15,-2 2 0-15,-2 0 0 0,-2 1 0 0,-5 2 0 16,-2 1 0-16,-6 0 0 0,-3 2 0 0,-19-4 0 16,25 11 0-16,-25-11 0 0,0 0 0 15,11 18 0-15,-11-18 0 0,0 0 0 0,-11 17 0 16,11-17 0-16,0 0 0 0,-25 9 0 0,25-9 0 15,-18 3 0-15,18-3 0 0,-18-1 0 0,18 1 0 16,-19-2 0-16,19 2 0 0,-22-2 0 16,22 2 0-16,-25 0 0 0,25 0 0 0,-25 5 0 15,25-5 0-15,-27 13 0 0,27-13 0 0,-29 25 0 16,13-8 0-16,1 5 0 0,1 0 0 16,0 5 0-16,4-1 0 0,-1 1 0 0,1 2 0 15,3 1 0-15,0 0 0 0,3-2 0 0,1-4 0 16,3-3 0-16,0-21 0 0,10 28 0 0,-10-28 0 15,23 12 0-15,-5-11 0 0,2-6 0 0,3-5 0 16,4-3 0-16,2-7 0 0,1-5 0 0,2-4 0 16,-2-3 0-16,1-1 0 0,-5-3 0 0,-1 3 0 15,-5 0 0-15,-1 3 0 0,-6 2 0 16,-3 3 0-16,-5 2 0 0,-3 5 0 16,-2 18 0-16,-2-24 0 0,2 24 0 0,0 0 0 15,-20 0 0-15,20 0 0 0,-22 25 0 0,8-3 0 16,-2 6 0-16,0 4 0 0,-1 5 0 0,1 0 0 15,2 1 0-15,3-2 0 0,1-1 0 0,5-4 0 16,4-5 0-16,6-2 0 0,1-7 0 16,8 0 0-16,3-8 0 0,6 0 0 0,2-8 0 15,8 4-41-15,-10-28-119 0,30 33-148 0,-36-49-123 16,40 32-38-16,-18-8-53 0,-7-25 407 0</inkml:trace>
  <inkml:trace contextRef="#ctx0" brushRef="#br0" timeOffset="139054.9434">6255 9148 2020 0,'0'0'27'16,"-29"11"-27"-16,29-11 0 0,-26 16 0 0,26-16 0 15,-24 25 0-15,13-8 0 0,1 2 0 0,1 2 0 16,1 3 0-16,1 2 0 0,1 3 0 16,1 4 0-16,1 2 0 0,-2 1 0 0,2 1 0 15,0-6 0-15,3-3 0 0,0-4 0 0,2-6 0 16,3 0 0-16,-4-18 0 0,9 23 0 15,-9-23 0-15,0 0 0 0,0 0 0 0,19 4 0 16,-19-4 0-16,0 0 0 0,14-28 0 0,-9 10 0 16,1-3 0-16,0-3 0 0,2-2 0 0,-1-1 0 15,-1-4 0-15,2 0 0 0,0 0 0 0,1-1 0 16,0 0 0-16,0-3 0 0,3-2 0 0,-1-1 0 16,4 0 0-16,2 4 0 0,3 4 0 15,-1 6 0-15,1 7 0 0,-3 5 0 0,-17 12 0 16,28-10 0-16,-28 10 0 0,27 0 0 15,-27 0 0-15,25 10 0 0,-25-10 0 0,27 17 0 16,-27-17 0-16,23 25 0 0,-23-25 0 0,17 32 0 16,-10-14 0-16,-1 1 0 0,-1 3 0 0,-2 0 0 15,-1 1 0-15,-2 1 0 0,-2 0 0 0,-3 2 0 16,-2-2 0-16,-3 2 0 0,-1 0 0 16,-3 0 0-16,0 0 0 0,-2-1 0 0,-2-2 0 15,-2-1 0-15,1-2 0 0,-2-1 0 0,-1-6 0 16,2 1 0-16,-1-4 0 0,2 0 0 0,0-4 0 15,1-1 0-15,1-2 0 0,17-3 0 0,-32 3 0 16,32-3 0-16,-30 0 0 0,30 0 0 16,-29 7 0-16,29-7 0 0,-28 19 0 0,14-2 0 15,-1 5 0-15,0 6 0 0,-2 4 0 16,0 4 0-16,0 3 0 0,-1 5 0 0,0 2 0 16,-1 1 0-16,2 0 0 0,1-4 0 0,4-7 0 15,5-8 0-15,7-5 0 0,0-23 0 0,12 24 0 16,-12-24 0-16,32 3-147 0,-31-35-142 0,40 35-101 15,-37-41-141-15,19 0 8 0,12 19 357 0</inkml:trace>
  <inkml:trace contextRef="#ctx0" brushRef="#br0" timeOffset="139429.9166">6805 8483 2047 0,'-27'26'0'0,"4"8"0"0,0 7 0 16,-4 6 0-16,2 5 0 0,-4 3 0 0,2 3 0 16,0-1 0-16,4 3 0 0,6-3 0 0,4 0 0 15,2-4 0-15,6-3 0 0,1-3 0 0,4-5 0 16,1-1 0-16,2-3 0 0,-1-4 0 0,3-3 0 16,0-3 0-16,2-2 0 0,1-6 0 0,-8-20 0 15,18 25 0-15,-18-25 0 0,24 9 0 16,-24-9 0-16,28-10 0 0,-28 10 0 15,31-33 0-15,-13 9 0 0,-1-3 0 0,1 0 0 16,-2-2 0-16,0 0 0 0,-3-2 0 0,0 4 0 16,1 0 0-16,-2 4 0 0,0 4 0 0,-12 19 0 15,20-26 0-15,-20 26 0 0,0 0 0 0,0 0 0 16,0 0 0-16,0 0 0 0,2 30 0 0,-8-10 0 16,0 5 0-16,-3 1 0 0,2 1 0 15,0-1 0-15,2-1 0 0,1-1 0 0,5-2 0 16,2-2 0-16,7-2 0 0,-10-18-37 0,32 27-45 15,-32-27-67-15,58 17-220 0,-58-17-241 16,47-10 28-16,-12 14 365 0</inkml:trace>
  <inkml:trace contextRef="#ctx0" brushRef="#br0" timeOffset="139947.2867">7120 9122 1973 0,'0'0'74'0,"-8"-17"-74"16,8 17 0-16,0 0 0 0,-20-3 0 0,20 3 0 15,0 0 0-15,-13 28 0 0,10-10 0 0,2 2 0 16,1 2 0-16,0 2 0 0,1 0 0 0,2 1 0 16,-2-1 0-16,4 0 0 0,-1-2 0 0,2-1 0 15,0-2 0-15,-6-19 0 0,18 29 0 16,-18-29 0-16,25 19 0 0,-25-19 0 0,33 7 0 16,-14-12 0-16,1-2 0 0,1-6 0 15,1-5 0-15,2-4 0 0,2-5 0 0,-1-3 0 16,3-3 0-16,0-2 0 0,-2 0 0 0,-1 0 0 15,0 0 0-15,-5-1 0 0,-2 1 0 0,-2 2 0 16,-2 2 0-16,-6 5 0 0,1 9 0 16,-9 17 0-16,0 0 0 0,0 0 0 0,0 0 0 15,-19 28 0-15,6 4 0 0,-5 11 0 0,-2 7 0 16,-2 7 0-16,-3 5 0 0,1 6 0 0,-3 5 0 16,1 5 0-16,-2 6 0 0,0 4 0 0,2 2 0 15,-4-2 0-15,2-2 0 0,3-4 0 0,1-7 0 16,4-7 0-16,3-9 0 0,7-9 0 0,2-9 0 15,4-9 0-15,2-7 0 0,-1-9 0 16,3-16 0-16,0 0 0 0,0 0 0 0,0 0 0 16,0 0 0-16,-3-26 0 0,0 0 0 0,2-6 0 15,0-6 0-15,-2-3 0 0,3-4 0 16,0-5 0-16,0-2 0 0,3-4 0 0,0-3 0 16,6 1 0-16,3 0 0 0,4 1 0 0,5 4 0 15,1 7 0-15,2 3 0 0,1 9 0 0,3 4 0 16,2 4 0-16,0-2 0 0,6 4 0 15,-2-3 0-15,10 11 0 0,-10-12-94 0,28 35-195 16,-40-40-101-16,39 41-73 0,-26-14-52 0,-8-12 220 16,29 35 295-16</inkml:trace>
  <inkml:trace contextRef="#ctx0" brushRef="#br0" timeOffset="140088.0004">7986 9592 1872 0,'-24'56'175'0,"3"-46"-175"0,21-10 0 0,-23 4 0 15,23-4 0-15,0 0 0 0,-13-27 0 0,17 6 0 16,4-9 0-16,12 1 0 0,-4-19 0 0,27 24-207 16,-36-43-216-16,40 38-113 0,-11-7-90 0,-18-19 372 15</inkml:trace>
  <inkml:trace contextRef="#ctx0" brushRef="#br1" timeOffset="143828.6849">1260 10739 1893 0,'0'0'50'0,"0"0"-15"0,0 0-10 15,0 0-11-15,0 0 2 0,0 0-2 0,0 0-14 16,0 0 0-16,31 4 0 0,-12-4 0 0,5 0 0 15,3-3 0-15,2 1 0 0,6-2 0 16,2 1 0-16,1-3 0 0,6 1 0 0,0-2-1 16,5 3-53-16,-6-11-62 0,26 26-397 15,-27-23-139-15,16 11 25 0</inkml:trace>
  <inkml:trace contextRef="#ctx0" brushRef="#br1" timeOffset="144434.9829">2815 10624 1682 0,'0'0'28'0,"11"-23"-13"0,-11 23 12 0,1-24 1 0,-1 24 13 16,-8-22-1-16,8 22-6 0,-25-17-13 0,7 13-7 16,-5 2-6-16,-1 5-2 0,-2 4 0 0,-1 5 0 15,-2 3 5-15,-1 5 1 0,-1 8 7 16,0 4-5-16,0 4 4 0,2 4-5 0,1 3-9 16,1 1-4-16,4-1 0 0,3-5 0 0,5-6 0 15,7-6 0-15,4-8 0 0,4-18 0 0,12 19 0 16,5-17 0-16,7-6 0 0,8-8 0 15,6-6 0-15,4-8 0 0,5-6 0 0,2-7 0 16,1-3 0-16,3-2 0 0,1 3 0 0,-3 3 0 16,-1 6 0-16,-7 6 0 0,-8 5 0 15,-8 10 0-15,-9 5 0 0,-18 6 0 0,18 5 0 16,-18-5 0-16,2 25 0 0,-6-4 0 0,-2 5 0 16,-1 3 0-16,-3 4 0 0,-1 1 0 0,1-2 0 15,2 1 0-15,-1-5 0 0,7-3 0 0,2-3 0 16,6-3-5-16,-6-19-47 0,31 34-66 0,-31-34-335 15,42 1-209-15,-8-4 31 0,10-9 506 0</inkml:trace>
  <inkml:trace contextRef="#ctx0" brushRef="#br1" timeOffset="144837.2299">4051 10258 1793 0,'8'-18'101'0,"-8"18"-79"15,0 0-5-15,0 0-4 0,0 0 6 0,18-1-1 16,-18 1 3-16,11 25-10 0,-6-5 0 0,-1 6-8 31,-2 5 4-31,1 7-8 0,-3 4 6 0,0 4-10 0,-3 2 9 0,-2 2-8 16,-2-2 8-16,0 1-8 0,-2-2 7 0,4-1 2 15,2-3-24-15,3-5 22 0,2-5-28 16,4-7 5-16,4-6-3 0,6-4-11 0,-16-16-40 16,49 17-71-16,-42-40-124 0,27 20-366 0,-3-9 61 15,-1-17 347-15</inkml:trace>
  <inkml:trace contextRef="#ctx0" brushRef="#br1" timeOffset="145010.9429">4525 10595 1939 0,'-18'11'51'0,"18"-11"-21"0,-28 27-10 0,14-9-13 16,2 1-7-16,1 3 0 0,0 2 0 0,2 2 0 16,0 3 0-16,1-3 0 0,4 1 0 15,3-5 0-15,2-4 0 0,5-1-5 0,-6-17-24 16,24 28-18-16,-24-28-43 0,44 27-162 0,-44-27-379 16,40-6-22-16,-17 4 314 0</inkml:trace>
  <inkml:trace contextRef="#ctx0" brushRef="#br1" timeOffset="145184.2589">4777 10439 1668 0,'0'0'15'0,"0"0"-18"16,0 0-1-16,0 0 1 0,0 0-2 15,0 0-1-15,0 0-39 0,29-11-66 0,-28-10-56 16,-1 21-404-16,28-9 36 0,-19-9 303 15</inkml:trace>
  <inkml:trace contextRef="#ctx0" brushRef="#br1" timeOffset="145533.5183">4954 10439 1776 0,'0'0'66'0,"0"0"-17"0,-17 1-6 16,17-1-6-16,0 0-4 0,0 0-10 15,0 0-4-15,0 0-18 0,0 0-1 16,0 0 0-16,0 0 0 0,-10 20 0 0,14-3 0 16,-1 3 0-16,0 5 0 0,1 2 0 0,-2-1 0 15,-1 0 0-15,1-1 0 0,0-2 0 0,3-2 0 16,2-4 0-16,-7-17 0 0,21 22 0 0,-21-22 0 16,29 11 0-16,-12-10 0 0,3-5 0 15,0 0 0-15,1-4 0 0,0-1 0 0,-3-1 0 16,-18 10 0-16,27-21 0 0,-27 21 0 0,0 0 0 15,17-15 0-15,-17 15 0 0,0 0 0 0,0 0 0 16,0 0 0-16,-12 29 0 0,3-9 0 0,-3 9 0 16,-3 6 0-16,-1 4 0 0,-2 2 0 15,1 0 0-15,0-2 0 0,-1-1 0 0,1-5 0 16,4-1 0-16,-1-7 0 0,7-5 0 16,7-20 0-16,-3 21 0 0,3-21 0 0,0 0 0 15,24-4-17-15,-4 1-102 0,-25-38-268 0,36 22-277 0,-13-16 24 16,6-7 421-16</inkml:trace>
  <inkml:trace contextRef="#ctx0" brushRef="#br1" timeOffset="145736.6977">5601 10031 1941 0,'-19'26'36'0,"-1"1"-11"0,2 4-5 0,2 4-10 15,0 5 5-15,1 6-15 0,-2 1 0 0,0 4 0 16,1 2 0-16,2-1 0 0,2 1 0 16,4 0 0-16,0-3 0 0,1-1 0 15,5 3-47-15,-8-10-23 0,15 15-52 0,-23-34-130 16,22 16-372-16,-4-9 9 0,0-30 299 0</inkml:trace>
  <inkml:trace contextRef="#ctx0" brushRef="#br1" timeOffset="145908.5768">5332 10518 2041 0,'-19'5'6'15,"19"-5"-6"-15,-26 8 0 0,26-8 0 0,0 0 0 16,-12 17 0-16,12-17 0 0,0 0 0 0,17 27 0 16,-17-27 0-16,31 17 0 0,-8-10 0 15,8-1 0-15,6-4 0 0,9 0 0 0,8-5 0 16,8 1 0-16,-3-16-116 0,31 19-461 15,-22-21-78-15,15 8 15 0</inkml:trace>
  <inkml:trace contextRef="#ctx0" brushRef="#br1" timeOffset="146330.4369">6586 10684 1934 0,'-11'-25'60'0,"11"25"-29"16,-15-25-10-16,15 25-20 0,-13-25-1 0,13 25 0 15,-14-20 0-15,14 20 0 0,-17-11 0 0,17 11 0 16,-17 0 0-16,17 0 0 0,-19 12 0 16,19-12 0-16,-20 27 0 0,8-8 0 0,1 4 0 15,0 3 0-15,1 0 0 0,1 1 0 0,3 3 0 16,2-3 0-16,1-1 0 0,3-3 0 0,3-4 0 15,3-1 0-15,-6-18 0 0,17 21 0 0,-17-21 0 16,24 11 0-16,-24-11 0 0,33-2 0 0,-14-4 0 16,3-4 0-16,1-3 0 0,0-5 0 15,2-3 0-15,-3-3 0 0,-3 0 0 16,-2-2 0-16,-6 3 0 0,-2 3 0 0,-3 1 0 16,-5 2 0-16,-1 17 0 0,-6-31 0 0,6 31 0 15,-17-27 0-15,17 27 0 0,-27-28 0 0,27 28 0 16,-30-27 0-16,30 27 0 0,-30-23 0 0,30 23 0 15,-19-16 0-15,19 16 0 0,0 0 0 0,0 0 0 16,0 0 0-16,0 0 0 0,8 28-61 16,-8-28-157-16,33 18-375 0,-33-18-50 0,38 17 112 15</inkml:trace>
  <inkml:trace contextRef="#ctx0" brushRef="#br1" timeOffset="146596.084">7519 10274 1951 0,'0'0'49'0,"-47"-31"-17"16,11 16-17-16,5-2-15 0,0 3 0 0,5 2 0 16,1 6 0-16,1 3 0 0,3 3 0 0,21 0 0 15,-30 9 0-15,30-9 0 0,-17 25 0 16,12-6 0-16,1 6 0 0,3 5 0 0,2 4 0 15,1 4 0-15,-1 5 0 0,1 2 0 16,-1 3 0-16,1 5 0 0,-2-1 0 0,1 3 0 16,-4 2 0-16,2 0 0 0,-6-8-65 0,9 9-52 15,-24-38-180-15,26 22-317 0,-9-14 16 0,5-28 243 16</inkml:trace>
  <inkml:trace contextRef="#ctx0" brushRef="#br1" timeOffset="146799.2226">7185 10761 1270 0,'-13'-45'428'0,"13"45"-326"16,-12-26-22-16,12 26-32 0,-8-19 12 0,8 19-4 16,0 0-53-16,0 0-3 0,0 0 0 15,-3 19 0-15,3-19 0 0,4 27 0 0,-4-27 0 16,13 26 0-16,-13-26 0 0,32 16 0 16,-6-14 0-16,6-3 0 0,8-6 0 0,10-4 0 15,8-5 0-15,5-5 0 0,8 0 0 0,-2-13-68 16,29 26-328-16,-29-33-257 0,23 10 6 0,-6-2 365 15</inkml:trace>
  <inkml:trace contextRef="#ctx0" brushRef="#br1" timeOffset="147283.5752">8679 10110 1979 0,'-22'0'30'0,"2"-3"-4"0,20 3-14 16,-27-2-12-16,27 2 0 0,0 0 0 16,-23 13 0-16,23-13 0 0,-11 25 0 0,4-4 0 15,-1 6 0-15,0 6 0 0,-2 9 0 0,2 4 0 16,-1 5 0-16,-1 5 0 0,1 3 0 0,-1 0 0 16,-1 2 0-16,1-4 0 0,2-1 0 15,-1-2 0-15,3-7 0 0,4-7 0 0,3-8 0 0,2-4 0 16,5-7 0-16,-8-21 0 0,17 23 0 15,-17-23 0-15,20 0 0 0,-20 0 0 16,24-20 0-16,-11 1 0 0,3-8 0 0,0-8 0 16,2-3 0-16,-1-6 0 0,1 1 0 0,0 1 0 15,-3 3 0-15,-2 3 0 0,-3 5 0 0,-3 1 0 16,-1 3 0-16,0 3 0 0,1 3 0 0,-7 21 0 16,12-23 0-16,-12 23 0 0,0 0 0 0,0 0 0 15,9 28 0-15,-6-7 0 0,1 2 0 16,-2 5 0-16,2-1 0 0,-3 5 0 0,1-3 0 15,-1 2 0-15,2 1 0 0,-2-2 0 0,2 1 0 16,-5-2 0-16,2-1 0 0,-1-2 0 0,-4-3 0 16,2-3 0-16,-5 0 0 0,-1-2 0 15,-4 0 0-15,-2-1 0 0,-2-1 0 0,-3-3 0 16,1-5 0-16,-1 1 0 0,2-7 0 0,18-2 0 16,-28-3 0-16,28 3 0 0,-11-25 0 15,13 8 0-15,-2-9-83 0,27 22-215 0,-34-27-248 16,32 7-116-16,-3-9 205 0</inkml:trace>
  <inkml:trace contextRef="#ctx0" brushRef="#br1" timeOffset="148002.3333">9152 10494 1958 0,'0'0'80'0,"0"0"-71"0,-28 7-9 15,9-2 0-15,-1 2 0 0,1 2 0 0,1 1 0 16,-2 4 0-16,2 1 0 0,0 2 0 0,1 4 0 16,0-1 0-16,3 2 0 0,1 2 0 15,3-2 0-15,4 0 0 0,3-3 0 0,3-1 0 16,3 2 0-16,-3-20 0 0,14 28 0 0,-14-28 0 16,24 13 0-16,-5-9 0 0,2-6 0 0,6-2 0 15,1-6 0-15,7-5 0 0,0-5 0 0,7-3 0 16,-5-3 0-16,1 0 0 0,-3-3 0 15,-3 0 0-15,-4-1 0 0,-5 0 0 0,-5 3 0 16,-6-1 0-16,-6 4 0 0,-4 1 0 16,-6 2 0-16,-3 4 0 0,-4 0 0 0,11 17 0 15,-26-31 0-15,26 31 0 0,-27-24 0 0,27 24 0 16,-24-10 0-16,24 10 0 0,-22 6 0 0,22-6 0 16,-17 19 0-16,17-19 0 0,-14 31 0 0,9-12 0 15,1 0 0-15,4-1 0 0,4 2 0 0,3-3 0 16,-7-17 0-16,23 28 0 0,-6-19 0 0,3-3 0 15,3-1 0-15,4-2 0 0,4-3 0 16,4-4 0-16,6-2 0 0,1-4 0 0,-1-2 0 16,4-4 0-16,-3 1 0 0,-1-1 0 15,-3-1 0-15,-5 1 0 0,-3 2 0 0,-3 2 0 16,-5 2 0-16,-22 10 0 0,22-11 0 0,-22 11 0 16,0 0 0-16,0 0 0 0,0 0 0 0,-23 2 0 15,5 7 0-15,-1 3 0 0,-4 4 0 16,0 3 0-16,-3 3 0 0,2 3 0 0,0 2 0 15,2 2 0-15,1 0 0 0,2 0 0 0,3 0 0 16,4 0 0-16,4-2 0 0,5-3 0 0,4-4 0 16,5-1 0-16,4-3 0 0,-10-16 0 0,28 25 0 15,-10-21 0-15,1-1 0 0,4-4 0 0,3-3 0 16,2-3 0-16,1-7 0 0,2-2 0 0,-2-5 0 16,-4-1 0-16,2-2 0 15,-3-1 0-15,1-3 0 0,-5 2 0 0,-3 1 0 16,-4 2 0-16,-7 3 0 0,-4 3 0 0,-2 17 0 15,-5-27 0-15,5 27 0 0,-12-23 0 0,12 23 0 16,-13-22 0-16,13 22 0 0,-11-20 0 0,11 20 0 16,-8-21 0-16,8 21 0 0,-6-22 0 0,6 22 0 15,-1-27 0-15,2 6 0 0,5-1 0 0,1-8-7 16,7 6-84-16,-22-34-187 0,44 40-174 16,-30-30-154-16,16 6 13 0,17 19 574 0</inkml:trace>
  <inkml:trace contextRef="#ctx0" brushRef="#br1" timeOffset="148174.2108">10209 9956 1909 0,'-14'24'54'15,"4"5"-11"-15,-1-1-10 0,2 2-25 0,1 1-8 16,1 3 0-16,-1 4 0 0,2 3 0 0,1 1 0 16,0 2 0-16,2 0 0 0,2 0 0 0,2 1 0 15,1-3 0-15,2 0 0 0,-1-3 0 16,5 1 0-16,-2-7-26 0,7 5-67 0,-13-38-182 0,22 34-348 15,-22-34-31-15,35 23 279 0</inkml:trace>
  <inkml:trace contextRef="#ctx0" brushRef="#br1" timeOffset="148455.4847">10657 10107 2039 0,'-21'14'8'15,"-1"-3"-8"-15,-1 1 0 0,1 0 0 16,-3 3 0-16,0 2 0 0,-4 2 0 0,-1 5 0 16,-1 0 0-16,0 2 0 0,-1 2 0 0,5-4 0 15,4-1 0-15,6-5 0 0,17-18 0 0,-14 28 0 16,14-28 0-16,4 18 0 0,-4-18 0 16,20 12 0-16,-3-8 0 0,4-4 0 0,4-2 0 15,4-2 0-15,4-1 0 0,2-2 0 16,1 0 0-16,1 0 0 0,0 1 0 0,-2-1 0 15,-2 2 0-15,-5 0 0 0,-4 4 0 0,-4 1 0 16,-3 5 0-16,-17-5-5 0,19 17-87 0,-19-17-79 16,11 32-258-16,-11-32-175 0,-17 28 0 0,17-4 463 15</inkml:trace>
  <inkml:trace contextRef="#ctx0" brushRef="#br1" timeOffset="148847.9212">10928 10144 1895 0,'0'0'129'0,"-22"0"-106"16,5-1-23-16,17 1 0 0,-28-8 0 0,28 8 0 15,-20-7 0-15,20 7 0 0,0 0 0 0,0 0 0 16,0 0 0-16,0 0 0 0,0 0 0 0,-8 26 0 15,8-26 0-15,4 31 0 0,-3-11 0 0,2-1 0 16,1 3 0-16,2 0 0 0,0-2 0 0,3-1 0 16,2-2 0-16,-11-17 0 0,31 25 0 15,-10-18 0-15,2-5 0 0,4-2 0 16,3-2 0-16,4-4 0 0,2-3 0 0,-2-2 0 0,1-1 0 16,-2 3 0-16,-6-1 0 0,-4 3 0 0,-6 2 0 15,-17 5 0-15,18-4 0 0,-18 4 0 0,0 0 0 16,0 0 0-16,-4 26 0 0,-4-9 0 15,-4 3 0-15,-7 6 0 0,-3 0 0 0,-2 3 0 16,-1 1 0-16,-1 1 0 0,1-1 0 16,1-1 0-16,3-5 0 0,5-2 0 0,16-22 0 15,-19 29 0-15,19-29 0 0,13 23-104 0,-21-42-455 16,40 20-50-16,-15-17-54 0</inkml:trace>
  <inkml:trace contextRef="#ctx0" brushRef="#br1" timeOffset="149435.4992">12739 10574 758 0,'6'16'496'0,"-38"-32"-23"16,32 16-331-16,-28 4-75 0,6-4-26 0,-3-4-6 16,0-1-6-16,0-3-23 0,-1 0-6 15,0-4 0-15,-1-1 0 0,1-6 0 0,0 0 0 16,-1-5 0-16,0-4 0 0,-1-2 0 0,1-4 0 15,2-5 0-15,-3-4 0 0,0-6 0 0,-1-1 0 16,-1-6 0-16,0-1 0 0,1-1 0 16,1-1 0-16,0 1 0 0,2 2 0 0,3 3 0 15,5 1 0-15,3 4 0 0,6 3 0 0,4 4 0 16,5 3 0-16,5 3 0 0,3 1 0 16,8 2 0-16,3 1 0 0,7 5 0 0,2 0 0 15,6 6 0-15,-1 2 0 0,2 6 0 0,0 4 0 16,-2 8 0-16,-1 6 0 0,-4 6 0 0,-3 8 0 15,-4 4 0-15,-4 7 0 0,-7 8 0 0,-4 2 0 16,-10 8 0-16,-7 4 0 0,-7 2 0 0,-8 6 0 16,-5 2 0-16,-3 0 0 0,-4 1 0 15,-1 1 0-15,-1 0 0 0,-1-2 0 0,1-3 0 16,3-5 0-16,4-6 0 0,9-6 0 16,6-5 0-16,6-6 0 0,8-4 0 0,6-5 0 15,8-5 0-15,8-5 0 0,9-2 0 0,8-6 0 16,12-2 0-16,6-7 0 0,11-2 0 0,5-5 0 15,10-3 0-15,6-5 0 0,7 2 0 0,-1-6-48 16,18 23-163-16,-35-36-325 0,36 23-83 16,-16-10 25-16</inkml:trace>
  <inkml:trace contextRef="#ctx0" brushRef="#br1" timeOffset="149981.5793">13614 9920 1855 0,'-29'-8'97'0,"29"8"-55"16,0 0-12-16,0 0-7 0,-15-18-23 0,15 18 0 16,0 0 0-16,0 0 0 0,-20 14 0 15,20-14 0-15,-23 33 0 0,9-9 0 16,-1 3 0-16,-3 1 0 0,3 3 0 0,-2 1 0 15,3 0 0-15,2 2 0 0,1-3 0 0,4 1 0 16,2-3 0-16,3-1 0 0,3-5 0 16,5-4 0-16,-6-19 0 0,27 27 0 0,-8-18 0 15,3-5 0-15,2-4 0 0,3-2 0 0,1-8 0 16,0-2 0-16,1-6 0 0,2-4 0 0,-3-3 0 16,1-2 0-16,-4-2 0 0,0 1 0 15,-6 1 0-15,-1 1 0 0,-3 3 0 0,-4 2 0 16,-11 21 0-16,11-25 0 0,-11 25 0 0,0 0 0 15,0 0 0-15,0 0 0 0,0 0 0 0,0 0 0 16,0 0 0-16,-10 28 0 0,4-9 0 0,0 3 0 16,-1 3 0-16,1 1 0 0,1 0 0 0,1 2 0 15,4-3 0-15,1 0 0 0,4-5 0 0,4-2 0 16,-9-18 0-16,23 25 0 16,-23-25 0-16,31 8 0 0,-12-10 0 0,0-1 0 15,2-5 0-15,1-4 0 0,-1-4 0 0,0-3 0 16,-4-3 0-16,0-2 0 0,-1-2 0 0,-3 0 0 15,1-2 0-15,-5-1 0 0,0 0 0 0,-3 2 0 16,-2 2 0-16,-3 1 0 0,-1 4 0 0,-2 0 0 16,0 3 0-16,0 0 0 0,2 17 0 15,-3-30-9-15,3 30-108 0,-11-26-150 0,37 37-268 16,-26-11-54-16,0 0 60 0</inkml:trace>
  <inkml:trace contextRef="#ctx0" brushRef="#br1" timeOffset="150367.8125">14307 10034 1170 0,'0'0'352'16,"21"34"172"-16,-21-34-523 0,0 0-1 0,0 0 0 16,0 0 0-16,0 0 0 0,0 0 0 0,0 0 0 15,0 0 0-15,0 0 0 0,27 11 0 0,-6-10 0 16,5-1 0-16,6-4 0 0,4-2 0 0,2-3 0 0,2-3 0 15,3-3 0-15,-4-1 0 0,0-2 0 0,-5 0 0 16,-3-1 0-16,-3 1 0 0,-3 0 0 0,-7 2 0 16,-18 16 0-16,21-30 0 0,-21 30 0 0,-5-22 0 15,5 22 0-15,-25-17 0 0,7 11 0 0,-4 1 0 16,-2 3 0-16,-5 2 0 0,-3 3 0 0,-1 3 0 16,-4 6 0-16,-2 5 0 0,1 4 0 0,-1 3 0 15,3 3 0-15,0 2 0 0,3 3 0 16,4 2 0-16,4 4 0 0,3-3 0 0,5-1 0 15,6-2 0-15,7-4 0 0,7-1 0 16,8-7 0-16,8-3 0 0,10-5 0 0,8-7 0 16,6-5 0-16,10-5 0 0,6-6 0 0,5-8 0 15,6-3 0-15,-1-13 0 0,30 23-247 0,-37-47-168 16,39 31-198-16,-23-12 1 0,-14-14 453 16</inkml:trace>
  <inkml:trace contextRef="#ctx0" brushRef="#br1" timeOffset="150789.675">15268 9480 2047 0,'-51'26'0'0,"26"0"0"16,6 1 0-16,7-1 0 0,5 3 0 0,3 2 0 16,4 0 0-16,1 3 0 0,4 2 0 0,0 3 0 15,2 1 0-15,2 1 0 0,-1 0 0 0,0 1 0 16,-2 2 0-16,0 1 0 0,-2 1 0 0,-1-3 0 15,0 0 0-15,-3-5 0 0,0-4 0 0,-2-5 0 16,2-7 0-16,2-5 0 0,-2-17 0 0,7 20 0 16,-7-20 0-16,0 0 0 0,17-1 0 15,-17 1 0-15,11-23 0 0,-5 4 0 0,1-4 0 16,2-5 0-16,1-2 0 0,-1 1 0 0,0 0 0 16,-1 0 0-16,-2 2 0 0,-2 1 0 15,1-2 0-15,-1 1 0 0,0-1 0 0,4 4 0 16,0 2 0-16,-8 22 0 0,20-21 0 0,-20 21 0 15,0 0 0-15,18 11 0 0,-18-11 0 16,8 30 0-16,-4-10 0 0,-1 2 0 0,-2 3 0 16,-1 1 0-16,-3-2 0 0,1 1 0 0,-2 0 0 15,-1-4 0-15,2 1 0 0,-2-2 0 0,-1-4 0 16,0 1 0-16,6-17 0 0,-16 27 0 0,16-27 0 16,-17 22 0-16,17-22 0 0,0 0 0 0,-20 13 0 15,20-13 0-15,0 0 0 0,0 0-124 0,-7-27-171 16,31 30-268-16,-21-25-45 0,7-6 152 15</inkml:trace>
  <inkml:trace contextRef="#ctx0" brushRef="#br1" timeOffset="151117.8117">15907 9797 1869 0,'0'0'178'0,"-44"12"-178"16,24-8 0-16,0 1 0 0,-2 0 0 0,-1 3 0 15,0 2 0-15,-4 2 0 0,-1 3 0 0,-2 4 0 16,-1 1 0-16,-1 2 0 0,5 1 0 0,0-1 0 16,2 1 0-16,7-5 0 0,5 0 0 15,13-18 0-15,-10 25 0 0,10-25 0 0,10 17 0 16,-10-17 0-16,29 9 0 0,-8-9 0 16,5-1 0-16,5-4 0 0,2 0 0 0,4-2 0 15,1-1 0-15,0 0 0 0,-1 2 0 0,-2 1 0 16,-5 4 0-16,-6 1 0 0,-24 0 0 0,26 9 0 15,-26-9 0-15,7 21 0 0,-7-21 0 0,-7 33 0 16,-2-13 0-16,-3 2 0 0,-5 1 0 0,-1 2 0 16,-4 1 0-16,1-1 0 0,2-3 0 0,4-3 0 15,15-19 0-15,-17 24 0 0,17-24-10 16,14 23-218-16,-28-42-313 0,35 26-61 0,-21-7 7 16</inkml:trace>
  <inkml:trace contextRef="#ctx0" brushRef="#br1" timeOffset="151305.3027">16144 9897 2044 0,'-21'14'3'0,"2"5"-3"0,-1 0 0 16,4 3 0-16,1 4 0 0,0-1 0 0,0 4 0 16,3 0 0-16,0 0 0 0,5 0 0 0,-3-1 0 15,6-5 0-15,3-4 0 0,1-19 0 0,9 26 0 16,-9-26 0-16,20 11 0 0,0-9 0 0,-1-12 0 15,15 16-153-15,-23-39-389 16,33 18-91-16,-16-13-6 0</inkml:trace>
  <inkml:trace contextRef="#ctx0" brushRef="#br1" timeOffset="151461.5545">16233 9319 1839 0,'-30'-12'155'16,"30"12"-128"-16,0 0-36 0,0 0-16 0,30-15-28 16,-30 15-77-16,34 1-117 0,-34-1-378 0,18-10 24 15,-18 10 271-15</inkml:trace>
  <inkml:trace contextRef="#ctx0" brushRef="#br1" timeOffset="151664.7018">16477 9312 1840 0,'10'18'83'0,"-24"0"-46"16,2 7-1-16,-1 1-6 0,1 7-9 0,-2 3-21 15,1 2 0-15,1 2 0 0,-2 4 0 0,3 2 0 16,2 4 0-16,-1 1 0 0,1-2 0 16,2 1 0-16,0-3 0 0,2-1 0 15,0-4 0-15,3-1 0 0,-3-7-19 0,8 16-129 16,-21-36-449-16,27 29 57 0,-9-43-107 0</inkml:trace>
  <inkml:trace contextRef="#ctx0" brushRef="#br1" timeOffset="151867.8307">16321 9703 2047 0,'0'0'0'0,"0"0"0"15,-23 2 0-15,23-2 0 0,0 0 0 0,0 0 0 16,28-3 0-16,-7-2 0 0,4-3 0 0,7 1 0 16,7-2 0-16,6 1 0 0,1 1 0 15,9 1 0-15,-4-4 0 0,10 10-85 0,-24-26-244 16,28 31-337-16,-20-13 44 0,1 7 278 0</inkml:trace>
  <inkml:trace contextRef="#ctx0" brushRef="#br1" timeOffset="152211.5643">16762 9901 1702 0,'-39'-13'308'0,"39"13"-271"16,0 0-37-16,7 19 0 0,-7-19 0 0,22 11 0 16,-22-11 0-16,36 9 0 0,-13-7 0 0,5 0 0 15,3-2 0-15,2-1 0 0,1-1 0 0,2-2 0 16,-2-2 0-16,-1-1 0 0,0-3 0 15,-4 0 0-15,-5 2 0 0,-3-2 0 0,-21 10 0 16,24-15 0-16,-24 15 0 0,0 0 0 0,7-25 0 16,-7 25 0-16,-13-18 0 0,13 18 0 0,-24-14 0 15,6 8 0-15,-4 0 0 0,-2 1 0 0,-2 0 0 16,-1 3 0-16,-2 0 0 0,1 5 0 0,-1 3 0 16,2 5 0-16,3 3 0 0,2 2 0 15,3 3 0-15,3 4 0 0,2 1 0 16,5 5 0-16,-1 3 0 0,3-1 0 0,3 3 0 15,0 1 0-15,5-2 0 0,4-3 0 0,4-2 0 16,4-5 0-16,10-2 0 0,0-6 0 0,12-1 0 16,-4-14-79-16,27 23-189 0,-33-39-304 0,37 23 20 15,-21-17-23-15</inkml:trace>
  <inkml:trace contextRef="#ctx0" brushRef="#br1" timeOffset="152555.3363">17291 9791 1173 0,'-5'21'404'0,"5"-21"66"0,-20 14-470 16,20-14 0-16,-22 7 0 0,22-7 0 0,0 0 0 15,-15 26 0-15,15-26 0 0,-2 31 0 16,2-14 0-16,3 1 0 0,-1 2 0 0,-1-3 0 16,2 2 0-16,-2 0 0 0,2-2 0 0,0 1 0 15,-3-18 0-15,7 31 0 0,-7-31 0 0,9 25 0 16,-9-25 0-16,10 18 0 0,-10-18 0 0,0 0 0 15,13 21 0-15,-13-21 0 0,0 0 0 0,0 0 0 16,0 0 0-16,20 13 0 0,-20-13 0 16,0 0 0-16,0 0 0 0,0 0 0 15,0 0 0-15,13 17 0 0,-13-17 0 0,-3 17 0 16,3-17 0-16,-8 28 0 0,-1-11 0 0,0 2 0 16,-5 2 0-16,-3 0 0 0,-1 1 0 0,-1 0 0 15,-2-3 0-15,0 1 0 0,1-5 0 0,0 0 0 16,3-3 0-16,17-12 0 0,-22 19-27 0,-1-37-236 15,46 29-312-15,-23-11-71 0,0-27 111 16</inkml:trace>
  <inkml:trace contextRef="#ctx0" brushRef="#br1" timeOffset="153227.2614">18413 9814 1964 0,'-40'33'83'0,"40"-33"-83"16,-27 12 0-16,27-12 0 0,-24 19 0 0,24-19 0 15,-23 32 0-15,11-13 0 0,-2 1 0 0,3 2 0 16,-3 0 0-16,3 0 0 0,1 0 0 0,3-3 0 16,7-19 0-16,-5 29 0 0,5-29 0 0,8 19 0 15,-8-19 0-15,20 11 0 16,-20-11 0-16,28 4 0 0,-11-9 0 0,4-2 0 16,0-4 0-16,6-4 0 0,1-3 0 0,-1-2 0 15,2-2 0-15,-2-2 0 0,0 1 0 0,-2-2 0 16,-1 3 0-16,-2 1 0 0,-5 3 0 0,-17 18 0 15,23-29 0-15,-23 29 0 0,11-17 0 0,-11 17 0 16,0 0 0-16,0 0 0 0,0 0 0 16,-21 0 0-16,21 0 0 0,-22 22 0 0,7-5 0 15,-1 4 0-15,0 2 0 0,1 6 0 0,-1 3 0 16,0 3 0-16,-1 5 0 0,2 3 0 0,-2 4 0 16,2 4 0-16,-3 2 0 0,0 2 0 0,0 2 0 15,-1 0 0-15,-1-1 0 0,-1 1 0 16,0-1 0-16,-3-2 0 0,0 2 0 0,0-3 0 15,-3-1 0-15,0-2 0 0,1-4 0 16,0-6 0-16,5-5 0 0,1-8 0 0,4-7 0 16,16-20-13-16,-20 19-58 0,20-19-73 0,0 0-364 15,-12-37 92-15,12 37-92 0,18-35 122 0,-31-14 386 16</inkml:trace>
  <inkml:trace contextRef="#ctx0" brushRef="#br1" timeOffset="154028.9193">18790 9964 1780 0,'26'-1'142'0,"-26"1"-88"0,0 0-16 15,2-21-9-15,-2 21-25 0,0 0-4 0,0 0 0 16,0 0 0-16,0 0 0 0,-24 5 0 0,24-5 0 16,-19 18 0-16,19-18 0 0,-26 32 0 0,11-13 0 15,-2 4 0-15,1 1 0 0,1 3 0 0,0 3 0 16,0 0 0-16,3 2 0 0,1-2 0 16,3-1 0-16,3-4 0 0,5-3 0 0,2-4 0 15,-2-18 0 1,19 24 0-16,-19-24 0 0,34 9 0 15,-11-10 0-15,5-7 0 0,4-5 0 0,5-5 0 16,4-6 0-16,3-5 0 0,0-4 0 0,1-2 0 16,-1-4 0-16,-2 1 0 0,-4-1 0 0,-3 1 0 15,-7 5 0-15,-7 0 0 0,-5 3 0 16,-7 4 0-16,-5 2 0 0,-5 2 0 0,-4 4 0 16,-5 0 0-16,10 18 0 0,-24-24 0 0,24 24 0 15,-29-7 0-15,29 7 0 0,-34 7 0 0,34-7 0 16,-32 23 0-16,32-23 0 0,-29 29 0 0,29-29 0 15,-18 30 0-15,18-30 0 0,-3 28 0 16,3-28 0-16,11 25 0 0,-11-25 0 0,24 20 0 16,-24-20 0-16,34 9 0 0,-14-5 0 15,3-3 0-15,4-1 0 0,1-2 0 0,3-2 0 16,3-4 0-16,0 0 0 0,1-1 0 0,-1-3 0 16,-2 1 0-16,0-1 0 0,-4 1 0 0,-2 1 0 15,-6 2 0-15,-20 8 0 0,25-11 0 0,-25 11 0 16,0 0 0-16,0 0 0 0,0 0 0 0,0 0 0 15,0 0 0-15,-26 13 0 0,26-13 0 0,-32 25 0 16,13-6 0-16,-2 1 0 0,2 3 0 16,2 3 0-16,0-1 0 0,5 3 0 15,2-2 0-15,4 1 0 0,3 0 0 0,6-4 0 16,3-3 0-16,4-2 0 0,-10-18 0 0,31 23 0 16,-5-15 0-16,3-6 0 0,5-3 0 0,1-4 0 15,4-6 0-15,0-2 0 0,4-7 0 0,0-3 0 16,5-7 0-16,-1-3 0 0,3 0 0 15,-2-2 0-15,-2 2 0 0,-4 3 0 0,-5 1 0 16,-4 2 0-16,-9 3 0 0,-6 2 0 0,-4 3 0 16,-14 19 0-16,12-26 0 0,-12 26 0 0,0 0 0 15,0 0 0-15,0 0 0 0,-22 16 0 0,10 3 0 16,-5 4 0-16,0 4 0 0,-2 2 0 0,1 1 0 16,1-1 0-16,5 3 0 0,3-4 0 0,8-1 0 15,5-2 0-15,12 4-82 16,-16-29-128-16,48 31-96 0,-48-31-308 0,51-1 60 15,-4 9 274-15</inkml:trace>
  <inkml:trace contextRef="#ctx0" brushRef="#br1" timeOffset="154270.7772">21057 9333 1848 0,'-38'-3'199'0,"38"3"-199"16,-27 29 0-16,17-12 0 0,0 7 0 0,-2 5 0 16,-2 5 0-16,0 5 0 0,-1 3 0 0,1 3 0 15,0 1 0-15,1 2 0 0,2 0 0 16,0-1 0-16,1-2 0 0,4-2 0 0,0-2 0 16,5-3 0-16,0-11-26 0,13 11-97 0,-12-38-234 15,14 19-273-15,-14-19 69 0,33 0 212 0</inkml:trace>
  <inkml:trace contextRef="#ctx0" brushRef="#br1" timeOffset="154994.1634">21584 9732 1448 0,'-32'-15'582'0,"8"24"-565"0,-3 3-17 15,0-1 0-15,-1 3 0 0,3 3 0 0,-3 1 0 16,1 3 0-16,-1 1 0 0,1 1 0 0,3 0 0 15,2 2 0-15,4-1 0 0,4-1 0 16,7-1 0-16,3-3 0 0,6-1 0 0,2-1 0 16,-4-17 0-16,25 27 0 0,-25-27 0 15,35 17 0-15,-14-12 0 0,2-4 0 0,5-3 0 16,-1-3 0-16,4-6 0 0,0-3 0 0,0-2 0 16,-3-3 0-16,-1-1 0 0,-4-2 0 0,-5 0 0 15,-3-1 0-15,-4-1 0 0,-5 2 0 0,-2 1 0 16,-6 0 0-16,-1 3 0 0,3 18 0 15,-15-32 0-15,15 32 0 0,-22-26 0 0,22 26 0 16,-27-24 0-16,27 24 0 0,-26-16 0 0,26 16 0 16,-19-5 0-16,19 5 0 0,0 0 0 0,0 0 0 15,-11 18 0-15,11-18 0 0,11 18 0 0,-11-18 0 16,21 17 0-16,-21-17-19 0,30 14-31 0,-30-14-14 16,42 7-10-16,-42-7-21 0,47 6-26 15,-47-6-1-15,46-1 27 0,-29-2 51 0,4 0 73 16,3 9 37-16,-24-6 15 0,31-4-6 0,-31 4-4 15,0 0 5-15,0 0 2 0,18-11 1 16,-18 11-15-16,0 0-14 0,0 0-35 0,-11-22-15 16,11 22 0-16,0 0 0 0,-20-16 0 0,20 16 0 15,-18-8 0-15,18 8 0 0,-19-3 0 0,19 3 0 16,-21 3 0-16,21-3 0 0,-22 16 0 16,22-16 0-16,-23 28 0 0,14-8 0 0,-2 5 0 15,2 0 0-15,2 0 0 0,2 2 0 0,3 1 0 16,2-2 0-16,3 0 0 0,1-3 0 0,2-4 0 15,2-1 0-15,-8-18 0 0,28 27 0 0,-9-19 0 16,4-3 0-16,1-5 0 0,3-3 0 0,1-5 0 16,0-3 0-16,-1-3 0 0,1-4 0 15,1-4 0-15,-1-3 0 0,1-3 0 16,0-2 0-16,-5-2 0 0,-2 2 0 0,-3 1 0 16,-10 2 0-16,-4 3 0 0,-4 1 0 0,-6 1 0 15,1 2 0-15,-5 0 0 0,1 3 0 0,8 17 0 16,-27-25 0-16,27 25 0 0,-24-7 0 0,24 7 0 15,-21 6 0-15,21-6 0 0,-20 18 0 0,20-18 0 16,-13 27 0-16,13-27 0 0,-2 24 0 16,2-24 0-16,12 18 0 0,-12-18 0 0,28 2-36 15,3 8-135-15,-26-35-107 0,33 35-30 0,-25-31-200 16,14-1-10-16,22 17 291 0</inkml:trace>
  <inkml:trace contextRef="#ctx0" brushRef="#br1" timeOffset="155181.6748">22336 9237 1865 0,'-14'28'182'0,"-5"-12"-182"15,6 1 0-15,2 3 0 0,4 6 0 0,0 4 0 16,-1 5 0-16,1 4 0 0,0 3 0 0,1 3 0 16,1 3 0-16,2 0 0 0,1 3 0 0,-1-2 0 15,2-1 0-15,1-3 0 0,1-3 0 16,-1-4 0-16,7 1-30 0,-7-39-140 0,15 58-357 15,-15-58-8-15,0 0-60 0</inkml:trace>
  <inkml:trace contextRef="#ctx0" brushRef="#br1" timeOffset="155447.3159">22621 9488 1671 0,'-1'38'296'0,"-53"-23"-216"0,19 3-80 0,1 1 0 16,0 3 0-16,1 1 0 0,3 1 0 0,-1 2 0 16,3-1 0-16,3 0 0 0,3-2 0 0,6-2 0 15,16-21 0-15,-15 30 0 0,15-30 0 0,8 23 0 16,-8-23 0-16,22 18 0 16,-22-18 0-16,34 10 0 0,-13-6 0 0,4-3 0 15,3-2 0-15,2-1 0 0,2-1 0 0,1-1 0 16,-1 0 0-16,-1 1 0 0,-2-2 0 0,-1 1 0 15,-6-2 0-15,11 14-132 0,-33-34-135 0,35 38-207 16,-35-12-162-16,1-23 99 0,-1 23 537 0</inkml:trace>
  <inkml:trace contextRef="#ctx0" brushRef="#br1" timeOffset="155853.5483">22674 9738 1803 0,'16'20'244'0,"-16"-20"-244"16,0 0 0-16,0 0 0 0,0 0 0 0,0 0 0 15,0 0 0-15,18-15 0 0,-18 15 0 0,30-10 0 16,-11 2 0-16,3 2 0 0,2-2 0 0,2 2 0 16,1 3 0-16,-2-2 0 0,2 1 0 0,0 0 0 15,-1 0 0-15,-1-1 0 0,-2-1 0 0,-4-2 0 16,-2 2 0-16,-17 6 0 0,22-16 0 0,-22 16 0 15,5-20 0-15,-5 20 0 0,-6-23 0 16,6 23 0-16,-18-24 0 0,18 24 0 16,-25-21 0-16,25 21 0 0,-30-18 0 0,12 11 0 15,18 7 0-15,-34-17 0 0,34 17 0 0,-32-8 0 16,32 8 0-16,-28 2 0 0,28-2 0 0,-24 18 0 16,24-18 0-16,-22 32 0 0,12-11 0 0,0 5 0 15,2 0 0-15,2 5 0 0,1-1 0 16,4-1 0-16,0 0 0 0,3-4 0 0,3 0 0 15,5-5 0-15,7-3 0 0,3-2 0 0,9-5 0 16,4-4 0-16,10-3 0 0,2-7 0 0,7-2 0 16,2-11-14-16,16 16-168 0,-27-40-141 0,33 29-265 15,-18-16-22-15,-6-7 281 0</inkml:trace>
  <inkml:trace contextRef="#ctx0" brushRef="#br1" timeOffset="156197.3057">23476 9594 2047 0,'-38'17'0'0,"3"1"0"0,1 1 0 16,1 3 0-16,3-1 0 0,3 2 0 0,5-3 0 15,4 0 0-15,6-3 0 0,12-17 0 0,-11 25 0 16,11-25 0-16,7 20 0 0,-7-20 0 16,23 15 0-16,-5-15 0 0,4-5 0 15,4-5 0-15,8-6 0 0,1-6 0 0,6-7 0 16,6-6 0-16,2-6 0 0,6-4 0 0,3 0 0 15,0-1 0-15,0 1 0 0,-3 3 0 0,-9-2 0 16,-3 2 0-16,-11 2 0 0,-4 2 0 0,-6 0 0 16,-4 3 0-16,-7 6 0 0,-3 7 0 15,-8 22 0-15,-2-22 0 0,2 22 0 0,-19 6 0 16,0 8 0-16,-6 9 0 0,-6 8 0 0,-6 9 0 16,-2 6 0-16,0 5 0 0,-1 6 0 0,2 1 0 15,3 5 0-15,-1 0 0 0,5 2 0 0,-2-6 0 16,12-1 0-16,-3-18 0 0,21 8-130 0,-18-35-142 15,35 34-15-15,-35-41-55 0,21-6-218 16,14 40 113-16,-32-51 439 0</inkml:trace>
  <inkml:trace contextRef="#ctx0" brushRef="#br1" timeOffset="157087.9704">2852 11996 1205 0,'-9'-21'540'0,"9"21"-476"0,0 0-11 0,-7-20-12 15,7 20-3-15,-9-22-10 0,9 22 1 0,-14-22-8 16,14 22 0-16,-28-18-14 0,8 13-7 0,-2 4 0 16,-2 3 0-16,-2 7 0 0,-2 7 0 0,-1 4 0 15,-4 8 0-15,2 3 0 0,-2 4 0 16,1 7 0-16,2-1 0 0,3 3 0 0,4-1 0 16,5-5 0-16,6-5 0 0,3-5 0 15,8-9 0-15,1-19 0 0,15 24 0 0,-15-24 0 16,38 4 0-16,-11-10 0 0,7-6 0 0,4-6 0 15,2-6 0-15,4-7 0 0,1-4 0 0,1-5 0 16,2-1 0-16,0-1 0 0,-5-2 0 0,-3 4 0 16,-8 3 0-16,-8 6 0 0,-7 6 0 0,-7 8 0 15,-10 17 0-15,7-18 0 0,-7 18 0 16,0 0 0-16,0 0 0 0,-24 6 0 0,24-6 0 16,-24 26 0-16,11-5 0 0,0 6 0 0,-1 5 0 15,5 0 0-15,0 1 0 0,4-1 0 16,6 2 0-16,3-1 0 0,5-3 0 0,4-4 0 15,6-3 0-15,3-10 0 0,10-3 0 0,1-12 0 16,8-1-46-16,-6-21-75 0,27 22-152 0,-38-51-87 16,31 13-287-16,-7 0 67 0,-9-27 561 15</inkml:trace>
  <inkml:trace contextRef="#ctx0" brushRef="#br1" timeOffset="157259.8803">3664 11328 1480 0,'11'18'365'0,"-42"-18"-253"0,31 0-65 0,-31 16-12 15,31-16-27-15,-32 39-8 0,18-8 0 0,-3 9 0 16,1 10 0-16,-1 2 0 16,1 8 0-16,0 1 0 0,2-1 0 0,-1 4 0 15,3-2 0-15,0 3 0 0,1-6 0 0,3-2 0 16,1-8-51-16,8 0-18 0,-15-32-167 0,40 25-322 16,-26-42-61-16,9 28 106 0</inkml:trace>
  <inkml:trace contextRef="#ctx0" brushRef="#br1" timeOffset="157431.8261">3457 11895 1458 0,'-48'-47'433'0,"48"47"-334"15,-24-23-46-15,24 23-49 0,-19-12-4 0,19 12 0 16,0 0 0-16,0 0 0 0,0 0 0 16,0 0 0-16,22-8 0 0,-4 8 0 0,5-2 0 15,3-1 0-15,8 0 0 0,1-1 0 16,9 2-47-16,1-6-32 0,19 16-90 0,-30-35-236 15,33 25-213-15,-13-6 22 0,2-9 464 0</inkml:trace>
  <inkml:trace contextRef="#ctx0" brushRef="#br1" timeOffset="157963.0012">5016 11828 1803 0,'0'0'90'16,"-16"-21"-39"-16,16 21-9 0,-4-17-8 0,4 17-7 16,0 0-27-16,0 0 0 0,-19-3 0 0,19 3 0 15,-19 15 0-15,19-15 0 0,-24 32 0 0,10-11 0 16,0 6 0-16,-2 2 0 0,1 5 0 0,-1 2 0 15,3-1 0-15,0-1 0 0,2 1 0 0,1-6 0 16,5 0 0-16,4-8 0 0,5-4 0 16,-4-17 0-16,23 18 0 0,-5-14 0 15,4-7 0-15,5-7 0 0,3-5 0 0,5-9 0 16,2-5 0-16,2-5 0 0,-1-1 0 0,0-3 0 16,-5 2 0-16,-3 0 0 0,-4 4 0 0,-7 4 0 15,-4 7 0-15,-5 4 0 0,-10 17 0 0,9-17 0 16,-9 17 0-16,0 0 0 0,0 0 0 0,0 0 0 15,0 0 0-15,-24 21 0 0,24-21 0 0,-21 38 0 16,12-13 0-16,-1 3 0 0,4 2 0 16,0 1 0-16,3-5 0 0,2 1 0 0,4-5 0 15,3-3 0-15,0-2 0 0,-6-17 0 16,27 22 0-16,-10-20 0 0,2-2 0 0,4-6 0 16,0-2 0-16,4-6 0 0,3-3 0 0,2-2 0 15,1-4 0-15,-3-6 0 0,-1 0 0 0,-4-3 0 16,-5 1 0-16,-4 3 0 0,-4 2 0 15,-3 1 0-15,-4 2 0 0,-2 3 0 0,-4-2 0 16,1 4 0-16,-3-4 0 0,3 22-110 0,-10-46-134 16,32 49-131-16,-33-28-255 0,12 2 59 0,-1 23 455 15</inkml:trace>
  <inkml:trace contextRef="#ctx0" brushRef="#br1" timeOffset="158369.3071">6041 11190 1492 0,'0'0'475'0,"-26"16"-431"0,26-16-19 0,-23 24-14 16,9-7-11-16,0 5 0 0,-3 2 0 0,0 4 0 15,-2 2 0-15,1 4 0 0,1 1 0 0,1 6 0 16,2-2 0-16,1 2 0 0,3 0 0 0,-1-1 0 16,0 2 0-16,2-2 0 0,2 3 0 15,0-1 0-15,0-1 0 0,4-1 0 0,-1-7 0 16,4-6 0-16,3-5 0 0,-3-22 0 0,15 26 0 15,-15-26 0-15,28 7 0 0,-28-7 0 0,34-10 0 16,-17-1 0-16,2-6 0 0,0-3 0 0,1-4 0 16,2-4 0-16,1-1 0 0,2-3 0 15,1 0 0-15,-1 0 0 0,-2 2 0 16,0 3 0-16,-2 4 0 0,-3 4 0 0,-18 19 0 16,30-27 0-16,-30 27 0 0,19-12 0 0,-19 12 0 15,0 0 0-15,0 0 0 0,17 25 0 0,-16-7 0 16,-1 5 0-16,-1 4 0 0,-4 5 0 0,-1 2 0 15,-1 1 0-15,1 0 0 0,1-1 0 0,2-5 0 16,5-1 0-16,4-4 0 0,2-6 0 0,7-1 0 16,2-7 0-16,7-4 0 0,0-5 0 15,7-6 0-15,2-7 0 0,6 0-52 16,-7-21-71-16,27 31-131 0,-38-44-278 0,41 32 146 16,-26-12-168-16,-6-24 409 0</inkml:trace>
  <inkml:trace contextRef="#ctx0" brushRef="#br1" timeOffset="158536.5367">6789 11597 544 0,'26'14'398'0,"-48"-34"97"15,35 43 16-15,-13-23-415 0,-25 13-93 0,25-13-3 16,-26 23 0-16,12-5 0 0,-2 5 0 16,-1 1 0-16,1 5 0 0,0 0 0 0,3 0 0 15,3 1 0-15,2 1 0 0,0 0 0 0,2-2 0 16,3-2 0-16,1-3 0 0,4-7 0 0,-2-17 0 16,11 27 0-1,-11-27 0-15,20 7 0 0,-20-7 0 0,33-12 0 0,-15-8-33 16,13 13-144-16,-34-40-158 0,42 30-194 0,-29-16-98 15,3-11 282-15</inkml:trace>
  <inkml:trace contextRef="#ctx0" brushRef="#br1" timeOffset="158708.4852">6849 11193 2017 0,'-17'8'30'0,"17"-8"-30"15,-26 15 0-15,26-15 0 0,0 0 0 16,0 0 0-16,0 0 0 0,0 0 0 15,0 0 0-15,0 0 0 0,32-5 0 0,-10-6 0 16,1-6 0-16,10 5-69 0,-10-18-47 0,26 29-89 16,-36-38-233-16,28 19-150 0,-3 2 32 0,-11-18 482 15</inkml:trace>
  <inkml:trace contextRef="#ctx0" brushRef="#br1" timeOffset="158895.9829">7098 11315 1338 0,'-8'53'658'16,"-1"-23"-614"-16,4 4-37 0,2-2-7 16,2-1 0-16,-1 1 0 0,2 0 0 0,-1 0 0 15,1-2 0-15,0-1 0 0,1-3 0 0,2-1 0 16,0-4 0-16,1 0 0 0,1-4 0 16,-5-17 0-16,12 24 0 0,0-7-78 0,-22-34-236 15,35 32-265-15,-25-15-67 0,0 0 217 0</inkml:trace>
  <inkml:trace contextRef="#ctx0" brushRef="#br1" timeOffset="159289.4544">7249 11575 1345 0,'0'0'544'15,"0"0"-498"-15,18 8-15 0,-18-8-6 0,17-12-2 16,-17 12-7-16,23-12-5 0,-23 12-5 16,30-11-6-16,-30 11 0 0,30-11 0 0,-13 7 0 15,3-2 0-15,-2 1 0 0,5-1 0 0,-2 0 0 16,-1-2 0-16,-2 1 0 0,-18 7 0 0,25-13 0 16,-25 13 0-16,0 0 0 0,0 0 0 0,6-18 0 15,-6 18 0-15,0 0 0 0,-20-20 0 0,20 20 0 16,-28-11 0-16,10 8 0 0,-6-1 0 15,-2 4 0-15,2 3 0 0,-4 0 0 0,1 3 0 16,2-2 0-16,2 2 0 0,2 2 0 0,3 4 0 16,18-12 0-16,-26 33 0 0,16-11 0 0,4 3 0 15,0 3 0-15,4 2 0 0,1 2 0 0,2-1 0 16,1-1 0-16,3-1 0 0,5-2 0 0,4-4 0 16,8-4 0-16,8-5 0 0,7-5 0 0,6-5 0 15,7-4 0-15,1-8 0 0,10 4 0 16,-12-25-181-16,34 33-175 0,-40-34-264 15,22 6-1-15,2 10 353 0</inkml:trace>
  <inkml:trace contextRef="#ctx0" brushRef="#br1" timeOffset="160074.4121">8983 11536 1847 0,'0'0'64'0,"0"0"-29"16,0 0-9-16,0 0-7 0,0 0 0 0,0 0-2 15,0 0 0-15,0 0-14 0,-9 27-3 0,10-5 0 16,-2 2 0-16,-2 1 0 0,-2 2 0 0,-1-2 0 16,-1-2 0-16,1 0 0 0,0-5 0 0,6-18 0 15,-12 30 0-15,12-30 0 0,-7 17 0 16,7-17 0-16,0 0 0 0,0 0 0 0,0 0 0 15,0 0 0-15,0 0 0 0,0 0 0 0,27-14 0 16,-27 14 0-16,26-33 0 0,-10 13 0 16,-3-3 0-16,2-1 0 0,-2-1 0 0,-3 1 0 15,1 4 0-15,-7-2 0 0,1 2 0 0,-2 4 0 16,-4-1 0-16,-2 0 0 0,3 17 0 16,-6-32 0-16,6 32 0 0,-4-24 0 0,4 24 0 15,0-18 0-15,0 18 0 0,6-18 0 0,-6 18 0 16,19-15 0-16,-19 15 0 0,35-13 0 0,-11 7 0 15,7 1-15-15,-3-3-45 0,11 9-40 0,-16-24-85 16,36 40-179-16,-37-28-225 0,18 5 33 0,4 12 379 16</inkml:trace>
  <inkml:trace contextRef="#ctx0" brushRef="#br1" timeOffset="160433.8081">9477 11466 1647 0,'-13'28'231'0,"-8"-20"-182"0,21-8-12 15,-26 18-10-15,26-18 0 0,0 0-11 0,-9 20-3 16,9-20-13-16,0 0 0 0,19 20 0 0,-19-20 0 16,28 14 0-16,-10-9 0 0,2-1 0 15,2 0 0-15,1-3 0 0,1 0 0 0,0-2 0 16,0-1 0-16,-3-2 0 0,-1-2 0 0,-2-1 0 16,-1-3 0-16,-17 10 0 0,26-24 0 0,-26 24 0 15,20-33 0-15,-12 14 0 0,0-2 0 0,-2-2 0 16,0 3 0-16,-2 1 0 0,-3 0 0 15,-1 19 0-15,-8-25 0 0,8 25 0 16,-17-15 0-16,17 15 0 0,-22-1 0 0,22 1 0 16,-32 15 0-16,14 2 0 0,-2 3 0 0,0 7 0 15,-2 7 0-15,-2 4 0 0,-1 5 0 0,2 0 0 16,5 0 0-16,0-3 0 0,7-4 0 0,2-4 0 16,7-1 0-16,7-6 0 0,2-2 0 0,9-4 0 15,2-4 0-15,6-4 0 0,6-5 0 0,6-1 0 16,3-6-4-16,13-1-81 0,-9-21-97 15,39 29-166-15,-43-42-123 0,26 17-126 0,1 4 238 16,-20-26 359-16</inkml:trace>
  <inkml:trace contextRef="#ctx0" brushRef="#br1" timeOffset="160840.0808">10362 11533 1944 0,'-37'8'53'16,"0"-4"-26"-16,3-2-4 0,2-1-23 0,3 0 0 15,0 1 0-15,1 0 0 0,3 2 0 0,1 2 0 16,4 1 0-16,3 4 0 0,-1 1 0 0,18-12 0 16,-28 34 0-16,17-14 0 0,2 3 0 0,4 2 0 15,3-2 0-15,2 0 0 0,3-4 0 16,6 0 0-16,-9-19 0 0,24 31 0 16,-5-21 0-16,-1-2 0 0,4-5 0 0,2-4 0 15,3-3 0-15,2-3 0 0,4-5 0 0,0-4 0 16,2-4 0-16,3-6 0 0,1-3 0 0,-2-2 0 15,2-4 0-15,-1-1 0 0,-5 1 0 0,-1-1 0 16,-4 4 0-16,-4 2 0 0,-5 3 0 0,-6 3 0 16,-4 7 0-16,-9 17 0 0,5-22 0 0,-5 22 0 15,0 0 0-15,0 0 0 0,-21 16 0 16,8 2 0-16,-4 9 0 0,-2 4 0 0,0 5 0 16,0 4 0-16,0 1 0 0,2 0 0 15,3 1 0-15,4-6 0 0,4-1 0 0,3-5 0 16,11-2 0-16,1-6 0 0,12-1 0 0,3-7 0 15,11-2 0-15,0-12-47 0,17 12-96 0,-20-35-100 16,38 36-76-16,-38-42-102 0,18 9-116 0,15 15 201 16,-21-33 336-16</inkml:trace>
  <inkml:trace contextRef="#ctx0" brushRef="#br1" timeOffset="161199.4591">11389 11493 1881 0,'-43'-2'73'0,"15"1"-33"0,-1-1-15 15,0 2-1-15,-3 3-20 0,2 3-4 16,-2 3 0-16,1 3 0 0,-1 4 0 16,2 1 0-16,0 2 0 0,5 4 0 0,1 0 0 15,4 1 0-15,2-1 0 0,4-1 0 0,5 0 0 16,3-3 0-16,4-1 0 0,2-18 0 0,8 24 0 16,-8-24 0-16,25 10 0 0,-8-10 0 0,6-5 0 15,3-4 0-15,3-7 0 0,6-4 0 0,4-6 0 16,5-4 0-16,1-7 0 0,1-4 0 15,0-4 0-15,-2-2 0 0,-2 3 0 0,-5 0 0 16,-4 2 0-16,-6 4 0 0,-5 2 0 0,-8 2 0 16,-3 4 0-16,-5 2 0 0,-3 3 0 0,-3 3 0 15,-4 5 0-15,4 17 0 0,-14-17 0 0,14 17 0 16,-24 12 0-16,11 5 0 0,-3 8 0 16,1 7 0-16,-1 3 0 0,1 5 0 0,1 3 0 15,3 6 0-15,3-1 0 0,2 3 0 16,5-3 0-16,1-4 0 0,4 1 0 0,0-9 0 15,7 1 0-15,3-8 0 0,6-2-15 0,2-11-48 16,12 9-76-16,-34-25-118 0,67 17-87 0,-67-17-181 16,40-18 5-16,5 20 337 0</inkml:trace>
  <inkml:trace contextRef="#ctx0" brushRef="#br1" timeOffset="161402.5551">11985 11413 1986 0,'0'0'61'0,"-27"20"-61"0,27-20 0 0,-23 29 0 16,11-8 0-16,1 2 0 0,1 2 0 0,0 2 0 16,3 0 0-16,1-2 0 0,2-1 0 0,1-2 0 15,0 1 0-15,3-3 0 0,0 1 0 16,0-21 0-16,7 31 0 0,-7-31 0 0,15 20 0 16,-15-20 0-16,23 17-100 0,-29-35-157 0,32 30-302 15,-26-12-84-15,8-21 156 0</inkml:trace>
  <inkml:trace contextRef="#ctx0" brushRef="#br1" timeOffset="161855.7021">12279 11262 2047 0,'0'0'0'0,"0"0"0"0,0 0 0 16,0 0 0-16,0 0 0 0,7 17 0 0,-7-17 0 15,3 21 0-15,-3-21 0 0,0 33 0 16,-3-12 0-16,0 0 0 0,-2 4 0 0,-3 1 0 16,0 2 0-16,-2 0 0 0,-1 0 0 0,2 2 0 15,-2-1 0-15,0-1 0 0,1-2 0 0,-1-2 0 16,2-1 0-16,2-1 0 0,2-4 0 16,5-18 0-16,-5 26 0 0,5-26 0 0,0 0 0 15,0 0 0-15,0 0 0 0,22 8 0 0,-22-8 0 16,27-22 0-16,-7 2 0 0,1-7 0 15,5-5 0-15,3-2 0 0,0-3 0 0,3 1 0 16,-3-1 0-16,2 3 0 0,-6-1 0 0,1 2 0 16,-3 0 0-16,-1 2 0 0,0 2 0 0,-2 1 0 15,-2 5 0-15,-2 4 0 0,-16 19 0 0,22-20 0 16,-22 20 0-16,0 0 0 0,0 0 0 0,0 0 0 16,3 30 0-16,-8-8 0 0,-3 6 0 15,-1 4 0-15,-2 3 0 0,1 1 0 16,0 0 0-16,3 1 0 0,2-1 0 0,1-5 0 15,7 0 0-15,-1-7 0 0,7-2 0 0,-2-4 0 16,6 0 0-16,-13-18 0 0,32 24 0 0,-32-24-83 16,46 17-116-16,-44-35-98 0,40 37-56 0,-38-36-51 15,-18-14 404-15,50 32-498 0,-33-32 286 0,35 27 212 16</inkml:trace>
  <inkml:trace contextRef="#ctx0" brushRef="#br1" timeOffset="162371.3359">12982 11322 2047 0,'0'0'0'15,"0"0"0"-15,0 0 0 0,0 0 0 16,0 0 0-16,0 0 0 0,0 0 0 0,0 0 0 16,-17 11 0-16,17-11 0 0,0 0 0 0,0 0 0 15,-18 18 0-15,18-18 0 0,-15 29 0 0,6-6 0 16,-4 4 0-16,2 3 0 0,0 0 0 0,2 0 0 15,4-2 0-15,1-4 0 0,3-3 0 0,4-4 0 16,-3-17 0-16,17 21 0 0,-17-21 0 16,30 9 0-16,-12-8 0 0,-1-4 0 0,1-4 0 15,0-7 0-15,2-2 0 0,1-4 0 0,3-4 0 16,0-3 0-16,3-2 0 0,0-2 0 16,-2-2 0-16,0 2 0 0,-2 2 0 0,-5 1 0 15,-1 1 0-15,-2 4 0 0,-5 0 0 0,1 5 0 16,-2 1 0-16,-9 17 0 0,13-22 0 0,-13 22 0 15,0 0 0-15,0 0 0 0,0 0 0 16,-5 23 0-16,-4-2 0 0,-2 5 0 0,-4 6 0 16,-1 5 0-16,-1 3 0 0,0 4 0 0,-1 5 0 15,-3 2 0-15,1 4 0 0,-1 1 0 0,2 0 0 16,0 1 0-16,2-1 0 0,0-2 0 0,1-1 0 16,2-6 0-16,-1-1 0 0,6-8 0 0,-2-3 0 15,2-5 0-15,2-3 0 0,-4-2 0 0,1-3 0 16,-1-2 0-16,11-20 0 15,-27 31 0-15,10-19 0 0,0-3 0 0,-2-4 0 16,1-1 0-16,-2-6 0 0,3-3 0 0,-2-6 0 16,19 11-47-16,-40-35-72 0,40 35-79 0,-43-45-68 15,43 45-65-15,-35-44-53 0,-10-9 384 0,40 34-493 16,-28-43 285-16,38 28 208 0</inkml:trace>
  <inkml:trace contextRef="#ctx0" brushRef="#br1" timeOffset="162511.9425">12180 10913 2047 0,'-24'18'0'0,"24"-18"0"0,-21 23 0 0,21-23 0 16,7 19 0-16,-7-19 0 0,19 15 0 16,-19-15 0-16,43 21-222 0,-39-43-128 0,35 27-300 15,-5-10 36-15,5-11 404 0</inkml:trace>
  <inkml:trace contextRef="#ctx0" brushRef="#br1" timeOffset="162982.0529">14363 11245 1266 0,'0'0'590'0,"-11"-22"-507"16,11 22-32-16,-21-19-16 0,21 19-13 0,-24-12-22 16,24 12 0-16,-24 2 0 0,24-2 0 0,-31 17 0 15,13-1 0-15,0 3 0 0,2 4 0 0,1 4 0 16,0-2 0-16,3 2 0 0,3-6 0 0,4 1 0 15,5-22 0-15,2 32 0 0,-2-32 0 0,18 20 0 16,-18-20 0-16,34 9 0 0,-11-12 0 16,4-3 0-16,3-4 0 0,2-4 0 15,2-2 0-15,2-2 0 0,0-1 0 0,-1-1 0 16,-3 1 0-16,-3 1 0 0,-2 1 0 0,-3 0 0 16,0 2 0-16,-6 2 0 0,-18 13 0 0,27-17 0 15,-27 17 0-15,0 0 0 0,0 0 0 0,0 0 0 16,0 0 0-16,0 0 0 0,-8 20 0 0,8-20 0 15,-19 26 0-15,8-9 0 0,1 2 0 16,-3 2 0-16,5 2 0 0,1 0 0 0,3 0 0 16,3-2 0-16,3-1 0 0,3-2 0 0,5 2-16 15,-10-20-85-15,34 43-121 0,-34-43-101 0,25 18-187 16,-25-18-50-16,28-1 246 0</inkml:trace>
  <inkml:trace contextRef="#ctx0" brushRef="#br1" timeOffset="163532.233">14956 11270 1290 0,'0'0'596'0,"0"0"-510"0,-21 9-44 0,21-9-13 15,-19 2-25-15,19-2-4 0,-18 11 0 0,18-11 0 16,-15 19 0-16,15-19 0 0,-14 32 0 0,7-12 0 16,1 4 0-16,-1 3 0 0,1 1 0 15,-1 2 0-15,0 3 0 0,1 1 0 0,-1-1 0 16,1 0 0-16,1-5 0 0,1-5 0 0,2-4 0 15,2-19 0-15,5 27 0 0,-5-27 0 0,0 0 0 16,18 12 0-16,-18-12 0 0,19-10 0 0,-19 10 0 16,21-24 0-16,-9 7 0 0,0-5 0 0,2-3 0 15,-1-3 0-15,2-2 0 0,-2 0 0 16,0-2 0-16,-2 3 0 0,-1-1 0 16,-1 0 0-16,-3 0 0 0,0-3 0 0,-1 1 0 15,2 0 0-15,-1 0 0 0,4 1 0 0,2 3 0 16,1 3 0-16,2 8 0 0,-15 17 0 0,25-21 0 15,-25 21 0-15,19-1 0 0,-19 1 0 0,19 11 0 16,-19-11 0-16,21 22 0 0,-21-22 0 0,22 27 0 16,-22-27 0-16,24 31 0 0,-24-31 0 15,17 32 0-15,-17-32 0 0,11 32 0 0,-9-15 0 16,-2-17 0-16,-3 34 0 0,-2-17 0 0,-5-1 0 16,-1 3 0-16,-3-1 0 0,-5-1 0 0,-1 0 0 15,-3-2 0-15,-3 0 0 0,1-2 0 0,-2 0 0 16,1-2 0-16,1-1 0 0,0-2 0 0,2 1 0 15,1 1 0-15,3-2 0 0,2 5 0 0,0 1 0 16,2 3 0-16,3 3 0 16,0 3 0-16,1 3 0 0,0 1 0 0,-1 5 0 15,1 3 0-15,-2 6 0 0,-1 4 0 0,0 7 0 16,-2 1 0-16,-1 4 0 0,-4 0 0 0,-1-1 0 16,-1-1 0-16,-1-6 0 0,3-5-8 0,5-2-52 15,-7-24-76-15,30 24-101 0,-33-47-118 0,26 5-224 16,16 24 50-16,-19-41 387 0</inkml:trace>
  <inkml:trace contextRef="#ctx0" brushRef="#br1" timeOffset="163962.6278">16601 10701 1957 0,'-11'-31'61'16,"-10"13"-32"-16,-2 0-29 0,3 2 0 0,-3 5 0 0,2 5 0 15,-3 5 0-15,0 6 0 0,3 5 0 16,-3 5 0-16,-1 6 0 0,-3 7 0 0,-2 7 0 16,-2 7 0-16,-1 8 0 0,3 4 0 0,-1 3 0 15,2-1 0-15,5-2 0 0,1 0 0 0,6-2 0 16,4-3 0-16,9-2 0 0,1-6 0 0,6-1 0 15,0-5 0-15,7 0 0 0,1-7 0 0,6 0-8 16,-17-28-115-16,50 46-156 0,-50-46-156 16,33-9-175-16,-33 9 58 0,15-24 513 0</inkml:trace>
  <inkml:trace contextRef="#ctx0" brushRef="#br1" timeOffset="164728.8768">16141 11132 1411 0,'0'0'566'0,"0"0"-504"15,-24 1-54-15,24-1-8 0,0 0 0 16,0 0 0-16,0 0 0 0,0 0 0 0,0 0 0 16,0 0 0-16,0 0 0 0,27 14 0 0,-9-12 0 15,5-3 0-15,4 0 0 0,5-3 0 0,0 1 0 16,4-4 0-16,-1 3 0 0,3-1 0 0,-2 1 0 16,3 1 0-16,1-4 0 0,-2 5 0 0,-2-4 0 15,-2 1 0-15,-1 0 0 0,-5 1 0 0,0-1 0 16,-4 1 0-16,-2 0 0 0,-5 1 0 15,-17 3 0-15,23-3 0 0,-23 3 0 0,0 0 0 16,0 0 0-16,0 0 0 0,-4 23 0 16,4-23 0-16,-22 26 0 0,6-8 0 0,-2 0 0 15,-4 4 0-15,1-2 0 0,-1 3 0 0,0 2 0 16,0 1 0-16,2 0 0 0,0-1 0 0,3 0 0 16,3-3 0-16,5-3 0 0,4 0 0 15,5-19 0-15,6 26 0 0,-6-26 0 0,22 18 0 16,-22-18 0-16,33 8 0 0,-12-10 0 0,4-2 0 15,3-6 0-15,3-3 0 0,2-2 0 0,2-4 0 16,1-2 0-16,1-2 0 0,-3-5 0 0,-3 2 0 16,-1-3 0-16,-6 1 0 0,-2 0 0 0,-4 3 0 15,-7 0 0-15,-2 1 0 0,-7 4 0 0,-4 2 0 16,-3 1 0-16,5 17 0 16,-25-23 0-16,25 23 0 0,-32-20 0 0,12 13 0 15,2 3 0-15,0 3 0 0,18 1 0 0,-32 4 0 16,32-4 0-16,-24 13 0 0,24-13 0 0,-13 18 0 15,13-18 0-15,2 17 0 0,-2-17 0 0,0 0 0 16,28 23 0-16,-28-23 0 0,30 10 0 0,-10-8 0 16,-1 0 0-16,2 1 0 0,-1 0 0 0,1-1 0 15,1 0 0-15,-4 2 0 0,-1 1 0 16,-17-5 0-16,26 17 0 0,-26-17 0 0,14 23 0 16,-14-23 0-16,4 29 0 0,-5-12 0 0,-3 2 0 15,-1 2 0-15,-1 0 0 0,-2 1 0 0,2-1 0 16,-3-1 0-16,2-2 0 0,1-1 0 15,6-17 0-15,-10 25 0 0,10-25 0 0,0 0 0 16,0 0 0-16,0 0 0 0,0 0 0 16,0 0 0-16,23 1 0 0,-23-1 0 0,18-28 0 15,-7 10 0-15,4-3 0 0,-3-2 0 0,1 2 0 16,-3-2 0-16,1 1 0 0,-1 0 0 0,-3 1 0 16,2 0 0-16,-2 0 0 0,0-3 0 0,0 2 0 15,1 0 0-15,0 2 0 0,-8 20 0 0,19-30 0 16,-19 30 0-16,18-17 0 0,-18 17 0 0,22-4 0 15,-22 4 0-15,30 5 0 0,-7 0 0 16,1-2 0-16,8 2 0 0,1-4 0 0,7 8-53 16,-6-19-89-16,27 28-93 0,-34-37-50 15,33 26-220-15,-18-10 24 0,-4-14 136 0</inkml:trace>
  <inkml:trace contextRef="#ctx0" brushRef="#br1" timeOffset="164963.2673">18334 10825 1828 0,'-34'-24'219'16,"34"24"-219"-16,0 0 0 0,0 0 0 16,-17 17 0-16,17-17 0 0,-15 29 0 15,8-7 0-15,-4 4 0 0,-1 4 0 0,-1 7 0 16,-3 0 0-16,0 4 0 0,0 4 0 0,-1 0 0 15,3 1 0-15,0-3 0 0,3-4 0 0,6-3 0 16,0-3 0-16,8-3 0 0,-3-9-48 0,17 16-130 16,-17-37-176-16,18 27-75 0,-18-27-201 0,17-4 223 15,12 21 407-15</inkml:trace>
  <inkml:trace contextRef="#ctx0" brushRef="#br1" timeOffset="165166.4601">18059 11182 1947 0,'-17'11'100'16,"17"-11"-100"-16,-17 5 0 0,17-5 0 0,0 0 0 15,0 0 0-15,27-11 0 0,-9 2 0 16,6 0 0-16,6-5 0 0,4-1 0 0,2-2 0 16,3 1 0-16,0 0 0 0,2 4 0 0,2-2-27 15,4 6-49-15,-16-24-124 0,32 40-186 0,-44-41-65 16,23 20-141-16,-1 8 278 0,-21-27 314 0</inkml:trace>
  <inkml:trace contextRef="#ctx0" brushRef="#br1" timeOffset="165541.3809">18756 10796 1942 0,'0'0'86'0,"0"0"-67"0,-28 18-19 16,28-18 0-16,-23 23 0 0,12-5 0 0,0 2 0 15,0 3 0-15,1 2 0 0,2 4 0 0,-1 0 0 16,2 4 0-16,-1-2 0 0,-1 3 0 0,1 1 0 15,0-1 0-15,1 0 0 0,0-3 0 16,3-3 0-16,0-3 0 0,2 0 0 0,2-5 0 16,2-2 0-16,-2-18 0 0,8 29 0 0,-8-29 0 15,14 20 0-15,-14-20 0 0,25 6 0 0,-25-6 0 16,32-5 0-16,-11-1 0 0,-3-4 0 0,3-1 0 16,3-2 0-16,-2-1 0 0,1-2 0 15,0 0 0-15,-2-1 0 0,1 1 0 0,-3 1 0 16,0-1 0-16,-19 16 0 0,31-29 0 15,-31 29 0-15,32-29 0 0,-32 29 0 0,28-24 0 16,-28 24 0-16,21-12 0 0,-21 12 0 0,0 0 0 16,0 0 0-16,7 23 0 0,-7-23 0 0,-4 35 0 15,-2-15 0-15,-1 6 0 0,-3-1 0 0,2 4 0 16,-1 1 0-16,2 1 0 0,2-2-6 0,2-2 7 16,3 0-22-16,4-5 29 0,3-4-15 15,-7-18-13-15,30 19-17 0,-4-9-26 0,-6-27-81 16,26 33-148-16,-31-43-185 0,38 22-5 0,-15-7-24 15</inkml:trace>
  <inkml:trace contextRef="#ctx0" brushRef="#br1" timeOffset="165963.2799">19459 11140 1707 0,'0'0'167'0,"-2"-17"-97"0,2 17-21 16,0 0-10-16,20-22-24 0,-20 22-15 0,21-9 0 15,-21 9 0-15,25-4 0 0,-25 4 0 16,30-4 0-16,-30 4 0 0,34-3 0 0,-14 1 0 16,2 2 0-16,0-2 0 0,0-2 0 0,1-1 0 15,1-1 0-15,-2-1 0 0,0-2 0 0,-1 0 0 16,-21 9 0-16,31-21 0 0,-31 21 0 0,22-22 0 15,-22 22 0-15,9-23 0 0,-9 23 0 0,-6-21 0 16,6 21 0-16,-18-16 0 0,18 16 0 16,-28-9 0-16,11 8 0 0,-2 1 0 0,0 1 0 15,-2 3 0-15,-3 1 0 0,0 5 0 0,-3 2 0 16,1 3 0-16,0 4 0 0,1 2 0 0,1 1 0 16,2 5 0-16,4-2 0 0,2 3 0 15,5 1 0-15,4-2 0 0,4-3 0 0,7-3 0 16,4-2 0-16,5-2 0 0,5-2 0 0,2-1 0 15,8-4 0-15,4-3 0 0,8-3 0 16,0-5 0-16,8 0 0 0,-1-8 0 0,13 11-100 16,-19-30-122-16,39 38-103 0,-39-33-185 0,16 3-44 15,8 14 219-15</inkml:trace>
  <inkml:trace contextRef="#ctx0" brushRef="#br1" timeOffset="166588.2689">20594 11077 1265 0,'0'0'535'0,"0"0"-435"16,0 0-59-16,0 0-12 0,0 0 0 0,-20-3 2 16,20 3-14-16,0 0-17 0,0 0 0 15,0 0 0-15,-18 26 0 0,18-26 0 0,-13 32 0 16,3-9 0-16,0 0 0 0,-1 3 0 0,0 3 0 15,0 0 0-15,0 2 0 0,-2-1 0 0,2-1 0 16,0-1 0-16,3-4 0 0,3-3 0 0,5-21 0 16,-3 24 0-16,3-24 0 0,0 0 0 15,18 12 0-15,-18-12 0 0,20-6 0 0,-20 6 0 16,25-24 0-16,-10 5 0 0,1-3 0 16,2-2 0-16,0-4 0 0,2-1 0 0,-1-3 0 15,1 1 0-15,-2 1 0 0,-1-2 0 0,-2 4 0 16,-2 1 0-16,-1-2 0 0,-1 2 0 0,-2 0 0 15,-1 3 0-15,1 1 0 0,-1 3 0 0,-1 2 0 16,-7 18 0-16,14-26 0 0,-14 26 0 0,0 0 0 16,0 0 0-16,0 0 0 0,20-1 0 15,-20 1 0-15,13 19 0 0,-13-19 0 0,14 29 0 16,-6-12 0-16,-1 3 0 0,-1 0 0 16,-1 1 0-16,-2 2 0 0,1 2 0 0,-2-1 0 15,-3-1 0-15,-1-1 0 0,-3-1 0 0,-5-2 0 16,-1 0 0-16,-5 2 0 0,-2-3 0 0,-2 0 0 15,-5-1 0-15,0-1 0 0,-2-3 0 0,0-1 0 16,2-1 0-16,-2-1 0 0,3-3 0 16,2-1 0-16,1-1 0 0,4 0 0 0,17-5 0 15,-24 7 0-15,24-7 0 0,0 0 0 0,-19 11 0 16,19-11 0-16,-6 17 0 0,6-17 0 0,-11 37 0 16,3-10 0-16,-3 3 0 0,-2 5 0 0,-1 3 0 15,-3 3 0-15,-1 5 0 0,-2-2 0 0,0 4 0 16,-2-4 0-16,0-1 0 0,3-5 0 15,2-5 0-15,1-5 0 0,7-6 0 16,9-22 0-16,0 29-136 0,-11-46-82 0,42 31-93 16,-34-40-245-16,21-1 31 0,10 9 225 0</inkml:trace>
  <inkml:trace contextRef="#ctx0" brushRef="#br1" timeOffset="167275.7969">21100 11044 1361 0,'6'19'630'16,"-6"-19"-585"-16,-32 26-34 0,32-26-11 15,-29 32 0-15,18-10 0 0,-1 1 0 0,0 3 0 16,1-4 0-16,1 1 0 0,0 2 0 0,3-2 0 16,0 0 0-16,0 0 0 0,4-4 0 15,2-1 0-15,1-18 0 0,0 28 0 0,0-28 0 16,3 17 0-16,-3-17 0 0,0 0 0 0,0 0 0 15,20-1 0-15,-20 1 0 0,15-17 0 0,-15 17 0 16,20-33 0-16,-8 11 0 0,-1-2 0 0,2-1 0 16,1-1 0-16,-1 2 0 0,-1 0 0 0,-1 1 0 15,0-2 0-15,-1-2 0 0,0 3 0 0,2-2 0 16,0 5 0-16,3 0 0 16,0 3 0-16,2 1 0 0,0 2 0 0,1 5 0 15,-1 0 0-15,-17 10 0 0,31-11 0 0,-31 11 0 16,27-1 0-16,-27 1 0 0,21 6 0 0,-21-6 0 15,0 0 0-15,23 13 0 0,-23-13 0 0,0 0 0 16,20 17 0-16,-20-17 0 0,0 0 0 0,25 13 0 16,-25-13 0-16,20 6 0 0,-20-6 0 15,23 5 0-15,-23-5 0 0,30-1 0 0,-30 1 0 16,29-4 0-16,-29 4 0 0,29-4 0 0,-29 4 0 16,21-5 0-16,-21 5 0 0,0 0 0 0,0 0 0 15,0 0 0-15,0 0 0 0,0 0 0 0,-29 14 0 16,29-14 0-16,-33 23 0 0,12-5 0 15,-2-1 0-15,1 6 0 0,-2 1 0 0,2 2 0 16,0 0 0-16,4-1 0 0,2-1 0 16,2 2 0-16,5 0 0 0,4-1 0 0,2-1 0 15,6 1 0-15,3-4 0 0,2 1 0 0,6-1 0 16,3-6 0-16,5-4 0 0,2-3 0 0,5-6 0 16,3-3 0-16,4-6 0 0,1-7 0 0,3-5 0 15,-1-4 0-15,0-5 0 0,0-2 0 0,-3-3 0 16,-3-2 0-16,-4 4 0 0,-6-1 0 0,-6 2 0 15,-7 3 0-15,-6 3 0 0,-7 1 0 16,-4 4 0-16,0 0 0 0,7 19 0 16,-21-32 0-16,21 32 0 0,-23-25 0 0,23 25 0 15,-22-17 0-15,22 17 0 0,-17-6 0 0,17 6 0 16,0 0 0-16,-18 17 0 0,18-17 0 0,-4 25 0 16,4-25 0-16,11 34-99 0,-11-34-66 0,20 28-49 15,-20-28-238-15,0 0-43 0,34 6-2 16,-17-18 373-16</inkml:trace>
  <inkml:trace contextRef="#ctx0" brushRef="#br1" timeOffset="167557.0529">22233 10969 1749 0,'-21'4'245'0,"21"-4"-192"16,-29 2-53-16,29-2 0 15,-24 6 0-15,24-6 0 0,-23 13 0 0,23-13 0 16,-17 23 0-16,13-6 0 0,2 4 0 0,0 5 0 15,2 2 0-15,2 3 0 0,-1 1 0 0,2 1 0 16,1 2 0-16,-2 1 0 0,0 3 0 0,-2 1 0 16,1 0 0-16,-2 1 0 0,-4-2 0 0,-1 0 0 15,-4-1 0-15,-2-2 0 0,-4-1 0 0,-2 0 0 16,-8-1 0-16,-3 1 0 0,-6-1 0 16,-5-1 0-16,-4-4 0 0,-2-3 0 0,-2-5 0 15,1-7 0-15,7-5 0 0,1-13 0 0,10-5 0 16,2-12 0-16,10-2 0 0,-4-20-153 15,28 21-82-15,-28-37-302 0,45 26 72 0,-11-18-47 16,-4-19 368-16</inkml:trace>
  <inkml:trace contextRef="#ctx0" brushRef="#br1" timeOffset="167697.6609">22063 10667 1767 0,'-23'43'280'0,"-4"-31"-280"0,5-1 0 0,5-1 0 15,17-10 0-15,-18 14 0 0,18-14 0 0,13 23-191 16,-24-44-163-16,50 28-155 16,-18-14-135-16,4-12 296 0</inkml:trace>
  <inkml:trace contextRef="#ctx0" brushRef="#br1" timeOffset="168109.1484">22818 11138 1612 0,'0'0'324'0,"-18"-5"-213"0,18 5-111 0,0 0 0 16,0 0 0-16,0 0 0 0,0 0 0 0,0 0 0 16,17 17 0-16,-17-17 0 0,30 4 0 0,-12-4 0 15,-1-1 0-15,2 0 0 0,-2-3 0 0,1-2 0 16,0 0 0-16,0-4 0 0,-1 1 0 15,0-4 0-15,-17 13 0 0,27-29 0 0,-27 29 0 16,20-32 0-16,-14 15 0 0,-6 17 0 16,6-34 0-16,-6 17 0 0,0 17 0 0,-10-30 0 15,10 30 0-15,-21-24 0 0,21 24 0 0,-31-20 0 16,9 15 0-16,-2 2 0 0,-3 2 0 0,-2 3 0 16,-2 5 0-16,-3 4 0 0,0 6 0 0,-2 4 0 15,2 2 0-15,0 1 0 0,3 2 0 16,3 1 0-16,4 3 0 0,4 0 0 0,6 1 0 15,3-2 0-15,5-4 0 0,7-2 0 0,5-4 0 16,10 0 0-16,5-6 0 0,9-2 0 0,4-5 0 16,9-3 0-16,2-5 0 0,7 2 0 0,-5-16-97 15,23 25-145-15,-35-43-76 0,43 39-112 16,-24-23-144-16,-4-16 189 0,22 25 385 16</inkml:trace>
  <inkml:trace contextRef="#ctx0" brushRef="#br1" timeOffset="168312.2133">23489 10982 2047 0,'-33'11'0'16,"8"0"0"-16,2-1 0 0,1 1 0 0,1 2 0 15,3 1 0-15,18-14 0 0,-30 33 0 16,19-16 0-16,1 2 0 0,1 0 0 0,3-1 0 16,1-1 0-16,5-17 0 0,-2 30 0 15,2-30 0-15,8 24 0 0,-8-24 0 0,16 18 0 16,-16-18 0-16,27 10 0 0,-9-8 0 0,3-4 0 15,3-3 0-15,3-3 0 0,5-1 0 0,-2-12-58 16,15 18-107-16,-27-38-354 0,36 25-53 0,-19-14-33 16</inkml:trace>
  <inkml:trace contextRef="#ctx0" brushRef="#br1" timeOffset="168513.1781">23989 10670 2047 0,'-22'28'0'0,"1"-1"0"0,3 2 0 16,1 5 0-16,0 1 0 0,0 3 0 0,-1 3 0 15,1-2 0-15,0 0 0 0,1-3 0 0,1 0 0 16,1 0 0-16,3-3 0 0,1-1 0 0,5-3-9 16,-3-12-72-16,24 21-171 0,-39-45-119 0,40 21-246 15,-17-14 15-15,0 0 488 0</inkml:trace>
  <inkml:trace contextRef="#ctx0" brushRef="#br1" timeOffset="168689.7453">23718 10875 1998 0,'0'0'49'0,"0"0"-49"0,0 0 0 16,0 0 0-16,0 0 0 0,-5-17 0 15,5 17 0-15,24 0 0 0,-5 0 0 0,5 1 0 16,5-1 0-16,1 4 0 0,3-3 0 0,5 6 0 15,-9-14-121-15,28 37-237 0,-40-43-84 0,27 26-200 16,-6 2 159-16,-16-23 483 0</inkml:trace>
  <inkml:trace contextRef="#ctx0" brushRef="#br1" timeOffset="168804.1429">24482 11213 1872 0,'0'0'175'0,"0"0"-175"0,0 0 0 0,0 0 0 16,0 0 0-16,-3-20 0 0,3 20 0 0,-11-28 0 15,11 28-162-15,-23-47-235 0,18 27-272 0,-15-5 19 16,-17-16 482-16</inkml:trace>
  <inkml:trace contextRef="#ctx0" brushRef="#br1" timeOffset="212961.3209">1091 5218 1345 0,'19'17'311'0,"-19"-17"-272"0,0 0-13 0,5-21-8 16,-5 21-1-16,24-25 9 0,-2 13 2 0,1-7-18 15,8 2 34-15,1-4-43 0,5 2 31 0,3 0-21 16,1 2-7-16,2 0 1 0,1 4-5 0,-4 2 3 15,-2 2-2-15,-7 4-1 16,-6 4-1-16,-8 4 1 0,-17-3 4 0,0 0 0 16,13 33 4-16,-23-10-2 0,-7 8-17 0,-7 4 29 15,-7 5-26-15,-5 2 26 0,-3 4-5 0,-2 1-6 16,-3 3 14-16,1-1-7 0,2 0 8 0,3-2-11 16,6-4-11-16,5-5 0 0,7-5 0 0,8-7 0 15,7-7 0-15,5-19 0 0,9 25 0 0,-9-25 0 16,35 13 0-16,-7-11 0 0,5-5 0 15,5-4 0-15,0-6 0 0,5-2 0 0,1-5-2 16,3 1-42-16,-4-9-38 0,16 26-141 0,-20-30-427 16,9 12 8-16,-8-3 239 0</inkml:trace>
  <inkml:trace contextRef="#ctx0" brushRef="#br1" timeOffset="213367.5678">1701 4741 1864 0,'-45'-14'2'15,"1"1"4"-15,2 1 0 0,-4 0 6 0,1 2 4 16,-3 4 5-16,2 6 0 0,-3 4-3 16,-2 6-3-16,-4 4-5 0,-2 5 3 15,-1 7-8-15,1 5 4 0,-4 7-7 0,3 4 5 16,-1 6-7-16,4 6 9 0,3 5-11 0,2 6-2 15,3 5 17-15,4 3-16 0,9-1 10 0,6 1-7 16,13-4 0-16,10-1 0 0,11-3 0 0,12-3 0 16,11-4 0-16,11-6 0 0,11-9 0 0,8-8 0 15,9-10 0-15,7-10 0 0,9-11 0 16,10-9 0-16,4-12 0 0,6-8 0 0,1-9 0 16,5-8 0-16,-1-8 0 0,0-1 0 0,-10-3 0 15,-12 2 0-15,-22 1 0 0,-18 3 0 0,-21 2 0 16,-14-2 0-16,-15 4 0 0,-12-3 0 0,-10-4 0 15,-11 0 0-15,-9-4 0 0,-9 1 0 16,-10 0 0-16,-9-2 0 0,-7 2 0 16,-7-2 0-16,-6 4 0 0,-4 2 0 0,1 10-11 15,5 11-4-15,8 14 4 0,14 11-13 0,16 17-28 16,2-15-104-16,31 31-488 0,-6-11-1 0,21 6 157 16</inkml:trace>
  <inkml:trace contextRef="#ctx0" brushRef="#br1" timeOffset="222955.9366">6049 4661 1706 0,'0'0'125'0,"0"0"-90"0,0 0-10 16,-23-15 7-16,6 13 1 0,0 6-2 15,-8-1-13-15,-3 4-3 0,-5 3-6 0,-1 2 2 16,-2 2-4-16,-1 1-7 0,-1 2 0 16,1 1 0-16,1 1 0 0,4 0 0 0,5 0 0 15,5 1 0-15,5 0 0 0,4 1 0 0,4-1 0 16,5 1 0-16,4-1 0 0,3 1 0 0,8-2 0 15,2-1 0-15,6-2 0 0,3-4 0 0,2-2 0 16,5-3 0-16,2-1 0 0,1-2 0 16,0-4 0-16,-2 0 0 0,-2-1 0 0,0 1 0 15,-5 0 0-15,-2 2 0 0,-21-2 0 0,26 4 0 16,-26-4 0-16,0 0 0 0,0 0 0 0,-2 25 0 16,2-25 0-16,-28 38 0 0,5-13 0 0,-3 4 0 15,-6 4 0-15,-2 0 0 0,-3 3 0 0,-1-1 0 16,1-2 0-16,2 0 0 0,3-4 0 15,5-6 0-15,9-4 0 0,18-19 0 16,-14 23 0-16,14-23-13 0,19 9-72 0,-8-27-61 16,38 9-487-16,-24-10-10 0,14-2 117 0</inkml:trace>
  <inkml:trace contextRef="#ctx0" brushRef="#br1" timeOffset="223190.3145">6431 4991 1847 0,'0'0'61'16,"-26"5"-20"-16,26-5-8 0,-33 10-8 0,15-4-8 0,-3 2 0 16,2 2-11-16,-2 1-6 0,2 1 0 15,0 2 0-15,19-14 0 0,-31 33 0 0,17-14 0 16,4 2 0-16,0-1 0 0,4 1 0 0,2 0 0 16,2-1 0-16,3 3 0 0,1-1 0 15,4-2 0-15,2-1 0 0,-8-19 0 0,24 27 0 16,-24-27 0-16,38 16 0 0,-14-14 0 0,4 0 0 15,2-11-42-15,11 8-57 0,-16-28-82 0,37 13-463 16,-23-10 25-16,7-3 158 0</inkml:trace>
  <inkml:trace contextRef="#ctx0" brushRef="#br1" timeOffset="223364.1318">6859 4960 1869 0,'0'0'93'0,"-28"0"-34"0,28 0-33 0,-33 9-26 15,13 1 0-15,0 6 0 0,-5 2 0 0,2 5 0 16,0 3 0-16,0 5 0 0,2 0 0 0,2 4 0 15,2-1 0-15,1 0 0 0,6 0 0 0,2-3 0 16,5-3 0-16,3-5 0 0,5-5 0 16,-5-18 0-16,22 21 0 0,-22-21 0 15,40 8-10-15,-18-18-78 0,20 23-164 0,-14-35-401 16,6 5-2-16,-5-9 267 0</inkml:trace>
  <inkml:trace contextRef="#ctx0" brushRef="#br1" timeOffset="223990.8803">6838 4674 2016 0,'-28'5'31'16,"2"1"-31"-16,5 1 0 0,4 2 0 0,17-9 0 15,-20 14 0-15,20-14 0 0,0 0 0 0,11 21 0 16,-11-21 0-16,32 12-26 0,-15-11-35 16,14 10-37-16,-11-18-33 0,21 21-28 0,-23-23-31 15,30 28-53-15,-29-21 10 0,20 20 31 16,-16-9 73-16,4 6 126 0,1 8 112 0,-28-23 92 0,39 47 30 15,-39-47-22-15,19 47-32 0,-25-29-63 16,16 19 1-16,-21-16-10 0,12 13-24 0,-10-7-25 16,3 4-28-16,-2 0 19 0,2 0-45 0,-2-3-2 15,0-2 0-15,2 0 0 0,0-1 0 0,3-3 0 16,0-1 0-16,2-2 0 0,1-19 0 0,1 27 0 16,-1-27 0-16,4 18 0 0,-4-18 0 0,0 0 0 15,8 17 0-15,-8-17 0 0,0 0 0 16,0 0 0-16,0 0 0 0,0 0 0 0,12-25 0 15,-12 25 0-15,8-33 0 0,-3 11 0 0,-1-2 0 16,4-3 0-16,-1-2 0 0,3 0 0 0,-1 0 0 16,4-3 0-16,-1 0 0 0,0-1 0 0,3-2 0 15,0 1 0-15,4 2 0 0,0 4 0 0,2 4 0 16,-1 4 0-16,1 7 0 0,-1 3 0 16,-1 5 0-16,-1 3 0 0,-1 2 0 15,-17 0 0-15,32 6 0 0,-32-6 0 0,34 12 0 16,-34-12 0-16,30 19 0 0,-30-19 0 0,25 27 0 15,-25-27 0-15,17 34 0 0,-14-12 0 0,0 1 0 16,-4 2 0-16,-3 2 0 0,-2-1 0 0,-4 1 0 16,-3-1 0-16,-2 2 0 0,-2-3 0 0,-1-3 0 15,-3-1 0-15,2-2 0 0,-4-2 0 16,1-1 0-16,-1-4 0 0,0-1 0 0,-1-3 0 16,4-3 0-16,-2 0 0 0,4-4 0 0,1 1 0 15,17-2 0-15,-30-2 0 0,30 2 0 0,-26-2 0 16,26 2 0-16,-26 7 0 0,26-7 0 15,-27 23 0-15,13-2 0 0,-3 5 0 0,-3 9 0 16,1 8 0-16,-3 3 0 0,-1 7 0 0,0 0 0 16,0 2 0-16,2-1 0 0,4-6 0 15,4-3 0-15,6-5 0 0,4-9 0 0,8 2 0 16,-5-33-161-16,26 44-281 0,-26-44-212 0,27 14 2 16,-6-3 515-16</inkml:trace>
  <inkml:trace contextRef="#ctx0" brushRef="#br1" timeOffset="224494.2139">7924 5002 1397 0,'30'-6'334'0,"-30"6"-217"0,-2-25-89 15,2 25 0-15,1-23 4 0,-1 23 8 0,0 0-6 16,-16-19-1-16,16 19-29 0,-24 4-4 0,7 2 0 16,-2 4 0-16,-3 7 0 0,-3 2 0 0,-1 6 0 15,-2 4 0-15,-2 5 0 0,2 3 0 16,2 1 0-16,-3 1 0 0,4 0 0 0,0-3 0 15,4-3 0-15,4-3 0 0,6-6 0 0,6-5 0 16,5-19 0-16,6 26 0 0,-6-26 0 0,28 8 0 16,-7-10 0-16,6-5 0 0,1-6 0 0,6-7 0 15,1-4 0-15,4-5 0 0,1-3 0 0,0-2 0 16,0-2 0-16,-3 0 0 0,-2 0 0 16,-5 2 0-16,-2 2 0 0,-6 4 0 15,-2 5 0-15,-7 4 0 0,-13 19 0 0,16-23 0 16,-16 23 0-16,0 0 0 0,0 0 0 0,0 0 0 15,-29 17 0-15,14 1 0 0,-3 6 0 0,-2 5 0 16,1 4 0-16,2 1 0 0,2 0 0 0,6-2 0 16,3-3 0-16,8-1 0 0,0-5 0 0,11 1 0 15,-13-24-52-15,36 40-81 0,-36-40-55 16,61 31-189-16,-31-27-209 0,8-1 37 0,11 8 388 16</inkml:trace>
  <inkml:trace contextRef="#ctx0" brushRef="#br1" timeOffset="224838.0012">8798 5072 1959 0,'-18'-29'72'0,"1"13"-56"15,-5 4-16-15,0 3 0 0,-4 3 0 0,-2 4 0 16,-4 4 0-16,0 2 0 0,-2 6 0 0,2 3 0 16,-4 4 0-16,5 4 0 0,0 2 0 0,3 5 0 15,6 1 0-15,3 2 0 0,4-1 0 0,7 1 0 16,2-5 0-16,4-2 0 0,9-4 0 0,-7-20 0 15,29 24 0-15,-4-22 0 0,6-3 0 16,5-6 0-16,6-9 0 0,0-3 0 16,4-8 0-16,1-4 0 0,1-6 0 0,0 0 0 15,-3-5 0-15,-2-2 0 0,-5 3 0 0,-6 2 0 16,-7 4 0-16,-3 1 0 0,-7 3 0 0,-6 2 0 16,-4 3 0-16,-3 6 0 0,-2 20 0 0,-7-24 0 15,7 24 0-15,-17-1 0 0,17 1 0 0,-32 20 0 16,10-1 0-16,-4 8 0 0,-1 4 0 15,-1 3 0-15,3 3 0 0,1-1 0 0,3 3 0 16,0-3 0-16,7 4 0 0,-5-6 0 0,18 16-61 16,-29-30-227-16,37 37-80 0,-42-26-223 0,8-7 44 15,15 21 356-15</inkml:trace>
  <inkml:trace contextRef="#ctx0" brushRef="#br1" timeOffset="232881.1301">8879 5168 1141 0,'-10'20'247'0,"10"-20"-164"15,0 0-26-15,-6-19-10 0,6 19 21 16,6-30-35-16,-6 30 50 0,12-44-45 0,-1 21 7 15,-7-7 0-15,4 0-20 0,-2-2-2 0,2 2-14 16,-4 0 0-16,1-1-8 0,-2 0 6 0,-1 1-7 16,-2 0 9-16,1 1-6 0,-1 0 5 0,2 1-5 15,-2 0 5-15,2 2-6 0,-1 2 5 0,0 4-5 16,1 3 4-16,-2 17-2 0,3-26 1 0,-3 26-1 0,0 0 1 16,3-18 2-16,-3 18 0 0,0 0-1 0,0 0-6 15,0 0 0 1,0 0 0-16,0 0 0 0,0 0 0 0,-17 22 0 15,9-3 0-15,1 9 0 0,-3 7 0 0,1 8 0 16,-2 6 0-16,-3 6 0 0,1 4 0 0,-3 5 0 16,-1 4 0-16,-2-1 0 0,0 0 0 0,2-2 0 0,0-8 0 0,5-9 0 15,3-10 0-15,1-10 0 0,11-9 0 0,-3-19-49 16,23 17-69-16,-31-36-390 0,38 7-146 0,-8-15 38 16,2-10 515-16</inkml:trace>
  <inkml:trace contextRef="#ctx0" brushRef="#br1" timeOffset="233698.0399">9899 4570 1444 0,'0'-34'289'0,"0"34"-228"0,0 0-68 0,10-19 37 16,-10 19-39-16,0 0 49 0,0 0-10 0,0 0 0 15,0 0-1-15,0 0-26 0,0 0 10 0,0 0-22 16,0 0 33-16,-19 35-11 0,16-11 13 0,-1 5-10 16,3 2-8-16,0 1 6 0,1 3-12 0,2 2-2 15,1 1 0-15,0 3 0 0,1 0 0 0,0 1 0 16,-2-1 0-16,0-1 0 0,-2-3 0 0,0 2 0 15,0-4 0-15,0-1 0 0,0-5 0 0,0-3 0 16,2-5 0-16,-1-4 0 0,-1-17 0 0,5 18 0 16,-5-18 0-16,0 0 0 0,0 0 0 0,17 2 0 15,-17-2 0-15,0 0 0 0,14-27 0 16,-8 7 0-16,1-3 0 0,0-3 0 0,-1-3 0 16,2 0 0-1,0 0 0-15,0 1 0 0,1 1 0 0,-1 1 0 0,1 4 0 0,0 1 0 0,2 4 0 16,-11 17 0-16,21-25 0 0,-21 25 0 0,26-11 0 15,-26 11 0-15,32 1 0 0,-15 6 0 0,2 4 0 16,-1 3 0-16,0 3 0 0,-1 2 0 16,0 0 0-16,-2 3 0 0,-3-1 0 0,-1-2 0 15,-3 0 0-15,-1 1 0 0,-4-2 0 0,-3 0 0 16,0-18 0-16,-5 30 0 0,5-30 0 0,-18 28 0 16,18-28 0-16,-34 22 0 0,12-16 0 0,-2-3 0 15,1-3 0-15,-3-6 0 0,3-1 0 0,0-4 0 16,6-3 0-16,1-4 0 0,6 1-44 15,1-8-2-15,9 25-49 0,-11-56-109 0,11 56-390 16,17-38-22-16,-4 19 169 0</inkml:trace>
  <inkml:trace contextRef="#ctx0" brushRef="#br1" timeOffset="234213.6644">10591 4986 1851 0,'0'0'48'0,"0"0"-21"16,0 0-8-16,-19 3 1 0,19-3-1 0,0 0 2 15,0 0-4-15,-22 1-2 0,22-1-5 0,0 0-10 16,-16 18 0-16,16-18 0 0,-6 23 0 16,6-23 0-16,-4 29 0 0,4-29 0 0,0 33 0 15,0-33 0-15,9 31 0 0,-9-31 0 0,15 22 0 16,-15-22 0-16,22 12 0 0,-22-12 0 15,27 1 0-15,-27-1 0 0,33-12 0 0,-15 1 0 16,-18 11 0-16,32-28 0 0,-15 9 0 0,0-2 0 16,0-2 0-16,1-2 0 0,0 0 0 0,-1-1 0 15,-1 1 0-15,-1 1 0 0,-1 2 0 16,-3 1 0-16,-2 4 0 0,-9 17 0 0,17-25 0 16,-17 25 0-16,0 0 0 0,0 0 0 0,0 0 0 15,0 0 0-15,14 17 0 0,-16 7 0 0,-2 6 0 16,-1 10 0-16,-3 6 0 0,-2 7 0 0,-1 9 0 15,-2 5 0-15,-3 3 0 0,-1 1 0 0,-1 2 0 16,-2 1 0-16,-2-1 0 0,1-1 0 0,-1-3 0 16,-3-7 0-16,2-1 0 15,1-10 0-15,2-5 0 0,3-9 0 0,1-7 0 16,2-5 0-16,14-25 0 0,-19 25 0 0,19-25 0 16,0 0 0-16,0 0 0 0,0 0 0 0,-7-29 0 15,9 4 0-15,4-8 0 0,3-8 0 0,4-5 0 16,3-5 0-16,3-2 0 0,3-5 0 0,1-1 0 15,2-3 0-15,-1-1 0 0,0 2 0 16,-1 1 0-16,2 6 0 0,-5 3 0 0,1 10 0 16,-10-9-112-16,24 37-353 0,-29-23-183 0,14 14 21 15,-20 22 433-15</inkml:trace>
  <inkml:trace contextRef="#ctx0" brushRef="#br1" timeOffset="238206.4103">3389 4681 1818 0,'0'0'27'0,"0"0"-19"16,0 0-5-16,0 0-2 0,0 0 5 0,0 0 1 15,0 0 6-15,-6 23 3 0,5-6 7 0,-5 3 0 16,1 5 7-16,-4 1-7 0,3 4 4 0,-1 0-8 15,2 1-16-15,1 1-3 0,1-1 0 0,3-2 0 16,2-2 0-16,3-4 0 0,4-4 0 16,-9-19 0-16,24 22 0 0,-24-22 0 0,36 7 0 15,-11-10 0-15,3-7 0 0,2-6 0 16,4-4 0-16,0-6 0 0,1-4 0 0,1-3 0 16,-1-3 0-16,-1-4 0 0,-1-1 0 0,-3-2 0 15,1-1 0-15,-5 1 0 0,-2-2 0 0,-5 5 0 16,-6 4 0-16,-3 5 0 0,-6 7 0 0,-3 5 0 15,-1 19 0-15,-9-26 0 0,9 26 0 16,0 0-34-16,-26-15-19 0,26 15-39 0,-31 1-117 16,40 23-364-16,-29-11-24 0,7 9 109 0</inkml:trace>
  <inkml:trace contextRef="#ctx0" brushRef="#br1" timeOffset="238440.77">3641 5047 1778 0,'-17'14'128'0,"17"-14"-95"15,-20 24-7-15,20-24-18 0,-20 34 34 0,10-12-30 16,-2 3 8-16,1 7-20 0,-3 2 0 0,1 4 0 16,1 1 0-16,-1 1 0 0,2-2 0 15,-2-2 0-15,5-5 0 0,1-3 0 0,4-5 0 16,3-23 0-16,10 29 0 0,-10-29-12 0,30 16-61 15,-30-16-43-15,65-4-450 0,-41-15-66 0,13 1 12 16</inkml:trace>
  <inkml:trace contextRef="#ctx0" brushRef="#br1" timeOffset="239104.0915">4813 4782 995 0,'0'0'430'16,"4"-18"-332"-16,-4 18-43 0,-14-18-1 0,14 18 9 15,-19-19-2-15,1 7-5 0,18 12-11 16,-34-13-8-16,13 9-8 0,-5-2-1 0,1 4-2 16,-3 0-3-16,0 3 1 0,0 2-4 0,1 5-17 15,1 0-3-15,0 4 0 0,0 0 0 0,2 4 0 16,2 1 0-16,0 2 0 0,4 3 0 0,0 0 0 16,3 1 0-16,3-1 0 0,2-2 0 0,4-2 0 15,6-18 0-15,-1 26 0 16,1-26 0-16,0 0 0 0,27 14 0 0,-9-14 0 15,3-6 0-15,4-2 0 0,6-7 0 0,0-3 0 16,3-7 0-16,2-2 0 0,-1-3 0 0,1 0 0 16,0 1 0-16,-1-1 0 0,-1 5 0 0,-4 5 0 15,-3 3 0-15,-3 6 0 0,-5 3 0 0,-19 8 0 16,24 0 0-16,-24 0 0 0,13 23 0 0,-9-2 0 16,-4 7 0-16,-4 4 0 0,-4 7 0 15,-4 6 0-15,-4 2 0 0,-4 3 0 0,-1-1 0 16,-4 1 0-16,1 2 0 0,1 0 0 0,1-4 0 15,1-3 0-15,3-6 0 0,1-7 0 0,5-1 0 16,1-7 0-16,6-4 0 0,5-20 0 16,-1 31 0-16,1-31 0 0,0 0-9 0,24 7-121 15,15 10-188-15,-39-50-200 0,32 14-119 0,-6-4 203 16</inkml:trace>
  <inkml:trace contextRef="#ctx0" brushRef="#br1" timeOffset="240244.795">11882 4516 1243 0,'0'0'541'0,"0"0"-503"0,2 17-13 0,-2-17-7 16,0 0 2-16,0 0-20 16,0 0 25-16,0 0-23 0,0 0 20 0,20-16 0 15,-20 16-2-15,17-2-2 0,-17 2 0 0,20 6-3 16,-20-6-1-16,23 19-8 0,-10-2-6 0,2 5 0 16,1 4 0-16,-2 7 0 0,-1 1 0 0,-4 3 0 15,-1 3 0-15,-4 0 0 0,-2 1 0 0,-4 0 0 16,-1-1 0-16,-6 1 0 0,-2-1 0 0,-3-2 0 15,-3-2 0-15,-3-2 0 0,-2-1 0 16,-1-4 0-16,1-5 0 0,-1-6 0 0,3-6 0 16,1-6 0-16,1-4 0 0,18-2 0 0,-28-15 0 15,17-2 0-15,0-10 0 0,6 3-90 0,-13-27-90 16,36 33-316-16,-31-24-129 0,12 8 43 16,0 11 509-16</inkml:trace>
  <inkml:trace contextRef="#ctx0" brushRef="#br1" timeOffset="240447.9491">11738 4509 1825 0,'29'-19'222'16,"-29"19"-222"-16,26-2 0 0,-8-2 0 0,4 1 0 16,1-1 0-16,1-1 0 0,0 2 0 15,1 0 0-15,1 0 0 0,1-1 0 16,5-1 0-16,-1-1 0 0,5 2 0 0,-2-4 0 15,6 8-54-15,-12-18-98 0,31 29-351 0,-27-17-152 16,11 8 60-16,-3 7 508 0</inkml:trace>
  <inkml:trace contextRef="#ctx0" brushRef="#br1" timeOffset="240901.0637">12835 4819 1302 0,'-33'-19'43'0,"33"19"-11"0,-15-21 34 16,15 21 21-16,-16-23 19 0,16 23-15 0,-21-19-17 16,21 19-16-16,-34-18-5 0,12 13-4 0,-8 0-6 15,1 5-6-15,-6 3-31 0,-3 4-6 0,-1 4 0 16,0 5 0-16,-2 2 0 0,3 5 0 0,2 0 0 15,2 2 0-15,5 0 0 0,3 0 0 0,7-1 0 16,4-2 0-16,5-4 0 0,10-18 0 16,-2 28 0-16,2-28 0 0,18 19 0 0,-18-19 0 15,37 7 0-15,-11-8 0 0,5-5 0 16,4-3 0-16,3-3 0 0,4-2 0 0,1 1 0 16,-2-3 0-16,-1-1 0 0,-2 1 0 0,-5-1 0 15,-4 0 0-15,-3 3 0 0,-7-1 0 0,-19 15 0 16,27-23 0-16,-27 23 0 0,11-17 0 0,-11 17 0 15,0 0 0-15,2-20 0 0,-2 20 0 16,0 0 0-16,0 0 0 0,0 0 0 0,-17-5 0 16,17 5 0-16,0 0 0 0,-18 27 0 0,18-27 0 15,-17 36 0-15,8-14 0 0,3 1 0 0,-1-2 0 16,6 4 0-16,2-5 0 0,5 2 0 0,1-5-5 16,9 7-107-16,-16-24-157 0,34 22-202 0,-34-22-152 15,36 2 59-15,-2 13 562 16</inkml:trace>
  <inkml:trace contextRef="#ctx0" brushRef="#br1" timeOffset="241229.1965">13186 4680 1369 0,'0'0'594'0,"0"0"-551"0,0 0-13 16,-24-1-19-16,24 1-11 0,-18 4 0 15,18-4 0-15,-22 12 0 0,22-12 0 0,-26 20 0 16,26-20 0-16,-29 31 0 0,14-13 0 0,1 0 0 15,-1-1 0-15,15-17 0 0,-18 29 0 16,18-29 0-16,-10 20 0 0,10-20 0 0,0 0 0 0,3 21 0 16,-3-21 0-16,0 0 0 0,25 11 0 15,-25-11 0-15,34-3 0 0,-12-1 0 0,2-2 0 16,3-1 0-16,0 3 0 0,0-1 0 16,-2 2 0-16,-3 1 0 0,-4 3 0 0,-18-1 0 15,28 9 0-15,-28-9 0 0,16 19 0 0,-16-19 0 16,3 29 0-16,-7-11 0 0,-2 1 0 0,-4 2 0 15,-1-2 0-15,-2 2 0 0,-2-3 0 0,3-1 0 16,12-17 0-16,-21 27 0 0,21-27 0 0,0 0 0 16,0 0 0-16,2 18-98 0,-10-44-162 15,45 34-186-15,-26-31-183 0,11 0 61 0,10 13 523 16</inkml:trace>
  <inkml:trace contextRef="#ctx0" brushRef="#br1" timeOffset="241819.7153">13636 4651 1575 0,'18'34'350'0,"-52"-27"-251"16,34-7-76-16,-29 11-23 0,29-11 0 0,-22 11 0 15,22-11 0-15,-22 16 0 0,22-16 0 0,-23 25 0 16,23-25 0-16,-19 34 0 0,10-13 0 0,1 0 0 16,2 2 0-16,-2-1 0 0,5-1 0 0,0-1 0 15,5 0 0-15,0-3 0 0,-2-17 0 16,13 27 0-16,-13-27 0 0,21 19 0 0,-21-19 0 15,23 7 0-15,-23-7 0 0,27-3 0 16,-27 3 0-16,28-13 0 0,-28 13 0 0,30-24 0 16,-30 24 0-16,29-32 0 0,-18 14-21 0,0 0 0 15,-2 0 2-15,-3 1 14 0,-1-1 3 0,-2 1 9 16,0 0-3-16,-3 17 6 0,-3-30-2 0,3 30 4 16,-9-26-2-16,9 26 2 0,-16-19-7 0,16 19-5 15,0 0 0-15,-22-10 0 0,22 10 0 16,0 0 0-16,0 0 0 0,-17 9 0 0,17-9 0 15,0 0 0-15,0 0 0 0,0 0 0 0,28 19 0 16,-11-19 0-16,5 1 0 0,3-4 0 0,5-1 0 16,0 1 0-16,4-1 0 0,3 0 0 0,-2 2 0 15,-4 2 0-15,-1 1 0 0,-7 4 0 0,-5 2 0 16,-18-7 0-16,24 20 0 0,-24-20 0 16,8 26 0-16,-10-8 0 0,-2 2 0 15,-6 3 0-15,-1 3 0 0,-7 2 0 0,-2 1 0 16,-2 0 0-16,-3-1 0 0,3-3 0 0,0-1 0 15,5-5 0-15,17-19 0 0,-17 25 0 0,17-25 0 16,0 0 0-16,0 0 0 0,21 1 0 0,-3-12 0 16,5-8 0-16,5-5 0 0,3-4 0 0,4-2 0 15,0 1 0-15,-2 1 0 0,-2 3 0 0,-2 2 0 16,-1 3 0-16,-2 6 0 0,-5 3 0 16,-21 11 0-16,25-9 0 0,-25 9 0 15,0 0 0-15,9 17 0 0,-9-17 0 0,-6 32 0 16,0-8 0-16,-4-1 0 0,-1 5 0 0,-3-3 0 15,6 4 0-15,8-29-20 0,-5 55-208 0,-17-60-96 16,43 36-152-16,-21-31-121 0,0 0 196 0,30 21 401 16</inkml:trace>
  <inkml:trace contextRef="#ctx0" brushRef="#br1" timeOffset="242672.4928">15007 4461 1947 0,'0'0'33'0,"0"0"-14"16,-21 5 2-16,21-5-1 0,-17 12-13 0,17-12-7 15,-18 24 0-15,6-3 0 0,2 6 0 0,-2 8 0 16,1 5 0-16,2 3 0 0,1 4 0 16,-1 3 0-16,2-2 0 0,1 1 0 15,0-5 0-15,1-1 0 0,0-6 0 0,4-4 0 16,1-4 0-16,2-6 0 0,2-5 0 0,-4-18 0 15,10 23 0-15,-10-23 0 0,0 0 0 0,0 0 0 16,0 0 0-16,0 0 0 0,0 0 0 0,13-19 0 16,-13-2 0-16,0-6 0 0,2-4 0 0,-2-3 0 15,0 2 0-15,0-4 0 0,2 3 0 0,-2-4 0 16,0 0 0-16,1-4 0 0,0-3 0 16,2-2 0-16,0-1 0 0,2-3 0 0,2 3 0 15,4 5 0-15,4 4 0 0,1 7 0 16,2 7 0-16,1 5 0 0,0 3 0 0,1 4 0 15,-1 3 0-15,0 3 0 0,-1 4 0 0,1 1 0 16,-2 3 0-16,-17-2 0 0,30 11 0 0,-30-11 0 16,23 19 0-16,-23-19 0 15,13 27 0-15,-13-27 0 0,4 30 0 0,-6-12 0 16,-3 2 0-16,-4 0 0 0,0 2 0 0,-5 0 0 16,0-3 0-16,-1 2 0 0,-4-3 0 15,3 0 0-15,-3 0 0 0,2-2 0 0,17-16 0 16,-26 26 0-16,26-26 0 0,-17 20 0 0,17-20 0 15,0 0 0-15,-6 18 0 0,6-18 0 0,0 0 0 16,14 17 0-16,-14-17 0 0,18 14 0 16,-18-14 0-16,25 20 0 0,-25-20 0 0,24 26 0 15,-24-26 0-15,17 33 0 0,-17-33 0 0,13 34 0 16,-8-17 0-16,-1 0 0 0,-4-17 0 0,7 29 0 16,-7-29 0-16,11 21 0 0,-11-21 0 0,17 16 0 15,-17-16 0-15,29 7 0 0,-7-7 0 0,3-5 0 16,5-1 0-16,-2-8-12 0,16 14-157 15,-27-34-123-15,39 38-100 0,-38-25-213 16,10-3 90-16,12 22 454 0</inkml:trace>
  <inkml:trace contextRef="#ctx0" brushRef="#br1" timeOffset="243031.8643">15452 4860 1811 0,'-27'-23'236'16,"27"23"-236"-16,0 0 0 0,0 0 0 15,0 0 0-15,21 8 0 0,-21-8 0 0,35 1 0 16,-12-2 0-16,4-2 0 0,3 0 0 16,2-2 0-16,1-1 0 0,0-1 0 0,-3-1 0 15,0-1 0-15,0-2 0 0,-4 1 0 0,-4-1 0 16,-5 0 0-16,-17 11 0 0,22-20 0 0,-22 20 0 16,10-26 0-16,-10 26 0 0,-1-26 0 15,1 26 0-15,-15-23 0 0,15 23 0 0,-29-18 0 16,8 12 0-16,-1 3 0 0,-3 3 0 0,-2 4 0 15,-2 3 0-15,-2 4 0 0,1 3 0 0,1 5 0 16,0 0 0-16,2 3 0 0,3 1 0 0,0 1 0 16,6 2 0-16,2 1 0 0,4 1 0 0,5-2 0 15,3 0 0-15,6-2 0 0,2-2 0 0,7-4 0 16,6-1 0-16,6-3 0 16,3-5 0-16,7-2 0 0,3-7 0 0,6 0 0 15,0-7 0-15,11 8-80 0,-22-30-172 0,40 33-144 16,-35-35-155-16,9 10-5 0,9 12 345 0</inkml:trace>
  <inkml:trace contextRef="#ctx0" brushRef="#br1" timeOffset="243360.0461">16154 4767 1625 0,'-53'-12'339'0,"53"12"-256"16,-30 23-83-16,7-5 0 0,1 2 0 0,2 1 0 15,2 4 0-15,1-1 0 0,3-1 0 0,3 0 0 16,0-3 0-16,3 1 0 0,3-4 0 15,5-17 0-15,-1 30 0 0,1-30 0 0,8 19 0 16,-8-19 0-16,17 10 0 0,-17-10 0 16,24-4 0-16,-24 4 0 0,33-16 0 0,-15 2 0 15,1-4 0-15,2-4 0 0,-1-1 0 0,3-2 0 16,-1-2 0-16,1 1 0 0,-3-2 0 0,1 0 0 16,-3 4 0-16,-1 0 0 0,-2 4 0 0,-15 20 0 15,18-27 0-15,-18 27 0 0,0 0 0 0,13-20 0 16,-13 20 0-16,0 0 0 0,0 0 0 0,-4 20 0 15,4-20 0-15,-10 36 0 0,1-11 0 16,-2 6 0-16,0 4 0 0,-2-3 0 0,3 3 0 16,2-2 0-16,2-2 0 0,3-3 0 15,8 0 0-15,4-4 0 0,10-1 0 0,2-8-46 16,20 13-82-16,-24-41-127 0,49 39-76 0,-33-39-215 16,18-2 36-16,17 17 280 0</inkml:trace>
  <inkml:trace contextRef="#ctx0" brushRef="#br1" timeOffset="243889.9537">16803 4783 867 0,'11'17'441'0,"-38"-32"18"0,27 15-368 0,0 0-47 15,-21 14-2-15,21-14-4 0,-28 7-5 0,28-7-5 16,-31 10-24-16,13-4-4 16,1 3 0-16,-3 1 0 0,1 1 0 0,-1 2 0 15,1 3 0-15,1 2 0 0,-1 2 0 0,1-1 0 16,1 1 0-16,2 3 0 0,3 0 0 0,1-1 0 15,3-1 0-15,8-21 0 0,-9 31 0 0,9-31 0 16,6 19 0-16,-6-19 0 0,23 8 0 0,-4-9 0 16,1-6 0-16,6-5 0 0,2-5 0 0,4-6 0 15,2-6 0-15,3-3 0 0,3-7 0 16,2-2 0-16,0-4 0 0,0 1 0 0,-1-2 0 16,-5 2 0-16,-3 2 0 0,-5 2 0 0,-6 2 0 15,-1 2 0-15,-4 0 0 0,-4 1 0 0,-3 2 0 16,-8 5 0-16,0 4 0 0,-6 6 0 15,4 18 0-15,0 0 0 0,-19-11 0 0,19 11 0 16,-25 30 0-16,9-1 0 0,-3 10 0 16,-5 8 0-16,-2 8 0 0,-2 1 0 0,0 2 0 15,4 2 0-15,2-3 0 0,1-2 0 0,4-3 0 16,3-2 0-16,3-9 0 0,9-2 0 0,5-12 0 16,12-1 0-16,-15-26-32 0,52 35-175 0,-45-56-188 15,43 37-30-15,-33-24-157 0,11-20 177 0,22 24 405 16</inkml:trace>
  <inkml:trace contextRef="#ctx0" brushRef="#br1" timeOffset="244093.0863">17389 4265 2047 0,'0'0'0'16,"-21"2"0"-16,21-2 0 0,-20 20 0 0,8-2 0 15,-3 11 0-15,-3 6 0 0,-2 9 0 0,-3 6 0 16,1 2 0-16,2 6 0 0,-1 1 0 15,0 1 0-15,1 1 0 0,-1-3 0 0,3-1 0 16,1-3 0-16,3-1 0 0,1-5 0 0,4 1 0 16,0-7 0-16,6 6-98 0,-17-30-165 0,40 34-43 15,-39-46-223-15,30 13-61 0,7 8 330 0</inkml:trace>
  <inkml:trace contextRef="#ctx0" brushRef="#br1" timeOffset="244436.8335">17278 5035 1945 0,'-12'18'39'0,"3"-1"-21"0,9-17-5 16,-7 30 3-16,7-30-8 0,11 20-20 16,-11-20 17-16,28 9-20 0,-8-9 21 0,3-2 17 15,4-6-22-15,2 0-1 0,3-4 0 16,3-2 0-16,-2-1 0 0,1-3 0 0,-5 1 0 15,-5-2 0-15,-4 3 0 0,-20 16 0 0,20-32 0 16,-20 32 0-16,-1-27 0 0,1 27 0 0,-14-27 0 16,14 27 0-16,-30-25 0 0,10 16 0 0,-5 4 0 15,-4 5 0-15,-6 7 0 0,-3 8 0 16,-3 5 0-16,-2 7 0 0,2 3 0 0,2 6 0 16,5 1 0-16,5 3 0 0,4-2 0 0,8 0 0 15,6-4 0-15,8-7 0 0,8-2 0 0,4-5 0 16,13-4 0-16,4-5 0 0,12-4 0 0,7-7 0 15,14-4 0-15,4-9 0 0,21 8-45 0,-18-32-202 16,35 34-293-16,-42-36 3 16,11 5-24-16</inkml:trace>
  <inkml:trace contextRef="#ctx0" brushRef="#br1" timeOffset="249837.0822">18003 5368 1452 0,'-20'-8'443'0,"20"8"-389"0,-9 30-33 15,-1-6-1-15,-4 3-7 0,-2 2 1 0,-4 2-12 16,-1 1-4-16,1 2-44 0,-10-16-75 0,14 16-509 16,-10-15-35-16,12 2 111 0</inkml:trace>
  <inkml:trace contextRef="#ctx0" brushRef="#br1" timeOffset="250727.7217">3889 6037 1771 0,'-23'-5'46'15,"6"9"-19"-15,-6-3-7 0,1 4 1 0,-4 0 0 16,2 2 1-16,-3 0-6 0,0 5-3 0,-2 1-5 16,2 2 4-16,1 2-4 15,-1 0 2-15,4 1-6 0,1 0 2 0,5-2-6 16,17-16 2-16,-24 29-3 0,24-29 1 0,-10 24 0 15,10-24 0-15,4 20 0 0,-4-20 2 0,0 0-2 16,23 19 3-16,-23-19-1 0,24 9-1 0,-24-9 3 16,25 6-1-16,-25-6-1 0,25 6 1 0,-25-6-1 15,25 6 1-15,-25-6-1 0,21 8 1 0,-21-8-1 16,18 12 2-16,-18-12-1 0,17 18-1 16,-17-18-2-16,14 23 0 0,-14-23 0 0,7 29 0 15,-7-29 0-15,5 32 0 0,-5-32 0 0,0 31 0 16,0-31 0-16,-6 28 0 0,6-28 0 0,-8 24 0 15,8-24 0-15,-7 17 0 0,7-17 0 16,0 0 0-16,-7 22 0 0,7-22 0 0,0 0-3 16,0 0-23-16,0 19-8 0,0-19-12 0,0 0-17 15,0 0-28-15,38 6-78 0,-38-6-337 16,9-24-110-16,10 17 124 0</inkml:trace>
  <inkml:trace contextRef="#ctx0" brushRef="#br1" timeOffset="250931.2738">4118 6219 1826 0,'-21'2'79'16,"21"-2"-49"-16,-11 17-16 0,11-17-2 0,-15 28-5 15,7-11 1-15,-3 4-7 0,1 4 7 16,-2 1-6-16,0 3-11 0,1-2 28 0,1 1-28 16,2-3 28-16,0-1-14 0,3-3-6 0,3-3 4 15,2-18-7-15,2 27 1 0,-2-27-11 0,0 0-12 16,25 17-18-16,-25-17-35 0,36 2-111 0,-38-21-431 15,24-1-24-15,-2-6 258 0</inkml:trace>
  <inkml:trace contextRef="#ctx0" brushRef="#br1" timeOffset="251086.1843">4203 5819 1817 0,'-20'11'18'16,"0"5"-4"-16,1-3-8 0,19-13 5 15,-23 25-7-15,23-25-3 0,-5 17-18 0,5-17-23 16,12 16-52-16,-16-32-114 0,4 16-418 0,32-3 35 0,-15-11 287 16</inkml:trace>
  <inkml:trace contextRef="#ctx0" brushRef="#br1" timeOffset="251273.9968">4541 5928 1603 0,'-14'27'128'15,"6"3"-95"-15,-2-3-2 0,6 7 18 0,-3-5-2 16,5 5 0-16,-3-3-18 0,2 0 0 0,-1 2-12 16,1 0 2-16,0-2-9 0,0-1-5 0,1-3-5 15,2-2 0-15,0-4 0 0,1-3 0 0,-1-18 0 16,7 27 0-16,-7-27 0 0,0 0-22 16,21 20-23-16,-21-20-44 0,27 5-122 0,-33-22-441 15,24 3 14-15,-4-6 249 0</inkml:trace>
  <inkml:trace contextRef="#ctx0" brushRef="#br1" timeOffset="251633.3273">4777 6095 1765 0,'0'0'122'0,"0"0"-81"0,0 0-12 0,0 0 0 16,0 0 0-16,0 0-2 0,0 0-22 16,0 0-5-16,-2 20 0 0,2-20 0 0,-6 26 0 15,2-6 0-15,-3 3 0 0,0 2 0 0,0 2 0 16,1 0 0-16,0 0 0 0,1 0 0 16,1-1 0-16,2 0 0 0,2-3 0 0,1-3 0 15,-1-20 0-15,7 27 0 0,-7-27 0 0,0 0 0 16,26 14 0-16,-26-14 0 0,27-8 0 0,-27 8 0 15,30-26 0-15,-13 6 0 0,0-6 0 16,0-1 0-16,0-5 0 0,-1-1 0 0,-2 2 0 16,2 0 0-16,-2 2 0 0,-3 0 0 0,0 2 0 15,-5 2 0-15,0 3 0 0,-5 2 0 0,-1 20 0 16,0-29 0-16,0 29-31 0,-4-20-24 0,4 20-24 16,-8-20-103-16,30 41-229 0,-22-21-204 0,0 0 13 15,7 23 531-15</inkml:trace>
  <inkml:trace contextRef="#ctx0" brushRef="#br1" timeOffset="252227.1059">5146 6204 1759 0,'-20'18'123'16,"20"-18"-81"-16,0 0-7 0,0 0-3 15,0 0-5-15,0 0-6 0,0 0-13 0,0 0-8 16,0 0 0-16,0 0 0 0,0 0 0 0,19 6 0 15,-19-6 0-15,29-15 0 0,-12 5 0 0,0-3 0 16,2-3 0-16,0 0 0 0,1-2 0 0,-3 1 0 16,-4 0 0-16,-13 17 0 0,22-30 0 15,-22 30 0-15,10-23 0 0,-10 23 0 0,-3-17 0 16,3 17 0-16,0 0 0 0,-18-12 0 16,18 12 0-16,-22 2 0 0,22-2 0 0,-30 14 0 15,13-2 0-15,0 3 0 0,0 5 0 0,0 2 0 16,-3 2 0-16,3 1 0 0,0 2 0 0,0 3 0 15,0-1 0-15,6-1 0 0,1-3 0 0,4-2 0 16,6-5 0-16,0-18 0 0,11 28 0 0,-11-28 0 16,29 15 0-16,-9-13 0 0,3-6 0 15,2-3 0-15,5-4 0 0,2-3 0 0,3-4 0 16,1-3 0-16,2 1 0 0,-1-1 0 16,-1 3 0-16,-2 3 0 0,-6 3 0 0,-4 1 0 15,-5 5 0-15,-19 6 0 0,24-3 0 0,-24 3 0 16,0 0 0-16,0 0 0 0,0 0 0 0,6 27 0 15,-6-27 0-15,-11 29 0 0,2-10 0 0,-2-2 0 16,2 2 0-16,1-1 0 0,1 0 0 16,3-1 0-16,4-17 0 0,-5 24 0 0,5-24 0 15,0 0 0-15,4 18 0 0,-4-18 0 0,0 0 0 16,0 0 0-16,22-2 0 0,-22 2 0 0,18-16 0 16,-18 16 0-16,18-25 0 0,-18 25 0 0,21-34 0 15,-11 17 0-15,-3-1 0 0,0 0 0 0,1 0 0 16,-3-2 0-16,-1 2 0 0,1-1 0 15,-1 2 0-15,1-1 0 0,1 1 0 16,1 0 0-16,2 0 0 0,4-2 0 0,4 2 0 16,3-3 0-16,9 6 0 0,-4-5 0 0,11 9-21 15,-10-11-111-15,29 30-129 0,-35-40-122 0,35 30-187 16,-7-4 2-16,-16-16 457 0</inkml:trace>
  <inkml:trace contextRef="#ctx0" brushRef="#br1" timeOffset="252867.7494">6191 5836 1907 0,'0'0'41'0,"0"0"-25"16,0 0-2-16,0 0 0 0,0 0 5 16,0 0 1-16,0 0-4 0,-4 22-16 0,4-22 0 15,-2 36 0-15,1-9 0 0,-3 3 0 0,0 3 0 16,1 2 0-16,-1 4 0 0,0 1 0 0,0 1 0 15,-1 0 0-15,0-2 0 0,1-2 0 0,2-1 0 16,-1-5 0-16,5-2 0 0,-4-6 0 0,5-3 0 16,-1-2 0-16,-2-18 0 0,8 23 0 15,-8-23 0-15,0 0 0 0,0 0 0 0,0 0 0 16,21-1 0-16,-21 1 0 0,13-23 0 0,-7 5 0 16,1-3 0-16,0-4 0 0,-2-2 0 0,0 1 0 15,0-2 0-15,-1 3 0 0,-1-1 0 0,1 2 0 16,-1 1 0-16,2 0 0 0,0 4 0 15,1 1 0-15,-6 18 0 0,15-27 0 0,-15 27 0 16,18-11 0-16,-18 11 0 0,21 0 0 16,-21 0 0-16,27 10 0 0,-27-10 0 0,31 20 0 15,-31-20 0-15,31 29 0 0,-31-29 0 0,30 32 0 16,-30-32 0-16,29 31 0 0,-29-31 0 0,24 30 0 16,-24-30 0-16,17 31 0 0,-17-31 0 0,8 29 0 15,-8-29 0-15,-8 30 0 0,8-30 0 0,-24 31 0 16,6-16 0-16,-5 1 0 0,-2-3 0 0,-2-2 0 15,0-4 0-15,-2-1 0 0,2-5 0 16,5-1 0-16,2-5 0 0,20 5 0 16,-24-16 0-16,24 16 0 0,-8-28 0 0,8 28-62 15,8-39-32-15,21 39-137 0,-34-41-126 0,38 32-173 16,-14-8-55-16,-5-14 398 0</inkml:trace>
  <inkml:trace contextRef="#ctx0" brushRef="#br1" timeOffset="253289.5992">6736 6133 1750 0,'0'0'87'0,"0"0"-40"15,0 0-3-15,0 0-6 0,0 0-5 16,0 0-7-16,0 0-4 0,0 0-22 0,-20-12 0 16,20 12 0-16,0 0 0 0,-23 1 0 15,23-1 0-15,-20 6 0 0,20-6 0 0,-25 10 0 16,25-10 0-16,-28 16 0 0,28-16 0 0,-28 22 0 15,28-22 0-15,-25 29 0 0,15-12 0 0,0 3 0 16,3-1 0-16,2 1 0 0,3 0 0 0,1-1 0 16,3-2 0-16,-2-17 0 0,11 29 0 0,-11-29 0 15,22 18 0-15,-22-18 0 0,30 9 0 0,-13-8 0 16,1-2 0-16,0-4 0 0,1-2 0 16,-1-2 0-16,2-3 0 0,-1-2 0 0,-2-3 0 15,0-4 0-15,-2 1 0 0,-3-1 0 16,0-1 0-16,-2 0 0 0,-2 2 0 0,0 1 0 15,-2 2 0-15,-6 17 0 0,7-29 0 0,-7 29 0 16,4-19 0-16,-4 19 0 0,0 0 0 0,0 0 0 16,0 0 0-16,0 0 0 0,-21 32 0 15,11-12 0-15,1 6 0 0,-2 0 0 0,1 3 0 16,0-1 0-16,4 1 0 0,2-6 0 0,6 0 0 16,2-5 0-16,-4-18 0 0,25 23-23 0,-2-14-38 15,-4-13-1-15,19 13-38 0,-25-36-120 0,42 38-126 16,-35-41-74-16,28 13-53 0,9 11 132 0,-27-37 341 15</inkml:trace>
  <inkml:trace contextRef="#ctx0" brushRef="#br1" timeOffset="253521.6709">7314 6081 1938 0,'-22'6'60'0,"-6"-3"-19"0,5 6-33 0,-2-1-8 15,2 2 0-15,0 2 0 0,2 3 0 0,2-2 0 16,2 4 0-16,17-17 0 0,-24 34 0 0,15-15 0 15,3-1 0-15,4 2 0 0,3-4 0 16,-1-16 0-16,13 32 0 0,-13-32 0 0,27 23 0 16,-10-15 0-16,4-2 0 0,2-1 0 0,1-5 0 15,4-1 0-15,-1-5 0 0,1-1 0 16,0-4 0-16,0-1 0 0,-2-4 0 0,2 3-57 16,-6-11-17-16,14 14-53 0,-30-32-142 0,31 27-249 15,-26-15-51-15,3-2 137 16</inkml:trace>
  <inkml:trace contextRef="#ctx0" brushRef="#br1" timeOffset="253693.5539">7518 5852 1464 0,'19'6'232'0,"-19"-6"-116"0,0 0-13 0,-19-8-32 15,19 8-18-15,-11 20-45 0,4-3-8 0,-2 5 0 16,2 3 0-16,-2 4 0 0,1 4 0 0,-1 1 0 16,2 3 0-16,-2 5 0 0,2 0 0 15,1 0 0-15,1-2 0 0,2-4 0 0,0-2 0 16,4-5 0-16,3-5 0 0,3-3 0 0,-7-21 0 15,20 27 0-15,-20-27-7 0,25 8-85 0,-26-31-140 16,40 36-164-16,-32-32-195 0,13 0-3 16,8 13 460-16</inkml:trace>
  <inkml:trace contextRef="#ctx0" brushRef="#br1" timeOffset="253959.2273">7728 5926 1567 0,'17'23'479'0,"-17"-23"-478"0,-17 20-1 15,17-20 0-15,-22 28 0 0,9-11 0 0,-2 3 0 16,1-1 0-16,-1 0 0 0,1-1 0 0,1 1 0 16,-1-1 0-16,2 0 0 0,-2-1 0 15,14-17 0-15,-22 30 0 0,22-30 0 0,-12 23 0 16,12-23 0-16,0 0 0 0,5 22 0 0,-5-22 0 16,0 0 0-16,26 6 0 0,-26-6 0 15,34-9 0-15,-15 2 0 0,4-1 0 0,-1-3 0 16,1 0 0-16,-3-1 0 0,-1 2 0 0,-2 2 0 15,0 0 0-15,-17 8 0 0,31-8 0 0,-31 8 0 16,25-1 0-16,-25 1 0 0,24 11-82 16,-24-11-110-16,27 19-133 0,-27-19-113 0,0 0-47 15,20 23-28-15,-20-23 502 0</inkml:trace>
  <inkml:trace contextRef="#ctx0" brushRef="#br1" timeOffset="254709.1879">8907 5989 1735 0,'-23'-9'136'0,"23"9"-78"0,0 0-18 0,-17 6-4 16,17-6-15-16,-20 15-7 0,20-15-7 0,-27 29-7 15,11-10 0-15,2 3 0 0,-1 3 0 0,2 2 0 16,0 2 0-16,0-1 0 0,2-2 0 0,2 1 0 16,1-3 0-16,2-2 0 0,3-3 0 0,3-19 0 15,-2 28 0-15,2-28 0 0,0 0 0 0,13 18 0 16,-13-18 0-16,17-2 0 0,-17 2 0 16,19-13 0-16,-19 13 0 0,24-29 0 15,-9 7 0-15,-2-1 0 0,1-3 0 0,0-1 0 16,1 0 0-16,-2-1 0 0,-2 0 0 0,0 3 0 15,-1 0 0-15,-2 3 0 0,0 3 0 0,-2 2 0 16,-6 17 0-16,7-17 0 0,-7 17 0 0,0 0 0 16,0 0 0-16,0 0 0 0,0 0 0 15,-5 26 0-15,5-26 0 0,-8 37 0 0,3-16 0 16,1 1 0-16,2 1 0 0,2-2 0 0,2-1 0 16,3-3 0-16,-5-17 0 0,17 28 0 0,-17-28 0 15,31 16 0-15,-11-14 0 0,1-2 0 0,2-4 0 16,4-4 0-16,0-4 0 0,3-1 0 0,-1-6 0 15,0 1 0-15,-1-3 0 0,-1 0 0 16,-5-1 0-16,1 0 0 0,-7 4 0 16,-2 1 0-16,-14 17 0 0,17-24 0 0,-17 24 0 15,0 0 0-15,0 0 0 0,0 0 0 0,0 0 0 16,0 0 0-16,0 0 0 0,-18 24 0 0,8-3 0 16,1 2 0-16,-2 2 0 0,1 1 0 0,2-2 0 15,1-1 0-15,4 0 0 0,2-3 0 0,3 0 0 16,0-2 0-16,8 1 0 0,-10-19 0 15,22 28 0-15,-22-28 0 0,33 19 0 0,-33-19-117 16,42 16-79-16,-40-35-87 0,40 37-77 0,-42-18-55 16,20-35-62-16,13 41 279 0,-37-38 198 0</inkml:trace>
  <inkml:trace contextRef="#ctx0" brushRef="#br1" timeOffset="255068.5657">9504 6138 2047 0,'-10'24'0'0,"10"-24"0"16,-12 18 0-16,12-18 0 0,-4 17 0 0,4-17 0 16,0 0 0-16,8 24 0 0,-8-24 0 0,0 0 0 15,26 15 0-15,-26-15 0 0,28 3 0 0,-10-3 0 16,2-2 0-16,1-3 0 0,2-2 0 0,0-2 0 16,0 1 0-16,0-3 0 15,-2-2 0-15,-3 0 0 0,-18 13 0 0,29-27 0 16,-29 27 0-16,20-28 0 0,-20 28 0 0,8-28 0 15,-8 28 0-15,-4-25 0 0,4 25 0 0,-13-25 0 16,13 25 0-16,-18-18 0 0,18 18 0 0,-20-11 0 16,20 11 0-16,-22-1 0 0,22 1 0 0,-25 11 0 15,25-11 0-15,-29 24 0 0,17-7 0 0,-2 3 0 16,3 0 0-16,2 2 0 0,-1 1 0 16,3-3 0-16,2 2 0 0,2-3 0 0,3 0 0 15,0-19 0-15,8 31 0 0,-8-31 0 0,15 25 0 16,-15-25 0-16,25 20 0 0,-8-15-9 0,11 4-72 15,-9-18-56-15,33 28-132 0,-39-42-96 16,44 33-26-16,-23-16-106 0,-4-20 200 0,33 30 297 16</inkml:trace>
  <inkml:trace contextRef="#ctx0" brushRef="#br1" timeOffset="255521.7048">10229 6167 1592 0,'0'0'186'0,"0"0"-119"0,-22 4-10 0,22-4-1 16,0 0-16-16,-22-18-7 0,22 18-17 16,0 0-16-16,-20-21 0 0,20 21 0 0,-17-15 0 15,17 15 0-15,-23-11 0 0,23 11 0 16,-28-6 0-16,28 6 0 0,-30 6 0 0,30-6 0 16,-32 21 0-16,13-6 0 0,-1 5 0 0,1 2 0 15,-1 2 0-15,2 1 0 0,2 2 0 0,2-2 0 16,4 0 0-16,3-4 0 0,3-3 0 15,4-18 0-15,5 26 0 0,-5-26 0 0,23 9 0 16,-4-10 0-16,3-6 0 0,6-7 0 0,0-4 0 16,4-5 0-16,1-2 0 0,0-4 0 0,-1-2 0 15,0-1 0-15,-4-1 0 0,-1 1 0 0,-5 0 0 16,-2 2 0-16,-3 1 0 0,-4 5 0 0,-4 1 0 16,-3 4 0-16,-4 2 0 0,-2 17 0 15,-5-28 0-15,5 28 0 0,0 0 0 16,-25-11 0-16,25 11 0 0,-25 18 0 0,11-1 0 15,-3 8 0-15,2 2 0 0,-1 4 0 0,0 3 0 16,3 1 0-16,2 0 0 0,2 1 0 0,3-4 0 16,5 0 0-16,1-3 0 0,6-4 0 0,1-4 0 15,8-3 0-15,-15-18 0 0,39 25 0 0,-16-19 0 16,8 0 0-16,0-9-22 0,7 3-64 0,-10-20-52 16,21 26-69-16,-34-40-97 0,35 27-190 15,-26-13 15-15,-3-8 163 0</inkml:trace>
  <inkml:trace contextRef="#ctx0" brushRef="#br1" timeOffset="255678.0707">10556 6118 1975 0,'0'0'72'0,"-23"14"-72"0,23-14 0 15,-21 26 0-15,11-9 0 0,0 2 0 16,1 3 0-16,0 2 0 0,3 2 0 0,1-2 0 16,2 0 0-16,0-3 0 0,3-3 0 0,4 0 0 15,-4-18 0-15,13 24 0 0,-13-24 0 0,22 13 0 16,-22-13 0-16,24 4-54 0,-24-4-74 0,31-2-190 15,-40-21-241-15,26 13-11 0,-17 10 153 0</inkml:trace>
  <inkml:trace contextRef="#ctx0" brushRef="#br1" timeOffset="255819.4523">10454 5821 2047 0,'-20'8'0'0,"3"1"0"0,17-9 0 0,-21 18 0 15,21-18 0-15,-12 22-4 0,12-22-109 0,3 30-95 16,-3-30-344-16,0 0-93 0,36 15 121 16</inkml:trace>
  <inkml:trace contextRef="#ctx0" brushRef="#br1" timeOffset="256315.4479">11228 6087 1789 0,'-29'-4'81'16,"7"11"-17"-16,-8-5-3 0,2 5-9 0,-4 1-52 16,-1 4 0-16,-1 3 0 0,1 1 0 0,1 2 0 15,1 2 0-15,4 1 0 0,3 1 0 0,2-2 0 16,5 2 0-16,4-4 0 0,3-1 0 0,10-17 0 16,-5 24 0-16,5-24 0 0,0 0 0 15,27 15 0-15,-27-15 0 0,36-7 0 0,-11-2 0 16,3-4 0-16,2-4 0 0,3-4 0 0,3-2 0 15,0 0 0-15,-2-2 0 0,-3 1 0 0,-1 1 0 16,-5 0 0-16,-4 3 0 0,-5 2 0 0,-16 18 0 16,18-25 0-16,-18 25 0 0,0 0 0 0,-1-22 0 15,1 22 0-15,0 0 0 0,0 0 0 16,-20 0 0-16,20 0 0 0,0 0 0 16,-22 29 0-16,16-11 0 0,0 5 0 0,1 1 0 15,2 4 0-15,0 2 0 0,4 2 0 0,1-2 0 16,5 2 0-16,-1-7 0 0,9 4 0 0,-2-8 0 15,11 3 0-15,-5-15-75 0,22 22-106 0,-41-31-101 16,74 15-131-16,-42-18-105 0,10-11 11 0,19 27 437 16</inkml:trace>
  <inkml:trace contextRef="#ctx0" brushRef="#br1" timeOffset="256972.1185">11846 6456 2047 0,'-41'7'0'0,"21"-1"0"15,20-6 0-15,0 0 0 0,0 0 0 0,0 0 0 16,0 0 0-16,0 0 0 0,-1-17 0 16,1 17 0-16,7-35-237 0,32 31-374 15,-29-19-57-15,5 3 138 0</inkml:trace>
  <inkml:trace contextRef="#ctx0" brushRef="#br1" timeOffset="257753.3903">12813 5891 190 0,'0'0'-54'0,"23"-21"250"0,-22 1 179 0,20 33 21 16,-21-13 67-16,0 0-291 0,0 0-80 0,0 0-31 16,-18 11-20-16,18-11-1 0,-13 24-16 15,7-7-3-15,-1 0-7 0,1 4 2 0,0 0-16 16,2 2 0-16,-1 3 0 0,4-1 0 0,-1 3 0 15,1 0 0-15,1 0 0 0,0-1 0 0,1 1 0 16,-1-1 0-16,1-2 0 0,-1-1 0 16,0-2 0-16,0-3 0 0,-1-2 0 0,1-17 0 15,-3 23 0-15,3-23 0 0,0 0 0 16,0 0 0-16,0 0 0 0,0 0 0 0,0 0 0 16,-5-20 0-16,5 3 0 0,0-6 0 0,2-4 0 15,-1-2 0-15,3-2 0 0,-1-1 0 0,2 0 0 16,0-1 0-16,1-2 0 0,1-1 0 0,2-1 0 15,2-1 0-15,-2-3 0 0,4-1 0 0,0 0 0 16,-1 1 0-16,3 2 0 0,1 5 0 0,1 7 0 16,1 4 0-16,0 7 0 0,0 4 0 15,-18 12 0-15,32-12 0 0,-15 9 0 0,1 3 0 16,0 4 0-16,1 0 0 0,-1 3 0 16,0 1 0-16,0 3 0 0,1 3 0 0,-1 0 0 15,-2 3 0-15,-16-17 0 0,24 34 0 0,-14-17 0 16,-3 0 0-16,-7-17 0 0,7 32 0 0,-7-32 0 15,-6 32 0-15,-2-15 0 0,8-17 0 0,-32 31 0 16,10-14 0-16,-3-1 0 0,-4 0 0 16,-2-2 0-16,1-1 0 0,-2-1 0 0,3-2 0 15,1 0 0-15,2-2 0 0,7 0 0 0,19-8 0 16,-26 8 0-16,26-8-18 0,0 0-61 0,0 0-88 16,0 0-167-16,0 0-220 0,0 0-46 0,32 18 306 15</inkml:trace>
  <inkml:trace contextRef="#ctx0" brushRef="#br1" timeOffset="258206.5398">13584 6029 1799 0,'0'0'46'16,"-17"7"-31"-16,17-7 4 0,-27 2 5 0,27-2 3 15,-30 4-1-15,13-3-1 0,-3 0 1 16,1 2 1-16,-3-3-14 0,2 3-13 0,-3 0 0 15,1 2 0-15,-2 1 0 0,1 1 0 0,0 2 0 16,2 0 0-16,4 1 0 0,0 1 0 16,17-11 0-16,-27 26 0 0,27-26 0 0,-15 32 0 15,15-32 0-15,-8 30 0 0,8-30 0 0,5 30 0 16,-5-30 0-16,17 26 0 0,-17-26 0 0,27 19 0 16,-9-13 0-16,0-4 0 0,4-2 0 15,0-2 0-15,1-5 0 0,3-3 0 0,-1-4 0 16,1-6 0-16,1-3 0 0,1-2 0 0,-2-4 0 15,1 1 0-15,-1-2 0 0,-2 0 0 0,-1 2 0 16,-2 1 0-16,-4 3 0 0,-1 2 0 0,-3 3 0 16,-13 19 0-16,19-27 0 0,-19 27 0 0,0 0 0 15,0 0 0-15,0 0 0 0,0 0 0 16,-4 17 0-16,-6 4 0 0,-5 4 0 16,-1 4 0-16,1 1 0 0,-4 4 0 0,4-1 0 15,0-2 0-15,5 1 0 0,4-4 0 0,5-3 0 16,3-2 0-16,9-2 0 0,-11-21 0 0,34 30 0 15,-9-19 0-15,4-4 0 0,5-5 0 0,5 1-41 16,-1-11-18-16,10 10-34 0,-19-29-105 0,35 34-101 16,-42-39-96-16,26 17-111 0,-2 7 51 15,-24-31 455-15</inkml:trace>
  <inkml:trace contextRef="#ctx0" brushRef="#br1" timeOffset="258692.2978">14208 6035 1758 0,'-26'-30'134'0,"26"30"-63"15,-31-27-17-15,12 16-24 0,-1 1-30 0,-1 4 0 16,-1 1 0-16,1 3 0 0,-2 2 0 15,1 2 0-15,1 3 0 0,0 3 0 0,1 2 0 16,3 1 0-16,17-11 0 0,-29 32 0 16,18-14 0-16,2 2 0 0,1 1 0 0,5 0 0 15,1-1 0-15,4 0 0 0,2-1 0 0,-4-19 0 16,20 28 0-16,-20-28 0 0,33 18 0 0,-15-15 0 16,3 0 0-16,-1-3 0 0,1-4 0 0,0-1 0 15,-2-3 0-15,-2-2 0 0,0-3 0 0,1-2 0 16,-18 15 0-16,30-33 0 0,-16 13 0 15,-2 0 0-15,1-2 0 0,-1 0 0 0,-1 2 0 16,-2-1 0-16,1 2 0 0,-1 2 0 16,-9 17 0-16,13-24 0 0,-13 24 0 0,0 0 0 15,0 0 0-15,0 0 0 0,0 0 0 0,-4 23 0 16,-4-1 0-16,-3 8 0 0,-4 7 0 0,-1 7 0 16,-3 5 0-16,-2 4 0 0,1 5 0 0,-2 4 0 15,2 0 0-15,1 2 0 16,1-4 0-16,1-3 0 0,1-6 0 0,4-4 0 0,-1-5 0 15,3-3 0-15,1-7 0 0,0-7 0 0,5-4 0 16,4-21 0-16,-9 24 0 0,9-24 0 0,0 0 0 16,0 0 0-16,0 0 0 0,0 0 0 0,-17-14 0 15,13-3 0-15,0-5 0 0,2-4 0 0,4-7 0 16,1 0 0-16,6-4 0 0,-1-1 0 16,2-2 0-16,1-4 0 0,1 1 0 0,0-6 0 15,3-2 0-15,-2 1 0 0,7 1 0 0,-3 2 0 16,5 12 0-16,-3 1-13 0,9 22-123 15,-23-29-311-15,31 46-65 0,-41-41 155 0,36 40 6 16,-14 7 168-16,-17-11 136 0,35 14 47 0</inkml:trace>
  <inkml:trace contextRef="#ctx0" brushRef="#br1" timeOffset="259067.2828">14262 6197 2027 0,'0'0'20'0,"0"0"-20"0,0 0 0 0,0 0 0 16,0 0 0-16,32 6 0 0,-15-11 0 0,6 1 0 16,2-2 0-16,2 0 0 0,5-3 0 0,2-1 0 15,0-2 0-15,1 0 0 0,0-3 0 0,1 1 0 16,-2-4 0-16,-5 1 0 0,-2 1 0 0,-6 0 0 15,-21 16 0-15,23-22 0 0,-23 22 0 16,3-16 0-16,-3 16 0 0,0 0 0 0,-20-19 0 16,20 19 0-16,-34-1 0 0,9 7 0 0,-4 4 0 15,-2 6 0-15,-6 3 0 0,2 4 0 0,-2 4 0 16,2 0 0-16,1 1 0 0,6-1 0 0,5-3 0 16,7-3 0-16,6-5 0 0,10-16 0 15,-1 31 0-15,1-31 0 0,21 18 0 0,-3-15 0 16,6-3 0-16,7-4 0 0,7-5 0 15,-2-4 0-15,8-2 0 0,1-3 0 0,11 2 0 16,-3-10 0-16,23 13-158 0,-30-32-102 0,40 33-268 16,-31-27 22-16,11 6 10 0</inkml:trace>
  <inkml:trace contextRef="#ctx0" brushRef="#br1" timeOffset="262621.1669">15768 5853 2047 0,'0'0'0'0,"6"-19"0"0,-6 19 0 0,11-23 0 16,-11 23 0-16,11-22 0 15,-11 22 0-15,0 0 0 0,0 0 0 0,0 0 0 16,0 0 0-16,0 0 0 0,0 0 0 0,-13 24 0 16,3 1 0-16,-2 8 0 0,-2 7 0 0,1 3 0 15,-3-2 0-15,2 1 0 0,1-6 0 0,4-2 0 16,4-7 0-16,5-7 0 0,0-20 0 0,19 21 0 15,4-19 0-15,9-5 0 0,11-8 0 16,8-8 0-16,6-10 0 0,8-9 0 0,8-3 0 16,0-4 0-16,4 3 0 0,-3-4 0 0,-2 6 0 15,-12-7 0-15,11 32-307 0,-32-29-352 0,5 17 5 16,-18-4 228-16</inkml:trace>
  <inkml:trace contextRef="#ctx0" brushRef="#br1" timeOffset="262777.4328">16157 5888 2047 0,'-30'38'0'0,"9"-4"0"15,8-3 0-15,8-2 0 0,2-1 0 0,3-3 0 16,4 1 0-16,1-1 0 0,3-4 0 0,3-1 0 16,-11-20 0-16,28 31 0 0,-11-22 0 0,14 9-107 15,-31-18-493-15,41 5-44 0,-17-12 2 16</inkml:trace>
  <inkml:trace contextRef="#ctx0" brushRef="#br1" timeOffset="263074.3197">16678 5864 1837 0,'5'-26'210'0,"-5"26"-210"0,-32 3 0 0,32-3 0 16,-24 12 0-16,24-12 0 0,-24 23 0 0,24-23 0 15,-20 33 0-15,13-14 0 0,0 2 0 0,3-3 0 16,1 0 0-16,4-1 0 0,-1-17 0 0,11 29 0 16,-11-29 0-16,22 23 0 0,-22-23 0 0,31 17 0 15,-14-11 0-15,1 0 0 16,1-1 0-16,2 0 0 0,-2-2 0 0,1 1 0 16,-2 0 0-16,-18-4 0 0,28 11 0 0,-28-11 0 15,22 18 0-15,-22-18 0 0,11 25 0 0,-11-25 0 16,-4 32 0-16,-4-13 0 0,-2 3 0 0,-8-1 0 15,1 2 0-15,-4-3 0 0,2 2 0 0,-4-12-72 16,23 21-480-16,-32-40-16 0,32 9-16 0</inkml:trace>
  <inkml:trace contextRef="#ctx0" brushRef="#br1" timeOffset="263230.5474">16787 5760 1932 0,'-4'21'115'0,"4"-21"-115"16,30-14 0-16,-1 1 0 0,7-4 0 0,13-2 0 16,2-5 0-16,11 9 0 0,-16-26-134 0,20 25-570 15,-21-9-18-15,-6 3 236 0</inkml:trace>
  <inkml:trace contextRef="#ctx0" brushRef="#br1" timeOffset="263932.7249">1468 13349 1620 0,'0'0'406'15,"-30"21"-385"-15,30-21-21 0,0 0 0 0,0 0 0 16,-3 18 0-16,3-18 0 0,33 7 0 16,-8-5 0-16,8-3 0 0,6-4 0 0,6-1 0 15,8-2 0-15,3-1 0 0,1 0 0 0,4 3 0 16,-5-2 0-16,4 5 0 0,-4-2-57 0,12 24-135 15,-19-20-455-15,13 12-27 0,-14-4 198 16</inkml:trace>
  <inkml:trace contextRef="#ctx0" brushRef="#br1" timeOffset="264526.4814">2993 13087 1105 0,'22'13'372'15,"-22"-13"-105"-15,0 0-215 0,0 0-9 0,0 0-8 16,0 0-1-16,0 0-4 0,0 0-11 0,0 0-4 16,-3 31-8-16,-2-8 3 0,0 4-6 15,-1 3 7-15,-1 2-1 0,1 1-9 0,0 3 31 16,1-1-32-16,3-3 0 0,3-5 0 0,2-8 0 15,-3-19 0-15,25 24 0 0,-6-18 0 16,7-7 0-16,4-5 0 0,5-7 0 0,5-9 0 16,3-9 0-16,4-4 0 0,5-8 0 0,-1 0 0 15,1-2 0-15,-3 0 0 0,-3 4 0 0,-6 0 0 16,-6 5 0-16,-6 1 0 0,-5 6 0 16,-7 1 0-16,-16 28-51 0,11-38-67 0,7 50-193 15,-18-12-334-15,0 0 12 0,0 0 345 0</inkml:trace>
  <inkml:trace contextRef="#ctx0" brushRef="#br1" timeOffset="264719.9679">3310 13260 1831 0,'10'33'54'0,"-21"-12"5"15,4 6-43-15,-4 0 25 0,6 6-10 0,-3 1-16 16,2 3-15-16,-1 2 0 0,0 2 0 0,-3 0 0 15,1-1 0-15,2-2 0 0,0-6 0 16,4-3 0-16,1-7 0 0,3-2 0 0,-1-20 0 16,10 22-6-16,-10-22-68 0,28 20-121 15,-28-20-464-15,28-12 43 0,-28 12 120 0</inkml:trace>
  <inkml:trace contextRef="#ctx0" brushRef="#br1" timeOffset="265188.7244">4166 13137 1189 0,'-10'-41'403'16,"10"41"-155"-16,11-36-211 0,-14 15-12 15,-7-2 8-15,0 4-1 0,-7 5 2 0,17 14-8 16,-36-17-6-16,14 15-20 0,0 5 0 0,-2 7 0 16,-1 0 0-16,0 9 0 0,0 1 0 0,1 3 0 15,1 4 0-15,1-1 0 0,1 3 0 0,4 0 0 16,3-2 0-16,3-2 0 0,5-3 0 16,5-4 0-16,1-18 0 0,12 20 0 0,-12-20 0 0,31 6 0 15,-7-6 0-15,1-6 0 16,4-4 0-16,2-3 0 0,1-4 0 0,3-1 0 15,-3-3 0-15,1 0 0 0,-4 1 0 0,-1-1 0 16,-5 3 0-16,-1 1 0 0,-22 17 0 0,30-28 0 16,-30 28 0-16,0 0 0 0,14-16 0 0,-14 16 0 15,0 0 0-15,0 0 0 0,-12 18 0 0,12-18 0 16,-22 34 0-16,8-8 0 0,-1 8 0 0,-2 5 0 16,-1 4 0-16,-2 4 0 0,0 2 0 15,0 0 0-15,4 0 0 0,3-5 0 0,4 0 0 16,2-8 0-16,5 1 0 0,2-10 0 0,8 1 0 15,1-8 0-15,16 10-166 0,-25-30-247 16,43 14-91-16,-20-16-125 0,10-9 295 0,30 21 334 16</inkml:trace>
  <inkml:trace contextRef="#ctx0" brushRef="#br1" timeOffset="265673.1331">5498 13002 1686 0,'-28'-11'65'0,"28"11"-37"0,-9-21 5 15,9 21 5-15,0 0 9 0,-13-19-5 0,13 19-10 16,-21-7-2-16,21 7-10 0,-33-1-4 16,12 2-6-16,-3 5-10 0,-2 1 0 0,-3 6 0 15,1 2 0-15,-3 4 0 0,0 4 0 0,-2 0 0 16,2 4 0-16,3-2 0 0,0-2 0 0,8 3 0 16,1-3 0-16,7-5 0 0,6 0 0 0,6-18 0 15,7 21 0-15,-7-21 0 0,33 8 0 16,-10-9 0-16,7-2 0 0,0-1 0 15,5-6 0-15,2 0 0 0,0-1 0 0,1 3 0 16,-3 1 0-16,-3 3 0 0,-6 2 0 0,-6 3 0 16,-20-1 0-16,25 11 0 0,-25-11 0 0,2 27 0 15,-10-5 0-15,-8 7 0 0,-9 3 0 0,-5 5 0 16,-7 1 0-16,1-1 0 0,-2 1 0 0,1-5 0 16,3-1 0-16,1-7 0 0,6-3 0 0,4-4 0 15,23-18 0-15,-21 15 0 0,21-15 0 16,0 0 0-16,28-14 0 0,-4-1 0 0,12 3-83 15,-16-31-372-15,25 26-216 0,-14-10 30 0,8 0 445 16</inkml:trace>
  <inkml:trace contextRef="#ctx0" brushRef="#br1" timeOffset="265970.0113">5757 13310 1553 0,'0'0'241'15,"0"0"-181"-15,0 0-20 0,0 0 9 0,-17-15-25 16,17 15 10-16,0 0-17 0,-4-20-4 0,4 20 3 16,0 0-16-16,-6-19 0 0,6 19 0 0,0 0 0 15,0 0 0-15,-19-15 0 0,19 15 0 16,-20 2 0-16,20-2 0 0,-24 13 0 16,24-13 0-16,-28 30 0 0,13-11 0 0,2 3 0 15,2 0 0-15,1 3 0 0,3-2 0 0,3 2 0 16,3-5 0-16,4-2 0 0,1-1 0 0,-4-17 0 15,25 28 0-15,-7-17 0 0,4-6 0 0,3-4 0 16,3-7 0-16,5-3 0 0,1-5 0 0,5-3-26 16,1-6-24-16,10 10-47 0,-23-38-312 15,29 23-248-15,-14-9 19 0,2-3 469 0</inkml:trace>
  <inkml:trace contextRef="#ctx0" brushRef="#br1" timeOffset="266141.9764">6241 13104 1188 0,'-4'55'441'0,"-23"-45"-92"0,14 16-289 0,-1 0-51 16,1 2-9-16,2-1 0 0,3 1 0 16,-1 0 0-16,2-1 0 0,2-4 0 0,2-2 0 15,1-4 0-15,2-17 0 0,5 23 0 0,-5-23 0 16,0 0 0-16,20 15 0 0,-20-15 0 0,0 0 0 16,25-6 0-16,-25 6-14 0,25-10-94 0,-39-25-333 15,35 27-203-15,-18-15 27 0,6-8 395 0</inkml:trace>
  <inkml:trace contextRef="#ctx0" brushRef="#br1" timeOffset="266282.5416">6220 12873 2026 0,'-20'6'21'0,"-1"1"-21"0,1-1 0 16,3 1 0-16,17-7 0 0,-25 12 0 0,25-12 0 15,0 0-14-15,-22-3-116 0,22 3-540 16,0 0 20-16,21 1 68 0</inkml:trace>
  <inkml:trace contextRef="#ctx0" brushRef="#br1" timeOffset="266891.9204">6525 13222 1767 0,'0'0'79'16,"-19"11"-25"-16,19-11-3 0,0 0-12 0,-21-7-5 16,21 7-11-16,0 0-23 0,0 0 0 0,0 0 0 15,-15 18 0-15,15-18 0 0,-4 31 0 16,3-10 0-16,-2 3 0 0,2 3 0 0,-1 0 0 16,-2 0 0-16,3-2 0 0,-2-2 0 0,2-1 0 15,0-4 0-15,1-18 0 0,1 26 0 0,-1-26 0 16,0 0 0-16,0 0 0 0,0 0 0 15,0 0 0-15,0 0 0 0,0 0 0 0,0 0 0 16,17-16 0-16,-13-5 0 0,2-4 0 0,2-5 0 16,3-3 0-16,4-3 0 0,1 0 0 15,1-2 0-15,1 1 0 0,-2 2 0 0,1-2 0 16,-3 2 0-16,3 0 0 0,-1 4 0 0,1 0 0 16,-1 6 0-16,1 3 0 0,-17 22 0 0,24-23 0 15,-24 23 0-15,0 0 0 0,0 0 0 0,19 8 0 16,-19-8 0-16,5 25 0 0,-2-7 0 0,1 3 0 15,-1-1 0-15,1 2 0 0,-1 2 0 16,0-1 0-16,0 4 0 0,-1-1 0 0,0 2 0 16,0-1 0-16,-2-2 0 0,0 1 0 15,-2-6 0-15,1 2 0 0,-2-2 0 0,-2-3 0 16,0 0 0-16,5-17 0 0,-15 24 0 0,15-24 0 16,-24 17 0-16,24-17 0 0,-34 11 0 0,14-7 0 15,0-3 0-15,-3-1 0 0,0 0 0 0,1 0 0 16,-1 1 0-16,1 1 0 0,1-1 0 15,2 4 0-15,0 1 0 0,19-6 0 0,-33 26 0 16,19-5 0-16,-3 4 0 0,1 7 0 0,0 4 0 16,0 5 0-16,2 3 0 0,-1 2 0 0,2 0 0 15,1 2 0-15,0-1 0 0,2-2 0 0,4-6 0 16,1-8 0-16,9-6 0 0,-1-8 0 16,12 3 0-16,-15-20-230 0,41 12-217 0,-41-12-183 15,39-26 16-15,-9 21 489 0</inkml:trace>
  <inkml:trace contextRef="#ctx0" brushRef="#br1" timeOffset="267391.9235">7051 13191 1248 0,'-6'-19'551'16,"6"19"-466"-16,0 0-38 0,5-16-9 0,-5 16 3 16,-5-21-11-16,5 21-23 0,-8-19-7 0,8 19 0 15,-10-20 0-15,10 20 0 0,-14-18 0 16,14 18 0-16,0 0 0 0,-21-16 0 0,21 16 0 16,0 0 0-16,-21 4 0 0,21-4 0 0,-21 21 0 15,9-3 0-15,-2 4 0 0,2 4 0 0,-1 6 0 16,-1 0 0-16,3 2 0 0,-1 1 0 0,3 1 0 15,0-1 0-15,2-2 0 0,3-5 0 0,3-7 0 16,1-21 0-16,8 27 0 0,-8-27 0 16,19 12 0-16,-19-12 0 0,29-3 0 15,-10-6 0-15,4-6 0 0,2-5 0 0,3-4 0 16,3-6 0-16,1-3 0 0,3-2 0 0,-3 0 0 16,-3 1 0-16,-2 2 0 0,-3 3 0 0,-3 1 0 15,-3 4 0-15,-2 4 0 0,-16 20 0 0,18-25 0 16,-18 25 0-16,0 0 0 0,0 0 0 0,0 0 0 15,-17 9 0-15,17-9 0 0,-25 37 0 16,10-13 0-16,2 1 0 0,-2 6 0 0,0 0 0 16,2 2 0-16,2-4 0 0,1 1 0 0,4-4 0 15,3-3 0-15,4-1 0 0,-1-22 0 0,16 26 0 16,-16-26 0-16,35 9 0 0,-12-11 0 16,7-3 0-16,0-9-27 0,18 15-152 0,-30-41-134 15,44 41-129-15,-27-28-169 0,-1-6 137 0,19 25 474 16</inkml:trace>
  <inkml:trace contextRef="#ctx0" brushRef="#br1" timeOffset="267798.2065">7756 13055 1342 0,'-5'18'626'0,"5"-18"-568"0,-29 2-37 0,29-2-21 16,-27-4 0-16,27 4 0 0,-28-6 0 0,28 6 0 15,-29-9 0-15,29 9 0 0,-30-9 0 16,30 9 0-16,-29-4 0 0,29 4 0 15,-30 6 0-15,30-6 0 0,-30 22 0 0,30-22 0 16,-32 36 0-16,18-13 0 0,-1 3 0 0,4 1 0 16,2 2 0-16,2 0 0 0,5-3 0 0,1-2 0 15,3-1 0-15,-2-23 0 0,16 30 0 0,-16-30 0 16,30 10 0-16,-8-11 0 0,4-8 0 16,4-3 0-16,3-10 0 0,2-4 0 0,4-7 0 15,1-7 0-15,2-2 0 0,0-3 0 0,1-2 0 16,-2-1 0-16,-3 3 0 0,-5 2 0 0,-4 4 0 15,-7 3 0-15,-5 3 0 0,-4 0 0 0,-4 3 0 16,-7 2 0-16,-1 7 0 0,-3 4 0 16,2 17 0-16,0 0 0 0,-21-1 0 0,21 1 0 15,-29 40 0-15,10-4 0 0,-3 4 0 16,-1 6 0-16,1 4 0 0,1 2 0 0,4 1 0 16,4-1 0-16,2-4 0 0,5-2 0 0,1-4 0 15,11-4 0-15,0-9 0 0,11-1 0 0,1-15 0 16,21 18-189-16,-39-31-51 0,71 17-231 0,-41-20-120 15,4-10 74-15,22 18 479 0</inkml:trace>
  <inkml:trace contextRef="#ctx0" brushRef="#br1" timeOffset="268345.0476">8988 12579 2017 0,'0'0'30'0,"-24"21"-30"0,24-21 0 0,-15 29 0 15,12-9 0-15,-1 4 0 0,3 4 0 16,-3 3 0-16,-1 3 0 0,2 1 0 15,-4 3 0-15,3-1 0 0,-4 3 0 0,0 1 0 16,0 2 0-16,1 0 0 0,2 1 0 0,-1-4 0 16,1-4 0-16,1-5 0 0,1-2 0 0,3-7 0 15,1-5 0-15,-1-17 0 0,0 0 0 0,14 18 0 16,-14-18 0-16,0 0 0 0,22-18 0 0,-22 18 0 16,20-35 0-16,-8 11 0 0,2-5 0 15,-2-2 0-15,0 1 0 0,0 2 0 0,0 2 0 16,1-1 0-16,-2 4 0 0,-1 4 0 0,1 1 0 15,-11 18 0-15,22-23 0 0,-22 23 0 0,22-12 0 16,-22 12 0-16,22-4 0 0,-22 4 0 16,22 8 0-16,-22-8 0 0,22 20 0 0,-22-20 0 15,22 31 0-15,-13-11 0 0,1-1 0 0,2 0 0 16,-2-2 0-16,-10-17 0 0,18 29 0 16,-18-29 0-16,13 27 0 0,-13-27 0 0,1 24 0 15,-1-24 0-15,-11 23 0 0,11-23 0 0,-29 23 0 16,7-12 0-16,-3-1 0 0,-1-2 0 0,-2-1 0 15,0-2 0-15,-2-2 0 0,4-2 0 0,-1-6 0 16,6 0 0-16,-1-11-71 0,22 16-120 0,-32-32-81 16,32 32-108-16,0 0-224 0,-9-35 138 0,26 33 404 15</inkml:trace>
  <inkml:trace contextRef="#ctx0" brushRef="#br1" timeOffset="268889.4231">9481 13000 1501 0,'0'0'135'0,"0"0"-39"16,0 0-10-16,0 0-15 0,0 0-22 15,0 0-9-15,-3 18-7 0,3-18-3 0,0 0-24 16,-1 21-6-16,1-21 0 0,1 17 0 0,-1-17 0 16,0 21 0-16,0-21 0 0,3 23 0 0,-3-23 0 15,5 24 0-15,-5-24 0 0,3 22 0 16,-3-22 0-16,4 17 0 0,-4-17 0 0,0 0 0 15,0 0 0-15,18 17 0 0,-18-17 0 16,0 0 0-16,22-5 0 0,-22 5 0 0,18-16 0 16,-18 16 0-16,21-25 0 0,-10 8 0 15,0 0 0-15,0-1 0 0,0-3 0 0,-2 2 0 16,1-4 0-16,-1 0 0 0,-1 0 0 0,2-2 0 16,-2 2 0-16,3 2 0 0,-2 2 0 0,-1 2 0 15,-8 17 0-15,11-20 0 0,-11 20 0 0,0 0 0 16,0 0 0-16,0 0 0 0,-3 32 0 15,-1-12 0-15,-2 7 0 0,-1 7 0 0,-1 5 0 16,-1 5 0-16,-1 8 0 0,-2 4 0 0,1 6 0 16,-3 5 0-16,-1 5 0 0,-1 1 0 0,-4-1 0 15,2-3 0-15,0-5 0 0,2-5 0 0,0-5 0 16,0-5 0-16,3-7 0 0,1-4 0 0,2-8 0 16,2-8 0-16,0-5 0 0,8-17 0 15,0 0 0-15,0 0 0 0,-18 6 0 16,18-6 0-16,-5-26 0 0,4 3 0 0,-1-5 0 15,2-3 0-15,1-2 0 0,0-2 0 0,1-2 0 16,1-3 0-16,0-2 0 0,1-2 0 0,2-2 0 16,2-1 0-16,1-1 0 0,3 0 0 0,4 4 0 15,1 4 0-15,3 3 0 0,-2 6 0 0,4 4 0 16,-1 2 0-16,4 4 0 0,1-3 0 16,9 6 0-16,-6-13-79 0,28 25-144 0,-32-38-102 15,43 32-197-15,-19-11-51 0,-4-13 249 0</inkml:trace>
  <inkml:trace contextRef="#ctx0" brushRef="#br1" timeOffset="269358.1931">10980 12557 1387 0,'-12'-17'430'0,"12"17"-382"15,0 0-18-15,0 0-9 0,22-22 4 16,-22 22-4-16,0 0-1 0,21-13-5 0,-21 13 1 16,0 0 2-16,0 0-2 0,20 13-16 0,-20-13 0 15,11 28 0-15,-6-9 0 0,0 4 0 0,0 4 0 16,0 1 0-16,-1 2 0 0,1 3 0 16,-2-1 0-16,-3 5 0 0,-3-2 0 0,0 0 0 15,-6-3 0-15,1 0 0 0,-4-2 0 0,-2 0 0 16,-2-2 0-16,-1-1 0 0,-3-2 0 15,-3-3 0-15,-2-2 0 0,0 0 0 0,-3-6 0 16,1 0 0-16,-1-5 0 0,1-3 0 0,7-4 0 16,-2-7 0-16,22 5 0 0,-30-23 0 0,30 23-81 15,-26-51-151-15,45 47-173 0,-14-31-233 0,0 5 50 16,8 11 486-16</inkml:trace>
  <inkml:trace contextRef="#ctx0" brushRef="#br1" timeOffset="269530.0895">10773 12461 2033 0,'20'25'14'0,"-20"-25"-14"0,17 0 0 0,-17 0 0 16,34-2 0-16,-15 0 0 0,3-1 0 16,3-1 0-16,3-2 0 0,3 0 0 0,4-3 0 15,3 2 0-15,0-5 0 0,7 4 0 0,-4-5 0 16,11 12-83-16,-21-26-200 0,38 38-238 0,-30-14-139 15,5-1 161-15</inkml:trace>
  <inkml:trace contextRef="#ctx0" brushRef="#br1" timeOffset="270041.3598">11872 12788 1855 0,'0'0'61'0,"-39"-10"-27"0,16 8-2 0,-7-3-8 15,2 5-2-15,-6 0-5 0,1 4-15 0,-2 2-2 16,2 2 0-16,1 3 0 0,0 2 0 15,2 3 0-15,0 2 0 0,1 3 0 0,4 3 0 16,0-1 0-16,5 3 0 0,1 0 0 0,6 0 0 16,3-1 0-16,7-5 0 0,4-2 0 15,-1-18 0-15,17 20 0 0,-17-20 0 0,39 7 0 16,-12-8 0-16,4-6 0 0,4-6 0 0,4-4 0 16,3-4 0-16,1-6 0 0,1 0 0 0,0-2 0 15,0 2 0-15,-6-1 0 0,-4 4 0 16,-6 1 0-16,-4 3 0 0,-6 3 0 0,-18 17 0 15,26-23 0-15,-26 23 0 0,0 0 0 0,0 0 0 16,0 0 0-16,0 0 0 0,0 0 0 0,-9 26 0 16,-3-3 0-16,-3 2 0 0,1 4 0 0,-3 1 0 15,0 2 0-15,1-3 0 0,3 1 0 0,3-3 0 16,5-2 0-16,3-5 0 0,5-2 0 0,-3-18 0 16,21 23-13-16,-21-23-79 0,45 13-73 15,-38-35-113-15,43 37-87 0,-35-37-62 0,14 1-71 16,17 19 290-16,-28-36 208 0</inkml:trace>
  <inkml:trace contextRef="#ctx0" brushRef="#br1" timeOffset="270369.4895">12399 12785 1584 0,'-40'-1'404'16,"22"7"-346"-16,-1-1-57 0,0 0-1 0,1 1 0 15,0 0 0-15,-2 1 0 0,2 2 0 0,1 0 0 16,0 1 0-16,17-10 0 0,-27 18 0 0,27-18 0 15,-18 16 0-15,18-16 0 0,0 0 0 0,0 0 0 16,-5 17 0-16,5-17 0 0,0 0 0 0,17 8 0 16,-17-8 0-16,20 4 0 0,-20-4 0 15,25 1 0-15,-25-1 0 0,31 1 0 16,-31-1 0-16,30 3 0 0,-30-3 0 0,29 8 0 16,-29-8 0-16,27 11 0 0,-27-11 0 0,22 16 0 15,-22-16 0-15,14 22 0 0,-14-22 0 0,4 24 0 16,-4-24 0-16,-2 25 0 0,2-25 0 0,-10 26 0 15,10-26 0-15,-15 26 0 0,15-26 0 0,-23 27 0 16,23-27 0-16,-27 22 0 0,27-22 0 16,-21 19 0-16,21-19 0 0,0 0 0 0,0 0 0 15,0 0 0-15,0 0-87 0,19 6-150 0,-26-36-89 16,41 38-84-16,-34-8-178 0,13-42 190 0,21 42 398 16</inkml:trace>
  <inkml:trace contextRef="#ctx0" brushRef="#br1" timeOffset="271030.2024">12981 12802 1790 0,'-20'0'98'16,"20"0"-34"-16,-19 8-26 0,19-8-8 0,-29 9-13 16,12-1-7-16,-4 0-10 0,1 2 0 0,0 1 0 15,0-1 0-15,1 1 0 0,-1 1 0 0,0 1 0 16,1 2 0-16,1 0 0 0,2 2 0 15,16-17 0-15,-29 34 0 0,29-34 0 0,-17 30 0 16,17-30 0-16,-5 25 0 0,5-25 0 0,6 24 0 16,-6-24 0-16,14 20 0 0,-14-20 0 15,24 13 0-15,-6-9 0 0,3-2 0 0,2-2 0 16,1-4 0-16,6-2 0 0,-1-4 0 0,4-4 0 16,1-3 0-16,0-3 0 0,-1-2 0 0,-4-2 0 15,-2 0 0-15,-6 1 0 0,-4 0 0 16,-6 1 0-16,-5 1 0 0,-4 4 0 0,-5 0 0 15,3 17 0-15,-14-27 0 0,14 27 0 0,-23-23 0 16,23 23 0-16,-28-22 0 0,28 22 0 0,-28-15 0 16,28 15 0-16,-19-2 0 0,19 2 0 0,0 0 0 15,0 0 0-15,0 0 0 0,-8 17 0 0,8-17 0 16,0 0 0-16,22 16 0 0,-22-16 0 16,28 7 0-16,-11-5 0 0,3-2 0 15,2-2 0-15,1 1 0 0,-1-3 0 0,1 0 0 16,-2-2 0-16,1 2 0 0,-3 0 0 0,-2 0 0 15,-17 4 0-15,26-1 0 0,-26 1 0 0,0 0 0 16,0 0 0-16,18 10 0 0,-18-10 0 0,0 0 0 16,0 22 0-16,0-22 0 0,-6 29 0 0,1-10 0 15,-1 4 0-15,-1 0 0 0,0 1 0 16,-3 0 0-16,4-2 0 0,0 0 0 0,2-5 0 16,4-17 0-16,3 24 0 0,-3-24 0 0,0 0 0 15,18 11 0-15,-18-11 0 0,19-11 0 0,-19 11 0 16,26-29 0-16,-12 8 0 0,2-2 0 0,1 2 0 15,0-1 0-15,-2 0 0 0,-1 3 0 16,-1-1 0-16,-13 20 0 0,19-30 0 16,-19 30 0-16,12-18 0 0,-12 18 0 0,0 0 0 15,0 0 0-15,0 0 0 0,0 0 0 0,0 0 0 16,4 28 0-16,-8-10 0 0,2 4 0 0,-2 1 0 16,2-3 0-16,2 4 0 0,0-4 0 0,6 1 0 15,-6-21 0-15,23 40-64 0,-23-40-141 0,25 26-68 16,-25-26-139-16,10-20-133 0,12 24 57 0,-12-26 429 15</inkml:trace>
  <inkml:trace contextRef="#ctx0" brushRef="#br1" timeOffset="271780.2213">14230 12458 1476 0,'19'20'498'16,"-19"-20"-452"-16,0 0-21 0,-15 20-23 0,15-20-2 15,-8 27 0-15,4-6 0 0,-1 3 0 0,1 5 0 16,-1 1 0-16,0 4 0 0,0 1 0 0,0 0 0 16,-1 2 0-16,0-1 0 0,1-1 0 0,0-2 0 15,0-2 0-15,1-2 0 0,1-2 0 0,1-3 0 16,2-3 0-16,0-21 0 0,6 29 0 16,-6-29 0-16,0 0 0 0,0 0 0 0,0 0 0 15,18 13 0-15,-18-13 0 0,0 0 0 0,7-29 0 16,-4 10 0-16,-1-2 0 0,-1-2 0 0,2 0 0 15,-2 0 0-15,-1-1 0 0,0-3 0 16,1-2 0-16,0-1 0 0,3-4 0 0,0-2 0 16,2-4 0-16,1-1 0 0,3-2 0 0,2 2 0 15,1 5 0-15,1 3 0 0,-1 7 0 16,1 5 0-16,0 2 0 0,-14 19 0 0,33-27 0 16,-16 16 0-16,1 3 0 0,2 1 0 0,-2 1 0 15,3 1 0-15,-1 1 0 0,0 3 0 0,-3 3 0 16,-17-2 0-16,29 9 0 0,-29-9 0 0,19 18 0 15,-19-18 0-15,13 24 0 0,-13-24 0 0,3 29 0 16,-5-12 0-16,-3 0 0 0,-2 0 0 16,-3 1 0-16,-1 1 0 0,-2 0 0 0,-3-1 0 15,-1-1 0-15,0 1 0 0,-3-4 0 16,1 2 0-16,2-3 0 0,17-13 0 0,-33 22 0 16,33-22 0-16,-24 15 0 0,24-15 0 0,-20 8 0 15,20-8 0-15,0 0 0 0,0 0 0 0,0 0 0 16,0 0 0-16,0 0 0 0,0 0 0 0,-4 23 0 15,4-23 0-15,0 0 0 0,25 28 0 16,-25-28 0-16,27 23 0 0,-27-23 0 0,25 27 0 16,-25-27 0-16,29 26 0 0,-29-26 0 0,32 24 0 15,-32-24 0-15,30 20 0 0,-30-20 0 0,29 18 0 16,-29-18 0-16,27 13 0 0,-27-13 0 0,22 10 0 16,-22-10 0-16,0 0 0 0,23 8 0 0,-23-8 0 15,17 7-120-15,-24-25-102 0,31 34-80 16,-38-39-144-16,14 23-100 0,25-13 136 15,-26-15 410-15</inkml:trace>
  <inkml:trace contextRef="#ctx0" brushRef="#br1" timeOffset="272467.7344">14731 12696 1910 0,'-38'-5'137'16,"38"5"-137"-16,0 0 0 0,0 0 0 0,0 0 0 15,0 0 0-15,0 0 0 0,16 17 0 0,-16-17 0 16,25 9 0-16,-5-7 0 0,3-1 0 16,4-2 0-16,2-1 0 0,0-2 0 0,4-2 0 15,0-3 0-15,0 1 0 0,-3-3 0 0,-2-1 0 16,-1 2 0-16,-7-1 0 0,-3 1 0 16,-17 10 0-16,20-20 0 0,-20 20 0 0,3-19 0 15,-3 19 0-15,-4-17 0 0,4 17 0 0,0 0 0 16,-25-18 0-16,25 18 0 0,-28-8 0 0,11 8 0 15,-2 3 0-15,-1 5 0 0,1 2 0 0,-2 2 0 16,2 4 0-16,1 1 0 0,3 3 0 0,0 1 0 16,6 1 0-16,0-1 0 0,4 0 0 15,6 1 0-15,-1-22 0 0,11 31 0 16,-11-31 0-16,25 21 0 0,-6-12 0 0,3-5 0 16,6-2 0-16,2-2 0 0,4-2 0 0,2-3 0 15,-1-2 0-15,1-3 0 0,1-1 0 0,-2-2 0 16,1 0 0-16,-2-2 0 0,-3 0 0 0,-2-2 0 15,1 2 0-15,-4-2 0 0,-1 3 0 0,-5 0 0 16,-1 4 0-16,-19 10 0 0,20-16 0 16,-20 16 0-16,0 0 0 0,0 0 0 0,0 0 0 15,0 0 0-15,0 0 0 0,-12 24 0 0,12-24 0 16,-24 31 0-16,10-11 0 0,1 0 0 0,0 1 0 16,0-1 0-16,3-1 0 0,2-1 0 0,8-18 0 15,-11 29 0-15,11-29 0 0,-2 19 0 16,2-19 0-16,0 0 0 0,0 0 0 0,0 0 0 15,19 11 0-15,-19-11 0 0,25-13 0 16,-25 13 0-16,36-27 0 0,-14 7 0 0,2-2 0 16,2-4 0-16,-1 3 0 0,1-1 0 0,-1 0 0 15,-1 2 0-15,-3 0 0 0,-2 6 0 0,-2 0 0 16,-17 16 0-16,24-21 0 0,-24 21 0 0,0 0 0 16,0 0 0-16,0 0 0 0,0 0 0 0,0 0 0 15,9 27 0-15,-16-10 0 0,1 3 0 16,-1 0 0-16,1 1 0 0,1 0 0 0,2 1 0 15,1 0 0-15,5-2 0 0,3-1 0 16,5 0 0-16,-11-19 0 0,34 26-19 0,-16-21-59 16,17 12-62-16,-35-17-35 0,61 5-16 0,-46-23-27 15,27 21-95-15,-4-6-138 0,-11-19-10 0,20 23 461 16</inkml:trace>
  <inkml:trace contextRef="#ctx0" brushRef="#br1" timeOffset="273014.72">16134 12648 1647 0,'-24'-19'218'0,"24"19"-131"0,0 0-29 16,0 0-21-16,-20-15-37 0,20 15 0 15,0 0 0-15,-17-12 0 0,17 12 0 0,0 0 0 16,0 0 0-16,-20 7 0 0,20-7 0 0,-14 20 0 16,14-20 0-16,-18 32 0 0,8-13 0 0,-2 2 0 15,2 2 0-15,-1 0 0 0,2-1 0 16,1-1 0-16,8-21 0 0,-9 31 0 0,9-31 0 15,0 16 0-15,0-16 0 0,0 0 0 0,19 4 0 16,-19-4 0-16,29-18 0 0,-9 1 0 16,3-7 0-16,2-4 0 0,5-5 0 0,2 1 0 15,2-3 0-15,1 0 0 0,-4-1 0 0,-2 3 0 16,-4 2 0-16,-2 1 0 0,-4 2 0 0,-3 1 0 16,-1 1 0-16,-6 3 0 0,-1 0 0 0,-6 5 0 15,-2 1 0-15,0 17 0 0,-11-24 0 0,11 24 0 16,-18-9 0-16,18 9 0 0,-24 14 0 0,9 3 0 15,-2 4 0-15,0 6 0 0,0 5 0 16,1 0 0-16,0 4 0 0,3 3 0 16,3 1 0-16,3 2 0 0,4 1 0 0,3-1 0 15,4-2 0-15,1-3 0 0,6-3 0 0,2-5 0 16,6-2 0-16,2-10 0 0,9-1 0 0,-4-18-49 16,22 14-136-16,-26-33-33 0,35 28-78 0,-38-41-99 15,15 4-109-15,15 9 105 0,-20-29 399 16</inkml:trace>
  <inkml:trace contextRef="#ctx0" brushRef="#br1" timeOffset="273217.8212">16801 12131 1919 0,'-69'39'128'0,"44"3"-128"0,4 5 0 16,3-1 0-16,0 0 0 0,1 1 0 0,1 2 0 15,1-1 0-15,3 2 0 0,1-2 0 0,3 1 0 16,-1-5 0-16,5-1 0 0,2-7 0 0,6-2 0 16,-3-10-5-16,18 17-206 0,-19-41-128 0,25 36-102 15,-25-36-150-15,24 8 132 0,8 12 459 0</inkml:trace>
  <inkml:trace contextRef="#ctx0" brushRef="#br1" timeOffset="273576.6354">16929 12588 1901 0,'20'11'77'15,"-20"-11"-49"-15,-10 24-9 0,10-24-9 0,0 27-1 16,0-27-6-16,4 25-9 0,-4-25 12 0,7 22-9 16,-7-22 6-16,0 0-3 0,21 20 0 0,-21-20 0 15,19 1 0-15,-19-1 0 0,28-8 0 0,-10 1 0 16,2-4 0-16,2-2 0 0,-3-3 0 0,-1-2 0 15,-2 0 0-15,-4 0 0 0,-1 0 0 0,-11 18 0 16,11-32 0-16,-11 32 0 16,-1-25 0-16,1 25 0 0,0 0 0 0,-23-19 0 15,23 19 0-15,-27 0 0 0,9 4 0 0,18-4 0 16,-35 23 0-16,14-4 0 0,-1 2 0 0,0 3 0 16,-1 4 0-16,1 3 0 0,4 0 0 0,2 0 0 15,3 0 0-15,6-4 0 0,3-2 0 0,6-2 0 16,4-4 0-16,-6-19 0 0,27 28 0 0,-6-22 0 15,7-1 0-15,5-7 0 0,8 0 0 16,3-5 0-16,11-3 0 0,-2-9-1 16,21 16-194-16,-29-34-59 0,40 37-177 0,-31-26-157 15,1-6 61-15,18 22 477 0</inkml:trace>
  <inkml:trace contextRef="#ctx0" brushRef="#br1" timeOffset="274510.7961">17787 12974 1841 0,'0'0'206'16,"-22"-10"-206"-16,22 10 0 0,-17 14 0 0,17-14 0 16,-27 29 0-16,11-10 0 0,-3 5 0 0,-2 2 0 15,0 2 0-15,1 1 0 0,0 0 0 16,2-2 0-16,7 0 0 0,3-9 0 0,14 6-104 16,-6-24-295-16,0 0-217 0,28 2-42 0,-4-12 389 15</inkml:trace>
  <inkml:trace contextRef="#ctx0" brushRef="#br1" timeOffset="275023.7836">18520 12224 1747 0,'0'0'278'0,"-24"5"-262"16,1-13-10-16,0 2-6 0,-1 2 0 0,1 2 0 15,0 4 0-15,-1 4 0 0,0 3 0 0,1 3 0 0,3 0 0 16,3 3 0-16,1 2 0 0,6 3 0 0,1 0 0 16,5 1 0-16,4-1 0 0,5-1 0 0,2-1 0 15,-7-18 0-15,19 31 0 0,-19-31 0 0,25 24 0 16,-25-24 0-16,29 17 0 0,-12-10 0 0,-17-7 0 16,32 10 0-16,-32-10 0 0,28 7 0 15,-28-7 0-15,22 6 0 0,-22-6 0 0,0 0 0 16,13 19 0-16,-13-19 0 0,1 25 0 0,-2-7 0 15,-4 3 0-15,-1 0 0 0,-5 4 0 0,0 2 0 16,-3 1 0-16,-1 0 0 0,1 0 0 16,-2-3 0-16,2 0 0 0,2-5 0 0,2-1 0 15,10-19 0-15,-7 28 0 0,7-28 0 0,5 17 0 16,-5-17 0-16,17 7 0 0,-17-7 0 16,29 0 0-16,-29 0 0 0,35-9-73 0,-21-11-50 15,24 29-174-15,-35-43-138 0,32 26-119 0,-14-9 46 16,-4-15 452-16</inkml:trace>
  <inkml:trace contextRef="#ctx0" brushRef="#br1" timeOffset="275214.431">18768 12580 1758 0,'29'6'164'0,"-29"-6"-71"0,0 0-61 0,0 0-32 15,0 0 0-15,0 0 0 0,-22 22 0 16,22-22 0-16,-18 30 0 0,6-11 0 16,1 5 0-16,-1 2 0 0,0 2 0 0,0 1 0 15,-2 0 0-15,2 0 0 0,4-3 0 0,0-1 0 16,3-4 0-16,4-4 0 0,1-17 0 0,10 26 0 15,-10-26 0-15,22 13 0 0,-22-13-43 0,38 10-148 16,-43-38-278-16,33 19-150 0,-13-11 7 16,0-17 500-16</inkml:trace>
  <inkml:trace contextRef="#ctx0" brushRef="#br1" timeOffset="275339.4263">18962 12207 1402 0,'0'0'420'16,"-26"-23"-325"-16,26 23-54 0,-32-25-17 15,32 25-8-15,-20-12-4 0,20 12-1 16,0 0-8-16,0 0-7 0,0 0-13 0,-5-17-32 16,5 17-108-16,0 0-455 0,28-13-29 0,-20-4 98 15</inkml:trace>
  <inkml:trace contextRef="#ctx0" brushRef="#br1" timeOffset="275558.1662">19210 11976 1805 0,'-10'52'233'0,"-2"-23"-224"0,1 4-9 0,4 3 0 15,0 2 0-15,0 1 0 0,0 2 0 0,1 1 0 16,-2 0 0-16,4 2 0 0,-2-1 0 0,1 0 0 16,-1-1 0-16,2-2 0 0,1-4 0 15,3-1 0-15,3-3 0 0,-1-4 0 0,4-2 0 16,-2-8-29-16,8 10-84 0,-12-28-394 0,0 0-134 15,0 0 30-15,23 1 466 0</inkml:trace>
  <inkml:trace contextRef="#ctx0" brushRef="#br1" timeOffset="275870.6726">19461 12431 1619 0,'6'23'428'0,"-6"-23"-428"0,0 0 0 16,-17 21 0-16,17-21 0 0,-1 19 0 0,1-19 0 16,-2 25 0-16,2-25 0 0,-3 32 0 0,2-14 0 15,0 0 0-15,0 0 0 0,-2 2 0 16,3-2 0-16,0 4 0 0,2-3 0 0,1 0 0 16,1-2 0-16,-4-17 0 0,13 28 0 0,-13-28 0 15,20 21 0-15,-20-21 0 0,25 6 0 0,-25-6 0 16,32-6 0-16,-14-4 0 0,1-3 0 15,3-4 0-15,1-6 0 0,-1-2 0 0,1-2 0 16,-1-4 0-16,0 2 0 0,-1-2 0 16,-3 3 0-16,-1 0 0 0,-3 2 0 0,-3-1 0 15,-1 5 0-15,-5-3 0 0,-5 25-36 0,4-46-100 16,18 50-199-16,-44-42-70 0,22 38-67 0,0 0-67 16,-6-31 416-16</inkml:trace>
  <inkml:trace contextRef="#ctx0" brushRef="#br1" timeOffset="276542.5844">19830 12492 1424 0,'19'37'473'0,"-42"-32"-348"0,23-5-100 16,0 0-25-16,0 0 0 0,0 0 0 0,0 0 0 15,0 0 0-15,0 0 0 0,0 0 0 0,25 22 0 16,-25-22 0-16,28 12 0 0,-11-6 0 15,2-3 0-15,2 1 0 0,3 0 0 0,0-3 0 16,4-2 0-16,4-2 0 0,1-2 0 0,0-1 0 16,-2-1 0-16,2-1 0 0,-4-3 0 0,-2-1 0 15,-1-4 0-15,-6 3 0 0,-20 13 0 0,28-26 0 16,-28 26 0-16,11-21 0 0,-11 21 0 16,-2-17 0-16,2 17 0 0,0 0 0 15,-26-19 0-15,26 19 0 0,-25-4 0 0,25 4 0 16,-32-3 0-16,32 3 0 0,-34 4 0 0,17 2 0 15,0 5 0-15,-3 2 0 0,2 3 0 0,1 2 0 16,-1 1 0-16,0 3 0 0,3 1 0 0,2 0 0 16,2 1 0-16,3-3 0 0,5 3 0 0,3-6 0 15,6-1 0-15,-6-17 0 0,21 23 0 0,-4-15 0 16,2-2 0-16,5-4 0 0,3-2 0 16,5-5 0-16,3 0 0 0,4-3 0 0,0-5 0 15,2 0 0-15,-1-4 0 0,2 0 0 0,-3 0 0 16,-3 2 0-16,-2-1 0 0,-6 4 0 15,-2 1 0-15,-9 2 0 0,-17 9 0 0,18-7 0 16,-18 7 0-16,0 0 0 0,0 0 0 0,-9 18 0 16,9-18 0-16,-23 35 0 0,9-14 0 0,-2 3 0 15,-2 2 0-15,3 1 0 0,0 1 0 16,1-1 0-16,3-3 0 0,2-3 0 0,3-3 0 16,6-18 0-16,-1 24 0 0,1-24 0 0,0 0 0 15,0 0 0-15,20 11 0 0,-20-11 0 0,0 0 0 16,21-21 0-16,-21 21 0 0,17-29 0 0,-6 12 0 15,-1-1 0-15,0-1 0 0,0-2 0 0,-2 3 0 16,-1-1 0-16,-1-1 0 16,-1 1 0-16,1 0 0 0,1-2 0 0,2 1 0 15,2-2 0-15,6-2 0 0,4-2 0 0,6 0 0 16,7-1 0-16,2-3 0 0,7 0 0 0,3 0 0 16,5 6 0-16,-2 0 0 0,3 8 0 0,-6-3 0 15,13 23-147-15,-33-32-125 0,38 41-194 0,-36-20-143 16,0-4 95-16,10 22 476 0</inkml:trace>
  <inkml:trace contextRef="#ctx0" brushRef="#br1" timeOffset="277105.0634">21163 12019 1621 0,'-15'26'228'16,"3"-6"-44"-16,12-20-170 0,0 0-14 0,-23 17 0 16,23-17 0-16,-15 27 0 0,9-8 0 15,-1 2 0-15,1 6 0 0,0 4 0 16,0 4 0-16,1 4 0 0,0 0 0 0,1 3 0 15,1 3 0-15,-1 0 0 0,-1-1 0 0,1 1 0 16,0 0 0-16,0-2 0 0,2 0 0 0,-1-5 0 16,3-4 0-16,1-3 0 0,2-6 0 0,0-6 0 15,2-2 0-15,-5-17 0 0,10 21 0 0,-10-21 0 16,0 0 0-16,0 0 0 0,0 0 0 16,0 0 0-16,21-7 0 0,-21 7 0 0,8-32 0 15,-3 10 0-15,-1-2 0 0,2 0 0 0,0-1 0 16,0-1 0-16,0 0 0 0,0-1 0 0,1 0 0 15,2 0 0-15,2-1 0 0,0 2 0 0,3 2 0 16,1 5 0-16,-15 19 0 0,30-26 0 0,-30 26 0 16,27-9 0-16,-27 9 0 0,24 3 0 15,-24-3 0-15,24 16 0 0,-24-16 0 16,19 24 0-16,-19-24 0 0,13 33 0 0,-8-15 0 16,-1 1 0-16,-2 1 0 0,-2-1 0 0,-1 0 0 15,-3 1 0-15,0-1 0 0,-5 2 0 0,-3-2 0 16,-4 0 0-16,-1 1 0 0,-2-3 0 0,-3-3 0 15,-1 2 0-15,0-4 0 0,-1-1 0 0,4-3 0 16,20-8 0-16,-29 10 0 0,29-10 0 16,0 0 0-16,0 0-11 0,-16-19-144 0,36 26-64 15,-32-38-79-15,44 32-158 0,-32-1-48 16,23-45 101-16,15 41 403 0</inkml:trace>
  <inkml:trace contextRef="#ctx0" brushRef="#br1" timeOffset="277558.2223">21772 12457 1266 0,'0'0'535'0,"0"0"-445"0,-19 2-44 0,19-2-13 16,0 0-10-16,-21-24-1 0,21 24-3 0,-10-17-6 15,10 17-13-15,0 0 0 0,-23-20 0 16,23 20 0-16,-22-4 0 0,22 4 0 15,-28 12 0-15,10-1 0 0,1 2 0 0,-4 5 0 16,-1 3 0-16,-1 3 0 0,-2 4 0 0,-1 2 0 16,1 2 0-16,-2 0 0 0,5 2 0 0,1-4 0 15,6-1 0-15,4-6 0 0,3-4 0 0,8-19 0 16,0 27 0-16,0-27 0 0,19 13 0 0,-19-13 0 16,31 0 0-16,-10-6 0 0,1-3 0 15,1-5 0-15,2-3 0 0,2-4 0 0,1-4 0 16,0-2 0-16,-2 0 0 0,-2 0 0 0,-2 2 0 15,-4 1 0-15,-1 2 0 0,-5 5 0 0,-1 0 0 16,-11 17 0-16,14-19 0 0,-14 19 0 16,0 0 0-16,0 0 0 0,0 0 0 0,0 0 0 15,0 0 0-15,-24 24 0 0,12-6 0 0,1 4 0 16,-1 2 0-16,1 4 0 0,1 1 0 16,4 0 0-16,2-2 0 0,2-3 0 0,2-4 0 15,6 0 0-15,-6-20 0 0,25 30 0 0,-3-20 0 16,7-2 0-16,-1-12-68 0,22 18-104 0,-25-34-42 15,37 32-40-15,-35-41-82 0,24 9-166 0,7 15 78 16,-19-31 348-16</inkml:trace>
  <inkml:trace contextRef="#ctx0" brushRef="#br1" timeOffset="277792.5686">22351 12469 1391 0,'-34'-21'534'0,"11"21"-458"0,-3 0-30 0,1 2-46 16,3 2 0-16,0 3 0 0,0 2 0 0,3 2 0 15,-2 1 0-15,3 6 0 0,-1 1 0 0,2 3 0 16,3 1 0-16,-1 1 0 0,2 3 0 16,1 1 0-16,1-1 0 0,2 0 0 0,3-2 0 15,5-4 0-15,5-3 0 0,-4-18 0 0,15 23 0 16,-15-23 0-16,30 10 0 0,-11-11 0 0,4-2 0 16,1-5 0-16,7-3 0 0,-3-7 0 0,14 13-155 15,-28-40-117-15,40 41-141 0,-40-26-193 0,14-10 78 16,14 25 456-16</inkml:trace>
  <inkml:trace contextRef="#ctx0" brushRef="#br1" timeOffset="277980.0966">22550 12112 1577 0,'5'35'383'0,"-25"-17"-296"16,20-18-87-16,-22 28 0 0,13-10 0 0,1 3 0 15,2 2 0-15,-2 2 0 0,1 3 0 16,1 2 0-16,-1 4 0 0,-2 1 0 0,1 0 0 15,-2 1 0-15,-1 2 0 0,1-1 0 0,2 1 0 16,2-2 0-16,-1-2 0 0,4-1 0 16,0-7 0-16,8 2 0 0,-5-28-47 0,23 47-185 15,-23-47-133-15,23 0-257 0,-23 0 45 0,22-17 374 16</inkml:trace>
  <inkml:trace contextRef="#ctx0" brushRef="#br1" timeOffset="278245.699">22710 12355 2047 0,'-26'11'0'15,"1"-2"0"-15,-2 4 0 0,0 1 0 0,0 3 0 16,1 1 0-16,0 2 0 16,3 0 0-16,3 1 0 0,6-4 0 0,3 1 0 15,11-18 0-15,-7 24 0 0,7-24 0 0,7 20 0 16,-7-20 0-16,24 16 0 0,-4-11 0 0,3-1 0 15,1-2 0-15,5-2 0 0,2-1 0 0,-1-2 0 16,1 2 0-16,-3-1 0 0,-2 1 0 0,0-1 0 16,-1 2 0-16,-2-2 0 0,1 3 0 15,-24-1 0-15,37 9-48 0,-42-29-202 0,32 44-169 16,-27-24-234-16,0 0 117 0,0 0 396 0</inkml:trace>
  <inkml:trace contextRef="#ctx0" brushRef="#br1" timeOffset="279807.0712">23239 12256 1283 0,'7'17'454'16,"-7"-17"-403"-16,-2-17-12 0,2 17-11 0,0 0 3 15,0 0 5-15,0 0 0 0,0 0-9 0,0 0-4 16,0 0-10-16,-21 19 0 16,11-1-5-16,2 6-3 0,-2 5-5 0,0 4 0 15,-1 5 0-15,-1-1 0 0,-1 2 0 0,2-2 0 16,1 0 0-16,0-2 0 0,5-3 0 0,-1-1 0 15,0-5 0-15,3-4 0 0,3-22 0 0,-4 27 0 16,4-27 0-16,0 0 0 0,0 0 0 0,0 0 0 16,19 1 0-16,-19-1 0 0,17-28 0 15,-4 5 0-15,1-7 0 0,2-5 0 0,1-5 0 16,-2-1 0-16,0-1 0 0,-1 3 0 0,-2 0 0 16,-1 1 0-16,-4 2 0 0,-2 0 0 0,-4 2 0 15,1 0 0-15,-4 3 0 0,1 2 0 0,0 2 0 16,-3 5 0-16,4 22 0 0,-8-25 0 0,8 25 0 15,0 0 0-15,0 0 0 0,0 0 0 16,0 0 0-16,0 0 0 0,0 0 0 16,0 0 0-16,3 25 0 0,-3-25 0 0,17 22 0 15,-17-22 0-15,25 23 0 0,-25-23 0 0,28 18 0 16,-28-18 0-16,31 12 0 0,-12-7 0 0,-2-3 0 16,2 1 0-16,-1-4 0 0,-1-2 0 0,-17 3 0 15,29-12 0-15,-29 12 0 0,24-16 0 0,-24 16 0 16,13-18 0-16,-13 18 0 0,10-20 0 0,-10 20 0 15,8-17 0-15,-8 17 0 0,0 0 0 16,0 0 0-16,0 0 0 0,0 0 0 0,0 0 0 16,0 0 0-16,0 0 0 0,17 28 0 0,-13-3 0 15,-3 6 0-15,-1 3 0 0,-2 3 0 0,-3-1 0 16,-3 3 0-16,-1-2 0 0,-3 3 0 16,-3-4 0-16,3 2 0 0,-3-4 0 0,4-3 0 15,2-4 0-15,4-1 0 0,0-6-10 16,16 9-99-16,-11-29-120 0,18 30-95 0,-18-30-213 15,0 0-22-15,23 0 281 0</inkml:trace>
  <inkml:trace contextRef="#ctx0" brushRef="#br1" timeOffset="280135.1945">23661 12521 1920 0,'-22'7'46'0,"22"-7"-24"0,0 0-7 15,0 0 4-15,0 0 0 0,0 0-13 0,23 14-6 16,-23-14 0-16,29-4 0 0,-11-1 0 0,7-1 0 16,-1-2 0-16,3-1 0 0,-1-2 0 0,-2-1 0 15,-3 0 0-15,-2-2 0 0,-19 14 0 0,25-23 0 16,-25 23 0-16,9-19 0 0,-9 19 0 16,-4-17 0-16,4 17 0 0,0 0 0 0,-19-23 0 15,19 23 0-15,-26-8 0 0,9 5 0 0,0 6 0 16,-1 0 0-16,0 5 0 0,-2 1 0 0,1 5 0 15,2 0 0-15,0 4 0 0,2 2 0 16,3 1 0-16,2 2 0 0,3 0 0 0,2-1 0 16,4 0 0-16,3-3 0 0,4-2 0 15,-6-17 0-15,21 28 0 0,-21-28 0 0,33 18 0 16,-15-14 0-16,5 2-26 0,-23-6-103 0,55 11-175 16,-59-38-119-16,42 37-42 0,-38-10-98 0,21-31 427 15</inkml:trace>
  <inkml:trace contextRef="#ctx0" brushRef="#br1" timeOffset="280510.1858">24027 12402 1863 0,'0'0'88'0,"0"0"-34"15,-28 13-16-15,28-13-34 0,-26 16-4 16,26-16 0-16,-28 28 0 0,14-11 0 0,-2 2 0 16,1 2 0-16,1 1 0 0,0 1 0 0,5-2 0 15,0 2 0-15,3-3 0 0,4 1 0 0,2-21 0 16,1 29 0-16,-1-29 0 0,16 17 0 0,-16-17 0 15,28 5 0-15,-11-10 0 0,2-2 0 16,4-6 0-16,4-4 0 0,3-5 0 0,2-6 0 16,1-1 0-16,1-2 0 0,2-2 0 0,-3 0 0 15,1 1 0-15,-3-1 0 0,-6 1 0 0,-2 0 0 16,-3 3 0-16,-3 2 0 0,-5 0 0 0,-4 1 0 16,-2 1 0-16,-2 2 0 0,-3 1 0 0,-1 4 0 15,0 18 0-15,-6-21 0 16,6 21 0-16,0 0 0 0,-17 15 0 0,17-15 0 15,-20 37 0-15,6-11 0 0,1 4 0 0,-1 4 0 16,0 1 0-16,0 1 0 0,3 2 0 0,1-3 0 16,2-1 0-16,2-3 0 0,5-2 0 0,0-5 0 15,4 1 0-15,3-9 0 0,4 1 0 0,-10-17-52 16,35 33-183-16,-44-50-130 0,40 38-99 0,-31-21-146 16,9-18 290-16,19 28 320 0</inkml:trace>
  <inkml:trace contextRef="#ctx0" brushRef="#br1" timeOffset="280697.6894">24494 12313 1553 0,'5'36'438'0,"-42"-22"-382"0,37-14-56 16,-18 31 0-16,9-13 0 0,1 2 0 16,1 3 0-16,-2 1 0 0,-1 3 0 0,1 1 0 15,-1 1 0-15,0 0 0 0,3-1 0 0,0-3 0 16,3-2 0-16,3-3 0 0,1-20 0 0,1 27 0 15,-1-27 0-15,0 0 0 0,0 0-69 0,33 15-77 16,-45-48-235-16,43 36-132 0,-28-29-60 0,5-6 209 16</inkml:trace>
  <inkml:trace contextRef="#ctx0" brushRef="#br1" timeOffset="281213.3194">24842 12362 1809 0,'0'0'113'0,"-17"6"-43"0,17-6-21 16,-20 5-43-16,20-5-6 0,-19 6 0 0,19-6 0 15,-21 9 0-15,21-9 0 0,-24 15 0 0,24-15 0 16,-25 24 0-16,25-24 0 0,-24 34 0 0,14-13 0 16,0 1 0-16,1 2 0 0,0 0 0 0,3 1 0 15,3-2 0-15,1-2 0 0,5-3 0 16,-3-18 0-16,12 23 0 0,-12-23 0 0,24 9 0 15,-24-9 0-15,32-6 0 0,-32 6 0 0,35-27 0 16,-17 8 0-16,1-4 0 0,-2-2 0 16,-3 1 0-16,0 0 0 0,-2 0 0 0,-1 1 0 15,-2 2 0-15,1 1 0 0,-1 0 0 0,-1 3 0 16,-8 17 0-16,15-27 0 0,-15 27 0 0,0 0 0 16,0 0 0-16,0 0 0 0,0 0 0 15,0 0 0-15,3 25 0 0,-10-1 0 0,-1 4 0 16,-5 2 0-16,4-1 0 0,-2 0 0 0,2-1 0 15,3-2 0-15,4-3 0 0,1-4 0 0,3 0 0 16,-2-19 0-16,11 30 0 0,-11-30-117 0,21 26-185 16,-38-48-170-16,17 22-174 0,23 3 137 0,-28-35 509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9Tui 30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5894350"/>
              </p:ext>
            </p:extLst>
          </p:nvPr>
        </p:nvGraphicFramePr>
        <p:xfrm>
          <a:off x="214283" y="762000"/>
          <a:ext cx="8750332" cy="46939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Revisit the marking schedule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get the higher marks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330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the rest of the period on research using the laptops on the small COW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great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8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0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5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7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4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3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5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6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last day of the holidays (19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</a:t>
            </a:r>
            <a:r>
              <a:rPr lang="en-NZ" sz="10800" smtClean="0">
                <a:solidFill>
                  <a:srgbClr val="FFFF00"/>
                </a:solidFill>
              </a:rPr>
              <a:t>of July) </a:t>
            </a:r>
            <a:r>
              <a:rPr lang="en-NZ" sz="10800" dirty="0" smtClean="0">
                <a:solidFill>
                  <a:srgbClr val="FFFF00"/>
                </a:solidFill>
              </a:rPr>
              <a:t>will be Rochelle’s 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4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9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10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5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01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9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0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34985"/>
              </p:ext>
            </p:extLst>
          </p:nvPr>
        </p:nvGraphicFramePr>
        <p:xfrm>
          <a:off x="533400" y="533400"/>
          <a:ext cx="8094663" cy="363321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160 - 164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– Species naming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176, 179, 180, 181, 182 and 183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Thurs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Research without Plagiarism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6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74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4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14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76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4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1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63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61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6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http://whangareigirlshighphysics.wikispaces.com/NineTuiScience</a:t>
            </a:r>
          </a:p>
        </p:txBody>
      </p:sp>
    </p:spTree>
    <p:extLst>
      <p:ext uri="{BB962C8B-B14F-4D97-AF65-F5344CB8AC3E}">
        <p14:creationId xmlns:p14="http://schemas.microsoft.com/office/powerpoint/2010/main" val="3906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3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0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9" y="152400"/>
            <a:ext cx="9067800" cy="4343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02560" y="202320"/>
              <a:ext cx="4046400" cy="1083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080" y="186120"/>
                <a:ext cx="4064400" cy="11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4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" y="228600"/>
            <a:ext cx="9064336" cy="6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352800" cy="3859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6200" y="1502821"/>
            <a:ext cx="5410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err="1" smtClean="0"/>
              <a:t>Hoiho</a:t>
            </a:r>
            <a:r>
              <a:rPr lang="en-NZ" sz="4400" dirty="0" smtClean="0"/>
              <a:t> – Yellow Eyed Penguin</a:t>
            </a:r>
            <a:endParaRPr lang="en-NZ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702080" y="768600"/>
              <a:ext cx="6383160" cy="44074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88400" y="752400"/>
                <a:ext cx="6413400" cy="443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893760" y="4682520"/>
              <a:ext cx="1632960" cy="6559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77200" y="4665600"/>
                <a:ext cx="1666080" cy="68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77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14400" y="83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http://www.matakoheholidaypark.co.nz/yellow-eyed-penguin-trust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7520" y="247680"/>
              <a:ext cx="3409200" cy="1283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60" y="231120"/>
                <a:ext cx="3430800" cy="131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8360" y="835200"/>
              <a:ext cx="8768880" cy="4226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1440" y="820080"/>
                <a:ext cx="8802360" cy="425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53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5201</TotalTime>
  <Words>129</Words>
  <Application>Microsoft Office PowerPoint</Application>
  <PresentationFormat>On-screen Show (4:3)</PresentationFormat>
  <Paragraphs>25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244</cp:revision>
  <dcterms:created xsi:type="dcterms:W3CDTF">2006-08-16T00:00:00Z</dcterms:created>
  <dcterms:modified xsi:type="dcterms:W3CDTF">2015-06-29T04:54:41Z</dcterms:modified>
</cp:coreProperties>
</file>