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78" r:id="rId4"/>
    <p:sldId id="478" r:id="rId5"/>
    <p:sldId id="483" r:id="rId6"/>
    <p:sldId id="48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33" autoAdjust="0"/>
    <p:restoredTop sz="94660"/>
  </p:normalViewPr>
  <p:slideViewPr>
    <p:cSldViewPr>
      <p:cViewPr varScale="1">
        <p:scale>
          <a:sx n="92" d="100"/>
          <a:sy n="92" d="100"/>
        </p:scale>
        <p:origin x="135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01:46:07.86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2201 14591 14 0,'38'39'18'16,"-9"-16"-3"-16,-1-9-30 15,-12 0 0-15,-28-12-2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24T20:58:02.80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10165 4575 1538 0,'0'0'98'0,"0"0"-35"0,-20-8-18 16,20 8-1-16,0 0-1 0,0 0 0 0,0 0-8 15,0 0-4-15,0 0-11 0,0 0 0 0,0 0-7 16,0 0 2-16,-4 35-5 0,11 6 8 0,3 16-11 16,5 9-3-16,-3 9-4 0,-2 5 0 0,-3 3 0 15,-6-3 0 1,-2-13 0-16,0-16 0 0,2-25 0 0,-1-26 0 16,25 10 0-16,6-26 0 0,17-20 0 15,23-22 0-15,23-32 0 0,21-27 0 0,23-28 0 16,21-20 0-16,22-15 0 0,18-7 0 15,24-2 0-15,9 0 0 0,4 9 0 0,-6 4 0 16,-16 11 0-16,-16 7 0 0,-13 13 0 0,-17-1-9 16,-1 29-185-16,-26-24-482 0,-10 5-4 0,-23 10 193 15</inkml:trace>
  <inkml:trace contextRef="#ctx0" brushRef="#br0" timeOffset="1025.4064">11484 7205 1497 0,'0'0'148'0,"0"0"-95"0,0 0-23 0,0 0-10 16,0 0 4-16,0 0 7 0,0 0 15 15,0 0 7-15,17 6 1 0,-17-6-14 0,4 25-5 16,1 6-19-16,3 13-16 0,1 10 0 0,-3 7 0 16,-2 5 0-16,-5 2 0 0,-6-7 0 0,-2-10 0 15,1-18 0-15,4-15 0 0,4-18 0 0,0 0 0 16,42-31 0-16,0-15 0 0,24-31 0 15,24-23 0-15,24-33 0 0,26-25 0 0,31-19 0 16,21-14 0-16,22-5 0 0,16-1 0 0,9 2 0 16,3 1 0-16,11 10 0 0,-10 6 0 0,1 24-11 15,-44-27-504-15,1 30-163 0,-30 2-2 16,-29 5 518-16</inkml:trace>
  <inkml:trace contextRef="#ctx0" brushRef="#br0" timeOffset="3275.4909">11299 8518 1107 0,'0'0'57'0,"-17"-25"-8"15,17 25 2-15,0 0 14 0,0 0 3 0,-8-23 2 16,8 23-5-16,0 0-14 0,0 0-16 0,0 0-8 16,5-17-9-16,-5 17 1 0,0 0-2 15,5-16-1-15,-5 16 3 0,0 0 2 0,20-9 2 16,-20 9 3-16,22-8 0 0,-22 8-2 0,31-11-4 15,-9 3-1-15,4 1-8 0,3-2 1 0,4-1-3 16,2-2 2-16,5 1-3 0,3-2 1 0,5-1-3 16,3-1-16-16,6 1 11 0,1 1-12 0,1 2 32 15,0 3-19-15,-1 0 23 0,0 4-23 0,-1 0-1 16,-1 3 1-16,-1 2-2 0,-4 1 1 16,0 4 2-16,-2 2-1 0,-2 4-22 15,-3-3 35-15,0 7-35 0,-4 0 34 0,-2 1-12 16,-3 5-3-16,-3-4 3 0,-1 3-3 0,0 0 6 15,-1 2-6-15,-1-1 8 0,0 0-6 0,-1 1 6 16,2-2-6-16,-1 0 5 0,0 1-6 0,-1-1 4 16,1 0-3-16,-1 1 4 0,0-2-5 0,1 1 6 15,-2-2-6-15,0-1 4 0,-2 2-4 16,1-1 2-16,-2 0-3 0,-1 2 5 0,-1 1-7 16,-1-3 7-16,-4 0-5 0,-3 2-16 0,0 0 16 15,-3-2-16-15,-4 0 29 0,-1 2-9 0,-3-2 8 16,-3 2-7-16,-4 0-6 0,-2 2 5 15,-4 0-4-15,-2 0 5 0,-4 2-6 0,-1-1 7 16,-5 1-4-16,-1 3 3 0,-4-1-4 16,-2 0 0-16,-2 1 0 0,-5 0 0 0,-1 1 0 15,-2 1 0-15,-4 2 0 0,-1-1 0 0,-1 2 0 16,-2 1 0-16,-2 0 0 0,1-1 0 0,-5 0 0 16,1 1 0-16,-1 0 0 0,-2 2 0 0,1-1 0 15,1 0 0-15,2-1 0 0,2-1 0 0,3-3 0 16,3 0 0-16,4 0 0 0,3-1 0 0,2-1 0 15,3-1 0-15,3-3 0 0,4 0 0 16,3-1 0-16,4-1 0 0,3-1 0 0,4-2 0 16,3-1 0-16,7-18 0 0,-7 29 0 15,7-29 0-15,6 27 0 0,-6-27 0 0,17 29 0 16,-17-29 0-16,23 29 0 0,-23-29 0 0,33 29 0 16,-13-15 0-16,2 0 0 0,1 0 0 0,5-1 0 15,-1-1 0-15,1 1 0 0,2-1 0 0,2-1 0 16,2-1 0-16,0 1 0 0,3 0 0 15,-2 0 0-15,3 0 0 0,-4-1 0 0,0-1 0 16,-2 1 0-16,-2-2 0 0,-4 1 0 0,-1-1 0 16,-6 2 0-16,-19-10 0 0,24 18 0 0,-24-18 0 15,7 23 0-15,-7-23 0 0,-13 34 0 0,-1-10 0 16,-6 5 0-16,-3 4 0 0,-5 3 0 0,-2 7 0 16,-4 2 0-16,-1 7 0 15,-4 5 0-15,0 3 0 0,-4 4 0 0,1 5 0 16,0 3 0-16,1 3 0 0,2 3 0 0,5-2 0 15,1-1 0-15,4-4 0 0,5-7 0 0,3-8 0 16,9-8 0-16,7-7 0 0,9-7 0 0,6-5 0 16,10-7 0-16,3-6 0 0,9-5 0 0,3-5 0 15,6-4 0-15,4-4 0 0,5-3 0 0,5-4 0 16,0-3 0-16,3 0 0 0,-1-4 0 16,-1 2 0-16,-6 1 0 0,-6 3 0 0,-10 4 0 15,-11 6 0-15,-23 0 0 0,0 0 0 16,7 35 0-16,-26-7 0 0,-10 10 0 0,-12 8 0 0,-5 9 0 15,-10-1 0-15,-6 3 0 0,-6 1 0 16,-4-5 0-16,2-3 0 0,4-4 0 0,2-11 0 16,14-5-54-16,-4-29-106 0,43 24-246 0,-25-41-220 15,24-5-25-15,13 1 502 0</inkml:trace>
  <inkml:trace contextRef="#ctx0" brushRef="#br0" timeOffset="3708.8933">13438 10128 1639 0,'-23'-14'290'0,"23"14"-240"15,0 0-23-15,-25 4-10 0,25-4-4 0,-21 6-2 16,21-6-11-16,-15 19 0 0,11-1 0 15,2 6 0-15,-2 8 0 0,1 8 0 0,-2 2 0 16,-3 2 0-16,0-5 0 0,3-2 0 0,3-12 0 16,8-6 0-16,-6-19 0 0,42 9 0 0,1-21 0 15,18-16 0-15,21-20 0 0,23-24 0 0,18-23 0 16,17-23 0-16,19-23 0 0,12-19 0 0,15-8 0 16,14-8 0-16,3 1 0 0,-4-1 0 15,2 7 0-15,-26-10-68 0,9 36-233 0,-64-36-238 16,-7 22-133-16,-19 9 206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24T21:40:50.95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12801 13181 1426 0,'0'0'96'0,"2"-27"-22"0,-2 27-33 0,0 0-10 15,0 0-7-15,-21-24 2 0,21 24-2 0,0 0 5 16,0 0-1-16,0 0-1 0,0 0-3 0,-14-18 0 15,14 18-4-15,0 0-1 0,0 0-4 0,0 0 0 16,3 19 0-16,2 4-5 0,1 15 8 0,1 17-2 16,0 13-23-16,-4 5 19 0,-1 4-24 15,-4 1 9-15,0 1 15 0,0 1-14 0,-1-1 22 16,1-14-11-16,2-13-1 0,1-20 0 0,-1-32-8 16,25 8 0-16,3-24 0 0,16-21 0 0,17-20 0 15,21-30 0-15,22-24 0 0,19-26 0 16,18-20 0-16,24-17 0 0,11-15 0 0,14-7 0 15,14-6 0-15,1-4 0 0,4-2 0 0,2 0 0 16,-14 0 0-16,-9 5 0 0,-12 0 0 16,-6 7 0-16,-10-13-76 0,1 26-613 0,-15-1 7 15,4 19 83-15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9T22:29:08.40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13913 1294 1688 0,'-1'-23'10'15,"1"23"-9"-15,1-22-4 0,-1 22 4 0,8-18-1 16,-8 18 7-16,0 0-1 0,0 0 5 16,0 0 4-16,0 0 2 0,0 0 5 0,0 0-5 15,0 0 0-15,0 0-8 0,0 27 3 0,-4-9-9 16,-1 4 4-16,0 1-7 0,3 6 9 0,-2 2-11 15,2 7 11-15,1-1-10 0,-1 1 9 16,2-1-11-16,2-1 13 0,-1 1-13 0,1 0 11 16,1-3-8-16,0-1 6 0,1-7-8 0,2-8 6 15,-6-18-5-15,15 23 2 0,-15-23 1 0,0 0 8 16,19 5 2-16,-19-5 4 0,0 0 5 0,18-18-5 16,-18 18 2-16,9-36-8 0,-4 7 1 0,-2-6-13 15,2-4 9-15,-1-1-11 0,2 1 8 16,-2-2-8-16,1 1 10 0,-2 0-11 0,0-1 11 15,-1-1-11-15,0 2 11 0,1-2 25 0,-1 7-27 16,2 1 0-16,1 5-4 0,0 5 0 16,0 4 0-16,1 3 0 0,-6 17 0 0,9-23 0 15,-9 23 0-15,0 0 0 0,0 0 0 0,0 0 0 16,22-12 0-16,-22 12 0 0,20 5 0 0,-20-5 0 16,30 13 0-16,-13-5 0 0,5-2 0 15,1-3-17-15,6 3-25 0,-1-8-15 0,12 6-37 16,-9-15-30-16,22 11-100 0,-27-4-326 0,16-3-6 15,8 10 174-15</inkml:trace>
  <inkml:trace contextRef="#ctx0" brushRef="#br0" timeOffset="384.1459">14603 1336 1555 0,'6'26'99'0,"-6"-26"-93"0,21 7-6 16,-4-3 11-16,-17-4 12 0,35-3 8 15,-35 3 2-15,34-11-9 0,-17 3-7 0,1 3-6 16,1-3 2-16,0-1-3 0,-2-2-2 0,0 0-5 16,-17 11 3-16,28-24-3 0,-28 24 2 15,18-25-1-15,-18 25 5 0,11-24-1 0,-11 24-4 16,1-22 45-16,-1 22-45 0,0 0 40 0,-25-21-34 15,25 21-6-15,-33-1 7 0,14 5-3 0,-2 0 0 16,-1 6-30-16,0 5 31 0,-1 3-29 16,-1 2 30-16,2 6 6 0,0 0-7 0,0 8 6 15,1 0-7-15,4 4-7 0,0-3-1 0,6-4 0 16,5-4 0-16,4-6 0 0,4-2 0 0,-2-19 0 16,19 25 0-16,-19-25 0 0,38 15 0 0,-12-14 0 15,4-5 0-15,4-6 0 0,8-4-2 0,2-9-25 16,9-1-10-16,-3-15-53 0,21 19-109 15,-25-23-400-15,15 3-47 0,-4 5 200 0</inkml:trace>
  <inkml:trace contextRef="#ctx0" brushRef="#br0" timeOffset="948.0261">15958 757 1646 0,'-36'-14'128'16,"36"14"-140"-16,-28-11 42 0,10 9 43 0,-6-1-22 16,-3-3 14-16,0 2-18 0,1 1-28 15,-6 5-19-15,2-2 0 0,-3 4 0 0,1 4 0 16,-3-6 0-16,5 7 0 0,-1-1 0 0,6 4 0 16,3 4 0-16,1 10 0 0,3-2 0 0,2 7 0 15,3 6 0-15,0-1 0 0,2 7 0 0,2 7 0 16,1 3 0-16,1 9 0 0,2 3 0 0,0 3 0 15,4-2 0-15,1 1 0 0,1-8 0 0,2-2 0 16,2-6 0-16,0-3 0 16,1-3 0-16,0-8 0 0,2 0 0 0,-3-13 0 15,2-4-3-15,-7-20-32 0,11 26-19 0,-11-26-16 16,0 0-63-16,0 0-387 0,0 0-58 0,17-29-21 16</inkml:trace>
  <inkml:trace contextRef="#ctx0" brushRef="#br0" timeOffset="1118.8755">15352 1267 1310 0,'0'0'598'0,"-32"-8"-543"16,32 8-2-16,-30-7-22 0,30 7-31 15,0 0 0-15,0 0 0 0,0 0 0 0,0 0 0 16,0 0 0-16,0 0 0 0,0-17 0 0,0 17 0 16,32-12 0-16,-9 3 0 0,7 0 0 0,4-4 0 15,8 1 0-15,-2-6 0 0,18 12-143 16,-18-10-551-16,13 4 26 0,-5 3 127 0</inkml:trace>
  <inkml:trace contextRef="#ctx0" brushRef="#br0" timeOffset="1278.2082">16180 1230 2047 0,'-20'6'0'0,"20"-6"0"0,-23 7 0 0,23-7 0 15,0 0 0-15,0 0 0 0,0 0 0 0,0 0-26 16,-2-23-106-16,2 23-548 0,0 0 23 0,26-19 106 16</inkml:trace>
  <inkml:trace contextRef="#ctx0" brushRef="#br0" timeOffset="1435.0436">16077 1598 2047 0,'0'0'0'0,"-18"12"0"16,1-9 0-16,17-3 0 0,0 0 0 0,0 0 0 16,0 0 0-16,1-19 0 0,-1 19-5 15,0 0-296-15,0 0-368 0,27-18 15 0,-27 18 237 16</inkml:trace>
  <inkml:trace contextRef="#ctx0" brushRef="#br0" timeOffset="2252.3342">16949 924 229 0,'14'-23'-46'0,"-14"23"321"0,0 0-6 0,0 0 51 16,0 0 6-16,0 0-199 0,0 0-27 0,0 0-27 16,0 0-8-16,0 0-8 0,0 0-18 15,0 0-11-15,0 0-11 0,0 0-5 0,2 18 0 16,-2-18-2-16,-5 21 1 0,5-21-4 0,-6 34 7 15,2-14-9-15,0 8 10 0,0 3-11 16,0 7 9-16,-1 3-7 0,3 0-4 0,-2 0 23 16,0 2-25-16,-1-5 23 0,1 2-14 0,1-5-9 15,1-2 0-15,2-4 0 0,1-7 0 16,-2-2 0-16,2-3 0 0,-1-17 0 0,4 22 0 16,-4-22 0-16,0 0 0 0,0 0 0 0,0 0 0 15,0 0 0-15,18-12 0 0,-18 12 0 0,10-34 0 16,-4 10 0-16,0-6 0 0,2-2 0 0,-2-3 0 15,-2-1 0-15,2-1 0 0,-5-1 0 0,2-2 0 16,-2 0 0-16,-1-2 0 0,0 1 0 16,0-3 0-16,1 3 0 0,0 2 0 15,1 0 0-15,0 3 0 0,4 4 0 0,0 2 0 16,3 5 0-16,-1 2 0 0,3 6 0 0,-11 17 0 16,26-14 0-16,-26 14 0 0,29 2 0 0,-12-1 0 15,-17-1 0-15,36-3 0 0,-10 3 0 0,-3 1 0 16,4 5 0-16,0 5 0 0,-4-3 0 0,2 6 0 15,-1 1 0-15,-4 3 0 0,-1 2 0 0,-3-2 0 16,-5 0 0-16,-2 3 0 0,-8-3 0 16,-4 1 0-16,-6 3 0 0,-6-4 0 0,-6 0 0 15,-5 4 0-15,-5 0 0 0,-4-1 0 0,-3 6 0 16,-1-4 0-16,-2-1 0 0,2-2 0 0,1-3 0 16,6 0 0-16,2-3 0 0,4-1 0 15,5-2 0-15,21-11 0 0,-23 15-23 0,23-15-45 16,0 0-10-16,0 0-85 0,49 7-467 15,-25-7 47-15,10 0 82 0</inkml:trace>
  <inkml:trace contextRef="#ctx0" brushRef="#br0" timeOffset="2664.2933">17724 1153 1718 0,'0'0'33'15,"-33"1"-3"-15,33-1-2 0,-32 5 22 16,32-5-12-16,-35 13-1 0,15-2-7 0,-4 1-6 16,0 2-9-16,-2 2 29 0,-1 6-44 0,-2 0 0 15,1 4 0-15,-1 2 0 0,0 2 0 0,0 1 0 16,2-1 0-16,3-1 0 0,3-1 0 0,5-10 0 16,5 1 0-16,11-19 0 0,-6 18 0 15,6-18 0-15,0 0 0 0,24 6 0 0,-7-8 0 16,7-8 0-16,5-6 0 0,6-5 0 0,5-7 0 15,5-6 0-15,5-3 0 0,0-3 0 0,-1-2 0 16,-1 5 0-16,-6 0 0 0,-2 5 0 0,-6 1 0 16,-5 6 0-16,-5 2 0 0,-4 5 0 15,-20 18 0-15,24-23 0 0,-24 23 0 16,0 0 0-16,0 0 0 0,0 0 0 0,0 0 0 16,0 0 0-16,-11 29 0 0,0-8 0 0,-2 4 0 15,-2 6 0-15,-1-1 0 0,-1 1 0 0,5 1 0 16,2-6 0-16,4 2 0 0,6-5 0 0,3-1 0 15,5-3 0-15,-8-19 0 0,32 22 0 0,-11-20 0 16,9-2-3-16,-1-19-115 0,32 18-319 0,-37-31-89 16,24 11-117-16,-7-2 324 0</inkml:trace>
  <inkml:trace contextRef="#ctx0" brushRef="#br0" timeOffset="2848.3023">18426 681 1603 0,'-36'13'308'0,"36"-13"-197"0,-34 21-98 0,10 1-10 16,3 2 6-16,1 10-9 0,-1-2 0 16,4 13 0-16,-3 0 0 0,2-1 0 0,0 7 0 15,1 1 0-15,2 4 0 0,6 1 0 0,5 0 0 16,1-4 0-16,6-4 0 0,-1-3 0 0,5-5 0 16,-2-9-43-16,10 3-29 0,-15-35-43 0,42 43-443 15,-42-43-49-15,30 21 14 0</inkml:trace>
  <inkml:trace contextRef="#ctx0" brushRef="#br0" timeOffset="3025.7983">18060 1214 1623 0,'-52'-6'323'16,"70"6"-265"-16,-18 0-47 0,0 0-8 0,0 0 0 15,0 0 5-15,15 20 10 0,-15-20-18 16,32 4 0-16,-9-2 0 0,5-7 0 0,6-1 0 15,6-5-10-15,-1-4-22 0,12 3-89 0,-26-27-275 16,29 25-223-16,-12-10-28 0,3-4 426 16</inkml:trace>
  <inkml:trace contextRef="#ctx0" brushRef="#br0" timeOffset="3377.3706">18785 778 1867 0,'-20'21'96'0,"3"8"-59"16,-3 2-14-16,4 4 1 0,-2 0-24 0,0 1 0 16,-4 5 0-16,1 3 0 0,1 0 0 0,0 8 0 15,3-4 0-15,2 0 0 0,1 0 0 16,3-3 0-16,1-1 0 0,3-7 0 0,3-4 0 16,4-4 0-16,4-9 0 0,2 0 0 15,-6-20 0-15,26 22 0 0,-8-19 0 0,4-4 0 16,2-4 0-16,3-7 0 0,2-5 0 0,1-6 0 15,2-3 0-15,0-6 0 0,-3-2 0 0,1-1 0 16,-4 1 0-16,-4 4 0 0,-4 5 0 0,-4 0 0 16,-1 7 0-16,-13 18 0 0,13-23 0 15,-13 23 0-15,0 0 0 0,0 0 0 0,0 0 0 16,-12 28 0-16,0-4 0 0,-2 4 0 0,-2 4 0 16,1 3 0-16,0-1 0 0,3-2 0 0,8-2 0 15,5-4 0-15,12-4 0 0,1-4 0 0,14 3-74 16,-28-21-263-16,65 14-146 0,-41-12-140 0,19-4 94 15,14 19 529-15</inkml:trace>
  <inkml:trace contextRef="#ctx0" brushRef="#br0" timeOffset="3800.1941">20006 666 1359 0,'0'0'466'15,"-23"-40"-402"-15,6 20-39 0,-8 3-15 0,4 4 11 16,-3 4 2-16,-1 4-1 0,0 7-3 0,-3 4-7 16,0 4-3-16,-1 6-4 0,2 6 7 0,1 0-12 15,-2 3 0-15,0 4 0 0,-1-2 0 0,0 4 0 16,2 1 0-16,2 2 0 0,-1 5 0 16,2 6 0-16,-2 0 0 0,4 5 0 15,0-5 0-15,4 7 0 0,4 0 0 0,3 2 0 16,3 0 0-16,7-1 0 0,1-4 0 0,3-2 0 15,1-5 0-15,5-6 0 0,1-2 0 0,2-7 0 16,4-4 0-16,-5-6 0 0,6-1-55 0,-17-16-41 16,30 21-63-16,-40-39-221 0,31 25-192 0,-21-7 22 15,6-23 316-15</inkml:trace>
  <inkml:trace contextRef="#ctx0" brushRef="#br0" timeOffset="4112.3955">19188 1192 1806 0,'0'20'241'0,"0"-20"-241"0,0 0 0 16,0 0 0-16,-1 18 0 0,1-18 0 15,28 1 0-15,-8-3 0 0,5-2 0 0,2-2 0 16,8-2 0-16,1-3 0 0,7-3 0 0,-1 0 0 16,2 1 0-16,-2-1 0 0,-1 2 0 0,-2 1 0 15,-1-1 0-15,-2 5 0 0,-5 0 0 0,-3 3 0 16,-5 3 0-16,-3 1 0 0,-20 0 0 0,27 7 0 15,-27-7 0-15,15 18 0 0,-11-1 0 16,-4-17 0-16,0 39 0 0,-6-15 0 0,-1 4 0 16,-4 3 0-16,-1 2 0 0,-1 4 0 15,-1 1 0-15,-1-2 0 0,3-2 0 0,2-6 0 16,2 1 0-16,4-5 0 0,2-3 0 0,4-4 0 16,-2-17 0-16,12 20 0 0,-12-20-18 0,26 5-35 15,-16-22-67-15,31 23-350 0,-30-30-153 0,14 7 5 16,-4-2 474-16</inkml:trace>
  <inkml:trace contextRef="#ctx0" brushRef="#br0" timeOffset="4564.4006">19815 953 1636 0,'-41'6'411'0,"8"-4"-411"16,16 2 0-16,17-4 0 0,0 0 0 15,0 0 0-15,0 0 0 0,0 0 0 16,0 0 0-16,0 0-10 0,32 12-22 0,-14-15-8 15,9 4-11-15,-4-5-17 0,13 5-32 0,-15-7-22 16,23 7-29-16,-24-5-2 0,22 8 35 0,-17-1 40 16,4 7 74-16,3 2 52 0,-11-1 25 0,8 4 23 15,-29-15 1-15,33 35 23 0,-36-18-3 0,13 14 3 16,-20-10-27-16,8 6-25 0,-9-2-19 16,1 2-29-16,-2-2 6 0,1 1-26 0,-2-1 0 15,1-1 0-15,-3-1 0 0,3 5 0 0,-3-1 0 16,3 0 0-16,2 0 0 0,2-5 0 15,8-22 0-15,-9 30 0 0,9-30 0 0,2 19 0 16,-2-19 0-16,0 0 0 0,19 10 0 0,-19-10 0 16,22-11 0-16,-22 11 0 0,32-28 0 0,-13 8 0 15,2-4 0-15,1-2 0 0,-2 0 0 16,-2-6 0-16,1 1 0 0,-3-2 0 0,-3 0 0 16,1 4 0-16,-3 2 0 0,-1 1 0 0,-3 4 0 15,2 4 0-15,-9 18 0 0,10-20 0 0,-10 20 0 16,0 0 0-16,0 0 0 0,0 0 0 0,0 19 0 15,0-19 0-15,-5 32 0 0,1-13 0 0,4 4 0 16,0-3 0-16,5 2 0 0,2-2 0 0,8-3 0 16,-15-17-10-16,35 32-65 15,-35-32-56-15,59 32-282 0,-59-32-42 0,46 4-99 16,-22 4 146-16,-24-8 408 0</inkml:trace>
  <inkml:trace contextRef="#ctx0" brushRef="#br0" timeOffset="4929.4056">20729 1137 1306 0,'0'0'638'0,"-39"-4"-586"0,12 2-19 16,1-3-15-16,2 7-18 0,-3 1 0 0,3 4 0 15,-5 5 0-15,3 6 0 0,1 5 0 0,2 1 0 16,3 4 0-16,4 2 0 0,4-2 0 0,4 4 0 16,4-4 0-16,4-5 0 0,5-2 0 0,-5-21 0 15,22 28 0-15,-3-19 0 0,7-8 0 16,1-4 0-16,4-9 0 0,0-3 0 15,-1-6 0-15,4-6 0 0,-5-3 0 0,4-6 0 16,-3 1 0-16,2-8 0 0,1 2 0 0,-3-2 0 16,2-2 0-16,-3 0 0 0,-2 3 0 0,-2-2 0 15,-2 2 0-15,-3-4 0 0,-1-3 0 0,-3 1 0 16,-1 0 0-16,-2 9 0 0,-3 16 0 0,-5-1 0 16,-5 24 0-16,0 0 0 0,0 0 0 0,-28 18 0 15,10 3 0-15,-4 10 0 0,-4 8 0 16,-3 5 0-16,2 5 0 0,2 3 0 15,2-2 0-15,2-1 0 0,4 1 0 0,3-1 0 0,8 1 0 16,4-6 0-16,9-2 0 0,3-6 0 16,11-2-41-16,-21-34-155 0,58 54-232 0,-58-54-35 15,37 20-159-15,-8 4 326 0,-29-24 296 0</inkml:trace>
  <inkml:trace contextRef="#ctx0" brushRef="#br0" timeOffset="5540.5304">21003 1213 1371 0,'-18'1'557'0,"18"-1"-549"15,-11 23 12-15,11-23 8 0,8 23-3 16,-8-23 5-16,24 17-22 0,-7-11-8 0,5-2 0 16,3-4 0-16,2 1 0 0,5-2 0 0,-1-3 0 15,2 1 0-15,2-4 0 0,3-1 0 0,0-3 0 16,1-2 0-16,-2 1 0 0,-6-3 0 0,-6 2 0 15,-3-2 0-15,-22 15 0 0,26-29 0 0,-26 29 0 16,10-31 0-16,-10 31 0 0,-3-32 0 0,3 32 0 16,-16-30 0-16,16 30 0 0,-28-24 0 15,10 16 0-15,-4-1 0 0,-2 5 0 0,-2 4 0 16,1 7 0-16,-2 1 0 0,0 4 0 0,2 5 0 16,0 2 0-16,2 4 0 0,3 2 0 15,1 0 0-15,5 2 0 0,4 2 0 0,3-3 0 16,4 1 0-16,7-4 0 0,3-4 0 0,5 0 0 15,4 1 0-15,6-9 0 0,4 3 0 16,5-9 0-16,5-3 0 0,2 0 0 0,6-7 0 16,2 0 0-16,3-1 0 0,0-5 0 0,-1 3 0 15,-4-3 0-15,-2-3 0 0,-6 5 0 0,-2-2 0 16,-5 1 0-16,-4 2 0 0,-7 2 0 0,-18 6 0 16,18-5 0-16,-18 5 0 0,0 0 0 0,0 0 0 15,0 0 0-15,-27 22 0 0,8-9 0 0,-5 9 0 16,-3 1 0-16,-1 4 0 0,1 1 0 15,4 0 0-15,2-1 0 0,5-4 0 0,4-2 0 16,6-2 0-16,6-19 0 0,-1 26 0 16,1-26 0-16,13 17 0 0,-13-17 0 0,19 3 0 15,-19-3 0-15,19-9 0 0,-19 9 0 0,22-20 0 16,-22 20 0-16,22-36 0 0,-12 13 0 0,-1 2 0 16,-4-3 0-16,1-2 0 0,2 0 0 0,-1-5 0 15,1 1 0-15,1 0 0 0,1 2 0 16,-1 0 0-16,1 3 0 0,2-2 0 0,0 5 0 15,1 4 0-15,-13 18 0 0,25-29 0 0,-8 20 0 16,-17 9 0-16,33-22-21 0,-28-4-181 0,33 18-142 16,-35-16-176-16,28 7-53 0,8 16 187 15</inkml:trace>
  <inkml:trace contextRef="#ctx0" brushRef="#br0" timeOffset="6277.0255">22891 844 1837 0,'0'0'41'16,"0"0"-16"-16,-27-20-1 0,6 16-2 15,2 5 3-15,-3 0-6 0,1 8-3 0,-2 1-10 16,-3-1 5-16,-1 4-5 0,-2 2 2 16,1-2-1-16,3 5-7 0,0 1 0 0,3 0 0 15,-1 4 0-15,2-1 0 0,3-2 0 0,3 4 0 16,2-5 0-16,3 1 0 0,10-20 0 0,-6 34 0 16,6-34 0-16,6 30 0 0,-6-30 0 0,17 27 0 15,-17-27 0-15,25 20 0 0,-25-20 0 16,32 17 0-16,-11-11 0 0,1-1 0 0,2 1 0 15,1-3 0-15,1 3 0 0,0-1 0 0,-2 1 0 16,-1-2 0-16,-2 2 0 0,-3-1 0 0,-18-5 0 16,26 14 0-16,-26-14 0 0,14 17 0 0,-14-17 0 15,3 18 0-15,-3-18 0 0,-11 21 0 0,11-21 0 16,-26 23 0-16,7-13 0 16,-4 5 0-16,-3-2 0 0,2 0 0 0,-2-1 0 0,2-4 0 15,1-1 0-15,3-2 0 0,3 0 0 16,17-5 0-16,-24 2 0 0,24-2 0 0,0 0-18 15,-16-17-69-15,16 17-79 0,-2-30-231 0,33 32-59 16,-33-31 19-16,13 6-48 0,23 28 485 0,-28-29 0 16</inkml:trace>
  <inkml:trace contextRef="#ctx0" brushRef="#br0" timeOffset="6539.4396">23188 1188 1553 0,'0'0'312'0,"-25"7"-291"0,25-7-10 16,-25-1 8-16,25 1-21 0,-23 3 35 16,23-3-34-16,-25 10 22 0,25-10-1 15,-29 12 8-15,29-12-3 0,-28 19-18 0,28-19-7 16,-27 28 0-16,13-10 0 0,2 0 0 0,-1 5 0 16,1 0 0-16,3 2 0 0,1-5 0 0,1 1 0 15,2-2 0-15,5-19 0 0,-4 32 0 0,4-32 0 16,10 21 0-16,-10-21 0 0,25 16 0 0,-7-12 0 15,5-4 0-15,4-8 0 16,8 2 0-16,-2-8-40 0,11 5-64 0,-17-33-169 0,32 35-277 16,-25-23-21-16,5 4 63 0</inkml:trace>
  <inkml:trace contextRef="#ctx0" brushRef="#br0" timeOffset="6715.2581">23427 1190 1354 0,'0'0'642'15,"-34"22"-627"-15,15-2 17 0,3 1-28 0,1 2-4 16,2 3 0-16,-3 1 0 0,3 3 0 0,-2-3 0 16,5 1 0-16,2-2 0 0,2-1 0 0,3-5 0 15,3 1 0-15,6-3 0 0,-6-18 0 0,24 30-1 16,-24-30-62-16,34 19-50 0,-34-36-269 0,29 22-241 16,-29-5 41-16,34-26 300 0</inkml:trace>
  <inkml:trace contextRef="#ctx0" brushRef="#br0" timeOffset="6873.1492">23421 1028 2039 0,'-24'1'8'16,"24"-1"-8"-16,-27 5 0 0,27-5-7 0,0 0-22 15,0 0-46-15,-18-1-75 0,42 8-248 0,-24-7-203 16,0 0 43-16,29-1 330 0</inkml:trace>
  <inkml:trace contextRef="#ctx0" brushRef="#br0" timeOffset="7260.5662">23594 1249 1900 0,'20'20'35'0,"-20"-20"-13"0,0 0-4 0,17 17 11 16,-17-17-4-16,30 9-7 0,-12-6-18 16,3-2 0-16,2-1 0 0,3-3 0 15,2 1 0-15,4-3 0 0,-3 0 0 0,0 2 0 16,-3-5 0-16,-2 1 0 0,-4-1 0 0,-20 8 0 16,24-20 0-16,-24 20 0 0,0 0 0 0,12-26 0 15,-12 26 0-15,-5-26 0 0,5 26 0 0,-18-25 0 16,18 25 0-16,-29-21 0 0,12 12 0 0,-1 2 0 15,-2 2 0-15,2 1 0 0,-2 5 0 16,2 0 0-16,0 3 0 0,-1 6 0 0,0-1 0 16,-1 8 0-16,0 4 0 0,2 4 0 0,0 1 0 15,1 4 0-15,3-1 0 0,2 4 0 0,5-3 0 16,4 0 0-16,5-2 0 0,5-5 0 16,3-5 0-16,4-1 0 0,4-4 0 0,6-1 0 15,4-2 0-15,1-6 0 0,7-2 0 0,3-6 0 16,5 1-33-16,-5-12-67 0,19 21-162 15,-36-36-231-15,28 25-57 0,-21-14 11 0,-8-11 470 16</inkml:trace>
  <inkml:trace contextRef="#ctx0" brushRef="#br0" timeOffset="7592.6236">24212 1226 1241 0,'-22'-2'620'16,"22"2"-538"-16,0 0-64 0,-17 25 5 15,17-25-8-15,-27 29 8 0,12-11-8 0,1 3-5 16,-1-2-10-16,2 6 0 0,1-4 0 0,-1 2 0 15,5-1 0-15,2-3 0 0,6-19 0 16,-3 29 0-16,3-29 0 0,4 21 0 0,-4-21 0 16,0 0 0-16,17 17 0 0,-17-17 0 0,0 0 0 15,26-10 0-15,-26 10 0 0,23-18 0 0,-10 1 0 16,0-5 0-16,3 2 0 0,0-4 0 16,0-2 0-16,2 1 0 0,-2-1 0 0,1 0 0 15,0-1 0-15,0 7 0 0,-1-3 0 0,-2 3 0 16,-14 20 0-16,27-29 0 0,-27 29 0 0,17-12 0 15,-17 12 0-15,0 0 0 0,0 0 0 0,3 20 0 16,-3-20 0-16,-5 36 0 0,0-13 0 0,-2 2 0 16,-2 2 0-16,-1 2 0 0,3-4 0 15,0 1 0-15,4-3 0 0,1-4 0 16,7 2 0-16,0-3-11 0,8 2-81 0,-13-20-121 16,40 26-197-16,-40-26-37 0,34 1-4 0,-7 15 29 15,-27-16 422-15</inkml:trace>
  <inkml:trace contextRef="#ctx0" brushRef="#br0" timeOffset="7824.5617">24696 1211 1390 0,'-6'26'340'0,"-29"-35"-83"16,7 15-215-16,2 3-24 0,-2 1-18 15,0 3 0-15,0 4 0 0,-1 0 0 0,2 5 0 16,3-3 0-16,3 3 0 0,6 0 0 0,4-4 0 15,8 1 0-15,3-19 0 0,6 30 0 16,-6-30 0-16,22 26 0 0,-4-15 0 0,3-4 0 16,4-3 0-16,6-3 0 0,1-4 0 0,7-1 0 15,-3-4 0-15,4 2 0 0,-5-6-15 0,9 9-92 16,-26-35-274-16,34 31-184 0,-23-17-69 0,2-2 290 16</inkml:trace>
  <inkml:trace contextRef="#ctx0" brushRef="#br0" timeOffset="8170.5786">24789 1327 1355 0,'-11'47'297'0,"11"-47"27"16,0 0-289-16,0 0-19 0,0 0 4 0,0 0-20 16,3 18 0-16,-3-18 0 0,23 1 0 15,-6-7 0-15,2-1 0 0,6-4 0 0,-1-2 0 16,1-1 0-16,2 0 0 0,-6-2 0 0,1 0 0 15,-2 1 0-15,-5-5 0 0,-15 20 0 0,26-31 0 16,-26 31 0-16,11-32 0 0,-11 32 0 16,-2-24 0-16,2 24 0 0,-14-17 0 0,14 17 0 0,-29-6 0 15,5 6 0-15,0 6 0 0,-5 3 0 16,0 4 0-16,-2 5 0 0,1 5 0 16,2 1 0-16,1 4 0 0,2 1 0 0,3 3 0 15,4-4 0-15,5 1 0 0,9-3 0 0,5-3 0 16,7 1 0-16,3-3 0 0,6-5 0 0,0-2 0 15,5-1 0-15,4-5 0 0,5-1 0 0,6-3 0 16,8-2 0-16,-4-9-7 0,26 19-341 0,-39-36-235 16,12 16-92-16,-3-4 242 0</inkml:trace>
  <inkml:trace contextRef="#ctx0" brushRef="#br0" timeOffset="9296.1755">14255 2489 1386 0,'17'5'283'0,"-17"-5"-57"0,0 0-205 15,-3-18-8-15,3 18-1 0,0 0 5 0,0 0 4 16,0 0 4-16,0 0-5 0,0 0-6 0,-7 18-5 16,6-1-9-16,-2 4 0 0,-1 7 0 0,-2 5 0 15,-1 2 0-15,-1 2 0 0,0 2 0 16,0 3 0-16,2 0 0 0,2-2 0 0,0-3 0 16,-1-2 0-16,3-3 0 0,-1-3 0 0,2-5 0 15,0-3 0-15,1-21 0 0,3 28 0 0,-3-28 0 16,0 0 0-16,0 0 0 0,0 0 0 0,0 0 0 15,0 0 0-15,0 0 0 0,20-11 0 0,-17-6 0 16,1-4 0-16,-1-6 0 16,0-3 0-16,0-3 0 0,-1 1 0 0,-1-3 0 15,0-1 0-15,-1-1 0 0,0-2 0 0,-2-1 0 16,1-2 0-16,0-2 0 0,1 2 0 0,1 0 0 16,0 2 0-16,4 6 0 0,0 3 0 0,2 6 0 15,3 5 0-15,-10 20 0 0,20-28 0 0,-20 28 0 16,27-18 0-16,-27 18 0 0,34-9 0 0,-15 8 0 15,0 1 0-15,-1 4 0 0,-1 3 0 16,-17-7 0-16,31 19 0 0,-31-19 0 16,23 27 0-16,-15-10 0 0,-8-17 0 0,8 34 0 0,-7-16 0 15,-1 1 0-15,-4 2 0 0,-2 1 0 16,-1 2 0-16,-5 0 0 0,-2 0 0 0,-2 2 0 16,-1-3 0-16,2 1 0 0,-1-2 0 0,1-2 0 15,3-1 0-15,12-19 0 0,-18 30 0 0,18-30 0 16,-8 16 0-16,8-16 0 0,0 0 0 15,0 0 0-15,19 8 0 0,-19-8 0 0,28-3 0 16,-11 0 0-16,2-2 0 0,2-1 0 0,0 2 0 16,-1-1 0-16,-3 3 0 0,-17 2 0 0,28 0 0 15,-28 0 0-15,0 0 0 0,17 11 0 0,-17-11 0 16,0 0 0-16,3 25 0 0,-3-25 0 16,-8 26 0-16,8-26 0 0,-19 32 0 15,6-15 0-15,-2 1 0 0,-3 2 0 0,-3 1 0 16,-1 1 0-16,-2 2 0 0,1 1 0 0,0-4 0 15,1 1 0-15,3-5 0 0,19-17 0 0,-24 23 0 16,24-23 0-16,0 0-17 0,0 0-88 0,0 0-135 16,34-1-149-16,-36-32-35 0,35 15-125 0,-3 12 227 15,-23-36 322-15</inkml:trace>
  <inkml:trace contextRef="#ctx0" brushRef="#br0" timeOffset="9952.6567">14880 2657 1185 0,'0'0'614'0,"0"0"-535"16,-31 10-53-16,31-10 7 0,-34 17 1 0,34-17 5 15,-30 24-18-15,30-24-5 0,-32 31-16 16,15-11 0-16,2 0 0 0,0 2 0 0,3 0 0 16,1 1 0-16,2 0 0 0,2 2 0 0,3-1 0 15,1 2 0-15,4-5 0 0,3-2 0 0,3-3 0 16,-7-16 0-16,26 22 0 0,-9-15 0 0,2-3 0 15,3-4 0-15,1-2 0 0,2-6 0 0,-1-1 0 16,3-6 0-16,-3-4 0 0,-1-4 0 16,-1-4 0-16,-3-1 0 0,0-1 0 15,-5-2 0-15,-2 1 0 0,-4 1 0 0,-5 1 0 0,-1 3 0 16,-7 3 0-16,-3 1 0 0,-1 3 0 16,-5 1 0-16,14 17 0 0,-31-24 0 0,14 17 0 15,0 4 0-15,0 3 0 0,-2 3 0 0,19-3 0 16,-30 15 0-16,30-15 0 0,-23 23 0 0,23-23 0 15,-10 27 0-15,10-27 0 0,4 25 0 16,-4-25 0-16,21 20 0 0,-4-14 0 0,4-4 0 16,6-1 0-16,2-3 0 0,5-2 0 0,2-2 0 15,3-1 0-15,0-3 0 0,1 0 0 0,0-1 0 16,1-1 0-16,-3-1 0 0,-2 1 0 0,-5 1 0 16,-5 2 0-16,-4 0 0 0,-22 9-5 15,28-13 7-15,-28 13 1 0,0 0-3 0,0 0 0 16,0 0 0-16,0 0 0 0,0 0 0 15,-25 18 0-15,25-18 0 0,-34 28 0 0,14-7 0 16,-3 2 0-16,0 3 0 0,0 1 0 0,2 1 0 16,3-1 0-16,3 0 0 0,5-2 0 0,2-2 0 15,6-2 0-15,3-3 0 0,-1-18 0 0,15 29 0 16,-15-29 0-16,31 17 0 0,-10-13 0 0,2-4 0 16,3-3 0-16,0-4 0 0,2-5 0 15,-1-4 0-15,0-4 0 0,-2-3 0 0,0-3 0 16,-3-2 0-16,-3-1 0 0,-3 2 0 0,-6-1 0 15,-6 2 0-15,-5 2 0 0,-4 1 0 16,-2 4 0-16,-8-2 0 0,1 1 0 0,-6-1 0 16,2 1 0-16,-3-3 0 0,3 7-31 0,-1-5-26 15,19 21-30-15,-29-34-70 0,29 34-134 0,0 0-57 16,0 0 19-16,0 0-145 0,-28-12 202 16,47 28 272-16</inkml:trace>
  <inkml:trace contextRef="#ctx0" brushRef="#br0" timeOffset="10200.7945">15812 2173 1872 0,'0'0'86'0,"0"0"-64"15,0 0 2-15,-23-8 0 0,23 8-5 0,0 0-19 16,-23 30 0-16,17-9 0 0,-2 5 0 0,3 4 0 15,0 8 0-15,1 2 0 0,1 3 0 0,2 3 0 16,0 1 0-16,2 3 0 0,1-3 0 16,3 2 0-16,0-2 0 0,2-4 0 0,1 0 0 15,1-5 0-15,-2-7-58 0,7 6-32 0,-14-37-110 16,32 51-226-16,-32-51-47 0,16 25-27 0,2-4 201 16</inkml:trace>
  <inkml:trace contextRef="#ctx0" brushRef="#br0" timeOffset="10483.6706">15988 2439 2038 0,'-17'12'9'0,"-5"-3"-9"16,3-1 0-16,2 3 0 0,17-11 0 0,-33 23 0 16,17-11 0-16,16-12 0 0,-29 29 0 0,29-29 0 15,-20 29 0-15,20-29 0 0,-8 28 0 16,8-28 0-16,2 26 0 0,-2-26 0 15,15 21 0-15,-15-21 0 0,23 17 0 0,-23-17 0 16,32 14 0-16,-13-8 0 0,1-4 0 0,-1 0 0 16,2 0 0-16,-1-1 0 0,1 0 0 0,1-1 0 15,0 0 0-15,1 0 0 0,0 0 0 0,1 0 0 16,2 1 0-16,-1-3 0 0,3 2 0 0,-1-3 0 16,5 3 0-16,-5-14-72 0,25 26-340 15,-40-37-27-15,42 35-65 0,-22-13-48 0,-10-18 485 16</inkml:trace>
  <inkml:trace contextRef="#ctx0" brushRef="#br0" timeOffset="11304.999">17205 2259 1556 0,'18'6'378'0,"-18"-6"-324"0,-18-1-36 0,18 1-2 15,0 0 5-15,0 0-17 0,0 0-4 0,0 0 0 16,-14 17 0-16,7 0 0 0,1 6 0 16,-2 5 0-16,1 4 0 0,-2 3 0 0,2 3 0 15,0 3 0-15,1 2 0 0,0 1 0 0,0 1 0 16,2-1 0-16,0 0 0 0,3-3 0 0,2-2 0 16,0-6 0-16,2-6 0 0,1-2 0 0,-1-7 0 15,-3-18 0-15,12 24 0 0,-12-24 0 0,0 0 0 16,17 6 0-16,-17-6 0 0,0 0 0 0,17-26 0 15,-12 7 0-15,0-7 0 0,-1-5 0 16,-2-4 0-16,1-1 0 0,-2-4 0 16,-1 1 0-16,-3 1 0 0,1-5 0 0,-4 1 0 15,-3-4 0-15,1-2 0 0,-2-2 0 0,0-1 0 16,1 2 0-16,-1 0 0 0,1 8 0 0,5 4 0 16,0 8 0-16,4 4 0 0,5 6 0 0,-5 19 0 15,17-28 0-15,-17 28 0 0,35-25 0 16,-12 15 0-16,4-2 0 0,3 7 0 0,3 2 0 15,0 1 0-15,1 2 0 0,-2 3 0 0,-3 8 0 16,-1-5 0-16,-6 8 0 0,-2-3 0 0,-20-11 0 16,26 24 0-16,-17-7 0 0,-7 1 0 0,-6 5 0 15,-4 2 0-15,-8 1 0 0,-3 3 0 16,-6 2 0-16,0 2 0 0,-3 1 0 0,-3 0 0 16,2-1 0-16,0-2 0 0,2-4 0 15,3-2 0-15,6-5 0 0,18-20 0 0,-22 27 0 16,22-27 0-16,0 0 0 0,0 0 0 0,12 17 0 15,-12-17 0-15,34-7 0 0,-9-3 0 0,7-2 0 16,1-1 0-16,3-3 0 0,1 2 0 0,-3 2 0 16,0 1 0-16,-5 5 0 0,-3 2 0 0,-7 5 0 15,-19-1 0-15,24 17 0 0,-24-17 0 0,14 35 0 16,-12-12 0-16,-4 5 0 0,-4 4 0 16,-4 1 0-16,-5 4 0 0,-3-1 0 0,-2 0 0 15,-4 1 0-15,0-4 0 0,-1 1 0 16,-3-1 0-16,0 0 0 0,-3-2 0 0,1-1 0 15,2-2 0-15,2-3 0 0,4-4 0 0,5-3 0 16,17-18 0-16,-20 22 0 0,20-22 0 0,0 0 0 16,0 0-70-16,20 5-194 0,-27-39-83 15,34 21-245-15,-10-9 18 0,-5-23 375 0</inkml:trace>
  <inkml:trace contextRef="#ctx0" brushRef="#br0" timeOffset="11448.8974">17859 2939 2047 0,'-28'42'0'0,"0"-1"0"0,0-2 0 0,2-2 0 15,1-2 0-15,1-1 0 0,9 1-17 0,-12-35-357 16,34 37-214-16,-7-37-39 0,-12 17 187 0</inkml:trace>
  <inkml:trace contextRef="#ctx0" brushRef="#br0" timeOffset="12200.7503">18648 2479 1176 0,'0'0'606'0,"0"0"-563"0,6-17-22 0,-6 17 9 16,0 0 5-16,-4-19 9 0,4 19-7 0,0 0-1 16,0 0-17-16,0 0-19 0,0 0 0 0,0 0 0 15,0 0 0-15,-20 23 0 0,15-4 0 0,-1 4 0 16,0 5 0-16,1 3 0 0,2 3 0 16,1 1 0-16,1 2 0 0,1 1 0 0,0 1 0 15,1 1 0-15,1-2 0 0,1-3 0 0,-1-3 0 16,1-2 0-16,-1-2 0 0,2-4 0 0,-1-3 0 15,-3-21 0-15,5 27 0 0,-5-27 0 0,0 0 0 16,0 0 0-16,0 0 0 0,0 0 0 16,0 0 0-16,7-19 0 0,-5 0 0 15,-1-7 0-15,0-5 0 0,-1-1 0 0,0-1 0 16,-2-1 0-16,-1-2 0 0,-2-3 0 0,-1-4 0 16,0-3 0-16,0-6 0 0,1-5 0 0,2-1 0 15,1-3 0-15,2 1 0 0,3 7 0 0,2 2 0 16,3 11 0-16,3 8 0 0,1 7 0 0,3 5 0 15,1 3 0-15,1 4 0 0,2 4 0 0,4 3 0 16,3 2 0-16,3 3 0 0,1 2 0 16,2 3 0-16,2 2 0 0,-1 2 0 15,-1 2 0-15,0 3 0 0,0 1 0 0,-2 4 0 16,0 0 0-16,-5 1 0 0,-1 3 0 0,-4 2 0 16,-3 0 0-16,-4 4 0 0,-5 0 0 0,-5 1 0 15,-6 2 0-15,-6 0 0 0,-4 0 0 0,-7-1 0 16,-4 1 0-16,-4-1 0 0,-7-1 0 0,-3 0 0 15,-3-4 0-15,-2 1 0 0,2-7 0 16,1-2 0-16,3-5 0 0,5-5 0 0,8-1 0 16,5-6 0-16,19 0 0 0,-19-7 0 0,19 7 0 15,4-18-49-15,17 24-125 0,-27-39-163 0,48 44-64 16,-39-40 12-16,16 6-126 0,25 27 334 0,-33-34 181 16</inkml:trace>
  <inkml:trace contextRef="#ctx0" brushRef="#br0" timeOffset="12632.9396">19469 2508 1335 0,'2'23'418'0,"-8"-6"-144"16,6-17-258-16,-19 1-12 0,19-1-4 0,-25 5 0 16,25-5 0-16,-29 13 0 0,12-6 0 15,-1 1 0-15,0 3 0 0,-3 1 0 0,1 2 0 16,-1 1 0-16,0 6 0 0,-1-1 0 0,0 6 0 15,1 0 0-15,1 1 0 0,3 1 0 16,2-2 0-16,5 1 0 0,3-4 0 0,5-4 0 16,2-19 0-16,3 29 0 0,-3-29 0 0,20 19 0 15,-20-19 0-15,35 7 0 0,-9-10 0 0,0-4 0 16,8-8 0-16,2-4 0 0,1-6 0 16,3-6 0-16,1 0 0 0,-2-3 0 0,-4-1 0 15,-2 1 0-15,-7 1 0 0,-3 1 0 0,-4 2 0 16,-3 1 0-16,-6 2 0 0,-2 3 0 0,-5 4 0 15,-3 20 0-15,-1-26 0 0,1 26 0 0,0 0 0 16,-18-7 0-16,18 7 0 0,-26 16 0 0,26-16 0 16,-34 39 0-16,16-11 0 0,0 2 0 15,1 2 0-15,2 2 0 0,3-2 0 16,4 0 0-16,2 0 0 0,6-3 0 0,0 0 0 16,6-1 0-16,0-4 0 0,7 1 0 0,2-7 0 15,5 0 0-15,2-6 0 0,9 0-29 0,-8-17-90 16,29 28-160-16,-35-46-68 0,40 36-36 0,-34-33 32 15,2-10-29-15,23 31 222 0,-31-36 158 0</inkml:trace>
  <inkml:trace contextRef="#ctx0" brushRef="#br0" timeOffset="13148.9594">19982 2580 1231 0,'0'0'588'0,"-43"-15"-406"16,24 8-136-16,-5 0-46 0,3 5 0 15,-1 4 0-15,0 2 0 0,-1 5 0 0,1 2 0 16,0 3 0-16,3 2 0 0,1 2 0 0,2 4 0 15,1 2 0-15,4 1 0 0,1 2 0 16,3 0 0-16,3-4 0 0,4-2 0 0,2 0 0 16,-2-21 0-16,16 30 0 0,-16-30 0 0,29 20 0 15,-12-16 0-15,3 0 0 0,2-4 0 0,3-4 0 16,-1-3 0-16,0-3 0 0,3-4 0 0,-1-3 0 16,-2-4 0-16,-1 0 0 0,-1-3 0 0,-1 1 0 15,-3-3 0-15,-2 1 0 0,-4-1 0 16,-1 1 0-16,-4 1 0 0,-1 2 0 15,-3 3 0-15,-3 19 0 0,3-22 0 0,-3 22 0 0,0 0 0 16,0 0 0-16,0 0 0 0,-24 17 0 16,13 0 0-16,-4 9 0 0,-1 7 0 0,-1 7 0 15,-3 6 0-15,0 6 0 0,2 5 0 0,0 2 0 16,2 4 0-16,4 3 0 0,0 2 0 0,2 0 0 16,1-2 0-16,2-4 0 0,1-3 0 15,1-6 0-15,2-5 0 0,0-8 0 0,2-9 0 16,1-7 0-16,1-6 0 0,-1-18 0 0,5 17 0 15,-5-17 0-15,0 0 0 0,0 0 0 0,0-21 0 16,0 4 0-16,-4-6 0 0,1-4 0 0,-1-3 0 16,0-2 0-16,-2 1 0 0,3-4 0 15,-3-3 0-15,1-2 0 0,-1-3 0 0,1-4 0 16,0-3 0-16,3 1 0 0,0 1 0 16,5 10 0-16,-1 4 0 0,2 8 0 0,1 5 0 15,-5 21 0-15,13-27 0 0,-13 27 0 0,22-18 0 16,-4 9 0-16,4 1 0 0,5 2 0 0,0-4 0 15,8 13-22-15,-17-26-191 0,33 35-123 0,-51-12-162 16,39-28-74-16,-5 28 167 0,-19-30 405 0</inkml:trace>
  <inkml:trace contextRef="#ctx0" brushRef="#br0" timeOffset="13484.9916">20258 2778 1268 0,'0'0'594'16,"32"-22"-523"-16,-32 22-39 0,36-20-1 0,-12 4 0 15,4 0-11-15,0-3-20 0,3 2 0 0,-2-2 0 16,1 3 0-16,-2-2 0 0,-1 0 0 0,-5 1 0 16,-4 0 0-16,-18 17 0 0,22-31 0 0,-22 31 0 15,2-27 0-15,-2 27 0 0,-12-26 0 0,12 26 0 16,-26-14 0-16,4 14 0 0,-3 6 0 15,-6 6 0-15,-2 6 0 0,-4 5 0 16,1 5 0-16,-1 4 0 0,1 5 0 0,2 1 0 16,4 4 0-16,3-1 0 0,6-3 0 0,5 0 0 15,8-4 0-15,4-5 0 0,7-4 0 0,4-4 0 16,5-4 0-16,7-5 0 0,8-5 0 0,7-5 0 16,3-6 0-16,11 0 0 0,-3-15 0 0,27 20-186 15,-33-40-169-15,30 27-266 0,-14-10 18 16,-6-14 322-16</inkml:trace>
  <inkml:trace contextRef="#ctx0" brushRef="#br0" timeOffset="14040.9998">21562 2266 1474 0,'46'-6'481'0,"-28"-12"-440"16,-18 18-15-16,16-23-1 0,-16 23-25 0,0 0 0 16,0 0 0-16,0 0 0 0,0 0 0 0,0 0 0 15,0 0 0-15,-21 7 0 0,21-7 0 0,-29 26 0 16,13-9 0-16,-2 1 0 0,1 5 0 15,-1-1 0-15,3 3 0 0,1 3 0 0,1 1 0 16,1 1 0-16,4 3 0 0,0 1 0 16,1 0 0-16,3-1 0 0,2 1 0 0,2-4 0 15,2-1 0-15,3-3 0 0,4-3 0 0,-2-4 0 16,-7-19 0-16,24 28 0 0,-7-17 0 0,3-6 0 16,3-2 0-16,6-6 0 0,2-4 0 0,6-6 0 15,6-5 0-15,4-2 0 0,3-6 0 0,4 1 0 16,-2-2 0-16,0 1 0 0,-2 0 0 15,1 5 0-15,-6-4 0 0,5 8 0 0,-7-4 0 16,0 6 0-16,-11-10-51 0,20 32-233 0,-44-46-137 16,32 31-157-16,-40 8-22 0,11-40 488 15</inkml:trace>
  <inkml:trace contextRef="#ctx0" brushRef="#br0" timeOffset="14233.0901">22054 2334 1616 0,'-44'0'427'0,"44"0"-423"0,-26 10-4 0,9 8 0 16,2 2 0-16,2 6 0 0,-3 4 0 0,0 5 0 16,-1 6 0-16,-1 4 0 0,3 3 0 0,2 6 0 15,-2-1 0-15,2 1 0 0,1 1 0 16,1-2 0-16,5-2 0 0,1-3 0 0,6-2 0 0,0-7 0 16,10-1 0-16,-1-13 0 15,30 19-245-15,-40-44-185 0,38 3-217 0,-4-4 5 16,-7-26 560-16</inkml:trace>
  <inkml:trace contextRef="#ctx0" brushRef="#br0" timeOffset="14379.5474">22469 2997 2047 0,'-31'1'0'0,"7"-1"0"15,6-5 0-15,18 5 0 0,-18-20 0 0,18 20 0 16,-20-39-8-16,20 39-315 0,-10-36-247 0,12 16-102 15,-4 3 199-15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customXml" Target="../ink/ink1.xml"/><Relationship Id="rId7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10" Type="http://schemas.openxmlformats.org/officeDocument/2006/relationships/image" Target="../media/image5.emf"/><Relationship Id="rId9" Type="http://schemas.openxmlformats.org/officeDocument/2006/relationships/customXml" Target="../ink/ink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emf"/><Relationship Id="rId4" Type="http://schemas.openxmlformats.org/officeDocument/2006/relationships/customXml" Target="../ink/ink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198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9Tui 25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0019171"/>
              </p:ext>
            </p:extLst>
          </p:nvPr>
        </p:nvGraphicFramePr>
        <p:xfrm>
          <a:off x="214283" y="762000"/>
          <a:ext cx="8750332" cy="49072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the marking schedule for the assignment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we have the info needed to do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really well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 permits, continue researching for our assignment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use class time well so we can get good marks and reduce our homework load.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possible, get a printout of the human impact diagram and stick it into our books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get good marks in the “human impact” part of the assignment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792360" y="5252760"/>
              <a:ext cx="40320" cy="334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89120" y="5249520"/>
                <a:ext cx="46800" cy="3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2" name="Ink 1"/>
              <p14:cNvContentPartPr/>
              <p14:nvPr/>
            </p14:nvContentPartPr>
            <p14:xfrm>
              <a:off x="3650760" y="855360"/>
              <a:ext cx="2080800" cy="3604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634200" y="852840"/>
                <a:ext cx="2099880" cy="3619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6" name="Ink 5"/>
              <p14:cNvContentPartPr/>
              <p14:nvPr/>
            </p14:nvContentPartPr>
            <p14:xfrm>
              <a:off x="4596480" y="3744720"/>
              <a:ext cx="1202400" cy="127332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580640" y="3742200"/>
                <a:ext cx="1220760" cy="1292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08834985"/>
              </p:ext>
            </p:extLst>
          </p:nvPr>
        </p:nvGraphicFramePr>
        <p:xfrm>
          <a:off x="533400" y="533400"/>
          <a:ext cx="8094663" cy="363321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160 - 164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Thurs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– Species naming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176, 179, 180, 181, 182 and 183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Thurs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Project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Thurs 23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Research without Plagiarism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228600"/>
            <a:ext cx="8915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http://whangareigirlshighphysics.wikispaces.com/NineTuiScience</a:t>
            </a:r>
          </a:p>
        </p:txBody>
      </p:sp>
    </p:spTree>
    <p:extLst>
      <p:ext uri="{BB962C8B-B14F-4D97-AF65-F5344CB8AC3E}">
        <p14:creationId xmlns:p14="http://schemas.microsoft.com/office/powerpoint/2010/main" val="390659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59" y="152400"/>
            <a:ext cx="9067800" cy="43434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5002560" y="202320"/>
              <a:ext cx="4046400" cy="1083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987080" y="186120"/>
                <a:ext cx="4064400" cy="1116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6641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4" y="228600"/>
            <a:ext cx="9064336" cy="6563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368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7776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5135</TotalTime>
  <Words>147</Words>
  <Application>Microsoft Office PowerPoint</Application>
  <PresentationFormat>On-screen Show (4:3)</PresentationFormat>
  <Paragraphs>23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236</cp:revision>
  <dcterms:created xsi:type="dcterms:W3CDTF">2006-08-16T00:00:00Z</dcterms:created>
  <dcterms:modified xsi:type="dcterms:W3CDTF">2015-06-24T21:47:48Z</dcterms:modified>
</cp:coreProperties>
</file>