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83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22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6569665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definitions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pp158&amp;159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the right jargon in your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time permits, begin researching for our assignment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class time well so we can get good marks and reduce our homework load.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possible, get a printout of the human impact diagram and stick it into our books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good marks in the “human impact” part of the assignment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4994</TotalTime>
  <Words>143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233</cp:revision>
  <dcterms:created xsi:type="dcterms:W3CDTF">2006-08-16T00:00:00Z</dcterms:created>
  <dcterms:modified xsi:type="dcterms:W3CDTF">2015-06-19T04:53:56Z</dcterms:modified>
</cp:coreProperties>
</file>