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79" r:id="rId6"/>
    <p:sldId id="480" r:id="rId7"/>
    <p:sldId id="481" r:id="rId8"/>
    <p:sldId id="482" r:id="rId9"/>
    <p:sldId id="4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84" autoAdjust="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1:50.55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19253 6875 243 0,'0'0'117'0,"0"0"-6"0,0 0 1 15,0 0-5-15,0 0 7 0,10-20-10 0,-10 20-2 16,0 0-9-16,0 0-5 0,10-22-6 0,-10 22 0 16,0 0-5-16,13-19-11 0,-13 19-6 15,8-21-15-15,-8 21-4 0,6-22-9 0,-6 22-4 16,8-19-8-16,-8 19-6 0,0 0-5 0,0 0-1 15,0 0 2-15,6-17 0 0,-6 17 2 0,0 0 1 16,0 0-5-16,0 0-1 0,0 0-3 0,-2 19-5 16,2-19 4-16,-4 37-3 0,1-11 5 15,-2 4-5-15,1 3 5 0,-1 5-8 0,0 0 7 16,3 5 8-16,-1 0-23 0,1 2 22 16,0 1-22-16,-3-1 6 0,1-2 9 0,-1-3-9 15,0-4 5-15,0-2-16 0,1-8-7 0,5-1-27 16,-1-25-20-16,7 34-68 0,-7-34-64 0,17 6-148 15,-17-6-162-15,0 0 73 0,37-19 413 0</inkml:trace>
  <inkml:trace contextRef="#ctx0" brushRef="#br0" timeOffset="484.3982">19848 6792 767 0,'0'0'127'0,"0"0"-66"16,1-18-2-16,-1 18 2 0,0 0 5 0,0 0-4 16,0 0-7-16,0 0-7 0,0-22-8 0,0 22 0 15,0 0 5-15,0 0 4 0,0 0 2 0,0 0-5 16,0 0-9-16,0 0-12 0,0 0-7 15,-18 2-7-15,18-2-4 0,-15 21 1 16,15-21-2-16,-19 34 6 0,6-11-4 0,1 3 8 16,-3 3-7-16,0 4 4 0,0 3-7 0,-1 3-10 15,-3 1 28-15,4 3-24 0,-4-1 25 0,4 1-10 16,-1-4-13-16,2-2 6 0,3-4-10 0,4-4 5 16,4-5-7-16,4-6 3 0,-1-18-2 0,12 27 2 15,-12-27-1-15,23 13 2 0,-23-13 0 16,30 0-2-16,-13-3 1 0,-17 3-1 0,33-19 2 15,-33 19 0-15,29-29 4 0,-15 12-5 0,-2-1 3 16,-3-1-3-16,-2 1 3 0,-7 18-1 16,6-30 3-16,-6 30-3 0,-5-26 2 0,5 26-4 15,-12-23 1-15,12 23-5 0,-21-17-1 0,21 17-7 16,-29-8-3-16,29 8-6 0,-30 0-8 0,13 1-2 16,17-1-6-16,-33 10-9 0,33-10-17 15,-27 11-23-15,27-11-37 0,-18 4-31 0,18-4-99 16,0 0-181-16,0 0 20 0,0 0 337 0</inkml:trace>
  <inkml:trace contextRef="#ctx0" brushRef="#br0" timeOffset="849.219">20026 6887 1160 0,'-19'-11'307'0,"19"11"-221"0,0 0-28 16,0 0-17-16,0 0-16 0,0 0-12 0,0 0 0 16,0 0 4-16,0 0 10 0,0 0 2 15,27-13 1-15,-7 6-6 0,0-3-1 0,7 1-5 16,0-2 0-16,6 1-4 0,-1-3-1 0,5-1-5 16,-1 2 0-16,0 0-7 0,-1 1 1 0,-3 3-2 15,-3 1 0-15,-4 3 1 0,-3 2 0 0,-2 0 0 16,-20 2-1-16,26 4 0 0,-26-4 2 0,0 0 0 15,19 19 0-15,-19-19 1 0,5 29-5 0,-4-9 8 16,-2 3-5-16,-4 3 5 0,-1 6-7 16,-2 4 5-16,-1 6-9 0,-4 4-5 0,0 3 21 15,-4 0-20-15,-1 1 20 0,0-1-6 0,-2-1-9 16,2-5 7-16,2-3-12 0,3-5-1 0,2-3-18 16,1-8-13-16,8 1-40 0,2-25-36 0,6 34-106 15,-6-34-241-15,0 0-65 0,0 0 69 0</inkml:trace>
  <inkml:trace contextRef="#ctx0" brushRef="#br0" timeOffset="1005.4428">20960 7224 1845 0,'0'0'70'0,"-26"12"-34"16,26-12-13-16,-21 5-11 0,21-5-6 0,0 0-8 15,-24 2-15-15,24-2-18 16,-17 0-44-16,-1-11-68 0,18 11-191 0,0 0-250 15,-31-10 21-15,31 10 349 0</inkml:trace>
  <inkml:trace contextRef="#ctx0" brushRef="#br1" timeOffset="137600.2975">4982 2335 570 0,'11'-17'136'0,"-11"17"-54"0,0 0-3 16,0 0 0-16,0 0 5 0,-4-23 1 0,4 23-10 16,0 0-9-16,0 0-14 0,0 0-15 0,0 0-12 15,0 0-9-15,0 0-5 0,0 0-2 0,0 0-1 16,0 0-1-16,0 0 1 0,0 0 6 0,0 0 5 15,9 23-2-15,-5 0 3 0,-4 2-12 0,2 5 3 16,-2 4-11-16,1 2 7 0,1 3-10 16,-1 1 7-16,2 1 14 0,0-1-29 15,-1-2 28-15,1 0-28 0,0-3 5 0,1-3 9 16,1-3-8-16,-2-4-1 0,5-1-24 0,-3-7-7 16,8 5-49-16,-13-22-42 0,19 21-76 0,-19-21-129 15,0 0-112-15,30-8 184 0,-30-16 261 0</inkml:trace>
  <inkml:trace contextRef="#ctx0" brushRef="#br1" timeOffset="138162.8589">4698 2427 1389 0,'0'0'206'0,"-27"3"-163"0,27-3-18 16,0 0-19-16,0 0-6 0,0 0 5 15,0 0 6-15,0 0 7 0,14-19 0 0,-14 19-1 16,26-14-7-16,-8 4-2 0,3-1-6 0,4-1 0 16,3 0-3-16,2-1 2 0,1 0-2 0,0-1 2 15,0 1-3-15,1 1 3 0,-3 2-3 0,0 1 4 16,-2 0-2-16,0 3 1 0,-3 1-1 0,0 0 2 16,-3 4 4-16,-4-2 1 0,-17 3 0 15,28 0-1-15,-28 0-5 0,18 2-1 0,-18-2 1 16,0 0 0-16,22 7-1 0,-22-7 0 0,0 0 2 15,15 18-2-15,-15-18 2 0,10 21-2 0,-10-21 1 16,9 39-3-16,-5-13 5 0,-2 4-5 16,1 3 6-16,-2 5-9 0,-1 2 10 0,0 3-10 15,-2-1-5-15,-1 1 26 0,-1-1-26 0,1-1 26 16,-1-1-11-16,-1-4-9 0,2-2 8 16,0-5-8-16,2-5 7 0,2-4-5 0,-1-20 3 15,5 23-4-15,-5-23 2 0,0 0-2 0,0 0 0 16,23 8 3-16,-23-8-1 0,17-14 3 0,-17 14-1 15,21-33 3-15,-9 11-4 0,1-4 6 0,1-2-4 16,2-1 9-16,-2 0-6 0,1 0 8 0,-3 2-7 16,-1 2-16-16,1 2 28 0,-2 3-31 15,-10 20 28-15,19-26-11 0,-19 26-4 16,0 0 2-16,0 0-2 0,0 0 0 0,0 0-1 16,0 0 2-16,0 0 2 0,19 12-2 0,-19-12-12 15,8 34 28-15,-4-12-29 0,-1 2 27 0,0 1-13 16,-2 1-6-16,0-2-3 0,3 0-11 0,-3-2-4 15,6-1-19-15,-7-21-11 0,14 36-24 0,-14-36-24 16,19 30-56-16,-19-30-77 0,21 1-226 16,-4 6-29-16,-17-7 266 0</inkml:trace>
  <inkml:trace contextRef="#ctx0" brushRef="#br1" timeOffset="138522.2455">5709 2738 1329 0,'0'0'9'0,"0"0"-12"0,-9 21 1 0,9-21 8 15,0 0 13-15,0 0 9 0,22 14 3 0,-22-14-3 16,21-1-7-16,-21 1-1 0,36-7 1 0,-17-2 1 16,7 3-3-16,-3-5-3 0,4 2-6 0,-2-2-2 15,1-1-7-15,0-2 0 0,-1 1-2 16,-3-2 2-16,-2 2 15 0,-3-3-35 0,-17 16 36 15,22-29-35-15,-22 29 20 0,10-26 4 0,-10 26-1 16,-4-23 3-16,4 23 1 0,-14-18 5 16,14 18 0-16,-27-12 3 0,10 12-3 0,-5 1-4 15,-2 6 0-15,-2 5 0 0,-1 5 4 0,-1 4 2 16,3 5-8-16,-2 1 32 0,5 5-29 0,0-1 24 16,5 3-14-16,5-2-15 0,4-2 3 15,5-2-10-15,7-4 3 0,4-2-7 0,7-4 3 16,7-3-3-16,6-7 2 0,8-6-9 0,6-11-19 15,14-1-37-15,-3-17-48 0,27 11-105 0,-13-11-330 16,17-10-2-16,10 3 261 0</inkml:trace>
  <inkml:trace contextRef="#ctx0" brushRef="#br1" timeOffset="139272.3371">6895 2346 1093 0,'0'0'49'0,"-2"-23"-13"0,2 23 7 16,5-24-4-16,-5 24 4 0,4-17-3 0,-4 17-1 15,0 0 5-15,0 0 0 0,0 0-3 0,0 0-10 16,0 0-11-16,0 0-9 0,0 0-4 0,0 27-2 16,0-4 8-16,-2 2-2 0,2 5 10 0,-4 1-5 15,3 2 8-15,-1 0-9 0,-1 3 5 16,2-1-13-16,0 0-12 0,-2 2 23 0,3-2-29 15,0-4 29-15,2 2-14 0,-1-4-5 0,0-2 5 16,0-2-6-16,1-2 6 0,-1-3-6 0,-1-20 4 16,3 28-3-16,-3-28 1 0,0 0-1 0,4 17 0 15,-4-17-1-15,0 0 2 0,0 0 1 16,0 0 5-16,0 0 3 0,6-18 0 0,-6 18 1 16,4-33-6-16,-2 12 0 0,1-2-5 15,0-3 4-15,2 1-5 0,0 1 4 0,1 0-4 16,1-2 6-16,1 2 10 0,1 1-31 0,4 2 30 15,1 4-30-15,-14 17 14 0,34-24 5 0,-17 16-4 16,0 2 2-16,3 2-2 0,-3 4 1 0,0 1 0 16,0 4 0-16,0 1 1 0,0 4-2 0,0 1 3 15,-17-11-3-15,29 26-13 0,-29-26 33 0,20 33-32 16,-14-15 31-16,-2 2-15 0,-2 0-2 16,-4-1 3-16,-1 2-5 0,-4 0 6 15,-4 0-5-15,-4 1 5 0,-3-3-6 0,-3 1 4 16,-1-4-7-16,-2-1 0 0,2-1-7 0,-1-4-7 15,1 0-12-15,1-9-16 0,21-1-27 0,-34-3-44 16,34 3-83-16,-23-10-135 0,23 10-172 0,-5-23 84 16,-4-6 424-16</inkml:trace>
  <inkml:trace contextRef="#ctx0" brushRef="#br1" timeOffset="140037.9451">7433 2647 796 0,'0'0'120'16,"0"0"-77"-16,-17 17 18 0,17-17-11 0,-6 18 9 15,6-18-14-15,-6 23-17 0,6-23-2 0,-10 31-4 16,6-13 2-16,-2 0 1 0,1 4 5 0,-2-2-8 16,4 6 18-16,-5-6-6 0,4 6 2 0,-3-6-8 15,3 4 0-15,-1-7-8 0,4 1 2 0,1-18-5 16,0 21-10-16,0-21-7 0,0 0 2 0,0 0 1 15,0 0 6-15,0 0 6 0,19 2 6 16,-19-2 4-16,12-21-6 0,-4 1-3 0,3-2-9 16,-1-5-1-16,1-1-6 0,-1-2 6 0,-1-1-7 15,0 1 14-15,1 1-4 0,-4-1 9 16,1 1-6-16,-1 1-19 0,-1 3 27 0,1 2-31 16,0 2 28-16,-6 21-14 0,11-29-3 0,-11 29 3 15,0 0-1-15,16-20-1 0,-16 20-2 16,0 0-1-16,22-5 0 0,-22 5 2 0,23 2 0 15,-23-2 0-15,31 4 0 0,-12-2-1 0,0 1 1 16,2 0-1-16,-1 1 1 0,2-2-2 0,-1 1-5 16,2 0-2-16,-1-2 1 0,1 2-1 0,-1-3 6 15,1 0-1-15,-3 0-2 0,-2-1-1 0,-18 1 2 16,28-4 1-16,-28 4 2 0,0 0 2 0,0 0 4 16,0 0 1-16,0 0 0 15,0 0-2-15,0 0-3 0,0 0-1 0,-21-7 1 16,21 7-1-16,-30 3 1 0,30-3 0 0,-34 6 1 15,14 2 0-15,-1 1 3 0,1 4 2 0,-2 2-11 16,-2 3 38-16,2 4-27 0,-4 0 31 0,3 5-13 16,1-3-8-16,5 4 2 0,1-3-10 0,4-1 3 15,4-2-11-15,3-3 4 0,5-2-6 0,0-17 2 16,11 26-2-16,-11-26 3 0,28 14-1 16,-8-12 1-16,6-3 1 0,3-4 1 0,3-5 0 15,2-6-2-15,1-4 3 0,0-2-5 0,3-4 6 16,-3-2-7-16,1-1 5 0,-2-1-5 0,-4 1 5 15,0 1-5-15,-4 0-10 0,-5 4 25 0,-4 1-26 16,-6 1 29-16,-4 6-13 0,-7 16-3 16,5-27 5-16,-5 27-4 0,0 0 2 15,-12-21-2-15,12 21 1 0,-19-2-3 0,19 2 0 16,-25 13 1-16,25-13-3 0,-32 32 4 0,15-12-3 16,0 4-11-16,4 2 26 0,-1-1-27 0,5 3 19 15,1-3-17-15,5 2-15 0,0-5-7 0,8 2-24 16,-5-24-19-16,20 40-25 0,-20-40-16 0,32 30-19 15,-32-30-20-15,44 18-25 0,-24-20-10 0,13 7-24 16,-3-3-41-16,-9-18-65 0,22 22 298 16</inkml:trace>
  <inkml:trace contextRef="#ctx0" brushRef="#br1" timeOffset="140399.6393">8410 2598 1000 0,'0'0'171'0,"0"0"-87"0,0 0 8 16,-19-14-31-16,19 14 2 0,0 0-24 15,0 0-12-15,-23 16 8 0,23-16-22 0,-15 22 19 16,15-22-30-16,-19 31 20 0,12-9-10 0,-4-1 15 16,3 4 6-16,-1-1-8 0,1 4 4 15,1-4-13-15,1 2-2 0,1-3-7 0,3-3 2 16,0-2-5-16,2-18 4 0,2 27-7 0,-2-27 0 16,8 17-2-16,-8-17 0 0,0 0 0 0,18 10-1 15,-18-10 3-15,17-6 0 0,-17 6 2 16,22-21-1-16,-10 4 5 0,1-2 0 0,0-6 8 15,2 0-3-15,-2-4 6 0,3 0-7 0,-3-1 3 16,-1 0-5-16,-2-1 2 0,0 4 8 0,-2-1-28 16,1 1 24-16,-2 4-27 0,-1 3 11 0,-6 20 3 15,11-29-3-15,-11 29 1 0,0 0-2 0,0 0-1 16,0 0-1-16,0 0-1 0,0 0 2 0,20 6-1 16,-20-6-2-16,12 27-11 15,-6-7-3-15,2 3 3 0,0-2-28 0,1 4 21 16,-1-6-43-16,6 8-2 0,-14-27-20 0,31 40-31 15,-31-40-22-15,39 32-45 0,-39-32-25 0,43 15-91 16,-5-2-97-16,-16-24 194 0,23 20 206 0</inkml:trace>
  <inkml:trace contextRef="#ctx0" brushRef="#br1" timeOffset="140618.3609">8994 2578 1395 0,'0'0'102'0,"-35"-2"-35"15,35 2-8-15,-39 4-5 0,22 3-9 0,-5-1-7 16,4 6-20-16,-2 1 28 0,3 3-36 0,2 2 25 16,2 3-14-16,2-1-10 0,4 3 0 15,4 0-10-15,3-1 2 0,1-1-7 0,5-3 3 16,-6-18-4-16,18 26 3 0,-18-26-4 0,34 15-3 16,-11-13-7-16,2-5-9 0,4-1-20 0,-1-13-29 15,11 7-38-15,-15-21-54 0,23 18-117 16,-7-14-251-16,1-13 23 0,10 15 389 0</inkml:trace>
  <inkml:trace contextRef="#ctx0" brushRef="#br1" timeOffset="140941.5076">9320 2226 1393 0,'-23'14'90'0,"10"11"-22"15,-8-1-12 1,8 10 5-16,-8-1-14 0,8 7-1 0,-3-4-12 0,5 5 4 15,-1-2-14-15,3 2 6 0,2-5 2 16,3 1-30-16,2-6 19 0,1-2-29 0,2-2 6 16,1-4 5-16,2-4-7 0,-4-19 4 0,12 29-3 15,-12-29 0-15,15 17-1 0,-15-17 1 0,0 0-1 16,24-4 3-16,-24 4 0 0,21-18 1 0,-21 18 4 16,23-30-4-16,-10 9 4 0,-1-2-4 0,0-2 8 15,1 1-2-15,-1 0-7 0,-1 2 27 16,-2 4-29-16,2 1 26 0,-11 17-16 0,14-23-4 15,-14 23-1-15,0 0-3 0,0 0 0 0,0 0 1 16,19-5 0-16,-19 5 1 0,9 20-1 16,-3-3-14-16,0 4 22 0,0 1-31 0,1 1 8 15,-2-4-33-15,6 6-43 0,-11-25-75 0,27 38-223 16,-27-38-201-16,27 17 20 0,-4-4 479 0</inkml:trace>
  <inkml:trace contextRef="#ctx0" brushRef="#br1" timeOffset="141560.7401">10214 2641 964 0,'0'0'136'0,"-4"-18"-55"0,4 18 2 15,0 0-2-15,-8-25-33 0,8 25 0 0,0 0-28 16,0 0 14-16,-20-16-7 0,20 16-4 0,-19-1-3 16,19 1 0-16,-27 6 3 0,27-6 4 0,-28 13 4 15,28-13-16-15,-27 18 35 0,27-18-39 0,-21 22 28 16,21-22-19-16,-19 27-9 0,19-27 3 15,-14 32-7-15,9-15 2 0,5-17-5 0,-4 30 1 0,4-30-6 0,6 27 3 16,-6-27-4-16,16 25 2 0,-16-25-1 0,24 19 1 16,-24-19 0-16,32 7 0 0,-14-7 0 0,0-1 1 15,2-4 0-15,-1-1-1 0,0-4 2 0,-1-2-2 16,0-4 2-16,-2-2-2 0,1-4 2 0,-4-2-4 16,1-1 5-16,-5 1-6 0,0-1-9 0,-3 4 29 15,-5 0-28-15,-1 2 30 0,-5 1-16 16,-2-1-3-16,7 19 0 0,-18-27-6 0,18 27 1 15,-20-15-7-15,20 15-5 0,-17 0-5 0,17 0-8 16,-18 9-11-16,18-9-17 0,-12 19-17 16,17 2-34-16,-5-21-33 0,8 26-56 0,-8-26-95 15,0 0-157-15,40 16 38 0,-40-16 412 0</inkml:trace>
  <inkml:trace contextRef="#ctx0" brushRef="#br1" timeOffset="141810.7788">10945 1947 852 0,'-26'-33'120'0,"26"33"-1"16,-41-38-25-16,24 34 29 0,-10-6-32 16,4 14-30-16,-5 0-17 0,4 7-14 0,-3 3 0 15,5 10-1-15,-5 2 37 0,7 12-36 0,-3 2 32 16,3 11-21-16,1 1-19 0,5 1 9 0,2 3-20 15,5 2 7-15,2 0-16 0,3-1 6 0,3-3-12 16,1-3 8-16,3-1-2 0,0-8-33 0,5-1 10 16,-5-8-59-16,9 2 3 0,-9-13-22 15,16 11-92-15,-21-33-26 0,18 33-82 0,-18-33-191 16,0 0 110-16,23 27 380 0</inkml:trace>
  <inkml:trace contextRef="#ctx0" brushRef="#br1" timeOffset="141967.0051">10466 2563 1274 0,'-17'-28'237'0,"17"28"-110"0,-17-16-32 0,17 16-22 16,0 0-18-16,0 0-21 0,0 0-15 0,0 0-12 15,0 0-6-15,0 0-2 0,20-4 0 0,1 3 0 16,8-4-5-16,8-4-20 0,10 4-55 0,-8-20-113 16,25 15-304-16,-10-6-117 0,3-3 117 0</inkml:trace>
  <inkml:trace contextRef="#ctx0" brushRef="#br1" timeOffset="142888.8864">11695 2249 554 0,'3'-18'217'0,"-3"18"-90"16,0 0 1-16,0 0-9 0,-15-19-15 0,15 19-21 15,0 0-20-15,0 0-11 0,0 0-10 16,0 0-7-16,-22 5-12 0,22-5-6 0,0 0-6 15,-12 20 1-15,12-20 2 0,-6 29 8 0,3-9 0 16,2 5 7-16,-2 3-7 0,0 5 3 0,0 0-9 16,0 4 4-16,-2 0-10 0,3 1 7 15,-3-2-12-15,1-2-13 0,2-3 26 0,-1-3-31 16,2-3 28-16,1-2-12 0,0-6-4 0,0-17 3 16,4 27-3-16,-4-27 2 0,0 0-1 0,0 0-1 15,0 0 1-15,0 0 2 0,0 0 3 0,0 0 5 16,0 0 1-16,18-18-2 0,-14-3 0 0,-3-4-10 15,1-3-12-15,1-2 27 0,-3-2-27 16,2-1 26-16,-2-4-8 0,-2-3-9 16,1-3 8-16,-3-6-8 0,2-1 9 0,-2-1-11 15,1 0 10-15,3 3-9 0,0 5 10 0,3 5-8 16,2 1 6-16,0 7-7 0,2 5 6 0,3 3-6 16,-10 22-21-16,24-29 33 0,-24 29-34 0,33-22 36 15,-15 15-9-15,3 1 1 0,1 2 1 0,1 1-2 16,-1 3 1-16,-1 1-4 0,-2 4 0 15,-19-5 2-15,29 14-1 0,-29-14-10 0,21 21 35 16,-21-21-34-16,9 28 34 0,-9-7-20 0,-5 4-4 16,-3 4 5-16,-5 1-6 0,-4-2 7 0,-4 2-8 15,-3-1 7-15,-4 1-8 0,0-1 6 16,1-1-5-16,1-1 3 0,4-3-2 0,4-1 3 16,4-3-5-16,3-3 4 0,11-17-5 0,-10 21 0 15,10-21-1-15,0 0 0 0,22 17 1 16,-5-15 1-16,7-1 1 0,5-1 2 0,5-2 1 15,5-3-1-15,1 1 1 0,2 0-2 0,-3 1 1 16,-2 1 0-16,-3 1-1 0,-3 1 1 0,-7 2 0 16,-4 2 0-16,-20-4-1 0,20 9 2 0,-20-9 0 15,0 0 2-15,-7 28-2 0,-4-11 4 0,-8 1-6 16,-4 5 5-16,-5 1-6 0,-5 3 5 16,-1 1-4-16,-3-2-11 0,2 0 28 0,0-1-28 15,4-2 25-15,4 0-11 0,4-4-7 0,5-3-1 16,18-16-16-16,-19 22-23 0,19-22-39 15,0 0-32-15,13 19-41 0,-13-19-54 0,32-21-211 16,-3 12-53-16,-5-22 165 0</inkml:trace>
  <inkml:trace contextRef="#ctx0" brushRef="#br1" timeOffset="143092.0422">12354 2299 1441 0,'-19'21'82'0,"-1"-12"-56"0,5 8 7 15,-6-2 2-15,5 9 7 0,-5-4-14 0,3 6-1 16,-1 0-10-16,4 1-2 0,2 1-11 16,3-3 0-16,3-3-7 0,3-1 2 15,3-1 0-15,1-20-38 0,6 32 27 0,-6-32-50 16,15 20 0-16,-15-20-19 0,24 9-52 0,-24-9-35 16,28-9-73-16,-28 9-174 0,24-33-5 0,5 24 305 15</inkml:trace>
  <inkml:trace contextRef="#ctx0" brushRef="#br1" timeOffset="143232.6487">12336 2069 1468 0,'-23'-1'90'0,"23"1"-55"16,-23 6-22-16,23-6-8 0,0 0-28 0,0 0-26 16,-9 29-47-16,9-29-65 0,14 18-129 0,-14-18-198 15,25 12 22-15,4 8 429 0</inkml:trace>
  <inkml:trace contextRef="#ctx0" brushRef="#br1" timeOffset="143560.7922">12626 2333 1143 0,'-3'22'168'0,"-18"-13"-86"0,13 14 5 15,-12-8-3-15,11 9-10 0,-8-5-20 16,5 6-3-16,-5-5-10 0,8 3-2 0,-2-5-12 15,5 0-3-15,6-18-8 0,-6 29-4 0,6-29-2 16,2 25-16-16,-2-25 14 0,9 19-16 0,-9-19 26 16,0 0-17-16,24 19 14 0,-24-19-15 0,28 10-1 15,-28-10 1-15,34 4 0 0,-13-6 0 0,1 0 0 16,2-4-1-16,-2 0-18 0,2-3 22 16,-1 0-30-16,-2-3 30 0,0-2-13 0,-21 14 3 15,30-32 3-15,-19 14-2 0,-2-2 5 0,-2 1-1 16,-2-1 5-16,-4 1-3 0,-1 2 3 0,-4 0-3 15,4 17 2-15,-13-31-5 0,13 31-2 0,-23-32-9 16,23 32-8-16,-32-27-15 0,32 27-12 16,-35-17-8-16,35 17-6 0,-35-5-14 0,35 5-44 15,-28 6-95-15,28-6-279 0,0 0-8 16,0 0 290-16</inkml:trace>
  <inkml:trace contextRef="#ctx0" brushRef="#br1" timeOffset="143795.1724">13275 1768 1530 0,'-17'7'148'16,"-3"-4"-133"-16,2 4-1 0,-1 5 0 0,1 6 5 15,-4 5-4-15,0 6 5 0,-3 5-5 0,5 2 0 16,-2 8 22-16,2 3-31 0,5 0 22 0,0 3-21 15,3-7-10-15,5 3 7 0,2 3-15 16,1-3 0-16,4 3-28 0,0-9-23 0,9 9-55 16,-11-23-64-16,24 20-155 0,-8-14-223 0,-5-13 74 15,12 11 403-15</inkml:trace>
  <inkml:trace contextRef="#ctx0" brushRef="#br1" timeOffset="144076.4799">13359 2287 1173 0,'-7'-19'255'0,"7"19"-162"0,0 0-19 16,-21-3-2-16,21 3-16 0,-23 11-20 0,23-11-11 15,-26 29 1-15,13-8-6 0,3 3 3 0,-1 2-8 16,4 1 3-16,1 0-7 0,2-1 1 0,4 1-8 16,3-2 1-16,3-2-6 0,2-2 4 15,2-3-4-15,-10-18 2 0,22 27 0 0,-22-27-15 16,25 16 17-16,-25-16-13 0,28 8 17 0,-28-8 2 15,27-3-3-15,-27 3 14 0,24-17-14 0,-24 17 11 16,25-32-13-16,-14 9-5 0,1-4-3 16,-1-3-11-16,0 1-4 0,-4-1-9 0,0 3 0 15,-3-6-11-15,2 8-17 0,-10-10-41 0,12 18-66 16,-22-22-130-16,6 15-263 0,4 7 39 16,-12-9 365-16</inkml:trace>
  <inkml:trace contextRef="#ctx0" brushRef="#br1" timeOffset="144717.0328">13865 2352 1405 0,'-25'3'83'0,"25"-3"-43"0,-35 21-5 0,18-5 4 15,-5-4-9-15,3 6 0 0,-6-4-1 16,5 5 7-16,-3-3-4 0,6 4 1 0,-3-3-5 16,7 3 0-16,13-20-6 0,-22 32-2 0,22-32-8 15,-12 28-3-15,12-28-7 0,0 22-15 0,0-22 11 16,13 17-12-16,-13-17 31 0,22 11-16 0,-22-11 16 16,32 1-14-16,-14-4-20 0,4 0 20 0,-2-4-19 15,2-1 29-15,-2-4-10 0,2 0 10 0,-2-5-11 16,1-1-3-16,0-1 3 0,-2-4-4 15,1 0 5-15,-2 0-5 0,-1 1 4 0,-2 1-3 16,-2 3 4-16,-2 0-4 0,-11 18 4 16,14-29-4-16,-14 29 2 0,0 0-1 0,10-19 0 15,-10 19-1-15,0 0-1 0,0 0-1 0,0 0-1 16,-5 30 4-16,0-7-3 0,1 6 6 0,-4 7-6 16,-3 4 7-16,-2 7-7 0,-2 4-5 15,-2 5 23-15,0 4-20 0,-1-2 20 0,-1 5 0 16,-1-5-10-16,2-1 15 0,-2-5-11 0,3-4 4 15,0-4-12-15,3-4 5 0,-2-5-6 0,1-6 6 16,2-5-5-16,1-4-7 0,12-20 7 0,-23 21-10 16,23-21 24-16,-18 5-17 0,18-5-5 0,0 0 1 15,-17-22-40-15,12 2 15 0,5-4-28 0,-4-13-28 16,11 8-22-16,-8-15-43 16,21 19-57-16,-22-23-98 0,8 6-187 0,13 9 38 15,-17-21 411-15</inkml:trace>
  <inkml:trace contextRef="#ctx0" brushRef="#br1" timeOffset="145263.1936">14366 2419 1659 0,'-18'-4'72'0,"18"4"-40"0,-30 1-1 15,30-1-2-15,-32 6-6 0,32-6-7 0,-33 11-3 0,33-11 2 0,-26 16-1 16,26-16 0-16,-19 25-6 0,19-25 2 0,-16 34-5 16,10-17 1-16,2 3-5 0,4-2 1 15,-1 0-3-15,3-1-12 0,-2-17 10 0,10 25-10 16,-10-25 27-16,17 16-15 0,-17-16 17 16,21 8-17-16,-21-8 0 0,23-1 1 0,-23 1-17 15,28-12 20-15,-28 12-16 0,34-25 27 0,-15 5-9 16,0 0 5-16,1-3-6 0,-1-1-5 0,-1-1 4 0,0 1-5 15,-1 1 5-15,-1 3-4 0,-3 1 3 16,-13 19-3-16,21-27 2 0,-21 27-1 0,0 0-1 16,0 0 0-16,0 0 0 0,0 0 1 0,0 0-2 15,4 30 4-15,-9-5-5 0,-3 7 6 0,-1 6-7 16,-5 5-4-16,-1 5 23 0,-5 5-21 0,1 2 20 16,-1 2-8-16,2 1-10 0,-2 0 9 0,2 0-9 15,0-5 8-15,1-1-11 0,0-7 9 0,1-5-8 16,3-4 7-16,-1-6-4 0,5-6 0 15,1-3-9-15,8-21-11 0,-9 25 29 0,9-25-24 16,0 0 35-16,0 0-16 0,0 0-17 0,0 0 14 16,0 0-16-16,-13-21 30 0,15 4-9 15,-2-3 12-15,2-3-9 0,-1-1-6 0,2-4 5 16,0-2-6-16,1-5 4 0,3-3-6 0,2-1 6 16,1-5-7-16,3-2 8 0,4-2-8 15,4 1 7-15,3-1-17 0,5 6 0 0,-3 3-31 16,7 13-57-16,-18-13-103 0,21 17-393 0,-15-1 11 15,0-2 220-15</inkml:trace>
  <inkml:trace contextRef="#ctx0" brushRef="#br1" timeOffset="145713.2802">15638 2148 1037 0,'-17'-13'268'0,"17"13"-215"0,0 0-15 0,-18 0-5 16,18 0-8-16,0 0-8 0,-25 14-13 0,25-14 6 15,-23 25 7-15,15-4 14 0,-6-2 4 16,6 10 7-16,-3-2-13 0,4 8 0 0,-2-1-18 16,3 1 2-16,0 1-12 0,2-1 5 0,2-1-10 15,1-2 1-15,3 0-31 0,-3-8-16 0,8 8-24 16,-7-32-61-16,6 46-42 0,-6-46-110 0,-11 22-190 16,20-4 61-16,-9-18 375 0</inkml:trace>
  <inkml:trace contextRef="#ctx0" brushRef="#br1" timeOffset="145885.3008">15379 2466 1556 0,'0'0'142'0,"0"0"-93"16,0 0-25-16,0 0-11 0,0 0-8 0,0 0-6 16,0 0 2-16,22 14-3 0,-22-14 3 15,33 4-2-15,-12-8-21 0,9 4-27 0,-6-12-37 16,16 15-64-16,-16-24-60 0,23 18-96 15,-8-8-193-15,-7-16 75 0,18 19 384 0</inkml:trace>
  <inkml:trace contextRef="#ctx0" brushRef="#br1" timeOffset="146244.7023">16034 1948 1508 0,'-24'5'63'0,"7"8"-29"0,-2-3 15 0,4 8-10 15,-5 4 0-15,5 9-1 0,-5 1-14 0,6 5 7 16,-3-3-11-16,2 4 9 0,-1-1-12 0,4 7 6 16,-1-1-10-16,3 2 5 0,0-1-9 15,2-3 7-15,2-4-10 0,0-2 6 16,2-2-8-16,1-3-6 0,3-6 3 0,3-6-7 16,-3-18 24-16,6 25-16 0,-6-25 16 0,0 0-17 15,18 15 2-15,-18-15 3 0,0 0-1 0,26-7-2 16,-26 7-17-16,28-20 23 0,-28 20-24 0,31-34 23 15,-12 13-5-15,-4 1-4 0,1-1 3 0,-2 3-3 16,-1 1 3-16,-13 17-2 0,21-27 1 16,-21 27-1-16,18-15 0 0,-18 15-1 0,0 0 0 15,22-2 0-15,-22 2 1 0,0 0 1 0,18 21-1 16,-18-21-2-16,17 23-11 0,-17-23-7 0,22 25-18 16,-22-25-9-16,30 25-30 0,-30-25-25 15,40 21-53-15,-40-21-74 0,48 4-140 0,-20-2-161 16,-4-13 92-16,16 15 426 0</inkml:trace>
  <inkml:trace contextRef="#ctx0" brushRef="#br1" timeOffset="146604.058">16483 2390 1260 0,'-24'-11'288'0,"6"18"-195"0,-12-7-23 16,10 11 0-16,-10-5-11 0,4 7-12 0,-5 1-10 15,3 4 0-15,-2 0-7 0,2 4-4 0,2-1-8 16,3 2-6-16,4-2-12 15,2 1 0-15,6-3 0 0,2-2 0 0,9-17 0 16,0 28 0-16,0-28 0 0,20 20 0 0,-3-14 0 16,6-2 0-16,5-3 0 0,5-6 0 0,4-1 0 15,4-4 0-15,0-4 0 0,4-2 0 0,-4-2 0 16,2-1 0-16,-4-2 0 0,-6-2 0 0,-3 0 0 16,-4 1 0-16,-6-1 0 0,-3 2 0 15,-2 2 0-15,-5 0 0 0,-4 1 0 0,-4 1 0 16,-2 17 0-16,-4-29 0 0,4 29 0 0,-10-21 0 15,10 21 0-15,0 0 0 0,-25-6 0 0,25 6 0 16,-20 15 0-16,20-15 0 0,-24 33 0 0,13-12 0 16,1 1 0-16,1 1 0 0,2 3 0 15,3-2 0-15,4 0 0 0,1-4-3 0,5-2-23 16,-6-18-3-16,22 28-11 0,-22-28 1 16,38 18-16-16,-19-20-20 0,14 9-45 0,-13-26-69 15,22 22-101-15,-14-18-257 0,5-9 76 0,10 8 309 16</inkml:trace>
  <inkml:trace contextRef="#ctx0" brushRef="#br1" timeOffset="146791.5743">17175 1871 1187 0,'-12'-18'174'16,"12"18"-39"-16,0 0-32 0,0 0-34 0,-27 26-38 16,14-3-10-16,-7 6 22 0,1 14-31 15,-3 3 28-15,1 8-31 0,-2 3-6 0,-1 2 9 16,-2 5-16-16,0 2 11 0,0 0-13 0,3-4-11 15,6-2-36-15,0-10 13 0,11 3-36 0,-9-22-113 16,26 15-13-16,-19-25-135 0,13 0-179 16,9 9 127-16,-14-30 373 0</inkml:trace>
  <inkml:trace contextRef="#ctx0" brushRef="#br1" timeOffset="146947.8093">16881 2370 1443 0,'-25'-40'333'0,"25"40"-233"0,0 0-34 16,-19-15-18-16,19 15-11 0,0 0-19 0,0 0-16 16,0 0-2-16,0 0 0 0,0 0 0 0,29 6-18 15,-11-7-17-15,8 4-37 0,-4-12-56 0,17 21-91 16,-20-33-128-16,31 28-88 0,-6-8-81 0,0-15 240 16,20 25 276-16</inkml:trace>
  <inkml:trace contextRef="#ctx0" brushRef="#br1" timeOffset="147463.4443">17717 2408 1585 0,'-18'0'89'0,"18"0"-36"15,-19 11-13-15,19-11-8 0,-18 19-15 0,18-19-6 16,-22 30-6-16,11-12 2 0,-3 3 1 0,3 2 4 15,-2 2-4-15,2 2-9 0,0 0 29 0,1 0-26 16,2-1 30-16,2-1-13 0,1-2-11 0,4-5 2 16,1-18-9-16,3 26-3 0,-3-26 0 0,0 0 1 15,17 18 0-15,-17-18 4 0,19-1 3 16,-19 1 3-16,20-12 2 0,-20 12-3 0,25-27-1 16,-12 6-6-16,2-2 2 0,-1-2-5 15,1-2-12-15,-3 2 25 0,-2-2-23 0,-2 2 27 0,-2 0-5 16,0 0-4-16,-2 2 4 0,0 2-8 0,-1 0 3 15,1 2-5-15,-4 19 2 0,5-28-3 16,-5 28 3-16,7-19-4 0,-7 19 1 16,0 0 1-16,18-17 0 0,-18 17-2 0,21-9 0 15,-21 9-12-15,30-5-15 0,-13 2-17 0,7 5-32 16,-7-9-42-16,17 20-87 0,-34-13-164 0,42-13-184 16,-14 18 39-16,-10-14 418 0</inkml:trace>
  <inkml:trace contextRef="#ctx0" brushRef="#br1" timeOffset="147807.2189">17951 2555 1711 0,'0'0'41'0,"0"0"-24"0,0 0 1 16,0 0 6-16,0 0 2 0,19 5-2 0,-19-5-1 15,32-9-7-15,-10-1-5 0,3 0-3 0,2-2-2 16,0-1-5-16,-3 0 2 0,-1-1-4 15,-3 1 3-15,-2 1-4 0,-18 12 5 0,31-23-2 16,-31 23 4-16,23-20 6 0,-23 20 4 0,14-19 1 16,-14 19 4-16,5-18-7 0,-5 18-2 0,0 0-3 15,-11-22-2-15,11 22-4 0,-17-6 0 0,17 6-2 16,-29 3-1-16,11 4 2 0,-3 4-3 0,-2 2 3 16,-1 5-2-16,-2 3 2 15,-1 2-3-15,3 1 4 0,1 3-1 0,3-2 3 16,6 0-3-16,0-2 0 0,8-1-2 0,1-3-8 15,5-19 19-15,7 32-16 0,-7-32 12 0,23 22-6 16,-5-14 0-16,6-6 0 0,9-2-14 0,4-7-14 16,6 0-10-16,4-8-15 0,7 6-71 0,-9-17-16 15,22 20-146-15,-27-20-234 0,9-2 14 0,2 5 169 16</inkml:trace>
  <inkml:trace contextRef="#ctx0" brushRef="#br1" timeOffset="147994.7086">18693 1891 1472 0,'-12'17'224'16,"-7"-6"-183"-16,4 9-23 0,-2 0 33 0,1 10-39 15,-1 4 23-15,1 7-25 0,0 3-13 16,2-2 9-16,1 2-12 0,1-1 11 0,4 3-10 16,0 1 7-16,5 2-22 0,-1-6-15 0,9 5-55 15,-10-18-53-15,23 21-136 0,-18-18-289 0,9-5 53 16,4 6 304-16</inkml:trace>
  <inkml:trace contextRef="#ctx0" brushRef="#br1" timeOffset="148354.0911">18917 2401 1252 0,'-17'-21'374'0,"17"21"-276"0,-26-2-37 16,26 2-11-16,-28 8-17 0,28-8-7 0,-33 18-2 15,15-3 1-15,-2 0-2 0,3 4-1 16,-1 0-8-16,4 3-2 0,-1-1-5 0,3 2 0 16,2-2-4-16,4-3 2 0,1-1-5 0,5-17-9 15,0 25 8-15,0-25-8 0,10 17 24 0,-10-17-14 16,17 11 13-16,-17-11-14 0,29 2 0 0,-11-9-3 16,5-1-15-16,1-5 24 0,1-2-25 15,-1-2 26-15,0-2-9 0,-3-2-4 0,-1 2 6 16,-3 0-3-16,-1 2 5 0,-3 0-1 15,-13 17 0-15,21-29-2 0,-21 29 1 0,11-22 1 16,-11 22 1-16,0 0-1 0,0 0 1 0,0 0-2 16,0 0-2-16,0 0 0 0,0 0-4 0,-12 17 3 15,3 1-5-15,2 4 3 0,-1 3-10 0,1-3-2 16,5 2-14-16,-2-4-2 0,7 3-3 0,-3-23-37 16,12 31-16-16,-12-31-58 0,24 16-58 15,-24-16-85-15,29-20-173 0,3 18 3 0,-13-22 328 16</inkml:trace>
  <inkml:trace contextRef="#ctx0" brushRef="#br1" timeOffset="148557.2378">19420 2006 1631 0,'-44'26'126'0,"22"9"-74"0,-1 0-26 16,5 2 7-16,0 0-16 0,2 1 2 0,0 2-11 15,2 4 6-15,3-1-11 0,2-2 4 0,2-1-9 16,3-2 4-16,2-4-13 0,1-3-1 0,3 2-24 16,-3-9-15-16,8 6-16 0,-7-30-64 15,9 49-153-15,-16-31-245 0,7-18-12 16,4 30 268-16</inkml:trace>
  <inkml:trace contextRef="#ctx0" brushRef="#br1" timeOffset="148744.7433">19246 2316 1748 0,'-35'-1'157'0,"35"1"-120"0,0 0-22 0,0 0-6 16,0 0 0-16,0 0 2 0,23 8-1 0,-23-8-3 16,33 1-8-16,-11-5-12 0,6 0-19 15,0-6-21-15,6 9-36 0,-6-15-53 0,17 26-125 16,-21-16-308-16,10-1 32 0,0 8 256 0</inkml:trace>
  <inkml:trace contextRef="#ctx0" brushRef="#br1" timeOffset="149088.4933">19472 2472 1371 0,'0'0'97'0,"3"17"-58"0,-3-17 13 0,0 0 16 15,23 13 4-15,-23-13-5 0,23-1-11 16,-23 1-9-16,30-12-14 0,-10 1-6 0,3 1-10 16,-1-2-5-16,3-1-6 0,1-2-2 0,-2 1-4 15,-1-3 3-15,-4 1-5 0,-1 1 4 0,-18 15-3 16,30-32 0-16,-30 32-3 0,26-28-2 0,-26 28-3 16,18-21 6-16,-18 21-6 0,2-17 5 15,-2 17 1-15,0 0-2 0,-24-13 4 0,24 13 1 16,-28 2 1-16,28-2 3 0,-31 13 5 0,7-1 0 15,3 3 4-15,-7 2 0 0,2 2 1 0,4 0-2 16,3 4 2-16,3-1-8 0,1 1 2 0,4 1-9 16,4-1 4-16,2 0-5 0,4-2 3 0,2-2-4 15,4-1-2-15,-5-18-13 0,18 28-9 16,-18-28-27-16,26 16-35 0,1-1-87 16,-27-15-167-16,29-12-226 0,-5 10 3 0,-4-14 388 15</inkml:trace>
  <inkml:trace contextRef="#ctx0" brushRef="#br1" timeOffset="149416.6243">20055 2218 1308 0,'-38'-8'283'15,"20"14"-223"-15,-5-5-15 0,23-1 4 0,-34 12-10 16,34-12-4-16,-34 16-7 0,34-16 3 0,-28 19-8 15,28-19-3-15,-16 22-6 0,16-22-5 0,-7 20-5 16,7-20-1-16,2 21-2 0,-2-21 0 16,15 20-1-16,-15-20 0 0,24 17-1 0,-24-17 2 15,32 12-2-15,-15-7 3 0,-17-5-1 0,32 9-3 16,-32-9-2-16,31 9 3 0,-31-9-3 0,24 10 5 16,-24-10-1-16,0 0 1 0,20 17 0 0,-20-17-1 15,0 0 0-15,3 22-7 0,-3-22 1 0,-11 23 4 16,11-23-5-16,-24 29 10 0,24-29-2 0,-32 30 2 15,15-14-5-15,0-1 2 16,-1 0-9-16,0-3-5 0,18-12-25 0,-35 17-82 16,37 4-210-16,-2-21-289 0,0 0 54 0,-17 3 337 15</inkml:trace>
  <inkml:trace contextRef="#ctx0" brushRef="#br1" timeOffset="150657.0939">20876 2362 970 0,'0'0'138'0,"0"0"-45"16,-18-1-25-16,18 1-17 0,0 0-10 0,-30-6-9 16,30 6-3-16,-24 2 1 0,24-2 5 0,-30 6-1 15,30-6 3-15,-34 7 2 0,34-7 1 0,-31 14-3 0,31-14 0 16,-24 15-7-16,24-15-4 0,-21 16-8 0,21-16-3 15,-16 21-7-15,16-21 0 0,-11 26-3 0,11-26-1 16,-9 33-3-16,9-33 2 0,-8 33-5 0,6-16 3 16,2-17-3-16,1 30 3 0,-1-30-3 0,6 25 2 15,-6-25-1-15,12 17-15 0,-12-17 14 0,19 7-11 16,-19-7 13-16,23-1 16 0,-23 1-11 16,26-12 12-16,-26 12-9 0,32-27-5 0,-14 8 3 15,1-3-7-15,0-2 4 0,1-2-6 0,-2-2 7 16,-1 1-8-16,-3 2 8 0,-3 2-4 15,-5 1 3-15,-3 5 0 0,-4 0 6 0,1 17 0 16,-13-25 2-16,13 25-4 0,-19-15-3 0,19 15-4 16,-28-2 0-16,28 2 0 0,-33 11-1 0,16 0 1 15,0 1-3-15,17-12 3 0,-24 27-10 0,24-27-3 16,-10 25-16-16,10-25-13 0,9 19-15 0,-9-19-5 31,30 12-6-31,-12-14-5 0,16 4-9 0,-6-12-17 16,15 9-17-16,-8-13-13 0,13 10 12 15,-10-8 16-15,7 6 38 0,-7-3 27 0,0 5 25 16,-5 0 9-16,-5 2 17 0,-4 3 28 0,-24-1 30 16,30 6 31-16,-30-6 19 0,0 0-2 0,0 0-21 15,2 24-17-15,-2-24-31 0,-21 22-9 0,21-22-11 16,-30 29-1-16,9-13-6 0,1 5 4 0,-2-3-3 16,3 4 4-16,-4-2-4 15,6 0 3-15,-1-4-4 0,4 1 1 0,14-17-7 16,-16 20-3-16,16-20-8 0,0 0-3 0,0 0 1 15,0 0-1-15,0 0 4 0,0 0 1 0,0 0 3 16,0 0-1-16,24-5 2 0,-24 5-6 0,23-24 1 16,-10 7-8-16,3-1 2 0,0 0-4 0,-1-2 2 15,1-1-2-15,0 0 4 0,0 1-5 0,0 2 5 16,-2-2-5-16,0 1 3 0,-3 2-1 16,1 0 0-16,-12 17-1 0,23-28 3 0,-23 28-4 15,22-19 4-15,-22 19-3 0,22-13 1 0,-22 13-2 16,19-5-6-16,-19 5-6 0,18-1-9 0,-18 1-10 15,20 6-15-15,-20-6-12 0,23 14-18 16,-23-14-14-16,27 21-27 0,-27-21-30 0,34 22-48 16,-34-22-68-16,31 6-164 0,-3 12 32 0,-28-18 353 15</inkml:trace>
  <inkml:trace contextRef="#ctx0" brushRef="#br1" timeOffset="151174.1279">21744 2346 1163 0,'20'0'235'16,"-20"0"-121"-16,-18-11-40 0,18 11-19 0,-21-7-12 15,4 5-12-15,17 2-4 0,-34 3-1 0,16 3-2 16,-2 0-2-16,2 4 1 0,-4-2-3 16,1 5 1-16,-1-1-1 0,0 3 4 0,-1 2-3 15,2 1 2-15,2 1-3 0,1 0-2 0,3 0-3 16,4-2-2-16,11-17-6 0,-17 30-1 0,17-30-6 16,-3 20 1-16,3-20-4 0,0 0 3 0,17 17-1 15,-17-17 1-15,20 5 1 0,-20-5-1 0,29-5 3 16,-12 0-5-16,0-4 4 0,2-1-3 15,0-1 1-15,-1-3 2 0,2 0-2 16,-20 14 0-16,32-32 0 0,-20 15-1 0,-12 17 2 16,22-32-1-16,-22 32 0 0,14-32-1 0,-14 32 0 15,11-30-4-15,-11 30 3 0,6-23-1 0,-6 23 0 16,0 0 0-16,0 0-1 0,0 0 0 0,0 0-2 16,0 0 2-16,-6 22 0 0,1-4 3 0,-2 9-5 15,0 4 8-15,-3 8-8 0,-1 2 10 16,-2 6 11-16,-1 1-21 0,0 4 19 0,-1 4-20 15,2 0 3-15,-2 2 9 0,0 0-10 0,1-4 10 16,-1-3-9-16,-1-4 7 0,4-7-7 0,1-6 6 16,3-5-4-16,1-6 5 0,2-6-6 15,5-17 3-15,-5 22-1 0,5-22 1 0,0 0 0 16,0 0 3-16,0 0 1 0,0 0-2 0,5-23 3 16,-2 3-7-16,3-7 5 0,0-5-6 15,1-1 6-15,0 0-5 0,-2-1 6 0,-2-1-6 16,1-2 4-16,-2-1-3 0,2 0 4 0,0 0-7 15,2 2 8-15,0 4-8 0,1 2 5 0,3 2-5 16,1 4-3-16,1-1-17 0,4 5-33 0,0-6 1 16,9 12-62-16,-5-15-17 0,20 22-109 0,-20-10-310 15,16-5 42-15,3 9 198 0</inkml:trace>
  <inkml:trace contextRef="#ctx0" brushRef="#br1" timeOffset="151611.6421">22144 2373 1467 0,'0'0'113'0,"-3"-21"-76"0,3 21 0 0,-9-17 8 16,9 17-3-16,0 0-9 0,-17-19-13 0,17 19-2 16,-19-9 0-16,19 9 0 0,-24-1 1 0,24 1-2 15,-32 9 1-15,10-1-3 0,0 7 6 0,-4 2-1 16,1 3 4-16,-3 3-3 0,1 1 1 15,1 2-7-15,3-1-8 0,3-1-7 0,4-2 0 16,5-3 0-16,4 0 0 0,7-19 0 16,-4 27 0-16,4-27 0 0,12 22 0 0,-12-22 0 15,28 15 0-15,-10-10 0 0,4-3 0 0,1-3 0 16,4-2 0-16,1-3 0 0,1-2 0 0,0-4 0 16,-2-2-2-16,-1 0-10 0,-1-3 2 0,-3 1 3 15,0 1-1-15,-5-2 5 0,-17 17-3 0,27-33 2 16,-27 33-1-16,17-31 2 0,-17 31-3 0,8-28 3 15,-8 28-4-15,2-26 1 0,-2 26 0 16,-3-19 2-16,3 19 1 0,0 0 3 0,0 0-3 16,0 0-5-16,0 0-2 0,0 0-5 15,0 0 0-15,-18 18-2 0,18-18 5 0,-12 32-1 16,4-14 3-16,4 2-9 0,-4 2 0 0,6 1-8 16,-4-1 6-16,6 1-15 0,0-23-8 0,1 38-12 15,-1-38-55-15,12 28-24 0,-12-28-63 16,21 14-71-16,-21-14-188 0,21 0 64 0,5 4 330 15</inkml:trace>
  <inkml:trace contextRef="#ctx0" brushRef="#br1" timeOffset="151986.616">22531 2431 1426 0,'1'22'165'16,"-22"-10"-109"-16,9 7-12 0,12-19-6 0,-22 34-3 15,22-34-13-15,-17 31-6 0,17-31-10 0,-8 26 1 16,8-26-6-16,0 19 2 0,0-19-3 0,0 0 1 16,6 17-2-16,-6-17 1 0,0 0-1 0,0 0 2 15,0 0-2-15,17-1 4 0,-17 1 0 0,0 0 0 16,15-20 1-16,-15 20-3 0,18-24 3 16,-18 24-6-16,24-34 5 0,-8 16-5 0,-1-2 3 15,2-1-4-15,2-2 6 0,0 0-5 0,5 1 6 16,-4-1-5-16,0 0 3 0,-2 1-4 15,-2 1 4-15,0 3-3 0,-16 18 4 0,23-26-4 16,-23 26 2-16,0 0 2 0,0 0-1 0,0 0 3 16,0 0-1-16,0 0-1 0,2 28-2 15,-8-7 1-15,-3 3-3 0,-1 1 3 0,-3 3-10 16,0-1-1-16,1 2-15 0,-2-1 1 0,5-1-10 16,-1-4 0-16,6 2-22 0,4-25-11 0,4 35-16 15,-4-35-52-15,18 23-24 0,-18-23-86 0,28-2-146 16,0 8-41-16,-11-20 260 0</inkml:trace>
  <inkml:trace contextRef="#ctx0" brushRef="#br1" timeOffset="152158.5063">23014 2277 1214 0,'0'0'259'0,"-17"-1"-164"0,17 1-33 15,-22 19-8-15,22-19-19 0,-26 39-8 0,14-15-18 16,2 3 0-16,2 2-7 0,1 1 5 0,0 0-8 15,4 1 7-15,-1-2-10 0,3-2 7 16,2-1-20-16,-2-7-31 0,8 5-6 0,-7-24-82 16,15 34-57-16,-15-34-108 0,0 0-217 0,0 0 76 15,0 0 375-15</inkml:trace>
  <inkml:trace contextRef="#ctx0" brushRef="#br1" timeOffset="152642.8779">23269 2305 605 0,'23'13'128'0,"-5"-4"15"0,-18-9-14 16,24 6-29-16,-24-6-28 0,0 0-7 15,0 0 13-15,0 0 9 0,0 0-5 0,0 0-17 16,0 0-26-16,0 0-19 0,8-18-15 0,-8 18 3 16,0 0 10-16,0 0 6 0,-6-17 11 0,6 17 0 15,0 0-9-15,0 0-4 0,0 0-11 0,-18 14-1 16,18-14 5-16,-21 21 7 0,21-21 3 16,-29 26 2-16,12-12-7 0,1 3-4 0,16-17-8 15,-32 32-1-15,18-15-7 0,14-17 2 0,-28 32-5 16,28-32 4-16,-15 29-3 0,15-29 1 0,-1 23-2 15,1-23 2-15,9 22-5 0,-9-22-1 0,17 18-6 16,-17-18 1-16,28 11-1 0,-28-11 1 0,34 3 1 16,-15-5 4-16,-1 1 1 15,-1-3 4-15,-17 4-1 0,28-7 0 0,-28 7 1 16,19-6 0-16,-19 6 2 0,0 0 2 0,0 0-1 16,0 0 4-16,0 0 0 0,0 0 0 0,0 0-4 15,-7 17 0-15,7-17-7 0,-24 24 2 0,24-24 12 16,-30 26-38-16,16-9 15 0,-3-5-44 0,8 6 1 15,9-18-14-15,-17 28-22 0,17-28-41 0,-4 21-92 16,4-21-149-16,0 0-109 0,0 0 178 16</inkml:trace>
  <inkml:trace contextRef="#ctx0" brushRef="#br1" timeOffset="153158.5135">23729 2206 1173 0,'-16'-29'378'0,"16"29"-292"16,-18 2-42-16,18-2-5 0,-25 15-11 0,25-15 6 16,-30 29-7-16,17-9 1 0,-4 0-6 0,2 5 3 15,-1 1-3-15,4 1 4 0,0 1-7 0,3-2 1 16,0-3-10-16,1 0 1 0,1-4-9 0,1 0 1 16,6-19-3-16,-9 32 2 0,9-32-3 0,-3 20 2 15,3-20-4-15,0 0 1 0,0 0 0 16,0 0 2-16,17 4 2 0,-17-4-2 0,22-17 3 15,-22 17-4-15,33-34 0 0,-16 15-3 16,1-3 0-16,-2 1-3 0,-2 1 3 0,0-1-3 16,-5 2 6-16,1 1-2 0,-3 1 3 0,-7 17-1 15,10-26 3-15,-10 26-2 0,0 0 3 0,4-16 0 16,-4 16 1-16,0 0-1 0,0 0-2 0,0 0-1 16,0 0-1-16,-15 27 0 0,15-27 0 15,-11 34 3-15,8-14-3 0,0-4 3 0,3-16-4 16,-1 31 2-16,1-31-2 0,5 24 2 0,-5-24-3 15,13 18 3-15,-13-18-2 0,29 13 3 0,-8-11-1 16,5-4 3-16,2-5 2 0,4-1-3 0,1-4 1 16,2-3-3-16,1-1 1 0,-3-2-2 15,-3 0 0-15,-2-1-2 0,-5-1 2 0,-4 2-2 16,-6 1 4-16,-13 17-1 0,12-24 2 16,-12 24 0-16,0 0 0 0,0 0 0 0,-20-17 0 15,20 17-3-15,-26 11 0 0,7 2 1 0,0 3-2 16,-2 6 3-16,1 3-3 0,1 1 3 0,2 1-10 15,3 0-5-15,5 1-20 0,1-5-13 0,10 5-44 16,-2-28-31-16,13 46-78 0,-13-46-103 0,0 0-213 16,37 27 9-16,-20-30 367 0</inkml:trace>
  <inkml:trace contextRef="#ctx0" brushRef="#br1" timeOffset="153471.0191">24378 2165 1548 0,'-23'14'279'0,"-4"-9"-242"0,2 5-20 15,-1 1-3-15,2 3 4 0,0 1-3 0,2 2 1 16,5-2-8-16,6 4-1 0,11-19-7 0,-6 31 1 16,11-14-4-16,-5-17 3 0,23 29-3 0,-3-19 3 15,5-2-2-15,3-2 3 0,3 0 0 0,1-3 0 16,-1 0-1-16,1 0-4 0,-5 0-2 15,-4 1 1-15,-23-4 0 0,27 11 6 16,-27-11-1-16,0 0 8 0,7 20 4 0,-7-20 6 16,-15 24 4-16,2-7-5 0,-8 3-4 0,-2-1-2 15,-4 0-7-15,1 2 2 0,-5 0-6 0,0-3-10 16,-3 0 15-16,0-4-33 0,3 3 4 0,-3-3-38 16,9 7-66-16,-22-21-162 0,17 17-335 0,-6-6 43 15,-5-4 280-15</inkml:trace>
  <inkml:trace contextRef="#ctx0" brushRef="#br1" timeOffset="154211.5796">4966 3327 1185 0,'10'-27'265'0,"-10"27"-186"0,17-33-43 0,-17 33 28 15,20-27-44-15,-20 27 6 0,0 0 0 0,0 0-2 16,0 0 1-16,0 0-3 0,0 0 5 15,4 24-37-15,-11-1 26 0,-4 7-29 0,-2 5 9 0,-3 3 8 16,-2 1-8-16,0 0 9 0,1-1-9 0,2-1 7 16,3 0-7-16,2-3 6 0,4-3-6 0,4-4 5 15,3-1-6-15,4-3-2 0,4 1-24 16,1-5-17-16,11 6-46 0,-21-25-52 0,41 34-123 16,-20-22-288-16,1-8 65 0,9 8 355 0</inkml:trace>
  <inkml:trace contextRef="#ctx0" brushRef="#br1" timeOffset="154683.4693">4820 3565 1612 0,'0'0'76'16,"-23"7"-27"-16,23-7-19 0,0 0-15 0,0 0-10 15,0 0-6-15,0 0-1 0,0 0 1 0,0 0 1 16,20 11 3-16,-3-9 1 0,1-2 1 0,3 0-1 15,1-3 0-15,3 1-3 0,2-3 2 16,2-1-2-16,4-1 1 0,1-2-2 0,2 1 2 16,3-1-2-16,-1 1 1 0,-1 2-1 0,-1-2 0 15,-3 2-1-15,-3-1 2 0,-2 1 0 16,-2 0 1-16,-6 0 1 0,-2 1 4 0,-18 5 2 16,19-7 1-16,-19 7 3 0,0 0 4 0,0 0 3 15,0 0 0-15,0 0-6 0,0 0-8 16,0 0-10-16,-27-5-3 0,27 5-1 0,-30 19 1 15,10 0 5-15,1 5-1 0,1 6 5 0,-3 3-5 16,3 3 7-16,0 0-4 0,2-1 10 0,4-2-4 16,3-3 7-16,5-4-8 0,4-6 1 0,5-3-7 15,-5-17 2-15,21 24-2 0,-4-17 2 0,4-5 5 16,3-4 1-16,1-7 6 0,3-5-2 0,2-4 0 16,0-6-5-16,-1-5 1 0,2-2-6 15,-5-3 5-15,-1 0-9 0,-6 1 7 16,-5 3-6-16,-7 2 6 0,-6 3-4 0,-5 3 4 15,-4 4-3-15,8 18-2 0,-29-27-6 0,7 20-9 16,-3 1-12-16,1 8-11 0,-4 2-11 0,6 9-21 16,-6-2-28-16,11 20-63 0,-16-22-111 0,18 17-293 15,4 1 34-15,11-27 354 0</inkml:trace>
  <inkml:trace contextRef="#ctx0" brushRef="#br1" timeOffset="155384.6858">6207 3762 1116 0,'25'-11'80'16,"-25"11"2"-16,27-4 4 0,-27 4-5 0,37-15-21 15,-18 3-21-15,7 2-18 0,-3-2-10 0,1-1-10 16,-2 0 2-16,0-2-2 0,-3-1 7 0,0 3 4 16,-19 13 8-16,26-28 1 0,-26 28 7 15,17-25-4-15,-17 25 5 0,8-22 1 16,-8 22-2-16,0 0-4 0,-9-24-3 0,9 24-7 15,0 0-1-15,-25-13-3 0,25 13 0 0,-30-3 0 16,12 4 0-16,-4 3-1 0,-1 2-3 0,-2 4 2 16,-1-1-2-16,2 6 4 0,-1 1-1 0,4 1 3 15,-1 1-5-15,5 0 1 0,1 0-6 0,4 0 1 16,3 0-5-16,4 0 2 0,3 1-4 16,4 1 4-16,3 0-5 0,5-1 2 0,3-1-10 15,-13-18-3-15,38 31-16 0,-15-20-6 0,10 3-28 16,-4-12-24-16,16 10-43 0,-15-25-102 0,24 16-137 15,-8-9-174-15,-4-12 129 0,13 15 417 0</inkml:trace>
  <inkml:trace contextRef="#ctx0" brushRef="#br1" timeOffset="155744.1275">7069 3500 1183 0,'-33'5'213'0,"6"-10"-156"0,7 6-11 16,-7-3 4-16,5 7 1 0,-5-3-12 0,6 5-6 15,-7-2-5-15,3 7 0 0,-2-1-5 16,3 6 2-16,-1 1-4 0,3 3 2 16,-1 0-6-16,4 4 5 0,2-5-3 0,5 3 3 15,1-2-7-15,6-2-2 0,2-2-9 0,3-17 0 16,5 29-5-16,-5-29 1 0,18 22-2 0,-18-22 2 16,33 13-1-16,-9-10 3 0,0-3-1 0,4-5-1 15,4-4 2-15,0-3-2 0,3-5 3 0,2-2-4 16,0-4 4-16,1-3-5 0,-2 1 6 0,-4 0-5 15,-4-1 3-15,-5 2-3 0,-6 2 4 16,-3 3-3-16,-4 2 3 0,-10 17-1 0,12-24 2 16,-12 24-2-16,0 0 4 0,0 0-1 0,-7-17 0 15,7 17-2-15,0 0-3 0,-25 11-1 0,25-11-3 16,-26 30 0-16,10-8-3 0,0 2 1 16,2 4-8-16,-2-2 0 0,6 2-15 0,1-2-3 15,6 1-23-15,-2-7-22 0,15 9-54 16,-10-29-62-16,23 34-99 0,-10-16-253 0,6-17 73 15,17 12 372-15</inkml:trace>
  <inkml:trace contextRef="#ctx0" brushRef="#br1" timeOffset="155978.5061">7611 3487 1417 0,'-31'-10'108'16,"11"11"-32"-16,-8-7-5 0,9 10-13 0,-7-3-19 15,6 6-8-15,-5 0-7 0,2 7-1 0,4 0-5 16,1 4-1-16,1 2-7 0,4 2 1 0,1 1-11 16,4 1 1-16,3 1-4 0,4-1 3 0,4 0-4 15,6-2 4-15,4 0-6 0,3-5-2 0,6-1-12 16,0-7-10-16,11 2-24 0,-5-12-28 16,13 8-46-16,-12-21-51 0,21 15-42 15,-17-23-118-15,7-6-129 0,11 14 107 0,-18-26 361 0</inkml:trace>
  <inkml:trace contextRef="#ctx0" brushRef="#br1" timeOffset="156306.5557">8082 3190 1315 0,'-22'2'226'0,"8"16"-141"0,-12-4-23 0,8 13-19 16,-5-2 14-16,2 8-38 0,-1 1 24 0,3 6-7 15,-1-2-13-15,6 2 4 0,-1-2-12 0,3-2 4 16,5-1-9-16,2-3 1 0,4-3-9 0,3-5 2 15,3-4-6-15,2-2 4 0,-7-18-4 0,18 27 1 16,-18-27-2-16,25 18 2 0,-25-18-1 16,28 6 1-16,-28-6 1 0,29-8-3 0,-29 8 3 15,34-22 0-15,-16 7 2 0,0-3-2 16,-2 0 2-16,0 0-2 0,-3 0 2 0,1 1 0 16,-5-1 7-16,-9 18-3 0,19-32 3 0,-19 32-3 15,16-23-1-15,-16 23-2 0,0 0 1 0,0 0-2 16,0 0 1-16,0 0 0 0,0 0-1 0,0 0 1 15,19 19-4-15,-13-1 2 0,0 2-9 16,0 2-5-16,3 1-17 0,-2-4-13 0,5 6-29 16,-12-25-44-16,28 45-112 0,-28-45-202 0,15 27-150 15,7-9 54-15,-22-18 526 0</inkml:trace>
  <inkml:trace contextRef="#ctx0" brushRef="#br1" timeOffset="156853.4469">9289 3552 892 0,'0'0'309'15,"1"-25"-199"-15,-1 25-22 0,0 0-11 0,-25-4-22 16,8 1-16-16,17 3-7 0,-35 7 3 0,18 1 4 15,-5-1-4-15,3 7 0 0,-3-4-6 0,4 6 0 16,-3 0-7-16,3 3 3 0,-2-1-5 0,3 4 4 16,1 0-5-16,3 1 0 0,2 0-8 15,3-1 0-15,3-3-10 0,1-2 2 16,4-17-4-16,6 28 1 0,-6-28-1 0,17 23 1 16,-17-23-2-16,32 13 2 0,-10-11-1 0,3-3 2 15,6-5 0-15,1-4-1 0,4-4 3 0,0-4-4 16,1-4 3-16,-2-1-4 0,-2-2 4 0,-4-1-5 15,-4 1 6-15,-4 0-4 0,-6 0 4 0,-4 4-3 16,-6-1 4-16,-4 1-4 0,-4 3 3 16,-4 0-5-16,7 18-2 0,-24-30-7 0,24 30-1 15,-37-20-6-15,17 16 2 0,-4 4-1 0,3 3 5 16,-3 6 4-16,3 4 2 0,0 1 3 0,3 5-8 16,1-1-6-16,6 2-17 0,11-20-24 0,-9 35-47 15,9-35-54-15,16 25-110 0,-16-25-223 16,24 4-13-16,9 2 296 0</inkml:trace>
  <inkml:trace contextRef="#ctx0" brushRef="#br1" timeOffset="157087.829">9866 3143 1380 0,'-21'-8'333'0,"21"8"-296"16,-32 14-18-16,32-14 3 0,-30 30-3 0,15-7 0 15,-1 5 11-15,1 6-25 0,2 2 26 16,2 5-29-16,2 2 4 0,2 3 6 0,0 1-11 16,3 4 7-16,-1 0-13 0,2-1 10 0,1 0-12 15,1-4 5-15,2 0-18 0,-2-4-3 0,5 0-9 16,-4-4-25-16,7-1 4 0,-9-14-66 0,16 13-77 16,-14-36-201-16,-2 24-166 0,2-24 109 15,0 0 454-15</inkml:trace>
  <inkml:trace contextRef="#ctx0" brushRef="#br1" timeOffset="157244.1528">9648 3576 1629 0,'-24'1'84'0,"24"-1"-55"16,0 0-12-16,0 0-7 0,0 0-9 0,0 0-3 15,0 0-4-15,0 0-8 0,37 12-15 0,-13-22-19 16,12 2-32-16,-5-16-58 0,22 16-122 0,-15-12-277 15,2-8 23-15,11 12 373 0</inkml:trace>
  <inkml:trace contextRef="#ctx0" brushRef="#br1" timeOffset="157619.1007">10168 3117 1363 0,'-8'21'154'0,"-10"-15"-86"15,18-6 0-15,-24 31-7 0,14-10-12 16,-3 4-19-16,1 5-15 0,-2 0 27 0,5 6-27 15,-2 2 23-15,3 2-9 0,0 0-9 0,0 1 6 16,-1 0-11-16,3 1 6 0,-2-2-10 16,2-2 4-16,1-3-8 0,2-4-7 0,2-4 0 15,-1-3 0-15,4-6 0 0,-2-18 0 0,4 25 0 16,-4-25 0-16,0 0 0 0,0 0 0 0,20 16 0 16,-20-16 0-16,17-7 0 0,-17 7 0 0,24-28 0 15,-8 8 0-15,1-6 0 0,1 0 0 0,1-4 0 16,0 3 0-16,-2 0 0 0,0 2 0 15,-4 3 0-15,0 3 0 0,-13 19 0 16,18-28 0-16,-18 28 0 0,0 0 0 0,0 0 0 16,0 0 0-16,0 0 0 0,0 0 0 0,18 12 0 15,-17 6 0-15,1 6 0 0,-2 3 0 0,0 2 0 16,1 0 0-16,1 0 0 0,1-1 0 0,4-2-16 16,-1-3-10-16,6 0-16 0,-1-5-2 0,6 2-18 15,-17-20-20-15,40 23-42 0,-40-23-47 16,46 8-107-16,-46-8-282 0,39-10 73 0,-7 9 333 15</inkml:trace>
  <inkml:trace contextRef="#ctx0" brushRef="#br1" timeOffset="158197.219">10438 3657 1442 0,'-19'-2'151'0,"19"2"-83"15,0 0-24-15,0 0-13 0,-9 19-16 0,9-19-9 16,0 0 0-16,0 0 4 0,24 16 1 0,-24-16 3 15,28 2 1-15,-8-2 1 0,-1-3 0 0,4 0-2 16,-1-2-1-16,0 2-2 0,-3-3 0 0,1 0-2 16,-2 0 0-16,1-2-3 0,2-3-1 0,-3 1-2 15,-18 10 2-15,30-26-3 0,-30 26 5 16,15-25 0-16,-15 25 4 0,6-28-3 0,-6 28-1 16,-2-29-5-16,2 29 1 0,-11-29-5 15,11 29 2-15,-18-26-3 0,18 26 2 0,-22-14-1 16,22 14 2-16,-28-4-1 0,28 4 0 0,-32 11 0 15,15 0-1-15,-2 5 3 0,2 3-2 0,-1 4 3 16,1 1-3-16,3 2 5 0,2-2-5 0,6-1 4 16,4-3-4-16,3-1 3 0,-1-19-3 15,17 27 4-15,-17-27 0 0,28 17 2 0,-9-13 1 16,2-3 1-16,4-6 0 0,3-3-1 0,0-3 1 16,4-4-3-16,1 0 5 0,2-2-1 0,0-1 0 15,2 1-6-15,-7 0-2 0,-4 4 0 0,-6 2 0 16,-20 11 0-16,30-10 0 0,-30 10 0 0,0 0 0 15,20 6 0-15,-20-6 0 0,3 22 0 0,-6-4-2 16,-2 5 0-16,-4 7-12 16,-3 2 7-16,-1 3-4 0,-1-3 7 0,2 1 1 15,1-3 3-15,2-1-6 0,2-3-6 0,1-5 22 16,3-4-20-16,3-17 24 0,0 21-11 0,0-21-2 16,0 0 8-16,0 0 5 0,0 0 5 0,0 0-18 15,21-21-1-15,-14 2 0 0,2-4 0 0,-1-6 0 16,3 0 0-16,-1-5 0 0,3 0 0 15,1-1 0-15,0 1 0 0,0 0 0 0,-1 4 0 16,-1-1 0-16,-1 2 0 0,1 1 0 0,2-1 0 16,2 6 0-16,-2 0 0 0,3 7 0 0,-17 16-8 15,28-20-71-15,-28 20-85 0,39-3-257 16,-39 3-209-16,35-2 16 0,-8 9 484 0</inkml:trace>
  <inkml:trace contextRef="#ctx0" brushRef="#br2" timeOffset="162181.4112">12071 3553 825 0,'0'0'209'0,"4"-19"-183"0,-4 19-3 16,7-18 11-16,-7 18 21 0,7-19 7 15,-7 19 9-15,0 0-2 0,-3-25-3 16,3 25-6-16,0 0-7 0,0 0-4 0,-19-13-12 15,19 13-11-15,-24-1-9 0,7 2-6 0,-4 2 1 16,1 3 6-16,-5 2 3 0,2 3 5 0,-4-2-2 16,2 6-1-16,-2-1-6 0,2 3 1 0,-2 1-9 15,3 3 3-15,2 0-8 0,1 0 4 0,4 2-3 16,2-2 3-16,4-1-6 0,4-1 2 0,1-3-5 16,2 1 3-16,4-17-4 0,2 27 3 15,-2-27-3-15,11 21 2 0,-11-21-1 0,19 18 1 16,-19-18 0-16,27 11 1 0,-10-9 0 15,3-1 0-15,1-4 0 0,3-2 0 0,1-3 0 16,3-2-2-16,1-3 3 0,-1-2-3 0,1-3 3 16,0-2-4-16,-2 1 4 0,1 0-3 0,-5 2 3 15,-2 0-4-15,-3 2 4 0,-18 15-3 16,24-24 3-16,-24 24-2 0,0 0 2 0,14-22-1 16,-14 22 2-16,0 0-3 0,0 0 1 0,-5-17-4 15,5 17-2-15,0 0-2 0,0 0-2 0,0 0-2 16,0 0-1-16,-21 9-2 0,21-9-5 0,-8 18-3 15,8-18-8-15,-6 24-3 0,8-7-15 0,-2-17-5 16,1 29-18-16,-1-29-11 0,11 30-20 0,-11-30-16 16,17 27-30-16,-17-27-29 15,23 17-40-15,-23-17-104 0,20 7-22 0,4 10 271 16</inkml:trace>
  <inkml:trace contextRef="#ctx0" brushRef="#br2" timeOffset="162578.573">12454 3494 904 0,'0'0'212'0,"0"0"-126"0,0 0-21 16,-17 10 4-16,17-10-2 0,-17 24-2 0,17-24-13 16,-24 34-3-16,24-34-10 0,-26 37-1 15,14-19-11-15,2 3 3 0,-1-4-6 0,3 1 1 16,8-18-7-16,-14 31 0 0,14-31-6 15,-8 29-1-15,8-29-4 0,-1 23 0 0,1-23-3 16,0 0 0-16,8 17-1 0,-8-17 4 0,17 3 2 16,-17-3 4-16,25-5 2 0,-25 5-2 0,31-17 1 15,-10 4-5-15,0-4 1 0,2-1-5 0,-1-2 2 16,-1 1-7-16,0-2 4 0,0 1-5 0,-2 0 4 16,-3 1-3-16,-1 2 2 0,-15 17-3 0,23-25 2 15,-23 25-2-15,0 0 2 0,20-16-3 16,-20 16-1-16,0 0 0 0,0 0 0 0,0 0 2 15,9 23-4-15,-9-23 0 0,1 34-8 16,-1-12-2-16,-1 3-11 0,0-4-2 0,3 3-16 16,-4-5-5-16,8 5-14 0,-6-24-6 0,12 39-15 15,-12-39-14-15,22 29-40 0,-22-29-53 0,31 14-99 16,-6-5-171 0,-25-9 107-16,46 1 354 0</inkml:trace>
  <inkml:trace contextRef="#ctx0" brushRef="#br2" timeOffset="162948.9343">13034 3518 1440 0,'-21'-13'94'15,"21"13"-27"-15,-31-11 3 0,31 11-4 0,-34 0-18 16,16 5-14-16,-4 1-12 0,0 5-3 16,-1 2-6-16,0 4 2 0,-1 2-4 0,5 4 5 15,-2 1-3-15,6 3 3 0,-1-2-6 0,4 2 3 16,3-3-6-16,3-2 2 0,5-3-6 15,1-19 2-15,7 28-5 0,-7-28 1 0,23 18-2 16,-23-18 3-16,35 9 0 0,-14-10 1 0,2-7 1 16,4-3 0-16,1-4 2 0,4-6-3 0,0-6 5 15,1-3-4-15,0-4 4 0,2-3-5 16,-1-2 3-16,0-2-5 0,-2 2 1 0,-4 2-2 16,-5 1 0-16,-3 3 0 0,-7 2 0 0,-1 0 0 15,-5 6 0-15,-3 3 0 0,-1 5 0 0,-3 17 0 16,-3-18 0-16,3 18 0 0,0 0 0 0,0 0 0 15,0 0 0-15,-24 15 0 0,24-15 0 16,-18 39 0-16,4-6 0 0,2 5 0 0,-1 2 0 16,-1-2 0-16,4 2 0 0,1-4 0 0,5 1 0 0,2-7-10 0,7 1-56 0,-2-9-20 15,15 10-52-15,-18-32-70 0,41 36-242 16,-20-19-125-16,5-10 71 0,12 11 495 0</inkml:trace>
  <inkml:trace contextRef="#ctx0" brushRef="#br2" timeOffset="163404.1317">14316 3340 1085 0,'0'0'67'0,"12"-25"4"16,-12 25 5-16,10-18 12 0,-10 18-10 0,0 0-10 15,0 0-6-15,0 0-9 0,0 0-4 0,0 0-7 16,0 0-4-16,0 0-5 0,0 0-4 0,0 0-7 16,0 0-8-16,0 0-5 0,0 0-3 0,-4 19-4 15,2-1 6-15,-3 5-2 0,-1 6 8 16,-3 3-9-16,2 3 9 0,-3 2-12 16,-1 4 3-16,2 0-8 0,-2 1 5 0,0-1-7 15,-1-3 8-15,-1-1-8 0,1-3 0 0,4-4-12 16,0-2-1-16,6-3-22 0,-3-7-10 0,10 6-10 15,-5-24-53-15,10 29-23 0,-10-29-72 0,0 0-130 16,20 17-138-16,-20-17 30 0,17-6 416 0</inkml:trace>
  <inkml:trace contextRef="#ctx0" brushRef="#br2" timeOffset="163576.0276">14138 3701 1447 0,'0'0'125'0,"-29"-6"-32"0,29 6-11 16,-17-3-10-16,17 3-22 0,0 0-23 0,0 0-16 15,0 0-10-15,0 0-3 16,0 0 1-16,0 0 0 0,31-11 2 0,-10 5-1 16,7-5 0-16,4-3-9 0,8-2-17 0,2-8-34 15,7 7-43-15,-8-17-63 0,17 21-66 0,-22-22-91 16,11 6-175-16,4 11 67 0,-16-17 375 0</inkml:trace>
  <inkml:trace contextRef="#ctx0" brushRef="#br2" timeOffset="163939.1588">14811 3109 1387 0,'0'0'181'0,"-30"5"-116"16,30-5-14-16,-18 6-4 0,18-6-6 15,0 0-13-15,-21 28-5 0,21-28-4 0,-20 34 3 0,12-12-3 32,2 3-10-32,-3 2 27 0,2 3-26 0,-2 0 24 15,1 3-13-15,-2 1-12 0,1-1 3 16,0 1-7-16,-2 0 6 0,0 0-3 0,0 0 1 15,-1-1-9-15,2-2 0 0,0-3 0 0,1-4 0 16,1-3 0-16,3-3 0 0,5-18 0 0,-4 29 0 16,4-29 0-16,0 0 0 0,6 20 0 0,-6-20 0 15,0 0 0-15,0 0 0 0,26-2 0 0,-26 2 0 16,26-17 0-16,-9 4 0 0,2-4 0 0,0-1 0 16,-1-1 0-16,-1 3 0 0,-17 16 0 15,30-30 0-15,-30 30 0 0,21-19 0 16,-21 19 0-16,0 0 0 0,17-8 0 0,-17 8 0 15,0 0 0-15,0 0 0 0,6 17 0 0,-6-17 0 16,3 25 0-16,-2-7 0 0,-1 3 0 0,-1-1 0 16,1 3 0-16,0-1-4 0,2 0-29 0,-1-3-2 15,4 0-14-15,-5-19-12 0,13 32-43 0,-13-32-42 16,26 22-108-16,-26-22-297 0,0 0 50 16,36 5 193-16</inkml:trace>
  <inkml:trace contextRef="#ctx0" brushRef="#br2" timeOffset="164329.796">14946 3528 1582 0,'0'0'57'0,"-30"22"-38"0,30-22 4 0,-22 26 2 16,22-26 3-16,-11 28-8 0,11-28 3 0,-2 27-5 15,2-27 2-15,13 24-5 0,-13-24 0 0,31 15-2 16,-10-10-2-16,3-4-3 0,2-3-4 0,2-3 0 15,1 0-3-15,3-3 6 0,-1-1-1 0,2-3 1 16,-1-1-4-16,-3-1 0 0,-4 0-4 16,-5 0 5-16,-20 14 0 0,27-29 6 0,-27 29-2 15,17-29 3-15,-17 29-4 0,4-29-1 16,-4 29-4-16,-10-27 1 0,10 27-3 0,-22-23 1 16,22 23-2-16,-34-13 2 0,13 10-1 0,-2 6 1 15,-3 4 4-15,-1 4 1 0,1 5 8 0,-2 2-3 16,1 5 2-16,0 3-4 0,3 2 0 0,3 2-4 15,4-1 2-15,1 0-7 0,8-4 0 16,1-1 0-16,5-4 0 0,7-1 0 0,4-3 0 16,-9-16 0-16,30 29 0 0,-8-19-6 0,1-4-3 15,8-2-12-15,-1-5-8 0,6-2-12 0,3-6-17 16,8 2-28-16,-7-13-35 0,14 15-79 0,-23-26-106 16,18 16-100-16,-14-5-13 0,-2-9 75 0</inkml:trace>
  <inkml:trace contextRef="#ctx0" brushRef="#br2" timeOffset="164494.9289">15598 3497 1205 0,'-15'23'152'0,"-6"-15"-72"16,12 12-7-16,-11-3-13 0,9 10-3 0,-4-3-13 0,4 5 2 15,-3-2-15-15,6 3-1 0,-1-4-12 0,3 4-2 16,2-5-8-16,2-2 0 0,2-3-9 16,1 0 2-16,3-3-12 0,-4-17-11 0,14 25-19 15,-14-25-37-15,21 15-12 0,-21-15-69 0,29-2-131 16,-12-5-231-16,-4-12 49 0,10 9 329 0</inkml:trace>
  <inkml:trace contextRef="#ctx0" brushRef="#br2" timeOffset="164901.1039">15656 3296 1654 0,'-23'-8'23'0,"23"8"-29"0,0 0-9 0,0 0-4 16,0 0-2-16,0 0 0 0,5 21 10 0,-5-21 4 15,22 14 5-15,-22-14-1 0,31 17 2 0,-31-17-3 16,33 21 3-16,-16-9-2 0,2 2 5 0,0 2-3 16,0 2 4-16,0 0-3 0,-4 2 10 15,-5-1 12-15,1 5 17 0,-10-2 7 0,5 7 8 16,-9-3-14-16,2 3-3 0,-6-3-15 0,1 1 0 16,-2-2-8-16,-1-1 4 0,0-1-6 15,1 0 1-15,0-3-3 0,3-1 5 0,5-19-3 16,-9 31 5-16,9-31-8 0,-2 20 1 0,2-20-1 15,0 0-2-15,0 0 2 0,0 0-4 16,0 0 3-16,0 0 2 0,0 0 0 0,0 0-10 16,17-12 0-16,-17 12 0 0,21-33 0 0,-10 14 0 15,0-3 0-15,0 0 0 0,-2-2 0 0,1 1 0 16,-3-1 0-16,3 1 0 0,0-3 0 0,1 1 0 16,1 1 0-16,1-2 0 0,2 5 0 0,-1 0 0 15,1 3 0-15,-15 18 0 0,28-25 0 0,-28 25 0 16,28-15 0-16,-28 15-27 0,35-5-107 15,-24-13-129-15,22 19-368 0,-7-6 36 16,5-1 199-16</inkml:trace>
  <inkml:trace contextRef="#ctx0" brushRef="#br2" timeOffset="165463.7097">17210 3506 1282 0,'-2'-24'143'0,"2"24"-68"16,6-18-11-16,-6 18-4 0,0 0-13 0,-4-22-17 16,4 22-6-16,-17-12-7 0,17 12 0 15,-24-7 1-15,7 5-2 0,0 5 6 0,-6 0 0 16,1 5 3-16,-5 0 0 0,3 3 3 0,-3 0-3 15,4 5 3-15,-3-2-5 0,5 2 1 0,0-2-7 16,21-14-4-16,-30 28-11 0,30-28-2 0,-16 23 0 16,16-23 0-16,-4 17 0 0,4-17 0 15,0 0 0-15,11 21 0 0,-11-21 0 0,22 10 0 16,-22-10-2-16,30 7 3 0,-10-6-2 0,3 0 1 16,0 0 0-16,2 0 0 0,-1 2 0 0,-3-1 0 15,0 2-1-15,-21-4 0 0,29 12 0 0,-29-12 2 16,20 13-1-16,-20-13 1 0,8 18-1 15,-8-18 1-15,-1 27-1 0,1-27 2 16,-11 29-2-16,11-29 0 0,-21 30 0 0,21-30 0 16,-25 27 0-16,25-27 0 0,-27 23 0 0,27-23-1 15,-22 14-15-15,22-14-7 0,0 0-17 0,-17 9-10 16,17-9-39-16,0 0-40 0,0 0-80 0,0 0-144 16,10-18-172-16,-10 18 17 0,24-31 405 0</inkml:trace>
  <inkml:trace contextRef="#ctx0" brushRef="#br2" timeOffset="165854.3185">17478 3482 1448 0,'0'0'247'16,"0"0"-195"-16,0 0-14 0,-21-10 2 0,21 10-11 16,0 0-16-16,-24 13-6 0,24-13 2 0,-24 27 9 15,7-11 0-15,3 6 8 0,-2-1-4 16,2 5 2-16,-1-1-5 0,2 0 2 0,-1 0-5 15,5 0-16-15,-1-3 0 0,3 0 0 0,3-3 0 16,2-2 0-16,2-17 0 0,6 25 0 0,-6-25 0 16,17 17 0-16,-17-17 0 0,31 4 0 0,-11-7 0 15,4-4 0-15,2-4 0 0,3-3 0 0,1-6 0 16,1-1 0-16,-1-2 0 0,-2-2 0 16,-2 0 0-16,-5 1 0 0,0-2 0 15,-4 2 0-15,-4 0 0 0,-3 2 0 0,-4 2 0 16,-3 3 0-16,-3 17 0 0,0-27 0 0,0 27 0 15,0 0 0-15,-10-17 0 0,10 17 0 0,0 0 0 16,0 0 0-16,-22 12 0 0,22-12 0 0,-14 27 0 16,5-5 0-16,2 1 0 0,1 0 0 0,2 2 0 15,2-3 0-15,4 1-33 0,0-5-7 16,6 3-14-16,-8-21-10 0,19 33-32 0,-19-33-24 16,27 27-51-16,-27-27-48 0,30 7-124 0,-10-2-150 15,-20-5 82-15,42-2 409 0</inkml:trace>
  <inkml:trace contextRef="#ctx0" brushRef="#br2" timeOffset="166229.3359">17925 3519 1522 0,'-24'-3'86'0,"24"3"-42"0,0 0-4 0,0 0-4 16,-16 20-6-16,16-20 3 0,-11 30-1 0,6-8 1 15,-1 0-7-15,3 2 3 0,-2 0-8 0,0 2 4 16,0-1-10-16,0-1-1 0,0 1-8 0,1-4 0 15,0 0-7-15,1-2 4 0,3-19-5 16,-1 29 3-16,1-29-2 0,1 17 3 0,-1-17-1 16,0 0 2-16,0 0-1 0,0 0 2 15,0 0 3-15,0 0-2 0,19-16 4 0,-19 16-5 16,20-36 0-16,-7 13-4 0,-1-2 3 0,0 1-2 16,-2-2 3-16,-1 2-4 0,-1 0 0 0,-2 0 0 15,0-1 0-15,0 0 0 0,-1 1 0 0,1 2 0 16,-1 2 0-16,-5 20 0 0,9-30 0 15,-9 30 0-15,8-16 0 0,-8 16 0 0,0 0 0 16,0 0 0-16,0 0 0 0,0 0 0 0,0 0 0 16,22-5 0-16,-22 5 0 0,19 3 0 0,-19-3 0 15,27 3 0-15,-10-1-16 0,1-4-25 0,8 2-4 16,0-5-17-16,8 6-22 0,-7-11-31 0,12 17-48 16,-18-21-33-16,16 23-40 0,-37-9-49 15,39-9-64-15,-14 18-15 0,-25-9 274 16</inkml:trace>
  <inkml:trace contextRef="#ctx0" brushRef="#br2" timeOffset="166494.9668">18374 3489 498 0,'-23'7'230'0,"23"-7"-39"0,-22 17-12 16,21 1-23-16,1-18-34 0,-18 28-14 0,18-28-23 16,-20 38-12-16,9-20-18 0,5 8-6 0,-2-4-12 15,3 4 0-15,-4-2-8 0,4 0-2 0,-1-2-10 16,3-1 1-16,0-2-7 0,3-2 3 16,0-17-10-16,3 27 6 0,-3-27 0 0,0 0 5 15,3 17 8-15,-3-17-5 0,0 0 3 0,0 0-11 16,0 0-10-16,0 0 0 0,14-26 0 15,-14 26 0-15,12-33 0 0,-4 12 0 0,1-1 0 16,1-1 0-16,-1 0 0 0,0 0 0 0,1 1 0 16,-2 0 0-16,2-1 0 0,1 4 0 0,-1-1 0 15,1 2 0-15,-11 18 0 0,23-29 0 16,-23 29 0-16,24-22 0 0,-24 22 0 0,30-19 0 16,-10 9 0-16,0 1 0 0,5 0 0 0,2-2 0 15,5 4 0-15,1-4-48 0,12 10-103 0,-17-22-150 16,18 17-329-16,-4-5 44 0,0-1 256 0</inkml:trace>
  <inkml:trace contextRef="#ctx0" brushRef="#br2" timeOffset="167198.0874">19050 3517 1077 0,'0'0'152'16,"0"0"-22"-16,0 0-14 0,9-20-24 0,-9 20-22 15,0 0-18-15,0 0-13 0,0 0-5 16,-16-16-4-16,16 16-5 0,-18-5-3 0,18 5-4 16,-23-4-2-16,23 4-3 0,-23 1 2 0,23-1-3 15,-30 11 1-15,13-1 1 0,-1 6 2 0,-1 2-2 16,-2 7 6-16,-2 4-9 0,1 3 7 16,0 0-7-16,0 2 3 0,2-2-11 0,1-2-3 15,3-2 0-15,6-3 0 0,3-3 0 0,5-4 0 16,3-1 0-16,-1-17 0 0,16 25 0 0,-16-25 0 15,32 14 0-15,-12-11 0 0,2-4 0 0,4-4 0 16,4-5 0-16,3-3 0 0,4-6 0 0,0-2 0 16,0-2 0-16,-2-1 0 0,-3-1 0 0,-7-1 0 15,-4 3 0-15,-5 2 0 16,-5 1 0-16,-5 2 0 0,-5 0 0 0,-2 1 0 16,-4-1 0-16,-3 1 0 0,8 17 0 0,-24-29 0 15,24 29 0-15,-33-17 0 0,15 13 0 0,0 4 0 16,0 3 0-16,-1 2 0 0,19-5 0 0,-28 15-13 15,28-15-9-15,-13 20-8 0,13-20-10 0,1 20-4 16,-1-20-7-16,17 17-1 0,3-7-7 16,-2-10-9-16,14 9-28 0,-11-17-38 0,21 16-69 15,-18-21-101-15,8 5-162 0,8 9 44 0,-13-17 380 16</inkml:trace>
  <inkml:trace contextRef="#ctx0" brushRef="#br2" timeOffset="167541.8584">19399 3536 1339 0,'0'0'196'16,"0"0"-90"-16,0 0-35 0,0 0-20 0,-20 0-14 15,20 0-7-15,-21 1-4 0,21-1-2 16,-19 9 0-16,19-9-5 0,-22 19 3 0,22-19-4 16,-27 33 2-16,14-14-3 0,0 2 1 0,1 1-7 15,1 1 4-15,3 0-12 0,2-1-3 0,1 1 0 16,2 0 0-16,2-2 0 0,2 0 0 0,4-3 0 16,-5-18 0-16,17 29 0 0,-17-29 0 0,32 17 0 15,-11-14 0-15,0-2 0 0,3-2 0 16,-1-5 0-16,2-1 0 0,1-5 0 0,-1-3 0 15,1-3 0-15,-2-4 0 0,0-2 0 16,0 0 0-16,-4-3 0 0,1 2 0 0,-3 0 0 16,0-1 0-16,-3 3 0 0,-4 0 0 0,-3 2 0 15,0 0 0-15,-3 0 0 0,-1 3 0 0,-4 18 0 16,5-24 0-16,-5 24 0 0,0 0 0 0,0 0 0 16,0 0 0-16,0 0 0 0,0 0 0 15,-17 30 0-15,9-5 0 0,-2 4 0 0,0 1 0 16,1 1 0-16,-1-2 0 0,3 0 0 0,2-2-7 15,2-2-28-15,3-3-1 0,5 0-14 0,-5-22-8 16,18 34-24-16,-18-34-11 0,28 21-34 0,-28-21-53 16,39 3-180-16,-17-4-164 0,-2-10 74 0,10 10 406 15</inkml:trace>
  <inkml:trace contextRef="#ctx0" brushRef="#br2" timeOffset="167901.3621">19915 3534 1363 0,'0'0'120'16,"0"0"-77"-16,0 0-4 0,-4 23 3 0,4-23 6 16,-8 29-6-16,4-9-6 0,-3 0-14 0,2 4 4 15,-3-2-1-15,0 3 7 0,-2-2-8 16,3 1 0-16,-3-3-9 0,3-2 1 0,7-19-8 16,-11 29-3-16,11-29-5 0,-3 18 0 0,3-18 1 15,0 0 0-15,0 0 1 0,0 0 1 16,0 0 4-16,0 0 1 0,18-12 2 0,-18 12-4 15,22-29-1-15,-9 10-7 0,4-3 4 0,0-1-3 16,1 0 4-16,1 0-4 0,-1 1 5 16,1 1-6-16,-2-1 3 0,4 1-2 0,-4 2 2 15,0 3-3-15,-17 16 4 0,27-22-3 0,-27 22 2 16,0 0 0-16,19-8-1 0,-19 8 1 0,0 0 0 16,2 17 0-16,-2-17-1 0,-2 31 3 0,1-8-5 15,-3 0 1-15,1 3-16 0,-2-2-4 0,5 4-26 16,-3-7-12-16,10 7-19 0,-6-8-12 0,15 10-35 15,-16-30-49-15,32 40-95 0,-32-40-189 16,38 22 16-16,-3-6 242 0</inkml:trace>
  <inkml:trace contextRef="#ctx0" brushRef="#br2" timeOffset="168276.3846">20595 3536 1501 0,'-46'-19'200'0,"26"15"-118"0,-7-3-25 0,6 7-12 16,-5 1-13-16,2 4-5 0,-4 2-1 0,1 7 0 16,-1 0-5-16,2 5-1 0,1 2-10 0,2 3-10 15,2 2 0-15,4-1 0 0,2 0 0 16,6-3 0-16,5 0 0 0,5-3 0 0,5-2 0 16,7 0 0-16,-13-17 0 0,35 26 0 15,-15-19 0-15,5-4 0 0,2-3 0 0,1-4 0 16,1-4 0-16,0-3 0 0,1-4 0 0,1-5 0 15,-2-1 0-15,-1-4 0 0,-1 0 0 0,-4-3 0 16,-3-1 0-16,-1 0 0 0,-4-2 0 0,2-3 0 16,-1 1 0-16,0-3 0 0,-3 0 0 0,1 1 0 15,-4-2 0-15,-2 5 0 0,-1 4 0 0,-3 6 0 16,-4 22 0-16,-1-17 0 0,1 17 0 16,0 0 0-16,0 0 0 0,-27 27 0 0,12-3 0 15,0 5 0-15,-4 7 0 0,1 2 0 16,0 2 0-16,0 1 0 0,3 1 0 0,1 0-16 15,5 1-19-15,3-5-6 0,7 4-33 0,-5-15-29 16,18 13-72-16,-14-40-93 0,16 35-277 0,-2-17 9 16,-14-18 283-16</inkml:trace>
  <inkml:trace contextRef="#ctx0" brushRef="#br2" timeOffset="168470.8319">20930 3462 1558 0,'-3'25'131'15,"-18"-6"-72"-15,5 9-8 0,-3 0-14 0,3 3-5 0,0 0-18 16,4-1-2-16,2-3-12 0,4-1-1 0,4-2-17 16,1-5-19-16,8 9-66 0,-7-28-31 0,17 38-116 15,-17-38-322-15,10 18 79 0,-10-18 208 0</inkml:trace>
  <inkml:trace contextRef="#ctx0" brushRef="#br2" timeOffset="168627.0833">20909 3256 1641 0,'-17'3'18'0,"0"-10"-143"0,17 7-234 16,4 18-199-16,-4-18 23 0,2 17 454 15</inkml:trace>
  <inkml:trace contextRef="#ctx0" brushRef="#br2" timeOffset="169284.862">21143 3563 1186 0,'0'0'148'0,"-17"-22"-42"0,17 22-10 0,0 0-13 15,0 0-12-15,0 0-9 0,0 0-10 0,0 0-14 16,0 0-9-16,0 0-14 0,0 0-7 0,0 0-4 16,-20 18 4-16,20-18 5 0,-24 32 10 15,9-14 1-15,-2 2 2 0,1 0-7 0,1-2-1 16,15-18-7-16,-24 28-4 0,24-28-7 0,-12 20 0 16,12-20 0-16,0 0 0 0,0 0 0 0,0 0 0 15,0 0 0-15,0 0 0 0,0 0 0 16,0 0 0-16,22 7 0 0,-22-7 0 0,23-16 0 15,-23 16 0-15,29-25 0 0,-11 11 0 16,-1-1 0-16,-17 15 0 0,31-29 0 0,-31 29 0 16,26-29 0-16,-26 29 0 0,23-25 0 0,-23 25 0 15,18-23 0-15,-18 23 0 0,14-18 0 0,-14 18 0 16,12-18 0-16,-12 18 0 0,0 0 0 0,0 0 0 16,19-17 0-16,-19 17 0 0,0 0 0 0,0 0 0 15,0 0 0-15,0 0 0 0,17 24 0 0,-17-24 0 16,7 30 0-16,-5-11 0 0,2 6 0 15,0-4 0-15,-2 5 0 0,-2-3-15 16,2 1-24-16,-2-3-7 0,9 3-31 0,-9-24-26 16,18 41-53-16,-18-41-67 0,32 24-164 0,-13-13-139 15,1-10 84-15,13 10 410 0</inkml:trace>
  <inkml:trace contextRef="#ctx0" brushRef="#br2" timeOffset="169862.9803">21737 3598 1588 0,'-11'-23'88'0,"11"23"-38"0,-17-25-9 0,17 25-2 16,-20-19-3-16,20 19-4 0,-20-9-6 0,20 9-6 15,-26 0-2-15,26 0-4 0,-33 12 5 16,11-3-1-16,1 6 1 0,-5-1 2 16,2 6-3-16,-2-1-18 0,3 3 0 0,1 1 0 15,3-3 0-15,3 1 0 0,4-3 0 0,12-18 0 16,-15 28 0-16,15-28 0 0,0 21 0 0,0-21 0 15,0 0 0-15,18 20 0 0,-18-20 0 0,23 6 0 16,-23-6 0-16,32-5 0 0,-12-1 0 0,-1-2 0 16,4-3 0-16,1-1 0 0,0-1 0 0,-1-3 0 15,-4 1 0-15,-1 2 0 0,-18 13 0 16,31-27 0-16,-31 27 0 0,26-24 0 0,-26 24 0 16,21-22 0-16,-21 22 0 0,0 0 0 15,17-19 0-15,-17 19-19 0,0 0-3 0,0 0 1 16,0 0 7-16,6 23 3 0,-6-23 9 0,-3 35-1 15,-1-12 4-15,-1 4-5 0,-1 2 6 0,-1 3-6 16,-1 2 7-16,-1 4-7 0,-2 0-8 0,-1 4 21 16,-2 0-20-16,-3 4 20 0,0 0-6 15,-1 0-8-15,-3 1 8 0,1-1-8 0,-2-1 10 16,2-4-10-16,2-5 8 0,3-3-7 0,3-7 6 16,1-3-5-16,3-5 5 0,8-18 3 0,-8 22 6 15,8-22 7-15,0 0 4 0,0 0 2 0,0 0-6 16,0 0-9-16,-2-22-9 0,3 2 0 0,2-6 0 15,-1-1 0-15,4-2 0 16,-2-2 0-16,-2 1 0 0,-1-4 0 0,1 2 0 16,-2-2 0-16,-2-1 0 0,2 0 0 0,0-3 0 15,3-2 0-15,1 0 0 0,3 2 0 0,0 4 0 16,2 5 0-16,2 6 0 0,-2 5 0 0,-9 18 0 16,25-25 0-16,-25 25-11 0,31-13-51 0,-14 5-32 15,15 14-66-15,-17-23-115 0,19 17-302 0,-3-3 12 16,2-6 263-16</inkml:trace>
  <inkml:trace contextRef="#ctx0" brushRef="#br2" timeOffset="170222.362">22228 3413 1500 0,'0'0'177'0,"-21"-4"-120"0,21 4-12 0,-36 5-7 15,14 2-7-15,-4 2-6 0,0 3-2 0,-3 0-3 16,1 2 6-16,0 1-2 0,1 3 2 0,1-2-6 16,3 2 0-16,5-2-9 0,18-16-7 0,-23 29-4 15,23-29 0-15,-4 26 0 0,4-26 0 0,12 23 0 16,-12-23 0-16,28 18 0 0,-7-11 0 16,5-3 0-16,2 0 0 0,4-3 0 15,4-1 0-15,0 0 0 0,1 0 0 0,-5 1-1 16,-1 2 0-16,-3-2 1 0,-6 3 1 0,-4-1-1 15,-18-3 1-15,22 10-1 0,-22-10 0 0,0 0 0 16,2 25 0-16,-2-25 0 0,-19 29 0 0,-2-10 0 16,-4 1 0-16,-9 2 0 0,-5 1 0 0,-4-1 0 15,-3 1 0-15,4-4 0 0,4 0 0 16,4-2 0-16,6-2 0 0,7-1 0 0,21-14 0 16,-21 21-46-16,21-21-88 0,12 17-130 0,-12-17-347 15,33-5 0-15,1 0 231 0</inkml:trace>
  <inkml:trace contextRef="#ctx0" brushRef="#br2" timeOffset="170378.6452">22601 3855 2047 0,'-21'2'0'0,"2"-2"0"0,19 0 0 0,-25-6 0 15,25 6 0-15,-21-15 0 0,21 15 0 0,-18-19 0 16,18 19-143-16,-10-32-156 0,10 32-327 0,10-25 3 15,-3 7 268-15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8:23.24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1764 8908 1038 0,'-8'-23'34'15,"8"23"1"-15,0 0-29 0,0 0 13 0,0 0 17 16,0 0 17-16,3-17 9 0,-3 17-5 16,0 0-21-16,0 0-11 0,-3 23 17 0,2-3-36 15,-4 3 41-15,4 8-29 0,-4 3 3 0,1 6 7 16,-3 1-18-16,2 4 3 0,-4 2-13 0,1 1 9 15,-1-1-11-15,0 1 8 0,0-4-11 0,1-1 9 16,0-5-13-16,3-4-5 0,5-1-11 0,-2-10-38 16,10 6-38-16,-8-29-78 0,10 35-133 0,7-21-187 15,-17-14 104-15,23 11 395 0</inkml:trace>
  <inkml:trace contextRef="#ctx0" brushRef="#br0" timeOffset="453.153">1283 9009 1428 0,'0'0'298'0,"-22"10"-258"15,22-10-10-15,0 0-25 0,0 0-7 0,16-16 7 16,1 3 4-16,8-6 5 0,7-3 14 0,6-4-30 16,4-1 20-16,4-1-26 0,3 0 6 0,2 2 6 15,0 0-6-15,-1 5 4 0,0 3-5 0,-5 5 4 16,-4 5-4-16,-2 6 3 0,-7 3 0 15,-4 4-1-15,-5 6 2 0,-3 4-2 0,-1 7 4 16,-5 3-5-16,0 4 6 0,-5 7 6 0,-1 2-22 16,-3 7 21-16,-5 3-19 0,-3 3 6 0,-3 2 11 15,-2 1-10-15,-2-5 10 0,-1-3-10 0,0-4 9 16,1-5-9-16,2-3 7 0,2-5-7 0,2-3 6 16,2-3-4-16,2-5 3 0,0-18-3 0,3 26 1 15,-3-26-3-15,0 0 1 0,0 0-1 0,22 14 0 16,-22-14 1-16,22-7 0 0,-22 7 2 0,32-23-1 15,-13 2 3-15,2-4-3 0,-1-4 5 0,3-2-7 16,1-2 8-16,-4 0-6 0,1 3 6 0,-4 1-5 16,-2 4 3-16,-2 4-4 0,-2 4 4 0,-11 17-3 15,0 0 2-15,16-17-2 0,-16 17 0 16,0 0 1-16,0 0 0 0,3 27 1 0,0-8-2 16,-2 5 3-16,0 4-6 0,-1 4 6 0,1-1-7 15,-1 0 7-15,3-1-7 0,-2-3-3 0,5 0-19 16,1-7-9-16,8 5-37 0,-15-25-28 0,35 34-57 15,-35-34-129-15,37-2-257 0,-12 6 3 0,-8-17 431 16</inkml:trace>
  <inkml:trace contextRef="#ctx0" brushRef="#br0" timeOffset="781.2594">2566 9273 1414 0,'0'0'29'0,"2"28"-2"0,-2-28 5 0,25 27 8 16,-7-20 6-16,7 3 1 0,1-7-13 0,5 0-8 16,4-6-10-16,2-1-8 0,7-6-2 0,-1-2-4 15,0-4 3-15,0-2-4 0,-3-3 4 0,-1 1-3 16,-5-1 7-16,-4 1-5 0,-5-1 11 0,-6 2 1 16,-5-1 8-16,-5 4 4 0,-6-1-2 0,-3 17-8 15,-10-28-5-15,10 28-8 0,-33-18-1 0,9 13-2 16,-5 4-1-16,-4 4 1 0,-4 7-1 0,-2 4 2 15,-1 7 0-15,3 4 7 0,0 6-4 16,5 4 6-16,3 2-7 0,3 2 4 0,5-2-10 16,6-3 4-16,8-4-7 0,5-3 4 0,8-3-5 15,7-4-2-15,8-3-15 0,4-7-12 0,14-1-22 16,0-15-36-16,19 12-103 0,-14-29-232 0,22 5-161 16,8-2 61-16,-7-17 527 0</inkml:trace>
  <inkml:trace contextRef="#ctx0" brushRef="#br0" timeOffset="1406.302">4774 9040 1220 0,'0'0'122'16,"0"0"-35"-16,0 0-13 0,0 0-7 0,0 0-9 15,-20-13-18-15,20 13-15 0,-28-5-11 0,7 5-6 16,-2 1-2-16,-3 4 4 0,-3 2 4 0,1 5 7 16,-2 2 0-16,-2 4 5 0,-2 1-5 15,-1 3 0-15,0 2-6 0,-1 3 4 0,2 0-5 16,3 2 7-16,3-2-5 0,3 0 1 0,5-6-8 15,5 0 0-15,4-4-8 0,11-17 2 16,-6 25-4-16,6-25 1 0,10 20-3 0,-10-20 3 16,26 13-2-16,-4-11 2 0,8-4-1 0,2-5-2 15,6-8 4-15,5-3-3 0,4-6 4 0,-1-4-4 16,4-5 5-16,-4-2-7 0,-2 2 6 16,-3 1-5-16,-5 3 5 0,-5 4-2 0,-5 3 4 15,-4 3-4-15,-22 19 4 0,27-23-4 0,-27 23 4 16,0 0-2-16,0 0 0 0,0 0-1 0,0 0-2 15,0 0-3-15,-19 30-5 0,2-7 3 0,0 7-5 16,-2 5 6-16,1 3-3 0,2-1 0 0,2 1-14 16,3-9-2-16,9 1-18 0,1-8-3 15,11 2-26-15,-10-24-9 0,35 32-18 0,-16-29-15 16,23 9-31-16,-12-23-51 0,21 11-90 16,1-4-193-16,-10-20 143 0,22 19 335 0</inkml:trace>
  <inkml:trace contextRef="#ctx0" brushRef="#br0" timeOffset="1609.422">5380 9064 1494 0,'-32'-6'126'0,"15"13"-47"15,-10-4-25-15,8 8-10 0,-5-2-15 0,2 5-2 16,-1 1-5-16,2 5 1 0,-2 2-9 0,5 2 2 16,1 1-9-16,3 3 2 0,3-1-7 15,5-1 1-15,3 0-6 0,6-6 5 0,5-2-7 0,-8-18 4 16,29 27-5-16,-7-19-3 0,7-5-7 15,4-8-10-15,8-5-10 0,0-13-24 16,15 3-37-16,-7-23-52 0,20 16-55 0,-19-27-62 16,21 16-29-16,-15-16 28 0,4 0-5 0,8 10 34 15,-21-23 238-15</inkml:trace>
  <inkml:trace contextRef="#ctx0" brushRef="#br0" timeOffset="1796.9409">6088 8549 499 0,'2'-37'203'0,"-10"-5"13"0,8 42 4 15,-21-38-4-15,21 38-39 0,-30 2-56 16,30-2-28-16,-44 33-28 0,19-5-6 0,-4 5-21 15,2 11-1-15,-2 7-20 0,1 6 5 16,0 3-14-16,2 1 8 0,0 3 2 0,4 0-18 16,0-1 11-16,5 0-17 0,1-5 1 0,7-3 8 15,1-3-11-15,4-5 2 0,4-2-30 0,-2-6 6 16,7-3-17-16,-1-9-9 0,7 2-19 0,-11-29-35 16,22 37-86-16,-22-37-276 0,0 0-69 15,24 5 91-15</inkml:trace>
  <inkml:trace contextRef="#ctx0" brushRef="#br0" timeOffset="2109.4591">5587 8982 1689 0,'0'0'91'0,"0"0"-66"16,0 0-8-16,0 0 3 0,25 7 9 0,-25-7 8 15,35-1 4-15,-13-1-9 0,4 0-5 0,2-1-10 16,1-1-7-16,1 1-4 0,0-4-4 0,-1 4 0 15,0-1-1-15,-3 2 0 0,-2 2-1 0,-3 1 0 16,-3 3 0-16,-1 0 0 0,-17-4 0 0,27 13 0 16,-27-13 0-16,19 17 0 0,-19-17 0 15,15 19 0-15,-15-19 0 0,8 24 0 0,-8-24 0 16,3 33 0-16,-3-14 0 0,-3 2 0 0,-1 2 0 16,-2 1 0-16,0 0 0 0,-2 1 0 15,-1 0 0-15,2-2 0 0,1-2-1 0,2-3-6 16,4-18-1-16,-5 28-9 0,5-28-5 0,0 0-14 15,0 0-13-15,9 18-14 0,-9-18-18 0,18-15-37 16,-14-14-66-16,25 12-146 0,-6-16-227 16,-6-10 46-16,13 11 449 0</inkml:trace>
  <inkml:trace contextRef="#ctx0" brushRef="#br0" timeOffset="2250.0892">6195 8692 1759 0,'0'0'72'0,"-25"13"-44"0,25-13-15 0,0 0-7 15,0 0-8-15,0 0-1 0,0 0 0 16,2 18-7-16,-2-18-11 0,19 7-18 16,-1 2-43-16,-18-9-47 0,40 17-91 0,-40-17-92 15,30 2-214-15,-2 14 32 0,-28-16 458 0</inkml:trace>
  <inkml:trace contextRef="#ctx0" brushRef="#br0" timeOffset="2875.0497">6524 9021 1449 0,'0'0'117'0,"-25"9"-34"0,25-9-3 0,-20 17-17 16,20-17-9-16,-28 22-13 0,28-22-3 0,-34 28-11 16,34-28-3-16,-33 28-7 0,33-28-2 0,-29 32-7 15,16-12 3-15,1 0-5 0,1 0 1 16,2-1-2-16,4-2-3 0,5-17-4 0,-3 29 2 16,3-29-2-16,8 22 1 0,-8-22-1 15,18 15 0-15,-18-15 2 0,31 6-11 0,-13-7 1 16,2-2 0-16,0-5-1 0,1-3 7 0,-2-4-2 15,0-3-6-15,0-3-3 0,-3-2-7 0,0 0 0 16,-4-2-4-16,-1 2 5 0,-3-1-4 0,0-2 5 16,-2-2-7-16,0 3 6 0,-3-4-2 0,2 2 13 15,-1 2-1-15,1 3-5 0,-3 4 33 0,-2 18-25 16,4-19 46-16,-4 19-1 0,0 0 4 16,0 0 0-16,0 0-25 0,0 0 6 0,-17 20-15 15,17-20 27-15,-17 34-8 0,7-15 7 16,2 0-13-16,8-19-12 0,-9 29-8 0,9-29 0 15,1 20 0-15,-1-20 0 0,0 0 0 0,22 18 0 16,-22-18 0-16,31 6 0 0,-11-4 0 0,6-6 0 16,3 0 0-16,3-2 0 0,3 0 0 15,-2 0 0-15,0 1 0 0,-6 3 0 0,-2-2 0 16,-6 4 0-16,-19 0 0 0,28 0 0 0,-28 0 0 16,0 0 0-16,18 10 0 0,-18-10 0 0,0 0 0 15,0 0 0-15,5 19 0 0,-5-19 0 0,-6 17 0 16,6-17 0-16,-9 24 0 0,9-24 0 0,-13 26 0 15,13-26 0-15,-7 29 0 0,7-29 0 0,-7 31 0 16,6-14 0-16,1-17 0 16,-3 29 0-16,3-29 0 0,5 21 0 0,-5-21 0 15,0 0 0-15,0 0 0 0,26 14 0 0,-26-14 0 16,24-13-14-16,-24 13-4 0,34-31 19 0,-15 8-3 16,4-3 4-16,1-2-5 0,-1 1 6 0,-3 1-6 15,-1 2 6-15,-4 2-4 0,-2 5 3 0,-13 17-2 16,18-22 1-16,-18 22 0 0,0 0-1 0,0 0 2 15,0 0-1-15,-5 34 2 0,-5-7-3 16,-2 4 2-16,-3 3-5 0,3-2 6 0,3-4-16 16,3-8-12-16,8 1-35 0,-2-21-44 0,15 26-68 15,-15-26-119-15,0 0-305 0,24-12 37 0,-11-10 353 16</inkml:trace>
  <inkml:trace contextRef="#ctx0" brushRef="#br0" timeOffset="3708.2841">8111 8886 1344 0,'0'0'89'0,"-8"-26"-25"0,8 26-1 16,-18-22 3-16,18 22-13 0,-24-10-19 0,24 10-19 15,-34 5-11-15,14 5-3 0,-3 4-2 0,-2 7 6 16,1 3 19-16,1 6-22 0,-1 1 34 0,4 3-21 16,-2-2 6-16,8 2 6 0,1-4-11 0,7-3-2 15,4-5-10-15,4-2 0 0,6-3-7 0,-8-17 6 16,25 29-3-16,-4-19 6 0,3-2 1 15,4-4 1-15,4-5-1 0,2-3-3 0,2-4 0 16,3-3-2-16,0-4 1 0,-2-1-3 0,-5-2 3 16,-2-2-4-16,-6-1 4 0,-2-1-3 0,-8 1 3 15,-3-1-2-15,-7 1 4 0,-5 0-5 16,-5 1 4-16,-4 1-6 0,-5 0-10 0,-2 0 26 16,-3 4-27-16,-3 0 24 0,-2 4-14 0,-1 2-2 15,1 4-1-15,1 2 0 0,3 3-1 16,4 2-5-16,17-2-10 0,-22 7-14 0,22-7-38 15,0 0-34-15,11 29-67 0,-11-29-124 0,21 3-254 16,6 6 39-16,-3-16 378 0</inkml:trace>
  <inkml:trace contextRef="#ctx0" brushRef="#br0" timeOffset="3948.3906">8944 8518 1474 0,'-35'-23'106'0,"7"2"-96"0,0-1-7 16,1-1-6-16,3 3 0 0,-3-1-8 0,1 7 3 16,-2 2-4-16,0 8 13 0,2 8 14 15,-1 3 14-15,7 10 14 0,-3 1-7 16,3 12 3-16,-2 3-16 0,4 10 6 0,-4 8-6 16,3 7 9-16,-1 3-14 0,4 0 7 0,3 0-20 15,3-3-10-15,4-4 14 0,5-2-23 0,5-6 15 16,2-5-26-16,7-1-35 0,-2-13-18 0,13 8-72 15,-24-35-167-15,29 22-244 0,-5-13 25 0,-7-16 399 16</inkml:trace>
  <inkml:trace contextRef="#ctx0" brushRef="#br0" timeOffset="4120.2463">8406 8810 1845 0,'0'0'97'0,"-17"3"-44"0,17-3-21 0,0 0-15 15,0 0-14-15,0 0-3 0,19-3 0 16,0 1 0-16,8-4 0 0,10-3 0 0,4-4-14 16,10 0-32-16,1-10-66 0,19 20-195 0,-10-16-341 15,4 1 31-15,0 2 315 0</inkml:trace>
  <inkml:trace contextRef="#ctx0" brushRef="#br0" timeOffset="4979.6746">9871 8385 1209 0,'0'0'46'0,"-1"-20"-9"0,1 20-1 16,0 0-6-16,-21 11-10 0,21-11-13 15,-24 42 0-15,8-5-8 0,-1 9 11 0,-5 8-8 16,1 8 22-16,0-1-13 0,1 4 15 0,1-4-21 15,3-2-14-15,2 0 19 0,6-6-25 0,3-4 15 16,3-5-26-16,9-2-63 0,-5-18-67 0,20 10-120 16,-4-8-197-16,1-20 39 0,20 13 434 0</inkml:trace>
  <inkml:trace contextRef="#ctx0" brushRef="#br0" timeOffset="5339.0586">10105 8750 1618 0,'-47'9'75'0,"11"10"-21"15,-1-5-12-15,7 5-2 0,2 0-18 0,6 0-7 16,1 0-9-16,6 2-18 0,2 2 27 0,6 0-27 16,5 0 26-16,7 0-6 0,3-1-3 0,8-2 4 15,3-2-1-15,7 0 2 0,4-4-3 16,8-3 0-16,5-4-4 0,4-6-1 0,5-5-1 15,2-4-1-15,-1-4 3 0,-2-4-4 0,-4-2 2 16,-5-3-2-16,-3 0 4 0,-6-4-3 16,-5 1-7-16,-5 0 24 0,-6-2-24 0,-4 1 22 15,-7 0-11-15,-4 1-7 0,-6 0 4 0,-6-1-5 16,-4 4 2-16,-5 0-6 0,-1 2 4 0,-6 1-5 16,1 1 3-16,-2 2 0 0,-1 5 1 0,2 3 1 15,3 5 2-15,3 2 0 0,20 0-1 0,-30 8-5 16,30-8-10-16,-14 17-11 0,14-17-23 0,-1 21-26 15,14-2-50-15,-13-19-71 0,32 22-132 16,-7-11-205-16,1-10 66 0,15 12 413 0</inkml:trace>
  <inkml:trace contextRef="#ctx0" brushRef="#br0" timeOffset="5667.1856">10894 8709 1513 0,'-33'-3'155'15,"13"9"-88"-15,-6-2-17 0,5 3 0 0,-2-2-12 16,1 5-12-16,-1-2-4 0,2 5 1 0,-1 2-3 16,2 2 1-16,1 1-5 0,1 1 2 0,1 3-2 15,3 0-4-15,0 0-12 0,7-1 0 0,1 0 0 16,5 0 0-16,3-3 0 0,3-1 0 16,-5-17 0-16,25 26 0 0,-5-15 0 15,3-6 0-15,4-3 0 0,3-3 0 0,3-6 0 16,5-4 0-16,2-5 0 0,2-4 0 0,-4-4 0 15,0-2 0-15,-4-2 0 0,-4 1 0 0,-3-2 0 16,-7 2 0-16,-6 0 0 0,-4 2 0 0,-5 3 0 16,-5 0 0-16,-6 4 0 0,-4-1-9 0,10 19-9 15,-32-30-9-15,12 18-5 0,-6 1-4 0,3 5-5 16,-5-2-10-16,6 11-9 0,-5-6-10 16,10 13-14-16,-7-10-16 0,24 0-48 0,-29 7-87 15,29-7-266-15,0 0 20 0,0 0 328 0</inkml:trace>
  <inkml:trace contextRef="#ctx0" brushRef="#br0" timeOffset="5886.0035">11437 8082 1722 0,'-34'-12'102'0,"34"12"-69"15,-28 7-9-15,28-7 6 0,-28 21-2 0,14-2-2 16,-4 5-3-16,2 7 0 0,-2 4-7 0,2 6-17 15,2 5 12-15,1 3-20 0,1 2 16 0,2 0-1 16,2 0-9-16,1 3 7 16,3-2-10-16,1-2 8 0,4-2-19 0,2-5 8 15,2-2-21-15,0-6-8 0,5 1-32 0,-7-15-70 16,19 15-44-16,-22-36-103 0,25 24-283 0,-4-8 70 16,-21-16 308-16</inkml:trace>
  <inkml:trace contextRef="#ctx0" brushRef="#br0" timeOffset="6167.2382">11531 8476 1693 0,'-39'3'143'0,"16"9"-77"16,-6-2-24-16,3 8 0 0,0-1-14 0,0 5-4 15,2-1-15-15,3 3-9 0,3-2 0 16,4-1 0-16,6-2 0 0,8-19 0 0,-6 32 0 15,6-32 0-15,8 27 0 0,-8-27 0 0,22 26 0 16,-5-14 0-16,4-2 0 0,2-2 0 0,3-2 0 16,3-2 0-16,-1-1 0 0,0-1 0 0,-2-1 0 15,-2-2 0-15,0-1 0 0,-1-3-10 0,1 1-20 16,1-5-10-16,0 2-12 0,-2-9-28 0,9 10-43 16,-14-20-73-16,22 21-135 0,-13-15-230 15,-4-5 57-15,7 12 385 0</inkml:trace>
  <inkml:trace contextRef="#ctx0" brushRef="#br0" timeOffset="6339.1036">11924 8594 1356 0,'-1'34'194'0,"-21"-14"-94"15,11 13-14-15,-9-8-20 0,6 7-13 0,-5-4-18 16,5 1-3-16,-1-4-12 0,6-1-2 16,-1-1-13-16,4-1-17 0,1-4 12 0,5-18-16 15,-1 27 25-15,1-27-10 0,9 19 5 0,-9-19-21 16,20 10-14-16,-20-10-28 0,30-4-48 0,-22-15-68 15,26 17-255-15,-16-12-142 0,3-8 52 0,5 9 483 16</inkml:trace>
  <inkml:trace contextRef="#ctx0" brushRef="#br0" timeOffset="6745.4144">12118 8375 1463 0,'0'0'75'15,"0"0"-22"-15,17 11 18 0,-17-11 14 0,0 0-5 16,20 11-17-16,-20-11-6 0,0 0-12 16,24 24-4-16,-24-24-27 0,12 22-14 0,-12-22 0 15,6 31 0-15,-7-12 0 0,-2 6 0 0,-5 1 0 16,-3 7 0-16,-2 1 0 0,-4 3 0 16,-2 1 0-16,-2-2 0 0,1-2 0 0,3-2 0 15,3-1 0-15,2-3 0 0,3-5 0 0,4-3 0 16,5-20 0-16,-1 25 0 0,1-25 0 0,0 0 0 15,17 10 0-15,-17-10 0 0,27-11 0 16,-10 0 0-16,2-8 0 0,4-3 0 0,0-4 0 16,-1-3 0-16,1 0 0 0,-1-2 0 0,0 2 0 15,-4 0 0-15,2-1 0 0,-3 1 0 0,0 2 0 16,-1 3 0-16,-3 7 0 0,-13 17 0 0,18-20 0 16,-18 20 0-16,0 0 0 0,0 0 0 0,0 0 0 15,10 17 0-15,-10-17 0 0,1 36 0 16,-1-13 0-16,0 2 0 0,3 3 0 15,-1-5-2-15,6 3-29 0,-1-3 1 0,5 1-6 16,4-4 4-16,6 2-22 0,0-10-14 0,10 7-31 16,-6-15-23-16,17 12-51 0,-19-22-55 0,20 12-88 15,-13-3-165-15,-8-16 107 0,15 16 374 0</inkml:trace>
  <inkml:trace contextRef="#ctx0" brushRef="#br0" timeOffset="7182.9358">12778 8671 908 0,'-5'-29'360'0,"5"29"-199"16,-12-41-39-16,12 41-17 0,-13-35-14 0,13 35-24 15,-14-22-12-15,14 22-11 0,0 0-7 0,-25-7-6 16,25 7-9-16,-21 13-1 0,21-13-4 0,-27 32-11 16,11-8-6-16,0 2 0 0,2 5 0 15,-2-3 0-15,2-1 0 0,3 2 0 0,2-4 0 16,4-2 0-16,0-4 0 0,5-19 0 16,1 28 0-16,-1-28 0 0,9 17 0 0,-9-17 0 15,0 0 0-15,22 7 0 0,-22-7 0 0,22-11 0 16,-22 11 0-16,30-25 0 0,-12 8 0 0,2-3 0 15,-1 1 0-15,3 0 0 0,-3 0 0 0,0 4 0 16,-1 0 0-16,-18 15 0 0,28-19 0 0,-28 19-8 16,0 0-9-16,0 0 5 0,0 0 6 15,0 0 4-15,7 34 1 0,-15-9 2 0,-6 9-6 16,-2 4-10-16,-3 10-12 0,-4 5-9 16,-5 8 19-16,-5 4-2 0,-1 1 12 0,-1 1 16 15,0-2-15-15,-1-2 18 0,3-1-21 0,-1-11-48 16,10 2 12-16,-4-12-26 0,11-2 34 0,1-9 15 15,5-5 4-15,2-7 5 0,11 7-165 0,-2-25 40 16,0 0 0-16,0 0 9 0,0 0 172 16,0 0-18-16,-2-27 26 0,2 27 19 0,6-39 42 15,-6 39 35-15,7-41-27 0,-7 41 15 0,8-45-59 16,-4 19-24-16,-1-10-16 0,1-3-19 0,2-6-4 16,4-5-11-16,4-2 6 0,5-2-13 0,3 0 6 15,2 2-20-15,4 6-2 0,-3-3-40 0,6 19-65 16,-20-16-139-16,12 22-332 0,-3 3 23 15,-5-6 299-15</inkml:trace>
  <inkml:trace contextRef="#ctx0" brushRef="#br0" timeOffset="7916.3376">13856 8815 714 0,'0'0'54'16,"11"-24"31"-16,-12 7 22 0,1 17 22 0,-2-25-28 15,2 25-19-15,-10-25-3 0,10 25-6 0,-16-23 3 16,16 23-5-16,-24-18-2 0,24 18-6 0,-33-8-11 16,33 8-11-16,-35-3-7 0,15 6-8 15,-4-1-3-15,1 5 0 0,-2 2-2 0,2 2 2 16,-2 2-6-16,2 4 2 0,0 1-3 0,1 4 1 15,2 0-5-15,3 1 0 0,1 0-6 0,4-2-4 16,2 2-2-16,4-1-4 0,4-4 8 16,3 2-12-16,-1-20 16 0,14 29-8 0,-14-29 0 15,29 23 0-15,-7-17 0 0,2-4 0 0,5-3 0 16,2-4 0-16,4-5 0 0,0-3 0 0,2-4-1 16,-2-1 0-16,-4-2-4 0,1 0 12 0,-4-2-7 15,-1 2 0-15,-4 2 0 0,-2 0 0 0,-21 18 0 16,28-31 0-16,-28 31 0 0,13-20 0 15,-13 20 0-15,0 0 0 0,0 0 0 16,0 0 0-16,0 0 0 0,0 0 0 0,0 0 0 16,0 0 0-16,-26 25 0 0,17-7 0 0,0 3 0 15,1 1 0-15,3-1 0 0,2 0-11 0,6 0-8 16,0-2-32-16,10-1 13 0,-13-18-28 0,40 34-35 16,-20-33-39-16,23 18-88 0,-21-23-170 0,17 0-139 15,5 5 80-15,-9-20 457 0</inkml:trace>
  <inkml:trace contextRef="#ctx0" brushRef="#br0" timeOffset="8140.957">14739 8270 1221 0,'-19'-46'305'16,"4"22"-229"-16,-10-4-5 0,4 13-7 16,-6 2-2-16,3 10-18 0,-8 6-13 0,3 7-4 15,-4 4-1-15,3 8 1 0,-3 4-6 0,0 8-16 16,3 7 16-16,1 4-23 0,1 2 19 15,3 3-5-15,3 0-9 0,5 3 6 0,3 2-14 16,4-1 10-16,3-1-12 0,3-2 10 0,4-2-11 16,1-2-18-16,4-1 9 0,-1-5-34 0,6 2 4 15,-8-13-37-15,13 9-53 0,-15-39-100 16,10 36-343-16,-5-18 41 0,-5-18 230 0</inkml:trace>
  <inkml:trace contextRef="#ctx0" brushRef="#br0" timeOffset="8312.4937">14123 8773 1492 0,'0'0'348'15,"0"0"-267"-15,0 0-40 0,19-10-7 0,-19 10-13 16,30-12-11-16,-10 7-6 0,4 0-5 0,4 0 0 16,4-1-9-16,3-1-13 0,3 1-12 0,-1-2-17 15,7 4-27-15,-6-10-36 0,17 16-85 0,-25-24-168 16,16 11-179-16,-2 2 35 0,-12-14 425 0</inkml:trace>
  <inkml:trace contextRef="#ctx0" brushRef="#br0" timeOffset="8517.776">14980 8160 1704 0,'-26'13'66'15,"8"9"-24"-15,-5 3-7 0,1 13-9 16,-2 1 12-16,0 9-30 0,-3 4 21 15,2 2-3-15,1 2-12 0,2 2 8 0,2 0-20 16,4-3 9-16,2-1-14 0,3-5 5 0,3-3-8 16,1-5-18-16,3 0 8 0,3-5-31 0,3-1 4 15,-1-10-33-15,9 4-36 0,-10-29-62 0,16 36-130 16,-16-36-233-16,0 0 21 0,26 23 350 0</inkml:trace>
  <inkml:trace contextRef="#ctx0" brushRef="#br0" timeOffset="8692.7748">14641 8697 1663 0,'0'0'256'16,"0"0"-231"-16,0 0-21 0,0 0-1 0,0 0-2 16,23 8 0-16,-23-8 1 0,33-2-2 15,-10-1 0-15,5-2-4 0,1-2-18 0,7 5-36 16,-8-10-43-16,15 16-75 0,-20-22-78 0,27 22-166 15,-10-4-103-15,-5-10 127 0,18 19 396 0</inkml:trace>
  <inkml:trace contextRef="#ctx0" brushRef="#br0" timeOffset="9286.5334">15147 8816 1730 0,'-19'2'87'0,"19"-2"-51"15,0 0-11-15,0 0-6 0,0 0-7 0,0 0-1 16,0 0 1-16,31 7 1 0,-11-12-1 0,4-2-1 16,3-3-5-16,0-1 0 0,-1 0-3 15,-2-2 0-15,-1 0-3 0,-1-1 3 0,-2 0-4 16,-1-1 5-16,-2 2-5 0,-17 13 3 0,24-30 0 16,-24 30 2-16,11-27 2 0,-11 27 2 0,3-25-2 15,-3 25 1-15,-10-24-5 0,10 24-1 0,-19-19-3 16,19 19 1-16,-32-8-3 0,14 8 0 0,-3 5 2 15,-2 3 1-15,-1 6 2 0,-4 4-1 16,-3 3 3-16,0 4-5 0,0 1 10 16,1 3-1-16,4 4 8 0,3-2-15 0,5 1 0 15,5-2 0-15,5-3 0 0,8-4 0 0,6 0 0 16,-6-23 0-16,32 31 0 0,-8-21 0 0,5-4 0 16,7-3 0-16,3-5 0 0,3-4 0 0,1-1 0 15,1-4 0-15,-2-2 0 0,1-2 0 0,-3-1 0 16,-3 1 0-16,-2-1 0 0,-7 3 0 0,-3 0 0 15,-7 4 0-15,-18 9 0 0,20-11 0 16,-20 11 0-16,0 0 0 0,0 0 0 0,0 0 0 16,0 0 0-16,-4 22 0 0,4-22 0 15,-18 34 0-15,6-14 0 0,-3 2 0 0,2 1 0 16,1 2 0-16,-2-3-27 0,6 2-2 0,-2-6 1 16,10-18 28-16,-9 29 1 0,9-29-1 0,-1 18 0 15,1-18 1-15,0 0 0 0,0 0 4 16,0 0 4-16,21-7 7 0,-21 7 5 0,19-25 3 15,-5 8-18-15,-3-2-6 0,1-2 0 0,-1-2 0 16,1 1 0-16,1-2 0 0,2-1 0 0,1 0 0 16,1 1 0-16,1-1 0 0,0-1 0 0,2 0 0 15,2-1 0-15,-1 2 0 0,3 2 0 0,-3 1 0 16,1 5 0-16,0 0 0 0,-1 2 0 0,4 4 0 16,-3-4-23-16,8 16-126 15,-18-24-167-15,17 23-319 0,-4-4 29 0,3-4 289 16</inkml:trace>
  <inkml:trace contextRef="#ctx0" brushRef="#br0" timeOffset="9927.1407">17060 8730 1042 0,'17'-4'131'15,"-17"4"-8"-15,0 0 13 0,6-28 0 16,-6 28-28-16,0 0-30 0,0 0-27 0,-30-18-16 16,13 15-10-16,-6 1-2 0,-1 4-1 0,-4 3-1 15,0 2 1-15,-2 2-4 0,0 2-1 0,3-2-7 16,1 3-1-16,3 2-6 0,2-1 1 0,21-13-5 16,-23 27 2-16,23-27-3 0,-7 24 1 0,7-24-1 15,7 22 1-15,-7-22-1 16,17 20 1-16,-17-20-1 0,31 18 2 0,-14-9-1 15,1-2 1-15,0-1-1 0,-1-1 3 0,-17-5-3 16,27 10 2-16,-27-10-1 0,18 9-16 0,-18-9 17 16,0 0-14-16,11 23 27 0,-11-23-7 0,-2 24 12 15,2-24-8-15,-11 26-5 0,11-26 1 0,-19 25-8 16,19-25 3-16,-22 23-1 0,22-23 1 0,-20 17-2 16,20-17-5-16,-20 13-10 0,20-13-10 15,0 0-15-15,-17 6-24 0,17-6-35 0,0 0-36 16,17 8-52-16,-17-8-61 0,16-24-242 0,4 18 16 15,-8-15 214-15</inkml:trace>
  <inkml:trace contextRef="#ctx0" brushRef="#br0" timeOffset="10770.9064">17529 8695 1370 0,'0'0'179'16,"-23"3"-106"-16,23-3-15 0,-39 6-4 0,18 2-6 15,-7 0-11-15,0 5 1 0,-3 0-4 0,0 5 1 16,-2 2-6-16,4 1 0 0,0 1-6 0,5 2 1 16,2-1-8-16,4 2-16 15,3-5 0-15,7-1 0 0,3 0 0 0,5-2 0 16,0-17 0-16,14 27 0 0,-14-27 0 0,32 18 0 16,-10-13 0-16,5-3 0 0,3-4 0 0,3-4 0 15,4-3 0-15,-1-5 0 0,0-4 0 0,2 0 0 16,-4-4 0-16,0 0 0 0,-5 1 0 0,-1-1 0 15,-7 0 0-15,-4 0 0 0,-4 3 0 0,-4-2 0 16,-4 5 0-16,-5-3 0 0,0 19 0 16,-8-29 0-16,8 29 0 0,-19-23 0 0,19 23 0 15,-28-15 0-15,28 15 0 0,-30-5 0 0,30 5 0 16,-27 3 0-16,27-3 0 0,-18 9 0 0,18-9 0 16,0 0 0-16,0 0 0 0,-3 19 0 15,3-19 0-15,18 11 0 0,-18-11 0 0,34 5 0 16,-12-4 0-16,4-1 0 0,2-1 0 0,1 0 0 15,0-2 0-15,3 2 0 0,-2 1 0 16,-4 0 0-16,-3 1 0 0,-5 1 0 0,-18-2 0 16,21 4 0-16,-21-4 0 0,0 0 0 0,0 0 0 15,12 22 0-15,-12-22 0 0,-5 23 0 0,-3-6 0 16,-2 1 0-16,-2 3 0 0,-4 2 0 0,-2 1 0 16,1 3 0-16,-3-2 0 0,2-1 0 0,2-2 0 15,3-1 0-15,3-5 0 0,10-16 0 16,-11 23 0-16,11-23 0 0,0 0 0 0,0 0 0 15,0 0 0-15,17 8 0 0,-17-8 0 16,30-22 0-16,-6 4 0 0,2-6 0 0,5-3 0 16,-2-2 0-16,-1-1 0 0,1-1 0 0,-3 2 0 15,0 0 0-15,-1 2 0 0,-5-1 0 0,0 1 0 16,-3 2 0-16,0 3 0 0,-6 4 0 0,-11 18 0 16,16-18 0-16,-16 18 0 0,0 0 0 15,0 0 0-15,0 0 0 0,0 0 0 0,-13 24 0 16,5-5 0-16,-2 2 0 0,-3 1 0 0,1 1 0 15,2-2 0-15,1 0 0 0,5-2 0 0,4-19 0 16,1 29 0-16,-1-29 0 0,13 20 0 0,-13-20 0 16,24 12 0-16,-24-12 0 0,31 2 0 0,-10-5 0 15,0-4 0-15,5-2 0 0,1-3 0 16,-2-3 0-16,0 1 0 0,-4-2 0 16,-1 1 0-16,-20 15 0 0,29-26 0 0,-29 26 0 15,20-21 0-15,-20 21 0 0,0 0 0 0,0 0 0 16,0 0 0-16,0 0 0 0,0 0 0 0,0 0 0 15,0 0 0-15,0 0 0 0,-7 26 0 0,3-7 0 16,-4 4 0-16,1 1 0 0,1 3 0 0,-3 1 0 16,7-4 0-16,-3 1 0 0,6-1 0 15,1-2 0-15,2 2 0 0,-4-24-29 0,15 37-50 16,-15-37-38-16,24 29-70 0,-24-29-115 0,0 0-285 16,31 6 62-16,-31-6 305 0</inkml:trace>
  <inkml:trace contextRef="#ctx0" brushRef="#br0" timeOffset="11116.1802">18510 8788 1666 0,'0'0'97'0,"0"0"-38"0,-14 23-7 0,14-23-8 16,3 22-13-16,-3-22-7 0,11 18-3 0,-11-18-1 15,20 14 1-15,-20-14-9 0,31 7-12 0,-11-5 0 16,2-4 0-16,5-3 0 0,2-3 0 0,2-3 0 15,1-4 0-15,2 1 0 0,-5-3 0 16,0-1 0-16,-2 0 0 0,-6-1 0 0,-3 4 0 16,-6-2 0-16,-12 17 0 0,11-31 0 0,-11 31 0 15,-5-31 0-15,5 31 0 0,-24-29 0 0,5 17 0 16,-5 3 0-16,-2 5 0 0,-5 4 0 16,-2 4 0-16,-1 7 0 0,-1 5 0 0,0 2 0 15,0 5 0-15,1 0 0 0,2 4 0 16,4 2 0-16,5 0 0 0,7-1 0 0,5-2 0 15,9 0 0-15,7-3 0 0,3-2 0 0,9-1 0 16,3-3 0-16,5-4 0 0,3-6 0 0,5 0 0 16,0-8-25-16,9 5-45 0,-2-11-62 0,21 18-130 15,-22-19-240-15,19 3-103 0,1-1 155 0</inkml:trace>
  <inkml:trace contextRef="#ctx0" brushRef="#br0" timeOffset="11509.1142">19431 8265 1582 0,'0'0'144'0,"0"0"-119"0,0 0-14 16,-17-13-4-16,17 13-2 0,-13 19-6 0,2 1-12 15,-5 8 31-15,1 10-23 0,-1 0 36 0,1 10-2 16,-1-1-7-16,1 7 10 0,-2 1-19 0,1-2 3 15,-1 0-15-15,2-2 6 0,-1-2-12 16,0 0-6-16,0-2 20 0,2-1-27 16,1-5 16-16,1-3-17 0,6-5-28 0,-2-10-27 15,10 9-53-15,-2-32-72 0,6 30-172 0,-6-30-148 16,0 0 37-16,20 16 424 0</inkml:trace>
  <inkml:trace contextRef="#ctx0" brushRef="#br0" timeOffset="11671.1348">18983 8751 1733 0,'0'0'102'16,"-25"5"-59"-16,25-5-15 0,0 0-11 0,0 0-12 15,0 0-6-15,0 0 1 0,11 17-1 0,11-16 2 16,9-3-1-16,7-4-4 0,8-3-12 0,2-4-23 16,9 4-39-16,-7-12-51 0,19 18-116 15,-20-14-323-15,8 0 37 0,0 3 215 16</inkml:trace>
  <inkml:trace contextRef="#ctx0" brushRef="#br0" timeOffset="12014.7285">19785 8237 1581 0,'-1'25'223'0,"-21"-5"-153"0,4 8-48 0,-3 2 22 15,3 6-28-15,-5 3 1 0,-2 4 14 0,-2 2-8 16,2 6-3-16,-2-2-20 0,4 2 0 0,0 1 0 15,0-3 0-15,2-3 0 0,0 0 0 16,6-7 0-16,1-1 0 0,3-5 0 0,5-4 0 16,3-6 0-16,4-4 0 0,-1-19 0 0,11 24 0 15,-11-24 0-15,19 12 0 0,-19-12 0 16,28 0 0-16,-10-7 0 0,2-4 0 0,2-5 0 16,1-3 0-16,1-4 0 0,1-1 0 0,-1-2 0 15,-2 2 0-15,-3 1 0 0,-2 3 0 0,-2 0 0 16,-2 2 0-16,-13 18 0 0,20-26 0 0,-20 26 0 15,0 0 0-15,18-16 0 0,-18 16 0 0,0 0 0 16,0 0 0-16,0 0 0 0,8 27 0 16,-8-27 0-16,7 27 0 0,-7-27 0 0,7 31 0 15,-2-14-30-15,-5-17-42 0,14 33-5 16,-14-33-75-16,23 33-85 0,-23-33-277 0,10 19-55 16,-10-19 174-16</inkml:trace>
  <inkml:trace contextRef="#ctx0" brushRef="#br0" timeOffset="12206.3557">20061 8774 1303 0,'0'0'386'16,"0"0"-291"-16,-24 2-42 0,24-2-13 0,-13 21-15 16,13-21-5-16,-18 34-8 0,8-12-1 0,1 3-6 15,-2 5-10-15,0 2 24 0,-1 0-22 0,0-1 19 16,2-4-14-16,1-1-16 0,2-6-11 15,7 2-29-15,0-22-40 0,4 33-63 16,-4-33-92-16,0 0-249 0,19 6-27 0,-19-6 163 16</inkml:trace>
  <inkml:trace contextRef="#ctx0" brushRef="#br0" timeOffset="12942.0974">20274 8671 1783 0,'0'0'141'16,"-15"18"-104"-16,15-18-11 0,0 0-1 0,0 0-4 16,0 0-7-16,5 21-14 0,-5-21 0 0,0 0 0 15,12 17 0-15,-12-17 0 0,0 0 0 16,9 25 0-16,-9-25 0 0,-3 27 0 0,-2-10 0 16,-3 1 0-16,-1 2 0 0,-2 3 0 15,-1-1 0-15,-1 2 0 0,1-2 0 0,0 0 0 16,2-4 0-16,3-1 0 0,7-17 0 0,-9 23 0 15,9-23 0-15,0 0 0 0,0 0 0 0,0 0 0 16,0 0 0-16,23 4 0 0,-23-4 0 0,27-26 0 16,-8 8 0-16,-2-1 0 0,3-2 0 0,-1 1 0 15,2-2 0-15,-2 1 0 0,1-1 0 16,-3 3 0-16,1 0 0 0,-2-1 0 0,-1 4 0 16,-15 16 0-16,29-27 0 0,-29 27 0 15,20-15 0-15,-20 15 0 0,0 0 0 0,0 0 0 16,9 20 0-16,-14-3 0 0,-1 4 0 0,-1 4 0 15,-3 1 0-15,3 1 0 0,1 1-19 0,1-2-16 16,7 2 18-16,2-4-26 0,6 0 18 0,0-4-14 16,9-1-5-16,0-6 1 0,10 2-2 15,-1-9-2-15,11 4-7 0,-5-13-12 0,11 8-23 16,-8-16-31-16,10 12-32 0,-15-19-33 0,12 11-58 16,-15-7-8-16,-2-2 24 0,-6 0 129 0,-21 16 211 15,28-29 155-15,-28 9 94 0,0 20-24 0,-4-31-118 16,4 31-59-16,-9-30-76 0,9 30-17 0,-15-35-11 15,8 17-15-15,-3-2-1 0,2 4-13 16,-1-3-2-16,9 19-10 0,-14-24 1 16,14 24-17-16,0 0 0 0,-26-11 0 0,26 11 0 15,-22 12 0-15,22-12 0 0,-34 33 0 0,15-10 0 16,-3 4 0-16,1 3 0 0,-1 4 0 0,3-2 0 16,3 2 0-16,2-3 0 0,5-6 0 0,3-2 0 15,5-5 0-15,1-18 0 0,9 27 0 0,-9-27 0 16,17 17 0-16,-17-17 0 0,21 4 0 15,-21-4 0-15,26-7 0 0,-26 7 0 0,31-18 0 16,-31 18 0-16,33-28 0 0,-16 15 0 16,-17 13 0-16,31-27 0 0,-31 27 0 0,25-20 0 0,-25 20 0 15,17-11 0-15,-17 11 0 0,0 0 0 0,0 0 0 16,0 0 0-16,-7 28 0 0,-4-8 0 0,-5 8 0 16,-1 6 0-16,-5 3 0 0,-1 7-19 0,-5 4-1 15,-4 3 12-15,-3 1 11 16,1 5-58-16,-8-18-91 0,16 11-2 0,-13-29-144 15,20 8-292-15,2-4 99 0,-4-13 193 0</inkml:trace>
  <inkml:trace contextRef="#ctx0" brushRef="#br0" timeOffset="13104.2158">20127 8460 2047 0,'-38'0'0'0,"9"-2"0"16,8 2 0-16,21 0 0 0,-23 2-52 0,5-17-154 16,18 15-240-16,0 0-178 0,0 0 28 0,36 17 474 15</inkml:trace>
  <inkml:trace contextRef="#ctx0" brushRef="#br0" timeOffset="13541.7111">21847 8888 1343 0,'-24'-17'149'0,"24"17"-69"0,0 0-8 16,0 0-12-16,-8-18-10 0,8 18-12 15,0 0-1-15,0 0-9 0,0 0-6 0,0 0-8 16,0 0-7-16,-9 19-2 0,9-19-5 0,-18 33-12 16,6-9 30-16,-2 2-24 0,-2 1 26 0,1-2-13 15,1-2-8-15,2-3 0 0,4-3-7 16,8-17-2-16,-11 26-18 0,11-26-13 0,0 0-30 16,0 0-33-16,8 22-83 0,-8-22-202 0,1-19-160 15,-1 19 51-15,22-38 454 0</inkml:trace>
  <inkml:trace contextRef="#ctx0" brushRef="#br0" timeOffset="13947.9422">21917 8665 1872 0,'0'0'55'0,"-23"5"-39"0,23-5-7 15,0 0-4-15,0 0-6 0,0 0-1 0,0 0 1 16,0 0 0-16,0 0 2 0,26 4 0 0,-26-4 0 15,33 2 0-15,-15 2 0 0,0 0 3 0,-1 5 3 16,-17-9 0-16,29 23 8 0,-29-23-3 0,20 36 3 16,-12-13-1-16,-3 3-1 0,-3 1-10 0,-1 1-3 15,-4-1 0-15,0-2 0 0,-3-3 0 16,0 0 0-16,0-4 0 0,-1-1 0 0,7-17 0 16,-11 22 0-16,11-22 0 0,0 0 0 0,0 0 0 15,0 0 0-15,0 0 0 0,0 0 0 0,0 0 0 16,0 0 0-16,26-20 0 0,-7 3 0 0,5-4 0 15,5-4 0-15,3-1 0 0,3-2 0 16,0 1 0-16,-1 2 0 0,-2 2 0 0,-2 2 0 16,-2 6 0-16,-3 1 0 0,-3 7 0 15,-5 1 0-15,-17 6 0 0,24 0 0 0,-24 0 0 16,0 0 0-16,16 17 0 0,-16-17 0 0,1 34 0 16,-5-11 0-16,-1 3 0 0,-2 3 0 0,1 1 0 15,0-1 0-15,1 0 0 0,0-3-10 0,6 2-35 16,-3-9-42-16,14 13-62 0,-12-32-120 0,7 26-342 15,-7-26 44-15,24 21 259 0</inkml:trace>
  <inkml:trace contextRef="#ctx0" brushRef="#br0" timeOffset="15072.9809">967 10305 1293 0,'-15'-18'118'0,"15"18"-76"15,0 0-11-15,-17 8-9 0,17-8-10 0,0 0-1 16,-24 29-6-16,15-10 3 0,-2 1-3 0,1 7 11 16,1 1-2-16,0 5 12 0,1 1-6 0,2 4 4 15,-2-4-7-15,5 2 8 0,-2-2-8 16,2 0 7-16,1-4-10 0,1 1 7 15,-1-5-10-15,1-1-15 0,1-3 25 0,0-22-32 16,3 26 29-16,-3-26-13 0,0 0-2 0,0 0-2 16,0 0 4-16,0 0 4 0,0 0-8 0,17-15 32 15,-14-3-30-15,2-5 22 0,-4-5-16 0,3-5-9 16,0-3 4-16,-1-3-9 0,3-1 8 0,1 0-8 16,-1-2 10-16,1 0-8 0,0-1 7 15,-1 1-7-15,2 0 7 0,0-1-10 0,1 1 10 16,2 3 3-16,0 4-23 0,-1 6 24 0,3 4-24 15,0 5 14-15,-13 20 4 0,30-25-3 16,-30 25 1-16,33-12-1 0,-33 12 1 0,33-4 0 16,-15 7-2-16,2 3 1 0,-3 2-1 0,1 3 2 15,-18-11-2-15,32 33 3 0,-19-11-4 0,-1 2-6 16,-3 2 26-16,-1 3-25 0,-4 2 24 16,-2 3-16-16,-4-1-6 0,-4 1 8 0,-3 0-6 15,-2-1 7-15,-2-2-5 0,0-1 5 0,-3-3-4 16,1-4 5-16,-1-2-4 0,16-21 3 0,-28 29-4 15,28-29 3-15,-26 15-1 0,26-15 0 0,-25 10 0 16,25-10 1-16,-25 7-3 0,25-7 0 0,-26 5 0 16,26-5 0-16,-23 4 1 0,23-4 2 0,-22 8-2 15,22-8 1-15,-20 20-3 16,20-20 3-16,-22 36-4 0,10-8 6 0,-1 8 8 16,2 6-23-16,0 4 22 0,1 4-20 0,1 1 5 15,1-1 10-15,-1 0-15 0,0-3 0 0,5-2-22 16,-1-9-11-16,7 3-48 0,-8-21-46 0,21 18-117 15,-23-16-270-15,8-20-3 0,19 26 267 0</inkml:trace>
  <inkml:trace contextRef="#ctx0" brushRef="#br0" timeOffset="15838.6465">1662 10185 1552 0,'-40'10'81'0,"22"-2"-32"16,-3-4-6-16,4 3-2 0,-2-2-8 0,19-5-1 16,-33 17-11-16,16-6-4 0,-1 0-7 0,1 2 0 15,-2 2-2-15,2 2 3 0,-2 1-5 0,1 2 3 16,-2 3-5-16,2 3 3 0,-2 0-3 15,3 6 5-15,0-2-4 0,3 0 5 16,3-2-6-16,2-5 2 0,6-5-7 0,3-18 2 16,3 28-2-16,-3-28 1 0,19 18-3 0,-19-18 1 15,32 10 0-15,-10-11 0 0,4-5 2 0,1-7-1 16,4-1 2-16,1-5-4 0,-1-4 4 0,3-4-4 16,-1-2 4-16,-1-1-3 0,-2-1 5 15,-2 2-4-15,-2 3 4 0,-3 0-5 0,-4 3 4 16,-3 3-4-16,-4 1 5 0,-3 2-4 0,-9 17 2 15,10-22 0-15,-10 22 2 0,0 0 2 0,0 0 0 16,0 0 0-16,0 0-3 0,-19 2 0 0,19-2-2 16,-20 26 1-16,6-6-3 0,-2 3 4 0,2 4-5 15,1-1 5-15,0 0-4 0,5-2 2 16,3-2-2-16,1-3 2 0,4-19-3 16,5 29 3-16,-5-29-2 0,17 21 1 0,-17-21-1 15,29 9 0-15,-8-9 1 0,2-6 1 0,3-2 1 16,2-4-3-16,2-6 4 0,2-2-5 0,1-3 4 15,-2-1-3-15,1 2 4 0,-3 1-4 0,-3 0 3 16,-5 4-2-16,-2 1 1 0,-19 16-1 0,22-18 1 16,-22 18 0-16,0 0 2 0,0 0 2 0,0 0-2 15,0 0 1-15,0 0-2 0,0 0 0 16,-3 28-2-16,-3-10 2 0,-1 4-3 0,-2 2 4 16,0-1-3-16,0 0 4 0,2-2-5 0,1-2 4 15,1-1-3-15,5-18 1 0,-4 23 0 16,4-23 2-16,0 0-4 0,0 0 1 0,0 0-1 15,0 0 1-15,0 0 2 0,21 7 6 0,-21-7 2 16,17-19 1-16,-5 1 2 0,-1-1-3 16,1-4 1-16,0 0-5 0,-1 0 2 0,0 0-6 15,-1 0-1-15,-3 1 0 0,-1 1 0 0,-1 2 0 16,-5 19 0-16,6-31 0 0,-6 31 0 0,4-21 0 16,-4 21 0-16,0 0 0 0,0 0 0 0,7-17-3 15,-7 17-16-15,0 0-15 0,28-13-13 0,-28 13-24 16,39-12-35-16,-22-6-43 0,21 18-73 0,-19-25-38 15,27 16-134-15,-3-5-99 0,-10-16 245 16,20 19 248-16</inkml:trace>
  <inkml:trace contextRef="#ctx0" brushRef="#br0" timeOffset="16010.4801">2704 9767 1494 0,'-13'24'119'0,"-14"-3"-56"0,9 9-8 16,-4 1-27-16,4 7-4 0,-3 2-10 15,4 6 7-15,1 1-14 0,4-1 6 0,4 0 6 16,3-2-25-16,2-2 22 0,3-2-23 0,4-1-7 16,0-4-3-16,3 2-8 0,-2-9-14 15,7 2-27-15,-10-12-25 0,14 13-84 0,-16-31-108 16,9 31-97-16,2-14-130 0,-11-17 251 0,7 17 259 16</inkml:trace>
  <inkml:trace contextRef="#ctx0" brushRef="#br0" timeOffset="16324.7352">2472 10139 1211 0,'4'17'405'0,"-4"-17"-283"15,0 0-58-15,0 0-28 0,0 0-16 0,0 0-7 16,0 0-2-16,0 0 3 0,30-13-5 16,-10 8-3-16,3-1-3 0,2 0 1 0,2-1 0 15,0-2 4-15,1 2-2 0,-1-1 1 16,-2-1-4-16,2 4-1 0,0 0 4 0,-1 2 3 15,-1 3 2-15,-3-1 1 0,-3 3-5 0,-19-2-2 16,28 7 0-16,-28-7-2 0,0 0 2 0,19 24-1 16,-19-24 1-16,5 27-3 0,-5-27-7 0,-1 34 20 15,-3-12-22-15,0 1 21 0,-5 1-15 16,1 3-2-16,0-1 0 0,0 1-4 0,0-2 2 16,2 1-5-16,1-4 4 0,3 0-7 0,0-4-5 15,2-1-12-15,0-17-15 0,2 25-23 0,-2-25-37 16,0 0-48-16,0 0-62 0,18 9-86 0,-18-9-202 15,4-28 22-15,13 20 410 0</inkml:trace>
  <inkml:trace contextRef="#ctx0" brushRef="#br0" timeOffset="16451.0766">2907 9899 1280 0,'0'0'283'0,"-17"-38"-142"16,17 38-39-16,-23-16-31 0,23 16-29 0,-19-3-22 15,19 3-11-15,0 0-13 0,-20-3-13 0,20 3-22 16,0 0-32-16,0 0-65 0,0 0-107 0,20-4-312 15,-20 4-25-15,24 6 278 0</inkml:trace>
  <inkml:trace contextRef="#ctx0" brushRef="#br0" timeOffset="16809.1279">3540 10062 667 0,'0'0'216'0,"0"0"-30"15,0 0-8-15,-12-17-32 0,12 17-32 0,-26 8-24 16,26-8-12-16,-40 19-16 0,17-5-12 0,-7 1-9 16,0 4-4-16,-2 2-3 0,0 3-15 0,-3 1 20 15,2 3-26-15,0 0 14 0,4 2-12 0,7-2-11 16,4-3 1-16,5-2-6 0,6-1 1 16,6-3-5-16,3-1 1 0,8 1-6 0,-10-19-1 15,32 30-8-15,-10-19-3 0,7-2-11 0,2-7-13 16,10 1-30-16,-7-16-51 0,20 17-106 0,-22-24-225 15,14 3-115-15,4 4 171 0</inkml:trace>
  <inkml:trace contextRef="#ctx0" brushRef="#br0" timeOffset="17173.0565">3796 10073 1617 0,'-43'11'117'0,"43"-11"-69"0,-26 14-8 0,26-14-4 16,-18 22-12-16,18-22-4 0,-20 35-2 15,12-13-11-15,-2 3 21 0,3 3-25 0,1 1 23 16,2 1-11-16,1-1-6 0,1-1 4 16,4-4-10-16,0-3 2 0,-2-21-5 0,15 30 0 15,-15-30-2-15,25 19 2 0,-8-15-1 0,3-4 0 16,1-4 1-16,5-5-1 0,1-6 1 0,1-4-1 16,0-4 3-16,0-2-3 0,-2-3 5 0,-1-2-3 15,-3-1 6-15,-2 1-2 0,0 0-11 0,-3 2 17 16,-3 3-18-16,-3 3 15 0,-2 1-8 15,-9 21 0-15,10-26 0 0,-10 26 0 0,0 0 0 16,0 0 0-16,0 0 0 0,0 0 0 16,0 0 0-16,-4 17 0 0,0 6 0 0,-1 4 0 15,-1 8 0-15,0 2 0 0,-1 0 0 0,1 1 0 16,1-1-30-16,0-4-10 0,6 1-22 0,-2-11-25 16,13 9-64-16,-12-32-120 0,11 27-334 0,-11-27 29 15,22 16 352-15</inkml:trace>
  <inkml:trace contextRef="#ctx0" brushRef="#br0" timeOffset="17489.0943">4572 9657 1213 0,'0'0'175'0,"-1"29"-58"0,1-29-16 0,-8 37-10 15,-1-16-30-15,4 9-7 0,-6 2-15 0,2 6 2 16,-5 5-14-16,2 3 3 0,-4 1-11 0,0 5 5 15,-1-1-13-15,2-1-4 0,0-3 11 0,3-1-20 16,2-4 15-16,4-5-13 0,2-3-17 0,2-6-9 16,6-3-21-16,-1-8-28 0,13 8-64 0,-16-25-112 15,28 13-366-15,-10-6 28 0,4-11 312 16</inkml:trace>
  <inkml:trace contextRef="#ctx0" brushRef="#br0" timeOffset="18337.823">5011 10099 1063 0,'0'0'161'0,"0"0"-43"0,0 0-19 0,-23-9-30 16,23 9-22-16,-30 2-9 0,10 5-5 0,-5 2-4 15,-1 3-3-15,-4 1-3 0,1 4 1 16,-3 0 16-16,3 5-26 0,-3-1 29 15,6 4-25-15,-4-2 10 0,6 3 5 0,0 0-9 16,4 0 2-16,2 0-10 0,3-1 0 0,6-3-8 16,3-1-1-16,4-4-6 0,2-17 2 0,11 27-4 15,-11-27 1-15,28 20-1 0,-7-17 0 0,3-3 0 16,3-2 0-16,3-5 1 0,2-5-1 0,1-1 3 16,2-3-3-16,-1-3 1 0,-2-1-5 15,-3 2 2-15,-2-2-3 0,-4 2 5 0,-4 0-3 16,-3 0 2-16,-2 0 0 0,-14 18 2 0,17-28-2 15,-17 28 4-15,4-23-2 0,-4 23 2 16,-3-21-1-16,3 21 2 0,0 0-2 0,-14-19 1 16,14 19 0-16,0 0-2 0,-18 1-2 0,18-1 0 15,-14 17-1-15,14-17 0 0,-17 30 4 0,9-11-3 16,2 1 4-16,3 2-4 0,0 0 4 16,4-2-6-16,3 1 5 0,3-3-3 0,-7-18 3 15,25 30-4-15,-25-30 3 0,35 18-2 0,-13-12 1 16,2-4 0-16,3-1 2 0,0-5-1 0,2-1-2 15,-2-3 3-15,-1-2-3 0,-3-3 4 0,-1 0-2 16,-2 0 1-16,-3 0-1 0,-17 13 2 0,24-24 2 16,-24 24 7-16,11-22 0 0,-11 22 4 15,0 0 0-15,2-19-1 0,-2 19-10 16,0 0-4-16,0 0 0 0,0 0 0 0,0 0 0 16,0 0 0-16,-18 19 0 0,12-1 0 0,-2 4 0 15,-2 5 0-15,1 2 0 0,1 1 0 0,-1 0 0 16,5-2 0-16,0-4 0 0,3-3 0 0,1-21 0 15,2 26 0-15,-2-26 0 0,0 0 0 0,0 0 0 16,0 0 0-16,18 14 0 0,-18-14 0 16,0 0 0-16,16-22 0 0,-9 5 0 0,1-7 0 15,-1-3 0-15,0-4 0 0,1-3 0 0,-1 0 0 16,1-1 0-16,0 1 0 0,-1 1 0 0,-1 0 0 16,1 2 0-16,3 1 0 0,-1 4 0 0,0-1 0 15,2 4 0-15,0 2 0 0,1 2 0 16,-12 19 0-16,26-29 0 0,-26 29 0 0,29-16 0 15,-11 14-28-15,-18 2-43 0,38 6-69 16,-38-6-128-16,26 0-352 0,-26 0 3 0,30 11 315 16</inkml:trace>
  <inkml:trace contextRef="#ctx0" brushRef="#br0" timeOffset="18587.8301">5722 10382 2047 0,'0'0'0'0,"0"0"0"0,0 0 0 0,0 0 0 16,0 0 0-16,0 0 0 0,4-18 0 0,-4 18 0 15,0 0 0-15,11-28-132 0,15 36-245 0,-26-8-279 16,19-20 14-16,-19 20 403 0</inkml:trace>
  <inkml:trace contextRef="#ctx0" brushRef="#br0" timeOffset="19509.9053">6585 10217 1668 0,'16'18'96'0,"-16"-18"-64"16,0 0-17-16,0 0-12 0,0 0 2 0,0 0 4 15,19 4 5-15,-19-4-1 0,30 4-1 16,-11-6-3-16,7-3-3 0,1-3 0 0,5-2-4 15,1-3-18-15,1-2 26 0,-2 2-29 0,-1-2 30 16,-3 1-9-16,-2 1-2 0,-6-1 4 0,-3 3-1 16,-17 11 7-16,19-17 2 0,-19 17 5 15,0 0-3-15,-3-19-1 0,3 19-6 0,0 0-3 16,-29-17-2-16,12 13 1 0,-2 2 0 0,-5 3 3 16,1 2 3-16,-2 2-1 0,-2 2 3 0,-1 4-3 15,3 3 2-15,-3 4-5 0,2 3 1 0,3 3-3 16,1 5-7-16,3 3 19 0,2 3-15 0,3 2 0 15,3-1 0-15,5 3 0 0,5-4 0 0,5-3 0 16,4-5 0-16,7-2-4 16,3-7-13-16,11-4-12 0,4-8-12 0,8-1-18 15,3-15-30-15,13 8-49 0,-12-27-70 0,29 21-117 16,-14-17-215-16,2-11 45 0,10 17 394 0</inkml:trace>
  <inkml:trace contextRef="#ctx0" brushRef="#br0" timeOffset="19806.7673">7588 10050 1495 0,'-42'5'117'0,"10"12"-38"0,-7-8-15 0,5 8-5 15,-5-3-18-15,4 2-4 0,-4 0-6 0,6 1-11 16,0-2 21-16,5 0-28 0,5-3 21 16,5 1-18-16,18-13-16 0,-18 15 0 0,18-15 0 15,0 0 0-15,0 0 0 0,19 17 0 16,0-13 0-16,4-3 0 0,6-2 0 0,4-2 0 15,3-1 0-15,4-1 0 0,-3 2 0 0,2 2 0 16,-5 4 0-16,-5 0 0 0,-5 3 0 0,-4 1 0 16,-20-7 0-16,25 23 0 0,-25-23 0 0,11 31 0 15,-13-13 0-15,-3 1 0 0,-7 1 0 0,-3 0 0 16,-2-1 0-16,-5 1 0 0,2-3 0 0,-4-2 0 16,6-1-17-16,1-6-8 0,17-8-15 15,-20 9-23-15,20-9-59 0,0 0-79 0,0 0-171 16,21-18-213-16,-8-5 57 0,13 9 435 15</inkml:trace>
  <inkml:trace contextRef="#ctx0" brushRef="#br0" timeOffset="20338.1641">7883 10107 1543 0,'0'0'201'0,"0"0"-144"15,-20 15-14-15,20-15-6 0,-18 4-10 0,18-4-9 16,-19 10-4-16,19-10-4 0,-21 15-1 0,21-15-4 15,-20 27-8-15,12-9 28 0,-1 5-22 0,1 4 23 16,1 3-13-16,-2 3-1 0,2-1-5 16,-3 0-7-16,3-2 0 0,1-2 0 15,0 0 0-15,1-5 0 0,1-3 0 0,4-20 0 16,-1 26 0-16,1-26 0 0,0 0 0 0,0 0 0 16,0 0 0-16,17 10 0 0,-17-10 0 0,0 0 0 15,21-27 0-15,-11 7 0 0,0-1 0 0,1-5 0 16,0 0 0-16,0 0 0 0,1 2 0 0,-1-1 0 15,1 0 0-15,-1-1 0 0,0-1 0 0,1-1 0 16,-1-2 0-16,1 2 0 0,3-2 0 16,0 1 0-16,-2 4 0 0,3 0 0 0,-2 5 0 15,-14 20 0-15,26-26 0 0,-26 26 0 0,21-10 0 16,-21 10 0-16,19 0 0 0,-19 0 0 0,0 0 0 16,24 14 0-16,-24-14 0 0,15 18 0 15,-15-18 0-15,10 28 0 0,-7-11 0 0,-1 1 0 16,0 1 0-16,-4 1 0 0,-1 0 0 0,0 1 0 15,-6 0 0-15,0 0 0 0,-5 1 0 16,-3 0 0-16,-3 1 0 0,0 0 0 0,-3 0 0 16,-2 0 0-16,0 0 0 0,-1-2 0 0,-1 2 0 15,3-2 0-15,1 1 0 0,0 0 0 0,3-2 0 16,2-1 0-16,1 1 0 0,0-3 0 0,0 1 0 16,1 1 0-16,3 1 0 0,0 3 0 0,-1 1 0 15,1 1 0-15,-1 2 0 0,1 4 0 16,0 2-3-16,-2 2 0 0,-1 0-25 0,2-2 14 15,-1-2-18-15,4 1-20 0,-3-11-35 16,15 12-86-16,-19-26-182 0,20 10-249 0,-2-17 47 16,0 0 419-16</inkml:trace>
  <inkml:trace contextRef="#ctx0" brushRef="#br0" timeOffset="20916.2737">8204 10271 1535 0,'5'18'208'0,"-5"-18"-169"15,0 0-22-15,0 0-8 0,0 0-4 0,0 0-4 16,0 17 3-16,0-17 2 0,17 9 3 0,-17-9 0 15,31 5 2-15,-6-7 0 0,4 1 2 0,4-5 0 16,3 0 0-16,2-2-2 0,-1-2-5 16,1-1 0-16,-1-2-4 0,-3-1 4 0,-1 0-1 15,-7-1 8-15,1 1 0 0,-10 1-12 0,0 0 24 16,-17 13-26-16,12-22 23 0,-12 22-13 0,-3-23-2 16,3 23-1-16,-20-26-5 0,2 15 2 0,-4 2-3 15,-2 4 1-15,-4 1-2 0,-1 5 1 16,-3 3 0-16,0 3-1 0,-1 5 2 0,2 4-2 15,2 2-7-15,-3 3 23 0,4 4-19 16,3 3 11-16,0 3-7 0,6 1 0 0,5-2 0 16,5-1 0-16,6-4 0 0,6 0 0 0,5-4 0 15,7-1 0-15,5-3 0 0,10-3-12 0,0-5-13 16,11-3-15-16,1-10-15 0,11 3-33 0,-5-17-45 16,19 14-91-16,-21-25-136 0,8 9-197 0,8 3 57 15,-15-16 448-15</inkml:trace>
  <inkml:trace contextRef="#ctx0" brushRef="#br0" timeOffset="21119.407">9066 10055 998 0,'-24'14'355'0,"-10"-17"-183"0,17 17-43 16,-15-8-25-16,11 12-26 0,-8-1-24 0,7 5-22 16,-2 2 16-16,3 4-29 0,2 0 16 15,0 2-12-15,7-1-23 0,3-1 0 0,4-3 0 16,4-3 0-16,3-1 0 0,4-3 0 0,-6-18 0 15,28 28 0-15,-7-19 0 0,4-4 0 0,6-4 0 16,3-4-10-16,8-6-25 0,0-5-18 0,6-1-19 16,-8-10-44-16,16 13-58 0,-23-23-69 0,23 23-68 15,-24-19-33-15,5 1-92 0,10 17 184 16,-27-22 252-16</inkml:trace>
  <inkml:trace contextRef="#ctx0" brushRef="#br0" timeOffset="21293.6628">9484 10037 1157 0,'-12'24'377'0,"-12"-19"-248"0,14 13-36 0,-7-6-18 0,5 8-16 16,-3 1-21-16,2 2-20 0,0 0 16 0,0 5-29 16,2-2 17-16,0 5-12 15,2-2-9-15,1 0 3 0,0-2-5 0,3 0 3 16,0-2-9-16,2-2-5 0,1-1-16 0,0-5-15 16,7 2-29-16,-5-19-74 0,12 27-67 0,-12-27-56 15,0 0-223-15,23 6-2 0,-23-6 248 0</inkml:trace>
  <inkml:trace contextRef="#ctx0" brushRef="#br0" timeOffset="21418.587">9375 9806 730 0,'0'0'62'15,"0"0"-188"-15,18 12-231 0,-18-12 49 0,0 0 308 16</inkml:trace>
  <inkml:trace contextRef="#ctx0" brushRef="#br0" timeOffset="21921.7094">9850 10245 652 0,'-22'7'149'16,"22"-7"-93"-16,0 0 5 0,-13-24 27 0,13 24 8 16,3-21-10-16,-3 21 16 0,1-25-13 0,-1 25-3 15,-1-22-17-15,1 22 11 0,-7-19-18 0,7 19 9 16,0 0-2-16,-25-21-14 0,7 13-4 16,18 8-13-16,-37-4-4 0,16 5-12 0,-2 4-6 15,-1 1-7-15,1 5-5 0,0 1-13 0,-1 5 9 16,2 1-6-16,0 4 20 0,1 4-11 0,3 1-3 15,0 2 0-15,5 0 0 0,5-4 0 0,4-3 0 16,5-2 0-16,8-3 0 0,-9-17 0 16,32 24 0-16,-10-17 0 0,4-5 0 0,3-2 0 15,3-4 0-15,2-4 0 0,1-3 0 16,2-4 0-16,-1-3 0 0,1-4 0 0,-3-2 0 16,-1-1 0-16,-3-1 0 0,-1-1 0 0,-4 2 0 15,-5 1 0-15,-4 1-1 0,-4 2 2 0,-3 3-1 16,-9 18 0-16,6-29 0 0,-6 29 0 0,-7-18 0 15,7 18 0-15,0 0 0 0,-27-4 0 0,27 4 0 16,-28 17 0-16,28-17 0 0,-32 32 0 0,15-9 0 16,3 2 0-16,-1 2 0 0,0 0 0 15,6 0 0-15,0-4 0 0,7-1 0 16,2-4-12-16,0-18-25 0,14 26-9 0,-14-26-11 16,31 11-19-16,-7-6-32 0,-7-21-53 0,22 18-139 15,-9-19-257-15,0-9 20 0,9 8 382 0</inkml:trace>
  <inkml:trace contextRef="#ctx0" brushRef="#br0" timeOffset="22124.8547">10396 9613 1304 0,'-20'-32'247'0,"20"32"-104"16,0 0-41-16,0 0-26 0,-27-9-32 0,27 9-9 16,-26 33-13-16,11-5 4 0,-2 5-11 15,-2 9 2-15,1 2-14 0,-1 8 8 0,-3 5-9 16,-1 5-2-16,-2 4 0 0,1 2 0 15,0 0 0-15,1-2 0 0,4-5 0 0,6-6 0 16,6-5-3-16,3-10-57 0,8-3-9 0,-1-10-13 16,11 1-40-16,-14-28-10 0,28 25-56 0,-28-25-35 15,31-22-301-15,-2 14 49 0,-10-23 307 0</inkml:trace>
  <inkml:trace contextRef="#ctx0" brushRef="#br0" timeOffset="22313.5358">10623 9501 1627 0,'3'30'199'0,"-23"-6"-104"16,1 15-52-16,-4 3 10 0,-1 9-23 0,-4 5-30 15,0 2 0-15,0 1 0 0,1 0 0 0,3-1 0 16,4-3 0-16,5-4 0 16,2-7 0-16,6-4 0 0,1-5 0 0,5-2-7 15,-2-6-61-15,12 5-71 0,-9-32-155 0,-5 28-350 16,5-28 38-16,4 22 318 0</inkml:trace>
  <inkml:trace contextRef="#ctx0" brushRef="#br0" timeOffset="23047.8978">10725 10141 1336 0,'-5'-21'172'0,"5"21"-72"0,0 0-21 0,0 0-14 16,0 0-11-16,0 0-18 0,0 0-12 0,0 0-7 16,0 0-7-16,0 0-6 0,-18 15-2 0,18-15-11 15,-22 26 33-15,8-5-21 0,-1 2 30 0,-2 4-8 16,0 3-8-16,1 3 5 0,1-2-9 15,4-4 0-15,3-4-8 0,4-4-3 0,4-19-2 16,5 24 0-16,-5-24 0 0,21 12 0 0,-4-11 0 16,2-5 0-16,4-3 0 0,3-5 0 15,0-5 0-15,2-1 0 0,2-5 0 0,0-1 0 0,0-4 0 16,-2-1 0-16,-1 1 0 0,-3 2 0 16,0 0 0-16,-4 3 0 0,-2 4 0 0,-2 2 0 15,-16 17 0-15,26-24 0 0,-26 24 0 16,0 0 0-16,18-9 0 0,-18 9 0 0,0 0 0 15,-1 30 0-15,-2-7 0 0,-1 8 0 0,-5 7 0 16,-2 5 0-16,-4 5 0 0,-3 5 0 0,0 5 0 16,-3 5 0-16,-1 4 0 0,-1-1 0 0,-2 1 0 15,-2-1-4-15,0-3 5 0,2-1-15 0,2-7 16 16,2-7 0-16,4-8-5 0,1-8 5 16,4-8-3-16,2-2 2 0,10-22-5 0,-11 23-2 15,11-23 1-15,0 0 2 0,0 0 3 16,0 0 3-16,-13-18 0 0,9 0-3 0,2-4 4 15,1-4-4-15,1-4 6 0,2-2-4 0,-1-1 6 16,3-2-5-16,2-5-5 0,-1-1 7 0,2-4-5 16,0-2 0-16,2 0 0 0,1-1 0 0,3-3 0 15,4-1 0-15,3 2 0 0,4 1 0 16,5 6 0-16,-1 3-21 0,2 11-19 0,-4-1-31 16,3 16-50-16,-14-15-97 0,21 23-296 0,-15-5-65 15,1-1 97-15</inkml:trace>
  <inkml:trace contextRef="#ctx0" brushRef="#br0" timeOffset="24235.5707">11960 9616 855 0,'0'0'132'0,"0"0"-34"16,0 0 4-16,0 0-6 0,0 0-2 16,0 0-10-16,0 0-13 0,0 0-10 0,0 0-13 15,0 0-10-15,0 0-10 0,0 0-2 0,0 0-5 16,5 29 5-16,-7-1-4 0,2 10 3 16,-5 5-11-16,0 4 5 0,-2 1-14 0,-1 0 7 15,-1 1-10-15,-2-3 6 0,-1-3-9 0,2-3 6 16,1-3-9-16,2-6-8 0,3-6 24 0,2-3-26 15,4-4 16-15,-2-18-25 0,11 31-20 0,-11-31-22 16,19 16-26-16,-19-16-43 0,28 5-65 0,-28-5-87 16,20-23-227-16,1 21 75 0,-14-19 356 0</inkml:trace>
  <inkml:trace contextRef="#ctx0" brushRef="#br0" timeOffset="24438.6677">12129 9987 1400 0,'0'0'142'0,"0"0"-55"0,0 0-25 16,0 0-15-16,0 0-16 0,0 0-14 16,0 0-7-16,0 0-3 0,-6 25 4 0,3-4-3 15,-2 4 5-15,-3 1-5 0,2 2 3 0,-1-2-6 16,2-2-11-16,2-2 23 0,1-3-29 0,2-19 25 16,0 32-18-16,0-32-12 0,6 25-15 0,-6-25-27 15,0 0-24-15,25 26-47 0,-25-26-63 16,18-3-165-16,-18 3-142 0,22-21 25 0,0 16 457 15</inkml:trace>
  <inkml:trace contextRef="#ctx0" brushRef="#br0" timeOffset="24829.3041">12184 9816 1480 0,'0'0'86'0,"-40"-7"-36"0,23 8-10 0,-3-3-5 15,20 2-9-15,-21 2-13 0,21-2-10 0,0 0-6 16,0 0-21-16,0 0-15 0,0 0-11 15,0 0-14-15,0 0 5 0,20 9-2 16,-20-9-9-16,34-4-5 0,-34 4 1 0,39-7 2 16,-22 0 6-16,8 6 11 0,-6-3 13 0,2 4 14 15,-4 0 15-15,0 1 11 0,-17-1 4 0,29 9 15 16,-29-9 12-16,21 13 11 0,-21-13 17 0,14 22 0 16,-5-3 7-16,-9-19-2 0,6 34-1 15,-9-17-8-15,8 7 2 0,-8-5-5 0,5 8 6 16,-6-4-4-16,6 6 5 0,-6-5-7 0,5 3 0 15,-3-7-12-15,3 2-5 0,-1-5-13 0,0-17-15 16,7 27 10-16,-7-27-15 0,0 0 29 0,17 15-16 16,-17-15-3-16,20-2 4 0,-20 2-13 0,26-10 27 15,-26 10-11-15,28-24 4 0,-11 5-15 0,2-4-7 16,0-3 4-16,2 1-7 16,0-3 4-16,-3 3-9 0,1-1 0 0,-2 3-6 15,-1 2 0-15,-3 1-6 0,0 3-3 0,-6 0-10 16,-7 17-12-16,11-21-19 0,-11 21-23 0,0 0-34 15,0 0-44-15,0 0-76 0,0 0-187 0,0 0-35 16,0 0 218-16</inkml:trace>
  <inkml:trace contextRef="#ctx0" brushRef="#br0" timeOffset="25048.0652">12904 9911 1237 0,'0'0'183'0,"0"0"-95"15,-21 0-30-15,21 0-2 0,-13 18-6 0,13-18-9 16,-18 29-9-16,7-8 3 0,-1-1-4 16,1 5-1-16,-1 1-10 0,2 3-2 0,0-1-11 15,3-2-13-15,-1 0 22 0,4-1-28 0,1-3 23 16,3-2-16-16,4-1-16 0,-4-19-14 0,12 25-26 16,-12-25-25-16,19 13-41 0,-19-13-43 0,25-1-94 15,-25 1-231-15,19-28 15 0,4 17 330 0</inkml:trace>
  <inkml:trace contextRef="#ctx0" brushRef="#br0" timeOffset="25469.9864">13031 9793 1404 0,'0'0'305'15,"0"0"-252"-15,0 0-14 0,-10 19 8 0,10-19 8 16,0 0-6-16,17 11-11 0,-17-11-6 15,17 9-12-15,-17-9-15 0,17 13-5 0,-17-13 0 16,12 19 0-16,-12-19 0 0,7 27 0 0,-5-8 0 16,-2 4 0-16,-4 2 0 0,-1 2 0 0,-1-1 0 15,-1 3 0-15,-2 1 0 0,1-1 0 16,-2-1 0-16,1-4 0 0,1-3 0 0,3-3 0 16,5-18 0-16,-4 24 0 0,4-24 0 15,0 0 0-15,0 0 0 0,0 0 0 0,0 0 0 16,21 3 0-16,-21-3 0 0,24-27 0 0,-7 9 0 15,2-6 0-15,1-3 0 0,1-1 0 0,2-1 0 16,-1 3 0-16,-3 0 0 0,1 2 0 0,-3 1 0 16,-2 3 0-16,-2 0 0 0,-2 2 0 0,-11 18 0 15,17-24 0-15,-17 24 0 0,0 0 0 0,0 0 0 16,0 0 0-16,0 0 0 0,8 23 0 16,-6-4 0-16,-2 5 0 0,0 2 0 0,0 2 0 15,-2-2 0-15,4 2 0 0,1-1-12 0,5-2-19 16,1-3-1-16,7 0-15 0,1-10-18 15,9 2 13-15,-4-10-47 0,10 4 20 0,-9-12-23 16,15 11-45-16,-16-19-14 0,16 12-78 0,-16-14-101 16,-4-5-61-16,12 13 162 0</inkml:trace>
  <inkml:trace contextRef="#ctx0" brushRef="#br0" timeOffset="25939.0372">13686 10026 705 0,'-6'-26'207'0,"6"26"-54"0,-17-40-22 16,17 40-8-16,-23-38 0 0,23 38-13 0,-28-31-13 15,28 31-12-15,-33-20-10 0,33 20-17 0,-32-9-10 16,32 9-12-16,-31 4-6 0,31-4-5 0,-32 17-4 15,32-17-1-15,-30 33-20 0,16-12 0 16,1 4 0-16,3 1 0 0,2 1 0 16,3-1 0-16,4-3 0 0,3-3 0 0,-2-20 0 15,18 29 0-15,-18-29 0 0,33 17 0 0,-12-14 0 16,1-3 0-16,0-2 0 0,0-3 0 0,-3-2 0 16,0-3 0-16,-2-1 0 0,-17 11 0 0,32-26 0 15,-32 26 0-15,28-29 0 0,-28 29 0 0,22-33 0 16,-22 33 0-16,16-30 0 0,-16 30 0 0,13-28 0 15,-13 28 0-15,6-17 0 0,-6 17 0 16,0 0 0-16,0 0 0 0,0 0 0 0,-5 17 0 16,2 3 0-16,-5 8 0 0,-3 11-6 0,-1 8 2 15,-1 8 6-15,-3 6-29 0,0 9 15 0,-2 4-13 16,0 4 1-16,-4-3 26 0,0-2-14 16,1-5 13-16,1-7-11 0,1-6-3 0,4-9 21 15,0-6-21-15,5-9 24 0,3-8-9 0,7-23-1 16,-12 27 6-16,12-27 3 0,0 0 2 15,0 0-2-15,0 0-6 0,-9-31-2 0,9 9-1 16,2-6-5-16,1-2 25 0,0-3-21 0,1-1 21 16,1-2-11-16,3-4-10 0,0-1 6 0,3-6-9 15,0-4 7-15,2-3-8 0,2-3 8 0,1 0-12 16,2 0 8-16,0 3-11 0,3 4-10 0,1 5 13 16,0 9-32-16,-5 2 1 0,6 15-58 15,-16-13-85-15,22 26-242 0,-29 6-172 0,22-29 65 16,-2 28 460-16</inkml:trace>
  <inkml:trace contextRef="#ctx0" brushRef="#br0" timeOffset="26314.5464">14423 9571 1559 0,'18'-4'31'0,"-18"4"5"16,0 0-3-16,-6 17-2 0,5 1 0 16,-6 5-20-16,-2 8-2 0,-2 5-11 0,-2 4 8 15,-1 7-9-15,0 1 9 0,-1 4-9 0,1 2 13 16,-1-1-12-16,-1-1 11 0,3-1-15 0,1-5-5 16,3-2 21-16,2-1-32 0,3-2 16 0,-2-4-20 15,6 1-27-15,-5-12-14 0,10 9-55 16,-5-35-49-16,5 44-116 0,-4-26-194 0,-1-18 44 15,14 22 355-15</inkml:trace>
  <inkml:trace contextRef="#ctx0" brushRef="#br0" timeOffset="26502.0567">14177 10155 1541 0,'-23'-16'111'0,"23"16"-27"15,-20-11-15-15,20 11-13 0,0 0-17 16,0 0-21-16,0 0-14 0,0 0-9 0,0 0-1 15,0 0 0-15,0 0-2 0,0 0 3 0,35 16-7 16,-11-18-6-16,8-2-17 0,-1-8-24 16,14 6-33-16,-7-18-41 0,20 14-60 0,-19-25-113 15,11 7-183-15,6 6 23 0,-13-14 378 0</inkml:trace>
  <inkml:trace contextRef="#ctx0" brushRef="#br0" timeOffset="26863.1619">14768 9562 1645 0,'-37'25'90'0,"22"-6"-28"0,0-1-21 15,5 6 2-15,-1 3-20 0,3 1-2 0,0 3-10 16,3 3 4-16,0 1-6 0,3 1 4 0,0 1-9 16,2-1 7-16,0 1-7 0,0 3 8 15,-1-2-4-15,-1 1 4 0,-1-2-5 0,1-2-6 16,-1-3 14-16,1-3-15 0,1-5 0 0,2-5 0 15,-1-19 0-15,6 24 0 0,-6-24 0 0,0 0 0 16,21 11 0-16,-21-11 0 0,18-7 0 16,-18 7 0-16,23-21 0 0,-9 4 0 0,1-1 0 15,4-2 0-15,-2-2-9 0,1 0 17 16,-2 0-7-16,-1 2-1 0,0 1 0 0,-2 2 0 16,-13 17 0-16,25-23 0 0,-25 23 0 0,0 0 0 15,20-10 0-15,-20 10 0 0,0 0 0 0,6 17 0 16,-6-17 0-16,4 29 0 0,-4-9 0 0,-2 2 0 15,-1 1-5-15,2-2-20 0,0-1 18 0,0-1-27 16,4-1 16-16,-3-18-21 0,11 29-20 0,-11-29-21 16,26 18-29-16,-26-18-42 0,41 3-68 15,-41-3-133-15,38-26-156 0,-5 19 78 0,-11-20 420 16</inkml:trace>
  <inkml:trace contextRef="#ctx0" brushRef="#br0" timeOffset="27035.0957">15257 10012 1494 0,'-25'-3'122'0,"25"3"-43"0,-32 17-9 0,32-17-11 16,-35 30-20-16,18-10-14 0,-1 2-11 16,2 4 1-16,1 0 9 0,2 1-25 0,2-2 21 15,4 1-27-15,0-3 6 0,5-3 3 0,2 1-5 16,0-21-3-16,6 31-13 0,-6-31-11 0,17 27-31 16,-17-27-34-16,28 17-84 0,-28-17-184 0,18-14-204 15,1 8 50-15,-6-14 404 0</inkml:trace>
  <inkml:trace contextRef="#ctx0" brushRef="#br0" timeOffset="27472.6218">15408 9881 1861 0,'0'0'63'15,"0"0"-31"-15,-19 10-6 0,19-10-3 16,0 0-10-16,0 0-3 0,0 0 2 0,0 0-5 15,17 11-7-15,-17-11 0 0,0 0 0 0,18 10 0 16,-18-10 0-16,0 0 0 0,8 17 0 16,-8-17 0-16,2 25 0 0,-5-7 0 0,-2 4 0 15,-1 4 0-15,-6 3 0 0,-4 2 0 0,0 1 0 16,-2 1 0-16,1 1 0 0,0-1 0 0,-1-4 0 16,3-1 0-16,3-6 0 0,4-6 0 15,8-16 0-15,-5 19 0 0,5-19 0 0,0 0 0 16,0 0 0-16,19-3 0 0,-19 3 0 0,28-24 0 15,-8 5 0-15,3-7 0 0,4-2 0 0,2-2 0 16,0-1 0-16,-1-1 0 0,-1 2 0 0,-3 0 0 16,-2 3 0-16,-2 2 0 0,-1 2 0 0,-2 2 0 15,-1 3 0-15,-16 18 0 0,23-26 0 16,-23 26 0-16,0 0 0 0,0 0 0 16,0 0 0-16,0 0 0 0,6 24 0 0,-10-6 0 15,2 6 0-15,-2 0 0 0,2 2 0 0,0-2 0 16,5 0 0-16,-2-1 0 0,6 1-37 0,1-4-11 15,5 1 19-15,-13-21-36 0,34 33 8 0,-34-33-39 16,41 27-36-16,-41-27-47 0,48 13-66 0,-48-13-118 16,38-11-111-16,-7 13 153 0,-15-21 321 15</inkml:trace>
  <inkml:trace contextRef="#ctx0" brushRef="#br0" timeOffset="27816.3789">15965 10122 1013 0,'12'-20'239'0,"-23"-4"-109"0,11 24-29 0,-7-32-15 15,7 32-18-15,-15-23-5 0,15 23-7 0,-18-17 0 16,18 17-6-16,-21-6-2 0,21 6-8 15,-20 3-5-15,20-3-7 0,-25 14-5 0,25-14-12 16,-29 26-11-16,16-9 0 0,-2-1 0 16,2 4 0-16,0 0 0 0,0 0 0 0,5-2 0 15,1-1 0-15,7-17 0 0,-2 25 0 0,2-25 0 16,11 18 0-16,-11-18 0 0,20 10 0 0,-20-10 0 16,31 0 0-16,-12-4 0 0,0-2 0 0,1 0 0 15,-2-2 0-15,1 1 0 0,-1-2 0 0,-1-1 0 16,-17 10 0-16,28-16 0 0,-28 16 0 15,22-14 0-15,-22 14 0 0,17-8 0 0,-17 8 0 16,0 0 0-16,0 0 0 0,20 2 0 0,-20-2 0 16,3 23 0-16,-3-2 0 0,-2 4 0 15,-2 5 0-15,-4 5 0 0,-2 3 0 0,-1 4 0 16,-3 3 0-16,-2 3-17 0,-2-1 14 0,-4-3 0 16,-3-2 11-16,0-4-6 0,-3-3 6 0,-1-5-7 15,1-4-1-15,1-5-4 0,0-4 4 16,3-6-7-16,1-4-5 0,6-3-29 0,-3-14-52 15,20 10-168-15,-13-18-380 0,6-4 42 0,-2-4 215 16</inkml:trace>
  <inkml:trace contextRef="#ctx0" brushRef="#br0" timeOffset="27956.9893">15314 9602 1632 0,'-24'2'-99'0,"18"22"-150"0,6-24-284 16,-19 11 27-16,19-11 262 0</inkml:trace>
  <inkml:trace contextRef="#ctx0" brushRef="#br0" timeOffset="28535.1257">16464 9963 1254 0,'0'0'251'0,"0"0"-163"16,0 0-26-16,13-17-8 0,-13 17-9 15,0 0-14-15,-10-23-12 0,10 23-3 0,-29-12-4 16,8 11-2-16,-2 2-3 0,-5 4 1 0,-1 4 4 16,-4 2 4-16,-2 4 8 0,0 2-3 0,1 2 4 15,0 0-3-15,6 2-1 0,5-4-5 0,23-17-2 16,-27 26-9-16,27-26-1 0,0 0-5 16,2 20-1-16,-2-20 1 0,28 8 0 0,-6-8 1 15,5 0 1-15,3-2 1 0,6-2-1 16,-1 1 0-16,3-1-1 0,-2 0 4 0,1 4 2 15,-5 3-6-15,-2 2 0 0,-5 3 0 0,-5 3 0 16,-20-11 0-16,26 31 0 0,-20-9 0 0,-2 4 0 16,-6 1 0-16,-6 4 0 0,-3-2 0 0,-3 0 0 15,-3-2 0-15,-3-1 0 0,2-3 0 0,0-4 0 16,2-1 0-16,16-18 0 0,-24 29 0 16,24-29-24-16,-15 18-27 0,15-18-31 0,0 0-51 15,0 0-87-15,0 0-285 0,12-19-54 0,-1-4 87 16</inkml:trace>
  <inkml:trace contextRef="#ctx0" brushRef="#br0" timeOffset="29191.386">17362 10430 1095 0,'0'0'142'0,"0"0"-37"0,-20 2-9 0,20-2-2 16,0 0-19-16,-19 0-9 0,19 0-12 15,-24-12-12-15,7 2-12 0,0 1-13 0,-2-5-5 16,-2 0-8-16,-3-7 2 0,-2-2-7 15,-1-5 4-15,-1-5-6 0,0-3-15 0,3-3 27 16,3-6-25-16,1-2 24 0,5-8-1 0,1-2-11 16,1-2 12-16,1-3-14 0,3-2 14 0,3 3-14 15,2-1 13-15,4 6 4 0,2 4-21 0,4 8 22 16,2 4-25-16,2 3 10 0,2 8 7 0,0 3-7 16,1 6 5-16,-12 20-4 0,25-27 4 0,-25 27-4 15,32-15 2-15,-32 15-1 0,32-3 0 16,-32 3 1-16,29 9-1 0,-29-9 4 15,22 30-5-15,-15-7 5 0,-3 8-5 0,-3 4 5 16,-6 6 10-16,-2 2-24 0,-6 5 24 0,-4 1-23 16,-3 3 6-16,-6 3 15 0,-2-3-4 0,0 1 17 15,-2-2-3-15,2 1 9 0,0-2-14 0,4-1 6 16,2-3-13-16,5-6-3 0,2-4 18 16,8-3-23-16,6-7 18 0,5-2-16 0,10-6-4 15,5-4 2-15,10-5-2 0,7-3 1 0,6-6-2 16,9-6 0-16,8-3-4 0,3-8-16 0,10-4-22 15,-4-13-55-15,22 16-201 0,-13-19-317 0,5 3 19 16,-3 1 262-16</inkml:trace>
  <inkml:trace contextRef="#ctx0" brushRef="#br0" timeOffset="29675.7701">17868 9610 1521 0,'0'0'66'0,"0"0"-13"16,0 0-14-16,0 0-3 0,1 17-8 0,-1-17-10 16,-4 19-10-16,-2-2-3 0,-2 6-7 0,1 5 5 15,-4 6-7-15,0 4 9 0,0 6-9 0,0 4 8 16,0 5-11-16,-1 2 12 0,-1 0-13 0,2 0 12 16,1-3 9-16,1-4-27 0,6-2 4 0,-3-8-51 15,11 4-36-15,-10-20-53 0,21 15-93 16,-16-17-180-16,0-20-62 0,29 30 186 0</inkml:trace>
  <inkml:trace contextRef="#ctx0" brushRef="#br0" timeOffset="29863.274">17640 10127 1623 0,'-36'6'124'16,"36"-6"-68"-16,0 0-31 0,0 0-11 0,0 0-9 15,0 0-3-15,0 0 3 0,32 2-1 0,-10-7 0 16,3-3-6-16,5 0-11 0,1-5-19 0,8 2-23 16,-7-10-31-16,13 10-43 0,-16-19-49 0,21 18-94 15,-16-10-228-15,0-9 57 16,12 10 292-16</inkml:trace>
  <inkml:trace contextRef="#ctx0" brushRef="#br0" timeOffset="30249.5839">18153 9570 1713 0,'-17'23'52'0,"-6"-2"-31"0,6 5 6 16,1-1-4-16,5 6 11 0,0 0-12 0,0 5 4 16,-4 4-9-16,2 2 8 0,-3 3-9 0,3 2 8 15,-2-1-11-15,3 2 5 0,-1-5-8 0,4-2-7 16,1-6 0-16,2-3-3 0,3-8 0 15,4-4 0-15,-1-20 0 0,10 26 0 16,-10-26 0-16,21 11 0 0,-21-11 0 0,29-3 0 16,-13-4 0-16,3-4 0 0,3-5 0 0,0-4 0 15,1-2 0-15,0-2 0 0,0-3 0 0,0 3 0 16,-1 0 0-16,-2 2 0 0,-2 4 0 0,-18 18 0 16,29-29 0-16,-29 29 0 0,21-18 0 0,-21 18 0 15,0 0 0-15,0 0 0 0,18 3 0 0,-18-3 0 16,6 30 0-16,-6-9 0 0,0 8 0 15,-3 2 0-15,0 0 0 0,-2 2 0 0,3-3 0 0,-1-2 0 0,5 0 0 16,0-7-23-16,7 0-19 0,-9-21-13 0,26 32-25 16,-26-32-27-16,44 19-54 0,-44-19-81 0,46-15-277 15,-19 11 14-15,-6-12 193 0</inkml:trace>
  <inkml:trace contextRef="#ctx0" brushRef="#br0" timeOffset="30608.953">18434 10022 1576 0,'-46'15'145'0,"46"-15"-106"16,-19 16-28-16,19-16 0 0,0 0 1 15,15 22 6-15,-15-22 8 0,35 12 5 0,-13-9 0 16,6-1-2-16,2-3-2 0,3-1-8 16,1-3-2-16,2-1-9 0,-2-2-6 0,-3 1-1 15,-3 0-1-15,-1 0 1 0,-5-2 1 0,-4 2-1 16,-18 7 2-16,23-13-1 0,-23 13 2 0,0 0 2 15,0 0 3-15,3-21-1 0,-3 21 0 0,0 0-8 16,-25-20 0-16,25 20 0 0,-28-13 0 0,11 9 0 16,0-1 0-16,-3 1 0 0,-2 3 0 15,1 1 0-15,-1 2 0 0,0 3 0 0,0 2 0 16,-1 4 0-16,1 3 0 0,2 3 0 0,-1 2 0 16,3 3 0-16,1 2 0 0,2 0 0 15,4 0 0-15,8-1 0 0,0-1 0 0,8 0 0 16,6-3 0-16,1 0 0 0,10-2 0 0,1-5 0 15,6 1 0-15,2-9-26 0,6 1-11 0,0-6-13 16,7 2-22-16,-5-12-32 0,12 11-43 16,-18-20-58-16,21 19-88 0,-21-14-138 0,2-5-40 15,8 12 261-15</inkml:trace>
  <inkml:trace contextRef="#ctx0" brushRef="#br0" timeOffset="30784.4254">19148 10005 1557 0,'-31'-1'168'0,"31"1"-74"16,-28 24-29-16,28-24-19 0,-28 33-22 0,15-14-9 16,0 3-8-16,0 3 3 0,1 1 13 0,0 0-22 15,1 1 21-15,1-2-24 0,4-2 3 0,4-5 5 16,2-18-11-16,4 28-6 0,-4-28-10 0,15 20-12 16,-15-20-14-16,22 9-23 0,-2-3-24 0,-20-6-57 15,37-6-122-15,-18-6-271 0,0-6 6 0,9 5 289 16</inkml:trace>
  <inkml:trace contextRef="#ctx0" brushRef="#br0" timeOffset="31143.9414">19354 9864 1799 0,'0'0'79'0,"-17"21"-51"15,17-21-8-15,-6 27 1 0,3-10-6 16,0 2 2-16,1 1-2 0,-2 3 2 0,-1 0 0 15,2 3 2-15,-3 0-19 0,1 0 0 0,-3 0 0 16,2-1 0-16,-2-1 0 0,0 0 0 0,-1-1 0 16,-1 0 0-16,3-1 0 0,-1-4 0 0,8-18 0 15,-8 28 0-15,8-28 0 0,0 0 0 0,0 0 0 16,0 0 0-16,0 0 0 0,0 0 0 16,0 0 0-16,0 0 0 0,28-28 0 0,-15 9 0 15,3-2 0-15,1-2 0 0,3 2 0 16,-1-2 0-16,0-2 0 0,2 4 0 0,-3-2 0 15,1 3 0-15,-2 1 0 0,-2 2 0 0,1-1 0 16,2 0 0-16,-2 0 0 0,0 1 0 0,1-3 0 16,-1 2 0-16,2 0 0 0,2 0 0 0,-1 6 0 15,-1-1 0-15,1 8 0 0,-19 5-33 16,36-3-71-16,-36 3-55 0,41 16-151 0,-24-11-289 16,7 3 41-16,2 6 275 0</inkml:trace>
  <inkml:trace contextRef="#ctx0" brushRef="#br0" timeOffset="31778.9477">20647 9654 1450 0,'-18'-10'86'0,"18"10"-60"0,0 0-4 16,0 0 5-16,-9-22 8 0,9 22 2 0,0 0 2 16,0 0-4-16,0 0-4 0,0 0-4 0,0 0-5 15,0 0-5-15,0 0-5 0,-11 25 1 0,8-4-2 16,-1 7 10-16,-2 4-2 0,0 8 9 0,-3 2-10 16,2 4 9-16,-3 2-10 0,2-3 3 15,-4-1-13-15,2-2-7 0,0-3 0 0,2-5 0 16,3-4 0-16,0-6 0 0,1-3 0 0,4-4 0 15,0-17 0-15,3 22 0 0,-3-22 0 0,0 0 0 16,0 0 0-16,21 12 0 0,-21-12 0 0,18-10 0 16,-18 10 0-16,23-24 0 0,-10 7 0 15,-1-1 0-15,2-3 0 0,-1 1 0 0,1-1 0 16,-2 1 0-16,0 0 0 0,-2 1 0 16,-2 1 0-16,1 0 0 0,-3 1 0 0,1 0 0 15,-7 17 0-15,16-28 0 0,-16 28 0 0,14-18 0 16,-14 18 0-16,0 0 0 0,0 0 0 0,19 7 0 15,-19-7 0-15,15 25 0 0,-6-4 0 0,2 2 0 16,-1 4 0-16,-1 2 0 0,4 2 0 0,-1-3 0 16,3 2-16-16,3-2-20 0,2-2 17 15,2-3-27-15,5 2 12 0,-4-11-31 0,11 5-24 16,-10-15-33-16,19 13-55 0,-20-25-65 0,17 3-249 16,-2 2 26-16,-13-16 221 0</inkml:trace>
  <inkml:trace contextRef="#ctx0" brushRef="#br0" timeOffset="32138.3491">21211 9981 1525 0,'-25'-13'120'15,"25"13"-47"-15,-29-10-10 0,29 10-13 0,-22-5-12 16,22 5-10-16,-20 5-9 0,20-5-5 0,-25 17-4 16,25-17 2-16,-31 34-2 0,17-10 4 0,-3 0-1 15,2 4 6-15,-2-1-1 0,4 0-7 0,-1-2-1 16,7 0-10-16,1-3 0 0,5-3 0 15,3-1 0-15,-2-18 0 0,16 26 0 16,-16-26 0-16,30 17 0 0,-13-14 0 0,7-3 0 16,1-5 0-16,4-3 0 0,3-4 0 0,1-5 0 15,1-3 0-15,1-2 0 0,0-3 0 0,-3 1-1 16,-3 0 1-16,-3-1-3 0,-3 2-2 0,-4-2 6 16,-3 4-3-16,-4 0 4 0,-4 4-1 0,-8 17 2 15,4-25-2-15,-4 25 2 0,0 0-3 16,0 0 0-16,-23-14 0 0,23 14 0 0,-25 10 0 15,25-10 0-15,-32 29 0 0,16-10 0 0,0 3 0 16,2 1 0-16,2-1 0 0,4 0-15 0,5-3-4 16,4-1-19-16,-1-18-14 0,15 32 15 0,-15-32-48 15,34 21 6-15,-34-21-56 0,50 14-99 16,-50-14-226-16,43-7-71 0,-6 4 170 0</inkml:trace>
  <inkml:trace contextRef="#ctx0" brushRef="#br0" timeOffset="32607.1">21704 9541 1543 0,'0'0'133'0,"-22"3"-73"16,22-3-22-16,-23 17 10 0,23-17-45 0,-23 38 25 16,12-9-8-16,-2 5-3 0,2 7 14 15,-4 2-4-15,4 9 13 0,-2 0-15 0,3 3 3 16,-2 2-22-16,0-2-6 0,1 1 0 0,0-3 0 15,2-3 0-15,3-7 0 0,1-5 0 0,3-4 0 16,1-7 0-16,2-4 0 0,2-6 0 0,-3-17 0 16,8 21 0-16,-8-21 0 0,0 0 0 15,0 0 0-15,18 0 0 0,-18 0 0 0,12-23 0 16,-2 6 0-16,0-6 0 0,1-2 0 0,0-2 0 16,-1-2 0-16,0 1-3 0,-1 1 6 0,0 0-13 15,-1 1 16-15,1-2-4 0,1 1-5 0,1-1 6 16,0 0-4-16,2 5 3 0,1 2-7 0,-14 21 4 15,28-21-3-15,-28 21 1 0,24-4 2 16,-24 4-1-16,23 13-1 0,-23-13 1 16,26 26-2-16,-15-7-5 0,0 0 1 0,0 4-6 15,-4 0 6-15,0 0-1 0,-1 2 6 0,-2-2-2 16,0 0-4-16,-2-3 24 0,-2-1-25 0,0-2 27 16,-4 0-15-16,4-17-3 0,-11 29 3 0,11-29-1 15,-20 22 5-15,20-22 2 0,-34 16 1 0,13-10-1 16,-2-2-2-16,-1-2-5 0,-1-2-1 15,1-2-4-15,-2-3-7 0,5 0-7 0,-1-4-12 16,3 2-6-16,1-5-18 0,18 12-22 0,-25-25-35 16,25 25-57-16,-13-31-97 0,13 31-285 15,16-26 45-15,-11 3 314 0</inkml:trace>
  <inkml:trace contextRef="#ctx0" brushRef="#br0" timeOffset="32810.3059">22052 9980 1624 0,'0'0'152'16,"-20"3"-77"-16,20-3-19 0,0 0-16 0,-23 27-16 15,23-27-8-15,-20 33-4 0,9-12-8 0,-3 4 2 16,0 4-6-16,0 1-6 0,0 2 22 0,-2 1-23 16,4-1 20-16,-2-3-15 15,5-2-15-15,2-6-20 0,7-2-20 0,0-19-37 16,13 28-90-16,-13-28-114 0,0 0-291 0,0 0 53 15,22-31 326-15</inkml:trace>
  <inkml:trace contextRef="#ctx0" brushRef="#br0" timeOffset="32982.1335">22175 9471 1749 0,'-21'3'71'0,"21"-3"-50"15,0 0-9-15,0 0-11 0,0 0-18 0,0 0-20 16,12 23-46-16,-12-23-62 0,33 15-138 0,-16-12-293 16,0-3 68-16,8 8 304 0</inkml:trace>
  <inkml:trace contextRef="#ctx0" brushRef="#br0" timeOffset="33185.2392">22518 9494 1404 0,'-33'13'189'16,"17"15"-134"-16,-6-2 16 0,6 14-34 16,-3 0 12-16,3 8-17 0,-1 2-16 15,2 4 5-15,-3 3-16 0,1 1 12 0,0 2-13 16,-1-4 9-16,1-1-13 0,1-4-4 0,1-7 18 16,4-4-29-16,4-5 12 0,-1-7-23 0,4 1-22 15,-3-11-11-15,10 7-42 0,-3-25-100 0,6 19-134 16,-6-19-207-16,0 0 27 0,27 2 438 15</inkml:trace>
  <inkml:trace contextRef="#ctx0" brushRef="#br0" timeOffset="33372.7498">22117 9910 1939 0,'0'0'72'0,"0"0"-54"15,0 0-7-15,0 0-4 0,20 6-7 0,-20-6 0 16,34-8 0-16,-12 2 0 0,2 0 0 0,0-1 0 16,2 0 0-16,-3-2-9 0,3 6-48 0,-7-11-43 15,14 18-80-15,-22-26-152 0,18 19-271 0,-2-1 42 16,0-8 357-16</inkml:trace>
  <inkml:trace contextRef="#ctx0" brushRef="#br0" timeOffset="33903.9998">22806 9969 1086 0,'-23'5'376'0,"2"-17"-233"16,21 12-44-16,-27-4-22 0,27 4-29 15,-34-1-16-15,15 3-8 0,-3 1-5 16,-1 3 0-16,0 0-6 0,-1 3 1 0,-1 2-1 16,1 3 2-16,-2 1-2 0,2 3 3 0,1-1-4 15,3 4 0-15,1-2-6 0,2 3 1 0,1-3-6 16,3 2-7-16,3-4 14 0,10-17-8 0,-9 26 0 15,9-26 0-15,0 0 0 0,15 21 0 0,-15-21 0 16,24 4 0-16,-7-6 0 0,3-1 0 16,2-4 0-16,3-6 0 0,3-1 0 0,4-4 0 15,3-5-1-15,3-1 2 0,1-4-1 0,1 0 0 16,-1-1 0-16,-3 1 0 0,-2 3 0 0,-3 1 0 16,-7 4 0-16,-5 6 0 0,-19 14 0 15,25-18 0-15,-25 18 0 0,0 0 0 0,0 0 0 16,0 0 0-16,-5 18 0 0,-5-1 0 15,-3 8 0-15,-4 5 0 0,-4 7 0 0,0 1 0 16,-2 3 0-16,3 2 0 0,0-3 0 0,3-3 0 16,6-4 0-16,5-5-19 0,7-4-15 0,5-7-7 15,11-2-14-15,-17-15-21 0,47 13-17 0,-19-18 4 16,15 5-12-16,-5-20-60 0,23 11-193 0,-8-13-156 16,-4-10 9-16,12 13 489 0</inkml:trace>
  <inkml:trace contextRef="#ctx0" brushRef="#br0" timeOffset="34091.5141">23409 9579 1549 0,'-43'9'276'0,"28"9"-190"0,-7 1-41 0,2 10-6 16,0 6-21-16,-2 7-2 0,0 2-9 0,1 5 3 16,2 0-12-16,2 3 5 0,0 2-6 15,4 0 6-15,1-1-7 0,1-1-2 0,5-2 8 16,-2-6-28-16,3 1 4 0,-1-8-29 0,6 1-34 15,-6-14-35-15,14 15-81 0,-8-39-102 0,-8 32-255 16,13-12 47-16,-5-20 350 0</inkml:trace>
  <inkml:trace contextRef="#ctx0" brushRef="#br0" timeOffset="34513.3752">22994 9994 1660 0,'6'17'164'0,"-6"-17"-143"0,0 0-11 0,17 7 1 16,2-4 3-16,6-6 0 0,8 1-2 15,5-5-2-15,7-3-8 0,3-1 0 0,3 0-1 16,0-1 0-16,-3-1-1 0,-2 1 1 0,-3 0-1 16,-7 2 0-16,-4 3 0 0,-8 3 3 15,-2 1 3-15,-22 3 3 0,26 0 5 0,-26 0 5 16,0 0 2-16,0 0 1 0,-4 19-3 0,4-19-9 15,-22 26-9-15,22-26-1 0,-34 33 0 0,14-16 0 16,2 2 0-16,-2-2 0 0,0 1 0 16,4-1 0-16,-2 0 0 0,18-17 0 0,-22 29 0 15,22-29 0-15,-5 20 0 0,5-20 0 0,0 0 0 16,22 13-4-16,-22-13 1 0,34-6 1 0,-13 0 1 16,3-4 2-16,2-1-2 0,-2-1 2 0,-1 3-1 15,-1-1 4-15,-2 4 1 0,-20 6-5 0,28-4 0 16,-28 4 0-16,0 0 0 0,0 0 0 15,12 24 0-15,-12-24 0 0,-14 37 0 16,1-13 0-16,-4 3 0 0,-3 0 0 0,-3 4 0 16,-2-4 0-16,-2-1 0 0,-1 0 0 0,1-4 0 15,4 1 0-15,-2-4-12 0,8 2-75 0,-9-14-74 16,25 21-268-16,-16-19-194 0,17-9 32 0,-16 20 448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00:06.24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880 13959 520 0,'0'0'173'0,"0"0"-29"0,-1-17-16 0,1 17-12 15,0 0-28-15,-19 4-17 0,19-4-18 0,-28 7-17 16,7-1-14-16,1 3-21 0,-6 3 19 0,1 5-8 16,-7 0 15-16,2 7 8 0,-6-1-7 0,3 6 9 15,-1-1-3-15,5 7 7 0,-2 0-10 0,7 6 2 16,-1 3-19-16,3 2 5 0,1 1-19 0,5 3 6 15,5-2-12-15,4-1-10 0,6 0 27 16,3-2-24-16,4-3 24 0,5-2-8 0,3-2-18 16,3-9-22-16,8 4-24 0,-5-15-18 0,15 7-46 15,-12-20-18-15,21 9-80 0,-13-11-169 16,7-15-46-16,16 12 273 0</inkml:trace>
  <inkml:trace contextRef="#ctx0" brushRef="#br0" timeOffset="5866.0058">1092 14121 201 0,'0'0'96'0,"0"0"-5"0,0 0 10 0,0 0-2 16,0 0 15-16,0 0-11 0,0 0 2 0,0 0-11 15,0 0-7-15,0 0-11 0,0 0-3 16,0 0-12-16,0 0-11 0,0 0-11 0,0 0-9 16,0 0-5-16,0 0-2 0,0 0-4 15,0 0-3-15,0 0-4 0,0 0-8 0,0 0 1 16,-5 25-9-16,0-4 7 0,-1 4-5 0,-1 3 9 16,-2 3 0-16,3 3 13 0,-5-1-2 0,3 3 7 15,-5-3-8-15,6-3 3 0,0-3-11 0,6-6 2 16,1-21-5-16,8 28 0 0,-8-28-4 0,18 13 2 15,-18-13-5-15,28 5 2 0,-11-6 1 16,2-4-1-16,-1-1 2 0,1-4-2 0,3-3 1 16,-1-1-1-16,1-4 2 0,0-3-2 0,-2 0 3 15,2 2-6-15,-1-2 5 0,-2 2-6 16,1 0 6-16,-4 1-5 0,-2 1 4 0,-14 17-4 16,23-27 3-16,-23 27-3 0,17-16 3 0,-17 16-2 15,0 0 1-15,0 0 1 0,0 0-1 0,0 0 4 16,0 0-2-16,0 0 1 0,0 0-2 15,10 25 3-15,-10-25-4 0,-1 33 4 0,-2-13-2 16,2 0 5-16,-1 1-1 0,2 1 3 0,1-3-4 16,3-1 2-16,-4-18-6 0,11 23 3 0,-11-23-4 15,0 0 0-15,24 12 1 0,-24-12 4 0,26-1 3 16,-26 1 4-16,27-13 5 0,-27 13-5 0,27-28 1 16,-12 9-4-16,-2-3 3 0,2-5-9 0,-2-2 3 15,-2 0-10-15,0-2 6 16,-2 2-5-16,-2 0 6 0,-2 1-4 0,-2 2 3 15,0 1-11-15,-2 3 4 0,-1 2-13 0,0 20-3 16,-1-32-10-16,1 32-9 0,0-25-17 0,0 25-10 16,1-22-21-16,-1 22-20 0,0 0-31 0,23-10-84 15,-23 10-141-15,-2-19-102 0,19 23 257 0</inkml:trace>
  <inkml:trace contextRef="#ctx0" brushRef="#br0" timeOffset="6256.6367">1903 13917 769 0,'0'0'225'16,"0"0"-139"-16,0 0-39 0,0 0-4 0,0 0 7 15,0 0-11-15,-1 21 14 0,1-21-31 16,-4 29 15-16,3-8-19 0,-6-2 14 0,4 5 6 16,-4-1-9-16,3 5-3 0,-3-1 0 0,3 4 10 15,-3-2-9-15,3 4 13 0,-3-8-12 0,2 3-3 16,0-8-5-16,4-1-4 0,-1-3-10 0,2-16 1 15,0 27-4-15,0-27 4 0,0 0-6 0,7 18 2 16,-7-18-1-16,0 0 0 0,18-5-1 0,-18 5-3 16,21-14 2-16,-21 14-1 15,29-32 3-15,-12 12-3 0,1-2 4 0,-1-1-5 16,2 3 4-16,-5-1-4 0,1 4 3 0,-15 17-3 16,24-27 4-16,-24 27-3 0,18-15 2 0,-18 15-2 15,0 0 1-15,0 0-2 0,19 3 3 0,-19-3 1 16,0 0-5-16,11 28 4 0,-8-10-7 0,1 2 3 15,1 4-9-15,-4 0 0 0,3 1-11 16,-4 1-5-16,3 0-10 0,-3-6-4 0,6 5-11 16,-6-25 1-16,14 35-15 0,-14-35-14 0,25 29-103 15,-25-29 0-15,29 16 0 0,-29-16-53 0,33-7 1 16,-1 14-83-16,-18-26 319 0</inkml:trace>
  <inkml:trace contextRef="#ctx0" brushRef="#br0" timeOffset="6621.5996">2538 14179 522 0,'0'0'226'16,"0"0"-54"-16,-21-14-17 0,21 14-31 0,-22 5-23 16,22-5-23-16,-28 15-21 0,28-15-4 0,-36 24-10 15,19-6 2-15,-5-3-6 0,5 6 1 0,-3-3-10 16,3 5-3-16,0-2-6 0,4 0 2 0,-2-2-7 16,6-2 1-16,9-17-9 0,-13 26-1 0,13-26-6 15,4 19 1-15,-4-19-1 0,0 0 3 16,24 14-3-16,-24-14 0 0,26 1-3 0,-26-1-1 15,35-9 4-15,-14 0-3 0,1-4 5 0,1-2-2 16,-1 0 0-16,0-4-1 0,-2 1 3 16,0-1-6-16,-3 0 5 0,-3-1-3 0,0 2 3 15,-4 0-4-15,-10 18 5 0,17-30-4 0,-17 30 4 0,8-26-3 0,-8 26 2 16,4-18 0-16,-4 18 1 16,0 0-1-16,0 0-1 0,0 0-1 0,0 0-5 15,0 0 2-15,-20 26 0 0,13-7 5 0,0 5-3 16,1 2 3-16,0 1-5 0,2 0 1 0,1-2-7 15,2-4 2-15,4-2-11 0,-3-19-5 0,11 31-22 16,-11-31-12-16,23 15-21 0,-23-15-11 0,36-1-25 16,-36 1-40-16,44-21-50 0,-25 9-292 0,2-15 53 15,18 13 365-15</inkml:trace>
  <inkml:trace contextRef="#ctx0" brushRef="#br0" timeOffset="6769.4262">3049 13770 779 0,'-17'26'318'16,"-2"-11"-193"-16,8 15-40 0,-7-2-36 0,6 11-9 15,-4-2-5-15,3 8-37 0,-1-1 25 0,5 3-31 16,-2-3 4-16,5 0 11 0,3 2-62 0,-5-12-45 16,14 7-10-16,-11-16-68 0,5-25-251 0,23 43 9 15,-23-43 266-15</inkml:trace>
  <inkml:trace contextRef="#ctx0" brushRef="#br0" timeOffset="6964.5008">2815 14146 1179 0,'0'0'421'0,"-21"4"-321"0,21-4-41 0,0 0-24 15,0 0-15-15,0 0-15 0,0 0-3 0,0 0-1 16,21 8 0-16,-21-8-1 15,38 1-3-15,-11-2-15 0,-1-7-35 0,12 8-57 16,-12-19-71-16,21 22-118 0,-8-13-250 0,2-7 36 0,15 14 417 0</inkml:trace>
  <inkml:trace contextRef="#ctx0" brushRef="#br0" timeOffset="7396.7884">3876 13923 1303 0,'0'0'121'0,"0"0"-53"15,0 0-19-15,0 0-11 0,0 0-3 0,0 0-4 16,0 0-3-16,0 0-6 0,0 0-6 0,0 0-8 15,0 0-3-15,0 0-17 0,2 27 33 0,-2-9-33 16,0 3 32-16,-1 5-13 0,-3 6-8 0,0 0 5 16,1 5-7-16,-3 0 8 0,1 2-10 15,-1-2 9-15,0 1-20 0,-2-4-4 0,5 0-31 16,-6-10-16-16,12 7-31 0,-3-31-34 0,-2 41-53 16,2-41-169-16,-12 17-112 0,12-17 104 0,0 0 362 15</inkml:trace>
  <inkml:trace contextRef="#ctx0" brushRef="#br0" timeOffset="7568.6646">3761 14258 827 0,'-11'-16'242'15,"11"16"-102"-15,-19-17-25 0,19 17-12 0,0 0-13 16,0 0-15-16,0 0-21 0,0 0-18 0,0 0-21 16,0 0-10-16,0 0-4 0,0 0-2 0,0 0 2 15,22-9-1-15,-5 3 0 0,2-1-1 0,6-2-7 16,0-4-25-16,5 5-28 0,-6-12-45 15,13 14-74-15,-19-20-98 0,6 6-243 0,7 9 54 16,-13-15 420-16</inkml:trace>
  <inkml:trace contextRef="#ctx0" brushRef="#br0" timeOffset="7943.6709">4249 13836 1233 0,'-31'17'107'0,"31"-17"-23"15,-20 20-5-15,16-3-5 0,4-17-13 0,-19 32-12 16,10-15 2-16,3 4-35 0,-1-1 23 0,2 5-32 16,-1-3 8-16,0 5 6 0,1-2-8 0,1 0 4 15,-1-2-8-15,3-2 2 0,0 0-6 0,2 0 1 16,0-1-6-16,1-1 4 16,0-2-5-16,-1-17 3 0,6 29-3 0,-6-29 4 15,10 22-5-15,-10-22 1 0,0 0-1 0,22 17-2 16,-22-17 3-16,19 3 0 0,-19-3 0 0,23-5 1 15,-23 5-1-15,25-17 0 0,-25 17 2 0,25-29-1 16,-13 9 1-16,0 1-1 0,1 0 2 0,-1-2-3 16,-1 4 3-16,-11 17-2 0,15-28 2 0,-15 28-2 15,10-17 0-15,-10 17-2 0,0 0 2 16,0 0 0-16,0 0-1 0,0 0 1 0,0 0-3 16,0 0-2-16,5 23-5 0,-5-23-5 0,1 34-12 15,-2-17-6-15,4 6-20 0,-3-23-12 0,6 40-24 16,-6-40-15-16,14 36-50 0,-14-36-55 15,20 19-133-15,-20-19-137 0,22 14 174 0,3 4 305 16</inkml:trace>
  <inkml:trace contextRef="#ctx0" brushRef="#br0" timeOffset="8334.3097">4499 14203 968 0,'0'0'178'16,"0"0"-101"-16,0 0-26 0,0 0 1 0,0 0-1 15,11 17 1-15,-11-17-4 0,26-3-8 0,-26 3-10 16,36-8-10-16,-15 2-6 0,1-1-4 0,1-2 0 16,0 1-3-16,0-1-1 0,-1 2-2 0,0-3 6 15,0 3 3-15,-5-3 4 0,0 2-4 0,-17 8-1 16,22-18-7-16,-22 18 3 0,0 0 7 15,10-21 5-15,-10 21 2 0,0 0-2 0,0 0-9 16,-24-23-3-16,24 23-5 0,-26-13 2 0,9 8-3 16,-2 0 3-16,-1 2 2 0,-1-1 2 15,0 2 7-15,-2 3 3 0,4 5 3 0,-2 1 0 0,2 8-4 16,1 3-4-16,2 6 2 0,-1 4-9 16,3 3 6-16,1 4-8 0,4 1 4 0,5 1-3 15,2-5-1-15,7-4-6 0,5-5 3 16,5-5-9-16,4-3 10 0,5-4-5 0,9-2 2 15,7-6 0-15,8-6-9 0,10-5-8 0,5-11-20 16,14-1-47-16,-4-22-88 0,24 6-451 0,-12-8 8 16,7-3 183-16</inkml:trace>
  <inkml:trace contextRef="#ctx0" brushRef="#br0" timeOffset="9568.8122">1013 14907 840 0,'24'-11'121'0,"-24"11"-10"0,0 0-5 15,9-20-17-15,-9 20-5 0,0 0-12 0,0 0-6 16,0 0 1-16,0 0-7 16,0 0-6-16,0 0-11 0,0 0-20 0,0 0-6 15,0 0-11-15,0 0-3 0,-6 27 2 0,6-27 2 16,-13 34-6-16,8-14 7 0,-1 2-9 0,0 1 5 15,1 3-3-15,1 1 0 0,-1 2-4 0,1 3 5 16,-1 1-5-16,0-1-8 0,0 1 30 0,1 0-20 16,-2-3 23-16,2 1-11 0,0-4-7 15,3-4 2-15,1-5-6 0,0-18 5 0,2 22-5 16,-2-22 0-16,0 0 1 0,0 0 0 0,17 6 1 16,-17-6-1-16,0 0 2 0,21-18 0 0,-21 18 0 15,21-33 0-15,-8 10 2 0,1-2-6 0,0-4 5 16,1-2-5-16,1 2-9 0,-1 1 23 15,0 3-23-15,1 2 22 0,-3 3-10 0,-13 20-3 16,25-28 1-16,-25 28 2 0,0 0-1 16,19-12 0-16,-19 12 0 0,0 0-2 0,0 0 0 15,11 27 3-15,-7-10-3 0,-3 3 5 0,0 3-8 16,-1-2-11-16,0 2 24 0,-1-1-28 0,1 0 23 16,0-3-13-16,2 1-9 0,-2-20-6 0,12 29-13 15,-12-29-17-15,22 19-18 0,-22-19-12 0,33 15-24 16,-33-15-26-16,41 1-41 0,-41-1-45 0,38-18-130 15,-7 18-55-15,-18-21 244 0</inkml:trace>
  <inkml:trace contextRef="#ctx0" brushRef="#br0" timeOffset="9912.5685">1604 15117 899 0,'0'0'202'0,"-14"-24"-64"16,14 24-18-16,-20-9-22 0,20 9-20 0,-28-1-11 15,28 1-10-15,-33 10-18 0,16-2-8 16,-3 1-9-16,2 3-1 0,-2 0 2 0,3 5 0 15,-4 0-1-15,5 1-16 0,-1 0 24 0,5 0-29 16,0-1 19-16,3 1-11 0,9-18-7 0,-10 29 1 16,10-29-2-16,0 21 1 0,0-21-4 0,0 0 2 15,21 19 0-15,-21-19-1 0,24 5-1 0,-24-5 3 16,31-5 1-16,-13-1-2 0,2-3 3 16,-1-2-5-16,2-4 1 0,-2 1 2 15,1-3 3-15,-1 0-6 0,-3-1-9 0,1-2 22 16,-3 2-26-16,0 0 29 0,-4 1-14 0,-10 17-5 15,14-29 2-15,-14 29-4 0,6-23 0 0,-6 23 2 16,0 0 4-16,0 0-2 0,0 0 0 0,0 0-5 16,0 0-4-16,0 0 0 0,0 0-4 0,-23 24 5 15,16-4-4-15,-2 0 7 0,2 4 5 0,-1-1-32 16,3 4 13-16,-3-4-44 0,7 5-1 16,-5-9-15-16,13 9-29 0,-7-28-37 0,11 29-75 15,-11-29-139-15,0 0-104 0,28 6 254 0</inkml:trace>
  <inkml:trace contextRef="#ctx0" brushRef="#br0" timeOffset="10365.7161">1903 14810 1177 0,'-5'35'142'0,"-16"-7"-73"16,12 11-7-16,-6-6-21 0,7 6-1 0,-2-3-18 15,3 4 6-15,-2-1-11 0,2 2 6 0,-1-5 7 16,4 2-30-16,-2-8 25 0,4-1-30 16,2-6 5-16,3-5-1 0,-3-18-4 15,13 28-3-15,-13-28 2 0,0 0 5 0,20 18-3 16,-20-18 4-16,0 0-2 0,0 0 0 0,0 0-4 16,18-13 0-16,-18 13 2 0,8-21-2 0,-8 21 8 15,8-30-4-15,-5 13 6 0,-3 17 1 0,5-32 6 16,-5 32-1-16,5-27 2 0,-5 27 12 0,7-25-34 15,-7 25 33-15,12-26-39 0,-12 26 16 16,16-26 0-16,-16 26-6 0,22-27 8 0,-22 27-5 16,26-18 3-16,-26 18-1 0,25-9 0 0,-25 9-1 15,25 3 0-15,-25-3 1 0,23 13 0 0,-23-13 1 16,19 19-6-16,-19-19-1 0,18 25-11 0,-18-25 0 16,11 25 10-16,-11-25-14 0,4 27 19 15,-4-27-31-15,-5 26 24 0,5-26-11 16,-12 29 20-16,12-29 7 0,-22 28 0 0,22-28 10 15,-33 28 0-15,15-14 8 0,-3-4-6 0,2 1 0 16,-3-5-8-16,4 0-4 0,-1-4-5 0,2-2-11 16,17 0-14-16,-24-8-20 0,24 8-29 0,-18-15-39 15,18 15-54-15,-11-16-68 0,11 16-238 0,8-17 40 16,-12 0 359-16</inkml:trace>
  <inkml:trace contextRef="#ctx0" brushRef="#br0" timeOffset="10584.4525">2169 15100 1161 0,'0'0'176'0,"0"0"-69"0,0 0-37 16,0 0-32-16,5 17-19 0,-5-17-17 16,-1 21 2-16,0-3-3 0,-2 1 1 0,0 4 13 15,-1 3-31-15,-1 0 31 0,-1 1-43 0,2 1 14 16,1-3 6-16,0 0-8 0,0-4 5 0,5-3-27 15,-2-18-25-15,5 27-76 0,-5-27-362 0,0 0-8 16,0 0 243-16</inkml:trace>
  <inkml:trace contextRef="#ctx0" brushRef="#br0" timeOffset="10743.2165">2303 14613 1619 0,'0'0'90'0,"-25"14"-58"0,25-14-10 16,-19 11-14-16,19-11-16 0,0 0-23 0,0 0-45 15,-3 23-74-15,3-23-114 0,0 0-236 0,0 0-15 16,0 0 289-16</inkml:trace>
  <inkml:trace contextRef="#ctx0" brushRef="#br0" timeOffset="10948.1254">2579 14668 1127 0,'0'0'398'0,"-18"26"-295"0,18-26-40 15,-21 36-8-15,13-17-27 0,2 6-9 0,-2 0-14 16,2 3 3-16,0 3-8 0,1 4 8 0,0 2-11 16,2 0 7-16,-1 2-9 0,0-3 5 0,1 5-6 15,-3 2-4-15,2-1 4 0,-3-2-31 16,3 0 15-16,-3-8-34 0,8 7-48 0,-11-17-13 15,18 12-72-15,-8-34-137 0,-16 18-172 16,23-1 60-16,-7-17 438 0</inkml:trace>
  <inkml:trace contextRef="#ctx0" brushRef="#br0" timeOffset="11148.1614">2370 15048 1483 0,'0'0'154'0,"0"0"-74"0,0 0-33 0,-4 17-23 16,4-17-19-16,0 0-4 0,21 0 0 0,-21 0-5 16,35-7 4-16,-10-2-3 0,0-3-17 0,7 3-11 15,-3-6-19-15,11 8-14 0,-3-8-11 16,9 12-25-16,-13-15-42 0,14 19-46 16,-20-15-62-16,10 8-118 0,1 14-52 0,-21-19 341 15</inkml:trace>
  <inkml:trace contextRef="#ctx0" brushRef="#br0" timeOffset="11540.6564">2825 15095 1070 0,'0'0'167'0,"0"0"-53"0,0 0-33 0,0 0-16 16,-20-19-6-16,20 19-8 0,0 0 3 0,0 0-9 16,0 0-9-16,-19-13-9 0,19 13-5 0,0 0-5 15,-27 12-3-15,27-12 2 0,-24 20-2 0,12-1 3 16,-4 1-3-16,1 4-17 0,-2 3 27 0,0 2-21 15,0 0 25-15,3 1-6 0,0-4-8 0,6-2-2 16,3-5-7-16,5-19 0 0,3 28-7 16,-3-28 1-16,19 13-1 0,-19-13 1 0,31-1 1 15,-11-5-1-15,3-6 0 0,4-4-2 16,1-2 2-16,3-4-4 0,0-2 4 0,-5 0-4 16,0-3-7-16,-3 3 23 0,-5-1-20 0,-1 2 22 15,-6 2-13-15,-2 3 0 0,-9 18 2 0,7-23-5 16,-7 23 8-16,0 0-3 0,-8-18 0 15,8 18 5-15,0 0-5 0,-21-3-1 0,21 3-2 16,-17 15-4-16,17-15 1 0,-17 28 3 0,8-9-3 16,3 3-13-16,-1 2 19 0,0 1-26 0,2 2 18 15,-3 0-12-15,6-1-10 0,-2-4-2 0,7 1-12 16,-3-23-11-16,12 30-35 0,-12-30-30 0,27 12-48 16,-27-12-33-16,34-11-55 0,-16 2-143 0,-1-15-41 15,22 14 339-15</inkml:trace>
  <inkml:trace contextRef="#ctx0" brushRef="#br0" timeOffset="11744.8918">3360 14510 1264 0,'-23'-23'276'0,"23"23"-129"0,0 0-63 16,-15 29-33-16,5-11-22 0,2 6-21 15,-2 4 23-15,0 6-26 0,1 1 22 0,-1 5-6 16,2 4-15-16,-2-1 6 0,0 4-12 0,2-2 4 15,-2 2-8-15,3-1 7 0,-1-1-7 0,1-2-1 16,2-1-13-16,-1-5-2 0,4 1-16 0,-5-9-61 16,11 2 29-16,-8-13-51 0,17 14-67 0,-13-32-89 15,0 0-291-15,-3 25 56 0,3-25 451 16</inkml:trace>
  <inkml:trace contextRef="#ctx0" brushRef="#br0" timeOffset="11972.4574">3204 14820 1665 0,'-20'3'139'16,"20"-3"-60"-16,-20 17-26 0,20-17-19 0,0 0-18 16,0 0-11-16,0 0-6 0,0 0 1 0,0 0-1 15,0 0 1-15,18 13 0 0,-18-13-1 0,31-7-7 16,-13 0-11-16,3 2-14 0,-2-3-19 0,7 4-15 15,-8-6-26-15,15 12-33 0,-14-19-93 0,21 6-356 16,-8 7 31-16,-5-7 293 16</inkml:trace>
  <inkml:trace contextRef="#ctx0" brushRef="#br0" timeOffset="12323.6102">3796 14899 1377 0,'0'0'154'0,"0"0"-55"15,0 0-29-15,0 0-29 0,5 25-27 0,-5-25-8 16,-9 32-9-16,1-9 7 0,0 5-7 16,-1 4 7-16,0 1-9 0,-1 2 7 0,0 1-9 15,2-4-13-15,2-2 19 0,-1-3-41 0,6 0 6 16,-2-10-35-16,10 6-43 0,-7-23-60 15,10 18-128-15,-10-18-200 0,0 0 18 0,36 1 478 16</inkml:trace>
  <inkml:trace contextRef="#ctx0" brushRef="#br0" timeOffset="12479.9288">3886 14645 1434 0,'0'0'113'0,"-26"15"-55"15,26-15-21-15,-12 17-24 0,12-17-12 0,-2 17-21 16,2-17-17-16,10 18-34 0,-10-18-39 16,22 15-64-16,-22-15-70 0,22-7-209 15,0 18 6-15,-22-11 348 0</inkml:trace>
  <inkml:trace contextRef="#ctx0" brushRef="#br0" timeOffset="12776.7584">4058 14941 917 0,'-22'2'179'0,"22"-2"-55"0,-33 16-15 0,33-16-8 16,-25 15-24-16,25-15-17 0,-21 14-15 0,21-14-12 15,0 0-14-15,-15 17-9 0,15-17-10 0,0 0 0 16,0 0-1-16,10 19 1 0,-10-19 0 16,17 8 0-16,-17-8 0 0,27 5 1 0,-10-3-2 15,0-4 0-15,2 0 2 0,1-2-2 0,-1 1 4 16,1 0-1-16,-2 1 3 0,-18 2 2 15,28 2 0-15,-28-2 1 0,0 0 0 0,17 16 5 16,-17-16 1-16,-1 24 4 0,1-24-5 0,-14 33-5 16,4-14-6-16,-5 3 0 0,-2 0-5 0,-1 1-12 15,-2-2 26-15,1 1-31 0,2 1 25 0,-2-2-24 16,6 0-17-16,13-21-24 0,-19 34-47 0,19-34-91 16,0 0-358-16,0 0 30 0,0 0 269 0</inkml:trace>
  <inkml:trace contextRef="#ctx0" brushRef="#br0" timeOffset="13229.9674">4921 14749 1090 0,'22'-14'127'0,"-18"-13"-20"0,13 14-18 0,-13-6-12 16,-4 19-11-16,11-20-7 0,-11 20-6 15,0 0-2-15,0 0-2 0,0 0-8 0,0 0-9 16,0 0-15-16,0 0-6 0,-9 21-11 0,3-3 4 16,-3 6-2-16,3 6 7 0,-1 4-1 15,1 6 7-15,0 3-10 0,1 3 5 0,1-1-11 16,2 1 6-16,0-1-10 0,2-2 10 0,1-2-11 15,1-5-11-15,2-1 12 0,-1-4-44 16,6-2 10-16,-4-9-34 0,11 4-38 0,-16-24-53 16,25 27-168-16,-25-27-187 0,0 0 8 0,32 18 412 15</inkml:trace>
  <inkml:trace contextRef="#ctx0" brushRef="#br0" timeOffset="13448.6915">5257 14957 789 0,'0'0'257'0,"0"0"-107"16,0 0-24-16,0 0-14 0,0 0-37 0,0 0-35 16,0 0-25-16,-6 25 3 0,6-25 6 0,-12 38 11 15,5-15-1-15,4 5 4 0,-3-1-12 0,2 2-3 16,1-1-15-16,0-2-17 0,1 1 22 0,-1-4-29 16,2-1 30-16,1-22-34 0,4 35-28 0,-4-35-3 15,8 26-35-15,-8-26-31 0,13 22-70 16,-13-22-176-16,0 0-152 0,0 0 131 0,0 0 384 15</inkml:trace>
  <inkml:trace contextRef="#ctx0" brushRef="#br0" timeOffset="13683.089">5366 14843 1329 0,'-26'-27'136'16,"26"27"-55"-16,-28-29-8 0,28 29-10 0,0 0-13 15,0 0-18-15,-20-8-16 0,20 8-8 0,0 0-7 16,0 0-4-16,0 0 0 0,0 0 2 0,0 0 2 16,0 0 1-16,0 0-2 0,0 0 2 0,0 0-3 15,0 0 2-15,0 0-2 0,0 0 2 16,0 0 1-16,0 0 1 0,0 0-3 16,0 0-10-16,0 0-22 0,0 0-47 0,11 18-98 15,-27-32-180-15,16 14-209 0,0 0 51 0,-18-11 460 16</inkml:trace>
  <inkml:trace contextRef="#ctx0" brushRef="#br0" timeOffset="13933.074">5572 14747 1327 0,'0'0'170'0,"9"-25"-92"15,-9 25-16-15,0 0-6 0,0 0-13 16,3-20-10-16,-3 20-4 0,0 0-10 0,0 0-3 16,0 0-8-16,3 18-6 0,-3-18 1 0,2 38 3 15,-1-10-5-15,-2 4 9 0,-1 3-11 0,-3 5 9 16,-1 2-9-16,0-1 5 0,0-3-8 0,-1 0 6 16,3-3-11-16,0-2 1 0,1-3-18 0,1-6-28 15,6 3-4-15,-4-27-59 0,9 36-47 0,-9-36-139 16,0 0-247-16,0 0 62 0,0 0 395 15</inkml:trace>
  <inkml:trace contextRef="#ctx0" brushRef="#br0" timeOffset="14245.6087">5833 14670 1560 0,'-6'20'125'0,"-15"-8"-68"15,6 6-10-15,-5-2-14 0,5 1-8 0,-2 1-14 16,0 0 3-16,0-1-2 0,2 4 8 0,-1-4-1 16,3 3 5-16,-1 0-1 0,3-1 2 0,2-1-6 15,0-1-1-15,9-17-8 0,-9 27-5 0,9-27-5 16,0 0 0-16,0 23 0 16,0-23 0-16,0 0 0 0,0 0 0 0,24 15 0 15,-24-15 0-15,25 3 0 0,-25-3 0 0,33-4 0 16,-33 4 0-16,33-8 0 0,-33 8-5 0,30-11-11 15,-30 11-8-15,30-11-7 0,-30 11-6 0,25-7-8 16,-25 7-8-16,22 0-19 0,-22 0-17 0,0 0-26 16,0 0-40-16,27 18-69 0,-27-18-138 0,0 0-114 15,-9 25 134-15,9-25 342 0</inkml:trace>
  <inkml:trace contextRef="#ctx0" brushRef="#br0" timeOffset="14636.2112">5949 14895 1074 0,'-17'19'395'16,"17"-19"-267"-16,-19 5-38 0,19-5-24 0,0 0-24 16,0 0-22-16,0 0-11 0,-11 18-6 0,11-18 0 15,0 0 0-15,20 19-1 0,-20-19 3 0,23 10-1 16,-23-10 1-16,30 5 1 0,-30-5 0 0,32 2 10 15,-15-3 0-15,5-1 9 0,-1-4-2 16,2 1-9-16,-2-3-3 0,-4 4-8 0,-17 4-1 16,23-14 0-16,-23 14 1 0,0 0-2 15,10-18 4-15,-10 18-2 0,0 0 1 0,-5-22-1 16,5 22-2-16,0 0 0 0,-21-20 0 0,21 20 1 16,-22-10 2-16,22 10-1 0,-27-5-1 0,27 5 5 15,-25 4-7-15,25-4 2 0,-22 12-1 0,22-12-2 16,-19 22 5-16,19-22-2 0,-17 35-4 15,10-15 6-15,1 3-6 0,0 2 5 0,3-1-3 16,0 0-1-16,3-1-2 0,1-1 4 0,6-4-3 16,-7-18 3-16,21 28-6 0,-2-20 2 0,4-3-11 15,5-6-13-15,6-3-21 0,-1-12-40 0,13 10-73 16,-17-29-139-16,11 14-288 0,0-2 15 0,-4-10 361 16</inkml:trace>
  <inkml:trace contextRef="#ctx0" brushRef="#br0" timeOffset="14964.3618">6325 14177 1354 0,'0'0'167'16,"0"0"-78"-16,23 3-9 0,-23-3-7 15,19 3-9-15,-19-3-17 0,31 21-3 0,-13-4-9 16,3 6-3-16,-1 4-11 0,2 2-6 0,-1 4-9 16,-3 1 3-16,0 6-11 0,-2 1 8 0,0 2-9 15,-1-1-10-15,-2 0 22 0,-2 1-20 16,-1-2 18-16,-3 4-3 0,-3-2-8 0,-2 2 8 16,-6 0-7-16,-2 1 6 0,-5 1-6 0,-1-1 7 15,-4 1-7-15,-1-4 9 0,-3 1-9 0,-1-5-8 16,2-6 16-16,-1-2-27 0,3-7 10 0,1-6-28 15,5 0-31-15,-7-15-60 0,21 15-146 0,-22-21-320 16,19 3-2-16,0 0 321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8:41.9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1161 1316 711 0,'0'0'102'0,"0"0"-73"0,0 0-1 16,0 0 9-16,0 0 9 0,0 0 8 0,0 0-18 15,0 0-6-15,0 0-3 0,0 0 3 0,0 0 4 16,0 0 7-16,0 0 1 0,0 0 6 0,0 0 0 15,0 0 1-15,0 0-5 0,0 0-9 0,0 0-6 16,-17 8-13-16,17-8-6 0,0 0-8 16,-8 27 2-16,2-5-6 0,-2 5 7 0,0 7-7 15,-2 5 7-15,-1 2-8 0,0 3 10 0,-1 4-10 16,0 3 15-16,-3 0-12 0,1-2 14 0,-1-5-9 16,3-3 8-16,-2-6-9 0,5-2-4 0,0-8 34 15,3-6-37-15,6-19 36 0,-5 21-32 0,5-21-3 16,0 0 0-16,0 0 0 0,0 0 0 15,0 0 3-15,22-7 1 0,-22 7-25 16,21-34 44-16,-9 6-33 0,4-6 37 0,0-8 0 16,-1-4-15-16,0-6 7 0,1-1-14 0,-3-2 9 15,1 2-12-15,-3 3 12 0,-2 0-12 0,-3 1 15 16,0 3-11-16,-2-1 12 0,0 7-11 0,-2 3-6 16,2 6 25-16,-1 6-33 0,0 6 30 0,-3 19-21 15,5-21-1-15,-5 21 3 0,0 0-3 16,0 0 2-16,0 0-3 0,0 0-1 0,0 0 2 15,24 22 14-15,-12 0-33 0,4 7 33 0,2 5-30 16,4 4 11-16,1 7 12 0,2 5-14 0,1 5 12 16,1 2-9-16,1 2 11 0,2 4-10 0,0-2 12 15,-2-3-14-15,1-4 11 0,-1-5-13 16,0-7 4-16,-1-6 29 0,0-8-29 0,-1-1 32 16,2-6-26-16,-2-6-4 0,-1-4 5 15,-1-11 2-15,-1-4 3 0,-1-10 3 0,0-3 3 16,-2-10-21-16,-1-7 28 0,-3-4-28 0,-1-7 19 15,-3-8-3-15,0-7-13 0,-2 1 10 0,-1-3-12 16,-3 4 12-16,-1 1-10 0,-5 2 6 0,-1-3-14 16,-1-1 8-16,-4 0-23 0,2 5-7 0,-5 1 10 15,6 8-42-15,-6 2 6 0,12 15-26 16,-8 6-10-16,5 22-12 0,6-19-25 0,-6 19-56 16,0 0-128-16,19 27-128 0,2 5 145 15,-20-2 300-15</inkml:trace>
  <inkml:trace contextRef="#ctx0" brushRef="#br0" timeOffset="95.6109">2405 1815 267 0,'5'20'-114'0,"8"0"-38"0,-13-20 152 0</inkml:trace>
  <inkml:trace contextRef="#ctx0" brushRef="#br0" timeOffset="470.6843">2380 1760 859 0,'-11'-23'201'0,"-10"-3"-55"15,21 26-35-15,-33-42-20 0,19 25-23 16,-11-5-13-16,7 10-13 0,-6-1-6 0,3 8-4 16,-3-2-2-16,3 8-4 0,-2 3-2 0,4 4-5 15,-2 4-8-15,1 9 0 0,1 4-8 0,2 7 6 16,1 3-3-16,3 3 8 0,1 3-8 0,2 2 7 16,3-1 15-16,2-3-28 0,2-2 25 0,6-2-28 15,2-4 2-15,4-6 4 0,6-7-7 0,2-6 4 16,5-3-2-16,5-4 3 0,2-5 0 15,5-5-2-15,2-5 3 0,2-7-5 16,2-8 5-16,-1-3-4 0,-1-5-22 0,-1-1 31 16,-5 2-30-16,-3-2 31 0,-4 0-4 0,-2 0-7 15,-6 1 8-15,-2 2-8 0,-4 0 7 0,-2-1-6 16,-4 3 7-16,-2-1-7 0,-3 3 7 0,-2 4-5 16,0 4 2-16,2 19-1 0,-10-28 1 0,10 28-1 15,0 0 9-15,0 0-1 0,-18-7-1 16,18 7-1-16,-9 22-9 0,4-1 3 0,2 7-6 15,-1 10 6-15,0 4-4 0,2 2 5 0,1 3-5 16,-1-4 6-16,2 2-19 0,2-3-4 0,1 4 16 16,1-6-35-16,6-2 13 0,-4-13-45 0,16 0-63 15,-22-25-4-15,41 15-35 0,-23-33-48 0,17 2-138 16,6-4-72-16,-12-26 190 16</inkml:trace>
  <inkml:trace contextRef="#ctx0" brushRef="#br0" timeOffset="658.151">3036 963 1476 0,'-13'50'113'16,"-14"5"-62"-16,9 8-42 0,-1 3 15 0,4 3-33 16,-1 5 18-16,3 3 8 0,2 1-21 0,1 3 18 15,2 1-35-15,0-5-3 0,6 4-21 16,-4-15-15-16,13 11-77 0,-15-25-36 0,20 12-97 15,-9-13-237-15,-5-26 83 0,18 14 386 0</inkml:trace>
  <inkml:trace contextRef="#ctx0" brushRef="#br0" timeOffset="968.5234">2747 1625 1396 0,'-26'-12'271'0,"26"12"-239"0,0 0-28 16,0 0-7-16,17-2 4 0,-17 2 3 0,33-5 2 0,-12 1-2 15,1-3 1-15,2 1-3 0,3 0-2 0,0-1-5 16,2 0 0-16,0-1-2 0,0 2 3 0,0-1 3 16,-1 1 2-16,-1 2-2 0,-4 2 2 0,-2 1-1 15,-4 1 0-15,-17 0 1 0,27 5-2 16,-27-5 3-16,0 0 0 0,22 14 2 15,-22-14-3-15,0 0 1 0,9 27-3 0,-9-27 3 16,3 27-3-16,-4-5 3 0,-2 2-4 0,1 4 3 16,-2 4-4-16,-1-2-8 0,2 4-8 0,-4-2 7 15,3 2-14-15,-4-3 7 0,5 5 0 0,-10-12-91 16,17 20-21-16,-18-28-87 0,17 7-317 0,1 4 84 16,-4-27 293-16</inkml:trace>
  <inkml:trace contextRef="#ctx0" brushRef="#br0" timeOffset="1140.4856">3210 1304 1613 0,'-29'12'56'16,"29"-12"-27"-16,-17 0-21 0,17 0-5 0,0 0-5 15,0 0-24-15,0 0-60 0,0 0-61 0,0 0-146 16,0 0-218-16,16-16-6 0,6 17 391 0</inkml:trace>
  <inkml:trace contextRef="#ctx0" brushRef="#br0" timeOffset="1406.0501">3559 1669 1071 0,'-3'40'151'0,"-16"-15"-71"16,12 15 2-16,-7-13-24 0,5 7-5 0,-1-8-22 15,3 3-6-15,0-2 23 0,3-3-41 0,0-5 30 16,4-19-35-16,3 29 2 0,-3-29 2 0,0 0-3 16,16 22 2-16,-16-22 1 0,17-2 5 15,-17 2 6-15,23-22 1 0,-23 22 0 0,29-28-2 16,-12 10-42-16,0-3 31 0,-1 0-36 0,0-3 28 16,-3-1 5-16,0 4-6 0,-2 1 2 0,-1 2-10 15,0 1-1-15,-4-1-12 0,1 1-4 16,-3-6-15-16,-4 23-18 0,7-47-38 0,7 28-91 15,-17-14-225-15,7-7-87 0,9 11 209 16</inkml:trace>
  <inkml:trace contextRef="#ctx0" brushRef="#br0" timeOffset="1843.5415">3985 1790 726 0,'0'0'68'0,"0"0"-15"0,0 0 2 0,0 18 14 15,0-18 2-15,17 1 2 0,-17-1 0 16,29-3 1-16,-29 3-17 0,39-10-13 0,-18 1-20 15,2 0-17-15,0-3 0 0,0-5-5 0,-1-3 4 16,0-4-6-16,-3-1 4 0,-2-1-6 0,-3 0 12 16,-3 5 8-16,-6-1 13 0,-5 22 2 0,3-33 3 15,-3 33-12-15,-8-29-3 0,8 29-10 16,-22-27-1-16,22 27-5 0,-33-16-1 16,14 13-4-16,-2 3 5 0,3 4 5 0,-4 6 5 15,5 7 8-15,-5 4-5 0,4 4 2 0,-4 6-10 16,2 9 7-16,0 4-6 0,1 6 11 0,1-3-5 15,5 0 8-15,0-6-11 0,7-4-1 0,3-6 21 16,4-7-33-16,5-6 27 0,-6-18-29 0,30 23-2 16,-6-15 2-16,6-8-4 0,5-4-2 0,11-8-11 15,4-14-18-15,12 9-99 0,-9-29-101 16,16 12-375-16,-3-2 15 0,-2-10 349 0</inkml:trace>
  <inkml:trace contextRef="#ctx0" brushRef="#br0" timeOffset="2937.4013">1041 6052 1049 0,'-29'18'100'15,"22"-1"-35"-15,7-17-17 0,-15 26-9 0,15-26-7 16,-10 33 1-16,6-14-15 0,3 9-1 0,1 5-13 16,0 7 6-16,1 8 16 0,4 7-19 15,-2-1 27-15,4 8-22 0,-3-3-4 16,0 3 10-16,1 0-21 0,0 0 13 0,0-1-17 15,1-5 14-15,-1-4-14 0,-1-4 11 0,-2-8-1 16,0-9-39-16,3-4 14 0,-5-27-60 0,10 33-26 16,-10-33-52-16,0 0-100 0,17 4-127 0,-15-28-53 15,20 12 409-15</inkml:trace>
  <inkml:trace contextRef="#ctx0" brushRef="#br0" timeOffset="3156.145">1161 6092 1238 0,'0'0'316'0,"0"0"-244"0,-5 20-25 0,5-20-29 15,0 0-14-15,0 0-3 0,0 0-1 16,21 1 3-16,-21-1-1 0,28-4 1 0,-9-3-1 16,4 0-2-16,3-4-2 0,4-1-14 0,-2-2-18 15,6 4-21-15,-6-6-25 0,11 13-17 0,-12-12-21 16,13 18-27-16,-17-12-43 0,13 15-94 0,-5 8-148 15,-31-14 172-15,42 24 258 0</inkml:trace>
  <inkml:trace contextRef="#ctx0" brushRef="#br0" timeOffset="3390.548">1233 6675 1254 0,'0'0'315'0,"0"0"-299"0,0 0-16 16,0 0-5-16,0 0 0 0,21-9 5 0,-4 3 2 16,2-5-2-16,4-1 2 0,3-2-4 0,-1-1 4 15,2-1-5-15,1 3-10 0,-3-4-11 0,3 6-5 16,-3-1-10-16,3 7 7 0,-8-2-2 0,5 8-13 16,-25-1-15-16,37 5-26 0,-37-5-25 15,26 8-43-15,-26-8-69 0,0 0-201 0,10 20 139 16,-10-20 287-16</inkml:trace>
  <inkml:trace contextRef="#ctx0" brushRef="#br0" timeOffset="3562.5434">1149 7110 1628 0,'0'0'27'0,"21"12"-27"0,-4-14 5 16,6-8 12-16,7-1 4 0,5-10 6 0,7-2 7 15,2-4-39-15,2-4 21 0,4 0-35 0,-4-7-12 16,6 7-23-16,-8-9-37 0,11 14-29 16,-16-17-36-16,17 24-44 0,-21-19-87 0,2 4-178 15,11 18 119-15,-23-20 346 0</inkml:trace>
  <inkml:trace contextRef="#ctx0" brushRef="#br0" timeOffset="3984.459">2083 6598 1276 0,'0'0'149'16,"0"0"-40"-16,0 0-21 0,0 0-29 0,0 0-24 15,0 0-17-15,0 0-7 16,0 0-8-16,0 0-2 0,-20 18-2 0,20-18 3 16,-13 31-2-16,3-10 3 0,1 8-2 0,-2 3 9 15,-1 2-1-15,-1 2 10 0,-1-1-4 0,0 1 7 16,1 0-7-16,1-3 7 0,1-4-9 0,2-3-15 15,5-7 20-15,4-19-31 0,-3 24 24 0,3-24-12 16,0 0-4-16,0 0 1 0,22 12 1 16,-22-12-2-16,27-19-9 0,-9 0 28 0,3-8-25 15,-1-6 26-15,2-5-11 0,0-2-7 0,1-1 10 16,0 1-5-16,-2 1 8 0,0 3-7 0,-3 0 4 16,-1 3-9-16,2 6 5 0,-3 2-4 0,1 4 3 15,0 4-3-15,-17 17 3 0,29-23-4 16,-29 23 2-16,25-7 0 0,-25 7-1 0,19 9 1 15,-19-9-1-15,22 27 1 0,-10-5-3 16,0 5 3-16,3 2-9 0,1 5 4 0,1 2-10 16,0-1 6-16,4 1-10 0,-2-3 3 0,7-2-16 15,0-4-8-15,8 3-32 0,-6-12-15 0,13 9-33 16,-12-20-18-16,17 13-28 0,-16-23-58 0,18 2-126 16,0 5-99-16,-15-26 296 0</inkml:trace>
  <inkml:trace contextRef="#ctx0" brushRef="#br0" timeOffset="4392.6528">3035 6587 1218 0,'0'0'131'0,"-41"-2"-43"0,24 4-16 0,-8-5-20 16,5 4-20-16,-3-2-15 0,3 3-5 15,-3 1-5-15,4 4 2 0,-3 1-2 0,1 3 2 16,0 5 0-16,1 2 4 0,-1 4 1 0,4 6 8 15,0 1-6-15,2 5 8 0,3-1-9 0,3 3 7 16,0-1-8-16,4-3 4 0,2 0-9 0,3-6 0 16,2-4-8-16,-2-22 2 0,15 27-4 0,-15-27-16 15,25 8 15-15,-7-9 0 0,3-8 1 0,3-5 15 16,4-8-11-16,0-9-5 0,3-8 6 16,0-7-4-16,2-8 9 0,2-4-12 0,1-3 15 15,-1-2-15-15,-2 4 13 0,-3 2-11 16,-5 2 0-16,-6 5 24 0,-3 0-14 0,-4 4 23 15,-2-1-8-15,-3 4-16 0,-5-2 5 0,-3 3-12 16,-1 1 3-16,-3 4-6 0,0 11 6 0,5 26-1 16,-7-22 9-16,7 22 2 0,0 0-3 0,0 0-3 15,-9 29-9-15,6-3 0 0,-1 14-3 16,0 9 7-16,2 8-7 0,-2 3 4 0,3 2-2 16,-3-1-22-16,4-1 5 0,-1-7-29 0,2-2-11 15,-2-13-35-15,16 11-84 0,-20-29-120 0,19 13-299 16,0-5 46-16,-14-28 403 0</inkml:trace>
  <inkml:trace contextRef="#ctx0" brushRef="#br0" timeOffset="4790.8537">3339 6621 1174 0,'-24'11'193'0,"24"-11"-141"15,0 0-29-15,0 0-9 0,0 0-5 16,21 13 9-16,-21-13 13 0,29-12 8 0,-29 12 7 0,37-26-5 16,-17 5 1-16,7 2-10 0,-3-4-6 0,4 0-10 15,-4 0-6-15,1 0-8 0,-6 0 3 0,-1 2-7 16,-6 5-13-16,-12 16 31 0,14-25-28 0,-14 25 41 16,0 0-9-16,-6-19-2 0,6 19 0 15,-22-12-11-15,4 8-4 0,-4 3-3 16,-4 0 0-16,-2 3 0 0,0 1 1 0,-2-1 1 15,-3 2 1-15,1 2 3 0,1 1 1 0,0 5-9 16,2 3 28-16,5 4-27 0,2 2 21 0,5 3-13 16,2 2-6-16,3 2 5 0,5 1-4 0,3 0 6 15,7 1-7-15,2-2 5 0,4-2-7 0,5-1 3 16,4-2-4-16,5-5 1 0,3-2-2 0,4-6 1 16,4-3-10-16,0-6-9 0,6 0-17 15,-1-9-18-15,10 5-28 0,-8-16-41 0,19 18-85 16,-23-27-150-16,13 7-188 0,6 8 62 0,-12-18 486 15</inkml:trace>
  <inkml:trace contextRef="#ctx0" brushRef="#br0" timeOffset="5952.1795">3958 6598 1311 0,'0'0'190'0,"0"0"-154"16,0 0-11-16,0 0-17 0,0 0-5 0,0 0 5 15,0 0 2-15,0 0 1 0,0 0 1 0,0 0-5 16,0 0 0-16,1 23-5 0,-1-6 2 15,-1 5-5-15,1 2 8 0,-1 2 3 0,0 0 9 16,-3 0-6-16,0-2 4 0,0-2-8 0,0-1 8 16,4-21-2-16,-7 32 4 0,7-32-6 0,0 0-3 15,0 0-7-15,0 0-4 0,0 0-1 16,0 0 0-16,0 0 0 0,0 0 1 0,0 0 1 16,0 0-2-16,0 0 3 0,18-27-2 0,-11 9 3 15,1-3-3-15,1-4 4 0,1-3-6 0,0-2 6 16,1-1-6-16,-2-1 6 0,2 3-6 0,1 0 7 15,-1 4-7-15,-1 0 6 0,0 7-5 0,-10 18 4 16,16-24-3-16,-16 24 2 16,0 0 0-16,0 0-1 0,0 0 0 0,0 0 1 15,18 4 2-15,-18-4-1 0,7 24 2 0,-3-6-4 16,1 1 3-16,-2 2-4 0,2 0 4 0,-1-1-4 16,1 1 3-16,1-3-3 0,-6-18 3 0,16 28-2 15,-16-28 3-15,29 18-1 0,-7-13 3 0,2-5 2 16,5-4-1-16,5-7 4 0,3-5-2 0,4-5 5 15,4-7-6-15,1-6 7 0,3-4-9 16,-2-1 6-16,1-4-7 0,-4 2-12 0,-3 2 22 16,-3 3-23-16,-4 7 24 0,-5 4-7 0,-5 8-4 15,-7 6 2-15,-17 11-2 0,19-6 4 16,-19 6 2-16,0 0 2 0,2 24-2 0,-6-1-6 16,1 8-12-16,-6 7 17 0,-3 7-17 0,-4 4 17 15,-2 4-4-15,-3 3-7 0,3 0 7 0,0-3-9 16,2-3 9-16,5-9-10 0,1-6 8 15,7-10-8-15,3-6-4 0,0-19-13 0,17 23-6 16,0-16-10-16,2-10-10 0,10-2 2 0,-1-10-13 16,11-1-28-16,-7-17-27 0,14 14-54 0,-17-26-59 15,15 12-204-15,-8-4 60 0,2-2 74 0</inkml:trace>
  <inkml:trace contextRef="#ctx0" brushRef="#br0" timeOffset="6139.6416">5216 6516 420 0,'16'-23'177'0,"-16"23"-24"0,13-36 6 15,-13 36-7-15,0-20 7 0,0 20-14 16,0 0-19-16,0 0-38 0,-20 9-35 0,20-9-17 15,-18 27-12-15,7-8 2 0,-2 4-7 0,1 6 4 16,0 2-15-16,2 4 5 0,0 3-10 0,3 2 5 16,2 2-9-16,0 0 6 0,1-2-10 0,2-3 9 15,0-6-7-15,0-4 4 0,6-6-19 0,-4-21 2 16,12 26-8-16,-12-26-12 0,20 7-1 16,-20-7-9-16,24-14-14 0,-13-11-22 0,11 5-58 15,-14-27-109-15,7 0-261 0,9-1 21 0,-9-19 404 16</inkml:trace>
  <inkml:trace contextRef="#ctx0" brushRef="#br0" timeOffset="6264.7648">5351 6065 1026 0,'-14'-36'176'0,"-20"-13"-33"0,16 23-18 15,-16-7-14-15,11 19-24 0,-6 0-21 16,6 11-22-16,-2 1-18 0,6 6-13 0,19-4-9 16,-29 10-7-16,29-10-19 0,0 0-32 0,-6 21-38 15,6-21-34-15,19 22-42 0,-19-22-42 0,36 24-117 16,-3-4-144-16,-11-14 124 0,21 20 347 0</inkml:trace>
  <inkml:trace contextRef="#ctx0" brushRef="#br0" timeOffset="6530.327">5903 6483 658 0,'17'5'154'0,"-17"-5"-25"15,22 0-15-15,-22 0 7 0,0 0-2 0,0 0 2 16,0 0-5-16,-6-19-21 0,6 19-31 0,-19-10-19 15,19 10-6-15,-34-7-5 0,15 8 2 16,-4-1 0-16,0 7 2 0,-4 2-6 0,0 5 1 16,-2 3-7-16,2 6 0 0,0 3-15 0,3 2-11 15,2 2 0-15,3 2 0 0,3 5 0 0,3-1 0 16,2-1 0-16,6-6 0 0,5-6 0 0,6-6 0 16,-6-17 0-16,35 19 0 0,-8-17 0 0,6-6 0 15,7-7 0-15,5-6 0 0,7-5-24 16,0-9-25-16,9-1-22 0,-8-11-72 15,23 19-184-15,-14-16-290 0,-1 2 12 0,2 8 395 16</inkml:trace>
  <inkml:trace contextRef="#ctx0" brushRef="#br0" timeOffset="7327.1985">1237 10688 1123 0,'-17'-13'233'0,"17"13"-110"16,0 0-41-16,0 0-26 0,0 0-18 0,0 0-13 16,-2 18-8-16,2-18 2 0,-3 33 2 15,1-4-10-15,-1 5 28 0,-1 6-28 0,0 3 17 16,1 3-9-16,-3 4-15 0,0 2 7 0,0 3-11 15,0 2 9-15,-2 0-12 0,2-1 9 0,0-5-10 16,1-4 9-16,3-4 3 0,1-3-28 0,2-2 13 16,0-8-48-16,6 4-24 0,-6-17-38 0,19 17-94 15,-20-34-129-15,10 16-201 0,-10-16 60 16,23 2 452-16</inkml:trace>
  <inkml:trace contextRef="#ctx0" brushRef="#br0" timeOffset="7717.8491">1693 11000 1567 0,'0'0'88'0,"0"0"-61"0,-20 23-17 0,20-23-3 16,-16 28-5-16,5-8 1 0,0 4-6 0,-1 2 6 16,-1 5-4-16,0 0 5 0,-1-1-6 0,0 1 7 15,0 0-6-15,2-1 14 0,0-1-2 16,3 0 9-16,1-3-6 0,3-5-17 0,5-21 25 15,-5 27-35-15,5-27 29 0,0 0-18 0,0 0 1 16,18 5 0-16,-18-5-15 0,25-16 38 16,-8 0-30-16,1-3 34 0,1-6-10 0,4-3-6 15,1-4 5-15,1 0-12 0,2-1 5 0,-2 0-11 16,0 2 6-16,-1 0-6 0,-1 2 5 0,-2 1-5 16,-3 6 6-16,0 4-5 0,-18 18 4 0,28-23-3 15,-28 23 4-15,19-7-3 0,-19 7 4 0,0 0 0 16,18 7 0-16,-18-7 2 0,14 20-4 0,-5-3 2 15,-1 5-5-15,1 3 4 16,-3 5-5-16,0-1 6 0,-1-3-7 0,-1-2 5 16,0-2-12-16,1-4-3 0,4 2-16 0,-9-20-13 15,21 29-23-15,-21-29-21 0,32 15-27 0,-32-15-40 16,40 2-67-16,-40-2-181 0,38-28-70 0,-4 19 186 16</inkml:trace>
  <inkml:trace contextRef="#ctx0" brushRef="#br0" timeOffset="7967.8357">2685 10315 1198 0,'0'0'217'0,"0"0"-85"0,0 0-36 16,0 0-44-16,10 17-30 0,-10 2-23 15,-2 9 6-15,0 9-9 0,0 10 10 0,-2 8-11 16,-2 5 12-16,-1 6-12 0,-2 4-6 0,-1 5 20 15,1 3-16-15,-2 0 16 0,1 2 3 0,-2-2-19 16,1-4 15-16,0-3-15 0,2-5 13 0,2-7-4 16,1-7-36-16,5-2-2 0,-7-19-94 0,18 10-13 15,-10-41-41-15,12 45-122 0,-2-27-148 0,-10-18 8 16,18 8 446-16</inkml:trace>
  <inkml:trace contextRef="#ctx0" brushRef="#br0" timeOffset="11428.1931">2595 10877 1085 0,'-28'-20'188'0,"28"20"-101"15,-19-4 3-15,19 4-25 0,0 0-7 0,-19-3 1 16,19 3-1-16,0 0-5 0,-22-8-9 16,22 8-3-16,0 0-10 0,0 0 0 15,0 0-9-15,0 0-4 0,0 0-7 0,0 0-3 16,0 0-5-16,0 0-2 0,0 0-2 0,0 0 2 16,0 0-1-16,36 15 0 0,-8-9 0 0,2 1 0 15,5-1-2-15,1-3 2 0,1 1-2 0,3-3-1 16,3-1-1-16,-3-2-15 0,1-2-13 0,0-4-18 15,2 2-26-15,-5-12-30 0,11 13-38 16,-18-25-60-16,25 20-169 0,-12-8-145 0,-6-12 99 16,13 20 419-16</inkml:trace>
  <inkml:trace contextRef="#ctx0" brushRef="#br0" timeOffset="12303.2886">3337 11133 1175 0,'0'0'80'0,"0"0"-30"0,12-16-13 0,-12 16-9 16,0 0 6-16,0 0 8 0,0 0 6 16,0 0-1-16,0 0-6 0,0 0-13 0,0 0-10 15,0 0-10-15,-5 25-3 0,1-1-6 0,1 5 5 16,-2 3-5-16,0 3 11 0,-3-1-2 0,0 1 12 15,0-4-4-15,0-1 7 0,0-6 9 0,5-2-29 16,3-22 23-16,-4 27-35 0,4-27 11 16,0 0-2-16,0 0 3 0,0 0-2 0,0 0 3 15,0 0 4-15,19 0 2 0,-19 0 7 16,15-24-16-16,-8 7 27 0,1-5-30 0,0-3 20 16,0-4-11-16,1-4-9 0,-2 1 6 0,-1 1-5 15,-1 2 5-15,-1 1-3 0,-1 0 9 0,0 2-3 16,-2 0 6-16,0 2-6 0,-1 6-1 0,3 0-5 15,-3 18 2-15,6-29-5 0,-6 29 5 0,12-24-5 16,-12 24 2-16,21-20-2 0,-21 20 1 0,34-19-3 16,-14 12 1-16,5-1-4 0,0 4-2 15,3-4-3-15,1 5-1 0,0-3-3 0,3 1 0 16,-3-1-5-16,2 1-1 0,-2-1-7 16,1 2-1-16,-2-2-6 0,0 4 2 0,-5-4 1 15,3 5 4-15,-8-3 4 0,2 3 7 0,-20 1 4 16,28-8 8-16,-28 8 2 0,20-6 4 0,-20 6-1 15,0 0 2-15,0 0 3 0,0 0 15 16,0 0 12-16,0 0 3 0,0 0 2 0,0 0-13 16,0 0-11-16,0 0-5 0,0 0 2 0,-24 22-7 15,14-4 4-15,-2 5-5 0,1 4 4 0,-1 4-6 16,1 6 7-16,-2 4-6 0,2 3 12 0,-3 2-4 16,2 2 15-16,2-6-13 0,3 0 6 0,2-4-5 15,4-6 3-15,3-5-8 0,5-6 5 16,-7-21-13-16,20 26-13 0,-20-26 31 15,35 11-32-15,-13-10 18 0,1-6-2 0,3-5-13 16,1-7 30-16,3-11-11 0,3-5 10 0,3-7-11 16,2-5-8-16,4-4 11 0,-1-3-11 0,-2 0 10 15,0 1-9-15,-6 5 6 0,-6 4-8 0,-3 4 7 16,-7 2-6-16,-6 3 7 0,-5 4-8 0,-5 3-10 16,-5 0 24-16,-3 6-32 0,-3 0 26 0,10 20-17 15,-27-25-8-15,27 25-4 0,-31-10 2 16,31 10-17-16,-35 5-12 0,35-5-14 0,-32 16-10 15,32-16 1-15,-26 17-64 0,30 5-171 0,-4-22-207 16,0 19 32-16,0-19 485 0</inkml:trace>
  <inkml:trace contextRef="#ctx0" brushRef="#br0" timeOffset="12787.7106">4992 10946 1028 0,'0'0'153'0,"-29"-13"-39"16,29 13-12-16,-36-14-12 0,36 14-18 15,-40-9-13-15,20 10-7 0,-8-5-11 0,3 7-5 16,-4-1-9-16,2 5-4 0,-1 2-4 0,3 3 0 15,-2 4-5-15,2 3 0 0,2 3-5 0,1 3 4 16,2 3-5-16,1 5 4 0,3 1-4 0,1-2 4 16,6 0-4-16,4-7 3 0,4-2-8 15,3-5 2-15,-2-18-7 0,19 26 3 0,-19-26-2 16,36 10 3-16,-11-12-1 0,6-5 2 16,4-8 5-16,5-7-2 0,6-8 8 0,7-10-9 0,1-8 10 15,7-4-9-15,-1-5 7 0,-2-1-12 0,-1-2-4 16,-3-3 14-16,-3 1-17 0,-7 2 17 15,-6 4-7-15,-5 6-8 0,-5 4 9 16,-7 6-7-16,-5 3 6 0,-7 4-6 0,-5 7 4 16,-3 5-2-16,-1 21 2 0,-9-22-1 0,9 22-1 15,0 0 0-15,-26 8 0 0,13 9 0 0,-3 9 0 16,-4 13 0-16,-1 12-2 0,-1 6 4 0,-3 8-7 16,0 3-6-16,2 2 11 0,1-1-20 0,4-4 5 15,4-7-14-15,11-5-24 0,-1-8-21 0,14 3-44 16,-9-20-41-16,26 14-95 0,-27-42-132 15,29 29-126-15,1-10 102 0,-10-23 410 0</inkml:trace>
  <inkml:trace contextRef="#ctx0" brushRef="#br0" timeOffset="13162.709">5698 10952 1097 0,'-41'-27'376'15,"41"27"-291"-15,-27-10-38 0,27 10-13 16,-25-13-2-16,25 13 3 0,-24-7 5 0,24 7 1 15,-20 1-7-15,20-1-9 0,0 0-12 0,-19 20-2 16,19-20-6-16,-11 31 3 0,7-8-1 0,2 4 8 16,-2 2-3-16,3 2 8 0,0 2-9 0,-1 1 2 15,2-3-8-15,2-2 3 0,1-5-10 0,2-4 5 16,-5-20-5-16,16 25 2 16,-16-25-3-16,22 12 1 0,-22-12 1 0,28-1-1 15,-10-5 4-15,1-4-2 0,2-5 3 0,2-8-3 16,4-8 3-16,1-2-5 0,1-6 6 0,0 0-9 15,-1 3 7-15,-2 1-6 0,-3 5 7 0,-2 2-6 16,-2 6 5-16,-4 4-4 0,-15 18 2 0,20-21-1 16,-20 21 3-16,0 0-3 0,0 0 1 0,0 0-1 15,0 0-1-15,3 28 1 0,-8-5-4 16,0 4 4-16,-1 4-6 0,-1 1 7 0,-1 0-4 16,2 3 3-16,0-1-10 0,3-4 1 0,1-1-12 15,4-8 0-15,2 0-13 0,-4-21-11 16,19 30-26-16,-19-30-16 0,29 20-46 0,-29-20-55 0,38 6-95 15,-19-4-230-15,0-15 68 0,14 17 374 16</inkml:trace>
  <inkml:trace contextRef="#ctx0" brushRef="#br0" timeOffset="13475.2138">6314 10916 659 0,'0'0'299'15,"0"0"-118"-15,0 0-22 0,0 0-28 0,-17-7-26 16,17 7-20-16,0 0-13 0,0 0-8 0,-24-7-10 16,24 7-10-16,0 0-12 0,-20-1-6 0,20 1-7 15,0 0-3-15,-22 9-6 0,22-9 0 0,-16 19-5 16,16-19 1-16,-17 35-3 0,9-11 3 15,-1 4-4-15,1 0 4 0,2 2-5 0,-2 3 3 16,4-2-5-16,1 0 4 0,3-6-6 0,3-6 4 16,-3-19-5-16,14 27 2 0,-14-27-13 0,26 17-9 15,-7-12-20-15,-2-8-23 0,9 6-35 0,-26-3-41 16,52-10-101-16,-52 10-246 0,40-30-30 0,-7 19 177 16</inkml:trace>
  <inkml:trace contextRef="#ctx0" brushRef="#br0" timeOffset="13959.3231">6483 11079 984 0,'0'0'334'0,"-12"-24"-221"0,12 24-36 15,0 0-19-15,0 0-15 0,0 0-12 0,0 0-5 16,0 0-3-16,0 0-2 0,0 0-5 16,0 0-2-16,17 1-1 0,-17-1 0 0,0 0-2 15,17 4-3-15,-17-4-1 0,19-3-1 0,-19 3 0 16,29-9 1-16,-12-1 1 0,4-2-4 0,1-4-1 16,0-1-5-16,0-2 4 0,-2-1 0 0,0 2 4 15,-4 0-4-15,-16 18 4 0,20-29-6 0,-20 29 3 16,8-24-2-16,-8 24 4 0,-4-18 2 15,4 18 5-15,0 0-2 0,-27-21-4 0,27 21-4 0,-33-8-2 16,13 5-1-16,-5 2 3 0,1 4 5 16,-4-1 3-16,0 3 1 15,-2 1 4-15,-1 4 2 0,0 0-2 0,2 5 8 16,-3 2-4-16,3 2 5 0,3 3-7 0,4 2-17 16,5 0 0-16,5 3 0 0,5-2 0 0,3 2 0 15,7 0 0-15,2 3 0 0,5-2 0 16,5-2 0-16,6-2 0 0,7-4 0 0,5-6 0 15,3-5 0-15,8-3 0 0,1-7-5 0,10-4-28 16,0-9-16-16,10 1-17 0,-2-13-36 0,13 10-45 0,-16-25-84 16,26 19-148-16,-15-9-156 0,-4-7 53 0,9 19 465 15</inkml:trace>
  <inkml:trace contextRef="#ctx0" brushRef="#br0" timeOffset="14434.4603">7344 10831 1118 0,'0'0'172'16,"-29"-5"-32"-16,29 5-27 0,-34-7-20 0,17 7-23 15,-9-6-22-15,2 5-6 0,-4-2-7 0,2 5-1 32,-2 0-8-32,3 5 1 0,-3 3-8 0,1 3 1 0,-1 5-7 0,0 4 1 0,3 2-7 0,0 5 3 31,3 4-8-31,4 1 4 0,1 1-5 0,4 2 8 0,2-3-7 0,5-1 6 16,6-5-5-16,3-8 1 0,-3-20-1 0,26 26 2 15,-4-20-2-15,6-7-3 0,7-8 0 0,8-5 0 16,4-13 0-16,2-7 0 0,3-8 0 0,0-5 0 15,2-4 0-15,3-4 0 0,-2-4 0 0,1-3 0 32,-1 1 0-32,-5 3 0 0,-2 5 0 0,-8 3 0 0,-6 3 0 0,-7 2 0 0,-7 3 0 31,-6 3 0-31,-7 5 0 0,-3 5 0 0,-7 5 0 16,-2 5 0-16,5 19 0 0,-14-22 0 0,14 22 0 15,-22 3 0-15,22-3 0 0,-37 42 0 0,14-3 0 0,-2 15 0 0,-1 10 0 0,2 6 0 0,2 4 0 16,3-3 0-16,2-1 0 0,4-3 0 15,6-9 0-15,5-10 0 0,8-6 0 0,2-11-42 32,15 4-87-32,-23-35-94 0,51 35-334 15,-26-19-52-15,3-9 123 0</inkml:trace>
  <inkml:trace contextRef="#ctx0" brushRef="#br0" timeOffset="14597.8365">8074 11190 1935 0,'-24'9'107'0,"24"-9"-102"0,-23 8-5 16,23-8 0-16,0 0 0 0,-24-5 0 0,24 5 0 15,-19-18 0-15,19 18-20 0,-15-37-51 0,16 17-42 16,-9-16-68-16,8 36-168 0,17-41-248 0,-14 14 35 16,5 9 409-16</inkml:trace>
  <inkml:trace contextRef="#ctx0" brushRef="#br0" timeOffset="15588.0386">4392 10708 649 0,'0'0'38'15,"0"0"-22"-15,-15 20 12 0,15-20 26 0,0 0 33 16,0 0 9-16,0 0 7 0,0 0-23 0,0 0-13 16,0 0-12-16,0 0-4 0,0 0-4 0,0 0-3 15,0 0-3-15,0 0-2 0,-21-11 3 16,21 11 2-16,0 0 5 0,0 0 0 0,0 0-1 16,-18-3-8-16,18 3-9 0,-20 3-9 15,20-3-9-15,-27 10-4 0,9 1-7 0,-4 2 2 16,-3 9 9-16,-4 5-27 0,-3 2 30 0,-1 6-24 15,-1-1 15-15,1 1 8 0,0-1-10 0,5-5 1 16,5-5-7-16,6-8-1 0,17-16-21 0,0 0-33 16,0 0-53-16,0 0-116 0,31-33-365 0,-3 6 23 15,3-14 253-15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1:01:57.5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4902 1156 754 0,'23'-17'167'0,"-23"17"-151"0,0 0-5 0,0-20 9 16,0 20 25-16,0 0 28 0,0 0 21 0,0 0-13 15,0 0-17-15,-6 17-30 0,6-17-13 0,-7 18 0 16,3 1 3-16,-2 4 13 0,2 7-29 0,-3 4 30 16,3 4-29-16,-4 6 9 0,3 5 9 0,-2 4-19 15,-1 4 12-15,1-2-15 0,1 6 12 0,-1-3-14 16,2-2 11-16,0-6-15 0,4-6 10 0,0-8-12 16,3-4 7-16,2-6 20 0,0-3-36 0,1-6 35 15,-5-17-36-15,11 21 11 0,-11-21 2 0,0 0-2 16,0 0 0-16,0 0 4 0,0 0 14 0,14-28-38 15,-16 6 36-15,1-10-37 0,-1-5 19 16,-2-4 8-16,1 0-8 0,-1-4 10 0,-2-1-10 16,-2-2 12-16,1-3-13 0,-1-2 7 0,-2 1-12 15,0-1 11-15,2-1-14 0,0 1 19 0,6 0 12 16,6 2-24-16,3 4 26 0,8 5-24 0,0 7 7 16,2 4 10-16,3 7-5 0,-1 4-1 0,1 4-6 15,-1 5 1-15,-1 1-7 0,-1 6 5 0,-17 4-2 16,32-4-2-16,-32 4 4 0,26 11-3 0,-26-11 3 15,20 22-1-15,-20-22 2 0,16 32-2 0,-11-8 6 16,-3 3-6-16,0 5 6 0,-4 4 10 0,-1 0-36 16,-3 4 16-16,-5-1-33 0,0 5-3 15,-6-4 2-15,3 5-13 0,-8-7 0 0,8 6-23 16,-12-10-2-16,11 7-22 0,-11-15-12 0,13 8-40 16,-9-19-60-16,3-7-188 0,18 11 72 0,-17-30 327 15</inkml:trace>
  <inkml:trace contextRef="#ctx0" brushRef="#br0" timeOffset="218.7516">5399 978 1179 0,'-11'27'43'0,"0"-2"-11"0,2 7-3 0,-6 2 3 15,4 7 20-15,-6 4 4 0,3 2-32 16,-5 2 16-16,4 2-34 0,-3 2 2 0,4 2 10 15,-1-1-17-15,4 2 8 0,2 1-13 0,0-2 10 16,3 0-13-16,2-6 12 0,4-5-12 0,2-8-2 16,5-1-36-16,-2-15-44 0,15 7-30 0,-20-27-87 15,39 16-179-15,-11-3-74 0,-8-22 250 0</inkml:trace>
  <inkml:trace contextRef="#ctx0" brushRef="#br0" timeOffset="593.761">5697 1432 1069 0,'-22'11'65'0,"-12"0"-17"0,6 6 10 0,-6-3 8 15,6 12 17-15,-8-6-7 0,8 13-2 0,-6-5-14 16,7 11-3-16,-3-3-17 0,8 5 0 0,-1-5-15 16,7-3 3-16,2-4-12 0,7-4-1 0,5-4-10 15,2-5 0-15,0-16-5 0,14 23 2 0,-14-23-4 16,31 13 2-16,-9-12 0 0,1-5 2 0,5-6 1 15,3-4-4-15,3-7 4 0,3-4-7 0,1-3 6 16,-2-3-6-16,-1-3 7 0,-1-4-9 0,-2 2 8 16,-4 0-7-16,-4 4 5 0,-4 6-4 15,-6 3 6-15,-4 3-4 0,-10 20 4 0,9-26-2 16,-9 26 2-16,0 0-2 0,0 0-1 0,-22-1-1 16,22 1-3-16,-28 29 4 0,9-6-3 0,-1 7 6 15,-1 6-6-15,2 3 8 0,0 1-10 16,5-4 8-16,3-5-15 0,4-6-1 0,5-4-19 15,2-21-13-15,14 29-21 0,-14-29-14 0,31 14-19 16,-31-14-8-16,48-6 7 0,-23-8 0 0,13 8-8 16,-8-13-37-16,11 3-16 0,-9-7-35 0,6 0 6 15,3 5-23-15,-13-19 88 0,16 22 126 0</inkml:trace>
  <inkml:trace contextRef="#ctx0" brushRef="#br0" timeOffset="906.2973">6174 1525 736 0,'-11'19'216'0,"-7"-11"-87"0,8 12-24 0,-11-4-19 15,10 9-6-15,-10-1-22 0,7 9-6 0,-5-5-8 16,5 7 7-16,-1-10-8 0,4 2 5 0,0-5-23 16,6-4 1-16,5-18-11 0,-3 22-3 0,3-22-2 15,0 0-7-15,23 3 1 0,-23-3-1 16,30-14 5-16,-11 1 0 0,3-7 3 0,4-4-7 16,-1-4 5-16,3-1-9 0,-2-4 5 0,-2 2-6 15,-2 2 4-15,-4 4-6 0,-2 4 6 0,-4 4-4 16,-12 17 2-16,16-19 4 0,-16 19 3 15,0 0 6-15,0 0 2 0,0 0-2 0,0 0-7 16,0 0-3-16,-10 28-5 0,3-7 3 0,-2 4-4 16,0 7 5-16,0 0-6 0,2-3 4 15,1 0-4-15,3-10 2 0,3-19-8 0,4 28 1 16,-4-28-5-16,18 11-5 0,-18-11-7 0,32-6-5 16,-8-3-22-16,-1-13-26 0,15 3-33 0,-11-26-52 15,19 16-44-15,-17-21-45 0,14 7-56 0,4 13-101 16,-21-22 236-16,19 24 173 0</inkml:trace>
  <inkml:trace contextRef="#ctx0" brushRef="#br0" timeOffset="1046.9077">6710 1417 1391 0,'-28'51'44'0,"19"0"-30"16,1 6-17-16,5-5 11 0,1-1-16 0,2-4 5 15,3-5-15-15,-1-3 1 0,7 1-61 0,-7-12 3 16,10 4 0-16,-10-15-91 0,-2-17-182 15,28 28-74-15,-28-28 179 0</inkml:trace>
  <inkml:trace contextRef="#ctx0" brushRef="#br0" timeOffset="1203.2059">6488 1513 1729 0,'0'0'40'16,"-10"23"-19"-16,10-23-16 0,10 24-1 0,-10-24-1 15,33 18-4-15,-7-12-1 0,7-3-8 0,10-3-24 16,2-10-41-16,19 8-43 0,-4-20-71 0,29 9-306 16,-1 4-29-16,-1-13 171 0</inkml:trace>
  <inkml:trace contextRef="#ctx0" brushRef="#br0" timeOffset="2008.8402">7985 1451 1163 0,'-34'-3'135'0,"12"7"-84"0,-5-2-3 16,5 5-15-16,-5-2 1 0,6 4 1 0,-7 1-6 15,3 5 4-15,-3-1-4 0,4 7 2 0,-3-4-3 16,4 8 5-16,-4-1-5 0,4 6 6 0,1-1-7 15,5 2 1-15,3-3-10 0,5-4 0 16,3-4-11-16,5-3-1 0,1-17-4 0,7 26 2 16,-7-26-4-16,21 19 4 0,-21-19-3 0,33 10 0 15,-11-9 1-15,1-4 0 0,2-3-1 0,2-3 1 16,1-6 0-16,1-3-4 0,2-5 6 0,0-4-5 16,1-6 4-16,-2-4-7 0,-1 1 2 0,-2-3-20 15,-4 5 7-15,-2 1-7 0,-6 4 11 0,-6 2 5 16,-4 4 9-16,-5 2-5 15,-5 1 4-15,-3 2-4 0,8 18 11 0,-29-27-6 16,10 22 3-16,-1 2-3 0,-3 5-8 0,-3 5 2 16,0 5 0-16,0 5 4 0,-1 5-1 0,3 2 7 15,1 2-4-15,3 0 7 0,6-1-5 0,4-3 3 16,4 0-5-16,4-2 2 0,2-20-8 0,14 32 6 16,-14-32-4-16,35 22 4 0,-8-17 1 0,8-4 1 15,6-8 1-15,6-3-13 0,4-6 2 16,4-3-4-16,0-1 4 0,3-5 4 0,-4 4 5 15,-1 0-5-15,-6 2 4 0,-6 4-4 0,-5 3 3 16,-7 4-4-16,-6 3 3 0,-23 5-2 0,26-3 1 16,-26 3 0-16,0 0-3 0,4 18 4 15,-7 1-2-15,-3 6 5 0,-7 8-7 0,-2 5 7 16,-5 2-8-16,0 4 9 0,-4 1-8 16,1-6 8-16,0-1-8 0,4-8 6 0,2-3-6 15,3-5 7-15,5-4-2 0,9-18 2 0,0 0 1 16,0 0-3-16,0 0 3 0,0 0-1 0,0 0 12 15,29-5 2-15,-11-13 8 0,5-5-3 0,0-6 0 16,4-5-6-16,0-5 2 0,1 0-6 0,-1-2 3 0,0 3-10 0,-2 3-3 0,-2 1-3 16,-4 2 0-16,-2 3 0 0,-1 3 0 15,-1 0 0-15,-2 2-3 0,2-1-18 0,2 5-10 16,-3-1-21-16,7 10-11 0,-4-5-32 0,12 15-55 16,-29 1-67-16,56-3-218 0,-23 13-108 15,-1-2 107-15,18 14 436 0</inkml:trace>
  <inkml:trace contextRef="#ctx0" brushRef="#br0" timeOffset="2587.1621">10062 1481 1255 0,'-16'-19'68'0,"16"19"-40"16,0 0 7-16,-13-20 6 0,13 20 7 0,-17-16-10 15,17 16-9-15,-25-11-4 0,7 6-5 0,1 4-2 16,-5 1 0-16,2 4 0 0,-4 0 0 0,4 5 2 16,-3 1-4-16,4 4 6 0,-1 2-2 0,0 6 5 15,-2 1-5-15,3 7 4 0,-2 1-10 0,3 10 9 16,-1 0-8-16,2 5 10 0,1-3-8 0,2-6 2 16,6-4-12-16,3-9 0 0,5-5-8 15,0-19 2-15,11 22-3 0,-11-22 1 0,25 10 1 16,-5-10-2-16,3-4 1 0,4-4-1 0,4-9 2 15,6-7-1-15,3-9 6 16,4-6-7-16,1-4 6 0,1-4-13 0,-3 1 6 16,-3 1-10-16,-5 7 9 0,-5 5-4 0,-3 5 7 0,-6 4-2 15,-5 4 4-15,-16 20-2 0,19-25 4 16,-19 25-2-16,0 0 3 0,0 0-2 0,0 0 0 16,0 0-3-16,0 0-2 0,-27 31 2 15,13-7-2-15,-3 4 5 0,0 5-5 0,0 1 7 16,2 1-7-16,2 2 7 0,3 1-8 0,4-4 2 15,6-4-19-15,2-11-4 0,9-1-21 0,-11-18-16 16,38 17-25-16,-15-23-23 0,17 10-54 0,-11-28-93 16,19-2-229-16,-1 8-12 0,-8-23 363 15</inkml:trace>
  <inkml:trace contextRef="#ctx0" brushRef="#br0" timeOffset="2930.9059">10486 1549 1450 0,'-12'35'122'0,"-13"-4"-80"0,6 5 5 16,0-5-3-16,8 6 6 0,-1-8-20 16,3-4 2-16,5-7-10 0,2-1-1 0,2-17-9 15,5 21-4-15,-5-21-3 0,0 0 1 0,23 14-1 16,-23-14 1-16,27-4 3 0,-10-4-2 0,2-5 4 16,3-5-3-16,1-5 2 0,3-5-7 0,0-5 2 15,0-2-6-15,-3 0 5 0,1 2-5 0,-5 5 5 16,-2 3-3-16,-4 1 5 0,0 3-3 15,-4 3 5-15,-9 18-8 0,15-23 4 0,-15 23-3 16,0 0 1-16,0 0 0 0,0 0-3 0,0 0 1 16,0 0-2-16,0 0 2 0,0 0 0 0,13 23 1 15,-9-5-1-15,-2 5 4 0,1 4-6 16,-3 2 6-16,0 0-8 0,0 4 2 0,1 0-9 16,1-3-1-16,2 1-12 0,2-7-1 0,5-2-14 15,0-5-2-15,6 0-15 0,-17-17-15 16,43 18-26-16,-26-27-25 0,18 14-33 0,-16-25-53 15,22 10-39-15,-12-9-127 0,-3-16-33 0,17 18 311 16</inkml:trace>
  <inkml:trace contextRef="#ctx0" brushRef="#br0" timeOffset="3087.2341">11209 1427 1021 0,'0'0'229'16,"-12"-24"-97"-16,12 24-26 0,-19-6-18 0,19 6-14 16,-18 5-20-16,18-5-19 15,-23 18-18-15,23-18-5 0,-24 34-4 0,15-9 9 16,-2 3-2-16,4 5 4 0,-2 2-10 0,2 6 8 15,0-1-11-15,0 2 7 0,3-5-10 0,1-8 2 16,6-2-18-16,1-6-6 0,5-1-33 0,-9-20-47 16,27 29-80-16,-27-29-169 0,17-9-208 0,4 7 15 15,-10-21 469-15</inkml:trace>
  <inkml:trace contextRef="#ctx0" brushRef="#br0" timeOffset="3680.9098">11440 1190 1804 0,'-34'21'58'0,"34"-21"-80"0,-26 26 34 15,26-26 4-15,-8 21 1 0,8-21 4 0,0 23-6 16,0-23 2-16,9 24-6 0,-9-24-1 0,24 23-6 16,-24-23 2-16,31 20-5 0,-13-7 2 0,2 0-2 15,-1-1 1-15,0 1-1 0,-19-13 2 0,25 26-2 16,-25-26 2-16,15 36-3 0,-12-11 6 0,-3 2-5 15,-3 3 6-15,-5-1-6 0,-1 0 4 0,-3 1 0 16,-4 7 5-16,-1-5 0 0,-2 1 4 16,-1-8-10-16,4-8-4 0,16-17 0 15,-24 21 0-15,24-21 0 0,0 0 0 0,0 0 0 16,0 0 0-16,0 0 0 0,1-22 0 0,5 0 0 16,6-13 0-16,4-6 0 0,2-4 0 0,3-1 0 15,-1 4 0-15,0 1 0 0,-1-1 0 0,-2 1 0 16,2 3 0-16,-2 1 0 0,-1 8 0 15,-3 6 0-15,-3 6 0 0,-10 17 0 0,0 0 0 16,0 0 0-16,0 0-2 0,0 0-3 0,7 21 5 16,-11 2-1-16,1 5 5 0,-3 2-6 0,-1 4 6 15,0-2-6-15,0-1 6 0,3-3-5 0,2-5 2 16,2-2-1-16,0-21 0 0,8 31-1 0,-8-31 0 16,19 18 0-16,-19-18 1 0,29 6-2 15,-11-7 3-15,4-5-2 0,2-6 2 16,3-3 2-16,3-4-4 0,1-4 3 0,2-4-2 15,2 1 0-15,-1-3-2 0,-1 0 4 0,-4 5-4 16,-5 2 3-16,-4 2-1 0,-20 20 0 0,25-23-2 16,-25 23 5-16,0 0-3 0,0 0 0 0,0 0 0 15,0 0 0-15,0 0 0 0,-7 22 0 0,-2-2-1 16,1 5-5-16,-3 6 3 0,2 2-9 0,1-1 3 16,3-2-14-16,1-1-5 0,6 1-14 15,-1-6-3-15,6 8-14 0,-2-9-15 0,13 7-37 16,-18-30-35-16,40 36-78 0,-40-36-88 0,42 0-178 15,-2 11 29-15,-17-27 461 0</inkml:trace>
  <inkml:trace contextRef="#ctx0" brushRef="#br0" timeOffset="4087.1851">12363 1344 1191 0,'-38'-11'203'15,"38"11"-107"-15,-40 3-4 0,23 8 3 0,-12-1-20 16,6 9-7-16,-4 2-16 0,5 5 1 0,0-1-18 15,4 2-1-15,2 0-17 0,3 1-1 0,4-3-8 16,6-2-1-16,4 0-6 0,2-1 3 0,6-4-4 16,3 3 0-16,-12-21 0 15,33 29 0-15,-14-18 0 0,3-7 0 0,3-4 0 16,0-3 0-16,2-8 0 0,0-1 0 0,-1-4 0 16,-1-2-2-16,-1 0-3 0,-3-4-8 0,-3 4 4 15,-2-3-1-15,-3 2 2 0,-1-3-1 0,-1 0 5 16,-2-1-7-16,-1-1 5 0,0-1-5 0,0-2 3 15,-3 1-4-15,-1 1 8 0,-3 3-3 0,-2 5 6 16,1 17-1-16,-5-23 4 0,5 23 0 16,0 0 1-16,0 0-2 0,0 0-3 0,-12 17-1 15,8 1-1-15,-2 5 6 0,2 4-5 0,3 2 9 16,0-1-14-16,2-3-3 0,4-4-14 0,-5-21-6 16,12 32-5-16,-12-32 3 0,22 19-1 15,-22-19 7-15,24 4 27 0,-24-4-128 0,42-18-13 16,-28-7-31-16,25 10-15 0,-21-18 75 15,9 6 2-15,-7-11-10 0,5 0-36 0,-7 1 6 16,-1-7-18-16,2 7 47 0,-5-8 54 0,3 6-15 16,-8-9 73-16,13 15 9 0</inkml:trace>
  <inkml:trace contextRef="#ctx0" brushRef="#br0" timeOffset="7918.0225">12644 1161 389 0,'18'-27'18'0,"-12"9"-9"0,1-1 5 0,2-2 22 16,1 2 24-16,1-4 23 0,-2 6 12 0,0-2 2 15,-9 19 10-15,19-33 2 0,-19 33-4 16,17-29-4-16,-17 29-13 0,12-24-2 0,-12 24-10 15,10-19-3-15,-10 19-15 0,0 0-9 16,0 0-8-16,0 0-11 0,0 0-2 0,0 0-13 16,0 0-8-16,0 0 2 0,0 0-1 0,9 22 1 15,-9 1 9-15,-3 10-13 0,3 7 6 0,-2 8-12 16,-3 4 12-16,0 4-10 0,-1 2-23 0,-2 0 22 16,1 4-23-16,0-3 18 0,1 2 17 15,1-6-16-15,0-2 0 0,3 2-18 0,1-7-1 16,4 2-42-16,-3-21-23 0,17 6-88 0,-17-35-144 15,0 0-216-15,43 8 14 0,-24-29 476 0</inkml:trace>
  <inkml:trace contextRef="#ctx0" brushRef="#br1" timeOffset="25299.664">13646 1351 861 0,'0'0'213'16,"0"0"-203"-16,0 0-11 0,0 0 1 0,0 0 1 0,0 0 9 16,0 0 4-16,0 0 1 0,0 0-1 0,0 0 1 15,0 0 8-15,-12 24 11 0,12-24 11 0,-10 28 1 16,8-10 2-16,2-18-8 0,-10 34 2 0,3-16-10 15,2 7 3-15,-4 1-12 0,3 4 3 0,-5 0-9 16,3 3 5-16,-5 1-6 16,5 1 9-16,-2-6-12 0,4-1 5 0,1-11-13 15,5-17 0-15,-2 20-5 0,2-20 0 0,0 0-3 16,0 0 1-16,0 0 2 0,23 0 1 0,-23 0 10 16,27-25 1-16,-11 1 6 0,4-7-8 0,0-5-1 15,2 0-9-15,-2 0 11 0,3 0-4 0,-1 4 10 16,0-1-11-16,-4 3 4 0,1 1-8 0,-2 0 3 15,-2 2-6-15,1 2 7 0,-2 3-9 16,-14 22 6-16,20-29-4 0,-20 29 1 0,0 0 0 16,19-14 1-16,-19 14 1 0,0 0-2 0,0 0 2 15,13 23-2-15,-13-23 4 0,12 37-5 0,-6-12 6 16,-1 6-6-16,1 0 7 0,-2 2-8 0,2-1 8 16,1-1-9-16,0-1-7 0,6 0-13 15,-1-3 4-15,5 4-31 0,-4-9-10 16,10 8-72-16,-23-30-46 0,40 32-22 0,-40-32-63 15,39-4-158-15,-6 15 13 0,-33-11 369 0</inkml:trace>
  <inkml:trace contextRef="#ctx0" brushRef="#br1" timeOffset="25674.6837">14473 1351 1193 0,'0'0'86'0,"-18"-22"-29"0,18 22-4 0,-28-14 6 16,28 14-1-16,-31-5-10 0,14 10-6 15,-5-1-7-15,2 9 2 0,-6 1-3 0,5 5 4 16,-4 3-11-16,3 5 6 0,0-3-13 0,3 4 6 16,2-2-9-16,2 2 1 0,4 0-9 0,3 1 2 15,3-2-8-15,2 2 4 0,4-3-4 0,3 0 1 16,2-6-4-16,-6-20 2 0,23 29-2 16,-6-19 2-16,2-4-2 0,0-2 1 0,5-7 0 15,3-4-3-15,1-4 2 0,4-6-3 0,-2-6 4 16,-2-5-3-16,0-2 5 0,-1-1-6 0,-4 3 8 15,-2 0-8-15,-4 4 5 0,-3 0-2 0,-3 4 3 16,-1 3-4-16,-5 0 5 0,-5 17-4 0,6-26 4 16,-6 26-1-16,0-17-1 15,0 17 2-15,0 0-3 0,0 0-1 0,0 0-1 16,-10 23 0-16,6-5-2 0,-2 9 6 0,0 4-8 16,1 0 1-16,1 3-12 0,0-1 0 0,5 1-14 15,2-5-1-15,6-3-25 0,-9-26-16 0,33 32-20 16,-11-34-13-16,15 6-29 0,-10-29-70 0,6-2-302 15,14 2 15-15,-6-21 314 0</inkml:trace>
  <inkml:trace contextRef="#ctx0" brushRef="#br1" timeOffset="25852.2555">15080 832 1336 0,'-14'33'125'0,"-10"4"-65"0,8 8 3 0,-6 5-15 16,9 5 5-16,-4 4-32 0,2 2-34 15,2 1 19-15,3-1-26 0,5-3 33 0,7-2 7 16,2-3-14-16,2-7-15 0,4-1-24 0,-1-6-9 16,9 10-98-16,-12-21-3 0,15 14-70 15,-15-7-312-15,-6-35 98 0,22 39 242 0</inkml:trace>
  <inkml:trace contextRef="#ctx0" brushRef="#br1" timeOffset="26352.2981">14794 1273 1637 0,'-24'8'86'0,"24"-8"-65"15,-17 11-20-15,17-11 1 0,0 0-1 16,0 0 4-16,0 0 6 0,28 20 11 0,-9-17 2 16,5 0 2-16,4-5-8 0,8 1 6 15,1-5-5-15,6-2-5 0,-1 1-1 0,1 0-13 16,-4 1 2-16,-3 1-1 0,-2 1 0 0,-2-1-2 15,-5 5 2-15,-3-2-1 0,-4 1 2 0,-20 1 1 16,24 1-2-16,-24-1 3 0,0 0 1 0,0 0 7 16,0 0 3-16,0 0 2 0,0 0-4 0,0 0-4 15,-3 17-6-15,3-17 0 0,-14 22-2 16,14-22 3-16,-22 32-2 0,9-11 4 16,-1 2-6-16,2 2 6 0,4 3-7 0,-1-1 6 0,2 2-7 15,2 0 7-15,0-3-2 0,4 0 0 0,1-6-3 16,5 0 0-16,-5-20 0 0,18 27 0 15,-18-27 0-15,34 22 0 0,-12-17 0 0,0-5 0 16,1-8 0-16,0-7 0 0,4-2 0 0,1-2 0 16,0-3 0-16,0-2 0 0,-2-3 0 15,-3-3 0-15,-2 0 0 0,-4 1 0 0,-2 1 0 16,-3 1 0-16,-5 4 0 0,-2 3 0 0,-3 3 0 16,-2 17 0-16,2-27 0 0,-2 27 0 0,0 0 0 15,0 0 0-15,0 0 0 0,0 0 0 0,-22 4 0 16,22-4 0-16,-18 39 0 0,8-13 0 0,0 2 0 15,2 3 0-15,2-3-2 0,1-2-12 16,3 0-10-16,2-5 0 0,5-1-8 16,-5-20-7-16,22 32-12 0,-22-32-21 0,37 23-42 15,-37-23-42-15,48 8-84 0,-31-19-96 0,3 2-160 16,14 10 51-16,-20-24 444 0</inkml:trace>
  <inkml:trace contextRef="#ctx0" brushRef="#br1" timeOffset="26664.7578">15885 1374 1117 0,'-14'-22'317'0,"14"22"-226"16,0 0-27-16,-17 16 4 0,17-16-22 0,-14 26-12 16,14-26-16-16,-16 35 1 0,6-13-3 0,3 4 7 15,-2-1-10-15,3 3 6 0,0-3-10 0,3 2 2 16,0 1-10-16,0 1 2 0,3-4-5 16,-2-3 5-16,2-22-4 0,4 26 2 0,-4-26-3 15,7 19 1-15,-7-19-2 0,0 0 2 16,0 0 0-16,0 0 1 0,19-9 2 0,-19 9-2 15,14-33 4-15,-5 9-5 0,-2-4 3 0,0 1-4 16,0 0 5-16,2 0-7 0,-2 1 5 0,1-3-5 16,-2 1 7-16,-1-1-8 0,2-1 9 0,-2 2-7 15,1 1 5-15,1 2-4 0,0 7 2 0,2 1-4 16,-9 17 2-16,18-22-3 0,-18 22-1 16,23-8-6-16,-23 8-12 0,31 1-23 0,-7 6-39 15,-6-9-27-15,17 11-46 0,-13-13-26 0,21 12-85 16,-10-3-92-16,-2-8-73 0,18 13 284 15</inkml:trace>
  <inkml:trace contextRef="#ctx0" brushRef="#br1" timeOffset="27039.7792">16481 1265 1430 0,'-28'-4'109'16,"28"4"-30"-16,-40-1-9 0,23 4-12 0,-8-1-21 15,5 4-2-15,-6 3-6 0,2 3 8 0,-1 1-8 16,3 4 3-16,-2 1-8 0,2 9 3 0,3-2-7 15,2 5 3-15,3-1-15 0,7 0-8 0,0-2 0 16,4-3 0-16,6-1 0 0,3-4 0 16,-6-19 0-16,23 31 0 0,-6-22 0 15,1 0 0-15,3-6 0 0,3-4 0 0,2-4 0 16,1-6 0-16,2-3 0 0,-3-3 0 0,1-4 0 16,-4-3 0-16,-1-1 0 0,-1-1 0 0,-2 0 0 15,-2-1 0-15,-2 2 0 0,-4-3 0 0,-3 3 0 16,0 2 0-16,-5 2 0 0,0 3-1 0,-3 18 0 15,2-19-1-15,-2 19 2 0,0 0 1 16,0 0-4-16,0 0-1 0,-22 24-1 0,11-1 2 16,-4 6-2-16,1 2 5 0,2 2-6 0,1 0 1 15,7-4-9-15,-2-3-1 0,5-2-12 16,2-4-4-16,5-2-6 0,-6-18 2 0,27 26-8 16,-10-21 2-16,10 1-24 0,-5-18-28 0,18 9-38 15,-13-25-52-15,24 12-45 0,-12-8-228 0,6-21 1 16,18 13 297-16</inkml:trace>
  <inkml:trace contextRef="#ctx0" brushRef="#br1" timeOffset="27196.1373">17088 703 1550 0,'3'25'192'0,"-25"0"-118"0,5 9-36 16,-2 11 8-16,-2 3-12 0,-3 7-15 0,-2 4 7 15,1-2-11-15,3 7-2 0,1-3 11 16,7-1-21-16,1 0 2 0,7-3-6 15,5-5-14-15,1-6-3 0,7-6-22 0,-4-14-65 16,14 9-41-16,-17-35-36 0,33 43-154 0,-16-27-207 16,-17-16 36-16,33 10 362 0</inkml:trace>
  <inkml:trace contextRef="#ctx0" brushRef="#br1" timeOffset="27399.2793">17377 640 1780 0,'-26'42'78'0,"5"10"-49"0,-4 7 13 0,2 1-2 15,-1 5-7-15,-1 3 2 0,1-3-25 16,3 4-10-16,2-3 0 0,4-4 0 0,3-3 0 16,4-5 0-16,4-7-26 0,-1-9-38 0,11 2-69 15,-19-22-271-15,14 16-228 0,-3-6 30 0,-1-9 417 16</inkml:trace>
  <inkml:trace contextRef="#ctx0" brushRef="#br1" timeOffset="28180.549">17621 1341 1134 0,'-18'-14'255'16,"18"14"-132"-16,0 0-33 0,0 0-16 0,0 0-25 15,-21 3-16-15,21-3-22 0,0 0-5 0,-20 18-6 16,20-18 4-16,-17 25 1 0,7-7 9 16,0-1 3-16,2 3 6 0,-1-3-4 0,2 3 3 15,0-1-4-15,3 0 3 0,2-2-6 0,2 0 1 16,0-17-10-16,6 30 0 0,-6-30-6 16,17 29 0-16,-17-29 1 0,24 25-1 0,-24-25-2 15,28 18 4-15,-28-18-2 0,33 6 1 0,-15-10 0 16,-1-3-3-16,1-3 4 0,1-3-3 0,-1-3 4 15,0-2-3-15,0-3 2 0,1-4-4 0,-2-3 5 16,1-2-6-16,-2-1 8 0,-1-2-8 0,-1 1 5 16,-1 1-5-16,-2 6 6 0,-1 3-5 0,-10 22 6 15,13-23-3-15,-13 23-2 0,0 0-1 16,0 0 0-16,0 0 0 0,4 25-1 16,-5 2 6-16,-4 9-7 0,-1 11 9 0,-5 8-10 15,-4 4 10-15,-2 10-11 0,-1 5 13 0,-2 6-13 16,1 1 8-16,0 2 13 0,-3-1-15 0,-1-3 17 15,-1-3-10-15,1-9-12 0,4-6 10 0,-1-5-10 16,3-10 9-16,4-7-7 0,1-10 5 0,2-5-4 16,0-4 4-16,10-20-2 0,-18 22 3 15,18-22-2-15,0 0 0 0,-22-8-1 0,22 8-2 16,-17-32 3-16,9 7-4 0,-1-7 6 0,3-4-7 16,3-5 7-16,0-6-6 0,4-3 6 0,3-3-8 15,2-4 6-15,5-9-19 0,4-3-21 0,4-4 7 16,7 5-29-16,0 2 12 0,11 13-22 15,-8-5-44-15,18 25-87 0,-25-8-231 16,16 11-105-16,3 11 97 0</inkml:trace>
  <inkml:trace contextRef="#ctx0" brushRef="#br1" timeOffset="28696.1965">19340 1104 1017 0,'6'-23'126'0,"-10"-6"-58"16,7 4-9-16,-8-8 0 0,6 6-3 0,-8-5-1 15,3 0 6-15,-8 0-3 0,2 3-14 0,-8 0 4 16,1 7-13-16,-7 4 11 0,2 4-4 0,-8 13-11 16,4 4-14-16,-3 8-4 0,-3 10-3 0,-2 7-1 15,-3 10 11-15,-2 4-5 0,3 8 17 16,-2 2-7-16,5 3 2 0,3 6-16 0,5-2-10 16,4 0 9-16,6-1-15 0,6-2 11 0,5 1-1 15,5-6-11-15,3-1 5 0,5-4-17 0,4-5-3 16,5 2-18-16,-1-7-1 0,6 0-20 15,-6-9-13-15,10 4-34 0,-27-31-36 0,47 35-66 16,-47-35-102-16,26 2-172 0,-2 6 21 0,-24-8 435 16</inkml:trace>
  <inkml:trace contextRef="#ctx0" brushRef="#br1" timeOffset="29493.6475">18658 1452 1715 0,'0'0'70'15,"0"0"-50"-15,0 0-13 0,0 0-4 16,0 0 4-16,0 0 4 0,34 9 7 0,-11-13 1 16,7-1-5-16,3-2 2 0,7-4-10 15,4 0 0-15,2-1-1 0,4-2-4 0,0-2 0 16,1 2 0-16,-1-2-3 0,-3 3 3 0,-2 0-3 16,-4 0 4-16,-4 2-2 0,-4 2 1 0,-6 3-9 15,-4-2 1-15,-4 3-1 0,-19 5 2 0,21-2 4 16,-21 2 7-16,0 0 1 0,0 0-1 15,0 0 3-15,-12 25-8 0,12-25 1 0,-31 37 4 16,9-9 7-16,-4-3-1 0,-1 6 11 0,-2 0-10 16,2 4 6-16,1-3-7 0,3 3 5 0,5-2-10 15,3-4 2-15,7 0-6 0,3-2 1 0,5-3-6 16,4-2 4-16,-4-22-5 0,20 25 3 16,-3-16 0-16,4-8 3 0,5-4-4 0,3-5 1 15,4-7 0-15,3-6-10 0,2-8 5 16,0-3-5-16,-2-2 6 0,-1 3-2 0,-3-2 6 15,-5 1-10-15,-5 0 7 0,-7 2-4 0,-4 1 7 16,-3 3-1-16,-6 1 4 0,-1 2-5 0,-4 0 5 16,-4-1-6-16,-1 3 6 0,-2 3-2 0,10 18 2 15,-20-22 1-15,20 22 0 0,-21-8 0 0,21 8 1 16,-21 5 1-16,21-5-4 0,0 0 5 16,-19 24-5-16,19-24 2 0,-4 27-1 0,4-27-1 15,7 23-1-15,-7-23 0 0,27 19 1 0,-7-9 2 16,4-6-3-16,3-1 3 0,3-3-2 0,5-4-1 15,1-1 1-15,0-1-1 0,-2 0 1 0,-3 1-2 16,-3-1 3-16,-7 2-1 0,-4-1-1 16,-17 5 1-16,20-8 0 0,-20 8-1 0,0 0 5 15,0 0 1-15,0 0 2 0,0 0 2 16,0 0-5-16,0 0-2 0,0 0-3 0,-17 14 0 16,17-14 0-16,-32 31 0 0,13-8 0 0,-1 4 0 15,0-1 0-15,-2 3 0 0,1-2 0 0,2 1 0 16,-1 0 0-16,4-1 0 0,3-2 0 0,5-4 0 15,5-2 0-15,6-3 0 0,-3-16 0 0,15 26 0 16,-15-26 0-16,32 7 0 0,-8-12 0 16,1-8 0-16,3-4 0 0,3-6 0 0,3-2 0 15,3-4 0-15,2-2 0 0,-3-2 0 16,-2 1 0-16,0-1 0 0,-7 3 0 0,-4 1 0 16,-6 5 0-16,-6 2 0 0,-11 22 0 0,9-28 0 15,-9 28 0-15,-2-16 0 0,2 16 0 0,0 0 0 16,0 0 0-16,-20-4 0 0,20 4 0 0,-21 23 0 15,8-5 0-15,-2 6 0 0,0 5 0 16,1 3 0-16,2 0 0 0,0 0 0 0,5-3-2 16,1-4-24-16,8 1-21 0,-1-9-18 0,12 3-25 15,-13-20-30-15,34 30-45 0,-34-30-70 0,46 6-147 16,-18-4-137-16,-3-17 124 0,11 17 395 0</inkml:trace>
  <inkml:trace contextRef="#ctx0" brushRef="#br1" timeOffset="29813.5642">20411 1242 1373 0,'-24'-14'127'0,"24"14"-41"0,0 0-21 15,0 0-9-15,-26 19-24 0,26-19-6 0,-19 31-8 16,9-9 0-16,-1 1-10 0,0 4 2 0,0 2-12 16,-1 2 8-16,0 2-3 0,-1 2 11 0,0-5-7 15,4-1 9-15,-1-3-12 0,3-6 4 16,2-3-8-16,5-17 2 0,2 23-1 0,-2-23-1 15,0 0-3-15,0 0 4 0,20 8-3 16,-20-8 1-16,22-20 3 0,-5 2-5 0,2-6 5 16,3-4-6-16,1-2 7 0,-2-3-7 0,1 1 8 15,-3 3-5-15,1-2 9 0,-1 2-3 0,-2 1 9 16,-1 3-4-16,-3 5 2 0,-13 20-4 0,21-26-5 16,-21 26-2-16,0 0 0 0,0 0-2 15,0 0 2-15,0 0 0 0,0 0-3 0,7 34 3 16,-12-10-12-16,-1 4-3 0,1-1-18 0,-1 1-5 15,5 1-23-15,-3-8-16 0,13 7-28 0,-9-28-35 16,24 37-69-16,-24-37-89 0,28 10-203 0,5 4 50 16,-9-21 445-16</inkml:trace>
  <inkml:trace contextRef="#ctx0" brushRef="#br1" timeOffset="30153.7314">20923 1265 1669 0,'-38'8'110'16,"12"8"-42"-16,-5 2-17 0,3 5-5 0,-2 4-16 16,1 6-2-16,0-2-17 0,4 3 8 15,3-1-13-15,7-3 3 0,2-4-9 0,9-3 0 16,4-5 0-16,0-18 0 0,21 25 0 0,0-18 0 16,6-7 0-16,4-2 0 0,4-9 0 0,1-8 0 15,5-3 0-15,3-9 0 0,2-1 0 16,-2-3 0-16,0-5 0 0,-4 1 0 0,-3-3 0 15,-5-1 0-15,-4 3 0 0,-2-4 0 0,-4 0 0 16,-5-2 0-16,-3 1 0 0,-1 4 0 16,-7 3 0-16,0 5 0 0,-6 11 0 0,0 22 0 15,-14-20 0-15,14 20 0 0,-26 10 0 0,6 7 0 16,-4 10 0-16,-3 7 0 0,-1 8 0 0,0 8 0 16,3 5 0-16,1 3 0 0,5-2 0 0,2-3 0 15,8-4-36-15,2-11-61 0,18 12-162 0,-10-22-385 16,13 0 9-16,-1-5 260 0</inkml:trace>
  <inkml:trace contextRef="#ctx0" brushRef="#br1" timeOffset="30938.2382">4486 2869 1320 0,'0'0'73'16,"0"0"-61"-16,0 0-11 0,0 0-1 15,16 21 10-15,-16-21 11 0,1 37 13 0,-7-13 1 16,2 10 6-16,-5 0-15 0,-1 5 0 0,-4 4-16 16,1 4 7-16,-3 1 10 0,2 4-24 15,-2-3 24-15,3 0-27 0,0-4 0 0,2-4 6 16,3-2-11-16,3-5 6 0,3-3-11 0,3-9-13 15,9 1-39-15,-10-23-43 0,32 18-96 0,-32-18-148 16,37-25-162-16,-1 15 88 0,-11-25 423 0</inkml:trace>
  <inkml:trace contextRef="#ctx0" brushRef="#br1" timeOffset="31110.1151">4816 3125 1384 0,'-21'31'118'0,"0"-15"-67"0,8 8-8 15,-4-1 9-15,5 8-37 0,-4-2 26 0,4 3-32 16,-2 1 4-16,5 2 2 0,-1 0-14 0,3 0 4 16,0-3-9-16,5-5 6 0,2-2-7 15,2-6-2-15,6 3-34 0,-8-22-17 0,22 30-51 16,-22-30-74-16,30 0-161 0,-9-9-184 0,-5-17 59 16,15 9 469-16</inkml:trace>
  <inkml:trace contextRef="#ctx0" brushRef="#br1" timeOffset="31516.3533">4850 2777 1249 0,'-20'-5'312'16,"20"5"-293"-16,-29 11-19 0,29-11-10 0,0 0-27 16,0 0-31-16,0 0-28 0,0 0-29 0,0 0-7 15,0 0 11-15,39 1-6 0,-20-7 9 0,9 4-5 16,0-2 17-16,1 1 0 0,3 5 18 0,-4-1 17 15,0 6 18-15,-2 0 27 0,-6 5 53 16,1 5 51-16,-5 0 30 0,-3 6 32 16,-3 2-8-16,-6 0-3 0,3 9-5 0,-12-6-5 15,9 14 5-15,-14-11-20 0,11 15-1 0,-12-7-22 16,11 9-1-16,-8-4-2 0,8 10-20 0,-8-9 16 16,8 5-36-16,-3-9 1 0,5 0-3 0,-1-6-16 15,4-4 8-15,2-5-14 0,2-4-3 16,-9-22-6-16,23 25 0 0,-23-25 1 0,27 6 4 15,-27-6 2-15,31-17-3 0,-12-2 6 0,1-5-8 16,2-9 3-16,0-6-7 0,2-7 3 0,1-3-9 16,0-5-5-16,-2 4 17 0,-1-2-17 0,-3 3 17 15,-4 2-8-15,-1 0-15 0,-3 2-3 0,-4 0-23 16,0 7-9-16,-5-3-33 0,6 16-27 16,-14-6-47-16,6 31-77 0,-4-17-152 15,4 17-140-15,0 0 130 0,-18 7 395 0</inkml:trace>
  <inkml:trace contextRef="#ctx0" brushRef="#br1" timeOffset="31719.4945">5876 3003 1208 0,'7'31'417'0,"-7"-31"-352"15,0 0-25-15,-24 26 2 0,19-8-3 16,-5 1-8-16,3 5-1 0,-3 3-10 0,1 3-1 15,-1 0-15-15,1 3-11 0,1 0 21 0,2-1-25 16,1 0 24-16,1 1-11 0,3-3-8 0,1-5-7 16,4-1-21-16,-4-24-16 0,14 35-50 15,-14-35-60-15,23 19-151 0,-23-19-265 0,27-16 34 16,-5 7 409-16</inkml:trace>
  <inkml:trace contextRef="#ctx0" brushRef="#br1" timeOffset="32594.5237">6031 2755 1589 0,'-15'24'44'0,"15"-24"-26"0,-3 26 9 16,3-26 12-16,14 25 5 0,-14-25 3 0,19 27-10 16,-19-27 0-16,26 29-9 0,-26-29-2 0,29 29-6 15,-29-29 1-15,29 30-5 0,-29-30 0 0,26 30-5 16,-15-13 2-16,-3 0-5 0,-2 1-2 0,-2 1-6 15,-2 3 0-15,-3 2 0 0,-2 4 0 16,-4 1 0-16,-1 1 0 0,-2 3 0 0,-1 0 0 16,-2-1 0-16,-1 0 0 0,4-7 0 0,0-4 0 15,10-21 0-15,-9 24 0 0,9-24 0 16,0 0 0-16,0 0 0 0,0 0 0 0,19-8 0 0,-19 8 0 16,29-40 0-16,-10 9 0 0,2-2 0 15,2-4 0-15,0-1 0 0,0 1 0 16,-1 0 0-16,0 2 0 0,-4 3 0 0,-1 2 0 15,-3 5 0-15,-1 2 0 0,-2 4 0 0,-11 19 0 16,16-20 0-16,-16 20 0 0,0 0 0 0,0 0 0 16,11 24-2-16,-9-5 2 0,1 8-1 0,-1 2 1 15,0 4-6-15,0-2 5 0,1 1-6 0,0 0 6 16,3-1-6-16,1-4-6 0,4-1 18 0,2-6-24 16,4-2 21-16,2-4-15 0,4-3-4 15,0-5-2-15,5-3 0 0,1-6-4 0,4-2-2 16,-1-6-8-16,-2-2-3 0,-3-7 6 15,1 2-38-15,-8-8 26 0,5 4-25 0,-11-6 22 16,0 4 24-16,-5 0 9 0,-4-1 14 0,-1 6 13 16,-8-3 28-16,4 22 10 0,-13-31 15 0,13 31-7 15,-22-26-8-15,22 26-6 0,-28-20-2 0,28 20-3 16,-32-13-6-16,32 13-5 0,-29-5-7 16,29 5-24-16,-27 5 0 0,27-5 0 0,-24 15 0 15,24-15 0-15,-23 29 0 0,13-11 0 0,2 4 0 16,2 2 0-16,1 3 0 0,4 1 0 0,2-2 0 15,4 0 0-15,3-4 0 0,4-4 0 0,-12-18 0 16,33 26 0-16,-13-17 0 0,2-3 0 0,-1-5 0 16,4-2 0-16,-2-2 0 15,-1-3 0-15,0-2 0 0,-3-2 0 0,-1-4 0 16,-1-3 0-16,-2-1 0 0,0-3 0 0,-3-1 0 16,0 2 0-16,-1-1 0 0,-1 3 0 0,-10 18 0 15,10-24 0-15,-10 24 0 0,0 0 0 0,0 0 0 16,0 0 0-16,0 0 0 0,0 19 0 0,-6 8 0 15,-5 10-7-15,-2 12 3 0,-5 5-17 0,-3 10 15 16,-3 6-40-16,2 9 12 0,-1 6 19 16,3 5-15-16,-2 3 43 0,2-2-9 0,-2-6-5 15,2-15 23-15,5-12-17 0,2-14 5 0,5-9 4 16,3-10-9-16,1-7 11 0,4-18-2 16,0 0 3-16,0 0 1 0,0 0-5 0,0 0-2 15,-7-31-9-15,7-3-2 0,0-7 0 0,3-5 0 16,0-4-3-16,3-2-7 0,-1-2 13 0,2-4-18 15,2-3 10-15,-2-2-8 0,3-2-15 16,1 1 6-16,0-3-19 0,5 7 9 0,-2 1-23 16,6 12-25-16,-8-2-20 0,17 30-135 0,-26-5-287 15,11 3-30-15,3 14 216 0</inkml:trace>
  <inkml:trace contextRef="#ctx0" brushRef="#br1" timeOffset="33313.263">8241 3051 1348 0,'-18'-9'103'16,"18"9"-38"-16,-19-20-1 0,19 20-8 0,-28-18-11 15,10 12-15-15,-8-2-1 0,0 4 0 0,-3 2-2 16,2 4-2-16,-2 3-3 0,1 4 0 0,-1 5-5 15,2 1 1-15,1 6-5 0,3 4 3 0,-2 3-3 16,5 6 6-16,0 0-4 0,4 1-9 16,3-2 18-16,3-1-22 0,5-3 16 0,3-2-11 15,4-5-7-15,4-3 2 0,-6-19-3 0,23 28 1 16,-5-18-1-16,1-3 2 0,3-5-1 0,2-2 1 16,3-5 0-16,2-4 0 0,4-6 3 0,1-4-2 15,2-5 2-15,2-4-4 0,-1-4-9 0,-3 0 18 16,-1-2-17-16,-2 1 16 0,-3 1-8 15,-2 1 0-15,-6 4 0 0,-3 2 0 16,-3 6 0-16,-14 19 0 0,18-25 0 0,-18 25 0 16,0 0 0-16,0 0 0 0,0 0 0 0,0 0 0 15,0 0 0-15,4 18 0 0,-7 4 0 0,1 7 0 16,-1 7 0-16,1 3 0 0,-2 0 0 0,3 0 0 16,1-1 0-16,2-6 0 0,5-3 0 0,2-3 0 15,6-7-3-15,3-4-30 0,6-6-10 16,3-8-11-16,11-3-23 0,-5-20-48 0,18 13-97 15,-22-31-200-15,14 1-147 0,4 0 71 0,-13-21 498 16</inkml:trace>
  <inkml:trace contextRef="#ctx0" brushRef="#br1" timeOffset="33469.594">8824 2441 1618 0,'-27'26'82'16,"9"13"-49"-16,0 8 0 0,3 6-26 0,-1 5 18 15,4 5-24-15,-1 0 3 0,4 2 15 0,3-1-17 16,4-4 8-16,4-2-18 0,4-7-5 0,6-1-40 16,-2-12-24-16,16 9-64 0,-19-24-107 0,23 1-270 15,-8 4-13-15,-22-28 287 0</inkml:trace>
  <inkml:trace contextRef="#ctx0" brushRef="#br1" timeOffset="33641.3952">8542 2924 1769 0,'0'0'145'0,"0"0"-101"0,0 0-19 15,0 0-10-15,23-3-6 0,-23 3-3 0,30-4-3 16,-5 2-2-16,7-2-2 0,7 0-16 0,2-4-30 16,10 8-73-16,-15-24-170 0,18 15-352 0,-2-3 30 15,0-5 325-15</inkml:trace>
  <inkml:trace contextRef="#ctx0" brushRef="#br1" timeOffset="34208.6765">10141 3011 909 0,'21'-11'197'0,"-21"11"-70"0,0 0-17 15,-8-23-13-15,8 23-23 0,0 0-18 0,0 0-9 16,-28-23-3-16,28 23-4 0,-25-9-2 16,25 9-7-16,-34-3-5 0,17 7 0 0,-4 0-4 15,2 5 3-15,-3 3-1 0,1 4 1 0,-1 2-3 16,2 5 0-16,-2 3-6 0,2 4 4 0,1 1-7 16,2 4 4-16,2-2-7 0,4-1-12 15,5-6 13-15,4-3-12 0,5-5 2 0,-3-18-1 16,19 29 0-16,-2-20 0 0,3-3 0 0,7-5 0 15,2-3 0-15,4-7 0 0,4-4 0 0,0-7 0 16,3-4 0-16,2-4 0 0,-1-3 0 0,-2-3 0 16,-1-1 0-16,-6 1 0 0,-4 3 0 0,-4 3 0 15,-6 4 0-15,-4 3 0 0,-4 3 0 16,-10 18 0-16,11-25 0 0,-11 25 0 0,0 0 0 16,0 0 0-16,0 0 0 0,0 0 0 0,0 0 0 15,-21 19 0-15,9-1 0 0,1 4 0 0,-2 6 0 16,1 1 0-16,2 1 0 0,3-1 0 0,3 0 0 15,4-2 0-15,5-2 0 0,2-4-31 0,7 0-4 16,-14-21-47-16,42 37-32 0,-25-39-135 16,16 12-387-16,1-6 50 0,1-9 273 15</inkml:trace>
  <inkml:trace contextRef="#ctx0" brushRef="#br1" timeOffset="34946.2532">11740 3131 1393 0,'0'0'91'0,"0"-18"-62"0,0 18-6 0,0-22 8 0,0 22 1 0,0 0 6 16,5-17 4-16,-5 17 7 0,0 0-4 0,0 0-8 16,0 0-9-16,0 0-7 0,0 0-8 15,-6 18-2-15,6-18 3 0,-7 34-1 16,2-10 7-16,0 2-3 0,0 4-9 0,0-1 21 15,0 5-26-15,1-1 19 0,-1 2-11 0,1-1-7 16,0-3 5-16,2-3-6 0,-1-4 4 0,3-5-6 16,0-19 1-16,4 27-2 0,-4-27-1 0,0 0 0 15,0 0 0-15,0 0 0 0,21 8 0 0,-21-8 2 16,13-20-1-16,-4 3 3 0,-1-7-3 16,0-5 2-16,0-4-3 0,-2-2 2 0,3-1-1 15,-3 1-8-15,0-2 16 0,1 0-15 0,-1 1 14 16,0-2-7-16,2 1 0 0,-1 0 0 15,1 1 0-15,2 1 0 0,1 3 0 0,1 5 0 16,-1 6 0-16,-11 21 0 0,26-26 0 0,-26 26 0 16,29-13-2-16,-29 13 2 0,33-1-1 0,-14 2 1 15,2 3-1-15,1 2-2 0,0 1 2 16,1 4-2-16,-1 4 1 0,-1 0-2 0,-1 4 2 16,-2 1-3-16,-3 1 6 0,-3 0-5 0,-4 1 3 15,-1 1-5-15,-4-1 2 0,-4 1-5 0,-5 1 6 16,-4 3-5-16,-4-2 8 0,-6 1-3 0,-3-1-9 15,-7 0 24-15,-2 0-23 0,-1-1 23 0,-3 1-10 16,2-2-4-16,-3-1 5 0,3-3-4 16,0-1 3-16,1-2-3 0,5-3 2 15,3 1-4-15,5-3 4 0,20-11-1 0,-29 26 4 16,29-26-3-16,-21 36 3 0,14-11-4 0,2 4 5 16,2 3-4-16,1 5 7 0,1 1-8 0,0 3 4 15,0 5-8-15,-3 0-4 0,0 3 17 0,0-3-24 16,-1-2 9-16,-1-5-27 0,4-3-26 0,-1-13-28 15,10 5-58-15,-7-28-89 0,18 11-256 16,-18-11-53-16,27-13 143 0</inkml:trace>
  <inkml:trace contextRef="#ctx0" brushRef="#br1" timeOffset="35167.338">12585 2402 1474 0,'-17'52'425'16,"-6"-21"-409"-16,-1 7-12 0,2 6 7 0,0 4-23 15,3 5 23-15,-1 4-21 0,0 3 6 16,1 5 13-16,4 2-13 0,2 0 12 0,5 0-13 16,2-4 10-16,3-1-1 0,3-7-27 15,6-3 3-15,1-9-49 0,11 3-36 0,-7-22-48 16,23 17-115-16,-16-13-255 0,10-16-3 0,11 6 282 15</inkml:trace>
  <inkml:trace contextRef="#ctx0" brushRef="#br1" timeOffset="35573.5785">13097 2935 1791 0,'-31'-6'64'0,"4"2"-39"0,-1 0 6 0,3 4 3 16,-3 0-6-16,1 2-7 0,-2 3-5 0,2 1 0 16,1 1-2-16,3 5-7 0,1 0-7 0,2 5 0 15,0 3 0-15,2 1 0 0,1 5 0 16,1 0 0-16,3 3 0 0,-1 2 0 0,5-1 0 16,3-1 0-16,3-4 0 0,4-2 0 0,4-5 0 15,-5-18 0-15,22 29 0 0,-22-29 0 0,34 20 0 16,-16-14 0-16,4-4 0 0,1-2 0 15,2-5 0-15,-1-4 0 0,3-3 0 0,0-4 0 16,0-3 0-16,1-4 0 0,-1-3 0 16,-1 0 0-16,-4-2 0 0,1-1 0 0,-5 1 0 15,0 1 0-15,-2 2 0 0,-4 3 0 0,-2 3 0 16,-10 19 0-16,8-23 0 0,-8 23 0 0,0 0 0 16,0 0 0-16,0 0 0 0,0 0 0 0,-18 16 0 15,8 1 0-15,-2 8 0 0,-1 4 0 0,0 4 0 16,-1-2 0-16,6 2-1 0,0-7-32 0,8 2-25 15,-1-9-24-15,12 7-13 0,-11-26-71 16,29 33-49-16,-29-33-168 0,26 1-166 0,3 7 85 16,-29-8 464-16</inkml:trace>
  <inkml:trace contextRef="#ctx0" brushRef="#br1" timeOffset="35792.3932">13495 2941 1689 0,'-18'17'128'16,"-14"-5"-77"-16,4 8-6 0,-1-1-5 0,0 5-1 16,-2 0-12-16,5 4 1 0,0-1-28 0,6-1 0 15,4 0 0-15,5-5 0 0,6 0 0 0,4-2 0 16,7-2 0-16,-6-17 0 0,27 27 0 0,-4-19-8 16,7-3-3-16,4-6-29 15,7 0-16-15,-3-12-36 0,16 15-106 0,-23-27-135 16,17 15-259-16,-1-1 32 0,-4-12 404 0</inkml:trace>
  <inkml:trace contextRef="#ctx0" brushRef="#br1" timeOffset="36151.7149">13746 3084 1406 0,'-37'14'182'0,"37"-14"-146"0,0 0-26 16,-8 22 1-16,8-22 2 0,0 0 1 0,17 12 1 15,0-9 4-15,3-7-1 0,6-2-7 16,4-4 0-16,3-2-6 0,1-2 1 0,3-1-1 16,-3-1 6-16,0 2-3 0,-4-3 4 0,-2 1-6 15,-6-1-2-15,-3 0-4 0,-19 17 3 16,25-27-1-16,-25 27 11 0,11-27 5 0,-11 27 6 16,-1-28-2-16,1 28-7 0,-18-28-9 0,18 28-1 15,-26-26-5-15,26 26 5 0,-36-18 5 0,15 13 8 16,-1 6 4-16,-5 4 1 0,-1 7-2 0,-2 5-7 15,-2 6 2-15,-1 5-9 0,1 4-7 0,3 2 0 16,4 2 0-16,3 1 0 0,5-3 0 16,6-3 0-16,5-1 0 0,6-3 0 0,6-4 0 15,5-4 0-15,-11-19 0 0,36 27 0 16,-9-21 0-16,10-6 0 0,4-9-13 0,11 0-46 16,-2-12-30-16,11 9-52 0,-12-17-40 0,23 22-137 15,-12-13-259-15,-5-4 77 0,6 13 332 0</inkml:trace>
  <inkml:trace contextRef="#ctx0" brushRef="#br1" timeOffset="36276.7086">14521 3258 1733 0,'-24'5'267'0,"24"-5"-241"16,0 0-20-16,0 0-28 0,0 0-23 0,0 0-21 16,0 0-122-16,0 0-408 0,3-21-14 15,4 3 106-15</inkml:trace>
  <inkml:trace contextRef="#ctx0" brushRef="#br1" timeOffset="81757.9619">7008 6220 857 0,'0'0'36'0,"11"-22"-8"0,-11 22-9 0,15-22 23 16,-15 22-28-16,0 0-4 0,16-20-3 15,-16 20-2-15,0 0 7 0,0 0 19 0,0 0 12 16,0 0 5-16,0 0-8 0,0 0-15 0,0 0-2 16,-10 26 1-16,5-6 11 0,-3 0 1 0,3 9 7 15,-5 0-9-15,5 8 0 0,-1 1 1 0,4 7-36 16,2 3 21-16,3 4-24 0,-2-2 7 0,3 0 13 15,-2-7-13-15,2-1 7 0,-3-4-12 16,2-4 8-16,-1-4-8 0,1-5 6 0,-1-4-6 16,-2-21 4-16,6 29-4 0,-6-29 3 0,0 0-2 15,11 17 2-15,-11-17-2 0,0 0 3 16,0 0 3-16,0 0 0 0,10-27 4 0,-8 9-5 16,1-10 4-16,-3-6-9 0,0-5 7 0,-3-3-9 15,2-1 8-15,0-1-9 0,-2 2 10 0,-1-4-9 16,-5-1-7-16,-2-1 29 0,-2-3-25 15,1 1 25-15,1-1-8 0,5 3-16 0,2 2 12 16,4 3-11-16,5 4 9 0,2 5-8 0,5 5 6 16,3 5-5-16,3 3 5 0,4 3-5 0,1 1 5 15,3 0-4-15,3 3 6 0,1 2-3 0,2 2 3 16,2 3-4-16,-3 4 0 0,1 3 1 0,-2 4-2 16,0 2 1-16,-4 4-1 0,-2 0 0 15,-6 6-1-15,-18-16 2 0,27 35-2 16,-21-13 6-16,-5 1-7 0,-5 5 8 0,-6 1-7 15,-5 3 7-15,-6 2-8 0,-6 1 7 0,-4 2-9 16,-3-1 9-16,-4-1-7 0,3 1 11 0,-2-3-7 16,5-3 6-16,4-3 11 0,4-4-32 0,7-6 24 15,17-17-51-15,-18 19-26 0,18-19-54 0,0 0-67 16,0 0-62-16,13-25-185 0,9 15-11 16,-8-23 311-16</inkml:trace>
  <inkml:trace contextRef="#ctx0" brushRef="#br1" timeOffset="81945.4591">7648 5925 1048 0,'0'0'152'0,"0"0"-30"0,0 0-29 0,0 0-39 15,0 0-28-15,-1 17-17 0,1-17-6 16,-14 33-6-16,5-7 7 0,-2 7-8 0,-1 5 9 16,-3 6-10-16,2 4 10 0,-2 3-11 0,0 3 13 15,1 3 5-15,2 1-23 0,1 0 23 0,1-1-24 16,3-4 1-16,-1-5-1 0,7 1-28 0,-3-11-18 15,14 6-46-15,-10-15-19 0,16 8-65 0,-9-14-75 16,-7-23-148-16,40 41 111 0,-40-41 300 16</inkml:trace>
  <inkml:trace contextRef="#ctx0" brushRef="#br1" timeOffset="82695.4741">8063 6468 1210 0,'-28'-3'90'0,"8"9"-31"0,-7-4-13 16,7 6-7-16,-6-2-10 0,6 5-5 0,-6-1-6 15,4 3 0-15,-2 1-3 0,1 3 4 0,0 0-2 16,1 3 5-16,1-3-2 0,4 4 4 0,0-1-7 16,4 1 2-16,2 1-11 0,3-1-1 0,4-1-6 15,4-2 2-15,0-18-4 0,7 31 2 16,-7-31-4-16,22 20 4 0,-22-20-3 15,31 8 1-15,-10-10 1 0,2-3-1 0,3-3 3 16,0-3-4-16,1-2 4 0,0-3-4 0,1-4 5 16,-1-2-3-16,-3-1 4 0,1 0-5 0,-3 0 3 15,-2 2-5-15,-3 1 7 0,-4 2-5 0,-1-1 4 16,-2 3-3-16,-10 16 4 0,14-29-3 0,-14 29 3 16,0 0 3-16,-2-20 9 0,2 20 3 15,0 0 0-15,0 0-4 0,-18 6-10 0,18-6-3 16,-15 21-3-16,6-3 2 0,-1 5-4 0,0 2 6 15,1 3-7-15,1-3 1 0,3 3-14 16,2-2-4-16,5 0-21 0,-1-6-7 0,9 3-14 16,-10-23-6-16,22 25-9 0,-22-25-8 0,34 11-13 15,-34-11-10-15,46-5-16 0,-24-7-56 0,12 6-8 16,-7-10 23-16,5 3 43 0,-3-5 74 16,-2-2 46-16,0 1 0 0,-2-4 4 0,-1 0 6 15,-3 0 18-15,-3 3 24 0,-5 0 41 0,0 3 24 16,-9 0 30-16,-4 17-6 0,5-25-3 0,-5 25-20 15,-2-18-16-15,2 18-19 0,0 0-11 0,0 0-14 16,-20-12-15-16,20 12-11 0,0 0-14 0,-25 22-5 16,25-22-3-16,-24 36 9 0,9-13-1 0,3 3 10 15,-4 1-8-15,4 2 5 16,-2-1-7-16,5 2 6 0,-1-6-7 0,6-1 2 16,1-6-8-16,3-17-2 0,6 23-5 0,-6-23 2 15,18 10-3-15,-18-10 1 0,30-3 1 0,-10-4-1 16,3-6 5-16,1-4-2 0,1-10 7 0,1-2-3 15,0-3 6-15,-1-2-6 0,1 0 3 0,-2 2-9 16,-1 1 6-16,-2 1-8 0,-3 3 8 16,-2 2-4-16,-4 3 9 0,-1 4 12 0,-11 18-29 15,12-26 27-15,-12 26-28 0,0 0 22 0,0 0 0 16,0 0-15-16,0 0 23 0,-6 21-34 0,1 3 24 16,-3 9-12-16,-4 6-6 0,-2 0 7 0,-1 5-9 15,0 1 8-15,4-3-8 0,1-3 6 16,8-7-9-16,4-9-1 0,8-4-10 0,-10-19 0 15,38 15-6-15,-11-17-25 0,11-4 4 16,3-14-22-16,16 0-40 0,-10-25-51 0,23 2-402 16,-2-5 24-16,-2-10 218 0</inkml:trace>
  <inkml:trace contextRef="#ctx0" brushRef="#br1" timeOffset="82882.9764">9576 5799 1015 0,'-24'-15'219'16,"24"15"-67"-16,-41 21-36 0,19 6-44 15,-13 0-9-15,6 17-3 0,-9 4-26 0,5 13 0 16,-2 3-28-16,2 4 6 0,3 2-19 16,4 0 13-16,7 0 2 0,3 0-18 0,5-2 21 15,2-5-48-15,7-2-7 0,1-9 1 0,10 9-97 16,-12-25-46-16,21 14-34 0,-22-25-91 0,7-3-139 16,13 13 91-16,-16-35 359 0</inkml:trace>
  <inkml:trace contextRef="#ctx0" brushRef="#br1" timeOffset="83070.4797">9061 6485 1552 0,'-19'-20'101'16,"19"20"-21"-16,0 0-24 0,0 0-17 16,0 0-17-16,0 0-9 0,0 0-5 0,0 0-2 15,18-13 0-15,1 13-3 0,8-1-3 0,2-2 0 16,5-1 0-16,4-5-11 0,6 1-39 0,-3-8 1 15,15 9-68-15,-7-18-53 0,29 11-283 0,-9-2-116 16,0-6 103-16</inkml:trace>
  <inkml:trace contextRef="#ctx0" brushRef="#br1" timeOffset="83601.7407">10289 6428 768 0,'-7'-20'155'16,"7"20"-28"-16,0 0-6 0,0 0-16 0,-28-10-27 16,28 10-19-16,-18 4-11 0,18-4-5 0,-24 15-4 15,24-15-17-15,-30 28 11 0,15-6-18 0,-5-2 10 16,3 5 4-16,-4 2-8 0,6 3 7 15,-2-3-9-15,6 2 7 0,0-5-11 0,6 0-1 16,4-3-10-16,4-3 0 0,-3-18-6 0,17 29 3 16,-17-29-3-16,32 15 3 0,-10-14-1 0,3-2 1 15,3-8 1-15,3-3-2 0,4-4 2 16,1-4-4-16,7-3 6 0,1-3-6 0,0-1 5 16,-4-3-4-16,-4 0 5 0,-4 0-7 15,-9 1 8-15,-4 2-6 0,-8 4 5 0,-5 4-2 16,-7 1-15-16,1 18 30 0,-17-27-30 0,17 27 31 15,-31-20-14-15,11 14-2 0,-2 2-1 0,-1 3-2 16,0 3-1-16,0 6 0 0,0 2-6 0,0 3-22 16,6 5 17-16,-3-5-49 0,12 8 5 0,8-21-55 15,-11 35-86-15,11-35-107 0,-9 17-225 0,23 1 70 16,-14-18 411-16</inkml:trace>
  <inkml:trace contextRef="#ctx0" brushRef="#br1" timeOffset="84086.1248">10738 6451 1051 0,'0'0'124'0,"0"0"-44"0,0 0 12 15,0 0-29-15,0 0-5 0,20-3-20 0,-20 3-10 16,1 21 2-16,-1-21-4 0,-4 35 3 0,-1-13-8 16,0 4 4-16,-1-1-9 0,-1 4 3 0,-1-2-11 15,-1 4 7-15,-1 1-10 0,3 0 7 0,-2-2-9 16,3-2 5-16,-1-5-7 0,2-4 3 0,5-19-4 15,-2 26 2-15,2-26-3 0,0 0 2 16,0 0 0-16,0 0 2 0,20 2 6 0,-20-2 2 16,19-28 5-16,-5 8-2 0,0-8 6 0,0-3-6 15,0-4 8-15,0 2-6 0,-2-1 7 16,2 3-7-16,-3 0 5 0,0 4-4 0,-5 1 1 16,-3 2-4-16,0 1 1 0,-2 2-5 0,-2 1-15 15,1 3 10-15,0 17-14 0,0-26 21 0,0 26-11 16,0 0 9-16,11-22-10 0,-11 22-1 15,19-9-1-15,-19 9-6 0,33-10-16 0,-13 3-17 16,8 4-40-16,-7-11-45 0,20 16-60 0,-17-22-71 16,31 6-243-16,-6 11-27 0,-5-13 249 0</inkml:trace>
  <inkml:trace contextRef="#ctx0" brushRef="#br1" timeOffset="94697.5221">12274 6439 1023 0,'0'0'341'16,"0"0"-313"-16,-11-22-24 0,11 22 3 0,-23-17 8 15,23 17-11-15,-28-15 20 0,9 9-18 0,2 4 11 16,-5 2-3-16,-1 5 2 0,-4 2 24 0,0 8-27 16,-5-3 44-16,6 7-26 0,-7-3 15 0,7 7 3 15,-3-3-13-15,5 5 1 0,-1 0-12 0,6 2 3 16,0-1-9-16,4 3 1 0,2-3-9 16,4-2-1-16,3-4-6 0,6-20-1 0,4 29-4 15,-4-29 1-15,18 18-1 0,-18-18 1 0,28 9-1 16,-11-10 2-16,2-3 0 0,4-2 0 15,2-6 0-15,0-4-2 0,3-3 4 0,1-3-5 16,3 0 4-16,-4-2-4 0,1 1 5 0,-3 0-6 16,-4 1 6-16,-2 3-6 0,-20 19 4 0,31-29-1 15,-31 29 1-15,20-18 0 0,-20 18 0 16,0 0-1-16,0 0 0 0,17-12 0 0,-17 12 0 16,0 0 1-16,0 0-2 0,3 18 1 0,-3-18-1 15,0 29 2-15,0-8-11 0,-3-1-1 0,1 4-13 16,-3-2-7-16,4 5-18 0,-5-9-16 0,11 11-35 15,-5-29-40-15,6 37-60 0,-6-37-53 0,0 0-134 16,31 28-56-16,-31-28 224 0</inkml:trace>
  <inkml:trace contextRef="#ctx0" brushRef="#br1" timeOffset="95041.2831">12649 6407 938 0,'-20'-13'276'0,"20"13"-157"0,-25 7-36 15,25-7-26-15,-26 20 7 0,15-4-30 16,-7 1 3-16,3 6 4 0,-4-1-11 0,6 7 5 16,-5-3-8-16,6 3 4 0,0-3-10 0,2 1 2 15,2-5-13-15,3-1 0 0,3-3-9 0,2-18 1 16,6 28-5-16,-6-28 3 0,17 17-2 0,-17-17 2 16,28 3 0-16,-10-6 0 0,1-5 0 0,2-3 0 15,0-5 3-15,-1-1-3 0,1-3 4 16,0-3-5-16,1-1 6 0,-2-3-4 15,1-1 9-15,0 0-6 0,-3 0 5 0,-2 2-6 16,-2 2 4-16,0 2-5 0,-6 1-15 0,0 3 29 16,-8 18-30-16,10-25 28 0,-10 25-12 0,0 0-1 15,0 0 0-15,0 0 1 0,0 0 0 0,0 0-1 16,10 24 16-16,-9-5-29 0,-1 6 27 0,-1-1-28 16,1 2 5-16,-1 0-3 0,2 0-20 0,0-5-13 15,5 5-23-15,-6-26-13 16,16 43-31-16,-16-43-35 0,26 37-87 0,-26-37-189 15,23 17-52-15,2-1 202 0</inkml:trace>
  <inkml:trace contextRef="#ctx0" brushRef="#br1" timeOffset="95228.7831">13212 6360 1287 0,'-26'-13'202'16,"26"13"-127"-16,0 0-43 0,-7 20-9 0,2-3 4 15,1 5-38-15,-2 6 29 0,-1 2-32 0,-2 3 11 16,1 1 8-16,-1 2-22 0,1-3-3 0,2 3-7 16,-1-6 5-16,7 1-19 0,-9-14-88 0,20 14-54 15,-11-31-94-15,0 0-213 16,15 32 95-16,-15-32 356 0</inkml:trace>
  <inkml:trace contextRef="#ctx0" brushRef="#br1" timeOffset="95822.5419">13382 6168 1737 0,'-46'13'160'0,"28"-2"-139"0,18-11-10 0,-19 11 0 16,19-11 0-16,0 0-5 0,0 0-7 0,11 19 1 15,-11-19-1-15,0 0 0 0,28 21-2 16,-28-21 2-16,25 17-1 0,-25-17-3 0,26 19-3 15,-26-19 1-15,27 25-1 0,-27-25 5 16,23 33 0-16,-13-15 4 0,-3 4-2 0,0-1-11 16,-4 2 27-16,-2 0-27 0,-2 1 27 0,-4-1-10 15,-2 1-5-15,-3 0 5 0,-2-2-4 0,1-2 8 16,11-20 3-16,-23 28 2 0,23-28-1 0,0 0-2 16,-20 14-5-16,20-14-1 0,0 0-2 0,0 0-3 15,2-20 1-15,-2 20-1 0,12-37 2 0,-1 11-3 16,2-3 6-16,2-2-5 0,-1-2-8 15,3 1 22-15,0-5-23 0,0 2 21 16,3 0-7-16,-2 1-7 0,0 5 6 0,-2 5-7 16,-3 6 5-16,-13 18-3 0,17-16 1 0,-17 16 2 15,0 0-1-15,0 0 2 0,4 18-1 0,-6 0 2 16,-1 8-5-16,-2 3 3 0,-1 1-4 0,-1 0 5 16,1-1-6-16,0-1-6 0,2-4 21 0,2-2-21 15,4-5 23-15,-2-17-13 0,14 24-3 16,-14-24 3-16,25 11-2 0,-25-11 1 0,35-4 3 15,-13-3-4-15,3-5 3 0,3-4-2 0,-2-3-6 16,1 0 12-16,-1-5-6 0,-1 1 0 0,-1-2 0 16,-2 2 0-16,-2 3 0 0,-2 2 0 0,-18 18 0 15,24-28 0-15,-24 28 0 0,0 0 0 16,0 0 0-16,0 0 0 0,0 0 0 16,0 0 0-16,0 0 0 0,0 0 0 0,0 0 0 15,10 25 0-15,-10-3 0 0,-1-1 0 0,3 3 0 16,1-1 0-16,2 0-4 0,-2-1-39 0,6-1 16 15,-9-21-23-15,20 37-23 0,-20-37-33 0,35 36-154 16,-35-36-20-16,27 17-118 0,-27-17-107 0,22 3 205 16,5 11 300-16</inkml:trace>
  <inkml:trace contextRef="#ctx0" brushRef="#br1" timeOffset="96213.1767">14361 6285 1349 0,'0'0'209'0,"0"0"-88"16,-21-8-25-16,21 8-15 0,-26-11-26 15,26 11-13-15,-28-3-10 0,28 3-9 0,-25 5-7 16,25-5-8-16,-24 21-3 0,9-3-4 0,0 6 6 16,-3 3-5-16,3 4-2 0,-1 1 0 0,2 1 0 15,1-2 0-15,2-1 0 0,4-6 0 0,4-3 0 16,5-4 0-16,-2-17 0 0,14 20 0 0,-14-20 0 15,28 10 0-15,-7-9 0 16,4-6 0-16,5-5 0 0,1-4 0 0,3-4 0 16,-1-5 0-16,2-1 0 0,-3-3 0 0,-2-1 0 15,-3 0 0-15,-4 1 0 0,-3-1 0 0,-3 1 0 16,-3 4 0-16,-1 3 0 0,-5 3 0 0,-8 17 0 16,7-18 0-16,-7 18 0 0,0 0 0 0,0 0 0 15,-18 14 0-15,6 3 0 0,-4 6 0 0,0 7 0 16,0 3 0-16,-1 2-2 0,2 1 4 15,-1-3-10-15,4-3-10 0,3-6-5 0,8-4-15 16,1-20-11-16,13 25-23 0,-13-25-116 0,31 5-29 16,-24-23-115-16,17 6-238 0,8 2 139 15,-11-20 331-15</inkml:trace>
  <inkml:trace contextRef="#ctx0" brushRef="#br1" timeOffset="96385.0593">14985 5815 1723 0,'-28'20'122'0,"11"14"-44"0,-6 4-34 16,1 9-4-16,-4 5-26 0,0 8 0 0,-6 2-13 15,2 2 8-15,3-4-12 0,2-4 7 0,10-2-22 16,-2-9-76-16,13 6-16 0,-8-21-103 16,26 2-414-16,-9-2 66 0,3-8 139 15</inkml:trace>
  <inkml:trace contextRef="#ctx0" brushRef="#br1" timeOffset="101868.0056">15802 6215 966 0,'12'-28'313'15,"-12"28"-296"-15,0 0-10 0,0 0 13 0,0 0 22 16,0 0 10-16,0 0 5 0,0 0-18 16,0 0-22-16,0 0-11 0,0 0-4 0,-23 21 11 15,15-3 7-15,3 5 14 0,-5 0 2 16,6 5 4-16,-4-3-10 0,4 5 0 0,-2-1 13 15,4 3-31-15,-2-6 28 0,2 3-31 0,-1-7 6 16,2 0 0-16,1-22-11 0,0 29 3 0,0-29-5 16,0 0-1-16,8 18 0 0,-8-18-1 0,0 0 3 15,0 0 6-15,19-7 4 0,-19 7 1 16,0 0 1-16,20-29-6 0,-12 12 1 0,-1-5-6 16,-1-3-15-16,0-2 22 0,-1-3-24 0,0 1 23 15,1 0-6-15,-1 0-6 0,-2 2 7 0,0 2-6 16,-1 1 4-16,-2 1-4 0,2 3 3 0,-1 3-3 15,-1 17 2-15,3-25-2 0,-3 25 1 0,0 0-1 16,14-21 1-16,-14 21 0 0,19-6-2 16,-19 6 1-16,37-1 0 0,-17 0-8 15,6 3-10-15,-2-2-17 0,8 5-37 0,-9-8-34 16,16 16-83-16,-39-13-206 0,42-5-145 0,-18 10 28 16,-24-5 430-16</inkml:trace>
  <inkml:trace contextRef="#ctx0" brushRef="#br1" timeOffset="102227.381">16093 6346 1637 0,'0'0'34'0,"0"0"-31"0,0 0-5 15,0 0 2-15,0 0 2 0,0 0 3 0,31 8-1 16,-12-13 0-16,1-2-3 0,6-3 0 15,3-1-3-15,1-1 3 0,2-2-4 0,0-1 5 16,-1-2-4-16,-2-1 4 0,-1 2-3 0,-4 1 3 16,-5 1-3-16,-19 14 4 0,26-19-1 0,-26 19 20 15,0 0 13-15,3-17 6 0,-3 17 0 0,0 0-16 16,-28-3-17-16,10 5-5 0,-3 3 0 0,-2 3-3 16,-2 2 3-16,-1 2-3 0,-1 1 1 0,-1 4-2 15,2 1 5-15,-2 2 2 0,2-1 7 16,3 0 0-16,5 2 3 0,3-2-8 15,7 1 0-15,3-2-8 0,5-18-13 0,3 31 27 16,-3-31-27-16,22 29 26 0,-22-29-15 0,37 22-11 16,-14-16-10-16,6 1-31 0,-2-11-52 0,13 12-33 15,-14-25-72-15,26 7-350 0,-11 1 69 0,-1-9 152 16</inkml:trace>
  <inkml:trace contextRef="#ctx0" brushRef="#br1" timeOffset="102539.9054">16819 6113 1053 0,'-10'-17'278'0,"10"17"-192"16,-27-10-19-16,27 10-3 0,-30-4-4 0,30 4-13 16,-35 12-8-16,18 0 1 0,-7 1-8 15,6 8 6-15,-2 0-7 0,3 3-2 16,-1-1-7-16,5 2-2 0,0-3-8 0,4 0 0 16,3-4-9-16,6-18 1 0,3 28-6 0,-3-28 2 15,17 21-2-15,-17-21 2 0,30 12-2 0,-9-9 1 16,4-4-1-16,3-3 2 0,4-2 0 0,-2-2-2 15,2-2 3-15,-1 1-5 0,-3 1 2 0,-1 1 0 16,-5 2 2-16,-5 1 0 0,-17 4 1 0,20-1-1 16,-20 1-2-16,0 0 2 0,6 17-2 15,-6-17 3-15,-6 27-2 0,-2-9-1 0,2 3-13 16,-5 2-8-16,-1 3 25 0,-1-1-24 16,-4-1 27-16,1-3-28 0,5 1-26 0,11-22-21 15,-10 26-34-15,10-26-38 0,0 0-85 0,0 0-237 16,28-9-33-16,1-5 213 0</inkml:trace>
  <inkml:trace contextRef="#ctx0" brushRef="#br1" timeOffset="102711.754">17456 5632 1399 0,'0'0'175'0,"-29"19"-88"0,11 2-22 0,-8 2-12 15,3 8-24-15,-4 7 12 0,3 7-32 16,-2 2 13-16,4 5-8 0,2 3-15 15,4 2 8-15,4 0-8 0,2 0 7 0,2-3-12 16,3-2 9-16,3-1-20 0,4-5 12 0,3 0-24 16,-5-12-67-16,9 5 4 0,-15-22-106 0,20 8-372 15,-10-4 61-15,-4-21 124 0</inkml:trace>
  <inkml:trace contextRef="#ctx0" brushRef="#br1" timeOffset="103164.8921">17035 6094 1735 0,'0'0'74'0,"0"0"-53"0,0 0-5 0,0 0 5 16,27 21 10-16,-10-19 0 0,6 3-1 16,1-5-6-16,7 1-7 0,0-3-7 0,1-3-5 15,1 1-3-15,-3-2-1 0,1 2 0 0,-3 1-1 16,-3 2 1-16,-2 1-1 0,-1 1 0 0,-4 1-1 15,-18-2 1-15,27 12 0 0,-27-12-1 0,16 19 2 16,-16-19-3-16,10 26 4 0,-10-26-2 0,-1 35 0 16,-4-14 1-16,-3 1-1 0,0-1-1 0,-2 2 5 15,2-2-6-15,-2 1 7 0,1-3-7 16,2-2 4-16,0 0-4 0,7-17-9 0,-8 22 10 16,8-22-11-16,0 0 11 0,0 0-1 15,0 0 1-15,0 0 0 0,0 0 1 0,0 0-1 16,21 8 2-16,-21-8 10 0,15-19-9 0,-15 19 8 15,22-34-9-15,-9 14-4 0,-1-1 5 0,2-1-3 16,-2-1 4-16,-1-1-4 0,0 0 4 0,-2-1-3 16,1 1 5-16,-1 0-4 0,-2 2 4 15,1 3-5-15,-8 19 2 0,11-24-2 0,-11 24 1 16,0 0-3-16,0 0-1 0,0 0-11 0,0 0-16 16,0 0-16-16,0 0-26 0,0 0-27 0,32 17-40 15,-32-17-29-15,27 15-52 0,-27-15-76 0,30-1-169 16,2 10 37-16,-10-18 375 0</inkml:trace>
  <inkml:trace contextRef="#ctx0" brushRef="#br1" timeOffset="103352.4106">18088 6030 1144 0,'0'0'226'0,"-26"4"-112"16,26-4-32-16,-22 13-12 0,22-13-10 0,-27 29-14 15,15-6 0-15,-5 1-11 0,2 6-2 0,-3 2-9 16,2 4 3-16,-1-1-8 0,3 1 2 15,1-1-12-15,5-3-1 0,5-3 2 0,1-4-28 16,4-2 22-16,2-3-38 0,3-3 3 0,-7-17-19 16,26 21-47-16,-26-21-68 0,33 4-81 15,-33-4-304-15,25-21 14 0,-2 12 286 0</inkml:trace>
  <inkml:trace contextRef="#ctx0" brushRef="#br1" timeOffset="103494.4319">18121 5817 1480 0,'-36'-22'110'0,"19"16"-27"0,-4-3-50 0,21 9 23 16,-18-6-36-16,18 6-16 0,0 0-19 0,0 0-31 15,0 0-30-15,0 0-88 0,0 0-349 0,24-2-42 16,-24 2 139-16</inkml:trace>
  <inkml:trace contextRef="#ctx0" brushRef="#br1" timeOffset="103939.3143">18778 6139 1306 0,'-33'-11'182'0,"33"11"-83"0,-45-7-18 15,23 7-12-15,-8-5-16 0,2 6-17 0,-3-1-10 16,1 6-3-16,1 1-6 0,1 4 3 16,1 2 0-16,2 4 2 0,-1 3-3 0,3 3 3 15,0 2-6-15,5 3 2 0,-1 0-9 16,6-2 0-16,4 0-9 0,8-3-7 0,2-4 6 16,9 0-9-16,-10-19 21 0,37 29-11 0,-9-19 7 15,4-4-7-15,7-3 0 0,4-8-13 0,7-4-18 16,-2-6-8-16,12 0-56 0,-6-12 2 15,11 9-62-15,-11-22-42 0,22 20-98 0,-17-15-234 16,-1-8 64-16,7 12 331 0</inkml:trace>
  <inkml:trace contextRef="#ctx0" brushRef="#br1" timeOffset="104129.6479">19273 5633 1744 0,'-21'28'68'15,"7"7"-25"-15,0 1-3 0,2 7-38 0,1 0 14 16,0 7-26-16,-2 1 8 0,-1 3 12 0,1 3-13 16,1 0 10-16,2 0-12 0,0-2 9 0,1-2-15 15,0-3-1-15,4 0-17 0,-4-10-49 0,10 7-24 16,-13-23-92-16,20 18-99 0,-8-19-237 16,0-23 19-16,9 35 358 0</inkml:trace>
  <inkml:trace contextRef="#ctx0" brushRef="#br1" timeOffset="104335.0842">18974 6163 1726 0,'-44'5'157'0,"44"-5"-118"0,-21 8-18 16,21-8-5-16,0 0-8 0,0 0-5 15,31 11 3-15,-9-10-1 0,8-2 0 0,4-4-4 16,6-2-2-16,1-4-15 0,7 1-17 0,-6-4-27 15,10 9-38-15,-15-15-42 0,18 22-78 0,-26-24-126 16,10 11-184-16,1 8 47 0,-17-13 414 0</inkml:trace>
  <inkml:trace contextRef="#ctx0" brushRef="#br1" timeOffset="104664.8376">19443 6200 1347 0,'0'0'229'0,"-16"17"-141"0,16-17-27 15,-2 20-11-15,2-20-18 16,8 17-9-16,-8-17-9 0,0 0-3 0,30 12 0 16,-13-12-3-16,2 0 3 0,2-3-3 0,1-3-2 15,0 0-3-15,-1-2 0 0,4-1-3 0,-1 0 3 16,-1-2-4-16,-2-1 2 0,-3-3-3 0,-1 1 4 16,-17 14-2-16,27-32 3 0,-27 32-2 0,19-32 6 15,-10 15 2-15,-9 17 5 0,12-33-2 0,-12 33 0 16,1-30-10-16,-1 30 3 0,-7-27-3 15,7 27 2-15,-13-18-2 0,13 18 3 0,-20-7 0 16,20 7 0-16,-29 9 2 0,7 5-2 0,-1 5 4 16,-5 6 0-16,-1 6 8 0,-2 1-13 0,1 5-4 15,1-2 0-15,2 1 0 0,4-3 0 0,6-2 0 16,7-3 0-16,7-5 0 0,6-3 0 0,6-1 0 16,-9-19 0-16,31 24 0 0,-6-15-3 15,1-4-47-15,8 1 2 0,-2-8-32 0,18 9-51 16,-15-23-124-16,24 13-334 0,-6-4 13 15,-1-9 262-15</inkml:trace>
  <inkml:trace contextRef="#ctx0" brushRef="#br1" timeOffset="105086.7698">20325 6221 1376 0,'0'0'177'0,"-3"-18"-99"0,3 18-22 0,-11-28-14 16,11 28-15-16,-17-34-3 0,6 17-4 16,-4 0 4-16,15 17 1 0,-36-23 10 0,17 22-1 15,-3 4-1-15,1 5-3 0,-4 5-7 16,1 5 4-16,-4 4-11 0,0 5-16 0,-2 1 0 16,4 2 0-16,1 0 0 0,5 2 0 0,5-6 0 15,3-4 0-15,8-4 0 0,4-18 0 0,9 24 0 16,-9-24 0-16,31 11 0 0,-6-12 0 0,3-6 0 15,3-3 0-15,6-5 0 0,-2-3 0 0,3-2 0 16,-1-4 0-16,2-2 0 0,-2-2 0 16,-2-1 0-16,-3 2 0 0,-2-1 0 0,-4 1 0 15,-3-2 0-15,-3 3 0 0,-1-1 0 0,-3-1 0 16,-2 3 0-16,-1-1 0 0,-2 3 0 16,-2 4 0-16,-9 19 0 0,8-23 0 0,-8 23 0 15,0 0 0-15,0 0 0 0,0 0 0 0,-23 30 0 16,11-7 0-16,-5 6 0 0,-1 3 0 0,-2 3 0 15,-1 2 0-15,2 1 0 0,0-4 0 16,4-1 0-16,2-5 0 0,7 0-25 0,-5-10-92 16,18 15-132-16,-24-15-387 0,21 0 39 0,-4-18 175 15</inkml:trace>
  <inkml:trace contextRef="#ctx0" brushRef="#br1" timeOffset="105618.1083">21672 5676 1526 0,'-20'-10'114'0,"20"10"-54"0,0 0-17 15,0 0-18-15,-20 24-17 0,15-7 2 0,-2 7 0 16,-1 5-6-16,-2 5 31 0,-1 6-23 0,0 0 17 15,1 3-12-15,-1 1-15 0,3 0 3 0,-1 1-9 16,3 1 8-16,-1 0-8 0,-2-2 8 16,2-3-10-16,-2-2 7 0,3-2-17 0,2-3 3 15,0-1-6-15,1-9-45 0,8 4 9 0,-5-28-59 16,16 37-46-16,-16-37-108 0,0 0-267 0,20 6 57 16,-20-6 306-16</inkml:trace>
  <inkml:trace contextRef="#ctx0" brushRef="#br1" timeOffset="106086.8447">21349 6073 1395 0,'-17'14'320'15,"-10"-18"-243"-15,27 4-17 0,-24 0-18 0,24 0-17 16,0 0-14-16,0 0-7 0,0 0-3 0,0 0 5 16,20-1 7-16,0 2 3 0,3-1 2 0,5 0-6 15,5-1-4-15,3 0-5 0,6-2-1 0,-1 0-2 16,4 0-1-16,-1 0 1 0,2-2 1 15,-1 0-2-15,2 0 4 0,-2-1-4 0,-2 1 2 16,-2 2-3-16,-4-3 1 0,-4 3 2 16,-7 0 0-16,-3-2 0 0,-3 2 0 0,-20 3 0 15,24-3-1-15,-24 3 2 0,0 0 7 0,0 0 3 16,0 0-5-16,0 0-7 0,0 0 0 0,-13 24 0 16,13-24 0-16,-31 30 0 0,14-11 0 15,-3 2 0-15,-1 2 0 0,0 0 0 0,1 1 0 16,0-1 0-16,6-2 0 0,3-1 0 0,11-20 0 15,-9 27 0-15,9-27 0 0,8 19 0 0,-8-19 0 16,21 13 0-16,-4-10 0 0,4-3 0 0,5-4 0 16,0-4 0-16,4-7 0 0,-2-2 0 0,0-2 0 15,-2-2 0-15,-1 0 0 0,-5-1 0 0,-4 3 0 16,-4-2 0-16,-7 3 0 16,-2 0 0-16,-6 1 0 0,3 17 0 0,-12-32 0 15,12 32 0-15,-21-26 0 0,21 26 0 0,-26-21 0 16,26 21 0-16,-24-14 0 0,24 14 0 0,-18-4 0 15,18 4 0-15,0 0-16 0,0 0-40 0,0 0-32 16,0 0-43-16,12 39-101 0,-12-39-344 0,17 20 13 16,5-11 179-16</inkml:trace>
  <inkml:trace contextRef="#ctx0" brushRef="#br1" timeOffset="106774.3559">23421 6070 949 0,'-4'-17'282'0,"4"17"-142"0,0 0-15 16,-14-18-20-16,-3 3-21 15,17 15-19-15,-29-15-17 0,12 7-10 0,-6 0-7 16,-2 2-6-16,-3 2-1 0,0 3-2 0,-3 2-4 15,0 4-1-15,2 1-5 0,0 6 2 0,1 3-4 16,2 3 0-16,1 2-3 0,3 5 2 0,1 1-2 16,4 4-2-16,3-2-5 0,4 2 0 0,3-4 0 15,5-2 0-15,5-3 0 0,4-5 0 0,-7-16 0 16,32 28 0-16,-8-19 0 0,5-4 0 16,5-7 0-16,4-2 0 0,5-7 0 0,2-5 0 15,1-5 0-15,0-3 0 0,-2-1 0 0,-3-3 0 16,-3 1 0-16,-3 0 0 0,-7 0 0 15,-5 2 0-15,-6 3 0 0,-7 5 0 0,-10 17 0 16,8-22 0-16,-8 22 0 0,0 0 0 0,0 0 0 16,0 0 0-16,0 0 0 0,-19-4 0 0,19 4 0 15,-18 26 0-15,8-3 0 0,-1 3 0 16,3 5 0-16,1-2 0 0,3 1 0 0,2-2 0 16,7-2 0-16,0-4 0 0,10 0-41 0,-15-22-53 15,39 36-76-15,-39-36-146 0,40 7-269 0,-14-2 8 16,0-8 314-16</inkml:trace>
  <inkml:trace contextRef="#ctx0" brushRef="#br1" timeOffset="108118.3735">4396 7594 739 0,'0'0'99'0,"0"0"26"16,4-23-1-16,-4 23-7 0,0 0-22 0,0 0-10 16,-2-23-12-16,2 23-11 0,-10-17-1 15,10 17-6-15,-16-21-5 0,16 21-9 0,-25-20-8 16,25 20-12-16,-34-16-2 0,15 12-7 0,-2 3-1 16,1 5-3-16,-4 4-3 0,0 7-1 15,-3 5-5-15,-1 6 3 0,-1 7-6 0,2 4-5 16,-1 4 22-16,3 5-20 0,1 1 22 0,2 0-10 15,2 0-8-15,6-2 7 0,5-5-8 0,5-4 7 16,6-4-7-16,4-7 5 0,5-6-4 16,7-4 2-16,8-4-3 0,3-7-7 0,10-3-13 15,0-10-25-15,13 4-47 0,-7-20-73 0,23 18-163 16,-7-16-238-16,-7-9 44 0,11 14 462 0</inkml:trace>
  <inkml:trace contextRef="#ctx0" brushRef="#br1" timeOffset="108794.2194">4602 7702 1197 0,'-28'10'148'0,"17"8"-80"16,11-18-3-16,-20 22-14 0,20-22-23 0,0 0-8 16,5 17-3-16,-5-17 8 0,28 7 4 0,-6-4 1 15,2-7-6-15,7-1-8 0,1-3-3 16,5-4-10-16,1-3 1 0,2-2-3 15,-3-1 1-15,1-1 12 0,-4-1-32 0,-3 2 30 16,-6 0-28-16,-5 2 17 0,-20 16 3 0,22-27 0 16,-22 27 9-16,3-21 2 0,-3 21 4 0,-12-21-7 15,12 21-4-15,-28-17-5 0,7 10-1 0,-1 2-2 16,-2 2 1-16,-1 3 0 0,-3 1-1 16,-2 4-1-16,1 2 1 0,0 4 0 0,1 3-1 15,0 5 4-15,1 4 1 0,3 2 8 0,1 3 19 16,2 3-21-16,4 1 23 0,4 0-28 0,3 0 3 15,5-3 2-15,5-4-8 0,4-2 3 0,6-5-6 16,4-1 3-16,6-5-2 0,5-2 2 0,7-6-2 16,6-7 1-16,4-4 0 0,7-6-1 15,1-5 3-15,3-5-5 0,1-4 3 16,2-1-4-16,-3 0 6 0,-2-1-6 0,-5 1-10 16,-4 1 22-16,-8 0-23 0,-5 4 23 0,-5 4-6 15,-7 2-4-15,-17 17 3 0,23-18-1 0,-23 18 1 16,0 0 0-16,0 0 2 0,0 0 0 0,0 0-1 15,0 0 0-15,-1 24-4 0,-6-5 2 0,-2 8 10 16,-2 5-23-16,-1 5 18 0,0 4-20 0,-2 2 6 16,-1-1 8-16,3-5-3 0,1-2 6 15,4-5-5-15,3-3 5 0,3-5-4 0,2-5 3 16,-1-17-2-16,7 17 2 0,-7-17 1 16,0 0-1-16,27-5 0 0,-27 5 4 0,29-23 3 15,-14 3-1-15,-1-4 9 0,2-5-4 0,-1-3 9 16,3-1-3-16,-3-2-15 0,0 2-4 0,-2 0 0 31,-4 2 0-31,-1 1 0 0,-2 3 0 16,-1 3 0-16,-3 3 0 0,0 3 0 0,-2 18 0 15,4-23 0-15,-4 23 0 0,0 0 0 0,0 0 0 16,0 0 0-16,0 0 0 0,0 0 0 0,26-6-12 16,-9 9-26-16,1-6-7 0,6 6-7 0,2-6-7 15,7 2-16-15,-4-9 0 0,11 3 10 0,-4-13-4 16,13 5-11-16,-10-15-57 0,14 15-83 0,-20-20-69 15,10 10-50-15,-4 3-19 0,-15-17 225 16</inkml:trace>
  <inkml:trace contextRef="#ctx0" brushRef="#br1" timeOffset="108951.679">6065 7097 566 0,'-19'-8'259'0,"19"8"-57"0,-34 12-27 0,23 9-42 16,-13-4-44-16,7 16-15 0,-6-3-16 0,6 13 2 15,-4 1-21-15,5 7 4 0,1-2-20 0,4 6 5 16,2-1-16-16,4 2 5 0,3-3 5 15,2-1-26-15,2-4 20 0,3-2-32 0,2-3-1 16,-1-8-27-16,9 5-59 0,-14-20-43 0,20 18-160 16,-6-17-247-16,-15-21 41 0,19 31 398 0</inkml:trace>
  <inkml:trace contextRef="#ctx0" brushRef="#br1" timeOffset="109497.1782">5796 7548 1483 0,'-28'-23'182'0,"28"23"-111"0,0 0-34 0,0 0-15 16,0 0-11-16,20 13-3 0,-20-13 2 0,28 10-2 15,-9-7-2-15,3 1-6 0,2-3 0 0,3-1 0 16,1 0-6-16,1-2-2 0,4-1-7 16,-2-2 0-16,6 3 5 0,-2-3 3 0,3 0 6 15,-1 2-2-15,-1-1 1 0,-2 0 0 0,-3 2 1 16,-1 0 0-16,-5-1 0 0,-3 1-1 15,-5 2-6-15,-17 0 0 0,21-1 0 0,-21 1 2 16,0 0 7-16,0 0 0 0,0 0 2 16,0 0-3-16,0 0 7 0,0 0 4 0,-26 7 4 15,26-7 6-15,-21 5-3 0,21-5 0 16,-25 9-1-16,25-9 3 0,-29 15 3 0,29-15 2 16,-33 24-2-16,16-7-3 0,-4 0-4 0,2 2 0 15,-2 1-4-15,2 3-7 0,-1-2 19 0,4 4-21 16,3-4 11-16,2-1-14 0,5-2 0 0,6-18 0 15,-2 29 0-15,2-29 0 0,10 22 0 0,-10-22 0 16,21 15 0-16,-21-15 0 0,33 5 0 16,-14-7 0-16,5-5-4 0,0-3-2 0,3-3 1 15,-1-3-6-15,1-1 4 0,-1-2-4 16,-1-1-4-16,-3-2-2 0,-1 2-8 0,-4-2 26 16,-4 2-16-16,1-1 26 0,-4-1-9 0,0 3-3 15,-1 2 4-15,-9 17-3 0,9-28 3 0,-9 28-3 16,0 0 0-16,4-19 0 0,-4 19 1 0,0 0-1 15,0 0 0-15,0 0 0 0,-2 22-2 16,2-22 2-16,-4 32-2 0,2-10 0 0,0 2-6 16,-1 2-11-16,0 0 20 0,1 2-26 0,1 0 18 15,-1-3-16-15,4 2-12 0,-1-8-5 0,6 3-30 16,-7-22-29-16,21 23-55 0,-21-23-232 0,0 0-165 16,39-3 50-16,-39 3 474 0</inkml:trace>
  <inkml:trace contextRef="#ctx0" brushRef="#br1" timeOffset="109669.1089">6746 7560 842 0,'0'0'336'0,"-17"-17"-168"15,17 17-47-15,0 0-49 0,4 19-29 0,-4-19-21 16,-3 29-2-16,0-9-10 0,2 1 0 0,-1 5 11 16,-2 3-33-16,0 0 31 0,-2 2-31 15,0 1 7-15,1-3 6 0,2-1-23 0,0-9-16 16,14 9-155-16,-11-28-4 0,8 26-72 0,-8-26-219 15,0 0 107-15,0 0 314 0</inkml:trace>
  <inkml:trace contextRef="#ctx0" brushRef="#br1" timeOffset="110075.4447">6815 7300 1080 0,'0'0'277'16,"4"-18"-118"-16,-4 18-69 0,0 0-43 0,0 0-20 15,0 0-11-15,15 18-3 0,-15-18-6 0,19 12-3 16,-19-12-3-16,21 16-1 0,-21-16-1 0,24 17 2 16,-24-17-1-16,23 19 2 0,-23-19-1 15,22 24 12-15,-22-24 3 0,19 22 6 16,-19-22 2-16,17 22-4 0,-17-22-1 0,15 23 2 16,-15-23-5-16,7 25 2 0,-7-25-2 0,1 30 3 15,-4-12-3-15,-1 2 2 0,-3 0-4 0,-1 3-1 16,0 0-4-16,-1 1-8 0,-2 2 18 0,0-2-22 15,2 0 19-15,-1-2-13 0,5-3-4 0,5-19 1 16,-5 26-3-16,5-26 2 0,0 0-1 16,0 0-2-16,0 0 2 0,21 0-3 0,-21 0 4 15,29-34-1-15,-9 10-12 0,1-4 22 0,3-1-21 16,-1-1 25-16,2-1-1 0,-3 2-2 0,-1 0 7 16,-1 3-11-16,-1 1-5 0,-1 2 0 0,-2 7 0 15,-16 16 0-15,25-20 0 0,-25 20 0 16,0 0 0-16,18 7 0 0,-18-7 0 0,3 31 0 15,-4-6 0-15,-2 4 0 0,1 4 0 16,-2-2 0-16,4 1-33 0,-1-7-30 0,8 7-22 16,-7-32-119-16,18 41-243 0,-18-41-159 0,21 25 19 15,0-7 566-15</inkml:trace>
  <inkml:trace contextRef="#ctx0" brushRef="#br1" timeOffset="110840.9993">8007 7475 1208 0,'0'0'152'0,"0"0"-34"0,0 0-13 16,-9-23-20-16,9 23-28 0,0 0-19 0,0 0-13 15,0 0-10-15,-16 18-4 0,16-18-5 0,-12 31 6 16,6-11 2-16,4 5 8 0,-2 2-2 0,3 3 7 16,-2-2-6-16,1 4-12 0,-2-3 22 15,2 0-25-15,-2 0 16 0,3-4-12 0,-1-2-8 16,2-4-1-16,-2-2 0 0,2-17 1 0,3 24-4 16,-3-24 2-16,0 0 1 0,3 20-2 0,-3-20 2 15,0 0-1-15,0 0 0 0,0 0 2 16,0 0 1-16,0 0-1 0,16-30 2 0,-8 13-4 15,0-6 3-15,2-1-6 0,1-3 4 0,0 0-5 16,-2 1-8-16,1-3 23 0,0 1-20 16,0-1 20-16,-1-1-7 0,1-1-7 0,1 2 6 15,2 3-7-15,0 4 6 0,-1 4-3 0,-12 18 2 16,24-22-1-16,-24 22 0 0,22-7-1 0,-22 7-1 16,23-1 1-16,-23 1-1 0,26 7 0 0,-26-7-1 15,25 14 1-15,-25-14-4 0,24 22 3 0,-24-22-4 16,21 26 2-16,-21-26-1 0,16 29 3 0,-16-29-1 15,8 29 6-15,-8-29-4 16,0 30 3-16,-3-13-2 0,-2 0 3 0,-4 1-3 16,-2 0-8-16,-2-1 22 0,-3 1-24 0,-1-2 25 15,0-1-12-15,-1 0-3 0,0-1 2 0,1-1-1 16,-2-4 2-16,1 1-2 0,1-2 2 0,-1 0-2 16,18-8 2-16,-30 14 3 0,30-14 1 0,-27 16 1 15,27-16 1-15,-21 16-3 0,21-16 2 16,-17 23-4-16,17-23 1 0,-14 35-3 0,7-9 1 15,0 6-2-15,-1 3 0 0,-1 5-1 0,-1 1 2 16,-1 4-2-16,0 1 2 0,-2 2-11 0,-1-2-15 16,1 1 0-16,0-10-46 0,8 5-35 0,-9-25-102 15,26 14-269-15,-14-13-116 0,2-18 62 16,13 32 531-16</inkml:trace>
  <inkml:trace contextRef="#ctx0" brushRef="#br1" timeOffset="111544.1436">8660 7116 1357 0,'0'0'186'0,"0"0"-80"0,0 0-21 16,0 0-26-16,0 0-21 0,0 0-16 0,0 0-6 16,1 19-2-16,1-1 3 0,-2 9-3 0,3 7 8 15,-4 5-9-15,-1 5 5 0,-2 4-13 0,-3 2 4 16,-1 1-11-16,-2-1 7 0,0-2-10 16,3-2 9-16,0-5 3 0,2-1-26 0,4-4 11 15,-2-3-36-15,9 0-4 0,-3-10-22 16,10 6-34-16,-13-29-34 0,29 38-75 0,-29-38-97 15,21 9-213-15,8 2 55 0,-29-11 424 0</inkml:trace>
  <inkml:trace contextRef="#ctx0" brushRef="#br1" timeOffset="111934.7722">9100 7508 1220 0,'0'0'191'0,"0"0"-113"0,-18-11-13 0,18 11-5 15,-26-12-15-15,26 12-14 0,-28-9-4 16,28 9 2-16,-25-5 0 0,25 5-2 0,-26 4-4 16,26-4-1-16,-25 11-1 0,25-11 0 15,-28 23 3-15,28-23-5 0,-30 33 3 0,16-13-6 16,2 3 2-16,-2 0-4 0,3 3-10 0,2-3 20 16,1 0-22-16,4-5 13 0,1 0-15 0,3-18 0 15,5 24 0-15,-5-24 0 0,0 0 0 0,22 19 0 16,-22-19 0-16,23 3 0 0,-23-3 0 0,29-8 0 15,-12 1 0-15,3-6 0 0,0-2 0 0,2-3-2 16,-1-1 4-16,-2-2-5 0,2 1 6 16,0-2-3-16,-2 3 0 0,1-2 0 0,-5 2 0 15,-1 2 0-15,-14 17 0 0,20-29 0 16,-20 29 0-16,0 0 0 0,16-18 0 0,-16 18 0 16,0 0 0-16,0 0 0 0,0 0 0 0,-2 19 0 15,2-19 0-15,-6 38-3 0,2-13-20 0,0 5-14 16,1-3-15-16,3 3 12 0,-3-7-42 0,12 6-7 15,-9-29-54-15,19 45-88 0,-19-45-108 16,19 12-197-16,7 0 75 0,-26-12 451 0</inkml:trace>
  <inkml:trace contextRef="#ctx0" brushRef="#br1" timeOffset="112137.9876">9569 7389 1438 0,'-26'-12'141'0,"26"12"-58"0,-32 0-15 0,32 0-15 16,-30 16-23-16,30-16-9 0,-33 30-4 0,18-9 4 16,2 0-6-16,2 6 4 0,1-2-6 0,4 3 8 15,1-2-6-15,5-2 1 0,3-2-7 0,3-2-15 16,1-2 22-16,4 0-25 0,-11-18 23 0,28 25-18 16,-11-14-14-16,1-7-15 0,4 5-26 15,-5-14-55-15,16 16-121 0,-33-11-297 0,35-9-71 16,-8 5 207-16</inkml:trace>
  <inkml:trace contextRef="#ctx0" brushRef="#br1" timeOffset="112497.2911">9751 7562 1131 0,'-25'11'296'0,"25"-11"-197"0,-5 19-38 16,5-19-7-16,0 0-20 0,13 19-15 0,-13-19-2 15,20 1 0-15,-20-1 0 0,33-9-5 0,-12 1-2 16,1-3-2-16,1-2 1 0,1-1-5 0,0 0 1 16,1-2-5-16,-2-1 3 0,-1-1-5 15,-4 1 4-15,-18 17-3 0,29-31 3 16,-29 31-3-16,23-31 5 0,-23 31 2 0,11-25 8 16,-11 25 3-16,-7-18 1 0,7 18-7 0,-22-15-4 15,5 9-6-15,-2 6-1 0,-3 2 1 0,-1 4 1 16,-2 3 3-16,-2 5-1 0,0 6 8 0,-1 1-2 15,2 5 9-15,2 0-1 0,2 2 5 0,4-2-6 16,3 2 1-16,6-3-10 0,3 0-1 16,5-4-8-16,4 0-8 0,5-4 22 0,-8-17-23 15,26 28 24-15,-7-18-15 0,7-1-4 0,2-5-8 16,6-2-11-16,2-6-25 0,10 6-37 0,-2-15-30 16,16 16-88-16,-21-13-380 0,12-3 23 15,3 4 180-15</inkml:trace>
  <inkml:trace contextRef="#ctx0" brushRef="#br1" timeOffset="112606.6736">10428 7669 1543 0,'-9'31'159'15,"9"-31"-125"-15,0 0-34 0,0 0-38 0,0 0-42 16,-1 18-88-16,1-18-182 0,-2-22-211 0,2 22 65 16,8-23 454-16</inkml:trace>
  <inkml:trace contextRef="#ctx0" brushRef="#br2" timeOffset="148512.2675">1998 8542 1130 0,'13'30'191'15,"-13"-30"-174"-15,-25 24 2 0,25-24-3 0,-25 32 6 16,25-32-3-16,-22 30 3 0,22-30-16 0,-20 28-3 16,20-28-15-16,-18 26-10 0,18-26-20 15,-11 22-23-15,11-22-23 0,-4 17-23 0,4-17-18 16,0 0-26-16,17 24-8 0,-17-24-42 16,18-2-94-16,10 15 146 0,-28-13 153 0</inkml:trace>
  <inkml:trace contextRef="#ctx0" brushRef="#br2" timeOffset="148668.4589">2234 8610 1118 0,'0'0'234'0,"0"0"-181"0,-25-25-24 15,25 25-18-15,-17-9-7 0,17 9-2 0,0 0-2 16,-17-4-3-16,17 4-3 0,0 0-4 0,-11 21-9 16,7-4-4-16,4 10-19 0,-5 0-7 0,7 7-33 15,-7-9-28-15,13 9-60 0,-12-11-91 16,-2-6-157-16,22 16 161 0,-16-33 257 0</inkml:trace>
  <inkml:trace contextRef="#ctx0" brushRef="#br2" timeOffset="149074.6957">3385 8686 982 0,'10'-27'295'0,"-10"8"-276"0,-7-5-9 0,-4-1 0 15,-2-4 11-15,-2 6-2 0,-3-4 8 0,-3 2-12 16,-7 1-1-16,-2 5-10 0,-4 3 9 0,-2 6-2 16,1 7 0-16,0 5 3 0,-2 5-5 0,4 7 9 15,-1 3 6-15,5 6 7 0,-1 2-6 0,3 8 0 16,-1 5-16-16,5 8 9 16,-1 3-10-16,3 6 17 0,2 0-13 0,3 3-10 15,0 4 18-15,4 2-25 0,2-1 17 0,4 1-3 16,1-5-16-16,3-2 13 0,3-4-14 0,1-6 4 15,4-2-24-15,0-10-14 0,10 2-46 0,-8-17-31 16,17 10-72-16,-25-30-94 0,21 8-204 0,2 3 38 16,-23-11 451-16</inkml:trace>
  <inkml:trace contextRef="#ctx0" brushRef="#br2" timeOffset="149944.5796">2595 9186 1457 0,'-27'-3'253'0,"27"3"-218"0,0 0-20 16,0 0-11-16,20-3 4 0,3-4 5 0,8-5 6 15,8-3-5-15,4-3-4 0,2-2-8 0,5-2-1 16,0-1-6-16,1 1-3 0,-1 0-14 0,1 4-7 16,-8-2-18-16,4 9-9 0,-11-4-11 0,4 12 0 15,-9-4-1-15,3 11 6 0,-11-4 0 0,4 11-3 16,-27-11 4-16,36 18 2 0,-36-18 8 0,26 20 1 15,-26-20 7-15,18 17 3 0,-18-17 12 16,0 0 12-16,17 19 11 0,-17-19 23 16,0 0 32-16,0 0 40 0,0 0 15 0,0 0 3 15,0 0-19-15,0 0-21 0,0 0-7 0,-21-4-3 16,21 4-5-16,-22-1-9 0,22 1-7 0,-27 4-13 16,27-4-2-16,-29 12-8 0,29-12 0 0,-31 23-6 15,31-23 1-15,-33 34-5 0,17-15 2 16,-1 2-4-16,2 0 3 0,2 2-3 0,3 0 6 15,1 2-4-15,2-2 6 0,4-4-5 0,2 0 1 32,1-19-5-32,8 30 2 0,-8-30-3 0,22 21 4 15,-22-21-5-15,37 11 2 0,-14-10-1 0,2-3-1 16,3-4 3-16,0-5-2 0,3-4 1 0,-4-3-2 16,1-5 1-16,0-2-7 0,-2-2 1 0,-2-3-7 15,-3 1 8-15,0-3-3 0,-3 1 5 16,-2-3-9-16,-3 4 2 0,-4 1-9 0,-5 6 11 15,-2 4-1-15,-6 2 9 0,4 17-1 0,-16-26-13 0,16 26 13 0,-27-12-14 16,27 12 14-16,-30 1 17 0,30-1-12 0,-28 17 17 16,28-17-10-16,-23 27-1 0,23-27 4 0,-16 29-5 15,16-29 1-15,-5 23-5 0,5-23 0 16,0 0-2-16,19 22 1 0,-19-22 0 16,29 8 5-16,-11-8 5 0,4-1 6 0,2-4-1 15,3-1-3-15,1-2-5 0,0-1-8 0,-3 2-1 16,0-2-2-16,-6 3 2 0,-1 3-1 0,-18 3 0 15,22-5 0-15,-22 5 0 0,0 0 0 0,0 0 2 16,0 0 1-16,0 0 0 0,0 0-2 0,5 26 1 16,-5-26-1-16,-11 29-3 0,3-10 4 0,-2 0-6 15,1 2 5-15,0-1-3 0,1-1 3 16,4 0-3-16,0-1 1 0,4-1-3 0,0-17 4 16,8 30-3-16,-8-30 2 0,24 20-2 0,-24-20 2 15,35 11-1-15,-12-8 1 0,4-6 1 16,3-4 0-16,3-4 2 0,0-2-1 0,0-4 1 15,-3-1-3-15,-2-3 2 0,-1-1-3 0,-4-1 3 16,-2 1-4-16,-4 0 5 0,-3-1-3 16,-3 2 4-16,-4 3-4 0,-2 1 2 0,-5 17-2 15,0-26 2-15,0 26-1 0,-7-21 3 0,7 21-3 16,0 0 0-16,-17-8 0 0,17 8-3 0,0 0 1 16,-17 20-3-16,17-20 0 0,-12 34-5 0,6-11 3 15,1 4-5-15,1-2 0 0,3 0-10 0,0-3-5 16,6 0-11-16,-2-5-4 0,8 1-13 0,-11-18-10 15,28 22-17-15,-28-22-16 16,41 3-34-16,-25-20-64 0,18 8-184 0,-4-2-116 16,-13-17 185-16</inkml:trace>
  <inkml:trace contextRef="#ctx0" brushRef="#br2" timeOffset="150288.3478">4378 8896 1411 0,'0'0'115'0,"-18"21"-64"0,18-21 24 15,-17 30-48-15,7-12-2 0,2 7 5 0,-1 0-6 16,1 4 6-16,0-2-9 0,2 4 5 0,-3-2-10 16,3 0 1-16,0-5-4 0,3-2 0 15,0-5-5-15,3-17 0 0,4 19-7 0,-4-19-2 16,0 0 0-16,0 0 0 0,23 4-1 0,-23-4 2 16,21-16 2-16,-21 16-2 0,29-38 7 15,-11 12-3-15,1-4 9 0,3-3-4 0,1-2 2 16,-1 2-6-16,-1 1 2 0,-4 3-8 0,-1 4-6 15,-3 5 5-15,-13 20-6 0,18-27 23 0,-18 27-12 16,0 0 14-16,0 0-15 0,0 0 0 0,0 0-1 16,0 0-13-16,0 0 23 0,7 29-24 0,-9-8 23 15,1 2-7-15,-1 1-5 0,2-2 1 0,1-2-8 16,1-3-6-16,-2-17-10 16,15 29-8-16,-15-29-8 0,27 18-3 0,-5-12-10 15,-2-10-17-15,13 5-37 0,-11-21-64 0,21 19-113 16,-19-7-233-16,3-14 10 0,12 16 410 0</inkml:trace>
  <inkml:trace contextRef="#ctx0" brushRef="#br2" timeOffset="150650.7383">4962 8866 1335 0,'-7'17'302'0,"-12"-20"-201"0,19 3-33 16,-24 5-15-16,24-5-19 0,-23 9-13 0,23-9-22 15,-22 17 11-15,22-17-16 0,-22 29 25 0,12-8-9 16,-2 4 9-16,2 4-2 0,-1 0-6 0,0 3 5 15,2 0-6-15,0-2 2 0,3-1-8 0,4-2 5 16,0-8-6-16,2-19-3 0,6 25 0 16,-6-25 0-16,0 0 0 0,23 8 0 0,-23-8 0 15,35-21 0-15,-12-3 0 0,3-5 0 16,4-9 0-16,1-5 0 0,2-4 0 0,1-3 0 0,0-3 0 16,1 1 0-16,1 0 0 0,-5 1 0 0,-3 3 0 15,-2 2 0-15,-6-1 0 0,-1-1 0 0,-3 5 0 16,-4 3 0-16,-3 11 0 0,-2 7 0 15,-7 22 0-15,0 0 0 0,0 0 0 16,-21 6 0-16,7 16 0 0,-4 11 0 0,-4 13 0 16,-3 8 0-16,-6 9 0 0,0 3 0 0,-1 2 0 15,4-4 0-15,7-8 0 0,9-8 0 0,7-9 0 16,7-10 0-16,6-1-48 0,1-11-18 0,11 2-7 16,0-10-14-16,19 7-46 0,-16-20-88 0,27 1-320 15,-10 2-24-15,0-10 253 0</inkml:trace>
  <inkml:trace contextRef="#ctx0" brushRef="#br2" timeOffset="151544.0102">6234 8839 1071 0,'0'0'348'0,"0"0"-256"0,0 0-23 15,-28-6-12-15,28 6-17 0,-28 6-26 0,9 2-11 16,-2 0-2-16,-1 4 4 0,-5 3 3 0,3 3-9 16,-4 2 37-16,3 6-22 0,0-1 32 15,2 5-8-15,1 1-10 0,5 0 5 0,1 0-12 31,6-2 1-31,3-3-13 0,4-4-1 0,6-4-8 0,3-1 0 0,-6-17-3 0,23 23 2 0,-6-15-1 32,4-4 2-32,2-4-1 0,1-3 1 15,3-4 1-15,0 0 1 0,-1-4 1 0,1-2-2 0,-1-4 2 0,-1-3-5 0,-2-1 4 0,0-2-4 16,-1-3 0-16,-3 0-7 0,-2-2 3 0,-3 0-7 16,-3 1 8-16,-4 3-3 0,0 0-9 0,-6 2 26 15,-4 2-25-15,0 2 27 0,-3 1-11 0,6 17-2 16,-15-25 4-16,15 25-2 0,0 0 2 15,-19-15 0-15,19 15 2 0,0 0-1 16,0 0 4-16,0 0-2 0,0 0-3 0,0 0-2 16,0 0-2-16,0 0 1 0,0 0 3 0,0 0 4 15,21-1 3-15,-2-1 2 0,1 0 1 0,5-1 0 16,0 1 0-16,1 1-1 0,-2 1-1 0,-2 2-1 16,-3 1-1-16,-2 2-2 0,-17-5 1 0,26 14-4 15,-26-14-3-15,19 21 0 0,-19-21 0 16,14 25 0-16,-14-25 0 0,5 29 0 0,-5-29 0 15,-2 33 0-15,0-16 0 0,-3 2 0 0,-1 2 0 16,-2-2 0-16,-1 3 0 0,1-2 0 0,-2 1 0 16,1-1 0-16,2-2-2 0,7-18 2 15,-8 27-1-15,8-27 1 0,0 0-2 0,0 0-1 16,0 0 1-16,0 0-1 0,20-2 3 0,-20 2-1 16,33-37 4-16,-10 8-3 0,3-6 3 15,2-6-5-15,2 0-4 0,0-3 17 0,1 3-15 16,-1 1 13-16,-4 3-9 0,-1 3 0 0,-3 5 0 15,-4 7 0-15,-18 22 0 0,25-24 0 0,-25 24 0 16,0 0 0-16,0 0 0 0,0 0 0 0,2 29 0 16,-8-2 0-16,-2 8 0 0,-6 5 0 0,0 4 0 15,-3 4 0-15,0 1 0 0,0-3 0 16,2-5 0-16,5-6 0 0,5-8 0 0,5-8-9 16,0-19-17-16,17 23-11 0,2-15-6 15,-2-12-10-15,9 2-19 0,-5-19-56 0,22 14-142 16,-18-21-319-16,2-8 9 0,6 3 341 0</inkml:trace>
  <inkml:trace contextRef="#ctx0" brushRef="#br2" timeOffset="151731.5134">7317 8265 1481 0,'-40'35'307'0,"21"16"-262"0,-3-1 1 0,1 5-9 0,-1 1-19 0,0 3 5 0,2-1-13 31,1 1 9-31,4-3-13 0,4-2 4 0,1-4-14 0,4-4-11 0,3-2 6 0,1-6-36 16,4 1 4-16,-3-14-72 0,13 11-35 0,-12-36-70 31,19 39-245-31,-11-22-60 0,-8-17 101 0</inkml:trace>
  <inkml:trace contextRef="#ctx0" brushRef="#br2" timeOffset="152106.5378">7417 8786 1113 0,'0'0'225'0,"-12"27"-106"0,12-27-44 0,-15 40-5 0,3-19-16 0,6 8-18 32,-5-3 28-32,5 5-31 0,-5-4 16 0,5-2-20 15,0-3-16-15,5-3-1 0,1-19-8 0,1 27 0 16,-1-27-3-16,0 0 2 0,16 18-1 0,-16-18 5 0,0 0 4 0,26-5 1 0,-26 5 3 31,28-23-4-31,-12 4-1 0,4-3-5 0,0-2 0 16,1-3-6-16,-2 0-10 0,1 0 23 0,0 0-22 0,0 2 22 0,1 1-9 0,-2 1-5 0,-2 2 4 15,0 2-4-15,-17 19 3 0,24-28-3 0,-24 28 0 32,0 0-5-32,0 0-3 0,0 0 0 0,0 0 3 0,0 0 4 0,2 34-1 15,-12-9 3-15,-3 8-10 0,-3 4-12 0,-4 6 21 31,-3 5-20-31,0 4 24 0,-4 1-1 0,2 4-11 0,-2-4-13 0,2 2-8 0,-2-4 10 0,7 1-13 32,-8-6-21-32,11 4-5 0,-6-6 9 0,9 1-9 0,-3-16-41 0,13 12-107 0,-18-27-24 0,18 9-147 15,4 3-50-15,0-26 239 0</inkml:trace>
  <inkml:trace contextRef="#ctx0" brushRef="#br2" timeOffset="152231.5402">7258 9605 981 0,'19'-20'368'15,"-29"-7"-164"-15,10 27-43 0,6-32-73 0,-2 12-5 31,-3-8-27-31,3-1-21 0,2-6-6 0,1 0-12 0,4-4 1 0,4 1-11 0,1 3-7 16,4 3 0-16,0 3 0 0,-1 5 0 0,-1 2 0 31,2 1-1-31,3 3-34 0,-4-5-32 16,12 9-72-16,-19-28-185 0,16 17-321 0,-1-4 47 16,1-5 361-16</inkml:trace>
  <inkml:trace contextRef="#ctx0" brushRef="#br2" timeOffset="152669.0742">8502 8467 1355 0,'18'-5'101'0,"-18"5"-48"0,0 0-16 0,0 0-16 15,-15 22-9-15,15-22-8 0,-13 37 11 0,3-11 3 16,2 9 9-16,-4 0-3 0,2 6 4 0,-2 0-16 16,3 3 6-16,1-1-16 0,0 1 6 0,2 2 3 15,0-3-25-15,1 1 24 0,0-3-30 16,3-3 10-16,1-5-17 0,4 3-43 0,-6-13-5 15,11 11-57-15,-8-34-74 0,-2 29-245 16,4-9-45-16,-2-20 242 0</inkml:trace>
  <inkml:trace contextRef="#ctx0" brushRef="#br2" timeOffset="152856.582">8256 8925 1108 0,'-10'-24'369'0,"10"24"-235"16,0 0-60-16,0 0-6 0,0 0-24 0,0 0-25 15,0 0-13-15,0 0-7 0,0 0 0 0,0 0 0 16,0 0 0-16,32-7-7 0,-11 4-13 0,-2-5-15 16,8 4-25-16,-7-9-24 0,13 9-37 0,-13-19-69 15,21 17-123-15,-2-7-207 16,-10-10 70-16,16 14 444 0</inkml:trace>
  <inkml:trace contextRef="#ctx0" brushRef="#br2" timeOffset="153200.3193">8870 8416 1681 0,'-31'29'91'15,"5"7"-33"-15,-1-2-16 0,5 9 3 0,-1-2-18 16,3 3-1-16,-1 0-9 0,4-3 6 0,2-2-9 16,3-2 3-16,2-1-11 0,3-3-7 15,2-3 2-15,3-2-1 0,2-4 0 0,2 1 0 16,4-6 0-16,2-2 0 0,-8-17 0 0,20 23 0 15,-20-23 0-15,27 11 0 0,-27-11 0 16,34 1 0-16,-16-5 0 0,1-2 0 0,-1-3 0 16,-1-2 0-16,-17 11 0 0,31-31 0 0,-16 13 0 15,1 1 0-15,-3-2 0 0,1 1 0 0,-3 1 0 16,-2-1 0-16,-9 18 0 0,19-27 0 0,-19 27 0 16,0 0 0-16,18-19 0 0,-18 19 0 0,0 0 0 15,0 0 0-15,0 0 0 0,13 23 0 0,-13-23 0 16,9 34 0-16,-6-14 0 0,1 2 0 15,0 1 0-15,-2-2-19 0,5-1-12 0,-7-20-7 16,14 32-11-16,-14-32-13 0,23 23-28 16,-23-23-35-16,34 12-80 0,-34-12-114 0,18-27-236 15,3 21 66-15,-11-18 425 0</inkml:trace>
  <inkml:trace contextRef="#ctx0" brushRef="#br2" timeOffset="153794.0813">9178 8851 1614 0,'0'0'127'16,"0"0"-76"-16,0 0-21 0,0 0-12 0,0 0-12 16,19 10 5-16,-19-10 5 0,29 0 1 0,-10 0-1 15,-1 1-7-15,1-1-5 0,0 0-2 0,-2 0-3 16,1-1 1-16,-18 1 0 16,30-4-1-16,-30 4 2 0,26-6 1 0,-26 6 0 15,0 0 3-15,19-14 2 0,-19 14 6 0,0 0-2 16,4-27 2-16,-4 27-7 0,-4-25 0 0,4 25-4 15,-6-29 0-15,3 12-2 0,3 17 2 0,-11-33-5 16,5 16 2-16,-2 0-5 0,8 17-1 0,-12-31-3 16,12 31 4-16,-13-21-1 0,13 21 4 0,-17-6 1 15,17 6 0-15,-25 18 3 0,8 2 2 16,-2 3 6-16,-3 5-2 0,0 5 9 16,-1 3-3-16,1 2 7 0,3 1-5 0,2-3-10 0,4-6 9 15,6-2-14-15,5-7 0 0,4-3 0 16,-2-18 0-16,22 22 0 0,-4-19 0 0,5-1 0 15,5-7 0-15,6-7 0 0,2-5 0 0,1-5 0 16,4-5 0-16,-3 1 0 0,0-1 0 0,-3 2 0 16,-2 1 0-16,-5 3 0 0,-3 2 0 15,-5 4 0-15,-20 15 0 0,27-18 0 0,-27 18 0 16,0 0 0-16,0 0 0 0,0 0 0 0,0 0 0 16,5 28 0-16,-11-6-9 0,-3 3-2 0,0 4-4 15,-2 1-7-15,2 2 3 0,-2-2-18 0,1-1 26 16,3-6-7-16,1-1 17 0,2-4 5 0,4-18-5 15,-1 24-4-15,1-24 2 0,0 0 1 16,0 0 2-16,18 6 12 0,-18-6-1 16,0 0 2-16,24-30 3 0,-12 12-2 0,0-5 3 15,1 0 1-15,1-4-8 0,-1 1 20 0,-2-3-23 16,1 3-5-16,-3 1-2 0,0 1 0 0,0 2 0 16,-2 1 0-16,0 3 0 0,-7 18 0 0,13-27 0 15,-13 27 0-15,0 0 0 0,14-19-3 0,-14 19-39 16,0 0-16-16,27 3-32 0,-27-3-52 15,39 9-112-15,-39-9-298 0,31 4-11 0,1 4 221 16</inkml:trace>
  <inkml:trace contextRef="#ctx0" brushRef="#br2" timeOffset="154278.5498">9872 8803 1136 0,'15'18'287'16,"-15"-18"-240"-16,0 0-10 0,0 0 7 0,25 17 6 16,-25-17-3-16,37-1-3 0,-15-5 1 0,8 1-7 15,1-3-7-15,3 0-15 0,-3 0-2 16,2-2-8-16,-3-1 1 0,0 2-2 0,-4-2 1 16,-1 1 0-16,-7 0 4 0,-18 10 1 0,27-15 5 15,-27 15 2-15,0 0 3 0,0 0-1 0,6-17-3 16,-6 17-6-16,-18-6-6 0,18 6-4 0,-37 0 0 15,14 2 1-15,-5 3 0 0,-1 2 2 16,-2 2 2-16,1 4 4 0,0 3 1 0,0 3 4 16,2 3-15-16,3 1 0 0,3 1 0 15,4 1 0-15,4 0 0 0,7-1 0 0,3-3 0 16,7 0 0-16,4-3 0 0,-7-18 0 0,28 29 0 16,-7-18 0-16,3-2 0 0,2-5 0 0,3 0-14 15,-1-8-47-15,7 4-33 0,-9-15-66 0,20 19-138 16,-21-18-299-16,6-3 10 0,3 9 352 0</inkml:trace>
  <inkml:trace contextRef="#ctx0" brushRef="#br2" timeOffset="154608.2179">10509 8218 1597 0,'0'0'89'0,"0"0"-72"0,0 0-8 16,0 0 1-16,0 0 1 0,-17 0-7 0,17 0-13 16,0 0-6-16,-20 32-2 0,20-32-21 15,-22 40-1-15,5-20-37 0,8 6 4 0,-9-10-41 16,12 7-39-16,-11-17-56 0,17-6-162 16,1 24-54-16,-1-24 221 0</inkml:trace>
  <inkml:trace contextRef="#ctx0" brushRef="#br2" timeOffset="154764.4103">10687 8189 1588 0,'-1'29'189'0,"-21"-10"-137"0,7 2-33 16,0-3 21-16,5 0-36 0,10-18 15 0,-15 30-21 16,15-30-13-16,-3 18-16 0,3-18-32 15,0 0-41-15,24 27-72 0,-24-27-149 0,0 0-249 16,17 5 65-16,-17-5 398 0</inkml:trace>
  <inkml:trace contextRef="#ctx0" brushRef="#br2" timeOffset="154939.4169">10671 8909 1745 0,'-30'6'276'0,"30"-6"-250"16,-22-2-26-16,22 2 0 0,0 0 0 0,-18-20-18 15,18 20-64-15,-19-26-61 0,19 26-204 16,0 0-296-16,-13-24 56 0,13 24 361 0</inkml:trace>
  <inkml:trace contextRef="#ctx0" brushRef="#br2" timeOffset="155508.7463">11476 8715 1715 0,'23'13'46'16,"-23"-13"-40"-16,22 0-5 0,-5-2 1 0,4 0-1 15,3-1 0-15,3 0 0 0,0 0-1 0,1-2 0 16,2 0 1-16,2-2-1 0,2-2 2 0,1 0-3 16,-2-2 2-16,0 0-2 15,-3 0 4-15,-4 0-3 0,-4-2 7 0,-5 2 6 16,-17 11 7-16,20-19 5 0,-20 19 1 0,4-17-8 16,-4 17-1-16,-9-20-7 0,9 20-1 0,-21-20-3 15,4 10 2-15,-2 2-2 0,-3 0 3 0,-2 5 1 16,0 0 0-16,-1 5 1 0,-1 1 1 0,1 6 2 15,0 3-4-15,1 3 2 0,0 5-7 0,4 6 1 16,2 3-6-16,2 3 3 0,2-1-5 16,6-2 3-16,3-1-3 0,5-2 2 0,7-2-9 15,4-4-1-15,6-2-15 0,6-6-6 0,8 1-19 16,3-12-15-16,14 5-48 0,-9-23-59 0,28 17-133 16,-8-18-276-16,-3-5 70 0,9 11 342 15</inkml:trace>
  <inkml:trace contextRef="#ctx0" brushRef="#br2" timeOffset="155993.1761">12469 8576 1487 0,'-34'-5'279'15,"11"12"-196"-15,-5-6-36 0,3 4-8 0,0-2-9 16,4 3-9-16,0-2-5 0,3 6 1 0,1 2-1 16,0 3-4-16,-1 3-12 0,2 2 0 0,0 3 0 15,2 4 0-15,0 1 0 0,2 0 0 16,2-2 0-16,4-2 0 0,5-4 0 15,1-20 0-15,6 26 0 0,-6-26 0 0,20 12 0 16,-20-12 0-16,29 0 0 0,-10-6 0 0,3-4 0 16,2-6 0-16,4-5 0 0,2-3 0 0,0-3 0 15,2 0 0-15,-2-2 0 0,0 1 0 0,-2-1 0 16,0 2 0-16,-1-1 0 0,-3 3 0 0,-2 4 0 16,-1 2 0-16,-4 6 0 0,-17 13 0 15,26-16 0-15,-26 16 0 0,0 0 0 0,0 0 0 16,9 23 0-16,-14 1 0 0,-1 9 0 0,-6 8-1 15,-4 10-7-15,-3 4 11 0,-5 12-4 0,-6 4-17 16,-1 8 16-16,-3 1-12 0,-3-1 8 0,-2 3 18 16,-1-5-11-16,0-3 14 0,1-7-12 0,3-9-5 15,4-7 14-15,4-7-23 16,6-10 18-16,6-8-9 0,4-9-7 0,12-17 1 16,0 0-2-16,0 0 0 0,0 0 4 0,0 0 2 15,-2-20 5-15,7-2-1 0,2-4-8 0,1 0 24 16,2-4-20-16,0-1 22 0,2-4-7 0,-1-1-7 15,1-1 5-15,3-6-8 0,-1-3 4 0,2-2-9 16,4-5 9-16,-1-4-14 0,4 1 3 0,0-1-23 16,4 7-23-16,-5 2-2 0,6 16-57 15,-11-5-10-15,13 25-58 0,-17-15-58 0,24 12-222 16,-2 13-46-16,-4-10 226 0</inkml:trace>
  <inkml:trace contextRef="#ctx0" brushRef="#br2" timeOffset="156321.3229">13318 8335 1704 0,'32'-15'84'0,"-32"15"-69"15,8-18-2-15,-8 18-13 0,0 0 13 0,0 0-6 16,0 0-1-16,0 0 13 0,7 17-12 0,-9 6 8 16,-1 9-9-16,-1 9-11 0,-2 6 11 0,-2 7-11 15,-2 6 12-15,-2 0-14 0,0 1 12 16,2-1-14-16,3-4 9 0,4-3 4 0,2-6-32 15,6-2 11-15,-3-10-40 0,12 2-31 0,-14-37-59 16,28 46-98-16,-28-46-242 0,17 17-44 0,8-7 247 16</inkml:trace>
  <inkml:trace contextRef="#ctx0" brushRef="#br2" timeOffset="156586.9559">13570 8503 1736 0,'-24'22'127'16,"-17"-8"-80"-16,6 3-17 0,3 0-10 0,5 0-5 16,4 0-13-16,5-1-1 0,18-16-2 0,-27 25 2 15,27-25-2-15,-10 18 3 0,10-18 2 16,0 0 5-16,10 21 6 0,-10-21 2 16,21 14 0-16,-21-14-11 0,31 13-6 0,-12-9 0 0,0 0 0 15,2 0 0-15,1-1 0 0,1 0 0 16,1-1 0-16,0 2 0 0,3-2 0 0,0 1-11 15,2-1-13-15,0-1-7 0,3 2-15 0,-2-5-14 16,6 10-40-16,-15-16-44 0,17 23-99 0,-38-15-225 16,33-9-52-16,-7 14 121 0</inkml:trace>
  <inkml:trace contextRef="#ctx0" brushRef="#br2" timeOffset="156790.0721">14089 8614 1008 0,'-5'-19'384'0,"5"19"-241"0,0 0-57 0,0 0-21 16,-10 18-26-16,10-18-15 0,-11 28-8 16,4-7 11-16,-4 1 1 0,0 6 4 0,-4 1-7 15,2 4 2-15,-2-2-9 0,3 3 2 0,0-6-12 16,3-1-18-16,3-6 20 0,3-2-30 0,3-19 19 16,1 26-19-16,-1-26-15 0,0 0-18 0,25 17-30 15,-25-17-60-15,32-12-201 0,-17-7-225 0,0-5 36 16,9 5 385-16</inkml:trace>
  <inkml:trace contextRef="#ctx0" brushRef="#br2" timeOffset="157336.9601">14284 8363 1547 0,'-12'20'128'0,"12"-20"-96"0,-23 15-16 0,23-15-4 15,-16 18 1-15,16-18-12 0,-8 22-2 16,8-22 1-16,0 24 0 0,0-24-2 0,6 27 4 15,-6-27-3-15,12 24 3 0,-12-24 4 0,16 28 9 16,-16-28 4-16,18 27 10 0,-18-27 0 0,16 31 1 16,-16-31 2-16,10 32 1 0,-10-32-3 0,4 33 1 15,-4-33-8-15,-2 30-2 0,2-30-21 0,-8 32 0 16,8-32 0-16,-10 29 0 0,10-29 0 16,-11 25 0-16,11-25 0 0,-9 21 0 15,9-21 0-15,0 0 0 0,0 0 0 0,-2 17 0 16,2-17 0-16,0 0 0 0,0 0 0 0,18-3 0 15,-18 3 0-15,17-10 0 0,-17 10 0 0,21-18 0 16,-21 18 0-16,23-25 0 0,-23 25 0 0,23-26 0 16,-23 26 0-16,23-27 0 0,-23 27 0 0,23-33 0 15,-23 33 0-15,22-31 0 0,-22 31 0 16,21-29 0-16,-21 29 0 0,13-21 0 0,-13 21 0 16,0 0 0-16,0 0 0 0,0 0 0 0,0 0 0 15,0 0 0-15,0 0 0 0,12 28 0 0,-10-9 0 16,-2 2 0-16,0 2 0 0,-2 1 0 0,2 2 0 15,2 4 0-15,-1-3 0 0,1 1 0 16,1-4 0-16,0-2 0 0,2-4 0 0,1-1 0 16,-6-17 0-16,21 23 0 0,-21-23 0 15,29 6 0-15,-8-7 0 0,4-5 0 0,2-5 0 16,2-3 0-16,-1-6 0 0,-1-2 0 0,1-2 0 16,-1-2 0-16,-2 0 0 0,-2 0 0 0,-2 1 0 15,-4 2 0-15,-2 3 0 0,-3-2 0 0,-4-1 0 16,-2-1 0-16,-1 1 0 0,-1 0 0 0,0 4-10 15,-3-1-18-15,-1 20 4 0,1-21-2 16,-1 21-5-16,0 0-18 0,0 0-43 0,0 0-67 16,0 0-127-16,0 0-278 0,-16 18 27 15,16-18 297-15</inkml:trace>
  <inkml:trace contextRef="#ctx0" brushRef="#br2" timeOffset="157540.166">15040 8470 1449 0,'0'23'243'0,"0"-23"-144"0,0 0-45 16,0 0-23-16,-17 6-14 0,17-6-3 0,0 0 5 15,-3 27 1-15,3-27 4 0,-6 36-9 0,1-10-1 16,-2 3-11-16,-2 3 3 0,0 2-9 0,0-1 5 16,1 0-5-16,0-2 2 0,3 2-11 0,3-3 2 15,4-1-19-15,0-6-24 16,9 6-90-16,-11-29-85 0,14 23-155 0,-14-23-196 15,0 0 80-15,29-2 433 0</inkml:trace>
  <inkml:trace contextRef="#ctx0" brushRef="#br2" timeOffset="157696.3458">15251 8241 1937 0,'0'0'110'0,"-23"-5"-110"16,4 2 0-16,19 3 0 0,-31 2 0 0,31-2 0 15,-27 2 0-15,27-2 0 0,-19 2 0 16,19-2-76-16,0 0-89 0,0 0-262 0,0 0-213 16,0 0 72-16,29 19 398 0</inkml:trace>
  <inkml:trace contextRef="#ctx0" brushRef="#br2" timeOffset="158820.2586">16034 8619 1206 0,'-24'-11'406'0,"24"11"-297"0,-49 16-41 0,23-8-14 16,-7 0-14-16,4 3-10 0,-4 0-10 0,1 2-1 15,2 1-3-15,1 3 3 0,-1 1-5 0,5 3 2 16,3-2-5-16,4-2-1 0,18-17-5 0,-19 28-3 16,19-28-4-16,4 19 1 0,-4-19-4 0,24 19 4 15,-5-11 0-15,5 0 1 0,3 0 0 16,4-1 3-16,6-3-2 0,2-1 0 15,2-2 0-15,0-1-2 0,4-4 1 0,-2-2-2 16,1-4 2-16,-2-2-2 0,-1 1 1 0,-5-4-2 16,-4 2 3-16,-7 0-2 0,-3-3 4 0,-5 2-4 15,-17 14 5-15,24-32-5 0,-24 32 5 0,14-29-3 16,-14 29 4-16,1-24-4 0,-1 24 3 16,-9-17-2-16,9 17-1 0,0 0 3 0,-19-16-1 15,19 16-2-15,0 0 0 0,-23 5 0 0,23-5-1 16,0 0 2-16,-22 28-1 0,22-28 0 0,-9 29 0 15,6-11 0-15,2 0 0 0,-2 2 0 0,4 0 0 16,2-2 0-16,0-1 0 0,-3-17 0 0,20 29 0 16,-20-29 0-16,32 20 0 0,-13-14 0 0,3-3 0 15,1-3 0-15,0-3 0 16,0-1 0-16,-2-1 0 0,0-2 0 0,-3 0 0 16,-18 7 0-16,33-21 0 0,-33 21 0 0,29-25 0 15,-29 25 0-15,27-27 0 0,-27 27 0 0,21-24 0 16,-21 24 0-16,18-18 0 0,-18 18 0 0,0 0 0 15,0 0 0-15,0 0 0 0,0 0 0 0,0 0 0 16,0 0 0-16,0 0 0 0,2 29 0 0,-9-6 0 16,-3 2 0-16,-1 1 0 0,-1 1 0 15,0-1 0-15,1-1 0 0,2-4 0 0,4-3 0 16,5-18 0-16,-2 23 0 0,2-23 0 0,0 0 0 16,0 0 0-16,17 8 0 0,-17-8 0 15,17-13 0-15,-17 13 0 0,23-29 0 0,-10 8 0 16,0 0 0-16,-1-5 0 0,0 1 0 0,-2-3 0 15,1 3 0-15,-3-1 0 0,1 1 0 16,-2 2 0-16,0 0 0 0,-1 2 0 0,0 4 0 16,-6 17 0-16,9-25 0 0,-9 25 0 0,0 0 0 15,0 0 0-15,0 0 0 0,0 0 0 0,0 0 0 16,17 12 0-16,-17-12 0 0,17 23 0 0,-17-23 0 16,25 23 0-16,-7-14 0 0,1-3 0 0,7-3 0 15,-1-3 0-15,4-2 0 0,0-3 0 0,3-2 0 16,-2-5 0-16,1-1 0 15,-3-2 0-15,-1-2 0 0,-4-1 0 16,-3 0 0-16,-4 1 0 0,-4 0 0 0,-12 17 0 16,15-29 0-16,-15 29 0 0,1-26 0 15,-1 26 0-15,-12-23 0 0,12 23 0 0,-26-13 0 16,26 13 0-16,-34 1 0 0,14 8 0 0,-2 4 0 16,-3 5 0-16,0 8 0 0,-1 4 0 0,1 4 0 15,2 3 0-15,1-1 0 0,5-2 0 16,6-1 0-16,4-5 0 0,5-3 0 0,7-3 0 0,1-5 0 0,-6-17 0 15,27 23 0-15,-9-14 0 0,2-6-60 16,10 5-58-16,-8-21-115 0,11 11-372 0,1-9-13 16,5-4 206-16</inkml:trace>
  <inkml:trace contextRef="#ctx0" brushRef="#br2" timeOffset="159536.3179">17767 8762 1331 0,'-23'-15'107'0,"23"15"-46"0,0 0-7 0,0 0-4 0,0 0-7 16,0 0-11-16,0 0-10 0,0 0 0 15,0 0 6-15,0 0 3 0,0 0 7 0,20-2 0 16,-20 2-3-16,34 0-5 0,-11-4-1 0,4-1-7 16,3-2-5-16,2-1-8 0,3-4-2 15,0 0-6-15,-2-4 1 0,0 0-3 0,-5-1 4 16,-1 1-3-16,-4 1 3 0,-3-1-4 0,-20 16 3 16,28-30-3-16,-28 30 2 0,11-23-1 0,-11 23 0 15,-2-20 2-15,2 20 1 0,-25-15-2 16,5 11 1-16,-7 2-3 0,-3 4 1 0,-3 4 1 15,-2 5 1-15,1 4 6 0,-5 4-1 0,1 8 0 16,-1 2-7-16,0 3 0 0,1 2 0 0,4 0 0 16,4-1 0-16,8-1 0 0,9-3 0 0,8-2 0 15,8-4 0-15,10-4 0 0,7-1 0 0,8-2 0 16,11-6 0-16,2-4 0 0,11-6-12 16,-3-6-19-16,7 0-30 0,-2-9-6 15,8 7-52-15,-11-18-41 0,16 20-67 0,-26-26-86 16,10 10-179-16,-1 6 26 0,-17-13 368 0</inkml:trace>
  <inkml:trace contextRef="#ctx0" brushRef="#br2" timeOffset="159880.0803">18521 8539 1164 0,'-7'17'415'0,"7"-17"-276"0,0 0-49 0,-23 6-27 16,23-6-19-16,-11 20-15 0,11-20-4 0,-12 32-4 15,6-10 2-15,-5 0-4 0,2 2-4 0,-3 0-15 16,-1 3 0-16,-1-1 0 0,-1 1 0 0,-1 0 0 15,0-2 0-15,0-1 0 0,3-2 0 16,1-1 0-16,1-2 0 0,11-19 0 0,-13 27 0 16,13-27 0-16,0 0 0 0,0 0 0 15,0 0 0-15,26 0 0 0,-26 0 0 0,35-22 0 16,-14 6 0-16,1-3 0 0,2-3 0 0,-1-1 0 16,2 0 0-16,-1 0 0 0,0 1 0 0,-2 2 0 15,-2 0 0-15,-2 5 0 0,-18 15 0 0,29-29 0 16,-29 29 0-16,24-21 0 0,-24 21 0 0,17-11 0 15,-17 11 0-15,0 0 0 0,0 0 0 16,19 10 0-16,-19-10 0 0,11 18 0 0,-11-18 0 16,13 24-9-16,-13-24-15 0,15 26-9 0,-15-26 1 15,21 26-8-15,-21-26-4 0,27 27-14 16,-27-27-4-16,29 23-13 0,-29-23-10 0,37 17-36 16,-37-17-52-16,38 6-118 0,-15-4-210 0,-23-2 77 15,42 0 350-15</inkml:trace>
  <inkml:trace contextRef="#ctx0" brushRef="#br2" timeOffset="160271.1267">19072 8672 1289 0,'-16'-20'276'0,"16"20"-160"15,-14-22-45-15,14 22-20 0,-20-27-13 0,20 27-8 16,-23-21 1-16,23 21-1 0,-24-8 0 0,24 8-2 16,-26 8-3-16,26-8-3 0,-28 29-12 0,13-9-10 15,-2 6 0-15,0-1 0 16,1 2 0-16,0 2 0 0,4 1 0 0,-2-1 0 15,5-2 0-15,3-6 0 0,2-4 0 0,4-17 0 16,8 20 0-16,-8-20 0 0,24 4 0 0,-5-7 0 16,5-8 0-16,6-5 0 0,4-6 0 0,2-7 0 15,3-4 0-15,1-5 0 0,0-3 0 0,-1-1 0 16,-2-2 0-16,-5 2 0 0,-1 2 0 16,-3 0 0-16,-3 5 0 0,-3-1 0 0,-2 1 0 15,-1 2 0-15,-3-1 0 0,-1 3 0 0,-6 3 0 16,-1 4 0-16,-8 24 0 0,6-22 0 0,-6 22 0 15,0 0 0-15,0 0 0 0,-21 34 0 0,8-5 0 16,-6 7 0-16,0 7 0 0,-2 2 0 0,-3 5 0 16,-2 3 0-16,2 3 0 0,0-2 0 15,3-1 0-15,3-6 0 0,7-4 0 16,1-9-14-16,11 2-63 0,1-8-7 0,11 7-4 16,-3-17-49-16,21 16-115 0,-31-34-304 0,40 26-1 15,-7-10 276-15</inkml:trace>
  <inkml:trace contextRef="#ctx0" brushRef="#br2" timeOffset="160708.6907">19526 8683 1423 0,'-26'4'254'0,"26"-4"-175"15,-9 20-31-15,9-20-11 0,0 0-16 0,1 25-8 16,-1-25-2-16,0 0 3 0,16 19-1 0,-16-19 0 16,19 7 1-16,-19-7-1 0,27-1-2 0,-27 1-2 15,33-13 1-15,-13 4-6 0,1-3-1 0,1-2-4 16,2 0-1-16,-3-4-1 15,1-2 5-15,-3 0-4 0,-3-1 5 0,-3 1-5 16,-3 3 4-16,-10 17-2 0,10-28 3 0,-10 28 0 16,-5-21 1-16,5 21-3 0,-19-15 0 0,19 15 0 15,-37-5 0-15,12 9 1 0,-5 3 2 0,0 5 5 16,-4 4 3-16,1 6 7 0,-1 1-19 0,0 5 0 16,2-1 0-16,3 0 0 0,4 0 0 0,6-4 0 15,5-3 0-15,6 0 0 0,8-4 0 16,0-16 0-16,18 31 0 0,-18-31 0 0,36 23 0 15,-12-15 0-15,5-2 0 0,-1-3 0 0,7 0-35 16,-5-6-39-16,10 6-47 0,-12-17-41 0,18 17-45 16,-24-21-35-16,23 19-107 0,-6-2-125 15,-13-15 92-15,12 18 382 0</inkml:trace>
  <inkml:trace contextRef="#ctx0" brushRef="#br2" timeOffset="161224.3477">20014 8646 1343 0,'0'0'168'0,"0"0"-74"15,0 0-22-15,-13-17-17 0,13 17-13 0,0 0-13 16,0 0-8-16,0 0-6 0,-8 24 4 0,8-24-1 16,-12 29 5-16,12-29-6 0,-19 34-2 0,7-15-4 15,-1 3 4-15,-3 1 0 0,0 1 5 16,-3 0-2-16,1 3 3 0,-2-4-7 0,3 0-15 16,1-4 4-16,16-19-3 0,-20 27 0 15,20-27 0-15,0 0 0 0,0 0 0 0,0 0-2 16,0 0-7-16,0 0 3 0,20-9-1 0,-20 9-9 15,28-29 26-15,-11 10-24 0,0-3 24 0,0-1-7 16,2 0-7-16,-2 0 6 0,-3 3-4 0,0 0 1 16,-2 1 1-16,-3 1 4 0,4 1 0 15,-5 0 4-15,-8 17-3 0,17-29 0 0,-17 29-4 16,12-19 0-16,-12 19 0 0,0 0 1 0,0 0-1 16,0 0 1-16,0 0 0 0,0 0-2 0,11 20 0 15,-11-20 0-15,0 32 0 0,0-32 0 0,-5 31 0 16,5-31 0-16,-6 28 0 0,6-28 0 15,0 19 0-15,0-19 0 0,0 0 0 16,0 0 0-16,0 0 0 0,25 11 0 0,-25-11 0 16,24-14 0-16,-24 14-1 0,30-26 2 0,-13 9-3 15,2-1 4-15,0-1-5 0,-1-2 4 0,1 1-1 16,-2-2 1-16,0 3-1 0,-4 1 1 0,0 1-2 16,-13 17 1-16,19-26-1 0,-19 26 3 0,0 0-2 15,17-18 0-15,-17 18 0 0,0 0 0 0,0 0 0 16,0 0 0-16,-9 19 0 0,9-19-2 15,-16 38-1-15,5-13-4 0,-1 2-2 0,0 3-11 16,-1-4-2-16,3 1-16 0,-2-2-8 0,7 1-38 16,5-26-30-16,-5 41-75 0,5-41-47 15,5 20-74-15,-5-20-199 0,0 0 103 0,35 18 355 16</inkml:trace>
  <inkml:trace contextRef="#ctx0" brushRef="#br2" timeOffset="161396.2807">20428 8689 859 0,'-23'34'183'16,"19"-8"-100"-16,-6-5-45 16,2 4-10-16,1-2-27 0,0-2-16 0,2 2-27 15,5-23-81-15,-12 22-285 0,12-3-26 0,0-19 265 16</inkml:trace>
  <inkml:trace contextRef="#ctx0" brushRef="#br2" timeOffset="161599.3394">20735 8151 1500 0,'-16'36'480'0,"-10"-28"-413"15,4-1-67-15,3-1 0 0,0 0 0 0,19-6 0 16,-25 11 0-16,25-11-20 0,0 0-39 0,-11 19-59 16,11-19-62-16,0 0-198 0,0 0-231 15,0 0 86-15,4 26 364 0</inkml:trace>
  <inkml:trace contextRef="#ctx0" brushRef="#br2" timeOffset="161943.0943">20679 8496 949 0,'31'-1'238'0,"-31"1"-107"0,0 0-25 0,4-20-7 16,-4 20-9-16,0 0-9 0,0 0-5 0,0 0-19 16,0 0-18-16,0 0-15 0,-17 8-4 0,17-8-2 15,-19 18 4-15,19-18 2 0,-27 29 2 0,12-11-6 16,-2 6 5-16,0 0-23 0,-1 2-2 0,0-2 0 16,2-4 0-16,2 1 0 0,5-4 0 15,9-17 0-15,-10 25 0 0,10-25 0 16,1 17 0-16,-1-17 0 0,0 0 0 0,26 15 0 15,-9-15 0-15,3-2 0 0,6-1-11 0,8-2-22 16,0-6-21-16,11 7-45 0,-11-20-87 0,23 16-319 16,-20-12-98-16,4 1 56 0</inkml:trace>
  <inkml:trace contextRef="#ctx0" brushRef="#br2" timeOffset="162505.6056">21694 8144 1285 0,'-3'-17'316'0,"3"17"-256"16,0 0-18-16,0 0-16 0,-4-21-13 0,4 21-4 15,0 0 0-15,0 0 4 0,0 0 0 0,0 0 4 16,-3 29-4-16,2-8 2 0,-2 8-4 15,1 5 6-15,-1 8 10 0,-2 8-25 0,-2 2 21 16,-1 3-24-16,0-1 0 0,-2-1 8 0,2-2-12 16,-2-3 8-16,1-6-7 0,3-4 2 0,1-4-15 15,0-6 2-15,4-2-20 0,-1-9-14 16,8 2-36-16,-6-19-28 0,12 21-71 0,-12-21-85 0,0 0-230 16,7-17 4-16,-9 0 349 0</inkml:trace>
  <inkml:trace contextRef="#ctx0" brushRef="#br2" timeOffset="162943.1135">21374 8522 1447 0,'-42'-10'160'15,"20"12"-57"-15,-7-4-27 0,29 2-27 0,-28 2-24 16,28-2-13-16,0 0-11 0,0 0-5 16,0 0 0-16,0 0 3 0,31 8 4 0,-5-5 5 15,4-3 4-15,7 1 2 0,4-3-1 0,5-1 2 16,3 0-5-16,1-1-2 0,-1 0-2 0,-2 1-4 15,-3 0 3-15,-3 2 4 0,-4 0 3 0,-6 2 2 16,-5-1 1-16,-3 3 0 0,-23-3 0 16,30 6-8-16,-30-6-7 0,0 0 0 0,17 4 0 15,-17-4 0-15,0 0 0 0,0 0 0 16,0 0 0-16,-11 20 0 0,11-20 0 0,-18 24 0 16,18-24 0-16,-23 35 0 0,11-16 0 0,1 4 0 15,0-1 0-15,4 1 0 0,1 0 0 0,2-1 0 16,4 0 0-16,2-2 0 0,4-1 0 0,3 0 0 15,-9-19 0-15,27 26 0 0,-10-16 0 0,3-4 0 16,2-4 0-16,3-4 0 0,-1-2 0 16,0-4 0-16,-3-3 0 0,-2-1 0 0,-19 12 0 15,28-32 0-15,-17 14 0 0,-2-1 0 0,-3 0 0 16,-1-1 0-16,-4 3 0 0,-2-1 0 16,-2 0 0-16,3 18 0 0,-9-34 0 0,4 17 0 15,5 17 0-15,-11-30 0 0,11 30 0 0,-11-25 0 16,11 25-5-16,-6-17-30 0,6 17-10 0,0 0-7 15,0 0-18-15,0 0-24 0,29 0-40 16,-29 0-77-16,29-3-223 0,-29 3-91 0,32 0 84 16</inkml:trace>
  <inkml:trace contextRef="#ctx0" brushRef="#br2" timeOffset="163614.9839">22905 8368 1047 0,'15'-21'139'0,"-21"-6"-21"0,6 27 9 16,5-41-59-16,-5 41 16 0,3-34-45 0,-3 34 10 15,-1-20 4-15,1 20-7 0,0 0-2 0,0 0-8 16,-17-10-7-16,17 10-6 0,-19 11-5 16,19-11-1-16,-28 28 0 0,11-5-17 0,-3 5 25 15,2 6-25-15,-1 4 21 0,0 5-4 0,1 1-11 16,0 1 6-16,0 1-8 0,2 1 4 16,-1-2-10-16,2-3 4 0,-1-2-2 0,3-3 0 15,2-6 0-15,1-3 0 0,6-8-1 0,4-20 2 16,-3 23-3-16,3-23 3 0,0 0-1 0,18 2 0 15,-18-2 1-15,28-22-1 0,-9 1 0 0,2-7 0 16,3-5 0-16,2-5 0 0,5-7 0 0,-2 1 0 16,0-2 0-16,-2 1 0 0,-4 4 0 0,-2 0 0 15,-4 1 0-15,-4 0 0 0,-2-1 0 16,1 1 0-16,-3 0 0 0,0 2 0 0,-1 4 0 16,-2 7 0-16,-1 5 0 0,-5 22 0 15,6-18 0-15,-6 18 0 0,0 0 0 0,0 0 0 16,-2 29 0-16,1-1 0 0,0 9 0 0,-3 9 0 15,2 7 0-15,-2 3 0 0,2 1 0 0,2-2 0 16,2-1 0-16,6-2 0 0,3-4 0 16,3-3 0-16,8-5 0 0,2-7 0 0,6-4 0 15,4-6 0-15,2-4 0 0,2-9 0 0,-1-3 0 16,0-5 0-16,-1-7 0 0,-2-3 0 0,-2-7 0 16,-3-3 0-16,-4-4 0 0,-4-2 0 0,-2-4 0 15,-3-3 0-15,-3-4 0 0,-2-3 0 0,-4 0 0 16,-1-2 0-16,-2 3 0 0,-3 0 0 15,-1-1 0-15,0 0 0 0,-1-5 0 16,1 1 0-16,0-2 0 0,0 2 0 0,4 2 0 16,-1 0 0-16,6 8 0 0,-3 1-51 0,5 13-16 15,-4-2-40-15,15 20-88 0,-22-20-193 0,17 20-192 16,0 6 33-16,-17-6 436 0</inkml:trace>
  <inkml:trace contextRef="#ctx0" brushRef="#br2" timeOffset="164099.3909">23977 8331 1627 0,'0'0'115'0,"-21"3"-60"0,21-3-12 15,0 0-23-15,0 0-15 0,0 0-5 16,0 0 0-16,18-11 0 0,2 7 4 0,5-4 8 16,6 2 4-16,5-4-5 0,4 2 28 15,3-1-30-15,4-2 25 0,1 2-20 0,-1 0-8 16,-3 2-1-16,-3 0-6 0,-5 4 0 0,-2 1 4 15,-10 2 2-15,-3 2 7 0,-21-2 2 0,18 5-14 16,-18-5 0-16,0 0 0 0,-10 18 0 0,10-18 0 16,-34 29 0-16,3-9 0 0,-8 1 0 0,-5 2 0 15,-7 6 0-15,-1-1 0 0,-7 4 0 16,1 0 0-16,-3 2 0 0,1 2 0 0,2 1 0 16,6-1 0-16,8-1 0 0,7-2 0 0,9-3 0 15,10-5 0-15,6-2 0 0,10-1 0 0,7-3 0 16,7 0 0-16,8-3 0 0,7-1 0 15,10-3 0-15,4-5 0 0,8-3 0 0,5-3 0 16,2-3 0-16,-1-3 0 0,1-1 0 16,-7-5-53-16,3 7-45 0,-11-14-47 0,16 22-107 15,-26-11-336-15,8-7 30 0,-2 8 206 0</inkml:trace>
  <inkml:trace contextRef="#ctx0" brushRef="#br2" timeOffset="164271.2752">24804 8842 1888 0,'0'0'109'15,"0"0"-59"-15,-21 5-50 0,21-5 0 0,0 0 0 16,0 0 0-16,0 0 0 0,0 0 0 0,0 0 0 16,-18-15-17-16,18 15-38 0,0 0-35 0,0 0-122 15,0 0-402-15,-21-14 11 0,21 14 148 0</inkml:trace>
  <inkml:trace contextRef="#ctx0" brushRef="#br2" timeOffset="164477.5887">23534 9107 2047 0,'-24'4'0'0,"3"-2"0"0,21-2 0 0,0 0 0 0,0 0 0 16,0-25 0-16,17 12 0 0,0-7 0 0,8 4-37 16,-10-13-114-16,21 23-180 0,-18-23-298 0,3 7 24 15,-3 6 312-15</inkml:trace>
  <inkml:trace contextRef="#ctx0" brushRef="#br2" timeOffset="274573.151">1597 12022 597 0,'0'0'160'0,"7"-21"-13"0,-7 21-114 15,11-22 76-15,-11 22-31 0,9-17-24 0,-9 17 80 16,0 0-97-16,0 0-9 0,0 0 2 0,0 0-11 16,0 0 3-16,0 0-4 0,-1 25 6 15,1-25-6-15,-6 39 0 0,0-14 9 0,-1 6-36 16,-3 2 29-16,-2 7-30 0,-5 4 8 15,0 4 16-15,-5 1-3 0,1 0 15 0,-4-2-4 16,3-1 10-16,0-5-17 0,5-4 6 0,1-8-15 16,5-4 0-16,4-5-7 0,7-20 1 0,-5 24-2 15,5-24 0-15,0 0-2 0,0 0 1 0,0 0 0 16,17 12 1-16,-17-12 2 0,18-13 0 0,-18 13 3 16,23-33-2-16,-7 6 7 0,0-3-2 0,1-6 12 15,1-3-6-15,-1-4 11 0,3-3-10 16,-3-2 7-16,1-1-10 0,0-2 10 0,-1 0-11 15,0 4-9-15,0 4 23 0,-1 3-22 0,0 7 20 16,-3 5-9-16,1 6-11 0,-14 22-1 16,20-20-1-16,-20 20 1 0,0 0 0 0,21 3 0 15,-21-3 2-15,17 26-3 0,-5-4 1 0,0 5-2 16,1 4-10-16,-1 3 24 0,-1 4-22 16,-2 2 21-16,1 4-7 0,-1 0-8 0,2 4 9 15,-2 0-11-15,1-1 8 0,0 0-14 0,-3-6 6 16,0-1-17-16,-1-7 0 0,1-2-17 0,-4-5-5 15,5 0-24-15,-8-26-12 0,8 38-19 0,-8-38-57 16,2 17-35-16,-2-17-130 0,-19-18-142 0,19 18 110 16,-12-32 354-16</inkml:trace>
  <inkml:trace contextRef="#ctx0" brushRef="#br2" timeOffset="274713.7784">1727 12360 1056 0,'-33'-17'195'0,"33"17"-78"0,-32-7-14 0,32 7-30 16,-18 2-20-16,18-2-14 0,0 0-24 0,0 0-9 15,0 0-4-15,0 0 0 0,30 13 0 0,-4-10-1 16,5-4-7-16,6-7-26 0,9 3-33 0,-4-14-63 16,21 15-124-16,-15-12-280 0,7-6 19 15,10 11 378-15</inkml:trace>
  <inkml:trace contextRef="#ctx0" brushRef="#br2" timeOffset="275418.2862">2856 12301 915 0,'0'0'221'16,"0"0"-112"-16,0 0-22 0,5-17-11 0,-5 17-12 16,0 0-12-16,0 0-11 0,0 0-15 0,0 0-11 15,0 0-10-15,-11 19-5 0,11-19-1 0,-3 20 6 16,3-20 0-16,-2 32 5 0,2-13-3 16,2 3 3-16,-2 1-3 0,2 2 3 0,1 1-5 15,-1 2 8-15,-1-1-11 0,2 1 7 16,-3-1-5-16,2-1 4 0,-1-3-3 0,0 2 4 15,2-6-5-15,-3-19-8 0,2 28 30 0,-2-28-33 16,0 0 31-16,0 0-23 0,0 0-1 0,0 0 0 16,0 0 1-16,0 0 0 0,0 0-20 0,6-20 32 15,-2-3-31-15,0-4 27 0,1-2-5 0,-1-3-7 16,1 1 7-16,1-1-7 0,-1 0 8 16,3-2-11-16,-2-2 9 0,1-3-6 0,3-1 5 15,1 1-6-15,3 3 7 0,2 2-6 0,1 7 6 16,0 4-4-16,0 8 3 0,-17 15-4 15,31-18 2-15,-31 18-2 0,24-5 1 0,-24 5 0 16,18 7 0-16,-18-7 1 0,17 15-3 0,-17-15 4 16,18 23-4-16,-18-23 5 0,15 29-4 0,-15-29 4 15,11 32-3-15,-11-32 3 0,7 32-4 16,-7-32 3-16,4 30-3 0,-4-30 4 0,-1 30-3 16,1-30 3-16,-8 28-2 0,8-28 1 0,-16 23-3 15,16-23 1-15,-23 20-3 0,23-20 0 0,-29 15 0 16,12-8 2-16,0-1 0 0,-2-1 3 0,0 2-1 15,0-2 1-15,0 2-2 0,-1 1 2 0,2 0-1 16,0 3 4-16,18-11-1 0,-31 29 4 16,17-10-3-16,3 6 5 0,-2 2-6 15,5 6 9-15,-1 1-7 0,3 5-4 0,0-1 24 16,1 1-29-16,1-1 24 0,0-2-15 0,3-4-8 16,1-1 6-16,2-3-12 0,2-4-3 0,2 1-30 15,-6-25-45-15,18 35-33 0,-18-35-56 0,28 16-117 16,-5-11-228-16,-23-5 34 0,40-16 413 0</inkml:trace>
  <inkml:trace contextRef="#ctx0" brushRef="#br2" timeOffset="275641.2404">3568 11674 1287 0,'0'0'326'0,"0"0"-251"15,-15 36-39-15,6-1-2 0,-6 9-14 16,2 6 2-16,-4 6-18 0,-2 5 13 0,-1-1 0 16,0 2-22-16,1 0 17 0,3-1-22 0,3 0 4 15,3-3 11-15,4-3-12 0,3-5 6 0,6-3-20 16,0-7-13-16,10 0-25 0,-4-11-13 0,17 9-84 16,-26-38-32-16,50 42-101 0,-25-28-260 0,-1-17 114 15,18 14 413-15</inkml:trace>
  <inkml:trace contextRef="#ctx0" brushRef="#br2" timeOffset="276540.5316">3958 12188 1234 0,'-23'-12'158'0,"23"12"-84"16,-35-6-2-16,35 6 2 0,-37 1-14 15,20 5-10-15,-6-3-15 0,3 5-4 0,-4-2-7 16,4 4-4-16,-1 1 0 0,3 3 1 0,-2 1-4 15,3 5 3-15,0 1-6 0,3 3 2 0,-1 0-6 16,4 3 1-16,1-2-5 0,4 1 2 16,2-2-5-16,1-2 1 0,4-4-4 0,-1-18 2 15,11 29-4-15,-11-29 3 0,20 21 0 16,-20-21-1-16,25 14 0 0,-25-14 2 0,33 3-3 16,-15-6 1-16,2-5-1 0,0-2-1 0,1-5 3 15,1-3-2-15,1-3 4 0,0 0-5 0,-1-4 4 16,-1 0-4-16,-3 1 4 0,-2 0-3 0,-2 2 3 15,-1 3-3-15,-5 0 4 0,-8 19-4 0,12-27 2 16,-12 27-1-16,8-21 0 0,-8 21 1 0,0 0 0 16,0 0 0-16,0 0-1 0,0 0-2 15,0 0-2-15,0 0-1 0,0 0 0 0,-9 23 2 16,9-23 0-16,-6 30 4 0,4-13-2 0,2 0 2 0,0 1-3 16,1 0 3-16,0 1-2 0,1 0 3 0,1-1-3 15,-1 0 2-15,2-1-3 0,-4-17 3 0,11 29-2 16,-11-29 2-16,13 24-4 0,-13-24 3 15,19 16-3-15,-19-16 1 0,21 5 1 16,-21-5-1-16,24-7 2 0,-24 7-1 0,26-20 3 16,-11 3-3-16,-1-1 3 0,1-4-3 0,0-3 2 15,0 1-3-15,0-3 4 0,3 1-3 0,-2-2 4 16,0 0-6-16,1 0 7 0,-1 2-6 0,0 1 4 16,-1 4-4-16,-1 4 3 0,-14 17-2 0,23-23 1 15,-23 23-1-15,0 0-1 0,0 0 1 0,18-2-2 16,-18 2 4-16,1 20-1 0,-1-20 2 15,-5 36-2-15,1-13 2 0,-5 3-3 0,1-1 3 16,-2 0-3-16,0 1 6 0,2-3-5 16,1 0 5-16,1-5-2 0,6-18 2 0,-2 28-4 15,2-28-1-15,0 0 0 0,8 18-1 0,-8-18 0 16,18-1 2-16,-18 1-2 0,25-17 3 0,-8 1 0 16,3-3-4-16,1-6 5 0,3 1-5 0,0-2 4 15,0-1-4-15,-1 2 3 0,-1 0-4 16,-2 4 3-16,-2 0-1 0,-18 21 3 0,27-25-3 15,-27 25 1-15,0 0 0 0,0 0 1 0,0 0 2 16,0 0-3-16,6 23 2 0,-14-2-4 0,1 4 6 16,-4 0-7-16,0 2 6 0,0-1-6 0,2 0 4 15,1-5-2-15,5-3 1 0,3-18-2 0,1 22 2 16,-1-22-4-16,17 6 3 16,-17-6-2-16,33-14 2 0,-10-3 2 0,5-7-4 15,6-8 2-15,5-4-25 0,6 0-5 0,1-7-6 16,5 2 7-16,-4-2 5 0,2 2-30 0,-8-8 3 15,4 8-43-15,-11-12-5 0,9 13-16 0,-19-14-34 16,14 17-6-16,-18-8 9 0,4 19 54 0,-12 7 84 16,-12 19 105-16,0 0 44 0,0 0 27 0,-12 18-26 15,-12 0-41-15,7 18-14 0,-13-2-21 16,7 14 0-16,-7 1-20 0,3 6 1 0,-1 0-4 16,3-1-35-16,3-3 12 0,5-4-29 0,4-5-2 15,7-5 1-15,10 0-83 0,-8-14-4 0,17 12-50 16,-13-35-114-16,3 22-258 0,-3-22 2 0,14 17 327 15</inkml:trace>
  <inkml:trace contextRef="#ctx0" brushRef="#br2" timeOffset="276728.0786">4893 12022 1404 0,'0'0'418'0,"-21"-12"-313"0,21 12-42 0,0 0-16 16,0 0-37-16,0 0-10 0,0 0 0 0,0 0 0 15,0 0 0-15,0 0 0 0,28-19 0 16,-4 14 0-16,4-3 0 0,5 0 0 0,1-1-15 16,11 3-35-16,2-6-32 0,18 13-92 15,-19-27-200-15,19 17-244 0,-1-2 22 0,-2-7 459 16</inkml:trace>
  <inkml:trace contextRef="#ctx0" brushRef="#br2" timeOffset="277556.1775">6112 12140 1264 0,'0'0'104'15,"-10"-21"-69"-15,10 21 0 0,0 0 6 0,-17-17 0 16,17 17-19-16,-22 3-12 0,22-3-4 15,-29 12 0-15,29-12 10 0,-33 25 4 0,15-4 12 16,-3-3 3-16,3 6 12 0,-4-1-7 0,4 4 4 16,-1-3-10-16,2 2-1 0,2-1-13 0,3-1 1 15,2-4-11-15,4 0 0 0,6-20-6 16,-2 29-2-16,2-29-2 0,8 19 1 0,-8-19-2 16,20 10 1-16,-20-10-2 0,35-4 2 0,-13-3 0 15,1-4-1-15,1-5 2 0,2-3-3 0,-2-3 3 16,2-1 2-16,-3-2 4 0,0 1-5 0,-5-1 5 15,0 1-8-15,-4 1 3 0,-2 1-4 0,-4 2 4 16,-2 0-2-16,-2 2 2 0,-3 1-2 16,-1 17 2-16,-2-27-2 0,2 27 2 15,-6-17 0-15,6 17 3 0,0 0-4 0,0 0 2 16,0 0-2-16,-20 3-1 0,20-3 3 0,0 0-3 16,-8 27 2-16,8-27-1 0,2 22 1 0,-2-22-3 15,10 17 2-15,-10-17-3 0,19 12 1 0,-19-12 1 16,28 5 0-16,-9-5 4 0,0-3 2 0,3-2 2 15,1 0 2-15,1-2 0 0,2 0-1 16,-3 2-3-16,-1 1-2 0,-4 3-1 0,-18 1 0 16,29 5 2-16,-29-5 0 0,0 0-3 0,21 18-2 15,-21-18 0-15,5 26 0 0,-5-9 0 0,-3 3 0 16,-1 4 0-16,-4 2 0 0,-2 2 0 0,1 1 0 16,-3 1 0-16,2-4 0 0,-1 1-1 0,1-6 0 15,5-3-1-15,5-18 2 0,-5 24 0 16,5-24 0-16,0 0 0 0,0 0-1 15,0 0 2-15,20 8 0 0,-20-8 2 0,18-15-3 16,-18 15 0-16,24-34 0 0,-10 10 0 0,-2-2 0 16,0-3 0-16,-1 1 0 0,-1 2 0 0,-3-2 0 15,0 0 0-15,1 1 0 0,-2 1 0 0,0 0 0 16,-1 2 0-16,1 1 0 0,0 5 0 0,-1-1 0 16,-5 19 0-16,13-28 0 0,-13 28 0 15,16-17-3-15,-16 17-48 0,19-8-17 0,-19 8-46 16,24 0-27-16,2 9-7 0,-9-14-15 0,28 18-57 15,-2-4-289-15,-1-12 52 0,20 11 285 16</inkml:trace>
  <inkml:trace contextRef="#ctx0" brushRef="#br2" timeOffset="278118.7067">7855 11975 992 0,'0'0'360'16,"-17"-3"-238"-16,-5-5-31 0,22 8-14 16,-34 0-9-16,34 0-21 0,-38 4-20 0,17 1-8 15,-4 0-1-15,-1 3-1 0,-3 3 0 0,1 5 2 16,0 2-4-16,3 4-12 0,-2-1 25 0,3 8-24 16,-1-1 25-16,2 5-6 0,2-3-7 15,4-1 4-15,4-2-10 0,6-6 0 0,3-4-7 16,4-17 0-16,9 26-5 0,-9-26 3 0,21 14-5 15,-1-12 3-15,2-2 2 0,3-5-1 16,5-6 4-16,1-2-3 0,3-6 1 0,5-4-3 16,0-3 4-16,-1-4-4 0,-2-1 4 0,-4 1-6 15,-3 3 4-15,-3 2-4 0,-5 1-7 0,-2 3 22 16,-3 2-22-16,-16 19 22 0,19-29-10 0,-19 29-2 16,0 0 2-16,10-17-2 0,-10 17 0 0,0 0 0 15,0 0 0-15,0 0 0 0,-11 23 0 0,5-6 0 16,-3 3 0-16,1 5 0 15,0 2 0-15,0 4-1 0,3-1-7 0,-1 1-3 16,5 1-7-16,1-6-2 0,3 0-12 0,2-6-2 16,6 1-12-16,-11-21-6 0,32 27-17 0,-32-27-14 15,45 12-27-15,-28-20-20 0,18 11-29 0,-14-20-32 16,14 10-36-16,-9-13-45 0,-2-9-115 0,12 18 191 16,-21-24 196-16</inkml:trace>
  <inkml:trace contextRef="#ctx0" brushRef="#br2" timeOffset="278478.0695">8272 12039 724 0,'-7'-18'219'15,"7"18"-9"-15,0 0-46 0,0 0-22 0,-22-16-37 16,22 16-29-16,0 0-19 0,-20 17-15 16,20-17-14-16,-17 21-22 0,17-21 26 0,-17 28-29 15,17-28 30-15,-16 35-11 0,8-16-3 0,1 2 6 16,-2-2-6-16,3-1 3 0,6-18-9 16,-13 32-1-16,13-32-7 0,-5 23 0 0,5-23-3 15,0 0-2-15,3 17 1 0,-3-17-2 0,0 0 1 16,0 0 1-16,22-4 0 0,-22 4 2 0,21-17-1 15,-21 17-1-15,30-30 1 0,-13 12-3 0,0-2 5 16,0 0-1-16,2-2 4 0,-1 0-3 0,-2 2-9 16,-1 1 19-16,0 0-22 0,-2 0 22 0,2-2-11 15,-2 1-4-15,1 0 4 0,-14 20-4 16,25-28 3-16,-25 28-3 0,21-14-1 0,-21 14 2 16,0 0 0-16,17-1 2 0,-17 1 2 15,9 17-4-15,-9-17 1 0,8 31 1 0,-4-10-4 16,-3 2 4-16,0 2-4 0,0-1-9 0,1 0 16 15,-2 1-27-15,0-1 15 0,0-1-16 0,3 1-4 16,0-3-1-16,2-1-11 0,-5-20-13 16,14 30-28-16,-14-30-18 0,22 17-37 0,-22-17-38 15,23 4-61-15,-23-4-85 0,12-24-151 0,9 20 147 16,-15-23 323-16</inkml:trace>
  <inkml:trace contextRef="#ctx0" brushRef="#br2" timeOffset="278665.6616">8780 11959 1057 0,'0'0'388'0,"-12"22"-251"16,-5-10-58-16,11 8-17 0,-6-2-24 0,6 1-26 15,-3 1 21-15,3-1-31 0,1-1 28 0,2 3-19 16,1-3-8-16,1-1 1 0,1-17-7 0,0 30 5 16,0-30-5-16,3 23-2 0,-3-23-10 0,0 0-11 15,12 24-31-15,-12-24-32 0,0 0-57 0,0 0-114 16,24-14-303-16,-24 14 47 0,22-26 342 15</inkml:trace>
  <inkml:trace contextRef="#ctx0" brushRef="#br2" timeOffset="278821.8286">8898 11603 1350 0,'-23'-9'316'16,"6"15"-289"-16,17-6-28 0,-26 8-7 0,26-8-37 15,0 0-41-15,-6 23-76 0,6-23-125 0,0 0-248 16,0 0 49-16,0 0 404 0</inkml:trace>
  <inkml:trace contextRef="#ctx0" brushRef="#br2" timeOffset="279306.2091">9144 11921 1219 0,'-21'17'138'15,"21"2"-39"-15,0-19-17 0,-12 30-6 0,12-30-19 16,-15 37-6-16,6-19 7 0,1 2-34 0,-1-2 26 16,1 4-30-16,-3-2 7 0,4-1 5 0,7-19-11 15,-13 29-6-15,13-29-10 0,0 0-2 16,-3 19-3-16,3-19 2 0,0 0-3 0,0 0 2 16,0 0-1-16,25-15-2 0,-25 15 5 0,30-37-4 15,-11 14-10-15,2-2 23 0,0-3-22 0,1 1 21 16,-2-2-7-16,-1 2-6 0,-2-1 8 0,-2 1-7 15,0 2 4-15,1 1-4 0,-2 2 1 16,0 5-1-16,-14 17 3 0,17-19-1 16,-17 19 7-16,0 0 2 0,0 0-2 0,0 0 3 15,-5 21-9-15,5-21 0 0,-17 37-3 0,6-14 1 16,0 0 1-16,1-2 1 0,1 0-1 0,3-3 1 16,6-18-4-16,-5 25 3 0,5-25-3 0,0 0 2 15,14 20-5-15,-14-20 4 0,22-1-2 0,-22 1 4 16,32-13 0-16,-14 3-2 0,3-5 3 0,2-2-3 15,1-2 4-15,2 1 0 0,0-3 4 16,0 2-2-16,-2 2-4 0,1 0-1 0,-7 4 0 16,-18 13 0-16,28-20 0 0,-28 20 0 15,0 0 0-15,0 0 0 0,0 0 0 0,0 0 0 16,0 0 0-16,0 0 0 0,8 18 0 0,-8-18 0 16,-12 38 0-16,5-16 0 0,1 2 0 0,-2-2-13 15,6 1-23-15,-2-4-7 0,6 0-14 0,-2-19-5 16,6 35-60-16,-6-35-3 0,8 28-17 15,-8-28-121-15,0 0-250 0,25 4 17 0,-25-4 322 16</inkml:trace>
  <inkml:trace contextRef="#ctx0" brushRef="#br2" timeOffset="279748.2796">9957 11868 976 0,'0'0'198'0,"0"0"-30"0,-3-32-20 0,3 32-27 16,0 0-31-16,2-20-19 0,-2 20-12 0,0 0-14 16,-17-16-7-16,17 16-10 0,-18 2-9 15,18-2-4-15,-24 12-6 0,24-12 0 0,-31 25-1 16,15-9 3-16,-3 4-2 0,2 2 4 0,-4 2-4 15,1 1-6-15,1 1-3 0,3-2 0 0,4-5 0 16,5-2 0-16,7-17 0 0,-5 23 0 0,5-23 0 16,0 0 0-16,10 18 0 0,-10-18 0 15,17 1-2-15,-17-1-4 0,28-9-8 16,-7-1 10-16,0-3-10 0,1-2 12 0,1-7 0 16,2-1-4-16,-1-1 5 0,0 2-5 0,0-2 5 15,-3 3-5-15,0 2 4 0,0 0-1 0,-2 2-1 16,-1 3-7-16,-1 3-3 0,-17 11-5 0,19-9 0 15,-19 9 7-15,0 0 4 0,-4 18 4 0,4-18 2 16,-16 33 4-16,7-11-3 0,-5 2 4 0,3 3-34 16,-2-3 3-16,2-1-9 0,11-23-8 15,-16 32-8-15,16-32-14 0,-1 22-32 0,1-22-15 16,0 0-15-16,0 0-116 0,22-18-235 0,0 14-5 16,-13-20 410-16</inkml:trace>
  <inkml:trace contextRef="#ctx0" brushRef="#br2" timeOffset="279925.8869">10595 11299 1778 0,'-28'18'103'16,"3"10"-45"-16,-5 6-18 0,-2 7-19 0,-4 4 11 16,-1 4-27-16,0 2 5 0,4 0-10 0,6-4 0 15,5-3 0-15,8-3 0 0,4-1 0 0,7 0-29 16,2-5-20-16,8 3-49 0,-5-16-61 15,24 11-478-15,-12-8-2 0,3-4 204 0</inkml:trace>
  <inkml:trace contextRef="#ctx0" brushRef="#br2" timeOffset="280861.56">11484 11241 1308 0,'0'0'80'0,"-10"-23"-15"0,10 23-10 15,0 0 2-15,0 0-10 0,0 0-18 0,-20-2-9 0,20 2-6 16,-15 20 6-16,15-20 1 0,-21 39 5 15,9-14-5-15,2 7 5 0,-2 2-8 0,1 3-11 16,-2 2 27-16,3 3-23 0,-2-1 24 0,2 3-4 16,-1-4-15-16,2 0 6 0,1-4-13 15,3-2 2-15,1-2-10 0,4-1 3 0,2-5-5 16,-1-3 3-16,3-2-4 0,-4-21 3 0,9 26-3 16,-9-26 1-16,0 0-1 0,16 19 1 0,-16-19-1 15,0 0 1-15,0 0 1 0,20-5 0 16,-20 5 2-16,0 0-2 0,18-27 1 0,-18 27-1 15,12-31 3-15,-6 13-2 0,-1-2 2 0,1-2-3 16,1 1 3-16,2-4-5 0,2 1 5 0,1 0-4 16,2 2 1-16,1 4-1 0,-15 18 2 0,27-25-2 15,-27 25 3-15,23-12-3 0,-23 12 1 0,19-2-1 16,-19 2 2-16,19 13 1 16,-19-13-3-16,17 25 2 0,-10-8-6 0,-1 5 5 15,-2 2-3-15,-3 2 5 0,-2 2-4 0,-3 0 2 16,-2 0-2-16,-1-3 4 0,-3-2-3 0,-2-1 5 15,-3-4 0-15,-2 0 4 0,-4-3-2 0,1-2 2 16,-3-3-5-16,0-3 0 0,-1-2-3 0,4-4-7 16,2-2-6-16,-1-4-13 0,19 5-18 0,-25-18-16 15,25 18-38-15,-20-31-42 0,20 31-98 16,-5-34-230-16,10 11-75 0,11 6 160 0</inkml:trace>
  <inkml:trace contextRef="#ctx0" brushRef="#br2" timeOffset="281884.0446">11904 11622 1086 0,'8'29'344'0,"-8"-29"-251"0,0 0-14 0,-19 19-7 16,19-19-5-16,-11 28-27 0,4-8-10 16,-5-2-8-16,1 5 2 0,-2 2-10 0,1 3 0 15,-1 3-12-15,1 3 4 0,0 0-5 0,4 0 10 16,-2-3-8-16,1-3 5 0,4-4-5 0,1-3-15 15,4-21 27-15,0 29-21 0,0-29 23 16,0 0-9-16,4 17-2 0,-4-17 0 0,0 0 0 16,0 0 2-16,0 0-12 0,19-22 11 15,-8 5-10-15,0-6 16 0,3-6-8 0,1-2 7 16,2-3-8-16,0-1-4 0,0 1 3 0,1 1-5 16,-1 1 6-16,-1 1-8 0,-1 0 8 0,-2 0-6 15,-1 2 6-15,0 2-5 0,-2 4 3 0,0 6-3 16,-10 17 3-16,13-22-2 0,-13 22 1 15,0 0-1-15,0 0-2 0,18-5 4 0,-18 5-3 16,17 6 2-16,-17-6-1 0,31 10 1 0,-9-4-1 16,3-1 1-16,4 0 0 0,3-3-2 0,3 1 2 15,0-1-1-15,4-1-1 0,0 1 6 0,0-1-2 16,0-1 0-16,-4 2 0 0,-3-1-5 16,-5 1 3-16,-7 0-1 0,-20-2 0 0,26 4 2 15,-26-4-1-15,0 0 3 0,0 0 3 16,0 0 0-16,0 0-7 0,-16 18 0 0,16-18 0 15,-35 17 0-15,13-6 0 0,-2 2 0 0,-4 3 0 16,-1 2 0-16,-3 2 0 0,2 4 0 0,-1 3 0 16,3 1 0-16,1 1 0 0,3 0 0 0,5-2 0 15,4-1 0-15,7-2 0 0,1-3 0 0,9-2 0 16,-2-19 0-16,15 29 0 0,-15-29 0 16,39 17 0-16,-12-16 0 0,5-2 0 0,4-2 0 15,6-6 0-15,3-3 0 0,1-4 0 0,0-2 0 16,-3-5 0-16,-3 0 0 0,-4-3 0 15,-4 0 0-15,-4 1 0 0,-5 1 0 0,-6-1 0 0,-5 4 0 16,-6 1 0-16,-3 2 0 0,-5 0 0 16,-1 0 0-16,-3 1 0 0,-2-1 0 0,8 18 0 0,-17-24 0 0,17 24 0 15,0 0 0-15,-26-12 0 0,26 12 0 0,0 0 0 16,0 0 0-16,-20 12 0 0,20-12 0 0,0 0 0 16,0 24 0-16,0-24 0 0,0 0 0 0,18 22 0 15,-18-22 0-15,22 4 0 0,-22-4 0 0,27-2 0 16,-27 2 0-16,28-11 0 0,-28 11 0 15,30-14 0-15,-30 14 0 0,30-17 0 0,-30 17 0 16,28-16 0-16,-28 16 0 0,23-11 0 16,-23 11 0-16,0 0 0 0,0 0 0 0,19-11 0 15,-19 11 0-15,0 0 0 0,0 0 0 0,0 0 0 16,0 0 0-16,0 0 0 0,0 0 0 0,4 20 0 16,-4-20 0-16,-4 27 0 0,0-9 0 0,-2 4 0 15,-1 1 0-15,-1 1 0 0,-1 4 0 0,-1 0 0 16,1 0 0-16,0 2 0 0,2-3 0 0,1-1 0 15,2-1 0-15,3-6 0 0,3-1 0 16,-2-18 0-16,11 24 0 0,-11-24 0 0,23 10 0 16,-6-11 0-16,3-4 0 0,4-6 0 15,2-4 0-15,4-4 0 0,2-4 0 0,1-4 0 16,1-2 0-16,-2-2 0 0,2-2 0 0,-1 2 0 16,-2 1 0-16,-2 1 0 0,-2 1 0 0,-4 0 0 15,1 1 0-15,-3 3 0 0,-1 0 0 16,0 3 0-16,-20 21 0 0,27-25 0 0,-27 25 0 15,0 0 0-15,0 0 0 0,0 0 0 0,-4 25 0 16,-9-3 0-16,-3 6 0 0,-5 5 0 0,-1 2 0 16,2 2 0-16,-2-2 0 0,5 0 0 0,-2-7 0 15,11 1-44-15,-3-12-56 0,17 11-80 0,-6-28-52 16,21 31-48-16,-21-31-282 0,36 20 94 16,6-7 288-16</inkml:trace>
  <inkml:trace contextRef="#ctx0" brushRef="#br2" timeOffset="282571.5542">14000 11703 1284 0,'0'0'392'0,"-38"1"-299"0,21-3-29 0,-4-8-14 15,4 4-12-15,-2-4-15 0,-1 3-9 0,1 0-2 16,-2 1-2-16,2 2-1 0,1 3-3 0,-1 2-3 15,4 5-1-15,-2 4-1 0,-3 5 3 0,-1 3 3 16,-2 5 6-16,0 2 2 0,0 4-8 16,2 0-7-16,3 1 0 0,1-3 0 15,6-3 0-15,4-5 0 0,6-2 0 0,1-17 0 16,9 22 0-16,-9-22 0 0,26 13 0 0,-7-11 0 16,5-5 0-16,1-5 0 0,4-4 0 0,2-5 0 15,3-5 0-15,0-3 0 0,1-3 0 0,1-1 0 16,0-1 0-16,-3 0 0 0,-2 3 0 0,-5 1 0 15,-3 2 0-15,-2 2 0 0,-7 4 0 16,-14 18 0-16,20-24 0 0,-20 24 0 0,0 0 0 16,0 0 0-16,0 0 0 0,0 0 0 0,-14 31 0 15,2-2 0-15,-5 10 0 0,-2 8 0 0,-2 5 0 16,-3 8 0-16,-2 4 0 0,0 3 0 0,-1 4 0 16,-1-1 0-16,1-1 0 0,-1-5 0 15,2-4 0-15,4-4 0 0,0-5 0 16,1-7 0-16,-3-5 0 0,6-7 0 0,2-7 0 15,3-5 0-15,13-20 0 0,-18 23 0 0,18-23 0 16,0 0 0-16,0 0 0 0,0 0 0 0,-14-21 0 16,16 4 0-16,1-5 0 0,3-3 0 0,0-2 0 15,4-1 0-15,0-2 0 0,3-3 0 0,3-3 0 16,2-4 0-16,5-3 0 0,2-8 0 0,3-4 0 16,3 0 0-16,2-7 0 0,4-2 0 15,2-3 0-15,-2 0 0 0,1 3 0 0,0 8 0 16,-7 9 0-16,1 14 0 0,-7 8-10 15,1 11-17-15,-5 2-20 0,2 11-32 0,-23 1-66 16,45 5-190-16,-45-5-268 0,33 2 20 0,-16 7 366 16</inkml:trace>
  <inkml:trace contextRef="#ctx0" brushRef="#br2" timeOffset="282993.4406">14582 11013 1653 0,'-18'-19'78'15,"18"19"-12"-15,-13-18-5 0,13 18-8 0,0 0-25 16,-17 9-10-16,17-9-8 0,-22 37 5 0,7-7 1 16,1 13 7-16,-3 3-5 0,0 6-10 0,-4 3-8 15,3 1 0-15,-3 3 0 0,1 2 0 0,0-1 0 16,-1 1 0-16,0-5 0 0,2 0 0 0,2-6 0 15,2-6 0-15,2-5 0 0,4-6 0 0,6-5 0 16,0-5 0-16,5-6 0 0,-2-17 0 16,11 19 0-16,-11-19 0 0,19 4 0 0,-19-4 0 15,23-11 0-15,-23 11 0 0,27-26 0 0,-11 7 0 16,1-2 0-16,1-2 0 0,-2-1 0 16,0 0 0-16,-3 0 0 0,0 3 0 0,-1 2 0 15,-1 1 0-15,-11 18 0 0,19-27 0 0,-19 27 0 16,0 0 0-16,17-12 0 0,-17 12 0 0,0 0 0 15,3 24 0-15,-3-6 0 0,0 8 0 16,-2 3 0-16,-2 1 0 0,3 1 0 0,-1-4 0 16,5 0 0-16,0-7 0 0,4 2-31 0,-7-22-30 15,22 31-25-15,-22-31-24 0,33 15-52 0,-33-15-72 16,42-15-234-16,-15 7-74 0,-4-14 190 0</inkml:trace>
  <inkml:trace contextRef="#ctx0" brushRef="#br2" timeOffset="283180.9485">15143 11210 1326 0,'0'0'385'0,"0"0"-246"0,0 0-53 15,-28 12-34-15,15 8-14 0,-7 6-17 0,-2 6-21 16,-1 7 0-16,-1 6 0 0,-2 4 0 0,-2 6 0 16,2 0 0-16,-1 1 0 0,1-4 0 15,6-4 0-15,4-4 0 0,4-5 0 0,7-1 0 16,0-6-28-16,5 0-30 0,-1-9-8 0,7 3-47 15,-6-26-48-15,14 31-195 0,-14-31-246 0,0 0 71 16,19 12 400-16</inkml:trace>
  <inkml:trace contextRef="#ctx0" brushRef="#br2" timeOffset="283352.8705">14783 11565 1744 0,'0'0'282'0,"0"0"-261"0,0 0-21 0,0 0 0 15,0 0 0-15,0 0 0 0,0 0 0 0,17 15 0 16,-17-15 0-16,26-3 0 0,-7-3 0 0,5 0 0 16,-1-5-36-16,9 10-115 0,-17-23-170 15,15 19-329-15,7-5 51 0,5 0 310 0</inkml:trace>
  <inkml:trace contextRef="#ctx0" brushRef="#br2" timeOffset="283868.4927">15964 11283 1686 0,'0'0'63'0,"0"0"-47"15,3-17-15-15,-3 17-2 0,0 0-1 0,0 0 2 16,0 0 6-16,-2 31 3 0,1-8 5 0,-3 5-4 15,2 7 3-15,-3 3 4 0,0 5-24 0,-1 0 24 16,1 3-26-16,-1-2 8 0,0 0 7 0,0 2-11 16,1-3 10-16,-1-2-9 0,0-2 6 0,2-4-17 15,0-5-11-15,7 2-44 0,-3-32-38 16,6 48-87-16,-6-48-135 0,0 0-185 0,4 26 15 16,-4-26 424-16</inkml:trace>
  <inkml:trace contextRef="#ctx0" brushRef="#br2" timeOffset="284308.852">15814 11661 1413 0,'-31'-16'156'0,"31"16"-61"15,-28-1-20-15,28 1-15 0,-17 7-21 0,17-7-14 16,-13 17-12-16,13-17-1 0,-4 25 0 0,4-25 2 16,4 29-6-16,-4-29 1 0,21 23-4 0,-3-13 0 15,8-5-4-15,6 1 1 0,8-6-1 0,2-2 0 16,8-2 1-16,1-5-2 0,4-1 0 15,2-1 3-15,-1-3 2 0,0 0-4 0,-4 2 5 16,-4 0-7-16,-8 2 2 0,-6 3-1 16,-6-1 7-16,-6 4 0 0,-22 4 4 0,26-4 1 15,-26 4-1-15,0 0 2 0,0 0-1 0,0 0-2 16,0 0-9-16,-29 19-1 0,10-2 0 0,-7 4 0 16,0 4 0-16,-4 1 0 0,2 0 0 0,2 2 0 15,1-3 0-15,6 0 0 0,5-1 0 0,7-4 0 16,6-1 0-16,1-19 0 0,17 26 0 15,0-16 0-15,7-3 0 0,5-3 0 0,8-5 0 16,4-6 0-16,7-2 0 0,0-5 0 0,2-4 0 16,-4-1 0-16,-3-3 0 0,-8-2 0 0,-8 1 0 15,-6 1 0-15,-9 3 0 0,-6 0 0 0,-6 0 0 16,-5 1 0-16,-5 0 0 0,10 18 0 0,-31-30 0 16,10 17 0-16,-2 2 0 0,-3 0 0 0,2 5 0 15,-3 0 0-15,3 2-26 0,1-1-24 16,23 5-15-16,-33-6-32 0,33 6-53 0,-18-8-125 15,18 8-308-15,0 0 46 0,0 0 274 0</inkml:trace>
  <inkml:trace contextRef="#ctx0" brushRef="#br2" timeOffset="285037.651">17989 11735 1376 0,'0'0'91'16,"-3"-28"-54"-16,3 28-8 0,-12-24 6 0,12 24-3 15,-17-25-5-15,17 25-12 0,-28-15 0 0,11 12 2 16,-5 1 4-16,1 5 6 0,-3 0 6 15,0 6 2-15,-4 1-3 0,1 5-1 0,-3 0-7 16,3 4 2-16,0-3-1 0,3 3 3 0,2-1-2 16,4 0 0-16,3-1-8 0,4 0-1 0,11-17-13 15,-10 25-4-15,10-25 0 0,9 20 0 0,-9-20 0 16,23 16 0-16,-6-8 0 0,3-1 0 16,3-2 0-16,3-2 0 0,5-1 0 0,2-4 0 15,1-1 0-15,0-3 0 0,0-3 0 16,-1-2 0-16,-2-2 0 0,0-3 0 0,-2-2 0 15,-5-2 0-15,1-1 0 0,-2 1 0 16,-5 0 0-16,-1 2 0 0,-3-1 0 0,0 2 0 16,-14 17 0-16,19-28 0 0,-19 28 0 0,10-18 0 15,-10 18 0-15,0 0 0 0,0 0 0 0,0 0 0 16,0 0 0-16,0 0 0 0,0 0 0 0,5 22 0 16,-3-3-13-16,0 3-3 0,2 2-8 15,-1-1-2-15,3 2-9 0,0-3-7 0,6 6-30 16,-12-28-24-16,32 45-62 0,-32-45-88 0,41 14-287 15,-12-2 5-15,-2-13 271 0</inkml:trace>
  <inkml:trace contextRef="#ctx0" brushRef="#br2" timeOffset="285647.0526">18986 11638 1185 0,'0'0'183'0,"0"0"-111"15,0 0-22-15,0 0-2 0,0 0-2 0,8 24 1 16,-8-24-10-16,3 36 2 0,-4-15-8 0,2 7 1 16,-4-2-8-16,3 3 2 0,-4 1-7 15,1 1 0-15,-2-1-11 0,2-1 3 0,-2-2-7 16,1-2 5-16,-1-4-7 0,2-2 6 0,3-19-6 15,-4 24 1-15,4-24 0 0,0 0-1 0,0 0 2 16,0 0-1-16,0 0 1 0,0 0-2 16,0 0 0-16,12-31-3 0,-5 9 4 0,3-4-4 15,1-1 4-15,1-2-5 0,-1 1 6 0,1-1-6 16,-2 1 8-16,1-1-7 0,-1 0 5 0,1-4-5 16,-2 1 5-16,4-3-7 0,-1-3 8 0,1 2-7 15,-1 2 6-15,0 5-7 0,-1 8 5 0,-11 21-4 16,21-26 5-16,-21 26-3 0,19-10 4 15,-19 10-2-15,0 0-1 0,24 10 0 0,-24-10-3 16,15 20 5-16,-15-20-3 0,16 31 4 16,-8-13-3-16,-1 2 1 0,-1 2-4 0,0 0 4 15,-2 1-5-15,-2-3 5 0,0 1-4 0,-2-1 4 16,-1-1-4-16,-2-1 5 0,3-18-4 0,-15 32 1 16,15-32 0-16,-27 29 2 0,9-15-2 0,-3-3 2 15,-3-1-4-15,-2 0 3 0,0-1-3 16,-1-2 2-16,-1-1 2 0,2-2-1 0,0-1 1 15,1 0 1-15,2 0-2 0,3 2 6 0,0 2 0 16,3 3 1-16,0 3-2 0,1 4 2 0,0 5-1 16,1 5 7-16,1 4-3 0,2 3-10 15,1 3 7-15,1 4-8 0,0 2 0 0,1 3 0 16,0-3 0-16,3-2 0 0,3-2 0 0,0-4-19 16,6 0-27-16,-2-12-29 0,12 9-77 15,-13-32-165-15,0 0-287 0,19 23 16 0,-19-23 343 16</inkml:trace>
  <inkml:trace contextRef="#ctx0" brushRef="#br2" timeOffset="286100.1876">19745 10996 1321 0,'-11'27'107'16,"-6"-16"-40"-16,6 15-2 0,-11 0-15 0,4 15 3 15,-8 2-14-15,4 12 7 0,-7 1-13 0,2 6 8 16,-3 2-5-16,2 2-26 0,1-2 14 15,3-2-23-15,7-8-3 0,5-3 9 0,7-6-16 16,7-4 2-16,10-2-29 0,3-11-14 0,15 4-35 16,-3-18-29-16,23 11-67 0,-16-29-123 0,18 6-205 15,7 0 16-15,-8-19 384 0</inkml:trace>
  <inkml:trace contextRef="#ctx0" brushRef="#br2" timeOffset="286475.213">20100 11571 1558 0,'0'0'110'0,"-41"-34"-44"0,22 20-9 0,-5-2-2 16,6 8-9-16,-3 2-13 0,4 4-4 0,0 4-8 15,0 4-6-15,0 2-6 0,-1 3-1 0,-1 4-3 16,2 0 3-16,-1 5-2 0,0 1 4 0,0 4-3 16,2-1-3-16,1 0-4 15,4-1 0-15,3-3 0 0,4-1 0 0,4-19 0 16,0 29 0-16,0-29 0 0,9 19 0 0,-9-19 0 15,17 12 0-15,-17-12 0 0,28 1 0 0,-10-6 0 16,4-2 0-16,3-5 0 0,2-2 0 0,4-6 0 16,0 0 0-16,-2-1 0 0,3-1 0 0,-4 3 0 15,-3 1 0-15,-1 1 0 0,-6 2 0 16,-18 15 0-16,28-19 0 0,-28 19 0 0,0 0 0 16,0 0 0-16,0 0 0 0,0 0 0 0,0 0 0 15,-3 28 0-15,-8-10 0 0,-1 6 0 0,-2 2 0 16,0 1 0-16,0 1 0 0,0 0 0 0,3-3 0 15,5 0 0-15,4-5-14 0,5 1-23 16,-3-21-5-16,21 28-16 0,-21-28-13 0,42 18-30 16,-24-23-45-16,26 17-113 0,-19-17-298 15,12-6 48-15,5 5 257 0</inkml:trace>
  <inkml:trace contextRef="#ctx0" brushRef="#br2" timeOffset="286678.3273">20607 11559 1459 0,'-29'-26'124'0,"29"26"-41"16,-21-16-11-16,21 16-13 0,-24-3-17 16,24 3-8-16,-32 11-10 0,15 0-1 15,-2 2-5-15,-1 6 4 0,1 2-5 0,-2 2 5 16,2 2-5-16,-1 0 3 0,2 0-9 0,5 0-11 16,4-4 0-16,4 0 0 0,6-4 0 0,-1-17 0 15,14 31 0-15,-14-31-4 0,31 21-24 0,-11-16-11 16,5-2-18-16,-1-9-33 0,10 11-58 15,-15-25-107-15,20 13-321 0,-10-3 25 0,-1-6 253 16</inkml:trace>
  <inkml:trace contextRef="#ctx0" brushRef="#br2" timeOffset="287022.0986">20747 11638 1532 0,'-18'20'133'0,"18"-20"-76"0,-17 15-15 0,17-15-18 16,0 0-13-16,0 0-6 0,6 18 1 0,-6-18 2 16,19 0 4-16,-19 0 6 0,34-12 1 0,-12 1 1 15,2-2-7-15,2-2-3 0,2-1-7 0,-1 1 1 16,1-3-3-16,-4 1 1 0,-2 0-3 0,-5 0 5 16,-17 17-4-16,23-29 11 0,-23 29 2 15,10-27 6-15,-10 27 1 0,0-22-18 0,0 22 9 16,-12-18-17-16,12 18 8 0,-22-8 1 15,22 8-2-15,-36 3 1 0,17 7 4 0,-5 3 13 16,-3 8-6-16,-1 2-5 0,0 5-8 0,0 1 0 16,2 2 0-16,3-1 0 0,4 2 0 0,5-3 0 15,6-2 0-15,5-4 0 0,8-3 0 16,5-3 0-16,-10-17 0 0,33 29 0 0,-11-22 0 16,7-1 0-16,3-4 0 0,10 0-43 0,3-4-8 15,15 5-49-15,-7-20-87 0,32 14-306 0,-13-11-119 16,6-4 54-16</inkml:trace>
  <inkml:trace contextRef="#ctx0" brushRef="#br2" timeOffset="287740.8439">21622 11529 1424 0,'17'7'189'0,"-17"-7"-157"15,0 0-13-15,0 0-2 0,0 0 5 0,0 0 8 16,0 0 7-16,0 0 2 0,20 21-4 0,-20-21-11 16,0 0 1-16,15 20-5 0,-15-20 3 0,8 18-5 15,-8-18 0-15,6 20-6 0,-6-20 0 16,5 23-5-16,-5-23-1 0,2 23-5 15,-2-23 2-15,4 23-4 0,-4-23 1 0,0 0-1 16,12 20 1-16,-12-20-1 0,17 6 0 0,-17-6 0 16,22-3 1-16,-22 3 1 0,32-18-2 0,-10 2 4 15,0-4-4-15,4-2 4 0,2-1-3 0,-1-2 3 16,1 4-3-16,-5 0 1 0,-3 5-1 0,-20 16 7 16,26-21 1-16,-26 21 3 0,0 0-7 15,0 0-4-15,0 0 0 0,0 0 0 0,0 0 0 16,0 0 0-16,0 0 0 0,8 35 0 0,-12-10 0 15,-2 5 0-15,1 3 0 0,0 1 0 0,2-3 0 16,0-1 0-16,6-1 0 0,1-3 0 0,7-3 0 16,3-4 0-16,3-4 0 0,3-4 0 0,2-4 0 15,3-6 0-15,3-5 0 16,-2-6 0-16,4-6 0 0,-1-5 0 0,-1-4 0 16,2-4 0-16,-3-3 0 0,-4-1 0 0,-4 0 0 15,-3 1 0-15,-4 2 0 0,-1 2 0 0,-5 2 0 16,-1 0 0-16,-2 3 0 0,-2 2 0 0,-1 2 0 15,0 19 0-15,-5-26 0 0,5 26 0 0,0 0 0 16,0 0 0-16,0 0 0 0,0 0-6 0,0 0-49 16,0 0-16-16,-19 18-34 0,26 1-30 15,-7-19-72-15,13 20-118 0,-13-20-205 0,21 3 38 16,3 6 372-16</inkml:trace>
  <inkml:trace contextRef="#ctx0" brushRef="#br2" timeOffset="288100.2256">22832 11147 1285 0,'0'0'190'0,"-12"-43"-105"16,12 43-15-16,-15-31 2 0,15 31-12 0,-18-7-14 15,18 7-11-15,-23 8-12 0,23-8-4 0,-31 36-3 16,14-5 9-16,-1 4-1 0,-1 6 10 0,0 2-9 16,2 5 4-16,0 1-20 0,1 3-9 0,3 0 0 15,0 3 0-15,2-3 0 0,3 0 0 0,-1-5 0 16,3-2 0-16,1-6 0 15,2-6 0-15,0-4 0 0,3-8 0 0,4-4 0 16,-4-17 0-16,12 20 0 0,-12-20 0 0,17 9 0 16,-17-9 0-16,25-4 0 0,-25 4 0 0,34-21 0 15,-14 6 0-15,2-6 0 0,-1-2 0 0,0 0 0 16,-2 0 0-16,-2 1 0 0,0 2 0 0,-2 1 0 16,-2 0 0-16,-13 19 0 0,24-29 0 0,-24 29 0 15,19-15 0-15,-19 15 0 0,0 0 0 16,0 0 0-16,0 0 0 0,12 17 0 0,-12-17 0 15,2 35 0-15,-3-12 0 0,2 1 0 0,-2-1 0 16,5 3-33-16,-4-3-21 0,6 9-30 0,-6-13-21 16,11 16-45-16,-11-35-49 0,15 46-105 0,-10-26-226 15,-5-20 70-15,27 30 333 0</inkml:trace>
  <inkml:trace contextRef="#ctx0" brushRef="#br2" timeOffset="288912.7414">23054 11646 1201 0,'6'18'245'0,"-6"-18"-153"16,-11 23-32-16,11-23-21 0,-1 28-5 0,1-28-2 16,6 28 8-16,-6-28 0 0,14 19-3 15,-14-19-7-15,26 11-2 0,-26-11-3 0,34 1-2 16,-15-5-7-16,6-4-6 0,-2 0-3 0,2-4-8 15,1-2 2-15,0-1-1 0,-5-2 3 0,-1-3-4 16,-6 2 5-16,-1 0-3 0,-5-1 7 0,1 1 1 16,-6-3 5-16,1 2-2 0,-5-1-3 15,0 2-6-15,-4 0 1 0,-4 1-5 0,1 0-11 16,8 17 12-16,-26-23-12 0,26 23 13 0,-33-6 3 16,14 10 3-16,-2 4 12 0,-1 7-9 0,-2 4-4 15,2 5-6-15,-1 3 0 0,0 4 0 0,3 3 0 16,3-2 0-16,6-2 0 0,5-2 0 0,6-4 0 15,5-3 0-15,-5-21 0 0,26 29 0 16,-8-20 0-16,5-3 0 0,4-4 0 16,6-5 0-16,2-3 0 0,1-4 0 0,0-3 0 15,0 0 0-15,-2-3 0 0,0-1 0 0,-5 0 0 16,-3-1 0-16,-5 2 0 0,-4 2 0 0,-17 14 0 16,24-22 0-16,-24 22 0 0,0 0 0 0,15-18 0 15,-15 18 0-15,0 0 0 0,0 0 0 0,0 0 0 16,-16 17 0-16,16-17 0 0,-26 34 0 15,9-11 0-15,1 2 0 0,-1 3 0 0,0 0 0 16,3 0 0-16,0-3 0 0,3-3 0 0,5-5 0 16,6-17 0-16,-3 26 0 0,3-26 0 15,0 0 0-15,0 0 0 0,0 0 0 0,20 14 0 16,-20-14 0-16,25-22 0 0,-25 22 0 0,30-37 0 16,-13 17 0-16,-1-2 0 0,0-1 0 0,-3 0 0 15,-1 1 0-15,-1 2 0 0,0-1 0 16,-2 4 0-16,-9 17 0 0,18-30 0 0,-18 30 0 15,15-20 0-15,-15 20 0 0,0 0 0 0,18-16 0 16,-18 16 0-16,0 0 0 0,24-7 0 0,-24 7 0 16,27-4 0-16,-27 4 0 0,34-2 0 0,-16-2 0 15,0 0 0-15,3-2 0 0,-1 1 0 0,0-1 0 16,-2-1 0-16,1 0 0 0,-1 0 0 16,0-3 0-16,-18 10 0 0,32-23 0 0,-32 23 0 15,24-30 0-15,-24 30 0 0,21-32 0 16,-15 13 0-16,0-2 0 0,-4-2 0 0,3-1 0 15,-2 0 0-15,-1 2 0 0,-3 3 0 0,1 19 0 16,-10-26 0-16,10 26 0 0,-23-7 0 0,6 11 0 16,-5 8 0-16,-2 6 0 0,-4 10 0 0,0 7 0 15,0 5 0-15,0 3 0 0,6 1 0 16,5 0 0-16,6-6 0 0,6-5 0 0,6-4 0 16,5-6 0-16,7-4 0 0,-13-19 0 0,35 27 0 15,-10-20 0-15,7-2 0 0,2-6 0 0,14 4-114 16,-12-24-120-16,11 11-417 0,2-8 23 0,-1-5 209 15</inkml:trace>
  <inkml:trace contextRef="#ctx0" brushRef="#br2" timeOffset="289762.9481">1193 13227 1731 0,'0'0'32'0,"-16"31"-15"15,9-9-14-15,1 3-17 0,-1 6 26 0,1 3-23 0,-2 2 27 0,-1 4-7 0,-2 2-7 0,0 2 5 16,2 5-11-16,-1 1 9 0,3 1-11 16,-1 1 11-16,1-2-11 0,2 1 12 0,3-1 4 15,-1-4-23-15,5-4 17 0,-1-7-37 16,6-5-9-16,-1-11-25 0,12 3-57 0,-18-22-69 16,36 16-103-16,-36-16-171 0,29-13-13 0,-2 9 378 15</inkml:trace>
  <inkml:trace contextRef="#ctx0" brushRef="#br2" timeOffset="289950.4307">997 13718 1580 0,'-26'20'91'0,"-5"-9"-24"0,11 6-5 0,3-7-13 16,17-10-14-16,0 0-13 0,0 0-8 16,0 0-10-16,0 0 0 0,23 5 2 0,4-16 3 15,7-8 2-15,9-7-9 0,3-8 4 0,10-4-11 16,5-5-1-16,2-3-21 0,5 0-12 0,-5-7-37 15,8 10-32-15,-20-17-39 0,18 24-79 16,-26-22-42-16,15 19-97 0,-7 7-98 0,-22-14 232 16,16 25 231-16</inkml:trace>
  <inkml:trace contextRef="#ctx0" brushRef="#br2" timeOffset="290294.1926">1735 13076 1153 0,'-23'36'309'0,"-11"-18"-198"15,16 14-25-15,-9-5-24 0,9 8-7 0,0-2-16 16,3 7-19-16,0-1 17 15,3 2-29-15,2-2 18 0,2 0-11 0,2-1-10 16,1 1 5-16,3-3-9 0,2-1 7 0,0 0-7 16,1-3 4-16,1 0-5 0,2-3 5 0,-2-1-7 15,1 0 4-15,0-4-4 0,1-1 1 0,1-6-1 16,-5-17 4-16,10 23-3 0,-10-23 0 0,0 0-2 16,0 0-4-16,23 2 4 0,-23-2-2 15,17-17 5-15,-17 17 0 0,18-35 5 0,-5 9-3 16,2-3 4-16,1-3-5 0,1 0 3 0,-1 3-6 15,-3 0 4-15,0 3-5 0,-2 3 4 0,0 4-2 16,-11 19 2-16,17-27-3 0,-17 27 2 16,0 0 0-16,21-7 0 0,-21 7-1 0,11 19 2 15,-5-2-1-15,0 6-7 0,0 5 0 0,0 2-14 16,-1 0 0-16,4 4-12 0,-3-3 2 16,5 1-14-16,-4-8-4 0,10 4-25 0,-17-28-12 15,36 38-32-15,-36-38-26 0,45 20-32 0,-45-20-65 16,45-6-111-16,-11 12-80 0,-19-24 323 0</inkml:trace>
  <inkml:trace contextRef="#ctx0" brushRef="#br2" timeOffset="291059.8416">2118 13615 1386 0,'-24'3'117'0,"24"-3"-50"0,-27 21-6 0,27-21-4 16,-16 27-17-16,16-27-7 0,-8 26-5 0,8-26-4 15,0 27-10-15,0-27 0 0,12 22-3 0,-12-22 3 16,24 13-1-16,-5-9 1 0,1-5-3 16,3-2 2-16,4-3-2 0,0-2-6 0,2-4 1 15,1-3-5-15,1-2 5 0,0-2-5 0,-3-3 5 16,-2-2-6-16,-5 0 3 0,-4-1-3 0,-5 4 3 16,-5 3-4-16,-3-1 4 0,-4 19-3 0,-6-29 4 15,6 29-3-15,-21-25 0 0,21 25-1 0,-33-15-2 16,11 14 1-16,-2 5-3 0,-2 4 2 15,-2 7-1-15,2 4 4 0,0 5-2 16,1 4 8-16,2 1 0 0,2 5 5 0,3 1-1 16,4 0 3-16,3-1-8 0,6-1 2 0,5-7-5 15,8-3 0-15,5-5-4 0,5-5 2 0,7-4-3 16,3-3 2-16,4-6-3 0,4-2 3 0,0-4-1 16,4-5-3-16,2-2-4 0,-1-6-11 0,0 0 2 15,-3-3-4-15,-1-1 5 0,-7-1 3 0,-2-1 5 16,-5-2-2-16,-3 3 9 0,-5 0-1 15,-3 2 4-15,-3 4-2 0,-5 1 5 0,-4 17-2 16,0-24 8-16,0 24 1 0,0 0 4 16,-13-18-4-16,13 18-3 0,0 0-1 0,-20 0-4 15,20 0 0-15,0 0-3 0,-25 27 1 0,17-10-1 16,-1 6 3-16,1 5-2 0,1 1 4 0,-1 1-5 16,2 2 6-16,1-4-8 0,3-2 7 15,2-4-4-15,4-5 1 0,-4-17 0 0,12 22-1 16,-12-22-1-16,18 8 0 0,-18-8 0 0,29-6-1 15,-11-5 1-15,2-4-1 0,2-5 1 0,1-4-2 16,0-1 4-16,1-2-5 0,1-1 4 0,-2 3-4 16,-4 3 5-16,-1 3-3 0,-18 19 2 0,27-23-4 15,-27 23 0-15,0 0 1 0,0 0 0 16,0 0 0-16,0 0-2 0,10 31 1 16,-19 1 0-16,0 6 6 0,-7 11-5 0,-2 3-3 15,-2 11-8-15,1 4-2 0,-3 6 13 0,-1 6-4 16,-2 0 11-16,1 6 2 0,-1-5-13 0,-1-5 14 15,3-7-11-15,2-12-1 0,4-7 17 0,5-9-20 16,4-11 18-16,5-9-9 0,3-20-5 0,1 17 0 16,-1-17-1-16,0 0-1 0,16-19 2 0,-9-1-2 15,1-7-6-15,0-6 21 0,1-6-18 16,0 1 15-16,0-5-5 0,0 2-6 0,-2 1 5 16,-1-6-3-16,2 0 4 0,-2-2-8 0,2-3 5 15,-1-1-11-15,0 1 5 0,2 1 1 0,1 1-25 16,-2 2 6-16,6 8-42 0,-8-3-37 15,13 21-65-15,-19-17-126 0,13 17-289 0,-13 21 28 16,26-34 392-16</inkml:trace>
  <inkml:trace contextRef="#ctx0" brushRef="#br2" timeOffset="292216.1919">4374 13451 1093 0,'-39'-6'254'0,"39"6"-166"15,-25-8-8-15,25 8-11 0,-33-9-8 0,15 6-14 16,-8-3-12-16,1 4-6 0,-7 1-6 0,3 2-3 15,-5 4-4-15,3 3 2 0,-2 5-6 0,1 6 2 16,-1 2-4-16,0 6 5 0,-1 3-3 0,2 4 9 16,-1 3-6-16,4 3 8 0,4-1-6 0,4-3 5 15,5-4-9-15,9-7-1 0,4-5-9 0,3-20-4 16,13 20 0-16,-13-20-1 0,37 5 2 16,-10-6 1-16,3-8 0 0,3-3 1 0,3-6 1 15,1-6-4-15,5-5 3 0,1-4-4 0,4-4 5 16,-4-3-7-16,0 0 4 0,-3 2-8 15,-6 5 6-15,-1 1-3 0,-7 7 5 0,-6 4-1 16,-20 21 0-16,26-27 1 0,-26 27 1 0,0 0-1 16,0 0 3-16,0 0 0 0,0 0-3 0,0 0 2 15,-5 22-2-15,-4 1-1 0,-3 5-1 16,-1 4 3-16,-2 4-6 0,2 2 9 0,1 5-6 16,2-1 5-16,3 0-4 0,1-4 4 0,4-4-6 15,4-5 5-15,4-7-5 0,5-5 4 0,-11-17-3 16,37 18 3-16,-10-17 0 0,3-7-4 0,7-5 5 15,1-6-4-15,3-5 4 0,-2-4 0 0,1-5-1 16,-1 0-5-16,-4-2 5 16,-2 1-9-16,-5-1 8 0,-2 3-3 0,-6 1 5 15,-1 3-5-15,-7 5 6 0,-3 4-2 0,-9 17 1 16,9-27 6-16,-9 27-1 0,0 0 1 0,0 0 1 16,0 0-5-16,0 0-2 0,-20 1-3 0,20-1 0 15,-15 29 3-15,5-8-4 0,0 3 4 0,-1 4-2 16,3 3 0-16,-1 3-1 0,3 0 4 0,0 0-6 15,2-1 8-15,2-4-5 0,2-3 0 16,0-3 0-16,2-6 0 0,-2-17 0 0,6 28 0 16,-6-28 0-16,0 0 0 0,0 0 0 0,22 13 0 15,-22-13 0-15,19-13 0 0,-19 13 0 16,26-35 0-16,-9 8 0 0,2-3 0 0,1-5 0 16,1-1 0-16,0-2 0 0,-1 1 0 0,-4 2 0 15,0 2 0-15,-4 5 0 0,0 4 0 0,-3 2 0 16,-1 5 0-16,-8 17 0 0,10-25 0 15,-10 25 0-15,0 0 0 0,0 0 0 0,0 0 0 16,0 0 0-16,0 0 0 0,18 6 0 0,-18-6 0 16,28 17 0-16,-7-8 0 0,3-1 0 0,3-2 0 15,3-1 0-15,1-4 0 0,2-1 0 0,-1-1 0 16,3-3 0-16,-3-1 0 0,1-1 0 0,-2-1 0 16,-3-2 0-16,-3 1 0 0,-3-1 0 15,-3 0 0-15,-19 9 0 0,25-16 0 0,-25 16 0 16,0 0 0-16,10-23 0 0,-10 23 0 15,-5-18 0-15,5 18 0 0,-17-18 0 0,17 18 0 16,-26-20 0-16,26 20 0 0,-30-21 0 0,13 10 0 16,-2 1 0-16,2 0 0 0,0 4 0 0,0 4 0 15,17 2 0-15,-28 5 0 0,28-5 0 0,-30 20 0 16,30-20 0-16,-29 34 0 0,15-10 0 16,3 3 0-16,-1 6 0 0,4-3 0 0,-2 1 0 15,5-2 0-15,3-1 0 0,4-4 0 0,3-3 0 16,5-3 0-16,-10-18 0 0,25 25 0 0,-5-16 0 15,2-5 0-15,6-3 0 0,3-7 0 0,12-2 0 16,3-8-43-16,15 2-79 0,-9-23-135 0,21 13-383 16,-1-9 26-16,4-2 244 0</inkml:trace>
  <inkml:trace contextRef="#ctx0" brushRef="#br2" timeOffset="292794.3694">6802 13312 1398 0,'0'0'150'0,"0"0"-109"0,0 0-19 15,0 0 2-15,0 0-1 0,0 0-11 16,0 0-26-16,-19 18 18 0,19-18-16 15,-22 29 24-15,10-9 10 0,-4-3 3 0,3 4 12 16,-4-2-1-16,4 5 4 0,-3-3-11 0,5 3 4 16,-2-1-8-16,3-1 3 0,1-3-6 0,3 2-1 15,6-21-9-15,-2 25-1 0,2-25-8 0,0 0-1 16,17 17-2-16,-17-17 0 0,27-4 2 0,-10-3 1 16,3-5-1-16,3-2 2 0,2-7 2 15,-2-2-4-15,0-4 4 0,0-2-9 0,-1 3 6 16,-3-2-5-16,-2 3 6 0,-1 0 0 0,-1 0 5 15,-2 3-8-15,-3 2-1 0,0 3 0 0,-10 17 0 16,14-23 0-16,-14 23 0 0,0 0 0 0,0 0 0 16,0 0 0-16,0 0 0 0,0 0 0 15,18 3 0-15,-18-3 0 0,7 35 0 0,-4-10 0 16,0 4 0-16,0 0 0 0,2 2 0 16,1 1 0-16,4-1-17 0,1-2-4 0,6 0-13 15,1-5-5-15,6 0-23 0,-2-10-28 0,14 6-40 16,-13-22-58-16,24 19-83 0,-19-18-179 0,4-10-43 15,12 12 242-15</inkml:trace>
  <inkml:trace contextRef="#ctx0" brushRef="#br2" timeOffset="293122.4846">7483 13272 1480 0,'0'0'132'0,"-26"-19"-36"0,26 19-19 0,-28-7-16 15,28 7-25-15,-27 6-14 0,27-6-10 0,-34 21 1 16,17-4-14-16,-1 6 26 0,2 5-22 0,3 1 23 15,2 3-6-15,1-2-5 0,3 3 7 0,1-3-14 16,3-1-8-16,3-3 0 0,3-3 0 16,3-6 0-16,-6-17 0 0,20 25 0 0,-1-18 0 15,0-4 0-15,7-3 0 0,2-7 0 0,1-6 0 16,5-5 0-16,1-6 0 0,2-4 0 0,-1-2 0 16,-2 0 0-16,-3-2 0 0,-5 2 0 0,-4 2-2 15,-5 2-10-15,-3 2 9 0,-7 3-6 0,-2 4 24 16,-5 17-12-16,-3-25 5 0,3 25-8 15,-13-20 0-15,13 20 0 0,-22-12 0 16,22 12 0-16,-27-5 0 0,27 5 0 0,-24 5-3 16,24-5-8-16,0 0 0 0,-19 17-10 0,19-17-7 15,0 0-16-15,-2 19-12 0,2-19-36 0,0 0-25 16,37 17-58-16,-37-17-107 0,24-21-239 0,1 16 2 16,-12-16 353-16</inkml:trace>
  <inkml:trace contextRef="#ctx0" brushRef="#br2" timeOffset="293309.9996">7959 12819 1326 0,'0'0'143'15,"0"0"-53"-15,0 0-31 0,-20 28-22 0,15-7-15 16,-4 7-12-16,2 8 7 0,-2 7-8 0,3 9 18 16,-3 2-12-16,3 2 11 0,-2 0-15 15,2 0-13-15,0 0 17 0,0-1-26 0,2-4 10 16,-2-5-25-16,7-2-49 0,-9-17-50 0,20 14-125 15,-18-19-309-15,6-22 28 0,11 29 305 0</inkml:trace>
  <inkml:trace contextRef="#ctx0" brushRef="#br2" timeOffset="293484.9896">7782 13197 1645 0,'0'0'196'15,"0"0"-106"-15,0 0-39 0,0 0-22 0,0 0-18 16,0 0-9-16,0 0-2 0,31-14 1 0,-10 6-9 16,6-2-21-16,-2-7-26 0,9 9-46 0,-1-13-18 15,21 15-22-15,-9-25-166 0,20 10-243 16,10-1 11-16,-7-9 364 0</inkml:trace>
  <inkml:trace contextRef="#ctx0" brushRef="#br2" timeOffset="294059.2085">9393 13235 1384 0,'0'0'133'16,"0"0"-58"-16,0 0-13 0,-4-20-4 0,4 20-13 15,0 0-19-15,0 0-10 0,0 0-3 16,0 0-3-16,0 0 0 0,0 0-4 15,-2 18-2-15,2-18 6 0,-7 30 3 0,1-10-9 16,-3 0 29-16,1 4-25 0,-3-2 22 0,2 5-9 16,1-4-7-16,0 0 3 0,2-3-6 0,3 1 1 15,0-3-8-15,3-18 1 0,-1 29-4 0,1-29 1 16,5 19-1-16,-5-19 1 0,0 0-3 0,0 0 0 16,17 7 1-16,-17-7 0 0,0 0 2 15,17-15-1-15,-17 15-1 0,14-30-1 0,-5 9 4 16,1-2-4-16,-1-4 4 0,0 1-2 0,2-2-9 15,-3-1 21-15,2 0-18 0,1 2 16 0,-2 2-11 16,2 2 0-16,-1 2 0 0,3 3 0 0,-13 18 0 16,24-28 0-16,-24 28 0 0,23-13 0 0,-23 13 0 15,22 4 0-15,-22-4 0 0,23 20 0 0,-10-2 0 16,0 5 0-16,-1 4 0 0,-1 3 0 16,0 4 0-16,-3-1 0 0,2 1 0 15,1-4-5-15,3-1-19 0,2-5-3 0,6-3-12 16,0-7-6-16,8 1-19 0,-2-13-28 0,14 7-36 15,-15-23-59-15,24 18-114 0,-14-16-226 0,1-9 25 16,8 10 397-16</inkml:trace>
  <inkml:trace contextRef="#ctx0" brushRef="#br2" timeOffset="294418.5989">10205 13170 1313 0,'0'0'210'0,"-25"-1"-110"0,25 1-25 15,-41 3-14-15,20 4-16 0,-5 1-16 0,2 3-4 16,-3 3-1-16,1 6 3 0,-4-1-3 0,4 8-11 15,-1-1 21-15,3 5-23 0,0-2 21 16,5-2-11-16,3-1-18 0,4-2-3 16,5-2 0-16,3-4 0 0,5-1 0 0,-1-17 0 15,15 24 0-15,-15-24 0 0,31 12 0 0,-6-10 0 16,2-3 0-16,3-4 0 0,4-4 0 0,0-3 0 16,3-5 0-16,-2-4 0 0,-1 1 0 0,-1-5 0 15,-4 1 0-15,-5 0 0 0,-2-1 0 0,-4 0 0 16,-4 4 0-16,-5 1 0 0,-9 20 0 0,9-31 0 15,-9 31 0-15,1-24 0 0,-1 24 0 16,-3-17 0-16,3 17 0 0,0 0 0 0,0 0 0 16,0 0 0-16,0 0 0 0,0 0 0 15,-19 9 0-15,19-9 0 0,-6 29 0 0,4-9 0 16,-1 2 0-16,1 3 0 0,3 0 0 0,0 2 0 16,3-2-13-16,0-5-17 0,4 0-7 0,-2-3-8 15,6 1-14-15,-12-18-10 0,28 29-28 16,-28-29-35-16,40 15-85 0,-40-15-102 0,24-21-217 15,1 17 63-15,-10-22 454 0</inkml:trace>
  <inkml:trace contextRef="#ctx0" brushRef="#br2" timeOffset="294624.486">10778 12759 1320 0,'-20'12'268'0,"6"21"-188"0,-9-2-42 0,6 9-3 16,-1 2-15-16,3 4 0 0,-1 1-8 0,3 3 11 16,-2 0-9-16,3-1 7 0,1-2-18 0,2 0-11 15,4-4 13-15,0-4-37 0,7-3 6 16,-3-11-48-16,11 10-69 0,-10-35-63 0,12 38-108 16,-12-38-212-16,2 19 44 0,13-2 435 15</inkml:trace>
  <inkml:trace contextRef="#ctx0" brushRef="#br2" timeOffset="294952.6216">10508 13078 1473 0,'0'0'284'0,"0"0"-211"16,0 0-36-16,0 0-12 0,19 15-6 0,-19-15-5 15,30 2-7-15,-8-4-2 0,3-2-2 0,5-1-1 16,-1-3-1-16,2 0-1 0,1 0-4 0,-2 2 0 15,2-1-4-15,0 3 2 0,-2-1 1 16,-1 3 3-16,0-3-2 0,-1 3-7 0,-2-3-3 16,-1 1-1-16,-3 3-1 0,-1-2 4 15,-4 1-1-15,-17 2-2 0,24 0 1 0,-24 0 2 16,0 0 4-16,17 11 3 0,-17-11 4 0,-1 19 1 16,1-19 0-16,-6 32-1 0,0-12 3 0,-1 4-1 15,-2 3 10-15,-1 5-5 0,1 1 8 0,-1 4-12 16,0 0-11-16,2-1 22 0,2-2-26 0,0-3 22 15,2-7-25-15,6-1-27 0,-2-23-19 16,9 32-45-16,-9-32-61 0,0 0-114 0,21 18-250 16,-21-18 19-16,23-9 428 0</inkml:trace>
  <inkml:trace contextRef="#ctx0" brushRef="#br2" timeOffset="295077.6161">11131 12830 1650 0,'-18'-9'74'0,"18"9"-54"0,-19-11-21 0,19 11-25 16,0 0-63-16,-21-20-106 0,21 20-357 0,0 0-4 15,0 0 232-15</inkml:trace>
  <inkml:trace contextRef="#ctx0" brushRef="#br2" timeOffset="295608.8764">11531 13068 1113 0,'-39'-23'288'0,"39"23"-192"0,-21-8-24 16,21 8-9-16,0 0-10 0,0 0-18 0,0 0-8 15,0 0-6-15,0 0 0 0,0 0-1 0,0 0-8 16,0 0-1-16,-17 21 2 0,17-2 5 0,-1 1 0 16,4 6 6-16,-3-1-4 15,1 2 5-15,-1-2-5 0,2-1 0 0,1-2-7 16,-1-2-1-16,-2-20-7 0,10 27-12 0,-10-27 11 16,16 19-11-16,-16-19 15 0,0 0 2 0,24 6 1 15,-24-6-3-15,22-13-8 0,-22 13 0 0,35-30 0 16,-14 10 0-16,3-7 0 0,2-2 0 0,0-4 0 15,1 0 0-15,1 2 0 0,-2 0 0 16,-2 2 0-16,-1 1 0 0,-3 3 0 0,-6 3 0 16,0 4 0-16,-6 0-16 0,-8 18-14 0,11-29-16 15,-11 29-16-15,-1-20-36 0,1 20-42 0,0 0-84 16,0 0-201-16,0 0-121 0,-17 12 87 0,18 9 459 16</inkml:trace>
  <inkml:trace contextRef="#ctx0" brushRef="#br2" timeOffset="295983.9032">11891 13048 1396 0,'-19'1'125'0,"19"-1"-44"0,-17 16-19 0,17-16-8 16,-11 19-20-16,11-19-14 0,-5 22-8 0,5-22 3 15,3 19-3-15,-3-19 2 0,15 17-4 16,-15-17 4-16,28 11 2 0,-6-7 0 0,1-5-1 15,4-2-5-15,2-3-2 0,1-2-2 16,-1-1 0-16,-2-2-5 0,-2-1 4 0,-2 1-3 16,-6-3 6-16,-17 14 1 0,25-32 6 0,-16 15-5 15,-9 17 0-15,11-31-6 0,-11 31-1 0,2-32-3 16,-2 32 2-16,-7-29-2 0,7 29 1 16,-16-25 0-16,16 25-1 0,-23-17-1 0,23 17 4 15,-29-3-6-15,12 5 4 0,17-2 0 0,-36 18-3 16,16-1 7-16,-2 5-2 0,-1 7 8 0,1 2 0 15,1 3 6-15,3 2-13 0,5-2-4 0,4 0 0 16,5-2 0-16,7-3 0 0,5-4 0 0,6-3 0 16,3-4 0-16,5-4 0 0,4-6-32 0,7-4-19 15,-1-8-25-15,12 7-68 16,-12-18-22-16,27 22-100 0,-23-18-331 0,13-5 96 16,8 10 288-16</inkml:trace>
  <inkml:trace contextRef="#ctx0" brushRef="#br2" timeOffset="296140.1576">12678 13279 1781 0,'-37'5'150'0,"37"-5"-99"0,-29 11-27 0,29-11-24 16,0 0-32-16,0 0-23 0,0 0-54 0,0 0-52 16,0 0-126-16,0 0-318 0,32-28 74 15,-7 24 306-15</inkml:trace>
  <inkml:trace contextRef="#ctx0" brushRef="#br2" timeOffset="296718.3931">13535 13122 1252 0,'0'0'283'0,"0"0"-254"0,0 0-21 15,0 0 1-15,0 0 5 0,21-4 5 0,-21 4 8 16,32 4 2-16,-11 2 1 0,-1-3 5 16,8 5-1-16,-1-5-2 0,4 3 3 0,1-6-5 15,2-1-4-15,0-4-6 0,4-2-9 0,2-5-2 16,1-1-5-16,-1-3 1 0,-3-2-3 0,-4 1 3 15,-9 0 2-15,-8 0 7 0,-16 17 1 0,17-29 6 16,-17 29-5-16,1-24-1 0,-1 24-7 0,-13-24-5 16,13 24-3-16,-28-25 0 0,8 14-2 0,-5 5 1 15,-3 0-3-15,-3 4 2 0,-2 1 1 16,2 2 1-16,-1 4 0 0,3 1 0 0,1 3 2 16,0 5-2-16,6 2 3 0,0 2 0 0,5 5-1 15,3 0-2-15,3 1 0 0,6 1 0 16,5-1 0-16,7 1 0 0,6-1 0 0,7-1 0 15,4-1 0-15,3-3-4 0,6-5-5 0,3 1-16 16,3-7-13-16,7 1-27 0,-4-10-25 0,10 5-41 16,-13-17-49-16,19 19-77 0,-21-24-87 15,9 6-132-15,4 10 49 0,-15-19 427 0</inkml:trace>
  <inkml:trace contextRef="#ctx0" brushRef="#br2" timeOffset="297171.5248">14514 13114 788 0,'0'0'263'0,"1"-26"-83"0,-1 26-42 16,0 0-39-16,0 0-22 0,-19-23-18 0,19 23-8 15,0 0-3-15,-23-20-5 16,23 20-2-16,-22-8-8 0,22 8-4 0,-23 0-5 16,23 0-4-16,-26 8 0 0,26-8-1 0,-29 22 0 15,12-6-2-15,0 2 2 0,-2 4-5 0,-1 2 4 16,1 1-6-16,0 3 4 0,4-2-16 0,2-2 0 16,5-6 0-16,8-18 0 0,-4 23 0 0,4-23 0 15,0 0 0-15,21 11 0 0,-21-11 0 0,24-3 0 16,-24 3 0-16,33-13 0 0,-15 2 0 15,4-2 0-15,-1-2 0 0,1-1 0 0,-3-1 0 16,1 0 0-16,-3 0 0 0,-17 17 0 0,31-31 0 16,-31 31 0-16,25-24 0 0,-25 24 0 0,18-13-5 15,-18 13 0-15,0 0-2 0,0 0-1 16,0 0-1-16,15 17 1 0,-17 1-3 0,-1 6 1 16,-2 9-8-16,-5 3 5 0,-2 9 3 15,-3 6-17-15,-2 6 14 0,-5 4-17 0,2 3 8 16,-2 3 16-16,0 1-5 0,0-1 18 0,-2 3-16 15,-1-4 0-15,1-3 19 0,1-5-20 0,2-10 21 16,4-8-7-16,3-10-5 0,4-10 7 0,10-20 0 16,-12 19 9-16,12-19 3 0,0 0 6 0,0 0-2 15,-4-21-7-15,5 3-4 0,3-6-11 0,3-6 3 16,3-6-4-16,3-2-12 0,2-2 25 16,1-2-22-16,0 1 19 0,-2 0-5 0,3 1-13 15,3 0 2-15,-2-3-15 0,4 0-3 16,-4-4-24-16,6 4-29 0,-9-12-73 0,22 21-170 15,-17-15-248-15,6 1 35 0,2 13 342 0</inkml:trace>
  <inkml:trace contextRef="#ctx0" brushRef="#br2" timeOffset="297780.901">15285 12980 1236 0,'0'0'202'0,"0"0"-98"0,0 0-33 0,0 0-22 16,-10 18-14-16,10-18-15 0,0 0-1 0,-1 25-1 16,4-9 4-16,-1 4-8 0,3 0-1 0,-1 5-11 15,1-1 5-15,-3 1-4 0,0 1 10 0,-3-4-1 16,1 3 6-16,-2-5-2 0,-1 0 3 0,3-20 0 16,-8 29-16-16,8-29 21 0,0 0-17 15,-14 19 13-15,14-19-2 0,0 0-9 16,0 0-4-16,0 0-3 0,0 0 12 0,0-19-13 15,4 2 12-15,1-4-9 0,2-3-6 0,3-3 4 16,1 1-3-16,0-1 3 0,0 2-3 0,-1 1 4 16,-1 1-4-16,0 2 4 0,0 0-5 0,0 2 3 15,-9 19-2-15,21-30 3 0,-21 30-3 0,20-20 3 16,-20 20-4-16,23-7 1 0,-23 7-1 16,30-1-7-16,-30 1-5 0,34 5-13 0,-34-5-12 15,37 8-18-15,-17-6-30 0,10 10-46 0,-13-21-78 16,27 25-165-16,-15-14-163 0,0-4 51 0,9 10 436 15</inkml:trace>
  <inkml:trace contextRef="#ctx0" brushRef="#br2" timeOffset="298171.5572">16003 13002 1504 0,'-43'-4'179'0,"19"13"-102"15,-8-8-28-15,5 4-7 0,-2-2-12 0,4 1-6 16,-3-1-4-16,2 1 0 0,3-1 1 0,1 2-2 15,3-1-3-15,2 1-3 0,17-5-2 0,-25 14 2 16,25-14-5-16,0 0-7 0,-20 25-1 16,20-25 0-16,-6 23 0 0,6-23 0 15,1 29 0-15,-1-29 0 0,11 31 0 0,-11-31 0 16,22 31 0-16,-22-31 0 0,30 24 0 0,-30-24 0 16,33 16 0-16,-33-16 0 0,33 8 0 0,-16-8 0 15,0-2 0-15,0-4 0 0,0-2 0 0,-17 8 0 16,32-25 0-16,-17 10 0 0,1-3 0 0,1-1 0 15,0 0 0-15,-2 2 0 0,1-2 0 16,-16 19 0-16,21-29 0 0,-21 29 0 0,13-21 0 16,-13 21 0-16,0 0 0 0,0 0 0 0,0 0 0 15,0 0 0-15,0 0 0 0,0 0 0 0,-6 30 0 16,-2-11 0-16,1 4 0 0,0 1 0 0,1 1 0 16,1-1 0-16,4-2 0 0,1-2-2 0,4-1-29 15,-4-19-6-15,19 25-16 0,-19-25-8 16,39 6-37-16,-18-22-37 0,22 16-87 15,-19-28-201-15,16 2-92 0,5 1 46 0,-12-18 469 16</inkml:trace>
  <inkml:trace contextRef="#ctx0" brushRef="#br2" timeOffset="298612.1986">16484 12547 1520 0,'-33'-19'138'0,"16"15"-49"0,-7-2-15 0,24 6-15 16,-35 9-21-16,35-9-14 0,-32 21-9 0,32-21-2 15,-29 38-7-15,17-13 1 0,1 7-4 0,1 3-8 16,2 5 23-16,2 6-19 0,1 2 17 0,1 2-5 16,0-1-11-16,0 1 8 0,0-2-9 0,0-2 7 15,2-1-8-15,-2-5 8 0,2-4-7 0,1-6 6 16,-2-4-4-16,2-7-1 0,1-19 0 16,0 25 0-16,0-25-1 0,0 0 2 0,0 0-3 15,0 0 2-15,17 4 1 0,-17-4-5 0,18-23 3 16,-6 4-5-16,4-4 0 0,1-4-5 0,0 1 2 15,0-1-2-15,0 3 9 0,0 1-3 0,-1 2 6 16,0 3-2-16,-1 1 1 0,-15 17 1 16,29-25-1-16,-29 25-1 0,25-14 0 0,-25 14-2 15,17 2 0-15,-17-2 0 0,0 0 0 16,14 26 2-16,-14-26-2 0,5 32 0 0,-3-15-7 16,-2 0-1-16,0 1-3 0,0-1 5 0,-1 1-1 15,0 1 7-15,-1 1-2 0,1-1 6 0,-1 3-3 16,-2-4 3-16,-1 1-3 0,-2-2 3 0,7-17-3 15,-15 27-15-15,15-27 28 0,-19 19-29 0,19-19 29 16,-22 8-16-16,22-8-3 0,-24 0-6 16,24 0-13-16,-25-8 8 0,25 8-17 0,-23-19 28 15,23 19-26-15,-25-26 12 0,25 26-34 16,-26-30-23-16,26 30-56 0,-17-39-107 0,16 19-265 16,2 2 1-16,-5-14 312 0</inkml:trace>
  <inkml:trace contextRef="#ctx0" brushRef="#br2" timeOffset="299272.1926">16820 12502 1263 0,'18'5'185'0,"-18"-5"-83"0,0 0-30 0,0 0-14 16,0 0-14-16,0 0-21 0,0 0-10 0,-19 21-5 16,14-2 5-16,-2 8 4 0,3 4 11 0,-5 4-4 15,5 5-8-15,-4 3 18 0,1 1-21 16,1 2 19-16,1-1-6 0,-2-1-9 0,1 0 3 16,-2-3-9-16,3 1 5 0,1-5-10 0,2-6 0 15,2-4-6-15,3-4 0 0,3-6 0 0,-6-17 0 16,13 24 0-16,-13-24 0 0,0 0 0 0,25 10 0 15,-25-10 0-15,18-6 0 0,-18 6 0 0,18-18 0 16,-18 18 0-16,22-31 0 0,-11 12 0 0,-1-3 0 16,-2 1 0-16,2 0 0 0,-2-2 0 15,1 1 0-15,1 2 0 0,-2 0 0 16,-8 20 0-16,21-27 0 0,-21 27 0 0,22-19 0 16,-22 19 0-16,20-2 0 0,-20 2 0 0,17 11 0 15,-17-11 0-15,16 25 0 0,-8-7 0 0,-2 4 0 16,0 2 0-16,0 1 0 0,-1-1 0 0,-2-4 0 15,0 1 0-15,-3-1 0 0,-1-1 0 0,-3-1 0 16,-2 0 0-16,6-18 0 0,-21 30 0 16,21-30 0-16,-32 29 0 0,13-17-2 0,1-1-7 15,-4-1 0-15,2-2-6 0,0-2-4 0,0-1-17 16,2-5-7-16,18 0-31 0,-29-6-19 0,29 6-40 16,-20-18-47-16,20 18-66 0,2-17-199 15,3-5-14-15,12 13 176 0</inkml:trace>
  <inkml:trace contextRef="#ctx0" brushRef="#br2" timeOffset="299444.0538">17233 12928 1140 0,'9'17'299'0,"-9"-17"-171"0,0 0-42 0,-28 25-20 16,18-6-15-16,-4-1-20 0,0 6 0 0,-3 0-4 16,4 2 2-16,-3-2-6 0,3 4-2 0,1-1-9 15,1 0 1-15,1-2-10 0,4-3-1 16,1-5-5-16,5-17-6 0,1 28-19 0,-1-28-15 15,17 14-37-15,-17-14-23 0,29 2-49 16,-24-22-106-16,17 7-272 0,-1-2-2 0,-4-14 309 16</inkml:trace>
  <inkml:trace contextRef="#ctx0" brushRef="#br2" timeOffset="299600.2919">17294 12615 1758 0,'0'0'77'15,"-24"-11"-53"-15,24 11-14 0,0 0-8 0,0 0-12 16,0 0-19-16,-1-21-27 0,1 21-48 0,20-20-84 16,11 19-216-16,-13-10-160 0,0-5 65 15,11 14 483-15</inkml:trace>
  <inkml:trace contextRef="#ctx0" brushRef="#br2" timeOffset="299787.8251">17601 12481 1624 0,'0'26'112'16,"-15"-3"-72"-16,5 8 1 0,-1 0-5 0,3 8-21 16,-2 1 14-16,2 6-19 0,-3-1 22 15,2 5-10-15,0-3-16 0,0 2 2 0,0 0-11 16,2 0 8-16,-1-1-9 0,0-3 7 0,2-4-14 16,-2-4 2-16,2-3-18 0,-3-6-6 0,7-1-26 15,2-27-18-15,-3 41-47 0,3-41-111 16,0 0-304-16,0 0-6 0,0 0 229 0</inkml:trace>
  <inkml:trace contextRef="#ctx0" brushRef="#br2" timeOffset="300225.3046">17432 12892 1334 0,'-17'-9'425'0,"17"9"-367"0,0 0-47 16,0 0-3-16,0 0-4 0,0 0 0 15,32 3 5-15,-5-9 1 0,2-4 2 16,7-2-4-16,1-2-3 0,2-1-6 0,0-1 2 16,-1 3-3-16,-3 0 4 0,-1 3-3 0,-5 3 2 15,-5 3 0-15,-6 2-2 0,-18 2 3 0,22 0 3 16,-22 0 5-16,0 0 5 0,0 0 2 0,0 0-3 16,5 23-1-16,-5-23-8 0,-10 18-1 0,10-18-2 15,-16 22 0-15,16-22 1 0,-21 23 1 16,21-23-1-16,-22 29 3 0,22-29-3 0,-25 31 5 15,12-14-3-15,0 1 5 0,0 1-3 0,2 1 3 16,4-2-5-16,7-18 1 0,-5 28-6 0,5-28 0 16,0 0 0-16,16 19 0 0,-16-19 0 15,17 4-1-15,-17-4 0 0,26-5 1 0,-7 0 2 16,-1-1-2-16,3-5 0 0,-1 0 0 0,0-1 0 16,0 1-1-16,-3 5 2 0,0 1-2 15,-17 5 1-15,22 0 1 0,-22 0-1 0,0 0 0 16,14 28 0-16,-14-28 0 0,-9 36 0 0,0-15 0 15,-6 3-11-15,-5 0 4 0,1 3-10 0,-3 0 2 16,0-1-3-16,-1 0-1 0,0-1-11 0,1-2-5 16,8 1-35-16,-6-14-65 0,25 19-212 0,-5-29-253 15,0 0 26-15,2 18 406 0</inkml:trace>
  <inkml:trace contextRef="#ctx0" brushRef="#br2" timeOffset="300975.3176">18679 13000 887 0,'0'0'274'0,"-2"-19"-228"0,2 19 0 16,6-26 15-16,-6 26 3 0,9-21-8 0,-9 21-10 15,0 0 6-15,0 0 7 0,4-22 8 16,-4 22-2-16,0 0-9 0,0 0-9 0,0 0-14 16,0 0-9-16,-23 9-7 0,23-9 0 0,-13 17 0 15,13-17 2-15,-15 29-4 0,9-9 3 16,-1 0-6-16,3 0 2 0,2 0-6 0,2-20 0 15,1 31-5-15,-1-31 0 0,9 22-3 0,-9-22 2 16,0 0-2-16,26 16 2 0,-26-16-2 0,25 0 1 16,-25 0 1-16,26-10-1 0,-26 10 3 0,28-22-3 15,-28 22-1-15,31-34 0 0,-15 13 0 0,1-4 0 16,1 0 0-16,1 2 0 0,-3 0 0 16,1 2 0-16,-2 5 0 0,-15 16 0 15,24-28 0-15,-24 28 0 0,0 0 0 0,18-16 0 16,-18 16 0-16,0 0 0 0,0 0 0 0,2 18 0 15,-2-18 0-15,1 32 0 0,-2-8 0 0,-2 4 0 16,1 1 0-16,-2 1 0 0,2-1 0 0,2-4 0 16,1-1 0-16,4-4 0 0,2-3 0 0,-7-17 0 15,26 25 0-15,-9-15 0 0,2-4 0 16,3-4 0-16,2-3 0 0,3-4 0 0,2-4 0 16,4-5 0-16,-1-3 0 0,-2-2 0 0,0-4 0 15,-2 0 0-15,-2-2 0 0,-4-1 0 0,-4 2 0 16,-1 1 0-16,-6 4 0 0,-1-1 0 0,-5 3 0 15,-3 0 0-15,-2 17 0 0,0-32 0 16,0 32 0-16,-1-33 0 0,1 33 0 0,0-23-10 16,0 23-42-16,0 0-27 0,0 0-28 15,6-19-44-15,-6 19-75 0,0 0-88 0,0 0-221 16,19 3 76-16,-19-3 346 0</inkml:trace>
  <inkml:trace contextRef="#ctx0" brushRef="#br2" timeOffset="301600.3306">19505 12866 1358 0,'-33'13'230'0,"33"-13"-148"15,-9 17-31-15,9-17-4 0,0 0-15 16,11 21-6-16,-11-21-2 0,23 10 2 0,-6-9-2 16,3 2 0-16,7-5-6 0,1-1-4 0,2-3-2 15,0 1-6-15,-4-2-4 0,-2 1 2 0,-6-2 5 16,-18 8 5-16,25-14 4 0,-25 14 3 15,9-17-16-15,-9 17-5 0,-1-19 0 0,1 19 0 16,-9-21 0-16,9 21 0 0,-16-18 0 0,16 18 0 16,-26-12 0-16,9 8 0 0,-3 4 0 0,-1 1 0 15,-3 5 0-15,2 4 0 0,-1 3 0 0,0 4 0 16,1 3 0-16,-1 0 0 0,1 2 0 0,4 1 0 16,3-1 0-16,4 2 0 0,4-4 0 0,6 2 0 15,3-2 0-15,-2-20 0 16,22 30 0-16,-4-18 0 0,7-5 0 0,3-1 0 15,2-3 0-15,4-3 0 0,4-3 0 0,1-4 0 16,3 1-10-16,-5-6-34 0,2 1-8 0,-7-6-10 16,3 4-1-16,-7-7 3 0,1 6 14 0,-7-3 15 15,-2 2 19-15,-20 15 6 0,32-24 9 0,-32 24-3 16,21-18 10-16,-21 18 8 0,0 0 14 16,0 0 4-16,0 0-5 0,0 0-9 0,0 0-13 15,0 0-5-15,-17 18 0 0,17-18 4 0,-19 30 0 16,11-8 7-16,-2 1-4 0,2 1 3 0,-2 3-9 15,3-2 10-15,-3-2-1 0,2-1 3 0,1-3-1 16,2 0 2-16,5-19-7 0,-5 25 0 16,5-25-3-16,0 0-6 0,5 17-2 0,-5-17 1 15,0 0 2-15,0 0 3 0,0 0 3 16,19-15 0-16,-19 15 2 0,19-29-6 0,-7 11-5 16,2-2 0-16,-1-2 0 0,0 0 0 0,-1 0 0 15,1 1 0-15,-4-1 0 0,2 0 0 0,-2 1 0 16,-2 1 0-16,-1 1 0 0,2-1 0 0,1 0 0 15,2-1 0-15,4 1 0 0,1-1 0 0,-16 21 0 16,29-30-36-16,-29 30-23 0,24-20-40 0,-6 24-59 16,-18-4-115-16,17-12-323 15,-17 12 59-15,19 2 249 0</inkml:trace>
  <inkml:trace contextRef="#ctx0" brushRef="#br2" timeOffset="302069.0885">20482 12983 1176 0,'18'19'156'15,"-18"-19"-64"-15,0 0-5 0,0 0-5 0,32 8-19 16,-32-8-14-16,36-4-8 0,-16-5-4 0,6 2-2 16,1-4-3-16,3 1-9 0,1-4-2 0,-1 0-8 15,-4 0-3-15,-3-1-6 0,-5 2 1 16,-18 13 1-16,21-26 8 0,-21 26 4 0,6-25 3 15,-6 25-4-15,-6-20-6 0,6 20-8 0,-21-17-2 16,21 17-5-16,-33-9-1 0,11 9 0 16,-2 4 0-16,-1 3 3 0,-6 4 1 0,1 4 5 15,-2 3 1-15,2 1 5 0,-1 4 1 0,5 3 6 16,-1 0-12-16,5 6-5 0,4 0 0 16,6 0 0-16,4-3 0 0,8-4 0 0,6-6 0 15,6-2 0-15,8-2 0 0,5-5 0 0,8-4 0 16,5-6 0-16,6-4 0 0,4-6 0 0,6 2 0 15,1-7-37-15,4 9-53 0,-8-17-78 0,19 6-412 16,-22 0-40-16,-4 2 69 0</inkml:trace>
  <inkml:trace contextRef="#ctx0" brushRef="#br2" timeOffset="302589.5576">14402 14454 1240 0,'3'-26'180'15,"16"11"-125"-15,-7-6 5 0,8 11 0 0,-20 10 11 16,19-17-15-16,-19 17-10 0,0 0-6 0,0 0-5 16,0 0-2-16,0 0-12 0,3 19-7 15,-7 2-10-15,-1 4 1 0,-1 7-6 0,0 2 4 16,-2 2 9-16,-3 1-23 0,2-2 23 0,-1-2-27 15,4-3 2-15,0-6-5 0,4 1-23 0,2-25-27 16,5 32-48-16,-5-32-71 0,0 0-200 0,25 5-151 16,-25-5 27-16,32-20 471 0</inkml:trace>
  <inkml:trace contextRef="#ctx0" brushRef="#br2" timeOffset="303027.2486">14586 14118 1685 0,'-38'23'38'0,"38"-23"-31"0,-25 21-11 0,25-21-13 16,-8 19-29-16,8-19-13 0,10 21-8 0,-10-21 14 15,21 18 17-15,-21-18 12 0,36 13 5 16,-15-8 7-16,1 1 8 0,2-1 6 0,-3 1 13 16,2 4 14-16,-5-4 15 0,7 7 13 0,-25-13 0 15,34 22 1-15,-34-22-4 0,21 24-1 0,-21-24-6 16,11 30-3-16,-9-13-14 0,-1 2-2 0,-5 3-11 15,-1 1 2-15,-3 1-5 0,-2 2 2 16,-2-2-4-16,0 2-14 0,0-1 20 16,-1-2-24-16,4-4 20 0,3-2-8 0,6-17-5 15,-5 22-1-15,5-22-3 0,0 0-1 0,0 0 3 16,20 7 0-16,-20-7 3 0,27-15-1 0,-27 15 1 16,35-30-3-16,-14 10-9 0,1-5 21 0,1-1-20 15,0-2 23-15,-2 0-7 0,3-1-3 0,-1 1 4 16,2 1-4-16,-1 1 1 0,-3 3-6 0,-2 5 4 15,-2 5-4-15,-17 13 2 0,20-14-1 16,-20 14 0-16,0 0 0 0,0 0 0 0,11 25 0 16,-10-6 0-16,-2 4 0 0,-1 7 0 15,0-1 0-15,-2 4 0 0,1-2-7 0,1-2-12 16,2-2-9-16,5-4 14 0,-5-23-31 0,19 30 16 16,-19-30-31-16,36 7-25 0,-18-21-29 0,21 11-88 15,-17-32-97-15,16 6-235 0,6-1 36 0,-6-21 386 16</inkml:trace>
  <inkml:trace contextRef="#ctx0" brushRef="#br2" timeOffset="303216.9862">15629 13850 1503 0,'0'0'175'16,"-36"18"-91"-16,16 0-23 0,-3 1-15 0,5 7-25 15,0 3 15-15,2 7-31 0,1 4 16 16,2 7-9-16,2 4-13 0,1 3 7 0,3 4-11 15,1 0 10-15,1-1-11 0,0-4 8 0,3-3-11 16,1-4-14-16,1-4 8 0,0-7-38 0,3 2-12 16,-6-17-51-16,15 14-75 0,-12-34-72 0,1 19-237 15,-1-19 9-15,0 0 253 0</inkml:trace>
  <inkml:trace contextRef="#ctx0" brushRef="#br2" timeOffset="303894.4632">15275 14320 1472 0,'0'0'149'0,"0"0"-52"16,0 0-30-16,0 0-21 0,8-22-14 0,-8 22-7 15,35-14-2-15,-8 4-2 0,3-3-1 16,4 1-7-16,3 0-4 0,-2 1-5 0,0 4-2 16,-2 2-2-16,-5 4 0 0,-1 1 0 0,-4 2 1 15,-2 4-1-15,-4 1 0 0,-17-7 0 0,19 21-1 16,-19-21 4-16,6 26-3 0,-6-9 2 0,-3 1-1 15,-2 1-1-15,-1 0-2 0,-2 2 3 0,0-1-4 16,-1 2 5-16,0-2-5 0,-1 0 5 0,1-2-5 16,2-1 4-16,7-17-3 0,-12 29 2 15,12-29-2-15,-7 20 1 0,7-20-1 16,0 0 2-16,0 0-1 0,0 0 1 0,0 0-1 16,0 0-1-16,0 0 4 0,0 0-2 0,6-19 3 15,-6 19-4-15,11-31 5 0,-3 10-7 0,2-1 5 16,-2 1-3-16,3-4 1 0,-1 2-2 0,1 3 4 15,2-2-3-15,-1 3 3 0,1-1-3 16,-13 20 2-16,23-29-2 0,-23 29 2 0,19-21-1 16,-19 21 2-16,0 0-2 0,23-21 1 0,-23 21 1 15,20-8-1-15,-20 8-1 0,20-7-1 0,-20 7 0 16,26-6 1-16,-26 6-1 0,28-3 2 0,-28 3-3 16,28-3 3-16,-28 3-1 0,25 2-1 0,-25-2 2 15,0 0-2-15,20 6 1 0,-20-6 1 16,0 0 1-16,0 0 3 0,4 18 3 15,-4-18 1-15,-10 17-1 0,10-17-3 0,-18 26 0 16,7-9-4-16,0 1 4 0,-1 2-3 0,-1-1 3 16,1 3-2-16,1-2 2 0,0 2-3 0,3-1 0 15,1-1-2-15,0-2 0 0,7-18 0 0,-4 31 0 16,4-31 0-16,6 23 0 0,-6-23 0 0,18 14 0 16,-18-14 0-16,32 6 0 0,-11-9 0 0,5-2 0 15,4-4 0-15,1-6 0 0,0-1 0 16,1-4 0-16,-3-2 0 0,-1 0 0 0,-4-1 0 15,-2 1 0-15,-3 3 0 0,-5 1 0 0,-4 1 0 16,-10 17 0-16,6-31 0 0,-6 31 0 16,-8-27 0-16,8 27 0 0,-18-30 0 0,18 30 0 15,-23-31 0-15,11 14 0 0,12 17-8 0,-25-33-7 16,25 33-2-16,-23-27-4 0,23 27 2 16,-19-16-4-16,19 16-4 0,0 0-10 0,0 0-28 15,-20 4-46-15,27 16-111 0,-7-20-308 0,-17 21-41 16,17-21 191-16</inkml:trace>
  <inkml:trace contextRef="#ctx0" brushRef="#br2" timeOffset="304394.5272">16594 14198 817 0,'-8'-22'253'0,"8"22"-80"16,0-26-31-16,0 26-19 0,-4-21-22 0,4 21-23 16,0 0-18-16,-25-14-12 0,7 12-10 15,18 2-10-15,-38 14-8 0,16-1-1 0,-4 4-5 16,0 5 5-16,-1 1-2 0,2 6 6 0,-2 1-4 15,2 4 6-15,1 1-8 0,4-1-4 16,3-3-13-16,6-3 0 0,5-6 0 0,7-4 0 16,-1-18 0-16,19 22 0 0,1-18 0 0,5-4 0 15,6-4 0-15,5-7 0 0,4-7 0 0,8-7 0 16,3-5 0-16,-1-4 0 0,2-3 0 0,-4-3 0 16,-1-2 0-16,-3-1 0 0,-4 3 0 0,-4 3 0 15,-8 3 0-15,-3 1 0 0,-7 3 0 0,-5 1 0 16,-3 2 0-16,-5 5 0 0,-3 1 0 15,-2 21 0-15,-6-29 0 0,6 29 0 16,-17-10 0-16,17 10 0 0,-27 12 0 0,27-12 0 16,-31 35 0-16,13-6 0 0,-3 7 0 0,0 5 0 15,1 3 0-15,0 4 0 0,3 1 0 0,1-1-2 16,7 0-31-16,0-8-4 0,8-3-25 0,0-10-24 16,12 7-42-16,-11-34-43 0,26 44-104 0,-21-27-244 15,-5-17 22-15,40 18 261 0</inkml:trace>
  <inkml:trace contextRef="#ctx0" brushRef="#br2" timeOffset="304753.8307">17030 14198 1583 0,'-22'-17'131'0,"22"17"-58"0,-18-14-25 16,18 14-16-16,0 0-10 0,-19 0-7 0,19 0-6 15,0 0-2-15,-17 29-2 0,13-12 3 0,0 2-1 16,1 3 2-16,0-1-4 0,1 2 3 0,2-2-7 15,0 0 6-15,2-3-3 0,2-1 4 0,-4-17-4 16,10 25 2-16,-10-25-4 0,0 0-1 0,24 19 1 16,-24-19 3-16,24-2 1 0,-24 2 0 0,27-15 1 15,-27 15-1-15,32-25-2 0,-15 10 0 16,0-4 2-16,1-1-5 0,-2-2 4 0,2-2-5 16,0-1 0-16,1 1 0 0,-1 0 0 0,-2-1 0 15,-1 2 0-15,1-2 0 0,-1 5 0 16,-1-1 0-16,-3 4 0 0,-11 17 0 0,17-23 0 15,-17 23 0-15,0 0 0 0,0 0 0 0,0 0 0 16,0 0 0-16,0 0 0 0,2 32 0 0,-10-10 0 16,1 3 0-16,0 3 0 0,-2-2 0 15,2 4-5-15,-2-3-18 0,5 1-17 0,-3-5-10 16,7 3-34-16,0-26-22 0,2 36-25 0,-2-36-25 16,12 28-57-16,-12-28-48 0,0 0-218 0,34 13 26 15,-34-13 408-15</inkml:trace>
  <inkml:trace contextRef="#ctx0" brushRef="#br2" timeOffset="305113.2219">17640 14163 499 0,'0'0'179'16,"7"-17"-25"-16,-7 17-5 0,0 0-20 0,7-21-7 16,-7 21-10-16,0 0-4 0,0 0-10 0,0 0-15 15,0 0-16-15,-10-20-18 0,10 20-12 0,-19-4-11 16,19 4-5-16,-25 3-4 0,25-3-2 16,-32 11-3-16,12-3 0 0,0 5 1 0,-2 3 5 15,-2 2-5-15,0 5 6 0,1 0-7 16,3 3 1-16,-1-1-3 0,6-2-2 0,3-1-5 15,4-3 2-15,8-19-6 0,0 27 3 0,0-27-3 16,18 17 0-16,0-11-2 0,5-4-2 0,5-2-12 16,4-5-10-16,6 0-13 0,-1-6-21 0,10 5-18 15,-9-12-34-15,18 15-64 0,-23-25-117 0,7 12-251 16,4 4 33-16,-16-12 384 0</inkml:trace>
  <inkml:trace contextRef="#ctx0" brushRef="#br2" timeOffset="305472.5886">17863 14094 1240 0,'-15'21'215'0,"15"-21"-131"0,-20 10-30 0,20-10-19 15,0 0-14-15,-8 23-13 0,8-23-1 16,4 23 2-16,-4-23 12 0,11 25 6 0,-11-25 9 16,19 25-2-16,-19-25 1 0,23 21-6 0,-23-21 0 15,30 8-3-15,-10-7 0 0,-2-2-8 0,0-1-6 16,0-2-5-16,-2-3-6 0,1-2 2 15,-17 9-3-15,29-22 1 0,-29 22 0 0,22-27 0 0,-22 27-3 16,16-32 4-16,-16 32-8 0,12-30 5 16,-12 30-4-16,3-29 1 0,-3 29 0 15,-8-25 2-15,8 25-1 0,-15-20 4 0,15 20-3 16,-25-11 2-16,25 11-2 0,-30-1 0 0,12 6 4 16,1 3-1-16,-2 5 4 0,-3 2 0 0,3 5 3 15,-2 1 0-15,1 5 4 0,0 2-3 0,2-1 5 16,1 0-9-16,6 0 2 0,4-7-6 0,4 0 0 15,3-20-5-15,14 29-2 0,-14-29-8 16,30 20-1-16,-9-14-8 0,1-3-4 0,4-1-7 16,5-4-6-16,8 2-27 0,-7-14-41 0,22 18-105 15,-25-23-216-15,13 5-132 0,1 7 75 16,-15-16 486-16</inkml:trace>
  <inkml:trace contextRef="#ctx0" brushRef="#br2" timeOffset="305910.181">18402 14119 797 0,'0'0'110'0,"12"-18"-14"16,-12 18-1-16,11-17 4 0,-11 17-5 0,0 0 3 16,0 0-1-16,6-19-4 0,-6 19-11 15,0 0-15-15,0 0-15 0,-23-5-15 16,23 5-7-16,-31 11-5 0,12 0 1 0,-4 0-2 15,0 5 5-15,-1 2-3 0,-2 5 5 0,-3 2-7 16,2 4 2-16,2 0-20 0,2 3-5 0,1-3 0 16,4 0 0-16,2-4 0 0,8-3 0 0,8-22 0 15,-1 29 0-15,1-29 0 0,21 18 0 0,-4-13 0 16,5-4 0-16,2-5 0 0,8-5 0 16,2-6 0-16,5-3 0 0,7-5 0 0,5-4 0 15,3-4 0-15,-2-3 0 0,0-1 0 0,-4 0 0 16,-3 2 0-16,-4 1 0 0,-3-1 0 0,-8 0 0 15,-3 1 0-15,-9 0 0 0,-8 2 0 16,-3 1 0-16,-6 2 0 0,-2 4 0 0,-5 4 0 16,6 19 0-16,-24-18 0 0,5 20 0 0,-1 9 0 15,-5 7 0-15,0 7 0 0,1 1 0 16,-2 6 0-16,3 4 0 0,2 4 0 0,2 3 0 16,4 2 0-16,3-1 0 0,5-3 0 0,5-1 0 15,7-4-10-15,5-5-21 0,13 0-22 0,4-11-13 16,17 7-69-16,-14-28-128 0,22 11-336 0,-2-4 1 15,1-8 307-15</inkml:trace>
  <inkml:trace contextRef="#ctx0" brushRef="#br2" timeOffset="306285.1194">19645 13717 1539 0,'-19'25'95'0,"14"-3"-54"0,-1 3-11 16,3 9 7-16,0 6-15 0,1 4-17 0,-1 2 20 15,-2 2-25-15,-4 0 21 0,0 4-8 0,-1-2-15 16,0-2 8-16,2-1-10 0,-1-1 10 0,3-5-11 16,2-2 8-16,2-4-15 0,1-6-6 15,6 0-28-15,-4-9-18 0,11 4-46 0,-12-24-49 16,30 20-134-16,-30-20-249 0,34-7 72 0,-6 7 353 15</inkml:trace>
  <inkml:trace contextRef="#ctx0" brushRef="#br2" timeOffset="306722.6616">19395 14141 1489 0,'0'0'142'0,"0"0"-73"0,-18 20-25 16,18-20-18-16,0 0-9 0,19 13 2 0,-1-7 7 15,3-4 3-15,8 1 4 0,4-7-1 0,9 0-3 16,6-3-2-16,5-2-7 0,6-5-7 0,-1 2-5 16,1-4-2-16,0 2-6 0,-6-2 5 0,-3 2-5 15,-8 3 1-15,-8 0-1 0,-10 5 0 16,-24 6 1-16,18-6 6 0,-18 6-3 16,0 0-4-16,0 0 0 0,-19 8 0 0,1 1 0 15,-9 4 0-15,-4 6 0 0,-4 4 0 0,-1 5 0 16,-2 4 0-16,1 3 0 0,3 0 0 0,3 2 0 15,4 1 0-15,5-2 0 0,6-2 0 0,8-4 0 16,8-3 0-16,6-4 0 0,7-5 0 16,7-2 0-16,5-6 0 0,4-2 0 0,8-8 0 15,3-4 0-15,4-4 0 0,2-4 0 0,-1-5 0 16,0-3 0-16,-4-4 0 0,-5-3 0 0,-6 1 0 16,-7-2 0-16,-8 1 0 0,-6 3 0 0,-6 1 0 15,-6 1 0-15,-4 2 0 0,-4 1 0 16,-2-1 0-16,-3 1 0 0,-2 3 0 0,-2-1 0 15,1 6 0-15,-2 2 0 0,1 5 0 16,-1 3 0-16,4 6-21 0,0-1-21 0,17-4-13 16,-28 21-26-16,23 1-41 0,5-22-55 0,-2 40-119 15,-2-23-253-15,4-17 38 0,21 34 319 0</inkml:trace>
  <inkml:trace contextRef="#ctx0" brushRef="#br2" timeOffset="307381.8566">21092 13798 1470 0,'-14'24'104'0,"14"-24"-56"0,-26 30-3 15,14-12-6-15,3 9 1 0,-2 1 9 0,3 6-36 16,-4 2 21-16,2 6-29 0,-2 2 2 0,1 0 9 15,1-1-10-15,2-2 9 0,0-4-11 0,2-2 5 16,3-3-9-16,-1-7 3 0,3-4-4 0,1-21 2 16,2 26-2-16,-2-26 2 0,0 0-2 0,0 0 2 15,22 2 3-15,-22-2 1 0,22-25 5 16,-9 5-4-16,1-7 4 0,0-7-9 0,3-3 4 16,0-3-7-16,0-1 8 0,0 2-5 0,-1-2 11 15,-2 1-5-15,-1 0-7 0,-1 2 18 0,-4-1-23 16,-1 0 18-16,-2-1-7 0,0 3-8 0,-2 4 6 15,0 5-5-15,-2 8 2 0,-1 20 0 0,0 0 5 16,0 0 0-16,0 0 2 0,0 0-3 16,-1 24-4-16,1 4 2 0,-2 8-4 0,5 5 5 15,-1 3-6-15,4 0-4 0,4 0 17 0,2 1-15 16,5-3 13-16,4-2-9 0,3-5 0 0,4-2 0 16,4-8 0-16,3-2 0 0,2-5 0 0,2-6 0 15,1-4 0-15,1-7 0 0,-3-6 0 16,-2-4 0-16,-5-5 0 0,-7-4 0 0,-6-4 0 15,-2-3 0-15,-5-6 0 0,0-1 0 16,-3-5 0-16,1-1 0 0,-3-1 0 0,-2 2 0 16,-1-2 0-16,-3 1 0 0,0 0 0 0,-1-2 0 15,-1 4 0-15,-1-1 0 0,3 1 0 0,-2 0 0 16,3 3 0-16,-2 3-8 0,4 9-52 0,-4 2-31 16,1 19-50-16,0 0-97 0,0 0-357 0,0 0 34 15,0 0 209-15</inkml:trace>
  <inkml:trace contextRef="#ctx0" brushRef="#br2" timeOffset="307842.1433">22221 13771 1385 0,'0'0'338'0,"0"0"-288"0,0 0-26 16,0 0 4-16,31-20-1 0,-12 12-2 16,5 2-1-16,3-2 3 0,3 3-1 0,1-1-4 15,4 1-4-15,-1 0-1 0,1 2-3 0,-3-2-1 16,-2 2-6-16,-3 1-5 0,-3-1-2 0,-3 2 0 15,-4-1 0-15,-17 2 0 0,18-1 0 0,-18 1 0 16,0 0 0-16,0 0 0 0,0 0 0 0,-30 18 0 16,8-6 0-16,-9 5 0 0,-4 3 0 0,-6 5 0 15,-5 4 0-15,-2 4 0 0,-2 5 0 16,0 2 0-16,1 2 0 0,1 2 0 0,0 2 0 16,4 0 0-16,2 0 0 0,8-2 0 15,8-1 0-15,4-7 0 0,11-5 0 0,7-5 0 16,9-7 0-16,-5-19 0 0,36 28 0 0,-4-20 0 15,6-4 0-15,10-5 0 0,5-4 0 0,5-5 0 16,3-2 0-16,5-3 0 0,-4-4 0 0,3 1-23 16,-4-7-41-16,1 9-49 0,-18-19-88 15,19 23-242-15,-25-11-146 0,-5 1 46 0,-1 10 473 16</inkml:trace>
  <inkml:trace contextRef="#ctx0" brushRef="#br2" timeOffset="308067.7406">21991 14094 1891 0,'-21'0'70'0,"21"0"-40"0,0 0-9 0,0 0-3 16,21-24-1-16,3 17-17 0,5-2 0 0,8 3 0 16,7-1 0-16,2 2 0 0,6-1 0 0,2 1 0 15,4 0 0-15,3 0 0 0,6 2 0 16,2-6 0-16,5 3-43 0,0-7-35 15,7 9-35-15,-17-13-35 0,19 25-101 0,-28-20-180 16,7 7-119-16,-3 7 110 0,-17-14 438 0</inkml:trace>
  <inkml:trace contextRef="#ctx0" brushRef="#br2" timeOffset="308195.6411">22893 14309 1965 0,'0'0'39'15,"0"0"-34"-15,0 0-7 0,0 0-11 0,23 10-15 16,-23-10-23-16,39-7-73 0,-33-20-194 0,14 17-294 16,-20 10 14-16,14-32 336 0</inkml:trace>
  <inkml:trace contextRef="#ctx0" brushRef="#br2" timeOffset="308367.5366">21530 14648 1972 0,'0'0'40'16,"0"0"-37"-16,29-16-4 0,13-7-3 15,17-2-18-15,4-5 0 0,14 4-94 0,-16-21-204 16,13 14-297-16,-8-3-10 0,-9-1 342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7T21:52:31.2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2071 8002 1706 0,'0'0'50'15,"0"0"-9"-15,0 0-8 0,-1-18-5 0,1 18 5 16,0 0 0-16,0 0-6 0,0 0-8 0,0 0-7 15,-7 28-9-15,3-10 2 0,-1 8-4 0,-1 4 5 16,0 6-8-16,-2 3 8 0,1 4-11 16,0 3-8-16,-2 3 24 0,1 1-23 0,2 1 16 15,-2-4-7-15,3 3-19 0,1-4 2 0,2 2-20 16,-2-5-2-16,8 5-39 0,-12-23-45 0,29 32-213 16,-21-28-266-16,6-6 35 0,8 5 433 0</inkml:trace>
  <inkml:trace contextRef="#ctx0" brushRef="#br0" timeOffset="343.7141">2197 7836 1821 0,'0'0'61'15,"0"0"-24"-15,0 0-14 0,0 0-10 0,0 0-2 16,0 0-4-16,0 0 4 0,0 0-1 0,0 0 3 15,0 0-2-15,20 18-1 0,-20-18-4 0,31 14 3 16,-8-5-5-16,4-2-4 0,4-1 0 0,3 2 0 16,3 0 0-16,2 0 0 0,0 1 0 0,3-1 0 15,-2 2 0-15,-3 2 0 0,-1 4 0 0,-8 0 0 16,-3 5 0-16,-4 0 0 0,-5 4 0 0,-3 3 0 16,-7 4 0-16,-6 7 0 0,-7 7 0 0,-8 6 0 15,-5 6 0-15,-6 3 0 0,-6 2 0 0,-3-2 0 16,-6 2 0-16,-3-1 0 0,-2-2 0 15,-2-2 0-15,1-5 0 0,1-4 0 0,2-6 0 16,5-5 0-16,5-9 0 0,2-7 0 0,8-7 0 16,2-10-24-16,22-5-22 0,-27-7-20 0,27 7-11 15,-13-39-41-15,36 37-177 0,-23-26-322 0,16-3 17 16,11 6 397-16</inkml:trace>
  <inkml:trace contextRef="#ctx0" brushRef="#br0" timeOffset="749.9727">2966 8339 1944 0,'0'0'22'0,"0"0"-1"16,0 0-6-16,0 0 2 0,0 0 5 0,0 0-16 16,-18-8-6-16,18 8 0 0,0 0 0 0,0 0 0 15,-17 27 0-15,9-9 0 0,0 5 0 0,-1 6 0 16,0 4 0-16,0 3 0 0,-1 2 0 0,1 0 0 15,1 1 0-15,2-2 0 0,3-4 0 0,1-9 0 16,4-6 0-16,-2-18 0 0,10 20 0 0,-10-20 0 16,27 7 0-16,-7-9 0 0,3-7 0 0,4-7 0 15,1-7 0-15,3-6 0 0,3-8 0 16,1-7 0-16,3-2 0 0,0-2 0 0,-2 0 0 16,0-1 0-16,-1-2 0 0,-3 2 0 0,-5 3 0 15,-2 6 0-15,-6 7 0 0,-3 9 0 0,-5 7 0 16,-11 17 0-16,0 0 0 0,0 0 0 0,0 0 0 15,0 0 0-15,0 17 0 0,-8 9 0 0,-5 9 0 16,-2 12 0-16,-4 5 0 0,-1 2 0 0,-1 2 0 16,0-5 0-16,3-3 0 0,3-3 0 0,7-3 0 15,3-6 0-15,9-2 0 0,2-10 0 0,7-1 0 16,3-6-3-16,11 4-99 0,-27-21-92 0,54 1-443 16,-23-3-31-16,8-6 226 0</inkml:trace>
  <inkml:trace contextRef="#ctx0" brushRef="#br0" timeOffset="1109.3532">3759 8435 2041 0,'0'0'6'16,"-31"27"-6"-16,31-27 0 0,-19 18 0 0,19-18 0 15,0 0 0-15,0 17 0 0,0-17 0 16,0 0 0-16,28 6 0 0,-10-8 0 0,5-2 0 15,4-4 0-15,3-2 0 0,4-6 0 0,0-2 0 16,3-1 0-16,1-3 0 0,-1 0 0 16,0-2 0-16,-4 0 0 0,-5 2 0 0,-5 0 0 15,-4 3 0-15,-5 2 0 0,-14 17 0 0,11-28 0 16,-11 28 0-16,-10-17 0 0,10 17 0 0,-27-13 0 16,8 10 0-16,-6 5 0 0,-4 6 0 15,-4 8 0-15,-3 7 0 0,-2 5 0 0,0 7 0 16,-1 3 0-16,2 4 0 0,-1 1 0 0,4 2 0 15,4-3 0-15,7 1 0 0,4-6 0 0,10-4 0 16,6-7 0-16,6-6 0 0,-3-20 0 0,29 25 0 16,-3-20 0-16,9-6 0 0,11-8 0 0,7-8 0 15,15-6 0-15,3-8 0 0,16 1 0 16,-3-14 0-16,31 28-532 0,-31-21-168 16,4 7-3-16,-6 1 592 0</inkml:trace>
  <inkml:trace contextRef="#ctx0" brushRef="#br0" timeOffset="1921.8926">5194 8684 2047 0,'0'0'0'0,"0"0"0"0,0 0 0 15,0 0 0-15,0 0 0 0,22-22 0 0,-22 22 0 16,31-36-43-16,-3 32-99 0,-29-23-464 0,30 8-69 15,-4-6 95-15</inkml:trace>
  <inkml:trace contextRef="#ctx0" brushRef="#br0" timeOffset="2062.494">5802 8599 2047 0,'17'18'0'0,"-17"-18"0"15,0 0 0-15,0 0 0 0,0 0 0 0,0 0 0 16,0 0 0-16,0 0 0 0,0 0 0 15,17-18 0-15,-11-4-21 0,26 28-355 0,-23-33-316 16,11 7 1-16,-7-3 425 0</inkml:trace>
  <inkml:trace contextRef="#ctx0" brushRef="#br0" timeOffset="2203.1111">6170 8630 2047 0,'0'0'0'0,"0"0"0"0,0 0 0 0,0 0 0 15,0 0 0-15,0 0 0 0,-2-19 0 0,2 19 0 16,8-31 0-16,-3 6 0 0,12 17-71 0,-7-24-627 16,7 9-15-16,-8-3 149 0</inkml:trace>
  <inkml:trace contextRef="#ctx0" brushRef="#br0" timeOffset="2328.1946">6435 8716 2047 0,'-13'28'0'15,"13"-28"0"-15,0 0 0 0,0 0 0 0,0 0 0 16,0 0 0-16,17-8 0 0,-17 8 0 0,15-36 0 16,2 7 0-16,-3-16 0 0,35 7-526 0,-34-14-181 15,10 3-18-15</inkml:trace>
  <inkml:trace contextRef="#ctx0" brushRef="#br0" timeOffset="4026.3232">13294 6135 1410 0,'-12'-29'417'0,"12"29"-389"16,8-26-15-16,-8 26-6 0,15-28 1 0,-15 28 0 15,16-18 6-15,-16 18 2 0,0 0 5 0,0 0 5 16,0 0-1-16,0 0-1 0,3 23-8 0,-7-5-6 16,-1 6-8-1,-1 5 0-15,-1 5-2 0,-3 2 0 0,-1 3 0 16,-1 1 0-16,0 1 0 0,0 0 0 16,1-1 0-16,1 0 0 0,1-4 0 0,2-3 0 15,2-3-10-15,3-8-17 0,5-1-15 0,-3-21-16 16,17 33-70-16,-17-33-128 0,0 0-342 0,25-7 6 15,-25 7 257-15</inkml:trace>
  <inkml:trace contextRef="#ctx0" brushRef="#br0" timeOffset="4260.718">13380 6030 2047 0,'0'0'0'15,"0"0"0"-15,0 0 0 0,0 0 0 0,0 0 0 16,0 0 0-16,12-21 0 0,-12 21 0 16,28-13 0-16,-10 5 0 0,1-1 0 0,4 1 0 15,1-1 0-15,1 1 0 0,-1 0 0 16,2 2 0-16,-3 0-20 0,3 6-18 0,-6-3-10 16,6 12-16-16,-26-9-61 0,45 21-127 0,-45-21-309 15,0 0-33-15,23 34 250 0</inkml:trace>
  <inkml:trace contextRef="#ctx0" brushRef="#br0" timeOffset="4463.9113">13403 6354 1892 0,'-21'10'47'0,"21"-10"-18"0,-18 8-5 0,18-8-4 16,0 0-6-16,0 0 0 0,0 0-7 0,0 0-7 15,0 0 0-15,17-2 0 0,-17 2 0 16,28-4 0-16,-11 2 0 0,5-3 0 15,1 0 0-15,4 0 0 0,2-1 0 0,1 1 0 16,1-1 0-16,-5 3 0 0,0-2-30 0,-2 5-12 16,-6-3-4-16,7 14-40 0,-25-11-61 0,34 18-208 15,-34-18-246-15,0 0 51 0,5 27 361 0</inkml:trace>
  <inkml:trace contextRef="#ctx0" brushRef="#br0" timeOffset="4635.7048">13420 6566 1899 0,'-27'17'59'0,"27"-17"-27"0,0 0-17 16,0 0-3-16,0 0-2 0,0 0 3 0,0 0-6 15,24-4-7-15,-24 4 0 0,31-2 0 0,-11-1 0 16,5-3 0-16,3 0-8 0,2-6-28 16,8 6-19-16,-7-17-49 0,28 28-96 0,-37-31-290 15,30 13-139-15,-2-1 105 0</inkml:trace>
  <inkml:trace contextRef="#ctx0" brushRef="#br0" timeOffset="4870.0933">14317 6229 1912 0,'-19'4'40'0,"2"3"-10"15,-2-1 3-15,19-6-2 0,-30 17-30 0,30-17-1 16,-33 26 0-16,33-26 0 0,-33 35 0 0,18-13 0 15,-1-1 0-15,2 2 0 0,1 0 0 0,2 0 0 16,3-1 0-16,1 0 0 0,4-3 0 16,4-2 0-16,-1-17 0 0,12 29 0 0,-12-29 0 15,26 19 0-15,-6-15 0 0,5-4 0 0,3-1-5 16,2-8-44-16,10 7-27 0,-15-28-111 16,33 24-436-16,-24-17 9 0,5 3 122 0</inkml:trace>
  <inkml:trace contextRef="#ctx0" brushRef="#br0" timeOffset="5182.5901">14665 6262 1758 0,'-28'17'168'0,"28"-17"-130"0,-27 15-4 15,27-15 0-15,-26 21-19 0,26-21-15 0,-30 31 0 16,18-13 0-16,-2 1 0 0,0 2 0 0,3 0 0 16,0 2 0-16,3 0 0 0,0-1 0 0,2-3 0 15,3 1 0-15,3-3 0 0,0-17 0 16,7 28 0-16,-7-28 0 0,20 14 0 0,-20-14 0 15,34 5 0-15,-11-9 0 0,2-5 0 0,2-3 0 16,2-5 0-16,-1-4 0 0,1-2 0 0,1-2 0 16,-6-2 0-16,0 0 0 0,-6 1 0 15,-4 0 0-15,-3 3 0 0,-8 2 0 0,-3 1 0 16,-3 2 0-16,3 18 0 0,-14-29 0 0,14 29 0 16,-25-24 0-16,25 24 0 0,-35-12 0 15,16 12 0-15,0 2 0 0,2 6 0 0,-1 0 0 16,18-8 0-16,-27 21 0 0,27-21 0 0,-11 19-6 15,11-19-40-15,0 0-2 0,28 19-39 0,-23-37-88 16,30 19-401-16,-12-14-48 0,10 0 140 0</inkml:trace>
  <inkml:trace contextRef="#ctx0" brushRef="#br0" timeOffset="5385.7305">15201 5846 2029 0,'0'0'18'0,"-28"18"-18"0,28-18 0 0,-24 26 0 16,11-6 0-16,-4 6 0 0,0 5 0 0,-3 5 0 16,-1 4 0-16,2 4 0 0,0 2 0 15,-2 0 0-15,3 1 0 0,2-2 0 0,2 1 0 16,5-4 0-16,1 0 0 0,2-2 0 16,6-5 0-16,2-2 0 0,5-4 0 0,0-6 0 0,10 2-61 15,-17-25-78-15,54 20-480 0,-35-20-10 16,13 2 31-16</inkml:trace>
  <inkml:trace contextRef="#ctx0" brushRef="#br0" timeOffset="5698.2548">15392 6288 2035 0,'-27'-2'12'0,"27"2"-12"16,-31 2 0-16,31-2 0 0,-28 10 0 0,11 0 0 15,17-10 0-15,-34 29 0 0,17-10 0 0,0 2 0 16,2 3 0-16,1 2 0 0,1 0 0 15,4 1 0-15,1-2 0 0,5-2 0 0,3-2 0 16,2-4 0-16,-2-17 0 0,15 27 0 16,-15-27 0-16,27 17 0 0,-10-13 0 0,2-5 0 15,3-3 0-15,2-4 0 0,-1-3 0 0,2-5 0 16,-2-3 0-16,1-3 0 0,-2-2 0 0,0-2 0 16,-5-1 0-16,-4 0 0 0,-3 0 0 0,-3 1 0 15,-3 0 0-15,-2 1 0 0,-2 1 0 16,-2 1 0-16,-4 2 0 0,-1 3 0 0,-4 1 0 15,11 17 0-15,-22-19 0 0,22 19 0 0,-19-5-18 16,19 5-1-16,0 0 1 0,0 0-7 0,-14 18-14 16,27 4-95-16,-13-22-323 0,0 0-158 0,20 7-10 15,-1-9 529-15</inkml:trace>
  <inkml:trace contextRef="#ctx0" brushRef="#br0" timeOffset="6229.4785">15910 6206 1567 0,'-9'32'469'0,"-12"-31"-458"0,0 2-11 16,-1-3 0-16,0 1 0 0,1 0 0 0,0 4 0 15,-2 2 0-15,2-1 0 0,-2 5 0 16,2 0 0-16,2 3 0 0,-1 5 0 0,3 2 0 16,5 2 0-16,-1 0 0 0,6 1 0 0,2-1 0 15,2 2 0-15,7-5 0 0,2-3 0 16,-6-17 0-16,23 23 0 0,-6-17 0 0,3-2 0 15,4-5 0-15,3-5 0 0,-1-3 0 0,4-4 0 16,-1-7 0-16,1 0 0 0,-1-6 0 0,-3 0 0 16,-2-2 0-16,-3 1 0 0,-3 0 0 15,-4 0 0-15,-4 2 0 0,-2 0 0 0,-3 1 0 16,-2 1 0-16,0 3 0 0,-1 0 0 0,-1 3 0 16,-1 17 0-16,2-19 0 0,-2 19 0 0,0 0 0 15,0 0 0-15,-16 17 0 0,7 1 0 0,-3 8 0 16,-1 7 0-16,-2 8 0 0,2 8 0 0,-2 8 0 15,1 4 0-15,0 5 0 0,2 3 0 0,0 1 0 16,0 0 0-16,1-4 0 16,0-1 0-16,0-7 0 0,1-4 0 0,2-4 0 15,0-3 0-15,1-9 0 0,1-4 0 0,-1-6 0 16,1-6 0-16,6-22 0 0,-9 26 0 0,9-26 0 16,0 0 0-16,0 0 0 0,0 0 0 0,0 0 0 15,-15-26 0-15,9 3 0 0,2-4 0 0,-1-4 0 16,1-2 0-16,3-2 0 0,0-4 0 15,2-2 0-15,4-5 0 0,3-1 0 0,3 0 0 16,4 1 0-16,2 1 0 0,2 5 0 0,3 1 0 16,4 6 0-16,-3 0 0 0,6 8 0 0,-5-2 0 15,7 9 0-15,-8-9-40 0,27 34-322 0,-43-32-287 16,28 16-21-16,-8-5 345 0</inkml:trace>
  <inkml:trace contextRef="#ctx0" brushRef="#br0" timeOffset="6745.1101">16348 6221 2047 0,'0'0'0'0,"-30"8"0"0,11 0 0 15,1 1 0-15,1 2 0 0,-1 3 0 0,2 3 0 16,16-17 0-16,-30 36 0 0,18-18 0 0,4 1 0 16,2-2 0-16,5 0 0 0,1-17 0 15,2 29 0-15,-2-29 0 0,14 21 0 0,-14-21 0 16,25 12 0-16,-8-10 0 0,3-3 0 15,2-4 0-15,2-3 0 0,4-4 0 0,-1-2 0 16,1-3 0-16,-3 0 0 0,2-2 0 0,-1-1 0 16,-1-1 0-16,-2 0 0 0,-2 1 0 0,-4-1 0 15,-1 4 0-15,-5 0 0 0,-11 17 0 16,15-24 0-16,-15 24 0 0,0 0 0 0,10-19 0 16,-10 19 0-16,0 0 0 0,0 0 0 0,0 0 0 15,-10 22 0-15,4-4 0 0,0 6 0 0,-2 6 0 16,-1 7 0-16,1 4 0 0,-3 3 0 0,-1 5 0 15,1 3 0-15,-1 0 0 0,-1 2 0 0,1 2 0 16,-1-3 0-16,-1-1 0 0,1-2 0 0,1-6 0 16,0-2 0-16,0-5 0 15,-1-2 0-15,1-6 0 0,1-2 0 0,0-7 0 16,2-2 0-16,9-18 0 0,-19 23 0 0,19-23 0 16,-17 8 0-16,17-8 0 0,0 0 0 0,-21-21 0 15,21 21 0-15,-14-37 0 0,10 12 0 0,4-4 0 16,4-2 0-16,2-4 0 0,3-1 0 0,0-1 0 15,5 0 0-15,2-3 0 0,2 1 0 0,4 0 0 16,1 4 0-16,4 5 0 0,-1 4 0 16,5 3 0-16,-2 1 0 0,0 2 0 15,0 2 0-15,2 1 0 0,-3 2 0 0,1 3 0 0,-5-3 0 16,4 8 0-16,-7-8 0 0,25 29-188 16,-45-46-264-16,46 32-231 0,-19-8 28 0,-14-16 587 15</inkml:trace>
  <inkml:trace contextRef="#ctx0" brushRef="#br0" timeOffset="6870.1194">17046 6481 2047 0,'-17'-6'0'0,"17"6"0"0,-28-25 0 16,28 25 0-16,-31-38 0 0,18 21 0 0,-4-14 0 16,34 28-480-16,-35-27-240 0,13 9 41 0,-7 0 512 15</inkml:trace>
  <inkml:trace contextRef="#ctx0" brushRef="#br0" timeOffset="371873.0186">5671 7960 1610 0,'0'0'60'0,"21"-7"-13"0,-21 7-3 0,13-22-9 16,-13 22-5-16,17-18-12 0,-17 18-7 0,17-9-9 15,-17 9 3-15,0 0 8 0,0 0 4 0,18 25 9 16,-16-4-3-16,2 8-2 0,-4 6-11 0,-1 8 5 16,-4 3-14-16,0 3 10 0,-5 2-11 0,1 2-8 15,-2-2 22-15,0-1-25 0,1-6 21 0,1-4-11 16,3-3-15-16,1-7-9 0,7 3-40 0,-2-33-63 16,17 39-470-16,-17-39-38 0,7 30 102 0</inkml:trace>
  <inkml:trace contextRef="#ctx0" brushRef="#br0" timeOffset="372404.2389">5438 8128 2017 0,'-30'7'19'0,"4"1"-8"16,8-5-11-16,18-3 0 0,0 0 0 0,0 0 0 15,0 0-1-15,0 0 1 0,0 0 1 0,30-23-1 16,-6 10 0-16,4-4 0 0,7-2 0 16,4-4 0-16,7-1 0 0,3-3 0 0,3 0 0 15,1 0 0-15,-2 2 0 0,-1 4 0 0,-3 1 0 16,-2 5 0-16,-2 2 0 0,-1 5 0 0,-5 3 0 16,-4 4 0-16,-4 2 0 0,-4 5 0 0,-6 1 0 15,-19-7 0-15,27 28 0 0,-19-6 0 0,-3 5 0 16,-3 6 0-16,-5 4 0 0,-4 3 0 0,-3 2 0 15,-5 3 0-15,0 3 0 0,-5 1 0 0,0 0 0 16,-1-1 0-16,1 2 0 0,1-4 0 0,3-4 0 16,2-3 0-16,3-4 0 0,2-5 0 0,3 1 0 15,4-5 0-15,3-5 0 0,1-3 0 0,-2-18 0 16,15 19 0-16,-15-19 0 0,22 6 0 16,-22-6 0-16,34-8 0 0,-14-3 0 0,5-8 0 15,0-4 0-15,2-8 0 0,2-1 0 0,-1-2 0 16,0-1 0-16,-1 0 0 0,-2-2 0 0,1 2 0 15,-2 0 0-15,-1 1 0 0,1 4 0 0,-3 4 0 16,-1 5 0-16,-2 8 0 0,-18 13 0 0,26-11 0 16,-26 11 0-16,0 0 0 0,17 20 0 0,-14-1 0 15,1 6 0-15,-2 5 0 0,-2 4 0 0,0 2 0 16,-3-1 0-16,2-1 0 0,-2-2 0 0,2-2 0 16,2-6 0-16,2 0 0 0,0-2 0 0,4-3 0 15,-7-19 0-15,20 34-72 0,-20-34-93 16,33 1-467-16,-33-1-20 0,33-13 127 0</inkml:trace>
  <inkml:trace contextRef="#ctx0" brushRef="#br0" timeOffset="373341.7375">6935 8139 2047 0,'-24'12'0'0,"24"-12"0"15,-29 22 0-15,12-6 0 0,-1 5 0 0,-4 6 0 16,-1 2 0-16,-1 2 0 0,0 1 0 0,2 1 0 15,3-4 0-15,2 1 0 0,5-2 0 0,3-3 0 16,5-1 0-16,7-1 0 0,2-1 0 0,4 0 0 16,6-2 0-16,3-2 0 0,4-2 0 15,4-6 0-15,2-4 0 0,3-6 0 0,5-4 0 16,1-3 0-16,3-6 0 0,1-3 0 16,-3-5 0-16,0-2 0 0,-5 0 0 0,-3-2 0 15,-2-3 0-15,-2 0 0 0,-2-2 0 0,-3-1 0 16,-4 2 0-16,-3 0 0 0,-4 0 0 0,-4 5 0 15,-4 1 0-15,-2 4 0 0,0 19 0 0,-10-27 0 16,10 27 0-16,0 0 0 0,-20-11 0 0,20 11 0 16,-17 17 0-16,17-17 0 0,-23 40 0 15,10-10 0-15,-2 6 0 0,2 3 0 16,2-1 0-16,1 0 0 0,7-4 0 0,1-3 0 0,6-3 0 16,6-3 0-16,4-4 0 0,7-3 0 15,4-6 0-15,7-2 0 0,6-8 0 0,4-3 0 16,3-7 0-16,3-7 0 0,2-1 0 0,0-3 0 15,-1-3 0-15,0-1 0 0,-2-2 0 0,-5-2 0 16,-6 3 0-16,-5 1 0 0,-8 4 0 16,-5 3 0-16,-18 16 0 0,18-19 0 0,-18 19 0 15,0 0 0-15,0 0 0 0,0 0 0 0,-29 18 0 16,12 1 0-16,-4 8 0 0,1 3 0 0,-5 3 0 16,5-1 0-16,-2 5 0 0,4-1 0 0,3-2 0 15,3-2 0-15,5-4 0 0,2-5 0 16,5-2 0-16,0-21 0 0,8 28 0 0,-8-28 0 15,17 14 0-15,-17-14 0 0,22 0 0 16,-22 0 0-16,24-13 0 0,-24 13 0 0,22-28 0 16,-11 9 0-16,0-3 0 0,-1-2 0 0,0-4 0 15,-1-1 0-15,0 0 0 0,-1-3 0 0,-1 2 0 16,0-1 0-16,1-3 0 0,1-1 0 0,2-3 0 16,2 2 0-16,3 1 0 0,2 5 0 0,2 4 0 15,2 7 0-15,-3 7 0 0,-1 3 0 16,0 5 0-16,0 1 0 0,1 2 0 0,0 2 0 15,3 2 0-15,0 1 0 0,0 0 0 0,0 0 0 16,0-1 0-16,-5 1 0 0,-17-4 0 16,29 6 0-16,-29-6 0 0,18 4 0 0,-18-4 0 15,0 0 0-15,0 0 0 0,0 0 0 0,0 0 0 16,0 0 0-16,0 0 0 0,0 0 0 0,0 0 0 16,0 0 0-16,0 0 0 0,-5-19 0 15,5 19 0-15,0 0 0 0,0 0 0 0,-21 5 0 16,21-5 0-16,-17 18 0 0,17-18 0 0,-26 34 0 15,11-12 0-15,-2 2 0 0,3 0 0 0,-1-1 0 16,4-2 0-16,5-3 0 0,4-1 0 0,2-17 0 16,8 24 0-16,-8-24 0 0,23 15 0 0,-6-12 0 15,3 0 0-15,2-4 0 0,2-3 0 16,-1 0 0-16,2-1 0 0,-2 1 0 16,-3-1 0-16,-1 2 0 0,-2 1 0 0,-17 2 0 15,21 1 0-15,-21-1 0 0,0 0 0 0,0 0 0 16,4 24 0-16,-4-24 0 0,-19 31 0 0,3-13 0 15,-4 2 0-15,-2 5 0 0,-3-1 0 0,-1 1 0 16,0-1 0-16,-1-3 0 0,5-1 0 0,3-5 0 16,19-15 0-16,-22 19 0 0,22-19 0 15,0 0-118-15,13 18-285 0,-13-18-278 0,0 0 37 16,0 0 444-16</inkml:trace>
  <inkml:trace contextRef="#ctx0" brushRef="#br0" timeOffset="383497.1421">9048 8119 1402 0,'0'0'388'0,"0"0"-334"0,-25 7-11 0,25-7 0 15,-22-7-6-15,22 7 1 0,0 0-7 0,-19-3-20 16,19 3-11-16,0 0 0 0,0 0 0 0,0 0 0 15,0 0 0-15,0 0 0 0,19 12 0 0,-19-12 0 16,33 6 0-16,-11-5 0 0,3 1 0 0,1-2 0 16,3-2 0-16,2 1 0 0,-1 0 0 0,-1 0 0 15,1 0 0-15,-5 2 0 0,0-1 0 0,-5 1 0 16,-20-1 0-16,29 5 0 0,-29-5 0 16,0 0 0-16,0 0 0 0,11 22 0 0,-11-22 0 0,-18 23 0 15,18-23 0-15,-36 33 0 0,9-8 0 16,-4 1 0-16,-1 4 0 0,-5 3 0 0,1 0 0 15,-2 1 0-15,3 1 0 0,3-1 0 0,3-2 0 16,5 0 0-16,3-1 0 0,3-3 0 0,4-1 0 16,3-4 0-16,6-4 0 0,5-19 0 0,2 28 0 15,-2-28 0-15,18 15 0 0,-18-15 0 0,32 5 0 16,-9-6 0-16,2-7 0 0,10-5-17 0,2-8-48 16,19 10-62-16,-25-38-276 0,32 22-239 0,-6-7 25 15,-1-6 442-15</inkml:trace>
  <inkml:trace contextRef="#ctx0" brushRef="#br0" timeOffset="383813.3664">9809 8141 1941 0,'-29'11'51'16,"4"-3"-19"-16,6 0-11 0,1 1-19 0,18-9-2 16,-33 16 0-16,33-16 0 0,-28 19 0 0,28-19 0 15,-22 19 0-15,22-19 0 0,0 0 0 0,-13 22 0 16,13-22 0-16,2 17 0 0,-2-17 0 0,12 17 0 15,-12-17 0-15,23 18 0 0,-23-18 0 0,34 18 0 16,-12-11 0-16,0 2 0 0,4-2 0 0,1 1 0 16,-2 1 0-16,1-1 0 0,-2 3 0 15,-1-1 0-15,-3 3 0 0,-20-13 0 0,27 28 0 16,-18-11 0-16,-4 2 0 0,-5 1 0 0,-4 0 0 16,-2 2 0-16,-6 0 0 0,-3 3 0 0,-3-1 0 15,-1 0 0-15,-3-2 0 0,1-6 0 0,2-3 0 16,0-3 0-16,19-10 0 0,-28 8 0 0,28-8 0 15,0 0 0-15,-18-13-15 0,13-6-58 0,5 19-83 16,-5-52-360-16,20 26-122 0,-6-9 27 0</inkml:trace>
  <inkml:trace contextRef="#ctx0" brushRef="#br0" timeOffset="383954.0083">9836 8079 1887 0,'-18'-9'103'0,"18"9"-46"15,-21 1-57-15,21-1 0 0,0 0 0 0,-21 8 0 16,21-8 0-16,0 0 0 0,0 0 0 0,0 0 0 15,26 13 0-15,-4-12 0 0,9-3 0 0,12-4 0 16,7-5 0-16,4-5 0 0,10 0 0 0,-4-5 0 16,13 18-78-16,-26-21-584 0,19 13-28 0,-12-5 74 15</inkml:trace>
  <inkml:trace contextRef="#ctx0" brushRef="#br0" timeOffset="384401.6036">10807 8097 1767 0,'0'0'49'16,"0"0"-21"-16,-14-22 0 0,14 22-1 0,0 0 2 16,0 0 1-16,0 0 1 0,0 0-4 0,0 0-3 15,0 0-17-15,0 0-7 0,0 0 0 0,0 0 0 16,21 12 0-16,-21-12 0 0,20 27 0 0,-20-27 0 15,27 36 0-15,-11-14 0 0,0 2 0 16,1 1 0-16,0 4 0 0,-4 2 0 0,0 0 0 16,-3 0 0-16,-3-2 0 0,-3 2 0 15,-4-1 0-15,-6 1 0 0,-5 1 0 0,-5 0 0 16,-3 4 0-16,-6-3 0 0,-1 1 0 0,-5-3 0 16,1-5 0-16,-1-3 0 0,2-2 0 0,4-7 0 15,0-3 0-15,4-5 0 0,0-6 0 0,4-5 0 16,-1-12 0-16,18 17-232 0,-16-31-443 0,19 2 13 15,-5-11 185-15</inkml:trace>
  <inkml:trace contextRef="#ctx0" brushRef="#br0" timeOffset="384573.5109">10537 8017 2047 0,'0'0'0'15,"-24"8"0"-15,24-8 0 0,0 0 0 0,0 0 0 16,0 0 0-16,28 22 0 0,-6-16 0 15,6 0 0-15,4-3 0 0,4-2 0 0,3-1 0 16,5 0 0-16,-3-1 0 0,5 2 0 0,-6-5-50 16,12 20-109-16,-33-24-388 0,28 17-87 0,-9-3 12 15</inkml:trace>
  <inkml:trace contextRef="#ctx0" brushRef="#br0" timeOffset="385276.558">11125 8451 1732 0,'-24'1'315'0,"10"19"-315"16,2-2 0-16,3 2 0 0,2 0 0 0,1 3 0 15,-1 1 0-15,1 2 0 0,-2 1 0 0,1 1 0 16,1-2 0-16,2 0 0 0,3-4 0 16,1-2 0-16,4 0 0 0,2-4 0 0,-6-16 0 15,21 27 0-15,-21-27 0 0,35 11 0 0,-14-11 0 16,4-4 0-16,4-4 0 0,3-5 0 0,2-3 0 15,0-5 0-15,-1 0 0 0,0-2 0 0,-3-2 0 16,-1 0 0-16,-4-2 0 0,-2 0 0 16,-3 1 0-16,-5 2 0 0,-2 2 0 0,-5 2 0 15,-5 2 0-15,-2 1 0 0,-1 17 0 16,-2-22 0-16,2 22 0 0,0 0 0 0,0 0 0 16,-21-3 0-16,21 3 0 0,-23 19 0 0,23-19 0 15,-26 35 0-15,13-15 0 0,1 6 0 0,1-3 0 16,4 2 0-16,2-1 0 0,3-3 0 0,2-1 0 15,0-20 0-15,13 29 0 0,-13-29 0 0,26 20 0 16,-26-20 0-16,35 9 0 0,-16-8 0 0,4-2 0 16,-3-2 0-16,2-2 0 15,-2-2 0-15,1-2 0 0,1-2 0 0,-1-1 0 16,-4-1 0-16,1 0-20 0,-18 13-9 0,28-33 10 16,-15 15 3-16,1 1 10 0,-3 0 1 0,-11 17 7 15,19-26-1-15,-19 26 7 0,12-20 0 0,-12 20 6 16,0 0 3-16,0 0 4 0,0 0 1 0,4-17-20 15,-4 17-2-15,0 0 0 0,-11 17 0 16,11-17 0-16,-12 27 0 0,3-11 0 0,1 4 0 16,-1 0 0-16,1 1 0 0,-1 1 0 0,-1-2 0 15,1 0 0-15,0-1 0 0,2-2 0 0,7-17 0 16,-9 25 0-16,9-25 0 0,0 0 0 0,4 18 0 16,-4-18 0-16,0 0 0 0,20-6 0 0,-20 6 0 15,25-20 0-15,-9 3 0 0,5-1 0 16,0-5 0-16,4-3 0 0,2 1 0 15,-3-2 0-15,-1 3 0 0,-1 2 0 0,0 2 0 16,-3 2 0-16,-2 1 0 0,-17 17 0 0,26-22 0 16,-26 22 0-16,0 0 0 0,0 0 0 0,0 0 0 15,0 0 0-15,0 0 0 0,-4 33 0 0,-4-12 0 16,-5 5 0-16,-1 2 0 0,0 1 0 0,2-2 0 16,4 0 0-16,3-4 0 0,5 1 0 0,2-4 0 15,7-2 0-15,-9-18 0 0,31 24 0 16,-11-20 0-16,21 19-218 0,-41-23-434 0,49-9-3 15,-17 1 134-15</inkml:trace>
  <inkml:trace contextRef="#ctx0" brushRef="#br0" timeOffset="385620.2818">12139 8635 2021 0,'0'0'26'0,"-30"14"-26"0,30-14 0 0,-19 15 0 15,19-15 0-15,0 0 0 0,17 12 0 0,2-12 0 16,3-1 0-16,4-5 0 0,6-3 0 0,3 0 0 16,4-2 0-16,0-3 0 0,-1 1 0 0,-4-1 0 15,-1 2 0-15,-5-1 0 16,-4 3 0-16,-6-1 0 0,-18 11 0 0,17-20 0 16,-17 20 0-16,-2-17 0 0,2 17 0 0,0 0 0 15,-29-23 0-15,12 15 0 0,-3 1 0 0,-2-1 0 16,-1 5 0-16,-1-1 0 0,-2 7 0 0,0 0 0 15,0 6 0-15,-1 4 0 0,4 2 0 0,1 4 0 16,3 1 0-16,4 2 0 0,3 5 0 0,4 1 0 16,3-1 0-16,3 0 0 0,4-5 0 15,6 0 0-15,-8-22 0 0,34 30 0 0,-7-19 0 16,12-3 0-16,6-4 0 0,18 15-111 0,-15-43-364 16,29 26-173-16,-6-15-23 0,6-11 530 15</inkml:trace>
  <inkml:trace contextRef="#ctx0" brushRef="#br0" timeOffset="386354.6867">13290 8201 1799 0,'0'0'64'15,"0"0"-21"-15,0 0-8 0,0 0 6 0,0 0-5 0,-19-1-7 16,19 1-29-16,0 0 0 16,0 0 0-16,-5 19 0 0,5-19 0 0,2 29 0 15,-1-6 0-15,0 3 0 0,0 6 0 0,-1 3 0 16,-1 0 0-16,1 4 0 0,-2-2 0 0,-1 3 0 15,0 1 0-15,-2-1 0 0,0 3 0 0,-1-4 0 16,0-2 0-16,-2-5 0 0,2-1 0 0,0-7 0 16,1-6 0-16,5-18 0 0,-3 20 0 0,3-20 0 15,0 0 0-15,0 0 0 0,0 0 0 16,0 0 0-16,3-30 0 0,1 6 0 0,1-7 0 16,1-7 0-16,1-2 0 0,2-2 0 0,2-2 0 15,-2 0 0-15,1-2 0 0,-1 1 0 16,-1-3 0-16,-2-3 0 0,3-2 0 0,-2-3 0 15,3 0 0-15,1 4 0 0,1 4 0 0,3 6 0 16,0 6 0-16,2 6 0 0,-1 8 0 0,1 8 0 16,-17 14 0-16,28-15 0 0,-28 15 0 15,26 2 0-15,-26-2 0 0,29 14 0 0,-29-14 0 16,32 28 0-16,-15-9 0 0,-2 2 0 0,2 2 0 16,-2 1 0-16,-3 1 0 0,0 2 0 0,-2 2 0 15,-4-1 0-15,0 0 0 0,-3-2 0 0,-6 3 0 16,0-4 0-16,-6 2 0 0,-6-1 0 0,-3-2 0 15,-6 3 0-15,-7-4 0 16,-1 1 0-16,-6-3 0 0,0 1 0 0,1-4 0 16,1-2 0-16,3-5 0 0,7-4 0 0,4-4 0 15,22-3 0-15,-20-4 0 0,20 4 0 0,6-18-34 16,24 30-263-16,-22-29-341 0,25 12-18 0,-4-7 235 16</inkml:trace>
  <inkml:trace contextRef="#ctx0" brushRef="#br0" timeOffset="386776.5099">13956 8551 2040 0,'-26'14'7'0,"5"-14"-7"0,0-1 0 16,0-2 0-16,-1 1 0 0,0-2 0 16,-1 0 0-16,-1 3 0 0,1 0 0 0,1 3 0 15,0 1 0-15,3 3 0 0,0 0 0 16,19-6 0-16,-30 24 0 0,30-24 0 0,-24 34 0 15,15-17 0-15,3 2 0 0,6-19 0 0,-4 33 0 16,4-33 0-16,11 28 0 0,-11-28 0 0,22 22 0 16,-5-13 0-16,3-5 0 0,4-3 0 0,3-3 0 15,2-4 0-15,0-4 0 0,3-3 0 0,-1-4 0 16,-1-1 0-16,0-7 0 0,-2 0 0 16,-2-2 0-16,-2 0 0 0,-2-2 0 0,-2-1 0 15,-3 0 0-15,-2 1 0 0,-2 0 0 16,-3 0 0-16,-4 3 0 0,-3 0 0 0,-2 2 0 15,-5 6 0-15,4 18 0 0,-7-23 0 0,7 23 0 16,0 0 0-16,-26 8 0 0,26-8 0 0,-28 39 0 16,13-10 0-16,-5 10 0 0,3-2 0 0,0 2 0 15,3 1 0-15,3-3 0 0,3 2 0 16,8-5 0-16,3-4 0 0,8-3 0 0,4-7 0 16,9-3 0-16,1-5 0 0,8-2 0 0,0-8 0 15,7-2 0-15,-1-9 0 0,14 40-396 0,-30-70-58 16,30 26-204-16,-14-13 120 0,-2-37 538 0</inkml:trace>
  <inkml:trace contextRef="#ctx0" brushRef="#br0" timeOffset="386948.3769">14698 7900 2047 0,'0'0'0'0,"0"0"0"0,-6 18 0 15,3 2 0-15,-2 8 0 0,-1 7 0 0,-2 5 0 16,-3 6 0-16,-1 5 0 0,-2 4 0 0,0 7 0 15,0-1 0-15,2 0 0 0,3-3 0 16,1-4 0-16,6-5 0 0,-1-4 0 0,7-4 0 16,-3-10 0-16,21 25-383 0,-23-38-291 0,15 10 13 15,-14-28 333-15</inkml:trace>
  <inkml:trace contextRef="#ctx0" brushRef="#br0" timeOffset="387104.6428">14914 8753 1990 0,'-45'22'57'16,"26"-18"-57"-16,19-4 0 0,-22-4 0 0,22 4 0 15,-16-24-17-15,38 37-452 0,-30-33-248 0,8 20 34 16,18-27 523-16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8:23.9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18761 13795 1093 0,'0'0'99'0,"0"0"-96"0,0 0-4 0,0 0 3 16,0 0-1-16,2-17 11 0,-2 17 7 0,0 0-2 16,0 0 1-16,0 0-13 0,-12 23-4 15,12-23-2-15,-7 38 8 0,4-10-1 0,2 6 13 16,-1 1 13-16,2 4-31 0,-3 3 25 0,1 2-27 16,-2-1 12-16,4 1 21 0,-3-7-4 0,3-1 6 15,-2-8-16-15,4-5-4 0,-2-23-14 0,6 25 0 16,-6-25-1-16,0 0 1 0,0 0 4 0,24-5 4 15,-24 5 11-15,12-24 6 0,-8 4 5 0,2-5-7 16,-4-6-2-16,2-3-16 0,-2-3 4 0,0-2-10 16,-1-2 8-16,-1 1 7 0,-1 0-27 0,-1 1 26 15,-2-1-25-15,-1 3 10 0,-3 3 8 0,1 4-7 16,1 7 3-16,4 6-3 0,2 17 2 16,1-21-3-16,-1 21 2 0,0 0 0 0,0 0 0 15,0 0 0-15,18-2 1 0,-18 2 0 0,22 12-1 16,-22-12 1-16,33 19-4 0,-15-8 0 0,4 3-29 15,-4-10-25-15,13 12-51 0,-31-16-66 0,51 13-85 16,-27-2-229-16,-1-12 59 0,14 14 331 0</inkml:trace>
  <inkml:trace contextRef="#ctx0" brushRef="#br0" timeOffset="390.6388">19261 13874 1457 0,'0'0'61'0,"0"0"-33"0,-17 13-19 0,17-13-4 16,0 0-4-16,0 0 1 0,12 21-1 0,-12-21 1 15,17 13 0-15,-17-13 1 0,25 13 19 0,-25-13-20 16,36 5 0-16,-13-6 1 0,0-4-11 0,4-1 21 16,1-2 2-16,2-3-1 0,2-3-3 15,0 0-4-15,-1-4 3 0,-1 1-3 0,-4-2-1 16,-3 0-2-16,-6 2 5 0,-17 17 1 0,22-30 14 15,-22 30 2-15,5-22 5 0,-5 22-9 0,-8-19-5 16,8 19-10-16,-19-19-1 0,19 19-4 0,-32-16-1 16,13 11 0-16,-3 4-1 0,-1 2 1 15,-3 6-1-15,0 4 0 0,-2 5-2 0,1 2 3 16,0 6-3-16,0 3 4 0,3 3-5 16,1 3 6-16,3 0-9 0,6-1-6 0,3-2 25 15,2-1-25-15,5-3 27 0,4-1-13 0,4-3-6 16,5-3 3-16,6-2-4 0,3-2-1 0,5-1-21 15,2-5-15-15,11 2-28 0,-6-13-27 0,18 11-35 16,-14-22-61-16,23 14-119 0,-4-10-164 0,-5-12 29 16,15 11 425-16</inkml:trace>
  <inkml:trace contextRef="#ctx0" brushRef="#br0" timeOffset="687.5228">20314 13446 875 0,'-12'-18'104'0,"12"18"-19"15,-14-33 1-15,12 16-20 0,-8-5-2 0,7 5 15 16,-6-6-39-16,9 23 32 0,-17-33-36 0,17 33 9 16,-23-22 4-16,23 22-2 0,-23-8-2 0,23 8-8 15,-25 8-7-15,25-8-7 0,-27 28 7 0,11-5-33 16,-3 7 26-16,4 8-28 0,-4 6 10 15,1 4 7-15,-1 6-12 0,2 4 8 16,-2 1-13-16,4 3 11 0,0-2-12 0,2-4 10 16,3-2-11-16,1-6-6 0,5-4 12 0,1-8-38 15,7-1 5-15,-3-12-36 0,10 5-30 0,-11-28-35 16,24 32-148-16,-24-32-177 0,20 8-29 0,-2-4 269 16</inkml:trace>
  <inkml:trace contextRef="#ctx0" brushRef="#br0" timeOffset="875.0174">19874 13723 1305 0,'0'0'265'15,"-25"7"-154"-15,25-7-26 0,-17 6-27 0,17-6-21 16,0 0-19-16,0 0-8 0,0 0-3 0,17 12 1 16,0-9 1-16,5-2-3 0,6-2-1 15,6-2-2-15,4-3-2 0,2-1-1 0,3-2 0 16,-2-2-10-16,3 2-11 0,-2-3-17 0,7 6-24 15,-9-9-24-15,11 15-51 0,-18-19-93 0,18 13-313 16,-11 5 20-16,-6-7 246 0</inkml:trace>
  <inkml:trace contextRef="#ctx0" brushRef="#br0" timeOffset="1265.6679">20628 13559 1615 0,'-21'-7'120'0,"21"7"-57"0,0 0-24 0,0 0-18 15,0 0-11-15,0 0-4 0,-17-7-4 0,17 7-1 16,0 0-2-16,0 0 0 0,0 0-11 15,0 0-15-15,0 0-28 0,0 0-44 0,0 0-83 16,0 0-174-16,0 0-194 0,0 0 44 0,-21 0 419 16</inkml:trace>
  <inkml:trace contextRef="#ctx0" brushRef="#br0" timeOffset="1406.2784">20543 13887 1337 0,'0'0'312'15,"-19"14"-247"-15,19-14-22 0,0 0-13 0,0 0-12 16,0 0-6-16,0 0-9 0,0 0-3 0,0 0-1 16,0 0-7-16,-11-21-30 0,11 21-33 0,0 0-65 15,0-36-114-15,0 36-281 0,0 0 0 0,16-31 278 16</inkml:trace>
  <inkml:trace contextRef="#ctx0" brushRef="#br0" timeOffset="2484.5681">18720 14616 244 0,'0'0'144'0,"0"0"4"0,1-16-5 0,-1 16 3 16,0 0-9-16,0 0-7 0,0 0-7 0,0 0-37 15,0 0 2-15,0 0-39 0,0 0-4 16,0 0-17-16,0 0-15 0,0 0-7 0,-5 16-7 16,5-16 5-16,-1 34-3 0,1-13 6 0,-2 3-5 15,2 3 5-15,-1 0-8 0,0 4 7 16,0-1-8-16,0 1 8 0,-2 1-6 0,1-1 11 16,-2-3 1-16,2-1 7 0,-1-6-5 0,2-1 0 15,1-20-8-15,-2 23 1 0,2-23 0 0,0 0-1 16,0 0-5-16,0 0-1 0,0 0 1 0,0 0 0 15,0 0 6-15,9-22 0 0,-7 1 4 0,0-3-5 16,-1-6 5-16,0-1-10 0,-1-3 4 0,-1-1-6 16,1 0 6-16,-1 1-8 0,0-3 7 15,-2 1-8-15,2 1 9 0,0 0-10 16,1 2-7-16,4 4 29 0,-1 2-30 0,3 4 31 16,4 3-15-16,-10 20-5 0,24-29 4 0,-24 29-4 15,32-20 3-15,-15 12-1 0,1 4 1 0,2 1-1 16,-1 3 1-16,3 1-1 0,0 4-2 0,0 0 3 15,0 2-4-15,-3 2 5 0,2 2-3 0,-3 1 1 16,-18-12-1-16,30 29 1 0,-19-12-2 16,-2 2 3-16,-7-1 13 0,-2 3-30 0,-5 0 31 15,-4 4-31-15,-6-1 14 0,-3 0 7 0,-4 0-7 16,-2 0 6-16,-2-1-6 0,-2-1 5 0,0-2-5 16,0-5 5-16,4 0-5 0,1-4 1 15,3-4-12-15,2-5-12 0,18-2-26 0,-25 0-28 16,25 0-59-16,0 0-72 0,0 0-141 15,0 0-132-15,0 0 117 0,34-2 366 0</inkml:trace>
  <inkml:trace contextRef="#ctx0" brushRef="#br0" timeOffset="2906.4371">19330 14735 939 0,'-27'-16'71'16,"27"16"-22"-16,-33-5 4 0,33 5 1 0,-37 0 6 15,20 5-4-15,-6-1-5 0,3 6-2 0,-4-4-3 16,4 9-3-16,-5-3-5 0,5 7 4 0,-3-4-8 16,4 6 4-16,-3-1-6 0,6 6 2 15,-1-3-9-15,5 2 0 0,1-3-11 0,2 0 0 16,5-5-9-16,4-17 2 0,0 25-7 0,0-25 0 15,0 0-2-15,24 15 1 0,-24-15 1 0,28-3-1 16,-7-4 2-16,0-3-1 0,5-6 1 0,2-3-2 16,1-5 3-16,0-3-4 0,1-2 7 0,-2-1-8 15,-1 0 8-15,-1 1-8 16,-2 1 6-16,-3 3-4 0,-4 2 5 0,-4 3-4 16,-13 20 3-16,17-26-4 0,-17 26 4 0,0 0 0 15,0 0 13-15,0 0 1 0,0 0-3 0,0 0 0 16,0 0-15-16,-8 21 3 0,1 1-5 0,-1 4 4 15,1 4-5-15,-1 1 7 0,0 1-8 0,1-1 7 16,3-1-10-16,1-4 0 0,5-4-13 0,-2-22-7 16,15 29-16-16,-15-29-11 0,31 8-19 15,-14-19-25-15,19 10-51 0,-15-27-59 0,22 8-164 16,-4-6-98-16,-9-20 162 0</inkml:trace>
  <inkml:trace contextRef="#ctx0" brushRef="#br0" timeOffset="3109.5685">19825 14281 1248 0,'-36'10'209'16,"26"9"-124"-16,-11 0-41 0,7 6-8 0,-2 2-16 15,2 6 1-15,0 4-18 0,0 3 5 0,2 2 6 16,2 2-30-16,3 0 28 0,1 1-26 0,1 0 9 16,0-3 9-16,3 0-11 0,2-3 8 0,4 0-19 15,-3-9-19-15,7 3-24 0,-6-13-6 0,10 4-20 16,-12-24-16-16,17 32-54 0,-17-32-8 15,0 0-29-15,19 17-63 0,-19-17-73 16,0 0 144-16,1-32 186 0</inkml:trace>
  <inkml:trace contextRef="#ctx0" brushRef="#br0" timeOffset="3609.5838">19561 14635 1214 0,'-32'-15'150'15,"32"15"-43"-15,0 0-34 0,0 0-21 16,-19 21-17-16,19-21-12 0,2 18-10 0,-2-18-1 15,14 19-7-15,-14-19-1 0,24 15-4 0,-6-12 1 16,6-4-1-16,3-5-1 0,5-5 1 0,0-5-19 16,4-1-14-16,-2-8-27 0,8 6-23 0,-10-15-5 15,13 12-45-15,-13-14 8 0,11 12-37 16,-14-10-3-16,9 6 35 0,-11-2 27 0,3 2 47 16,-6 1 41-16,-6 4 14 0,-1 0 4 15,-5 5 12-15,-12 18 40 0,10-28 48 0,-10 28 37 16,0 0 21-16,0 0-20 0,-22-12-23 0,22 12-24 15,-24 11-16-15,24-11-11 0,-32 23-17 0,17-3-4 16,-7-1-9-16,2 6 0 0,-2 1-9 0,5 5 4 16,-3 1-5-16,4 5 7 0,-4 1-6 0,4 1-12 15,2 0 19-15,2 1-27 0,2-4 19 16,4 2-13-16,0-3-9 0,2-2 4 0,3-4-8 16,1-4 5-16,2-4-7 0,3-3 3 15,-5-18-3-15,14 24 1 0,-14-24-2 0,19 11 1 16,-19-11 0-16,23-1 0 0,-23 1 0 0,25-15 1 15,-25 15 1-15,24-28 0 0,-14 11 3 0,2-2-4 16,-3-2 5-16,4 1-6 0,-5-1 6 0,1 1 2 16,-4 0 3-16,-1 2 0 0,-4 18 1 15,8-26-9-15,-8 26 2 0,0 0-4 0,6-17 1 16,-6 17 1-16,0 0-3 0,0 0 3 0,0 0-3 16,10 24 2-16,-8-6-6 0,2 4-2 0,-1 3-9 15,0 1-3-15,3 1-11 0,-1-2-5 0,6 1-22 16,-4-7-12-16,10 8-23 0,-17-27-5 0,41 36-33 15,-41-36-72-15,53 6-239 0,-19 0-50 16,-8-15 196-16</inkml:trace>
  <inkml:trace contextRef="#ctx0" brushRef="#br0" timeOffset="3986.1321">20878 14234 982 0,'-12'-21'148'0,"12"21"-31"0,-19-34-13 16,19 34-22-16,-24-29-16 0,24 29-20 15,-31-23-10-15,13 17-6 0,-6-3-2 0,3 7-3 16,-4-1 0-16,3 6-1 0,-4 0-1 0,3 7-1 16,-2-2-5-16,3 6 4 0,2 0-5 0,0 6 0 15,2-1-7-15,1 5 2 0,1 3-8 0,2 2 7 16,0 5-10-16,2 2 6 0,0 5-10 16,2 0 8-16,0 4-9 0,3-3-8 15,1 1 23-15,2-3-24 0,2-2 12 0,1-4-24 0,4 4-27 16,-4-13-14-16,12 9-20 0,-11-16-13 0,16 11-45 15,-16-29-54-15,16 29-137 0,-16-29-123 0,0 0 89 16,31 25 370-16</inkml:trace>
  <inkml:trace contextRef="#ctx0" brushRef="#br0" timeOffset="4318.0802">20356 14598 1295 0,'0'0'228'0,"-21"-2"-156"0,21 2-10 15,0 0-13-15,0 0-11 0,0 0-19 0,0 0-14 16,0 0-3-16,0 0-2 0,0 0 3 16,19-6 0-16,-19 6 6 0,35-6 3 15,-13 1-1-15,1 0-2 0,2 0-24 0,-1-1 32 16,1-1-31-16,0 0 31 0,2-2-16 0,-3 2-1 16,0 0 3-16,-1-1-2 0,-1 4 1 0,-1-1-1 15,-4 2 0-15,-17 3-1 0,27-1 0 0,-27 1 1 16,0 0 1-16,20 11 1 0,-20-11-1 0,0 0 1 15,6 25-4-15,-6-25-14 0,-1 36 29 16,-4-15-30-16,0 2 28 0,-1 5-10 0,0 1-5 16,-1 3 6-16,0 0-7 0,-1-2 6 0,2-1-12 15,3-4 1-15,1-2-18 0,2-23-10 0,7 31-20 16,-7-31-49-16,18 15-49 0,-18-15-30 16,22-3-103-16,-4-2-179 0,-11-18 49 0,16 15 342 15</inkml:trace>
  <inkml:trace contextRef="#ctx0" brushRef="#br0" timeOffset="4771.2792">20743 14350 1058 0,'0'0'322'16,"-20"12"-249"-16,20-12-31 0,0 0-10 0,-19 8-13 16,19-8-9-16,0 0-10 0,0 0 0 15,25 5 0-15,-25-5 0 0,28-4-1 0,-10 0 2 16,1-1 0-16,2-1-3 0,1 3 3 0,-1-2-10 15,2 4-8-15,-4-3-3 0,1 7-1 0,-20-3 7 16,29 6 9-16,-29-6 4 0,18 14 1 16,-18-14 2-16,11 21-1 0,-11-21 8 0,2 27 6 15,-3-8 11-15,-5-2 3 0,2 6 9 0,-5-4-5 16,3 5 6-16,-7-3 10 0,6 4-34 16,-4-3 26-16,4 3-33 0,-3-4 9 0,4-1 0 15,0-2-9-15,6-18-2 0,-6 26-6 0,6-26 1 16,0 0-3-16,5 17 0 0,-5-17 0 0,0 0-1 15,19 1 2-15,-19-1-2 0,21-10 3 0,-21 10-1 16,23-23 1-16,-23 23-1 0,30-35 3 0,-14 15-4 16,0-2-10-16,1 0 27 0,-1 2-28 0,0-1 30 15,-2 2-16-15,0 2-2 0,-14 17 2 16,20-28-2-16,-20 28 3 0,12-17-2 16,-12 17 3-16,0 0-3 0,0 0 0 0,0 0 1 15,0 0-1-15,0 0 0 0,0 0-2 0,0 0-8 16,11 21-14-16,-11-21-6 0,-1 30-19 0,1-30 3 15,1 35 7-15,-3-18-37 0,8 6 19 0,-6-23-47 16,9 38 2-16,-9-38-16 0,14 33-38 16,-14-33-46-16,0 0-195 0,33 32 40 0,-33-32 306 15</inkml:trace>
  <inkml:trace contextRef="#ctx0" brushRef="#br0" timeOffset="5161.9204">21449 14476 1064 0,'-15'-18'166'16,"15"18"-47"-16,-17-22-20 0,17 22-14 0,-18-15-14 16,18 15-16-16,-21-11-7 0,21 11-11 0,-22-3-11 15,22 3-8-15,-23 11-7 0,23-11-2 0,-24 23-3 16,24-23 0-16,-26 35-7 0,14-12 3 0,0 1-1 16,3 2-12-16,1-2 31 0,3 3-27 0,0-3 24 15,3-3-12-15,0-1-6 0,2-20 3 0,8 22-3 16,-8-22 4-16,19 8-2 0,-19-8 1 15,29-10 1-15,-12 0-4 0,3-7 1 16,1-4-2-16,-1-4-12 0,3-6 28 0,-1-2-25 16,1-5 23-16,4-3-6 0,-3-1-9 0,1-3 8 15,0 0-9-15,-3 0 9 0,-2 4-9 0,-5 3 9 16,-2 1-9-16,-5 5 10 0,-1 0-4 0,-2 6 8 16,-2 4-4-16,-3 22 8 0,1-23 3 15,-1 23 2-15,0 0 1 0,0 0-9 0,-26 25-6 16,13-2-7-16,-3 7 6 0,0 8-9 0,-3 5 10 15,-1 5-10-15,1 2 9 0,1 4-14 0,-1-1 6 16,2-1-15-16,2-4-11 0,5-3 15 0,0-9-37 16,10 0-4-16,-5-14-42 0,20 11-55 0,-15-33-38 15,23 36-64-15,-23-36-142 0,23 15-53 0,6-2 211 16</inkml:trace>
  <inkml:trace contextRef="#ctx0" brushRef="#br0" timeOffset="5802.5323">21672 14479 1373 0,'-23'4'94'0,"23"-4"-36"0,-27 21-18 16,27-21-7-16,-17 23-17 0,17-23-7 0,-9 24 12 16,9-24-38-16,-2 21 38 0,2-21-29 0,0 0 22 15,28 21 6-15,-28-21-1 0,32 5-4 16,-11-8-3-16,3-3 2 0,2-4-6 0,5 0 43 15,1-3-25-15,4 1 24 0,2-5-24 0,0-2-17 16,-3 0-3-16,-1-1-5 0,-6 1 1 16,-2-1-3-16,-3 1 3 0,-5 1-5 0,-18 18 5 15,22-29-1-15,-22 29 2 0,1-21-1 0,-1 21 1 16,0 0-2-16,-30-20 1 0,13 16-1 0,-4 3 0 16,-1 2 0-16,-2 3-1 0,-2 2 2 0,-1 5-3 15,2 2 1-15,-2 4-3 0,2 3 4 0,0 3-4 16,2 4 6-16,4 2-5 0,0 1 4 0,6 0-6 15,3 1-9-15,3-2 24 0,5-3-23 16,5-2 27-16,3-3-13 0,-6-21-4 16,26 29 2-16,-9-19-2 0,4-3 2 0,-1-3-2 15,2-3 1-15,2-5 1 0,1-2-1 0,2-1 2 16,1-4-2-16,1-5 2 0,1-1-3 0,0-2 3 16,-3-2-2-16,-4 2-12 0,-1 0 28 0,-4-1-27 15,-18 20 27-15,26-29-12 0,-26 29-3 0,15-19 1 16,-15 19 0-16,0 0 0 0,0 0 0 15,0 0 1-15,0 0-2 0,0 0-1 0,0 0-5 16,-11 21-8-16,2-2-18 0,-2 6 25 0,0 2-24 16,0 3 26-16,-2-2-11 0,8 5-39 0,-6-8 9 15,7 3 0-15,-2-8 13 0,6-20 30 0,-3 29 4 16,3-29-4-16,0 0 1 0,0 0-1 16,17 15-2-16,-17-15 12 0,0 0 11 15,19-21 12-15,-19 21 12 0,16-29 4 0,-6 12-7 16,-5-6 2-16,0 2-8 0,-2-4 0 0,2 2-4 15,-1-1 1-15,-1 1-7 0,0-2-16 0,0 1 15 16,0-3-27-16,3 1 19 0,1-1-11 0,1 0-5 16,2 2 3-16,0 0-11 0,5 3-6 0,-4 0-16 15,8 7-23-15,-5-4-39 0,10 18-55 0,-16-21-118 16,18 20-308-16,-3 2 30 0,-1-4 254 16</inkml:trace>
  <inkml:trace contextRef="#ctx0" brushRef="#br0" timeOffset="6411.9219">23324 14020 988 0,'-27'-6'261'15,"8"4"-208"-15,2 5-8 0,-9-1-1 0,4 6-13 16,-6 2-13-16,0 4-5 0,-1 3-9 16,-1 3 7-16,-4 0 1 0,4 5 12 0,-2-2 1 15,6 5 10-15,-2-2-5 0,7 3 4 0,2-5-11 16,3 0-3-16,5-3-14 0,5-3-4 15,6-18-6-15,1 28 4 0,-1-28-4 0,17 17 5 16,-17-17-2-16,32 8 0 0,-13-7 0 0,3-2 0 16,4-1 2-16,-2-2-2 0,2 0 2 0,-1-1 0 15,-2 1-2-15,0 0 1 0,-3 2 1 0,-1 0-1 16,-19 2 1-16,30 2 0 0,-30-2 2 0,0 0 14 16,17 9 3-16,-17-9 4 0,0 0-3 15,0 23-9-15,0-23-10 0,-15 24 0 0,15-24-3 16,-28 32 1-16,10-15-3 0,-2 2 5 15,2 1-5-15,-1-1 4 0,0 0-4 0,2-1-15 16,2-1 28-16,15-17-41 0,-27 31 18 0,27-31-29 16,-16 21-23-16,16-21-32 0,0 0-52 0,0 0-63 15,0 0-207-15,17 12-23 0,-17-12 155 0</inkml:trace>
  <inkml:trace contextRef="#ctx0" brushRef="#br0" timeOffset="6630.6751">23528 14308 1300 0,'-22'10'144'15,"-1"-7"-60"-15,23-3-19 0,-38 23-23 16,21-8-10-16,-3-1-14 0,3 5 3 0,-2-1-4 16,6 3 4-16,0 0-5 0,4 3 1 0,1-2-9 15,2 0 1-15,2-1 6 0,3-1-31 0,4-3 27 16,-3-17-30-16,15 26 15 0,-15-26-10 0,26 18-16 15,-26-18-18-15,38 9-30 0,-38-9-36 0,48-2-78 16,-34-17-140-16,8 6-182 0,10 5 59 16,-16-21 452-16</inkml:trace>
  <inkml:trace contextRef="#ctx0" brushRef="#br0" timeOffset="6818.1782">23753 14366 1470 0,'-19'15'105'0,"11"10"-36"16,-4-3-23-16,5 4-14 0,-2 1-18 0,2 1-2 16,1 0 4-16,0-2-29 0,1-2 26 0,1-1-32 15,3-2 15-15,4-4 3 0,-3-17-16 0,8 25-20 16,-8-25-35-16,0 0-52 0,32 22-88 0,-32-22-137 16,13-18-160-16,7 16 90 0,-14-24 419 0</inkml:trace>
  <inkml:trace contextRef="#ctx0" brushRef="#br0" timeOffset="6974.5127">23837 14013 1730 0,'0'0'123'16,"-30"7"-58"-16,30-7-25 0,-33 11-19 0,33-11-10 16,-20 15-10-16,20-15-9 0,0 0-15 15,-17 19-21-15,17-19-43 0,0 0-58 0,9 30-137 16,-9-30-289-16,0 0 18 0,0 32 276 0</inkml:trace>
  <inkml:trace contextRef="#ctx0" brushRef="#br0" timeOffset="7958.8258">18883 15553 1032 0,'2'-20'51'0,"-2"20"-31"0,5-17-7 0,-5 17 1 16,7-19 5-16,-7 19 4 0,0 0 12 0,0 0 16 15,0 0 13-15,0 0 2 0,0 0-16 0,0 0-18 16,0 0-10-16,10 17 1 0,-10-17-1 0,1 32 6 16,-3-12-7-16,3 4 1 0,-2 1-7 0,3 3 3 15,-2 1-6-15,1 3 8 0,0-1-7 16,-1 2 5-16,0-4 7 0,0-1-32 0,0-4 27 15,2-1-33-15,0-4 12 0,-2-19 3 0,5 27-3 16,-5-27 1-16,0 0-1 0,0 0-2 16,0 0 1-16,0 0-1 0,17 8 3 0,-17-8-1 15,5-20 3-15,-3 1-3 0,1-3-14 0,-2-5 31 16,0-2-29-16,-1-1 29 0,-1-2-11 0,0 0-8 16,-2-2 9-16,1 0-9 0,-2-1 7 15,1-3-7-15,-2 0 8 0,0-2-8 0,1 0 8 16,1 2-9-16,3 3 8 0,0 5-7 0,2 3 6 15,0 4-6-15,3 4 5 0,-5 19-4 0,14-25 3 16,-14 25-2-16,20-14 0 0,-20 14 1 0,25-5-1 16,-25 5 0-16,30 0 2 0,-12 4-1 0,-1 1 0 15,2 1 2-15,-1 1-2 0,-1 2 1 0,-17-9-1 16,33 21 1-16,-33-21-3 16,28 26 4-16,-28-26-3 0,24 26 3 0,-24-26-3 15,13 31 3-15,-13-31-4 0,5 32 4 0,-8-15-3 16,-2 1 3-16,-4 1-4 0,-3 1 2 0,-3 0-6 15,-3 0 5-15,0 1-4 0,-4-2 7 0,1 0-5 16,0-1 5-16,0-2-5 0,4-1 5 0,17-15-3 16,-28 21 2-16,28-21-3 0,0 0 2 15,0 0-5-15,0 0 1 0,0 0-1 0,-1 17 1 16,1-17 3-16,28-2 1 0,-8-3 1 0,2-1-1 16,4-2 1-16,0-1-3 0,1-1 3 0,0 2-2 15,-2 0 3-15,-1 2-2 0,-5 1 1 0,-19 5-1 16,26-4 11-16,-26 4 10 0,0 0 8 15,0 0 4-15,0 0-8 0,0 0-9 0,-2 25-10 16,2-25-2-16,-25 28-6 0,7-8 4 16,-4 1-4-16,-3 4 4 0,-1 2-5 0,-2 1 5 15,-2-1 13-15,4-1-30 0,0-3 28 0,6-1-29 16,2-4 2-16,18-18-11 0,-19 23-28 0,19-23-39 16,0 0-47-16,0 0-46 0,0 0-83 0,18-6-119 15,-4-14-81-15,16 14 252 0</inkml:trace>
  <inkml:trace contextRef="#ctx0" brushRef="#br0" timeOffset="8700.8607">19498 15586 1166 0,'0'0'125'0,"-18"-8"-56"0,18 8-16 0,0 0-5 16,0 0-12-16,0 0-2 0,-19-1-2 15,19 1 0-15,0 0-1 0,-18 6-8 0,18-6-4 16,0 0-4-16,-17 20 1 0,17-20-2 0,-17 24 6 16,17-24-3-16,-21 34 3 0,10-13-5 0,1 3 5 15,-3 0-5-15,4 3 3 0,-1-1-5 0,3 1-16 16,1-3 24-16,3-2-31 0,2-5 26 0,3 0-14 16,-2-17-4-16,11 24 2 0,-11-24-2 15,26 13 0-15,-8-9 2 0,3-5 0 16,2-4 0-16,0-5 0 0,2-3 0 0,2-5-3 15,1-4-11-15,1-3 27 0,1-2-27 0,-1-1 28 16,-4-2-10-16,-2 2-6 0,-4-1 7 0,-5 1-7 16,-3 3 6-16,-4 2-5 0,-3 4 4 0,-4 1-2 15,-5 1 2-15,5 17-2 0,-18-29 2 0,18 29-4 16,-28-23 3-16,11 15-2 0,-1 5 2 16,0 2-1-16,-1 4-1 0,1 3 2 0,1 4-3 15,17-10 2-15,-29 25-2 0,29-25 3 0,-23 29-4 16,23-29 3-16,-12 28-3 0,12-28 2 0,2 22-3 15,-2-22 2-15,18 14-1 0,-18-14 1 16,32 10 0-16,-11-9 1 0,2-1 0 0,2-5 0 16,3 1 1-16,1-2-2 0,1-3 2 0,-1 1-1 15,-1-1 0-15,-2-1 1 0,0 0 1 16,-3 0-3-16,-2 1 3 0,-21 9-3 0,29-12 1 16,-29 12-1-16,0 0 2 0,19-8 0 0,-19 8 1 15,0 0 3-15,0 0-1 0,0 0 1 0,0 0-2 16,0 0 0-16,-15 23-4 0,15-23 2 0,-22 28-3 15,10-10 3-15,-1 1-4 0,0 3 5 0,1 0-5 16,1 2 5-16,2 0-4 0,2-1 3 0,2 1-5 16,2-2-11-16,1-1 29 0,5-3-28 15,-3-18 27-15,13 30-12 0,-13-30-5 0,23 20 2 16,-23-20 0-16,29 11-1 0,-12-11 1 0,2-3 0 16,1-5 1-16,0-4-1 0,2-2 2 0,0-4 13 15,0-3-28-15,-2-1 30 0,-3-4-30 0,-2-1 13 16,-5-3 6-16,-2 0-6 0,-2 1 7 0,-2 1-7 15,-3 3 6-15,-3 2-5 0,-3 2 5 16,-1 0-4-16,-4 3 4 0,0 0-5 0,10 18 3 16,-25-30-3-16,25 30 1 0,-23-15 0 0,23 15 1 15,-19-1-1-15,19 1-3 0,0 0-4 16,-20 22-10-16,20-22-5 0,-10 29-16 0,10-29-11 16,-1 31-30-16,1-31-36 0,11 27-69 0,-11-27-92 15,0 0-236-15,25 2 34 0,-25-2 364 0</inkml:trace>
  <inkml:trace contextRef="#ctx0" brushRef="#br0" timeOffset="8898.913">20241 15178 1351 0,'0'0'129'0,"0"0"-67"0,0 0 1 0,-24 12 4 16,24-12-53-16,-10 21 18 0,10-21-38 15,-10 36 15-15,6-11 10 0,0 3-5 0,2 6 7 16,0 2-12-16,1 1 4 0,0 6-14 0,-1-1 6 15,1 3-10-15,2-3 8 0,-1 2-14 0,0-6-5 16,4 5-49-16,-6-13-24 0,11 10-35 0,-14-23-98 16,24 8-191-16,-10-3-79 0,-9-22 126 0</inkml:trace>
  <inkml:trace contextRef="#ctx0" brushRef="#br0" timeOffset="9180.5649">20403 15394 1012 0,'-19'32'346'0,"-5"-25"-262"0,24-7-22 0,-35 28-16 16,18-11-10-16,-1-2-11 0,2 5 1 0,-2-5-5 16,5 5 10-16,13-20-3 0,-22 30 0 0,22-30-6 15,-7 22-4-15,7-22-10 0,0 0-1 0,9 17-3 16,-9-17 2-16,18 8-1 0,-18-8-2 0,25 2 0 15,-25-2-1-15,31 0-1 0,-14 0 1 0,0 0-1 16,-17 0-1-16,32 2 0 16,-32-2-3-16,28 2-6 0,-28-2 0 0,26 7-2 15,-26-7-15-15,32 12-17 0,-32-12-30 0,33 14-51 16,-33-14-63-16,30 8-152 0,-30-8-182 0,26 6 63 16,-3 9 435-16</inkml:trace>
  <inkml:trace contextRef="#ctx0" brushRef="#br0" timeOffset="9977.4805">21074 15272 858 0,'0'0'314'16,"0"0"-177"-16,0 0-44 0,0 0-33 0,0 0-16 16,0 0-19-16,-10 22-6 0,10-22-2 15,-8 32 6-15,0-11-6 0,5 3 5 16,-3 1-11-16,1 6 8 0,0-1-5 0,0 4 7 15,0 1-6-15,3 0 7 0,-2-4-13 0,2 1 4 16,1-3-12-16,2-5 3 0,0-2-8 0,1-5 5 16,-2-17-5-16,6 23 3 0,-6-23-4 0,0 0 4 15,0 0-2-15,0 0 0 0,21 2 1 16,-21-2-1-16,9-20 5 0,-9 20-5 0,11-38 10 16,-4 14-9-16,0-5 5 0,2-3-4 0,-2 0 4 15,-2-1-4-15,-1 1 7 0,-3 0-8 0,0 2 8 16,-1 0-7-16,0-3 7 0,-1 0-7 0,0-4 8 15,1-1-9-15,-2 0-11 0,2-1 27 0,2 4-29 16,0 5 29-16,2 4-10 0,2 7-5 16,-6 19 4-16,12-21-3 0,-12 21 0 15,0 0-1-15,27-7 3 0,-27 7-1 0,26 2 1 16,-9 1 0-16,2 0-4 0,0 0 3 0,3 2 1 16,0-3 0-16,1 3 0 0,-1-1 0 0,-4 2-2 15,-1 0 0-15,-17-6 0 0,24 14 0 0,-24-14 1 16,13 18 2-16,-13-18-3 0,0 25 4 0,0-25-5 15,-16 30-15-15,1-13 30 0,-4 2-30 0,-4 3 29 16,-5 2-12-16,-4 1-4 0,-1 2 6 16,-1 0-6-16,3-1 7 0,0-2-6 0,3-1 5 15,4-2-3-15,4-3 6 0,20-18-1 0,-24 22 0 16,24-22-3-16,0 0-4 0,0 0-2 16,0 0 1-16,18 2 3 0,-18-2 0 0,39-15 2 15,-12 1-3-15,5 1 4 0,2-2-3 0,2 2 2 16,2 1-2-16,-2 1 2 0,2 2 4 15,-8 1 5-15,0 3 0 0,-7 4 2 0,-5 5 0 16,-18-4 5-16,21 17 7 0,-21-17 1 0,2 26-1 16,-7-7-9-16,-3 2 0 0,-3 5-9 0,-5 2 3 15,-1-1-8-15,-4 2 4 0,-2 2-5 0,-1-4 3 16,-3 0-3-16,0 0 2 0,3-3-4 0,1-1 2 16,6-4-3-16,17-19 0 0,-28 27-13 0,28-27-8 15,0 0-26-15,-23 9-34 16,23-9-70-16,0 0-129 0,-15-21-294 0,15 21 6 15,-6-39 311-15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8:52.1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20800 16122 532 0,'5'-17'142'0,"-5"17"-51"0,0 0-14 0,1-25 1 16,-1 25 0-16,2-18 2 0,-2 18-9 15,0 0-6-15,0 0-10 0,6-20-2 16,-6 20-5-16,0 0-3 0,0 0-9 0,0 0-13 16,0 0-9-16,0 0-10 0,-3 20 0 0,3-20-7 15,-3 37 6-15,0-9-6 0,-2 2 6 0,3 4-8 16,-3 2 7-16,1 4-9 0,0 3 11 0,-1 4-13 15,-1-1 14-15,2 3-6 0,0-2-28 0,1 1 31 16,-1-2-30-16,2-8 23 0,0-1 8 16,4-6-8-16,0-6 7 0,4-5-3 0,-6-20 2 15,12 20-2-15,-12-20 0 0,0 0 4 0,17-6 8 16,-17 6 8-16,11-37-1 0,-5 3 2 0,-1-7-12 16,1-8 4-16,0-1 19 0,2-2-24 15,0 3 33-15,-2 0-21 0,0 5-1 0,-4-4 11 16,1 3-17-16,-3-2 5 0,1 0-13 0,-1-2 13 15,0 7-12-15,3 3 8 0,0 4-10 16,2 6 1-16,4 4-6 0,-2 2 8 0,0 5-2 16,-7 18 3-16,14-28-5 0,-14 28 0 0,18-20-2 15,-18 20-20-15,28-12 37 0,-10 8-36 0,2 1 35 16,0 1-16-16,2 2-1 0,0 2 19 0,0 2-35 16,-1 3 34-16,-2 1-35 0,-1 2 11 0,-18-10-1 15,28 28-7-15,-28-28 0 0,19 33-5 16,-16-15 1-16,0 6-9 0,-8-2-2 0,-1 7-11 15,-9-3 5-15,1 6-2 0,-10-3 18 0,0 1 3 16,-4-1 13-16,-1-1-1 0,-1-2 6 16,0-3-5-16,0-2 4 0,4 0-13 0,1-7-10 15,7 3-29-15,-3-10-32 0,14 11-55 0,-10-14-61 16,17-4-83-16,1 27-142 0,-1-27 206 0,0 0 219 16</inkml:trace>
  <inkml:trace contextRef="#ctx0" brushRef="#br0" timeOffset="437.4965">21421 16305 969 0,'-15'18'175'0,"-3"-18"-110"0,18 0-14 0,-34 8-3 15,34-8 4-15,-34 10-2 0,34-10-6 0,-37 15-10 16,37-15-3-16,-34 15-8 0,34-15-1 0,-30 23-6 16,30-23 2-16,-28 29-7 0,16-12 3 15,1 0 0-15,1 4-36 0,0 0 31 0,4 4-35 16,1-2 24-16,3 0 5 0,2-2-6 0,1-3 4 16,-1-18-4-16,10 23 3 0,-10-23-2 0,18 11 1 15,-18-11 1-15,24 3 0 0,-24-3 2 0,27-12-1 16,-27 12 5-16,33-28-3 0,-15 7 4 15,0-4-6-15,1-4 6 0,0-1 22 0,-1-2-32 16,1 2 31-16,-2 0-30 0,-2 2 0 16,-1 3 7-16,-2 2-5 0,-4 6 4 0,-8 17-4 15,13-22 1-15,-13 22 0 0,0 0-1 0,0 0 1 16,0 0-2-16,0 0 0 0,0 0-1 0,0 0-1 16,3 23-6-16,-4-6 0 0,0 7-10 0,-3-1 2 15,3 6-11-15,-4-4 0 0,4 7-4 0,-5-7-40 16,8 5 20-16,-7-11-50 0,14 7-11 15,-9-26-44-15,19 27-85 0,-19-27-116 0,28 6-53 16,8 5 388-16</inkml:trace>
  <inkml:trace contextRef="#ctx0" brushRef="#br0" timeOffset="1015.6515">21942 16231 1059 0,'-31'2'120'16,"6"12"-40"-16,-10-8-9 0,10 11 6 0,-12-8 3 16,12 12-1-16,-11-5-14 0,8 7-9 0,-3-4-18 15,4 5-8-15,4 0-15 0,2-1 0 16,3 0-3-16,6-1-35 0,3-3 28 0,4-2-33 16,5-17 25-16,5 29 3 0,-5-29-2 15,22 17 1-15,-5-13-3 0,0-3-1 0,5-3 5 16,1-2-2-16,1-6 3 0,4-2 0 0,0-5 1 15,2-3 25-15,0-3-30 0,-2-3 31 0,1-3-31 16,0 0 1-16,-3-1 6 0,-1 0-7 0,-6 1 8 16,-5 3-6-16,-3 2 5 0,-5 4-4 0,-2 3 3 15,-4 17-3-15,-2-27 3 0,2 27-3 16,-9-17 3-16,9 17-1 0,0 0-1 0,-23-2 0 16,23 2-2-16,-22 20 2 0,9 0-4 0,-4 4 5 15,1 10-6-15,-1 3 8 0,1 7-10 16,1 4 10-16,1 4-5 0,-1 6-24 0,3 3 23 15,0 4-27-15,3 8 6 0,1-4 16 0,2 2-16 16,-2-7 20-16,1-4-7 0,0-6-3 0,2-8-12 16,-1-2 0-16,3-5 32 0,-1-9-23 15,0 3 42-15,0-9-20 0,-1-7 5 0,2 1 15 16,3-18-2-16,0 0-2 0,-21 1-7 0,21-1-6 16,-18-23-4-16,7 2-4 0,-2-8-28 0,0-5 34 15,2-6-32-15,1-5 30 0,1 0 2 0,4-2-10 16,1-2 10-16,3 0-10 0,4-3 13 15,2-3-13-15,3-2 13 0,5 4-15 0,3 5 11 16,1 9-9-16,4 5 8 0,0 6-4 16,1 2-4-16,-1 6 30 0,1 2-33 0,1 3 33 15,2 4-26-15,0 2-3 0,3 0 0 0,1 0-15 16,3 1-20-16,-3-7-29 0,9 7-36 0,-14-16-39 16,19 16-58-16,-20-20-73 0,13 4-139 0,2 13-30 15,-17-19 343-15</inkml:trace>
  <inkml:trace contextRef="#ctx0" brushRef="#br0" timeOffset="1421.8975">22156 16289 1476 0,'-12'19'77'0,"12"-19"-61"0,0 0-16 0,0 0-3 16,0 0 0-16,-7 22-2 0,7-22 4 0,17 6-1 16,-17-6 2-16,30 0 1 0,-11-2-1 0,2-4 1 15,3-3-2-15,-1-3 3 0,1-2-5 0,3-3 5 16,1-1-2-16,1-2 4 0,-1 1-4 0,-1-2 5 16,-3-2-6-16,-5 0 12 15,0 5 13-15,-7-1 25 0,-12 19 3 0,17-35 1 0,-17 35-16 16,2-33-16-16,-2 33-6 0,-19-22-1 15,19 22-7-15,-33-15 1 0,13 11-2 0,-3 5 1 16,-1 5 0-16,-1 4-1 0,-2 6 2 0,0 3-3 16,0 5 5-16,1 4-7 0,1 2 4 0,1 4-7 15,1 1 5-15,1 1-5 0,5 0 6 16,5-4-8-16,3-2 5 0,8-3-7 0,5-4 4 16,5-4-5-16,-9-19 1 0,39 29-9 0,-12-20-5 15,6-3-14-15,0-7-16 0,10 3-29 0,-6-15-38 16,19 13-67-16,-20-26-129 0,15 7-208 15,4 6 12-15,-12-19 416 0</inkml:trace>
  <inkml:trace contextRef="#ctx0" brushRef="#br0" timeOffset="2125.0616">23610 15746 1435 0,'0'0'106'0,"-31"4"-67"0,9-4-25 0,-6 1-4 16,-2 5 7-16,-7-2 10 0,2 6 7 0,-7 0-2 15,0 3-2-15,-3-1-11 0,4 3-18 0,1-3 25 16,5 0-33-16,4 0 28 0,6 2-16 0,3-4-3 16,22-10 2-16,-28 19-4 0,28-19 1 0,0 0-2 15,0 0 0-15,-9 23-1 16,9-23 2-16,16 18-1 0,-16-18 1 0,27 28-2 15,-9-14 3-15,3 2-3 0,3-1 4 0,4 1-5 16,2 0 3-16,4 1-2 0,2 0 3 0,0-1-3 16,3-1 0-16,-1 0-7 0,-1-3-3 0,-1 4-5 15,-6-3 3-15,-1 4-12 0,-7-4-15 0,1 6-1 16,-9-2 6-16,0 5 8 0,-8 0 28 0,-6 2-12 16,-7 0 3-16,-4 7-6 0,-7-5-10 15,0 7 1-15,-4-4 19 0,-3 1 7 0,0-2-8 16,-4-5 31-16,-2-1-43 0,-3-5 23 15,3-4 4-15,-5-6 2 0,5 0 11 0,-2-7 7 0,5 0 5 16,0-8 4-16,7 1-6 0,2-8-3 16,8-2-9-16,2-7-11 0,8-6 26 0,2-7-32 15,7-4 25-15,3-6-19 0,4-1-12 16,7-4 14-16,5 0-10 0,5 0 12 0,2 1-10 16,2 3 9-16,3 4-12 0,0 3 8 0,0 4-10 15,-1 4 6-15,-5 3-6 0,-4 7-13 0,-4 3 28 16,-4 6-29-16,-21 14 29 0,24-18-17 0,-24 18-2 15,0 0 1-15,0 0-1 0,0 0-1 0,-28-14-1 16,11 18-1-16,-2 0 1 0,-3 0 0 0,0 1-2 16,3 1-7-16,-1-4-5 0,20-2-18 15,-23 2-13-15,23-2-19 0,0 0-63 16,0 0-58-16,0 0-129 0,4-19-164 0,15 20 55 16,-13-19 431-16</inkml:trace>
  <inkml:trace contextRef="#ctx0" brushRef="#br0" timeOffset="2359.4109">23745 16595 1620 0,'0'0'23'16,"-30"-10"-154"-16,30 10-106 0,-21-18-116 0,21 18-187 15,-19-19 159-15,-1-5 381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29:01.3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1337 498 459 0,'0'0'81'0,"0"0"-17"15,0 0-4-15,0 0 1 0,11-19 14 0,-11 19 2 16,0 0-4-16,0 0-8 0,0 0-5 0,0 0-3 16,0 0-9-16,0 0-6 0,0 0-11 0,-19 10-8 15,19-10 3-15,-10 23 2 0,7 1 3 0,-3 4 5 16,4 8 0-16,-3 4-7 0,4 0 19 15,-2 7-31-15,1-4-14 0,1 2 4 0,1 2-32 16,0-3 21-16,1 2 9 0,-2 1-12 0,0-1 7 16,0 3-19-16,-3 0 12 0,3-1-6 0,-4-7-28 15,1 0 19-15,-1-10-44 0,9 1-12 0,-8-14-3 16,15 2-35-16,-11-20-31 0,0 0-92 0,36 11-159 16,-30-31 120-16,22 18 278 0</inkml:trace>
  <inkml:trace contextRef="#ctx0" brushRef="#br0" timeOffset="3362.0692">1471 616 331 0,'0'0'66'0,"0"0"-57"0,0 0-3 15,0 0 5-15,-7-17 20 0,7 17 26 0,0 0 18 16,0 0 15-16,-1-20-1 0,1 20-2 15,0 0-4-15,0 0 1 0,-8-20-3 0,8 20-1 16,0 0 1-16,0 0-11 0,0 0-6 0,0 0-4 16,0 0-10-16,0 0-8 0,0 0-13 0,0 0-15 15,0 0-6 1,0 0-4-16,-13-17 0 0,13 17-2 0,0 0-1 16,0 0-1-16,22-24-1 0,-22 24 2 0,27-20-2 15,-10 8-1-15,1 1 0 0,3-3-1 16,2 0 0-16,1 1 0 0,-1-1 1 0,2-1 2 15,-2-1 0-15,-2 6-1 0,1 0 0 0,-3 6-1 16,-19 4 0-16,28 3 1 0,-28-3 1 0,20 17 0 16,-20-17 2-16,12 31 3 0,-10-8-4 0,-5 4 4 15,-3 4 0-15,-2 4-1 0,-2 3 2 0,-3 0-1 16,-3 1-1-16,-1-3 18 0,-4-10-20 0,0-2-3 16,-2 0 20-16,4-5-25 0,-7 6 36 15,3-2-4-15,-5-6-10 0,1-2 1 0,-3-1-2 16,2-4 1-16,-2 0-3 0,-1 0 4 0,2-3-9 15,2-3 1-15,1-1-5 0,2 1-2 16,6-4-4-16,18 0-3 0,-19 0-5 0,19 0-18 16,0 0-3-16,0 0-16 0,0 0-21 0,0 0-7 15,44-19-30-15,-19 8-36 0,24 5-70 0,-13-3-75 16,7 9-187-16,10 7 124 0,-16-3 349 16</inkml:trace>
  <inkml:trace contextRef="#ctx0" brushRef="#br0" timeOffset="3841.773">1826 1070 1063 0,'-24'9'116'0,"24"-9"-91"15,0 0-27-15,0 0-5 0,0 0-1 0,0 0 5 16,0 0 8-16,22-1 2 0,-22 1 12 0,29-14 6 16,-11 5 5-16,7-1 7 0,-1-5 0 0,5 3-8 15,-3-3-2-15,3 1-15 0,-5-3-2 0,-1 3-8 16,-1-2 7-16,-1 3 4 0,-21 13 13 15,32-26 1-15,-32 26 8 0,17-14-1 0,-17 14 10 16,0 0 3-16,0 0-3 0,0 0-12 0,0 0-16 16,-20-5-8-16,20 5-9 0,-30 2 2 0,10 2-2 15,-2 5 0-15,-3 3-1 0,-1 5 6 16,-4 4-5-16,-1 2 6 0,1 0 1 0,1 5 6 16,3 1-2-16,4 0 3 0,4 0-11 0,4-5 8 15,4-4-12-15,5-3 6 0,5-17-5 16,5 27-22-16,-5-27 32 0,19 23-37 0,-19-23 26 15,36 17-16-15,-12-11-10 0,3-3-12 0,9-2-14 16,-3-7-19-16,11 5-28 0,-9-11 11 0,14 7-47 16,-13-14-46-16,15 5-104 0,-3 1-103 0,-8-9 19 15,19 14 371-15</inkml:trace>
  <inkml:trace contextRef="#ctx0" brushRef="#br0" timeOffset="4716.7714">2659 845 637 0,'-17'0'162'0,"0"8"-14"0,-9-6-19 15,4 8-20-15,-11-3-16 0,10 6-26 0,-11-1-10 16,7 5-5-16,-6 1-6 0,8 2 8 0,-6-3-8 16,7 3-2-16,-2 0-7 0,4 3-6 0,2 3-14 15,3 1 5-15,3-2-13 0,5-1 2 16,3-2-9-16,2-2-19 0,5 0 29 0,-1-20-30 16,13 29 31-16,-13-29-12 0,30 23-3 0,-11-16 4 15,5-2-2-15,3-1 1 0,1-9-1 0,4 0-1 16,-1-6 2-16,2-3-3 0,-2-3-9 0,-2-4 31 15,0-1-31-15,-3-1 32 0,-3-1-22 0,-4-1-3 16,-4 1 5-16,-3 0-6 0,-2 2 6 16,-4 1-4-16,-4 2 8 0,-2-2-6 15,-5 3 6-15,-1-1-5 0,6 19 1 0,-22-30-3 16,22 30 2-16,-26-22-3 0,26 22 4 0,-32-10-3 16,15 9 2-16,17 1 0 0,-28 6-3 0,28-6 3 15,-24 14-2-15,24-14 3 0,-16 20-4 0,16-20 3 16,-5 17-6-16,5-17-3 0,0 0-6 0,18 17-1 15,-18-17-3-15,34 8 5 0,-9-8 4 16,0-1 3-16,5 0 3 0,1-3 0 0,-2 0 2 16,1 1 1-16,0-1 3 0,-4 2-3 0,2 2 2 15,-5 1 0-15,-2 1-1 0,-3 2 4 0,-18-4-3 16,25 7 4-16,-25-7 5 0,0 0 7 16,11 29-4-16,-11-29 5 0,-2 34-6 0,-1-11 3 15,-4 1-3-15,-2 5 3 0,-3 4-9 0,0 0-15 16,-2 2 24-16,1 0-21 0,1-4 25 15,0 0-2-15,2-6-10 0,4-1 2 0,0-3-9 16,3-4 1-16,3-17-1 0,-3 20-1 0,3-20-1 16,0 0 0-16,0 0-1 0,0 0 1 0,0 0-2 15,0 0 2-15,23-19 3 0,-12-1-3 0,0-4 7 16,1-5-6-16,0-1 7 0,0-3 13 0,-2 1-24 16,0-2 27-16,-3 1-25 0,-1 1 3 15,-1-2 10-15,0 0-11 0,-2 2 9 0,2 3-7 16,0 5 4-16,0 2-3 0,1 3 0 0,-6 19-1 15,12-25 5-15,-12 25-9 0,0 0 6 16,18-16-5-16,-18 16-1 0,0 0 4 0,27 4 0 16,-27-4-2-16,27 9 0 0,-27-9 0 0,30 11 1 15,-13-1 5-15,0 1-4 0,0 1 3 0,-17-12-6 16,31 26 1-16,-31-26-1 0,24 29 2 16,-24-29-3-16,20 33 9 0,-14-14-11 0,-1-2 7 15,-3 0 0-15,-2 1-2 0,0-18 2 0,-7 33-1 16,7-33-2-16,-17 31 1 0,17-31 1 0,-28 32-24 15,11-18 23-15,-4 2-22 0,0-1 21 0,-2-1 2 16,0-2-2-16,-1 2 1 0,1-1 1 0,1-1-1 16,2-1 5-16,2 0 0 0,1-2-2 0,17-9 2 15,-28 20-8-15,28-20 5 16,-22 28-5-16,12-8 4 0,2 6-4 0,1 1 5 16,1 4-5-16,-2 1 7 0,3 5-7 0,-2 5 6 15,0 6-8-15,-2 5 9 0,-3 3-9 0,1-2 9 16,-3-4-9-16,0-3-4 0,2-6 19 0,2-4-28 15,4-7 18-15,3-8-23 0,3-4-17 0,0-18-21 16,0 0-24-16,0 0-23 0,20 0-31 16,-16-32-49-16,21 6-172 0,0-9-133 0,-3-29 136 15,17 16 357-15</inkml:trace>
  <inkml:trace contextRef="#ctx0" brushRef="#br0" timeOffset="4945.0241">3548 276 1310 0,'3'-24'423'0,"-3"24"-362"0,-14 21-22 16,8 0-14-16,-3 4-5 0,-1 12 8 0,-5 5-6 15,-2 11-8-15,-3 14-2 0,-1 6 19 0,-1-5-13 16,4 2-21-16,2-6 4 0,1-4-26 0,4 6 8 16,1-4 23-16,1 2-23 0,3-2-16 0,2-2 16 15,3-3-24-15,3-5 3 0,0-7-4 0,7-4-27 16,-5-15-30-16,14 8-42 0,-18-34-95 15,21 24-320-15,-21-24 46 0,26 16 345 16</inkml:trace>
  <inkml:trace contextRef="#ctx0" brushRef="#br0" timeOffset="5296.7072">3589 995 1566 0,'0'0'54'0,"-21"26"-24"0,21-26-6 0,-1 24 3 16,1-24 1-16,12 20-2 0,-12-20-8 0,23 15 3 16,-6-11-3-16,5-3-3 0,3-4 0 0,3 0-7 15,2-4-1-15,1-3-3 0,4-1-2 0,3-2 0 16,-1-3 1-16,-3 0-8 0,-4 0 6 16,-4 0-3-16,-6 1 1 0,-3-2 1 0,-17 17 6 15,23-31-8-15,-23 31 10 0,4-29-7 16,-4 29 5-16,-15-27-3 0,15 27-3 0,-32-18-3 15,8 14-1-15,-2 4-3 0,-7 8 4 0,-5 4 5 16,-2 6-4-16,-1 6 15 0,-2 4-2 0,2 6 10 16,1 6-3-16,4 2 5 0,5 1-13 0,4 1 3 15,9-5-5-15,4-3-27 0,8-3 20 16,6-3-23-16,6-5 17 0,8-2 7 0,4-7-5 16,9-5 1-16,6-6-9 0,8-4-8 0,10-5-19 15,4-8-32-15,18 4-80 0,-15-24-119 0,19 10-347 16,-1-1 60-16,1-7 351 0</inkml:trace>
  <inkml:trace contextRef="#ctx0" brushRef="#br0" timeOffset="6421.7585">5100 893 759 0,'0'0'162'0,"0"0"-102"0,0 0-9 16,0 0 8-16,0 0 8 0,-18-8 0 0,18 8-8 16,-23 4-3-16,23-4 4 0,-32 10-1 15,32-10 4-15,-39 18-1 0,21-6-5 16,-8 1-8-16,3 4-9 0,-3 1-9 0,1 6-2 15,-3 1-11-15,3 5 3 0,-1 0-7 0,3 3 5 16,1-2-11-16,4-2-19 0,2-2 20 0,4-3-29 16,4-6 30-16,3-1-9 0,5-17-3 0,0 23 0 15,0-23-3-15,12 21 3 0,-12-21-2 0,28 12 3 16,-9-10 0-16,4-3 6 0,4-5 1 16,5-3-1-16,1-5 2 0,3-6-10 0,1-3 7 15,-2-2 10-15,0-4-22 0,-1-2 25 0,-2-2-24 16,-1 0 7-16,-1 2 0 0,-7 1-2 0,-1 2 3 15,-5 5-4-15,-5 2 6 0,-4 2-7 0,-8 19 4 16,8-28-3-16,-8 28 10 0,0 0-2 16,0 0 5-16,0 0 0 0,-19-13-5 0,19 13 1 15,-23 17-3-15,23-17 0 0,-34 36 1 16,15-13 4-16,-1 4-5 0,1 0 11 0,4 0-14 16,4 0 8-16,5-7-9 0,5-3 3 0,1-17-5 15,12 26 2-15,-12-26 0 0,33 16-2 0,-6-13 4 16,2-4-3-16,6-4 3 0,3-6-1 0,4-5 0 15,1-3-3-15,3-3 1 0,-2-1-6 0,-1 1 8 16,-5 4-4-16,-5 2 2 0,-4 2 1 16,-7 3 1-16,-5 3 1 0,-17 8 1 0,21-11-1 15,-21 11-1-15,0 0 1 0,0 0 1 0,0 0 0 16,0 0 0-16,-6 23-2 0,6-23 0 16,-24 36 2-16,8-8-2 0,-1 3 6 0,-1 3-8 15,-1 1-7-15,2-3 18 0,2-3-23 0,1-2 23 16,2-5-4-16,5-1-7 0,1-4 4 0,6-17-3 15,-4 20-1-15,4-20 1 0,0 0 1 16,0 0-3-16,0 0 0 0,23-1 3 0,-23 1-3 16,30-31 6-16,-9 5-4 0,3-4-10 0,3-4 22 15,0-2-22-15,0-3 20 0,-1 2-6 0,-4 0-7 16,-2 4 5-16,-3 2-2 0,-4 3 4 0,-2 4-7 16,-1 5 9-16,-10 19-8 0,11-25 7 0,-11 25 6 15,0 0-2-15,0 0 2 0,0 0-4 16,0 0-6-16,0 0 4 0,0 0-4 15,0 0 2-15,10 20-1 0,-10-20-3 0,14 22 2 16,-14-22-2-16,27 20 4 0,-8-11-4 0,4-3 4 16,7-5-1-16,0 2-1 0,4-6 2 0,3 1-3 15,-1-2 3-15,1-1 2 0,-2 0 0 0,-1-1-1 16,-4 0-3-16,-1-3-3 0,-5 1 2 0,-5 1-2 16,-19 7 3-16,23-14-2 0,-23 14 3 15,0 0-3-15,11-27 9 0,-11 27-6 0,-4-28 6 16,4 28-6-16,-14-25 1 0,14 25 0 0,-27-24 0 15,9 14 0-15,0 4-1 0,-3 6 1 0,-1 1 0 16,-1 4 1-16,0 6 1 0,0 6 4 16,-2 6-5-16,1 8 9 0,1-1-9 0,2 4-3 15,3 3 0-15,3 0 0 0,5 3 0 0,5-4 0 16,3-3 0-16,9-5 0 0,5-6 0 16,6-2 0-16,6-5 0 0,4-6-4 0,6-5-10 15,4-8-35-15,7-1-23 0,2-9-6 0,14 7-120 16,-17-21-163-16,16 8-232 0,0 1 7 0,-7-9 495 15</inkml:trace>
  <inkml:trace contextRef="#ctx0" brushRef="#br0" timeOffset="17641.7062">7039 464 129 0,'0'0'72'0,"-4"-20"10"16,4 20 18-16,0 0 13 0,0 0 16 0,0 0-13 15,0 0-16-15,0 0-22 0,0 0-24 0,-17 6 11 16,17-6 6-16,-9 24 5 0,9-3 0 0,-7 2-12 15,6 6-8-15,-5 7-8 0,6 9-6 0,-5-1-8 16,7 2-25-16,-2 4 2 0,2-3-14 0,-1 8 0 16,-1-6 14-16,-3-1-13 0,2 0 8 0,-1-4-10 15,-1 0 9-15,3-2 3 0,-1-7-14 0,4-3-19 16,-3-7-34-16,4 1-2 0,-4-26-30 0,9 30-10 16,-9-30-40-16,0 0-85 0,0 0-62 0,0 0-116 15,32 2 264-15</inkml:trace>
  <inkml:trace contextRef="#ctx0" brushRef="#br0" timeOffset="17847.1923">6705 980 1508 0,'-35'19'68'15,"35"-19"-20"-15,0 0-30 0,0 0-14 0,0 0 10 16,17-11 14-16,0 3 10 0,10-1-6 0,2-4-9 15,5 0-15-15,3-3-4 0,2 1-6 0,3 2-6 16,1-4-16-16,1 4-15 0,-7-5-32 0,9 6-25 16,-15-7-38-16,13 12-59 0,-19-4-73 15,4 10-228-15,8 16 63 0,-37-15 397 0</inkml:trace>
  <inkml:trace contextRef="#ctx0" brushRef="#br0" timeOffset="18237.8358">7580 855 968 0,'0'0'24'0,"0"0"-8"0,-27-4 22 0,27 4 8 16,-24-1 13-16,24 1-7 0,-31 9-9 16,13-2-4-16,-5 0 5 0,1 6 2 0,-5 1 5 15,5 6 12-15,-8 1-5 0,8 3 7 0,-7-1-15 16,8 4 2-16,-3 2-19 0,3 1 0 0,2-1-9 15,3 1-3-15,4-7-6 0,3-1-24 0,3-5 14 16,6-17-23-16,2 24 27 0,-2-24-8 0,0 0 9 16,24 18-9-16,-24-18 2 0,33-2 1 0,-10-7-12 15,2-2 9-15,6-4-10 0,3-5 26 0,-1 0-16 16,1-6 16-16,2 1-17 0,-3-4-6 0,0 1 8 16,-4 0-6-16,-5 4 4 0,-1 4-2 0,-4 1 4 15,-19 19-6-15,25-24 9 0,-25 24-6 16,0 0 3-16,0 0-1 0,0 0-1 0,0 0-5 15,0 0 6-15,0 0 2 0,1 18-1 0,-1-18 3 16,-8 38-8-16,3-13 5 0,0 1-8 0,2-3 6 16,1 1-18-16,2-6 0 0,4-1-18 0,-4-17-5 15,16 22-19-15,-16-22-11 0,24 6-20 0,-24-6-20 16,33-9-69-16,-33 9-152 0,39-32-71 0,-9 21-61 16,-13-15 431-16</inkml:trace>
  <inkml:trace contextRef="#ctx0" brushRef="#br0" timeOffset="18440.9407">7963 475 1428 0,'0'0'103'15,"-18"4"-45"-15,18-4-19 0,-14 19-10 0,8-2-5 16,-1 6-4-16,0 11-3 0,-1 7-3 16,2 5 30-16,0-1-30 0,3 1-13 0,-1-3 9 15,4 3-42-15,-1 0 28 0,3-2 10 0,1-1-11 16,0-4-7-16,4-1-14 0,-2-5 3 0,7 1-58 15,-4-11 8-15,8 3-13 0,-16-26-36 0,32 30-105 16,-32-30-58-16,34 8-82 0,-3 1-65 0,-31-9 401 16</inkml:trace>
  <inkml:trace contextRef="#ctx0" brushRef="#br0" timeOffset="18722.1891">8148 755 1193 0,'-27'20'154'0,"0"-5"-54"0,13 5-10 0,-9-5-20 16,9 8-8-16,-5-3-19 0,4 2-10 16,-1 1-15-16,5-4 2 0,2-2-12 0,9-17-1 15,-9 27-2-15,9-27 0 0,-2 21-1 0,2-21 7 16,3 18-6-16,-3-18 3 0,0 0-3 0,0 0-1 16,22 19 0-16,-22-19-5 0,17 4 1 0,-17-4 0 15,25 3 0-15,-25-3 3 0,26 4-5 16,-26-4 0-16,31-1 3 0,-14-1-3 0,2 0 0 15,1-2-4-15,3 2-9 0,-1-5-5 16,3 3-12-16,0-3-14 0,5 2-2 0,-5-1-17 16,10 1-12-16,-11-5-19 0,11 4-37 0,-15-7-44 15,11 7-57-15,-31 6-47 0,31-16-122 0,-6 21 193 16,-25-5 210-16</inkml:trace>
  <inkml:trace contextRef="#ctx0" brushRef="#br0" timeOffset="18909.7389">8549 828 916 0,'0'0'244'15,"0"0"-88"-15,0 0-31 0,-13 17-31 0,13-17-34 16,0 0-29-16,-14 25-16 0,14-25 4 0,-11 31 1 16,7-7 12-16,-5 3-11 0,4 4 2 15,-3 2-15-15,0 6 5 0,3-1-14 0,1 0 4 16,1-3-3-16,2-5-28 0,2-5 10 0,3-3-29 16,2-2 26-16,-6-20-13 0,18 26-10 15,-18-26-27-15,26 4-90 0,-26-4-156 0,14-29-224 16,8 15 62-16,-10-16 462 0</inkml:trace>
  <inkml:trace contextRef="#ctx0" brushRef="#br0" timeOffset="19769.1853">8775 698 1438 0,'-5'30'302'0,"5"-30"-316"0,0 0 49 16,0 0 5-16,0 0 10 0,19 12-3 0,-19-12-16 15,0 0 0-15,22 12-18 0,-22-12-1 0,0 0-4 16,23 22-4-16,-23-22 1 0,12 23 0 0,-12-23-8 16,8 33 8-16,-5-15-6 0,-3 2 2 0,-3 8-4 15,-3-1 7-15,-2 7-9 0,-3-1 7 16,-1 3 0-16,-3 1 2 0,-1-1-3 0,2 1 5 16,-1-8-11-16,3-4-20 0,2-7 19 0,10-18-20 15,-8 24 19-15,8-24-5 0,0 0-2 16,0 0-4-16,0 0 7 0,19-21 33 0,-4 1-20 15,2-8 26-15,2-5-26 0,4-5-8 0,0 1 10 16,2-3-10-16,0 5 9 0,-3 0-7 16,1 1 3-16,-5 2-6 0,0 4 6 0,-3 5-3 15,0 0 10-15,-3 7-6 0,-12 16 9 0,15-19-11 16,-15 19 2-16,0 0 3 0,0 0-8 0,3 27 10 16,-3-27-8-16,2 35 6 0,-2-12-4 0,2-1 9 15,-1 4-10-15,3-1 3 0,1-1-2 0,1 2 3 16,1-5-2-16,2-3 3 0,2-1-2 0,-11-17-8 15,30 25-6-15,-12-15-2 0,5-1-18 16,0-8 11-16,7-1 7 0,1-6-2 0,4-5-3 16,0-6-26-16,3 2-20 0,-10-6-19 15,5 4 6-15,-12-3 10 0,0 3 22 0,-21 17 20 16,24-30 15-16,-24 30 10 0,10-30 9 0,-10 30 6 16,-5-27 16-16,5 27-1 0,-15-26 14 0,15 26-4 15,-19-23 5-15,19 23-4 0,-21-11 5 0,21 11-2 16,-23 3-2-16,23-3 4 0,-26 13-15 15,26-13-2-15,-26 26-8 0,13-6-3 0,-1-1 2 16,1 1 3-16,0 3-6 0,2 0 3 0,0-2-10 16,4 0 2-16,7-21-6 0,-6 27-1 0,6-27-4 15,7 21 4-15,-7-21-4 0,0 0 5 16,28 10-1-16,-28-10-1 0,31-9-1 0,-12-2-1 0,2-5 3 16,2-4-5-16,0-4 5 15,-1 0-9-15,0 1 4 0,-4-2-3 0,0 2 5 16,-3 2-1-16,0 1 2 0,-15 20-1 0,19-28 3 15,-19 28-6-15,0 0 7 0,0 0-7 0,0 0 1 16,0 0 2-16,0 0-3 0,-7 34 7 0,-1-7-4 16,-1 10 7-16,-5 6-10 0,1 6-8 0,-3 11-13 15,0 4-17-15,-2 8 15 0,0 4-4 0,-2 1 18 16,0 0 14-16,1-2-27 0,0-6 16 16,4-4-14-16,2-9 14 0,2-9 3 0,4-8-4 15,3-8-4-15,1-7 5 0,3-7-2 0,0-17 18 16,0 18-1-16,0-18 4 0,0 0 3 15,0 0 1-15,3-18 3 0,-3 18-2 0,3-36 7 16,-2 11-3-16,-1-6 6 0,0 2-8 0,-1-7 8 16,1 1-12-16,-3-4 6 0,2-3-13 0,0-2 5 15,2-3-8-15,3-5 6 0,4-3-8 16,4-3 5-16,3 1-10 0,2 5 9 0,-1 6 14 16,1 10-26-16,-5 3 7 0,2 9-46 0,-6-2-30 15,11 7-71-15,-18-11-141 0,15 10-318 0,4 7 19 16,-20 13 342-16</inkml:trace>
  <inkml:trace contextRef="#ctx0" brushRef="#br0" timeOffset="20191.0591">10585 393 1450 0,'0'0'33'0,"0"0"-28"0,0 0-7 0,0 0 7 15,7 25 12-15,-10-4 5 0,-1 9 5 0,-5 7 2 16,3 6-4-16,0 5 0 0,1 2 21 0,-2 6-42 16,1-4-13-16,-1 2 1 0,2-2-28 15,0-2 34-15,0-1 12 0,1-2-13 16,2-1 10-16,1-2-11 0,0-7-13 0,5-2-16 0,-1-7-44 15,9-2-2-15,-12-26-54 0,21 27-52 16,-21-27-67-16,20 0-128 0,6 7-25 0,-26-7 326 16</inkml:trace>
  <inkml:trace contextRef="#ctx0" brushRef="#br0" timeOffset="20972.3311">10384 785 1322 0,'-28'23'275'15,"28"-23"-201"-15,-19 10-30 0,19-10-21 0,0 0-10 16,0 0-5-16,0 0 4 0,0 0 8 16,30-4 6-16,-12 1 4 0,7-1-5 0,0-5-3 15,7 1-5-15,0-1-3 0,4 1-5 16,1-1-6-16,1 3-1 0,3-2-4 0,-3 1 1 16,3 1-23-16,-2-2 72 0,-2 7-70 0,1 0 70 15,-6 1-11-15,-6-3-65 0,-3 2 56 0,-4 2-53 16,-19-1 33-16,25 2-7 0,-25-2 11 0,0 0 16 15,0 0-28-15,0 0-27 0,0 0 9 0,0 0-31 16,-5 25 31-16,-6-7 27 0,-3 6-10 16,-3 3 6-16,-3 1-12 0,0 3 12 0,-2 4-7 15,0 0 8-15,-4 2 0 0,6 0 7 0,1-1-5 16,6-3 4-16,4-3-8 0,7-3 3 16,3-7-7-16,4-1-28 0,-5-19 25 0,27 24-29 15,-6-18 27-15,3-4 4 0,4-5 0 0,1-3 1 16,4-7 4-16,0-7 29 0,1-4-25 0,0-2 23 15,-4-5-30-15,-2 1-4 0,-5-1-3 16,-3 0-2-16,-8 2 11 0,-1 0-9 0,-5 2 12 16,-5-3-9-16,-4 1 5 0,-7 0-5 0,-2-1 6 15,-3 0-11-15,-2 5-17 0,0 5 36 0,-2 5-8 16,-1 9 15-16,2 3 12 0,1 1-29 0,17 2-3 16,-31 9-19-16,31-9 34 0,-25 18 21 0,25-18-39 15,-16 17 4-15,16-17-24 0,-2 22-27 16,2-22 50-16,13 28 7 0,-13-28-3 15,33 20 0-15,-10-15 2 0,4-1 0 0,3-1-1 16,4-3 1-16,0 3-3 0,3-6 0 0,-1-2 4 16,-1 2-4-16,1-2 0 0,-2-4-4 0,-1 5 3 15,-4-5-2-15,-1-1 2 0,-3 4-1 0,-2 2-1 16,-4-4-1-16,-19 8 2 0,23-13 3 0,-23 13 0 16,0 0-5-16,0 0 2 0,0 0 5 15,0 0 1-15,0 0 1 0,0 0-1 0,0 0-4 16,-10 24-1-16,-1-4 5 0,-5 4-4 0,0 4 2 15,-2 3-3-15,0 2 6 0,1-1-3 0,1 3 11 16,2-3-7-16,0 2-2 0,4-3-5 0,6-3 0 16,2-4 0-16,6-6 0 0,-4-18 0 15,21 26-9-15,-21-26 5 0,36 15-23 0,-12-16 22 16,6-1 32-16,1-10-24 0,2-6 12 16,2-4-15-16,-1-6 0 0,2-1 0 0,-5-3 0 15,-4 1 0-15,-6 3 0 0,-5 4 0 0,-8-1 0 16,-4 4 0-16,-5-1 0 0,-7 3 0 0,-3 1-11 15,11 18-14-15,-35-34-16 0,14 18-12 0,-9 2-11 16,4 6-7-16,-8-1-13 0,10 9-16 0,-10-1-13 16,16 8-39-16,-13 0-60 0,31-7-171 15,-20 35-85-15,-2-15 199 0</inkml:trace>
  <inkml:trace contextRef="#ctx0" brushRef="#br0" timeOffset="21738.3308">12508 896 924 0,'0'0'202'0,"0"0"-89"0,0 0-28 0,0 0-21 0,0 17-13 16,0-17-16-16,0 0-5 0,0 0-6 0,-16 28 4 16,16-28 0-16,-17 26 8 0,3-5-5 15,2 2 9-15,-4 5-6 0,3 3 1 0,-4 1-8 16,2-1 0-16,0-2-1 0,4-2-33 0,-2-5 26 16,5-3-33-16,8-19 19 0,-11 23 2 15,11-23-5-15,0 0-2 0,0 0-1 0,0 0-3 16,0 0 2-16,0 0-1 0,0 0 4 0,22-29-4 15,-10 8 2-15,1-5 29 0,2-1-31 0,0-4 31 16,-1-1-28-16,1 2-9 0,-2 0 11 0,-1 2-9 16,-2 4 10-16,-3 0-5 0,-1 1 5 0,-2 2-4 15,0 4 3-15,-4 17-1 0,3-27 1 0,-3 27-1 16,0 0 4-16,0 0 2 0,0 0 2 16,0 0-2-16,0 0-1 0,0 0-4 15,0 0-5-15,0 0 4 0,-6 28 0 0,6-28 4 16,0 37-5-16,0-14 7 0,2-2-5 0,0 1-2 15,0 0 2-15,3-3 1 0,1 1-4 0,3-3 6 16,-9-17-7-16,22 27 3 0,-22-27-5 0,27 16 3 16,-10-12 1-16,1-7 2 0,2 1 0 15,4-8 5-15,0 0-1 0,1-2 0 0,3-5 4 16,-1-1-8-16,-3-2 6 0,0-1-6 0,-4 2 3 16,-1 1-5-16,-19 18 4 0,30-31-4 0,-30 31 5 15,19-23-4-15,-19 23 0 0,0 0 2 0,0 0-2 16,0 0 0-16,0 0 3 0,0 0-3 0,0 0-4 15,0 0 3-15,0 0-4 0,10 21 4 16,-10-21 1-16,-1 39 2 0,1-16-8 16,-1 5 1-16,-1-1-16 0,2 0-1 0,4 0-19 15,-1-6-6-15,6 2-22 0,-9-23-25 0,25 32-36 16,-25-32-44-16,35 18-77 0,-35-18-41 0,39 1-123 16,-5 10-5-16,-16-18 386 0</inkml:trace>
  <inkml:trace contextRef="#ctx0" brushRef="#br0" timeOffset="22131.4038">13356 874 813 0,'-8'-17'102'0,"-7"1"-26"0,15 16 15 15,-28-26 19-15,28 26-12 0,-32-10-10 16,32 10-6-16,-37 6-8 0,37-6-10 0,-38 20-17 16,19-3-7-16,-4 2-6 0,3 3 2 0,-2 3-5 15,4 2 5-15,-1-1-7 0,4 6 7 16,-1-3-11-16,7 2 0 0,-1-2-9 0,5-3-3 15,3-7-7-15,3 1 2 0,-1-20-10 0,13 29-30 16,-13-29 29-16,26 20-34 0,-9-14 35 0,3-6 2 16,5-5 3-16,1-4 27 0,4-6-28 0,0-2 30 15,3-5-31-15,0-2-1 0,0-5 2 0,-3-1-7 16,0 3 6-16,-4-2-8 0,-5 5 9 0,-4-1-10 16,-3 2 9-16,-3 2-2 15,-2 2 1-15,-9 19 1 0,8-26 3 0,-8 26-7 16,0 0 9-16,0 0-4 0,0 0 0 0,-17-1 1 15,17 1-10-15,-14 17 4 0,14-17-5 0,-17 28 6 16,8-7 0-16,-1 2-1 0,2 2-13 0,-2-1-5 16,5 2-14-16,-1-2 4 0,5 1-20 0,-3-2-3 0,12 1-33 15,-8-24-15-15,14 34-38 0,-14-34-24 16,24 20-43-16,-24-20-18 0,35 8-21 0,-10-2-58 16,-25-6 41-16,56-5 263 0</inkml:trace>
  <inkml:trace contextRef="#ctx0" brushRef="#br0" timeOffset="22496.3587">13781 903 966 0,'0'0'116'16,"-17"-13"-26"-16,17 13 8 0,-18 10-2 15,18-10-18-15,-19 19-15 0,19-19-7 0,-17 24-5 16,11-6 0-16,-5 2-13 0,5 2 2 0,-4-1-10 16,4 5 2-16,-1-3-9 0,2 5 4 0,-2-3-14 15,3-2 2-15,1-5-7 0,3-18-42 16,-3 28 35-16,3-28-36 0,0 0 31 0,9 19 4 15,-9-19 0-15,0 0-1 0,19-5 4 0,-19 5-2 16,22-17 3-16,-6 1 28 0,5-7-26 16,0-6 26-16,3-3-29 0,0-1-5 0,0 3 3 15,1-1-7-15,-5 3 7 0,1 1-7 0,-3-2 7 16,0 6-5-16,-2-1 1 0,-1 4-3 0,-15 20 7 16,19-31-1-16,-19 31 0 0,0 0 6 0,0 0-5 15,0 0-1-15,0 0 1 0,0 0-7 0,1 26 3 16,-4-7 3-16,-2 11-2 0,0 2 10 15,-1-1-15-15,2-1 7 0,2-3-9 0,3 0 6 16,3-2-6-16,1-2 3 0,4 0-12 0,0-6-2 16,-9-17-15-16,25 23-6 0,-4-16-17 0,-21-7-15 15,41 0-14-15,-22-10-18 0,12 4-31 0,-10-13-63 16,11 3-63-16,-6 4-142 0,-11-12 12 0,18 13 376 16</inkml:trace>
  <inkml:trace contextRef="#ctx0" brushRef="#br0" timeOffset="22965.1908">14270 856 900 0,'0'0'240'15,"-29"-19"-69"-15,29 19-44 0,-26-11-29 0,26 11-24 16,-26-5-11-16,26 5-9 0,-20 7-5 0,20-7-11 16,0 0-12-16,-20 21-12 0,20-21-7 0,-9 27 2 15,4-8-2-15,2 4 8 0,1 2-8 0,2 1 5 16,0-1-8-16,2 2 1 0,4-2-4 16,2-3 4-16,1-3-9 0,-9-19 10 0,26 27-7 15,-26-27 1-15,32 14 1 0,-15-12-4 0,-17-2 5 16,31-3-1-16,-31 3-6 0,31-17 0 15,-31 17 1-15,31-31-2 0,-15 11 9 0,-1-1-7 16,-1-1 3-16,0-4-4 0,-1 3 7 0,0 1-6 16,0-4 1-16,0 1-8 0,0 2 0 0,-3 0-10 15,-1 6 7-15,-9 17-2 0,8-22 5 16,-8 22 1-16,0 0 0 0,0 0 0 0,-4 22-7 16,-2-5 11-16,-1 9-2 0,-6 12 12 0,-1 3-5 15,-4 10 16-15,2 8-64 0,-4 8 0 0,-2 8 35 16,-3 4-27-16,-3 5 71 0,4-2 5 0,-1-6-36 15,3-1 24-15,-1-7-21 0,3-5 7 0,4-9-29 16,3-11 14-16,4-11-3 0,2-9 7 0,1-5 12 16,6-18 4-16,-5 17-1 0,5-17 4 15,0 0-4-15,0 0-14 0,1-20-5 16,1 3-6-16,-1-4 7 0,1-5 2 0,2-3 5 16,-3-3-5-16,1-1 12 0,0-2-2 0,-1-6 9 15,0-1-10-15,0-5 5 0,2-2-14 0,2 2 14 16,3-5-13-16,2 3 11 0,2 4-9 0,3 1 6 15,-1 11-10-15,3 4 0 0,-1-1 2 16,7 9-121-16,-18-14-145 0,12 14-329 0,4 2-1 16,-12-1 409-16</inkml:trace>
  <inkml:trace contextRef="#ctx0" brushRef="#br0" timeOffset="23743.3584">15339 628 613 0,'3'-23'172'0,"10"3"-170"0,1-5-4 16,2 1-1-16,0-2-5 16,-2 3 2-16,-3-2 0 0,-2 3 8 0,-6 2 43 15,-4 3 37-15,1 17 40 0,-13-31 18 0,13 31-20 16,-27-21-19-16,10 13-15 0,-10 5-8 0,4 6-8 16,-8 4-9-16,3 5-18 0,-8 0-17 0,5 7-3 15,-3 4-4-15,3 4 4 0,1 4 9 0,3 4-8 16,2 3-4-16,5 4-9 0,3 0-5 0,3-1 27 15,5-2-38-15,3 3-10 0,5 1 7 16,3 3-33-16,3 1 37 0,1-5 12 0,3-1-20 16,0-1-3-16,5 0-26 0,-5-4-12 0,10 2-33 15,-11-11-11-15,10 3-13 0,-11-12-34 16,8 7-34-16,-15-25-50 0,12 24-172 0,3-4 5 16,-15-20 291-16</inkml:trace>
  <inkml:trace contextRef="#ctx0" brushRef="#br0" timeOffset="24071.521">14901 935 1710 0,'0'0'48'16,"0"0"-31"-16,0 0-11 0,0 0 6 0,0 0 13 16,24 2 2-16,-24-2 2 15,38-6-8-15,-16 1-8 0,3-2-8 0,2 0-2 16,1-3-5-16,-1 2 2 0,-3 0-2 0,2 1-11 15,-4 1-6-15,3-1-5 0,-2 1-1 0,2 2 14 16,-2 1 4-16,-1 1 5 0,-2 4 1 0,0-4 2 16,-2 4-2-16,0 1-1 0,-1-2 3 0,-17-1-4 15,29 13 3-15,-29-13 3 0,22 9-4 0,-22-9 2 16,0 0 1-16,20 26-6 0,-20-26 8 16,3 21-4-16,-3-21 2 0,-1 23 1 0,1-23-3 15,-5 31-6-15,-1-14 4 0,6-17-11 0,-12 30-5 16,6-13-20-16,6-17-1 0,-13 35-9 0,13-35 2 15,-13 34-21-15,13-34-30 0,-3 20-71 0,3-20-110 16,0 0-203-16,0 0 16 0,0 0 416 16</inkml:trace>
  <inkml:trace contextRef="#ctx0" brushRef="#br0" timeOffset="24243.3727">15496 666 1089 0,'0'0'337'0,"-36"-6"-319"16,19 12-16-16,17-6-3 0,-20 11-3 16,20-11-30-16,0 0-42 0,0 0-63 0,0 0-33 15,0 0 11-15,0 0 19 0,26-2 18 16,-26 2-19-16,42 6-157 0,-42-6 151 0,42 7 149 16</inkml:trace>
  <inkml:trace contextRef="#ctx0" brushRef="#br0" timeOffset="24540.2284">15856 717 783 0,'-36'6'151'0,"19"8"-81"16,17-14-25-16,-34 22 45 0,34-22-37 0,-40 31 24 15,19-10-9-15,-7 0-4 0,5 2 3 0,-6-1-7 16,5-2 3-16,-4-2-13 0,10 1-2 0,-1-5-17 16,19-14-10-16,-19 27-12 0,19-27-5 0,-7 18-5 15,7-18 0-15,0 0-2 0,18 20 1 16,-18-20 3-16,38 6-6 0,-9-7 2 15,4-2 1-15,3-2-2 0,2-1 4 0,-1 0-3 16,1-3 3-16,-3 2 0 0,-2 0 2 0,-5 1 3 16,-3 3-3-16,-7 3 2 0,-18 0-3 0,18 3-3 15,-18-3 5-15,0 0-2 0,1 17 2 0,-1-17 3 16,-11 27-2-16,0-7-3 0,-6 4 2 0,-3 1-5 16,-2 1 5-16,-4-1-12 0,1-2 2 15,4 0-5-15,0-6-49 0,10 0 10 0,-6-11-48 16,17-6-70-16,0 0-100 0,0 0-254 0,0 0 56 15,6-18 370-15</inkml:trace>
  <inkml:trace contextRef="#ctx0" brushRef="#br0" timeOffset="24899.6121">16325 379 1726 0,'0'0'62'0,"0"0"-43"16,0 0 6-16,-19 12 0 0,19-12-14 0,-19 29-1 15,3-3 6-15,-1 6 13 0,-2 3 0 0,1 12 5 16,1-2-12-16,1 7-23 0,-2-2 25 0,3 0-29 16,1-2 2-16,-1-2 11 0,4 2-26 15,0-6 23-15,3-5-10 0,1-3 7 0,4-2-4 16,3-7 3-16,2-4-3 0,3-4 2 16,-5-17-2-16,16 17 1 0,-16-17 0 0,22 4 3 15,-22-4 2-15,25-7-3 0,-25 7 1 0,33-25-9 16,-13 5-1-16,3-1 4 0,0-5 7 0,1 0 6 15,-2-1 1-15,-1 2-8 0,-3 3 3 0,-2 2-10 16,-16 20 10-16,23-26-5 0,-23 26 0 16,12-17 0-16,-12 17 2 0,0 0-1 0,0 0 3 15,0 0 4-15,2 28-10 0,-2-28 4 0,3 35-8 16,-2-15-7-16,2 2-14 0,-3 0-16 0,6 2-31 16,-6-24-45-16,15 39-86 0,-15-39-145 15,9 22-225-15,8-4 39 0,-17-18 443 0</inkml:trace>
  <inkml:trace contextRef="#ctx0" brushRef="#br0" timeOffset="25384.1071">17698 610 1171 0,'-6'-23'72'0,"5"-4"-25"15,-7 0-11-15,2 1-11 0,-3 0-4 16,-4-1-14-16,-2-1 6 0,-5 0 20 16,-4 6 7-16,1 0 6 0,-8 7 5 0,9 3-9 15,-6 2 2-15,7 6 5 0,-6 3-11 0,3 5-7 16,-2 5-16-16,2 2-2 0,-1 6-7 0,2 5 4 15,-1 1 0-15,3 6 1 0,2 7 8 0,4 8-12 16,1 5 10-16,4 8-12 0,-1 0 2 0,6 0-5 16,3 0 2-16,0 0-6 0,6-1-9 15,-2-1 2-15,3-2-19 0,-2-5 0 0,7 1-30 16,-6-13-11-16,13 2-29 0,-11-18-45 0,19 5-53 16,-25-25-105-16,18 21-195 0,5-4 68 0,-23-17 404 15</inkml:trace>
  <inkml:trace contextRef="#ctx0" brushRef="#br0" timeOffset="26580.4742">17119 951 1558 0,'-27'7'120'16,"27"-7"-83"-16,0 0-12 0,19-6-2 0,-19 6 9 15,37-15-2-15,-10 6-5 0,3-5-9 0,8-1 0 16,1-2-3-16,6-3 0 0,1 1-7 0,-2 0 0 15,-1 3-7-15,-6 1 4 16,0 2-3-16,-3 5-1 0,-4 0 1 0,-4 6-4 16,-4 6 6-16,-3-1-3 0,-19-3 0 0,27 10-2 15,-27-10-1-15,0 0 2 0,18 29 2 0,-17-11-1 16,-2 4 2-16,-4 4-4 0,-1 2 8 0,-4-1-5 16,-2 3 6-16,-2-1-4 0,-2 2 2 0,-1 1-9 15,0 1 7-15,0-3-7 0,0-2 7 16,2-5-3-16,4-6-6 0,11-17 4 0,-17 30-5 15,17-30 26-15,0 0-18 0,-5 18 19 0,5-18-22 16,0 0-18-16,0 0 18 0,19-19-15 0,-19 19 31 16,23-31-10-16,-6 10 7 0,1-7-5 0,0-2-7 15,-1-1 4-15,-1 1-4 0,-3 2 5 0,1-1-7 16,-3 0 10-16,-1 0-9 0,-1 0 6 0,-1 5-2 16,-1 0 5-16,0 4-6 0,-7 20 4 15,10-29-1-15,-10 29-2 0,0 0 4 16,0 0 0-16,0 0-5 0,13-17 1 0,-13 17-1 15,0 0 0-15,26 4 2 0,-26-4-4 0,30 7 0 16,-13-3-1-16,1 1 2 0,2-3 2 0,1 1 1 0,0-2-3 0,-1 0-1 16,1 4 0-16,-4-5-1 0,0 5 4 0,-17-5 0 15,25 6-2-15,-25-6 4 0,0 0-6 16,20 6 2-16,-20-6 2 0,0 0 1 16,0 0 2-16,0 0-1 0,0 0 2 0,0 0-3 15,0 0-1-15,0 0-1 0,0 0-2 0,-23 19 2 16,23-19-2-16,-22 24 7 0,22-24-8 0,-33 37 8 15,13-17-5-15,2 3 5 0,-3 4 1 0,1-2 0 16,0 5-2-16,3 2 4 0,3-3-6 0,2 1 4 16,4-2-6-16,2-3-4 0,4-3 19 15,3-1-20-15,-1-21 20 0,11 27-14 0,-11-27-2 16,24 16 1-16,-7-12-1 0,1-4 0 0,2-5 2 16,3-5-1-16,3-4-14 0,0-4 22 0,2-4-26 15,-2-5 19-15,-1-2-6 0,-2-1 1 16,-1-3 5-16,-3 1-6 0,-4-1 12 0,-2 2-13 15,-6 4 6-15,-1 2-1 0,-1-3 10 0,-4-1-14 16,-1-3 9-16,-4 3-6 0,-3 2-3 16,0 5 4-16,7 22 0 0,-16-28-2 0,16 28 0 15,0 0 3-15,0 0-3 0,-19-4 4 0,19 4-2 16,0 0 0-16,-3 24 0 0,3-24 2 0,9 19-3 16,-9-19-1-16,23 17 5 0,-6-9-3 0,5-2 3 15,2 1 2-15,5 1-1 0,3-4 6 0,2 2-2 16,1-4 1-16,2-5-4 0,-5 2-10 15,0 1 8-15,-6 0-4 0,-7 4-1 0,-19-4 6 16,26-2-5-16,-26 2 1 0,0 0 4 16,0 0 2-16,9 17-3 0,-9-17 4 0,-5 17-3 15,5-17 1-15,-13 32-1 0,3-12 0 0,-3 2-3 16,-2 3 3-16,-2 1-7 0,-1 3 8 0,0 0-7 16,0 0 5-16,3-2-5 0,3-4 7 0,5-5-7 31,7-18 4-31,-2 24-2 0,2-24-1 15,0 0-1-15,20 12 6 0,-20-12-10 0,27-11 7 16,-27 11 2-16,35-30-3 0,-15 8 7 0,1-6-8 16,3-2 9-16,0-1-10 0,-4 0 15 0,2 5-6 15,-6-1 1-15,-3 3-7 0,0-3 0 0,-5 2 0 16,1 4 0-16,-3 4 0 0,-6 17 0 0,6-20 0 16,-6 20 0-16,0 0 0 0,0 0 0 15,0 0 0-15,0 0 0 0,-15 25 0 0,9-5 0 16,-1 1 0-16,-1 5 0 0,2-4 0 0,4-5 0 15,2 1 0-15,0-18 0 0,8 23 0 16,-8-23 0-16,0 0 0 0,27 15 0 0,-27-15 0 16,29 0 0-16,-10-4 0 0,1-4 0 0,0-6 0 15,2-4 0-15,0 1 0 0,-1-3 0 0,0 3 0 16,-3 3 0-16,-2-5 0 0,-16 19 0 16,22-23 0-16,-22 23 0 0,12-22 0 0,-12 22 0 15,0 0 0-15,0 0 0 0,0 0 0 0,0 0 0 16,0 0 0-16,-5 29 0 0,-1-10 0 0,-1 9 0 15,-2-3 0-15,2 4 0 0,-3-1 0 0,4 0-5 16,-2-3-48-16,5-3-23 0,3-22-64 0,2 34-154 16,-2-34-333-16,-4 25 44 0,4-25 315 15</inkml:trace>
  <inkml:trace contextRef="#ctx0" brushRef="#br0" timeOffset="27180.3832">19958 454 1186 0,'0'0'89'15,"3"-25"-30"-15,-3 25-8 0,0 0-5 0,0 0 11 16,0 0-3-16,0 0-4 0,0 0-6 0,0 0-14 16,0 0-8-16,-22 23-9 0,13-5 3 0,-2 10-3 15,-2 11 2-15,3 6 4 0,-3 4 9 0,0 6 11 16,-2-7-18-16,1 3-13 0,-1 1-10 16,-1-1-16-16,3-1 9 0,0-4 10 0,2-3-14 15,1-3-4-15,4-2-20 0,-1-7-5 0,7 0-27 16,-4-13-21-16,14 4-38 0,-10-22-54 0,17 17-107 15,-17-17-173-15,0 0 12 0,39 14 398 0</inkml:trace>
  <inkml:trace contextRef="#ctx0" brushRef="#br0" timeOffset="27367.8951">19651 822 1505 0,'0'0'159'0,"-29"19"-70"16,29-19-30-16,0 0-22 0,-17 8-22 0,17-8-11 15,0 0-3-15,0 0-6 0,33 0 11 0,-10 0-4 16,6-7-3-16,5-3 7 0,3 0-12 16,5-5-14-16,1-3-22 0,5 2-34 0,-6-6-41 15,15 8-33-15,-18-7-36 0,15-8-51 0,-16 4-48 16,0-7-118-16,13 15 49 0,-19 6 354 16</inkml:trace>
  <inkml:trace contextRef="#ctx0" brushRef="#br0" timeOffset="27742.8982">20488 306 1456 0,'-28'5'97'0,"8"3"-20"0,20-8-22 15,-26 29-14-15,13-12-16 0,-2 3-12 0,0 5 4 16,-3 10 5-16,3 3 3 0,-3 7 9 0,0 4-4 16,1 2-3-16,0-1-8 0,1 1 5 0,1 4-9 15,-1-5-2-15,4 5 1 16,3-6-11-16,0-5 10 0,3-7-12 0,2-5 9 15,2-3-13-15,4-5 3 0,1-4-2 0,-3-20 0 16,14 24 3-16,-14-24 2 0,21 9-5 0,-21-9 4 16,27-4-3-16,-27 4-3 0,35-27 6 0,-14 6-4 15,3-6 4-15,-1 0 0 0,0-1 1 0,-2 0-4 16,-3 2 3-16,-1-2-7 0,-1 0 9 0,-3 1-2 16,0 1 9-16,-4 4-9 0,0 3 0 15,-9 19-2-15,12-21 0 0,-12 21 0 0,0 0 0 16,0 0 0-16,0 0 0 0,0 0 0 0,0 29 0 15,-1-6 0-15,-3 5 0 0,0 0 0 0,-2 1-6 16,0 0-6-16,4-1-15 0,-1-1 4 0,7 1-21 16,-4-3 2-16,7 1-32 0,-4-7-23 15,11 4-43-15,-14-23-54 0,31 28-124 0,-14-14-219 16,-17-14 53-16,41 21 436 0</inkml:trace>
  <inkml:trace contextRef="#ctx0" brushRef="#br0" timeOffset="28102.3084">20685 953 1483 0,'-11'29'83'0,"11"-29"-35"16,-4 29-7-16,4-29-4 0,9 27-11 0,-9-27-13 15,20 19-1-15,-20-19-3 0,32 10 7 0,-11-10-4 16,4-2 2-16,2-1-1 0,1-4-7 0,1-3 4 15,2-3-9-15,-3-1 3 0,-3 0-5 0,-4 0-3 16,-3 0 2-16,-18 14 12 0,24-30-1 16,-16 12 16-16,-5 1-11 0,0-1 0 0,-3-3-6 15,-4 2-2-15,2-1 0 0,-9-2-4 0,-2 6-2 16,-2-1-1-16,-5 5-1 0,0 5 14 0,-4 7-6 16,-1 5 6-16,-1 7 10 0,-2 3-13 0,0 7 9 15,-1 6-6-15,2 4 1 0,0 9-4 0,2 2 9 16,1-2-14-16,4 2-4 0,6-3 0 15,5-5 0-15,8-1 0 0,7-6 0 16,8-5 0-16,5-4 0 0,10-4 0 0,4-6 0 16,7-4-20-16,3-7-17 0,9-1-26 0,-1-12-41 15,21 6-226-15,-11-11-296 0,7-1 19 0,-1 2 348 16</inkml:trace>
  <inkml:trace contextRef="#ctx0" brushRef="#br0" timeOffset="29508.5852">1229 2027 852 0,'-23'-1'219'0,"23"1"-126"15,0 0-5-15,0 0-13 0,0 0-9 0,0 0-9 16,0 0-11-16,0 0-2 0,0 0-5 0,0 0-1 15,0 0-11-15,-10 20-5 0,10-20-10 0,-7 18 0 16,7-18 2-16,-11 34 7 0,1-11-4 16,2 5 6-16,-3 2-13 0,0 7 5 15,-1 2-11-15,0 6 4 0,-2 5-11 0,0-1 10 16,-1 3-11-16,-1-1 9 0,-1 0 5 0,-1 0-24 16,1-2 23-16,1 1-22 0,3-5 7 0,1-4 9 15,2-10-7-15,3-7 6 0,7-24-5 0,-6 22 2 16,6-22-2-16,0 0 0 0,0 0 1 0,0 0 2 15,21-25 4-15,-11 5-3 0,0-7 10 0,1-10-7 16,1-5 13-16,1-3 11 0,-2-4-22 16,3 0 23-16,-6-1-23 0,2 1 3 0,-2-2 8 15,0 1-13-15,-1-1 6 0,0-1-10 0,1 3 6 16,0 3-9-16,1 7 9 0,2 2-9 16,-2 3 6-16,2 9-5 0,0 2 3 0,0 5-2 15,-11 18 2-15,21-18-2 0,-21 18 2 0,22-1-1 16,-22 1-1-16,25 14 2 0,-25-14-1 15,34 35 4-15,-15-12-3 0,1 2 4 0,0 5-5 16,-2 2 8-16,0 4-10 0,-2 4 8 0,0 6-10 16,-4 4 7-16,1 3-8 0,-3 0 7 0,-3 2-15 15,1-2 8-15,-2 1-3 0,-4-4-27 0,3-3 10 16,-5-7-38-16,5 4-26 0,-10-17-44 0,17 17-93 16,-12-44-134-16,-8 33-181 0,14-13 86 0,-6-20 455 15</inkml:trace>
  <inkml:trace contextRef="#ctx0" brushRef="#br0" timeOffset="29992.9717">1220 2543 1565 0,'-13'20'58'0,"13"-20"-36"0,0 0-11 15,0 0 3-15,0 0 8 0,21 15 6 0,-4-12 2 16,0-4 1-16,6-2-6 0,3-5-2 0,5-3-6 15,2-6-2-15,4 0-7 0,-2-2 1 0,0-2-6 16,2 2 2-16,-3-2-5 0,-3 4 3 0,0 4-4 16,-6 2 4-16,-3 4-3 0,-4 3 2 15,-18 4 1-15,25 0-1 0,-25 0 3 16,0 0 0-16,14 19 0 0,-14-19-1 0,3 30 1 16,-4-10-6-16,-1 2 3 0,-3 2-4 0,-2 1 4 15,-1 1-4-15,-1-2-9 0,-1-1 25 0,2-1-26 16,1-4 24-16,-1 0-10 0,8-18-3 0,-8 25 7 15,8-25 0-15,0 0 1 0,0 0-3 0,0 0-3 16,0 0-1-16,0 0 1 0,0 0 1 0,0 0 0 16,25-13 5-16,-11-4-3 0,0-5-11 15,2-3 25-15,2-3-24 0,1-1 24 0,0 0-8 16,1 1-6-16,-2 3 5 0,-2 4-8 16,-16 21 5-16,25-26-6 0,-25 26 1 0,0 0 2 15,17-9-2-15,-17 9 2 0,0 0-1 0,4 17 1 16,-4-17-3-16,3 34 4 0,0-11-6 0,-2 4 5 15,0 1-6-15,1-2-7 0,-1 1 21 0,1-3-25 16,3-2 17-16,0-3-15 0,3-2-14 16,-8-17-2-16,22 27-7 0,-22-27-6 0,32 8-3 15,-32-8-25-15,44-13-33 0,-25-18-84 0,24 17-191 16,-8-19-179-16,3-10 43 0,5 9 480 0</inkml:trace>
  <inkml:trace contextRef="#ctx0" brushRef="#br0" timeOffset="30180.4756">2439 1714 1300 0,'-8'38'202'0,"-17"-10"-119"15,11 15-16-15,-6 0-29 0,6 8-16 0,-3 7 14 16,5 2-30-16,-1 1 25 0,6 1-15 0,2-7-17 16,4 3 11-16,2-1-13 0,3-3 9 0,1 1-16 15,1-7 6-15,4-1-41 0,-2-5-17 16,6-1 16-16,-7-12-51 0,13 9-27 0,-17-21-68 15,20 15-112-15,-12-12-186 0,-11-20 54 0,21 23 434 16</inkml:trace>
  <inkml:trace contextRef="#ctx0" brushRef="#br0" timeOffset="31009.4861">2259 2294 1317 0,'-24'3'190'0,"24"-3"-122"15,-2 20-27-15,2-20-11 0,10 23-13 0,-10-23-2 16,27 19-9-16,-7-10 2 0,4-3-4 0,5-2-2 16,4-2-1-16,2-3 0 0,4-2-1 0,4-1 0 15,5-5 0-15,4-1-2 0,1-3 4 16,1 1-4-16,-3-1 3 0,-4 1-8 0,-2 2 0 16,-6 2-1-16,-4 1 2 0,-3 0-3 0,-5 4-7 15,-6-3-12-15,-2 4-11 0,-19 2 2 0,0 0 10 16,0 0 12-16,0 0 12 0,0 0 6 15,0 0 2-15,0 0 6 0,-33 17 9 0,16-9 7 16,-5-5 3-16,3 6 3 0,-7-3-4 0,4 6 3 16,-6-3-3-16,3 7 2 0,-3-3 0 15,-2 8 3-15,2-4 0 0,3 6 3 0,-1-4-5 16,4 4-3-16,4-3-9 0,2-1-5 0,5 0-9 16,3-1-1-16,3 1-6 0,5-19 1 0,0 31-1 15,0-31-10-15,12 24 10 0,-12-24-10 0,25 17 24 16,-25-17-14-16,31 10 15 0,-14-9-15 0,1-1 0 15,2-1 0-15,-1-4-15 0,3-1 15 16,-3-3-16-16,0 0 27 0,-2-3-12 16,0-3 9-16,0-1-9 0,-2-2-2 0,-2-2 4 15,2-1-1-15,-3-1 3 0,1-1-4 0,-1 0 5 16,0-1-6-16,-1 1 6 0,-2 0-4 0,-1 0 3 16,0 2-3-16,-2 2 4 0,-6 19-3 0,7-26 2 15,-7 26 0-15,0 0 1 0,0 0 0 0,0 0 0 16,0 0 0-16,0 0-1 0,-6 20-2 15,2-3-2-15,1 6 3 0,-1 3-4 0,0-1 5 16,3-1-4-16,1-1 4 0,4-1-4 0,1-3 4 16,1-2-5-16,-6-17 4 0,18 23-3 0,-18-23 0 15,27 12 1-15,-27-12-1 0,31 4 2 16,-14-5-1-16,2-4 1 0,-1 0-2 0,0-2 2 16,0 0 0-16,-2-1 0 0,1 2 0 0,-17 6 1 15,26-9-2-15,-26 9 0 0,0 0 0 16,18-4-1-16,-18 4 0 0,0 0 0 0,0 0-1 15,0 0-4-15,-1 28 0 0,-4-11-1 0,0 1-5 16,-1 6-5-16,0 1-7 0,0 3 27 0,0 1-16 16,1-1 29-16,2-2-11 0,2-5-1 0,2-1 5 15,-1-20-1-15,7 25 4 0,-7-25-6 0,0 0 3 16,0 0-2-16,21 7 3 0,-21-7 5 16,15-18 2-16,-6 0 6 0,0-5-2 0,0-5 2 15,2-1-16-15,-4-1-6 0,2 0 0 0,-2-1 0 16,-3 1 0-16,-1-1 0 0,0 1 0 15,-1 2 0-15,-1 1 0 0,0 4 0 0,1 1 0 16,0 3 0-16,-2 19 0 0,4-29 0 0,-4 29 0 16,0 0 0-16,11-21 0 0,-11 21 0 0,0 0 0 15,29-4-53-15,-29 4-14 0,41 4-14 16,-19-8-49-16,21 18-70 0,-19-27-133 0,17 13-240 16,7 3 55-16,-6-16 427 0</inkml:trace>
  <inkml:trace contextRef="#ctx0" brushRef="#br0" timeOffset="31450.2349">4277 2329 1183 0,'17'-14'149'15,"-17"14"-39"-15,-4-17-9 0,4 17-27 0,-12-21-27 16,12 21-17-16,-21-18-11 0,4 10 3 15,0 2 1-15,-5 0 4 0,2 4-1 0,-6 1-4 16,2 6-3-16,-3 1-1 0,2 4 2 0,-1 3-1 16,-1 4 3-16,2 3-4 0,-2 6 3 0,0 2-5 15,3 2 5-15,0 0-6 0,3 3 3 0,3-3-11 16,6 1-7-16,2-3 0 0,6-4 0 16,5 1 0-16,4-5 0 0,6-2 0 0,4-1 0 15,4-2 0-15,3-4 0 0,5-3-4 16,2-7-16-16,6-2-9 0,-1-6-16 0,9-2-10 15,-5-9-18-15,13 6-50 0,-14-20-46 0,22 19-145 16,-21-11-249-16,0-11 53 0,9 12 369 0</inkml:trace>
  <inkml:trace contextRef="#ctx0" brushRef="#br0" timeOffset="31639.5271">4698 1804 1181 0,'0'0'231'0,"-16"39"-128"15,1-10-34-15,7 11-18 0,-6 6 5 0,1 8-42 16,-2 1 21-16,2 5-19 0,0-3-10 0,0 4 13 16,3-2-15-16,1-1 10 0,0-2-17 15,2-7 8-15,4-3-19 0,-1-5 0 0,5-2-5 16,-3-9-46-16,8 2 5 0,-9-16-61 16,18 14-187-16,-15-30-121 0,0 16-101 0,0-16 290 15</inkml:trace>
  <inkml:trace contextRef="#ctx0" brushRef="#br0" timeOffset="31953.847">4425 2249 1697 0,'0'0'91'0,"-22"23"-46"16,22-23-9-16,0 0-9 0,-5 22-9 0,5-22-8 15,0 0-3-15,17 18 1 0,-17-18 0 0,33 6 2 16,-8-7-1-16,1-2-3 0,5-6-2 0,0-1-2 15,3-3-3-15,1 1 2 0,-3 1-1 16,0 1 0-16,-3 1 0 0,-3 1 0 0,-2 2 0 16,-3 2 1-16,-3 1 0 0,-18 3-1 0,22-1 1 15,-22 1 3-15,0 0 2 0,0 0 1 0,11 18 1 16,-11-18-4-16,-3 24 0 0,1-7-4 16,-2 4 1-16,-1 3-2 0,-1 3 3 0,-1 3-6 15,0 0 6-15,2 2-9 0,0-2 2 0,4-1-9 16,-2-3-1-16,5 1-12 0,0-6-1 15,4-1-15-15,-6-20-18 0,16 25-2 0,-16-25-125 16,25 5-74-16,-25-5-283 0,14-19-6 0,8 11 347 16</inkml:trace>
  <inkml:trace contextRef="#ctx0" brushRef="#br0" timeOffset="32078.9196">4957 1878 1692 0,'-56'9'105'0,"37"-6"-94"0,19-3-19 0,-23 5-17 16,23-5-41-16,0 0-57 0,-4 23-181 0,4-23-295 16,0 0 71-16,8 27 374 0</inkml:trace>
  <inkml:trace contextRef="#ctx0" brushRef="#br0" timeOffset="32469.4763">5405 2203 1146 0,'-23'-3'331'0,"7"20"-187"15,-15-11-34-15,8 10-15 0,-6-4-31 0,2 6-12 16,-2-1-15-16,2 3-11 0,4 1-13 16,1-1-4-16,4 2-6 0,4-1 4 0,3 0-1 15,0 2-2-15,5 0-4 0,3-1 0 0,3-4 0 16,5-1 0-16,-5-17 0 0,21 26 0 0,-21-26 0 15,32 19 0-15,-11-12-7 0,-1-3-14 16,3-2-20-16,-1-4-15 0,8 3-40 0,-9-15-50 16,21 20-140-16,-15-18-328 0,7-3 65 0,7 5 319 15</inkml:trace>
  <inkml:trace contextRef="#ctx0" brushRef="#br0" timeOffset="33172.6072">6606 2206 1256 0,'0'0'125'0,"-22"0"-44"15,22 0-7-15,-26-3-10 0,26 3-16 0,-28-1-17 16,28 1-8-16,-33 0-3 0,33 0 0 0,-35 4-2 15,18 1 2-15,-1 0-3 0,0 3 0 0,-2 2-1 16,3 3 3-16,-2 0-2 0,4 8 5 16,-1 1-4-16,4 2 3 0,1 2-8 0,3 0 1 15,2 0-7-15,1 1 3 0,4 0-6 0,3-1 2 16,2 0-5-16,3-2 3 0,3-2-5 0,2-3 3 16,-12-19-4-16,34 29-9 0,-12-21 10 0,1-2-12 15,2-3 12-15,1-4-1 0,2-7 2 16,1-2 12-16,2-6-10 0,-1-5 10 0,-1-4-10 15,0-4-4-15,-2-3 6 0,-3-1-4 16,-4 0 4-16,-2 0-4 0,-6-1 4 0,-1 4-5 16,-5 2 4-16,-4 3-3 0,-5 6 4 0,-5 0-2 15,-3 3 0-15,11 16-3 0,-33-27 0 0,12 16-6 16,-1 1-2-16,-2 4-7 0,1 4-3 0,-2-1-5 16,6 7-3-16,1-3-3 0,18-1-7 0,-23 6-21 15,23-6-37-15,0 0-40 0,13 22-58 16,-13-22-71-16,28-5-200 0,1 16-3 0,-8-18 310 15</inkml:trace>
  <inkml:trace contextRef="#ctx0" brushRef="#br0" timeOffset="33469.5024">7209 2272 1077 0,'-20'-15'179'16,"20"15"-103"-16,-14-18-8 0,14 18 2 0,-20-19 4 15,20 19-2-15,-24-12-4 0,24 12-5 0,-32-6-7 16,32 6-2-16,-36 1-7 0,15 4-3 0,-3-1-9 16,2 4-6-16,-2 1-8 0,1 4-7 0,1 0-14 15,2 4 0-15,3 0 0 0,4 3 0 0,1 0 0 16,3 2 0-16,4 0 0 16,2-2 0-16,4 1 0 0,3-3 0 0,3 1 0 15,3-2 0-15,4 0 0 0,3-5 0 0,4 0-23 16,1-4-6-16,3 1-9 0,-3-5-3 0,5 2-8 15,-3-7-3-15,9 2-21 0,-9-12-20 0,13 10-38 16,-16-21-54-16,21 19-50 0,-17-24-34 0,10-2-169 16,9 18 48-16,-23-25 390 0</inkml:trace>
  <inkml:trace contextRef="#ctx0" brushRef="#br0" timeOffset="33844.5024">7438 2207 1355 0,'-5'32'131'0,"5"-32"-54"15,-16 30-4-15,7-13-16 0,6 8-7 0,-5-2-15 16,6 2-3-16,-2-3-11 0,6 0-3 16,0-3-9-16,3-2 4 0,-5-17-3 0,14 29 2 15,-14-29-5-15,27 20 0 0,-10-17-4 0,4-1-1 16,4-5-1-16,3-4 0 0,6-4 2 0,2-5-3 16,1-2 3-16,1-2-4 0,0-5 3 0,-4 0-4 15,-2-2 3-15,-5 0-3 0,-2 1 4 16,-5 1-5-16,-5 2 6 0,-4 5-2 0,-11 18 4 0,7-29 2 15,-7 29 4-15,-8-26-2 0,8 26 1 16,-23-22-5-16,6 14-2 0,-3 2-2 16,0 3 2-16,-2 3 1 0,0 4-1 0,1 3 2 15,0 4-2-15,2 4 5 0,-2 3 0 0,1 4 6 16,0 1-2-16,3 4 3 0,1 4-15 0,4 0 0 16,2-1 0-16,3 1 0 0,1-4 0 0,5-1 0 15,1-3 0-15,5-3 0 0,2-1 0 16,-7-19 0-16,21 27 0 0,-21-27 0 0,28 18-6 15,-28-18-25-15,36 11-7 0,-12-11-9 0,8 4-46 16,-5-17-67-16,24 19-159 0,-16-18-302 0,11-4 72 16,7 10 367-16</inkml:trace>
  <inkml:trace contextRef="#ctx0" brushRef="#br0" timeOffset="34391.3998">8368 2167 1363 0,'-21'-8'126'0,"21"8"-23"0,-31-1-8 16,31 1-14-16,-41 1-26 0,20 2-13 15,-6-1-7-15,1 2-4 0,2 2-8 0,2 3-4 16,-1 1-6-16,2 3 0 0,-1 1-3 0,1 6 0 16,0 3-3-16,1 5 4 0,-2 4-3 0,2 4-6 15,0 2-2-15,3-1 0 0,2-1 0 0,2-4 0 16,6-4 0-16,6-6 0 0,1-22 0 0,11 28 0 15,-11-28 0-15,28 15 0 0,-9-12 0 0,6-6 0 16,1-5 0-16,6-4 0 16,4-6 0-16,2-5 0 0,3-5 0 0,4-5 0 15,0-3 0-15,2-4 0 0,-4-1 0 0,-2 1 0 16,-6 2 0-16,-5 5 0 0,-4 6 0 0,-6 4 0 16,-5 6 0-16,-15 17 0 0,17-23 0 0,-17 23 0 15,0 0 0-15,0 0 0 0,0 0 0 0,0 0 0 16,0 0 0-16,-25 27 0 0,12-8 0 0,-1 5 0 15,0 6 0-15,1 7 0 0,1-1 0 16,2 0 0-16,3-2 0 0,3-5 0 0,4-2 0 16,3-5 0-16,5-4-7 0,-8-18-21 0,23 24-11 15,-23-24-6-15,34 7-13 0,-15-12-10 0,10 3-39 16,-10-21-44-16,23 17-81 0,-24-29-92 16,17 8-101-16,0 4-36 0,-15-20 360 0</inkml:trace>
  <inkml:trace contextRef="#ctx0" brushRef="#br0" timeOffset="34672.6365">8823 2182 634 0,'-1'-18'242'15,"1"18"-48"-15,-8-22-42 0,8 22-35 0,0 0-13 16,0 0-16-16,-28 1-15 0,28-1-7 0,-20 28-20 16,10-8 2-16,-5 2-10 0,4 6 1 0,-1 0-8 15,4 6 3-15,-2-2-12 0,5 0 0 0,0-2-9 16,4-3 1-16,1-4-8 0,2-3 2 0,2-3-5 16,-4-17 0-16,12 23-2 0,-12-23 0 15,20 6 0-15,-20-6-1 0,26-7 1 16,-26 7-1-16,34-29 3 0,-13 6-4 0,1-5 3 15,1-3-3-15,1-3 4 0,0-1-4 0,-4 1 6 16,-2 2-2-16,-3 6 6 0,-3 2-2 0,-2 3 2 16,-3 3-4-16,-7 18-2 0,9-29-3 0,-9 29 0 15,0 0 0-15,0 0 0 0,0 0 0 0,0 0 0 16,0 0 0-16,-1 17 0 0,1-17 0 16,-3 37 0-16,4-14 0 0,-1 3-10 0,3 0-6 15,0 2-15-15,0-3-8 0,5 3-22 0,-4-10-27 16,13 11-54-16,-17-29-86 0,26 19-332 0,-8-4-6 15,-18-15 261-15</inkml:trace>
  <inkml:trace contextRef="#ctx0" brushRef="#br0" timeOffset="35206.8432">9713 2398 1993 0,'0'0'39'16,"-17"-3"-32"-16,17 3-7 0,0 0-1 15,0 0-2-15,0 0-5 0,0 0-9 0,-16-21-18 16,16 21-25-16,0 0-39 0,0 0-71 0,-7-18-120 16,7 18-295-16,0 0 27 0,0 0 346 0</inkml:trace>
  <inkml:trace contextRef="#ctx0" brushRef="#br1" timeOffset="38766.3478">10351 1870 393 0,'0'0'140'0,"0"0"-50"0,0 0 13 16,0 0 27-16,0 0-4 0,0 0 8 0,0 0-29 16,0 0-15-16,-20-3-24 0,20 3-9 0,0 0-13 15,0 0-8-15,0 0-10 0,0 0-7 0,-3 23-2 16,3-23 4-16,4 33 25 0,1-9-37 15,-2 3 28-15,4 8-38 0,-3 1 0 0,2 4 7 16,-2 2-10-16,0-3 10 0,-3 0-11 16,-1 1 10-16,-1 0-16 0,-2-1 5 0,0 3-15 15,-2-6-4-15,2 3-23 0,-4-9 5 0,8 2-26 16,-8-12-18-16,12 6-44 0,-5-26-65 0,4 20-86 16,-4-20-178-16,0 0 145 0,20 6 315 0</inkml:trace>
  <inkml:trace contextRef="#ctx0" brushRef="#br1" timeOffset="39281.9882">10033 2020 1557 0,'-20'-5'68'0,"20"5"-22"0,0 0-26 0,0 0-12 15,0 0 3-15,0 0 6 0,0 0 9 0,33-12 3 16,-13 3-4-16,5 3-4 0,4-6-32 0,4 2 32 15,2-2-40-15,2 0 31 0,-1 1-7 0,0 0-6 16,-1 3 1-16,-1 1-2 0,-1 2 0 0,-3 3 1 16,-3 0 1-16,-1 4 1 0,-6-1 1 0,-2 2-1 15,-18-3-1-15,28 12 1 0,-28-12 0 16,21 15 0-16,-21-15-2 0,0 0-6 0,22 23 32 16,-22-23-33-16,15 20 34 0,-15-20-25 0,11 22-1 15,-11-22 2-15,9 34-3 0,-5-13 4 16,-2 2-5-16,-2-3 6 0,0 2-5 0,-2 2 5 15,-1 3-6-15,-1 2 5 0,-2 2-5 0,-1 1 6 16,-1-1-6-16,1 1 5 0,-1-2-4 0,2-4 9 16,1-4-4-16,3-5 2 0,2-17-3 15,-1 19-3-15,1-19-1 0,0 0 2 0,0 0-2 16,0 0 2-16,0 0 0 0,20 7-1 0,-20-7 2 16,0 0-1-16,25-22 3 0,-25 22-3 0,25-29 3 15,-10 11-3-15,-2-2 3 0,1 1-3 0,0 0 3 16,-2 2-3-16,-12 17 4 0,25-28-3 0,-25 28 1 15,17-18-2-15,-17 18 1 0,0 0 0 16,0 0-2-16,18-11 1 0,-18 11-1 16,0 0-1-16,0 0 0 0,0 0 0 0,0 0-1 15,12 23 2-15,-12-23-4 0,6 25-5 0,-1-8-10 16,-5-17-4-16,7 35-13 0,-7-35 1 0,11 38-17 16,-11-38-8-16,16 35-24 0,-16-35-25 0,22 29-46 15,-22-29-69-15,27 13-104 0,-4-2-152 0,-23-11 158 16,40 4 322-16</inkml:trace>
  <inkml:trace contextRef="#ctx0" brushRef="#br1" timeOffset="39500.8187">11170 2222 980 0,'-9'21'117'16,"-8"-2"-37"-16,9 8 0 0,-9-4-13 0,9 9-8 15,-5-7-27-15,6 7 0 0,-2-6-9 0,3 3 3 16,1-2-12-16,3-1-1 0,1-4-10 0,3-2 0 16,-2-20-7-16,9 25-9 0,-9-25-18 0,17 10-20 15,2-3-28-15,-19-7-64 0,32-7-94 0,-12-1-251 16,-7-17 53-16,16 17 388 0</inkml:trace>
  <inkml:trace contextRef="#ctx0" brushRef="#br1" timeOffset="39673.7224">11197 1920 1112 0,'-25'22'335'16,"7"-19"-318"-16,18-3-15 0,-17 7-7 16,17-7-5-16,0 0-18 0,0 0-16 0,0 0-36 15,24 6-36-15,1 1-54 0,-6-13-34 0,13 7-9 16,-1-3 13-16,7-4 22 0,11 8-17 0,-13-17 173 15</inkml:trace>
  <inkml:trace contextRef="#ctx0" brushRef="#br1" timeOffset="39956.1058">11750 1969 678 0,'-7'22'261'0,"7"-4"-42"0,-20-15-72 0,20-3-41 16,-28 23-29-16,12-2-6 0,-9-11-9 0,7 11 2 16,-9-11-14-16,4 6-2 0,-3-4-14 15,6 4-3-15,-2-1-12 0,5 1-2 0,0-1-9 16,17-15-1-16,-21 24-5 0,21-24 0 0,-6 17-4 15,6-17 2-15,0 0-3 0,11 23 3 0,-11-23-3 16,22 12 2-16,-22-12 0 0,34 5-1 16,-14-5 3-16,5-2-2 0,1 2-3 0,1-1-2 15,0 2-1-15,-3 2 2 0,-3 0 3 0,-4 3 1 16,-17-6 0-16,22 19 2 0,-22-19-2 0,10 29 5 16,-10-12-2-16,-2-1 3 0,-2 3-2 0,-4-1 2 15,-1 0-4-15,-5 0 3 0,-2 0-3 0,1-1 2 16,-4-1-4-16,3-3 3 0,16-13-3 15,-27 19-1-15,27-19-11 0,0 0-11 16,0 0-39-16,-19 4-54 0,19-4-81 0,0 0-121 0,14-24-221 16,-14 24 25-16,17-28 414 0</inkml:trace>
  <inkml:trace contextRef="#ctx0" brushRef="#br1" timeOffset="40645.1729">12712 2197 1319 0,'0'0'39'16,"13"-20"-28"-16,-13 20-1 0,0 0 5 15,0 0 3-15,0 0 2 0,0 0 1 0,0 0 6 16,0 0 7-16,0 0-2 0,15 31 5 0,-15-31-4 15,-4 34 3-15,-1-14-7 0,3 5 1 0,-4-1-10 16,2 2 1-16,-1-2-6 0,2 1 1 0,-1-4-6 16,3-1 2-16,1-3-10 0,0-17 4 15,8 24-6-15,-8-24 0 0,17 15 1 0,-17-15-2 16,26 2 2-16,-26-2 0 0,34-11 1 0,-15-1-2 16,5-6 2-16,0-4-5 0,1-2 5 0,1-4-6 15,-1-2 5-15,0 0-4 0,-2 0 5 0,-2 2-5 16,-3 5 6-16,-1 2-6 0,-5 4 6 0,-12 17-4 15,18-23 3-15,-18 23-1 0,0 0 3 16,0 0 0-16,0 0 0 0,0 0-3 16,0 0-3-16,0 0 1 0,-6 31-3 0,1-11 7 15,-3 7-6-15,0 2 6 0,0 3-5 0,1-1 7 0,2-2-5 16,2-3 8-16,3-4-2 0,3-1 7 0,-3-21-2 16,12 25 5-16,-12-25-2 0,19 12 0 0,-19-12 0 15,27 0-2-15,-27 0 3 0,33-16-3 0,-14 1 3 16,3-5-5-16,1-5 1 0,1-4-6 15,-3-2 3-15,1-1-6 0,-3 1 3 16,-4 0-7-16,-1 4 6 0,-3 1-6 0,-4 3 5 16,-3 1-5-16,-1 3 2 0,-3 2-4 0,0 17-4 15,0-29-9-15,0 29-7 0,-2-18-13 0,2 18-4 16,0 0-18-16,0 0-31 0,0 0-42 0,0 0-46 16,0 0-27-16,0 0-40 0,0 0-15 0,18 4-164 15,2 20 129-15,-20-24 295 0</inkml:trace>
  <inkml:trace contextRef="#ctx0" brushRef="#br1" timeOffset="40835.6949">13556 2167 991 0,'16'21'213'15,"-16"-21"-61"-15,0 0-18 0,0 0-21 0,-4 20-24 16,4-20-28-16,-8 18-18 0,8-18-18 0,-11 26-3 16,11-26-9-16,-11 31 2 0,5-11-7 15,-1 0 2-15,1 3-7 0,0 1 2 0,0 1-6 16,1-2 3-16,1-2-3 0,-1 0 2 0,1-2-9 15,2-1 3-15,2-18-7 0,1 28-5 0,-1-28-16 16,0 0-25-16,11 18-45 0,-11-18-55 0,0 0-94 16,0 0-204-16,20-36-35 0,-1 23 187 15</inkml:trace>
  <inkml:trace contextRef="#ctx0" brushRef="#br1" timeOffset="40992.085">13635 1807 1572 0,'0'0'134'0,"-34"6"-74"16,34-6-24-16,-28 3-15 0,28-3-10 0,0 0-8 16,0 0-9-16,0 0-10 0,0 0-18 15,0 0-20-15,0 0-26 0,0 0-39 0,16-26-65 16,12 31-124-16,-2-9-229 0,-9-9 68 0,15 15 440 16</inkml:trace>
  <inkml:trace contextRef="#ctx0" brushRef="#br1" timeOffset="41210.8745">13920 1671 1404 0,'0'0'57'0,"0"0"-12"15,-16 18 6-15,16 2 13 0,0-20-9 0,-6 37-7 16,0-15-12-16,3 8 0 0,-2 2-10 0,3 4 4 16,-3 4 17-16,0 1-27 0,-1 7 20 0,1 3-31 15,-1 0-7-15,0 3 7 0,1-5-12 0,0-3 9 16,0-3-9-16,3 0 7 15,1-6-10-15,0-4 5 0,3-3-12 0,0-8-4 16,4-2-17-16,-6-20-12 0,16 26-37 0,-16-26-49 16,28 5-131-16,-28-5-197 0,16-28-77 0,6 18 147 15</inkml:trace>
  <inkml:trace contextRef="#ctx0" brushRef="#br1" timeOffset="41476.469">14540 1552 1568 0,'-26'15'148'0,"26"-15"-100"0,-23 10-2 16,23-10 1-16,-25 24-2 0,9-3-17 0,-1 7-4 16,0 4-11-16,0 5 3 0,1 0-8 15,1 4 5-15,2 1-6 0,0 3 4 0,-1 2 14 16,1 4-25-16,-1 1 0 0,1 1 0 0,-2-1 0 15,2-4 0-15,3-6 0 0,2-1 0 0,2-6 0 16,4-2 0-16,4-4 0 0,1-7-33 0,7-1-31 16,-10-21-28-16,28 27-71 0,-28-27-130 0,17-9-294 15,1 11 16-15,-18-2 328 0</inkml:trace>
  <inkml:trace contextRef="#ctx0" brushRef="#br1" timeOffset="49877.1936">15507 2278 768 0,'0'0'20'0,"15"-20"8"16,-15 20 13-16,13-17 16 0,-13 17 10 0,0 0-3 15,9-19-5-15,-9 19 2 0,0 0-2 0,-11-22-1 16,11 22-8-16,0 0-3 0,0 0-7 0,-26-22-2 16,26 22-5-16,-25-11-1 0,25 11-1 0,-28-9 1 15,28 9 0-15,-34-9 1 0,34 9-2 16,-37-1-3-16,16 4-1 0,-2 2-4 0,1 4 0 16,-4 2-2-16,2 4 2 0,-4 2-8 15,0 5 2-15,-1 1-9 0,3 6 5 0,3 0-6 16,3 1 3-16,1-1-5 0,6-4 2 0,3-4-6 15,4-4 2-15,6-17-5 0,1 27 2 0,-1-27-4 16,19 18 4-16,-19-18 0 0,32 11 1 0,-11-10 1 16,5-2-1-16,3-4 0 0,4-3 0 0,2-3 0 15,1-3-2-15,2-1 4 0,-1-5-5 0,0 1 5 16,-1-2-4-16,-4-2 5 0,-2 2-6 16,-4 0 5-16,-3 3-5 0,-4 2 3 0,-19 16-1 15,26-24 1-15,-26 24-1 0,0 0 2 16,19-19-1-16,-19 19 1 0,0 0 1 0,0 0 0 15,0 0-1-15,0 0-3 0,0 0-2 0,0 0-2 16,0 0-2-16,-13 31-2 0,6-10 4 0,0 5-4 16,0 3 5-16,2 2-11 0,0-5-1 15,6 1-19-15,-1-7-10 0,11 3-26 0,-11-23-8 16,28 32-22-16,-28-32-17 0,44 15-37 0,-26-23-74 16,15 0-224-16,6 6 4 0,-9-19 326 0</inkml:trace>
  <inkml:trace contextRef="#ctx0" brushRef="#br1" timeOffset="50180.5593">16550 1565 1302 0,'-17'-16'103'0,"17"16"-22"0,-23-23-8 0,23 23-6 16,-24-20-3-16,24 20-18 15,-26-17-14-15,26 17-10 0,-24-8-11 0,24 8-5 16,-25 3-4-16,25-3-1 0,-30 17-3 0,30-17 5 16,-34 36-5-16,16-6 6 0,-2 9-4 0,1 7 9 15,-2 6-8-15,0 1 14 0,-1-1-6 0,2 3 9 16,-2-5 8-16,1 7-25 0,2-1 17 0,1-2-25 16,2-2 3-16,2-7 8 0,3-4-9 0,3-1 4 15,3-2-14-15,3-5-2 0,3-1-19 16,-1-9-12-16,10 3-29 0,-10-26-24 0,20 36-66 15,-20-36-85-15,20 2-255 0,0 4 10 0,-20-6 318 16</inkml:trace>
  <inkml:trace contextRef="#ctx0" brushRef="#br1" timeOffset="50363.7031">16124 2180 1597 0,'-34'-10'110'0,"15"6"-68"0,19 4-4 0,-23-7 0 15,23 7-3-15,0 0-14 0,0 0-16 0,0 0-6 16,0 0-2-16,0 0-1 0,0 0-3 0,20 1-8 16,0 3-12-16,-2-7-17 0,10 8-23 0,-5-12-27 15,19 12-43-15,-15-21-59 0,26 13-171 16,-6-5-115-16,-4-13 41 0,18 17 441 16</inkml:trace>
  <inkml:trace contextRef="#ctx0" brushRef="#br1" timeOffset="50629.3668">17046 1566 1366 0,'0'0'181'0,"-19"-33"-137"16,3 17-13-16,-2-4 8 0,18 20-1 0,-34-23-7 15,17 18-10-15,-3 3-7 0,1 6-4 16,-3 5-5-16,0 5 7 0,0 5 0 0,1 5 8 15,-2 4-4-15,0 5 5 0,0 6-8 0,2 9 8 16,-1 1-10-16,2 6 6 0,0-2-15 16,1 0-2-16,2 3 21 0,1 2-24 0,4-3 23 15,1 1-14-15,4-4-15 0,1-5 1 0,2 0-15 16,1-3-8-16,6-1-23 0,-3-10-23 0,11 5-43 16,-11-38-41-16,20 46-96 0,-20-46-196 0,10 19-23 15,7-6 177-15</inkml:trace>
  <inkml:trace contextRef="#ctx0" brushRef="#br1" timeOffset="50832.4827">16479 2132 1581 0,'-30'-12'114'0,"30"12"-31"0,-29-4-23 16,29 4-15-16,0 0-23 0,0 0-10 0,0 0-11 15,0 0-2-15,0 0 0 0,0 0 0 16,29 12 1-16,-7-7-3 0,5 0-8 0,1-4-8 15,4 3-12-15,1-5-12 0,6 3-23 0,-6-8-32 16,17 13-66-16,-20-21-99 0,15 10-275 0,-2 3 51 16,-10-12 296-16</inkml:trace>
  <inkml:trace contextRef="#ctx0" brushRef="#br1" timeOffset="51191.8494">16956 2212 1543 0,'0'0'127'0,"-2"25"-93"0,2-25-7 16,-1 21-4-16,1-21-5 0,9 17-13 0,-9-17-2 15,18 13-3-15,-18-13 2 0,28 4 2 16,-8-7 2-16,1-3 5 0,5-2 1 0,2-3 2 16,0-2-9-16,3-2 1 0,-5-1-8 0,0-2 2 15,-3 1-1-15,-3-1 3 0,-2 0-5 0,-2 1 7 16,-16 17-3-16,20-30 4 0,-20 30-4 15,6-29 3-15,-6 29-3 0,-7-33 2 0,-3 14-5 16,10 19 0-16,-29-28-3 0,12 23 0 0,-4 5 4 16,1 4 3-16,-6 10 5 0,-3 4 4 15,-1 8 9-15,-3 0-1 0,2 2 10 0,2 0-10 16,2 4 4-16,4-1-13 0,4 2 2 0,3-4-11 16,4 2 3-16,7-4-6 0,4-2 3 0,6-3-2 15,4-5 1-15,-9-17-2 0,34 25 0 0,-10-16-7 16,4-6-7-16,4 0-16 0,4-8-15 0,7 4-37 15,-7-16-47-15,17 19-95 0,-24-24-216 0,13 8-95 16,0 4 71-16,-10-18 466 16</inkml:trace>
  <inkml:trace contextRef="#ctx0" brushRef="#br1" timeOffset="51410.6002">17642 2099 1159 0,'-29'20'343'15,"6"-21"-243"-15,23 1-23 0,-38 13-10 0,38-13-12 16,-35 22-17-16,17-8-3 0,-2 1-9 0,20-15 2 16,-33 30-6-16,20-11 2 0,0-2-9 0,4 3-1 15,2-3-9-15,7-17-2 0,-3 30-5 0,3-30 2 16,12 24-2-16,-12-24 3 0,25 17-1 16,-7-15 0-16,3-1-2 0,5-5-7 0,4-4-7 15,0-5-20-15,7 2-61 0,-10-14-34 16,20 18-87-16,-25-19-295 0,16-2-31 0,1 4 103 15</inkml:trace>
  <inkml:trace contextRef="#ctx0" brushRef="#br1" timeOffset="51598.1914">18124 1618 1252 0,'-11'36'370'0,"-16"-13"-291"0,9 11-22 0,-7 0-22 16,2 2-9-16,-1 6-20 0,1 2 6 15,-1 3 17-15,3 4-26 0,0-1 25 0,2 1-28 16,3-3-2-16,1-4 4 0,4-2-19 0,-1-5-42 16,10 7-33-16,-9-14-21 0,18 18-171 0,-4-20-264 15,-3-10 26-15,6 2 261 0</inkml:trace>
  <inkml:trace contextRef="#ctx0" brushRef="#br1" timeOffset="51785.638">17795 1989 1612 0,'-11'-18'318'15,"11"18"-271"-15,0 0-57 0,0 0 21 0,0 0-3 16,20 3 0-16,-20-3-3 0,33 0-2 0,-11-2-3 16,1 1-7-16,5 1 3 0,-2-5-45 0,8 9-36 15,-12-15-86-15,21 22-106 0,-21-10-227 0,17-4-55 16,8 6 214-16</inkml:trace>
  <inkml:trace contextRef="#ctx0" brushRef="#br1" timeOffset="52160.6308">18409 2079 1612 0,'0'0'276'15,"-20"-15"-264"-15,20 15-14 0,-3-24 3 0,3 24-2 16,3-24 3-16,-3 24-1 0,0 0-1 0,0 0 1 16,0 0 0-16,0 0-1 0,0 0 1 15,0 0-10-15,0 0-14 0,0 0-27 0,0 0-51 16,0 0-56-16,0 0-138 0,8 18-244 0,-8-18 15 15,12 17 319-15</inkml:trace>
  <inkml:trace contextRef="#ctx0" brushRef="#br1" timeOffset="52348.1349">18361 2471 1930 0,'0'0'60'15,"-26"9"-27"-15,26-9-10 0,0 0-22 0,0 0-1 16,0 0 0-16,0 0 0 0,0 0 0 0,0 0-2 16,3-19-28-16,-3 19-25 0,17-25-48 15,3 25-101-15,-20 0-322 0,11-29-67 0,-11 29 60 16</inkml:trace>
  <inkml:trace contextRef="#ctx0" brushRef="#br1" timeOffset="53832.5435">981 3894 782 0,'1'-19'130'16,"-1"19"-11"-16,0 0-22 0,0 0-12 0,0 0-11 16,0 0-10-16,0 0-3 0,0 0-8 15,0 0-34-15,0 0 7 0,0 0-33 0,0 0 13 16,0 0 14-16,-18 0-19 0,18 0 17 0,-14 17-35 15,14-17 21-15,-16 28-12 0,6-11 24 0,4 2 8 16,6-19-2-16,-13 35 4 0,13-35-11 16,-9 30-2-16,9-30-8 0,-2 20-2 0,2-20-3 15,0 0-1-15,0 0 0 0,0 0 2 0,24 13 0 16,-24-13-1-16,23-11 3 0,-23 11-4 16,29-22 2-16,-12 8-1 0,1-3 3 0,2-4-4 15,-1 1 5-15,1-1-5 0,-3-1-14 0,-1 3 33 16,-5 2-31-16,-11 17 32 0,13-28-12 0,-13 28-2 15,2-18 9-15,-2 18 1 0,0 0 2 0,0 0-3 16,-24-17-5-16,24 17-5 0,-25 3-3 0,25-3 0 16,-31 13-3-16,13-2 0 0,18-11-1 0,-33 29-15 15,18-10 30-15,2 0-27 0,0 2 29 16,2 2-11-16,1-2-2 0,2-1 3 16,1-2-2-16,3-1 2 0,4-17-4 0,-3 30 3 15,3-30-4-15,7 20 3 0,-7-20-1 0,0 0 0 16,25 14-1-16,-25-14 1 0,23 3 0 0,-23-3 0 15,27-6 0-15,-27 6 2 0,31-16 0 0,-11 4-2 16,-2-3 2-16,0 0-4 0,0-2 4 16,-2-1-4-16,-1 1 5 0,-3 0-5 0,-12 17 4 15,16-28-1-15,-16 28 10 0,3-18 2 0,-3 18 2 16,0 0 2-16,-13-17-23 0,13 17 12 0,-17-6-18 16,17 6 12-16,-22 1 15 0,22-1-15 0,-25 10 12 15,25-10-13-15,-25 18-3 0,25-18 2 0,-24 26-3 16,24-26 4-16,-21 29-4 0,21-29 4 15,-14 29-2-15,14-29 2 0,-6 23-1 16,6-23 1-16,0 0 0 0,2 20-1 0,-2-20 0 16,0 0 3-16,18 8-2 0,-18-8 2 0,23-5 1 15,-23 5-2-15,30-17 1 0,-12 4-1 0,-1-4 2 16,1-1-3-16,-1-1 3 0,-2-1-3 0,-2 2 4 16,-13 18-3-16,17-29-10 0,-17 29 18 0,6-17-8 15,-6 17 19-15,0 0 2 0,0 0-3 0,0 0-5 16,0 0-7-16,-24-5-4 0,24 5-3 15,-22 10-2-15,22-10 1 0,-24 19 11 0,24-19-11 16,-28 29 12-16,14-12-10 0,1 0-2 0,13-17 3 16,-18 27-1-16,18-27 2 0,0 0-1 15,-14 17-1-15,14-17-1 0,0 0-2 0,0 0-1 16,0 0 1-16,0 0 1 0,0 0 0 0,20-12 1 16,-20 12 0-16,19-17 2 0,-19 17-2 15,22-24 2-15,-22 24-2 0,21-26 1 0,-21 26-1 16,12-18 1-16,-12 18-1 0,0 0 1 0,0 0-1 15,0 0-5-15,0 0-5 0,0 0-11 0,0 0-16 16,0 0-22-16,0 0-54 0,0 0-110 0,0 0-219 16,-17 26-163-16,13-10 140 0,4-16 465 0</inkml:trace>
  <inkml:trace contextRef="#ctx0" brushRef="#br1" timeOffset="184279.2612">2177 3558 150 0,'0'0'81'0,"6"-22"-17"0,-6 22 5 0,5-19 0 16,-5 19 6-16,0 0 10 0,3-21 3 0,-3 21 10 16,0 0-6-16,-11-17 0 0,11 17-7 0,0 0-3 15,-18-7-4-15,18 7-7 0,-26-2-8 0,6 0-12 16,3 6-7-16,-8-4-6 0,1 7-4 15,-5 1-6-15,-1 5-4 0,-7 1-9 0,1 8 2 16,-5 1-4-16,4 6 15 0,-2-2 2 0,6-1 3 16,3-3-11-16,4-1-8 0,4 0-15 0,5 0 2 15,4-1-4-15,4-1 4 0,6-3-4 0,3-17 4 16,7 30-4-16,-7-30 4 0,30 27-4 16,-8-14 4-16,7-3-2 0,5-2 1 15,3-2 14-15,4-1-32 0,1 1 33 0,-1-1-34 16,2 1 19-16,-6 0 1 0,0-1-2 0,-4 1 3 15,-7 1-3-15,-4 2 1 0,-22-9-6 0,27 20 0 16,-27-20-3-16,7 28 4 0,-9-9 1 0,-8 4 6 16,-6 3-5-16,-6 1 5 0,-4 4-5 0,-2-1 6 15,-4 0-7-15,2 0 7 0,-1-3-7 0,1-4 3 16,5-4-14-16,4-7-9 0,21-12-26 16,-25 9-41-16,25-9-51 0,0 0-54 0,22-15-89 15,-2 3-201-15,-5-19 94 0,24 13 392 0</inkml:trace>
  <inkml:trace contextRef="#ctx0" brushRef="#br1" timeOffset="184873.042">2433 3944 928 0,'-19'22'185'0,"19"-22"-141"0,-18 3 4 0,18-3 4 15,0 0 2-15,-25 4-4 0,25-4-18 0,0 0-14 16,0 0-10-16,-18 14-7 0,18-14-1 0,0 0 0 15,-5 23 5-15,5-23-3 0,3 32 11 0,-3-14 5 16,3 7 9-16,-3-1 3 16,4 5 4-16,-5 0-9 0,3 4 6 0,-3-6-10 15,2 2 4-15,-1-6-9 0,0-4-1 0,1-2-9 16,-1-17 3-16,4 24-5 0,-4-24 1 0,0 0-3 16,0 0 0-16,0 0-2 0,0 0 1 0,0 0 0 15,0 0 0-15,0 0 6 0,0 0 5 0,0 0 5 16,16-25-2-16,-14 7 2 0,1-4-10 0,-1-2 1 15,2-2-6-15,-2 0 3 0,2-2-3 16,-1 1 4-16,1-1-6 0,1-2 5 0,2-2-8 16,3-3 8-16,1-1-9 0,3 1 7 0,3 4 12 15,4 2-27-15,3 4 29 0,3 2-27 16,1 2 8-16,3 3 6 0,-1 1-6 0,-1 4 3 16,0 2-2-16,-1 2-1 0,-2 4-1 0,-3 4-5 15,-2 2-2-15,-4 5-2 0,-17-6 1 0,24 19 1 16,-24-19 6-16,11 30-1 0,-11-11 4 15,-5 4-3-15,-2 1-12 0,-7 2 28 0,-1 0-25 16,-4 2 27-16,-3-1-9 0,-1-1-4 0,-1 1 6 16,-3-3-4-16,1-1 5 0,-1-2-6 0,-1-2 2 15,0-1-5-15,1-2 3 0,0-2-4 0,4 0 3 16,5-3-2-16,1-2 2 0,17-9-2 0,-20 14 1 16,20-14-1-16,0 0 1 0,-13 18-1 15,13-18 1-15,-4 22-1 0,6-4 5 16,-4 3-2-16,4 8 7 0,-4 4-7 0,0 3 6 15,0 7-10-15,-4 1-10 0,-1 6 22 0,-2 1-22 16,-2 2 20-16,-1 1-3 0,-4-2-11 0,0-1 7 16,1-2-16-16,1-7-2 0,5-1-29 0,-3-14-20 15,13 3-46-15,-1-30-52 0,11 27-111 0,-11-27-267 16,23-8 56-16,8 6 413 0</inkml:trace>
  <inkml:trace contextRef="#ctx0" brushRef="#br1" timeOffset="185279.2872">2909 4129 1325 0,'-31'9'64'0,"31"-9"-50"0,-11 19-16 15,11-19 1-15,0 0 2 0,17 15 3 0,-17-15 4 16,32 5 9-16,-10-7 3 0,6-1 3 0,1-6 3 15,9-2-4-15,-1-5-3 0,5 0-6 0,0-3-3 16,0-2-7-16,-2-2 4 0,-2 0-3 16,-6 0 9-16,-5 3-1 0,-6-2 14 0,-2 5 8 15,-7-5 13-15,3 6 15 0,-9-5-33 0,-1 4 18 16,-6 0-38-16,1 17 6 0,-15-24-2 16,15 24-6-16,-24-21-1 0,24 21-5 0,-32-17 2 15,15 13-2-15,0 2 0 0,-4 6 2 0,1 3 0 16,-2 5 4-16,-2 5-1 0,-1 4-12 0,2 4 27 15,0 4-24-15,1 2 22 0,4 1-7 16,2 0-9-16,4-2 3 0,2-2-8 0,5-3 3 16,3-3-4-16,4-3 3 0,-2-19-3 0,17 29 1 15,-17-29-3-15,37 18-3 0,-10-14-7 0,3-8-9 16,11-1-15-16,-2-10-22 0,14 3-34 0,-13-15-46 16,18 16-61-16,-20-23-59 0,20 21-51 0,-12-3-112 15,-10-13 47-15,16 22 377 0</inkml:trace>
  <inkml:trace contextRef="#ctx0" brushRef="#br1" timeOffset="186076.1666">3744 3952 1039 0,'-6'27'192'15,"-17"-14"-86"-15,13 13-26 0,-7-7-16 0,9 7-2 16,-4-4-19-16,5 5 9 0,-3-7-23 0,5 3-3 16,0-3-7-16,4-3-2 0,1-17-4 15,2 23-5-15,-2-23-5 0,0 0 2 0,13 17-1 16,-13-17 1-16,0 0-2 0,19 2 0 0,-19-2 4 15,0 0 0-15,20-23 5 0,-20 23-2 16,16-33 0-16,-7 13-5 0,-2-3 4 0,0 2 1 16,-2-2 5-16,0 2-1 0,-1-1 0 0,-2-2-8 15,0 1 3-15,2-2-6 0,-1 2 2 0,0-1-5 16,2 1-10-16,0 0 23 0,2 3-26 16,1 3 26-16,-8 17-11 0,15-24-3 0,-15 24 2 15,17-15-1-15,-17 15 0 0,19-7-2 0,-19 7 0 16,17-4-5-16,-17 4-9 0,17-1-7 0,-17 1-12 15,20 0-11-15,-20 0-16 0,23 2-14 0,-4 4-19 16,-19-6-8-16,28 5-3 0,-28-5 8 0,34 6-7 16,-34-6-26-16,41 0-33 0,-23-4-53 15,5 1-2-15,1 3 10 0,-6-5 88 0,2 4 82 16,0 1 96-16,-20 0 58 0,28-2 26 16,-28 2 24-16,0 0 0 0,21 4 24 0,-21-4-18 15,0 0-8-15,0 0-39 0,-4 28-23 0,4-28-27 16,-12 27-13-16,12-27 5 0,-16 37-41 0,5-16 21 15,4 6-37-15,-3-2 5 0,1 5 4 0,1 2-8 16,-2 0 3-16,0 2-6 0,2 2 9 16,-2-3-8-16,3-1 9 0,1-8-9 0,2-4 1 15,4-20-7-15,-1 28 2 0,1-28-2 0,0 0 0 16,10 18 0-16,-10-18 0 0,0 0 1 0,0 0 2 16,22-22 4-16,-22 22 1 0,20-39 4 0,-6 10-5 15,-1-5 5-15,4 0-4 0,-1-1 7 0,1 1-4 16,0 0 4-16,-1 1-9 0,-2 2-1 15,1 2-7-15,-2 2-9 0,-2 4 20 16,-1 6-22-16,-10 17 24 0,11-19-10 0,-11 19 1 16,0 0 0-16,0 0 1 0,0 0-2 0,0 0-1 15,-3 22-1-15,3-22-12 0,-3 30 23 0,0-11-22 16,2 0 21-16,1-3-9 0,0 1-4 0,0-17 2 16,6 26-1-16,-6-26 2 0,15 22-3 0,-15-22 2 15,19 15-1-15,-19-15-1 0,25 9 1 16,-25-9 0-16,32-3-1 0,-11-2 3 0,0-3-1 15,1-2 0-15,1-2 2 0,-1-1-1 0,0-2 4 16,-3 0-1-16,-2-2 4 0,-2 0-2 16,-2 0-11-16,0-1 18 0,0 0-22 0,-1 1 20 15,0-1-10-15,-1-1-2 0,-11 19 3 0,22-26-2 16,-22 26-1-16,0 0 0 0,18-14 0 0,-18 14-2 16,0 0 0-16,0 0 2 0,6 28-3 15,-6-10 1-15,0 5-8 0,-4 3-12 0,2 3 17 16,-2 1-26-16,2 0 11 0,-2-3-21 0,7 2-21 15,-6-12-35-15,17 12-70 0,-14-29-146 0,0 0-272 16,28 27 53-16,-28-27 410 0</inkml:trace>
  <inkml:trace contextRef="#ctx0" brushRef="#br1" timeOffset="186794.9233">5542 3824 1280 0,'0'0'190'0,"-19"-1"-154"0,19 1-3 15,0 0 2-15,0 0 1 0,0 0-4 0,0 0-9 16,0 0-6-16,0 0-9 0,0 0-7 0,0 0-1 15,-4 19 0-15,4-19 12 0,-4 33 21 16,3-10-24-16,-3 0 32 0,2 3-33 16,-1-1 7-16,2 1 3 0,-2 0-7 0,2 1 6 15,-1-4-6-15,2 0 3 0,-1-5-7 0,1-18-1 16,6 27-6-16,-6-27 2 0,12 18-5 0,-12-18 4 16,19 11-2-16,-19-11 1 0,31-1 1 0,-13-6-1 15,4-5 1-15,3-5-2 0,2-4 5 16,1-4-6-16,0-6 6 0,0 1-7 0,-1-4 6 15,-2 2-5-15,-3 1-10 0,-5 2 25 0,-2 2-23 16,-4 4 23-16,-3 1-9 0,1 4-5 0,-9 18 2 16,7-23 0-16,-7 23 2 0,0 0-2 0,0 0 1 15,0 0-2-15,0 0-3 0,0 0 0 0,-7 24 0 16,3-6 2-16,1 5-1 0,-2 4-11 16,2-1 25-16,2 2-24 0,1-1 26 15,4-2-9-15,-1-2-3 0,3-1 4 0,3-3-2 16,-9-19 3-16,23 27-3 0,-23-27 1 0,30 13 1 15,-10-10 2-15,-1-3 0 0,2-4 5 0,-2-3 2 16,1-3 0-16,-2-6 1 0,0 1-3 0,-2-5 0 16,0-2-7-16,-3 1-6 0,-2-4 0 0,-3 0 0 15,-2 0 0-15,-1-3 0 0,-3 0 0 0,-1 0 0 16,-1 2 0-16,0-2-3 0,-1-1-25 16,2 2-14-16,-2-2-19 0,6 9-26 0,-6-12-45 15,18 20-80-15,-22-23-152 0,17 12-199 0,5 6 50 16,-10-13 472-16</inkml:trace>
  <inkml:trace contextRef="#ctx0" brushRef="#br1" timeOffset="187169.93">6579 3204 1648 0,'0'0'78'0,"-19"6"-25"15,19-6-9-15,-20 15-8 0,20-15-8 0,-21 27-18 16,10-10 23-16,2 7-29 0,-1 3 20 0,0 7-11 15,2 2-6-15,-1 4 6 0,-1 1-6 0,3 5 8 16,-1 2-11-16,-2 2 6 16,1 3-9-16,1-2 9 0,-2 1-9 0,2-1-3 15,-2-5 12-15,3-4-11 0,1-6 2 0,3-7-1 16,3-6 0-16,1-6 0 0,-1-17 0 0,11 21 0 16,-11-21 0-16,0 0 0 0,27 3 0 0,-27-3 0 15,28-17 0-15,-10 2 0 0,1-8 0 0,0-3 0 16,2-3 0-16,1-2 0 0,-2 1 0 0,0 2 0 15,-5 1 0-15,1 3 0 0,-2 2 0 16,-2 3 0-16,-12 19 0 0,22-27 0 0,-22 27 0 16,0 0 0-16,17-9 0 0,-17 9 0 0,0 0 0 15,6 20-4-15,-4-3-5 0,1 5 1 0,-1 4-10 16,-1 2 2-16,2 0-13 0,-3 0-10 16,6 1 22-16,0-4-28 0,7 1 19 0,1-9-27 15,8 6-38-15,-22-23-27 0,47 29-52 16,-30-32-67-16,24 13-126 0,-2-3-117 0,-11-19 157 15,21 19 323-15</inkml:trace>
  <inkml:trace contextRef="#ctx0" brushRef="#br1" timeOffset="187544.9564">7081 3771 1614 0,'-31'-7'93'0,"9"8"-36"15,-5-4-4-15,5 7-11 0,-3 0-9 16,1 4-6-16,1 3-2 0,3 3-5 0,-1 5-4 15,3 0-1-15,1 3-5 0,2 2-11 0,3 0 20 16,3 2-24-16,3-1 20 0,5-1-10 0,2-1-6 16,4-2 3-16,4-4-2 0,-9-17 1 0,28 24 0 15,-10-17 0-15,4-2-1 0,1-5-1 0,1-1 1 16,1-4-1-16,-1-4 1 0,-1-2 0 16,0-3 0-16,-3-3-2 0,-1-2 4 0,-2-3-3 15,-2-1 3-15,-2-2-6 0,-1-1-9 0,-2 1 21 16,-3-1-19-16,1 1 20 0,-4 1-8 0,1-2-5 15,-1 5 2-15,0 1-2 0,-4 20 3 0,3-25-1 16,-3 25 4-16,0 0-3 0,0 0-1 16,0 0 0-16,-10 19-3 0,4-1 5 15,0 9-4-15,-1 3 6 0,1 3-6 0,0-1-11 16,1-1 14-16,3-2-29 0,3-3 8 0,0-5-20 16,6-1-12-16,-7-20-15 0,25 25-23 0,-25-25-19 15,36 9-39-15,-36-9-46 0,49-18-89 0,-21 4-196 16,-2-20 26-16,19 12 455 0</inkml:trace>
  <inkml:trace contextRef="#ctx0" brushRef="#br1" timeOffset="187718.5893">7622 3115 1536 0,'-6'23'191'0,"-16"-3"-136"0,7 9-9 0,-6 6 6 15,3 7-28-15,-3 3 16 0,3 4-28 16,-3 3-2-16,5 4 6 0,1 5-14 0,1-2 6 15,3 2-10-15,3-2 3 0,4-1-15 16,2-5-3-16,2-1 0 0,1-7-34 0,9 2-43 16,-10-17-33-16,17 15-70 0,-22-28-138 0,13 4-210 15,6 4 32-15,-14-25 433 0</inkml:trace>
  <inkml:trace contextRef="#ctx0" brushRef="#br1" timeOffset="188074.9333">7580 3771 1618 0,'-10'23'74'0,"10"-23"-46"0,0 24 1 15,0-24-6-15,10 27-6 0,-10-27-5 0,23 20-1 16,-5-14-2-16,3-1 0 0,2-3-1 0,1 0 3 16,2-5 2-16,1 1-5 0,-1-3-1 15,0-2-5-15,-3-3 0 0,-2 0-3 0,-2-2 3 16,-19 12-3-16,29-26 3 0,-29 26-2 0,17-28 4 15,-17 28-3-15,5-30 3 0,-5 30-3 16,-10-33-1-16,0 16-8 0,10 17 2 0,-30-30-2 16,13 15 15-16,-1 9 12 0,-6 1 13 0,3 7 6 15,-4 2-2-15,1 5-6 0,0 3-16 16,1 5-14-16,-1 4 0 0,4 4 0 16,1 4 0-16,4 5 0 0,4 2 0 0,1 2 0 15,6-2 0-15,4 0 0 0,6-3 0 0,5-3 0 16,6-3 0-16,6-7 0 0,11 0-17 0,2-11-50 15,20 8-54-15,-8-31-151 0,19 14-375 0,13-9 37 16,5-9 298-16</inkml:trace>
  <inkml:trace contextRef="#ctx0" brushRef="#br1" timeOffset="193296.4853">8736 3747 388 0,'0'0'100'0,"0"0"-13"16,-14-19-12-16,14 19 2 0,0 0-6 0,0 0 0 16,2-20-4-16,-2 20 0 0,0 0-3 0,10-19-4 15,-10 19-1-15,7-17-6 0,-7 17-8 0,0 0-13 16,9-22-11-16,-9 22-9 0,0 0-3 0,0 0 4 15,0 0 7-15,0 0 6 0,0 0 1 0,0 0-4 16,0 0-7-16,1 23 0 0,-1-23 0 16,-10 37 10-16,2-16 1 0,2 4 8 0,-4-2-7 15,4 3 0-15,-3-2-10 0,4 2-15 0,-1 1 27 0,3 1-29 16,0-3 28-16,3-3-16 0,0-22-8 0,8 28 0 16,-8-28-7-16,19 16 2 0,-19-16 0 15,35 2 1-15,-12-8 1 0,5-6-1 0,3-6 2 16,3-6-5-16,4-7-13 0,-1 0 27 0,0-4-26 15,-2 0 26-15,-2 1-7 0,-4 0-8 16,-2 5 6-16,-4 1-5 0,-5 5 6 0,-2 4-6 16,-5 2 5-16,-11 17-3 0,10-18 3 0,-10 18 1 15,0 0 0-15,0 0-1 0,0 0-3 0,0 0 0 16,-26 26-3-16,14-6 4 0,0 5-4 0,0 7 5 16,-1 1-5-16,2 4 7 0,1-1-7 0,1-2-7 15,4-5 27-15,4-4-25 0,5-7 28 16,4-1-12-16,-8-17-3 0,24 20 2 0,-24-20-2 15,36 5 7-15,-16-12 5 0,3 0 5 16,2-7 6-16,2-4-6 0,-2-4-18 0,4-4 22 16,-3-4-30-16,1-1 21 0,-3-4-9 0,-2 0-10 15,-2 0 7-15,-4 1-7 0,-2 1 4 0,-2 3-5 16,-5 2 5-16,-1 1-11 0,-3 6-4 0,-3 1-13 16,0 20-11-16,-5-26-10 0,5 26-17 15,0 0-29-15,0 0-31 0,-17-20-76 0,17 20-118 16,7 22-195-16,-7-22 28 0,5 18 439 0</inkml:trace>
  <inkml:trace contextRef="#ctx0" brushRef="#br1" timeOffset="193487.5358">9623 3568 912 0,'0'0'125'0,"0"0"-14"0,21 17-8 15,-21-17-18-15,6 18-20 0,-6-18-19 0,1 37-3 16,-6-13-16-16,3 11 19 0,-7-1-9 0,3 6 7 15,-6-2-2-15,2 2-26 0,-2-5 20 0,2 1-27 16,-1-7 18-16,5-2-15 0,1-8-7 0,5-19-5 16,-1 23-3-16,1-23-1 0,0 0-8 0,17 6-16 15,-17-6-25-15,21-23-41 0,3 12-73 16,-17-29-161-16,13 3-210 0,7 0 30 0,-12-16 453 16</inkml:trace>
  <inkml:trace contextRef="#ctx0" brushRef="#br1" timeOffset="193634.5682">9730 3240 1529 0,'-21'12'85'0,"21"-12"-56"0,-20 6-13 0,20-6-5 15,0 0-7-15,0 0-5 0,0 0-41 16,0 0-16-16,0 0-65 0,19 1-74 0,-19-1-114 16,21-29-176-16,5 26 33 0,-10-20 454 0</inkml:trace>
  <inkml:trace contextRef="#ctx0" brushRef="#br1" timeOffset="193837.6114">10047 3149 1349 0,'-30'16'111'15,"23"4"-46"-15,-7-3-2 0,8 11-9 0,-6-2 21 16,5 9-46-16,-4 0 16 0,2 8-13 0,0 2-18 16,0 5 5-16,2 3-18 0,1 1 7 0,1 2-12 15,0 0 10-15,1-1-11 0,1-2 10 16,0-1 4-16,4-7-21 0,2-7 19 15,4-8-33-15,4-7 3 0,-11-23-12 0,34 26-25 16,-17-29-32-16,16 2-10 0,-10-25-34 0,22 9-90 16,-14-18-230-16,5-17-35 0,11 6 268 0</inkml:trace>
  <inkml:trace contextRef="#ctx0" brushRef="#br1" timeOffset="194009.49">10518 3049 950 0,'-15'-34'286'0,"15"34"-59"16,0 0-56-16,0 0-53 0,-20 14-48 0,9 9-23 15,-1 9-11-15,1 8 2 0,-3 7-14 0,3 4-11 16,-1 4 11-16,2 6-22 0,1-1 14 16,0 2-6-16,3-4-13 0,0-5 8 0,5-3-11 15,0-8-3-15,6-4-25 0,2-7-10 0,6 3-31 16,-4-13-28-16,15 14-87 0,-24-35-221 16,28 20-156-16,-2-9 9 0,-7-18 522 0</inkml:trace>
  <inkml:trace contextRef="#ctx0" brushRef="#br1" timeOffset="194665.7708">11115 3221 983 0,'6'-19'293'0,"-6"19"-283"16,4-27-11-16,-4 27 3 0,11-21-3 0,-11 21 2 16,0 0-1-16,0 0 22 0,0 0 14 0,0 0 13 15,25 31 17-15,-23-11-15 0,6 10-15 0,-9-2 26 16,6 11-34-16,-7-1 18 0,6 11-5 0,-5-1-14 16,0 8 8-16,-4-2-8 0,1 2 4 0,-6-1-18 15,3-1 13-15,-4-6-16 0,1-2 6 16,3-6-11-16,-1-6-11 0,4-7 21 15,3-4-25-15,2-6 25 0,-1-17-15 0,7 21-2 0,-7-21 1 16,0 0-2-16,21 6 3 0,-21-6 1 16,18-10-2-16,-18 10 4 0,23-24-4 0,-12 7-14 15,1-2 26-15,-1-4-24 0,0 0 24 0,-1-1-8 16,0 0-4-16,1-1 3 0,-3 1-3 0,2 0 4 16,0 0-6-16,-1 1 6 0,4 0-5 15,-1 3 4-15,-12 20-4 0,29-30 3 0,-12 21-2 16,-17 9 1-16,35-9 0 0,-16 12-1 0,-1 0 1 15,0 6-1-15,-18-9 2 0,29 25-2 0,-17-8 3 16,-1 1-3-16,-1 0 3 0,-4 2-2 0,-1-1 3 16,-5 0-3-16,-2 1 5 0,-5-2-3 0,0 1 6 15,-5-2 0-15,-4 1 3 0,-4-1-3 16,-4-2-13-16,-1-1 6 0,-2-3-12 16,2-1 25-16,-1-3-18 0,3-1 6 0,0-5-24 15,5 0-18-15,-3-7-33 0,21 6-43 0,-29-14-70 16,29 14-223-16,0 0-153 0,-9-27 51 0,9 27 466 15</inkml:trace>
  <inkml:trace contextRef="#ctx0" brushRef="#br1" timeOffset="195040.7582">11656 3797 1328 0,'0'0'161'16,"0"0"-143"-16,0 0-12 0,0 0 11 0,0 0 13 15,33 16 12-15,-33-16-1 0,40-7-8 0,-14-3-5 16,7 1-16-16,1-4-4 0,6-1-4 0,-1-3 0 16,-2 0-3-16,-1-1 4 0,-5 1-6 0,-3 0 5 15,-3 3-2-15,-8-2 19 0,-17 16 1 0,20-27 10 16,-20 27 1-16,3-20-9 0,-3 20-6 0,-17-20-3 15,17 20-7-15,-37-14-4 16,12 10-1-16,-3 2 3 0,-4 5 3 0,-1 2 4 16,0 6 4-16,-2 5-2 0,4 2 1 0,-1 5-7 15,4 0-1-15,4 2-6 0,4 3 2 0,7 1-5 16,3 1 5-16,4 1-8 0,6-2 5 0,5-4-5 16,5-2-8-16,7-4 23 0,5-3-25 0,7-6 19 15,6-4-24-15,8-3-20 0,-1-9-34 16,14 9-86-16,-18-26-259 0,19 10-190 0,-2-2 26 15,-1-12 473-15</inkml:trace>
  <inkml:trace contextRef="#ctx0" brushRef="#br1" timeOffset="195712.6778">13015 3251 964 0,'0'0'276'0,"-10"-24"-263"0,10 24-29 15,1-17 24-15,-1 17 23 0,0 0 18 0,0 0 10 16,0 0 0-16,0 0-19 0,0 0-15 0,-17 8-11 15,17-8 3-15,-11 30 27 0,8-2-23 16,-6 0 40-16,5 11-26 0,-4 1 1 16,4 6 4-16,-3-2-18 0,2 5 3 0,-1-2-17 15,2 0 12-15,-1-3-9 0,1-2 6 0,0-6-4 16,0-2 2-16,2-4-9 0,2-4 5 0,-1-5-8 16,2-2-13-16,-1-19 9 0,4 20-12 0,-4-20 12 15,0 0 1-15,0 0 0 0,0 0 1 0,0 0-1 16,17 6 1-16,-17-6 0 0,0 0 14 0,0 0-11 15,18-24 13-15,-18 24-12 0,13-25-3 16,-13 25 0-16,14-33-2 0,-6 15 2 0,-1-2-3 16,2 1 3-16,-1-1-4 0,1 0 4 0,2 1-3 15,0 2 3-15,-11 17-2 0,25-27 2 0,-25 27-4 16,27-14 1-16,-27 14-1 0,23-1 0 16,-23 1 1-16,22 10 0 0,-22-10 2 0,27 26-8 15,-27-26-4-15,29 36-11 0,-17-17-4 16,3 4-8-16,-2-3-3 0,4 4-23 0,-3-7-9 15,9 7-26-15,-23-24-10 0,42 33 2 0,-42-33-41 16,49 23-36-16,-31-21 0 0,13 7 20 0,-8-8-18 16,0-10-48-16,12 13-71 0,-22-25 284 0</inkml:trace>
  <inkml:trace contextRef="#ctx0" brushRef="#br1" timeOffset="195931.4072">13634 3592 1140 0,'-25'-16'170'0,"25"16"-33"15,-28-8-18-15,28 8-19 0,-30 4-28 0,30-4-17 16,-34 14-13-16,34-14-5 0,-33 23-7 0,16-9-3 16,17-14-8-16,-29 33-4 0,14-14-7 0,3 2 1 15,1-1-6-15,1 2 1 0,3 0-5 0,2 0 3 16,3-1-6-16,2-1 5 0,4-2-4 16,-4-18 2-16,20 28-3 0,-3-17-10 0,6-5 11 15,7-3-11-15,5-8 12 0,6-4-6 0,13-8-11 16,-1-9-10-16,13 4-71 0,-14-22-73 0,25 9-334 15,-18-4-91-15,-1-2 89 0</inkml:trace>
  <inkml:trace contextRef="#ctx0" brushRef="#br1" timeOffset="196681.4143">8247 3605 1015 0,'0'0'349'0,"-20"-7"-227"15,2 2-39-15,18 5-5 0,-30 6-15 0,30-6-12 16,-34 15-20-16,15-5-7 0,-3 3-7 16,0 1-1-16,0 1-6 0,2 3 0 0,1 0-6 15,2 2 1-15,3 1-6 0,4 1 3 0,1-2-6 16,6 0 4-16,4-3-5 0,-1-17 3 0,10 29-3 15,-10-29 2-15,24 19-1 0,-24-19-14 0,37 10 16 16,-16-9-15-16,4-2 15 0,0-2 18 16,2 1-16-16,-1-1 15 0,-3 1-15 0,-1 1-1 15,-4 1 0-15,-1 2 3 0,-17-2-2 16,21 6-15-16,-21-6 16 0,0 0-14 0,0 0 32 16,8 23-15-16,-8-23 13 0,-13 22-14 0,13-22-4 15,-27 33 3-15,9-16-7 0,-1 0 1 0,1-2-7 16,1-1-6-16,17-14-17 0,-29 20-31 0,27-3-63 15,-15-24-114-15,17 7-343 0,0 0 44 0,0 0 309 16</inkml:trace>
  <inkml:trace contextRef="#ctx0" brushRef="#br1" timeOffset="197663.9509">13712 3762 762 0,'0'0'239'0,"-4"-30"-189"0,4 30-7 0,4-31 10 16,-4 31 3-16,10-35-2 0,-10 35-8 0,18-35-9 15,-18 35-10-15,17-32 2 0,-17 32-3 16,13-23 9-16,-13 23 5 0,0 0 12 0,0 0 6 15,0 0 0-15,0 0-6 0,0 0-11 0,0 0-14 16,0 0-12-16,8 23 0 0,-9-4-7 0,1 4 2 16,-1 2-6-16,-1 0 1 0,-1 0-5 0,-1 1 4 15,1-1-6-15,0-1 5 0,1 1-6 0,-2-2 5 16,3-2-5-16,0 1-14 0,0 0 18 0,-2-3-45 16,6 5 8-16,-3-24-35 0,1 39-22 15,-1-39-17-15,6 33-35 0,-6-33-36 0,13 24-92 16,-13-24-162-16,0 0 27 0,38 24 378 0</inkml:trace>
  <inkml:trace contextRef="#ctx0" brushRef="#br1" timeOffset="198107.8089">14200 3678 1186 0,'0'0'94'0,"0"0"-68"0,0 0-13 0,0 0 13 16,0 0 11-16,0 0 5 0,0 0-7 15,0 0-8-15,-9 20-7 0,9-20 4 0,-6 27 6 16,4-8 8-16,-4-1-1 0,3 4 4 0,-5-3-6 16,4 3 1-16,-4-2-10 0,3 0-19 0,-2-2 23 15,2-1-32-15,5-17 30 0,-10 24-16 0,10-24-5 16,0 0-1-16,-4 19-8 0,4-19 1 0,0 0-1 15,0 0-1-15,0 0 2 0,0 0-1 16,0 0 3-16,18-15 0 0,-18 15-17 16,17-27 31-16,-7 9-30 0,1-2 30 0,1-1-11 15,-3-2-4-15,1 0 12 0,-3 1-2 0,0-1 8 16,-3-1-6-16,-1 1 2 0,-1-1-9 0,-2 0 2 16,0 0-6-16,1-2 2 0,1 3-5 0,0 3 4 15,-2 20-4-15,6-27 3 0,-6 27-3 0,0 0 1 16,0 0-1-16,0 0 0 0,22-11-1 15,-22 11-9-15,17 5-2 0,-17-5-13 0,27 7-16 16,-9 2-19-16,-18-9-20 0,34 12-23 0,-34-12-17 16,39 13-38-16,-39-13-43 0,41 6-85 0,-15 3-148 15,-9-15 65-15,17 18 371 0</inkml:trace>
  <inkml:trace contextRef="#ctx0" brushRef="#br1" timeOffset="198617.8193">14779 3520 1085 0,'0'0'331'16,"0"0"-258"-16,-12 26-25 0,12-26 0 0,-18 26 4 0,18-26-13 16,-24 39 2-16,9-19-4 0,4 5 4 0,-5-2-8 15,4 2-1-15,-1 1-14 0,1 0 1 16,-1-2-1-16,4 1 2 0,-1-6-4 0,3 0 0 16,7-19-13-16,-10 27-17 0,10-27 13 15,0 0-15-15,0 0 14 0,2 18 0 0,-2-18-2 16,0 0 3-16,0 0 0 0,23-10 17 0,-23 10-15 15,26-27 14-15,-10 6-12 0,0-3-3 0,1-4 4 16,0 0-5-16,-2 0 5 0,1 1-6 0,-2 0 6 16,-2 2-3-16,0-3 4 0,-4 1-5 0,1 1 4 15,-3 1-4-15,-1 6 3 0,-5 19-2 16,7-25 9-16,-7 25-1 0,0 0 4 0,0 0 1 16,0 0-6-16,0 0-2 0,0 0-6 0,0 0 0 15,-1 25 0-15,-1-7 0 0,-2 3 0 16,0 1 0-16,2-3 0 0,1-1 0 0,2-1 0 15,-1-17 0-15,7 27 0 0,-7-27 0 0,14 18 0 16,-14-18 0-16,23 12-1 0,-23-12 0 0,30 2 0 16,-11-4 0-16,2-4 1 0,1-2 0 15,0-2 0-15,-1-1 0 0,-1-1 2 0,-1 0 0 16,-19 12-2-16,31-25 0 0,-31 25 0 0,22-23 0 16,-22 23 0-16,13-17 0 0,-13 17 0 0,0 0 0 15,0 0 0-15,0 0 0 0,0 0 0 0,0 0 0 16,0 0 0-16,0 0 0 0,0 0 0 0,0 0 0 15,4 28 0-15,-5-8 0 0,-2 1 0 0,2 1 0 16,0 1 0-16,0-1 0 16,2 2 0-16,-1-2 0 0,4 0 0 0,-2-4-2 15,4 1-39-15,-6-19-8 0,17 32-30 0,-17-32-21 16,26 24-37-16,-26-24-84 0,31 8-104 0,-31-8-208 16,28-8 76-16,-3 10 355 0</inkml:trace>
  <inkml:trace contextRef="#ctx0" brushRef="#br1" timeOffset="198992.8443">15307 3657 1261 0,'0'0'176'0,"0"0"-141"15,0 0-26-15,0 0 3 0,0 0 11 16,7 17 12-16,-7-17 11 0,19 7-1 0,-2-3 0 16,-17-4 3-16,36 1-1 0,-13-4-2 0,4 0-10 15,1-3-16-15,-1-1-11 0,-2-2-6 16,1 0-1-16,-3-1 2 0,-1-1-3 0,-3 1 3 15,-19 10-2-15,27-21 9 0,-27 21 2 0,13-22 5 16,-13 22-3-16,4-24-4 0,-4 24-5 0,-6-26 0 16,6 26-6-16,-17-25 2 0,17 25-1 0,-27-23 0 15,10 12 0-15,-1 4 1 0,-3 0-1 0,1 5 2 16,-2 4 3-16,-4 4 3 0,2 4 6 0,-3 5 1 16,0 6 3-16,2 4-6 15,0 6-12-15,4 4 0 0,2-1 0 0,4 1 0 16,4-3 0-16,4-3 0 0,7-3 0 0,7-1 0 15,5-6 0-15,6-1 0 0,4-5 0 0,7-3-19 16,1-5-12-16,9-3-9 0,0-5-3 0,10-1-18 16,-4-9-22-16,12 9-60 0,-12-19-6 0,13 17-11 15,-19-20-39-15,14 15-27 0,-14-6-119 16,-9-7-38-16,13 18 219 0</inkml:trace>
  <inkml:trace contextRef="#ctx0" brushRef="#br1" timeOffset="199305.356">15987 3632 1036 0,'0'0'296'16,"-40"6"-144"-16,40-6-37 0,-39 8-26 0,21 2-18 15,-7-4-22-15,5 5-9 0,-3-1-8 16,3 4-1-16,-1-1-3 0,4 4 0 0,3 0-9 16,3 1-3-16,1 0-5 0,3 2 1 15,2-1-5-15,3 1 3 0,0-2-8 0,4-1-14 16,-2-17 22-16,7 26-24 0,-7-26 24 0,20 16-10 16,-20-16 0-16,30 1 1 0,-11-7-11 0,2-6 10 15,2-7-5-15,2-6 21 0,2-7-9 0,2-4-7 16,2-6 0-16,0-2 0 0,1-3 0 0,-2-2 0 15,0 1 0-15,-5 2 0 0,-2 1 0 0,-2 3 0 16,-4-1 0-16,1 2 0 0,-4 5 0 16,-2 5 0-16,-6 9 0 0,-6 22 0 0,1-21 0 15,-1 21 0-15,0 0 0 0,0 0 0 16,-28 35 0-16,10-3 0 0,-4 8 0 0,-1 6 0 16,-1 3 0-16,0 2 0 0,5 0 0 0,1-2 0 15,2 0 0-15,4-8 0 0,6-2 0 0,0-9-27 16,10 1-70-16,-5-13-38 0,22 15-39 15,-21-33-21-15,52 33-231 0,-12-19-95 0,3-15 74 16,14 12 423-16</inkml:trace>
  <inkml:trace contextRef="#ctx0" brushRef="#br1" timeOffset="199946.0118">17170 3221 1343 0,'-17'-10'160'15,"17"10"-111"-15,0 0-18 0,0 0 0 16,0 0 4-16,0 0-9 0,0 0-13 0,0 0-7 16,-17 30 13-16,10-8-25 0,-3 4 41 0,2 8-20 15,-3 4 15-15,3 4 10 0,-3 3-14 0,3 4 7 16,-2 2-16-16,3 3 5 0,-2-4-6 0,5-1 4 15,-1-7-7-15,1-2 7 0,3-6-15 16,0-4-7-16,2-7 3 0,1-5-10 0,-2-18 24 0,10 23-14 16,-10-23 13-16,0 0-16 0,17 11 1 15,-17-11-1-15,0 0 1 0,19-11 3 16,-19 11-14-16,17-25 25 0,-7 4-23 0,0-2 22 16,1-2-10-16,-3 1-3 0,1-2 5 0,-3 3-4 15,0 0 6-15,0 1-1 0,-1 2 3 0,1 1-4 16,0-1-3-16,-6 20-1 0,16-29 0 0,-16 29 0 15,18-17 0-15,-18 17 0 0,20-5 0 0,-20 5 0 16,26 5 0-16,-26-5 0 0,32 16 0 16,-15-5 0-16,-17-11 0 0,32 29 0 0,-18-12-1 15,0 0 2-15,-5 0-2 0,0 0 2 0,-3 1-1 16,-4 1 0-16,-4 0 0 0,-3 2 0 0,-6 0 0 16,-5 0 0-16,-3 2 0 0,-7-1-9 15,0-1 15-15,-5-2-26 0,0-1 16 0,-1-3-18 16,2-2-8-16,0-6-9 0,7 4-27 15,-3-11-28-15,26 0-36 0,-39 1-54 0,39-1-99 16,0 0-214-16,-17 3 13 0,17-3 294 0</inkml:trace>
  <inkml:trace contextRef="#ctx0" brushRef="#br1" timeOffset="200305.4259">17558 3762 1314 0,'-17'4'104'0,"17"-4"-77"0,0 0-16 16,-18 25 4-16,18-25-1 0,-11 21 1 0,11-21 4 16,-9 25 12-16,9-25-1 0,-2 22 1 0,2-22-7 15,9 17 1-15,-9-17 4 0,20 11-12 0,-20-11 39 16,37 1-40-16,-13-6 11 0,6-2 6 0,2-4-35 16,2-1 23-16,1-5-12 0,1-1-6 15,-4-3 8-15,-1 1-1 0,-6-3 6 0,-3 2-2 16,-6-2 3-16,-3 2-4 0,-4-1 9 0,-2 1-4 15,-6 1 3-15,-1 0-7 0,-4 1 0 0,-5 2-7 16,9 17-6-16,-27-27-1 0,10 18 0 0,-5 4 0 16,-3 6 0-16,-3 4 0 0,-5 5 0 0,-1 7 0 15,-1 4 0-15,-1 5 0 16,1 3 0-16,2 0 0 0,4 2 0 0,2 1 0 16,6 0 0-16,5 0 0 0,5-3 0 0,6-1 0 15,7-5 0-15,8 0 0 0,6-4 0 0,6-2 0 16,7-3 0-16,5-6 0 0,12-4-49 0,0-11-47 15,19 11-78-15,-18-31-199 0,20 14-240 0,-5-6 48 16,-3-9 389-16</inkml:trace>
  <inkml:trace contextRef="#ctx0" brushRef="#br1" timeOffset="200664.8261">18506 3638 746 0,'4'-27'274'0,"-4"27"-46"0,0 0-48 16,0 0-43-16,0 0-36 0,0 0-21 0,-15-22-16 15,15 22-17-15,0 0-11 0,-24-19-10 0,24 19-4 16,-23-8-4-16,23 8-3 0,-32-2-1 15,10 4-2-15,-1 4-3 0,-3 2 1 0,-2 5-1 16,-1 3 0-16,-2 3 1 0,0 3-10 16,-2 0 0-16,-1 1 0 0,2 1 0 0,2-1 0 15,3 0 0-15,5-2 0 0,4-2 0 0,18-19 0 16,-24 31 0-16,24-31 0 0,-4 22 0 0,4-22 0 16,19 20 0-16,0-12 0 0,7-2 0 0,7-3-14 15,4-8-24-15,13 3-57 0,-9-16-64 16,27 20-261-16,-16-17-202 0,3-1 74 0,0 8 398 15</inkml:trace>
  <inkml:trace contextRef="#ctx0" brushRef="#br1" timeOffset="201196.0355">18786 3687 1195 0,'0'0'221'0,"0"0"-74"16,0 0-37-16,0 0-25 0,-14-17-24 0,14 17-15 16,-17-15-11-16,17 15-5 0,-27-18-6 0,27 18-1 15,-32-17-3-15,32 17 1 0,-29-10-5 16,29 10-3-16,-31 1-13 0,12 5 0 0,1 4 0 15,0 2 0-15,-2 3 0 0,2 1 0 0,-2 5 0 16,1 1 0-16,1 1 0 0,2 1 0 0,4-1 0 16,0-1 0-16,5-3 0 0,2-2 0 15,5-17 0-15,-1 27 0 0,1-27 0 0,13 20 0 16,-13-20 0-16,29 12 0 0,-9-9 0 0,4-6 0 16,1-4 0-16,6-3 0 0,3-8 0 0,1-4 0 15,3-2 0-15,0-1 0 0,-3-2 0 0,-2 1 0 16,-4 0 0-16,-5 3 0 0,-3 1 0 0,-5 4 0 15,-3 1 0-15,-13 17 0 0,16-24 0 16,-16 24 0-16,0 0 0 0,2-18 0 16,-2 18 0-16,0 0 0 0,0 0 0 0,-18 15 0 15,18-15 0-15,-22 35 0 0,6-10 0 0,2 5 0 16,-2 3 0-16,0 1 0 0,2 1 0 0,1-1 0 16,4-4 0-16,3-3 0 0,2-4 0 0,6-5 0 15,-2-18-6-15,12 26-25 0,-12-26-18 0,28 12 7 16,-9-15-9-16,10 0-28 0,-7-16-19 15,15 9-40-15,-15-21-40 0,23 15-77 0,-19-17-98 16,3 0-96-16,10 11 132 0,-22-18 317 0</inkml:trace>
  <inkml:trace contextRef="#ctx0" brushRef="#br1" timeOffset="201477.2965">19206 3574 764 0,'0'0'338'0,"-16"-27"-107"0,16 27-43 0,-18 3-44 16,18-3-48-16,-21 20-37 0,9-3-13 0,-2 2-12 15,-2 4-3-15,1 3-7 0,2 0-2 16,-2 1-7-16,2 1 0 0,1-2-6 0,3 0 1 15,2-2-10-15,6-4 4 0,1-1-7 0,0-19-9 16,11 25 11-16,-11-25-12 0,19 13 11 0,-19-13 1 16,27 0 0-16,-27 0 13 0,36-15-11 0,-16 3 12 15,0-5-12-15,2-4-3 0,0 0 5 0,-1-2-4 16,-2-1 6-16,0 0-6 0,-2 0 9 16,-2 1-4-16,-1 0 3 0,-2 0-7 0,0-1 0 15,-2 1 0-15,-3 1 0 0,3 5 0 16,-10 17 0-16,10-20 0 0,-10 20 0 0,0 0 0 15,0 0 0-15,0 0 0 0,0 0 0 0,0 0 0 16,2 31 0-16,-4-9 0 0,-2 4 0 0,-3 0-26 16,2 3-30-16,-5-6-27 0,9 14-80 0,-17-25-137 15,14 16-283-15,-2-5 10 0,6-23 311 16</inkml:trace>
  <inkml:trace contextRef="#ctx0" brushRef="#br1" timeOffset="201957.5893">19765 3470 1232 0,'0'0'193'0,"0"0"-87"0,-20-11-26 0,20 11-13 16,-25 12-15-16,25-12-6 0,-36 24-9 0,15-8-1 15,-3 0-10-15,0 4-1 0,-2 2-6 0,2 1 2 16,-1 0-6-16,4-1 0 0,2-3-7 15,3-2 0-15,16-17-7 0,-15 24 1 0,15-24-5 16,0 17 2-16,0-17-3 0,17 14 1 0,-17-14-1 16,35 8 3-16,-12-8 0 0,3 0 1 0,3-3-1 15,1 2 0-15,1 1 2 0,-2 1-1 0,-2 3 0 16,-4 0 1-16,-4 2-3 0,-2 2 2 0,-17-8-2 16,23 22 3-16,-23-22-3 0,10 34 3 15,-11-13-2-15,-5 2-11 0,-4 0 24 16,-2 0-24-16,-3 0 23 0,-1-1-9 0,1-1-3 15,15-21 1-15,-31 30-5 0,31-30-3 0,-24 19-9 16,24-19-9-16,0 0-36 0,0 0-50 0,0 0-79 16,0 0-120-16,-5-25-256 0,22 8 72 0,-4-16 323 15</inkml:trace>
  <inkml:trace contextRef="#ctx0" brushRef="#br1" timeOffset="202276.4134">19975 3672 1675 0,'-17'21'101'0,"17"-21"-66"16,-14 20-5-16,14-20-8 0,0 0-11 16,-2 18-6-16,2-18-3 0,0 0-2 0,19 8 2 15,-19-8 2-15,32-6-1 0,-11-3 2 16,4-2-2-16,1-1-2 0,2-2-2 0,-2-1 3 16,1-3-4-16,-1-2 4 0,-2 2-3 0,-5-1 4 15,0 1-3-15,-19 18 6 0,22-31 3 0,-22 31 6 16,4-28 1-16,-4 28 1 0,-7-25-8 0,7 25-3 15,-22-18-5-15,22 18 1 0,-38-2 0 0,14 5 4 16,-4 7 6-16,-3 4 3 0,-1 7 7 0,-2 3-15 16,4 5-7-16,-1 3 0 0,4 0 0 15,4 1 0-15,5-2 0 0,3 0 0 0,7-4 0 16,4 0 0-16,4-5 0 0,8-1 0 0,2-2 0 16,8-5 0-16,0-3-44 0,9-4 4 15,2-8-18-15,10 7-54 0,-10-24-128 0,24 11-308 16,-9-4-41-16,8-5 174 0</inkml:trace>
  <inkml:trace contextRef="#ctx0" brushRef="#br1" timeOffset="202983.3063">21350 3227 1245 0,'0'0'62'0,"0"0"-24"0,-24 13-12 15,24-13 25-15,-20 42-31 0,6-12 15 0,1 14-12 0,-5 2 3 16,6 8 12-16,-4 2-18 0,5 4 9 0,-1 0-21 15,2 0 10-15,1-2-20 0,1-2 11 16,2-3 3-16,1-3-24 0,2-7 24 0,2-3-27 16,3-6-4-16,-1-9-14 0,9 2-49 0,-10-27-58 15,21 31-100-15,-21-31-232 0,0 0 9 16,30 15 270-16</inkml:trace>
  <inkml:trace contextRef="#ctx0" brushRef="#br1" timeOffset="203204.1628">21065 3818 1652 0,'-43'7'112'0,"43"-7"-40"0,-23 10-22 16,23-10-22-16,0 0-15 0,0 0-10 15,0 0-3-15,21 6 1 0,1-8 1 0,5-5-1 16,8-6 2-16,6-3-3 0,5-5 2 0,4-5-15 16,1 1-10-16,0-5-26 0,3 4-24 15,-9-9-24-15,13 12-26 0,-19-15-28 0,13 15-20 16,-18-16-23-16,11 15-5 0,-14-9 15 0,6 8 27 15,-7-1 45-15,-3 2 30 0,0 2 15 0,-6-2-17 16,0 6-31-16,-11-7 71 0</inkml:trace>
  <inkml:trace contextRef="#ctx0" brushRef="#br1" timeOffset="203532.3023">21892 3219 599 0,'0'0'296'15,"0"0"-27"-15,-31-11-86 0,31 11-26 0,-23 8-45 16,23-8-24-16,-25 12-19 16,25-12-15-16,-25 17-12 0,25-17-23 0,-24 25 23 15,10-7-30-15,1 3 23 0,1 4-13 0,-4 4-7 16,4 4 2-16,-2 3-8 0,1 3-2 0,1 4-7 15,0 2 0-15,-2 1 0 0,3 1 0 0,-1-2 0 16,2-3 0-16,1-3 0 0,1-5 0 0,3-6 0 16,3-5 0-16,2-23 0 0,5 28 0 15,-5-28 0-15,0 0 0 0,25 16 0 0,-25-16 0 16,26-3 0-16,-26 3 0 0,32-18 0 0,-14 3 0 16,1-3 0-16,2-3 0 0,-2 0 0 0,1-1 0 15,-2 1 0-15,-1 2 0 0,0 1 0 16,-17 18 0-16,29-29 0 0,-29 29 0 0,22-15 0 15,-22 15 0-15,0 0 0 0,21 3 0 0,-21-3 0 16,15 19 0-16,-8-2 0 0,-1 2 0 16,0 4 0-16,0 2 0 0,0-2 0 0,0 0 0 15,2-2 0-15,-1-1 0 0,3-1-10 0,-10-19-38 16,21 33 18-16,-21-33-25 0,30 25-23 0,-30-25-21 16,32 16-30-16,-32-16-40 0,38 0-76 0,-38 0-204 15,35-17-30-15,-4 10 224 0</inkml:trace>
  <inkml:trace contextRef="#ctx0" brushRef="#br1" timeOffset="204282.3371">22200 3693 1732 0,'-29'8'102'0,"8"5"-47"0,2-2-18 0,19-11-9 16,-27 25-8-16,27-25-6 0,-15 24-6 0,15-24-2 15,-1 21-4-15,1-21 2 0,12 18 2 16,-12-18 3-16,31 12 1 0,-9-11 2 0,6-3-10 15,3-4-2-15,5-5 0 0,0-2 0 0,3-2 0 16,-3 0 0-16,-2-2 0 0,-3 0 0 0,-4 0 0 16,-5 1 0-16,-4 0 0 0,-1 1 0 0,-17 15 0 15,19-32 0-15,-19 32 0 0,6-29 0 16,-6 29 0-16,-8-30 0 0,8 30 0 0,-23-27 0 16,23 27 0-16,-36-15 0 0,13 13 0 15,-1 5 0-15,-2 3 0 0,-2 6 0 0,-1 4 0 16,0 4 0-16,-1 6 0 0,2 0 0 0,1 4 0 15,3 1 0-15,3-1 0 0,5-1 0 0,6-2 0 16,8-4 0-16,7-3 0 0,7-3 0 0,9-1 0 16,3-5 0-16,8-3 0 0,2-7-34 0,11-1-12 15,1-8 9-15,7 2-39 0,-1-11 9 0,8 7-32 16,-10-15-20-16,12 11-2 0,-17-13 1 16,10 10 17-16,-15-9 9 0,3 7 32 0,-12-3 9 15,-5 3 23-15,-6 1 25 0,-9 1 49 16,-11 17 32-16,4-26 30 0,-4 26 4 0,-17-14-15 15,17 14-9-15,-32-1-6 0,15 10 0 0,-14-3 1 16,6 11-3-16,-7-2-14 0,4 5-7 0,-2 2-18 16,6 4-4-16,1-1-10 0,6 2-15 15,2-3-10-15,7-1 0 0,3-5 0 0,7-1 0 16,-2-17 0-16,17 23 0 0,1-16 0 0,1-3 0 16,7-6 0-16,3-4 0 0,2-6 0 0,7-5 0 15,-2-3 0-15,2-4 0 0,-1-3 0 0,-3-1 0 16,-1 2 0-16,-4-1 0 0,-1 0 0 0,-6 3 0 15,-4 1 0-15,-5 4 0 0,-2 2 0 0,-11 17 0 16,11-19 0-16,-11 19 0 16,0 0 0-16,0 0 0 0,0 0 0 0,-14 21 0 15,-1 2 0-15,-2 9 0 0,-4 8 0 0,-2 6 0 16,-2 8 0-16,-3 7 0 0,-2 7 0 0,-1 6 0 16,-2 5 0-16,-1 3 0 0,-3 0 0 0,1-3 0 15,1-6 0-15,1-9 0 0,4-10 0 0,6-7 0 16,5-11 0-16,5-5 0 0,3-11 0 0,11-20 0 15,-11 22 0-15,11-22 0 0,0 0 0 16,0 0 0-16,2-19 0 0,5-6 0 0,4-7 0 16,3-8 0-16,5-5 0 0,0-1 0 0,4-3 0 15,0-2 0-15,0-4 0 0,5-3 0 0,-1-2 0 16,4-5 0-16,0 1 0 0,0-1 0 16,1 5 0-16,-4 1 0 0,0 7 0 0,-6 3-41 15,1 17-69-15,-15-12-103 0,14 20-397 16,-16-1-1-16,-1 0 150 0</inkml:trace>
  <inkml:trace contextRef="#ctx0" brushRef="#br1" timeOffset="205516.7204">2010 5285 818 0,'5'-31'180'16,"-5"31"-59"-16,7-20-8 15,-7 20-22-15,6-23-9 0,-6 23-13 0,1-22-10 16,-1 22-13-16,-4-20-9 0,4 20-11 0,-11-22-22 16,11 22 31-16,-16-18-34 0,16 18 34 0,-18-12-14 15,18 12-3-15,-20-3-1 0,20 3-3 0,-22 9-4 16,22-9-19-16,-23 23 29 0,12-5-33 0,-1 6 29 16,1 4-9-16,1 5-3 0,2 3 11 0,-1 3-4 15,4 1 8-15,1-3-10 0,2 2 6 16,2-4-12-16,3-4 3 0,2-5-7 0,3-7 2 15,-8-19-4-15,25 24 3 0,-7-17-2 0,1-4 1 16,4-4 0-16,0-5 1 0,2-5 2 16,-1-6-4-16,-2-6 5 0,0-6-6 0,0-5 6 15,-2-1-6-15,0-1 7 0,-3-1-7 0,-3 3 6 16,-3 2-5-16,-2 2 6 0,-4 3-6 0,-3 4 6 16,-2 4-3-16,-2 2 2 0,2 17-3 15,-9-27-11-15,9 27 27 0,-9-18-27 0,9 18 27 16,0 0-13-16,0 0 0 0,-19-13 5 0,19 13-1 15,0 0-2-15,0 0-2 0,0 0-5 0,0 0-1 16,0 0 1-16,0 0-14 0,17 8 16 0,-17-8-14 16,27 4 15-16,-9-4-1 0,3-1 1 0,3-2 15 15,3-1-14-15,2 1 14 16,2-1-15-16,-2 1-1 0,-1 1 0 0,-3 2 0 16,-2 3 0-16,-2 0 1 0,-3 3-1 0,-18-6-14 15,28 19 27-15,-28-19-26 0,20 26 25 0,-20-26-8 16,11 34-4-16,-9-15 3 0,-2 1-2 0,-1-1 4 15,-3 0-3-15,-2 1 5 0,-1-2-1 0,0-1 5 16,7-17-2-16,-16 24 2 0,16-24-6 0,0 0 0 16,0 0-5-16,0 0-2 0,0 0 0 15,0 0-1-15,7-19 3 0,5 1-1 0,3-7 3 16,4-4-4-16,2-2 5 0,0-3-4 0,1 0-6 16,-4-1 19-16,0 4-19 0,-2 3 19 0,-3 4-8 15,-1 6-6-15,-12 18 4 0,19-23-1 0,-19 23 0 16,0 0 1-16,0 0 1 0,0 0 0 15,0 0 0-15,0 0 0 0,8 25-5 0,-8-4 4 16,0 3-4-16,-1 6-10 0,0 1 20 16,1 2-19-16,0 0 13 0,0-4-11 0,5-3-10 15,0-3-6-15,4-1-11 0,-9-22-5 0,32 29-8 16,-13-25-11-16,10-1-24 0,-5-15-30 0,18 9-58 16,-18-29-101-16,19 6-274 0,3 0 57 0,-13-17 389 15</inkml:trace>
  <inkml:trace contextRef="#ctx0" brushRef="#br1" timeOffset="205719.8277">3168 4737 1635 0,'-23'13'73'16,"7"10"-24"-16,0 0-22 0,4 8-4 0,0 1-13 16,1 3 5-16,0 5-8 0,0 1 8 0,0 3-7 15,1-1 6-15,2 2 2 0,0-1-24 16,4-4 18-16,2-4-23 0,5-5 9 0,3-2 5 15,4-2-7-15,2-6-8 0,5-1-12 0,0-8-11 16,7 3-29-16,-3-13-20 0,13 9-56 0,-15-22-45 16,24 16-98-16,-12-15-232 0,-4-14 48 0,13 12 427 15</inkml:trace>
  <inkml:trace contextRef="#ctx0" brushRef="#br1" timeOffset="206172.9602">3379 5075 1573 0,'-13'36'113'16,"13"-36"-49"-16,-22 34-51 0,22-34 16 0,-8 27-22 16,8-27-1-16,0 25 6 0,0-25 1 0,3 23 6 15,-3-23-5-15,9 18 0 0,-9-18-4 16,0 0-1-16,22 16-2 0,-22-16 3 0,19 1 1 16,-19-1 1-16,22-6 1 0,-22 6-3 0,24-10-3 15,-24 10-3-15,25-12 1 0,-25 12-2 0,19-11 1 16,-19 11 0-16,0 0-3 0,20-17 0 15,-20 17-1-15,0 0-1 0,18-23 1 0,-18 23 0 16,14-19-10-16,-14 19 10 0,16-17-9 0,-16 17 8 16,0 0 2-16,0 0-2 0,17-13-1 15,-17 13 1-15,0 0 0 0,3 20 2 0,-5-1 7 16,1 8-9-16,-5 11 4 0,-2 5-6 0,-5 7-8 16,-4 4-4-16,0 8-6 0,-3 1 11 0,-2 3-9 15,1-1 26-15,-1-3 5 0,3-3-17 0,2-5 19 16,2-7-19-16,2-6 3 0,2-8 6 0,4-9-5 15,0-7 4-15,7-17 0 0,0 0 1 16,0 0-2-16,0 0 0 0,0 0-2 16,14-31 0-16,-2-1 4 0,3-11-7 0,2-4-5 15,1-4 17-15,-2-2-17 0,0 2 18 0,-2 3-4 16,-3 3-9-16,-1 3 8 0,-3 1-8 0,-1 3 6 16,0 2-5-16,-2 6 5 0,0 1-10 0,0 5-7 15,-1 2-20-15,-3 22-25 0,5-35-61 0,12 37-122 16,-17-2-355-16,0 0-1 0,18-14 324 15</inkml:trace>
  <inkml:trace contextRef="#ctx0" brushRef="#br1" timeOffset="206683.415">4460 5179 1462 0,'3'20'39'0,"-3"-20"-40"16,5 23 3-16,-5-23-3 0,22 23 7 0,-22-23 0 15,31 15 2-15,-12-13 1 0,2-1 5 16,3-7 5-16,5 0 3 0,0-8 9 16,6-1-4-16,0-4-1 0,2-2-7 0,-1-3-17 15,1 0 26-15,-5-3-27 0,-3 3 31 0,-6 0-7 16,-3 3-3-16,-7 1 5 0,-2 3-1 0,-8 0 8 15,-3 17-5-15,-3-27 0 0,3 27-10 0,-20-18-6 16,20 18-8-16,-33-10-3 0,11 10-1 0,-3 5-4 16,-3 5 2-16,-1 3-3 0,-2 8 4 15,2 2-3-15,0 5 4 0,2 3-4 0,0 2-10 16,6 1 21-16,1 1-19 0,5-3 20 0,6-2-8 16,5-3-12-16,3-5-8 0,7 0-15 15,4-5-9-15,10-2-7 0,1-6-10 0,13 0-18 0,-4-13-26 16,20 10-55-16,-13-25-73 0,24 12-152 0,-2-5-104 15,-10-14 187-15</inkml:trace>
  <inkml:trace contextRef="#ctx0" brushRef="#br1" timeOffset="207028.4448">5270 5023 1024 0,'0'0'321'15,"-43"15"-209"-15,20 0-23 0,-10-8-12 0,8 11-17 16,-4-2-20-16,1 6-20 0,0-1 26 15,4 6-32-15,1-2 21 0,6 3-10 0,1-1-11 16,5-2 3-16,3-1-8 0,5-3 3 0,3-4-7 16,0-17 0-16,11 23-4 0,-11-23 0 0,28 11-2 15,-7-11 1-15,2-3 2 0,6-4-2 0,1-4 1 16,3-5-2-16,1-4 3 0,-1-4-4 0,1-3 6 16,-2-2-6-16,-3 0 4 0,-2 0-4 0,-4 2-9 15,-3 4 25-15,-5 3-24 0,-3 3 25 16,-12 17-11-16,12-28-3 0,-12 28 4 15,0 0 4-15,3-19 4 0,-3 19 0 0,0 0-1 16,0 0-5-16,0 0-4 0,0 0-2 0,0 0-3 16,-21 26 1-16,16-7-2 0,0 4-11 0,2 3 19 15,-2 2-27-15,1 2 17 0,1-1-13 0,1 1-9 16,1-4-2-16,5 0-13 0,-1-7-16 0,11 1-34 16,-14-20-19-16,31 20-26 0,-31-20-40 15,43-5-65-15,-25-5-168 0,4-15-58 0,16 10 316 16</inkml:trace>
  <inkml:trace contextRef="#ctx0" brushRef="#br1" timeOffset="207190.4093">5841 4680 863 0,'0'0'342'0,"-11"-25"-160"16,11 25-39-16,0 0-49 0,-21 31-36 0,7-10-34 16,0 10-3-16,-2 6-10 0,3 6 1 0,0 7-14 15,0 1 8-15,4 4-13 0,-1 2 12 0,1 1 6 16,3 0-23-16,2-2 10 0,-1-8-66 0,11-1-6 15,-7-17-53-15,21 14-203 0,-6-16-198 0,-3-11 0 16,9 6 435-16</inkml:trace>
  <inkml:trace contextRef="#ctx0" brushRef="#br1" timeOffset="207347.1046">5684 5095 1338 0,'-27'-36'420'0,"27"36"-309"31,-18-9-42-31,18 9-25 0,0 0-25 0,0 0-16 16,0 0-5-16,5-21-2 0,-5 21-2 16,30-21-10-16,-4 10-21 0,0-6-33 0,11 14-83 15,-19-23-150-15,10 18-305 0,1-1 13 16,-2-4 386-16</inkml:trace>
  <inkml:trace contextRef="#ctx0" brushRef="#br1" timeOffset="207744.1709">6985 4783 991 0,'-10'-25'351'16,"-10"3"-218"-16,20 22-36 0,-29-29-8 0,29 29-19 16,-33-28-28-16,14 14-21 0,-2 0-3 15,-1 5-4-15,-1 3 0 0,1 6-1 0,0 3-3 16,0 6-4-16,-1 4-5 0,2 6 1 0,0 4-4 15,2 6 5-15,1 9-7 0,0 3 8 0,3 7-8 16,0 3 8-16,4 1-9 0,3 0 9 0,4-2-10 16,2-2-8-16,4-3 16 0,2-3-35 0,6-1 4 15,-4-9-39-15,10 5-41 0,-12-18-41 16,21 17-100-16,-25-36-151 0,13 27-108 0,5-7 205 16</inkml:trace>
  <inkml:trace contextRef="#ctx0" brushRef="#br1" timeOffset="208056.7373">6570 5156 1403 0,'0'0'189'0,"0"0"-119"0,0 0-40 16,0 0-2-16,0 0-15 0,0 0-27 0,0 0 35 16,0 0-31-16,24-21 33 0,-6 14-17 0,5-1-4 15,0 1 1-15,3 0 0 0,-1 0 6 0,2 1 1 16,0-2 3-16,-1 4-1 0,0-2-4 0,-3 3-3 15,-1-1 4-15,-3 3 4 0,-2 0 7 0,-17 1 2 16,28 0-2-16,-28 0-2 16,19 4-5-16,-19-4-1 0,0 0-3 0,0 0-1 15,15 18-2-15,-15-18-2 0,5 19-2 0,-5-19-12 16,0 30 25-16,-1-11-25 0,0 0 23 0,0 0-11 16,-1 1-5-16,0-1-3 0,2 2-8 0,0-2-4 15,1 0-12-15,-1-19-4 0,4 34-17 0,-4-34-26 16,11 29-44-16,-11-29-69 0,11 18-144 15,-11-18-212-15,0 0 39 0,29 4 449 0</inkml:trace>
  <inkml:trace contextRef="#ctx0" brushRef="#br1" timeOffset="208213.0133">6952 4834 1627 0,'-24'5'69'0,"24"-5"-45"0,0 0-13 15,0 0-16-15,0 0-24 0,0 0-19 0,10 18-36 16,-10-18-56-16,34 10-123 0,-17-6-274 0,2-8 33 16,14 12 384-16</inkml:trace>
  <inkml:trace contextRef="#ctx0" brushRef="#br1" timeOffset="208509.8799">7411 4957 1498 0,'0'0'122'0,"-33"20"-72"0,10-10-4 0,-4-4-8 16,3 5-15-16,-4 0-8 0,5 1 2 0,0 2 0 16,2 0 1-16,4 1-4 0,17-15 3 0,-24 27-6 15,24-27-1-15,-13 26-8 0,13-26-15 16,-1 20 10-16,1-20-15 0,12 17 29 0,-12-17-13 16,26 11 15-16,-26-11-13 0,35 1 0 0,-14-4-1 15,2-3-16-15,0 0 17 0,1-2-17 0,-2 2 31 16,-1 3-14-16,-2-2 13 0,-19 5-12 0,27 2-14 15,-27-2 13-15,0 0-11 0,17 20 30 0,-17-20-15 16,5 25 16-16,-5-25-15 0,-1 33-3 0,-3-14 2 16,-2 2-5-16,-1 0 5 15,0-1-7-15,-1-1 4 0,1-1-12 0,7-18-6 16,-7 26-13-16,7-26-13 0,0 0-34 0,0 0-49 16,11 23-83-16,-11-23-138 0,3-26-202 0,17 18 62 15,-12-22 474-15</inkml:trace>
  <inkml:trace contextRef="#ctx0" brushRef="#br1" timeOffset="208837.9983">7858 4605 1341 0,'0'0'388'0,"0"0"-328"0,-13 28-28 0,13-28-1 16,-24 39 3-16,10-15-9 0,1 6 6 15,-2 0-8-15,3 4 1 0,0 1-11 0,1 2 1 16,1 1-5-16,2 1 6 0,-3 1-8 15,2-1-7-15,1-2 0 0,1-2 0 0,4-5 0 16,3-2 0-16,3-4 0 0,1-4 0 0,1-3 0 16,-5-17 0-16,11 19 0 0,-11-19 0 0,0 0 0 15,22 5 0-15,-22-5 0 0,21-13 0 0,-21 13 0 16,25-27 0-16,-10 9 0 0,-1-3 0 0,1 1 0 16,0-1 0-16,-2 2 0 0,0 1 0 0,-13 18 0 15,27-29 0-15,-27 29 0 0,22-15 0 16,-22 15 0-16,0 0 0 0,20 3 0 15,-20-3 0-15,10 21 0 0,-5-2 0 0,-1 3-12 16,-2 4-25-16,0 5-1 0,-6-5-46 0,11 9-22 16,-7-35-87-16,10 53-138 0,-8-31-244 0,-2-22 30 15,20 37 420-15</inkml:trace>
  <inkml:trace contextRef="#ctx0" brushRef="#br1" timeOffset="208994.3333">8271 5266 1741 0,'-25'0'178'0,"25"0"-125"16,0 0-27-16,-19 4-10 0,19-4-23 15,0 0-16-15,0 0-26 0,0 0-51 16,0 0-133-16,-20-15-362 0,20 15-32 0,8-20 248 16</inkml:trace>
  <inkml:trace contextRef="#ctx0" brushRef="#br1" timeOffset="209681.7625">9124 4665 1099 0,'0'0'144'0,"-9"-20"-61"0,9 20-5 0,0 0 4 16,0 0-5-16,1-20-12 0,-1 20-13 15,0 0-18-15,0 0-12 0,0 0-11 0,0 0-3 16,0 0-2-16,0 0 2 0,-3 21-3 0,0-2 4 15,-5 4 1-15,0 6 9 0,-7 2-2 0,1 5 8 16,-3 2-6-16,-2 4 7 0,2 0-6 0,3 2 3 16,-1-3-10-16,6 0 2 0,1-2-12 0,6-3-6 15,3-3 18-15,4-4-24 0,5-5 22 16,2-3-13-16,5-3-4 0,1-3 4 16,5-2-2-16,1-5 1 0,6-3-6 0,-1-4-8 15,2-2-8-15,1-4-12 0,3 0-7 0,-3-4-21 16,6 4-23-16,-12-15-34 0,13 18-47 0,-19-23-65 15,20 11-194-15,-6 2-66 0,-8-13 219 0</inkml:trace>
  <inkml:trace contextRef="#ctx0" brushRef="#br1" timeOffset="210072.4215">9546 5124 1516 0,'0'0'42'16,"0"0"-28"-16,0 0-1 0,0 0-1 0,0 0 0 15,0 0 7-15,8-22 10 0,-8 22 1 0,29-14 0 16,-7 4-9-16,0-4-2 0,4-1-8 0,2-1-1 16,1-1-7-16,2-1 0 0,-3 3-4 0,-1-2 4 15,-3 2-3-15,-2 1 4 0,-3 0-5 0,-19 14 5 16,31-23 4-16,-31 23 7 0,12-17 6 15,-12 17 5-15,0 0-4 0,-3-18-2 0,3 18-7 16,0 0-6-16,-21-14-4 0,21 14-2 16,-30-5 0-16,12 6 0 0,-3 3 0 0,-2 3-1 15,-2 4 2-15,-1 3-2 0,-1 6 3 0,1 3-3 16,-2 5 6-16,-1 3-2 0,2 5 5 0,-1 3-4 16,4 0-6-16,2-3 18 0,7-1-22 0,5-5 19 15,5-4-14-15,10-5-5 0,6-4 2 16,8-3-7-16,5-7-5 0,9-2-8 0,6-10-15 15,9 0-26-15,0-17-56 0,23 14-65 0,-20-32-89 16,27 6-231-16,-8 7-5 0,-11-12 277 0</inkml:trace>
  <inkml:trace contextRef="#ctx0" brushRef="#br1" timeOffset="210369.2775">10390 4845 1533 0,'-33'0'102'0,"12"7"-47"15,-5-5-12-15,5 6-1 0,-2-3-12 0,4 2-8 16,-3-1 1-16,1 3 0 0,2 0-1 0,19-9-1 16,-29 17-6-16,29-17-3 0,0 0-5 0,-19 12-6 15,19-12-4-15,0 0 0 0,0 0-1 16,25 10 3-16,-25-10 0 0,35 3 2 0,-11-3-1 16,-1-1 1-16,5 0 0 0,2 1-2 0,-2 0 0 15,-1 3 0-15,-1 1 1 0,-3 3 2 16,-5 3-2-16,-18-10 3 0,28 24-2 0,-28-24 4 15,16 30-3-15,-13-13 3 0,-3 3-1 0,-3 2 3 16,-3-1-3-16,-4 1-6 0,-3 1 19 0,-4-1-23 16,-1-2 23-16,-1 0-15 0,2-5-4 15,0-2-1-15,17-13-13 0,-23 14-12 0,23-14-25 16,0 0-52-16,0 0-63 0,-9-17-104 0,28 5-258 16,-4-6 10-16,-2-12 218 0</inkml:trace>
  <inkml:trace contextRef="#ctx0" brushRef="#br1" timeOffset="210697.425">10939 4740 1469 0,'-20'-8'123'16,"20"8"-87"-16,-19 1-7 0,19-1-1 0,-29 9-9 16,10-1-9-16,-2 3 0 0,-3 4 7 0,0 1 4 15,1 4 7-15,-3 1 1 0,5 4 8 0,-3-2-2 16,5 0 1-16,0-1-9 0,5-4-7 15,4-1-9-15,10-17-4 0,-2 25-8 0,2-25 1 16,17 17-2-16,-17-17 3 0,35 6-1 0,-10-6 1 16,5-6 0-16,7-1-1 0,1-4 1 15,4-1-1-15,-5 2 1 0,0 1-2 0,-5 4 2 0,-4 1-2 16,-5 5 1-16,-6 5 1 0,-17-6 0 16,19 22 2-16,-16-4 1 0,-2 5 2 0,-8 6-2 15,-4 5 3-15,-8 2 9 0,-3 3-19 16,-3 0 17-16,-2-4-18 0,-1-2 0 0,1-3 6 15,3-2-8-15,2-7-4 0,3 0-13 0,2-7-14 16,17-14-27-16,-23 19-48 0,30 0-125 0,-7-19-282 16,0 0-71-16,0 0 149 0</inkml:trace>
  <inkml:trace contextRef="#ctx0" brushRef="#br1" timeOffset="211331.4989">12448 4577 870 0,'-4'-20'303'0,"-5"-10"-199"0,7 9-9 16,-10-10-39-16,7 9 10 0,-10-6-6 0,4 8-16 16,-9-5 4-16,3 7-4 0,-10-2 6 0,3 8-7 15,-5-1-2-15,2 9-10 0,-2 2-3 0,0 8-5 16,-2 5-6-16,2 9 0 0,-5 5-7 0,2 8 3 16,0 8-8-16,1 6-6 0,3 6 16 0,3 6-15 15,3 1 16-15,4 1-6 0,2 0-11 16,4-1 6-16,3 0-10 0,4-2 9 0,3-1-11 15,2-2-3-15,3-4 11 0,2-4-27 0,5-3 9 16,2-9-20-16,5 1-23 0,-2-13-21 0,12 7-43 16,-27-30-49-16,47 33-85 0,-47-33-141 0,32 1-90 15,-6 5 159-15</inkml:trace>
  <inkml:trace contextRef="#ctx0" brushRef="#br1" timeOffset="212087.0035">11874 4977 1279 0,'-16'21'446'16,"-5"-24"-349"-16,21 3-42 0,-17 0-22 16,17 0-14-16,0 0-12 0,0 0-9 0,0 0 0 15,24-6 2-15,-5 2 0 0,7-1 2 16,6-2 3-16,5-3-1 0,4 1 2 0,4-2-4 16,0 0 0-16,3 1-4 0,-3-2 4 0,-3 2-3 15,0 1 2-15,-5-1-2 0,-1 4 2 0,-5 0 0 16,-4 2 0-16,-3 3 0 0,-6 0-1 0,-18 1 1 15,24 1 1-15,-24-1 2 0,0 0 3 0,0 0 2 16,0 0 2-16,7 18 0 0,-7-18-5 0,-9 21-1 16,9-21-4-16,-20 31 2 0,6-10-2 15,-3 2 7-15,0 1-3 0,3 3 5 0,-2 0-3 16,4 1-7-16,0 0 0 0,3 0 0 0,4-3 0 16,5-1 0-16,4-4 0 0,3-3 0 15,-7-17 0-15,29 24 0 0,-7-17 0 0,4-3 0 16,2-4 0-16,3-7 0 0,2-4 0 0,1-5 0 15,0-5 0-15,0-3 0 0,-1-5 0 0,-1-2 0 16,-2-3 0-16,-3 0 0 0,-5 0 0 16,-4 0 0-16,-3 5 0 0,-7 3 0 0,-4 1 0 15,-3 4 0-15,-5 0 0 0,-2 1 0 0,-3 1 0 16,9 19 0-16,-30-27 0 0,12 16 0 0,-3 5 0 16,-3 2 0-16,1 4 0 0,-1 4 0 0,1 3 0 15,2 1 0-15,3 3 0 0,18-11 0 0,-29 23 0 16,29-23 0-16,-13 20 0 15,13-20 0-15,5 18 0 0,-5-18 0 0,23 15 0 16,-4-9 0-16,5-2 0 0,5-1 0 0,4-3 0 16,3-2 0-16,2 0 0 0,0-1 0 0,-2 0 0 15,0 0 0-15,-5 1 0 0,-3 1 0 0,-5 0 0 16,-5-1 0-16,-18 2 0 0,24 0 0 0,-24 0 0 16,0 0 0-16,0 0 0 0,0 0 0 0,0 0 0 15,0 0 0-15,0 0 0 0,0 0 0 16,-19 20 0-16,19-20 0 0,-28 28 0 0,10-8 0 15,1 3 0-15,1 4 0 0,-1 1 0 0,3-1 0 16,0 0 0-16,5 0 0 0,2-7 0 0,5-1 0 16,4-2 0-16,-2-17 0 0,14 23 0 0,-14-23 0 15,30 12 0-15,-10-10 0 0,4-5 0 0,2-4 0 16,2-8 0-16,2-4 0 0,-1-6 0 16,3-2 0-16,-4-3 0 0,-2 0 0 0,-5 1 0 15,-4 0 0-15,-6 3 0 0,-4 2 0 0,-4 3 0 16,-4 1 0-16,-4 1 0 0,-4-1 0 0,0 1 0 15,-5 0 0-15,1 2 0 0,-3-3-42 0,16 20-27 16,-35-28-37-16,35 28-39 0,-33-17-79 0,33 17-233 16,0 0-81-16,-23 13 73 0</inkml:trace>
  <inkml:trace contextRef="#ctx0" brushRef="#br1" timeOffset="212640.3242">13787 4852 1461 0,'0'0'105'0,"0"0"-61"0,0 0-3 0,-21-17 2 16,21 17-8-16,-28 2-6 0,9 3-1 0,-9-2 1 16,1 3 1-16,-6 0-3 0,3 1-1 0,-3 2 0 15,3 1 1-15,-2 3-6 0,3 2-3 0,1 2-6 16,4 0-1-16,0 2-4 0,6 3 1 15,2 1-4-15,4 0 2 0,4 1-5 0,4-1 1 16,5-2-3-16,4-2-6 0,-5-19 5 0,22 28-4 16,-4-18 6-16,2-7 2 0,5-4 0 0,6-6 10 15,0-8-6-15,7-5-6 0,3-7 0 0,-1-5 0 16,5-6 0-16,3-4 0 0,-1-4 0 0,2-5 0 16,-2-2 0-16,-2 1 0 15,-2 2 0-15,-7 4 0 0,-6 6 0 0,-6 5 0 16,-9 4 0-16,-2 5 0 0,-8 6 0 0,-4 3 0 15,-1 17 0-15,-4-17 0 0,4 17 0 0,0 0 0 16,-19 8 0-16,19-8 0 0,-29 43 0 0,8-6 0 16,-3 10 0-16,-2 7 0 0,2 3 0 0,1 3 0 15,5 2 0-15,3-4 0 0,6 2 0 0,3-9 0 16,11 2-51-16,-4-20-129 0,32 7-393 16,-13-12-57-16,14-7 28 0</inkml:trace>
  <inkml:trace contextRef="#ctx0" brushRef="#br1" timeOffset="213093.4843">15545 4493 1242 0,'0'0'370'0,"-4"-32"-291"0,4 9-28 0,-6-7 0 15,3 1-18-15,-4-1-6 0,-2 0-15 16,-4-2 3-16,0 3-9 0,-3 1 3 0,-3 5-6 16,2 4 8-16,-1 7 0 0,-1 5 4 0,-2 5-3 15,0 6-4-15,-2 8-1 0,-1 6-2 0,-2 8 6 16,-2 6 0-16,0 8 8 0,-2 7-6 0,0 8 9 16,-1 5-18-16,3 7-4 0,0 2 0 15,3 2 0-15,2-1 0 0,1 0 0 0,5-4 0 16,3-6 0-16,6-5 0 0,5-7 0 15,6-3 0-15,4-8 0 0,5-2 0 0,2-6-32 16,5-2-1-16,-1-8-25 0,9 2-32 0,-9-17-37 16,19 14-86-16,-37-18-118 0,35-15-221 0,-11 10 67 15,-10-16 360-15</inkml:trace>
  <inkml:trace contextRef="#ctx0" brushRef="#br1" timeOffset="213827.8559">14849 4931 1415 0,'-25'-9'394'0,"25"9"-329"0,0 0-52 0,0 0-11 16,0 0 1-16,21 0 2 0,-2-1 8 0,8 0 1 15,4-5 1-15,4 0-2 0,4-3-2 0,3-2-1 16,3 2-2-16,3-2-2 0,0-1 0 16,0 0-5-16,-2-2 2 0,-3 1-2 0,-3 2-1 15,-6 1 1-15,-4 3 1 0,-3 2-2 0,-6 2 3 16,-21 3-3-16,26-3 3 0,-26 3 1 0,0 0 4 15,0 0 3-15,0 0 0 0,0 0-5 0,0 0-6 16,0 0 0-16,0 18 0 0,0-18 0 0,-17 26 0 16,5-9 0-16,-4 2 0 0,-1 3 0 15,-1 3 0-15,0 2 0 0,-2 3 0 16,0 1 0-16,3 2 0 0,0 0 0 0,3-2 0 16,5 1 0-16,1-6 0 0,6-3 0 0,3-5 0 15,-1-18 0-15,20 27 0 0,-3-17 0 0,3-5 0 16,6-3 0-16,3-4 0 0,4-7 0 0,3-3 0 15,2-7 0-15,1-6 0 0,1-4 0 0,-2-3 0 16,1-2 0-16,-3-1 0 0,-5 0 0 16,-6 3 0-16,-5 1 0 0,-6 3 0 0,-4 3 0 15,-5 0 0-15,-6 2 0 0,-6 3 0 0,-4 1 0 16,-3 2 0-16,-3 0 0 0,-4 5 0 0,1 3 0 16,-4 6 0-16,3 1 0 0,0 6 0 0,3 3 0 15,1 3 0-15,17-10 0 0,-26 25 0 16,26-25 0-16,-15 32 0 0,15-32 0 0,3 30 0 15,-3-30 0-15,22 29 0 0,-5-15 0 16,5 1 0-16,2-2 0 0,3-1 0 0,1-2 0 16,1-1 0-16,1 0 0 0,1-2 0 0,0 2 0 15,-3-2 0-15,-2 0 0 0,-4 3 0 0,-5-1 0 16,-17-9 0-16,24 19 0 0,-24-19 0 0,11 23 0 16,-11-23 0-16,2 27 0 0,-2-27 0 0,-4 32 0 15,-4-14 0-15,0 0 0 0,-2 1 0 16,-2-1 0-16,12-18 0 0,-24 29 0 0,24-29 0 15,-22 22 0-15,22-22 0 0,0 0 0 16,-21 14 0-16,21-14 0 0,0 0 0 0,0 0 0 16,0 0 0-16,0 0 0 0,0 0 0 0,5-18 0 15,-5 18 0-15,13-30 0 0,-2 8 0 0,3-2 0 16,1-4 0-16,0 0 0 0,-2-1 0 0,0 2 0 16,-3 1 0-16,0 0 0 0,-3 3 0 15,1 3 0-15,-2 1 0 0,-1 0 0 0,-5 19 0 16,8-32 0-16,-8 32 0 0,9-27 0 0,-9 27 0 15,12-18 0-15,-12 18 0 0,19-11-51 0,0 16-65 16,-19-5-97-16,42-12-402 0,-20 8 15 0,4-1 149 16</inkml:trace>
  <inkml:trace contextRef="#ctx0" brushRef="#br1" timeOffset="214249.7797">17185 4464 1455 0,'20'-10'179'16,"-20"10"-121"-16,0-17-19 0,0 17-2 0,0 0-15 16,2-17-2-16,-2 17 0 0,0 0-1 0,0 0-3 15,0 0-10-15,-19 29-5 0,9-6-3 0,-6 10-9 16,-3 10 24-16,1 9-15 0,-4 4 26 0,2 5-4 15,-2 0-13-15,2 2 6 16,3-2-16-16,1-3 9 0,6-6-11 0,3-5 7 16,5-5 3-16,3-4-29 0,5-5 9 0,0-7-53 15,10 0-25-15,-16-26-55 0,39 30-142 0,-16-28-254 16,2-7 8-16,4 0 316 0</inkml:trace>
  <inkml:trace contextRef="#ctx0" brushRef="#br1" timeOffset="214421.6267">16876 4928 1855 0,'0'0'83'15,"0"0"-68"-15,0 0-11 0,0 0 0 0,0 0-5 16,33-26 3-16,-4 11-3 0,9-5-1 0,5-6-4 16,11 0-15-16,1-10-38 0,10 12-59 15,-16-21-129-15,19 15-350 0,-14-2 41 0,-5-3 202 16</inkml:trace>
  <inkml:trace contextRef="#ctx0" brushRef="#br1" timeOffset="214749.7718">17579 4459 1510 0,'-31'11'299'0,"7"17"-270"16,0-1 12-16,4 7-23 0,0-1 26 0,3 4-14 15,-2 1-11-15,4 2 8 0,-1-1-10 16,1 2-4-16,4-1-13 0,3 0 0 0,0-1 0 15,5-1 0-15,-3-2 0 0,1 0 0 0,1-2 0 16,2-2 0-16,1-4 0 0,1-3 0 0,2-4 0 16,-2-21 0-16,10 26 0 0,-10-26 0 15,19 10 0-15,-19-10 0 0,26-10 0 0,-26 10 0 16,31-29 0-16,-11 6 0 0,2-3 0 0,1-7 0 16,-1 1 0-16,-3 2 0 0,-3 0 0 0,-1 2 0 15,-3 0 0-15,0 3 0 0,-2 0 0 0,-1 3 0 16,0 4 0-16,-9 18 0 0,12-18 0 0,-12 18 0 15,0 0 0-15,0 0 0 0,8 16 0 16,-8-16 0-16,7 40 0 0,-6-14 0 16,0 2 0-16,1-1 0 0,2 2-1 0,0-2-34 15,4 2-19-15,0-6-10 0,6 6-36 0,-14-29-21 16,29 44-73-16,-29-44-124 0,0 0-213 0,31 19 24 16,-31-19 386-16</inkml:trace>
  <inkml:trace contextRef="#ctx0" brushRef="#br1" timeOffset="215546.6472">17790 4906 1616 0,'0'19'107'0,"0"-19"-76"0,0 16-1 16,0-16 3-16,0 0-5 0,27 20-6 0,-10-15-2 15,3-4-5-15,2-1-2 0,2-4-5 16,0-1-5-16,1-2 1 0,-2-3-5 0,-1 1 3 15,1-3-3-15,0-3 3 0,-1-1-4 0,-2 0 4 16,0-3-4-16,-3 1 4 0,-4 0-2 0,-3 1 2 16,-3 0-1-16,-7 17 3 0,7-32-3 0,-7 32 3 15,-3-32-4-15,3 32 1 0,-16-30-3 0,16 30 3 16,-23-28-2-16,23 28 4 0,-34-11-2 0,14 12 0 16,-1 7 4-16,-4 4 2 15,1 4 7-15,-4 5 0 0,0 6 6 0,0 3-6 16,0 6 6-16,2 2-15 0,2 1-5 0,5-2 0 15,4-1 0-15,7-2 0 0,5-5 0 0,9-3 0 16,6-5 0-16,8-5 0 0,3-5-21 0,7-5-13 16,2-6-4-16,7-4-9 0,0-6-5 0,9-1-12 15,0-10-11-15,8 7-6 0,-8-14-14 0,7 8 8 16,-12-9 4-16,7 10 19 0,-14-6 14 16,-1 5 23-16,-8-1 10 0,-7 2 16 0,-20 19 21 15,20-30 33-15,-20 30 21 0,0-19 24 0,0 19-7 16,0 0-13-16,-22-3-16 0,4 5-16 0,18-2-13 15,-30 21-12-15,13-4-2 0,-2 3-8 16,2 3 4-16,-1 1-4 0,2 1 5 0,2 2-4 16,2-1 8-16,1 0-5 0,2-1 4 15,3-3-7-15,2-1 1 0,1-3-5 0,3-1-15 16,0-17 16-16,1 20-17 0,-1-20 15 0,0 0-2 16,0 0-3-16,26-2 14 0,-26 2-13 0,28-27 12 15,-9 5-12-15,3-3-5 0,0-3 6 0,0-1-6 16,-2 0 6-16,-1 1-5 0,-2 1 4 0,-3 1-4 15,0 1 4-15,-5 1-3 0,-1 3 4 0,-4 3-1 16,-4 18 6-16,8-22 3 0,-8 22-4 16,0 0-8-16,0 0 0 0,0 0 0 0,0 0 0 15,0 0 0-15,-21 33 0 0,13-14 0 16,-1 4 0-16,2-2 0 0,1-1 0 0,1-2 0 16,5-18 0-16,-3 29 0 0,3-29 0 0,6 20 0 15,-6-20 0-15,17 8 0 0,-17-8 0 0,35-7 0 16,-10-4 0-16,7-5 0 0,4-4 0 0,4-3 0 15,5-5 0-15,1 0 0 0,-2 2 0 16,0-1 0-16,-9 5 0 0,-3 3 0 0,-8 2 0 16,-5 5 0-16,-19 12 0 0,20-12 0 0,-20 12 0 15,0 0 0-15,0 0 0 0,0 0 0 0,-16 24 0 16,2-5 0-16,-4 8 0 0,-3 8 0 0,-1 1 0 16,-2 4 0-16,3 2 0 0,-2-3 0 0,6 1 0 15,1-7-23-15,10 1-88 16,6-34-107-16,-7 35-400 0,7-35-13 0,0 0 186 15</inkml:trace>
  <inkml:trace contextRef="#ctx0" brushRef="#br1" timeOffset="215893.8206">19286 5222 2042 0,'0'0'5'0,"0"0"-5"0,-23-4 0 0,23 4 0 15,0 0-74-15,0 0-163 0,0 0-402 0,0 0-6 16,7-19 194-16</inkml:trace>
  <inkml:trace contextRef="#ctx0" brushRef="#br2" timeOffset="237785.7044">1027 6300 1154 0,'0'0'100'0,"0"0"-36"16,-19-8-8-16,19 8-13 0,0 0 4 0,-17-13-1 15,17 13-7-15,0 0-8 0,0 0-12 0,0 0-7 16,0 0-5-16,-18 1-4 0,18-1-3 0,0 0-2 16,0 0 2-16,-13 20-2 0,13-20 4 0,0 0-2 15,-6 19 1-15,6-19-2 0,0 0 1 0,0 0 0 16,5 19 0-16,-5-19 0 0,0 0 0 16,0 0-1-16,0 0 2 0,22 8 0 0,-22-8-1 15,0 0 3-15,21-8-1 0,-21 8 0 16,17-12 0-16,-17 12 0 0,0 0-3 0,21-25 2 15,-21 25-2-15,10-20 3 0,-10 20-3 0,7-18 3 16,-7 18-1-16,0 0 3 0,-3-17 0 0,3 17 2 16,0 0-1-16,0 0 1 0,-22-4-2 15,22 4 1-15,-18 4-1 0,18-4-1 0,-22 11 1 16,22-11 0-16,-19 21 3 0,19-21-2 0,-19 25 4 16,19-25-2-16,-15 30 1 0,15-30-4 0,-9 32 1 15,9-32-4-15,-1 29-14 0,1-29 29 0,7 27-28 16,-7-27 29-16,16 19-15 0,-16-19-1 0,21 11 0 15,-21-11 1-15,28 5 0 0,-28-5-2 16,31-5 2-16,-31 5 0 0,32-15-1 16,-32 15-13-16,30-23 31 0,-30 23-28 0,26-26 31 15,-26 26-12-15,14-31-3 0,-14 31 5 0,6-24-1 16,-6 24 5-16,-1-19-2 0,1 19 2 0,0 0-4 16,-16-21-2-16,16 21-4 0,0 0-1 0,-23-11-2 15,23 11-1-15,-18 0-1 0,18 0 0 0,-17 3-1 16,17-3 0-16,-16 6 1 0,16-6-2 0,0 0 2 15,-18 13-2-15,18-13 2 0,0 0-3 16,0 0 1-16,0 0-1 0,0 0-1 0,0 0 1 16,0 0 0-16,0 0-1 0,0 0 3 0,23 15-2 15,-23-15 1-15,16-4 1 0,-16 4-1 16,0 0 0-16,17-6 1 0,-17 6 1 0,0 0-1 16,0 0 1-16,0 0-6 0,0 0-12 0,0 0-17 15,0 0-55-15,0 0-109 0,0 0-402 16,0 0-14-16,-10-17 293 0</inkml:trace>
  <inkml:trace contextRef="#ctx0" brushRef="#br2" timeOffset="239298.9533">1879 6252 922 0,'0'0'224'0,"0"0"-137"16,0 0-38-16,0 0-26 0,0 0-12 0,0 0 2 15,0 0 1-15,0 0 0 0,0 0-4 16,0 0-4-16,0 0-5 0,-17 25 1 0,13-1-3 16,-2 7 4-16,-1 8 13 0,-2 6-19 0,-2 1 34 15,0 4-22-15,-5-1 12 0,4 3 9 0,-4-3-13 0,4 1 15 16,-4-5-11-16,7-2 10 0,-3-9-11 0,3-2 5 15,2-9-11-15,3-4-1 0,4-19-8 16,-4 19-2-16,4-19-4 0,0 0-1 16,0 0 2-16,0 0 1 0,0 0 10 0,20-21 3 15,-12 1 6-15,5-4-4 0,-1-9 1 0,4-7-12 16,-2-4 10-16,3-7-7 0,-1-4 16 0,1 0-9 16,-2-4 11-16,-2-1 1 0,-1-1-22 0,2 1 15 15,-2 0-21-15,0 5 2 0,1 6 7 0,-1 4-9 16,1 6 8-16,-3 9-9 0,-1 8 6 15,-9 22-4-15,12-20 0 0,-12 20 1 0,0 0-2 16,0 0 0-16,0 0 0 0,14 17 2 0,-7 0-2 16,5 8 4-16,1 7-5 0,1 4 4 0,-1 4-5 15,-1 3 6-15,0 4-8 0,2 3-4 0,-3 1 18 16,0 1-18-16,-3 0 20 0,0-1-6 0,0-1-15 16,-2-1 10-16,1-1-20 0,1-4-1 0,-2-2-12 15,-1-8-9-15,4 3-43 16,-9-14-19-16,14 10-63 0,-14-33-98 0,3 21-258 15,-3-21 7-15,0 0 400 0</inkml:trace>
  <inkml:trace contextRef="#ctx0" brushRef="#br2" timeOffset="239873.0562">1925 6540 1507 0,'0'0'112'0,"-18"15"-52"0,18-15-17 0,-19 9-25 15,19-9-8-15,0 0-9 0,0 0-3 0,0 0 0 16,0 0-1-16,27 8 2 0,-9-8-2 0,5-5 2 0,5-4-9 0,5 0-10 16,1-7-20-16,9 4-15 0,-5-9-17 15,9 9 2-15,-7-8-1 0,11 9 7 16,-9-7 15-16,5 8-12 0,-7-4 16 0,1 7-9 16,-6-1 5-16,0 7-3 0,-8-4-17 0,-2 9-22 15,-8-4-12-15,-17 0-8 0,24 13 23 0,-24-13 31 16,10 19 25-16,-10-19 25 0,-3 26 17 0,3-26 39 15,-13 33 26-15,13-33 50 0,-17 38 16 0,17-38 4 16,-18 41-11-16,18-41-25 0,-19 40-13 0,19-40-22 16,-19 40-13-16,11-23-11 0,4 6 3 15,4-23-11-15,-7 36 2 0,7-36-13 0,-7 32-7 16,7-32-9-16,-4 25 2 0,4-25-6 16,1 20-2-16,-1-20-5 0,0 0-2 0,0 0-1 15,5 19 1-15,-5-19-2 0,0 0 0 0,0 0 1 16,0 0-1-16,20-6 2 0,-20 6 2 0,18-20 6 15,-18 20 1-15,25-35 7 0,-10 12-4 0,-2-3 4 16,1 0-4-16,-1 1 4 0,-1 1-4 16,-1-3 3-16,0 3-9 0,-1 0 2 0,1-1-8 15,-1 4 3-15,-1 0-5 0,1 2 3 0,1 2-4 16,-11 17-11-16,19-29 11 0,-19 29-12 0,19-23 26 16,-19 23-13-16,18-11 12 0,-18 11-12 0,18-1-3 15,-18 1 2-15,0 0-11 0,24 23 24 16,-15-6-21-16,1 4 21 0,-3 7-10 15,-1 5-4-15,-4 2 3 0,0 2-7 0,-4 2 3 16,0 0-11-16,0-2 0 0,3 1-16 0,-1-7 1 16,6 1-21-16,-1-11 0 0,6 4-12 0,-11-25-14 15,26 30-23-15,-26-30-39 0,38 11-98 0,-38-11-77 16,38-26-165-16,-3 22 117 0,-18-27 361 0</inkml:trace>
  <inkml:trace contextRef="#ctx0" brushRef="#br2" timeOffset="240061.4428">3219 6468 1310 0,'0'0'122'0,"-16"25"-73"0,9-7-6 0,-5-1-10 15,3 7 1-15,-2-1-10 0,1 5 2 0,-1-1-13 16,2 3 0-16,-1 1-13 0,3 1 6 16,1-1-8-16,2-2 5 0,0-2-8 15,2-2 1-15,3 2-8 0,0-4-5 0,3 1-19 16,-4-24-13-16,12 38-51 0,-12-38-65 0,17 8-287 15,-17-8-82-15,18 1 235 0</inkml:trace>
  <inkml:trace contextRef="#ctx0" brushRef="#br2" timeOffset="240236.3942">2942 6194 1577 0,'-36'-3'191'0,"7"9"-146"0,1-3-18 0,9 3-10 15,19-6-7-15,-20 7-7 0,20-7-15 0,0 0-14 16,0 0-12-16,0 0-9 0,26 8-12 0,-26-8-9 16,48 2-22-16,-21-12-27 0,19 13-57 15,-13-20-108-15,5 5-210 0,14 12 28 0,-17-13 464 16</inkml:trace>
  <inkml:trace contextRef="#ctx0" brushRef="#br2" timeOffset="240736.3776">3428 6416 1108 0,'-26'31'96'16,"24"-7"-34"-16,2-24 23 0,-11 39 4 0,11-39-7 16,-10 35 2-16,10-35-18 0,-9 34-8 0,9-34-19 15,-9 29-9-15,9-29-11 0,-6 24-4 0,6-24-7 16,-2 21 0-16,2-21-4 0,-3 19 3 0,3-19-4 16,0 0 1-16,-1 18-3 0,1-18-1 0,0 0-2 15,0 0 0-15,0 0-1 0,0 0 0 0,0 0 3 16,0 0 0-16,18-19 2 0,-18 19-1 15,18-28 0-15,-8 10-2 0,1-3 3 16,-1-2-3-16,0 0 3 0,-1 0-3 0,0-1 3 16,-2 1-3-16,0 2 4 0,1 1-3 0,-2 3-13 15,-6 17 26-15,8-24-26 0,-8 24 27 0,0 0-13 16,0 0 1-16,0 0-1 0,0 0-14 0,0 0 15 16,0 0-14-16,14 17 29 0,-14-17-13 0,7 30 10 15,-2-13-12-15,-5-17-5 0,13 30 7 16,-13-30-5-16,16 25 4 0,-16-25-2 0,22 14-2 15,-22-14 3-15,27 9-1 0,-27-9 2 0,29 0 3 16,-12-5 2-16,0-3 2 0,0-2 2 0,2-3-1 16,1-2 2-16,-1-1-2 0,0-2 0 0,-1 0-5 15,-2 1-13-15,-16 17 22 0,26-30-24 0,-26 30 22 16,20-23-11-16,-20 23-2 16,14-17 1-16,-14 17-1 0,0 0 1 0,0 0 0 15,0 0-2-15,0 0 1 0,0 0-3 0,0 0 3 16,9 27-2-16,-9-6-8 0,1 3 18 0,-1 3-24 15,1 2 19-15,-1-1-14 0,2 1-6 0,0-4-1 16,4 3-13-16,-1-4-2 0,5 0-14 0,-2-4-19 16,12 5-41-16,-20-25-50 0,37 35-105 0,-37-35-176 15,34 15-77-15,-1-3 239 0</inkml:trace>
  <inkml:trace contextRef="#ctx0" brushRef="#br2" timeOffset="241095.7648">4312 6400 1404 0,'-42'-17'151'0,"25"16"-82"16,-8-5-4-16,6 8-13 0,-6 2-19 15,1 7-24-15,-4 3 32 0,1 8-28 0,1 1 29 16,0 5-10-16,2 2-11 0,3 1 3 0,4 0-12 16,2-2 2-16,6-3-10 0,4-3 2 0,4 0-6 15,6-1 2-15,2-4-3 0,-7-18 2 0,27 29 0 16,-27-29 0-16,36 14-1 0,-15-12 0 0,3-4 1 15,2-2-1-15,-1-6 1 0,1-2 1 16,-2-5 1-16,0-1-2 0,-2-2 2 0,-2-2-4 16,-5 0 2-16,0 0-1 0,-3-1 2 15,-2 1-3-15,-3 1 4 0,-1 1-4 0,-3 2 4 16,-3 18-3-16,-1-25 2 0,1 25-1 0,-7-17 0 16,7 17-1-16,0 0 1 0,0 0-2 0,-18 0 0 15,18 0 0-15,-10 23-3 0,4-3 4 0,3 5-6 16,-2 1-1-16,5 2-9 0,0-5-7 15,6 1-11-15,0-6-6 0,7 2-12 0,-13-20-5 16,32 26-18-16,-32-26-14 0,47 15-72 0,-47-15-72 16,56-12-31-16,-30-4-171 0,3-17-3 0,20 16 358 15</inkml:trace>
  <inkml:trace contextRef="#ctx0" brushRef="#br2" timeOffset="241267.6394">4839 5931 1573 0,'-8'18'131'0,"-16"-2"-59"0,6 14-12 16,-6 5-23-16,2 10-1 0,-4 3-16 0,3 6 6 16,0 1-14-16,3-1 3 0,6 2 2 0,4-4-22 15,5-4 15-15,5-4-25 0,6-2-17 16,2-7-6-16,7 2-42 0,-5-16-69 0,21 18-168 16,-16-18-298-16,6-5 30 0,2 7 413 0</inkml:trace>
  <inkml:trace contextRef="#ctx0" brushRef="#br2" timeOffset="242035.7226">5460 6408 1328 0,'-38'-24'201'0,"38"24"-140"0,0 0-9 0,0 0-6 16,0 0-9-16,0 0-10 0,0 0-10 0,0 0-4 15,0 0-8-15,-18 4-4 0,18-4 15 16,-1 30-30-16,0-9 31 0,1 4-24 0,-4 0 13 16,2 5 9-16,-2-1-5 0,2 0 6 15,-2-2-6-15,0 4 6 16,1-5-7-16,0 3 6 0,1-3-9 0,1-3 1 15,1-5-4-15,0-18-1 16,3 23-2-16,-3-23 0 0,0 0-1 0,0 0 0 16,0 0 1-16,0 0 0 0,0 0 2 0,17-4-1 15,-17 4 2-15,9-24-1 0,-6 3 1 0,1-3-4 16,1-2 4-16,-1-5-6 0,-1 1 6 0,5-1-4 16,-5-1 4-16,3 0-3 0,2-2 5 0,-2-1-8 15,1 2-9-15,0 2 22 0,2 3-24 16,-1 5 26-16,3 5-10 0,-11 18-4 0,22-23 2 15,-22 23-2-15,23-11 1 0,-23 11 1 0,28-3-1 16,-11 5 0-16,0 0 1 0,0 2-2 0,1 2 1 16,0 2 0-16,-1 1 0 0,1 3 1 0,-18-12-2 15,31 26 3-15,-31-26-4 0,26 30-11 0,-26-30 10 16,19 31-10-16,-19-31 27 0,8 30-13 16,-8-30 15-16,-10 31-13 0,10-31-2 15,-22 32 2-15,22-32-3 0,-33 29 4 0,13-16-4 16,-1-1 3-16,-2 2-1 0,0-1 1 0,-2 0-4 15,1 2 5-15,-2 0-5 0,2 4 5 0,0 1-4 16,2 5 4-16,1 2-3 0,1 3 7 0,0 2-2 16,3-1 8-16,-1 4-7 0,2 2 5 0,3 1-11 15,-2 1 5-15,3 2 7 0,0 0-23 0,0-3 21 16,4-2-20-16,0-5 6 0,4-4 2 16,4-4-14-16,1-6-9 0,9 0-17 0,-10-17-14 15,26 16-32-15,-26-16-35 0,48-3-92 16,-33-14-219-16,16-6-118 0,7 1 140 0</inkml:trace>
  <inkml:trace contextRef="#ctx0" brushRef="#br2" timeOffset="242280.5639">6058 5873 1476 0,'0'37'300'15,"0"-37"-279"-15,-15 36-1 0,7-11 0 16,4 5 9-16,-6 5-11 0,-1 5 2 16,-4 3-13-16,1 3 3 0,-1 4-12 0,0 0 7 15,2 0-10-15,1 1-4 0,0-2 20 0,2-2-20 16,3-3 20-16,-1-1-9 0,5-3-16 0,0-5-3 16,7-3-21-16,-2-6-17 0,12 4-42 0,-14-30-43 15,35 36-115-15,-35-36-243 0,35 8-33 0,-2-6 252 16</inkml:trace>
  <inkml:trace contextRef="#ctx0" brushRef="#br2" timeOffset="242688.8145">6425 6355 1612 0,'0'0'153'0,"-22"-7"-109"0,3 5-5 15,-2-3 1-15,1 2-11 0,-1 3-7 16,1 3-3-16,-1 3-4 0,0 1-3 0,1 4-3 15,1 2-11-15,-1 2 9 0,0 3-11 0,2 1 21 16,1 3-11-16,2 1 11 0,2-1-11 0,2 0-4 16,4-1 2-16,1 0-4 0,2-2 0 0,4-2 0 15,0-17 0-15,5 26 0 0,-5-26 0 0,16 16 0 16,-16-16 0-16,23 10 0 0,-23-10 0 0,30-1 0 16,-11-4 0-16,0-2 0 0,2-3 0 15,-2-2 0-15,2-2-1 0,-2-3 2 16,2-3-3-16,-2 1 1 0,0-3-1 0,-4 3 2 0,0 1-3 0,-3 0 2 0,-1 1 0 0,-11 17-11 15,16-32 21-15,-16 32-20 0,10-24 20 0,-10 24-8 16,0 0-1-16,0 0 0 0,0 0 0 0,0 0-2 16,0 0 0-16,0 0-2 0,0 0-10 15,0 0 21-15,6 27-24 0,-7-7 20 16,-3 3-13-16,0 2-3 0,-1 1 0 0,3-1-6 16,1-1 1-16,2 1-12 0,0-7 1 0,6 2-5 15,-7-20 2-15,20 28-7 0,-20-28-9 0,29 16-16 16,-29-16-18-16,39 2-28 0,-39-2-41 0,46-14-71 15,-30-6-101-15,3-1-145 0,12 11 170 0,-20-23 298 16</inkml:trace>
  <inkml:trace contextRef="#ctx0" brushRef="#br2" timeOffset="243032.5519">6726 6408 1211 0,'0'0'156'0,"-21"-4"-57"0,21 4-28 16,0 0-6-16,-20 32-27 0,20-32 5 15,-22 33 2-15,11-16-15 0,2 5-3 0,0-2-12 16,3 3 4-16,-2-1-5 0,3-2 1 0,2-3-4 15,0 0 0-15,3-17-5 0,3 27 0 16,-3-27-4-16,6 17 0 0,-6-17-3 0,0 0 3 16,0 0-1-16,18 5 0 0,-18-5 2 0,17-16-3 15,-17 16 4-15,22-29-3 0,-10 12 4 0,2-1-1 16,-2-1 5-16,1 0-4 0,-1-1 4 0,-1 2-6 16,0 0 4-16,-2 1-5 0,-9 17 2 0,17-32-5 15,-17 32-12-15,14-26 12 0,-14 26-13 0,11-17 27 16,-11 17-13-16,0 0 12 15,0 0-12-15,0 0-14 0,0 0 14 0,17 2-12 16,-17-2 28-16,6 21-12 0,-3-4 12 0,-2 0-13 16,-1 1-5-16,-1 0 4 0,0 0-4 0,1 0 3 15,0 1-6-15,0-2-3 0,2 3-10 0,-2-20-6 16,9 34-9-16,-9-34-10 0,18 29-21 0,-18-29-21 16,23 24-23-16,-23-24-30 0,36 15-57 15,-36-15-64-15,36-14-233 0,-4 14 45 0,-17-21 414 16</inkml:trace>
  <inkml:trace contextRef="#ctx0" brushRef="#br2" timeOffset="243252.363">7305 5920 1202 0,'-1'40'191'0,"-19"-10"-98"16,13 15-11-16,-10-3-22 0,8 9-3 0,-6-2-19 15,5 6 10-15,-5-2-18 0,6 2-16 0,-1-2 10 16,0 0-29-16,4-3 18 0,0-2-9 0,1-3-9 16,3-7 0-16,3 1-36 0,-2-9-7 0,9 2-25 15,-7-13-30-15,14 9-82 0,-15-28-136 16,0 0-220-16,21 18 33 0,-21-18 488 0</inkml:trace>
  <inkml:trace contextRef="#ctx0" brushRef="#br2" timeOffset="243505.4674">7397 6332 1344 0,'-36'9'249'0,"16"16"-147"0,-9-7-28 16,9 8-22-16,-5-7 8 0,5 4-35 0,-1-5 20 15,4-1-17-15,17-17-12 0,-22 24-4 0,22-24-7 16,0 0 0-16,-5 18-3 0,5-18 0 0,0 0 1 15,18 9 2-15,-18-9-2 0,26 2 2 16,-26-2-3-16,34-2-3 0,-12-1 2 16,-1 0-1-16,0-1 1 0,3 3 1 0,-3-1-2 15,1 3-4-15,-1 0-5 0,-2 1-5 0,2 3-6 16,-4 1-3-16,0 3-9 0,-17-9-9 0,32 20-19 16,-32-20-37-16,30 21-52 0,-30-21-94 0,29-1-259 15,-12 5-30-15,-17-4 217 0</inkml:trace>
  <inkml:trace contextRef="#ctx0" brushRef="#br2" timeOffset="243720.3772">7965 6018 1620 0,'0'0'124'16,"-30"8"-58"-16,13 7-6 0,-7 1-9 15,2 8-11-15,-3 4-16 0,2 3-1 0,1 4-9 16,2 4-2-16,1 2-10 0,2 4 4 0,4 1-9 15,2-2-3-15,3 1 15 0,4-3-16 0,4 0 10 16,4-7-16-16,3 0-19 0,-1-8-16 0,7 9-64 16,-9-18-28-16,14 17-43 0,-18-35-119 0,6 18-243 15,-6-18 30-15,0 0 368 0</inkml:trace>
  <inkml:trace contextRef="#ctx0" brushRef="#br2" timeOffset="244142.2747">7671 6392 1393 0,'-6'20'155'0,"6"-20"-105"0,0 0-28 0,0 0 12 15,0 0-16-15,21 15 18 0,-21-15 5 16,28 0-1-16,-9-3-4 0,1-3-26 0,3 1 27 16,1-2-35-16,0 0 21 0,2 0-18 0,-2-2-4 15,0 2 0-15,1 0 0 0,-3 0 1 0,-2 3-1 16,0 1 1-16,-3 2-2 0,-17 1 0 0,24 1 0 15,-24-1 0-15,0 0 2 0,17 11 0 16,-17-11 1-16,0 0-1 0,-1 26-10 16,1-26 28-16,-12 27-24 0,2-10 27 0,-1 4-10 15,-2-1-5-15,-1 5 6 0,-1 0-7 0,1-1 3 16,2 0-6-16,4-2 1 0,3-3-5 0,5 0 2 16,0-19-3-16,11 30 4 0,-11-30-6 0,20 20 5 15,-20-20-2-15,31 9 1 0,-11-10 2 0,0-3-3 16,2-6 1-16,1-1-3 0,1-5 1 0,-1-4-2 15,2 0 2-15,-2-5-4 0,-1 0 5 16,-4 0-5-16,-2-1 6 0,-7 1-4 0,-6-1-9 16,-3 1 21-16,-4 1-24 0,-4-3 11 0,-2 3-27 15,-5 0-15-15,2 7-10 0,-7 2-5 16,20 15-14-16,-42-9-38 0,30 27-129 0,-22-1-341 16,9-5 48-16,8 11 300 0</inkml:trace>
  <inkml:trace contextRef="#ctx0" brushRef="#br2" timeOffset="244798.5357">8410 6452 1151 0,'-9'-18'314'0,"9"18"-243"16,0 0-25-16,0 0 2 0,0 0-5 0,0 0-14 15,-5 23-9-15,0-6-2 0,-2 3-8 0,-1 6 8 16,-1 0-4-16,-1 3 10 0,0-2-3 16,2 1 3-16,0-3-9 0,4 1 1 0,1-5-8 15,3 0 1-15,0-21-6 0,5 26 1 16,-5-26-3-16,0 0 2 0,18 17-1 0,-18-17 1 16,17 0 3-16,-17 0 2 0,20-8 4 0,-20 8 3 15,20-22-1-15,-20 22-3 0,26-35 2 0,-13 15-5 16,3-5 4-16,1 0-3 0,1-3 5 0,2 0-5 15,1 1-8-15,0 0-1 0,0 3 0 16,2 2 0-16,-2 4 0 0,0 3 0 0,-4 4 0 16,-17 11 0-16,28-7 0 0,-28 7 0 0,20 11 0 15,-20-11 0-15,18 28 0 0,-7-8 0 0,-3 6 0 16,0 2 0-16,-2 2 0 0,-2 1 0 0,1 2 0 16,0-3 0-16,1 2 0 0,1-6-15 0,5 2-44 15,-1-10-16-15,11 6-49 0,-22-24-64 16,50 27-193-16,-22-21-209 0,1-6 60 15,9 9 446-15</inkml:trace>
  <inkml:trace contextRef="#ctx0" brushRef="#br2" timeOffset="245470.4261">9507 6301 1155 0,'-12'39'388'16,"12"-39"-363"-16,0 0-24 0,-20 21 0 15,20-21 2-15,-8 27 20 0,5-10-27 16,-5 0 38-16,3 5-29 0,-2-3 14 0,2 4 7 16,-1-3-1-16,4 5 12 0,-4-4-4 0,4 2 3 15,-1-5-14-15,3-1 1 0,0-17-11 0,3 26-2 16,-3-26-6-16,14 17-1 0,-14-17 0 0,24 8 0 15,-24-8 1-15,34-2 1 0,-13-7-1 0,0 0-1 16,2-3 0-16,-1-3-3 0,-1-1 4 16,0-3-5-16,-4 0 4 0,-1-2-4 0,-1 2 3 15,-2 1-3-15,-1-1 4 0,-1 3-4 0,-1-1 4 16,-10 17-4-16,13-26-12 0,-13 26 15 0,0 0-12 16,0 0 18-16,0 0 0 0,0 0 0 15,0 0-2-15,0 0-2 0,0 0 13 0,6 21-14 16,-7 2 11-16,0 2-10 0,-2 4-6 0,2 1 8 15,0-1-2-15,1 3 8 0,2-4-4 16,3 1 5-16,1-5-4 0,3-2 3 0,1-3-5 16,-10-19 2-16,29 27-7 0,-29-27-2 0,31 14 0 15,-12-11 0-15,0-6 0 0,3-4 0 0,1-6 0 16,1-4 0-16,2-8 0 0,-1-2 0 0,1-4 0 16,-3-1 0-16,-1-2 0 0,-4 1 0 0,-3 1 0 15,-3 0 0-15,-3 3 0 0,-6 1 0 16,-2 0 0-16,-2 3 0 0,-2 0 0 0,-2 0 0 15,0 6 0-15,-1 1-33 0,6 18-11 16,-10-22-10-16,10 22-29 0,0 0-42 0,0 0-80 16,0 0-121-16,0 0-219 0,0 0 27 0,0 0 405 15</inkml:trace>
  <inkml:trace contextRef="#ctx0" brushRef="#br2" timeOffset="245673.6163">10440 6318 1137 0,'22'11'287'15,"-22"-11"-202"-15,0 0-30 0,0 0-7 0,0 0-5 16,0 0-6-16,-22 30-1 0,22-30 1 0,-23 37-14 16,10-15 21-16,1 6-32 0,-1 0 24 0,1 2-13 15,0-2-10-15,2-2 3 0,2-1-12 16,2-5 2-16,2-3-8 0,4-17 3 16,1 25-3-16,-1-25 0 0,0 0-7 0,0 0-11 15,23 17-15-15,-23-17-32 0,27-10-53 0,-20-19-115 16,21 7-356-16,-2-7 36 0,-3-8 251 0</inkml:trace>
  <inkml:trace contextRef="#ctx0" brushRef="#br2" timeOffset="245829.8552">10447 6031 1802 0,'0'0'67'15,"-24"11"-58"-15,24-11-6 0,0 0-3 0,0 0-6 16,0 0-9-16,0 0-14 0,0 0-31 0,0 0-41 15,39 11-78-15,-39-11-122 0,26-19-247 0,0 19 44 16,-9-14 367-16</inkml:trace>
  <inkml:trace contextRef="#ctx0" brushRef="#br2" timeOffset="246048.6857">10862 5888 1395 0,'4'22'140'0,"-21"-6"-67"15,8 13 5-15,-9-1-4 0,6 10-6 16,-6 2-24-16,3 9 3 0,-2-2-16 16,2 6 4-16,0 2-18 0,1 0 3 0,2-2 0 15,1-1-21-15,4-4 7 0,0-5-6 0,4-5-3 16,4-7 3-16,4-6-12 0,4-5-6 0,4-2-14 16,-13-18-8-16,35 19-11 0,-15-21-17 0,10 2-33 15,-9-20-44-15,19 13-69 0,-19-29-68 16,16 9-144-16,0 0-25 0,-14-19 248 0</inkml:trace>
  <inkml:trace contextRef="#ctx0" brushRef="#br2" timeOffset="246204.9057">11209 5936 678 0,'14'-34'287'15,"-19"-6"-10"-15,5 40-34 0,4-22-53 16,-4 22-55-16,0 0-57 0,-10 24-30 0,-2-2-22 16,0 9 2-16,-6 9-10 0,1 8 2 15,0 4-11-15,-1 2 1 0,1 4-10 0,-2 0 0 16,2-4 0-16,5 0-12 0,5-5-8 0,1-8-49 15,13 7-52-15,-15-27-141 0,15 14-370 0,-2-7 43 16,2-7 248-16</inkml:trace>
  <inkml:trace contextRef="#ctx0" brushRef="#br2" timeOffset="246705.0392">11785 6278 1383 0,'0'0'172'0,"0"0"-128"0,0 0-25 16,8 20-4-16,-10-3 8 0,-1 4-1 16,0 8 4-16,-7 0 11 0,1 4-33 0,-3-1 20 15,-2 0-32-15,3-3 5 0,2-4 6 16,1-1-5-16,3-3 3 0,3-2-18 0,2-19-14 15,4 32-35-15,-4-32-39 0,14 20-69 0,-14-20-121 16,0 0-219-16,34-13 44 0,-22-11 383 0</inkml:trace>
  <inkml:trace contextRef="#ctx0" brushRef="#br2" timeOffset="247142.4823">11885 6190 1621 0,'-18'10'64'16,"18"-10"-57"-16,0 0-7 0,0 0 10 0,0 0 11 16,0 0 14-16,26 15 8 0,-26-15-3 0,27 7-7 15,-27-7-7-15,33 11-7 0,-16-2-2 0,1-1-3 16,-18-8-5-16,31 21 1 0,-31-21-4 16,25 29 2-16,-15-11-2 0,-3 2 3 0,-2 2-1 15,0 0-11-15,-4 1 26 0,-2 2-23 0,-3-2 21 16,-1 0-21-16,-2-1 0 0,0-1 0 0,0-3 0 15,1-1 0-15,6-17 0 0,-11 23 0 0,11-23 0 16,0 0 0-16,-5 19 0 0,5-19 0 16,0 0 0-16,0 0 0 0,0 0 0 15,0 0 0-15,20-9 0 0,-20 9 0 0,28-19 0 16,-11 5 0-16,2-3 0 0,1-1 0 0,0-2 0 16,-3 0 0-16,0-1 0 0,0 0 0 0,-4 1 0 15,1-1 0-15,-2 1 0 0,-4 2 0 0,3-3 0 16,-2 3 0-16,-2 1 0 0,-7 17 0 0,13-27 0 15,-13 27 0-15,0 0 0 0,0 0 0 0,0 0 0 16,19 2 0-16,-19-2 0 0,11 26-5 16,-4-5-9-16,0 2 0 0,4 5-17 0,-2-3-14 15,4 2 17-15,-3-3-38 0,7 2 14 16,-6-7-33-16,13 8-30 0,-24-27-35 0,46 38-86 16,-46-38-154-16,38 19-98 0,-5-3 161 0</inkml:trace>
  <inkml:trace contextRef="#ctx0" brushRef="#br2" timeOffset="247376.8759">12844 6298 1033 0,'-23'-24'345'0,"23"24"-202"16,-30-17-27-16,30 17-15 0,-38-5-11 0,19 9-21 16,-7 0-17-16,2 5-7 0,-2 2-7 0,2 5-23 15,0 2-15-15,2 4 0 16,1 0 0-16,4 3 0 0,1 0 0 0,4 1 0 15,4-2 0-15,2 0 0 0,4-3 0 0,5-1 0 16,5 0 0-16,6-3 0 0,4-2 0 0,3-4 0 16,7-1 0-16,3-8-42 0,7 0-10 0,2-9-15 15,7 6-25-15,-8-16-36 0,15 16-65 0,-21-27-88 16,18 11-196-16,-6 3-1 0,-11-15 242 0</inkml:trace>
  <inkml:trace contextRef="#ctx0" brushRef="#br2" timeOffset="247720.6164">13219 6286 1172 0,'0'0'306'16,"0"0"-220"-16,-26 3-28 0,26-3 2 16,-20 18-6-16,20-18-14 0,-22 33-9 0,10-13-1 15,1 2-3-15,1 2-12 0,0-1 24 0,4 4-25 16,-3-3 27-16,1 0-14 0,2-1-8 16,1-1 1-16,2-2-12 0,0-2-8 0,3-18 0 15,-1 28 0-15,1-28 0 0,1 17 0 0,-1-17 0 16,0 0 0-16,0 0 0 0,0 0 0 0,0 0 0 15,0 0 0-15,21-2 0 0,-21 2 0 0,17-26 0 16,-6 9 0-16,2-4 0 0,-1-1 0 0,-1-2 0 16,0 0 0-16,-3-1 0 0,-1 0 0 15,-1 0 0-15,-2-1 0 0,-2 0 0 16,2-2 0-16,-2 1 0 0,2 1 0 0,-1 0 0 16,1 3 0-16,0 5 0 0,-4 18 0 0,6-22 0 15,-6 22 0-15,0 0 0 0,0 0 0 0,0 0 0 16,0 0 0-16,20 3 0 0,-20-3-2 0,22 11-19 15,-22-11-8-15,31 13-15 0,-14-10-7 0,6 7-20 16,-4-10-25-16,17 13-75 0,-36-13-144 16,48-12-236-16,-16 12 15 0,-8-12 377 0</inkml:trace>
  <inkml:trace contextRef="#ctx0" brushRef="#br2" timeOffset="248082.0106">13478 6341 1670 0,'-12'17'108'0,"-6"-8"-60"0,18-9-11 0,-20 23-6 15,20-23-27-15,-3 18 2 0,3-18-14 0,0 0 28 16,21 19-14-16,-21-19 18 0,38 2-12 16,-12-6-16-16,3 0 15 0,2-5-19 0,1-1 23 15,2 0-12-15,-1-3 10 0,-1-1-11 0,-2-1-2 16,-2 1 1-16,-5-3 0 0,-1 2 2 15,-5 0-1-15,-17 15 9 0,17-28-3 0,-17 28 8 16,5-27-5-16,-5 27-7 0,-4-21-4 0,4 21 0 16,-13-19 0-16,13 19 0 0,-24-12 0 0,24 12 0 15,-35 0 0-15,16 8 0 0,-4 2 0 0,-4 7 0 16,-1 4 0-16,-2 4 0 0,-1 4 0 0,2 2 0 16,4 0 0-16,2 2 0 0,3-2 0 0,4-1 0 15,7 1 0-15,2-5 0 0,6 1 0 16,5-2 0-16,3-4 0 0,5-2 0 15,5-3 0-15,5-3-5 0,3-3-17 0,6-2-13 16,3-7-14-16,8 3-26 0,-3-14-35 0,13 13-38 16,-13-25-76-16,25 16-192 0,-11-7-100 0,-7-11 70 15,7 11 446-15</inkml:trace>
  <inkml:trace contextRef="#ctx0" brushRef="#br2" timeOffset="248410.1281">14262 6254 1443 0,'-51'-33'229'0,"51"33"-138"0,-34-10-30 0,16 12-15 15,-5 1-21-15,-1 6-6 0,-6 2 3 0,2 5 7 16,-2 4 1-16,2 2 2 0,-2 1-12 0,4 3-20 16,2 2 0-16,3 0 0 0,5 1 0 15,3-1 0-15,4-2 0 0,3-2 0 16,6-3 0-16,3-3 0 0,-3-18 0 0,17 28 0 16,-17-28 0-16,29 18 0 0,-12-13 0 0,4-3 0 15,2-3 0-15,0-1 0 0,1-6 0 0,-1-1 0 16,2-3 0-16,-2-3 0 0,0-2 0 0,0-2 0 15,-1 1 0-15,-1-3 0 0,-3 2 0 0,-1 1 0 16,-4 0 0-16,-13 18 0 0,23-32 0 0,-23 32 0 16,16-24 0-16,-16 24 0 0,0 0 0 15,0 0 0-15,0 0 0 0,0 0 0 0,0 0 0 16,0 0 0-16,0 0 0 0,-7 31 0 16,-3-9 0-16,-1 0 0 0,3 2-12 0,-1-3-37 15,7 3-16-15,2-24-31 0,3 40-42 0,-3-40-68 16,14 30-145-16,-14-30-183 0,0 0 35 0,37 29 403 15</inkml:trace>
  <inkml:trace contextRef="#ctx0" brushRef="#br2" timeOffset="248738.9048">14643 6193 1527 0,'-40'5'184'0,"14"17"-93"15,-8-3-31-15,4 7-8 0,-4-1-15 16,2 3-6-16,1-4-9 0,5 0 0 0,4-3-9 16,9-3-13-16,13-18 8 0,-13 28-8 0,13-28 0 15,4 21 0-15,-4-21 0 0,22 14 0 0,-4-11 0 16,4-1 0-16,4-5 0 0,3-2-2 0,0 0-4 16,-1-1 1-16,-1 2 1 0,-1-1 0 0,-3 1 4 15,-4 2-2-15,-19 2 1 0,26 3 1 16,-26-3-2-16,0 0 2 0,14 21-1 0,-14-21 2 15,-8 31-1-15,-2-9 1 0,-3 1-3 0,-4 1 4 16,-4 0-5-16,0-2 1 0,3-1-8 0,0-3-6 16,4 0-14-16,14-18-6 0,-20 30-11 0,20-30-20 15,-9 23-53-15,9-23-110 0,0 0-291 16,0 0-40-16,12-24 183 0</inkml:trace>
  <inkml:trace contextRef="#ctx0" brushRef="#br2" timeOffset="249069.8157">14771 6442 1570 0,'0'0'60'16,"2"18"-10"-16,-2-18 7 0,0 0 4 0,22-2-17 16,-22 2-9-16,28-7-3 0,-8 2-3 0,-1-5-18 15,4 2 9-15,1-4-22 0,3-2 21 16,2 0-17-16,2-3 9 0,0-1-9 0,1-2-3 15,-3 1 4-15,-3 1-5 0,-4 0 3 0,-5 0-3 16,-17 18 3-16,20-29 4 0,-20 29 8 0,0-20 3 16,0 20-4-16,-20-11-12 0,1 10 0 15,-4 2 0-15,-6 4 0 0,-2 4 0 0,-4 0 0 16,1 7 0-16,0 0 0 0,2 3 0 0,0 5 0 16,3 2 0-16,3 0 0 0,5 2 0 0,7-1 0 15,4-1 0-15,7-1 0 0,1-1 0 0,6-2 0 16,3-3 0-16,5 0 0 0,-12-19 0 0,34 28-17 15,-14-22-51-15,16 11-113 0,-19-30-203 16,25 15-245-16,-1-9 31 0,0-9 429 0</inkml:trace>
  <inkml:trace contextRef="#ctx0" brushRef="#br2" timeOffset="249835.5082">16038 6298 996 0,'-19'20'291'0,"19"-20"-187"0,-19 5-21 0,19-5-10 16,0 0-11-16,-24 8-19 0,24-8-9 16,0 0-4-16,-17 22 3 0,17-22 0 0,-17 19-1 15,17-19-7-15,-18 26-20 0,18-26 27 0,-20 33-32 16,10-14 25-16,1 1-13 0,0 1-9 0,2-1 4 16,-2 0-6-16,5-1 4 0,4-19-6 0,-7 29 3 15,7-29-2-15,0 0 1 0,4 17-1 0,-4-17 1 16,0 0 0-16,17 0 4 0,-17 0 2 0,22-13 3 15,-22 13 3-15,32-33-4 16,-14 9 0-16,3-3-5 0,0-2 3 0,1-1 6 16,-1-2-21-16,0 3 20 0,-3 0-21 0,0 4 9 15,-1 1 5-15,-2 1-4 0,-3 2 4 0,-1 3-4 16,-11 18 2-16,15-23-2 0,-15 23 0 0,0 0 1 16,0 0 1-16,0 0 0 0,0 0-1 0,8 17 1 15,-9 1-4-15,0 8 3 0,-3 6-5 0,2 3-6 16,-1 4 17-16,-1 2-18 0,2-1 16 15,2-4-12-15,5 2-14 0,1-9-7 0,9 0-18 16,2-7-27-16,13 5-59 0,-12-22-101 0,28 7-355 16,-14-4 30-16,0-7 207 0</inkml:trace>
  <inkml:trace contextRef="#ctx0" brushRef="#br2" timeOffset="250273.0421">15741 6312 1648 0,'23'-15'108'16,"-23"15"-81"-16,0 0-16 16,-18-9 4-16,18 9-1 0,-18 3-3 0,18-3-7 15,-32 17-7-15,14-1 4 0,-3 6-4 0,2 4-10 16,1 2 28-16,-1 5-27 0,4 1 26 0,0 1-17 16,4 1-25-16,1-5-16 0,12 4-39 0,-7-14-38 15,22 14-72-15,-17-35-105 0,16 25-210 0,5-6 47 16,-21-19 364-16</inkml:trace>
  <inkml:trace contextRef="#ctx0" brushRef="#br2" timeOffset="250444.8643">15695 6014 1564 0,'0'0'115'16,"-30"-11"-100"-16,30 11-11 0,-25-2-9 15,25 2-20-15,0 0-52 0,0 0-109 0,0 0-361 16,0 0 21-16,0 0 195 0</inkml:trace>
  <inkml:trace contextRef="#ctx0" brushRef="#br2" timeOffset="251069.8757">17165 6303 1382 0,'0'0'101'0,"0"0"-56"15,0 0-23-15,0 0-1 0,0 0-5 0,-17-6-7 16,17 6-5-16,0 0 2 0,-26 22 5 16,26-22 10-16,-26 31 4 0,14-9 6 0,-2-2 17 15,4 6-30-15,-4-3 30 0,4 6-29 16,-3-5 4-16,2 3 5 0,-1-5-10 0,5-2 4 16,7-20-8-16,-11 28 0 0,11-28-10 0,0 0-1 15,-3 17-1-15,3-17-1 0,0 0-1 0,0 0 4 16,17 0-3-16,-17 0-1 0,17-15 5 0,-17 15-7 15,28-31 6-15,-9 9-3 0,2-2 7 16,1-3-1-16,1 0-9 0,1-1 26 0,-5 0-24 16,0 3 21-16,-3 0-9 0,-1 4-6 0,-2 1-4 15,-13 20-2-15,20-26 0 0,-20 26 0 0,0 0 0 16,0 0 0-16,0 0 0 0,0 0 0 0,0 0 0 16,0 0 0-16,13 20 0 0,-13 0 0 0,0 5 0 15,0 3 0-15,0 2 0 0,0 2 0 16,1-1 0-16,3 2 0 0,2-1 0 15,4-3-19-15,4 0-17 0,2-6-9 0,8 3-34 16,-4-14-42-16,20 16-113 0,-22-22-272 0,20 0-57 16,0-3 120-16</inkml:trace>
  <inkml:trace contextRef="#ctx0" brushRef="#br2" timeOffset="251460.5263">17790 6226 1487 0,'-13'17'335'0,"-9"-10"-309"0,3 1-17 0,19-8-1 16,-31 25 1-16,18-7-5 0,0 1 2 0,-1 5-4 15,3 2-3-15,0-1 30 0,3 5-17 0,-3-4 26 16,4 2-11-16,0-3-10 0,4-1-1 16,4-2-13-16,3-4 1 0,-4-18-5 0,17 29 2 15,-17-29 0-15,28 16-2 0,-10-11 0 0,1-4 0 16,6-4 2-16,1-3-1 0,5-4 0 0,0-6 0 15,5-4 2-15,-3-1-3 0,2-5 3 0,-2-2-4 16,-2 1-9-16,-4-1 19 0,-3 1-19 0,-3 1 21 16,-4 0-10-16,-1 2-1 0,-4 1 4 15,-1 3-3-15,-3-1 3 0,-1 4-3 16,-7 17 3-16,4-24-3 0,-4 24 7 0,0 0-2 16,0 0-5-16,0 0 0 0,-20-6 0 0,20 6 0 15,-18 25 0-15,5-4 0 0,1 5 0 0,0 2 0 16,1 1 0-16,1 1-16 0,3-1 8 0,1-2-28 15,5 1 12-15,-2-4-22 0,11 3-23 0,-8-27-26 16,19 41-34-16,-19-41-32 0,33 30-41 16,-33-30-65-16,29 6-214 0,0 5 57 0,-29-11 336 15</inkml:trace>
  <inkml:trace contextRef="#ctx0" brushRef="#br2" timeOffset="252007.4238">18452 6302 1243 0,'-24'-10'85'0,"24"10"-34"0,0 0-6 16,-22 21-1-16,22-21-9 0,-21 27 5 0,21-27 4 15,-23 35 6-15,11-17 13 0,2 6-37 0,-2-4 25 16,5 5-35-16,-4-4 7 0,3 2 3 0,1-2-10 16,2-2-1-16,5-19-8 0,-6 29-2 0,6-29-4 15,0 0-1-15,3 20-3 0,-3-20 3 16,0 0 0-16,19-3 0 0,-19 3 4 0,24-19-5 15,-24 19 3-15,33-34-3 0,-17 15 2 16,2-2-2-16,-1 1 3 0,-1-2-4 0,-3 1-13 16,-2 2 27-16,-1-2-27 0,-1 2 28 0,-2 0-11 15,-1 1-3-15,-1 1 4 0,-5 17-4 0,6-28 3 16,-6 28-2-16,0 0 3 0,5-17 4 0,-5 17 2 16,0 0 1-16,0 0-3 0,0 0-6 15,-3 17-1-15,3-17 1 0,-3 28 3 0,2-9 6 16,-2 0-3-16,3 2-9 0,-1-1 20 0,2 1-26 15,0-2 24-15,1 2-11 0,-2-21-5 0,8 31 7 16,-8-31-1-16,20 21 2 0,-20-21 0 0,29 10 1 16,-11-10-3-16,4-5 0 0,2-3-1 15,3-4-3-15,1-3 1 0,1-3-3 0,-1-5-11 16,1 0 21-16,-1-3-21 0,0 1 21 16,-3-2-7-16,-4 3-4 0,0 0 3 0,-5 2-3 15,-3 3 3-15,-2 2-3 0,-11 17 2 0,17-27-2 16,-17 27 3-16,0 0-2 0,0 0 2 0,0 0 0 15,0 0-1-15,0 0 0 0,0 0-3 0,-11 28 1 16,3-4-1-16,-3 4 4 0,-1 3-5 0,2 1-8 16,1 0 13-16,2 1-25 0,2-1 10 15,-2-2-15-15,7 1-15 0,-2-5-10 0,10 3-29 16,-8-29-26-16,23 41-71 0,-23-41-121 0,17 6-245 16,8-1 43-16,-4-17 349 0</inkml:trace>
  <inkml:trace contextRef="#ctx0" brushRef="#br2" timeOffset="252460.5593">19360 5842 1358 0,'-26'-3'366'16,"9"22"-268"-16,-9-1-50 0,7 9-4 0,-2 1-20 15,3 4-2-15,2 3-11 0,0 4 6 0,2 0-4 16,3 4 7-16,0 0-5 0,1 3-4 0,1-2-11 15,2 1 0-15,2-1 0 16,0-2 0-16,3-4 0 0,1-1 0 0,2-6 0 16,0-4 0-16,2-4 0 0,1-4 0 0,-4-19 0 15,13 25 0-15,-13-25 0 0,0 0 0 0,22 9 0 16,-22-9 0-16,17-13 0 0,-17 13 0 0,24-33 0 16,-10 10 0-16,3-1 0 0,-1-4 0 0,-1 2-7 15,-2-1 11-15,-1-1-19 0,1 2 19 16,-1-2-7-16,1-1-5 0,3 2 2 0,2 1-4 15,-1 6 3-15,0 3-3 0,-17 17 5 0,27-12 2 16,-27 12 2-16,19 6 1 0,-19-6-1 0,16 25 2 16,-8-7-3-16,-2 2 3 0,0 3-3 0,-3 1 2 15,1 1-4-15,1-2-10 0,-1 0 22 16,-1-2-22-16,2-1 26 0,-1 0-11 0,-2-2-3 16,-2-18 1-16,1 32-4 0,-1-32 0 15,-6 24-1-15,6-24 4 0,-18 21 1 0,18-21 2 16,-33 14-1-16,14-9 0 0,-4-3-1 0,-2-2 0 15,1 0-3-15,-2-2-8 0,5-2-12 0,-3-3-24 16,24 7-38-16,-35-19-52 0,35 19-93 0,-21-15-143 16,21 15-168-16,0 0 75 0,-12-33 451 0</inkml:trace>
  <inkml:trace contextRef="#ctx0" brushRef="#br2" timeOffset="253070.6755">19582 6421 1386 0,'0'0'105'16,"0"0"-84"-16,0 0 14 0,-6 23-12 0,6-23 21 16,23 6 5-16,-23-6 0 0,36-3 0 0,-14-4-8 15,5 2-4-15,0-3-24 0,1-2 23 0,0-2-38 16,0-1 23-16,1-2-16 0,-2-2-4 0,-2 0 7 15,-2-2-1-15,-2 1 8 0,-4 0-4 0,-4-2 2 16,-1 2-5-16,-5 0 2 0,-1 1-5 16,-6 17 0-16,-2-28-4 0,2 28 0 15,-13-19-3-15,13 19 3 0,-29-10-2 0,12 11 0 16,-4 4 2-16,2 4 2 0,-3 3 2 0,-3 3 1 16,1 4 1-16,0 1-1 0,1 4 5 0,1 2-2 15,2 0-4-15,5 0-5 0,2-2 0 0,6-2 0 16,6-3 0-16,5-2 0 0,-4-17 0 0,20 28 0 15,-20-28 0-15,32 16 0 0,-13-13 0 16,6-5 0-16,0-2 0 0,3-3 0 0,2-4 0 16,1-1 0-16,2-4 0 0,-2 0 0 0,1 2 0 15,0-2 0-15,0 4 0 0,-2 0 0 0,-6 1 0 16,-6 4 0-16,-18 7 0 0,26-9 0 16,-26 9 0-16,0 0 0 0,0 0 0 0,14 19 0 15,-14-19 0-15,-11 36 0 0,-1-13 0 16,-4 1 0-16,1 3 0 0,-1 2 0 0,-1 0 0 15,1 0 0-15,1-4 0 0,2-3 0 0,4-4 0 16,3-1 0-16,6-17-4 0,-2 22-2 0,2-22 5 16,0 0-1-16,0 0 1 0,17 8 1 0,-17-8 4 15,18-14 1-15,-18 14 0 0,26-32-5 0,-10 12 0 16,1-5 0-16,0 1 0 0,1-4 0 0,1 2 0 16,-3-3 0-16,-1 0 0 0,-1 0 0 15,0 0 0-15,0-2 0 0,1 1 0 0,-1 1 0 16,0 0 0-16,0 6 0 0,0 3 0 0,-14 20 0 15,27-25 0-15,-27 25-49 0,21-12-29 16,-21 12-74-16,0 0-151 0,21-2-302 0,-21 2 16 16,24 0 319-16</inkml:trace>
  <inkml:trace contextRef="#ctx0" brushRef="#br2" timeOffset="253842.6952">21269 5829 1185 0,'0'0'90'15,"0"0"-43"-15,-17-23 2 0,17 23 8 0,0 0-2 16,0 0-30-16,-20 5 7 0,20-5 0 16,-25 19 6-16,11-2 16 0,-7 0-2 0,7 11 3 0,-6 1-14 15,3 11 1-15,-1 5-14 0,4 6 7 16,-2 2-11-16,4 2 7 0,2 1-12 0,3 0 3 15,2-2-16-15,0-2-7 0,1-4 13 0,1-3-17 16,1-6 19-16,1-8-6 0,2-5-8 0,2-6 0 16,-3-20 0-16,13 28 0 0,-13-28 0 0,16 18 0 15,-16-18 0-15,0 0 0 0,19 1 0 0,-19-1 0 16,13-16 0-16,-13 16 0 0,14-32 0 16,-7 12 0-16,0-3 0 0,0-2 0 0,-2 1 0 15,1-2 0-15,-1 0 0 0,0 0 0 16,1-2 0-16,0 1 0 0,2-1 0 0,3 0 0 15,3 4 0-15,-2 1 0 0,2 6 0 0,-14 17 0 16,27-20 0-16,-27 20 0 0,30-3 0 0,-30 3 0 16,31 14 0-16,-31-14 0 0,28 28 0 0,-15-8 0 15,1 3 0-15,-1 1 0 0,-1 4 0 16,-1-1 0-16,-2 2 0 0,-3-1-3 0,-3-1 6 16,-2 2-3-16,-3-3 0 0,-3-2 0 0,-5-1 0 15,-4-1 0-15,-2-3 0 0,-5-1 0 0,-3-2 0 16,-1-2 0-16,-3-1 0 0,0-4 0 0,1-2-2 15,1-2-6-15,3-2-11 0,3-6-12 0,2 0-9 16,1-7-17-16,17 10-32 0,-19-25-39 16,19 25-99-16,-5-21-246 0,5 21-67 15,18-25 108-15</inkml:trace>
  <inkml:trace contextRef="#ctx0" brushRef="#br2" timeOffset="254217.6865">21569 6469 1168 0,'0'0'326'16,"-21"18"-247"-16,21-18-31 0,0 0-11 0,-14 22-7 15,14-22-15-15,0 0-4 0,0 0-4 16,19 16 8-16,-19-16 6 0,40 1 7 0,-14-7 0 16,5 0-8-16,5-3-5 0,1-2-9 0,2-2 1 15,3 0-3-15,-2-2-1 0,-1 1 0 0,-4-2-16 16,-2 0 34-16,-10 1-20 0,-5 1 36 15,-18 14-2-15,16-22-1 0,-16 22-2 0,-1-20-8 16,1 20-19-16,-15-21-5 0,15 21 0 0,-24-19 0 16,6 13 0-16,-3 2 0 0,-5 3 0 0,0 2 0 15,-1 4 0-15,-2 4 0 0,1 3 0 0,-3 3 0 16,1 6 0-16,1 1 0 0,2 3 0 0,3 3 0 16,4-1 0-16,4-1 0 0,3 0 0 0,6-2 0 15,5-1 0-15,6-3 0 16,6-2 0-16,-10-18 0 0,36 31 0 0,-9-20 0 15,8-3 0-15,5-6 0 0,8 0-19 0,2-7-35 16,9 1-23-16,-1-8-33 0,12 11-48 0,-18-22-85 16,24 17-208-16,-18-9-67 0,-8-5 102 0</inkml:trace>
  <inkml:trace contextRef="#ctx0" brushRef="#br2" timeOffset="254514.539">22578 6398 962 0,'-12'-31'336'0,"12"31"-223"0,0 0-62 0,0 0 1 15,10-26 6-15,-10 26-8 0,4-20-1 16,-4 20-10-16,-3-20 0 0,3 20-3 0,-12-21 4 16,12 21-1-16,-22-15 2 0,22 15-5 0,-30-4-2 15,10 6-7-15,-2 6-6 0,-2 1-5 0,-3 5-8 16,-2 4-8-16,-1 3 0 0,-1 5 0 0,0-2 0 15,1 4 0-15,4-2 0 0,4 0 0 0,1-1 0 16,8-2 0-16,3-3 0 0,6-2 0 0,7 0 0 16,-3-18 0-16,22 28 0 0,-5-19 0 15,6-1 0-15,2-6 0 0,9-2-10 16,3-6-32-16,7-1-20 0,-4-9-47 0,13 14-64 16,-20-25-116-16,19 15-296 0,-8-3 63 0,-6-6 268 15</inkml:trace>
  <inkml:trace contextRef="#ctx0" brushRef="#br2" timeOffset="254920.8411">22910 6288 1458 0,'0'0'168'16,"-28"-13"-80"-16,28 13-10 0,-29-1-15 0,29 1-15 15,-33 6-8-15,15 0-4 0,-3 2-6 16,1 5-3-16,-3 0-16 0,1 5-11 15,-4 2 0-15,2 5 0 0,1 0 0 0,1 2 0 16,1 1 0-16,4-3 0 0,4-1 0 0,3-1 0 16,5-3 0-16,4-2 0 0,1-18 0 0,10 27 0 15,-10-27 0-15,22 18 0 0,-22-18 0 0,32 7 0 16,-10-8 0-16,0-4 0 0,5-4 0 0,1-3 0 16,1-2 0-16,4-4 0 0,-1-3 0 0,-2-1 0 15,-1-2 0-15,-2 0 0 0,-4-1 0 16,-1 0 0-16,-3 1 0 0,-3 1 0 0,0 1 0 15,-5 4 0-15,-11 18 0 0,16-26 0 0,-16 26 0 16,0 0 0-16,0 0 0 0,0 0 0 16,0 0 0-16,0 0 0 0,-18 14 0 0,5 4 0 15,-1 7 0-15,0 1 0 0,1 2 0 0,2 0 0 16,3-2 0-16,-2 0 0 0,5-1 0 16,3-2 0-16,2-2 0 0,0-4 0 0,4 0-34 15,-4-17-9-15,13 25-9 0,-13-25-14 0,25 18-32 16,-25-18-50-16,41 5-91 0,-41-5-195 0,38-21-91 15,-6 17 118-15</inkml:trace>
  <inkml:trace contextRef="#ctx0" brushRef="#br2" timeOffset="255280.1778">23324 6300 1344 0,'-15'-28'127'16,"15"28"-31"-16,-11-32-3 0,11 32-19 0,0 0-10 15,0 0-13-15,-22-12-13 0,22 12-14 0,-18 20-7 16,10-3 2-16,-5 3-2 0,5 3 4 0,-4 2-4 15,3 4-12-15,1 1 21 0,3-1-25 0,0 0 12 16,-1-2-13-16,2-1 0 0,1-1 0 0,3-3 0 16,2-5 0-16,-2-17 0 0,10 25 0 15,-10-25 0-15,18 16 0 0,-18-16 0 0,23 4 0 16,-23-4 0-16,32-10 0 0,-12-2 0 0,2-4 0 16,3-4 0-16,1-5 0 0,2-1 0 0,2-2 0 15,-2-1 0-15,0-1 0 0,-3-2 0 16,-2 2 0-16,0 0 0 0,-2 1 0 0,-2 2 0 15,-2 3 0-15,-3 6 0 0,-14 18 0 16,17-23 0-16,-17 23 0 0,0 0 0 0,0 0 0 16,0 0 0-16,-10 20 0 0,-2 1 0 0,-3 4 0 15,2 4 0-15,-4 0 0 0,2 0 0 0,3 0 0 16,1-1 0-16,3-4 0 0,4 1 0 0,0-7-31 16,8 1-29-16,-4-19-34 0,12 29-53 0,-12-29-104 15,22 0-344-15,-22 0 53 0,34-8 216 0</inkml:trace>
  <inkml:trace contextRef="#ctx0" brushRef="#br2" timeOffset="255592.767">23979 6187 1652 0,'0'0'116'16,"-20"-6"-57"-16,20 6-16 0,-28 1-22 0,11 4-9 15,-4 4 0-15,-1 4 3 0,-1 1 0 16,1 5 3-16,-2 0-1 0,-1 1 1 0,4 1-4 15,1 0 0-15,5-3-7 0,6-1-1 0,9-17-6 16,-5 26-11-16,5-26 8 0,8 21-9 0,-8-21 11 16,17 16 0-16,-17-16 15 0,28 8-18 0,-11-8-3 15,4-2-6-15,-1-3-19 0,1-2 12 16,1 0 0-16,-2 0 15 0,0 2-9 16,-3 2 17-16,-17 3-8 0,27-3 4 0,-27 3 0 15,0 0 1-15,17 8 0 0,-17-8-15 0,-1 20 32 16,1-20-28-16,-16 34 32 0,0-13-11 0,-2 0-5 15,-5 2 4-15,-1 1-11 0,1-2 2 0,1-1-11 16,2-5-11-16,6 0-22 0,14-16-34 0,-14 26-68 16,14-26-108-16,0 0-325 0,0 0 43 0,0 0 267 15</inkml:trace>
  <inkml:trace contextRef="#ctx0" brushRef="#br2" timeOffset="255952.1393">24181 6366 1521 0,'0'0'86'0,"0"0"-28"0,0 0-6 0,0 0-15 16,18 6-4-16,-18-6-5 0,34-6-6 0,-13 0-6 16,2-2-1-16,4-1-5 0,0-2 0 0,-2-1-5 15,2-1 2-15,-1 1-5 0,-5-2 4 0,0 1 1 16,-4-1 8-16,-17 14 5 0,22-28 8 0,-22 28-2 15,7-32 1-15,-7 32-11 16,-4-33-16-16,4 33 0 0,-16-29 0 0,16 29 0 16,-29-16 0-16,9 15 0 0,-3 4 0 0,-5 6 0 15,-1 4 0-15,-3 5 0 0,-3 4 0 0,2 3 0 16,-1 7 0-16,1 3 0 0,-1 2 0 0,5 3 0 16,1-1 0-16,5 0 0 0,6-3 0 0,3-3 0 15,8-3 0-15,5-6 0 0,6-2 0 0,-5-22 0 16,21 30 0-16,-1-20 0 0,8-3 0 15,4-6 0-15,8 0-63 0,-2-13-64 0,20 16-147 16,-15-21-348-16,13 2 11 0,0-3 262 0</inkml:trace>
  <inkml:trace contextRef="#ctx0" brushRef="#br2" timeOffset="262772.1086">1869 7862 410 0,'0'0'68'0,"15"-17"-16"0,-15 17 11 15,0 0 2-15,0 0 9 0,-7-18-1 0,7 18 1 16,0 0-13-16,0 0-4 0,-17-17-17 0,17 17-7 16,0 0-7-16,-25-6 0 0,25 6 7 0,-22 0 6 15,22 0 2-15,-27 7 0 0,27-7-1 0,-29 12-1 16,29-12 2-16,-30 23-3 0,30-23 2 15,-28 29-7-15,17-8 0 0,-1-2-10 0,3 6 0 16,2 0-10-16,2 2 2 0,2-1-9 16,3 0 1-16,3-2-7 0,2-1 3 0,1-2-5 0,2 0 5 15,3-3-5-15,-11-18 4 0,32 29-2 0,-14-18 1 16,3-4-1-16,2-3 0 0,1-3-1 0,2-3 1 16,1-4 1-16,-2-5-1 0,1-5 3 15,-1-3-3-15,-1-4 4 0,-2-3-6 16,-1-1 7-16,-3-4-8 0,-2 0 7 0,-4-1-8 15,-2 3 7-15,-4 3-5 0,-4 2 6 0,0 4-3 16,-5 3 4-16,3 17-4 0,-11-24 4 0,11 24-3 16,-19-16 0-16,19 16-1 0,-26-8-2 0,26 8-2 15,-26-2-3-15,26 2-6 0,-26 4-3 0,26-4-4 16,-21 11-7-16,21-11-7 0,-13 17-20 16,13-17-28-16,-1 20-50 0,1-20-58 0,0 0-91 15,17 26-163-15,-17-26 75 0,31 7 368 0</inkml:trace>
  <inkml:trace contextRef="#ctx0" brushRef="#br2" timeOffset="263131.478">2341 7808 956 0,'0'0'179'0,"0"0"-110"16,-16 25-18-16,16-25-2 0,-13 21-3 0,13-21-9 15,-17 31 0-15,3-13-6 0,6 6 2 0,-6 1-13 16,6 4 6-16,-2-2-13 0,2 2 1 0,0-6-3 15,3-1 7-15,5-22-4 0,-4 30 4 0,4-30-13 16,0 0 0-16,7 20-4 0,-7-20 3 16,0 0 7-16,27-7 2 0,-27 7 13 0,32-25 1 15,-13 2 3-15,5 0-8 0,-1-7 0 16,3-4-11-16,-2-1 9 0,3 0-6 0,-4 3 7 16,1 1-8-16,-4 3 2 0,-1 3-7 0,-4 2 1 15,-2 4-5-15,-13 19-1 0,16-21-3 0,-16 21 2 16,0 0 1-16,0 0 0 0,0 0 0 0,0 0-1 15,3 18-1-15,-4 2 0 0,-2 6 2 16,-1 6-4-16,-2 5 5 0,0 2-9 0,1 2 8 16,2-1-8-16,3-5 7 0,3-7-15 0,3-6-3 15,6-4-16-15,-12-18-12 0,39 23-35 0,-21-26-48 16,21 14-130-16,-19-17-333 0,13-12 43 0,5 5 331 16</inkml:trace>
  <inkml:trace contextRef="#ctx0" brushRef="#br2" timeOffset="263631.5364">3034 7283 1261 0,'-13'-21'83'16,"13"21"-7"-16,0 0-3 0,0 0-11 0,0 0-16 15,0 0-12-15,-19 18-18 0,13 3-6 0,-3 12-4 16,-1 10 11-16,-2 9-9 0,-2 9 12 0,-2 4-18 15,-1 3-4-15,0 1 15 0,2 1-20 0,-1-4 20 16,1-2-6-16,2-3-14 0,3-7 11 16,5-7-20-16,4-9 1 0,7-5-21 0,0-9-9 15,10 0-22-15,-16-24-11 0,38 29-46 0,-38-29-30 16,48 4-15-16,-26-19-53 0,13-4-106 0,12 7-66 16,-23-26 308-16</inkml:trace>
  <inkml:trace contextRef="#ctx0" brushRef="#br2" timeOffset="264069.0475">3327 7717 1119 0,'-27'-7'214'0,"27"7"-104"0,-30 14-25 0,19 4-12 15,-9-3-21-15,7 9-5 0,-4 0-14 0,2 7 0 16,1 0-13-16,4 4 4 0,0-1-7 0,6 0 3 16,1-4-7-16,4-2 3 0,4-8-9 0,3-3 4 15,-8-17-8-15,23 20 0 0,-5-17-1 0,1-2 0 16,3-3 1-16,3-5-1 0,0-4 1 15,1-5-2-15,-1-4 1 0,1-3-3 16,-1-5 8-16,0-1-4 0,-2-1 10 0,-1 1-6 16,-2 2 0-16,-2 2-3 0,-4 4-2 0,-1 3-1 15,-13 18 2-15,20-22-3 0,-20 22 4 0,0 0-6 16,0 0-1-16,0 0-2 0,0 0-2 0,8 30 0 16,-9 1-2-16,-3 5 3 0,-1 12-7 15,-4 7-7-15,-1 9-9 0,-2 2 15 0,1 10 1 16,-2 2-3-16,-2 3 17 0,-2 1-15 0,-1-1 1 15,-2-2 21-15,3-8-11 0,1-6 16 0,2-10-11 16,3-8 14-16,0-7-9 0,4-6-14 0,1-10 25 16,2-6-28-16,4-18 30 0,0 0-6 0,0 0 1 15,0 0-3-15,0 0-16 0,0 0 21 16,-14-41-26-16,13 8 23 0,1-5-9 16,1-5-5-16,2-3 8 0,1-3-9 0,0-4 9 15,1-4-12-15,3-3 8 0,-2-1-10 0,3-3-2 16,1-2 14-16,1 2-23 0,1 3 10 0,2 9-17 15,-2 3-17-15,2 12-1 0,-1 0-27 0,6 18-30 16,-13-14-71-16,21 30-158 0,-10-8-225 0,-17 11 37 16,38-7 453-16</inkml:trace>
  <inkml:trace contextRef="#ctx0" brushRef="#br2" timeOffset="264506.6876">4839 7439 1319 0,'0'0'59'0,"0"0"-3"0,0 0-3 0,0 0-7 15,0 0-4-15,0 0-5 0,0 0-6 0,0 0-8 16,0 0-12-16,6 19-6 0,-6-19-6 15,-11 36 3-15,4-7-4 0,-3 4 6 0,0 5-8 16,0 3-5-16,1 4 26 0,1 2-26 0,1 1 25 16,0 0-9-16,1 0-13 0,1-2 11 0,1-3-10 15,2-2 9-15,2-3-20 0,-2-9-12 16,9 2-39-16,-9-14-35 0,17 11-68 0,-15-28-98 16,0 0-227-16,23 19 12 0,-23-19 412 15</inkml:trace>
  <inkml:trace contextRef="#ctx0" brushRef="#br2" timeOffset="264694.1493">4655 7848 1420 0,'-22'-8'127'0,"22"8"-32"0,0 0-23 16,0 0-23-16,0 0-27 0,0 0-15 16,0 0-5-16,0 0-1 0,0 0-1 0,0 0 0 15,29 2 0-15,-8-8-1 0,3-2 2 16,4-3-10-16,5 2-12 0,-1-8-29 0,9 10-40 15,-9-19-56-15,21 20-99 0,-21-19-190 0,9-1-85 16,10 12 242-16</inkml:trace>
  <inkml:trace contextRef="#ctx0" brushRef="#br2" timeOffset="265069.1066">5345 7267 1246 0,'-34'5'136'0,"21"13"-62"15,-6-5-4-15,7 12 2 0,-6-5-13 0,7 10-8 16,-6 1-13-16,4 6 2 16,-2 2-15-16,1 3 5 0,0 3-10 0,1 2-5 15,3 0 18-15,0 2-23 0,0-2 15 0,3-1-11 16,1-2-12-16,0-1 5 0,3-5-8 0,2-1 6 16,2-5-8-16,2-3 6 0,1-4-5 0,3-6 3 15,-7-19-4-15,17 24 3 0,-17-24-2 0,20 10 1 16,-20-10 0-16,28-5 0 0,-28 5 2 0,33-23-1 15,-15 2 3-15,2-3-3 0,2-8 4 16,-2-3-6-16,1-1 5 0,0 3-5 0,-4 2 9 16,-2 5-2-16,-2 2 5 0,-4 3-3 0,-1 4 1 15,-8 17-4-15,11-19 1 0,-11 19-1 16,0 0-1-16,0 0 0 0,0 0 0 0,0 0 0 16,7 22-2-16,-6-4 2 0,3 7-5 0,-3 4 2 15,1 3-2-15,1 1 4 0,-1 1-12 0,3-1 1 16,1-2-14-16,3-5-5 0,4-3-14 15,1-6-7-15,6 3-38 0,-20-20-36 0,48 26-83 16,-48-26-140-16,35-11-196 0,-5 11 29 0,-13-20 459 16</inkml:trace>
  <inkml:trace contextRef="#ctx0" brushRef="#br2" timeOffset="265428.505">5634 7844 1501 0,'-11'22'72'0,"11"-22"-27"0,-4 22 6 0,4-22-13 16,10 20-11-16,-10-20-8 0,26 18 0 0,-9-13-5 15,7-3 1-15,2-3-1 0,3-2-3 0,2-6 0 16,0-2-7-16,0-2-1 0,0-2-5 16,-1 0 4-16,-1-3-3 0,-1-2 4 0,-3 1-2 15,-7-2 2-15,-3 3-3 0,-6 1 11 0,-9 17 4 16,6-31 9-16,-6 31 0 0,-6-30-21 0,6 30 19 15,-18-28-32-15,18 28 23 0,-28-24-11 16,11 15-4-16,-2 3 2 0,-2 4 0 0,-1 5 1 16,-1 5 3-16,0 5 3 0,-2 7-7 0,2 5 23 15,1 6-22-15,1 3 17 0,4 2-13 16,2 2-7-16,4 0 5 0,4-1-6 0,6-3 4 16,5-3-7-16,7-7-1 0,6-1-12 0,3-8-6 15,5-2-16-15,1-7-12 0,8 2-42 0,-7-15-40 16,18 14-46-16,-14-20-9 0,28 17-8 0,-9-3-285 15,4-22 54-15,19 14 282 0</inkml:trace>
  <inkml:trace contextRef="#ctx0" brushRef="#br2" timeOffset="266006.6776">7214 7598 1125 0,'0'0'52'0,"0"0"-7"16,0 0-1-16,0 0-2 0,-25-8-20 15,25 8-21-15,-31 10-1 0,10-1-2 0,-2 2 5 16,-2 1 27-16,-2 5-5 0,-4-3 35 0,6 6-19 15,-7-5 19-15,12 6-13 0,-6-6 2 16,10 4-4-16,16-19-19 0,-22 26-6 0,22-26-13 16,-3 18-4-16,3-18-4 0,0 0 1 0,20 23-2 15,-20-23 3-15,36 12-2 0,-13-10 1 0,3 0 0 16,4-4 0-16,0 2-1 0,2-1 1 16,-3 1 2-16,0 3-2 0,-2-1 2 0,-3 0-1 15,-4 2-1-15,-3 1 1 0,-17-5-1 0,20 9 9 16,-20-9 7-16,0 0 6 0,3 19-1 0,-3-19-3 15,-15 20-11-15,15-20-2 0,-27 26-5 0,10-13 2 16,-3 3-4-16,-1 2 4 0,0 0-6 0,1 0 5 16,1 0-4-16,4-1 0 0,1 0-11 15,14-17-13-15,-19 28-33 0,19-28-32 16,-1 22-58-16,1-22-72 0,0 0-104 0,26 9-187 16,-26-9 80-16,37-7 433 0</inkml:trace>
  <inkml:trace contextRef="#ctx0" brushRef="#br2" timeOffset="266553.5768">7675 7690 1152 0,'0'0'107'0,"0"0"-22"0,0 0 6 15,0 0-6-15,-23-21-38 0,23 21 14 16,0 0-24-16,0 0 8 0,-28-12-6 0,28 12-12 15,-22-2-6-15,22 2-3 0,-27 8-4 16,27-8-13-16,-34 15 32 0,16-3-29 0,-4 3 31 16,2 3-12-16,-3 1-5 0,1 3 7 0,2-1-7 15,3 0 3-15,0 0-10 0,4-3-3 0,13-18-6 16,-17 29 0-16,17-29-3 0,-1 20 2 0,1-20-3 16,0 0 0-16,25 16 1 0,-25-16-1 0,30 4 2 15,-11-6 0-15,7-1-2 0,-1-3 2 16,3-1 0-16,-1-1-1 0,1-2 5 0,-1 0-5 15,-3 2 2-15,-1-1-1 0,-2 1 0 0,-4-1 0 16,-17 9 0-16,28-20 0 0,-28 20 2 16,22-22-4-16,-22 22 4 0,16-19-2 0,-16 19 1 15,0 0 0-15,9-22 0 0,-9 22 0 0,0 0 1 16,0 0-2-16,0 0 1 0,0 0 1 0,0 0-4 16,0 0 3-16,0 0-1 0,0 0 0 15,-10 31-1-15,1-8 2 0,-2 9-4 0,-1 2 5 16,-3 3-4-16,-1 5 6 0,-2 4-7 0,-2 3 7 15,-2 0-7-15,0 0 6 0,1-3-6 0,3-2-6 16,3-2 18-16,3-5-18 0,4-3 18 0,2-8-6 16,2-4-4-16,4-22 3 0,-1 28-1 0,1-28-2 15,0 0-1-15,0 0 1 0,17 15 0 0,-17-15 0 16,23-16 2-16,-6-1-2 16,7-10 4-16,5-5-6 0,5-11-6 0,3-3 14 15,2-1-20-15,1-1 13 0,1 2-13 0,-2 0-17 16,3 4-9-16,-7-3-21 0,6 9-23 0,-9-8-36 15,10 22-46-15,-20-19-111 0,7 16-272 0,2 8 51 16,-17-9 339-16</inkml:trace>
  <inkml:trace contextRef="#ctx0" brushRef="#br2" timeOffset="266979.7906">8216 7717 805 0,'4'-21'336'0,"-4"21"-179"16,-4-16-45-16,4 16-8 0,0 0-16 0,0 0-42 15,-21-4 2-15,21 4-20 0,-18 14 6 0,18-14 3 16,-21 28-7-16,12-7 5 0,-6 1-6 0,3 5 2 16,-2 0-10-16,3 1 2 0,2-2-11 0,3 0 0 15,2-3-9-15,2 0 0 0,3-4-5 0,4-1 3 16,-5-18-4-16,17 26 3 0,-17-26 0 15,25 12-1-15,-8-12 1 0,2-2-1 0,2-4 1 16,3-4-2-16,2-6 0 0,2-5-6 0,3-2-3 16,-2-3-5-16,2 2-1 0,-3-4-12 15,0 4 8-15,-3-3-5 0,-5 4 12 0,-4 1 5 16,-4 3 7-16,-2 1-5 0,-10 18 7 0,12-28-3 16,-12 28 4-16,3-17 1 0,-3 17-15 0,0 0 18 15,0 0-1-15,0 0-1 0,-22 10 15 16,22-10-17-16,-16 27-3 0,7-7 5 0,3 0-5 15,0 2 5-15,1 1-5 0,3-1 4 0,1-2-5 16,1-1-2-16,2 0-12 0,-2-19-16 0,11 33-33 16,-11-33-19-16,17 25-22 0,-17-25-13 0,25 16-26 15,-25-16-47-15,27 0-88 0,-8 2-163 16,-8-20 101-16,18 18 343 0</inkml:trace>
  <inkml:trace contextRef="#ctx0" brushRef="#br2" timeOffset="267164.7697">8792 7684 1122 0,'-26'12'173'0,"27"10"-87"0,-1-22-3 0,-16 44-15 15,6-20-36-15,4 6-6 0,-1 3-20 0,3-1 5 16,-1 4-4-16,3-1 10 0,-1-4-7 16,3-2 8-16,0-6-23 0,3-5-2 0,-3-18-13 15,10 24-16-15,-10-24-12 0,0 0-19 0,28 11-31 16,-28-11-102-16,20-26-189 0,-1 14-98 0,-12-19 186 15</inkml:trace>
  <inkml:trace contextRef="#ctx0" brushRef="#br2" timeOffset="267320.9826">8905 7314 1443 0,'0'0'240'0,"-21"15"-198"0,21-15-24 0,0 0-8 16,-17 18-15-16,17-18-27 0,-7 17-26 0,15 3-62 15,-8-20-100-15,8 20-231 0,2-2-81 0,-10-18 198 16</inkml:trace>
  <inkml:trace contextRef="#ctx0" brushRef="#br2" timeOffset="267680.3145">9240 7660 1442 0,'0'0'119'0,"-23"0"-64"0,23 0 20 16,-32 0-37-16,32 0-15 0,-36 5 11 0,16 2-15 16,0-1 35-16,0 5-13 0,-1 2 12 0,2 6-17 15,-1 0-11-15,3 4-1 0,2 2-15 0,0 2-9 16,2 2 0-16,2 1 0 0,1 2 0 0,4-1 0 16,2-1 0-16,7-5 0 0,3-7 0 0,-6-18 0 15,29 18 0-15,-8-16 0 0,4-7 0 16,4-6 0-16,3-8 0 0,3-5 0 15,4-7 0-15,1-2 0 0,2-2 0 0,0-1 0 16,-3-3 0-16,-2-1 0 0,-3 0 0 0,-5 3 0 16,-2-3 0-16,-4 2 0 0,-4 2 0 0,-1 1 0 15,-4 3 0-15,-6 4 0 0,-3 7 0 0,-5 21 0 16,-2-24 0-16,2 24 0 0,-17 0 0 0,17 0 0 16,-36 30 0-16,13-4 0 0,-3 9 0 15,-1 4 0-15,1 6 0 0,2 3 0 0,2 1 0 16,1-2 0-16,8-2-8 0,2-10-47 0,12 5-66 15,-1-40-116-15,12 36-401 0,-12-36 27 0,33 26 235 16</inkml:trace>
  <inkml:trace contextRef="#ctx0" brushRef="#br2" timeOffset="268492.852">10271 7775 1410 0,'-2'-25'184'0,"2"25"-127"0,0 0-25 0,0 0 4 15,0 0 1-15,0 0-8 0,0 0-10 0,0 0-11 16,-19-15-5-16,19 15-2 0,-17 12-3 0,17-12 3 16,-23 29-1-16,11-7 9 0,-4 2 3 0,3 3 9 15,-2-1-5-15,3 2 4 0,4-1-12 16,2-1 4-16,2-6-8 0,4-3 0 0,0-17-3 15,8 17-2-15,-8-17 0 0,26 7 1 0,-8-7 0 16,3-4 2-16,1-4 0 0,1-4-1 16,0-6 2-16,3-3-3 0,-2-2 3 0,0-1-4 0,-2 0 4 15,-1 1-3-15,-2 0 4 0,-1 1-5 16,-3 1 6-16,-2 3-2 0,-13 18 4 0,20-26 1 16,-20 26 0-16,10-17-2 0,-10 17 0 15,0 0 1-15,0 0 0 0,0 0 1 0,0 0-3 16,0 0-3-16,0 0-3 0,1 21 1 0,-1-4-2 15,-1 5 5-15,-1 0-5 0,2 1 6 0,-1 0-3 16,1 0 4-16,3-1 0 0,-1 1 3 0,2-4-4 16,3-1 3-16,-7-18-4 0,19 27 1 0,-19-27-4 15,27 15 0-15,-10-11 0 0,0-3 0 16,0-3 0-16,2-3 0 0,0-6 0 0,0 0 0 16,0-6 0-16,-3-1 0 0,-3 0 0 0,-1-3 0 15,-3 2 0-15,-1-1 0 0,-2-1 0 16,-1 0 0-16,-3 0 0 0,0-1 0 0,-2 0 0 15,-2 0 0-15,-1 2 0 0,-1-2 0 0,1 3 0 16,-1-2-16-16,4 4-42 0,-3 0 16 0,3 17-29 16,4-23-19-16,-4 23-26 0,0 0-36 15,33-2-44-15,-33 2-52 0,27-6-69 0,-1 14-139 16,-26-8 172-16,47 10 284 0</inkml:trace>
  <inkml:trace contextRef="#ctx0" brushRef="#br2" timeOffset="268680.3643">11154 7642 1374 0,'0'0'115'0,"0"0"-20"16,0 0-17-16,2 27-24 16,-2-27 9-16,-15 21-48 0,15-21 23 0,-22 35-17 15,8-15-6-15,2 4 4 0,-4 3-6 0,2-1 4 16,-1 2-8-16,2 0 2 0,-1-2-10 0,5-1 2 16,0-4-7-16,4-2 3 0,5-19-9 0,0 25-5 15,0-25-9-15,0 0-10 0,22 13-13 0,-22-13-17 16,29-9-27-16,-18-14-49 0,22 13-109 15,-17-14-283-15,8-11 22 0,9 8 291 0</inkml:trace>
  <inkml:trace contextRef="#ctx0" brushRef="#br2" timeOffset="268836.619">11198 7227 1575 0,'0'0'88'0,"-34"12"-43"16,34-12-11-16,-22 15-16 0,22-15-15 0,0 0-24 15,0 0-19-15,0 24-28 0,0-24-32 0,27 6-38 16,-27-6-55-16,42-5-115 0,-9 4-159 0,-11-14 40 16,18 18 427-16</inkml:trace>
  <inkml:trace contextRef="#ctx0" brushRef="#br2" timeOffset="269024.0914">11554 7191 1295 0,'-13'31'237'0,"-7"-10"-162"15,9 13-5-15,-6-5-1 0,8 12-3 0,-10-1-27 16,5 5 2-16,-4 3-11 0,2 3 3 0,0 1-13 16,3 1-9-16,0-2 11 0,2-3-21 0,4-3 14 15,2-5-10-15,4-5-9 0,2-7-1 16,7-5-14-16,-1-6-8 0,-7-17-13 0,25 23-6 16,-6-15-5-16,-19-8-16 0,42-2-35 0,-26-19-54 15,22 13-93-15,-22-25-123 0,11-2-133 0,11 6 120 16,-16-21 385-16</inkml:trace>
  <inkml:trace contextRef="#ctx0" brushRef="#br2" timeOffset="269211.5993">11930 7093 1562 0,'0'0'307'0,"-11"31"-238"0,2-5-23 16,-1 3-16-16,-1 5-2 0,-2 6-23 0,0 3-5 15,-3 6 0-15,2 3 0 0,-3 1 0 0,0 2 0 16,1 1 0-16,0 1 0 0,1-3 0 0,0-2 0 15,2 0 0-15,0-6 0 0,3 3-58 0,-3-11-25 16,12 11-74-16,-15-24-67 0,27 11-273 16,-14-9-77-16,0-10 121 0</inkml:trace>
  <inkml:trace contextRef="#ctx0" brushRef="#br2" timeOffset="269930.3766">12414 7324 1066 0,'7'-17'316'0,"-7"17"-218"0,0 0-53 15,0 0-15-15,0 0-5 0,0 0-11 16,-11 25-14-16,11-25 1 0,-9 37-1 0,5-13 10 16,-2 2 2-16,6 8 19 0,-5-2 0 0,6 4 12 15,-2-2-6-15,3 3 1 0,0-4-10 0,0 3-13 16,-1-5 22-16,3 0-27 0,-3-3 20 0,3-2-14 15,-3-3-11-15,0-1 3 0,0-4-7 0,-1-18 4 16,0 27-4-16,0-27 2 0,0 0-1 0,0 0 0 16,-2 17 0-16,2-17-1 15,0 0-1-15,0 0-1 0,0 0 0 0,0 0 1 16,4-23 2-16,-4 23-1 0,5-28 3 0,-2 10-5 16,2-1 4-16,0-1-5 0,0 1 5 0,1 0-4 15,0-2 2-15,1 0-2 0,3 3-14 0,-10 18 25 16,23-28-25-16,-23 28 26 0,26-18-10 0,-26 18-2 15,26-7-1-15,-26 7 1 0,28 4 0 0,-28-4 1 16,28 12-1-16,-28-12 3 0,29 18-4 16,-29-18-10-16,27 21 26 0,-27-21-28 0,22 22 31 15,-22-22-16-15,11 25-2 0,-11-25 4 0,-1 26-4 16,1-26 5-16,-14 28-4 0,14-28 3 0,-25 28-4 16,25-28 2-16,-33 27-1 0,15-17 1 0,1 0-8 15,17-10-8-15,-32 15-14 0,32-15-27 16,-24 13-39-16,6-18-57 0,18 5-152 15,0 0-255-15,0 0 28 0,0 0 309 0</inkml:trace>
  <inkml:trace contextRef="#ctx0" brushRef="#br2" timeOffset="270274.1135">12718 7707 1319 0,'0'0'82'0,"0"0"-43"0,12 23-5 15,-12-23-2-15,0 0-15 0,17 22-12 16,-17-22 2-16,20 13 4 0,-20-13 8 0,28 9 4 16,-9-6 10-16,-2-6 4 0,7 2 2 0,0-7-5 15,3 0-11-15,0-4-6 0,1-3-13 0,-1 0 2 16,-2-2-4-16,-4-1-14 0,-1 2 40 0,-7-2-23 16,-13 18 36-16,15-33-5 0,-15 33-9 15,1-29 3-15,-1 29-10 0,-12-27-5 0,12 27-4 16,-23-24-6-16,23 24-2 0,-33-13 2 0,16 9-1 15,-2 5 3-15,1 2 0 0,0 4 1 0,1 3 3 16,0 2-2-16,1 5-5 0,0 2-4 0,3 4 0 16,1 3 0-16,1-1 0 0,4 0 0 0,2 2 0 15,2-3 0-15,3-1 0 16,4-2 0-16,2-3 0 0,5-1 0 0,-11-17 0 16,32 28 0-16,-12-20 0 0,6 3-7 0,-3-7-45 15,8 3-38-15,-7-14-76 0,22 20-205 0,-13-18-225 16,6 0 26-16,4 4 376 0</inkml:trace>
  <inkml:trace contextRef="#ctx0" brushRef="#br2" timeOffset="270961.6285">14080 7569 677 0,'0'0'286'15,"0"0"-112"-15,-36-32-32 0,36 32-20 16,-27-20-15-16,27 20-22 0,-28-16-13 0,28 16-8 15,-29-9-8-15,29 9-11 0,-31 0-13 0,31 0-12 16,-34 10-9-16,16 1-5 0,-2 3-4 0,-1 3 3 16,-1 6-1-16,-1 2 8 0,1 2-1 15,2 2-5-15,1-1 28 0,2 1-27 0,1-5 24 16,3 0-15-16,3-2-11 0,5-4 4 0,5-18-8 16,5 28 0-16,-5-28-2 0,22 16 1 15,-4-11-1-15,1-3 2 0,5-4-1 0,1-3 0 16,4-4 1-16,0-3-3 0,3-2 5 0,1-4-4 15,-1-1 3-15,-1 0-5 0,-2 0 5 0,-3-1-4 16,-2 1-12-16,-4 2 23 0,-3 0-24 0,-17 17 25 16,28-28-9-16,-28 28 0 0,19-20 1 0,-19 20-2 15,0 0 1-15,0 0-1 0,0 0 0 16,0 0-2-16,0 0-7 0,0 0 0 0,0 0-8 16,0 0 6-16,-4 32 0 0,-2-7-3 0,0-1 27 15,-1 2-22-15,1-1 24 0,0-1-12 16,0-1-6-16,2-3 5 0,2 0-4 0,2-20 4 15,-3 29-4-15,3-29 2 0,5 17-3 0,-5-17-2 16,0 0-12-16,22 8-12 0,-22-8-29 0,23-8-41 16,0 9-78-16,-19-25-160 0,17 13-236 15,-2-3 54-15,-4-10 354 0</inkml:trace>
  <inkml:trace contextRef="#ctx0" brushRef="#br2" timeOffset="271612.8457">13438 7769 1144 0,'0'0'75'16,"0"0"-15"-16,19-21 6 0,-2 19 3 0,-17 2-16 15,30-21-19-15,-30 21-10 0,30-21-8 0,-30 21-2 16,26-21 8-16,-26 21-39 0,21-20 35 0,-21 20-34 16,13-19 24-16,-13 19 11 0,0 0 2 0,-2-23 1 15,2 23-7-15,0 0-5 0,-15-18-8 16,15 18 2-16,-22-9-3 0,22 9 3 0,-27-2 5 16,10 4 5-16,17-2 3 0,-34 9 0 0,34-9-1 15,-29 18-2-15,29-18 2 0,-27 26-5 16,27-26-12-16,-23 31 29 0,15-13-32 0,0 2 30 15,3 0-16-15,0 2-7 0,3 1 4 0,-1 0-9 16,2-1 5-16,2 0-5 0,1-3 2 0,2-1-7 16,-4-18-7-16,19 30-21 0,-19-30-20 15,34 22-36-15,-34-22-56 0,54 6-147 0,-16-13-233 16,0-10 22-16,12 6 331 0</inkml:trace>
  <inkml:trace contextRef="#ctx0" brushRef="#br2" timeOffset="272082.3398">14529 7199 1305 0,'-28'8'61'0,"28"-8"-26"0,-18 19-2 0,10-2 10 16,8-17-4-16,-19 36-2 0,4-13-4 16,7 10 9-16,-4-1-8 0,3 8 4 15,-1 0-17-15,3 3 2 0,1-1-15 0,1 0 3 16,1-2 9-1,1-1-30-15,2-3 24 0,1-3-34 0,3-1-11 16,-3-7-11-16,9 4-33 0,-9-29-26 0,14 40-45 16,-14-40-50-16,12 23-86 0,-12-23-96 0,0 0-28 15,0 0 297-15</inkml:trace>
  <inkml:trace contextRef="#ctx0" brushRef="#br2" timeOffset="272415.5608">14217 7563 1195 0,'-3'17'370'0,"3"-17"-284"0,0 0-42 16,0 0-19-16,0 0-7 0,0 0-7 15,7 18 0-15,-7-18 1 0,28 9 3 0,-10-9-2 16,7 0-4-16,4-4-1 0,4 1-6 0,2-2 1 16,1-2-2-16,1-1 0 0,-1 1-1 0,-2 0 2 15,0 0-2-15,1 1 2 0,-5-1-2 0,-5 3 0 16,-1 1 8-16,-6 0 5 0,-18 3 4 0,24-3 5 15,-24 3-6-15,0 0-2 0,0 0-2 16,0 0 1-16,0 0-1 0,0 0-1 0,0 0-4 16,7 23-2-16,-7-23 0 0,-10 28-3 15,2-10 2-15,0 3-4 0,-2 0-10 0,0 2 22 16,-1 2-22-16,2-1 23 0,-2-1-11 0,3-3-2 0,1-2-3 16,3-1-13-16,4-17-7 0,2 27-19 0,-2-27-26 15,11 18-41-15,-11-18-70 0,18 5-155 0,-18-5-213 16,25-19 27-16,-3 11 366 0</inkml:trace>
  <inkml:trace contextRef="#ctx0" brushRef="#br2" timeOffset="273259.3266">14883 7503 1831 0,'0'0'65'0,"0"0"-50"0,0 0-7 16,0 0 1-16,0 0 5 0,0 0 2 0,0 0 5 15,0 0 3-15,0 0-2 0,0 17-7 0,0-17-8 16,0 0-7-16,9 23 0 0,-9-23 0 0,2 26 0 16,-4-9 0-16,-1 3 0 0,-2 0 0 15,-1 2 0-15,-1 2 0 0,-3-1 0 0,0 1 0 16,-1-1 0-16,1-2 0 0,1-3 0 16,9-18 0-16,-14 25 0 0,14-25 0 0,0 0 0 15,0 0 0-15,0 0 0 0,0 0 0 0,0 0 0 16,0 0 0-16,27-18 0 0,-11 0 0 0,3-4 0 15,2-3 0-15,1-2 0 0,1 1 0 0,-2 0 0 16,1 2 0-16,-2 1 0 0,-2 1 0 0,-1 7 0 16,-17 15 0-16,25-23 0 0,-25 23 0 0,0 0 0 15,0 0 0-15,0 0 0 0,0 0 0 16,0 0 0-16,0 0 0 0,12 28 0 0,-13-10 0 16,1 1 0-16,0-1 0 0,2 3 0 0,2-3-34 15,4 1 18-15,-2-2-26 0,8 1 18 16,-14-18-31-16,35 28-24 0,-35-28-21 0,45 21-30 15,-45-21-22-15,45 11-25 0,-45-11 5 0,43 1 11 16,-24-6 15-16,4 4 18 0,-3-4 31 0,-3-1 19 16,-17 6 49-16,22-15 64 0,-22 15 53 15,9-19 40-15,-9 19 24 0,-1-27-7 0,1 27-28 16,-6-30-20-16,6 30-18 0,-10-32-31 0,10 32 16 16,-9-36-16-16,9 36 13 0,-11-31 5 0,11 31-5 15,-11-24 7-15,11 24-1 0,0 0-5 0,-20-11-12 16,20 11-13-16,-22 5-9 0,22-5-4 15,-28 23-1-15,11-6-2 0,0 7 2 16,-1 0-5-16,2 4-11 0,0 2-4 0,3 0-3 16,2 1 0-16,4-4 0 0,2-1 0 0,4-6 0 15,4-3 0-15,-3-17 0 0,19 22 0 0,-19-22 0 16,30 10 0-16,-12-11 0 0,3-3 0 0,1-5 0 16,1-4 0-16,-2-1 0 0,-1-6 0 0,0 1 0 15,-2-3 0-15,0 2 0 0,-2-1 0 0,-1 2 0 16,-1 1 0-16,-14 18 0 0,20-27 0 15,-20 27 0-15,0 0 0 0,0 0 0 0,0 0 0 16,0 0 0-16,0 0 0 0,0 0 0 0,6 36 0 16,-14-7 0-16,0 9 0 0,-3 3-13 15,-2 7-7-15,-2 5 10 0,-1 4-2 0,-2 1 7 16,1 0-9-16,-1-4 11 0,2-5-7 0,0-4-2 16,3-5 20-16,2-3-22 0,2-8 25 0,3-2-8 15,4-8-4-15,2-19 2 0,-5 23-3 16,5-23 2-16,0 0-1 0,0 0 3 0,0 0 1 15,0 0-1-15,0 0 0 0,4-31-3 0,0 7 4 16,1-2-3-16,0-2-5 0,0-1 24 0,0 0-22 16,-2 0 21-16,4-2-11 0,-1-3-7 0,1-3 4 15,1-5-9-15,2-4-3 0,0-3-28 0,5 4-27 16,-8-10-62-16,15 23-75 0,-24-19-160 16,15 21-215-16,-2 10 73 0,-11-7 373 15</inkml:trace>
  <inkml:trace contextRef="#ctx0" brushRef="#br2" timeOffset="273712.4733">16296 7208 1445 0,'-27'-13'117'0,"27"13"-110"16,0 0-7-16,-19 3 0 0,19-3-2 0,-15 18 5 16,15-18 2-16,-23 41 8 0,10-12 0 0,3 9 13 15,-2 3-9-15,4 4 12 0,-3 3-12 0,3 2 7 16,-3-1-15-16,2 1-11 0,0-7 20 15,0-1-28-15,3-7 25 0,2-4-15 0,4-3-18 16,-1-6-8-16,6 1-28 0,-5-23-30 0,11 31-55 16,-11-31-89-16,0 0-283 0,0 0 42 0,0 0 255 15</inkml:trace>
  <inkml:trace contextRef="#ctx0" brushRef="#br2" timeOffset="273915.6255">15978 7607 1361 0,'-8'29'386'0,"8"-29"-332"0,-17 11-33 0,17-11-9 16,0 0-5-16,0 0-6 0,21 10 0 0,-4-10-1 15,3-4 1-15,5-5 0 0,6-3-2 0,3-2-3 16,3-7-20-16,7 3-26 0,-7-8-28 16,13 9-33-16,-15-16-27 0,14 16-18 0,-20-16-14 15,15 16 24-15,-16-10 8 0,8 6 16 0,-8-2-11 16,-5-1-51-16,8 13-94 0,-25-20 167 0,18 20 111 15</inkml:trace>
  <inkml:trace contextRef="#ctx0" brushRef="#br2" timeOffset="274228.1166">16522 7208 1409 0,'-23'2'132'0,"17"15"-36"16,-11-8-19-16,11 10-8 0,6-19-24 0,-19 38-7 16,12-18-11-16,1 7 1 0,-1-2-6 0,2 4 3 15,-2 0-6-15,-1 3 2 0,2-1-8 0,-1 2 1 16,0-2-7-16,-1 1-2 0,1-2-5 0,-1 0 0 15,0-2 0-15,1 0 0 0,0-5 0 0,2-4 0 16,5-19 0-16,-3 23 0 0,3-23 0 16,0 0 0-16,0 0 0 0,25 8 0 0,-25-8 0 15,25-10 0-15,-25 10 0 0,31-22 0 16,-14 7 0-16,1-2 0 0,3-1 0 0,-3 0 0 16,0 0 0-16,-2 1 0 0,-16 17 0 0,27-30 0 15,-27 30 0-15,18-21 0 0,-18 21 0 0,0 0 0 16,17-5 0-16,-17 5 0 0,0 0 0 0,6 23 0 15,-2-5 0-15,-3 3-21 0,1 4 10 16,-2 0-26-16,3 0 18 0,-1-2-19 0,3 1-8 16,-5-24-22-16,17 36-26 0,-17-36-34 0,29 25-62 15,-29-25-65-15,32-4-255 0,-8 8 56 0,-24-4 279 16</inkml:trace>
  <inkml:trace contextRef="#ctx0" brushRef="#br2" timeOffset="275056.2476">16777 7592 1467 0,'-15'20'272'0,"15"-20"-241"0,0 0-18 0,0 0 0 16,0 0 4-16,2 20 1 0,-2-20 1 0,23 12-3 16,-23-12-3-16,32 9-5 0,-14-8-3 15,-18-1-1-15,34 5 0 0,-34-5-2 0,27 1-1 16,-27-1 1-16,23-1-1 0,-23 1 1 0,19-5 1 15,-19 5 2-15,17-10-1 0,-17 10 6 0,0 0-5 16,19-27 3-16,-19 27-6 0,13-26 2 16,-13 26-3-16,7-30 1 0,-7 30-2 0,3-33 3 15,-3 33-4-15,-4-31 0 0,4 31-5 0,-13-22 0 16,13 22-1-16,-21-12 3 0,21 12-1 16,-29-1 3-16,12 7 1 0,-3 4 3 0,-2 4 6 15,-1 4 3-15,0 4 7 0,0 1 0 0,2 4 3 16,0-2-7-16,5 2-8 0,4-3 16 0,2-1-24 15,6-3 9-15,5-3-7 0,-1-17 0 0,15 28 0 16,-15-28 0-16,32 17 0 0,-9-15 0 0,4-2 0 16,3-3 0-16,5-5 0 0,3-2 0 0,1-5-1 15,-1-1-5-15,0-2-7 16,0 1-13-16,-3 2 25 0,-1-2-17 0,-4 2 26 16,-4-1-7-16,-5 1 0 0,-4 1 1 0,-17 14-3 15,22-23 2-15,-22 23-2 0,0 0 3 0,12-20 1 16,-12 20 3-16,0 0 2 0,0 0 0 0,0 0-3 15,-19-3-3-15,19 3-2 0,-16 17-2 0,16-17 3 16,-22 35-3-16,9-13 3 0,0 1-3 16,3 3-4-16,-1-1 22 0,2 0-21 0,1 0 22 15,1-4-15-15,3-3-2 0,4-18 0 0,0 28 0 16,0-28 0-16,7 17 0 0,-7-17 0 0,0 0 0 16,19 6 0-16,-19-6 0 0,23-13 0 0,-23 13 0 15,30-30 0-15,-16 10 0 0,1 0 0 16,-1-1 0-16,1-1 0 0,-2 2-6 0,-2-1 12 15,-1 0-17-15,-3 1 20 0,-1 0-7 16,-1 2-2-16,-5 18 0 0,9-29 0 0,-9 29 0 16,3-19 0-16,-3 19 0 0,0 0 0 0,0 0 0 15,0 0 0-15,0 0 0 0,0 0 0 0,0 0 0 16,-4 29 0-16,1-10 0 0,1-1 0 0,1 0 0 16,1-18 0-16,1 31 0 0,-1-31 0 0,7 22 0 15,-7-22 0-15,0 0 0 0,22 16 0 0,-22-16 0 16,21 1 0-16,-21-1 0 15,29-7 0-15,-12-3 0 0,2 2 0 0,0-7 0 16,0 1 0-16,-2-1 0 0,-17 15 0 0,29-30 0 16,-29 30 0-16,21-27 0 0,-21 27 0 0,14-23 0 15,-14 23 0-15,11-17 0 0,-11 17 0 0,0 0 0 16,0 0 0-16,0 0 0 0,0 0 0 0,0 0 0 16,0 0 0-16,6 20 0 0,-8-2 0 15,1 6 0-15,-5 1 0 0,2 4 0 0,-2 0 0 16,1 2 0-16,0-5-1 0,4 6-42 0,-4-11-38 15,10 11-55-15,-5-32-123 0,-1 25-351 0,1-25 39 16,21 17 226-16</inkml:trace>
  <inkml:trace contextRef="#ctx0" brushRef="#br2" timeOffset="275228.1417">17784 7900 2047 0,'-22'10'0'0,"22"-10"0"0,-23 10 0 16,23-10 0-16,0 0 0 0,0 0 0 0,0 0-16 16,0 0-70-16,6-22-72 0,18 27-217 0,-24-5-236 15,20-29 24-15,-20 29 374 0</inkml:trace>
  <inkml:trace contextRef="#ctx0" brushRef="#br2" timeOffset="275880.0553">18349 7282 1287 0,'31'-6'289'0,"-31"6"-206"15,0 0-27-15,0 0-13 0,0 0-7 16,0 0-9-16,0 0-7 0,0 0-6 0,0 0-3 16,-20 9-10-16,20-9 0 0,-22 33-1 0,10-13 3 15,-4 2 6-15,0 5 6 0,-1 1-4 0,1 1 11 16,-1-2-8-16,1 3 7 0,0-5-3 16,4 2 1-16,1-2-7 0,4-1 1 0,1-1-8 15,2-2-6-15,2-3 3 0,2-1-8 0,0-17 21 16,8 29-13-16,-8-29 3 0,20 24-5 0,-20-24 0 15,29 17 0-15,-29-17 0 0,34 12 0 0,-14-8-5 16,-1-1-9-16,2 0-6 0,-2-2-5 0,4-1-1 16,-3-3-3-16,3 2-3 0,-3-4-11 0,7 3-18 15,-7-9-25-15,10 11-31 16,-12-18-44-16,20 20-77 0,-19-11-171 0,9-3-77 16,8 9 192-16</inkml:trace>
  <inkml:trace contextRef="#ctx0" brushRef="#br2" timeOffset="276243.8464">18628 7673 1643 0,'0'0'75'0,"0"0"-60"16,0 0-14-16,0 0-17 0,0 0 42 0,20-4-6 15,-20 4 15-15,27-5-15 0,-27 5-8 0,36-9-5 16,-14 4-6-16,1 1 1 0,1-2-2 0,-2 1-1 15,1-1 1-15,-2 0 2 0,-2 0-6 16,0 0 6-16,-19 6-1 0,29-14 0 0,-29 14 6 16,24-14 4-16,-24 14 0 0,0 0 7 15,20-21 0-15,-20 21 1 0,0 0-3 0,0-20-2 16,0 20-5-16,0 0-5 0,-16-21-4 0,16 21 1 16,-21-14-7-16,21 14 4 0,-31-9 0 0,11 9 0 15,-1 3 6-15,0 3-3 0,-4 2 3 0,0 5 3 16,-1 3 4-16,-1 5 0 0,2 2 2 15,2 3-7-15,2 2-8 0,4-1 18 0,2 2-23 16,6-4 21-16,1-1-13 0,7-3-5 0,6-3-4 16,-5-18-9-16,31 29-8 0,-4-18-10 0,4-9-12 15,10 3-36-15,-7-17-53 0,26 17-126 0,-22-21-307 16,14 0 14-16,3 3 260 0</inkml:trace>
  <inkml:trace contextRef="#ctx0" brushRef="#br2" timeOffset="276557.7534">19323 7494 1393 0,'-18'13'273'15,"-8"-15"-206"-15,5 5-15 0,-2-3-4 0,4 5-15 16,-3-3-16-16,1 3-2 0,0 0-1 16,4 1 0-16,17-6-1 0,-30 17 4 0,30-17 0 15,-25 18-2-15,25-18-2 0,-16 22-4 0,16-22-6 16,-3 23-1-16,3-23-3 0,15 19 2 0,-15-19-2 15,24 20-8-15,-24-20 8 0,32 19-7 0,-14-11 24 16,2 2-14-16,1-2 14 0,1 1-15 0,1-2-2 16,-2 0 0-16,-1 0 1 0,-2 0 1 15,-18-7-2-15,27 14 2 0,-27-14 0 0,18 12 0 16,-18-12-1-16,0 0 2 0,12 22-4 16,-12-22 3-16,-6 19-1 0,6-19 1 0,-16 27-2 15,16-27-2-15,-25 25-8 0,25-25-4 0,-26 20-9 16,26-20-4-16,-18 13-13 0,18-13-27 0,0 0-62 15,0 0-89-15,0 0-179 0,0 0-152 0,22-21 52 16,1 14 451-16</inkml:trace>
  <inkml:trace contextRef="#ctx0" brushRef="#br2" timeOffset="276907.6237">19741 7409 1318 0,'0'0'364'0,"0"0"-308"0,-23 1-20 15,23-1 8-15,-18-6-8 0,18 6-11 0,-25 2-7 16,25-2-6-16,-29 12 0 0,29-12 2 0,-31 26 7 16,12-9 0-16,1 2 2 0,1 3-4 0,1-1-1 15,2 1-8-15,2 0-10 0,2-3 0 0,3 0 0 16,7-19 0-16,-3 27 0 0,3-27 0 0,10 21 0 16,-10-21 0-16,18 14 0 0,-18-14 0 15,24 8 0-15,-24-8 0 0,30 5 0 16,-30-5 0-16,29 0 0 0,-29 0 0 0,24 2 0 15,-24-2 0-15,0 0 0 0,20 10 0 0,-20-10 0 16,0 0 0-16,3 24 0 0,-3-24 0 0,-6 28 0 16,-1-11 0-16,0-1 0 0,-3 3 0 0,-2-1 0 15,-1 0 0-15,13-18 0 0,-28 31 0 0,28-31 0 16,-24 27 0-16,24-27 0 0,-22 22-5 0,22-22-27 16,-19 19-16-16,19-19-36 0,-17 18-64 15,-5-25-118-15,22 7-330 0,0 0 36 16,0 0 253-16</inkml:trace>
  <inkml:trace contextRef="#ctx0" brushRef="#br2" timeOffset="277851.4604">20383 7606 1582 0,'0'0'26'0,"-16"18"-10"0,16-18-2 16,-14 26 6-16,14-26 15 0,-11 36-33 0,2-17 32 15,2 5-34-15,-4-1 12 0,1 1 10 0,-2-1 2 16,2-1 5-16,0-3-5 0,2-1 2 15,8-18-8-15,-13 32 2 0,13-32-9 0,-10 20-1 16,10-20-6-16,0 0-1 0,0 0-3 0,0 0 1 16,0 0-1-16,0 0-2 0,0 0 2 0,0 0 1 15,0 0 1-15,0 0 4 0,0 0-1 0,1-20-2 16,-1 20 2-16,6-28-6 0,-2 9 5 0,1-1-5 16,0-1 5-16,0-2-8 15,0 0 9-15,-1-1-6 0,2-1-14 0,1 1 27 16,0 1-25-16,1-2 24 0,2 1-4 0,2-1-7 15,3 2 4-15,-1 4-4 0,1 2 2 0,-15 17-2 16,28-25 3-16,-28 25-3 0,23-15 1 0,-23 15-1 16,22-2 1-16,-22 2-1 0,0 0 0 0,22 14 2 15,-22-14-2-15,7 21 1 0,-7-21-1 0,5 31 1 16,-5-13-3-16,0 1 4 0,-1 0-4 16,0-1 6-16,-1 1-6 0,0 3-5 0,-3 0 22 15,-1 1-25-15,-1-1 26 0,-1 1-14 0,-1-3-3 16,-1 2 3-16,0-1-3 0,-2-3 4 0,0 0-4 15,-1 0 4-15,13-18-5 0,-31 30 3 16,31-30-2-16,-30 23 0 0,30-23 1 0,-27 16 0 16,27-16-1-16,-19 7 2 0,19-7-1 0,0 0 0 15,-19-1-1-15,19 1-2 0,0 0 1 16,0 0 2-16,0 0 1 0,0 0 1 0,-17-7 0 16,17 7 1-16,0 0 3 0,0 0 2 0,0 0 1 15,0 0-3-15,0 0-3 0,-6 19-4 0,6-19-1 16,-7 38 4-16,2-11-5 0,-1 4 6 0,-3 4-8 15,-2 2 8-15,1 4-12 0,-4 0 5 0,-2 4-2 16,-2-1-29-16,2-1 7 0,-4-3-40 16,6 0-11-16,-5-13 0 0,13 0-18 0,6-27-27 15,1 30-99-15,-1-30-269 0,0 0-8 16,39-2 220-16</inkml:trace>
  <inkml:trace contextRef="#ctx0" brushRef="#br2" timeOffset="278242.0826">20736 7663 1375 0,'-18'-28'319'0,"18"28"-273"16,0 0-28-16,-20 6-7 0,20-6-5 0,0 0-3 16,-12 19-5-16,12-19-11 0,-5 27 34 0,2-9-25 15,-2 0 37-15,1 4-12 0,-2-2-2 16,3 5 5-16,-5-4-7 0,4 5 7 15,-4-2-10-15,1-1 4 0,-1 0-7 0,2-3 2 16,1 0-4-16,5-20-1 0,-5 28-8 0,5-28 1 16,0 0-3-16,0 0 2 0,0 0 0 0,0 0 2 15,0 0 7-15,0 0-2 0,14-17 3 0,-6 0-2 16,3-5-7-16,3-3-2 0,1-2 3 0,1 0-4 16,1-2 6-16,-3 2-5 0,-1 0 5 15,-1 0-7-15,-2 2-10 0,0 0 21 0,-3 2-22 16,-1-2 22-16,1 2-5 0,-1 3-4 0,0-1 3 15,2 3-3-15,-8 18 2 0,14-28-4 16,-14 28 3-16,0 0-2 0,23-18 1 0,-23 18-4 16,20-1-9-16,-20 1-9 0,24 5-17 0,-24-5-18 15,32 11-36-15,-32-11-42 0,40 15-98 0,-40-15-177 16,28 0-103-16,-6 11 29 0,-22-11 483 16</inkml:trace>
  <inkml:trace contextRef="#ctx0" brushRef="#br2" timeOffset="278617.1086">21045 7637 1392 0,'-17'26'167'0,"0"-22"-87"16,17-4-50-16,0 0 1 0,-10 25-27 0,10-25 5 16,0 0 1-16,17 18 6 0,-17-18 7 0,29 8 5 15,-8-5 2-15,1-5-1 0,2 1-5 0,0-1-5 16,2-2-1-16,0-3-3 0,1 1-3 0,-2-4-20 15,2 1 26-15,-7-1-31 0,-2-2 26 0,-18 12-8 16,27-23 0-16,-27 23 6 0,18-26-3 16,-18 26 6-16,9-26-9 0,-9 26 3 0,-2-24-5 15,2 24 1-15,-9-22-3 0,9 22 1 0,-18-17-1 16,18 17-1-16,-29-9 0 0,8 11-2 0,-2 2 1 16,-1 6 0-16,-4 3 2 0,0 6 2 0,-3 2 2 15,0 5 0-15,-1 3-1 0,2 0 15 16,0 2-19-16,6-1 0 0,5-1 0 0,5-3 0 15,8-3 0-15,6-1 0 0,7-3 0 16,9-2 0-16,4-1 0 0,8-3 0 0,4-3 0 16,11-2 0-16,1-6-15 0,9 1-31 0,0-8-27 15,6 9-48-15,-11-19-57 0,20 24-78 0,-27-24-129 16,11 7-130-16,3 6 74 0,-20-18 425 0</inkml:trace>
  <inkml:trace contextRef="#ctx0" brushRef="#br2" timeOffset="278960.8586">21816 7626 1442 0,'0'0'120'0,"-29"-29"-33"0,29 29-21 0,-32-25-9 16,32 25-12-16,-34-13-1 0,34 13-6 15,-34 3-4-15,16 6-4 0,-2 3-7 0,1 5-3 16,-2 2-4-16,3 4-7 0,-3 2 7 0,4 3-16 16,1 0 0-16,2 1 0 0,3-1 0 15,2-2 0-15,3-1 0 0,3-4 0 0,4-2 0 16,-1-19 0-16,12 24 0 0,-12-24 0 0,27 9 0 15,-8-11 0-15,5-5 0 0,6-7 0 0,2-6 0 16,3-7 0-16,1-5 0 0,2-5 0 0,-3 0 0 16,0-2 0-16,-2-1 0 0,-1 3 0 0,-4-2 0 15,-4 3 0-15,-3 0 0 0,-3-2 0 0,-1 2 0 16,-4-1 0-16,-1 2 0 16,-2 4 0-16,-5 3 0 0,-1 6 0 0,-4 22 0 15,-5-21 0-15,5 21 0 0,-18 9 0 0,4 8 0 16,-4 12 0-16,-3 9 0 0,-4 5 0 0,-1 7 0 15,-1 2 0-15,3 1 0 0,5-1 0 0,5 1 0 16,5-6-7-16,9 2-48 0,-2-12-57 0,17 10-76 16,-16-27-119-16,21 11-284 0,-1-7 55 15,-1-9 286-15</inkml:trace>
  <inkml:trace contextRef="#ctx0" brushRef="#br2" timeOffset="279351.4896">22250 7660 1311 0,'-32'-12'166'0,"32"12"-73"15,-34 1-35-15,34-1 3 0,-33 15 1 0,15-2-35 16,-5-1 33-16,4 6-34 0,-3-2 10 0,5 5 2 16,0-2-8-16,2 4 2 0,2-3-10 0,2 2 3 15,5-4-25-15,6-18 0 0,-1 31 0 0,1-31 0 16,13 21 0-16,-13-21 0 0,29 12 0 0,-11-9 0 15,2-4 0-15,2-4 0 16,1-2 0-16,0-4 0 0,1-1 0 0,-2-2 0 16,0-3 0-16,-1-1 0 0,-4-2 0 0,0 0 0 15,-3 1 0-15,-2 1 0 0,1-3 0 0,-1 2 0 16,-2-2 0-16,2 2 0 0,-1 1 0 0,0 1 0 16,-11 17 0-16,20-24 0 0,-20 24 0 0,0 0 0 15,0 0 0-15,0 0 0 0,0 0 0 16,11 26 0-16,-12-5 0 0,-3 2 0 0,-1 1 0 15,-1 0 0-15,1 2 0 0,-1-3 0 0,5 0-11 16,-1-5-16-16,4 0-13 0,-2-18-15 0,14 23-28 16,-14-23-28-16,25 11-51 0,-25-11-85 0,31-22-303 15,-7 10 46-15,-1-12 248 0</inkml:trace>
  <inkml:trace contextRef="#ctx0" brushRef="#br2" timeOffset="279539.0141">22920 7254 1539 0,'-47'19'180'16,"30"2"-110"-16,-7 0-24 0,5 9-10 0,-3 3-25 15,1 5 0-15,1 5-13 0,-1 3 6 0,2 3-9 16,0-1-6-16,2-1 25 0,2 0-23 16,1-3 17-16,3-4-21 0,8 0-43 15,-7-14-42-15,15 12-49 0,-5-38-68 0,2 42-195 0,-1-24-93 16,-1-18 54-16,8 25 449 0</inkml:trace>
  <inkml:trace contextRef="#ctx0" brushRef="#br2" timeOffset="279835.8635">22490 7585 1579 0,'-19'7'257'0,"19"-7"-202"16,0 0-18-16,25 4 2 0,-7-5-2 0,7-2-8 15,3-3-15-15,5-1-14 0,1-1 0 0,4-3 0 16,0 0 0-16,-1-1 0 16,-1 0 0-16,-4 1 0 0,-2 1 0 0,-6 0 0 15,-2 4 0-15,-4 2 0 0,-18 4 0 0,23-2 0 16,-23 2 0-16,0 0 0 0,10 17 0 0,-10-17 0 16,-4 31 0-16,-2-11 0 0,-1 3 0 0,-3 4 0 15,-1 3 0-15,-2 0 0 0,-1 3 0 0,1-2 0 16,1 2 0-16,1-3 0 0,4-2 0 0,2-5 0 15,4-3 0-15,1-20-28 0,4 31-11 16,-4-31-8-16,15 23-22 0,-15-23-20 0,24 11-49 16,-24-11-95-16,30-28-319 0,-12 16 23 0,-1-10 207 15</inkml:trace>
  <inkml:trace contextRef="#ctx0" brushRef="#br2" timeOffset="279976.4904">23032 7302 1730 0,'-37'10'205'0,"37"-10"-174"0,-21 3-20 16,21-3-18-16,0 0-20 0,0 0-29 0,0 0-62 15,0 0-133-15,0 0-348 0,0 0 24 0,0 0 232 16</inkml:trace>
  <inkml:trace contextRef="#ctx0" brushRef="#br2" timeOffset="280867.1332">23045 7608 1047 0,'-8'-19'73'0,"8"19"-38"15,0 0-3-15,0 0 5 0,0 0-2 0,0 0 7 16,0 0 7-16,0 0 2 0,-10-18-3 16,10 18-2-16,0 0 2 0,0 0 1 0,-22 6-2 15,22-6 4-15,-19 15 2 0,19-15 0 16,-27 27-8-16,12-8-20 0,-2 1 19 0,0 4-32 16,-1 0 24-16,2 2-14 0,-1-2-10 0,4-1 1 15,2-4-9-15,4-2 0 0,7-17-5 0,-2 21 2 16,2-21-3-16,0 0 0 0,20 16 1 15,-20-16 0-15,30-2-1 0,-10-4 1 0,4-5 2 16,3-5-5-16,3-3 3 0,3-5-10 0,1 0-1 16,-1-4-5-16,-3 1-8 0,-2 2 28 0,-2-1-19 15,-3 5 26-15,-5-1-7 0,-3 4-4 0,-8 1 3 16,-7 17-2-16,3-30 4 0,-3 30-5 0,-13-29 4 16,13 29-5-16,-26-23 2 0,7 15-1 0,1 5 2 15,-1 3 1-15,19 0 3 16,-31 9 3-16,31-9 0 0,-26 16 1 0,26-16-3 15,-18 19-1-15,18-19-4 0,-2 19 1 0,2-19-4 16,12 17 2-16,-12-17-1 0,31 13 2 0,-10-8-1 16,7-2 2-16,4 0-1 0,5-1 2 0,-2 1 3 15,1-1 1-15,-4-1 3 0,0 3 1 0,-7 1-4 16,-3-1-1-16,-5 4-4 0,-17-8 0 0,19 12 1 16,-19-12 0-16,5 18-3 0,-5-18-2 15,-8 24 4-15,8-24-2 0,-21 33 0 0,5-13 0 16,-1 2 0-16,-2 2 0 0,-1 3 0 0,0 0 0 15,-2 0 0-15,2 1 0 0,2-4 0 0,4 1 0 16,4-7 0-16,10-18 0 0,-9 26 0 16,9-26 0-16,0 0 0 0,25 12 0 0,-8-15 0 15,5-8 0-15,7-5 0 0,5-7 0 0,3-3 0 16,6-5 0-16,0-3 0 0,2 2 0 16,-4-2 0-16,-1 1 0 0,-3 3 0 0,-5 3 0 15,-1 1 0-15,-6 3 0 0,-3 2 0 0,-1 3 0 16,-21 18 0-16,25-22 0 0,-25 22 0 0,0 0 0 15,0 0 0-15,0 0 0 0,-1 19 0 0,-8-1 0 16,-1 7 0-16,-5 5 0 0,2 2 0 0,-2 0 0 16,1 2 0-16,0-2 0 0,6-1 0 15,-2-8-63-15,15 10-97 0,-5-33-127 16,0 24-329-16,0-24 32 0,21 16 248 0</inkml:trace>
  <inkml:trace contextRef="#ctx0" brushRef="#br2" timeOffset="281012.5131">24109 7854 1999 0,'21'1'48'16,"-21"-1"-48"-16,0 0 0 0,0 0 0 0,-17-7 0 15,17 7 0-15,0 0 0 0,0 0 0 0,0 0 0 16,-5-17 0-16,5 17 0 0,0 0 0 0,3-21-106 16,-3 21-109-16,0 0-403 0,0 0-4 0,0 0 137 15</inkml:trace>
  <inkml:trace contextRef="#ctx0" brushRef="#br3" timeOffset="328862.0542">1032 9084 621 0,'0'0'181'0,"-31"13"-65"0,31-13-19 16,-22 12-27-16,22-12-4 0,0 0-6 16,0 0-3-16,-22 16-11 0,22-16-15 15,0 0-13-15,0 0-8 0,0 0-7 0,0 0-3 16,0 0-1-16,-1 18 1 0,1-18-2 0,0 0 1 16,21 7 1-16,-21-7-2 0,26-1 3 0,-9-3-1 15,0-1-1-15,3-2 1 0,-2-1 1 0,2-1-2 16,0 0 2-16,-1-2-1 0,0 0 3 0,-19 11-4 15,29-22 3-15,-29 22-3 0,20-18 3 0,-20 18-1 16,0 0 3-16,15-19-1 0,-15 19 4 16,0 0-2-16,-2-17 7 0,2 17 2 15,0 0 0-15,0 0 1 0,-23-16-2 0,23 16-2 16,-21-4 3-16,21 4-1 0,-26 0-1 0,26 0-3 16,-26 8-2-16,26-8 3 0,-30 16-2 0,30-16 4 15,-30 26-2-15,30-26 3 0,-28 31-5 0,15-11 2 16,-1-1-7-16,5-1 4 0,0-1-7 15,9-17 4-15,-9 28-5 0,9-28 3 0,3 19-5 16,-3-19 3-16,0 0-1 0,16 21 0 0,-16-21 1 16,18 11 0-16,-18-11 2 0,27 1-1 0,-27-1 0 15,31-11-2-15,-11 1 3 0,0-3 0 0,2-3 4 16,-1 1 0-16,-1-2 3 0,-3 1-5 0,-17 16 4 16,21-28 0-16,-21 28 8 0,11-19 3 0,-11 19 7 15,0 0 0-15,0 0-5 16,0 0-3-16,0 0-8 0,0 0-5 0,-17-6-3 15,17 6-1-15,-22 11-1 0,22-11 1 0,-31 20-1 16,13-7 2-16,1 2-2 0,-2 1 5 0,1-2-1 16,18-14 5-16,-28 28-1 0,28-28 1 0,-17 16-5 15,17-16-1-15,0 0-5 0,0 0-1 0,0 0 0 16,0 0 0-16,0 0 1 0,0 0 0 0,0 0 2 16,0 0-1-16,0 0 3 0,23-18-3 15,-23 18 2-15,17-16-1 0,-17 16 1 0,0 0-2 16,20-17 2-16,-20 17-2 0,0 0-3 15,0 0 0-15,0 0-7 0,0 0-5 0,0 0-4 16,0 0-7-16,0 0-17 0,-4 19-18 0,4 1-26 16,0-20-28-16,-11 35-51 0,-6-29-70 0,17-6-216 15,2 31-22-15,-2-31 366 0</inkml:trace>
  <inkml:trace contextRef="#ctx0" brushRef="#br3" timeOffset="330018.2963">1739 9172 1045 0,'0'0'124'0,"0"0"-56"0,0 0-29 0,0 0-15 16,0 0 10-16,18-7 19 0,-18 7 11 0,28-12-8 16,-7 5-15-16,-1-3-13 0,6-3-14 0,1 0-5 15,3-1-6-15,2-1-1 0,1 1-2 0,-1 0 2 16,0 2-4-16,-2 0 4 0,0 0-3 15,-2 1 2-15,-3 0-2 0,-2 0 3 0,-3 1-2 16,-3 0 3-16,-17 10-2 0,24-18 2 16,-24 18 3-16,0 0 11 0,11-22 20 0,-11 22-32 15,-5-17 30-15,5 17-41 0,-15-23 14 0,15 23 3 16,-28-19 1-16,9 9 5 0,-2 5-1 0,-3 2 3 16,1 3-4-16,-3 2-2 0,1 5-4 0,-1 2-6 15,2 4 1-15,0 4-6 0,2 2-12 16,0 5 26-16,2 3-24 0,3 3 25 0,0 3-9 15,5 1-6-15,2 0 6 0,3-4-7 0,5-1 7 16,2-5-8-16,5 0 5 0,2-3-5 0,5-3 3 16,3-1-7-16,3-4-5 0,4-2-13 0,1-5-13 15,7 3-21-15,-4-11-17 0,12 10-27 16,-13-19-58-16,23 18-77 0,-22-21-53 0,12 0-197 16,8 13 168-16,-18-22 321 0</inkml:trace>
  <inkml:trace contextRef="#ctx0" brushRef="#br3" timeOffset="330315.1618">2583 9003 1287 0,'0'0'88'15,"-17"-5"-31"-15,17 5-4 0,0 0-5 16,0 0-6-16,-20 2-12 0,20-2-11 0,0 0-11 16,-12 19-5-16,12-19-5 0,-7 30 5 15,3-10 0-15,3 3 9 0,0 0 2 0,1 2 9 16,0-3-4-16,2 4 0 0,2-3-11 0,2-2 6 15,0 0-9-15,3-3 6 0,-9-18-4 0,17 29-3 16,-17-29-5-16,20 21 3 0,-20-21-3 0,23 12 2 16,-23-12-1-16,23 2-1 0,-23-2 2 15,25-7 1-15,-25 7 1 0,25-19-1 0,-25 19 4 16,28-36-4-16,-13 13 3 0,-1-3-6 0,1-2 4 16,-2-2-7-16,3-2 3 0,-1 0-11 0,1 0-2 15,-3-2-21-15,3 5-8 0,-5-8-10 0,9 12-41 16,-12-12-4-16,14 15-35 0,-15-13-36 0,17 17-82 15,-7 7-224-15,-8-12 60 0,14 25 415 16</inkml:trace>
  <inkml:trace contextRef="#ctx0" brushRef="#br3" timeOffset="331455.8066">2994 9074 983 0,'6'22'333'0,"-6"-22"-260"0,0 0-1 16,0 0 5-16,27 3-8 0,-27-3-16 0,20-2-15 16,-20 2-13-16,22-6-11 0,-22 6-8 0,21-9-4 15,-21 9 0-15,22-11-1 0,-22 11 0 16,24-12 0-16,-24 12 1 0,26-15-2 0,-26 15 1 16,26-16-1-16,-26 16 1 0,28-21-2 0,-28 21 3 15,25-25-3-15,-25 25 3 0,22-30-3 16,-22 30-11-16,17-32 31 0,-10 15-30 0,-7 17 25 15,10-31-18-15,-10 31-6 0,0-28 0 0,0 28-2 16,-10-19 5-16,10 19 0 0,-20-15 3 0,20 15 2 16,-28-3 1-16,10 4 3 0,-2 6 0 0,-2 4 3 15,-1 6 2-15,-2 6 8 0,-1 1 12 0,1 8-21 16,-2-2 28-16,6 5-24 0,-1-1 10 16,6 0 5-16,2-5-11 0,7-3 2 0,5-3-10 15,3-2 3-15,-1-21-4 0,18 31 3 16,-18-31-2-16,35 21 2 0,-10-14-1 0,2-2 0 15,3-5 0-15,3-1-1 0,1-4 0 0,2-2-2 16,3-2 0-16,-4 1-4 0,0-2 1 0,-5 0-1 16,-5 1 1-16,-1 0-1 0,-4 3 1 0,-20 6 0 15,27-7 0-15,-27 7-1 0,0 0-1 16,18-3 0-16,-18 3-3 0,0 0-1 0,0 0-2 16,5 17-4-16,-5-17 0 0,-4 23-1 0,4-23 0 15,-10 31 2-15,2-15 0 0,8-16 5 0,-11 31-4 16,11-31 3-16,-8 23-2 0,8-23 2 0,0 0-2 15,-4 18 3-15,4-18-1 0,0 0 0 16,0 0 0-16,0 0 0 0,0 0 4 0,20-11 3 16,-20 11 4-16,17-25 0 0,-6 6 3 15,0-1-2-15,-1-3 4 0,1-3-4 0,0 0 3 16,3-1-3-16,-3-1 3 0,2 3-7 0,-1 0 6 16,-1 2-7-16,-1 3 5 0,0 3-3 0,-10 17 3 15,17-27-3-15,-17 27-13 0,15-22 10 0,-15 22-13 16,0 0 13-16,24-15 0 0,-24 15-2 0,0 0 2 15,23-1-2-15,-23 1 1 0,19 4-1 16,-19-4 13-16,21 9-11 0,-21-9 12 0,22 10-12 16,-22-10-1-16,23 9-1 0,-23-9-2 0,22 8-1 15,-22-8 0-15,23 6 0 0,-23-6-1 16,24 1 2-16,-24-1-1 0,26-5 1 0,-26 5 2 16,29-14-1-16,-29 14-12 0,29-19 30 0,-29 19-26 15,29-23 28-15,-29 23-12 0,23-22-4 0,-23 22 6 16,0 0 2-16,0 0 9 0,15-17 1 15,-15 17 2-15,0 0-5 0,0 0-4 0,0 0-5 16,0 0-4-16,0 0-3 0,-12 19-3 0,12-19-12 16,-14 27 24-16,6-5-21 0,-2 4 21 0,0 4-7 15,-2 3-5-15,0 2 6 0,-1-1-5 0,2-4 5 16,2-2-5-16,3-5-2 0,4-4-4 0,2-2 2 16,0-17-5-16,6 23 8 0,-6-23-1 15,0 0 0-15,27 5 4 0,-27-5 0 16,32-19 4-16,-11 1 0 0,3-4 2 0,2-5-1 15,1-2 5-15,1-2-3 0,-2-3 7 0,1 0-8 16,-3 3 2-16,0 0-5 0,-4 6-7 0,-1 2 19 16,-4 5-20-16,-15 18 18 0,22-24-13 0,-22 24 0 15,0 0-1-15,0 0 1 0,0 0-1 0,-3 25-15 16,-6 2 18-16,-4 9-21 0,-4 8 14 16,-3 4-6-16,-4 9-10 0,-4 4 6 0,-1 11-25 15,-5 2 0-15,-2 8-11 0,-3-1 7 0,-1 0 33 16,0 0 10-16,1-10 21 0,5-5-3 0,5-12-17 15,7-9 4-15,6-10-12 0,4-10 6 16,6-6-1-16,6-19 1 0,0 0-10 0,0 0 5 16,0 0 5-16,0 0 8 0,16-18 18 0,-5-3-3 15,-1-8 5-15,2-3-9 0,0-4 3 16,1 0-8-16,1-6 5 0,-1 0-10 0,-2-1 4 16,1-2-10-16,-2-2-6 0,0-3 17 0,1-3-21 15,1-3 18-15,4-2-6 0,-1 1-16 0,5 7 4 16,-2 2-18-16,3 12-4 0,-4 0-27 0,6 14-47 15,-16-15-95-15,24 26-214 0,-16-9-160 0,1-1 81 16,12 17 493-16</inkml:trace>
  <inkml:trace contextRef="#ctx0" brushRef="#br3" timeOffset="332097.6436">4977 8992 1189 0,'0'0'110'0,"0"0"-31"16,0 0-15-16,0 0-3 0,0 0-5 0,0 0-9 16,9-17-8-16,-9 17-10 0,0 0-6 0,0 0-7 15,0 0-2-15,0 0-1 0,0 0 2 0,-17-9-3 16,17 9-1-16,0 0-4 0,-15 17-2 0,15-17-4 16,-13 28 1-16,6-9-1 15,-1 6 8-15,0-1-2 0,0 1 8 0,0 1-4 16,2-3 4-16,1-2-8 0,1 0 1 0,2-4-6 15,2-17 0-15,4 25-3 0,-4-25 1 0,12 18-2 16,-12-18 2-16,22 12-2 0,-22-12 2 0,30 2 1 16,-12-5 1-16,0-4 1 0,3-3 1 0,0-3 0 15,2-4-2-15,0-2 2 0,-1-3-4 0,0 0 4 16,-4-2-3-16,-5 1 5 0,-2 1-2 16,-3 0 6-16,-2 3-3 0,-6 0 4 0,-1 1-6 15,-4-1 0-15,-3 1-5 0,8 18 2 0,-19-27-4 16,19 27-13-16,-23-14 11 0,23 14-2 15,-26 1-2-15,26-1 10 0,-25 13-15 0,25-13-4 16,-23 20-6-16,23-20-9 0,-17 18-17 0,17-18-44 16,0 0-47-16,9 29-94 0,-9-29-125 0,0 0-179 15,30-13 130-15,-17-10 408 0</inkml:trace>
  <inkml:trace contextRef="#ctx0" brushRef="#br3" timeOffset="332291.4972">5516 8600 1524 0,'-24'8'69'0,"24"-8"-31"16,-16 26-7-16,10-6 6 0,-5 2-7 0,2 6 1 15,-2 3-12-15,1 7 3 0,-1 3-14 0,-2 2-12 16,1 3 22-16,3 0-24 0,-2-1 20 0,2-1-9 16,2-4-9-16,-1-3 0 0,4 2-27 0,-4-5 5 15,6 2-17-15,-5-8-17 0,8 6-36 0,-1-34-99 16,-1 50-116-16,-4-27-235 0,5-23 55 15,8 34 463-15</inkml:trace>
  <inkml:trace contextRef="#ctx0" brushRef="#br3" timeOffset="332496.5166">5179 9061 1683 0,'0'0'68'0,"0"0"-49"15,0 0-9-15,0 0-8 0,0 0-3 0,25-5 1 16,-6-2-2-16,8-3-3 0,3-7-19 0,8 1-19 16,-2-8-34-16,14 9-28 0,-12-15-23 0,14 17-39 15,-15-17-11-15,13 15-43 0,-12-8-25 0,4-2-35 16,8 15-22-16,-21-21 303 0</inkml:trace>
  <inkml:trace contextRef="#ctx0" brushRef="#br3" timeOffset="332821.3434">5887 8652 762 0,'-22'3'185'0,"10"18"-21"16,-16-14-9-16,15 20-3 0,-17-11-33 0,15 14-19 16,-12-4-24-16,7 11-12 0,-4-2-19 0,3 7-15 15,1-1 16-15,3 3-26 0,2-3 17 0,4-1-12 16,0-5-11-16,5 0 2 0,0-5-9 16,2-3 3-16,2-3-5 0,2-3 2 0,1-5-5 15,-1-16 1-15,6 23-3 0,-6-23 1 0,0 0-2 16,19 15 1-16,-19-15-2 0,17 1 2 0,-17-1 0 15,18-7 2-15,-18 7 0 0,19-15-2 0,-19 15 1 16,21-23-1-16,-21 23 0 0,21-32 0 0,-12 15 0 16,2-1 0-16,-11 18 0 15,20-32 0-15,-20 32 0 0,17-24 0 0,-17 24 0 0,0 0 0 16,23-19 0-16,-23 19 0 0,0 0 0 16,22 5 0-16,-22-5 0 0,17 16-4 0,-17-16-12 15,19 27-5-15,-8-8-8 0,-1 0-3 0,2 4-12 16,-1-5-1-16,6 3-18 0,-17-21-20 0,32 36-35 15,-32-36-46-15,35 26-87 0,-35-26-154 0,21 6-87 16,2 8 213-16</inkml:trace>
  <inkml:trace contextRef="#ctx0" brushRef="#br3" timeOffset="333415.1139">6082 9128 1111 0,'-21'-25'395'15,"21"25"-304"-15,0 0-37 0,0 0 0 16,0 0-14-16,18 5-4 0,-18-5 0 0,17-4-5 16,-17 4-5-16,26-7-3 0,-26 7-6 0,33-12-2 15,-15 3-4-15,0 2-5 0,0-3-3 0,1 2-3 16,-2-2 2-16,-17 10-4 0,28-20 3 0,-28 20-1 16,23-21 2-16,-23 21-1 0,18-22 4 0,-18 22-4 15,10-20 2-15,-10 20 4 0,1-20-13 16,-1 20 13-16,-6-21-14 0,6 21 21 0,-12-22-12 15,12 22 10-15,-17-18-11 0,17 18-2 0,-22-11 0 16,22 11 0-16,-25-4-1 0,25 4 2 16,-29 8-1-16,29-8 4 0,-33 24 1 0,16-4-7 15,-1 3 23-15,2 7-20 0,0 2 20 0,2 2-8 16,0-2-10-16,6-1 1 0,2-4-3 0,5-4 0 16,4-1 0-16,2-4 0 0,-5-18 0 15,24 27 0-15,-7-19 0 0,3-4 0 0,2-3 0 16,2-3 0-16,4-5 0 0,1-2 0 0,1-2 0 15,-3-1 0-15,-1 0 0 0,-3 0 0 0,-3 0 0 16,-2 1 0-16,-18 11 0 0,28-21 0 0,-28 21 0 16,20-15 0-16,-20 15 0 0,0 0 0 0,17-14-5 15,-17 14-9-15,0 0-5 0,0 0-5 16,0 0-3-16,0 0-4 0,0 29-2 16,0-29 2-16,-7 37-3 0,-1-17 0 0,0 4-7 15,-3-2 1-15,8 7-66 0,-11-12 18 0,11 7 9 16,3-24 15-16,-15 25 66 0,15-25 1 0,0 0 1 15,0 0 7-15,0 0 0 0,22 9 26 0,-22-9 8 16,20-15 11-16,-16-4 23 0,-4 19-17 0,21-35 4 16,-6 17-12-16,-6-6-7 0,5 3-8 15,-2-4-1-15,3 2-10 0,-1-1-7 0,1 0-13 16,-2 1-3-16,-3 2-6 0,0 2 2 0,-3 1-6 16,1 1-4-16,-2-1-17 0,-6 18-17 0,17-35-18 15,0 26-66-15,-13-15-57 0,24 25-195 0,-28-1-210 16,29-22 72-16,-2 25 465 0</inkml:trace>
  <inkml:trace contextRef="#ctx0" brushRef="#br3" timeOffset="333977.6446">7591 8862 1538 0,'0'0'124'0,"0"0"-112"16,-18 12-10-16,18-12-2 0,-17 0 0 0,17 0 0 16,-25 4 1-16,25-4-1 15,-33 11 1-15,15-3 3 0,-1 4-11 0,-1 2 41 16,1 3-27-16,1-2 32 0,2 4-14 0,-1-4-9 15,5 3 1-15,12-18-7 0,-21 28 1 0,21-28-7 16,-9 21 0-16,9-21-3 0,0 0 0 0,14 17-1 16,-14-17 1-16,23 3 1 0,-23-3 1 0,34-5 2 15,-16-1-1-15,6-1 1 0,1-2-3 16,-2-1-1-16,1 1 0 0,-2 1 0 0,-1 2-2 16,-3 2 2-16,-18 4-1 0,27-1 2 0,-27 1 3 15,0 0 4-15,20 15 3 0,-20-15-1 0,2 20-1 16,-2-20-6-16,-9 34 2 0,1-13-5 0,-3-1 3 15,-3 2-5-15,0-2 4 0,0-1-4 16,1 0 0-16,13-19-4 0,-18 28-7 0,18-28-16 16,-9 18-16-16,9-18-45 0,0 0-50 15,12 23-88-15,-12-23-127 0,4-18-184 0,17 15 52 16,-10-20 476-16</inkml:trace>
  <inkml:trace contextRef="#ctx0" brushRef="#br3" timeOffset="334540.1565">8004 8840 1185 0,'-16'30'168'15,"-3"-28"-74"-15,19-2-6 0,-24 22-12 0,24-22-32 16,-21 28 16-16,11-10-39 0,-3-1 27 0,3 6-16 16,-2-2-9-16,3 5 4 0,1-2-6 0,1 1 4 15,1 1-10-15,0-2 3 0,1-2-7 0,1-1 1 16,0-2-7-16,3-2 0 0,1-17-5 15,-1 25 2-15,1-25-3 0,0 0 1 0,4 17-2 16,-4-17 0-16,0 0 0 0,0 0 1 0,0 0 0 16,0 0 1-16,20-22 1 0,-20 22-1 0,16-33 4 15,-7 12-4-15,-2-2 3 0,0-2-3 0,0 0 4 16,0 0-3-16,-1-3 7 0,-2 1-6 16,1-1 5-16,-1-1-5 0,0-1-9 0,1 0 21 15,1 0-22-15,3 1 22 0,0 3-9 16,3 3-5-16,0 6 4 0,-12 17-4 0,28-23 1 15,-28 23 0-15,29-9 0 0,-12 8-1 0,2 2 2 16,-1 0-2-16,3 1-1 0,-2 3 1 0,-1 1-1 16,0 3 2-16,-1 2-1 0,1 1 1 0,-18-12-3 15,30 28 2-15,-30-28-1 0,23 30 1 0,-16-13 2 16,-1 1-14-16,-4 0 9 0,-4 3-11 0,-5 0 20 16,-4 2-5-16,-3 0 7 0,-5 1-6 15,-1-1-3-15,-3 2 3 0,-3-1-4 0,-2-2 5 16,0-2-5-16,0-2 4 0,0-2-3 15,1-2 3-15,3 0-1 0,0-3 1 0,1-2-1 16,2-1 1-16,-1-1-2 0,1 0 1 0,2 0-2 16,1 1 4-16,-1 0 1 0,2 4 2 0,0 3 0 15,2 2-4-15,-1 2-2 0,1 3 0 16,1 3 0-16,1 3 0 0,2 2 0 0,2 2 0 16,3-2 0-16,1-1 0 0,2-4 0 0,3 1 0 15,3-3-8-15,-1-3-30 0,7 3-31 0,-9-23-59 16,20 40-143-16,-20-40-342 0,13 18 3 0,-13-18 301 15</inkml:trace>
  <inkml:trace contextRef="#ctx0" brushRef="#br3" timeOffset="335118.3159">8497 9024 1208 0,'0'0'196'0,"0"0"-144"16,0 0-20-16,0 0 5 0,0 0 1 0,22 0-5 16,-22 0-10-16,22-5-7 0,-22 5-5 0,28-2-3 15,-11 2 1-15,1-4 3 16,2 2 1-16,1-2-1 0,2 2 0 0,-2-3 0 15,0 3 1-15,-2-4 1 0,1 2 0 0,-20 4 1 16,32-12-4-16,-32 12 2 0,25-15-2 0,-25 15 2 16,20-20-3-16,-20 20-10 0,16-24 25 0,-16 24-34 15,11-28 28-15,-8 11-15 0,-2 0-5 0,-1 0 6 16,0 17-5-16,-9-29 2 0,9 29 0 0,-17-23 2 16,17 23 0-16,-27-13 2 0,27 13 3 15,-36 0 4-15,15 7 2 0,-4 3 0 0,-2 5-1 16,-2 6-2-16,0 4 3 0,1 2 0 0,2 3-12 15,2-2 20-15,6 1-24 0,2-2 15 0,5-2-13 16,5-1-1-16,5-3 0 0,5-2 0 0,5-1 0 16,-9-18-8-16,32 29-4 0,-7-18-16 15,3-6-10-15,6 2-22 0,0-12-40 16,14 13-68-16,-20-25-118 0,24 14-212 0,-8-1-46 16,-7-12 240-16</inkml:trace>
  <inkml:trace contextRef="#ctx0" brushRef="#br3" timeOffset="335368.2969">9205 8880 1486 0,'-10'20'190'0,"-7"-19"-88"0,17-1-46 0,-18 16 10 16,18-16-46-16,-20 19 17 0,20-19-15 15,-17 25-7-15,17-25 0 0,-14 29-5 0,14-29 1 16,-11 32-5-16,11-32 1 0,-7 29-5 0,7-29 0 15,0 28-4-15,0-28 0 0,9 23-4 0,-9-23-5 16,15 17-9-16,-15-17-9 0,21 12-11 16,-21-12-9-16,30 3-18 0,-30-3-35 0,41-4-41 15,-41 4-48-15,44-14-38 0,-30-5-61 0,5 1-187 16,15 12 89-16,-21-22 388 0</inkml:trace>
  <inkml:trace contextRef="#ctx0" brushRef="#br3" timeOffset="335524.5533">9512 8865 958 0,'0'0'316'0,"0"17"-159"0,0-17-47 16,-14 25-60-16,14-25 9 0,-14 35-50 0,7-17 8 15,1 4 2-15,0-1-10 0,-1 0 1 0,-1 1-10 16,2 0 2-16,-1 1-15 0,0-5-15 0,5 7-56 16,-15-20-132-16,26 18-26 0,-9-23-177 0,0 0-81 15,-4 20 287-15</inkml:trace>
  <inkml:trace contextRef="#ctx0" brushRef="#br3" timeOffset="335680.8901">9607 8588 1788 0,'0'0'139'0,"-23"-15"-69"15,23 15-33-15,0 0-24 0,0 0-14 0,-19-5-18 16,19 5-18-16,0 0-27 0,0 0-48 0,0 0-69 15,0 0-154-15,18 6-258 0,-18-6 44 0,19 9 394 16</inkml:trace>
  <inkml:trace contextRef="#ctx0" brushRef="#br3" timeOffset="336134.6436">9721 9026 1351 0,'0'0'164'0,"0"0"-85"16,0 0-20-16,4-17-9 0,-4 17-12 0,18-14-12 15,-18 14-6-15,31-15 0 0,-9 7-3 0,0 0-1 16,2 1 0-16,0-3 1 0,4 1-3 15,-2 1-14-15,0 0 6 0,-1 1-15 0,-3 0 28 16,-2 1-19-16,-3 0 17 0,0 0-18 16,-17 6-1-16,27-13 3 0,-27 13 0 0,21-14 2 15,-21 14 0-15,0 0 2 0,13-20-4 0,-13 20 2 16,0 0-1-16,-2-23 0 0,2 23 1 0,0 0 0 16,-22-18-1-16,22 18 2 0,-22-6 2 0,22 6 3 15,-30 1 0-15,9 3-2 0,0 2-1 0,-2 3-2 16,0 5 5-16,-3 1 1 0,3 5 5 15,0 1-1-15,1 5-16 0,2 0 12 0,1 1-10 16,4-3 0-16,2-1 0 0,7-3 0 16,2-3 0-16,4-17 0 0,6 26 0 0,-6-26-1 0,19 19-14 15,-19-19-10-15,33 9-7 0,-10-9-14 0,1-9-28 16,13 8-54-16,-15-23-88 0,25 23-154 16,-9-12-194-16,-3-8 42 0,14 15 469 0</inkml:trace>
  <inkml:trace contextRef="#ctx0" brushRef="#br3" timeOffset="336463.532">10452 8749 1420 0,'-23'-4'189'0,"23"4"-77"0,-22 21-36 16,22-21-23-16,-24 27-21 0,24-27-4 0,-29 32-4 15,14-14 0-15,-2-1-4 0,3 2-16 16,-1-2 9-16,5 0-18 0,10-17 19 0,-12 24-10 15,12-24 5-15,-4 18-8 0,4-18-2 0,0 0 1 16,8 19-1-16,-8-19 0 0,0 0 0 0,17 10 0 16,-17-10 0-16,17 3 0 0,-17-3 1 0,17-1-1 15,-17 1 1-15,18-3 0 0,-18 3 0 16,17-2 0-16,-17 2-1 0,0 0-1 0,0 0 0 16,18 1 1-16,-18-1-1 0,0 0 0 0,0 0-1 15,0 0-1-15,2 23-1 0,-2-23-1 0,-9 21-2 16,9-21-9-16,-17 25 0 0,17-25 0 0,-23 28-9 15,23-28 5-15,-28 30-9 0,11-16-8 0,2 3-11 16,-3-7-13-16,8 9-28 0,-12-14-30 0,20 16-79 16,-19-20-120-16,21-1-191 0,0 0 52 15,-23 5 458-15</inkml:trace>
  <inkml:trace contextRef="#ctx0" brushRef="#br3" timeOffset="337244.6419">11234 8545 1065 0,'19'8'329'0,"-19"-8"-263"15,0 0-24-15,0 0-1 0,0 0-1 0,0 0-4 16,0 0-1-16,0 0-9 0,0 0-4 15,0 0-11-15,-14 20-3 0,14-20 4 0,-8 39 11 0,3-14 3 16,1 9 9-16,-3 1-9 0,2 8 4 0,-4 1-10 16,2 5-14-16,-1-2 20 0,-1 1-21 15,-2-4 17-15,4-4-6 0,0-6-10 16,1-5 2-16,3-6-6 0,1-5 2 0,2-18-4 16,2 21 0-16,-2-21-1 0,0 0 0 0,0 0 1 15,0 0 0-15,18 5 2 0,-18-5 1 0,0 0 2 16,22-29-2-16,-12 10 3 0,0-5-4 0,-1-2 2 15,1-1-7-15,-3-2 5 0,3 3-4 0,-4 0-5 16,3 1 22-16,0 5-20 0,0-2 20 0,3 3-13 16,-1 2-1-16,-11 17-1 0,24-21-1 15,-24 21-1-15,26-5-1 0,-26 5 1 0,27 9 1 16,-27-9 0-16,26 23 2 0,-12-6-3 0,0 3-13 16,0 4 20-16,-1 2-22 0,-2 2 21 0,-4 2-4 15,0-2-3-15,-5 0 6 0,-1-3-3 16,-2 0 4-16,-3-1-5 0,-2-2 2 0,-2-2-2 15,-3-2 3-15,11-18 0 0,-28 29 2 16,10-17-2-16,-1-5 0 0,2-1-3 0,0-6-1 16,17 0-7-16,-26-5-9 0,26 5-14 0,-24-21-20 15,24 21-30-15,-17-38-42 0,17 38-83 0,-8-45-163 16,10 20-190-16,6 3 55 0,-8-12 458 0</inkml:trace>
  <inkml:trace contextRef="#ctx0" brushRef="#br3" timeOffset="337604.0481">11600 9010 1545 0,'-17'9'116'0,"17"-9"-68"0,0 26-21 0,0-26 1 16,17 18-12-16,-17-18-5 0,32 8 0 0,-11-6 1 15,3-5 1-15,4 0-5 0,5-6-3 16,1-2-4-16,2-2 3 0,2-3-3 0,0-2 3 15,-2-1 1-15,-1-3 8 0,0 3 0 0,-9-3-5 16,0 3 28-16,-7-2-22 0,0 3 26 0,-10 0-12 16,-9 18-3-16,11-32-10 0,-11 32-15 15,-7-29 0-15,7 29 0 0,-23-28 0 0,6 16 0 16,-5 4 0-16,-2 2 0 0,-2 6 0 16,-3 5 0-16,-2 3 0 0,-1 8 0 0,-2 4 0 15,-1 7 0-15,4 4 0 0,0 2 0 0,6 3 0 16,4 1 0-16,5-3 0 0,8-3 0 0,7-3 0 15,6-3 0-15,6-2 0 0,6-3 0 0,4-2 0 16,7-6 0-16,8-4-1 0,4-5-44 0,7-1-25 16,-3-14-57-16,19 16-106 0,-25-23-259 0,17 5-106 15,2-2 118-15</inkml:trace>
  <inkml:trace contextRef="#ctx0" brushRef="#br3" timeOffset="337947.7827">12736 8865 727 0,'5'-18'204'0,"-5"18"-11"16,12-27-12-16,-12 27-6 0,3-17-31 0,-3 17-36 15,0 0-22-15,-16-21-27 16,16 21-13-16,-29-13-12 0,9 7-6 0,0 4-4 16,-4 2-3-16,0 2-4 0,-4 4-17 0,0 4 0 15,-1 4 0-15,-1 2 0 0,-1 3 0 0,2 3 0 16,2 2 0-16,3 2 0 0,2-2 0 0,6-1 0 16,4-3 0-16,5-1 0 0,6-2 0 0,1-17 0 15,9 29 0-15,-9-29 0 0,25 23 0 0,-7-14 0 16,4 0-13-16,2-6-27 0,8 3-17 15,-2-9-33-15,11 9-44 0,-10-21-71 0,25 25-166 16,-12-15-179-16,2-7 36 0,8 12 442 0</inkml:trace>
  <inkml:trace contextRef="#ctx0" brushRef="#br3" timeOffset="338385.3103">13220 8885 893 0,'0'0'149'15,"-19"-15"-48"-15,19 15-11 0,0 0 23 0,-28-31-12 16,28 31-24-16,-20-13-7 0,20 13-5 16,-22-8-2-16,22 8-6 0,-25-3-10 15,25 3-6-15,-34 5-6 0,34-5-6 0,-37 14-3 16,18-1-3-16,-3 1-3 0,-1 3-16 0,-1 4 22 15,0 3-24-15,1 0 13 0,3 4-15 0,-1 1 0 16,3-1 0-16,2-3 0 0,4-2 0 0,5-5 0 16,7-18 0-16,-2 25 0 0,2-25 0 0,0 0 0 15,26 22 0-15,-26-22 0 0,36 0 0 16,-11-6 0-16,3-3 0 0,3-6 0 0,3-4 0 16,3-4 0-16,2-3 0 0,-4 0 0 0,0 0 0 15,-3 1 0-15,-4 2 0 0,-4 2 0 0,-3 4 0 16,-21 17 0-16,30-27 0 0,-30 27 0 0,0 0 0 15,18-20 0-15,-18 20 0 0,0 0 0 16,0 0 0-16,0 0 0 0,0 0 0 0,-17 23 0 16,17-23 0-16,-23 37 0 0,11-13 0 15,0 2 0-15,1 3 0 0,1 0 0 0,2-1 0 16,4-1-18-16,3-5-19 0,6 1-20 0,-5-23-33 16,23 36-54-16,-23-36-98 0,38 6-351 0,-15-1 36 15,2-11 249-15</inkml:trace>
  <inkml:trace contextRef="#ctx0" brushRef="#br3" timeOffset="338760.2961">13793 8799 1616 0,'-36'-1'134'0,"36"1"-69"0,-26 9-28 0,26-9-10 15,-19 14-15-15,19-14-4 0,-19 26-1 0,12-8 5 16,0 0-3-16,-1 2-11 0,4 1 25 15,-1 1-24-15,2-3 25 0,1 2-8 0,1-2-7 16,1-2 2-16,0-17-7 0,6 28 1 0,-6-28-6 16,0 0 3-16,19 20-3 0,-19-20 1 0,24 1 0 15,-24-1 1-15,33-10 1 0,-13-1-2 0,-1-4 3 16,3-3-3-16,1-2 2 0,-1-3-3 0,0 0-7 16,-1 0 23-16,-3-2-21 0,0 2 21 15,-3 0-9-15,2 2-4 0,-3-1-2 16,0 3 0-16,-3 0 0 0,-11 19 0 0,14-26 0 15,-14 26 0-15,0 0 0 0,0 0 0 0,0 0 0 16,0 0 0-16,0 0 0 0,0 0 0 0,-9 30 0 16,0-8 0-16,-3 4 0 0,0 2 0 0,0 1 0 15,-2-1 0-15,4 1-11 0,1-5-46 0,4 4 4 16,-1-7-14-16,8 5-28 0,-2-26-39 16,10 38-110-16,-10-38-224 0,0 0-78 0,18 26 175 15</inkml:trace>
  <inkml:trace contextRef="#ctx0" brushRef="#br3" timeOffset="339119.6952">14320 8700 1159 0,'0'0'234'0,"-19"-1"-134"0,19 1-31 15,0 0-15-15,0 0-10 0,-19 13-8 0,19-13-2 16,-10 17 1-16,10-17 0 0,-16 24-5 0,8-7-1 15,-4 1-6-15,0 2 3 0,-3-1-6 0,3 2 1 16,0-3-8-16,2-1-20 0,10-17 12 16,-12 28-21-16,12-28 26 0,-4 20-9 0,4-20 6 15,0 0-7-15,0 0-3 0,21 16 1 16,-21-16 3-16,23-4-2 0,-23 4 1 0,30-9-2 16,-30 9-7-16,32-14 8 0,-32 14-9 0,29-13 25 15,-29 13-18-15,26-11 17 0,-26 11-20 0,17-5 2 16,-17 5-1-16,0 0 1 0,0 0 2 0,0 0-15 15,1 22 29-15,-1-22-26 0,-14 28 27 16,6-11-17-16,-4 1-4 0,0 0 4 0,-3 1-3 16,-1 1 8-16,0-1-6 0,2 0-2 0,0 1-13 15,14-20-14-15,-18 35-35 0,18-35-33 0,-5 28-75 16,5-28-116-16,0 0-258 0,0 0 44 0,0 0 361 16</inkml:trace>
  <inkml:trace contextRef="#ctx0" brushRef="#br3" timeOffset="339510.3416">14613 8791 1392 0,'-6'17'191'0,"6"-17"-108"16,-21 13-27-16,21-13-22 0,-11 18-16 15,11-18-9-15,-2 20 3 0,2-20 4 0,6 18 5 16,-6-18-2-16,0 0 1 0,26 20-1 0,-26-20-3 15,27 6 1-15,-10-6-5 0,-17 0-1 16,34-2-2-16,-14-3-1 0,3 2-2 0,0-6-2 16,1 1-6-16,-2-3 1 0,-2-3-3 0,-3 1 4 15,0-1-6-15,-17 14 8 0,26-31-4 0,-26 31 5 16,14-27 10-16,-14 27 4 0,1-27 3 16,-1 27 4-16,-9-22-14 0,9 22-10 0,-20-17 0 15,20 17 0-15,-32-7 0 0,11 7 0 0,0 5 0 16,-4 2 0-16,0 4 0 0,-1 3 0 0,1 5 0 15,-2 4 0-15,0 4 0 0,0 4 0 0,1 1 0 16,3 1 0-16,3 1 0 0,8-2 0 0,5 0 0 16,5-3 0-16,7-5 0 0,5 0 0 0,3-4 0 15,8 0 0-15,8-5 0 16,10-2 0-16,5-6 0 0,12 1-45 0,-6-22-176 16,11 13-439-16,1-10 11 0,8-2 178 0</inkml:trace>
  <inkml:trace contextRef="#ctx0" brushRef="#br3" timeOffset="477235.3786">16061 8807 780 0,'0'0'204'0,"0"0"-195"0,0 0-4 0,0 0 26 15,0 0 23-15,0 0 14 0,0 0 9 0,0 0-22 16,0 0-14-16,0 0-9 15,-12-17-2-15,12 17-1 0,-21-5-1 0,21 5 2 16,-25-5-1-16,6-1 2 0,19 6 4 0,-40-4 5 16,18 6-3-16,-8-2-6 0,3 4-7 0,-4 0-8 15,-1 6 3-15,0-1 0 0,2 5-1 0,0 0-9 16,2 3 0-16,0 0-6 0,1 4 7 0,3-2 11 16,1 2-30-16,3-1 28 0,4 1-29 0,3-2 14 15,6-1 4-15,7-18-7 0,-7 26 3 16,7-26-5-16,0 0 2 0,25 21-1 0,-6-16 2 15,6-1 0-15,6-4-1 0,6-4 2 0,4-4-4 16,4-3 3-16,4-4-4 0,2-2 3 0,-3-2-4 16,5-3-11-16,-6-1 29 0,-2 0-27 15,-5 2 28-15,-4-1-12 0,-7 4-5 0,-5 2 3 16,-6 3-3-16,-18 13 2 0,23-15 0 16,-23 15 2-16,0 0 2 0,0 0 0 0,0 0-3 15,0 0-1-15,-18 1-2 0,18-1 0 0,-21 17 1 16,21-17-3-16,-25 34 4 0,10-11-4 0,1 1-12 15,3 2 27-15,1-2-27 0,5-1 26 0,3-3-10 16,4-3-5-16,-2-17 1 0,18 24-7 0,-18-24-12 16,38 14-36-16,-18-18-10 0,15 5-30 0,-11-22-88 15,24 6-285-15,-9-7-32 0,-4-8 67 16</inkml:trace>
  <inkml:trace contextRef="#ctx0" brushRef="#br3" timeOffset="477469.7661">16661 8241 1544 0,'12'18'140'0,"-21"2"-88"0,3 7-56 0,1 7 23 16,0 5-25-16,-1 2 11 0,0 5 13 0,-2 3-13 16,-3 7 6-16,-3 2-15 0,4 4 11 0,-4-2-16 15,1-2 14-15,2-4 3 0,1-5-24 16,5-7 22-16,5-8-34 0,8-5-17 0,0-11 1 15,9-2-4-15,-17-16-27 0,46 7-36 0,-21-23-8 16,20 8-61-16,-13-23-102 0,7-9-122 16,17 7-2-16,-16-23 368 0</inkml:trace>
  <inkml:trace contextRef="#ctx0" brushRef="#br3" timeOffset="477625.9995">17168 8287 1628 0,'-29'35'102'0,"7"13"-56"0,-4 3 9 0,5 4-10 16,-2 5-25-16,4 3 5 0,-3 1-22 16,0 0 7-16,3-1-13 0,-1-3-9 0,6-3 19 15,3-6-33-15,6-6 6 0,1-9-25 0,11 3-47 16,-8-21-53-16,27 16-246 0,-26-34-161 0,36 26 23 16,-4-13 404-16</inkml:trace>
  <inkml:trace contextRef="#ctx0" brushRef="#br3" timeOffset="478766.6746">18169 8764 1443 0,'-21'-8'68'0,"21"8"-21"0,-38-10 1 0,21 8-4 16,-7-7-2-16,3 6-10 0,-3-2-11 0,0 4-6 16,-3 1-7-16,0 1 5 0,-2 2 1 15,2 6 3-15,-2 1 0 0,3 4-2 0,-2 1-3 16,3 2 6-16,1 1-6 0,2 2 0 0,2 0-4 16,4 0 0-16,3 0-6 0,1-1-14 0,5-2 26 15,7-17-29-15,-6 26 29 0,6-26-14 0,7 17 0 16,-7-17-1-16,22 11 0 0,-22-11 0 0,35 1 1 15,-13-3 0-15,5-3 1 16,2-3-2-16,4-6-12 0,1-3 27 0,0-2-26 0,1-1 27 16,-1-3-13-16,-2 0-5 0,-2 1 5 15,-3 1-4-15,-3 3 5 0,-3 1-5 0,-21 17 4 16,30-29-2-16,-30 29 1 0,12-18-1 0,-12 18 2 16,0 0-2-16,0 0 1 0,0 0 0 0,-4-17 0 15,4 17 1-15,0 0-2 0,-19 3 1 0,19-3-1 16,-18 13 0-16,18-13-2 0,-21 23 3 15,13-6-2-15,1 2 3 0,0 0-5 0,1 4 4 16,2 0-4-16,1-1 5 0,4 1-3 0,1-2-15 16,4-3 28-16,0-1-28 0,-6-17 28 0,24 24-12 15,-24-24-1-15,37 13 2 0,-17-9-2 0,1-3 0 16,2-3 0-16,-1-4-1 0,2-3 3 0,-1-2-2 16,2-3-12-16,-3-2 28 0,-1-2-28 15,0 0 28-15,-3-3-12 0,1 2-5 16,-4 1 6-16,0 1-6 0,-15 17 5 0,19-29-3 15,-19 29 1-15,11-20-1 0,-11 20 1 0,0 0 1 16,0 0 2-16,0 0 2 0,0 0-1 0,0 0 0 16,0 0-5-16,-8 26 1 0,2-4-3 0,-3 1 3 15,0 3-3-15,-5 3-12 0,1 1 24 0,-1-1-22 16,2 0 22-16,3-4-7 0,-2-4-4 16,4-4 4-16,7-17-2 0,-4 23-1 0,4-23-2 15,0 0 1-15,0 0 0 0,0 0 1 16,20 5 0-16,-20-5-1 0,22-22 2 0,-6 4-2 15,1-6 4-15,1-5-5 0,4-2-8 0,-2-1 24 16,0 0-24-16,-1 1 23 0,-4 1-10 0,0 2-4 16,0 2 4-16,-3 1-5 0,0 6 6 0,-1 2-4 15,-11 17 8-15,14-17-1 0,-14 17 1 16,0 0-2-16,0 0-4 0,0 0-1 0,20 5-2 16,-20-5 1-16,13 18-1 0,-13-18 2 0,20 23-1 15,-20-23 1-15,24 24-2 0,-24-24 1 0,33 20-1 16,-13-13 2-16,2-2-2 0,1 0 1 0,2-4 1 15,2 0-1-15,-1-2 0 0,1-3-1 0,1-2 2 16,-1-2 0-16,1-3-1 0,1-1 0 0,-2-4 1 16,-1 0-2-16,-1-1 4 15,-5-1-2-15,-3 1 3 0,-3 0-5 0,-4 0 4 16,-10 17-4-16,7-30 5 0,-7 30 3 0,-5-29 5 16,5 29-3-16,-16-28 2 0,16 28-3 0,-28-19-7 15,10 17-1-15,0 2 0 0,-4 6 0 0,-1 5 0 16,-3 7 0-16,-1 6 0 0,2 6 0 0,-2 6 0 15,3 1 0-15,1 0 0 0,3-2 0 16,8-3 0-16,5-5 0 0,6-2 0 0,5-2 0 16,6-4 0-16,6-2 0 0,7-5 0 0,9-4 0 15,10-4 0-15,7-6 0 0,11-3 0 0,2-10 0 16,9 6-76-16,-9-22-90 0,27 11-394 0,-17-6-76 16,6 3 64-16</inkml:trace>
  <inkml:trace contextRef="#ctx0" brushRef="#br3" timeOffset="480783.7077">2059 10276 1051 0,'2'-21'92'16,"-2"21"-36"-16,0 0-7 0,0 0 2 16,-22-18 4-16,22 18-15 0,-18-6-14 0,18 6-11 15,-27-3-5-15,10 5 2 0,-4-1 1 0,2 7 4 16,-4-2 0-16,1 4 1 0,-2 3-1 0,3 5 8 16,-2 0-2-16,3 5 8 0,-1-3-5 0,4 6 3 15,1-4-9-15,6-1-1 0,3-1-12 0,3-1-1 16,4-2-7-16,0-17 3 0,11 30-5 15,-11-30 3-15,29 28-3 0,-8-13 3 16,2-3-3-16,3-2 1 0,3 0-2 0,2-5-13 16,6 2-16-16,-3-8-14 0,6 3-15 0,-6-9 2 15,11 4-23-15,-8-13 5 0,10 5 12 0,-9-12-19 16,8 5 18-16,-11-11-19 0,6 7-19 0,-11-7 0 16,1 6 23-16,-6-4 21 0,-2 4 31 0,-3 2 23 15,-5 0 30-15,-2 4 19 0,-8 0 41 16,-5 17 22-16,1-25 22 0,-1 25-11 0,0 0-12 15,0 0-26-15,-31-21-20 0,31 21-10 0,-28-1-5 16,28 1 1-16,-34 9-4 0,34-9-2 0,-34 17-9 16,34-17-4-16,-36 25-9 0,19-7 1 0,-1 1-8 15,1 4 6-15,1 2-7 0,3 0 4 0,0 3-6 16,3 3 6-16,0 1-4 0,3-2 5 16,2-3-6-16,4-3 3 0,2-5-8 15,3-1 2-15,-4-18-5 0,18 28 2 0,-18-28-3 16,30 19 3-16,-8-14-2 0,3-4 1 0,0-3 0 15,2-4-1-15,0-5 1 0,1-3-3 0,-1-3 4 16,0-4-4-16,0-1 5 0,-4-3-5 0,-2-3 6 16,-3-1-6-16,-2-1 6 0,-3 1-5 0,-2 2 4 15,-2 3-3-15,-3 1 3 0,-3 2-4 16,-3 3 5-16,-1 1-4 0,1 17 4 0,-11-23-1 16,11 23 1-16,-17-14-1 0,17 14 1 0,-20-5-1 15,20 5-1-15,-21 2 0 0,21-2 0 0,-17 9-1 16,17-9-1-16,0 0 1 0,-14 17-3 15,14-17 2-15,0 0-1 0,9 17 1 0,-9-17-1 16,17 9 2-16,-17-9-2 0,27 7 2 0,-10-7 5 16,1 0 3-16,1-2 4 0,3 1 5 15,-1-1-2-15,2 0-2 0,-1 1-3 0,0 2-5 16,-3 2-3-16,-2 1 1 0,-17-4-2 0,30 14 4 16,-30-14-5-16,20 22 4 0,-20-22-3 0,14 24 2 15,-14-24-2-15,6 28 2 0,-6-28-5 0,-1 34 5 16,-3-16-5-16,-1 2 5 0,0 1-4 0,-2-2 2 15,-2-1-2-15,2-1 3 0,7-17-3 16,-12 25 2-16,12-25-2 0,0 0 0 0,0 0-3 16,0 0-2-16,0 0-1 0,0 0 0 15,0 0 4-15,0 0 0 0,14-21 5 0,-3 0-3 16,2-4 3-16,0-4-4 0,0 0 5 0,2-2-5 16,0 3 6-16,0-1 2 0,1 1 5 0,1 2 0 15,0 1 7-15,0 5-10 0,-1 0 5 0,-16 20-7 16,28-26-1-16,-28 26-3 0,22-15 0 15,-22 15-3-15,0 0 2 0,18 1 0 0,-18-1-2 16,10 17 3-16,-10-17-3 0,11 33 2 0,-8-13-7 16,0 7-1-16,-3 2-8 0,-4 1-1 0,1 5-8 15,-3-1 4-15,-1 4-8 0,0-3 8 0,3-1-7 16,1-7 1-16,6 0-20 0,-3-27-15 16,11 39-35-16,-11-39-28 0,21 23-48 0,-21-23-212 15,20-8-88-15,4 12 68 0,-13-23 404 16</inkml:trace>
  <inkml:trace contextRef="#ctx0" brushRef="#br3" timeOffset="481158.718">3371 10324 1246 0,'-17'-12'176'0,"17"12"-72"0,0 0-30 16,0 0-19-16,0 0-25 0,-15 17-12 16,15-17-11-16,-6 20-1 0,6-20-7 0,-7 29 4 15,4-12-5-15,1 1 5 0,1 1-4 0,0 2 2 16,-1-2-3-16,1 0 4 0,1-1-5 0,0-18 5 15,1 29-2-15,-1-29 1 0,4 20-3 0,-4-20 1 16,0 0-3-16,8 18 2 0,-8-18 0 0,0 0 1 16,0 0 0-16,0 0 0 0,22-12 3 15,-22 12-2-15,15-22 4 0,-15 22-3 16,16-31 8-16,-6 12-1 0,-2-3 8 0,2 0-2 16,-3-2 4-16,3-1-4 0,0-2 4 0,-1-2-5 15,2 0 4-15,0-1-4 0,0 0 4 0,2 1-4 16,1 1-12-16,-1 3 23 0,2 3-27 0,-1 4 20 15,-14 18-11-15,23-23-6 0,-23 23 2 0,0 0 0 16,18-1 0-16,-18 1 2 0,4 18-3 16,-4-18-10-16,4 38 23 0,-3-13-24 0,-2 4 21 15,0 1-16-15,-2 4-11 0,1-1 1 0,1 2-12 16,-2-1 5-16,3 1-11 0,-1-5-2 0,5 3-17 16,-3-10-14-16,12 4-35 0,-13-27-40 15,28 37-66-15,-28-37-59 0,29 7-227 0,1 7 43 16,-30-14 436-16</inkml:trace>
  <inkml:trace contextRef="#ctx0" brushRef="#br3" timeOffset="481631.2885">3953 10317 736 0,'0'0'132'0,"0"0"-61"15,-5 21 0-15,5-21-4 0,15 17-14 0,-15-17-6 16,20 13-1-16,-20-13 5 0,24 8 1 0,-7-2-1 16,-17-6 3-16,32 0 12 0,-32 0 9 0,38-6-2 15,-17-2-12-15,6 3-22 0,-5-3-17 16,0-2-9-16,-2-2-2 0,0-1-6 0,-3-2 1 15,-17 15-5-15,27-31 2 0,-27 31-2 0,18-32 4 16,-18 32 0-16,10-30 9 0,-10 30-1 0,-2-28-16 16,2 28 27-16,-13-20-33 0,13 20 27 0,-24-19-14 15,24 19-2-15,-36-15 0 0,17 9-2 0,-3 2 0 16,-1 3 0-16,-1 1 2 0,0 3 2 16,1 6 3-16,1 2 3 0,3 3 0 15,2 4-10-15,1 4 25 0,4 4-27 0,1 1 20 16,3 1-13-16,3 1-8 0,2-1 6 0,3-1-5 15,3-3 5-15,4-5-6 0,1-1 2 0,-8-18-3 16,28 26 2-16,-9-18-11 0,0-1-3 0,7-2-6 16,-1-5-10-16,9 0-2 0,3-8-16 0,5 3-29 15,-4-13-31-15,14 14-51 0,-18-19-54 16,22 20-64-16,-17-11-110 0,1-5-49 0,14 18 325 16</inkml:trace>
  <inkml:trace contextRef="#ctx0" brushRef="#br3" timeOffset="481912.5606">4768 10252 1295 0,'-21'-13'131'0,"21"13"-46"0,-20-15-16 0,20 15-17 16,-18-13-17-16,18 13-5 0,-19-12 2 0,19 12 1 15,0 0-6-15,-23-3-3 0,23 3-9 0,-18 9-1 16,18-9-4-16,-22 21 3 0,22-21-2 0,-25 34 4 15,11-13-2-15,1 2 3 0,1 1-6 16,1 1 4-16,1 1-9 0,4-2 3 16,1-3-7-16,4-2 2 0,1-19-4 0,8 29-1 15,-8-29-1-15,21 20 1 0,-21-20-1 0,33 9 1 16,-13-11 0-16,6-6-6 0,4-4-3 0,3-7-13 16,7-3-5-16,3-7-17 0,7 1-28 0,-6-14-51 15,16 13-54-15,-19-24-52 0,19 20-83 0,-16-4-125 16,-6-12 17-16,10 21 379 0</inkml:trace>
  <inkml:trace contextRef="#ctx0" brushRef="#br3" timeOffset="482084.4352">5250 9797 905 0,'-25'-19'282'15,"25"19"-129"-15,-37-10-30 0,37 10-23 0,-33 9-23 16,33-9-18-16,-28 26-18 0,17-5-5 16,-5 2-15-16,6 6-2 0,1 3-13 0,1 5 3 15,4 1-10-15,1 3 6 0,1 2-8 16,0-1 7-16,4-1 11 0,-2 2-23 0,1-5 23 15,3-1-27-15,-2 0-9 0,-3-10-67 0,12 8-6 16,-13-15-15-16,18 13-78 0,-16-33-38 0,-2 24-298 16,8-6 24-16,-6-18 400 0</inkml:trace>
  <inkml:trace contextRef="#ctx0" brushRef="#br3" timeOffset="482287.5511">4931 10073 1617 0,'0'0'124'0,"0"0"-67"16,0 0-29-16,0 0-18 0,5 20-6 0,-5-20-6 15,0 0 2-15,22 23-2 0,-22-23 0 16,27 11-1-16,-10-10-7 0,3 2-14 0,1-6-12 16,8 6-26-16,-6-12-17 0,13 13-27 0,-13-15-10 15,16 14 5-15,-14-16-23 0,18 15-42 0,-13-10-146 16,-2-5-100-16,15 17 190 0</inkml:trace>
  <inkml:trace contextRef="#ctx0" brushRef="#br3" timeOffset="482693.8272">5442 10179 1461 0,'0'0'95'0,"0"0"-38"0,0 0-21 0,0 0-15 15,0 0-12-15,0 0-10 0,0 0 13 16,0 0-12-16,0 0 7 0,23 20-4 0,-23-20-3 16,17 7 0-16,-17-7 2 0,28 6 11 0,-11-6 2 15,5-2 2-15,1-6-2 0,1 0-12 16,3-3-22-16,0-2 32 0,0-2-31 0,1-1 30 16,-3-2-9-16,-3-1-4 0,-3 1 5 0,-2-2-5 15,-4 2 5-15,-13 18-3 0,17-30 3 0,-17 30-2 16,2-22 3-16,-2 22-2 0,0 0 1 15,-19-18-2-15,19 18 1 0,-28-5-2 0,9 6 1 16,0 2-1-16,-4 2 0 0,0 3 3 0,0 2 0 16,1 3 4-16,-1 2-1 0,1 2 5 0,0 2 1 15,4 3 6-15,-1 2-2 0,6 0-8 0,0 2 22 16,4 0-27-16,2-2 17 0,4 2-15 0,2-5-8 16,5-1 3-16,-4-20-5 0,16 30 2 0,-16-30-7 15,30 23-3-15,-8-12-9 16,0-7-9-16,8 0-9 0,-1-6-22 0,13 6-34 15,-8-18-47-15,21 19-88 0,-21-23-128 0,9 3-167 16,10 9 109-16,-14-19 416 0</inkml:trace>
  <inkml:trace contextRef="#ctx0" brushRef="#br3" timeOffset="483053.276">6319 10091 1249 0,'-42'-6'203'0,"20"13"-93"0,-10-12-38 0,6 8-19 15,-3-6-19-15,5 7-7 0,-1-2 3 0,6 7 1 16,-3-1-8-16,5 6-3 0,0 0-7 16,17-14-13-16,-27 33 28 0,19-14-32 0,0 1 24 15,5 1-16-15,0 0-5 0,4-2 3 16,2-1-4-16,-3-18 5 0,13 29-6 0,-13-29 3 16,21 20-1-16,-21-20 3 0,33 6 0 0,-14-10 1 15,4-3 1-15,0-5-3 0,3-6 6 0,1-4-1 16,-2-4 7-16,2-3-3 0,-1-4-15 0,0-2 22 15,0-3-23-15,1-1 18 0,-3-2-1 0,-3 2-8 16,-4 3 6-16,-4 2-4 0,-4 2 4 0,-5 0-5 16,-1 0 2-16,-4 1-6 0,-2 1 4 15,-2 4-5-15,-1 4 3 0,6 22-1 16,-10-24 3-16,10 24 1 0,0 0-1 0,0 0 0 16,-15 29-5-16,6-2 2 0,-1 11-2 0,0 7 2 15,0 7-4-15,-1 2 6 0,4 5-14 0,-2-1 6 16,4 2-4-16,0-4-26 0,5-2-1 0,-2-11-53 15,15 7-63-15,-15-27-107 0,26 8-346 16,-4-5 41-16,-1-12 283 0</inkml:trace>
  <inkml:trace contextRef="#ctx0" brushRef="#br3" timeOffset="483365.7192">7367 10026 1285 0,'18'-5'192'16,"-18"5"-82"-16,0 0-24 0,0 0-23 0,0 0-26 15,0 0-23-15,0 0-9 0,-19 23-8 0,12-3 5 16,-3 7-3-16,0 2 5 0,0 2 16 16,1 3-28-16,0-1 26 0,-1 1-26 0,3 1-1 15,0-5-4-15,3 0-25 0,-2-8-18 0,10 4-33 16,-4-26-41-16,11 31-96 0,-11-31-183 16,0 0-98-16,18 8 169 0</inkml:trace>
  <inkml:trace contextRef="#ctx0" brushRef="#br3" timeOffset="483814.5164">7446 9889 1268 0,'-34'12'134'0,"32"5"-62"16,2-17-30-16,-8 22-11 0,8-22-21 0,5 20-7 15,-5-20-4-15,15 19 2 0,-15-19 4 0,28 16 14 16,-28-16 12-16,36 13 11 0,-19-13 4 0,5 6-3 15,-22-6-5-15,33 4-8 0,-33-4-5 0,29 6-6 16,-29-6-6-16,18 8-2 0,-18-8-1 0,0 0 2 16,0 0 1-16,11 19 1 0,-11-19-3 15,0 0-1-15,-7 21-5 0,7-21-1 16,-10 20-5-16,10-20 3 0,-12 24-4 0,12-24 3 16,-13 29-3-16,13-29-8 0,-14 34 25 0,7-14-24 15,0-1 24-15,1 2-15 0,1-2-5 0,0-1 3 16,1-1-5-16,4-17 1 0,-3 22-6 0,3-22-3 15,0 0-1-15,0 0 2 0,0 0 5 16,19 2 4-16,-19-2 4 0,20-19 0 0,-20 19 3 16,21-30-3-16,-8 10 5 0,0 0-2 0,-1-1-9 15,3-1 28-15,-3 3-26 0,1 1 25 0,-2 1-9 16,-11 17-5-16,21-28 0 0,-21 28-4 0,12-18 0 16,-12 18-2-16,0 0 1 0,0 0-1 0,0 0 2 0,0 0-1 0,0 0-3 0,6 19-2 15,-7-2-13-15,-1 0-4 0,-1 4 2 16,-3-2-40-16,7 4 11 0,-8-6-54 0,15 11-22 15,-8-28-45-15,10 37-114 0,-5-17-220 16,-5-20 16-16,22 26 382 0</inkml:trace>
  <inkml:trace contextRef="#ctx0" brushRef="#br3" timeOffset="484127.014">8671 9621 1391 0,'-21'12'64'0,"21"-12"-25"0,-11 21-4 15,10-2 5-15,-5-1-13 0,3 6-1 0,-4 2-6 16,2 6 7-16,-2-2-13 0,1 5 0 0,-1 0-15 15,0-1 7-15,3 1-8 0,-1-1 5 0,-1 0-7 16,1-1 4-16,0 0-22 0,-2-2-7 0,4 3-10 16,-7-9-50-16,10 9 0 0,-13-16-71 15,16 15-83-15,-8-7-229 0,5-26 9 0,1 34 371 16</inkml:trace>
  <inkml:trace contextRef="#ctx0" brushRef="#br3" timeOffset="484314.5172">8480 10075 1403 0,'-20'0'139'0,"20"0"-72"0,0 0-27 0,-2 20-10 16,2-20-17-16,0 0-9 0,0 0-5 0,18 13 0 16,-18-13 1-16,24-3-1 0,-7-1 0 0,1-2-1 15,1-3 0-15,0-2-14 0,5 2-8 0,-1-6-10 16,8 5-22-16,-4-10-28 0,11 11-44 15,-14-17-55-15,19 16-60 0,-13-2-170 16,-3-13 2-16,15 17 316 0</inkml:trace>
  <inkml:trace contextRef="#ctx0" brushRef="#br3" timeOffset="484690.1922">9033 9802 1308 0,'-19'6'125'15,"19"-6"-52"-15,-17 25-21 0,11-5-6 0,-4-2-25 16,3 7-6-16,-3 2-5 0,2 3 8 0,-1 2-4 16,1 1 6-16,-2 1-9 0,0 3 8 15,0-2 9-15,2-1-27 0,-2-3 24 0,3-3-31 16,0-4 8-16,4-5 2 0,3-19-5 0,1 27 3 16,-1-27-5-16,0 0 3 0,18 14-3 15,-18-14 0-15,20-3 2 0,-20 3 0 0,28-18 3 16,-28 18-4-16,34-33 4 0,-16 12-4 0,0 0-15 15,-1-2 30-15,1-1-28 0,0 3 29 0,-1 0-11 16,-3 4-2-16,-14 17 7 0,22-24-1 0,-22 24 3 16,0 0-2-16,17-15-3 0,-17 15-3 0,0 0 1 15,0 0 1-15,0 0-1 0,2 24 1 16,-2-24-4-16,-3 31 1 0,-1-10-8 16,-1-2-14-16,2 3 22 0,-3-2-35 0,2 3 25 0,-2-4-22 15,8 2-22-15,-2-21-23 0,6 32-37 16,-6-32-38-16,17 19-93 0,-17-19-191 0,0 0-39 15,31 15 292-15</inkml:trace>
  <inkml:trace contextRef="#ctx0" brushRef="#br3" timeOffset="485080.8389">9332 10219 1052 0,'0'0'128'0,"0"0"-64"0,0 0-20 16,-8 17-12-16,8-17-16 16,0 0-9-16,0 0 9 0,20 5 7 0,-20-5 4 15,25-2 9-15,-7 3 9 0,-18-1 8 0,40-5 1 16,-20-2-11-16,4 3-18 0,-1-2-14 0,1-1-6 16,-2-2 0-16,1 1-1 0,-1-1 0 0,-4 0 15 15,0-1-34-15,-18 10 34 0,24-21-34 0,-24 21 15 16,13-24 3-16,-13 24-2 0,4-24 2 15,-4 24-1-15,-5-24 4 0,5 24-3 0,-16-22 8 16,16 22 4-16,-25-18 8 0,25 18 5 0,-32-12 2 16,32 12-4-16,-34-7 0 0,34 7-4 0,-30 2-3 15,30-2-5-15,-26 17-5 0,26-17-3 16,-21 31-5-16,13-9 3 0,1 5-6 0,0 2-9 16,1 2 22-16,2 2-23 0,1 0 25 0,1-1-7 15,2-3-6-15,5-3 4 0,2-5-6 16,6-4 1-16,4-2-2 0,6-7-1 0,5-2-8 15,6-6-9-15,8-2-16 0,-1-9-27 0,14 4-46 16,-9-25-88-16,31 20-192 0,-12-16-173 0,0-5 31 16,13 11 507-16</inkml:trace>
  <inkml:trace contextRef="#ctx0" brushRef="#br3" timeOffset="485529.7641">11014 9584 1343 0,'-20'-23'85'15,"20"23"15"-15,-30-36-48 0,30 36 3 0,-30-31-12 16,30 31-10-16,-29-14 4 0,29 14-8 0,-31 8-15 15,31-8 0-15,-31 24-1 0,15-5-13 0,-2 4 26 16,2 7-24-16,0 4 25 0,3 8-5 16,0 3-10-16,3 2 7 0,0 2-13 0,3 2 7 15,0-2-12-15,1 1 7 0,3-2-10 16,0-2 6-16,3-4-9 0,4-4-6 0,1-4 11 16,0-5-34-16,4-1 9 0,-3-8-36 0,9 4-38 15,-15-24-46-15,23 29-104 0,-23-29-307 0,0 0 14 16,20 14 314-16</inkml:trace>
  <inkml:trace contextRef="#ctx0" brushRef="#br3" timeOffset="486420.4226">10668 10041 1236 0,'0'0'262'0,"0"0"-161"0,0 0-37 15,0 0-22-15,-5 17-13 16,5-17-9-16,0 0-2 0,25 8-3 0,-25-8-1 15,32-2-3-15,-10-1-5 0,3-3-3 0,2 0-2 16,3-3 1-16,1 1-2 0,-1-2 1 0,2-1-1 16,2 1 1-16,1 0-1 0,3 0 1 0,-2 0-2 15,0 1 4-15,-2-1-2 0,-4 0 2 0,-1 2-1 16,-2-1 2-16,-5 2-4 0,-4 2 2 0,-18 5-2 16,20-7 1-16,-20 7 1 0,0 0 4 15,0 0 4-15,0 0 0 0,0 0-1 0,0 0-3 16,-25 11-4-16,25-11-1 0,-34 18 3 0,12-5 0 15,-1 3 2-15,-1 2-1 0,2 1 5 16,-1 3-2-16,4 0 5 0,0 2-5 0,2 0 3 16,4 1-7-16,2-1-12 0,5 0 23 0,3-1-26 15,3-4 24-15,4 2-13 0,3-4-1 0,-7-17 0 16,23 25-2-16,-23-25 2 0,36 15-1 16,-16-13 1-16,3-3 2 0,3-4-2 0,3-3 2 15,5-4-2-15,4-4 2 0,-2-5-6 0,3-1-14 16,-1-2 21-16,-1-2-22 0,0-3 25 0,-1-3-6 15,-2 2-5-15,-4-1 7 0,-3 0-5 0,-4 3 2 16,-6 2-5-16,-5 3 3 0,-6 1-5 0,-6 5 7 16,0 17 0-16,-8-28 5 0,8 28-3 15,-20-24 2-15,20 24-2 0,-30-20 4 0,30 20 2 16,-34-10 4-16,17 9 4 0,0 3-1 16,17-2-1-16,-31 11-3 0,31-11-2 0,-28 19-4 15,28-19 1-15,-22 22-3 0,22-22 0 0,-11 17-1 16,11-17 0-16,-1 17-1 0,1-17 0 0,0 0-1 15,17 23 2-15,-17-23-2 0,26 12 2 0,-8-6-1 16,1-1 1-16,5-1 0 0,-1-1 0 16,1 0 1-16,3-1 0 0,0 0-1 0,0 0 1 15,-1-2 0-15,0 0-1 0,0 0 1 0,0-2 0 16,-1 1 1-16,0-2 1 0,-1-1 1 0,-2 0-2 16,-3 1 2-16,-2-1-3 0,-17 4 0 15,24-7-1-15,-24 7 2 0,0 0 0 0,0 0 6 16,0 0 3-16,0 0 0 0,0 0-1 0,0 0-5 15,-18-3-5-15,18 3 0 0,-26 13 1 16,7-1-2-16,1-1 3 0,-4 4-4 0,0 5 4 16,1-1-1-16,-1 3 0 0,3 2-1 0,2 0 0 15,3 1 0-15,2 0-5 0,3-2 10 0,4-4-11 16,4-2 12-16,1-17-6 0,7 29 0 0,-7-29 0 16,21 18-2-16,-21-18 2 0,35 4-1 0,-12-9 2 15,3-4-1-15,3-4-1 0,2-3-10 16,0-1 21-16,0-3-20 0,-1-2 20 0,-4-2-7 15,-2-1-5-15,-3 0 3 0,-4 1-1 16,-5 2 2-16,-3 3-2 0,-4 2 0 0,-5 17 0 16,-1-29 0-16,1 29 0 0,-15-23 0 0,15 23 0 15,-23-18-3-15,23 18-6 0,-26-16-4 0,26 16-3 16,-30-13-4-16,30 13-4 0,-28-10-2 0,28 10-2 16,-18-2-3-16,18 2-13 0,0 0-25 15,0 0-25-15,8 20-40 0,-8-20-26 0,24 19-34 16,-24-19-90-16,18 2-173 0,12 15 36 0,-30-17 402 15</inkml:trace>
  <inkml:trace contextRef="#ctx0" brushRef="#br3" timeOffset="486826.6505">12459 9997 889 0,'0'0'199'16,"0"0"-16"-16,0 0-38 0,0 0-42 0,-27-17-33 15,27 17-15-15,-28-9-5 0,28 9-5 0,-34-9-3 16,17 5-7-16,-5-2-5 0,3 2-2 0,-3-1-3 15,1 3-4-15,-1 0-2 0,3 2-1 0,1 2-2 16,1 3-3-16,17-5-3 0,-28 18-4 0,28-18-3 16,-26 29 2-16,14-10-3 0,1 4 3 15,1 0-5-15,4 2 3 0,1-1-4 0,4-1-10 16,4-2 10-16,1-2-10 0,-4-19 22 0,21 25-9 16,-21-25 11-16,34 13-11 0,-14-11-2 15,5-6 6-15,3-5 3 0,2-3-1 0,6-5-8 16,-1-4 0-16,2-7 0 0,3-5 0 0,-1-4 0 15,2-4 0-15,-1 1 0 0,-1-1 0 0,-4 3 0 16,-2 3 0-16,-7 4 0 0,-5 1 0 16,-5 4 0-16,-5 2 0 0,-6 1 0 0,-4 2 0 15,-2 4 0-15,1 17 0 0,-12-24 0 0,12 24 0 16,-21-7 0-16,21 7 0 0,-30 20 0 0,10 3 0 16,-3 10 0-16,-1 9 0 0,-2 4 0 0,2 5 0 15,3 1 0-15,4 1 0 0,4 4 0 0,5-5 0 16,5-1-14-16,4-8-38 0,11-3-4 15,-1-12-59-15,21 10-49 0,-14-29-89 16,30 7-316-16,-7-3 43 0,0-9 229 0</inkml:trace>
  <inkml:trace contextRef="#ctx0" brushRef="#br3" timeOffset="487420.4313">13393 9953 1134 0,'-1'-22'123'15,"1"22"-22"-15,2-23 12 0,-2 23 10 0,0 0-25 16,0 0-28-16,0 0-28 0,0 0-16 0,-17 11-12 15,17-11-3-15,-18 27-7 0,7-10 3 0,-1 3 0 16,0 3 6-16,-1 3-7 0,1 0 3 0,1 2-5 16,2 1 3-16,0-3 15 0,4-1-26 0,2-2 22 15,3-4-26-15,2-2 7 0,-2-17 2 16,15 24-3-16,-15-24 2 0,24 14-2 0,-7-12 1 16,4-4 0-16,3-4-1 0,4-6 3 0,0-5-2 15,4-3-13-15,-2-1 24 0,2-5-23 16,-1 0 24-16,0-5-7 0,-2 1-6 0,-4 1 6 15,-2 1-6-15,-3 3 6 0,-2 2-4 0,-7 2 4 16,-2 4-5-16,-9 17 4 0,4-27-2 0,-4 27 2 16,0 0-2-16,0 0 1 0,0 0-1 15,0 0-2-15,-18-4-1 0,18 4-2 0,-18 29 2 16,8-7-3-16,2 2 5 0,2 4-5 0,-2 0 5 16,6 2-8-16,-2-2 5 0,5-1-7 0,1-1-8 15,1-3 25-15,3-4-28 0,-6-19 29 0,20 29-12 16,-20-29 0-16,29 19 3 0,-10-14 0 0,1-3 1 15,-1-4 0-15,3-4 0 0,1-3 1 16,1-6-1-16,-4-1-13 0,2-2 29 16,-4-5-25-16,2-1 26 0,-3-3-8 0,-1 0-8 15,-3-2 8-15,-1 0-6 0,-2 1 4 0,-4 1-5 16,-1 2 3-16,-4 1-6 0,-1 1 4 0,-2-2-7 16,-1 4-4-16,0-5-15 0,1 4-14 0,-1-3-25 15,3 25-14-15,2-39-27 0,-2 39-41 0,7-23-65 16,-7 23-225-16,26 0-49 0,-26 0 143 15</inkml:trace>
  <inkml:trace contextRef="#ctx0" brushRef="#br3" timeOffset="487828.7286">14244 10028 1207 0,'0'0'138'0,"0"0"-54"0,-14 23-19 16,14-23-23-16,0 0-22 0,0 0-9 16,0 0 4-16,0 0 7 0,22 1 8 0,-22-1 11 15,30-9-1-15,-12-2 3 0,9 1-9 0,-2-3-12 16,3-2-11-16,-1 0-1 0,2-2-3 0,2-3 2 16,-1 0-6-16,1-2 2 0,-3 1-6 15,-2 2 3-15,-3 0-3 0,-3-1 4 0,-4 2-4 16,-16 18 4-16,17-29-2 0,-17 29 4 0,0-18 3 15,0 18 4-15,0 0 4 0,-31-12 2 0,14 12-1 16,-5 4-3-16,-3 2-1 0,-2 1-6 0,-1 6-3 16,-1 2-3-16,-1 4 1 0,-1 5-2 0,-1 3 8 15,2 2-1-15,1 1 8 0,1 1-3 16,2 5 6-16,3-3-13 0,5 0-5 16,2 0 0-16,5-4 0 0,6-1 0 0,5-5 0 15,9-4 0-15,3-1 0 0,8-5 0 0,5-1 0 16,6-4 0-16,5-5 0 0,7-4-24 0,3-6-18 15,10-2-11-15,-4-10-27 0,15 8-68 0,-17-25-96 16,24 10-334-16,-14-1 18 0,-3-7 243 0</inkml:trace>
  <inkml:trace contextRef="#ctx0" brushRef="#br3" timeOffset="488313.0984">15010 9529 1604 0,'0'0'74'16,"-15"20"-1"-16,15-20-45 0,-9 22 26 16,9-22-22-16,2 30-15 0,1-9 2 0,-2 2-8 15,0 3 5-15,1 3-7 0,-1 4 6 0,-2 2-8 16,-1 3 9-16,-1 0-10 0,-2 3 3 0,-4 1-7 16,1 1 5-16,-3-1-7 0,-1 1 6 0,1-2-8 15,-1-6-5-15,1-4 19 0,1-3-20 0,3-7 20 16,2-4-9-16,5-17-5 0,-3 18 0 15,3-18-2-15,0 0-2 0,0 0 2 0,0 0 0 16,20-12-1-16,-20 12-1 0,18-32-13 16,-6 12 25-16,-1-4-20 0,1-1 24 0,0 0-9 15,1 1-2-15,-2 1 6 0,-2 1-3 0,1 0 7 16,-3 0-5-16,4 2 2 0,0-1-4 0,1 2 2 16,3 1-4-16,-15 18 2 0,29-26-1 0,-29 26 2 15,29-9 1-15,-29 9 1 0,27 5-1 16,-27-5 0-16,24 20-1 0,-24-20-3 0,24 34 3 15,-12-13-5-15,-1 0 5 0,0 4-5 0,0 0 4 16,-3 0-4-16,-1 0 4 0,-1 0-4 0,-2-2-8 16,0-3 8-16,-3-1-7 0,-1-19 23 0,-1 30-11 15,1-30 13-15,-11 25-12 0,11-25 1 16,-25 20-4-16,6-12-1 0,-3-2 0 0,-3-2 0 16,-3-1 0-16,-3-4 0 0,2-1 0 15,-1-3 0-15,0-5 0 0,4 1 0 0,0-6-8 16,4 1-30-16,2-7-7 0,20 21-65 0,-24-46-33 15,24 46-185-15,16-34-276 0,-5 10 68 0,9 8 302 16</inkml:trace>
  <inkml:trace contextRef="#ctx0" brushRef="#br3" timeOffset="488484.9762">15660 10275 1593 0,'12'41'387'0,"-13"-21"-320"0,2 0-67 15,-1-20 0-15,-1 26 0 0,1-26 0 0,0 0 0 16,0 0 0-16,0 0 0 0,0 0 0 0,0 0 0 16,0 0-84-16,-14-33-246 0,20 11-336 15,-6-8 40-15,2-5 286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7:31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746 847 0,'0'0'203'15,"0"0"-116"-15,0 0-23 0,-17 7-14 0,17-7-6 16,0 0 0-16,0 0-3 0,0 0-12 0,0 0-9 16,0 0-11-16,0 0-5 0,0 0-1 0,5 17 5 15,-5-17 5-15,8 34 3 0,-4-10-4 0,2 5 6 16,-2 4-8-16,3 3 14 0,-3 3-8 0,1 3 11 15,-1 4-13-15,-1 3 7 0,-2 4 0 0,1 3-31 16,-5 2 24-16,1 3-30 0,-4 0 8 0,-2 0 16 16,-1 0-21-16,-3-5 6 0,3 0-29 0,-2-8-5 15,7 1-39-15,-4-19-20 0,15 7-65 16,-7-37-88-16,0 0-215 0,23 20 9 0,-14-40 449 16</inkml:trace>
  <inkml:trace contextRef="#ctx0" brushRef="#br0" timeOffset="312.4917">1933 977 1311 0,'-23'6'358'0,"23"-6"-317"0,0 0-23 0,0 0-17 16,3-25-4-16,11 8 12 0,8-2-5 15,6-2 12-15,5-2-3 0,5 2-6 0,2 0-1 0,6-2-2 16,4 1-5-16,1-2 6 0,2 9-4 15,-3 3 2-15,0 9-6 0,-6 4 3 0,-4 7-1 16,-3 7-2-16,-6 5 5 0,-5 9-3 0,-7 3 4 16,-7 4-6-16,-8 4 12 0,-8 3-14 0,-8 7 16 15,-11 3-15-15,-6 5 15 0,-9 4 1 0,-4 1-21 16,-7 0 29-16,-3-2-20 0,-5-4 7 0,2-2 9 16,0-7-15-16,4-1 10 0,2-2-13 0,3-6 9 15,2-5-15-15,4-8-4 0,6-4-16 0,0-9-18 16,13 2-41-16,-3-18-34 0,24 3-90 0,-19-7-100 15,19 7-207-15,17-27 20 0,-10-6 467 0</inkml:trace>
  <inkml:trace contextRef="#ctx0" brushRef="#br0" timeOffset="671.8731">2569 1417 1468 0,'-9'22'52'0,"9"-22"-36"16,0 0-8-16,0 0 3 0,0 0 10 0,0 0 1 16,17 10-2-16,-17-10 4 0,29-1-5 0,-10-4-2 15,7-2-5-15,4-6-6 0,3-4-8 16,4-2 5-16,3 1-4 0,0-4 4 0,0 3-9 16,-4 0 6-16,1-2-7 0,-5-1 6 0,-3 3 0 15,-4-2-4-15,-3 1 33 0,-6 2-32 0,-4-1 37 16,-12 19-16-16,6-27 1 0,-6 27 9 0,-13-22-4 15,13 22-3-15,-33-18-6 0,10 9-2 0,-1 4-2 16,-4 3-2-16,-3 4-5 0,-2 3 1 0,2 5-1 16,-2 6-1-16,1 3 6 0,1 8-4 0,0 2-10 15,3 3 23-15,4 6-23 0,3-3 19 0,6 2-6 16,2-3-9-16,6-1 5 0,5-2-7 0,5-4 5 16,6-3-7-16,3-1 5 0,7-5-5 0,5-3-4 15,8-6-10-15,5-6-10 0,15-1-39 16,-2-14-28-16,21 11-62 0,-14-30-136 0,12 9-275 15,12 0 38-15,-8-17 396 0</inkml:trace>
  <inkml:trace contextRef="#ctx0" brushRef="#br0" timeOffset="925.0201">3798 502 1432 0,'0'0'124'0,"-54"-11"-84"0,19 13 17 15,-4 8 4-15,6 2-5 0,-5 8-19 16,2 3-11-16,-3 8-6 0,1 8-3 0,-2 3 8 16,1 4-23-16,0 2 10 0,3 6-1 0,1 2-5 15,2 4 13-15,2 1-14 0,5 1 5 0,4 3-14 16,6 1-8-16,6-4 9 0,5 0-13 0,9-4 11 16,3 0-2-16,5-3-17 0,5-8-3 0,7-2-22 15,-4-12-24-15,13 11-61 0,-15-28-99 16,25 4-302-16,-10 0-30 0,-3-20 293 0</inkml:trace>
  <inkml:trace contextRef="#ctx0" brushRef="#br0" timeOffset="1240.6108">3199 1292 1781 0,'0'0'29'0,"-14"19"-13"0,14-19-14 0,8 19 6 0,-8-19 1 15,28 17 5-15,-8-12-2 0,3-1 1 0,6-3-3 16,3 0-2-16,5-2-3 0,5-5-4 16,4-1-1-16,4-5-1 0,2-3 0 0,3 2-4 15,-2-2-1-15,1-1-5 0,-3 4 6 0,-4-2-1 16,-4 3 1-16,-5 1 5 0,-9 3-4 16,-6 1 30-16,-6 4-26 0,-17 2 25 0,18-2-26 15,-18 2 1-15,0 0-3 0,0 0-24 0,0 0 30 16,-5 28-30-16,0-11 30 0,-3 4-1 0,-2 3-5 15,-1 5 2-15,-2 1-8 0,-1 5 6 0,0 0-7 16,2 0 5-16,1 2-7 0,2-5 2 0,4 3-31 16,-1-9-24-16,11 8-20 0,-6-17-19 15,19 16-93-15,-18-33-44 0,23 12-224 16,-1 1-46-16,-22-13 409 0</inkml:trace>
  <inkml:trace contextRef="#ctx0" brushRef="#br0" timeOffset="1725.7207">4086 924 1824 0,'-20'-5'55'0,"20"5"-30"16,-25-5-18-16,25 5-3 0,0 0-2 0,0 0-10 16,0 0-18-16,0 0-14 0,0 0-24 0,0 0-21 15,21 1-12-15,-21-1-17 0,40 7-28 0,-40-7-17 16,47 8-17-16,-29-2 9 0,10 6 30 0,-6 1 38 15,1 6 42-15,-1-2 27 0,-1 2 19 16,-2-1 29-16,-3 3 45 0,-2 0 49 0,-10 0 42 16,6 8 36-16,-17-9-22 0,13 11-4 0,-18-8-15 15,13 6-62-15,-14-8 10 0,8 7-57 0,-6-5-2 16,4 1-3-16,-3 3-19 0,1-2 2 0,0 1-11 16,-1-1 5-16,0-3-9 0,3 0 6 0,1-4-9 15,1-1 3-15,5-17-3 0,0 20-1 16,0-20 0-16,0 0 2 0,0 0 0 0,18 17 2 0,-18-17 1 15,17-12 0-15,-17 12 1 0,33-34-5 0,-10 10 4 16,4-7-6-16,2-2 7 0,-1-1-5 0,1 2 9 16,-1 1-2-16,-1 2 8 0,-2 2 0 0,0 1-9 15,-2 1 21-15,-2 2-26 0,0 5 19 16,-1 3-18-16,-3 4-5 0,-17 11 2 0,23-6 0 16,-23 6 0-16,0 0 3 0,12 17-4 15,-12-17-1-15,1 33 2 0,-2-8-15 0,-2 3 22 16,-4 0-20-16,1 2 19 0,-1-3-5 0,1-2-11 15,2 0-2-15,4 0-19 0,0-5-10 0,6 2-13 16,-6-22-20-16,22 31-25 0,-22-31-29 0,42 21-84 16,-42-21-160-16,40-9-155 0,-3 11 116 0,-10-22 412 15</inkml:trace>
  <inkml:trace contextRef="#ctx0" brushRef="#br0" timeOffset="1913.4955">5253 1131 1340 0,'-34'11'205'16,"21"7"-125"-16,-10 0-13 0,5 7-19 16,-5 2 22-16,3 1-43 0,-3 1 16 15,6 0-14-15,0 1-20 0,5 0 2 0,2-1-11 0,3 0 4 16,3-2-24-16,2-3-7 0,4-1-13 0,0-6-22 16,9 5-32-16,-11-22-78 0,30 25-135 0,-30-25-122 15,18 0-100-15,9 9 277 0</inkml:trace>
  <inkml:trace contextRef="#ctx0" brushRef="#br0" timeOffset="2069.7477">5154 828 1629 0,'0'0'93'15,"-23"-4"-98"-15,23 4-8 0,-22-8-36 0,22 8-49 16,-8-24-85-16,-5 7-206 0,15-1-163 15,-2 18 120-15,19-22 432 0</inkml:trace>
  <inkml:trace contextRef="#ctx0" brushRef="#br0" timeOffset="2413.531">5745 636 1052 0,'0'0'151'0,"17"-17"-26"0,-17 17-6 16,17 0-20-16,-17 0-15 0,0 0-23 0,0 0-14 15,23 20-5-15,-18-4-5 0,3 5-6 0,-3 4-2 16,0 8-22-16,-5 3 4 0,0 9-14 0,-4 3 2 16,-1 3 9-16,-2 0-15 0,-1 0 17 0,-2 1-16 15,0 1 15-15,-2-1 1 0,1-1-31 16,-1-4 13-16,-1-3-32 0,4-2-8 0,-6-7-38 16,11 6-16-16,-10-12-9 0,17 12-60 0,-18-20-121 15,7-1-221-15,11 6 25 0,-3-26 454 0</inkml:trace>
  <inkml:trace contextRef="#ctx0" brushRef="#br0" timeOffset="2772.8898">5565 1128 1816 0,'0'0'84'15,"0"0"-36"-15,0 0-18 0,-16 17-8 0,16-17-3 16,0 0-7-16,10 18-3 0,-10-18-3 0,22 10-5 15,-4-7-1-15,4-2 0 0,7-4 0 0,5-4-5 16,6-3-6-16,4-4-11 0,4-1-12 16,-1-3-10-16,3 1 0 0,-5-2-6 0,1 4-3 15,-6-2 0-15,2 8-10 0,-9-3-9 0,7 4-13 16,-14-2-25-16,7 6-25 0,-33 4-13 16,35-11 19-16,-35 11 34 0,0 0 56 0,0 0 60 15,0 0 52-15,6 21 32 0,-6-21 9 0,-18 30-14 16,3-12-31-16,6 4-14 0,-8 1-16 15,4 3 2-15,-5 2-11 0,6 1 4 0,-5 0 6 16,5 3-32-16,-3-1 26 0,5 1-23 0,-3-2 18 16,5 1 6-16,-1-4-10 0,4 1-8 0,3-5-15 15,1-2 2-15,-1-2-5 0,2-19 4 0,5 26-7 16,-5-26-36-16,0 0-3 0,21 11-23 0,-3-5-52 16,-18-6-61-16,33-23-245 0,-12 13-96 0,-9-14 172 15</inkml:trace>
  <inkml:trace contextRef="#ctx0" brushRef="#br0" timeOffset="2929.1493">6198 705 1947 0,'-28'-1'47'0,"2"6"-33"16,4 1-7-16,22-6-10 0,-29 9 16 15,29-9-45-15,-21-1-16 0,21 1-78 0,0 0-181 16,-5-17-122-16,5 17-168 0,0 0 121 0,39 17 467 15</inkml:trace>
  <inkml:trace contextRef="#ctx0" brushRef="#br0" timeOffset="3757.2802">6560 1173 664 0,'20'-13'72'16,"6"1"-41"-16,-1-2 0 0,2 4 14 0,-4-4 2 16,-1 5 5-16,-22 9 8 0,30-20 20 15,-30 20 24-15,0 0 16 0,0 0 3 0,0 0-10 16,0 0-23-16,0 0-29 0,-19-6-20 0,19 6-10 15,-34 7-6-15,13-1 1 0,-4 2-1 0,-1 4 1 16,-3 1-3-16,0 4-1 0,0 2-4 16,-2 4 0-16,1 3 6 0,1 3-27 0,-3 1 21 15,2 3-21-15,2 1 9 0,2 2 10 0,7-2-10 16,3 0 4-16,7-4-9 0,7-2 2 0,6-5-6 16,5-3 5-16,-9-20-4 0,37 29 2 0,-11-20-1 15,7-6 0-15,5-3 1 0,5-6-1 16,4-5 1-16,4-6-2 0,3-6-3 15,-1-3-7-15,1-3 4 0,-5-6-7 0,-1 1 10 16,-6-2-6-16,-4-1 9 0,-6 2-5 0,-8 4-4 16,-4 1 24-16,-7 2-23 0,-6 1 25 0,-4 2-13 15,-8 1-3-15,-2-2 4 0,-7 2-7 0,-2 3 5 16,-1 4-4-16,-1 7 3 0,0 1-2 0,-2 7 8 16,1 4 4-16,-2 3 2 0,3 6 2 0,18-11-5 15,-27 20 0-15,27-20-5 0,-10 25 3 16,10-25-8-16,8 27 1 0,-8-27-1 0,25 26 3 15,-5-17 2-15,3 2 7 0,5-2-7 0,0-2-3 16,1 0-1-16,3-2 0 0,-2 0 0 0,-1-3 0 16,2 1 0-16,-5-1 0 0,1 1 0 15,-3-1 0-15,-3 0 0 0,-3 1 0 0,-18-3 0 16,20 4 0-16,-20-4 0 0,0 0 0 0,0 0 0 16,0 0 0-16,0 0 0 0,2 24 0 15,-2-24 0-15,-11 24 0 0,0-7 0 0,-1 1 0 16,-1 1 0-16,-2 1 0 0,1 0 0 0,-1 3 0 15,4-3 0-15,3 1 0 0,3-4 0 0,5-17 0 16,-3 21 0-16,3-21 0 0,0 0 0 0,0 0 0 16,20 14 0-16,-20-14 0 0,24-9 0 0,-6-2 0 15,5-10 0-15,2-1 0 16,5-5 0-16,-1-2 0 0,-1 0 0 0,0-2 0 0,-3 4 0 16,-2-2 0-16,-3 1 0 0,1 0 0 15,-1 1 0-15,0 2 0 0,-2 6 0 0,-18 19 0 16,26-25 0-16,-26 25 0 0,0 0 0 0,0 0 0 15,0 0 0-15,-4 26 0 0,-4-3 0 0,-6 7 0 16,-4 4 0-16,-2 0 0 0,3-2 0 0,-2-4 0 16,8-2 0-16,3-5-4 0,9 2-57 15,1-5-12-15,15 2-30 0,-17-20-52 0,53 24-121 16,-28-19-306-16,15-9 16 0,12 7 340 0</inkml:trace>
  <inkml:trace contextRef="#ctx0" brushRef="#br0" timeOffset="4054.1659">8082 907 1836 0,'-42'5'129'15,"14"0"-86"-15,-2 2-15 0,1 1-17 0,-1 6-11 16,-2 1 0-16,-1 4 0 0,3 0 0 0,4-2 0 16,6 1 0-16,20-18 0 0,-27 31 0 0,27-31 0 15,-9 33 0-15,9-33 0 0,8 30 0 0,-8-30 0 16,20 31 0-16,-20-31 0 0,34 21 0 15,-10-13 0-15,0 0 0 0,3-2 0 0,-1 0 0 16,2-1 0-16,-3-1 0 0,-2 0 0 16,-1 0-7-16,-5 0 2 0,-17-4 0 0,24 7 10 15,-24-7-4-15,0 0 0 0,0 0 0 0,13 19 0 16,-13-19 2-16,-3 18-2 0,3-18 2 0,-15 26-5 16,15-26 5-16,-23 29-6 0,23-29 1 0,-29 31 3 15,14-14-16-15,15-17-6 0,-25 32-19 16,25-32-52-16,-22 18-71 0,28 7-227 0,-6-25-225 15,-13 22 27-15,14-3 470 0</inkml:trace>
  <inkml:trace contextRef="#ctx0" brushRef="#br1" timeOffset="8321.874">2155 2121 977 0,'0'0'92'0,"0"0"-33"0,-10-18-11 16,10 18-11-16,0 0 5 0,0 0 0 0,0 0-8 16,0 0-10-16,0 0-12 0,0 0-8 0,0 0-4 15,-4-17-2-15,4 17-4 0,0 0 1 0,0 0 1 16,0 0 2-16,0 0 3 0,17 4 0 15,-17-4 0-15,17 1-1 0,-17-1 1 16,27 0 0-16,-10-1 1 0,4-2-1 0,2 0 2 16,2-1-2-16,2-2 2 0,2 1-2 0,1 0 1 15,1-4-2-15,-2 4 1 0,2-5-2 0,-1 7 2 16,1-1-2-16,0 0 2 0,1 2-1 0,-2-2 0 16,-1 3 0-16,-1 0-1 0,0 0 1 0,0 2 0 15,2-1 0-15,2 0 1 0,1 0-1 16,1-1 1-16,2-1 0 0,1 1 0 0,2-1-1 15,3-1 1-15,-1 2-1 0,1-2 1 0,2-1 0 16,0-3 0-16,2 4 5 0,-2-4 6 0,3 6 1 16,-3-3 2-16,0 2-6 0,2 1-3 15,-1-1 0-15,1 2-3 0,2 0 3 0,-1-2-6 16,2 2 2-16,1-1-2 0,2-1 0 0,2 2 1 16,0-1-1-16,1 0 1 0,1-1-2 15,0 0 1-15,2 1 2 0,1 1-2 0,0 0 3 16,2 0-3-16,0 0-1 0,2 0 2 0,0-1-2 15,-1 1 1-15,-1 0 0 0,-1 0-1 0,-4 1 2 16,2-1-1-16,-1 1 6 0,-2-1-6 0,2 0 7 16,-1 0-7-16,1-1 0 0,2 1 2 0,-1-1 6 15,-2-1 4-15,-1 2 1 0,-1-4 1 0,1 3-5 16,-4-2-4-16,1 2 0 0,-2 1-3 16,-1-1 0-16,1 0-2 0,-2 1 0 15,0 0 0-15,-1 1-1 0,0 0 1 0,-2 0 1 16,1 1-2-16,-1-1 1 0,1 0-1 0,0-1 3 15,-1 1-2-15,3-1 1 0,-2-1-1 0,0 0-1 16,1 0 2-16,1-2-1 0,-1 2 1 0,-1-1 2 16,-1-1-25-16,0 1 30 0,0-3-28 15,-1 0 27-15,1 1-2 0,0 0-1 0,-2 0 2 16,3 1 0-16,-2-1 1 0,-2 1 0 0,3-2-2 16,-1 3-4-16,-1-2 1 0,-1 1-3 0,-2 0 2 15,-2 1 0-15,-1 2-1 0,-3 0 2 0,-2 1-3 16,-1-1 2-16,-2 1-2 0,-3 1 1 15,-4 0 0-15,-1-1-1 0,-4 2 2 0,-17-3-1 16,26 2 1-16,-26-2 1 0,19 4-2 16,-19-4 0-16,17 2-1 0,-17-2 2 0,22 2-1 15,-22-2 1-15,31 3 0 0,-13-3-1 0,3-1 2 16,1-1 8-16,2 0 7 0,4 0 0 0,-3-3 3 16,2 1-12-16,-3 1-3 0,-2-1-1 0,-1 0 0 15,-3 2 3-15,1-3 5 0,-1 4 0 0,-18 1 3 16,33-6-5-16,-33 6-5 0,26-8-3 0,-26 8-1 15,22-7-1-15,-22 7 2 0,21-5-2 16,-21 5 1-16,23-2-1 0,-23 2-1 16,23-2 1-16,-23 2-12 0,26-3 2 0,-26 3 1 15,25-1-3-15,-25 1 12 0,18-3 0 0,-18 3 0 16,0 0 1-16,0 0-1 0,19-2 0 0,-19 2 1 16,0 0-3-16,0 0-4 0,0 0-11 0,0 0-19 15,-6-18-13-15,6 18-18 0,0 0-16 16,0 0-20-16,-27-29-26 0,27 29-45 0,-17-7-56 15,17 7-103-15,0 0-72 0,-26-14 354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48:03.0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1192 2798 1145 0,'0'0'61'0,"0"0"-7"0,3-25-39 0,-3 25-12 16,0 0-3-16,0 0 2 0,0 0 8 0,7-24 12 15,-7 24 6-15,0 0 2 0,0 0-7 0,-3 26-12 16,3-26 2-16,-7 47 0 0,5-9 15 0,-4-2 4 16,4 12 9-16,-5 0-9 0,2 9 5 0,-3 2-17 15,2 4 2-15,-1-4-12 0,1 3 7 0,-1-7-13 16,-1-2 8-16,2-4-12 0,1-6 2 0,3-5 1 16,-2-11-44-16,7 4 3 0,-3-31-67 0,11 43-41 15,-11-43-70-15,0 0-167 0,29 31-86 16,-29-31 178-16</inkml:trace>
  <inkml:trace contextRef="#ctx0" brushRef="#br0" timeOffset="250.0032">1297 2742 1438 0,'0'0'69'16,"0"0"-10"-16,0 0-25 0,-18-1-13 0,18 1-4 15,0 0-8-15,0 0-5 0,0 0-4 16,0 0-2-16,0 0 0 0,0 0 1 0,0 0 0 16,21-16 0-16,-21 16 2 0,25-15-2 0,-25 15 2 15,36-19 18-15,-16 10-18 0,2 4 17 0,2 0-26 16,0 0-10-16,2 3-13 0,-4-5-17 0,7 12-27 16,-12-15-35-16,14 25-83 0,-31-15-148 0,21-8-152 15,-3 25 128-15,-18-17 365 0</inkml:trace>
  <inkml:trace contextRef="#ctx0" brushRef="#br0" timeOffset="453.1262">1249 3156 1498 0,'-31'22'55'0,"31"-22"-26"0,0 0-28 0,0 0-5 15,0 0 0-15,22-3 5 0,-22 3 1 0,33-11-2 16,-12 3 1-16,3-4-3 0,3-4 3 0,1 1-7 15,2 1-7-15,-1-5-12 0,4 9-12 0,-7-8-14 16,5 12-14-16,-8-10-13 0,8 16-2 0,-13-12-19 16,8 17-23-16,-26-5-34 0,26 2-95 0,-9 19-130 15,-17-21 168-15,-2 29 213 0</inkml:trace>
  <inkml:trace contextRef="#ctx0" brushRef="#br0" timeOffset="609.3824">1154 3681 1197 0,'18'10'101'0,"-18"-10"-62"15,34-19-14-15,-8 4-6 0,8-4-9 0,0-3 1 16,6-4 8-16,-1 2-55 0,-1-9 3 0,7 14-103 16,-16-21-104-16,10 6-221 0,4 15-4 0,-15-22 416 15</inkml:trace>
  <inkml:trace contextRef="#ctx0" brushRef="#br0" timeOffset="921.8794">2173 3273 588 0,'0'0'126'0,"8"-33"-120"15,-8 33 35-15,-4-29 36 0,4 29 27 0,-14-26 14 16,14 26-25-16,-27-17-26 0,7 10-12 0,3 12 1 16,-10-3-1-16,5 17 5 0,-11-7-2 0,7 17 0 15,-11-6-7-15,5 11 1 0,-5-3-13 16,5 5 0-16,0-1-13 0,6 1-5 16,3-4-11-16,3-1-2 0,7-3-9 0,3-4-14 15,10-24 28-15,-5 38-31 0,5-38 31 0,14 34-14 16,-14-34-9-16,30 35-7 0,-7-18-17 0,-1-8-15 15,10 6-17-15,-4-15-17 0,14 16-32 0,-13-27-39 16,19 23-100-16,-1-10-224 0,-12-17 15 0,14 20 388 16</inkml:trace>
  <inkml:trace contextRef="#ctx0" brushRef="#br0" timeOffset="1275.1516">2538 3189 1171 0,'-18'25'108'0,"-4"-21"-23"16,22-4-8-16,-33 27-12 0,33-27-6 0,-35 38-20 15,18-14-8-15,-4 0-12 0,3 7 1 0,-2 0-3 16,6 4 5-16,-3-1-4 0,6 3 3 16,0-5 10-16,5 1-34 0,3-5 23 0,4 1-33 15,4-5 11-15,4 0 3 0,-9-24-2 0,23 33 2 16,-23-33-2-16,30 20 1 0,-12-14-1 0,3-6 1 15,2-4 1-15,0-4-2 0,2-6 2 0,-2-5-3 16,0-5 3-16,1-7-4 0,-2-2-13 16,0-3 27-16,-4-2-28 0,-2 0 29 0,-3 0-10 15,-3-1-5-15,-1 1 7 0,-6 1-6 0,0 3 6 16,-3 1-6-16,-3 2 6 0,-2 4-5 0,-3 1 3 16,8 26-4-16,-22-40-1 0,22 40-6 0,-27-17-3 15,10 14-6-15,17 3-8 0,-30 8-7 0,30-8-11 16,-27 17-12-16,27-17-32 0,-17 14-53 15,17-14-113-15,5 30-248 0,-5-30 29 0,19 0 356 16</inkml:trace>
  <inkml:trace contextRef="#ctx0" brushRef="#br0" timeOffset="1494.169">2999 2496 1403 0,'-28'17'71'0,"12"18"-6"0,-8-6-9 16,8 14-6-16,-10-1 27 0,8 11-46 16,-4 0 12-16,1 8-19 0,2-1-17 0,3 4 8 15,2-1-14-15,0 1 7 0,4-2-11 0,4-3 6 16,3-3-14-16,3-2 7 0,3-3-16 16,1-6-2-16,6 0-27 0,-4-16-36 0,15 14-13 15,-21-43-53-15,40 54-72 0,-25-30-270 0,9-24-5 16,11 12 302-16</inkml:trace>
  <inkml:trace contextRef="#ctx0" brushRef="#br0" timeOffset="1829.2584">3196 3139 1194 0,'-22'-14'112'16,"22"14"-21"-16,-28 3-12 0,28-3-10 0,-28 19-17 15,28-19-8-15,-29 38-10 0,15-7 2 0,-3-2-7 16,3 9 2-16,-3 0-9 0,5 3 1 0,1-1-10 15,2-2 1-15,4-2-9 0,4-3 0 0,2-4-6 16,4-3-12-16,-5-26 29 0,18 41-29 16,-18-41 29-16,29 28-16 0,-11-20 0 0,0-4 1 15,0-4-2-15,3-5 1 0,2-6 0 16,1-2-2-16,0-6-14 0,0-4 30 0,-3-4-31 16,-2-4 30-16,-2-2-11 0,-3-1-3 0,-2-1 4 15,-2-1-5-15,-4 2 5 0,-1-1-6 0,-2 1 6 16,-5 1-4-16,0-3 0 0,-2 1-9 0,-2-1-4 15,-4-2-22-15,2 9-9 0,-3-7-17 16,11 36-3-16,-18-38-1 0,18 38-5 0,0 0-14 16,-17-4-34-16,17 4-48 0,0 0-83 0,-11 37-158 15,11-37-3-15,8 31 368 0</inkml:trace>
  <inkml:trace contextRef="#ctx0" brushRef="#br0" timeOffset="2295.5025">3661 3161 1433 0,'0'0'76'0,"-32"5"-20"0,32-5-4 0,-36 5-3 16,19 2-4-16,-5-2-8 0,4 6-3 0,-4 1-5 16,4 7-3-16,-1 1-5 0,2 8 4 15,-2-1-7-15,4 8 5 0,0-2-7 0,3 1 1 16,2-1-7-16,2-6-1 0,8-27-5 0,-5 43 0 15,5-43-5-15,5 28 2 0,-5-28-2 0,0 0-1 16,23 21 1-16,-23-21 1 0,25-2-1 0,-25 2 1 16,34-21 1-16,-14 2-3 0,-1-3 3 15,3-6-3-15,-1 1 4 0,1-4-3 0,-3 0 4 0,-1 0-4 16,-1 2 4-16,-1-1-5 0,-2 3 4 16,-2 3-5-16,-12 24 5 0,17-37-5 15,-17 37 1-15,0 0-1 0,0 0-1 0,0 0 2 16,0 0 0-16,0 0-1 0,0 0-1 0,0 0 2 15,7 42-2-15,-7-11 6 0,-1 8-5 0,-3 4 4 16,1 6-5-16,-2 4 8 0,1 11-11 0,-2 1-21 16,0 6 21-16,-3 1-22 0,0-3 24 0,-1-4 11 15,-1 1-11-15,-1 6 14 0,-4-8-4 16,3-4 10-16,-2-6-4 0,4-17 1 0,1 0-9 16,-1-5 3-16,2-4-7 0,-1-4 6 0,10-24-4 15,-21 33 1-15,21-33-1 0,-18 14-3 0,18-14-6 16,0 0-5-16,-18-14-8 0,18 14-9 15,-11-38-17-15,2 2-29 0,13 10-46 0,-15-31-83 16,24 24-177-16,-13-15-169 0,-1-16 62 16,10 16 489-16</inkml:trace>
  <inkml:trace contextRef="#ctx0" brushRef="#br0" timeOffset="2900.9453">3957 3226 1484 0,'-11'-27'141'0,"11"27"-54"0,0 0-18 0,0 0-16 16,0 0-19-16,0 0-11 0,0 0-8 0,-17-7-3 16,17 7-5-16,0 0-2 0,0 0-3 0,-11 40 0 15,5-13-1-15,1 6 5 0,-1 5-2 0,0 5 6 16,0 2-5-16,0-1 4 0,0 1-5 15,2-2-9-15,2-5 21 0,3-5-24 0,3-6 21 16,-4-27-13-16,12 37-1 0,-12-37 1 0,17 17-1 16,-17-17 1-16,20 1 0 0,-20-1 0 0,22-15 1 15,-22 15 0-15,26-36 3 0,-12 10-4 16,1-5-10-16,0-2 20 0,-1-3-21 0,0 2 22 0,-2-4-8 16,-1 3-4-16,1 3 2 0,-1-1-3 15,1 4 4-15,-1-1-4 0,1 4 4 16,-12 26-4-16,18-36 3 0,-18 36-4 0,0 0 2 15,0 0-3-15,0 0 0 0,17 2 1 0,-17-2-1 16,5 38 3-16,-5-7-6 0,-1 7 2 0,-1 10-6 16,-5 7 7-16,0 7 10 0,-1 5-24 0,-3 9 6 15,-1 0-17-15,-2 1 6 0,-3 3 17 0,-1 0 2 16,0-2 10-16,-2-4-9 0,1-2 10 16,-1-8-6-16,1-2 9 0,1-5-10 0,2-4-9 15,1-6 24-15,2 6-18 0,-1-11 25 0,3-3-10 16,-1-6-6-16,12-33-4 0,-9 26-3 0,9-26 1 15,0 0-3-15,0 0-3 0,0 0 0 16,0 0 1-16,-3-31 3 0,3 31 0 0,4-54 4 16,-1 22-4-16,2-6-9 0,-1-4 25 0,1-6-24 15,-2-4 25-15,2-6-6 0,0-6-7 16,2-6 13-16,2 1-7 0,1 0 9 0,3 5-7 16,0 11 4-16,2 4-12 0,1 10 2 0,1 3-5 15,2 5 2-15,1 0-2 0,-1 17 1 0,1-19-111 16,9 9-3-16,-8-22-67 0,25 16-111 0,-24-18-142 15,15 7-127-15,10 12 264 0</inkml:trace>
  <inkml:trace contextRef="#ctx0" brushRef="#br0" timeOffset="11108.3054">1524 7806 582 0,'0'0'192'0,"-26"-21"-107"0,5 4 4 0,21 17 5 16,-41-17-8-16,20 17-2 0,-12-4-15 0,4 14-9 16,-10-3-11-16,3 12-6 0,-8 2-2 0,4 13 4 15,-5 1-9-15,4 11 3 0,-7-1-12 0,9 12-13 16,-3 0 26-16,5 10-27 0,3 0 21 0,4 4-12 15,3-2-15-15,6-4 7 0,7-3-12 0,5-7 6 16,4-3-11-16,5-7 6 0,6-4-6 0,5-1 5 16,6-6-6-16,5-1 4 0,4-6-5 0,4-3 0 15,4-3-15-15,2-9-11 0,7 4-31 0,-5-22-22 16,14 15-35-16,-13-33-80 0,22 24-87 0,-11-10-234 16,-5-20 82-16,12 25 438 0</inkml:trace>
  <inkml:trace contextRef="#ctx0" brushRef="#br0" timeOffset="11748.9705">1773 8172 1166 0,'-20'19'99'0,"0"-19"-76"16,20 0-2-16,-36 9 2 0,36-9 4 0,-34 21 0 15,34-21-7-15,-34 36-12 0,19-10 0 0,-4 3-1 16,3 7 13-16,-1 2 4 0,5 10 13 15,0 0-6-15,6 8 5 0,-1-6-15 16,6-1 0-16,-1-4-16 0,6-3 3 0,3-6-10 16,3-2 5-16,5-6-6 0,4-4 4 0,4-3-3 15,3-8 4-15,0-4-1 0,1-7 0 0,4-8 1 16,-2 0-4-16,4-8 4 0,-2-5-2 0,-2-7 2 16,-1-3-4-16,-4-6 3 0,-3-1-8 0,-1-2 4 15,-6-1-9-15,-1-1 4 0,-6-3-5 16,-2 2 8-16,-3-1-5 0,-2 6 9 0,-2 3-5 15,-4 8 5-15,6 25-2 0,-20-40 4 0,20 40-2 16,-25-33 3-16,25 33-1 0,-26-22 1 0,26 22 2 16,-19-9 4-16,19 9 0 0,0 0-3 0,0 0-5 15,0 0-4-15,0 0 2 0,0 0 6 16,18-10 6-16,-1 1 6 0,5 2 1 16,1-5 4-16,6 2 4 0,-1-5 5 0,5 2 0 15,-1-2-6-15,-2 5-9 0,-1 1-7 0,-2 4-7 16,-4 5 0-16,-4 3 0 0,-19-3-1 0,26 16 1 15,-26-16-1-15,15 27 4 0,-15-27-3 0,7 40 2 16,-6-14-2-16,-2 3 2 0,-2 4-4 0,0 5 4 16,-4 1-5-16,0 4 6 0,-2 2-7 0,0-4 6 15,1-1-7-15,-1-9 5 0,9-31-2 16,-8 40 1-16,8-40-1 0,0 0 0 0,0 0-2 16,0 0 1-16,25 13 0 0,-25-13-1 15,32-27 4-15,-13 3-1 0,4-11 4 0,3-6-5 16,2-5 4-16,2-4-5 0,0 1 4 0,-1 1-4 15,-3 7 7-15,0 1-6 0,-3 9 5 0,-2 5-5 16,-21 26 2-16,27-31-2 0,-27 31 2 0,0 0-1 16,0 0-1-16,0 0 3 0,10 30-4 15,-10-5 3-15,2 13-6 0,-5 5 1 0,1 9-11 16,-4 0 2-16,2 5-12 0,-2-6-2 0,4 4-25 16,-3-13-10-16,11 6-37 0,-6-48-31 0,13 60-57 15,-13-60-61-15,24 12-149 0,4 4-53 0,-28-16 357 16</inkml:trace>
  <inkml:trace contextRef="#ctx0" brushRef="#br0" timeOffset="12083.4105">3033 8116 1294 0,'-44'3'140'16,"17"18"-47"-16,-10-13-14 0,9 15-12 15,-8-4-23-15,7 5-9 0,0 0-11 16,3 3-2-16,1 1-6 0,7 0 1 0,2-4-10 16,16-24-1-16,-14 41-7 0,14-41 0 0,5 38-2 15,-5-38 3-15,23 34-3 0,-4-18 3 0,5-6-2 16,4 1 2-16,1-5-1 0,5-4 2 0,0-2 2 16,3-5-2-16,-1 2 1 0,-2-1-2 0,-1 2 0 15,-4 2-2-15,-4 2-2 0,-7 3-2 16,-18-5-1-16,22 14 2 0,-22-14-5 0,8 24 1 15,-8-24-1-15,-2 40 4 0,-4-16 3 0,-6 0 7 16,-2 5-6-16,-3 1 2 0,-2-1-4 0,-2 4 2 16,0-1-10-16,-2-1-5 0,6 4-23 0,-3-13-11 15,9 9-26-15,-8-19-17 0,18 14-32 16,1-26-101-16,0 0-200 0,0 0-75 0,0 0 302 16</inkml:trace>
  <inkml:trace contextRef="#ctx0" brushRef="#br0" timeOffset="12489.6739">3216 8579 1049 0,'0'0'108'0,"0"0"-2"15,19-12-8-15,1 14-12 0,-20-2-18 0,32-25-15 16,-32 25-11-16,34-34-14 0,-16 15-2 0,3 4-3 15,0-3-5-15,3 3-4 0,-3-2-6 0,-2-1-8 16,-19 18 3-16,27-31-3 0,-27 31 1 0,18-24-1 16,-18 24 2-16,0 0-2 0,16-27 2 15,-16 27-2-15,0 0 1 0,7-30 0 0,-7 30 2 16,-1-24-1-16,1 24 1 0,-6-25-2 0,6 25 5 16,-9-31-1-16,9 31 5 0,-12-40-2 0,4 16 1 15,8 24-4-15,-22-45 5 0,22 45 1 0,-27-31-7 16,27 31 21-16,-28 0-2 0,28 0-1 0,-26 29 6 15,13-5-17-15,0 9-5 0,-1 8 8 16,2 9-2-16,2 6 8 0,1 2-9 16,1 2 3-16,4-3-13 0,1-3 6 0,3-4-9 15,6-11 4-15,3-3-4 0,3-5 2 0,6-3-2 16,5-4 1-16,5-5-8 0,4-9-5 0,8-6-14 16,0-11-12-16,11-4-21 0,-1-16-37 0,13 10-54 15,-15-35-109-15,26 23-229 0,-13-4-61 0,-7-8 253 16</inkml:trace>
  <inkml:trace contextRef="#ctx0" brushRef="#br0" timeOffset="13005.2858">3991 8093 1263 0,'-19'-15'133'0,"19"15"-30"0,0 0-11 0,-17 8-50 16,17-8-13-16,0 0-14 0,0 0-14 0,-21 38 1 15,16-10-5-15,-1 8 6 0,1 9-3 0,1 6 13 16,0 6-4-16,0 5 15 0,0 0-8 0,4 2 6 16,-1-5-14-16,1-3 8 0,0-6-9 0,1-5 5 15,0-9-5-15,3-5 0 0,0-7-7 16,-4-24 2-16,8 33-3 0,-8-33 3 0,0 0-2 16,0 0 3-16,0 0 1 0,0 0 0 0,0 0 6 15,0 0 0-15,16-24 3 0,-16 24-3 0,3-53 0 16,-2 15-8-16,0-4 2 0,-1-1-6 15,2-3 6-15,-2-2-5 0,2-2 9 0,-2 0-6 16,-2-2 8-16,4 0-7 0,-1-3 6 0,1 4-7 16,1-1 7-16,3 9-6 0,1 7 5 15,2 8-4-15,2 4-13 0,-11 24 25 0,23-34-27 16,-23 34 24-16,29-24-11 0,-29 24-3 0,34-19-6 16,-17 10-12-16,4 4-12 0,-21 5-12 0,40-7-19 15,-21-7-29-15,13 21-54 0,-16-31-87 0,24 33-132 16,-11-11-184-16,-7-9 128 0,16 27 420 0</inkml:trace>
  <inkml:trace contextRef="#ctx0" brushRef="#br0" timeOffset="13489.6676">4381 8296 982 0,'-1'-39'80'0,"1"39"-4"15,5-43 3-15,-5 43-12 0,7-28-9 0,-7 28-9 16,0 0-7-16,0 0-5 0,0 0-1 0,0 0-5 16,0 0-2-16,0 0-2 0,0 0-7 0,16 42 6 15,-15-18-5-15,3 8 3 0,-3 1-6 0,4 7 6 16,-2-2-8-16,3 8 7 0,-1-1-9 0,2 3 4 16,-1-3-7-16,2-4 6 0,1-5-9 15,1-3 2-15,1-7-6 0,-11-26 0 0,24 38-3 16,-24-38 3-16,27 19-1 0,-27-19 2 0,25-2 2 15,-25 2 0-15,23-17 6 0,-23 17-2 16,22-35 5-16,-11 11-6 0,0-7-1 0,0-5-7 16,-1-5 0-16,-1-6-4 0,1-3 5 0,0 0-6 15,1 2 6-15,-3 2-7 0,3 1 3 16,-2 0-13-16,3 2 0 0,-2-5-14 0,2 3-21 16,-4-5 6-16,8 12-55 0,-10-10-2 0,17 29-64 15,-20-22-82-15,21 25-162 0,-6 11-103 0,-18 5 250 16</inkml:trace>
  <inkml:trace contextRef="#ctx0" brushRef="#br0" timeOffset="13974.058">5178 8267 693 0,'0'0'201'0,"-26"-24"-65"15,7 3-2-15,19 21-17 0,-26-12-19 0,26 12-24 16,-29 0-18-16,29 0-9 0,-31 12-9 0,31-12-1 16,-33 26-7-16,33-26 0 0,-33 43-9 15,17-15 2-15,-1-2-8 0,3 5 4 0,-2 0-5 16,4 3 2-16,-1 2-7 0,5 2 6 15,-1-3-8-15,6-3 4 0,0-4-6 0,3-28-1 16,6 38-3-16,-6-38 1 0,20 22-1 0,-20-22 2 16,30 11-1-16,-9-11 1 0,1-7 1 0,5-5-2 15,2-7 2-15,1-7-4 0,4-5 3 0,0-7-5 16,0-3 5-16,-2-2-6 0,-4-1 6 0,-1 5-7 16,-5 1 7-16,-2 2-5 0,-5 5 4 0,-2 3-5 15,-13 28 6-15,14-32-3 0,-14 32 5 16,0 0 0-16,0 0 4 0,0 0 1 0,0 0-2 15,0 0-2-15,0 0-7 0,0 0-2 16,-19 29-3-16,12-5 3 0,1 7-4 0,0 3 5 16,1 3-6-16,0-1 5 0,3 0-6 0,1 0 1 15,3-2-10-15,2-4-3 0,4-1-14 0,-8-29-11 16,22 36-24-16,-22-36-22 0,38 14-41 0,-38-14-33 16,54-14-54-16,-32-8-156 0,10-16-73 15,15 16 208-15</inkml:trace>
  <inkml:trace contextRef="#ctx0" brushRef="#br0" timeOffset="14177.181">6051 7163 1195 0,'0'0'314'16,"-22"38"-245"-16,2-5-11 0,4 24-19 0,-6 5-5 15,1 17 3-15,-1 9-23 0,2 7 13 0,-2 1-17 16,2 2 11-16,2 0-17 0,3-1-6 0,3-3 17 15,3-1-22-15,1-6 9 0,2-5-10 0,4-6-12 16,1-12-8-16,9 1-72 0,-9-27-17 0,17 14-48 16,-16-52-92-16,3 38-243 0,11-7 13 15,-14-31 340-15</inkml:trace>
  <inkml:trace contextRef="#ctx0" brushRef="#br0" timeOffset="14505.3214">5686 8205 1581 0,'0'0'79'0,"0"0"-41"15,0 0-17-15,0 0-7 0,0 0 1 0,0 0 7 16,30 4 3-16,-9-8 1 0,6-4-10 0,1-3-5 16,4-3-4-16,2 1-5 0,-1-5 1 0,2 3-4 15,-1-2 3-15,-1 1-4 0,-5 3-15 0,0 2 18 16,-5 3-17-16,-1 1 32 0,-4 5-13 15,-18 2 12-15,24 0-15 0,-24 0-14 16,0 0 16-16,0 0-12 0,0 0 31 0,14 31-14 16,-14-31 13-16,0 33-16 0,0-33-5 0,-5 50 2 15,0-19-3-15,0 1 5 0,0 4-5 0,-1 1 5 16,1-1-6-16,0-2 5 0,2-1-10 0,-1-2-1 16,4-2-12-16,0-29-10 0,5 47-22 0,-5-47-28 15,11 34-54-15,-11-34-93 0,10-26-330 16,-10 26 22-16,11-24 305 0</inkml:trace>
  <inkml:trace contextRef="#ctx0" brushRef="#br0" timeOffset="14661.6527">6220 7615 1638 0,'-34'8'94'0,"34"-8"-49"0,-24 5-22 16,24-5-13-16,0 0-17 0,-17 0-14 0,17 0-23 15,0 0-55-15,0 0-93 0,0 0-68 0,0 0-69 16,25 7-171-16,-25-7 143 0,43 14 357 0</inkml:trace>
  <inkml:trace contextRef="#ctx0" brushRef="#br0" timeOffset="15364.925">6896 7971 671 0,'0'0'46'15,"-17"3"-2"-15,17-3 1 0,-17 6 20 0,17-6-5 16,-26 3 4-16,6-8-2 0,3 8-1 0,-6-10-7 16,6 9 5-16,-9-12 5 0,9 12 1 15,-8-13-4-15,7 15-3 0,-8-9-2 0,9 13 0 16,-8-4-3-16,6 11-4 0,-5-3-8 0,4 9-5 16,1 3 6-16,1 3-36 0,1 4 23 0,1 4-32 15,0 1 10-15,2 4 7 0,1-1-6 0,4-3 4 16,4-3-7-16,2-4 1 0,6-3-6 0,3-2 2 15,-6-24-5-15,23 38 4 0,-6-24-1 16,4-5 2-16,1-4-3 0,3-5 1 16,3-5 0-16,1-6-1 0,2-6 0 0,-2-4-3 15,1-4 1-15,-1-3-7 0,-3-1 5 0,-3-2-4 16,-3-2 6-16,-5 2-3 0,-4 0 6 0,-1 2-3 16,-5 1 5-16,-1 1-2 0,-6 3-14 0,2 24 29 15,-6-45-28-15,6 45 27 0,-14-42-11 0,14 42-3 16,-20-41 2-16,20 41-2 0,-19-36 3 15,19 36-2-15,0 0 5 0,0 0 1 0,-18-19-1 16,18 19-3-16,0 0-5 0,0 0 1 0,0 0 2 16,17 7 5-16,-17-7 4 0,26 9 1 0,-26-9 2 15,36 6 0-15,-18-2 2 0,2-1 1 16,0 1 2-16,-1 3 0 0,0-2-2 0,-1 2-3 16,-18-7-2-16,30 15-9 0,-30-15-2 0,26 24 0 15,-26-24 0-15,19 33 0 0,-19-33 0 16,11 41 0-16,-10-17 0 0,-1 2 0 0,-3 2 0 15,-2 1 0-15,-1 0 0 0,-1-1 0 0,-2-1 0 16,-1 1 0-16,2-2 0 0,-1-2 0 0,9-24 0 16,-14 41 0-16,14-41-2 0,-9 30-10 0,9-30-4 15,0 0-4-15,0 0-4 0,0 0 0 0,0 0 4 16,0 0 4-16,0 0 10 0,21-6 3 16,-21 6 5-16,17-37-2 0,-6 11 2 0,1-4-4 15,3-4 7-15,0-2-2 0,2-6 9 16,4 1 3-16,-4-2-9 0,3 4 23 0,-3-1-23 15,2 5 17-15,-2 3-11 0,1 6-7 0,-18 26 0 16,25-26-3-16,-25 26 3 0,0 0-1 0,0 0 1 16,19 29-1-16,-19-29-4 0,6 52-4 0,-5-18 8 15,-2 4-4-15,0 2 0 0,-1-4 0 16,0-3 0-16,4-4 0 0,2-3-16 0,-4-26-21 16,21 38-45-16,-21-38-2 0,33 24-57 0,-33-24-138 15,21-21-309-15,-21 21 20 0,31-26 317 0</inkml:trace>
  <inkml:trace contextRef="#ctx0" brushRef="#br0" timeOffset="31247.2904">1067 13156 673 0,'0'0'179'16,"11"-32"-64"-16,-11 32-8 0,0 0-23 0,0 0-7 16,0 0-10-16,0 0-10 0,3-30-15 0,-3 30-13 15,0 0-9-15,0 0-10 0,4-25-4 0,-4 25-4 16,0 0-1-16,0 0 1 0,0 0 1 0,0 0 1 15,0 0-2-15,0 0-1 0,0 0-3 0,4 25 7 16,-1 5 2-16,0 9 5 0,-1 8-6 0,0 6 5 16,-2 6-13-16,-1 1-6 0,0 6 27 15,-2 2-26-15,0 1 25 0,-3 2-11 0,-1-2-12 0,-1-2 12 16,-1-3-13-16,2-7 5 0,1-9-19 0,0-12-6 16,7 0-43-16,-1-36-10 0,6 47-35 15,-6-47-49-15,0 0-50 0,28 31-243 0,-28-31 55 16,23-4 401-16</inkml:trace>
  <inkml:trace contextRef="#ctx0" brushRef="#br0" timeOffset="31466.1265">1088 13120 1359 0,'0'0'44'0,"0"0"-16"0,0 0-19 15,0 0-6-15,20-15 4 0,-20 15 3 0,34-23-2 16,-11 6-1-16,5 0-7 0,2-4 1 0,5 2-4 16,6 2 3-16,0-2-2 0,1 4-6 0,1-6-16 15,0 7-16-15,-7-6-25 0,7 16-26 0,-13-13-24 16,9 22-57-16,-17-3-152 0,-22-2-104 0,41 24 225 16</inkml:trace>
  <inkml:trace contextRef="#ctx0" brushRef="#br0" timeOffset="31669.169">1105 13704 1439 0,'0'0'35'16,"0"0"-32"-16,27-15 6 0,-2 3 0 0,7-6 2 15,5-2-5-15,0-8 0 0,3 2-8 0,3-3 1 16,-3 1-13-16,5 4-11 0,-8-3-5 0,5 10-44 15,-9-9 18-15,5 12-20 0,-10-8-1 0,3 16-23 16,-14-11-80-16,4 12-156 0,0 21-91 0,-21-16 308 16</inkml:trace>
  <inkml:trace contextRef="#ctx0" brushRef="#br0" timeOffset="31872.2991">1148 14162 1426 0,'-20'19'60'0,"20"-19"-53"16,0 0-11-16,22-15 2 0,-4 3 6 0,4-2-4 15,4-2 3-15,3-3-5 0,3 2-4 0,1-3-15 16,4 4-15-16,-4-8-27 0,8 12-21 0,-10-16-17 16,13 16-62-16,-14-17-25 0,13 12-4 0,-7-4-111 15,-8-19-18-15,21 30 308 0</inkml:trace>
  <inkml:trace contextRef="#ctx0" brushRef="#br0" timeOffset="32231.6784">1994 13513 915 0,'-17'17'232'0,"17"-17"-160"0,-19 9-13 16,19-9-14-16,-19 14-3 0,19-14-9 0,-17 19-7 15,17-19-8-15,-18 29-4 0,18-29-6 16,-16 41 7-16,9-17-3 0,1 4 6 0,0-2-7 15,1 6 2-15,0 5-9 0,2 2 9 0,-2-3-4 16,2 2 6-16,-2-7-6 0,4 0 7 16,1-31-3-16,-1 42 3 0,1-42-4 0,0 0-7 15,0 0-5-15,0 0 1 0,0 0 2 0,0 0 2 16,19 13 13-16,-19-13 4 0,19-26 5 0,-19 26-1 16,25-51-3-16,-9 15-8 0,1-7 1 15,2-2-9-15,0 0 2 0,-1 2-10 0,-2 2 6 16,0 1-7-16,-3 4 5 0,0 3-5 0,-2 7 3 15,-11 26-3-15,17-31 2 0,-17 31-2 0,0 0 2 16,0 0-2-16,0 0 0 0,0 0 2 0,17 18-3 16,-17-18 3-16,8 36 0 0,-8-36 1 0,9 48-3 15,-4-22-3-15,1 0-13 0,0-2-4 16,4 5-20-16,-10-29-10 0,18 52-23 0,-18-52-31 16,26 53-68-16,-26-53-95 0,16 24-244 15,1 7 37-15,-17-31 420 0</inkml:trace>
  <inkml:trace contextRef="#ctx0" brushRef="#br0" timeOffset="32575.4426">2539 13461 708 0,'0'0'293'0,"0"0"-171"0,0 0-19 15,-22-7-23-15,22 7-29 0,0 0-23 0,0 0-31 16,-5 33 9-16,5-33-7 0,0 43 20 15,3-14 11-15,-2-1-2 0,3 6 2 0,-2-1-10 16,3 3 3-16,-3-5-5 0,3 4 5 16,-2-4-8-16,1 2 2 0,3-4-11 0,0-2 3 15,-7-27 1-15,17 38 4 0,-17-38 5 0,19 16 3 16,-19-16-6-16,26 7 10 0,-26-7 0 0,28-11 0 16,-28 11-1-16,30-29-13 0,-30 29-3 0,32-48-6 15,-14 19 0-15,0-4-5 0,1 2 5 0,0-4-6 16,-3 1 6-16,-2-2-4 0,0 1 4 15,-3 1-5-15,0 1 0 0,-3 0-11 0,-1 4-26 16,-4-4 14-16,3 9-50 0,-7-12 12 16,1 36-32-16,2-58-33 0,-2 58-46 0,5-56-85 15,4 29-157-15,-9 27-45 0,4-28 375 0</inkml:trace>
  <inkml:trace contextRef="#ctx0" brushRef="#br0" timeOffset="32763.0248">3212 13280 1021 0,'-38'16'368'0,"33"13"-283"0,5-29-29 15,-22 55-3-15,11-27 9 0,3 10-43 0,-2-4 22 16,1 8-38-16,1 1-1 0,3 3 2 16,3 4-10-16,0-2 7 0,4 4-22 15,-4-11-9-15,7 11-36 0,-11-24-71 0,18 16 0 16,-12-44-25-16,16 49-100 0,-5-25-178 0,-11-24 11 15,23 10 405-15</inkml:trace>
  <inkml:trace contextRef="#ctx0" brushRef="#br0" timeOffset="32934.9009">3237 12933 1673 0,'-21'-7'71'0,"-2"-4"-31"15,23 11-17-15,-26-8-18 0,26 8-8 0,0 0-19 16,-20-12-36-16,20 12-73 0,0 0-133 0,0 0-321 16,0 0 33-16,0 0 356 0</inkml:trace>
  <inkml:trace contextRef="#ctx0" brushRef="#br0" timeOffset="34092.5721">3546 13406 1073 0,'0'0'93'0,"0"0"-13"0,0 0 6 15,21 24 4-15,-21-24-27 0,0 0-31 0,9 24 5 16,-9-24-24-16,9 38 2 0,-7-8 2 0,0 1-9 16,-2 5 4-16,-4 5-8 0,0 0 2 0,-2 2-7 15,-1 1 7-15,-2 0-6 0,0 3 7 0,-2-4 0 16,1 0 12-16,0-9-5 0,4-3 5 16,6-31-13-16,-8 38-4 0,8-38-4 0,0 0-1 15,0 0 1-15,0 0-1 0,0 0 2 16,0 0 3-16,17-1 3 0,-17 1 0 0,22-45 4 15,-8 14-4-15,1-9 6 0,1-1-2 0,-2-4 9 16,2 2-3-16,-4 0 6 0,-1 3-8 0,-2-1 3 16,-1 5-7-16,-3-4 2 0,0 4-6 0,-3 0 3 15,1 1-7-15,-3 3-16 0,2 4 26 0,-1 4-27 16,-1 24 26-16,5-34-9 0,-5 34-4 16,0 0 0-16,0 0 0 0,21-26-1 0,-21 26-4 15,19-5-5-15,-19 5-2 0,31 0-2 16,-11-4-2-16,6 4-1 0,1-3-4 0,3 1-8 15,-2-1-3-15,4 4-6 0,-4-6-1 0,7 9 4 16,-5-8 6-16,7 6 8 0,-3-4 9 0,4 2 3 16,-2-2-10-16,4 4-12 0,-5-7-19 0,6 10-12 15,-10-8 3-15,7 6 12 0,-8-5 16 16,2 2 18-16,-5-1 7 0,-3 1 7 0,-2-2 2 16,-5 2 1-16,-17 0 1 0,19 0 11 0,-19 0 38 15,0 0 8-15,0 0 11 0,0 0-4 0,0 0-27 16,-24 12-1-16,24-12-3 0,-28 10-7 0,28-10-4 15,-38 14-5-15,16-5 1 0,-1-2 0 0,0 5 1 16,-2-4-1-16,0 8-1 0,-1-2 23 0,1 6-32 16,0 1 35-16,0 6-33 15,0 3 6-15,3 8 2 0,0 1-9 0,5 6 5 16,0 0-9-16,2 3 4 0,3 0-11 0,4 4 7 16,2-2-9-16,3-2 7 0,3-5-8 0,4-10 4 15,4-4-4-15,-8-29 3 0,26 36-3 0,-8-25 5 16,3-8-2-16,2-6 4 0,3-6 1 0,2-7-1 15,3-6 2-15,1-4-3 0,-2-6 6 16,-1-3-3-16,-2-8 5 0,-3-2-10 0,-3-1 4 16,-1-1-6-16,-6 2 6 0,-2 2-5 0,-3 2 9 15,-4 3-3-15,-3 2 5 0,-1 2-5 0,-3-1-17 16,-3 2 22-16,-1 1-25 0,-3 2 25 0,1 1-9 16,-1 5-3-16,9 24 4 0,-15-28-2 15,15 28 3-15,0 0-1 0,0 0-1 0,0 0-3 16,-17 2-2-16,17-2-2 0,0 0 1 15,0 0 2-15,24 26 0 0,-24-26 2 0,34 9-1 16,-12-8 0-16,6-4 2 0,1-4-1 0,4-5 2 16,2 2 2-16,3-2 2 0,3-2-2 0,1 2 3 15,-4 0-4-15,-2 3 1 0,-3 4-2 0,-7 3 1 16,-3 2-3-16,-23 0 0 0,28 11 2 0,-28-11-2 16,0 0 1-16,16 37-2 0,-16-37 1 0,-3 49-2 15,-5-18-8-15,-1 3 22 16,-5 6-23-16,-3 1 22 0,-1 6-12 0,-4 1-6 15,0-2 7-15,1-1-5 0,3-2 5 0,2-7-3 0,4-6 5 16,12-30-5-16,-11 39 2 0,11-39-5 0,0 0-1 16,0 0 1-16,22 19 0 0,-22-19 4 0,31-29 3 15,-11 3 4-15,3-8-4 0,3-4 5 16,1-5-7-16,-2 1 8 0,3 1-1 16,-2-2 9-16,-1 2-3 0,1 3-14 0,-3 1 21 15,-2 5-24-15,-3 4 20 0,-18 28-8 0,27-36-6 16,-27 36 3-16,0 0 0 0,0 0 0 0,0 0 0 15,0 0-3-15,0 0-1 0,4 33-3 0,-6-6-6 16,-2 8 22-16,1 1-22 0,-3 2 16 0,-1 0-17 16,4 0-16-16,-2-7-6 0,6 1-11 0,-1-32-15 15,7 54-39-15,-7-54-63 0,16 43-168 16,-16-43-250-16,14 26 33 0,-5-2 400 0</inkml:trace>
  <inkml:trace contextRef="#ctx0" brushRef="#br0" timeOffset="34705.7936">5517 13274 787 0,'-22'43'290'0,"5"-40"-194"0,17-3-6 0,-19 16-9 15,19-16-17-15,0 0-24 0,-20 36-5 16,20-36-2-16,-13 29 3 0,13-29 17 0,-15 43-33 16,6-19 32-16,0 9-35 0,0-2 6 0,-1 3 4 15,-1-3-8-15,4 0 1 0,-2-5-11 0,9-26-1 16,-7 36-7-16,7-36-1 0,0 0-2 0,1 24 1 16,-1-24-2-16,0 0 0 0,0 0 2 0,19 4 0 15,-19-4 2-15,17-10-1 0,-17 10 2 0,22-28-2 16,-22 28 1-16,25-45 1 0,-12 19 3 15,2-1-3-15,-2-1 4 0,-1 1-6 16,-1-3 12-16,0 5-1 0,-2 1-13 0,-9 24 31 16,14-42-34-16,-14 42 29 0,7-29-11 0,-7 29-3 15,0 0 1-15,0 0-3 0,0 0 0 0,0 0-1 32,0 0-5-32,0 0-4 0,0 0 0 0,0 0 0 15,0 0-1-15,-4 31-6 0,4-31 7 16,-3 31-8-16,3-31 28 0,0 24-20 0,0-24 18 15,0 0-18-15,12 26-1 0,-12-26 3 0,0 0-2 16,25 10 1-16,-25-10 1 0,24-8-2 0,-24 8 3 16,33-19-2-16,-14 3-16 0,3-3 28 0,0 0-28 15,1-1 28-15,0-1-8 0,-2 2-3 0,-2 0 2 16,0 2-2-16,-19 17 1 0,28-28-1 0,-28 28 1 16,17-14-1-16,-17 14 1 0,0 0 0 15,0 0 0-15,0 0-1 0,0 0-1 16,3 31 0-16,-8-6-1 0,-1 7 4 0,-2 6 13 15,-2 5-24-15,-2 2 22 0,0 3-27 0,1 0 2 16,0-4 2-16,4-5-11 0,-2-6-1 0,8-2-17 16,1-31-13-16,3 46-26 0,-3-46-20 0,15 33-35 15,-15-33-30-15,21 17-58 0,-21-17-184 0,19-13-46 16,9 18 227-16</inkml:trace>
  <inkml:trace contextRef="#ctx0" brushRef="#br0" timeOffset="35471.4573">6078 13468 1034 0,'-30'35'297'16,"8"-35"-218"-16,22 0-30 0,-20 10-3 0,20-10-6 16,0 0-20-16,0 0-15 0,0 0-6 0,0 0-3 15,0 0 2-15,0 0 10 0,17-2 6 0,-17 2 4 16,28-12 5-16,-8 7-1 0,-2-5 2 0,5 3-1 15,-2-4 1-15,3 3-4 0,-3-4-28 0,-1 3 33 16,-1-3-38-16,-2 2 30 0,-17 10-12 16,23-26-1-16,-23 26 9 0,13-28 0 0,-13 28 8 15,5-31-4-15,-5 31 0 0,-2-34-4 16,2 34 1-16,-10-34-6 0,10 34 1 0,-17-37-5 16,17 37-1-16,-27-31-1 0,27 31 3 0,-30-24 0 15,13 16 3-15,17 8 0 0,-32-9-2 0,32 9-2 16,-30 7-3-16,13 5-1 0,17-12-4 0,-32 38 2 15,17-11-3-15,2 4 5 0,2 9-2 16,1 0 6-16,4 1-4 0,1 2-5 0,4-3 24 16,4-1-24-16,3-3 22 0,3-6-13 0,5-3-6 15,3-1 5-15,3-5-1 0,5-4 3 0,3-3-3 16,5-7-1-16,2-6 0 0,1-4-2 0,4-7 1 16,4-6-1-16,1-5 2 0,1-3-2 0,1-3-2 15,-5-4-6-15,1 1 3 16,-4-1-7-16,-2 2-12 0,-5 0 24 0,-3 3-27 15,-3 4 28-15,-7 1-7 0,-19 21 0 0,26-28 5 16,-26 28 1-16,0 0 4 0,0 0-2 0,0 0-1 16,-17-20 1-16,17 20-3 0,-29 12 1 0,29-12 1 15,-33 27 1-15,16-8 2 0,17-19 4 0,-32 42 17 16,19-16-30-16,0-1 26 0,3 6-28 0,-1 0 6 16,3 0 4-16,1 0-3 0,1 0 4 15,3-3-5-15,1-4 4 0,2-24-4 0,4 34 2 16,-4-34-2-16,0 0 1 0,0 0-1 0,23 25 2 15,-23-25 0-15,17-6-1 0,-17 6 3 0,19-17 1 16,-19 17 9-16,21-27 2 0,-21 27 6 16,22-45-4-16,-11 17-1 0,0 1-5 0,-2-3 1 15,4 1-3-15,-4 0-17 0,4 1 15 0,-3 3-16 16,-10 25 20-16,19-44-4 0,-19 44 2 16,12-31-6-16,-12 31-3 0,0 0 2 0,0 0 0 15,0 0 0-15,0 0-1 0,0 0 0 0,0 0 0 16,0 0-1-16,7 35-5 0,-8-8 21 0,-3 6-22 15,-1 2 21-15,1 1-14 0,-2 2 0 0,1-2 0 16,-1-5 0-16,2-7-7 0,4-24-9 0,5 26-4 16,-5-26 1-16,22 7 2 0,-5-11 1 15,2-6-2-15,9-4-46 0,-2-17-21 0,13 2 5 16,-7-28-62-16,22 24-67 0,-20-30-187 16,10 6-142-16,3 9 119 0,-16-23 419 0</inkml:trace>
  <inkml:trace contextRef="#ctx0" brushRef="#br0" timeOffset="35658.9873">7295 12528 1220 0,'0'0'240'0,"-25"7"-139"15,25-7-56-15,-15 29 14 0,9-5-51 0,-4 11 1 16,2 4 3-16,-1 6-8 0,1 3 5 0,0 4-10 16,0 3 6-16,-1 4-10 0,0 1 10 0,-2 5-11 15,0 2 11-15,-1 6-10 0,0-1 10 16,2 0 8-16,1-4-35 0,2-3 9 0,-3-15-80 15,14 22-159-15,-21-32 22 0,21 24-35 16,-13-11-205-16,9-53 144 0,-7 59 275 0</inkml:trace>
  <inkml:trace contextRef="#ctx0" brushRef="#br0" timeOffset="35846.4905">7073 13065 1577 0,'-34'5'263'0,"34"-5"-177"16,0 0-38-16,0 0-18 0,-12 28-17 0,12-28-9 16,19 10-2-16,-1-6 2 0,5-6-1 15,8-5 0-15,9-7 1 0,10-6-3 0,12-11-4 16,6-11-26-16,8 1-41 0,-1-26-113 0,19 17-467 16,-12-10 23-16,2-2 152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51:33.0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13996 6765 844 0,'0'0'90'0,"11"-19"-44"0,-11 19-14 0,20-26-17 15,-20 26-9-15,18-24-5 0,-18 24 1 0,13-20-1 16,-13 20 4-16,0 0 3 16,0 0 5-16,0 0 0 0,0 0 7 0,-27-5 8 15,10 11 15-15,0 8 18 0,-11-4 7 0,6 11 6 16,-13-8-7-16,11 11-3 0,-9-9-11 0,8 6-5 16,-6-4-13-16,7 2-5 0,-1-4-12 0,6 2-3 15,2-4-10-15,17-13 2 0,-27 26-8 0,27-26 2 16,-12 17-1-16,12-17-2 0,0 0-2 0,4 19 4 15,-4-19-4-15,13 20 2 0,-13-20 0 16,20 21 3-16,-20-21-3 0,25 22 4 0,-25-22-4 16,29 19 3-16,-29-19 16 0,31 19-33 0,-31-19 35 15,30 16-36-15,-30-16 18 0,23 17 0 16,-23-17-1-16,0 0 2 0,22 17-4 0,-22-17 4 16,0 0-2-16,0 0 1 0,0 0 0 0,0 0-1 15,10 17-2-15,-10-17-4 0,0 0-7 0,0 0-8 16,-15 18-7-16,15-18-1 0,-17 12-1 15,17-12 1-15,-17 11-8 0,17-11-10 0,0 0-30 16,-28 4-46-16,28-4-105 0,0 0-220 0,0 0-4 16,0 0 316-1</inkml:trace>
  <inkml:trace contextRef="#ctx0" brushRef="#br0" timeOffset="522.244">14363 6918 1134 0,'0'0'40'16,"0"0"-33"-16,-21-12-1 0,21 12 9 0,0 0 7 15,-25-2 1-15,25 2 3 0,-18 9-7 0,18-9 3 16,-24 19-1-16,24-19 7 0,-31 33 3 0,18-10 15 16,-7-3 18-16,8 8-32 0,-5-6 25 0,7 4-43 15,-2-3-1-15,5-1 0 0,3-4-13 16,4-18 3-16,0 28-5 0,0-28-6 0,15 22-11 16,-15-22-13-16,28 12-16 0,-28-12-13 15,40-1-17-15,-20-10-11 0,12 9-22 0,-9-15-11 16,15 9-15-16,-11-10-2 0,8 5-2 0,-6-4 3 15,2-1-27-15,0 7 0 0,-8-8 27 0,4 8 96 16,-6-3 42-16,-3-1 0 0,2 6 82 0,-20 9 23 16,23-22-1-16,-23 22-15 0,0 0 4 15,14-18 12-15,-14 18 2 0,0 0 12 0,0 0-18 16,0 0 0-16,0 0-23 0,-18-7-3 0,18 7-11 16,0 0-4-16,-23 7-5 0,23-7-1 0,-15 20 9 15,15-20-28-15,-13 29 5 0,11-11-34 0,-5 1 8 16,4 3-14-16,-1 0 9 0,2 2-3 0,-2 0-8 15,2 0 5-15,-2-2-6 0,2-1 5 16,2-21-5-16,0 29-2 0,0-29-20 0,8 18-17 16,-8-18-31-16,0 0-28 0,37 12-56 15,-37-12-102-15,17-29-193 0,7 19 43 0,-17-22 370 16</inkml:trace>
  <inkml:trace contextRef="#ctx0" brushRef="#br0" timeOffset="1204.8047">14666 6783 1364 0,'-19'3'15'0,"2"2"-4"0,17-5-4 0,-26 8-1 15,26-8-3-15,0 0-6 0,0 0-19 0,-17 11-11 16,17-11-10-16,0 0-2 0,0 0 13 0,15 17 8 16,-15-17-1-16,19 11-13 0,-19-11-16 0,28 12-6 15,-11-2 7-15,0-6 17 0,1 5 18 16,2-2 13-16,2 2 4 0,-2 0 2 0,0 1 0 15,-1 2 0-15,-2 1 9 0,-2 4 19 0,-15-17 23 16,23 34 35-16,-23-34 18 0,12 36-24 16,-12-36 14-16,5 40-40 0,-8-20 4 0,4 5-14 0,-7-6 2 15,3 7-1-15,-5-9-8 0,4 6 5 0,-3-6-12 16,2 2 1-16,5-19-7 0,-11 28 3 16,11-28-11-16,-9 19-12 0,9-19-1 15,0 0 1-15,0 0-2 0,0 0 4 0,0 0-6 16,0 0-1-16,0 0 1 0,0 0-3 0,0 0 3 15,0 0-2-15,11-30 2 0,-5 13-2 0,4-4 3 16,-1-2-4-16,0 0 5 0,1-1-6 0,-1 0 6 16,-2 0-6-16,-1 0-10 0,0 1 28 0,-1-1-27 15,0 2 27-15,0 0-11 0,0 1-7 16,-1 2 5-16,3 1-4 0,-7 18 3 0,15-31-3 16,-15 31 2-16,19-22-2 0,-19 22 3 0,20-12-3 15,-20 12 3-15,22-4-2 0,-22 4 0 16,26 5 2-16,-26-5-2 0,30 12 1 0,-30-12-2 15,27 22 3-15,-27-22-3 0,23 31 4 0,-13-13-3 16,-2 4 3-16,-2-1-2 0,-1 0 1 0,-2 2 13 16,-3 0-29-16,-3 0 26 0,-2 3-25 15,-2-2 11-15,-3-1 5 0,-2 0-3 0,-2 0 3 16,-2-3-5-16,-3-3 5 0,2-2-4 0,0-2 2 16,0-2-1-16,17-11 1 0,-31 17 0 0,31-17-1 15,-31 8 0-15,31-8 1 0,-31 3-4 0,31-3 4 16,-28-3 0-16,28 3 0 0,-27-4 1 0,27 4 0 15,-21-5 0-15,21 5 0 0,0 0 3 16,0 0-1-16,0 0 1 0,0 0-1 0,0 0-3 16,-14 19 3-16,13-1-3 0,-1 5 5 15,-1 6-7-15,-2 5 7 0,-1 5-9 0,-3 2 8 16,-1 5-7-16,-2 1 7 0,-4 1 8 0,2-2-22 16,-1-2 24-16,1-5-26 0,4-7-1 0,0-6-17 15,10-2-31-15,0-24-17 0,5 33-46 0,-5-33-67 16,24 7-160-16,-4-13-156 0,2-14 28 15,14 7 426-15</inkml:trace>
  <inkml:trace contextRef="#ctx0" brushRef="#br0" timeOffset="1693.9891">15447 7099 1053 0,'0'0'98'16,"0"0"-48"-16,0 0 2 0,0 0 9 0,-5-24 5 15,5 24-10-15,0 0-2 0,0 0-1 0,-18-13-5 16,18 13-3-16,0 0-4 0,-24-4-3 16,24 4-3-16,-28 1 1 0,28-1-2 0,-31 9 0 15,12-3-3-15,19-6 0 0,-37 21-7 0,19-6 2 16,-1 1-10-16,0 1 0 0,2 1-9 15,3 1 1-15,-1 2-6 0,2 0 2 0,3-1-4 16,0-1 2-16,5-1-4 0,5-18 3 0,0 30-4 16,0-30 4-16,11 23-3 0,-11-23 2 0,21 16-1 15,-21-16 0-15,30 7 0 0,-11-10 1 16,1-2 0-16,1-4-1 0,2-4 2 0,-1-1-2 16,0-3 2-16,0-3-3 0,-2 1 5 0,1 0-5 15,-4-2 5-15,-1 1-5 0,-3-1 3 0,-1 2-2 16,-2 0 3-16,-10 19-4 0,15-30 4 0,-15 30-3 15,7-26 3-15,-7 26-3 0,0 0 2 0,3-20 0 16,-3 20 0-16,0 0 0 0,0 0-4 0,0 0-3 16,0 0-6-16,-9 24-3 15,9-24-1-15,-9 34 0 0,7-13-6 16,-2-1-4-16,3 3-21 0,-2-6-12 0,7 6-18 0,-4-23-9 0,10 37-18 0,-10-37-12 16,17 31-35-16,-17-31-23 0,26 22-34 15,-26-22-39-15,29 10-34 0,0 2-36 0,-29-12 282 16</inkml:trace>
  <inkml:trace contextRef="#ctx0" brushRef="#br0" timeOffset="2053.3708">15875 7143 1336 0,'0'0'141'0,"-34"-9"-78"0,34 9-11 16,-28-1-3-16,28 1-8 0,-26 6-12 0,26-6-5 15,-26 14-3-15,26-14 4 0,-22 26-5 0,22-26 3 16,-20 31-6-16,14-14-1 15,6-17-5-15,-9 33 1 0,9-33-4 0,-3 29 2 16,3-29-5-16,9 20 0 0,-9-20-3 0,18 11 0 16,-18-11 0-16,25 2 1 0,-25-2-1 0,32-13-1 15,-14 3 2-15,3-6-3 0,1-4 4 0,2-4-5 16,0-5 6-16,1-2-7 0,0-4 6 0,1-2-5 16,-2 1-4-16,1 0 23 0,-4-2-22 15,0 2 19-15,-4-1-10 0,-2 2-8 0,-4 1 8 16,-3 1-5-16,-1 5 6 0,-2 5-4 0,-3 6 13 15,-2 17 2-15,0 0 5 0,0 0 0 0,0 0-22 16,-24 0 0-16,24 0 0 0,-21 35 0 0,6-7 0 16,0 6 0-16,0 4 0 0,-1 1 0 15,2 1 0-15,2-2-1 0,6-2-2 0,1-4-32 16,6-3 6-16,4-6-26 0,6 3-28 16,-11-26-19-16,33 43-42 0,-33-43-79 0,49 18-247 15,-21-7-36-15,-1-8 111 0</inkml:trace>
  <inkml:trace contextRef="#ctx0" brushRef="#br0" timeOffset="2350.2453">16507 7274 1438 0,'0'0'255'0,"0"0"-231"16,0 0-27-16,0 0-3 0,0 0 1 0,0 0-8 15,0 0-14-15,-2 22-17 0,2 2-31 0,-11-7-22 16,11 18-49-16,-18-15-50 0,17 15-130 15,-5 0-116-15,-12-12 106 0,20 17 336 16</inkml:trace>
  <inkml:trace contextRef="#ctx0" brushRef="#br0" timeOffset="3100.2603">17109 7106 1182 0,'14'-23'138'16,"-14"23"-85"-16,11-19-1 0,-11 19 17 0,18-24-44 15,-18 24 17-15,19-22-52 0,-19 22 11 0,11-19 6 16,-11 19 6-16,0 0 12 0,0 0 11 0,0 0 10 16,0 0 1-16,0 0-2 0,0 0-12 0,0 0-13 15,0 0-9-15,0 0-12 0,-19 29-12 0,8-9 34 16,-1 4-25-16,-2 3 32 16,2 2-11-16,0 0-9 0,1 1 5 0,0 1-10 15,3-1 6-15,-2-1-7 0,4-3 5 0,0 0-6 16,0-2 3-16,3-3-4 0,1-3 3 0,2-18-3 15,1 24 1-15,-1-24-2 0,0 0 0 0,0 0-1 16,0 0 2-16,0 0 0 0,0 0 1 0,0 0-1 16,0 0 1-16,0 0 3 0,20-13-1 0,-20 13 3 15,7-37-2-15,-5 16 5 0,2-4-4 16,0 0 2-16,-1-3-6 0,1-2 4 0,1-3-6 16,0-2 6-16,1-2-8 0,1-1-10 0,0-1 21 15,4 2-20-15,0 3 22 0,3 3-6 0,0 5-4 16,-2 8 2-16,-12 18-3 0,23-23 2 15,-23 23-3-15,19-8 4 0,-19 8-3 0,0 0-1 16,24 2 0-16,-24-2-1 0,19 10 2 16,-19-10-1-16,22 14-1 0,-22-14-3 0,22 23 1 15,-22-23-5-15,18 33 5 0,-10-14-4 0,-3-1 5 16,-1 2 13-16,-1 0-24 0,-1 0 28 0,-3 1-25 16,-3 1 9-16,-2-1 6 0,-2 1-5 0,-2-3 5 15,-2 1-5-15,-3-1 2 0,0-1-3 0,-2-3 2 16,-3 1-3-16,1-3 4 0,-2 1-2 0,-2-1 1 15,0-2-2-15,-3 0 3 0,1-3-2 16,-2 1 3-16,3-2-1 0,-1 0 0 0,3 1 0 16,2-1 3-16,1 1-2 0,19-8 3 15,-29 21-3-15,29-21 2 0,-24 34-1 0,14-13 4 16,-1 6-3-16,2 3 4 0,-1 4-9 0,1 2 6 16,-2 3-6-16,3 2-7 0,-3-1 22 0,1 0-27 15,3 0 16-15,-3-5-22 0,5 1-33 0,-3-9-15 16,10 7-50-16,-2-34-59 0,9 45-169 15,-9-45-181-15,12 21 40 0,5-6 360 0</inkml:trace>
  <inkml:trace contextRef="#ctx0" brushRef="#br0" timeOffset="3537.7872">17703 7012 1339 0,'-35'1'108'0,"14"-3"-100"16,3 3 25-16,-2-2 7 0,3 6 1 16,-3-2 6-16,3 4-28 0,-3 2 14 0,3 2-33 15,-2 1 17-15,2 6-6 0,-2-3 15 0,5 4 6 16,-1-2-5-16,5 3 2 0,1-1-8 15,3 0-2-15,-1 0-13 0,6-2 0 0,1-17-6 16,1 28 3-16,-1-28-4 0,10 21 3 0,-10-21-1 16,20 10-1-16,-20-10 1 0,26 2-2 0,-9-7 0 15,4-1 0-15,-1-4-1 0,0-3 1 16,1-3 3-16,1-2-5 0,0-3 5 0,-2-2-3 16,1-1 2-16,-3-1-3 0,-1-1 5 0,-1 3-5 15,-2 2-13-15,-2 1 29 0,-4 3-29 0,-8 17 29 16,14-29-12-16,-14 29-2 0,3-18 3 0,-3 18-1 15,0 0 0-15,0 0-2 0,0 0-1 0,0 0 0 16,-23 28-9-16,13-9-17 16,2 7 17-16,-4 0-38 0,3 7 14 0,-4-4-24 15,9 9-28-15,-8-14-20 0,18 13-57 0,-6-37-59 16,4 43-167-16,5-20-54 0,-9-23 173 0</inkml:trace>
  <inkml:trace contextRef="#ctx0" brushRef="#br0" timeOffset="4115.8945">18186 7059 1318 0,'-23'-17'226'0,"23"17"-135"0,-34-7-38 16,34 7 8-16,-38-1-31 0,20 4-13 15,-4 1 27-15,2 3-36 0,0-1 30 0,3 4-17 16,-2 0-6-16,19-10 1 0,-28 25-5 15,16-8 4-15,1 0-7 0,3 2 1 0,0 1-9 16,2 1 2-16,3 1-3 0,0-1 3 0,3 0-3 16,3-1 3-16,-1-3-4 0,-2-17 4 0,15 26-4 15,-15-26 1-15,22 16 2 0,-22-16-2 0,25 5-2 16,-25-5 2-16,27-4 0 0,-27 4-1 0,25-17 5 16,-25 17-3-16,30-31 2 0,-16 10-1 15,1-3 2-15,1-1-7 0,-1-3 6 0,2 1-7 16,-1-2 5-16,-1 1-1 0,-2 1-11 15,-2 2 24-15,0 2-22 0,-1 2 21 0,0 4-9 16,-10 17-4-16,11-22 2 0,-11 22-3 0,0 0 0 16,0 0-2-16,0 0-4 0,-10 29-12 0,1-6 26 15,-3 5-22-15,-1 6 23 0,-3 7-7 0,-2 6-8 16,-3 5 11-16,-2 5-7 0,0 2 9 16,1 3-24-16,0-4 13 0,1-1-6 0,4-4 9 15,2-7 26-15,1-3-27 0,4-5 20 0,2-3-24 16,1-5 5-16,2-3 6 0,0-4-4 0,1-4 7 15,4-19-5-15,-6 23 3 0,6-23 1 0,0 0 1 16,0 0 1-16,0 0 0 0,0 0 1 16,0 0-3-16,-1-24 2 0,3 3-4 0,2-4 1 15,1-4 0-15,1-1 8 0,0-3 11 16,0-1-19-16,0 0 24 0,1-4-23 0,1-4 8 16,2-6 4-16,2-3-14 0,1 1-2 0,5 0 0 15,2 5 0-15,-3 8 0 0,0 6 0 0,-3 8 0 16,-1 7 0-16,-13 16-7 0,24-25-11 0,-24 25-14 15,25-15-12-15,-25 15-23 0,31-5-38 0,-31 5-71 16,35 2-201-16,-35-2-183 0,24 0 20 16,-5 11 420-16</inkml:trace>
  <inkml:trace contextRef="#ctx0" brushRef="#br0" timeOffset="4491.0247">18361 7152 1518 0,'-27'6'98'16,"27"-6"-35"-16,0 0-9 0,0 0-8 0,-8 20-21 15,8-20-5-15,0 0-3 0,12 17-1 0,-12-17 0 16,18 8 4-16,-18-8-2 0,25 1 1 0,-25-1-1 16,36-3-2-16,-18-2-2 0,1-1-5 0,1-4-3 15,-3 0-4-15,0-2 1 0,-17 12-4 16,30-28 4-16,-30 28-3 0,27-31 4 15,-27 31 0-15,16-29-9 0,-16 29 13 0,2-22-12 16,-2 22 12-16,-7-18-2 0,7 18 9 0,0 0-12 16,-30-17 5-16,30 17-8 0,-33 1 0 0,12 7 0 15,-2 4-4-15,-1 3 8 0,-4 8-4 0,-1 2 0 16,1 5 0-16,0 1 0 0,3 2 0 0,5-2 0 16,4-3 0-16,6-2 0 0,8-5 0 15,5-3 0-15,-3-18 0 0,23 30 0 0,-3-22 0 16,5-3 0-16,12-4 0 0,5-5 0 0,7-4 0 15,9-4-3-15,1-10-82 0,16 14-114 0,-21-19-439 16,17 6 3-16,-6-3 149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7.emf"/><Relationship Id="rId3" Type="http://schemas.openxmlformats.org/officeDocument/2006/relationships/customXml" Target="../ink/ink7.xml"/><Relationship Id="rId7" Type="http://schemas.openxmlformats.org/officeDocument/2006/relationships/image" Target="../media/image6.png"/><Relationship Id="rId12" Type="http://schemas.openxmlformats.org/officeDocument/2006/relationships/customXml" Target="../ink/ink11.xml"/><Relationship Id="rId2" Type="http://schemas.openxmlformats.org/officeDocument/2006/relationships/image" Target="../media/image2.gif"/><Relationship Id="rId16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image" Target="../media/image15.emf"/><Relationship Id="rId5" Type="http://schemas.openxmlformats.org/officeDocument/2006/relationships/customXml" Target="../ink/ink8.xml"/><Relationship Id="rId15" Type="http://schemas.openxmlformats.org/officeDocument/2006/relationships/customXml" Target="../ink/ink12.xml"/><Relationship Id="rId10" Type="http://schemas.openxmlformats.org/officeDocument/2006/relationships/customXml" Target="../ink/ink10.xml"/><Relationship Id="rId4" Type="http://schemas.openxmlformats.org/officeDocument/2006/relationships/image" Target="../media/image11.emf"/><Relationship Id="rId9" Type="http://schemas.openxmlformats.org/officeDocument/2006/relationships/image" Target="../media/image14.emf"/><Relationship Id="rId1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customXml" Target="../ink/ink14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5753684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 for HW (we’ve already done some)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influence our own workload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human impact cards to help us understand these new concepts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think through the impact of human activities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learn how to extract information by taking notes – in a way that avoids PLAGIARISM (S&amp;Ipp177-189)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behave ethically and so you don’t get a zero mark for cheating.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note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definitions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pp158&amp;159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right jargon in your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743087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9200" y="2104560"/>
              <a:ext cx="5427720" cy="113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160" y="2088000"/>
                <a:ext cx="5458320" cy="116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4" y="0"/>
            <a:ext cx="904355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729120" y="4771080"/>
              <a:ext cx="1852560" cy="964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15080" y="4756680"/>
                <a:ext cx="1882080" cy="99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471800" y="5668560"/>
              <a:ext cx="1076760" cy="550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9560" y="5655600"/>
                <a:ext cx="1102680" cy="5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23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1840" y="90720"/>
              <a:ext cx="8497440" cy="374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800" y="75960"/>
                <a:ext cx="8528040" cy="377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13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6280" y="176760"/>
              <a:ext cx="2253600" cy="58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560" y="163080"/>
                <a:ext cx="2278440" cy="61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8720" y="762000"/>
              <a:ext cx="2501280" cy="420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960" y="749760"/>
                <a:ext cx="2518560" cy="423203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720" y="1373520"/>
            <a:ext cx="8779080" cy="12668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4923000" y="2401560"/>
              <a:ext cx="1859760" cy="472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08600" y="2391480"/>
                <a:ext cx="1876680" cy="48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1681560" y="636480"/>
              <a:ext cx="7133040" cy="20588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67160" y="623520"/>
                <a:ext cx="7163640" cy="208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292320" y="2905200"/>
              <a:ext cx="8226000" cy="11671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9000" y="2889720"/>
                <a:ext cx="8255880" cy="118512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43200" y="3886200"/>
            <a:ext cx="4876800" cy="290847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139680" y="4957200"/>
              <a:ext cx="2247480" cy="594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25640" y="4949280"/>
                <a:ext cx="2278080" cy="61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07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240" y="346680"/>
              <a:ext cx="2561760" cy="383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00" y="334080"/>
                <a:ext cx="2591640" cy="385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5080" y="230400"/>
              <a:ext cx="8604720" cy="508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240" y="215640"/>
                <a:ext cx="8637120" cy="510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4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4828</TotalTime>
  <Words>157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226</cp:revision>
  <dcterms:created xsi:type="dcterms:W3CDTF">2006-08-16T00:00:00Z</dcterms:created>
  <dcterms:modified xsi:type="dcterms:W3CDTF">2015-06-17T22:46:16Z</dcterms:modified>
</cp:coreProperties>
</file>