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7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8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944894"/>
              </p:ext>
            </p:extLst>
          </p:nvPr>
        </p:nvGraphicFramePr>
        <p:xfrm>
          <a:off x="214283" y="762000"/>
          <a:ext cx="8750332" cy="4267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Watch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video of “The Pond”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all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revisit food webs and see what will happen if one species is removed using the Antarctic food web as an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“knock-on” effects of interdependence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introduce the words: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Ecology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Conservation, Environment, Native,</a:t>
                      </a:r>
                      <a:r>
                        <a:rPr lang="en-NZ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Endemic, Introduced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correct words in the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781874"/>
              </p:ext>
            </p:extLst>
          </p:nvPr>
        </p:nvGraphicFramePr>
        <p:xfrm>
          <a:off x="533400" y="533400"/>
          <a:ext cx="8094663" cy="46024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91, 92,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and 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 - intro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104 - 107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the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3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4569</TotalTime>
  <Words>173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213</cp:revision>
  <dcterms:created xsi:type="dcterms:W3CDTF">2006-08-16T00:00:00Z</dcterms:created>
  <dcterms:modified xsi:type="dcterms:W3CDTF">2015-06-11T03:56:55Z</dcterms:modified>
</cp:coreProperties>
</file>