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8" r:id="rId5"/>
    <p:sldId id="439" r:id="rId6"/>
    <p:sldId id="475" r:id="rId7"/>
    <p:sldId id="440" r:id="rId8"/>
    <p:sldId id="441" r:id="rId9"/>
    <p:sldId id="476" r:id="rId10"/>
    <p:sldId id="4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1:09:06.4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2437 738 988 0,'0'0'21'16,"0"0"-12"-16,0 0 6 0,0 0 13 0,0 0 16 15,14 19 9-15,-15 13-9 0,2-2-39 0,-4 7 16 16,0 9 4-16,-5 3-6 0,1 1 12 0,-4 7-11 16,1 4 16-16,-3 5-1 0,3-1-26 0,-4 3 22 15,5-4-27-15,-2-2 0 0,1-5 10 16,3-6-19-16,1-4 10 0,3-4-17 16,2-6-5-16,7-4-32 0,-5-13-31 0,15 4-66 15,-16-24-89-15,17 5-217 0,7 3 9 0,-13-28 422 16</inkml:trace>
  <inkml:trace contextRef="#ctx0" brushRef="#br0" timeOffset="234.3453">2313 834 1764 0,'-17'5'30'0,"17"-5"-8"0,0 0-14 0,0 0-9 15,0 0 2-15,0 0-2 0,0 0-1 0,36-11 9 16,-10 1-4-16,5-5 7 0,6-2-5 0,7-5-1 16,8 2 12-16,5-4-15 0,4-5 13 15,5-3-17-15,-3-5-11 0,4 3-15 0,-8 2-25 16,5 4-31-16,-15 8-42 0,9 2-53 0,-26 4-139 16,-1 16-213-16,2 12 50 0,-22 12 427 0</inkml:trace>
  <inkml:trace contextRef="#ctx0" brushRef="#br0" timeOffset="437.4764">2409 1357 1618 0,'-23'2'42'0,"23"-2"-10"16,0 0-33-16,0 0-7 0,0 0 4 0,0 0 1 15,28-30 7-15,-2 11-2 0,9-4 4 0,6-1-4 16,6-2-12-16,4-3 31 0,5 3-33 15,0-2 31-15,3 2-24 0,-5 0-26 0,5 4-21 16,-11-2-35-16,8 7-42 0,-14-3-50 0,14 10-80 16,-14 7-228-16,-4-2 51 0,12 13 394 15</inkml:trace>
  <inkml:trace contextRef="#ctx0" brushRef="#br0" timeOffset="812.503">3317 1069 1485 0,'-29'11'46'0,"6"2"-2"0,-4-1-13 15,4 5 11-15,-2-1 0 0,3 7-4 0,-5 2-4 16,4 3-37-16,-4 7 27 0,5 0-30 16,-1 0 19-16,4 5 4 0,3-2-14 15,4 2 11-15,3-4-14 0,7-2 7 0,3-4-8 16,6-4 4-16,5-2-5 0,5-5 4 0,7-2-5 15,4-3 3-15,7-6-1 0,7-7 2 0,6-8 0 16,4-10-1-16,6-9 3 0,-2-6-6 0,2-5 8 16,-2-5-8-16,-5-1 10 0,-4-3-8 0,-7-2 9 15,-6 5-10-15,-8 2 6 0,-9 1 18 16,-8 5-22-16,-7 2 22 0,-8 4-24 0,-8 3-6 16,-5 3 1-16,-7 1-10 0,-3 7 0 0,-7 4-5 15,-5 8 1-15,-2 6 9 0,-1 7 1 0,-1 5 8 16,2 4 0-16,6 3 4 0,0 2-5 0,8 0 10 15,6-1-10-15,5-2-38 0,12-1 0 16,6-20-68-16,8 28-22 0,-8-28-29 0,44 12-130 16,-11-6-164-16,4-12-11 0,21 7 397 15</inkml:trace>
  <inkml:trace contextRef="#ctx0" brushRef="#br0" timeOffset="1124.9968">3966 1171 1645 0,'-42'24'47'16,"4"5"-31"-16,-3-1 31 0,7 3-30 0,-1-2 16 16,4 5 3-16,2 0-19 0,4 5 3 0,3-3-8 15,6 0 5-15,9-7-11 0,4-2 4 16,8-4-11-16,6-3 1 0,6 0-3 0,5-3 4 16,6-4-3-16,5-1 2 0,7-7-2 0,6-6 1 15,4-9 3-15,3-8-4 0,5-6 5 0,-1-5-5 16,1-5 8-16,-2-4-7 0,-7 2 4 15,-7-3-10-15,-9 3 4 0,-6 1-6 0,-8 0 5 16,-5 1-10-16,-6 1-4 0,-9 2 15 0,-4 2-37 16,-12-3 13-16,-2 9-47 0,-15-7-25 0,3 10-8 15,-15-6 5-15,6 9 18 0,-8 4 16 0,6 8 25 16,-3 5 12-16,5 9 15 0,2 2 10 0,5 7-10 16,2 1 1-16,11 5-53 0,-2-4-85 15,16-1-193-15,15 8-86 0,-9-27 294 16</inkml:trace>
  <inkml:trace contextRef="#ctx0" brushRef="#br0" timeOffset="1531.254">4752 1231 1505 0,'-25'0'61'0,"3"3"-36"0,-7-7 26 0,4 4-2 15,-5 0-11-15,2 2-3 0,-5 2-5 16,2 4 7-16,-6 2-9 0,3 6 5 0,-1 2-12 16,2 4 2-16,1 2-7 0,2 6 5 0,2 2-8 15,4 4 4-15,2-1-9 0,5 0 2 16,6-4-8-16,6 0 3 0,6-7-7 0,6-1 3 16,7-5-4-16,8-3 2 0,7-9 0 0,7-6 0 15,9-11 1-15,6-11 0 0,5-5 2 0,5-10-4 16,1-7 6-16,-2-6-7 0,-1-5 9 0,-3-2-2 15,-2 0 0-15,-4-2 7 0,-8 2-11 0,-4-1 0 16,-10 5 0-16,-6 2 0 0,-8 6 0 16,-5 3 0-16,-7 2 0 0,-2 4 0 0,-6 2 0 15,-1 8 0-15,-3 6 0 0,10 20 0 16,-25-6 0-16,25 6 0 0,-38 32 0 0,14-2 0 16,-4 15 0-16,-4 8 0 0,0 10 0 0,2 3 0 15,1 7 0-15,2 2 0 0,5 0 0 0,4 0 0 16,7-5-33-16,3-7-15 0,14-3-49 0,-2-15-63 15,29 18-157-15,-7-22-303 0,9-6 50 16,9 0 369-16</inkml:trace>
  <inkml:trace contextRef="#ctx0" brushRef="#br0" timeOffset="2312.5261">6083 863 720 0,'23'-26'187'0,"-12"3"-185"16,-11 23-1-16,18-21 14 0,-18 21 23 0,0 0 22 15,0 0 10-15,6 29 0 0,-13-7-11 0,1 10-9 16,-8 0-9-16,5 6 1 0,-10 0-14 0,6 6 17 16,-6 1-2-16,5 3 25 0,-5 2 9 15,7 2-34-15,-5-4 18 0,7 6-38 16,-1 0-5-16,5 3 12 0,1-3-18 0,5 0 11 16,2-6-13-16,3-4 1 0,5-6-9 0,3-8 3 15,6-9-5-15,3-8 3 0,5-10 0 0,5-5 0 16,3-14 3-16,5-9-4 0,2-13 5 0,0-7-8 15,2-7 7-15,-1-8-11 0,-1 0 11 0,-2-4-12 16,-3 0 0-16,-5 2 20 0,-6 4-21 16,-4 2 23-16,-5 4-9 0,-3 6-10 0,-7 5 8 15,-2 2-9-15,-4 10 6 0,-2 4-7 0,1 25 6 16,-8-21 0-16,8 21 4 0,0 0-1 0,-17 0-1 16,17 0-2-16,-18 29-3 0,7-2 2 0,2 7-5 15,-1 8 12-15,1 3-12 0,4 5 17 16,2 0-1-16,4-1-24 0,3-1 22 0,4-2-24 15,3-2 11-15,5 0 9 0,2-7-7 16,5-3 9-16,4-8-10 0,3-3 8 0,3-6-4 16,3-5 6-16,-4-7 2 0,2-5-1 0,-2-6 6 15,-3-1 0-15,-3-5 4 0,-4-4 2 0,-3-5-5 16,-2-4-7-16,-1-7 3 0,0-3-10 0,-3-5 1 16,-2-5-2-16,-1-1-2 0,-3-4 4 0,-2 0-4 15,-1 0 4-15,-2 1-2 0,-3 1-1 0,1 3-8 16,-3 0-19-16,3 4 0 0,-3 0-17 15,4 11-5-15,-5 2-15 0,7 9-17 16,-3 19-39-16,2-28-59 0,-2 28-33 0,0 0-120 16,6 17-141-16,-12 7 57 0,20 9 417 0</inkml:trace>
  <inkml:trace contextRef="#ctx0" brushRef="#br0" timeOffset="2687.5236">7225 1473 1640 0,'-19'13'33'0,"19"-13"-26"16,0 0-4-16,0 0 2 0,0 0 6 16,0 0 9-16,18 3 7 0,-18-3 3 0,27-14-4 15,-7 2-8-15,5-5-9 0,3-3-2 0,4-4-7 16,0-2 4-16,-3 1-5 0,1-2 6 0,-7 2-7 15,-1 2 8-15,-5 0-8 0,-6 5-8 0,-11 18 35 16,9-33-23-16,-9 33 35 0,-9-28-13 0,9 28-5 16,-24-23-5-16,6 16-4 0,-4 2 0 0,-5 3-10 15,0 4 2-15,-3 4-1 0,-3 6-6 16,1 4 10-16,1 6 11 0,0 6-22 0,2 1 24 16,1 7-24-16,4-2 5 0,2 3 9 0,5 3-9 15,6-2 6-15,5-3-8 0,6-4 4 16,6-4-7-16,5-3 5 0,6-2-3 0,6-4 3 15,8-6-3-15,4-5-4 0,10-4-2 0,7-8-4 16,8-6-13-16,2-11-18 0,8-2-31 16,-5-18-62-16,16 10-68 0,-20-25-143 0,11 8-215 15,1 2 81-15,-16-16 409 0</inkml:trace>
  <inkml:trace contextRef="#ctx0" brushRef="#br0" timeOffset="3140.6805">8025 535 1731 0,'-30'33'65'0,"4"6"-26"0,2 6 5 16,3 6-25-16,-1 3 13 0,4 3-8 0,0 0-12 15,4 2 25-15,2 0-20 0,4 3 2 0,3 0-15 16,5 3-6-16,2-2 8 0,2-2-10 0,-1-2 8 16,4-3-4-16,-3-7 0 0,5-2 0 0,-2-7 0 15,2-5 0-15,-1-1-1 0,0-2 2 0,-1-4-3 16,0-2 4-16,-3-9-3 0,-4-17 1 15,0 0-1-15,7 18 2 0,-7-18 0 0,0 0-1 16,0 0 0-16,0 0 0 0,1-24 0 0,-1 4 0 16,-1-8 0-16,1-4 0 0,2-2 0 0,1-2 0 15,2 0 0-15,0-1 0 0,2 0 0 16,1-1-2-16,5 4 3 0,0 3-16 0,0 8 6 16,2 5-2-16,-15 18 2 0,24-20 8 15,-24 20 0-15,25-2 0 0,-25 2 1 0,26 11-3 16,-26-11 1-16,33 21 1 0,-15-7-2 0,1 4 5 15,-3 0-5-15,-1 4 6 0,0-4-5 0,-2 0 2 16,1 0-2-16,-5 0 3 0,-9-18-2 0,14 34 4 16,-13-17-3-16,-3 0 1 0,-7 0-1 0,-4 2 5 15,-7 1-4-15,-4 3 4 0,-7-3-6 0,-1 2 2 16,-4 0-4-16,-1-3 1 0,1-1 2 16,2-4-3-16,4-5-10 0,2-5-8 0,7 0-20 15,2-8-16-15,19 4-45 0,-16-17-80 16,34 15-227-16,-8-19-185 0,8-8 60 0,14 11 493 15</inkml:trace>
  <inkml:trace contextRef="#ctx0" brushRef="#br0" timeOffset="3492.039">8728 1091 1758 0,'0'0'74'0,"-20"-16"-31"0,20 16 6 0,-17 1-12 16,17-1-14-16,-26 8 2 0,6 1-10 0,1 3 1 15,-3 8-13-15,-1 1 1 0,0 4-4 0,-2 1-14 16,2-2 24-16,0 2-28 0,2-1 21 16,4-2 1-16,4-1-6 0,4-5 7 0,9-17-7 15,-6 29 2-15,6-29-1 0,6 25-1 0,-6-25 0 16,16 22 3-16,-16-22-2 0,31 13 1 0,-12-8 1 16,2 0 0-16,1 0-1 0,1-4 0 0,-1 4-1 15,0-1 2-15,-3 2 0 0,-1 0 3 0,-18-6 2 16,25 15-2-16,-25-15-2 0,8 28-2 15,-9-8 0-15,-3 4 0 0,-4 4 0 0,-4 4 0 16,-7 2 0-16,-4 4 0 0,-4-1 0 0,1-4 0 16,-3-1 0-16,3-5 0 0,3-5 0 15,2 0 0-15,21-22 0 0,-27 27 0 0,27-27 0 16,-18 14 0-16,18-14-49 0,0 0-23 0,0 0-69 16,-22-9-173-16,22 9-307 0,-2-17-6 0,-2-5 405 15</inkml:trace>
  <inkml:trace contextRef="#ctx0" brushRef="#br1" timeOffset="14429.8807">2658 2317 540 0,'0'0'209'15,"-14"-24"-144"-15,14 24-21 0,-6-17-19 0,6 17-2 16,0 0 2-16,-7-19-2 0,7 19-5 15,0 0-6-15,0 0-5 0,-4-18-2 16,4 18 2-16,0 0 1 0,0 0-2 0,0 0-2 16,0 0-1-16,0 0-4 0,0 0-1 0,0 0-1 15,0 0 2-15,0 0 0 0,0 0 3 0,0 0 2 16,0 0 4-16,20-3 2 0,-20 3 1 0,22 0 0 16,-22 0-3-16,29-2 3 0,-29 2 0 0,36-4 1 15,-17 0 0-15,5 2-3 0,1-2 0 0,0 2-3 16,2-2-1-16,1 1-2 0,2-2 1 15,2 1-1-15,2 1 0 0,1-1-1 0,1 2 0 16,2-2-2-16,3 0 1 0,1 2 0 0,2-1 0 16,2 1-1-16,2 0 0 0,0-2 0 15,2 0 0-15,1 0 0 0,4-2 6 0,1-1 0 16,1-1 10-16,3 2 4 0,0-5 5 0,5 5 0 16,-3-4-1-16,2 3-7 0,-2-3-1 15,0 3-8-15,0 0-2 0,0 2-3 0,-1-1 0 16,-1-2-2-16,-2 5 2 0,2-4-2 0,-2 4-1 15,2 2 1-15,-2 0-1 0,-1 0 0 0,3 2 1 16,-3-1-1-16,3 1 0 0,-1-1-1 0,1 1 1 16,1 7 0-16,-1-7-1 0,4 5 1 0,-1-5-2 15,-2-6 2-15,1 5 1 0,1-7 0 0,1 5 4 16,6-1 8-16,-2-2 6 0,5 4 2 16,-3-4 0-16,2 3-7 0,0-3-5 15,1 1-2-15,0 1-2 0,1 0-2 0,-2-4 0 16,2 6-1-16,-1-6-1 0,1 4 1 0,0 2-1 15,-1-1-1-15,0 0 1 0,-1 1 1 0,-2-2 0 16,1-1 0-16,-3 0 0 0,0 0 11 0,-5 0-11 16,1-1 12-16,-5 1-2 0,-2 1 4 0,-1-3-23 15,2 2 29-15,-6-1-36 0,0 2 27 16,-1-2 0-16,-1 1 0 0,0-2 0 0,1 3-2 16,-1-2-3-16,-3 1-5 0,-1 3 0 0,-2 0-3 15,0 2 0-15,-3 0 0 0,1-1-10 0,-2 1 0 16,-4 0 0-16,0 1 0 0,-2 1 9 0,-4 0 2 15,-2-1-3-15,-2 2 4 0,-5-1-3 16,0 0 1-16,-3 2-1 0,-18-5 1 16,28 6-2-16,-28-6 3 0,20 3-2 0,-20-3 2 15,0 0 41-15,20 4-42 0,-20-4 42 0,0 0-40 16,0 0-2-16,0 0 0 0,0 0 0 0,0 0-1 16,0 0 1-16,0 0-2 0,0 0-10 0,0 0-9 15,0 0-18-15,0 0-16 0,0 0-18 0,0 0-13 16,0 0-5-16,0 0-11 0,19 17-3 0,-19-17-15 15,0 0-24-15,0 0-41 0,18 4-112 16,1 9-9-16,-19-13 288 0</inkml:trace>
  <inkml:trace contextRef="#ctx0" brushRef="#br2" timeOffset="61711.9309">1476 2999 801 0,'4'-18'263'0,"-4"18"-190"0,0 0-18 16,0 0-4-16,8-25 5 0,-8 25 2 0,9-20-5 15,-9 20-13-15,0 0-10 0,10-19-5 0,-10 19 6 16,0 0 1-16,0 0-1 0,0 0-6 0,0 0-12 16,0 0-7-16,0 0-7 0,0 0 0 0,0 0-2 15,-4 25 3-15,4 3-3 0,0 10 7 0,-3 10-10 16,1 7 13-16,-3 4 5 0,-3 1-24 0,0 3 22 15,0 1-21-15,-2 0 3 0,2 0 15 16,0-4-15-16,2-7 11 0,4-4-30 0,-1-11-11 16,12 2-54-16,-7-17-22 0,19 9-48 15,-21-32-105-15,32 19-185 0,-1-7-4 0,-9-23 432 16</inkml:trace>
  <inkml:trace contextRef="#ctx0" brushRef="#br2" timeOffset="62008.8507">2578 2732 1219 0,'-17'-21'53'16,"-6"3"13"-16,5 10-6 0,-9-7 7 15,7 10-6-15,-8-3-7 0,4 8-13 16,-8 0-15-16,1 7-7 0,-3 2-7 0,2 6 6 15,-1 2-1-15,2 8 0 0,0 2-9 0,3 5 5 16,2 3-11-16,1 5 7 0,2 3-10 0,4 4 8 16,0 3-9-16,5 3 8 0,3 2-12 0,2-1 12 15,3 4 4-15,3 0-21 0,4 1 20 0,1-2-28 16,7-2-10-16,-4-9-14 0,9 2-43 16,-6-14-21-16,15 8-60 0,-16-22-31 0,17 10-58 15,-24-30-109-15,19 18-27 0,0-2 275 0</inkml:trace>
  <inkml:trace contextRef="#ctx0" brushRef="#br2" timeOffset="62196.3349">1863 3420 1525 0,'0'0'97'0,"-23"-17"-24"16,23 17-36-16,0 0-18 0,0 0-5 0,0 0 0 15,0 0-2-15,25-10 0 0,-5 4-3 0,8-3-2 16,6-3-5-16,7-4 0 0,4-3-5 0,6-2 1 15,1-2-8-15,9 5-76 0,-10-12-50 0,22 16-304 16,-17-4-152-16,-2-1 70 0,3 14 491 16</inkml:trace>
  <inkml:trace contextRef="#ctx0" brushRef="#br2" timeOffset="62743.2642">2918 3282 1495 0,'0'0'113'0,"-21"-17"-66"0,21 17-49 0,0 0 36 16,-15-19-29-16,15 19 20 0,0 0-5 15,0 0-8-15,0 0-6 0,0 0-2 0,0 0-1 16,0 0 0-16,0 0 0 0,0 0-16 15,-4 17 33-15,3 0-29 0,-1 5 35 0,0 5-10 16,-2 1-3-16,0 1 6 0,-2-1-10 0,2-1 3 16,2-3-9-16,2-2 5 0,0-3-7 0,3-2 4 15,-3-17-4-15,11 25-1 0,-11-25-2 0,19 17 3 16,-19-17 0-16,29 6 0 0,-11-8 2 0,1-5-1 16,2-4 2-16,1-5-4 0,2-3 4 15,2-4-5-15,-1-2 4 0,0 0-4 0,-1 0 4 16,-2-1-6-16,-1 2 6 0,-2 1-5 0,-3 3 5 15,0 1-4-15,-3 2-15 0,-13 17 15 16,21-21-16-16,-21 21 29 0,0 0-13 0,0 0-3 16,0 0-2-16,0 0-14 0,0 0 33 0,0 0-15 15,0 0 20-15,12 34-14 0,-12-11-6 0,-1 2 6 16,-2 3-6-16,1 0 5 0,1-1-6 16,-1 0 7-16,2-2-7 0,2-2 5 0,1-2-4 15,2-3 3-15,-5-18-4 0,17 28 4 0,-17-28-2 16,25 17 2-16,-25-17 4 0,26 3 2 0,-26-3 0 15,33-10 9-15,-13-3 6 0,0-2 0 0,0-6 4 16,-1-3-14-16,1-3-3 0,-3 1-7 0,-2-4 1 16,0-2-5-16,-4 1 5 0,0-2-8 15,-4 2-11-15,2-1 12 0,-2 1-35 16,-5-2 7-16,5 5-34 0,-10-4-33 0,12 13-36 16,-18-13-54-16,9 32-63 0,10-27-149 0,-10 27-72 15,0 0 176-15</inkml:trace>
  <inkml:trace contextRef="#ctx0" brushRef="#br2" timeOffset="63102.6516">3831 3378 1186 0,'0'0'103'16,"17"9"-79"-16,-17-9 22 0,31 8 24 0,-31-8 12 15,43-4-8-15,-21-3-26 0,6 1-20 16,-3-4-2-16,4 0-4 0,-3-5 2 0,2 0-7 16,-3-3-9-16,-2-1-7 0,-1-1-14 0,-2 2 33 15,-4 0-29-15,-16 18 35 0,22-30-6 0,-22 30 3 16,6-24 6-16,-6 24-2 0,-8-17-1 0,8 17-9 16,-23-14-2-16,23 14-3 0,-35-4-1 0,13 6 0 15,-2 6-2-15,-4 5 0 0,-1 5 0 16,-2 3 4-16,1 6 11 0,1 3-22 0,2 3 5 15,2 2-7-15,2 1 0 0,4-2 0 0,3-2 0 16,5-5 0-16,5-2 0 0,6-5 0 16,6-2 0-16,4-1 0 0,-10-17 0 0,36 24 0 15,-9-16-8-15,5-8-16 0,8-4-18 0,4-9-23 16,16 3-36-16,-6-21-119 0,24 12-398 0,-6-5 21 16,1-2 226-16</inkml:trace>
  <inkml:trace contextRef="#ctx0" brushRef="#br2" timeOffset="63508.9138">5230 3109 1170 0,'0'0'202'0,"0"0"-166"15,0 0-22-15,0 0 3 0,0 0 12 0,0 0 6 16,14 29 9-16,-11-11-5 0,5 9 1 0,-5-2-7 15,5 7-15-15,-5-2 25 0,3 9-37 0,-3 1 21 16,0 4-8-16,-3 2-11 0,-1 2 14 16,-5-1-12-16,-1 2 6 0,-5 0-10 0,-4-2 7 15,-2-2-8-15,-4-3 11 0,-3-2-11 0,-1-5-9 16,-4-5 21-16,1-4-29 0,1-6 19 0,1-5-27 16,7-2-31-16,-8-15-55 0,28 2-115 0,-40-3-355 15,25-19 8-15,4-3 230 0</inkml:trace>
  <inkml:trace contextRef="#ctx0" brushRef="#br2" timeOffset="63655.0051">4981 2763 1813 0,'-30'20'12'0,"30"-20"-2"16,-28 15-12-16,28-15 0 0,0 0-9 15,-11 17-18-15,11-17-35 0,0 0-30 16,28 35-46-16,-28-35-80 0,37 8-314 0,-5 4 31 15,-3-12 268-15</inkml:trace>
  <inkml:trace contextRef="#ctx0" brushRef="#br2" timeOffset="64063.1283">5799 3195 1200 0,'-17'-3'198'0,"-2"6"-165"0,-7-3 17 0,8 7 17 16,-10-7 6-16,9 10-14 0,-6-4-22 0,2 7-3 15,-5 2 21-15,4 6-24 0,-5-2 29 16,3 6-40-16,2-1-2 0,3 5 7 0,2-1-10 16,3 0 5-16,5-3-10 0,4 1-6 0,6-2-7 15,4 3 5-15,3-2-5 0,5-1 5 0,4-3-3 16,4-3 0-16,7-1-2 0,4-5 2 0,3-4-1 15,4-4 2-15,3-6-1 0,2-4 0 0,2-5 2 16,0-5-3-16,-3-6 3 0,-2-4-3 0,-4-5 2 16,-4 0-4-16,-3-2 5 15,-8-1-8-15,-3 2 6 0,-6-2-6 0,-5 1 6 16,-4 1-7-16,-7 3-9 0,-5 1 18 0,-3 1-27 16,-6 2 21-16,-2 2-13 0,-4 1-2 0,1 6 4 15,-2 3-2-15,2 8 1 0,0 4 0 0,2 5 1 16,-1 2-1-16,6 5-11 0,0-4-18 0,12 10-44 15,5-17-47-15,0 25-81 0,0-25-127 0,0 0-137 16,30 19 47-16,-30-19 435 0</inkml:trace>
  <inkml:trace contextRef="#ctx0" brushRef="#br2" timeOffset="64268.2675">6403 3057 1688 0,'0'0'56'16,"-20"18"-26"-16,20-18 1 0,-19 16 1 0,19-16-3 16,-25 32-5-16,11-8-9 0,-1 5 10 0,-1 2-7 15,2 2-10-15,-1-2 21 0,3 3-33 0,1-1 18 16,4-2-10-16,1-2-7 0,2-3 5 0,4-3-8 16,1-5-4-16,5 0-23 0,-6-18-6 0,19 30-24 15,-19-30-38-15,31 22-87 0,-31-22-267 0,26-13-134 16,2 3 76-16,-9-20 513 0</inkml:trace>
  <inkml:trace contextRef="#ctx0" brushRef="#br2" timeOffset="64692.9619">6563 2918 1828 0,'-24'16'33'0,"24"-16"-25"16,0 0-6-16,0 0 2 0,0 0-1 0,0 0 4 15,0 0 1-15,-1 18 6 0,1-18 0 0,0 0 0 16,25 19-7-16,-25-19 0 0,29 16-1 0,-29-16 4 16,30 18 1-16,-30-18 1 0,25 27 0 15,-14-9 2-15,-1 3-2 0,-3 3 4 0,-2 2-11 16,-4 5-5-16,-5 2 0 0,0 3 0 16,-6-1 0-16,0 0 0 0,-3-3 0 0,-1 0 0 15,1-4 0-15,1-4 0 0,1-1 0 0,2-5 0 16,9-18 0-16,-11 24 0 0,11-24 0 0,0 0 0 15,0 0 0-15,0 0 0 0,0 0 0 0,0 0 0 16,0 0 0-16,31-29 0 0,-10 5 0 0,4-6 0 16,3-5 0-16,1-3 0 0,-1 3 0 0,-1 2 0 15,-2 3 0-15,0 2 0 0,-2 3 0 16,-2 4 0-16,-3 6 0 0,-18 15 0 0,25-16 0 16,-25 16 0-16,0 0 0 0,0 0 0 15,17 11 0-15,-17-11 0 0,6 25 0 0,-2-4 0 16,-3 3 0-16,-1 3 0 0,-2 0 0 0,-2 0 0 15,3 0 0-15,-3-3 0 0,7 2 0 0,-6-5-76 16,11 9-67-16,-8-30-119 0,1 29-377 16,3-12 38-16,-4-17 276 0</inkml:trace>
  <inkml:trace contextRef="#ctx0" brushRef="#br2" timeOffset="69576.0082">8044 2864 1153 0,'-18'17'272'0,"18"-17"-237"0,0 0-17 0,0 0-18 15,0 0 1-15,0 0 8 0,0 0 5 0,26-26 10 16,-9 19 1-16,2-4 2 0,7 3-6 0,-1-3-2 15,7 1-9-15,0 0-3 0,4 1-5 0,-1 0 0 16,-1 2-3-16,-2 3 0 0,-4 2 1 0,-3 3-2 16,-3 2 1-16,-2 2-1 0,-20-5 1 0,23 13-2 15,-23-13 3-15,7 24-2 0,-9-3 6 0,-6 5-6 16,-6 7 8-16,-8 6-10 0,-2 2 11 0,-8 2-5 16,0 2 18-16,-4 0-9 0,1-1 17 0,-2-1-6 15,7-3-12-15,4-8 28 0,8-3-34 0,6-6 19 16,5-3-17-16,7-20-10 0,2 25 2 0,-2-25-2 15,21 16 3-15,-2-11-1 0,5-4 0 0,10-4 2 16,7-6-10-16,6-2-17 0,3-10-37 16,16 8-56-16,-15-22-111 0,23 10-324 15,-5 4 20-15,-9-8 292 0</inkml:trace>
  <inkml:trace contextRef="#ctx0" brushRef="#br2" timeOffset="70263.5682">9394 3085 1127 0,'-11'-18'66'0,"11"18"1"0,-24-9 6 16,5 5-4-16,19 4-17 0,-36 7-23 0,16 1-6 15,-7 2 4-15,1 7 12 0,-5-1 3 0,5 8 4 16,-4-1-7-16,4 6 0 0,-1-1-13 0,7 3-19 16,2-2 23-16,3 1-32 0,5-3 25 0,5-4-12 15,7-4-10-15,-2-19 1 0,21 29-4 0,0-17 3 16,7-4-2-16,4-5 2 0,3-5 0 0,6-5-2 16,4-4 3-16,4-5-4 0,0-2 3 15,-1-3-4-15,-1-2 1 0,-5-2-8 0,-2 0-13 16,-6-3 27-16,-3 1-28 0,-7-1 29 15,-6 3-10-15,-7 1-5 0,-4 3 9 0,-5 1-1 16,-6 2 5-16,4 18-3 0,-17-28 3 0,17 28-3 16,-33-17 2-16,10 14 0 0,-2 2 3 0,-1 4 4 15,-2 3 3-15,2 2 5 0,3 2 1 16,4 1 3-16,19-11-6 0,-26 18-2 0,26-18-8 16,0 0-3-16,3 19-3 0,-3-19 2 0,25 17-1 15,-4-11 1-15,5-1 0 0,5-4-1 0,3 0 0 16,4-1 0-16,0-1 1 0,-2 1-1 0,2 0 0 15,-4 1 0-15,-3 3-1 0,0 3 1 0,-8 3-1 16,-2 0 2-16,-21-10-3 0,22 20 1 0,-22-20-1 16,3 34-12-16,-5-11 28 15,-6 4-26-15,-2 3 25 0,-5 0-9 0,-5 0-7 16,0 2 6-16,-1-4-5 0,0-3 6 0,3-4-4 16,4-5 7-16,14-16-3 0,-19 20 7 0,19-20 1 15,0 0-2-15,0 0 0 0,0 0-3 0,0 0 6 16,5-27 2-16,4 4 6 0,3-3-2 0,4-6-3 15,1 2-10-15,0-2-6 0,1 2 0 0,-1 2 0 16,-2 3 0-16,-2 1 0 0,0 2 0 16,1 2 0-16,-2 0 0 0,3 1 0 0,0 1 0 15,1 0 0-15,2-1 0 0,2 2 0 0,-1 1 0 16,3 2 0-16,0-1-20 0,5 4-37 16,-2-5-12-16,14 9-28 0,-5-18-90 0,27 16-318 15,-10-6-93-15,5 1 85 0</inkml:trace>
  <inkml:trace contextRef="#ctx0" brushRef="#br2" timeOffset="70982.4031">11293 3086 1315 0,'23'-7'142'0,"-23"7"-59"0,0 0-12 0,0 0-10 16,0 0-16-16,-22 0-28 0,22 0-12 0,-17 17-3 15,17-17 5-15,-22 25-1 0,22-25 3 0,-24 33-4 16,11-15 1-16,1 2-1 0,1 3 5 16,0-2 14-16,0 3-28 0,2-2 29 0,1 2-30 15,0-2 8-15,2 0 7 0,1-3-8 16,1-2 3-16,4-17-3 0,-1 24 0 0,1-24-1 16,0 0-1-16,0 0 1 0,0 0 1 0,0 0 1 15,0 0 2-15,0 0 5 0,21-17-3 0,-11-3 5 16,3-7-10-16,2-3-13 0,-1-3 24 0,2 0-26 15,-3 0 25-15,-1 0-7 0,-1 3-7 0,0-1 7 16,-2 3-7-16,-1 1 5 0,0 3-4 0,-1 3 3 16,-1 4-2-16,-6 17 2 0,10-20-2 15,-10 20 0-15,0 0 1 0,0 0-1 16,0 0 2-16,0 0 3 0,0 0 1 0,6 31 1 0,-4-10 2 16,1 1-6-16,0 2 2 0,1-1-5 15,2-1 3-15,3-2-5 0,2 0 6 0,1-2-4 16,5-1 3-16,2-4-3 0,3-1 4 0,4-4-3 15,2-1 1-15,3-5-1 0,1-2 0 0,3-5 1 16,-1 0 0-16,0-4 1 0,1-3-2 16,-3-3 4-16,1-2 1 0,-6-2 4 0,-1 1-3 15,-4-3 0-15,-2 0-6 0,-4 1 2 0,-2-1-4 16,-4 2 4-16,-3 2-3 0,-1 0 3 0,-6 17-2 16,5-24 1-16,-5 24 1 0,0 0 4 0,0 0 1 15,0 0 1-15,0 0-8 0,0 0-1 0,-23 17 0 16,12 5 0-16,-2 5 0 15,-3 6 0-15,0 2 0 0,0 0-1 0,2 0 2 16,2-1-11-16,4-1-10 0,3-1 11 0,5-2-30 16,6 0 19-16,1-5-18 0,8 2-10 0,0-9-9 15,9 5-25-15,-5-16-24 0,17 12-42 0,-13-23-46 16,23 15-74-16,-12-11-185 0,0-16 10 0,14 12 332 16</inkml:trace>
  <inkml:trace contextRef="#ctx0" brushRef="#br2" timeOffset="71638.6843">12302 3121 1336 0,'-29'-13'245'0,"3"-1"-159"0,8 10-21 16,-7-5-1-16,5 12-11 0,-5-2-13 0,1 6-7 15,-4 2 0-15,4 3-4 0,0 2-7 0,2 3-6 16,2 3-6-16,3 0 0 0,4 3-5 0,5-1-7 16,1 1 4-16,6-1-2 0,2 1 0 15,6 0 0-15,4-2 0 0,4-1 0 0,7-3 0 16,4-3 0-16,3-2 0 0,4-2 0 0,-2-6 0 15,2-3 0-15,0-5 0 0,-3-2 0 0,1-3 0 16,-2-5 0-16,-2-1 0 0,-2-6-1 0,1-2-6 16,-2-5-6-16,-3-1-12 0,0-2 26 0,-6-2-18 15,0 0 24-15,-4-2-6 0,-4 0-4 16,-3 3 5-16,-3-1-5 0,-2 3 6 16,-3 2-5-16,1 4 5 0,-4 3-4 0,7 21 5 15,-17-25-3-15,17 25 5 0,-23-12 0 0,23 12 1 16,-24 2 2-16,24-2-3 0,-24 16 0 0,24-16-4 15,-19 25 2-15,19-25-3 0,-6 33 2 0,6-33-3 16,8 32 0-16,-8-32 0 0,20 32 0 0,-20-32 0 16,33 28 0-16,-12-17 0 0,2 0 0 15,1-3 0-15,2-1 0 0,-2 1 0 0,0-2 0 16,1-2 0-16,-2 1 0 0,1-1 0 0,-2-1 0 16,-2 1 0-16,-2 0 0 0,-18-4 0 0,20 11 0 15,-20-11 0-15,0 0 0 0,13 25 0 0,-13-25 0 16,0 31 0-16,-4-12 0 0,-2 2 0 15,-4 4 0-15,-1-1 0 0,-3 2 0 0,0 1 0 16,0-2 0-16,-1 2 0 0,2-3 0 16,1-1 0-16,1-2 0 0,2-3 0 0,9-18 0 15,-12 29 0-15,12-29 0 0,0 0 0 0,-5 20 0 16,5-20 0-16,0 0 0 0,0 0 0 0,0 0 0 16,23-21 0-16,-9 2 0 0,1-5 0 0,4-6 0 15,0-3 0-15,-1-2 0 0,-1 0 0 0,-2-2 0 16,-3 1 0-16,-2-1 0 0,0-1 0 15,-2 1 0-15,2 0 0 0,-2 2 0 0,2 2 0 16,-3 6 0-16,2 6 0 0,-9 21 0 16,12-27 0-16,-12 27 0 0,0 0 0 0,0 0 0 15,24-16 0-15,-24 16 0 0,25-2 0 0,-25 2 0 16,31 4 0-16,-14-2 0 0,8 4-48 0,-4-4-18 16,11 7-29-16,-6-14-38 0,17 20-68 0,-17-26-110 15,12 11-239-15,5 3 41 0,-8-15 376 16</inkml:trace>
  <inkml:trace contextRef="#ctx0" brushRef="#br2" timeOffset="71966.8024">13258 2990 1620 0,'-22'20'94'0,"-7"-4"-44"0,8 6 3 16,1-5-10-16,6 2-11 0,3-2-13 15,11-17 2-15,-3 30-3 0,3-30-1 0,20 23-5 16,0-12 1-16,3-6 1 0,7-2 1 0,5-4 0 15,4-4-6-15,3-3-7 0,-2-3-2 0,0-2 0 16,-2-3 0-16,-2-1 0 0,1-2 0 0,-7-1 0 16,-3 1 0-16,-8-2 0 0,-5 4 0 0,-8-1 0 15,-6 18 0-15,1-30 0 0,-1 30 0 16,-15-24 0-16,15 24 0 0,-32-16 0 0,8 14 0 16,-5 5 0-16,-4 7 0 0,-3 7 0 0,-3 5 0 15,-4 7 0-15,1 3 0 0,-1 6 0 0,4 1 0 16,7 1 0-16,5-1 0 0,6-2 0 15,7-2 0-15,6-5 0 0,7-2 0 0,7-4 0 16,5-2 0-16,7-4 0 0,5-5 0 0,7-3 0 16,4-9 0-16,12-2-30 0,1-10-43 15,20 10-95-15,-17-12-442 0,24-7-20 0,0-6 95 16</inkml:trace>
  <inkml:trace contextRef="#ctx0" brushRef="#br2" timeOffset="72482.4781">15246 2384 1511 0,'3'-28'40'0,"-22"-7"-4"0,5 5 2 0,-7-3 11 15,8 9-8-15,-5 1-13 0,1 6-10 0,-4 0 3 16,-1 7-5-16,-4 2 3 0,1 5-3 16,-5 6-4-16,2 5-3 0,-2 4-3 0,1 5 3 15,0 5-2-15,0 7 5 0,0 9-6 0,-2 9 10 16,1 5-5-16,-1 7 13 0,1 4-12 15,3 1-2-15,2 2 12 0,3 3-20 0,4-2 13 16,4 3-7-16,3-2-13 0,8-4 9 0,1 0-11 16,5-6 8-16,4-2-16 0,2-7-12 0,4-4 8 15,-1-6-31-15,6-3 10 0,-3-9-30 16,8 3-35-16,-23-30-38 0,39 34-96 0,-39-34-179 16,18 4-93-16,-18-4 142 0</inkml:trace>
  <inkml:trace contextRef="#ctx0" brushRef="#br2" timeOffset="73282.6604">14399 3057 1728 0,'-30'1'133'0,"30"-1"-93"16,0 0-25-16,0 0-9 0,0 0-6 0,0 0-1 16,32-1 3-16,-8-1 3 0,12-4 5 0,4-1 0 15,7-4 2-15,8-1-5 0,3-3 0 0,3-1-4 16,2 1 0-16,-1 0-3 0,0 1 3 0,-1 0-4 15,-4 5 2-15,-2-1-1 0,-6 3 1 16,-4 1 0-16,-6 2 0 0,-6 3 0 0,-7 0-1 16,-7 1 1-16,-19 0-1 0,18 3 0 0,-18-3 1 15,0 0 0-15,0 0 1 0,-6 18 3 0,6-18 1 16,-23 32 4-16,2-13 0 0,-2 5 5 16,-6 4-6-16,-2 4-9 0,0 3 0 0,-1 1 0 15,0 4 0-15,1 0 0 0,3 1 0 0,3 0 0 16,5-5 0-16,5-1 0 0,7-4 0 15,5-5 0-15,6-3 0 0,4-2 0 0,5-3 0 16,6-5 0-16,5-3 0 0,7-4 0 0,5-7 0 16,5-7 0-16,7-5 0 0,3-7 0 0,5-7 0 15,-1-3 0-15,-3-3 0 0,-5-2 0 0,-5 1 0 16,-6 2 0-16,-8-1 0 0,-4 1 0 0,-8 1 0 16,-4-2 0-16,-5 1 0 0,-5-1 0 0,-4 0 0 15,-5 6 0-15,-3 1 0 0,-2 7 0 16,13 19 0-16,-35-27 0 0,14 21 0 15,-2 4 0-15,-1 4 0 0,0 3 0 0,0 3 0 16,2 5 0-16,3-1 0 0,2 0 0 0,17-12 0 16,-17 21 0-16,17-21 0 0,0 20 0 0,0-20 0 15,18 19 0-15,-1-9 0 0,5-3 0 0,7-2 0 16,5-4 0-16,9-3 0 0,2-3 0 16,2-4 0-16,3 1 0 0,-4-2 0 0,2 3 0 15,-7-3 0-15,-2 3 0 0,-5-1 0 0,-7-1 0 16,-7 2 0-16,-20 7 0 0,23-10 0 0,-23 10 0 15,0 0 0-15,0 0 0 0,0 0 0 0,0 0 0 16,0 0 0-16,-20-2 0 0,4 7 0 0,-6 4 0 16,-3 7 0-16,-5 2 0 0,0 6 0 0,0 3 0 15,0 3 0-15,2 2 0 0,2 0 0 16,3 0 0-16,3-2 0 0,4-2 0 0,7-4 0 16,2 0 0-16,7-4 0 0,7-1 0 0,2-2 0 15,-9-17 0-15,33 25 0 0,-11-16 0 0,2-4 0 16,5-4 0-16,3-6 0 0,1-4 0 0,2-4 0 15,2-5 0-15,-2-4 0 0,-3-3 0 16,-2-2 0-16,-6-1 0 0,-5 1 0 0,-5 1 0 16,-5-3 0-16,-3 3 0 0,-5-2 0 15,-3-1 0-15,-5 1 0 0,-1 0 0 0,-3 3 0 16,-2 4 0-16,-1 4 0 0,14 17 0 0,-30-19 0 16,30 19 0-16,-27-6 0 0,27 6 0 0,-16 6-52 15,16-6-23-15,0 19-44 0,0-19-52 0,17 28-112 16,-17-28-286-16,27 18 50 0,3-3 261 0</inkml:trace>
  <inkml:trace contextRef="#ctx0" brushRef="#br2" timeOffset="73659.2021">16645 2930 1397 0,'-11'17'486'0,"-13"-29"-426"15,2 4-18 1,-5-2 0-16,0 5-22 0,-3 0-20 0,-2 7 0 15,-4 0 0-15,0 6 0 0,1 5 0 16,1 3 0-16,2 5 0 0,4 3 0 0,4 4 0 16,5 2 0-16,3 3 0 0,4 0 0 15,4-2 0-15,6-2 0 0,6-2 0 0,3-6 0 16,8-4 0-16,-15-17 0 0,36 22 0 0,-14-15 0 16,2-7 0-16,5-3 0 0,3-8 0 0,5-7 0 15,3-9 0-15,3-6 0 0,2-5 0 16,-1-3 0-16,0-4 0 0,-4-2 0 0,0 0 0 15,-4-3 0-15,-2 0 0 0,-4 0 0 0,-4-2 0 16,-1-2 0-16,-5 2 0 0,-3 3 0 0,-4 8 0 16,-6 9 0-16,-3 10 0 0,-4 22 0 0,-7-16 0 15,7 16 0-15,-19 7 0 0,19-7 0 0,-31 40 0 16,8-8 0-16,-7 13 0 0,0 6 0 0,0 2 0 16,0 3 0-16,5-2 0 15,2-3 0-15,9-1 0 0,3-8 0 0,14 4-71 16,-6-21-111-16,29 18-302 0,-16-19-146 0,4 0 59 15,6 3 463-15</inkml:trace>
  <inkml:trace contextRef="#ctx0" brushRef="#br2" timeOffset="74183.2244">17955 2899 1585 0,'0'0'80'0,"-36"-6"-24"16,16 6 0-16,-7-6 1 0,6 6-15 0,-3-1-11 16,0 3-3-16,-3 0-1 0,1 6-1 0,-2 1-7 15,2 5-1-15,0 1-6 0,2 5-2 0,1 0-10 16,2 3 0-16,3 1 0 0,3 2 0 0,5-2 0 16,2 0 0-16,4-1 0 0,4-2 0 0,5-3 0 15,6-1 0-15,-11-17 0 16,38 26 0-16,-13-16 0 0,7-4 0 0,7-5 0 15,5-4-10-15,8-5-33 0,1-8-24 0,12 2-55 16,-12-21-90-16,28 7-342 0,-16-6-34 0,0-3 138 16</inkml:trace>
  <inkml:trace contextRef="#ctx0" brushRef="#br2" timeOffset="74573.897">18462 2148 1857 0,'-37'24'42'16,"3"6"-4"-16,1 4-13 0,2 10 4 0,6 0-15 16,4 5 5-16,0 3-9 0,4-3 3 0,0 3-13 15,5 2 0-15,1 0 0 0,2 3 0 16,4 0 0-16,2 3 0 0,-1-2 0 0,3-1 0 16,-2-3 0-16,1 0 0 0,-2-7 0 0,3-5 0 15,0-4 0-15,1-6 0 0,1-4 0 0,0-5 0 16,-1-23 0-16,8 28 0 0,-8-28 0 0,0 0 0 15,0 0 0-15,17 16 0 0,-17-16 0 0,0 0 0 16,17-16 0-16,-17 16 0 0,24-34 0 0,-11 9 0 16,2-2 0-16,-2-2 0 0,1 1 0 15,-1 2 0-15,0 0 0 0,1 3 0 16,-1 1 0-16,1 4 0 0,-14 18 0 0,24-25 0 16,-24 25 0-16,19-10 0 0,-19 10 0 0,0 0 0 15,22 8 0-15,-22-8 0 0,17 22 0 0,-7-5 0 16,0 4 0-16,-3 1 0 0,3 2 0 0,-3-1 0 15,3 1 0-15,-2-1-18 0,6 1-32 16,-1-4-2-16,8 3-31 0,-21-23-27 0,50 32-56 16,-50-32-139-16,42 5-242 0,-13 0 40 0,-3-12 299 15</inkml:trace>
  <inkml:trace contextRef="#ctx0" brushRef="#br2" timeOffset="74980.1419">18931 2985 1628 0,'0'0'125'0,"-31"-15"-48"16,31 15-9-16,-36-7-10 0,18 6-15 0,-3 2-6 16,1 4-26-16,-3 2-11 0,-2 4 0 0,1 1 0 15,-2 3 0-15,1 1 0 0,2 3 0 0,1 0 0 16,4 2 0-16,2-2 0 0,2 0 0 0,5-1 0 16,3-1 0-16,2 0 0 0,4-17 0 0,5 29 0 15,-5-29 0-15,14 26 0 0,-14-26 0 16,25 20 0-16,-7-11 0 0,-1-4 0 0,5-3 0 15,1-1 0-15,3-3 0 0,0-3 0 0,0-4 0 16,3-3 0-16,-3 0 0 0,-1-5 0 16,-1-1 0-16,-3-1 0 0,0-4 0 0,-3-1 0 15,-1-2 0-15,-1 2 0 0,-3 0 0 0,-2 1 0 16,-2 0 0-16,-3 2 0 0,-1 2 0 16,-3 2 0-16,-2 17 0 0,3-20 0 0,-3 20 0 15,0 0 0-15,0 0 0 0,0 0 0 0,0 0 0 16,0 0 0-16,-25 33 0 0,14-7 0 0,-3 2 0 15,0 2 0-15,2 0 0 0,0 0 0 0,1-1 0 16,4 0-18-16,2-4-19 0,5-1-12 0,1-5-8 16,8 2 26-16,-9-21-34 0,20 31 15 0,-20-31-37 15,34 21-35-15,-34-21-52 16,47 1-169-16,-17-4-139 0,-6-12 9 0,13 11 415 16</inkml:trace>
  <inkml:trace contextRef="#ctx0" brushRef="#br2" timeOffset="75167.6505">19351 2940 1524 0,'-27'-12'119'0,"27"12"-32"16,0 0-15-16,-23 11-25 0,23-11-22 15,-22 28-1-15,9-7-3 0,-1 7 6 0,1 2-6 16,1 5 4-16,0 2-6 0,1 3-1 0,1 0-11 16,1-2-10-16,2-1 13 0,1-4-19 0,2-4 17 15,1-2-20-15,5-3-4 0,2-4-8 16,4-3-16-16,-8-17-8 0,23 21-41 0,-23-21-52 15,36 4-175-15,-36-4-255 0,37-33 18 16,-9 16 322-16</inkml:trace>
  <inkml:trace contextRef="#ctx0" brushRef="#br2" timeOffset="75589.5593">19691 2732 1919 0,'0'0'45'0,"-17"17"-16"0,17-17-1 16,-6 18-2-16,6-18-26 0,1 21 0 0,-1-21 0 16,0 19 0-16,0-19 0 0,3 22 0 0,-3-22 0 15,3 24 0-15,-3-24 0 0,3 28 0 0,-3-28 0 16,-3 35 0-16,0-16 0 0,-3 4 0 0,-3 3 0 16,-1-1 0-16,-2 2 0 0,-1-2 0 0,1 0 0 15,-3-2 0-15,2-2 0 0,3-3 0 16,10-18 0-16,-15 27 0 0,15-27 0 0,0 0 0 15,-3 17 0-15,3-17 0 0,0 0 0 0,0 0 0 16,0 0 0-16,18-14 0 0,-18 14 0 0,33-29 0 16,-11 7 0-16,1-1 0 0,1 0 0 0,-2 0 0 15,0 2 0-15,-4 1 0 0,0 1 0 16,-2 2 0-16,-16 17 0 0,29-24 0 16,-29 24 0-16,20-11 0 0,-20 11 0 0,0 0 0 15,0 0 0-15,0 0 0 0,1 30 0 0,-3-13 0 16,-4 5 0-16,1 0 0 0,0-1 0 0,1 0 0 15,3-2 0-15,2-2 0 0,8 1 0 0,-9-18 0 16,20 31-36-16,-20-31-5 0,36 21-14 0,-13-18-15 16,13 7-49-16,-9-21-64 0,28 20-141 0,-10-15-250 15,5-7 81-15,9 8 342 0</inkml:trace>
  <inkml:trace contextRef="#ctx0" brushRef="#br2" timeOffset="75870.8459">20496 2802 1756 0,'-50'-12'131'0,"30"11"-71"16,-5-2-15-16,2 7-9 0,-2 2-19 0,-2 4-15 16,-3 2-2-16,2 4 0 0,2-1 0 15,2 2 0-15,6 1 0 0,3 2 0 0,6-3 0 16,5 1 0-16,4-18 0 0,4 31 0 0,-4-31 0 16,19 29 0-16,-19-29 0 0,31 22 0 0,-10-15 0 15,0-1 0-15,3-2 0 0,2-2 0 0,-1-2 0 16,-1 0 0-16,-2 0 0 0,-2 0 0 0,-20 0 0 15,28 2 0-15,-28-2 0 0,0 0 0 16,20 10 0-16,-20-10 0 0,0 0 0 16,0 32 0-16,-8-12 0 0,-5 7 0 0,-6 2 0 15,-4 1 0-15,-1 2 0 0,-3-4 0 0,3-1 0 16,-3-2-11-16,6-2-28 0,1-9-32 0,10 9-62 16,-13-25-123-16,23 2-362 0,-17 12 36 0,17-12 246 15</inkml:trace>
  <inkml:trace contextRef="#ctx0" brushRef="#br2" timeOffset="76011.4473">19504 2473 1936 0,'-54'0'10'0,"5"1"-18"0,8 4-32 15,4-7-63-15,21 21-155 0,-6-18-357 16,22-1 42-16,-17 17 225 0</inkml:trace>
  <inkml:trace contextRef="#ctx0" brushRef="#br2" timeOffset="76558.3964">21687 2415 1100 0,'0'0'129'0,"0"0"-61"16,-26-11-2-16,26 11-4 0,0 0-18 0,-19 22-7 16,19-22-3-16,-17 31 10 0,6-9 3 0,6 11 7 15,-5 0-17-15,5 5-16 0,-1 5 18 0,4 2-28 16,-2 3 23-16,2 4-11 0,-3-4-14 16,3 4 8-16,-4 0-15 0,3 0 9 0,-1-4-10 15,1-2 6-15,0-4-11 0,0-5 7 0,3-2-17 16,-2-5-6-16,6 2-5 0,-5-9-59 15,12 6-5-15,-11-29-84 0,11 37-68 0,-11-37-128 16,0 0-125-16,0 21 108 0,0-21 386 0</inkml:trace>
  <inkml:trace contextRef="#ctx0" brushRef="#br2" timeOffset="77042.8266">21371 2893 1487 0,'-25'-30'123'0,"25"30"-15"15,0 0-27-15,0 0-27 0,0 0-27 0,0 0-15 16,0 0-11-16,0 0-3 0,0 0 0 0,0 0 1 16,0 0 0-16,0 0 3 0,21 26-2 0,-3-15 3 15,3-2 2-15,7-1 5 0,6-3 2 0,5 0 4 16,3-5 3-16,7 0-2 0,1-3-3 16,0-2-5-16,-2 2-3 0,-3-1-3 0,-2 1 2 15,-3-1-1-15,-8 1 2 0,-3 1 0 0,-6 0-1 16,-3 0-1-16,-20 2-3 0,25-1 1 0,-25 1-1 15,0 0 2-15,0 0 1 0,0 0-1 0,0 0-3 16,0 0 0-16,0 0 0 0,0 0 0 16,-16 22 0-16,2-5 0 0,-7 5 0 0,-1 2 0 15,-2 4 0-15,-2 0 0 0,0 1 0 16,2 0 0-16,3 0 0 0,5 0 0 0,4-4 0 16,3-3 0-16,5-4 0 0,4-18 0 0,4 29 0 15,-4-29 0-15,19 22 0 0,-19-22 0 0,35 13 0 16,-14-11 0-16,6-5 0 0,2-6 0 0,4-5 0 15,1-7 0-15,-1-7 0 0,1-1 0 0,-5-4 0 16,-2-1 0-16,-4 1 0 0,-8 3 0 16,-7 0 0-16,-6 1 0 0,-6 1 0 0,-5 0 0 15,-3 4 0-15,-5 1 0 0,1 5 0 0,-1 4 0 16,0 7 0-16,-1 3-11 0,18 4-17 16,-33 8-3-16,33-8-5 0,-27 24-8 0,20-6-12 15,7-18-13-15,-5 35-23 0,5-35-11 0,17 34-36 16,-17-34-26-16,39 25-46 0,-18-20-83 0,9-4-113 15,17 14 47-15,-15-20 360 0</inkml:trace>
  <inkml:trace contextRef="#ctx0" brushRef="#br2" timeOffset="77480.344">22595 2976 999 0,'0'0'231'16,"0"0"-33"-16,0 0-32 0,-7-24-54 0,7 24-36 16,-21-14-22-16,21 14-15 0,-34-17-5 15,16 12-5-15,-6 0-1 0,2 5-2 0,-4 0-1 16,1 6-1-16,-3 1-18 0,0 5-6 15,0 3 0-15,-1 2 0 0,1 3 0 0,2 1 0 16,-1 2 0-16,4 1 0 0,1-1 0 0,3 1 0 16,4-3 0-16,6-2 0 0,9-19 0 0,-5 30 0 15,5-30 0-15,13 26 0 0,-13-26 0 0,31 20 0 16,-10-12 0-16,3-4 0 0,1-4 0 0,1-2 0 16,0-5 0-16,1-2 0 0,1-3 0 15,-1-1 0-15,-2-3 0 0,0-2 0 0,-2 1 0 16,-2-1 0-16,-3 0 0 0,0 0 0 0,-3 1 0 15,-15 17 0-15,28-30 0 0,-28 30 0 16,18-22 0-16,-18 22 0 0,0 0 0 0,0 0 0 16,0 0 0-16,0 0 0 0,0 0 0 0,-4 17 0 15,-4 6 0-15,-3 6 0 0,-4 8 0 0,-1 7 0 16,-1 7 0-16,0 3 0 0,0 4 0 16,3 5 0-16,-1 1 0 0,2 2 0 0,0-1 0 15,0-4 0-15,-1-4 0 0,-1-5 0 0,-1-5 0 16,0-3 0-16,1-8 0 0,-1-2 0 0,1-6 0 15,1-4 0-15,-1-5 0 0,15-19 0 0,-33 28 0 16,33-28 0-16,-30 9 0 0,30-9 0 0,-32-8 0 16,32 8 0-16,-30-27 0 0,14 4 0 0,6-3 0 15,2-7-26-15,8 2-56 0,0-10-13 16,18 12-91-16,-21-27-213 0,24 13-173 16,-1-6 24-16,-2-12 410 0</inkml:trace>
  <inkml:trace contextRef="#ctx0" brushRef="#br2" timeOffset="77858.3821">22750 3127 1811 0,'0'0'73'0,"0"0"-35"0,0 0-15 0,0 0-12 16,0 0-3-16,0 0 3 0,0 0 1 0,17 8 0 15,-17-8-6-15,24-2-4 0,-6-1-1 0,3-1 0 16,5-2-1-16,-2-2 0 0,1-1 1 0,2 1-3 15,0-2 3-15,0 0-3 0,-3 0 2 16,-1-1-1-16,-1 0 2 0,-4 1-2 0,-18 10 3 16,25-19-3-16,-25 19 2 0,7-17-1 0,-7 17 3 15,-4-17-2-15,4 17 2 0,-17-18-2 0,17 18 1 16,-30-18-3-16,10 12 1 0,0 3 0 0,-3 3 3 16,-1 5 1-16,-1 3 2 0,1 6 4 0,-1 3-3 15,2 2-7-15,-2 3 0 0,3 2 0 16,0 4 0-16,2 2 0 0,5 0 0 15,2 1 0-15,6-4 0 0,5-2 0 0,5-5 0 16,5-1 0-16,6-2 0 0,6-2 0 0,6-5 0 16,5-7 0-16,7-4 0 0,3-6 0 0,9-4-51 15,2-9 5-15,11 2-66 0,-9-18-49 0,19 19-199 16,-16-18-242-16,0-2 67 0,1 6 356 0</inkml:trace>
  <inkml:trace contextRef="#ctx0" brushRef="#br2" timeOffset="78064.8053">23590 2419 1808 0,'-25'32'52'0,"4"8"-6"0,-1 5-13 16,5 5-11-16,-1 0 15 0,2 6-20 0,-2-2 15 16,2 5-32-16,0-1 0 0,3 0 0 0,2-2 0 15,1-1 0-15,3-7 0 0,1-3 0 0,1-3 0 16,0-3 0-16,3-3 0 0,-5-2-30 0,4-4 4 15,-5-5-27-15,5 0-19 0,3-25-35 0,-7 36-50 16,7-36-77-16,0 0-322 0,-17 8 49 0,17-8 203 16</inkml:trace>
  <inkml:trace contextRef="#ctx0" brushRef="#br2" timeOffset="78271.1819">23177 3089 1815 0,'0'0'75'16,"0"0"-39"-16,0 0-15 0,0 0-14 0,0 0-3 16,9 18 3-16,-9-18 3 0,31-1 1 15,-9-2-3-15,3-5-3 0,4-2-4 16,5-3-2-16,2-3-9 0,3 0-14 0,-2-7-26 16,7 6-29-16,-9-13-44 0,14 17-55 0,-22-25-95 15,13 12-273-15,-6 4 44 0,-10-13 289 0</inkml:trace>
  <inkml:trace contextRef="#ctx0" brushRef="#br2" timeOffset="78606.3474">23790 2451 1676 0,'-17'31'92'16,"-8"-4"-32"-16,7 12-7 0,-6-1 2 0,4 4-29 16,-2 1 21-16,2 6-23 0,0-2-10 0,3 3-14 15,1-3 0-15,3 0 0 0,1-2 0 0,2-2 0 16,0-2 0-16,2-3 0 0,-1-3 0 15,3-2 0-15,1-7 0 0,3 0 0 0,1-6 0 16,1-20 0-16,5 29 0 0,-5-29 0 0,0 0 0 16,20 20 0-16,-20-20 0 0,22-3 0 15,-22 3 0-15,32-18 0 0,-14 1 0 0,1-1 0 16,2-4 0-16,-1 0 0 0,-2 2 0 0,-2-1 0 16,-3 3 0-16,-2 0 0 0,-11 18 0 15,19-28 0-15,-19 28 0 0,14-18 0 0,-14 18 0 16,0 0 0-16,0 0 0 0,0 0 0 0,0 0 0 15,5 23 0-15,-7-2 0 0,-1 3 0 0,-2 2 0 16,-1 1 0-16,1 1 0 0,0-5-2 0,4 3-17 16,0-4-26-16,6 0 19 0,-2-3-38 0,11 3-20 15,-14-22-27-15,23 33-55 0,-23-33-95 0,0 0-288 16,28 8 55-16,-28-8 269 0</inkml:trace>
  <inkml:trace contextRef="#ctx0" brushRef="#br2" timeOffset="79218.4145">23792 3115 1384 0,'0'0'220'16,"-15"26"-171"-16,15-26-14 0,0 0 2 0,27 18-11 16,-7-14 1-16,2-6 0 0,4 1-9 0,3-4-2 15,3-1-7-15,-2-3-2 0,5-1-2 0,-3-2 3 16,2 0-2-16,0-3 2 0,-2 1-6 15,-5-2 2-15,-4 0-6 0,-6 0 5 0,-17 16-5 16,22-30 4-16,-22 30-1 0,10-31 1 16,-10 31-4-16,-10-30-2 0,10 30-3 0,-27-22 4 15,9 15 1-15,-4 4 6 0,-1 4 4 0,-4 4 3 16,-1 5 4-16,-3 1 1 0,0 7 4 0,-2 2-2 16,3 5 8-16,-1 0-2 0,6 2 3 0,2-2-23 15,5 2-4-15,4-3 0 0,6 0 0 0,5-3 0 16,7-1 0-16,4-1 0 0,-8-19 0 0,27 29 0 15,-6-18 0-15,2-2 0 0,6-4 0 16,2-4 0-16,3-2 0 0,1-5 0 0,0-2 0 16,2-3 0-16,-6-1 0 0,-2-1 0 0,-3-1 0 15,-5-1 0-15,-3 2 0 0,-18 13 0 16,28-22 0-16,-28 22 0 0,0 0 0 0,17-19 0 16,-17 19 0-16,0 0 0 0,0 0 0 0,0 0 0 15,0 0 0-15,-21 9 0 0,21-9 0 16,-25 28 0-16,10-9 0 0,-1 3 0 0,0 2 0 15,1 2 0-15,-1-1 0 0,2-2 0 0,2 0 0 16,4-2 0-16,1-3 0 0,7-18 0 0,-8 28 0 16,8-28 0-16,0 0 0 0,5 19 0 0,-5-19 0 15,0 0 0-15,0 0 0 0,24-12 0 0,-24 12 0 16,26-31 0-16,-13 9 0 0,2-4 0 0,-1 1 0 16,-3-2 0-16,3 1 0 15,-3-2 0-15,0 3 0 0,-3 0 0 0,1 2 0 16,-1 2 0-16,2 2 0 0,-2 1 0 0,-8 18 0 15,21-26 0-15,-21 26 0 0,27-17 0 0,-27 17 0 16,30-9 0-16,-8 7 0 0,3-1 0 0,5 1 0 16,6 2 0-16,3-2 0 0,9 5-66 0,-13-22-223 15,17 18-362-15,-7-8 7 0,0-4 248 0</inkml:trace>
  <inkml:trace contextRef="#ctx0" brushRef="#br2" timeOffset="80408.3015">24609 3490 1182 0,'0'0'258'0,"-5"-17"-185"16,5 17 16-16,0 0 1 0,-3-19-23 0,3 19-20 15,0 0-14-15,0 0-3 0,0 0-3 0,0 0 3 16,0 0-4-16,-6 28-2 0,-3 0-9 0,-3 10-1 16,-6 8-12-16,-5 1 3 15,-4 3-15-15,-4-4-2 0,4 0-30 0,-1-11-23 16,12 9-77-16,-11-30-226 0,23 11-226 0,2-8 25 15,2-17 360-15</inkml:trace>
  <inkml:trace contextRef="#ctx0" brushRef="#br2" timeOffset="81595.8015">900 4799 1149 0,'0'0'150'0,"0"0"-116"0,0 0-22 15,0 0 6-15,0 0 13 0,0 0 11 16,0 0 1-16,6-20-10 0,-6 20-11 16,0 0 0-16,0 0 4 0,0 0 10 0,0 0 4 15,0 0-6-15,-1 31-2 0,-3-11-13 0,-1 9 1 16,-1 1-8-16,-3 7 5 0,0 0-6 0,-1 3 7 16,-2 1-9-16,3 2-7 0,0-1 20 0,2-1-25 15,4-5 19-15,3-3-9 0,3-8-9 16,4-4 5-16,1-4-5 0,-8-17 3 0,29 26-3 15,-9-17 3-15,3-5-3 0,2-4 1 0,3-8 1 16,5-4-1-16,1-6 5 0,1-6-4 0,3-6 4 16,0-4-7-16,-2-4-11 0,1 1 24 0,-3-2-22 15,-1 2 22-15,-3-1-6 0,-3 3-6 0,-2 4 6 16,-4 2-7-16,-4 4 6 0,-1 4-5 0,-5 4 5 16,-11 17-4-16,13-21 1 0,-13 21-1 15,0 0-2-15,0 0-1 0,0 0-1 16,0 0 4-16,0 27-2 0,-2-5 6 0,-1 5-6 15,-1 6 7-15,-1 2-7 0,0 4 9 0,1-2-5 16,2 2-5-16,-1-4 24 0,5-2-24 0,1-4 21 16,6-3-10-16,2-4-5 0,3-4 4 0,3-4-2 15,1-4 2-15,3-6-2 0,2-3 6 0,2-7 6 16,1-5 4-16,0-8 3 0,2-6-6 16,0-8-12-16,2-5 18 0,-2-5-18 0,1-2 0 15,-6-2-5-15,-2 1 0 0,-5 0 0 0,-5 4 0 16,-3-1 0-16,-3 4 0 0,-2 1 0 0,-4 2 0 15,-2 4 0-15,-1 3 0 0,1 7-17 0,-3 3-13 16,6 19-2-16,-8-19-6 0,8 19-11 16,0 0-28-16,0 0-47 0,0 0-45 15,0 0-68-15,10 17-48 0,8-8-219 0,3 14 63 16,-21-23 398-16</inkml:trace>
  <inkml:trace contextRef="#ctx0" brushRef="#br2" timeOffset="81955.2181">2160 4966 1360 0,'0'0'75'16,"-5"24"-35"-16,5-24 0 0,6 19-6 0,-6-19 6 16,22 15 0-16,-5-9-4 0,1-6 2 0,9-1-10 15,1-7 1-15,7 0 0 0,-1-7 3 0,6 1 0 16,-2-6-6-16,0 0-12 0,-2-4-1 0,-2 1-9 15,-2-1 1-15,-6 2-4 0,-2 0 4 16,-7 3 1-16,-8 1 10 0,-9 18 2 0,9-31 5 16,-9 31-4-16,-9-23-6 0,9 23-6 0,-26-18-3 15,5 12-4-15,-6 5 0 0,-2 3-1 0,-4 7 0 16,-3 7 4-16,-3 7-1 0,-1 7 6 0,-3 5-5 16,3 4 3-16,2 2-6 0,5 1 0 0,5-1 0 15,6-1 0-15,7-3 0 16,5-3 0-16,7-6 0 0,7-2 0 0,7-5 0 15,5-4 0-15,8-1 0 0,7-9 0 0,8-3-9 16,6-9-20-16,9-2-20 0,3-13-43 0,19 12-101 16,-19-32-144-16,29 13-271 0,-5-3 32 0,1-12 423 15</inkml:trace>
  <inkml:trace contextRef="#ctx0" brushRef="#br2" timeOffset="82597.9362">4204 4785 1293 0,'-29'-24'316'0,"4"18"-254"0,-9-5-8 16,6 9-3-16,-4-2-7 0,0 7-10 0,-1 2-14 15,0 3-8-15,-1 4-4 0,1 6 4 0,-1 3-1 16,3 2 5-16,-1 2-5 0,5 2 1 0,5 1-4 15,4 1 4-15,4 0-4 0,5 0 4 16,2-1-6-16,7-3 1 0,2-1-6 0,5-1 2 16,7-2-4-16,3-2-10 0,6-6 22 15,6-1-23-15,4-4 24 0,2-6-11 0,4-4-11 16,-1-7 10-16,1-3-9 0,-1-5 21 0,-1-1-10 16,0-4 10-16,-4-2-9 0,-1-1-5 0,-2-2 5 15,-2 0-5-15,-5 1 5 0,-3 0-3 0,-4 3 2 16,-3 2-2-16,-4 0 3 0,-2 2-4 0,-3 2 3 15,-4 17-2-15,2-26 2 0,-2 26-2 16,0 0 0-16,0 0-1 0,0 0-3 0,0 0-2 16,-18 7-1-16,11 11 3 0,-3 12-1 0,0 7 6 15,-1 11-6-15,-1 6 9 0,1 6 1 0,0 8-13 16,3 5 13-16,1 3-11 0,2 6 0 16,1 3 16-16,0-2-13 0,3-2 13 0,-1-9-11 15,1-7-5-15,-1-6 15 0,1-4-13 0,-3-7 16 16,0-3 0-16,-4-5-8 0,-3-6 4 15,-2-7-8-15,-2-2 0 0,-2-7 0 0,-1-5 0 16,0-6 0-16,-3-3 0 0,-1-8 0 0,-2-4 0 16,0-7 0-16,-1-8-5 0,3-3-27 0,1-8-17 15,5 0-7-15,-1-10-26 0,13 7-33 0,-11-22-73 16,28 16-215-16,-11-12-172 0,2-11 46 0,12 13 517 16</inkml:trace>
  <inkml:trace contextRef="#ctx0" brushRef="#br2" timeOffset="82997.3904">4668 5008 1454 0,'0'0'225'0,"-17"16"-201"0,17-16-12 0,0 0 2 16,0 0-1-16,0 0 0 0,0 0 0 0,30-4 5 15,-11-1-3-15,4-4 2 0,3-2-5 0,4-4 0 16,4-2-7-16,0 0-2 0,3-1-2 0,-4 0 1 16,-2 1-2-16,-4-1 4 0,-3 1-4 0,-4 0 4 15,-20 17-3-15,26-31 10 0,-26 31 7 16,14-28 8-16,-14 28 4 0,-3-24-4 0,3 24-8 16,-17-25-6-16,17 25-9 0,-30-25 0 0,10 13-2 15,-4 2 1-15,0 3 3 0,-5 3 1 0,-1 4 4 16,-1 4 1-16,-1 7-8 0,1 3-3 0,0 8 0 15,2 6 0-15,1 6 0 0,1 5 0 0,3 2 0 16,3 0 0-16,4 0 0 0,6-1 0 16,5-4 0-16,6-3 0 0,5-5 0 0,7-4 0 15,5-2 0-15,8-7 0 0,1 0 0 0,7-7 0 16,4-5 0-16,5-2-26 0,2-11-52 0,11 9-73 0,-16-29-169 16,17 15-310-16,-4-4 26 0,-1-6 367 0</inkml:trace>
  <inkml:trace contextRef="#ctx0" brushRef="#br2" timeOffset="83547.1257">5815 4100 1161 0,'0'0'251'0,"0"0"-239"0,0 0-3 16,0 0 9-16,0 0 10 0,0 0 6 15,-9 34 0-15,0-5-9 0,4 12 11 16,-6 4-3-16,3 10 14 0,-6 1-17 0,3 4 2 16,-3 4-10-16,2 2-25 0,1 0 15 0,-2 2-20 15,5-4 2-15,-2-1 12 0,1-5-14 0,1-4 10 16,3-3-15-16,2-7 4 0,4 2-47 0,-3-13-12 15,10 10-47-15,-15-24-113 0,23 1-280 0,-7 3-11 16,-9-23 269-16</inkml:trace>
  <inkml:trace contextRef="#ctx0" brushRef="#br2" timeOffset="83734.6186">5493 4771 1852 0,'0'0'58'15,"-18"2"-26"-15,18-2-14 0,0 0-11 16,0 0-6-16,0 0-3 0,0 0 0 0,31 2 1 16,-6-4 0-16,8-4 1 0,7-2-2 0,10-5-12 15,2-4-27-15,11 3-41 0,-8-16-95 0,24 17-318 16,-17-9-101-16,4 3 42 0</inkml:trace>
  <inkml:trace contextRef="#ctx0" brushRef="#br2" timeOffset="84203.4077">7845 4222 1245 0,'-5'-23'59'0,"-9"-7"4"0,5 8 9 15,-8-7 2-15,5 8-16 0,-8-3-9 0,5 2-29 16,-6 3-5-16,1 3 0 0,-1 3 8 0,-1 7 3 16,-3 1-4-16,1 6-5 0,-2 4-9 15,0 6-2-15,-1 4-1 0,-1 6 7 0,-1 6 1 16,1 8 12-16,-3 5-5 0,8 10 9 0,-3 3-13 16,4 6 8-16,1 5-15 0,4 3-8 0,4 3 13 15,2 2-18-15,5 1 13 0,1-2-3 16,3-2-12-16,4-6 10 0,3-4-20 0,1-7 2 15,5-3-23-15,0-8-5 0,4 1-9 0,-3-12-49 16,13 7-6-16,-25-37-66 0,39 41-44 16,-39-41-77-16,19 2-203 0,4 7 91 0,-23-9 405 15</inkml:trace>
  <inkml:trace contextRef="#ctx0" brushRef="#br2" timeOffset="85015.9693">7130 4848 1621 0,'0'0'94'0,"0"0"-48"0,0 0-23 0,0 0-11 16,0 0-6-16,0 0-1 0,19-19 0 0,3 11 5 15,5-1 0-15,7-2 3 0,4-1-2 0,4 1-1 16,5 2-4-16,0-1 0 0,4 1-1 0,-1 2 0 16,1 0 0-16,0 2 0 0,-2 1-4 0,-4 1 1 15,-3-1-2-15,-2 3 1 0,-4-1 0 16,-4 3 0-16,-6-1 0 0,-7 2 0 0,-19-2 0 15,24 5 0-15,-24-5 1 0,0 0-1 0,0 0 3 16,0 0 3-16,0 0 4 0,0 0-1 0,0 23 1 16,0-23-3-16,-14 18-2 0,14-18-3 0,-24 26 4 15,8-10-3-15,0 5 6 0,-1 0-2 0,1 4 5 16,-2-1-5-16,2 2 4 0,2 0-6 16,3-2 2-16,4-1-8 0,3-1 0 15,3-3 0-15,6 0 0 0,-5-19 0 0,19 30 0 16,-19-30 0-16,35 20 0 0,-9-15 0 0,1-1 0 15,4-7 0-15,3-3 0 0,1-3 0 0,1-7 0 16,-1-2 0-16,0-3 0 0,-2-3 0 0,-5-1 0 16,-2-1 0-16,-4 1 0 0,-7 0 0 0,0 0 0 15,-7-1 0-15,-4 2 0 0,-5-1 0 16,-4 0 0-16,-5 1 0 0,-3-2-2 0,-3 1 0 16,-3 1-3-16,-4 2 3 0,-2 3-3 0,0 4 4 15,-2 3-1-15,3 6 2 0,0 2-1 16,1 6 0-16,3 1 1 0,1 4-1 0,2 3 3 15,17-10-1-15,-20 21 2 0,20-21-2 0,-9 21-1 16,9-21-2-16,9 23 2 0,-9-23-2 0,29 22 3 16,-6-15-1-16,7 0 2 0,6-5-1 15,4-2 0-15,4-1 0 0,2-4-1 0,3-1 1 16,0-1-2-16,2-1 2 0,-3 0-1 0,-4-2 0 16,-7 1 0-16,-5 0 1 0,-5 1-2 0,-7 2 2 15,-20 6 0-15,25-8 1 0,-25 8 3 0,0 0-2 16,0 0-3-16,0 0 0 0,0 0 0 0,-21 1 0 15,3 6 0-15,-4 3 0 0,-4 6 0 0,-2 5 0 16,-1 5 0-16,-2 7 0 16,0 4 0-16,0 2 0 0,3 1 0 0,3-1 0 15,5-1 0-15,4-1 0 0,5-1 0 0,6-3 0 16,5-3 0-16,9-3 0 0,3-3 0 0,6-4 0 16,6-3 0-16,3-5 0 0,6-6 0 0,5-4 0 15,2-7 0-15,1-6 0 0,-2-5 0 0,0-4 0 16,-4-5 0-16,-3-1 0 0,-1-7 0 15,-4 0 0-15,-4 1 0 0,-7 0 0 0,-5 3 0 16,-6 2 0-16,-5 1 0 0,-5 0 0 0,-5 0 0 16,-3 1 0-16,-4 1 0 0,-3 2 0 0,-3 0 0 15,0 5 0-15,-2 0 0 0,3 6 0 0,0 2-1 16,5 5-31-16,0-1-9 0,17 5-14 16,-23 1-25-16,23-1-53 0,0 0-91 0,-3 17-297 15,3-17-43-15,0 0 169 0</inkml:trace>
  <inkml:trace contextRef="#ctx0" brushRef="#br2" timeOffset="85562.8487">9383 4788 965 0,'0'0'151'0,"0"0"-16"0,0 0-3 0,0 0-14 15,0 0-35-15,-19-16-23 0,19 16-11 0,-28-5-2 16,11 5-2-16,-7-3-5 0,-2 2-2 15,-3-2-5-15,-2 2-2 0,-1 0-3 0,-1-1-3 16,-1 1-4-16,1 2-2 0,2 1-4 0,2 3-3 16,1 2-12-16,2 2 0 0,1 6 0 15,2 1 0-15,1 4 0 0,4 4 0 0,0 5 0 16,3 2 0-16,3 3 0 0,1 1 0 0,4 0 0 16,3-1 0-16,5-4 0 0,4-2 0 0,6-7 0 15,5-3 0-15,3-4 0 0,7-6 0 0,2-4 0 16,2-8 0-16,3-8 0 0,1-7 0 0,4-11 0 15,1-7 0-15,3-9 0 0,2-3 0 0,0-6 0 16,1-1 0-16,-2-1 0 0,-3 1 0 16,-5 2 0-16,-3 0 0 0,-6 2 0 0,-3 2 0 15,-4-4 0-15,-4 4 0 0,-4 0 0 16,-5 5 0-16,-3 8 0 0,-6 8 0 0,-1 11 0 16,4 18 0-16,0 0 0 0,-22-12 0 0,22 12 0 15,-21 20 0-15,6 4 0 0,-2 13 0 0,-3 11 0 16,-5 10 0-16,1 6 0 0,-1 6 0 15,1 2 0-15,5-2 0 0,4 0 0 0,4-8 0 16,13-1-45-16,-2-14-64 0,22 13-130 0,-19-18-372 16,23-5 13-16,1-6 154 0</inkml:trace>
  <inkml:trace contextRef="#ctx0" brushRef="#br3" timeOffset="125235.5068">1044 7111 1298 0,'0'0'288'0,"0"0"-272"16,0 0-17-16,0 0-4 0,0 0 0 0,0 0 5 15,16 19 0-15,-16-19 1 0,32 9-1 0,-12-8 1 16,7 0 0-16,4-3 1 0,4-5 2 0,6-3-4 16,5-6 6-16,4-3-7 0,3-5-12 15,1-2 33-15,-1-3-26 0,-3-1 31 0,-4-1-8 16,-5 0-11-16,-7 2 7 0,-5 4-1 0,-8 2 9 16,-4 4 2-16,-8-2 10 0,-2 3-5 0,-7-3 1 15,-4 2-10-15,-3-2-4 0,-5 2-9 0,-5 2-1 16,-5 4-5-16,-5 2 1 0,-3 4-2 0,-3 6 0 15,-2 3-1-15,-3 9 0 0,0 8 6 0,0 9 0 16,1 8 7-16,-3 7-1 16,3 3 6-16,2 4-6 0,3 2 8 0,5 0 4 15,7-2-21-15,6-7 15 0,5-3-22 0,6-5 4 16,6-4 6-16,6-6-7 0,10-3 4 0,6-3-5 16,9-4 3-16,9-6-1 0,7-6-1 0,9-7-5 15,3-10-8-15,14-6-14 0,3-10-15 0,10-3-8 16,-3-13-49-16,12 9-6 0,-12-16-34 0,17 14-39 15,-19-14 39-15,11 12-34 0,-15-10 37 16,3 9 46-16,-12-4 23 0,-1 6 51 0,-8 0 17 16,-10 4 4-16,-6 3-3 0,-8 5 2 0,-9 3-2 15,-8 5 8-15,-21 20 33 0,12-30 55 16,-12 30 26-16,-18-13 33 0,18 13-18 0,-39 8-23 16,16 9-18-16,-16-2-17 0,6 13-7 0,-11-2-21 15,3 12-2-15,-8 2-23 0,-1 8 0 16,-2 2-17-16,-3 4 4 0,1 3-12 0,-1-2 9 15,1 1 4-15,6-3-21 0,3-3 20 0,5-2-23 16,4-7 6-16,8-2 7 0,6-5-14 0,4-10-26 16,12 3-19-16,6-27-18 0,-4 31-41 0,4-31-9 15,0 0-67-15,0 0-130 0,28-17-59 0,-5 4-14 16,-12-26 395-16</inkml:trace>
  <inkml:trace contextRef="#ctx0" brushRef="#br3" timeOffset="125391.7699">2140 6850 1050 0,'0'0'189'15,"-27"-30"-49"-15,27 30-12 0,-18-11-19 0,18 11-18 16,0 0-29-16,0 0-26 0,0 0-17 0,0 0-10 16,-11 25-6-16,11-25 0 0,15 34-3 0,-3-12 3 15,7-2-7-15,4 1 6 0,9-3-5 0,5-2 3 16,5-2-9-16,6-5-10 0,6-1-26 16,1-9-34-16,16 12-60 0,-14-23-78 0,24 20-89 15,-9-10-239-15,1-11 89 0,12 14 435 0</inkml:trace>
  <inkml:trace contextRef="#ctx0" brushRef="#br3" timeOffset="125782.4377">3264 6816 1658 0,'-50'-6'78'0,"10"2"-45"0,0-1-4 16,2 4-1-16,-1-1 1 0,4 2-5 0,-4 2-7 15,0 6-3-15,0 1-2 0,1 5 4 0,2 2-3 16,2 6 5-16,-3 2-6 0,5 3 0 0,1 2-5 15,4 0 4-15,5 0-5 0,4-2-8 0,4-3 17 16,5-2-21-16,5-3 17 0,7-2-10 16,-3-17-3-16,17 27 2 0,-17-27-1 0,35 19 1 15,-13-14 0-15,5-3 1 0,3-4-1 16,7-6 0-16,3-4 1 0,2-3-1 0,3-6 4 16,4-2-6-16,-3-1-7 0,-2-1 18 0,-5-1-21 15,-5 1 20-15,-6 1-7 0,-2-1-4 0,-6 4 2 16,-2-1-3-16,-2 4-2 0,-4 1-5 0,-12 17 2 15,15-21 0-15,-15 21 4 0,0 0 2 16,0 0 1-16,0 0-3 0,0 0 0 0,-11 20 2 16,1-1-2-16,-3 8 7 0,-4 6-5 0,-1 1 6 15,1 0 8-15,1-1-20 0,4-3 16 0,2-3-31 16,9-3-3-16,1-4-10 0,9 2-15 0,-9-22-6 16,32 30-19-16,-14-27-16 0,19 6-27 0,-9-21-47 15,23 14-72-15,-13-19-146 16,5-10-96-16,15 14 268 0</inkml:trace>
  <inkml:trace contextRef="#ctx0" brushRef="#br3" timeOffset="126282.4667">3782 6801 1425 0,'-50'-2'172'0,"50"2"-102"16,-32 11-20-16,32-11-8 0,-35 22-11 0,18-7-4 16,-2 5-8-16,0 4 3 0,-1 3-5 15,3-1 8-15,-2 0-9 0,6-2 0 0,3-2-7 16,3-1-18-16,5-1 25 0,0-2-27 0,4-1 24 15,-2-17-10-15,8 29-5 0,-8-29 3 16,16 22-1-16,-16-22 1 0,17 9 0 0,-17-9 0 16,21-2 0-16,-21 2 1 0,29-16 0 0,-12 2-1 15,1-6 3-15,0-4-6 0,1 0-8 0,-4-2 22 16,0-1-21-16,-3 0 23 0,0-1-9 16,-2-1-6-16,-1 3 4 0,-1-1-5 0,-2 4 4 15,-1 4-4-15,-5 19 5 0,5-25-2 0,-5 25 5 16,0 0 3-16,0 0 0 0,0 0 0 0,0 0-6 15,0 0-2-15,0 0-2 0,-9 19 0 0,9-19 0 16,-2 31 2-16,2-14-3 0,2 0 3 0,-2-17-3 16,10 29 3-16,-10-29-2 0,21 25 2 15,-21-25-2-15,27 20 3 0,-27-20-1 16,34 12 2-16,-15-10 0 0,2-3 0 0,3-4 2 16,0-3-2-16,3-6 4 0,1-1-5 0,0-3 5 15,1-3-7-15,0-2 0 0,-1 0 0 0,-1 1 0 16,-3 0 0-16,0 2 0 0,-3 2 0 0,-5 0 0 15,-16 18 0-15,22-21 0 0,-22 21 0 0,0 0 0 16,0 0 0-16,0 0 0 0,0 0 0 16,-11 22 0-16,1-3 0 0,-5 9 0 0,-4 3 0 15,2 1 0-15,-1 1 0 0,6-1 0 0,1 0 0 16,5-2-12-16,4-4-18 0,3 0 11 0,1-6-31 16,8 0 13-16,-10-20-53 0,28 32-27 0,-28-32-14 15,47 25-85-15,-47-25-156 0,44-14-160 16,-7 9 92-16,-11-20 440 0</inkml:trace>
  <inkml:trace contextRef="#ctx0" brushRef="#br3" timeOffset="126829.3622">4615 6723 1271 0,'-29'6'229'0,"17"16"-157"0,-9-4-13 0,9 8 11 15,-6 2-25-15,4 7-15 0,0 3-7 16,3 4 7-16,0-4-4 0,5-1-6 0,1-4 9 15,3 2-30-15,2-1 17 0,4-2-12 16,0-3-4-16,1-6 3 0,-2-2-5 0,3-3 4 16,-1-1-4-16,-5-17 3 0,10 24-2 0,-10-24 1 15,0 0-2-15,0 0 2 0,0 0 0 0,0 0 1 16,0 0 3-16,21-28-4 0,-16 7 2 0,3-5-5 16,-2-3 6-16,1-2-5 0,-1-2 6 15,-1-1 7-15,0-1-26 0,0-2 21 0,2-3-26 16,1-3 5-16,3 0 10 0,1 1-8 0,4 2 13 15,1 3-6-15,1 5 8 0,-1 6-4 0,0 8 5 16,0 5-1-16,1 4 3 0,0 6 0 0,1 0 2 16,-1 6 1-16,0 2-3 0,3 3 3 0,-3 2-4 15,2 2 0-15,-20-12-3 0,30 29 2 16,-18-12-2-16,-2 1 2 0,-2 3-2 16,-3-2 2-16,-1 1-4 0,-5 3 3 0,-4 0-3 15,-4 2 3-15,-5 1-5 0,-5 1 5 0,-2-1-6 16,-5 1 5-16,-1 0 10 0,-1-1-25 0,-1 1 24 15,-1 1-23-15,-1-4 10 0,0 1 6 0,4-1-4 16,3-2 7-16,2-2-5 0,6-4 4 0,16-16-3 16,-28 27 0-16,28-27 0 0,-17 19 2 15,17-19-1-15,0 0 3 0,-17 22 0 0,17-22-1 16,-9 17-1-16,9-17 2 0,-11 27-5 0,3-9 5 16,-3 7-5-16,-2 5 2 0,-4 8-5 0,-4 2 5 15,-2 5-6-15,-2-1 7 0,-1 4 9 16,-2-1-19-16,2-4 18 0,3-4-20 0,5-9 3 15,6-8-3-15,7-5-14 0,5-17-13 0,9 19-22 16,-9-19-26-16,38 1-53 0,-22-26-117 16,22 6-347-16,5-9 46 0,5-16 304 0</inkml:trace>
  <inkml:trace contextRef="#ctx0" brushRef="#br3" timeOffset="127048.1221">5303 6099 1769 0,'-41'25'77'0,"21"-5"-45"0,0 5-6 0,2 8 8 15,-4 7-11-15,0 6 3 0,0 9 3 0,0 4-17 16,1 3 7-16,4 5-19 0,3-1 0 0,4 5 0 16,4 3 0-16,1-1 0 0,5-2-3 0,-1-8-20 15,2 0 2-15,-1-6-25 0,2-3 0 16,-4-8-45-16,8 4-17 0,-12-20-39 0,25 18-231 15,-14-19-174-15,0-8 15 0,9 3 443 0</inkml:trace>
  <inkml:trace contextRef="#ctx0" brushRef="#br3" timeOffset="127391.9223">5334 6927 1711 0,'0'0'56'0,"7"21"-12"0,-7-21 9 16,21 18-4-16,-21-18-6 0,25 11-10 0,-25-11-10 16,31 3-6-16,-12-4-7 0,5-2-3 0,2-5-6 15,3-2-1-15,1-4 0 0,2-2 0 16,0 0 0-16,1-5 0 0,-3-1 0 0,-1-1 0 16,-3 0 0-16,-4-1 0 0,-7-3 0 0,-4 1-1 15,-5-2 1-15,-4-1-5 0,-5 4 4 16,-3 0-4-16,-7 7 4 0,-4 4-1 0,-9 5 6 15,-3 7 3-15,-5 4-3 0,-3 8-4 0,0 6 0 16,-2 5 0-16,-1 6 0 0,2 8 0 0,2 4 0 16,4 3 0-16,4 3 0 0,4 1 0 15,4-3 0-15,7-1 0 0,8-5 0 0,4-3 0 16,8-4 0-16,5-2 0 0,6-3 0 0,4-5 0 16,6-2 0-16,6-5 0 0,9-2-11 0,6-9-64 15,16 11-97-15,-15-26-336 0,23 4-147 0,-2-8 53 16</inkml:trace>
  <inkml:trace contextRef="#ctx0" brushRef="#br3" timeOffset="128674.9097">7129 6489 1225 0,'5'-18'271'0,"-5"18"-276"0,-4-34 11 0,4 34-35 15,1-30 38-15,-1 30-25 0,0 0 25 16,-1-17 8-16,1 17 5 0,0 0 5 0,0 0-4 15,0 0 15-15,-9 23-42 0,5-5 32 0,0 8-24 16,-5 4 20-16,4 9 16 0,-3-1-7 0,3 6 4 16,-2 2-17-16,3 4 2 0,-1-1-17 0,3 2 7 15,-1-4-9-15,2-2 10 0,0-3-10 0,1-2 8 16,0-4 5-16,1-1-25 0,-1-7 27 0,3-2-24 0,-1-8 10 16,-2-18 1-16,6 22-3 15,-6-22 1-15,0 0-1 0,0 0 2 0,0 0 0 16,0 0 1-16,0 0-1 0,9-29-4 0,-11 2-12 15,2-8 22-15,0-5-24 0,0-4 21 0,0 0-5 16,0-4-8-16,2-1 9 0,-2-4-10 0,1-5 12 16,1-5-14-16,2-1 16 0,1-3-15 0,1 1-4 15,1-2 19-15,3 0-18 0,5 5 18 16,2 4-1-16,0 8-11 0,2 11 10 0,-1 8-4 16,2 9 6-16,3 6-3 0,1 3 4 0,5 6-2 15,3 1 0-15,2 4-3 0,-1 6-1 0,1 4 0 16,-1 4-3-16,-4 5 3 0,-2 4-3 0,-5 6 4 15,-3 4-4-15,-2 4 7 0,-2 3-8 0,-6 3 7 16,-3 4-8-16,-4 0 5 0,-6 3 11 0,-4 2-21 16,-7-1 20-16,-8 1-19 0,-6-2 4 15,-7-1 15-15,-5-2-4 0,-4-1 11 0,0-4-9 16,-2-3 2-16,-2-5-9 0,2-5 0 0,-1-6-4 16,6-3 3-16,1-4-5 0,4-2-2 0,3-3-10 15,3-6-5-15,9 0-15 0,5-6-15 0,17 4-41 16,0 0-48-16,0 0-94 0,2-32-216 0,21 15-83 15,11 6 106-15</inkml:trace>
  <inkml:trace contextRef="#ctx0" brushRef="#br3" timeOffset="129099.2873">7975 6765 1317 0,'-42'-6'174'0,"20"9"-120"0,-8-7 3 0,9 8 7 15,-10-8-1-15,7 8-13 0,-7-4-15 0,5 4-5 16,-5 0 2-16,2 5 3 0,-5 0-1 0,2 4 1 16,-2 2-8-16,3 2-2 0,0 1-10 0,5 4-15 15,1 0 0-15,6-1 0 0,2 1 0 0,7-1 0 16,6-2 0-16,6-2 0 0,-2-17 0 15,22 29 0-15,-3-16 0 0,6-2 0 0,7-4 0 16,5-2 0-16,6-5 0 0,5-5 0 0,2-5 0 16,1-4 0-16,2-5 0 0,-2-4 0 15,3-2 0-15,-4-3 0 0,-8 0 0 0,-2 0 0 16,-8 2 0-16,-5 0 0 0,-5 3 0 0,-7 1 0 16,-5 2 0-16,-2 0 0 0,-6 4 0 15,-2 16 0-15,-5-28 0 0,5 28 0 0,-12-18 0 16,12 18 0-16,-17-4 0 0,17 4 0 0,-22 13 0 15,9 4 0-15,0 5 0 0,-1 3 0 0,2 6 0 16,0-4 0-16,3 2 0 0,3-1 0 0,4-2 0 16,2-3 0-16,6 0-17 0,2-6-22 0,10 1-18 15,2-10-5-15,11 3-27 0,0-16-31 0,21 11-82 16,-18-29-155-16,18 5-175 16,4 0 15-16,-11-20 463 0</inkml:trace>
  <inkml:trace contextRef="#ctx0" brushRef="#br3" timeOffset="129304.6588">8905 5996 1257 0,'-25'38'352'0,"-8"-11"-299"0,4 17-6 16,-5 4-4-16,3 10 8 0,-3 4-30 0,2 6-12 16,-3 2 16-16,4 6-15 0,2-1 19 0,4 4-6 15,6-2-21-15,3-1 8 0,4-3-17 0,5-9 8 16,5-4-7-16,4-8-32 0,5-2 3 0,0-11-42 15,9 3-15-15,-9-19-24 0,16 11-56 0,-23-34-84 16,16 17-264-16,1-6 48 0,-17-11 331 16</inkml:trace>
  <inkml:trace contextRef="#ctx0" brushRef="#br3" timeOffset="129492.1241">8368 6702 1621 0,'0'0'234'0,"-13"22"-215"16,13-22-16-16,0 0-1 0,0 0 2 0,29 17 1 16,-6-17-2-16,8-7-1 0,8-4-2 0,10-6 1 15,7-5-12-15,8 2-15 0,2-8-35 0,8 8-42 16,-13-16-66-16,21 22-96 0,-22-12-272 0,1-6 13 16,5 11 327-16</inkml:trace>
  <inkml:trace contextRef="#ctx0" brushRef="#br3" timeOffset="129826.1164">9366 6078 1707 0,'-37'16'84'16,"10"7"-44"-16,-1 1-7 0,2 6 9 0,-2 5-11 15,2 7-2-15,-5 4-9 0,3 7-2 0,-2 1 19 16,4 3-31-16,2 0-6 0,1 1 0 16,3-1 0-16,5 1 0 0,-1-4 0 15,4-3 0-15,2-3 0 0,1-5 0 0,3-6 0 16,3-2 0-16,0-6 0 0,3-4 0 0,3-5 0 15,0-3 0-15,-3-17 0 0,16 19 0 0,-16-19 0 16,21 4 0-16,-21-4 0 0,33-11 0 0,-13-3 0 16,5-7 0-16,1-7 0 0,4-3 0 0,0-3 0 15,-2-2 0-15,0 1 0 0,-3 1 0 16,-1 1 0-16,-1 4 0 0,-4 0 0 0,-1 5 0 16,-4 6 0-16,-14 18 0 0,18-21 0 0,-18 21 0 15,0 0 0-15,0 0 0 0,2 18 0 0,-4 0 0 16,0 9 0-16,-2 0 0 0,0 0 0 15,1-4-20-15,5 2-29 0,0-5-3 0,12 3-14 16,-14-23-10-16,39 36-30 0,-21-31-32 0,25 16-79 16,-19-25-161-16,18 3-121 0,10 6 54 15,-10-22 445-15</inkml:trace>
  <inkml:trace contextRef="#ctx0" brushRef="#br3" timeOffset="130091.6729">10365 6057 1478 0,'-28'-65'102'0,"10"17"-21"16,-13-3 17-16,7 19-10 0,-10 4-24 0,2 12-20 15,-8 5-27-15,-1 10 12 0,-3 6-6 0,-1 11 0 16,-1 7-23-16,-1 7 0 0,0 7 0 0,1 8 0 16,0 6 0-16,1 6 0 0,3 3 0 0,5 2 0 15,1 3 0-15,8 0 0 0,3 3 0 0,4 0 0 16,7-2 0-16,3 0 0 0,7-2 0 15,4-3 0-15,6-3 0 0,4-4 0 0,3-5 0 16,1-5 0-16,3-4 0 0,-3-9 0 0,4-1 0 16,-4-9-64-16,4 1-5 0,-18-22-90 0,34 29-52 15,-34-29-140-15,0 0-246 0,30-8 105 0,-30-12 389 16</inkml:trace>
  <inkml:trace contextRef="#ctx0" brushRef="#br3" timeOffset="130451.069">9510 6604 1425 0,'-21'14'366'0,"21"-14"-304"16,0 0-29-16,-18 2-11 0,18-2-3 0,0 0-6 15,0 0 0-15,18 9 3 0,-18-9 0 0,32 6-4 16,-9-8-5-16,7 0-6 0,4-3-3 0,6-1-8 16,4-1-10-16,6 0-9 0,-1-3-13 15,3 5-7-15,-2-6-11 0,6 6-13 0,-10-9-25 16,11 14-37-16,-19-16-43 0,13 21-51 15,-21-15-21-15,6 10-54 0,-7 3 36 0,-29-3 58 16,33 3 163-16,-33-3 156 0,0 0 151 0,0 0 93 16,6 33-25-16,-23-32-73 0,17 22-60 0,-21-16-52 15,15 15-27-15,-13-6-31 0,6 8-15 16,-5-1-20-16,1 6-10 0,0 1-10 0,0 2-18 16,0-2-12-16,4 1 0 0,0-2 0 0,5 1 0 15,3-4 0-15,3-2 0 0,3-3 0 0,1-2 0 16,3-2 0-16,-5-17 0 0,17 27 0 0,-17-27 0 15,25 14 0-15,-25-14-21 0,36-1-34 0,-18-9-6 16,13 4-81-16,-18-24-76 0,25 6-327 0,-16-3-55 16,-2-4 196-16</inkml:trace>
  <inkml:trace contextRef="#ctx0" brushRef="#br3" timeOffset="130904.2187">10233 6344 1556 0,'-18'31'260'0,"18"-31"-241"0,-3 20-1 16,3-20 10-16,10 17-5 0,-10-17 21 16,21 16-14-16,-21-16 24 0,27 17-39 0,-27-17-15 15,33 13 0-15,-16-7 0 0,0 1 0 0,0 1 0 16,0-1 0-16,-17-7 0 0,29 17 0 16,-29-17 0-16,22 23 0 0,-22-23 0 0,16 28 0 15,-13-10 0-15,0 1 0 0,-4 3 0 0,-2 0 0 16,-4 1 0-16,0 3 0 0,-3 1 0 15,-1 1 0-15,-1-3 0 0,0-2 0 0,-2-1 0 16,3-2 0-16,0 0 0 0,2-2 0 0,1-1 0 16,8-17 0-16,-9 26 0 0,9-26 0 0,0 0 0 15,1 17 0-15,-1-17 0 0,0 0 0 0,17 0 0 16,-17 0 0-16,23-12 0 0,-23 12 0 0,32-30 0 16,-13 9 0-16,2-2 0 0,-2 0 0 0,1-1 0 15,-2 1 0-15,-1-3 0 0,1-1 0 16,-1 0 0-16,0 3 0 0,-1 4 0 15,-1 0 0-15,-15 20 0 0,26-23 0 0,-26 23 0 16,17-8 0-16,-17 8 0 0,0 0 0 0,0 0 0 16,17 18 0-16,-17-18 0 0,5 29 0 0,-2-10 0 15,-2 1 0-15,3 3 0 0,-3-3 0 0,5 4-34 16,-1-3 0-16,3 2-7 0,-1-5 0 0,7 3-13 16,-14-21-1-16,31 32-16 0,-31-32-8 15,38 25-16-15,-38-25-20 0,49 13-38 0,-30-20-51 16,15 8-122-16,3-1-127 0,-17-18 162 0,21 18 291 15</inkml:trace>
  <inkml:trace contextRef="#ctx0" brushRef="#br3" timeOffset="131248.0173">11144 6623 1356 0,'-18'-21'171'0,"18"21"-49"0,-16-19-13 0,16 19-21 16,-22-10-30-16,22 10-14 0,-35 2-6 0,13 4-1 15,-5 4-13-15,-1 2-24 0,-1 4 0 0,0 2 0 16,1 3 0-16,3 3 0 0,-1 1 0 0,3 2 0 15,3-2 0-15,6-4 0 0,5-4 0 0,9-17 0 16,3 25 0-16,-3-25 0 0,25 18 0 0,-3-14 0 16,4-4 0-16,4-5 0 0,3-5 0 15,2-3 0-15,2-6 0 0,2-3 0 0,0-7 0 16,2-3 0-16,-1-3 0 0,0 0 0 0,-2-1 0 16,-2-1 0-16,0-3 0 0,-3-2 0 15,-3-1 0-15,-3-2 0 0,-2-1 0 0,-2 0 0 16,-1 0 0-16,-4 0 0 0,-2 5 0 0,-5 7 0 15,-5 9 0-15,-6 25 0 0,-8-19 0 0,8 19 0 16,-37 18 0-16,8 6 0 0,-7 11 0 16,-5 6 0-16,0 8 0 0,0 1 0 0,1 6 0 15,1 2 0-15,2 0 0 0,2-2 0 0,5-4 0 16,4-6 0-16,11-2-9 0,2-9-72 0,16 7-31 16,-3-15-6-16,23 15-110 0,-15-13-333 0,20-8 15 15,6 2 155-15</inkml:trace>
  <inkml:trace contextRef="#ctx0" brushRef="#br3" timeOffset="131951.1559">11436 6764 1269 0,'-11'25'418'0,"11"-25"-353"15,0 0-34-15,0 0 2 0,0 0-2 0,17-6-1 16,0 3-6-16,5-3-3 0,4-2-4 0,3-1 3 16,5 0-1-16,-1-2 1 0,3 4-2 15,-4-4 1-15,1 3-7 0,-4 1-12 0,-1-2 0 16,-4 2 0-16,-2 1 0 0,-5-1 0 0,-17 7 0 15,21-14 0-15,-21 14 0 0,0 0 0 0,-1-22 0 16,1 22 0-16,-17-20 0 0,17 20 0 0,-34-22 0 16,12 10 0-16,-4 2 0 0,1 1 0 0,-2 0 0 15,-2 4 0-15,1 2 0 0,-3 2 0 16,0 4 0-16,0 4 0 0,2 3 0 0,1 5 0 16,4 2 0-16,2 2 0 0,4 3 0 15,3 1 0-15,5 3 0 0,7 0 0 0,4 0 0 16,6-2 0-16,8-3 0 0,7-3 0 0,4-2 0 15,5-4 0-15,4-4 0 0,3-2 0 0,2-1 0 16,2-5 0-16,2-1 0 0,0-1 0 0,2-4 0 16,-3 0 0-16,-3 0 0 0,-5-1 0 15,-6 3 0-15,-6-2 0 0,-6 1 0 0,-17 5 0 16,20-9 0-16,-20 9 0 0,0 0 0 0,0 0 0 16,0 0 0-16,0 0 0 0,-11 24 0 0,-1-5 0 15,-5 4 0-15,-4 2 0 0,-2 2 0 0,-1 0 0 16,-2 1 0-16,4-1 0 0,0-3 0 0,5-2 0 15,5-4 0-15,12-18 0 0,-12 29 0 16,12-29 0-16,0 0 0 0,6 19 0 16,-6-19 0-16,0 0 0 0,22-6 0 0,-22 6 0 15,29-29 0-15,-12 7 0 0,3-1 0 0,-5-7 0 16,3 1 0-16,-3-2 0 0,-1-3 0 0,-1 2 0 16,-1 0 0-16,-1 0 0 0,1 0 0 0,-2 0 0 15,-1 2 0-15,-1 2 0 0,-2 5 0 0,0 6 0 16,-6 17 0-16,12-23 0 0,-12 23 0 15,0 0 0-15,0 0 0 0,17-14 0 0,-17 14-89 16,19 2-46-16,-19-2-68 0,40 4-240 0,-11-2-138 16,6-2 40-16,14 9 487 0</inkml:trace>
  <inkml:trace contextRef="#ctx0" brushRef="#br3" timeOffset="132560.6381">13546 6170 1448 0,'-24'-14'98'16,"-2"6"-21"-16,7 11-5 0,-10-7-4 0,4 9-16 16,-8-3-20-16,1 5-7 0,-6-1-4 15,0 3 2-15,-1 1 0 0,2 3-2 0,0 1-6 16,2 4-1-16,1 0-5 0,2 2 2 0,4 2-5 16,3 2 2-16,3 2-6 0,5 0 4 0,5 1-7 15,3-2-9-15,8 0 22 0,3-2-23 0,7-1 23 16,4-1-11-16,9-2-2 0,5 0 1 0,3-4 0 15,8-1 1-15,0-2-2 0,1-3 3 16,-2 0-3-16,0-2 2 0,-6-1-2 0,-1 1 0 16,-9-1 1-16,-21-6 1 0,26 14 1 0,-26-14 2 15,6 17-2-15,-6-17 3 0,-12 25-5 16,0-4 0-16,-8 0 0 0,-4 2 0 0,-4 2 0 16,-6-3 0-16,-1 3 0 0,-2-1 0 0,1 0 0 15,-1-2 0-15,3-2 0 0,5-3 0 0,6-2 0 16,5-4-10-16,18-11-20 0,0 0-19 15,0 0-28-15,0 0-27 0,0 0-39 0,17-6-53 16,22 4-161-16,-5-11-182 0,2-11 70 0,15 11 397 16</inkml:trace>
  <inkml:trace contextRef="#ctx0" brushRef="#br3" timeOffset="132810.6578">13905 6578 1418 0,'0'0'153'0,"0"0"-92"0,0 0-14 15,-18-20 3-15,18 20-11 0,-32-1-22 0,11 4-7 16,-3 0 5-16,-1 5 8 0,-3-2 6 0,2 3 4 16,-4 2-3-16,2 2 2 0,-2 1-3 0,2 4 1 15,1-1-10-15,1 3-9 0,3 0-11 0,2 1 0 16,3-1 0-16,5-2 0 0,4-1 0 16,9-17 0-16,-2 31 0 0,2-31 0 0,18 28 0 15,-18-28 0-15,39 22 0 0,-10-14 0 0,7-3 0 16,6-5 0-16,8-2-13 0,4-8-41 0,7 4-26 15,-2-13-40-15,16 14-63 0,-22-24-141 16,14 14-239-16,-3 2 41 0,-13-10 335 0</inkml:trace>
  <inkml:trace contextRef="#ctx0" brushRef="#br3" timeOffset="132982.6155">14298 6499 1785 0,'-19'9'109'0,"-5"-5"-52"16,5 7-7-16,-1 1-17 0,3 3-20 0,3 4-13 15,-1 3 0-15,3 2 0 0,0 4 0 0,1 2 0 16,2 3 0-16,2-2 0 0,2 1 0 0,4-4 0 16,1-3 0-16,6-1-2 15,-1-3-25-15,7 1-33 0,-12-22 6 0,30 32-29 16,-30-32-45-16,48 21-182 0,-48-21-282 0,40-7 49 16,-11 0 296-16</inkml:trace>
  <inkml:trace contextRef="#ctx0" brushRef="#br3" timeOffset="133123.2826">14255 6191 1744 0,'-34'-1'58'0,"15"2"-47"16,19-1-13-16,-23 2-8 0,23-2-51 0,0 0-50 16,4 22-65-16,-4-22-72 0,0 0-242 0,33 16 6 15,-33-16 254-15</inkml:trace>
  <inkml:trace contextRef="#ctx0" brushRef="#br3" timeOffset="133798.4812">14569 6679 1603 0,'-27'4'101'0,"27"-4"-78"15,0 0-3-15,0 0 5 0,18-12 1 16,1 5-5-16,4-3-2 0,5 0-2 0,3-2 4 15,2 1-4-15,1 2-6 0,0-2-7 16,-2 0-1-16,-3 1-3 0,-3-1 1 0,-3 0-1 16,-5 2 2-16,-18 9-1 0,22-20 8 0,-22 20 0 15,8-19 7-15,-8 19 1 0,0-21-5 0,0 21-3 16,-11-21-3-16,11 21-5 0,-20-24-13 16,20 24 13-16,-29-22-14 0,12 16 18 0,-2 2 4 15,-1 4 2-15,-2 4 3 0,-3 5 0 0,1 5 10 16,-4 4-24-16,-1 6 0 0,-1 4 0 0,-2 2 0 15,4 2 0-15,2-2 0 0,8 0 0 0,7-5 0 16,5 1 0-16,9-4 0 0,5-2 0 0,7-1 0 16,4-4 0-16,9-4 0 0,3-3 0 0,4-4 0 15,5-4 0-15,6-2 0 0,4-5 0 16,1-3 0-16,1-4 0 0,1-4 0 0,-1 0 0 16,-2 0 0-16,-4-1 0 0,-6 0 0 0,-5 1 0 15,-4 3 0-15,-7 0 0 0,-3 3 0 0,-21 12 0 16,24-18 0-16,-24 18 0 0,0 0 0 15,0 0 0-15,0 0 0 0,0 0 0 0,0 0 0 16,-21-4 0-16,4 14 0 0,-3 2 0 0,-3 6 0 16,-3 3 0-16,1 0 0 0,0 5 0 15,0-1 0-15,2 2 0 0,3-3 0 0,2-2 0 16,7-4 0-16,11-18 0 0,-11 25 0 0,11-25 0 16,0 0 0-16,10 20 0 0,-10-20 0 0,24 2 0 15,-6-7 0-15,5-4 0 0,5-8 0 0,3-4 0 16,2-4 0-16,-1-2 0 0,0-3 0 0,0 1 0 15,-4-1 0-15,-3 1 0 0,-3-1 0 16,0 1 0-16,-1 2 0 0,-3 0 0 0,1 3 0 16,-3 2 0-16,-5 4 0 0,-11 18 0 0,17-21 0 15,-17 21 0-15,0 0 0 0,0 0 0 0,0 0 0 16,0 0 0-16,0 21 0 0,-5-2 0 0,-1 7 0 16,-2 2 0-16,-1 2 0 0,-1-1 0 0,4 2 0 15,2-3 0-15,4 1 0 0,1-4 0 0,10 4-44 16,-2-7-41-16,16 8-50 15,-25-30-55-15,54 42-129 0,-22-30-254 0,1-5 63 16,8 7 320-16</inkml:trace>
  <inkml:trace contextRef="#ctx0" brushRef="#br3" timeOffset="134018.4808">15935 6430 1731 0,'-45'-2'131'0,"17"8"-63"15,-8 0-12-15,5 8 2 0,-3 2-55 0,2 3-3 16,0 2 0-16,3 3 0 0,3 2 0 0,4-2 0 16,3 1 0-16,7-2 0 0,6 0 0 0,5 0 0 15,6-1 0-15,6-2 0 0,3 0 0 0,6-3 0 16,3-3 0-16,2-3 0 16,7-2 0-16,1-6 0 0,6 0 0 0,0-9-40 15,8 4-85-15,-15-21-103 0,25 14-392 0,-17-11 15 16,3-1 177-16</inkml:trace>
  <inkml:trace contextRef="#ctx0" brushRef="#br3" timeOffset="134358.0387">16188 6541 1602 0,'-42'13'117'0,"42"-13"-68"0,-30 27-12 0,30-27 3 0,-6 22-21 16,6-22-4-16,16 18 3 0,1-9 11 0,6-6 0 15,7 1 0-15,3-5-10 0,6 0-5 0,-3-5-3 16,2-2-4-16,-3-3 0 0,1-1-7 0,-5-2 2 16,0-2-1-16,-6-2 0 0,-4 0 0 15,-3-3-1-15,-5 2 0 0,-4-3 0 0,-4 0 0 16,-5 1 0-16,-3 0 0 0,-3-1 0 0,-3 2 0 16,-4 2 0-16,13 18 0 0,-32-28 0 15,11 20 0-15,-6 7 0 0,-1 6 0 0,-3 7 0 0,-5 6 0 16,1 7 0-16,-1 2 0 0,-2 7 0 0,3 4 0 15,2-1 0-15,2 4 0 0,7-3 0 16,7-2 0-16,6-3 0 0,7-1 0 16,8-1 0-16,5-5 0 0,5-3 0 0,6-5 0 15,10-1 0-15,8-7 0 0,13 1 0 0,8-11-2 16,24 12-269-16,-17-28-255 0,29 9-114 0,-3-10 33 16,-1-12 607-16</inkml:trace>
  <inkml:trace contextRef="#ctx0" brushRef="#br3" timeOffset="135248.7279">17648 6124 1505 0,'-4'-22'171'0,"4"22"-148"0,0 0 3 15,0 0 5-15,0 0 2 0,0 0-10 16,0 0-16-16,0 0-2 0,-15 21 4 0,9 0 8 16,-3 2 1-16,2 7 6 0,-2 2-6 0,4 5 7 15,-1 3-6-15,4 1-8 0,-1 2 16 0,2 3-25 16,1 1 14-16,-1 3-8 0,2-3-10 0,0 0 12 15,2-4-11-15,-1-2 6 0,2-5-5 0,-2-3 2 16,2-7-4-16,1-4 4 0,-5-22-3 16,11 28 4-16,-11-28-4 0,0 0 2 15,0 0 0-15,17 10-2 0,-17-10 3 0,0 0-1 16,17-31 1-16,-10 8-2 0,1-8 4 0,-1-5-6 16,0-5 5-16,0-2-7 0,1 0 6 0,-2-2-7 15,-1-1 8-15,-2-2 3 0,0-3-16 0,-3-4 15 16,2-4-19-16,2-1 3 0,-1-2 12 0,2 0-8 15,0 4 11-15,0 6-8 0,2 7 8 16,2 9-7-16,1 8 6 0,1 8-4 0,-11 20 3 16,29-23-1-16,-10 16 2 0,1 4 2 0,4 3-1 15,2 3 1-15,1 1-3 0,4 5 1 0,-2 2-3 16,-2 0 1-16,0 3-2 0,-4 2 3 16,-3 2-4-16,-3 0 5 0,-3 0-3 0,-1 2 3 15,-6-1-3-15,-2 3 3 0,-5 1-4 0,-6 1 2 16,-7 3-1-16,-7 0 0 0,-5 1 0 15,-9 0 0-15,-4 0 0 0,-6-3 0 0,-2 1 0 16,0-2 0-16,-3-2 0 0,4 1 0 0,3-4 0 16,8-2 0-16,6-3 0 0,8-4 0 0,20-10 0 15,0 0 0-15,0 0 0 0,0 0 0 0,10 21 0 16,11-15 0-16,10 0 0 0,7-3 0 0,8-1 0 16,4 0 0-16,5 0 0 0,-1 2 0 15,0 1 0-15,-1 1 0 0,-6 4 0 16,-6-1 0-16,-11 3 0 0,-6 0 0 0,-24-12 0 15,17 27 0-15,-21-8 0 0,-6 4 0 0,-9 4 0 16,-12 2 0-16,-6 1 0 0,-7 2 0 0,-5-1 0 16,1-1 0-16,-2-2 0 0,1-1 0 0,0-3 0 15,4-2 0-15,4-2 0 0,5-4 0 0,12-1 0 16,6-9-27-16,18-6-53 0,0 0-33 16,0 0-74-16,20-10-160 0,14-2-220 0,7-6 18 15,5-15 373-15</inkml:trace>
  <inkml:trace contextRef="#ctx0" brushRef="#br3" timeOffset="135905.0027">18713 6350 1572 0,'-45'-4'270'0,"19"6"-202"16,-7 0-16-16,-1 7-9 0,-3-1-12 0,2 3-20 16,-3 4-11-16,2 3 0 0,-2 1 0 0,3 4 0 15,1 1 0-15,6 2 0 0,4 0 0 0,7 2 0 16,2-1 0-16,9 1 0 0,3-1 0 0,7 0 0 15,5 0 0-15,2-3 0 0,6-2 0 0,4-4 0 16,7-6 0-16,7-1 0 0,5-5 0 16,2-5 0-16,4-3 0 0,1-7 0 0,2-5 0 15,-2-3 0-15,-4-5 0 0,-2-4 0 0,-5 1 0 16,-3-3 0-16,-5 0 0 0,-4 1 0 16,-4 0 0-16,-6-2 0 0,-4 1 0 0,-5-2 0 15,-5 2 0-15,-5-2 0 0,-2 1-29 0,-4-1 11 16,0 1-2-16,-6 2 2 0,2 4 11 0,-3 4 5 15,1 4 9-15,0 8 3 0,0 2 3 16,0 8 3-16,17-3-3 0,-28 10-5 0,28-10-3 16,-20 21-2-16,20-21-2 0,-8 23 3 0,8-23-3 15,11 25 3-15,-11-25-1 0,31 26 2 0,-5-15-4 16,7-3-1-16,2-2 0 0,6-1 0 0,1-3 0 16,5 3 0-16,1-4 0 0,2 2 0 0,-3-2 0 15,-4 0 0-15,-7 2 0 0,-7-3 0 16,-6 1 0-16,-6-1 0 0,-17 0 0 15,0 0 0-15,0 0 0 0,0 0 0 0,0 0 0 16,0 0 0-16,0 0 0 0,-11 18 0 0,11-18 0 16,-34 27 0-16,14-9 0 0,-5 2 0 0,-3 3 0 15,4 3 0-15,-1-1 0 0,1 3 0 0,5 0 0 16,2-2 0-16,4 0 0 0,4-1 0 0,5-2 0 16,6-1 0-16,5-3 0 0,-7-19 0 15,29 29 0-15,-6-19 0 0,8-4 0 0,3-4 0 16,5-9 0-16,-1-4 0 0,3-7 0 0,0-6 0 15,2-4 0-15,-1-3 0 0,-3-1 0 0,-1 1 0 16,-8-1 0-16,-7 1 0 0,-8 1 0 16,-5-2 0-16,-8 2 0 0,-4 0 0 0,-5 0 0 15,-5-1 0-15,-2 3 0 0,-6 2 0 0,0 4 0 16,-6 5 0-16,0 6 0 0,-1 5 0 16,0 6 0-16,-1 3 0 0,3 5 0 0,2 1-17 15,23-9-38-15,-30 19-26 0,31-1-71 0,-1-18-89 16,0 0-321-16,21 13-19 0,-3-14 224 0</inkml:trace>
  <inkml:trace contextRef="#ctx0" brushRef="#br3" timeOffset="136123.7579">20011 5368 1807 0,'-25'15'51'15,"-5"4"-27"-15,6 13 6 0,0 8-3 0,2 7 3 16,1 6-6-16,3 5 11 0,2 5-16 16,5 6-19-16,3 3 0 0,4 6 0 0,5-1 0 15,3-1 0-15,1-2 0 0,0-4 0 0,1-1 0 16,-1-6-26-16,2-2 3 0,-2-6-26 0,2-3 0 16,-5-12-50-16,20 15-167 0,-24-20-292 0,19-3-32 15,0-4 204-15</inkml:trace>
  <inkml:trace contextRef="#ctx0" brushRef="#br3" timeOffset="136358.2337">19831 6240 1977 0,'-50'18'62'0,"8"-2"-54"16,11 1-8-16,7-2 0 0,24-15 0 15,-22 25 0-15,22-25 0 0,-1 24 0 16,1-24 0-16,23 28 0 0,1-15 0 0,8-1 0 16,8-1 0-16,6-2 0 0,3-4 0 0,6-1 0 15,-3-2 0-15,1 0 0 0,-3-4-30 0,0 7-85 16,-13-20-97-16,25 13-408 0,-21-3 27 0,2 0 117 16</inkml:trace>
  <inkml:trace contextRef="#ctx0" brushRef="#br3" timeOffset="137170.71">21064 5817 1277 0,'-14'-18'342'16,"14"18"-278"-16,-20 6-8 0,20-6 3 0,0 0-16 15,-20 30-15-15,10-12-21 0,0 5 3 16,-3 5-1-16,1 4 8 0,-6 1-2 0,1 5 6 15,0 3-7-15,2 4 7 0,-4 0-8 0,5 3 8 16,-2-1-10-16,1 3 5 0,3 0-13 16,1 0-3-16,4-3 0 0,3-3 0 0,2-3 0 15,3-5 0-15,2-3 0 0,1-5 0 0,4-4 0 16,3-5 0-16,-11-19 0 0,26 27 0 0,-26-27 0 16,28 7 0-16,-28-7 0 0,31-8 0 0,-14-5 0 15,0-6 0-15,-1-6 0 0,1-8 0 0,-3-3 0 16,-2-5 0-16,-2 0 0 0,-5-3 0 0,-4-1 0 15,-3 1 0-15,-1-4 0 0,-1-1 0 16,-3-3 0-16,1-6-10 0,-1-3 9 16,2-3-8-16,-1 0 10 0,2 0-7 0,0 5 0 15,0 3 14-15,4 8-15 0,0 8 19 0,4 10-5 16,2 9-1-16,-6 21-1 0,15-24-5 0,-15 24 0 16,24-7 0-16,-6 8 0 0,6 4 0 0,8 1 0 15,4 3 0-15,7 3 0 0,2 2 0 0,1 1 0 16,1 1 0-16,-4 4 0 0,-3-1 0 15,-8 1 0-15,-5-1 0 0,-6-1 0 0,-7-1 0 16,-14-17 0-16,11 33 0 0,-17-13 0 0,-8 2 0 16,-12 2 0-16,-12 0 0 0,-10 1 0 0,-9-2 0 15,-8-1 0-15,-5 0 0 0,-4 0 0 0,-1 1 0 16,-1-2 0-16,5 1 0 0,6-2 0 16,8-2 0-16,11-3 0 0,7-1 0 15,13-3 0-15,26-11 0 0,-20 13 0 0,20-13 0 16,19 12 0-16,4-6 0 0,12 0 0 0,10-1 0 15,9-3 0-15,7 1 0 0,6-1 0 0,1 1 0 16,1 0-10-16,-7-2-25 0,-2 3-17 0,-13-5-15 16,-6 6-28-16,-16-11-28 0,-1 15-20 0,-24-9 11 15,0 0 17-15,0 0 32 0,-27 14 39 0,-2-10 14 16,-6 4 33-16,-3 1 35 0,-9-6 29 16,8 10 26-16,-10-13 8 0,13 11-6 0,-6-11-21 15,12 6-20-15,-2-6-20 0,10 1-16 16,22-1-13-16,-26-2-14 0,26 2-29 0,0 0-29 15,0 0-63-15,13-32-120 0,8 19-254 0,3 1-2 16,-6-11 311-16</inkml:trace>
  <inkml:trace contextRef="#ctx0" brushRef="#br3" timeOffset="137545.7337">20974 6204 1405 0,'-20'-20'122'0,"20"20"-71"0,11-22 9 15,-11 22 6-15,27-24-9 0,-5 11-15 0,0-3 0 16,6 3-2-16,0-3 3 0,5 2-7 0,1 0-3 16,4 0-6-16,-3 1-4 0,5 6-23 0,-2 1 0 15,3 3 0-15,-2 6 0 0,0 0 0 0,-1 7 0 16,-5 2 0-16,-2 5 0 0,-3 5 0 0,-3 3 0 15,-4 2 0-15,-5 3 0 0,-6 3 0 16,-5 2 0-16,-8 1 0 0,-5 3 0 0,-5 2 0 16,-11 1 0-16,-4 2 0 0,-8-2 0 0,-4 0 0 15,-9-2 0-15,-2 0 0 0,-4-3 0 0,-2-1 0 16,0-5 0-16,1-3 0 0,4-4 0 16,4-4 0-16,5-5 0 0,5-3 0 0,4-3 0 15,6-5 0-15,8-2 0 0,20-2 0 0,-21-7 0 16,12-10-94-16,9 17-159 0,10-33-392 15,7 7 23-15,-1-6 190 0</inkml:trace>
  <inkml:trace contextRef="#ctx0" brushRef="#br3" timeOffset="138065.6762">19780 6385 869 0,'0'0'136'0,"0"0"-4"16,-17 3-9-16,17-3 10 0,0 0-37 0,0 0-2 15,0 0-10-15,0 0-8 0,0 0-10 0,0 0-13 16,0 0-7-16,0 0-12 0,23-32-5 16,-3 9-11-16,5-7 0 0,9-5-13 0,6-5 6 15,8-2-7-15,4-4 1 0,3 1-6 16,-4-1 5-16,-1 3-10 0,-8 0 9 0,-3 3-7 16,-5 3 5-16,-5 0-8 0,-4 5-11 0,-6 3 15 15,-3 7-30-15,-8 3 18 0,-8 19-20 0,5-19 2 16,-5 19-16-16,-18-2-13 0,18 2-5 0,-41 22-2 15,14 4 10-15,-11-7-43 0,10 17-25 16,-17-15-139-16,10 8-235 0,8 8 53 0,-7-16 314 16</inkml:trace>
  <inkml:trace contextRef="#ctx0" brushRef="#br3" timeOffset="138995.4653">7941 8052 719 0,'0'0'54'0,"19"-15"-12"0,-19 15 18 16,0 0 12-16,18-15 20 0,-18 15 2 15,0 0-7-15,0 0-7 0,8-17-12 0,-8 17-6 16,0 0-3-16,0 0-7 0,2-22-5 0,-2 22-6 16,0 0-4-16,4-21-7 0,-4 21-5 0,0 0-7 15,0 0-2-15,5-16-5 0,-5 16-3 0,0 0-1 16,0 0 2-16,0 0 7 0,19 27 2 0,-8-5 4 15,0 6-7-15,1 7 4 0,-2 7-8 16,-2 7 8-16,-5 3-8 0,0 7-3 0,-7 0 16 16,-1 5-16-16,-6-1 17 0,1 1-2 0,-3-3-10 15,2-4 8-15,0-8-17 0,3-8-4 0,2-9 0 16,2-9 0-16,4-23 0 0,0 25 0 0,0-25 0 16,0 0 0-16,0 0 0 0,0 0 0 0,21-23 0 15,-9-3 0-15,2-12 0 0,2-10 0 0,2-8 0 16,2-2 0-16,1 0 0 0,-3 1-5 15,-2 0-5-15,-2-1 17 0,-2-2-13 0,2-2 14 16,-2-2-2-16,0-1-10 0,1-3 8 0,3 0-5 16,1 5 2-16,3 4-2 0,2 7-9 15,1 9 15-15,1 8-17 0,2 5 19 0,0 9-5 16,2 4-2-16,1 2 2 0,3 3-3 0,1 4 3 16,1 2-2-16,1 3 2 0,2 2-2 15,-3 6 0-15,2 2-1 0,-4 4-3 0,-4 4 5 16,-4 3-3-16,-4 1-5 0,-8 4 21 0,-4 4-19 15,-4 0 13-15,-9 5-8 0,-3 2 0 0,-8 0 0 16,-9 1 0-16,-5 1 0 0,-5 1 0 0,-7 0 0 16,-3-1 0-16,0-3 0 0,-1-3 0 0,1-5 0 15,4-3 0-15,3-5-8 0,7-4-21 0,1-5-11 16,12 0-29-16,-1-10-40 0,19 2-108 16,0 0-244-16,0 0-113 0,0 0 35 15,22-37 539-15</inkml:trace>
  <inkml:trace contextRef="#ctx0" brushRef="#br3" timeOffset="139464.2687">9498 8172 1614 0,'-20'-3'51'15,"20"3"-6"-15,-37-5 9 0,18 3 2 0,-4-6-13 16,2 2-18-16,-3-4-2 0,2 1-3 0,-1 1 9 15,1 2-2-15,-2 0 0 0,0 2-7 16,-4 3-7-16,0 2-13 0,-1 3 0 16,-1 3 0-16,1 3 0 0,0 3 0 0,-1 5 0 15,0 3 0-15,0 4 0 0,0 4 0 0,-4 6 0 16,2 3 0-16,0 2 0 0,3 1 0 0,5-5 0 16,6-3 0-16,5-7 0 0,8-4 0 0,7-5 0 15,-2-17 0-15,24 23 0 0,-1-16 0 0,9-7 0 16,7-3 0-16,6-8 0 0,6-6 0 0,5-7 0 15,0-5 0-15,2-5 0 0,0-4 0 16,1-3 0-16,-2-1 0 0,-5-2 0 0,-4 3 0 16,-7 4 0-16,-6 0 0 0,-6 6 0 0,-8 1 0 15,-5 4 0-15,-8 6 0 0,-4 0 0 16,-4 20 0-16,-5-24 0 0,5 24 0 0,-17-8 0 16,17 8 0-16,-27 11 0 0,7 3 0 0,-2 8 0 15,-2 6 0-15,-1 4 0 0,2 5 0 0,0 1 0 16,4 1 0-16,2 3 0 0,6-2 0 15,6-2 0-15,3-3 0 0,11-4 0 0,1-4-38 16,9 1-17-16,2-8-4 0,9 2-10 0,-1-12-22 16,19 7-37-16,-13-21-64 0,26 19-89 0,-16-18-140 15,5-8-64-15,12 11 258 0</inkml:trace>
  <inkml:trace contextRef="#ctx0" brushRef="#br3" timeOffset="139964.2703">10056 8145 1687 0,'-17'-8'120'15,"-12"-8"-53"-15,3 7-14 0,-1 0-4 0,2 3-14 16,-3 3-9-16,-1 3-16 0,-2 4-10 0,2 6 0 16,0 1 0-16,0 4 0 0,1 3 0 0,2 5 0 15,3 4 0-15,2 1 0 0,3 0 0 0,6 2 0 16,1-1 0-16,6-3 0 0,4-1 0 16,3-5 0-16,7-3 0 0,-9-17 0 0,29 24 0 15,-7-18 0-15,5-1 0 0,3-7 0 0,7-4 0 16,0-6 0-16,2-4 0 0,3-5 0 0,-3-4 0 15,2 0 0-15,-6-3 0 0,-3-1 0 16,-3 3 0-16,-6 0 0 0,-1 2 0 0,-4 2 0 16,-4 2 0-16,-3 3 0 0,-11 17 0 0,10-20 0 15,-10 20 0-15,0 0 0 0,0 0 0 16,0 0 0-16,-21 12 0 0,6 6 0 0,-2 10 0 16,-1 7 0-16,-3 11 0 0,-3 6 0 0,-2 7 0 15,-1 8 0-15,-2 3 0 0,1 5 0 0,0 4 0 16,0-3 0-16,3-1 0 0,3-5 0 0,5-5 0 15,2-4 0-15,4-8 0 0,2-5 0 0,1-4 0 16,3-7 0-16,2-9 0 0,2-10 0 16,1-18 0-16,0 0 0 0,0 0 0 0,0 0 0 15,0 0 0-15,0 0 0 0,1-19 0 16,1-8 0-16,1-7 0 0,2-8 0 0,1-2 0 16,-2-1 0-16,3-5 0 0,-3 2 0 0,1-4 0 15,1-3 0-15,2 0 0 0,0-5 0 0,3-3 0 16,2 3 0-16,2 5 0 0,1 6 0 0,0 10 0 15,0 8 0-15,1 4 0 0,0 5 0 16,2 5 0-16,0 3 0 0,6 2 0 0,-2 3 0 16,5 3-60-16,-4-5-28 0,16 24-96 0,-23-30-149 15,22 20-276-15,-5-3 20 0,-4-11 406 0</inkml:trace>
  <inkml:trace contextRef="#ctx0" brushRef="#br3" timeOffset="140308.0539">10455 8247 1591 0,'0'0'175'15,"0"0"-127"-15,0 0-15 0,0 0 6 0,0 0-9 16,0 0 1-16,29-2-4 0,-10-6 0 0,5 0-7 16,1-3-2-16,-1 1-10 0,-1-1-8 15,-1 1 0-15,-3 1 0 0,-2-1 0 0,-17 10 0 16,24-17 0-16,-24 17 0 0,0 0 0 15,10-24 0-15,-10 24 0 0,-4-22 0 0,4 22 0 16,-12-26 0-16,12 26 0 0,-20-23 0 0,20 23 0 16,-23-14 0-16,23 14 0 0,-31 3 0 0,11 5 0 15,-2 4 0-15,-2 6 0 0,0 4 0 0,-1 5 0 16,1 2 0-16,3 3 0 0,3 2 0 16,4 4 0-16,1-3 0 0,5 0 0 0,5-5 0 15,5-4 0-15,4-3 0 0,5-3 0 0,-11-20 0 16,35 27 0-16,-8-19 0 0,3-7 0 0,10-2 0 15,8-5-10-15,10 1-62 0,-2-16-89 0,28 21-250 16,-14-21-216-16,9-1 16 0,4 5 457 0</inkml:trace>
  <inkml:trace contextRef="#ctx0" brushRef="#br3" timeOffset="140698.7083">11771 7598 1566 0,'8'-16'144'0,"-8"16"-66"0,0 0-21 15,-17-11-7-15,17 11-14 0,0 0-18 0,-16 24-11 16,5-2-7-16,0 7-4 0,-2 6 29 0,0 7-18 16,-3 3 22-16,1 3-7 0,2 2-13 0,1 1-6 15,1-1-3-15,2-3 0 0,2-1 0 16,3-4 0-16,6-4 0 0,0-1 0 15,5-4 0-15,2-5 0 0,4-2-20 0,4-6-18 16,5-2 16-16,2-7-29 0,9-2 18 0,0-18-44 16,12 7-26-16,-8-24-35 0,20 17-129 0,-21-15-252 15,9-12 11-15,5 7 238 0</inkml:trace>
  <inkml:trace contextRef="#ctx0" brushRef="#br3" timeOffset="140870.6012">12347 7493 1628 0,'-41'18'104'0,"24"5"-32"0,-8 2-14 16,6 10-4-16,-4 2-2 0,2 8-34 0,0 2 11 16,3 5-20-16,0 1 1 0,2 4 3 0,2 0-13 15,3-3 0-15,5-3 0 0,6-4 0 16,7-3-1-16,6-5-22 0,8 0-29 16,0-10-35-16,14 9-14 0,-7-17-72 0,24 3-368 15,-12-4-20-15,3-6 54 0</inkml:trace>
  <inkml:trace contextRef="#ctx0" brushRef="#br3" timeOffset="141058.166">12621 8340 1876 0,'-21'18'77'0,"-3"0"-68"15,3 1-2-15,4 1-4 0,2-1-5 0,4 4-19 16,1-2-11-16,6 3-28 0,-3-6-31 0,14 15-76 15,-7-33-154-15,-1 31-252 0,10-7 38 0,-9-24 366 16</inkml:trace>
  <inkml:trace contextRef="#ctx0" brushRef="#br3" timeOffset="141605.0053">13631 7693 1221 0,'10'-27'329'16,"-10"27"-262"-16,0 0-34 0,0 0 12 0,-28 5-10 15,28-5-14-15,-23 13 17 0,23-13-26 16,-32 23 22-16,15-5-10 0,-3-1 1 0,0 5 8 16,-1 0-8-16,2 5 4 0,0-2-7 15,4 4 3-15,0 0-9 0,4 4-3 0,3-1-13 16,3 2 0-16,5 0 0 0,2-3 0 0,6 1 0 15,2-2 0-15,3-1 0 0,3-2 0 0,6-4 0 16,2-3 0-16,5-4 0 0,3-3 0 0,5-4 0 16,5-6 0-16,2-5 0 0,5-5 0 0,1-5 0 15,4-6 0-15,-2-5 0 0,-1-6 0 0,-5-3 0 16,-3-3 0-16,-9-1 0 0,-8-4 0 16,-7-3 0-16,-4 1 0 0,-9 0 0 15,-3 1 0-15,-5 1 0 0,-7 0 0 0,-2 0 0 16,-3 1 0-16,-4 2 0 0,-3 0 0 0,-5 5 0 15,1 3 0-15,-3 3 0 0,-1 7 0 0,1 6 0 16,-1 6 0-16,-1 8 0 0,4 6 0 0,-2 7-3 16,0 6-7-16,3 6-14 0,-1 2-5 15,4 5-10-15,-3-5-57 0,14 14-48 0,-13-23-158 16,19 15-293-16,0 0 56 0,3-10 274 0</inkml:trace>
  <inkml:trace contextRef="#ctx0" brushRef="#br3" timeOffset="141808.1226">13971 8044 1651 0,'0'0'266'0,"-34"14"-225"0,34-14-9 16,-27 11 2-16,27-11-11 0,0 0-23 0,-23 24 0 16,23-24 0-16,-12 27 0 0,12-27 0 0,-7 32 0 15,10-12 0-15,3 0 0 0,4 1 0 0,2-2 0 16,6 2-8-16,4-1-24 0,6 1 15 0,1-4-37 15,6 2 12-15,-3-8-28 0,7 6-29 16,-10-17-43-16,20 18-142 0,-13-14-261 0,1-5 5 16,5 5 327-16</inkml:trace>
  <inkml:trace contextRef="#ctx0" brushRef="#br3" timeOffset="142167.5195">14568 7943 1656 0,'-17'17'238'0,"-6"-7"-199"0,3 3-6 0,2-1 0 16,18-12-2-16,-26 30-14 0,15-13-17 0,0 3 0 15,3-1 0-15,2-1 0 0,3 0 0 0,3-1 0 16,5 0 0-16,-5-17 0 0,25 27 0 16,-8-18 0-16,1-1 0 0,4-2 0 15,2-3 0-15,2-3 0 0,3-2 0 0,-1-4 0 16,-3-3 0-16,1-3 0 0,-3-2 0 0,-1-3 0 15,0 0 0-15,0-2 0 0,-3-2 0 0,-2 2 0 16,-1-3 0-16,-4 0 0 0,0 0 0 0,-2 1 0 16,-2 1 0-16,0 1 0 0,-8 19 0 0,10-29 0 15,-10 29 0-15,0 0 0 0,2-19 0 0,-2 19 0 16,0 0 0-16,0 0 0 0,0 0 0 16,-16 30 0-16,6-7 0 0,-2 6 0 0,-2 0 0 15,-1 5 0-15,0-5 0 0,6 2 0 0,-2-4-46 16,6 4-29-16,-2-10-25 0,14 14-76 0,-7-35-101 15,-3 34-302-15,11-14 26 0,-8-20 313 16</inkml:trace>
  <inkml:trace contextRef="#ctx0" brushRef="#br3" timeOffset="142549.0933">15121 8033 1266 0,'-21'1'350'0,"21"-1"-290"0,0 0-17 16,0 0 6-16,3 20 2 0,-3-20-12 16,13 17-12-16,-13-17-1 0,23 17 0 0,-4-9 1 15,-2-5-6-15,3 3-2 0,2-5-2 0,1 1-5 16,0-2 0-16,0-4-10 0,2 0-2 0,-2-2 0 16,1-1 0-16,-1-3 0 0,-1-2 0 0,-2-1 0 15,-1-3 0-15,-2-1 0 0,-1-2 0 0,-1 0 0 16,-1-3 0-16,-2 1 0 0,-2 2 0 15,-4 0 0-15,-6 19-3 0,5-32-1 16,-5 32 5-16,-7-25-2 0,7 25 2 0,-17-14-2 0,17 14 0 16,-32 4 1-16,10 5 1 0,-2 5 1 15,-7 5-1-15,-1 7 3 0,-2 3-4 0,-4 5 0 16,1 2 0-16,2 0 0 0,1 1 0 0,5-2 0 16,7-3 0-16,6-1 0 0,8-4 0 0,4-5-2 15,9-1-21-15,-5-21-2 0,27 27-13 16,-4-19-9-16,11-1-37 0,-5-17-54 0,22 20-161 15,-5-25-300-15,3 1 68 0,4 1 271 0</inkml:trace>
  <inkml:trace contextRef="#ctx0" brushRef="#br3" timeOffset="142870.4386">15944 7826 1665 0,'0'0'186'0,"-53"16"-142"0,19-9-2 0,-4 1-2 0,4 3-9 15,0 1-18-15,5 3-1 0,2-1-2 16,6 2-6-16,21-16-4 0,-19 24 0 0,19-24 0 16,6 22 0-16,-6-22 0 0,28 19 0 0,-6-13 0 15,1-1 0-15,4-1 0 0,-1-3 0 0,4 1 0 16,-2 0 0-16,-2-2 0 0,-4-2 0 16,-1 1 0-16,-3 0 0 0,-18 1 0 0,27 0 0 15,-27 0 0-15,0 0 0 0,19 0 0 0,-19 0 0 16,0 0 0-16,0 0 0 0,0 0 0 0,2 17 0 15,-2-17 0-15,-3 23 0 0,3-23 0 0,-7 29 0 16,1-11 0-16,-1 1 0 0,-2 3 0 0,-1 0 0 16,-2 1 0-16,-1 0 0 15,1-1 0-15,-2-3 0 0,6-1-2 0,8-18-48 16,-8 32 2-16,8-32-58 0,9 21-31 0,-9-21-106 16,19-13-360-16,-2 6 48 0,4-16 253 0</inkml:trace>
  <inkml:trace contextRef="#ctx0" brushRef="#br3" timeOffset="143076.1606">16695 7372 1947 0,'-43'28'66'16,"14"0"-41"-16,-1 5-16 0,2 5-9 0,-3 2 0 15,0 4 0-15,-2 2 0 0,1 2 0 0,4 0 0 16,4 1 0-16,1-2 0 0,3 1 0 15,4 0 0-15,3-3 0 0,5 0 0 0,-3-6 0 16,6 0 0-16,-3-8-44 0,8 2-48 0,-6-13-33 16,17 13-69-16,-11-33-417 0,2 31 43 0,-2-31 156 15</inkml:trace>
  <inkml:trace contextRef="#ctx0" brushRef="#br3" timeOffset="143421.7941">16251 7740 1646 0,'-16'22'395'16,"-3"-16"-389"-16,19-6-6 0,-21 7 0 0,21-7 0 15,0 0 0-15,0 0 0 0,22 11 0 0,-5-7 0 16,7-4 0-16,7-2 0 0,5-2 0 0,7-1 0 16,3-3 0-16,1 1 0 0,4 1 0 15,-3 0 0-15,-3 2 0 0,-5 1 0 16,-4 0 0-16,-3 2 0 0,-5 1 0 0,-5 1 0 15,-3 3 0-15,-20-4 0 0,20 6 0 0,-20-6 0 16,0 0 0-16,0 0 0 0,15 24 0 0,-15-24 0 16,2 24 0-16,-2-24 0 0,-4 32 0 0,-1-15 0 15,-1 3 0-15,-3 5 0 0,-1 1 0 0,-2 4 0 16,0 1 0-16,0-1 0 0,0 0 0 16,0-4 0-16,1-1 0 0,1-2 0 0,4-3 0 15,0-1 0-15,3-1-3 0,3-18-38 0,1 26-20 16,-1-26-18-16,11 17-49 0,-11-17-74 0,22-11-269 15,-22 11-105-15,25-24 91 0</inkml:trace>
  <inkml:trace contextRef="#ctx0" brushRef="#br3" timeOffset="143546.7838">16743 7386 1807 0,'-40'-6'72'16,"9"0"-60"-16,1 1-8 0,2 1-3 0,3 2-36 15,-10-12-91-15,35 14-251 0,-45 4-229 0,28-4 30 16,17 0 401-16</inkml:trace>
  <inkml:trace contextRef="#ctx0" brushRef="#br3" timeOffset="144343.6893">17322 7828 1263 0,'-24'-12'134'0,"24"12"-58"0,-39-11 4 16,21 14 5-16,-11-7-16 0,4 9-24 15,-9-3-18-15,0 8 2 0,-6-2 4 0,2 7 8 16,-3 2-4-16,2 3 2 0,0 2-11 0,3 6 2 16,2 0-9-16,4 1-11 0,5 0-10 15,4-2 0-15,5-3 0 0,8-4 0 0,7-2 0 16,1-18 0-16,13 29 0 0,5-18 0 0,4-2 0 15,9-6 0-15,3-1 0 0,6-7 0 0,4-4 0 16,3-3 0-16,2-3 0 0,0-2 0 0,1-4 0 16,-5-1 0-16,-2-1 0 0,-8-2 0 0,-6-1 0 15,-4 1-6-15,-8 2 4 0,-4 1-5 16,-4 5 10-16,-6 0-4 0,-3 17 3 0,-3-29-1 16,3 29 0-16,-17-26-2 0,17 26 2 0,-26-20-3 15,26 20 3-15,-26-8 1 0,26 8 1 16,-19 1 2-16,19-1-5 0,0 0 0 0,0 0 0 15,0 0 0-15,0 0 0 0,27 6 0 0,-4-6 0 16,6-1 0-16,6 0 0 0,4 0 0 0,1-1 0 16,3 4 0-16,-2-1 0 0,-2 2 0 15,-5 2 0-15,-2 1 0 0,-7 0 0 0,-5 2 0 16,-20-8 0-16,22 15 0 0,-22-15 0 0,5 17 0 16,-5-17 0-16,-8 25 0 0,8-25 0 0,-19 32 0 15,4-14 0-15,-3 4 0 0,-1 0 0 0,-3 1 0 16,-1 0 0-16,-2-3 0 0,5 0 0 0,0-3 0 15,20-17 0-15,-24 25 0 0,24-25 0 16,0 0 0-16,0 0 0 0,0 0 0 16,36 9 0-16,-10-19 0 0,8-5 0 0,7-4 0 15,3-5 0-15,3-2 0 0,2-3 0 0,-4-1 0 16,-2 0 0-16,-3 2 0 0,-3 4 0 0,-4 3 0 16,-4 3 0-16,-5 5 0 0,-7 1 0 0,-17 12 0 15,0 0 0-15,17-9 0 0,-17 9 0 0,0 0 0 16,-10 18 0-16,1-1 0 0,-4 10 0 15,-2 4 0-15,-4 6 0 0,0 3 0 0,0-2 0 16,1 2 0-16,2-3 0 0,3-5 0 0,4 0 0 16,4-7 0-16,8 3 0 0,-2-8-16 0,13 9-111 15,-14-29-113-15,31 25-391 0,-31-25 27 16,37 15 176-16</inkml:trace>
  <inkml:trace contextRef="#ctx0" brushRef="#br3" timeOffset="147172.4533">19807 7522 1032 0,'-34'-21'103'0,"15"14"-77"0,-7-2 25 16,0 9 16-16,-12-10 8 0,3 10-15 0,-11-6-12 15,2 7-4-15,-9-6 3 0,3 8 9 0,-11-8 1 16,9 6-7-16,-5-3-8 0,8 3-8 15,3-1-9-15,6 1-3 0,2 0-3 0,10 2-4 16,5-1-2-16,23-2-6 0,-23 6-4 0,23-6-4 16,0 0-2-16,2 21 3 0,7-3-3 0,4 4 5 15,5 4-4-15,5 2 4 0,5 0-5 0,6-1-5 16,5-2 23-16,3 2-24 0,3-4 25 0,0 2-12 16,1-3-3-16,0-2 2 0,-2 0-3 15,-3-1 1-15,-2-1-2 0,-5-1 3 16,-3 0-4-16,-5 0 5 0,-4 0-4 0,-4 0 2 15,-7 1-2-15,-2-1 2 0,-7 1-3 0,-3 1 4 16,-7 3-5-16,-8 0 1 0,-10 2-10 0,-8 2-1 16,-7 0-9-16,-9 1 8 0,-3-2-3 0,-7 1 12 15,0-3-1-15,2-3 6 0,3-3 0 0,4-5 7 16,6-6 0-16,5-5 2 0,7-4 1 16,10-5-5-16,23 8 0 0,-24-26-5 0,24 4 1 15,6-5-5-15,7-5 8 0,7-6-10 0,6-2 11 16,2-2-10-16,9-3 10 0,1-1-7 15,3 0 9-15,3-1-11 0,2 3 10 0,4 1-8 16,-2 2-13-16,4 5 27 0,-5 3-27 0,0 5 24 16,-3 3-2-16,-5 3-9 0,-7 5 6 0,-8 3-3 15,-24 14 1-15,24-16 3 0,-24 16 5 16,0 0-1-16,0 0 0 0,0 0-2 0,0 0-6 16,-26-13-2-16,26 13 0 0,-25-4 0 0,25 4-3 15,-30-1-3-15,30 1-11 0,-32 1-10 0,32-1-20 16,-28-1-38-16,28 1-86 0,-24 5-221 0,24-5-153 15,0 0 17-15,0 0 453 0</inkml:trace>
  <inkml:trace contextRef="#ctx0" brushRef="#br3" timeOffset="147363.215">19958 8140 2009 0,'0'0'-13'15,"-5"-21"-8"-15,10 1-12 0,9 2-38 0,-3-21-123 16,16 16-415-16,-6-9-3 0,-1-1 157 0</inkml:trace>
  <inkml:trace contextRef="#ctx0" brushRef="#br0" timeOffset="170304.0074">10230 4700 1408 0,'-18'8'18'0,"18"-8"-13"31,-17 18-5-31,17-18 10 0,-18 26 3 0,10-9 6 16,8-17 2-16,-22 37 5 0,9-14-3 16,2 7 14-16,-6-1-6 0,5 6 3 0,-4 0-9 15,2 3 1-15,2-2-14 0,2 2 8 0,2-3-11 16,3-3-8-16,3-4 24 0,3-4-32 0,-1-24 30 15,12 28-20-15,-12-28-2 0,30 11 2 0,-6-12 1 16,5-5 5-16,2-9 4 0,3-5 8 0,3-8-29 16,-1-3 21-16,2-5-28 0,-3 0 14 0,1 0 6 15,-4 1-7-15,-2 3 6 0,-5 2-6 16,-3 1 8-16,-2 3-5 0,-6 1 6 16,0 4-6-16,-7 4 1 0,-7 17-2 0,11-22 1 15,-11 22-1-15,0 0 0 0,0 0 0 0,0 0-3 16,0 0-1-16,0 0 1 0,0 0 1 0,1 26 0 15,-3-1 4-15,-1 2-4 0,1 1 5 0,-2 1-4 16,2-1 5-16,0-2-3 0,4-2 6 0,1-4-2 16,6-2 4-16,-9-18-7 0,27 29 8 15,-9-19 3-15,4-3 5 0,1-4 5 0,2-4-1 16,3-7 1-16,4-3-3 0,2-7 2 0,4-2-7 16,-1-8-1-16,0-4-9 0,-3-3-4 0,-4-1-1 15,-2-3 0-15,-3 2 0 0,-5-1 0 16,-5 3-5-16,-4 4-11 0,-5-3-17 0,-2 6-2 15,-8-1-18-15,3 6-9 0,-7-6-23 16,8 29-51-16,-15-36-50 0,15 36-131 0,0 0-221 16,-21-1 49-16,16 18 398 0</inkml:trace>
  <inkml:trace contextRef="#ctx0" brushRef="#br0" timeOffset="170695.6188">11090 4883 1536 0,'0'0'26'0,"0"0"-26"0,0 0-3 0,0 0 2 15,3 17 5-15,-3-17 6 0,0 0 7 0,25 6 11 16,-25-6 12-16,30-2-3 0,-12-3-7 0,7-1-12 16,-1-4-9-16,4 0-5 0,1-5 4 0,1-1-4 15,1-2 2-15,0 1 2 0,-1-1 8 16,-4 1-4-16,-5 0 5 0,-21 17-8 0,22-26 8 15,-22 26 2-15,5-21 3 0,-5 21-4 0,-10-22-8 16,10 22-8-16,-21-23 1 0,21 23-4 0,-32-18 3 16,11 11-2-16,-1 3 2 0,-1 3 2 15,-3 4 1-15,1 4 1 0,-2 2 0 0,-1 7 4 0,0 4-3 16,1 2 6-16,-1 5-4 0,4 3 4 16,2-1-8-16,5 2 3 0,4-4-7 0,4-2 4 15,7-1-6-15,2-2 2 0,7-4-3 0,3 0 2 16,-10-18-3-16,39 25 3 0,-9-19 0 15,7-5-4-15,8-5-12 0,2-10-14 0,10 0-21 16,-2-12-37-16,13 10-72 0,-18-28-125 0,18 11-298 16,-8-4 32-16,-3-12 304 0</inkml:trace>
  <inkml:trace contextRef="#ctx0" brushRef="#br0" timeOffset="171151.1766">12011 4016 1760 0,'-30'12'47'16,"4"8"-13"-16,1 0-2 0,4 7 3 0,2 2-13 16,2 6-2-16,0 6-9 0,3 5 8 15,0 4-9-15,4 3 7 0,0 5-11 0,3 2-4 16,1 5 15-16,2 1-16 0,2-1 13 0,1 1-14 16,-1-3 0-16,2-5 0 0,-1-4 0 0,2-4 0 15,1-8 0-15,0-5 0 0,-1-4 0 0,3-6 0 16,-2-6 0-16,1-4 0 0,-3-17 0 0,5 18 0 15,-5-18 0-15,0 0 0 0,0 0 0 16,0 0 0-16,0 0 0 0,0 0 0 0,14-30 0 16,-6 6 0-16,2-5 0 0,1-2 0 0,2-1 0 15,-1 1 0-15,0-2 0 0,4 0 0 0,1 1 0 16,1 2 0-16,3 2 0 0,1 5 0 0,-1 5 0 16,1 4 0-16,0 7 0 0,-4 3 0 15,0 4 0-15,-18 0 0 0,27 11 0 0,-27-11 0 16,31 23 0-16,-31-23 0 0,29 29 0 15,-18-12 0-15,-1 0 0 0,-3 1 0 0,-2 0 0 16,-3-1 0-16,-2 0 0 0,-2 0 0 0,-4 0 0 16,-4 1 0-16,-3 0 0 0,-6 1 0 0,-5-1 0 15,-6-1 0-15,-6 0 0 0,-1-2 0 0,-2-1 0 16,-2-4 0-16,2 0 0 0,0-5 0 0,6-1 0 16,2-4-9-16,8-3-16 0,5-3-10 15,18 6-27-15,-14-23-41 0,32 16-76 0,-13-29-126 16,23 11-263-16,12-2 19 0,1-11 338 0</inkml:trace>
  <inkml:trace contextRef="#ctx0" brushRef="#br0" timeOffset="171494.9357">12906 4501 1788 0,'0'0'112'0,"-38"1"-86"0,14 2-9 16,-1-1 2-16,1 6-15 0,-6-1 2 0,2 4-11 15,-3 1 31-15,-1 4-9 0,4-1 13 0,1 1-23 16,6 1-7-16,1 2 0 0,4-1 0 0,3 2 0 16,2-1 0-16,2-1 0 0,5 0 0 0,2-1 0 15,2-17 0-15,8 31 0 0,-8-31 0 16,18 26 0-16,-18-26 0 0,24 23 0 0,-24-23 0 16,33 17 0-16,-13-11 0 0,0-1 0 15,5-1 0-15,-4-1 0 0,4 0 0 0,-5 0 0 0,-1 0 0 16,-19-3 0-16,26 7 0 0,-26-7 0 15,0 0 0-15,16 18 0 0,-16-18 0 0,1 24 0 16,-7-6 0-16,-3 4 0 0,-8 5 0 16,-8 2 0-16,-3 2 0 0,-6 1 0 0,1-3 0 15,2-3 0-15,6-5 0 0,7-4 0 0,18-17 0 16,-14 19 0-16,14-19 0 0,0 0-69 0,28 17-64 16,-21-36-162-16,25 11-327 0,0-11 13 0,6-6 291 15</inkml:trace>
  <inkml:trace contextRef="#ctx0" brushRef="#br0" timeOffset="171635.5529">13206 5042 2047 0,'0'0'0'15,"-22"7"0"-15,22-7 0 0,-27 0 0 16,27 0 0-16,0 0 0 0,-24-14 0 0,24 14 0 16,-16-20 0-16,16 20 0 0,-10-30-37 0,10 30-422 15,16-23-226-15,-16 23 35 0,15-27 435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49:49.86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1682 693 740 0,'0'0'41'0,"0"0"-38"16,0 0-5-16,0 0 0 0,0 0 11 15,0 0 13-15,0 19 8 0,0-19 6 0,0 0-34 16,-11 28 22-16,11-28-36 0,-16 44 34 0,6-15 11 16,-2 9 0-16,0 5 11 0,-4 3-17 0,3 2 9 15,-6 9-18-15,4 2 12 0,-7 6 4 0,2-2-26 16,-3 5 17-16,0-4-24 0,-3 1 6 0,3-3 18 16,-3-4-8-16,4-2 17 0,-1-4-12 0,3-3 6 15,1-7-15-15,5-4 4 0,5-11-11 0,3-5 1 16,6-22-7-16,-2 19 1 0,2-19-3 0,0 0 2 15,17-1 6-15,-17 1 7 0,22-28 12 0,-7 4-2 16,-2-11 6-16,4-9-16 0,0-8 2 0,1-5-14 16,3-4 10-16,-1-2-15 0,-1-7 24 15,1 2-17-15,-3-6 4 0,1 3 26 0,-2-3-26 16,-1-1 19-16,-1 4-1 0,2 0-25 0,-3 1 24 16,3 6-1-16,0 1-6 0,1-1 6 0,1 9-17 15,1 4-7-15,1 6 6 0,0 10-1 0,1 6-1 16,1 0 1-16,-1 6-7 0,1 4 2 0,-2 3 0 15,0 6 0-15,-3 4 0 0,-17 6-1 0,28-3 0 16,-28 3 1-16,26 13 3 0,-26-13 0 0,28 40 5 16,-12-5 0-16,-2 6-4 0,0 12 5 0,0 12-5 15,-1 4 16-15,0 5-21 0,1 1-7 16,-2-5 2-16,-1 5-14 0,-1-1 15 0,1 2 15 0,-1 0-3 16,1-3-20-16,0-3 21 0,0-5-23 15,1-4 9-15,-1-2 14 0,0-4-15 0,0 0 14 16,0-2-13-16,0-3 9 0,0-4-20 0,-4-7 6 15,2-3-22-15,-5-9-5 0,2 3-25 0,-6-30-31 16,3 42-49-16,-3-42-155 0,-17 11-197 0,17-11 34 16,0 0 409-16</inkml:trace>
  <inkml:trace contextRef="#ctx0" brushRef="#br0" timeOffset="187.4773">1601 1373 1568 0,'0'0'64'0,"0"0"-32"16,0 0-22-16,0 0-12 0,23-19 7 0,-1 10 6 16,10 0-3-16,6-4 5 0,7-3-10 0,6-1 0 15,6-3-5-15,5 2-24 0,0-5 17 0,8 6-65 16,-9-7 1-16,15 7-64 0,-17-10-77 0,19 11-120 16,-6 10-166-16,-11-2 155 0,14 15 345 0</inkml:trace>
  <inkml:trace contextRef="#ctx0" brushRef="#br0" timeOffset="712.8344">3377 1399 970 0,'-24'1'36'0,"2"2"-7"0,-4-4 18 0,3 8 21 16,-5-11 19-16,5 10-11 0,-10-7-20 0,6 5-12 15,-7-2-9-15,4 4 1 0,-5-2 3 0,4 4 3 16,-5-2-3-16,4 6 4 0,-3-2-1 0,3 6-1 16,-1-3-10-16,5 5 0 0,2-2-16 0,3 2-1 15,4 3-10-15,2 3 3 0,6 1-7 0,4 8 5 16,5 1-6-16,4-3 4 0,5 2-5 0,6-6 4 15,6-3-6-15,7-1 5 0,5-5-4 16,6-5 0-16,6-6-2 0,9-8 0 0,2-10 3 16,7-8-1-16,3-10 9 0,2-9-3 15,2-10 12-15,0-8-8 0,-2-9 11 0,-4-4-15 16,-2-2 10-16,-3-4-17 0,-6 0 10 0,-4-4 12 16,-7 3-15-16,-7 2 15 0,-7 7-13 0,-8-4-13 15,-7 5 12-15,-7-5-8 0,-6 4-1 0,-2-7 8 16,-6 10-9-16,-4 5 3 0,-1 7 2 15,-2 18 1-15,0 10 0 0,0 13-4 0,17 11 0 16,-33 13 2-16,13 10 3 0,1 14 4 0,-1 17 3 16,1 16 13-16,-1 6-32 0,2 10 10 0,4-5-4 15,0 0-18-15,8 0 27 0,5-2 4 0,7-3-9 16,7-1-19-16,7-5 9 0,4-7-28 0,8-5 3 16,-1-6-10-16,10-4-24 0,-6-9-16 15,13 11-62-15,-15-26-21 0,20 18-170 16,-11-8-174-16,-7-18 89 0,12 13 424 0</inkml:trace>
  <inkml:trace contextRef="#ctx0" brushRef="#br0" timeOffset="1195.759">4676 1311 905 0,'0'0'266'0,"-17"-19"-234"0,17 19-17 16,-31-10 14-16,9 3 27 0,22 7 9 15,-43-10 3-15,20 11-12 0,-12-2-10 0,3 7 1 16,-8 1-2-16,3 8 5 0,-4-1-8 0,4 8 1 16,-1-1-15-16,3 6 1 0,1 2-19 0,4 4 4 15,1 1-13-15,3 1 8 0,3-1-6 16,5 1 5-16,3 0-8 0,4 0 6 0,8-3-6 15,3-2 5-15,6-6-6 0,6-6 2 0,5-1-2 16,5-6 0-16,6-1 1 0,4-6 5 16,6-4-1-16,7-3 0 0,1-6 1 0,5-6-5 15,4-7 2-15,2-3-3 0,1-11 4 0,-3 1-6 16,-2-3 8-16,-5-5-8 0,-1 2 8 0,-5 1-2 16,-4-2 7-16,-4 4-7 0,-7 6 8 0,-7 0-15 15,-5 7 4-15,-8 2-7 0,-3 1 2 0,-5 3-1 16,-2 0-9-16,-2 0 26 0,5 19-26 15,-12-29 27-15,12 29-14 0,0 0-2 16,-24-6-3-16,24 6 4 0,-21 21-6 0,9-3-11 16,-3 7 27-16,2 6-29 0,2 3 27 0,1 1-7 15,4 1-14-15,4 0 0 0,4 0-24 0,2-3-14 16,9 5-16-16,-3-12-6 0,13 13-24 0,-7-16-17 16,18 16-74-16,-16-22-85 0,13 3-184 0,8 12 34 15,-14-28 426-15</inkml:trace>
  <inkml:trace contextRef="#ctx0" brushRef="#br0" timeOffset="1847.2568">5360 1371 1422 0,'-9'17'57'0,"-3"1"-41"15,3 7 9-15,-1-5 6 0,4 8 12 0,-2-4-9 16,2 9 2-16,-3-3-10 0,3 5 7 0,-1 0-13 16,2 2 6-16,-1-2-13 0,5 2 0 0,-1-3-10 15,4-1 4-15,0-1-9 0,0-5 5 0,1-5-3 16,1-3 2-16,-4-19-3 0,7 28-10 16,-7-28 33-16,11 17-33 0,-11-17 35 0,0 0-25 15,0 0-24-15,19-7 36 0,-19 7-35 0,12-31 34 16,-2 5-7-16,0-7-7 0,2-4 8 0,-2-1-9 15,-1-1 9-15,-1-1-8 0,-3-2 8 0,-2-1-7 16,1-5 8-16,-3 0-10 0,3-3 9 0,-1-2-13 16,3 1 12-16,3 1-11 0,3 3-9 15,2 6 30-15,3 6-29 0,2 7 28 0,-1 8-7 16,1 6-9-16,-1 4 5 0,-18 11-5 0,33-6 4 16,-15 7 1-16,0 5-2 0,2 1 4 0,0 2-5 15,2 1 2-15,1 1 0 0,2 3 2 0,-1 2-3 16,-1 1-13-16,-1 1 29 0,-1-1-29 15,-3 1 31-15,-1-1-16 0,-3 2-3 0,0 1 3 16,-5-1-4-16,0 4 6 0,-7-1-6 16,-2 3 5-16,-6-1-8 0,-3 2-1 0,-5-1-14 15,-5-1-2-15,-4 3-8 0,-8-2 8 0,-3 3 0 16,-7 0 11-16,-2 5-2 0,-2-2 12 0,-1 1-3 16,-1-1 11-16,0-6-3 0,5 0 8 0,1-5-6 15,6-2 5-15,6-3-8 0,5-3 1 0,7-4-4 16,17-8 0-16,-18 11 1 0,18-11 0 0,0 0 0 15,0 0 0-15,-1 20 3 0,1-20 5 16,9 23 3-16,-9-23 7 0,16 31 22 16,-4-12-37-16,-1 6 33 0,3 5-34 0,-1 2 1 15,-1 6 6-15,0-2-10 0,-3 4 6 0,-4 4-8 16,-5 6 9-16,-6 6-19 0,-7 6 11 0,-5 3-21 16,-5-3 1-16,-1 2 10 0,-7-9-39 0,6 4 0 15,-12-15-70-15,19 16-125 0,-18-13-275 16,14-12 2-16,9 2 304 0</inkml:trace>
  <inkml:trace contextRef="#ctx0" brushRef="#br0" timeOffset="2237.9073">6628 357 1155 0,'-21'25'84'16,"10"-5"-63"-16,2 7 1 0,-3 4 24 0,5 13 15 16,-6 3 10-16,5 14-7 0,-6-3-13 15,4 6-19-15,-6 6 6 0,6-1-10 0,-5 10-2 16,4 3 9-16,-1 4-11 0,1 6-18 0,0 2 6 16,1-1-15-16,0-4-5 0,2 1 17 0,0-5-20 15,4-8 16-15,0-4-28 0,0-15 4 0,5-5-9 16,-3-14-45-16,12 9-19 0,-15-22-68 0,21 9-90 15,-19-14-184-15,3-21-44 0,20 15 268 0</inkml:trace>
  <inkml:trace contextRef="#ctx0" brushRef="#br0" timeOffset="2441.0464">6118 1335 1835 0,'-23'13'47'0,"23"-13"-27"16,0 0-22-16,0 0 6 0,24 8 6 0,-2-6 8 16,6-3 0-16,4-2-3 0,7-1-7 0,7-5-5 15,7-3 0-15,6-5-7 0,6-2-2 0,2-4-21 16,10 1-29-16,1-5-1 0,12 6-94 16,-14-16-84-16,20 14-348 0,-9 8-2 0,-7-2 311 15</inkml:trace>
  <inkml:trace contextRef="#ctx0" brushRef="#br0" timeOffset="3050.392">7509 1403 812 0,'0'0'96'0,"2"-22"-28"0,-2 22-1 0,3-28 29 15,-3 28 4-15,0-20 1 0,0 20-17 0,-8-18-10 16,8 18-14-16,-21-17-4 0,21 17-8 0,-33-10-11 15,11 10-9-15,-2 1-10 0,-4 5-1 0,-5 5 0 16,-1 4 5-16,-6 3 0 0,2 6 7 16,-6 4-7-16,3 7 9 0,-3 0-11 15,2 4 9-15,-3-2-12 0,3 8 6 0,4 1-12 16,5 1 4-16,5-5-11 0,7-4 3 0,5-7-8 16,9-3 3-16,4-3-4 0,8-3 2 0,8-1-1 15,1-2 2-15,9-3-2 0,5-3-4 0,9-6 5 16,8-5 1-16,7-8 0 0,8-7 8 0,6-6-5 15,4-6-5-15,4-6 5 0,1-1-4 0,-4-4 5 16,-3-3-5-16,-5-5 0 0,-7 2 0 16,-6 0 0-16,-6 3 0 0,-6 5 0 0,-6-1 0 15,-5 4 0-15,-4-1 0 0,-6 6 0 0,-6 4 0 16,-4 1 0-16,-3 2 0 0,-6 2 0 16,2 17 0-16,-9-24 0 0,9 24 0 0,0 0 0 15,-25 3 0-15,25-3 0 0,-30 33 0 0,11-5 0 16,0 6 0-16,-1 4 0 0,2 4 0 0,3 0 0 15,4 0 0-15,5-1 0 0,5 2 0 16,6-2 0-16,3-5 0 0,8-3-14 0,4-7-7 16,9-4-20-16,1-6-6 0,13-2-22 0,-4-13-27 15,15 8-41-15,-9-25-58 0,24 20-137 0,-7-14-227 16,-9-10 71-16,8 12 441 0</inkml:trace>
  <inkml:trace contextRef="#ctx0" brushRef="#br0" timeOffset="3331.6483">8708 427 1426 0,'-32'14'167'15,"32"-14"-145"-15,-5 33-9 0,7-3 29 0,-6 11 11 16,7 7 5-16,-9 2-11 0,2 7 2 0,-4 4-38 15,0 2-10-15,-1 3 4 0,-1 2-24 16,0 0 17-16,2 2 11 0,-1 3-12 0,2 0-21 16,2 2 23-16,-1-1-18 0,0-8 10 0,1 3 14 15,-1-3-20-15,1-6 7 0,3-2-22 0,-1-5 3 16,6-6-25-16,-5-12-11 0,10 7-9 16,-12-24-78-16,21 19-109 0,-17-19-251 0,0-18-1 15,16 25 378-15</inkml:trace>
  <inkml:trace contextRef="#ctx0" brushRef="#br0" timeOffset="3691.0446">8267 1344 1751 0,'-26'4'79'0,"26"-4"-53"0,0 0-24 15,0 0-5-15,0 0 3 0,11 19 2 0,6-16 4 16,5 0 2-16,5-5 3 0,6-2-1 0,6-4 1 15,6 0-4-15,7-3-1 0,3-2-2 0,3-2 0 16,4 1-4-16,1-2 3 0,3-2-5 16,1 1-1-16,-3-1 24 0,1 1-28 0,-8 5 24 15,-3 1-28-15,-7 4-5 0,-3 3 6 0,-5 3-1 16,-5 4-2-16,-6 3 8 0,-5 3-12 0,-6 1-20 16,-17-10 35-16,22 21-32 0,-22-21 38 0,5 31-3 15,-8-12-3-15,-4 1 6 0,-3 2-5 0,-2 4 6 16,-5 0-7-16,-2 6 9 0,-6 0-6 15,1 2 12-15,-3 1-4 0,3 2 9 16,-2-1-10-16,4 5 10 0,2 0-10 0,3 0 4 16,2-2-6-16,4-5-2 0,5-4-9 0,2-3 7 15,4-3-12-15,4-7-6 0,-4-17-17 0,17 25-7 16,3-10-57-16,-20-15 4 0,45 7-28 0,-25-25-66 16,26 9-113-16,-3-8-231 0,-5-15 62 0,14 12 460 15</inkml:trace>
  <inkml:trace contextRef="#ctx0" brushRef="#br0" timeOffset="3878.4888">9368 886 1753 0,'-53'14'109'0,"29"-5"-82"16,7-3-22-16,17-6-8 0,0 0-2 15,-12 17 4-15,12-17-10 0,0 0-2 0,24 23-13 16,-24-23-15-16,39 9-22 0,-16-10-21 0,15 1-22 15,-7-6-21-15,20 3-47 0,-9-6-79 0,11 1-162 16,8 16-31-16,-13-7 321 0</inkml:trace>
  <inkml:trace contextRef="#ctx0" brushRef="#br0" timeOffset="4581.6307">10132 1232 1056 0,'-30'4'283'15,"7"14"-179"-15,-12-11-10 0,9 8-9 0,-7-9-20 16,7 6-13-16,-4-2-21 0,5 1-4 0,-2-1-13 16,4 1 5-16,0 1-7 0,3 3 2 15,1 2-2-15,1 5 4 0,1-2-6 0,2 4 6 16,4 1-9-16,0 1 6 0,3 4-7 0,0 2 7 16,2 1-9-16,4 0 4 0,3-1-6 0,4-4 1 15,5-3-2-15,3-3 1 0,5-4-5 0,5-4 4 16,7-4-4-16,2-5 5 0,5-7 0 15,4-6-2-15,3-6 4 0,4-6-7 0,-2-7 3 16,0-5-1-16,-2 0 1 0,-3-6-5 16,-3 3 3-16,-7-1-9 0,-3-2 7 0,-7 4-11 15,-4-2 4-15,-5 0-9 0,-4 3 3 0,-8-1-4 16,-5 4 7-16,-5-1-6 0,-3-1 6 0,-4 1 29 16,-3 0-22-16,-2 5 30 0,0 5-23 0,-1 6 0 15,0 9 9-15,2 1 2 0,2 5 6 0,19 0-4 16,-28 1 0-16,28-1-6 0,0 0-5 15,0 0 3-15,-4 18-8 0,4-18 9 0,25 9 5 16,-5-6 4-16,7-4 4 0,5 3 0 16,3-2 1-16,4 2-3 0,2 1 4 0,3 1-21 15,2 3 0-15,-1 0 0 0,-3 4 0 0,-1 3 0 16,-6 2 0-16,-2 5 0 0,-4 2 0 0,-7 4 0 16,-5 2 0-16,-5 4 0 0,-7 4 0 0,-2 3 0 15,-6-2 0-15,-3 2 0 0,-4-1 0 16,-3 1 0-16,-3-3 0 0,-1 2 0 0,0-1 0 15,-1-3 0-15,0-4 0 0,2-7 0 0,1-4 0 16,15-20 0-16,-19 23 0 0,19-23 0 0,0 0 0 16,0 0 0-16,0 0 0 0,0 0 0 0,13-34 0 15,3 5 0-15,7-12 0 0,5-4 0 0,4-5 0 16,2 2 0-16,2 2 0 0,4-4 0 16,4 1 0-16,2-6 0 0,3 2 0 15,0 1 0-15,-1 6 0 0,0 6 0 0,-5 8 0 16,-2 7 0-16,-7 8 0 0,-4 8 0 0,-8 5 0 15,-5 5 0-15,-17-1 0 0,18 17 0 0,-14 1 0 16,-3 8 0-16,-2 7 0 0,-5 4 0 0,-2 4 0 16,-3 1 0-16,-2 6 0 0,-1-2 0 0,-1-2 0 15,2 1 0-15,3-7-11 0,5-2-23 16,10-1-21-16,0-5-9 0,13 6-29 0,-5-14-23 16,20 14-52-16,-16-28-135 0,27 12-79 0,-5-4-137 15,-5-20 218-15,19 19 301 0</inkml:trace>
  <inkml:trace contextRef="#ctx0" brushRef="#br0" timeOffset="4925.3787">12000 883 1535 0,'0'0'186'0,"-21"0"-121"0,0 3-25 15,-2 5 0-15,1 4-2 0,-5 2-10 0,0 4 4 16,-1-1-12-16,3 3 4 0,1-1-8 0,3-2 0 15,3 0-9-15,4 1-7 0,3-1 0 0,5 1 0 16,4-1 0-16,2-17 0 16,6 27 0-16,-6-27 0 0,18 21 0 0,-18-21 0 15,33 22 0-15,-9-12 0 0,5 0 0 0,7-3-4 16,3 3 4-16,4-1-1 0,2 1 2 0,4 3 0 16,-1-1 1-16,-3 2-1 0,-5-1-2 0,-6 0 2 15,-6 4-3-15,-5 0 4 0,-6 4-2 0,-6 3 0 16,-5 0 0-16,-5 5 0 0,-7 1 0 15,-5 2 0-15,-10 0 0 0,-3 2 0 0,-8 1 0 16,-4 4 0-16,-4-3 0 0,-4 3 0 0,3-6 0 16,1-7 0-16,3-2 0 0,4-4 0 0,6-2 0 15,4-5 0-15,23-13-34 0,-25 16-45 0,25-16-91 16,0 0-225-16,0 0-218 0,0 0 0 16,0 0 471-16</inkml:trace>
  <inkml:trace contextRef="#ctx0" brushRef="#br1" timeOffset="8574.9951">1792 2865 413 0,'28'-13'60'15,"-3"11"-20"-15,3 1-25 0,2 0-4 0,5-1 2 16,5-1 2-16,2 0 1 0,3-1-4 0,2-1-5 15,5 0 0-15,3-1 17 0,4 1 10 0,0-2 15 16,6 4 5-16,-1-5-4 0,7 5-10 0,-1-3 0 16,6 3-7-16,-4-2 4 0,5 5-4 15,1-2 0-15,1 3-6 0,0-1-1 0,6 3-1 16,-5-3 0-16,8 3 5 0,0-2 1 16,4 3-3-16,0-4-1 0,9 1-3 0,-1-2 0 15,7 0-3-15,5-2-2 0,3 0-7 0,5-2-4 16,4 0-2-16,0-2 2 0,1 1 1 0,8-1 3 15,-2 0-1-15,0 1 1 0,5 2-5 0,-4-1-2 16,0 1-1-16,0 1 0 0,0 0-1 0,-2 1 1 16,-2 0-1-16,0 2 0 0,1 2 0 0,-2-1-2 15,0 3-1-15,1-1 0 0,-4 1 2 16,0 1-1-16,0-1 0 0,-1 2-1 0,-4-1 2 16,1 0-1-16,0-1 2 0,3-2 2 15,1 1 7-15,0-5 2 0,2 2 1 0,-1-2-2 16,3 0-6-16,-1-2 0 0,1-1-3 0,2-1 0 15,0 0 3-15,2-1 2 0,1 0 0 0,1-2 7 16,1 2 2-16,-1-5 0 0,2 3-4 16,-5 0-3-16,0 1-12 0,-1 1 2 0,-1 3-2 15,-2 0 1-15,0 0-1 0,-1 0 1 0,-2 1 19 16,0-3-36-16,0 2 36 0,-1-2-36 0,-2 0 18 16,-1 0 2-16,0 0-2 0,-3-1 2 0,-1-1-2 15,-3 0 2-15,-4-1-2 0,-3 0 2 0,0-1-2 16,-8 0 0-16,-3-1-1 0,-6 2 1 0,-9-1-2 15,-4-1 4-15,-9 0-7 16,-9 3-5-16,-9-2-8 0,-11 4-5 0,-8-2-6 16,-7 4-1-16,-23 4-5 0,23-8-1 0,-23 8-5 15,0 0-8-15,0 0-13 0,0 0-18 0,-10-21-14 16,10 21-10-16,0 0-8 0,0 0 4 0,-17-11-10 16,17 11-12-16,0 0-41 0,-27-12-115 0,27 12 133 15,-17 2 152-15</inkml:trace>
  <inkml:trace contextRef="#ctx0" brushRef="#br1" timeOffset="9324.9787">6837 2465 832 0,'0'0'128'16,"0"0"-80"-16,0 0-24 0,18-10 21 0,0 8 21 16,-18 2 15-16,44-14 0 0,-18 1-14 0,9 8-14 15,0-6-11-15,9 4-12 0,-2-3-3 0,6 4-6 16,-1-3 2-16,6 3-4 0,1-2 1 15,5 2-5-15,0 3-5 0,7-2-3 0,-2 2-5 16,3 0 0-16,1-2-2 0,-1 0 1 0,3 0-1 16,-3 0-1-16,1 2 2 0,0-1-2 0,-3 3 0 15,2 1 0-15,-5 1 0 0,-3 0 1 0,-3 2-1 16,-8-1-1-16,-3 1-7 0,-8-2-12 0,-1 4-12 16,-10-8-18-16,2 11-28 15,-28-8-47-15,31 4-96 0,-31-4-206 0,0 0-35 16,0 0 259-16</inkml:trace>
  <inkml:trace contextRef="#ctx0" brushRef="#br1" timeOffset="9606.2169">7091 2665 1195 0,'-6'22'235'0,"6"-22"-209"16,17 1-26-16,6 2 9 0,12 0 18 0,13-10 16 15,15 4 7-15,6-12-5 0,13 3 1 16,8-4-51-16,6 1 27 0,2-4-38 0,2 2 15 16,1 1 3-16,-1-1-5 0,-4 2-4 0,-4-3-17 15,-3 3-24-15,-14-8-41 0,7 16-49 0,-27-16-75 16,8 21-80-16,-13 1-187 0,-27-11 98 0,7 24 382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50:54.9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14478 1374 810 0,'7'-21'230'0,"-7"21"-163"0,0 0-35 0,1-17-11 15,-1 17 11-15,0 0 6 0,0 0 7 0,0 0-7 16,0 0-15-16,0 0-12 0,0 0-9 0,-19 4 1 15,19-4-2-15,-12 19 12 0,12-19 10 16,-19 38 12-16,8-16 2 0,5 10 11 0,-3 0-17 16,3 3 2-16,-2 3-14 0,5 5 4 15,-2 4-12-15,5 3 7 0,-3-1-15 0,3 1 7 16,1-3-14-16,-1-2 13 0,2-4 22 0,-1-4-33 16,0 2 34-16,0-3-35 0,2-6-1 0,-2-2 8 15,0-10-6-15,-1-18 4 0,6 25-1 0,-6-25 1 16,0 0-1-16,0 0 5 0,0 0 6 0,0 0 7 15,0 0 5-15,0 0-5 0,0 0-6 0,-2-31-11 16,-4 5-1-16,0-7-4 0,0-3-24 16,0-2 32-16,-1 3-32 0,0-2 29 0,0-6 1 15,0-3-9-15,-1-10 12 0,2-5-14 0,3-4 14 16,0-4-16-16,4 5 15 0,5-1-14 16,4 3 14-16,6 4-14 0,3 2 6 0,6 5 27 15,5 4-21-15,7 2 23 0,2 3-18 0,6 3-15 16,4 6 4-16,-1 2-2 0,0 5 6 15,-3 3-4-15,-1 3 4 0,-1 6-6 0,-7 5 2 16,-3 7 1-16,-7 6 5 0,-4 5-1 0,-22-9-3 16,28 34 0-16,-21-8-4 0,-5 5 8 0,-5 5-5 15,-6 8 6-15,-9 4-15 0,-4 3-18 0,-7 2 25 16,-4-2-21-16,-4 1 27 0,-1-4 7 0,-1-3-14 16,-1-3 15-16,-1-5-10 0,0-6 6 0,0-4-6 15,-1-3 4-15,5-5-4 0,1-1 2 16,2-4-5-16,1-3 0 0,3 1-16 0,0-10-19 15,9 9-37-15,-7-21-49 0,28 10-100 0,-26-6-150 16,22-11-128-16,4 17 118 0,9-40 384 0</inkml:trace>
  <inkml:trace contextRef="#ctx0" brushRef="#br0" timeOffset="329.4346">15595 1165 1406 0,'-23'-8'28'0,"23"8"-16"15,-18-12 25-15,18 12 11 0,0 0 3 0,-18 0-9 16,18 0-23-16,-21 5-14 15,21-5-1-15,-22 18 13 0,9-1 6 0,3 7-11 0,-2 8 28 0,2 3-34 0,0 5 26 16,3 7-10-16,1 1-12 0,1 6 8 16,0 1-18-16,4 7 12 0,-1 0-16 0,2-1 12 15,0 1-14 1,2-8 9-16,2 1-20 0,1-8-21 0,3 7-3 16,-3-15-58-16,14 7-19 0,-12-23-86 0,25 8-141 15,-6-10-148-15,-1-17 31 0,18 11 435 0</inkml:trace>
  <inkml:trace contextRef="#ctx0" brushRef="#br0" timeOffset="726.8233">16648 751 1470 0,'-26'29'287'0,"5"-19"-268"16,-3 4-10-16,-8 8-6 0,1 2 8 15,-5 5 0-15,-1 7 7 0,-1 6-8 0,-1 8 14 16,-5 6-18-16,3 6 20 0,-1 2 10 0,6 2-21 16,-1 2 21-16,7 2-24 0,2 2-12 0,4 4 13 15,4 1-19-15,5 2 13 0,1-4-12 0,6-8 11 16,4-8 8-16,5-10-20 0,5-10 23 0,5-1-24 16,5-7 7-16,3-5 3 15,5-5-2-15,2-10 0 0,2-6 1 0,2-7-1 16,1-5 0-16,1-6-2 0,1-10 3 0,-2-6-3 15,-3-4-19-15,-2-4 24 0,-6 0-29 0,-1-1 24 16,-7-2-3-16,-4 0-7 0,-5 1 8 0,-8-1-10 16,-5-3 8-16,-6-1-5 0,-4 2 6 0,-5 2-5 15,-3 11 9-15,-2 6-7 0,1 10 10 0,-2 7 0 16,2 6-1-16,1 8 1 0,0 4-4 16,3 6-2-16,2 4-4 0,3 0-5 0,9 3-24 15,4-8-21-15,15 11-47 0,-8-28-40 0,39 35-96 16,-17-30-194-16,23-5-75 0,16 8 119 0</inkml:trace>
  <inkml:trace contextRef="#ctx0" brushRef="#br0" timeOffset="1193.7798">17839 1065 1673 0,'-32'-25'48'0,"1"-4"-31"0,-2 7 10 16,1 3-2-16,0 1 14 0,-1 3-13 0,-6 7-4 15,-1 3-6-15,-4 7 1 0,3 9 11 0,-3 1-6 16,1 6 6-16,-1 3-9 0,-2 2-2 0,2 6-8 16,-1 5 4-16,2 3-12 0,1 3-1 0,5 0 0 15,4-1 0-15,7-3 0 0,7-3 0 16,7-7 0-16,6 1 0 0,8-5 0 0,4-2 0 15,9 0 0-15,4-5 0 0,4 0 0 16,8-4 0-16,4-6 0 0,6-3 0 0,5-7 0 16,6-6 0-16,3-4 0 0,0-5 0 0,1-5 0 15,1-3 0-15,-3-1 0 0,1-4 0 0,-7 1 0 16,-2-3 0-16,-6 2 0 0,-3 2 0 0,-9 3 0 16,-7 7 0-16,-21 21 0 0,19-24 0 0,-19 24 0 15,0 0 0-15,0 0 0 0,0 0 0 0,-17 12 0 16,17-12 0-16,-36 40 0 0,6 0 0 15,-6 14 0-15,-7 12 0 0,-4 9 0 16,-4 8 0-16,0 7 0 0,1 8 0 0,4 2 0 0,4-3 0 16,6-3 0-16,5-7 0 0,10-12 0 0,6-8 0 15,13-17 0-15,5-7 0 0,14-8-27 16,0-16-99-16,26 9-106 0,-20-36-230 0,29 0-143 16,2-9 60-16,-6-19 496 0</inkml:trace>
  <inkml:trace contextRef="#ctx0" brushRef="#br0" timeOffset="1344.2138">17923 2087 1704 0,'-43'0'343'0,"8"12"-343"15,17-3 0-15,18-9-21 0,0 0-54 0,0 0-69 0,0 0-234 16,0 0-227-16,0 0 5 0,0 0 377 0</inkml:trace>
  <inkml:trace contextRef="#ctx0" brushRef="#br0" timeOffset="2173.1317">19026 1190 1156 0,'0'0'304'0,"11"-25"-321"16,-10 5 5-16,-1 20 12 0,0-24 17 16,0 24 27-16,0 0 7 0,-28-7-8 0,10 8-16 15,-8 4-22-15,-4 2 5 0,-8 8 4 16,-3 6 6-16,-9 5 33 0,-3 6-31 0,-6 1 33 15,7 2-28-15,-4-3 3 0,11 0 3 0,4-6-18 16,7-1 3-16,8-6-15 0,8-3 2 0,18-16-6 16,-14 18 1-16,14-18 0 0,11 18-1 0,-11-18-3 15,36 32 1-15,-11-15-3 0,8-4 6 16,4 0-1-16,5 3 3 0,4-3-2 0,2 3 3 16,0 0-5-16,0-2 4 0,-6 1-3 0,-3 2 1 15,-8 1-2-15,-6-1 4 0,-3 2-4 0,-22-19 3 16,24 32-2-16,-24-32 3 0,3 35-3 0,-10-13 5 15,-9 5-7-15,-7 1 7 0,-8 2-7 0,-5 2 1 16,-6-2 28-16,-3 5-31 0,-1 0 26 16,1-2-25-16,1-3-11 0,3-8-1 15,7 0-16-15,1-10-16 0,14 6-34 0,-3-18-46 16,22 0-98-16,0 0-130 0,0 0-176 0,17-11 66 16,0-13 420-16</inkml:trace>
  <inkml:trace contextRef="#ctx0" brushRef="#br0" timeOffset="2469.9984">19368 1676 1418 0,'-28'-25'69'0,"28"25"-55"0,-17-22 9 0,17 22 5 15,-17-13 14-15,17 13 3 0,-19-9 0 0,19 9-9 16,-24-6-6-16,24 6-4 0,-30 0-4 15,13 5-4-15,-4 1 1 0,0 7 5 0,-2-1-2 16,1 9 4-16,-1 0-5 0,0 5 1 0,1 1-7 16,2 1 1-16,0-2-8 0,4 1-1 0,3-2-7 15,3 1 2-15,5-2-4 0,4-5 3 0,4 2-5 16,6-4 1-16,-9-17 24 0,33 26-28 0,-9-16 22 16,3-6-33-16,7-2-12 0,4-6-13 15,9 0-50-15,-3-15 3 0,18 7-51 16,-8-16 11-16,13 12-36 0,-16-21-107 0,2 7-205 15,3 6 3-15,-13-10 394 0</inkml:trace>
  <inkml:trace contextRef="#ctx0" brushRef="#br0" timeOffset="2657.5066">19785 1531 1134 0,'-27'17'184'0,"-2"-13"-67"0,13 15-21 16,-11-8-19-16,9 14-7 0,-6-5-26 0,4 10-10 15,0 2-16-15,0 1 0 0,3 2-8 0,1-1 8 16,3 0-11-16,2-1 6 0,1-3-11 0,3-4 4 15,3 0 29-15,3-4-41 0,6-3 31 16,-5-19-35-16,21 27-14 0,-21-27 0 0,28 15-27 16,-28-15-27-16,37-9 11 0,-20-8-18 0,16 0-38 15,-17-17-85-15,16 6-213 0,-7-6-84 16,-10-12 200-16</inkml:trace>
  <inkml:trace contextRef="#ctx0" brushRef="#br0" timeOffset="2798.1075">19769 1481 553 0,'-8'-49'221'0,"-8"10"-108"16,-10-9 18-16,8 22 12 0,-15-7 10 0,33 33-9 15,-42-28-13-15,42 28-25 0,-33-8-49 0,33 8-25 16,-25-1-22-16,25 1-7 0,0 0-11 16,0 0-15-16,0 0-7 0,0 0-13 0,0 0-13 15,24 5-3-15,2 1-35 0,-9-11-6 16,19 13-90-16,-15-13-24 0,18 13-63 0,-7 1-57 16,-6-4-20-16,17 14 340 0</inkml:trace>
  <inkml:trace contextRef="#ctx0" brushRef="#br0" timeOffset="3329.3541">20061 1410 420 0,'29'33'183'0,"-15"-9"-20"15,-8-7-17-15,3 8-12 0,-11-7-11 16,10 10-11-16,-14-10-22 0,10 10-11 0,-10-8-5 16,7 9-5-16,-8-8-22 0,6 8 13 0,-5-8-27 15,-1 2-6-15,0-3-2 0,2 2-3 0,-2-2-5 16,3 1 0-16,-3 0-3 0,2-2-4 0,0-2-3 16,0 0 3-16,5-17-6 0,-4 32 1 0,4-32 26 15,-4 26-29-15,4-26 31 0,-1 17-31 16,1-17-2-16,0 0 1 0,0 0 0 15,0 0 0-15,0 0 0 0,0 0 1 0,0 0-1 16,0 0 0-16,0 0-31 0,9-24 31 0,-7 5-29 16,0-4 27-16,-1-2 6 0,2-1-7 0,-3-3 5 15,1-4-6-15,-1-4 4 0,1-7-6 0,3-3 6 16,1-3-7-16,3 2 11 0,2 4-11 0,2 7 10 16,1 6-7-16,3 3 3 0,-1 8-2 15,-15 20 2-15,28-27 0 0,-28 27 2 0,23-11-3 16,-23 11 2-16,24 3-3 0,-24-3-1 0,29 15 2 15,-29-15-1-15,31 23 0 0,-31-23 0 0,31 30 4 16,-31-30-4-16,27 35 2 0,-15-13-4 16,-1 0 5-16,-3 2-6 0,-1 0 3 0,-3 0-7 15,-4 4 3-15,-4 1-5 0,-3 1 8 0,-4 2-3 16,-3-3 7-16,-4-3-4 0,-3 0 4 16,-3 2-4-16,-1-4 6 0,-2 1-4 0,-1 2 4 15,-1-6-2-15,-1 0 0 0,4 0 31 0,-1-7-28 16,3 1 28-16,0 2-25 0,4-9-1 0,3 7 1 15,17-15-4-15,-26 19 0 0,26-19-4 0,-13 19 1 16,13-19 0-16,-7 22 3 0,7-22-2 0,-8 36 4 16,5-12-4-16,0 4 4 0,-2 6-6 0,-2 5 7 15,-3 8-11-15,-3 7 10 16,-4 7-11-16,-5 4 10 0,-4 2 4 0,-3-1-23 16,0-3 14-16,-1-6-29 0,4-6-12 0,-1-14-29 15,18 6-80-15,-17-30-83 0,32 4-311 0,-6-17 8 16,0 0 196-16</inkml:trace>
  <inkml:trace contextRef="#ctx0" brushRef="#br0" timeOffset="3907.4622">20968 1605 763 0,'0'0'233'0,"0"0"-135"16,0 0-24-16,-28-16 6 0,28 16 0 15,-34-2-5-15,16 7-6 0,-11-8-3 0,7 9 3 16,-11-3-6-16,5 5-1 0,-5-3-14 16,2 6-8-16,-3 1-11 0,2 8 1 0,-3 2-2 15,4 5 2-15,-2 1-5 0,4-1-1 0,0 4-12 16,1-1 1-16,4 1-6 0,1 1 0 0,4-3-3 16,5-3 3-16,5-5 4 0,4-3-11 15,5-18 0-15,5 30 0 0,-5-30 0 0,22 22 0 16,-5-16 0-16,5-5 0 0,6-4 0 0,4-11 0 15,4 1 0-15,3-9 0 0,1-1 0 0,3-1 0 16,-3-2 0-16,1-3 0 0,-3-2 0 0,-2 1 0 16,-2 0 0-16,-3 0 0 0,-3 2 0 0,-3 1 0 15,-4-2 0-15,-1 6 0 0,-6 5 0 16,-14 18 0-16,16-17-4 0,-16 17 0 16,0 0-5-16,0 0 3 0,-6 17 1 0,-3 1-3 15,-3 9-2-15,-5 4 1 0,-5 9-2 0,-2 0 9 16,1 1-10-16,1-1 4 0,4 0 11 0,4-5-27 15,7-2 15-15,3-1-33 0,13-1-21 0,-1-10-15 16,18 5-14-16,-4-20-9 0,20 7-6 0,-4-18-15 16,20 10-50-16,-9-25-56 0,9 0-227 0,9 5 60 15,-13-23 322-15</inkml:trace>
  <inkml:trace contextRef="#ctx0" brushRef="#br0" timeOffset="4251.2022">21563 1466 1491 0,'-24'9'256'0,"-13"-9"-179"0,7 6-27 16,-3 5-13-16,4 6-6 0,-2 4-12 16,1 8-2-16,-2 1-11 0,3 11 9 0,0 3-7 15,3 3 8-15,4-1-9 0,4-1 4 0,5-5-6 16,3-2-4-16,8-3-1 0,3-7 0 0,6-2 0 16,4-2 0-16,6-10 0 0,5 3 0 0,2-11 0 15,3-6 0-15,3-6 0 0,7-11 0 0,1-3 0 16,4-9 0-16,2-6 0 0,1-5 0 0,0-5 0 15,-2-3 0-15,-2-4 0 0,-5-2 0 16,0-1 0-16,-6-5 0 0,-2 1 0 16,-4-9 0-16,1-2 0 0,-6-2 0 0,-1 2 0 15,-5 3 0-15,-5 10 0 0,-4 10 0 0,-7 19 0 16,3 28 0-16,0 0 0 0,-28-8 0 0,28 8 0 16,-26 31 0-16,5 6 0 0,-1 15 0 0,-7 13 0 15,-5 11 0-15,1 3 0 0,0 2 0 0,1-2 0 16,6 5 0-16,4-4 0 0,5-8 0 15,11 0-20-15,2-19-57 0,17 11-89 0,-17-31-272 16,24 9-178-16,0-7 28 0,-1-16 447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11:50.968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669 736 0,'-20'6'236'16,"20"-6"-142"-16,-28 17-40 0,28-17 12 0,-30 29-19 15,30-29-32-15,-31 46 30 0,18-21-41 0,-4 5 26 16,2 5 2-16,-2 2-14 0,4 3 6 0,-3 1-15 15,5 1 6-15,-1 2-12 16,1-1 12-16,3 2 7 0,-1-5-28 0,2-1 27 16,2-7-32-16,1-3 10 0,2-6 6 0,2-23-6 15,-1 28 3-15,1-28-3 0,0 0 1 0,0 0-1 16,0 0 3-16,0 0 10 0,0 0 6 0,15-18 9 16,-5-3-7-16,-2-9-19 0,1-7 28 0,2-6-36 15,1-2 30-15,1-5-3 0,1 1-9 0,-2 1 16 16,2-2-6-16,-5-2 8 0,2-4-20 15,-2-3-17-15,-1-1 34 0,0 1-8 0,0-1 13 16,-1 2 10-16,2 6-41 0,-1 10 0 0,1 7-7 16,1 6 2-16,1 8 1 0,-2 5 4 0,-9 16 5 15,20-19-8-15,-20 19 9 0,0 0-9 16,23-11 1-16,-23 11 9 0,21 11-5 0,-21-11 2 16,26 29 2-16,-11-4 0 0,2 6-6 15,-1 9 6-15,1 6 1 0,1 8-4 0,2 13 23 16,1-4-18-16,-1 3-21 0,-2 0 8 0,-1-5-23 15,-1 5 12-15,-3 0 25 0,-2-1-18 0,-2 1-1 16,-3-3 16-16,-1-5-19 0,-2-6 21 0,0-3-4 16,-1-8-19-16,-1-4 2 0,1-6-12 0,-4-8-6 15,4-4-15-15,-2-19-6 0,-3 18-20 16,3-18-31-16,0 0-52 0,-18-22-62 16,18 22-58-16,-16-31-10 0,5 8 30 0,0 2 82 15,-4-6 100-15,0 2 91 0,-1-3 63 0,-6 0 16 16,2-2 45-16,-5 3-3 0,-3-1 5 0,0 5 6 15,-5-2-38-15,7 10 0 0,-8-5-6 0,12 13 13 16,-10-6-8-16,32 13-8 0,-38-6-18 0,38 6-21 16,-19-1-21-16,19 1-15 0,0 0-17 0,0 0-12 15,0 0-3-15,0 0-3 0,29-7 5 16,-5 2 1-16,9-2 2 0,6-2-1 0,5-2-5 16,2-4-18-16,7 4-17 0,-5-5-30 15,12 6-29-15,-13-4-36 0,15 7-74 0,-17-2-104 16,1 7-142-16,9 9 127 0,-21-5 328 0</inkml:trace>
  <inkml:trace contextRef="#ctx0" brushRef="#br0" timeOffset="437.5079">2275 1087 1407 0,'-19'-12'51'0,"19"12"-15"0,-20-19 11 16,20 19 3-16,-24-20 10 0,24 20-15 0,-33-12-11 15,14 9-5-15,-5 0-5 16,0 3-1-16,-1 4-4 0,-3 3-3 0,-2 5 1 16,1 5 1-16,-5 4 1 0,3 4 2 0,-2 3-7 15,2 5-14-15,6 0 18 0,0 3-21 0,6-5 16 16,4-2-4-16,4-7-8 0,7-5 0 0,4-17-1 16,7 20-1-16,-7-20-1 0,27 12 2 0,-8-9-2 15,8-8 1-15,6-7 2 0,7-12-4 0,6-9-2 16,3-11 18-16,3-4-17 0,0-11 16 15,2 0-6-15,-1-7-10 0,0-3 14 0,-1 0-8 16,-5 2-12-16,-2-7 25 0,-6 9-11 0,-5-4 5 16,-6 0 9-16,-3 11-22 0,-7 0 5 0,-4 10-1 15,-3 10-5-15,-6 10 1 0,-5 28-1 16,1-24 4-16,-1 24 12 0,0 0-11 0,-23 8 2 16,8 10 0-16,-2 14-7 0,-5 11 13 15,-1 14-5-15,-4 13-3 0,-1 11 3 0,1-2 11 16,2 3-14-16,3-6-3 0,6-5-10 0,4-4-22 15,7-5 0-15,4-9 9 0,8-1-23 0,1-5-15 16,12-2 9-16,-1-9-35 0,13 2 11 0,-5-14-17 16,20 6-52-16,-14-20-21 0,23 8-103 0,-9-13-112 15,0-10-38-15,16 8 316 0</inkml:trace>
  <inkml:trace contextRef="#ctx0" brushRef="#br0" timeOffset="812.7495">2970 989 1393 0,'-27'6'87'16,"-9"-1"-26"-16,9 6 0 0,-9-1-3 0,7 7-7 16,-5 2-16-16,1 5-2 0,2 3-10 0,1 2 4 15,2-1-4-15,4 2-15 0,0-2 23 16,4-1-28-16,3 0 20 0,4 0-10 0,3-2-11 16,5 0 5-16,3-3-8 0,6 0 2 0,3-4-1 15,4-1 2-15,6-2-4 0,1-6 5 0,6 0-6 16,1-6 4-16,4-4 0 0,2-5-1 0,4-5 3 15,1-4-5-15,-2-8 5 0,-1-2-5 0,-3-4 6 16,-1-3-12-16,-1-2 8 16,-2-5 16-16,-3 0-23 0,-3 2 28 0,-5-2-21 15,-2 3 0-15,-5 3 8 0,-4 1-12 0,-4 4 8 16,-4 5-8-16,-2 5 4 0,6 18 5 0,-17-22-1 16,17 22 1-16,-21-6 1 0,21 6-7 0,-28 11-2 15,28-11 4-15,-33 31-4 0,16-10 7 0,3 5-10 16,0 5 3-16,2 1-5 0,5 3 2 0,2-1-9 15,3-1-18-15,5 0 8 0,1-3-34 16,9 0 3-16,-3-8-30 0,14 6-51 0,-24-28-43 16,50 41-77-16,-28-33-56 0,10 4-166 0,12 9 152 15,-15-24 327-15</inkml:trace>
  <inkml:trace contextRef="#ctx0" brushRef="#br0" timeOffset="1378.9271">3464 1092 1346 0,'-20'-1'105'0,"20"1"-30"0,-25 10-5 16,25-10-7-16,-21 25-13 0,10-6-15 0,-4 7-2 15,3 5-31-15,-3 3 26 0,4 6-25 0,2-1 11 16,1 3 5-16,2 1-12 0,3 0 9 0,-1-3-12 16,3-3 8-16,1-4-11 0,1-3 3 15,3-2-6-15,-1-4 4 0,1-3-4 16,-4-21 2-16,10 26-2 0,-10-26 0 0,0 0 0 15,0 0 1-15,0 0 2 0,0 0 0 0,0 0 1 16,18-23 1-16,-14 0 1 0,0-6-4 0,2-5 4 16,-1-4-7-16,1 1 6 0,0-1-6 0,-1-2 8 15,0-1-7-15,-1-5 6 0,0 2-8 0,0-3 4 16,1-3 15-16,4 2-14 0,0-3 19 16,4 8-18-16,1 4-4 0,1 10 5 0,-1 4-9 15,0 5 9-15,-14 20-4 0,24-23 1 0,-24 23 2 16,28-8 0-16,-11 5-2 0,3 2 1 0,3 4-2 15,1 1-1-15,3 2 2 0,1 3-1 16,1 1 1-16,1 1-2 0,1 1-1 0,-2 2 0 16,1 1 4-16,-3-1-2 0,-4 3 4 15,-3 0-2-15,-7 2-2 0,-2 1-6 0,-5 4 1 16,-6 0-9-16,-6 0 8 0,-6 2-6 0,-8-2-19 16,-5 4 27-16,-7-2-26 0,-2 1 29 0,-2-2 2 15,-1-1-4-15,-1-1 6 0,2 0-4 0,-2-2 5 16,5-3-6-16,3-2 7 0,3-4-5 0,7 0 4 15,1-2-1-15,19-10 0 0,-28 21-2 0,28-21 3 16,-19 27-2-16,19-27 3 0,-12 32-1 16,8-12 2-16,0 2-4 0,2 4 10 0,0 3-7 15,0 3 7-15,-1 4-6 0,-1 2 0 16,-1 3-8-16,-2-1 7 0,-3 2-8 0,-2 2 8 16,-1-4 22-16,-3 2-26 0,1-5 16 0,1-5-40 15,5-4-26-15,9-28-44 0,-3 32-84 0,3-32-124 16,0 0-276-16,0 0 60 0,15-20 355 0</inkml:trace>
  <inkml:trace contextRef="#ctx0" brushRef="#br0" timeOffset="1629.6867">4352 135 1331 0,'-31'-6'430'0,"11"29"-405"0,2 8-13 16,1 10 8-16,-1 6 8 0,1 10 1 0,-5 10-8 16,2 8-9-16,1 6-5 0,2 3 14 0,5 3-21 15,4-1-6-15,3-5-2 0,3 1-13 0,0-4 5 16,-3-2-21-16,1 1-2 0,-3-7-28 0,0 3 5 16,-8-16-31-16,9 6-20 0,-10-17-29 15,21 10-197-15,-1-10-158 0,-9-12 23 0,12 6 453 16</inkml:trace>
  <inkml:trace contextRef="#ctx0" brushRef="#br0" timeOffset="2194.4913">3872 1010 1477 0,'-32'2'329'0,"7"14"-301"0,8-4-25 16,17-12 1-16,-12 23-4 0,12-23 5 0,9 17-2 15,-9-17 6-15,31 17 0 0,-6-10 4 0,7-3-2 16,6-4-4-16,4-4-1 0,7-3-7 16,4-3 1-16,6-2-1 0,5-1-2 15,5-2 1-15,1 2 1 0,4-2-2 0,-4 5 4 16,-3 1-2-16,-2 2 2 0,-7 0-2 0,-3 3 3 16,-5 0 0-16,-5 2 3 0,-6 6-1 0,-8-2-3 15,-5 2-1-15,-9-1 2 0,-17-3 0 0,0 0 1 16,0 0 4-16,10 18-5 0,-10-18 3 0,-22 19-1 15,3-7 0-15,-4 1-3 0,-6 3 2 0,-2 2-8 16,-4-4 2-16,-2 4 4 0,-1 3 9 16,-1-2 7-16,1 3 7 0,2-1 4 0,4-1-26 15,1 1 16-15,3 2-23 0,3-4 10 16,6 0 2-16,3 1-6 0,6-2 3 0,10-18-7 16,-9 30 3-16,9-30-3 0,8 29 0 0,-8-29 1 15,28 28 2-15,-7-18-2 0,6-5 3 0,3-2-2 16,5-5 1-16,4-5 1 0,4-6-3 15,3-6 5-15,-1-4 1 0,0-1 5 0,-2-5-8 16,-3-1-1-16,-3-4 0 0,-3 0 0 0,-4-4 0 16,-6 5 0-16,-5-4 0 0,-4 6 0 0,-4 1 0 15,-5 1 0-15,-4 4 0 0,0 4 0 0,-5 2 0 16,3 19 0-16,-10-29 0 0,10 29 0 0,0 0 0 16,-23-4 0-16,23 4 0 0,-23 19 0 0,9 0 0 15,-2 6 0-15,0 5-2 16,0 2 0-16,3 3 5 0,3 1-6 0,4-3-7 15,5-2 6-15,3-6-27 0,7-2 8 0,3-6-20 16,10-1-5-16,3-8-12 0,14 1-38 0,-6-18-45 16,26 7-125-16,-18-20-128 0,12 5-144 0,7 3 162 15,-17-18 378-15</inkml:trace>
  <inkml:trace contextRef="#ctx0" brushRef="#br0" timeOffset="2381.9818">5739 272 1520 0,'-39'27'133'0,"13"7"-74"16,-5 9-11-16,4 7-5 0,-6 8-9 0,0 12-10 15,-1 1-11-15,4 2 31 0,3-7-23 16,5 0-8-16,5-5 7 0,4 5-38 0,3-4 18 16,6-2 8-16,4-3-20 0,5-5-6 0,5-4-1 15,-2-7-36-15,7-3 17 0,-4-9-24 0,12 4-65 16,-23-33-18-16,38 45-114 0,-38-45-167 0,18 14-69 15,3-2 190-15</inkml:trace>
  <inkml:trace contextRef="#ctx0" brushRef="#br0" timeOffset="2712.6702">5311 872 1806 0,'-20'12'70'16,"20"-12"-40"-16,-18 15-18 15,18-15-3-15,0 0 1 0,10 19 4 0,-10-19 3 16,24 13 5-16,-3-8-3 0,4 0 2 16,7-6-4-16,3-2-17 0,4-2 0 0,5-2 0 15,1 1 0-15,2-2 0 0,2-4 0 0,-1 3 0 16,2-2 0-16,-4 3 0 0,-4 4 0 0,-7-1 0 16,-6 4 0-16,-7 2 0 0,-5 0 0 15,-17-1 0-15,18 9 0 0,-18-9 0 0,5 21 0 16,-5-21 0-16,-3 37 0 0,-5-14 0 0,-4 2 0 15,-4 4 0-15,-2 3 0 0,-1 3 0 16,-1 0 0-16,2 1 0 0,5-1 0 0,0-2-18 16,6-4 13-16,4-4-22 0,5-2 4 0,0-6-24 15,8 0-10-15,-10-17-8 0,20 18-23 0,-20-18-18 16,28-1-88-16,-25-21-120 0,-3 22-241 0,38-31 70 16,-27-2 423-16</inkml:trace>
  <inkml:trace contextRef="#ctx0" brushRef="#br0" timeOffset="2861.3554">5782 383 1820 0,'-35'-9'72'0,"4"6"-35"15,4 1-27-15,6 4 1 0,4 2-16 0,17-4-19 16,-24 4-5-16,24-4-72 0,0 0-75 0,0 0-110 16,19-7-90-16,-19 7-156 0,38 26 112 15,8-12 420-15</inkml:trace>
  <inkml:trace contextRef="#ctx0" brushRef="#br0" timeOffset="3564.8694">6479 853 956 0,'-29'13'309'0,"10"-9"-193"0,19-4-21 0,-20 6-10 15,20-6-12-15,0 0-17 0,-17 2-12 0,17-2-7 16,0 0-3-16,0 0-8 0,-19 2-7 0,19-2-7 16,0 0-3-16,-20 11 2 0,20-11 8 15,-20 21 1-15,7-4 5 0,-4 3-7 0,0 5 3 16,-2 0-4-16,-1 6 4 0,1-2-11 0,2 4 2 16,1-4-10-16,4-1-2 0,5-3 0 15,3-4-9-15,4-2 17 0,0-19-22 0,10 27 21 16,-10-27-6-16,28 17-4 0,-9-14 3 0,4-1-3 15,5-7 0-15,5-3-7 0,4-4 1 0,1-6-10 16,-1-5 17-16,-1-2-16 0,-5-3 9 16,-2 0-11-16,-6-3-7 0,-1 2 3 0,-6 1-3 15,-4 1 5-15,-6 3-2 0,-5 0 6 0,-6-1-8 16,-2 2 3-16,-6 1-1 0,-2 5 8 0,-4 1 4 16,-1 5 17-16,0 4 5 0,-1 3 14 0,4 4 5 15,-1 2 3-15,18-2-4 0,-25 9-8 16,25-9-4-16,0 0-8 0,-9 21-2 0,9-21-3 0,0 0 7 15,25 18 4-15,-7-13 8 16,7-3-1-16,5-1 2 0,4-3-1 0,5 1-6 16,2 0 1-16,4-2 1 0,0 4-16 0,0-2-2 15,-2 1 0-15,-7 1 0 0,-4 5 0 0,-6 2 0 16,-8 0 0-16,-18-8 0 0,23 23 0 0,-17-6 0 16,-4 1 0-16,-3 5 0 0,-5 3 0 0,-5 0 0 15,-2 3 0-15,-4-1 0 0,-1 0 0 16,-3 0 0-16,-1-3 0 0,1 3 0 0,2-5 0 0,3-3 0 15,16-20 0-15,-22 27 0 0,22-27 0 0,0 0 0 16,0 0 0-16,0 0 0 0,0 0 0 0,31 1 0 16,-10-16 0-16,5-7 0 0,3-4 0 15,2-3 0-15,-1 2 0 0,0-4 0 0,-3 1 0 16,0-3 0-16,-2 6 0 0,0 0 0 0,-3 5 0 16,-4 2 0-16,-3 3 0 0,-15 17 0 15,17-20 0-15,-17 20 0 0,0 0 0 0,0 0 0 16,0 0 0-16,0 0 0 0,-9 26 0 0,2-8 0 15,-5 6 0-15,-2 3 0 0,-2-1 0 0,2 1 0 16,3 0 0-16,1-3 0 0,8 2 0 0,0-5-53 16,11 1-20-16,-9-22-44 0,36 32-87 0,-36-32-158 15,49 9-236-15,-8 3 63 0,-2-13 431 16</inkml:trace>
  <inkml:trace contextRef="#ctx0" brushRef="#br0" timeOffset="3877.3828">7693 821 1786 0,'-27'6'93'0,"-4"0"-54"15,3 6 1-15,-2-4-15 0,5 4-3 0,-1 0-8 16,4-1-5-16,3 0 0 0,19-11-8 0,-22 16 6 16,22-16-5-16,0 0-2 0,11 25 0 0,-11-25 0 15,34 19 0-15,-8-13 0 0,4-1 0 16,7-1 0-16,1-2 0 0,3 3 0 0,-4 1 0 15,-1-1 0-15,-5 3 0 0,-4 1 0 0,-3-2 0 16,-7 3 0-16,-17-10 0 0,22 21 0 16,-22-21 0-16,6 33 0 0,-9-14 0 0,-6 1 0 15,-4 0 0-15,-7 0 0 0,-4 1 0 0,-4 0 0 16,-4-2 0-16,-1 2 0 0,2-3 0 0,-1-1 0 16,2-1 0-16,3-3 0 0,4-3-13 0,6-2-22 15,17-8-25-15,-17 6-64 0,17-6-102 0,0-27-404 16,0 27 45-16,10-18 212 0</inkml:trace>
  <inkml:trace contextRef="#ctx0" brushRef="#br0" timeOffset="4502.4831">9289 865 1007 0,'-35'-15'281'0,"11"12"-202"0,24 3-18 0,-38-4-1 16,20 5-1-16,-6 0-14 0,1 4-10 0,-5 2-6 15,2 2 6-15,-4-1-1 0,2 6 2 16,-3-2-4-16,2 5 1 0,-5 1-2 0,3 4 10 15,-5 2-7-15,4 5 1 0,-1 0-9 0,5 6-3 16,1-1-12-16,5-2 3 0,6-3-11 0,7-7-25 16,7-5 20-16,6 0-23 0,-4-17 23 15,29 21 0-15,-5-15 3 0,4-4-2 0,8-4 3 16,4-9-2-16,5-4 2 0,6-6 22 0,1-6-23 16,2-6 22-16,0-3-22 0,0-1-2 0,-3-1 5 15,-2 2-4-15,-8-1 0 0,-5 5 0 0,-6 0 0 16,-7 3 0-16,-6 5 0 0,-6 2 0 0,-4 4 0 15,-7 18 0-15,2-19 0 0,-2 19 0 0,0 0 0 16,0 0 0-16,-20-3 0 0,20 3 0 16,-29 37 0-16,9-11 0 0,-2 8 0 15,0 0 0-15,2 4 0 0,0-1 0 0,4-2 0 16,4 3-9-16,7-1-35 0,4-3 2 0,11-1-12 16,1-4-33-16,12 0 10 0,-2-10-45 0,15 6 2 15,-9-15-28-15,22 9-70 0,-13-16-46 0,9-2-215 16,12 10 97-16,-15-20 382 0</inkml:trace>
  <inkml:trace contextRef="#ctx0" brushRef="#br0" timeOffset="4972.0459">9935 923 989 0,'-35'-22'221'0,"18"14"-82"0,-13-3-10 16,13 9-12-16,-14 2-24 0,11 2-27 0,-10 0-18 15,7 2-12-15,-2 2-6 0,2 7-1 16,0 0-5-16,4 5-5 0,1 2-5 0,2 0 5 15,2 5-11-15,2 1 11 0,-1 2-8 0,4 1 5 16,0 0-5-16,3-1-2 0,5-4-9 0,2-2-15 16,5-5 17-16,-6-17-25 0,25 28 23 0,-25-28 1 15,32 18-4-15,-15-13 2 0,3-5 2 0,-1-3-3 16,1-3 3-16,-1-2 0 0,2-4-2 0,-3-3-1 16,0-1 3-16,2-3 22 0,-2-2-22 15,-3-2 15-15,0 0-16 0,0-2 0 0,-2 0 0 16,0-2 0-16,-2 4-5 0,-3-1-13 0,1 4 3 15,-2 1 2-15,-7 19 10 0,10-25-1 0,-10 25 4 16,0 0-3-16,0 0 4 0,0 0-2 16,0 0 2-16,-5 24 4 0,1-1-9 0,-2 8 9 15,-3 8-7-15,1 3 5 0,-2 8-12 16,1 3-16-16,0 3 17 0,2 3-16 0,-2 2 23 16,1 3 8-16,-2 0-12 0,-1 7 18 0,0-1-12 15,0-3 18-15,-2-4-8 0,-1-9 5 0,1-6-6 16,-2-4-1-16,1-5 21 0,-3 1-23 0,-1-7-5 15,-1-2-2-15,0-8 0 0,2-9 0 0,-1-4 0 16,1-7 0-16,0-4 0 0,-1-5 0 0,18 6 0 16,-31-32 0-16,20 4-10 0,-1-9-26 15,7 0-38-15,-1-8 12 0,13 8-56 0,-7-18-15 16,22 19-74-16,-20-32-172 0,15 8-158 16,10 4 47-16,-12-16 490 0</inkml:trace>
  <inkml:trace contextRef="#ctx0" brushRef="#br0" timeOffset="5419.385">10561 1102 1286 0,'-22'-27'175'0,"22"27"-105"16,-17-22-11-16,17 22-1 0,-30-18-6 15,13 10-16-15,-4-1-7 0,-1 2-6 0,-3 0 4 16,1 4 0-16,-2 2 3 0,1 2-3 15,-3 3-5-15,2 2 1 0,-3 2 0 0,2 6 1 16,-3 2-1-16,2 4 0 0,-1 3-13 0,1 2-10 16,4 1 0-16,3 0 0 0,3-1 0 0,6-1 0 15,3-1 0-15,4-1 0 0,5-3 0 0,3-1 0 16,-3-18 0-16,17 30 0 0,0-18 0 0,5 0 0 16,3-8 0-16,8-3 0 0,3-2 0 15,2-6 0-15,1-2 0 0,-1-4 0 0,-1-4 0 16,-3-2 0-16,-1-2 0 0,-4-1 0 0,-1-2 0 15,-3 1 0-15,-5-1 0 0,-3 2 0 16,-3 1 0-16,-6-1 0 0,-2 0 0 0,-4 4 0 16,-2 18 0-16,-2-27 0 0,2 27 0 0,0 0 0 15,-13-17 0-15,13 17 0 0,-17 4 0 0,17-4 0 16,-22 25 0-16,10-4 0 0,0 6 0 16,-2 2 0-16,2 2 0 0,1 0 0 0,4 0 0 0,1 0-27 15,4-2 9-15,3-3 0 0,5-1-4 16,5-3 2-16,6 0-7 0,3-3-5 0,10-3-9 15,0-10-13-15,13 1-31 0,-6-16-36 0,22 13-81 16,-19-26-129-16,12 4-212 0,14 7 62 0,-11-18 457 16</inkml:trace>
  <inkml:trace contextRef="#ctx0" brushRef="#br0" timeOffset="5613.6639">11291 984 1447 0,'-18'16'395'0,"-7"-7"-314"15,4 4-29-15,-2-1-13 0,1 6-6 0,-1-3-33 16,1 3 0-16,3 2 0 0,3-1 0 0,2 5 0 16,5-3 0-16,0 4 0 0,3 1 0 15,2 2 0-15,2-1 0 0,3-1 0 0,3 1 0 16,2-2-6-16,1 1-21 0,5-3-14 0,2-4-5 16,5 2-18-16,-19-21-50 0,45 30-59 0,-45-30-62 15,48 13-177-15,-23-4-107 0,-25-9 110 0,44-3 409 16</inkml:trace>
  <inkml:trace contextRef="#ctx0" brushRef="#br0" timeOffset="6060.9573">11435 804 1766 0,'-17'12'58'0,"17"-12"-30"16,-7 23 11-16,7-23 13 0,-3 27 3 15,3-27-16-15,3 30-29 0,-3-30-10 16,8 32 0-16,-8-32 0 0,12 31 0 0,-12-31 0 16,11 33 0-16,-6-14 0 0,-4 5 0 0,-1 2 0 15,-2 1 0-15,-3 4 0 0,0-2 0 0,-5 3 0 16,1 1 0-16,-2-3 0 0,0-1 0 0,0-6 0 16,2-2 0-16,2-4 0 0,2 0 0 0,5-17 0 15,-6 18 0-15,6-18 0 0,0 0 0 16,0 0 0-16,0 0 0 0,0 0 0 0,21-20 0 15,-4 6 0-15,7-9 0 0,7-2 0 0,0-7 0 16,4-1 0-16,-2 0 0 0,0-2 0 0,1-1 0 16,0 1 0-16,0 2 0 0,2 2 0 15,-2 1 0-15,-3 5 0 0,-2 3 0 0,-4 6 0 16,-7 4 0-16,-18 12 0 0,17-5 0 0,-17 5 0 16,0 0 0-16,-1 23 0 0,-5-3 0 15,-2 1 0-15,-4 10 0 0,-5 0 0 0,0 3 0 16,-5 1 0-16,3 0 0 0,3-2 0 0,1-3 0 15,9 0 0-15,3-3 0 0,6-2 0 0,5-2 0 16,7-2-21-16,4-1-19 0,7 2-16 0,4-7-17 16,18 10-132-16,-12-26-48 0,32 18-170 0,-9-10-150 15,-4-12 171-15,19 17 402 0</inkml:trace>
  <inkml:trace contextRef="#ctx0" brushRef="#br0" timeOffset="6217.21">12651 1344 1650 0,'0'0'326'15,"-32"-2"-255"-15,32 2-71 0,-30 3 0 0,30-3 0 16,-35 3 0-16,15-4 0 0,3 1 0 0,0-5 0 16,17 5 0-16,-22-4 0 0,22 4 0 15,0 0 0-15,-17-6 0 0,17 6-13 0,0 0-99 16,0 0-112-16,0 0-447 0,0 0 42 0,0 0 232 16</inkml:trace>
  <inkml:trace contextRef="#ctx0" brushRef="#br1" timeOffset="11158.3285">982 1887 822 0,'0'0'79'0,"0"0"-72"0,0 0-7 0,0 0 5 15,0 0 13-15,20 13 10 0,-20-13 12 0,20 4 4 16,-2-2 1-16,-18-2-8 0,37-4-1 0,-15-2-8 15,6 3-2-15,-2-3-4 0,4 1-3 0,-1-1-2 16,4 2-1-16,-1-1-2 0,3 0-2 16,-2 1-1-16,1 0-2 0,1 0-2 0,-1 3-1 15,3 0-3-15,-1 0-1 0,2 1-1 16,1 0 0-16,2 1 1 0,0 1 0 0,4 0 1 16,2 0-2-16,-1 0 0 0,4 1-2 0,1-1 1 15,4-1 1-15,-1-1-1 0,2 0 0 0,1 0 1 16,0 0-1-16,4-1 2 0,1 0 0 0,0 0 2 15,4 0 3-15,-2-2 5 0,5 3 2 0,-4-2 2 16,3 2-1-16,-1 0-6 0,-1 1-8 0,0-1-1 16,0 1-4-16,1 0 1 0,1 1 4 15,-1 0-1-15,0 2 1 0,1-2-2 0,-3 2 3 16,0-1-1-16,1 1 1 0,0 1-1 0,-1 0 0 16,2-2-1-16,1 1 0 0,1 0-1 0,-1-2 2 15,1 0-2-15,-1 1 1 0,3-2 3 0,-1 0 0 16,1-1-1-16,0 1 1 0,2-1-3 0,2 2 0 15,-1-4 2-15,0 2-2 16,-2 0 6-16,-1 2 5 0,0-4 3 0,1 2 1 16,-3 0-5-16,0 2-5 0,1 0-3 0,-2 0 0 15,-1 2-2-15,-5-2 1 0,3 2-2 0,-1 0 2 16,-1-2 0-16,1 1 0 0,1-1-1 0,2 0 0 16,-2 0-1-16,2-2-1 0,0 0 1 0,-2 0 0 15,3-2 2-15,1 1 0 0,-1-2 2 0,4 0-2 16,-3-2 2-16,2 0 3 0,-1-1 6 15,1 2 3-15,-3-1 2 0,2 1-4 0,-1-1-3 16,0 3-3-16,-2-3-2 0,1 3-1 0,-3-1 0 16,1 2-3-16,-1 0 1 0,-5 0-2 0,1 2 1 15,0 0 0-15,-3-1-1 0,0 2 2 16,0 1-3-16,0-1 3 0,1 2-1 0,-2-2-2 16,0 1 1-16,-2-1-2 0,1 1 1 0,-2-2 0 15,2 0-10-15,1 0 2 0,-1-1-1 16,3-1 0-16,-3 1 10 0,1-2-2 0,-1 0 3 15,-1 1 0-15,-1 0 0 0,-1 0-1 0,0-2 1 16,1 2 1-16,-1-1 0 0,2 0 0 0,-2 0-1 16,2 0-2-16,0 0 1 0,-2 1 0 0,2 0 0 15,-4 1-2-15,-1 0 1 0,-3 2 1 0,2 0-1 16,-3-1 8-16,-1 1-1 0,0 1-1 16,-2-1 1-16,-1 2-5 0,1-2-2 15,-3 1 1-15,1 0-1 0,0 1 1 0,-1-2-1 16,-1 1 0-16,1-1 0 0,-1 0 1 0,0 1-2 15,1-2 3-15,1-1 1 0,0-1-1 0,1 1 0 16,2 0 0-16,-2-1-2 0,2-1 1 0,0 1 0 16,-1 0-1-16,0 0 2 0,0 1-3 0,-2 0 3 15,0-1 0-15,-1 1-1 0,-1 0 1 16,0 1-2-16,-1-1 2 0,-2 0-1 0,0 0 0 16,-3-1 0-16,1 1 1 0,-3 0-1 0,1 0 0 15,-2 1 0-15,-1-2 0 0,1 1 0 0,-2-2 0 16,3 2 1-16,0-1-1 0,1-1 3 0,1 1 4 15,-2-4 6-15,1 2 0 0,-1-1 2 16,2 0-6-16,-2-1 0 0,1 1-3 0,0 0 0 16,-2-1-1-16,-1 1 0 0,0 0-1 15,-2 1-1-15,-1 0-3 0,-3 0 3 0,-1-1-5 16,-3 2 3-16,-2-1 0 0,-17 3-1 0,29-2 1 16,-29 2 1-16,21-3-3 0,-21 3 2 0,0 0-2 15,0 0 1-15,0 0 0 0,0 0 0 0,0 0 1 16,0 0-2-16,0 0 0 0,0 0 1 0,0 0-1 15,0 0 2-15,17 3-1 0,-17-3 0 16,0 0 0-16,22 4-1 0,-22-4 2 16,30 2-1-16,-9-1 0 0,2 0 0 0,1 1-1 15,1-4 1-15,-1 2 0 0,-1-2 0 0,-1 0 0 16,-1-1 2-16,-2-1-2 0,-19 4 1 0,29-4-1 16,-29 4 1-16,21-6-1 0,-21 6 1 0,0 0 0 15,0 0 2-15,0 0-2 0,0 0 0 0,0 0 1 16,0 0-4-16,0 0-6 0,0 0-19 15,0 0-19-15,0 0-38 0,0 0-48 0,0 0-86 16,0 0-173-16,-17 18-81 0,12 2 120 0,-16-20 352 16</inkml:trace>
  <inkml:trace contextRef="#ctx0" brushRef="#br2" timeOffset="15514.2345">1148 2558 602 0,'0'0'181'0,"0"0"-166"0,0 0-1 16,0 0 17-16,-18 8 21 0,18-8 22 0,-19 17-11 16,19-17-3-16,-22 32-18 0,8-13-4 0,2 5-14 15,-4-1 16-15,5 6-16 0,-6-1 7 0,7 7 6 16,-4-2-19-16,4 4 0 0,0 3-17 0,0 4 3 16,3 2-10-16,-3 1 11 0,2 0-12 15,-1 1 11-15,1 1 8 0,-1-2-7 0,0-1 20 16,0-3-28-16,1-5 11 0,1-7-12 15,5-9 1-15,2-22 5 0,1 24-7 0,-1-24 1 16,0 0 0-16,0 0 2 0,0 0 6 0,21-13 5 16,-13-5 9-16,5-6-4 0,-1-11 8 0,5-7 6 15,-1-6-27-15,2 0 29 0,0-4-18 16,1 2 11-16,1-3 15 0,-1 2-12 0,-3-3 11 16,2 3-15-16,-4-2 8 0,0 4-15 0,-1 1 8 15,0 2 7-15,-2 2-31 0,0 6 25 0,-1 5-32 16,-2 8 6-16,-1 8 7 0,-7 17-5 0,0 0 0 15,13-17 1-15,-13 17-2 0,0 0 2 0,0 0 3 16,8 23 3-16,-1-6-1 0,2 7 5 16,-1 5 9-16,3 4-31 0,0 4 25 15,0 3-27-15,0 2 8 0,3 1 10 0,0 1-10 16,1 4 10-16,1 1-11 0,-2 1 10 0,2-1-11 16,-3 0 11-16,1-1-19 0,-3-2 5 0,-3 1-8 15,-3-4-38-15,2-1 18 0,-5-8-39 0,4 3-2 16,-11-15-14-16,8 8-42 0,-3-30-51 0,-9 24-99 15,9-24-168-15,-17 6 73 0,17-6 380 0</inkml:trace>
  <inkml:trace contextRef="#ctx0" brushRef="#br2" timeOffset="15686.1089">1126 3107 1395 0,'0'0'99'0,"-20"-6"-39"0,20 6-32 0,0 0-19 16,0 0-6-16,0 0-1 0,0 0 3 15,21 7 3-15,-21-7 1 0,37 4-2 0,-12-5-2 16,7-3-3-16,3-2-1 0,5-3-1 0,1 0-21 16,7 1-24-16,-6-6-37 0,13 11-52 0,-16-16-67 15,21 18-110-15,-7-1-159 0,-9-9 102 0,14 18 368 16</inkml:trace>
  <inkml:trace contextRef="#ctx0" brushRef="#br2" timeOffset="16061.1073">2027 2976 1357 0,'0'0'64'0,"-35"-5"-11"0,35 5 8 15,-37 0 1-15,37 0-7 0,-40 10-16 0,19 1-7 16,-3 1-7-16,2 5 0 0,-1 1-6 0,4 3 3 16,-2-1-6-16,4 3 3 0,2-2-10 15,4-1 2-15,5-1-8 0,3-3 1 0,3-16-6 16,3 26 3-16,-3-26-3 0,0 0 2 0,26 19 0 15,-26-19 0-15,34 0 1 0,-13-6 0 0,2-6 4 16,1-6-1-16,2-9 6 0,2-5-5 0,2-8 9 16,0-4-9-16,1-5 8 0,-2-2-10 15,-1 0 6-15,-3 0-9 0,0 4 8 16,-5 2-9-16,-3 2 7 0,-1 4 4 0,-4 4-22 16,-2 5 23-16,-5 7-23 0,-5 23 16 0,4-23 7 15,-4 23 0-15,0 0-2 0,0 0-3 0,0 0-7 16,-20 31-11-16,8-1 23 0,-1 12-20 0,-3 6 18 15,0 8-10-15,1-1-14 0,2 1 3 0,3 1-20 16,3-6 2-16,10 2-23 0,-2-12-7 0,15 5-30 16,-6-16-15-16,20 8-23 0,-11-23-71 15,25 17-128-15,-3-9-153 0,-3-12 25 0,15 9 451 16</inkml:trace>
  <inkml:trace contextRef="#ctx0" brushRef="#br2" timeOffset="16451.7503">2664 2917 1459 0,'0'0'134'0,"-44"15"-97"0,17-1-7 15,-4-1 2-15,4 7 6 0,-2-1-6 0,4 4-2 16,-2 0-9-16,3 4 0 0,0-2-7 0,4 3 4 16,2-2-8-16,3 1 5 0,3-2-5 0,2-2-12 15,4-2 24-15,4-2-30 0,4-2 24 0,3 0-14 16,-5-17-4-16,19 27 3 15,-19-27-2-15,32 17 1 0,-11-15 0 0,3-2 1 16,1-5 0-16,3-2-1 0,2-6 1 0,0-4-2 16,2-5-13-16,-2-5 25 0,0-2-24 0,-3-3 24 15,-2-2-7-15,-2 1-6 0,-5 2 6 0,-2-1-6 16,-7 5 7-16,-1 2-7 0,-5 2 6 0,-1 3-4 16,-2 20 4-16,-4-28-2 0,4 28 2 0,0 0 1 15,-17-11-3-15,17 11-1 0,-17 11-2 16,17-11 0-16,-23 31-3 0,9-6 5 0,2 4-6 15,1 1 6-15,0 3-8 0,3-2 1 0,3 2-15 16,3-4-2-16,5 1-22 0,2-7-18 16,7 3 9-16,-12-26-43 0,32 38 18 0,-32-38-19 15,47 25-4-15,-22-27-32 0,17 10-81 0,-9-5-167 16,2-14-65-16,11 11 275 0</inkml:trace>
  <inkml:trace contextRef="#ctx0" brushRef="#br2" timeOffset="17029.8758">3148 2912 1332 0,'-22'9'135'0,"3"-7"-76"0,19-2-15 0,-28 21-7 15,16-4-5-15,-3 1-9 0,3 6 1 16,0-1-7-16,2 3 6 0,2 0-5 16,3 3 2-16,1-1-9 0,2 1 2 0,0 0-10 15,4 0-12-15,-1-1 28 0,1-2-31 0,1-4 28 16,0-1-13-16,1-3-6 0,-4-18 5 0,9 27-2 15,-9-27 1-15,0 0-2 0,0 0 1 0,0 0-1 16,0 0 1-16,0 0 1 0,0 0 0 0,0 0 5 16,0 0-1-16,14-32 4 0,-10 8-6 15,1-4-16-15,-2-2 25 0,1-3-26 0,1 0 27 16,-1-2-8-16,2-2-8 0,1-2 8 0,1-1-9 16,3-2 8-16,3 1-8 0,2 0 8 0,1 3-7 15,2 5 8-15,-2 4-8 0,2 8 5 0,0 1-5 16,-1 5 5-16,-18 15-3 0,33-21 1 15,-33 21 0-15,33-11 0 0,-33 11 0 0,31-4 0 16,-31 4-1-16,32 5 1 0,-15 0 0 16,0 2 0-16,0 2 0 0,-17-9-2 0,32 25 3 15,-32-25-3-15,29 33 5 0,-17-15-6 0,-4 1 5 16,-1 3-5-16,-4 1 4 0,-4 3-4 0,-3 0 4 16,-3 0-6-16,-4 0 6 0,-1-2-5 0,-4-1 6 15,0-1-5-15,-1-3 6 0,-2 1-5 0,-1-1 6 16,0-2-4-16,-1-2 3 0,2-3 1 15,2-1 5-15,-3-4 3 0,20-7 0 0,-29 9-1 16,29-9-5-16,-23 5-3 0,23-5-1 16,-22 0-1-16,22 0 1 0,-21 2 1 0,21-2 1 15,-18 6-1-15,18-6 1 0,-22 21-3 0,9-1-12 16,-2 5 27-16,-2 7-24 0,0 5 25 0,0 5-10 16,-1 1-9-16,0 1 7 0,2-1-8 0,2 0 6 15,3-2-7-15,3-3 7 0,1-5-7 16,3-7 4-16,3-4-11 0,2-4-7 0,-1-18-9 15,15 25-8-15,-15-25-25 0,24 5-24 0,4 0-92 16,-18-29-99-16,15 5-265 0,8-4 12 0,-5-21 359 16</inkml:trace>
  <inkml:trace contextRef="#ctx0" brushRef="#br2" timeOffset="17264.2905">3796 2372 1645 0,'-24'13'76'16,"16"10"-43"-16,-5 5-4 0,6 6 15 0,-3 2-4 15,2 6-4-15,-2 3-2 0,0 4-28 16,1 2 16-16,1 4-24 0,2-2 2 0,2 1 6 16,0 2-11-16,0-3 9 0,3-2-13 0,-3-1 6 15,2-3-15-15,-4-4-7 0,3 1-21 0,-4-9-20 16,7 7-23-16,-11-16-61 0,17 15-39 15,-6-41-139-15,-17 34-197 0,21-13 68 0,-4-21 395 16</inkml:trace>
  <inkml:trace contextRef="#ctx0" brushRef="#br2" timeOffset="17811.2399">3462 2944 1744 0,'0'0'46'0,"-18"19"-37"16,18-19-2-16,0 0 0 0,5 22 6 16,-5-22 2-16,20 12 3 0,-3-9-2 0,6 0-3 15,7-4-6-15,5-4-4 0,5-4-2 0,5-2-3 16,5-2 4-16,5-1-4 0,3-2 2 0,0 0-1 16,0 0 2-16,-5 3-2 0,-4 2 2 0,-3 2-2 15,-7 1 1-15,-6 2-1 0,-7 4 1 0,-4-1 1 16,-22 3 1-16,22 0 0 0,-22 0 3 15,0 0 1-15,0 0 4 0,0 0 4 0,0 0-4 16,0 0-1-16,-20 10-5 0,20-10-4 0,-35 11 0 16,14-4 1-16,-1 4-3 0,-3 2 3 0,2 3-3 15,-2 5 3-15,-2 2-3 0,0 2 5 0,0 3 0 16,2 1 8-16,2 1-1 0,2 2 6 0,3-2-7 16,2-1 3-16,4-2-8 0,5-3 0 15,3-4-5-15,5-3-9 0,-1-17 22 16,12 28-22-16,-12-28 23 0,30 15-15 0,-11-13 1 15,3-4 0-15,6-6-13 0,0-5 12 0,5-3-11 16,1-4 22-16,0-4-8 0,-1-1 7 0,-3-1-5 16,-1-1-5-16,-4 3 5 0,-2 0-5 0,-5 3 4 15,-5 2-4-15,-3 2 3 0,-10 17-3 0,10-26 2 16,-10 26-4-16,0 0 1 0,-5-19-1 16,5 19 0-16,0 0-1 0,-27 10 0 0,27-10 4 15,-30 29-3-15,13-9 4 0,0 3-3 0,0 0 3 16,3 0-3-16,6 0 3 0,3-1-9 15,4-4-2-15,4 0-13 0,-3-18 2 0,15 28-9 16,-15-28 5-16,32 18-4 0,-9-16-5 0,7-1-27 16,-3-15-32-16,17 11-48 0,-14-26-89 0,28 6-204 15,-7-1-81-15,-4-15 204 0</inkml:trace>
  <inkml:trace contextRef="#ctx0" brushRef="#br2" timeOffset="17998.7391">4758 2372 1571 0,'-21'30'83'0,"-9"4"-42"0,5 9 7 16,-6 4-12-16,5 7-12 15,-2 0 14-15,3 5-24 0,2 1 17 0,5 2-9 16,3 0-16-16,3 0 7 0,4-3-14 0,4-1 7 16,5-2-13-16,3-7 6 0,6 0-9 0,-1-7-26 15,6-1-10-15,-5-11-49 0,8 5-9 0,-18-35-79 16,32 34-322-16,-19-17-24 0,-13-17 114 0</inkml:trace>
  <inkml:trace contextRef="#ctx0" brushRef="#br2" timeOffset="18326.9429">4397 2860 1470 0,'-5'21'370'16,"5"-21"-348"-16,0 0-19 0,0 0 4 15,11 21 12-15,-11-21 9 0,23 11 6 0,-23-11-2 16,37 6-5-16,-13-3-9 0,4-3-7 0,1-1-5 16,2-4-6-16,0 0 0 0,1-2 0 0,0 1 0 15,-2-3 0-15,0 2 0 0,0-2 0 0,-2 2 0 16,-3 0 0-16,-3 1 0 0,-4 1 0 0,-18 5 0 16,23-5 0-16,-23 5 0 0,0 0 0 0,0 0 0 15,0 0 0-15,0 0 0 0,13 20 0 16,-13-20 0-16,-5 33 0 0,-1-7 0 15,-3 3 0-15,-3 4 0 0,0 2 0 0,-3 1 0 16,2 0 0-16,2 0 0 0,-1-2 0 0,7-1 0 16,0-5-24-16,6-3 3 0,0-5-33 0,7-1-7 15,-8-19-27-15,22 25-24 0,-22-25-51 0,29 5-144 16,-29-5-230-16,29-28 2 0,-6 14 391 16</inkml:trace>
  <inkml:trace contextRef="#ctx0" brushRef="#br2" timeOffset="18483.1309">4868 2570 1851 0,'-27'0'75'0,"8"5"-45"0,19-5-16 15,-26 11-8-15,26-11-9 0,0 0-8 16,-12 20-21-16,12-20-13 0,7 17-15 0,-7-17-40 16,29 19-29-16,-29-19-127 0,54 3-311 0,-16 5 44 15,-1-8 274-15</inkml:trace>
  <inkml:trace contextRef="#ctx0" brushRef="#br2" timeOffset="19208.8165">5613 2902 655 0,'0'0'142'0,"-15"-30"-11"0,15 30-8 0,-26-20-3 16,26 20-15-16,-38-9-6 0,19 15-9 0,-15-5-13 15,6 14-2-15,-11-5-7 0,7 13-1 0,-7-4-12 16,5 9-4-16,2-2-16 0,0 5-1 16,1-1-10-16,6 1 0 0,-1 1-10 0,8-2 2 15,4-1-10-15,6-1 0 0,6-4-6 0,5-1-9 16,8-4 8-16,4 0-8 0,7-3 23 15,5-2-11-15,2-3 10 0,4-4-13 0,2-6-2 16,5-3 0-16,4-6 2 0,2-4-2 0,-1-3-16 16,-2-5 21-16,-4-2-26 0,-5-2 19 0,-5-1-9 15,-5-3-10-15,-1 0-4 0,-6-3-12 0,1 2-5 16,-8-6-19-16,1 8-5 0,-11-7-13 0,5 10 7 16,-13-6 7-16,1 9 23 0,-5-2 14 15,0 5 24-15,12 18 19 0,-24-28 26 0,24 28 13 16,-21-11 11-16,21 11-5 0,0 0-9 15,-19 8-10-15,19-8-7 0,0 0-4 0,0 0-8 16,-11 19-2-16,11-19-7 0,0 0 0 0,18 19-2 16,-18-19 1-16,33 11-3 0,-10-6 3 0,1-1 3 15,4-1 7-15,-2 2 3 0,0 0 0 0,-1 1-8 16,-3 1-5-16,-4 2-5 0,-1-1-3 16,-17-8 0-16,23 23 3 0,-23-23 0 0,12 29 3 15,-12-11-1-15,0 1 1 0,-5 1-6 0,-1 1 2 16,-3-1-4-16,-2 1 1 0,0-1-2 0,-3 1 3 15,2 0-3-15,0-3 3 0,0 0-5 0,12-18 4 16,-17 28-6-16,17-28-2 0,0 0-5 0,-8 17-2 16,8-17 0-16,0 0 4 0,0 0 3 15,21-8 3-15,-21 8 4 0,24-23-1 16,-8 5 4-16,1-4-4 0,2-3 5 0,-1 0-3 16,-1-2 10-16,0-1-3 0,-3-1 7 0,2 0-4 15,0-1 3-15,0 1-5 0,-2 2 4 0,0 4-5 16,-14 23-6-16,19-25-2 0,-19 25 0 0,0 0 0 15,0 0 0-15,0 0 0 0,0 0 0 0,0 0 0 16,-3 29 0-16,-2-7 0 0,-2 4 0 16,0 2 0-16,1 0 0 0,1-4 0 0,4 1-16 15,0-4-34-15,8 3-22 0,-7-24-16 0,27 41-44 16,-27-41-60-16,51 27-171 0,-19-16-208 16,-1-9 76-16,16 13 428 0</inkml:trace>
  <inkml:trace contextRef="#ctx0" brushRef="#br2" timeOffset="19513.9044">6483 2743 1632 0,'-28'-3'76'0,"8"8"-35"0,-1 0-10 16,-1 7-4-16,-3 3-9 0,1 4 2 0,-1 0-4 16,3 2 3-16,5 0-10 0,6-1-1 0,3 1-6 15,7-1 2-15,5-2-4 0,3-1 3 16,-7-17-3-16,27 28 3 0,-6-18-1 15,3-1 4-15,5-4 0 0,3 0 2 0,-1-2 0 16,1-2-2-16,-2 0 0 0,-3 0-2 0,-5 2-1 16,-5-1 0-16,-17-2 1 0,17 5 4 0,-17-5 4 15,0 0 1-15,0 0 1 0,0 25-3 0,0-25-6 16,-19 33 1-16,0-11-6 0,-3-1 3 0,-2 2-4 16,-3 0 0-16,3 0-8 0,0-2-2 15,2-1-21-15,0-4-23 0,6 4 4 0,-2-11-67 16,14 17-36-16,-18-29-167 0,22 3-276 0,-7 26 67 15,7-26 374-15</inkml:trace>
  <inkml:trace contextRef="#ctx0" brushRef="#br2" timeOffset="20209.0416">7723 2922 1084 0,'0'0'156'0,"-7"-30"-54"0,7 30-8 0,-13-20 1 16,13 20-10-16,-19-9-16 0,19 9-21 0,-26-4-19 16,7 5-12-16,-4 4-6 0,-1 3 2 15,-3 5 2-15,0 3 5 0,-3 4 2 0,0 5 3 16,-1 1-6-16,0 1 3 0,0 4-12 0,2 0 5 15,1 1-8-15,4-3 4 0,6-4-6 0,3-4 0 16,8-5-7-16,7-16-1 0,0 31-7 0,0-31-1 16,20 25-9-16,-3-16-16 0,9-2 6 0,3-5-23 15,14 3 8-15,-3-12-35 0,24 12-55 0,-16-26-86 16,27 19-165-16,-7-8-140 0,-6-8 106 16,14 14 420-16</inkml:trace>
  <inkml:trace contextRef="#ctx0" brushRef="#br2" timeOffset="20615.3251">8232 2860 1339 0,'0'0'190'0,"-33"-5"-126"0,33 5-5 0,-31-2-2 16,31 2-3-16,-30 5-14 0,13 2-10 0,-4 0-7 16,-1 5 0-16,-1 3-2 0,0 3 3 0,-4 3-4 15,2 5 3-15,-4 2-5 0,2 1 4 0,0 0-4 16,2 2 3-16,2-3-20 0,2 0-1 15,5-6 0-15,5-5 0 0,11-17 0 0,-7 22 0 16,7-22 0-16,0 0 0 0,13 20 0 16,-13-20 0-16,22 4 0 0,-22-4 0 0,37-9 0 15,-13-3 0-15,5-5 0 0,3-4 0 0,3-6 0 16,2-3 0-16,-2-2 0 0,0 0 0 0,-5 1 0 16,-2 1 0-16,-3 2 0 0,-5 3 0 0,-3 3 0 15,-1 3 0-15,-16 19 0 0,22-26 0 0,-22 26 0 16,0 0 0-16,0 0 0 0,0 0 0 0,0 0 0 15,0 0 0-15,3 23 0 0,-10-1 0 16,-1 6 0-16,-3 6 0 0,-2 2 0 0,-2 0 0 16,2 3 0-16,1-3 0 0,3-1 0 15,2-3 0-15,7-3-23 0,2-7-18 0,8-1 7 16,-10-21-34-16,35 32 15 0,-14-26-33 0,14 5-16 16,-8-18-25-16,21 11-103 0,-17-16-209 0,10-3-63 15,7 6 161-15</inkml:trace>
  <inkml:trace contextRef="#ctx0" brushRef="#br2" timeOffset="20943.4712">8708 2928 1506 0,'-53'4'174'0,"53"-4"-104"16,-31 25-27-16,31-25-1 0,-29 34-14 16,16-14-4-16,0 1-11 0,0 2-2 15,1 0-7-15,3 1 3 0,0-2-5 0,3 1 5 16,3-4-5-16,1-2 3 0,2-17-4 0,4 28 1 15,-4-28-3-15,11 19 1 0,-11-19 0 0,17 10 0 16,-17-10 0-16,19-1 1 0,-19 1 3 0,27-15 2 16,-27 15 5-16,34-34-2 0,-15 11 6 0,2-3-7 15,-1-3 7-15,-1 0-5 0,-1-3 4 0,-1 3-6 16,-1 1-2-16,-3 1-6 0,0 1 0 16,-4 3 0-16,0 3 0 0,-1 3 0 0,-8 17 0 15,13-18 0-15,-13 18 0 0,0 0 0 0,0 0 0 16,0 0 0-16,0 0 0 0,2 18 0 0,-3-1 0 15,1 4 0-15,-3 6 0 0,1 2 0 16,-1 1 0-16,2-1 0 0,2 0 0 0,1-3-10 16,5-1-41-16,-2-4-12 0,11 4-42 15,-16-25-41-15,39 40-135 0,-39-40-318 0,36 23 67 16,-7-6 273-16</inkml:trace>
  <inkml:trace contextRef="#ctx0" brushRef="#br2" timeOffset="21599.7374">9994 2572 1060 0,'0'0'39'0,"17"-11"0"0,-17 11 13 15,0 0 8-15,0 0 7 0,17-3-2 16,-17 3 3-16,0 0 7 0,0 0-9 0,-4 23-7 15,4-23-16-15,-9 29-27 0,1-11 26 0,3 9-34 16,-4 2 29-16,3 8-8 0,-4 4-12 0,1 5 9 16,0 4-12-16,0 3 9 0,-2-1-12 0,1 1 8 15,-1-1-13-15,2-1 9 0,0-5-7 0,3-4-8 16,1-7 19-16,4-4-24 0,3-8 17 0,2-4-11 16,-4-19-2-16,11 24 2 0,-11-24-2 15,0 0 1-15,0 0 0 0,17 6 0 0,-17-6 2 16,10-17-1-16,-2-1 2 0,0-5 10 0,0-5-24 15,-1-2 21-15,1-1-21 0,-1-1 9 16,0-1 5-16,1 2-6 0,-1 1 6 0,3-2-6 16,1 2 6-16,1 0-6 0,2 1 5 0,2 3-4 15,1 5 3-15,1 4-3 0,1 6 2 0,-2 5 0 16,0 5-1-16,-17 1 0 0,28 9-1 16,-28-9 2-16,24 23-2 0,-12-5 3 0,0 4-2 15,-1 4 4-15,-1 1-4 0,-1 0 3 0,-3 2-4 16,-2 0 5-16,-2 1-5 0,-4 1 7 0,-1-1-8 15,-4-1 7-15,-6-3-6 0,-1 1-8 0,-6-2 23 16,-2 0-23-16,-4-2 22 0,-4-3-9 0,0-2-4 16,-2-3 2-16,1-3-2 15,0-4-5-15,3 0-12 0,1-7-14 0,5-1-16 16,0-10-29-16,22 10-38 0,-29-24-65 0,29 24-148 16,12-18-215-16,-7-3 19 0,12 9 394 0</inkml:trace>
  <inkml:trace contextRef="#ctx0" brushRef="#br2" timeOffset="21974.754">10385 3136 1547 0,'0'0'104'16,"0"0"-51"-16,0 0-12 0,0 0-9 15,0 0-17-15,0 0-10 0,0 0 3 0,0 0 8 16,0 0 2-16,31 13 0 0,-9-16-5 0,3-2-5 15,4-1-5-15,2-3 1 0,0 1-3 16,1-2 1-16,-4 0-2 0,-2 1 2 0,-4-2-2 16,-5 0 3-16,-17 11 0 0,24-21 8 0,-24 21 1 15,12-20 9-15,-12 20-1 0,-2-24 1 0,2 24-7 16,-15-28-3-16,15 28-5 0,-27-27 1 0,10 15-2 16,-2 1 2-16,-3 2-1 0,0 1 2 0,0 2-6 15,-3 5-2-15,0 2 0 0,-3 7 0 16,1 4 0-16,-2 6 0 0,1 7 0 0,0 3 0 15,2 5 0-15,1 3 0 0,3 0 0 16,3-1 0-16,4-1 0 0,8-2 0 0,3-6 0 16,8-2 0-16,3-4 0 0,9-3 0 0,4-4 0 15,9-3 0-15,4-6 0 0,12-1-3 0,3-8-49 16,13 1-16-16,0-14-41 0,20 16-105 0,-16-27-202 16,16 12-168-16,0 1 35 0,-11-12 498 15</inkml:trace>
  <inkml:trace contextRef="#ctx0" brushRef="#br2" timeOffset="22693.5044">11784 2911 1185 0,'0'0'209'16,"0"0"-108"-16,0 0-24 0,-17-16-10 15,17 16-8-15,0 0-18 0,0 0-10 0,-21 21-9 16,21-21 1-16,-16 28-3 0,9-8 3 0,-1 4-6 15,2 4 5-15,0 2-5 0,2 4 6 0,-1 0-6 16,3 2 4-16,-2-1-10 0,1 1-10 16,2-4 19-16,1 0-25 0,0-6 20 0,0 1-10 15,3-5-6-15,0-3 4 0,-3-19-3 0,8 27 1 16,-8-27-2-16,0 0 1 0,0 0-1 0,0 0 1 16,0 0 1-16,18 2 0 0,-18-2 1 0,12-29-3 15,-2 5 3-15,1-5-4 0,-3-3-9 0,3 0 20 16,-1-2-17-16,-2 1 18 0,2-2-7 15,-3-1-4-15,0 1 3 0,-1-3-4 16,1 0 5-16,1-1-7 0,1-1 7 0,2 2-6 16,0 7 6-16,2 4-5 0,-2 7 3 0,-11 20-2 15,23-23 0-15,-23 23 1 0,20-9-1 0,-20 9 0 16,17 3 1-16,-17-3 0 0,20 12-1 0,-20-12 1 16,26 20-1-16,-26-20 2 0,24 28-2 0,-10-10 3 15,-1 2-2-15,0 0 1 0,1 2-2 16,-1 0 2-16,1 0-5 0,-2-2 1 0,0 2-5 15,-4-4 1-15,0 1-3 0,-6 0 6 0,-2-2-2 16,-5 1 5-16,-4 0-3 0,-5 1 5 0,-8-1-4 16,-2 0 4-16,-4 1-2 0,-2-2 3 15,-1-3-3-15,0 1-11 0,-1-3 10 0,1-1-10 16,2-2 28-16,3 1-15 0,0 0 14 0,2-2-14 16,2 0-3-16,2 1 3 0,20-9 0 15,-29 22 3-15,29-22-3 0,-23 34 2 0,12-11-5 16,1 2 4-16,1 5-4 0,-1 4 5 0,-1 2-6 15,-1 5 6-15,-2 3-7 0,2-2 7 0,0 1-13 16,0-6-3-16,6 1-27 0,-1-8-24 0,9 6-46 16,-8-19-90-16,25 16-253 0,-14-13-107 0,-5-20 37 15,28 34 504-15</inkml:trace>
  <inkml:trace contextRef="#ctx0" brushRef="#br2" timeOffset="23116.162">12461 2939 1709 0,'0'0'182'0,"-34"13"-156"0,15-2-4 16,2 1 6-16,17-12 5 0,-32 33-12 0,16-14-7 15,1 0-9-15,0 1 0 0,4 0-4 0,1 2 0 16,5-1-1-16,1-1 0 0,2 1 0 15,4-3 0-15,0 0 0 0,4-1 0 0,-6-17 0 16,20 27-11-16,-20-27 10 0,25 17-12 16,-25-17 25-16,32 6-13 0,-13-8 0 0,3-2-1 15,2-6-12-15,3-5 24 0,0-3-12 0,-2-4 9 16,2-3-11-16,-2-2-6 0,-1 0 3 0,-3-2-2 16,-1 1 6-16,-3 0-3 0,-2 0 6 0,-4 2-4 15,-3-2 6-15,-2 1-4 0,-2 3 3 0,-2 2-2 16,-2 5 3-16,0 17 0 0,-3-19 2 15,3 19 1-15,0 0-2 0,0 0 0 0,-26 19-3 16,12 3 3-16,-2 6-4 0,-2 6 6 0,-1 3-6 16,1 1 4-16,4 2-6 0,0-3 6 0,4 1-8 15,3-3 7-15,6-4-12 0,2-3-11 16,6-4 15-16,3-5-32 0,7 0 18 0,3-7-22 16,8-1-15-16,0-13-28 0,14 7-44 0,-10-27-80 15,24 14-227-15,-10-10-92 0,-1-11 97 16</inkml:trace>
  <inkml:trace contextRef="#ctx0" brushRef="#br2" timeOffset="23303.6999">13409 2443 1660 0,'-40'30'85'0,"7"12"-47"15,-3 4 6-15,4 5-21 0,-2 1 21 0,2 6-28 16,0-3 1-16,6 3 10 0,1-4-19 15,6 1 6-15,3-3-16 0,5-3 5 0,4-2-17 16,2-4-13-16,6 0-19 0,-1-9-11 0,9 6-44 16,-12-21-84-16,23 8-394 0,-13-3 11 0,-7-24 169 15</inkml:trace>
  <inkml:trace contextRef="#ctx0" brushRef="#br2" timeOffset="23489.8127">12921 2917 1929 0,'-47'0'118'0,"47"0"-118"0,-26 5 0 16,26-5 0-16,0 0 0 0,0 0 0 15,0 0 0-15,0 0 0 0,0 0 0 0,24 14 0 16,-2-10 0-16,6-4 0 0,8 0 0 0,4-5-7 16,8 3-46-16,3-6-10 0,11 6-25 0,-4-14-48 15,21 24-147-15,-14-18-303 0,3 3 28 0,-1 7 286 16</inkml:trace>
  <inkml:trace contextRef="#ctx0" brushRef="#br2" timeOffset="23826.2268">14076 2907 1353 0,'0'0'175'16,"2"-21"-95"-16,-2 21-16 0,0 0-3 0,0 0-11 16,-20-2-21-16,20 2-7 0,-19 10-5 0,19-10 2 15,-23 23 3-15,23-23 1 0,-26 34-3 16,15-14 1-16,-2 2-7 0,1 2 0 0,1 1-6 15,1 0 0-15,1 0-7 0,3 2 2 0,0-2-5 16,3 0 3-16,0-2-10 0,2-3-3 0,3 1-21 16,-2-21-26-16,13 34-15 0,-13-34-81 0,23 27-81 15,-23-27-233-15,0 0-82 0,35 14 147 0</inkml:trace>
  <inkml:trace contextRef="#ctx0" brushRef="#br2" timeOffset="24310.7354">14166 2720 1652 0,'-28'8'95'0,"28"-8"-81"16,0 0-8-16,-1 23 10 0,1-23 5 0,6 20 11 16,-6-20-4-16,9 19 0 0,-9-19-4 0,14 22-2 15,-14-22-3-15,21 23 1 0,-21-23-3 0,23 26 2 16,-23-26-5-16,26 29 0 0,-26-29-8 0,20 34-6 15,-11-16 0-15,-2 2 0 0,-3 0 0 0,-1 1 0 16,-3 1 0-16,-2-1 0 0,-3 1 0 16,-1 0 0-16,-1-1 0 0,0-2 0 15,-1 0 0-15,0-1 0 0,8-18 0 0,-15 29 0 16,15-29 0-16,-11 20 0 0,11-20 0 0,0 0 0 16,0 0 0-16,0 0 0 0,0 0 0 0,0 0 0 15,0 0 0-15,0 0 0 0,21-18 0 0,-21 18 0 16,34-34 0-16,-13 12 0 0,0 0 0 0,1 0 0 15,-1 2 0-15,-2 0 0 0,-3 1 0 16,-1 2 0-16,-3-2 0 0,1 1 0 0,-2 0 0 16,2 1 0-16,-13 17 0 0,15-28 0 0,-15 28 0 15,0 0 0-15,0 0 0 0,0 0 0 16,0 0 0-16,0 0 0 0,0 0 0 0,-3 30 0 16,-5-8 0-16,2 2 0 0,-3 3 0 0,1-1 0 15,1 2 0-15,1-1 0 0,6-2 0 0,0-2 0 16,6-2 0-16,1-4-24 0,-7-17-11 15,32 24 2-15,-9-15-12 0,0-7-17 0,14 1-36 16,-8-18-55-16,26 17-132 0,-15-18-281 0,3-3 65 16,7 4 257-16</inkml:trace>
  <inkml:trace contextRef="#ctx0" brushRef="#br2" timeOffset="24502.9031">15019 2499 1825 0,'-23'16'44'0,"2"6"-16"0,-1 4-1 16,2 4-5-16,-2 4 21 0,1 4-30 15,2 2 19-15,3 4-19 0,1-1-13 0,5 3 0 16,3 0 0-16,2 2 0 0,3-4 0 0,2-1 0 16,2-4 0-16,1-2-7 0,4-1-32 15,-2-6-23-15,5 4-17 0,-6-11-16 0,13 11-68 16,-17-34-194-16,5 27-204 0,-5-27 29 0,6 19 381 15</inkml:trace>
  <inkml:trace contextRef="#ctx0" brushRef="#br2" timeOffset="24940.4158">14716 2963 1912 0,'-19'-6'90'0,"19"6"-65"16,0 0-13-16,0 0-7 0,0 0-2 0,0 0-3 15,0 0 0-15,0 0 0 0,29-1 0 0,-4-2 0 16,7-2 0-16,6-1 0 0,2-2 0 0,4 1 0 16,3-3 0-16,2 2 0 0,2-1 0 15,-1 2 0-15,-2-2 0 0,-2 2 0 0,-3-1-2 16,-8 2-5-16,-6 0 1 0,-8 2 4 0,-21 4-1 16,21-7 4-16,-21 7 2 0,0 0 2 0,0 0-1 15,0 0-1-15,0 0-4 0,-29 1 0 0,10 6 1 16,-5 3 0-16,-1 3 6 0,-5 3-6 0,4 3 0 15,-2 3 0-15,2 5 0 0,-1-1 0 16,4 3 0-16,1-1 0 0,5 1 0 16,4-1 0-16,4-2 0 0,6-1 0 0,2-2 0 15,3-3 0-15,4-2 0 0,-6-18 0 0,24 29 0 16,-5-18 0-16,1-4 0 0,5 0 0 0,1-7 0 16,2-4 0-16,3-2 0 0,-1-5 0 0,-1-2 0 15,-1-4 0-15,-2-5 0 0,-3-1 0 0,-2-2 0 16,-4-2 0-16,-3 2 0 0,-5 0 0 15,-4 1 0-15,-5 1 0 0,-5 0 0 0,-4 1 0 16,-5-1 0-16,-2 5-6 0,-8-2-57 0,2 10-16 16,-10-7-28-16,9 16-51 0,-22-20-125 15,12 18-280-15,3 3 39 0,-2-7 261 0</inkml:trace>
  <inkml:trace contextRef="#ctx0" brushRef="#br2" timeOffset="25737.3336">16878 2627 1188 0,'10'-23'70'0,"-9"-6"-54"15,2 3 23-15,-7-8 21 0,7 7-1 0,-13-7 10 16,5 6-15-16,-10-5-8 0,2 7-4 16,-9-6 11-16,5 9-6 0,-7 0 5 0,2 9-11 15,-5 3-16-15,3 6-8 0,-4 5 0 16,1 5-3-16,-2 3 0 0,-2 9 4 0,0 4-4 15,-1 8 6-15,-3 5-7 0,2 4 3 0,-1 6-6 16,4 4 6-16,0 6-10 0,2 1-3 0,4 3 5 16,2 4-8-16,3 0 0 0,2 3 0 0,1-2 0 15,1 0 0-15,3-3 0 0,4-3 0 0,3-3-19 16,1-5-16-16,7-4 9 0,0-7-29 0,8-1 5 16,-4-13-38-16,14 7-39 0,-21-31-24 15,35 30-70-15,-35-30-112 0,22-6-147 0,0 6 57 16,-16-21 385-16</inkml:trace>
  <inkml:trace contextRef="#ctx0" brushRef="#br2" timeOffset="26893.6187">16044 2950 1940 0,'0'0'29'0,"-21"4"-23"15,21-4-9-15,0 0 1 0,0 0 0 0,0 0 3 16,20 9 2-16,-20-9 3 0,39 6 2 0,-10-4 0 15,5-3-1-15,6-1-6 0,4-2-2 0,5-1-1 16,3 2 1-16,3-3 1 0,2 1 1 0,0 0-1 16,0 0 1-16,-3 2-2 15,-5-1 1-15,-1 3-1 0,-4-1-1 0,-4 1 0 16,-7 1-3-16,-3 1-1 0,-7 1-1 0,-6 0-1 16,-17-2 2-16,0 0 3 0,0 0 3 0,0 0 2 15,0 0 1-15,0 0-1 0,0 0-2 0,-18 11 0 16,-2-7-1-16,-3 2 3 0,-1 0 1 0,0 1 4 15,-3 3 1-15,3 1 3 0,-2 3 1 0,1 3 1 16,-1 1-1-16,0 3 2 0,3 0-14 16,3 2 0-16,1 2 0 0,4-2 0 0,4 1 0 15,2-2 0-15,7-1 0 0,2 0 0 0,5-3 0 16,-5-18 0-16,21 29 0 0,-21-29 0 16,36 23 0-16,-14-16 0 0,4-3 0 0,4-5 0 15,1-3 0-15,0-4 0 0,0-5 0 0,0-2 0 16,-3-3 0-16,-2-4 0 0,0-1 0 15,-1-3 0-15,-1 0 0 0,-1-2 0 0,-1 1 0 16,-5 0 0-16,-3 1 0 0,-5 1-3 0,-3 1-2 16,-3-1-2-16,-3 4 6 0,-2-1-5 0,-2 3 5 15,-1 2-1-15,5 17 2 0,-12-23-1 0,12 23 2 16,0 0 0-16,-17-11 2 0,17 11-2 0,0 0-1 16,0 0-1-16,0 0-2 0,0 0 1 0,0 0-1 15,9 17 2-15,-9-17 1 0,19 12 1 16,-19-12-1-16,29 11 3 0,-12-8 0 15,2 0 1-15,-1-2 3 0,1 1-1 0,0-2-1 16,0 2-4-16,-1-2-1 0,-18 0 0 0,30-2 0 16,-30 2 0-16,19-1 0 0,-19 1 0 0,0 0 0 15,0 0 0-15,0 0 0 0,0 0 0 0,0 0 0 16,0 0 0-16,0 0 0 0,0 0 0 0,0 0 0 16,0 0 0-16,-7 27 0 0,-1-10 0 15,-4 3 0-15,0 3 0 0,0 3 0 0,-3-2 0 16,1 2 0-16,0 0 0 0,1-2 0 0,3 0 0 15,3-3 0-15,3-4 0 0,4-17 0 0,4 29 0 16,-4-29 0-16,17 20 0 0,-17-20 0 0,28 10 0 16,-10-11 0-16,3-4 0 0,6-8 0 0,1-3 0 15,4-7 0-15,2-4 0 16,4-2 0-16,-3-1 0 0,-1 0 0 0,-3 1 0 16,-6 0 0-16,0 1 0 0,-5-2 0 0,-1-1 0 15,-4 4 0-15,-2-2 0 0,-5 4 0 0,-2 4 0 16,-2 1 0-16,-4 20 0 0,0-19 0 0,0 19 0 15,0 0 0-15,0 0 0 0,-23 8 0 0,23-8 0 16,-31 36 0-16,13-10 0 0,-3 6 0 0,1 3 0 16,2 0 0-16,2-3 0 0,5 1 0 15,6-5 0-15,2-2 0 0,6-1 0 0,3-5 0 16,4-2 0-16,6-1 0 0,3-3 0 16,7-5 0-16,6-2 0 0,4-4 0 0,3-3 0 15,2-6 0-15,1-3 0 0,1-4 0 0,1-4 0 16,0-1 0-16,-3-3 0 0,-1 2 0 0,-2-3 0 15,-4 2 0-15,-4-1 0 0,-5 2 0 0,-5 2 0 16,-20 17 0-16,25-27 0 0,-25 27 0 16,0 0 0-16,0 0 0 0,0 0 0 0,0 0 0 15,0 0 0-15,-27 0 0 0,10 15 0 0,-4 7 0 16,-2 1 0-16,0 4 0 0,1 0 0 0,1 2 0 16,3 0 0-16,2 0 0 0,3-1 0 0,3-3 0 15,4-2 0-15,2-3 0 0,3-2 0 0,1-18 0 16,3 25 0-16,-3-25 0 15,0 0 0-15,11 17 0 0,-11-17 0 0,0 0 0 16,20-6 0-16,-20 6 0 0,21-23 0 0,-8 4 0 16,1-5 0-16,0-3 0 0,1-1 0 0,-2 0 0 15,-2 0 0-15,-2-1 0 0,0 0 0 0,-2 3 0 16,0 0 0-16,0 2 0 0,0 4 0 0,1 2 0 16,-8 18 0-16,11-26 0 0,-11 26 0 0,0 0 0 15,12-17 0-15,-12 17 0 0,0 0 0 16,17-7 0-16,-17 7 0 0,29-4 0 0,-10 2 0 15,12 8-88-15,-8-16-112 0,29 11-357 0,-16-3-55 16,7 1 44-16</inkml:trace>
  <inkml:trace contextRef="#ctx0" brushRef="#br2" timeOffset="27721.7735">19005 2910 1349 0,'-25'-9'131'0,"25"9"-98"15,-22 4-2-15,22-4 8 0,-24 16 6 0,24-16-4 16,-30 29-8-16,13-9 9 0,-6 1-3 16,4 3 3-16,-3 0-7 0,4 5-1 0,-2-2-10 15,1 2 3-15,1-4-9 0,3-1-2 0,2-4-7 16,5-2-2-16,8-18-4 0,-6 24-1 0,6-24-3 16,0 0-13-16,5 18 10 0,-5-18-10 0,0 0 14 15,23 3 13-15,-23-3-10 0,27-14 11 0,-10 1-11 16,-17 13-2-16,35-35 1 15,-17 12-4-15,2-2 5 0,-1-2-7 0,-2 0 9 0,-1 0-7 16,-2 0 5-16,-2-2-3 0,0 0 3 0,-1 0-5 16,0 1 5-16,-3 1-4 0,1 4 3 15,-3 4-3-15,-6 19 3 0,6-24-1 0,-6 24 2 16,0 0 3-16,0 0 3 0,0 0-1 0,0 0-2 16,0 0-4-16,0 0-2 0,-12 25 0 0,12-25 0 15,-6 35 0-15,3-15 0 0,2-1 0 16,2-1 0-16,3 2 0 0,2-2 0 0,-6-18 0 15,21 31 0-15,-21-31 0 0,33 20 0 0,-15-13 0 16,2-4 0-16,1-1 0 0,3-5 0 0,2 0 0 16,0-7 0-16,1-1 0 0,0-4 0 0,-1-1 0 15,-1-1 0-15,-3-2 0 0,-1 0 0 0,-2 1 0 16,-5 0 0-16,-14 18 0 0,24-29 0 16,-24 29 0-16,15-21 0 0,-15 21 0 15,0 0 0-15,0 0 0 0,0 0 0 0,0 0 0 16,0 0 0-16,0 0 0 0,0 0 0 0,0 0 0 15,-4 20 0-15,-1 4 0 0,-3 6 0 0,2 3 0 16,-1 1 0-16,1-1 0 0,3 1 0 0,0-2 0 16,3 0 0-16,3-3 0 0,2 0 0 0,-1-4 0 15,9 0-53-15,-2-7-24 0,9 4-13 16,-20-22-71-16,45 29-86 0,-45-29-289 0,42 13-11 16,-8-7 212-16</inkml:trace>
  <inkml:trace contextRef="#ctx0" brushRef="#br2" timeOffset="28136.4774">19962 2929 1610 0,'-38'-18'70'0,"38"18"-40"16,-37-12 8-16,20 11 5 0,-5-2-1 0,1 6-7 16,0 0-10-16,1 3 1 0,-1 2-2 0,2 4 2 15,0-1 0-15,-1 7 0 0,-2 0-1 0,3 5-24 16,-3 0-1-16,2 2 0 0,2 1 0 0,2-1 0 15,2 0 0-15,3 0 0 0,2-4 0 16,4-1 0-16,5-3 0 0,0-17 0 0,8 27 0 16,-8-27 0-16,19 19 0 0,-19-19 0 0,29 6 0 15,-10-8 0-15,5-5 0 0,4-3 0 0,2-6 0 16,1-4 0-16,2-4 0 0,-3-4 0 0,2 0 0 16,-3 1 0-16,-4-2 0 0,0 2 0 15,-5 0 0-15,-2 3 0 0,-2 1 0 0,-2 1 0 16,-3 4 0-16,-11 18 0 0,12-26 0 15,-12 26 0-15,0 0 0 0,0 0 0 0,0 0 0 16,0 0 0-16,-21 8 0 0,8 9 0 0,-2 5 0 16,-1 2 0-16,-1 4 0 0,3-2 0 0,0 3 0 15,3-1 0-15,4-1 0 0,1-2 0 0,6-1-9 16,1-3-24-16,7 0-7 0,-8-21 6 0,24 31-8 0,-24-31 4 16,38 21-5-16,-20-21-39 0,16 8-29 15,-13-21-100-15,24 15-197 0,-9-9-119 16,-6-8 68-16,13 9 450 0</inkml:trace>
  <inkml:trace contextRef="#ctx0" brushRef="#br2" timeOffset="28324.5467">20392 2837 1214 0,'-26'16'243'0,"6"-10"-170"16,6 12-11-16,-8-3-6 0,8 10 6 0,-7-1-13 15,6 9-1-15,-3-1-9 0,5 4-2 0,-2-3-14 16,5 1-2-16,2 0-15 0,1-2 1 0,4-5-9 15,2-2-10-15,5-4 21 0,0-4-36 16,-4-17 21-16,20 28-15 0,-20-28-10 0,25 16-16 16,-25-16-24-16,25-3-49 0,2 11-113 0,-27-8-294 15,26-27-12-15,-4 16 227 0</inkml:trace>
  <inkml:trace contextRef="#ctx0" brushRef="#br2" timeOffset="28733.2162">20523 2733 1789 0,'0'0'34'0,"0"0"-19"16,0 23 12-16,0-23 14 0,9 21 3 0,-9-21 2 16,11 24-14-16,-11-24-13 0,10 24-19 0,-10-24 0 15,11 25 0-15,-11-25 0 0,6 27 0 0,-4-10 0 16,-5 0 0-16,1 2 0 0,-5 3 0 0,-2 0 0 15,-1 1 0-15,-2-1 0 0,0 2 0 0,-1-1 0 16,0 0 0-16,1 0 0 0,1-4 0 16,2-1 0-16,9-18 0 0,-15 27 0 0,15-27 0 15,0 0 0-15,-1 18 0 0,1-18 0 16,0 0 0-16,28-5 0 0,-9-5 0 0,4-6 0 16,5-3 0-16,-1-4 0 0,3-1 0 0,1-1 0 15,-2 1 0-15,0-2 0 0,-4 2 0 0,-2 0 0 16,-3 1 0-16,-3 1 0 0,-1 0 0 15,-2 4 0-15,-14 18 0 0,19-28 0 0,-19 28 0 16,0 0 0-16,0 0 0 0,0 0 0 0,0 0 0 16,-12 19 0-16,-3-1 0 0,-1 6 0 0,-4 4 0 15,0-2 0-15,5 2 0 0,-1-3 0 0,7 2 0 16,3-4 0-16,7 2-19 0,2-4-42 0,13 4-47 16,-16-25-50-16,51 43-168 0,-17-30-271 0,7 2 74 15,8 3 269-15</inkml:trace>
  <inkml:trace contextRef="#ctx0" brushRef="#br2" timeOffset="29362.1086">21824 2958 1367 0,'0'0'174'0,"0"-30"-75"0,0 30-26 16,0 0-13-16,-24-21-14 0,6 14-11 0,-2 6-3 0,-4 0-3 15,-3 5 1-15,-6 4-1 0,1 6 2 0,-9 3-4 16,-1 5-12-16,-3 2-15 0,0 0 0 15,1 3 0-15,6 0 0 0,2 0 0 0,7 0 0 16,4 0 0-16,7-4 0 0,7-2 0 0,6 0 0 16,8-4 0-16,4 0 0 0,-7-17 0 15,32 24 0-15,-10-16 0 0,6 0 0 0,4-5 0 16,6-3 0-16,6-3 0 0,2-6 0 0,3-2 0 16,-2-3 0-16,3-2 0 0,-5-3 0 0,0-2 0 15,-2-1 0-15,-3-1 0 0,-1 0 0 0,-4 0 0 16,-2 0 0-16,-5 0 0 0,-3 1 0 0,-2 0 0 15,-4-2 0-15,-2-1 0 0,-6-1 0 16,-1 2-16-16,-2 1-15 0,-8 23 12 0,6-27 4 16,-6 27 9-16,0 0 8 0,0 0-3 15,-20 21 1-15,9-2-1 0,-3 8 3 0,-3 8-4 16,-3 2 7-16,1 8-8 0,-4 4 8 0,0 5-8 16,-3 5 3-16,-1 3 21 0,1 4-12 0,-2-1 18 0,2 4-5 15,2 0-18-15,1-1-4 0,1 0 0 0,4-3 0 16,-2-5 0-16,2-1 0 15,2-9 0-15,0-1 0 0,3-5 0 0,0-5 0 16,-2-4 0-16,2-5 0 0,-1-8 0 0,14-22 0 16,-25 26 0-16,25-26 0 0,-26 2 0 0,26-2 0 15,-27-21 0-15,14 1 0 0,3-5 0 0,2-6 0 16,0-1 0-16,4-3-1 0,1-4-22 0,1-2 10 16,4-3-36-16,-1-8-9 0,15 5-67 0,-12-27-135 15,19 14-329-15,0-8 17 0,4-3 216 16</inkml:trace>
  <inkml:trace contextRef="#ctx0" brushRef="#br2" timeOffset="30502.7492">22429 3051 1422 0,'0'0'165'0,"0"0"-106"0,-3-17-12 0,3 17-1 15,0 0-6-15,-23-15-10 0,23 15-8 0,-17-3 1 16,17 3-3-16,-22 6-1 0,22-6 0 0,-29 20-3 16,29-20 1-16,-32 35-3 0,18-12 5 0,-2 2-4 15,1 3 4-15,0 1-4 16,0 1-6-16,0 0 2 0,1 1-11 0,1-5 0 16,3 1 0-16,0-4 0 0,4-4 0 0,2-1 0 15,4-18 0-15,3 24 0 0,-3-24 0 0,0 0 0 16,0 0 0-16,20 14 0 0,-20-14 0 0,24-12 0 15,-24 12 0-15,30-29 0 0,-13 8 0 0,2-3 0 16,-2-2 0-16,0-1 0 0,1-2 0 0,-4-2 0 16,-2 1 0-16,0 0 0 0,-3-2-2 15,-1 3-7-15,1-2-7 0,-1 0 3 0,0 0-5 16,-1 2 7-16,0 4 2 0,-2 7 7 0,-5 18 0 16,8-21 4-16,-8 21-1 0,0 0 1 0,0 0 0 15,0 0-1-15,0 0 1 0,0 0-1 0,21 15 1 16,-21-15-1-16,22 14-1 0,-22-14-1 15,33 14 1-15,-11-10-1 0,5 1 3 16,3 0-1-16,4-3 0 0,3 0-1 0,-2-4-1 16,1 2 2-16,-1-1-2 0,-3 0 1 0,-4 0 1 15,-5-3-1-15,-6 3 1 0,-17 1 1 0,0 0 7 16,0 0 7-16,0 0 3 0,0 0-2 0,0 0-15 16,0 0-2-16,0 0 0 0,-34-7 0 0,15 10 0 15,-3 3 0-15,-2 3 0 0,1 4 0 0,-3 4 0 16,-1 2 0-16,1 3 0 0,-2 2 0 15,2 2 0-15,2 0 0 0,3 1 0 0,4-2 0 16,4 1 0-16,3-3 0 0,5 0 0 16,4-3 0-16,5 0 0 0,-4-20 0 0,21 30 0 15,-21-30 0-15,34 20 0 0,-12-15 0 0,5-3 0 16,2-5 0-16,2-3 0 0,0-4 0 0,0-3 0 16,-1-5 0-16,-1-1 0 0,-2-3 0 0,-3-1 0 15,-2 0 0-15,-2 0 0 0,-2-2 0 16,-3-1 0-16,-3 1 0 0,-3-3 0 0,-2 1 0 15,-4-2 0-15,-2 3-7 0,-1-2-8 0,-1 2 4 16,0 3-1-16,0 7 6 0,1 16 3 0,-8-19 5 16,8 19-2-16,0 0 1 0,-23 2-3 0,23-2-2 15,-18 19 5-15,18-19-2 0,-21 34 4 0,13-17-3 16,2 1 1-16,3-1-2 16,3-17 2-16,3 31-2 0,-3-31 3 0,14 26-3 15,-14-26 3-15,25 17-2 0,-25-17 2 0,33 9 1 16,-12-8 1-16,1-1 4 0,4-2-1 0,2-3 2 15,0-2-1-15,-1-3 0 0,-3 1-6 0,-1-3-2 16,-5 1 0-16,-18 11 0 0,31-23 0 0,-31 23 0 16,18-18 0-16,-18 18 0 0,0 0 0 0,7-19 0 15,-7 19 0-15,0 0 0 0,0 0 0 16,0 0 0-16,0 0 0 0,-24 2 0 0,24-2 0 16,-24 26 0-16,8-5 0 0,-1 4 0 0,0 3 0 15,0 2 0-15,2-1 0 0,1 1 0 16,3-2 0-16,2-2 0 0,4-1 0 0,4-6 0 15,3 0 0-15,2-3 0 0,-4-16 0 0,16 26 0 16,-16-26 0-16,29 12 0 0,-10-11 0 0,3-6 0 16,5-4 0-16,0-6 0 0,2-2 0 15,1-5 0-15,1-2 0 0,1-2 0 0,-1-3 0 16,0-2 0-16,0 1 0 0,-3 1 0 0,-2 0 0 16,-3-1 0-16,-5 0 0 0,0-1 0 0,-4 2 0 15,-1 4 0-15,-3 4 0 0,-10 21 0 0,8-21 0 16,-8 21 0-16,0 0 0 0,0 0 0 0,0 0 0 15,-27 25 0-15,10-3 0 0,-2 6 0 16,-4 3 0-16,0 3 0 0,0 1 0 16,0 1 0-16,4 1 0 0,1-2 0 0,4-1 0 15,4-4 0-15,2 1 0 0,8-3 0 0,5-1 0 16,4-3 0-16,4-2 0 0,4-3 0 0,4-3 0 16,3-3-6-16,3-5-37 0,5-2-9 0,-3-8-23 15,10 3-20-15,-10-18-47 0,20 19-90 0,-23-29-117 16,11 9-184-16,-2 3 78 0,-14-16 391 15</inkml:trace>
  <inkml:trace contextRef="#ctx0" brushRef="#br2" timeOffset="31065.2634">23889 2977 1222 0,'-23'-16'255'0,"23"16"-115"16,-19 9-45-16,19-9-21 0,-31 27-16 0,16-7-5 16,-6 1-16-16,3 6-2 0,-3 0-9 0,5 4-3 15,-2 2-2-15,2 1-13 0,0-1-8 16,3 1 0-16,1-3 0 0,1 2 0 0,0-2 0 15,2 0 0-15,2-6 0 0,2-2 0 0,3-5 0 16,2-18 0-16,0 27 0 0,0-27 0 0,0 0 0 16,3 18 0-16,-3-18 0 0,0 0 0 0,0 0 0 15,17-24 0-15,-3 6 0 0,0-5 0 0,3-3 0 16,0-3 0-16,0 0 0 16,-2-2 0-16,1-2 0 0,-4-2 0 0,1-1-13 0,1-3-2 15,0-1-7-15,1-3-9 0,2-1 7 16,0-2-6-16,4 1 12 0,-1 3-5 0,2 7 16 15,-2 6-2-15,-4 10 10 0,-16 19-1 0,21-20 6 16,-21 20 0-16,0 0 2 0,0 0 4 0,20 13-2 16,-20-13 3-16,14 29-3 0,-6-9 1 0,-1 3-3 15,0 2 4-15,1 1-3 0,-1 1 1 16,0 0-8-16,2 0 3 0,-1-2-8 0,2 0 7 16,-1 0-5-16,-2-2 5 0,-1-2-5 0,-4-1 3 15,-2-2-1-15,-3-1 1 0,3-17-2 0,-20 28 1 16,20-28-3-16,-35 21-10 0,13-12 9 0,-2-2-11 15,-2 0 26-15,-2-3-19 0,1 0 15 0,-3-2-16 16,0-2 2-16,2 0 5 0,-1-1 7 16,5 1 4-16,3-1 0 0,2 3 0 15,19-2-6-15,-31 5-2 0,31-5-2 0,-27 11 2 16,27-11-1-16,-22 23 1 0,22-23 0 0,-22 36 5 16,11-12-1-16,0 5 8 0,-1 4-6 0,-4 4 1 15,-2 4-9-15,-4 5 0 0,-3 0 0 0,-3 3 0 16,-3-2 0-16,1 0 0 0,-1 0 0 0,3-3 0 15,4-3 0-15,3-2 0 0,7-7 0 16,3-5 0-16,6-2-21 0,3-7-36 0,9 3-41 16,-7-21-62-16,27 23-182 0,-27-23-240 0,35-6 25 15,-7 0 328-15</inkml:trace>
  <inkml:trace contextRef="#ctx0" brushRef="#br2" timeOffset="31455.934">24382 2928 1444 0,'-34'-5'147'16,"14"15"-58"-16,-13-7-19 0,6 8-6 0,-9-4-16 15,5 7-11-15,-1-2-12 0,4 2-3 0,0 0-5 16,6 0 0-16,3-2-4 0,19-12-2 0,-23 23-7 16,23-23 0-16,-2 21-6 0,2-21 2 0,14 20-1 15,-14-20 3-15,33 20-1 0,-10-13 5 0,2 0 1 16,2 1 2-16,1-1 1 0,-1 1-7 16,-1 0-3-16,-2 1 0 0,-4 0 0 0,-3 0 0 15,-17-9 0-15,25 22 0 0,-25-22 0 0,12 27 0 16,-12-27 0-16,3 30 0 0,-5-12 0 0,-3 1 0 15,-1 2 0-15,-6 0 0 0,-1-1 0 0,-2 1 0 16,-3-1 0-16,-1 0 0 0,1-4 0 16,1 0 0-16,17-16 0 0,-28 24 0 0,28-24 0 15,0 0-10-15,-14 26-83 0,14-26-60 16,0 0-137-16,0 0-314 0,34 3 28 0,-12-5 256 16</inkml:trace>
  <inkml:trace contextRef="#ctx0" brushRef="#br2" timeOffset="31612.2744">24699 3461 2047 0,'0'0'0'15,"-19"4"0"-15,19-4 0 0,0 0 0 16,-23-1 0-16,23 1 0 0,0 0 0 0,-17-11 0 16,17 11 0-16,0 0-23 0,0 0-92 0,2-32-123 15,-2 32-401-15,0 0 32 0,18-21 183 0</inkml:trace>
  <inkml:trace contextRef="#ctx0" brushRef="#br3" timeOffset="45974.3008">681 4471 721 0,'-11'-17'205'0,"11"17"-85"0,0 0-30 0,0 0-9 15,0 0-11-15,0 0-9 0,0 0-13 16,0 0-12-16,0 0-11 0,0 0-9 0,0 0-8 15,0 0-5-15,0 0-2 0,0 0 0 0,-3 18 0 16,5-1 7-16,-2 5 16 0,1 8-30 0,-2 4 28 16,-2 7-32-16,1 3 7 0,-3 0 9 0,-2 4-11 15,-1-4 11-15,-1 1-11 0,-1-3 9 16,3-3-17-16,-2-7-4 0,8-2-26 0,-4-13-26 16,15 6-58-16,-10-23-93 0,0 0-260 0,30 8 0 15,-30-8 402-15</inkml:trace>
  <inkml:trace contextRef="#ctx0" brushRef="#br3" timeOffset="46474.3158">808 3982 1033 0,'0'0'15'0,"-19"-16"-12"0,19 16-4 0,-27-13 1 16,10 11 3-16,-1 3 0 0,-4 3-1 15,-5 4-2-15,-3 8 2 0,-4 6 0 0,-1 6 15 16,-6 3 10-16,4 8 22 0,-7-2 3 0,4 13 10 16,-5-7-12-16,8 11 8 0,-4-6-16 0,11 5 7 15,-4-2 3-15,8 3-31 0,2 0 20 0,8 1-29 16,3-2-3-16,6 5 8 0,6 2-19 15,5 1 11-15,6 4-17 0,4-4 13 0,6 1-14 16,3-6-5-16,5-3 24 0,3-2-25 0,6-9 25 16,3-6-10-16,5-8-9 0,7-10 6 0,5-7-4 15,5-12 3-15,5-10 2 0,3-12-4 0,1-11 9 16,2-12 9-16,-2-8-23 0,-2-7 24 0,-3-9-21 16,-5-5 2-16,-5-6 19 15,-4-4-21-15,-5 0 20 0,-5 1-1 0,-11 5-16 16,-8 7 19-16,-13 4-19 0,-9 4 2 0,-12 1 14 15,-8 2-15-15,-9 1 7 0,-8 2-22 0,-5 9 3 16,-8-2-21-16,0 10 8 0,-8 3 8 0,1 13-24 16,-4 7 43-16,2 10-26 0,-1 6 24 0,5 8 3 15,3 4 2-15,6 3 14 0,7 3-39 0,11 4-8 16,4-9-91-16,24 15-141 0,8-5-217 16,-9-21 8-16,44 37 440 0</inkml:trace>
  <inkml:trace contextRef="#ctx0" brushRef="#br3" timeOffset="46992.715">2155 4258 1286 0,'0'0'83'0,"-15"-24"-21"0,15 24-12 0,-16-23 3 15,16 23 9-15,-19-22-7 0,19 22-14 0,-31-14-15 16,11 10-12-16,-3 5-8 0,-4 4-3 0,-1 6 0 15,-6 5-2-15,0 4 5 0,-4 5-3 16,0 0 7-16,2 3-5 0,2 1 6 0,2-1-7 16,7-3 4-16,5-3-8 0,6-2 3 0,6-3-6 15,5 0 4-15,4 0-6 0,-1-17-12 0,17 33 31 16,-2-16-31-16,3-2 31 0,2 1-14 16,6-4-3-16,1-1 3 0,3-1-3 0,3-2 3 15,0 1-1-15,2-3 2 0,0 0-1 0,-1 0 1 16,-4 0-2-16,-5-1 1 0,-3 0-1 15,-5 1 2-15,-17-6-1 0,26 13 2 0,-26-13-1 16,11 17 1-16,-11-17-1 0,-3 23 2 0,-3-6-3 16,-2 3 2-16,-5 5-4 0,-2 4 4 0,-5 2-5 15,-1 0 5-15,-2 1-6 0,0-3 6 0,1-3-7 16,2 0 5-16,3-4-14 0,17-22-11 0,-21 30-39 16,21-30-38-16,0 0-45 0,0 0-53 15,19 4-85-15,5-13-216 0,-5-19 65 0,19 11 432 16</inkml:trace>
  <inkml:trace contextRef="#ctx0" brushRef="#br3" timeOffset="47213.0066">2696 3911 1511 0,'-27'1'55'15,"14"16"-43"-15,-4 3 8 0,3 6 11 0,-5 4-2 16,3 7 8-16,-5 3-16 0,3 8 5 0,-3 3-17 15,3 3 6-15,1 5-16 0,1 2 10 0,4 2-17 16,0 1-4-16,2-1 20 0,3 0-21 0,-1-4 21 16,3-2-7-16,2-3-19 0,1-7 3 15,7 1-27-15,-4-11-4 0,9 3-34 16,-9-17-17-16,15 11-55 0,-16-34-91 0,2 20-250 16,15-5 6-16,-17-15 403 0</inkml:trace>
  <inkml:trace contextRef="#ctx0" brushRef="#br3" timeOffset="47702.205">2251 4573 1595 0,'-18'4'40'0,"18"-4"-16"0,0 0-22 16,-17 15-3-16,17-15 3 0,0 0 6 0,17 11 8 15,-17-11 9-15,29 6 3 0,-6-4 1 16,1-3-2-16,8-1-4 0,2-3-5 15,1 0-4-15,3-1-4 0,1 0-4 0,0 1-2 16,0 0 0-16,-3 4-2 0,-3 1 0 0,-4 2 0 16,-3 5 1-16,-3 1 0 0,-4 3 1 0,-2 2-2 15,-17-13 4-15,27 34-5 0,-19-13 4 0,-3 0-6 16,-3 4 4-16,-4 0-5 0,-1-1 5 0,-5 0-5 16,-1-1 5-16,-1 0-6 0,-2-2 5 0,1-1-4 15,0-1 3-15,11-19-3 0,-18 29 3 16,18-29-2-16,0 0 0 0,-15 18 0 0,15-18-1 15,0 0-3-15,0 0-2 0,0 0-2 0,0 0 2 16,0 0 3-16,9-23 2 0,-9 23 6 16,17-37-5-16,-6 13 6 0,1-2-6 0,1-3 4 15,-1 0-4-15,0-2 6 0,1 0-3 0,-4 2 7 16,2 0-4-16,-1 2 5 0,-2 4-4 0,1 5 4 16,-9 18-3-16,11-23 1 0,-11 23-3 15,0 0-1-15,0 0-3 0,0 0-1 0,0 0-1 16,12-17-1-16,-12 17 1 0,0 0-1 0,18-7-3 15,-18 7-7-15,27-4-6 0,-9 4-8 0,4-2-7 16,4 3 0-16,-1-6-20 0,9 7-18 0,-4-12-5 16,10 12-45-16,-12-13 0 0,13 16-34 0,-17-13-23 15,14 13-41-15,-12-7-89 0,-8-9-63 16,16 21 231-16</inkml:trace>
  <inkml:trace contextRef="#ctx0" brushRef="#br3" timeOffset="48046.4741">3383 4476 932 0,'-23'25'269'0,"23"-25"-163"0,-18 16-41 16,18-16 12-16,-19 28-20 0,19-28 7 0,-21 41-1 15,5-19-17-15,6 7-1 0,-5-1-15 16,4 3-4-16,-1 2-6 0,4-1 5 0,-2-1-10 16,4-4 6-16,2-2-16 0,3-4-1 0,2-1-4 15,-1-20 4-15,10 29-4 0,-10-29 3 0,19 19-3 16,-19-19 2-16,26 8-2 0,-26-8 1 0,34-8 0 15,-13-2-2-15,1-7 4 0,3-3-4 0,2-8 5 16,1-3-6-16,0-3 6 0,-3-1-7 16,1 1 8-16,-3 0-6 0,-2 0 6 0,-2 1-7 15,-4 3 8-15,-2 1-8 0,-2 3-10 16,-2 1 26-16,-3 5-27 0,-6 20 28 0,6-27-10 16,-6 27-2-16,0 0 6 0,0 0 1 0,0 0-4 15,0 0 0-15,0 0-8 0,-16 26-13 0,7-2 22 16,-1 5-26-16,-3 5 19 0,2-2-13 0,2 3-13 15,-1-3 0-15,6 2-19 0,-2-8-8 16,11 8-25-16,-7-12-14 0,16 9-25 0,-14-31-17 16,26 45-59-16,-26-45-73 0,24 18-191 0,7 0 48 15,-31-18 409-15</inkml:trace>
  <inkml:trace contextRef="#ctx0" brushRef="#br3" timeOffset="48296.4773">4014 4525 1257 0,'-22'-10'111'0,"22"10"-27"16,-30-2-10-16,30 2-37 0,-33 12 5 0,15 4-18 15,-5 0 15-15,3 8 4 0,-4 0-11 0,4 5 0 16,0 0-17-16,3 2 3 0,2 0-11 0,5-1 5 16,3-1-10-16,3-2 3 0,7-3-7 15,3-5 3-15,6 0-5 0,-12-19 3 0,37 24-3 16,-12-18 1-16,7-4-16 0,2-5-2 0,8-6-6 15,0-10-24-15,10-2-6 0,-2-16-38 16,16 8-35-16,-13-21-39 0,19 16-66 0,-19-14-88 16,-4-4-128-16,9 17 209 0,-25-23 242 0</inkml:trace>
  <inkml:trace contextRef="#ctx0" brushRef="#br3" timeOffset="48468.3746">4561 3958 1349 0,'-14'28'152'0,"-13"-5"-97"15,6 10-1-15,-3-2-12 0,6 8 2 0,-2 0-19 16,5 5 2-16,-1 2-12 0,2 3 8 0,2-2-13 16,4 1 6-16,2 2-15 0,1-2-11 0,2 1 21 15,2-2-25-15,2 1-4 16,2-3-10-16,3 2-25 0,-5-11-27 0,12 10-70 16,-17-24-189-16,19 5-174 0,-4 3-10 0,-11-30 428 15</inkml:trace>
  <inkml:trace contextRef="#ctx0" brushRef="#br3" timeOffset="49015.2687">4218 4489 1328 0,'14'17'84'0,"-14"-17"-46"16,0 0-7-16,24 18 14 0,-6-8-8 0,-18-10 17 15,41 8-23-15,-20-8 10 0,7 4-5 16,0-6-9-16,4 0-8 0,1-2-7 0,1 0-4 16,0-2-15-16,0 0 32 0,-1-1-33 0,-2-1 29 15,-3 0-18-15,-2 1 0 0,-7-1 6 0,-2 2 1 16,-17 6 5-16,21-8 1 0,-21 8 5 0,0 0 3 16,0 0 3-16,0 0-1 0,0 0-2 0,0 0-7 15,0 0-3-15,0 0-7 0,0 0-5 0,0 0-2 16,-22 17-3-16,22-17-10 0,-28 35 21 15,11-9-19-15,0 1 20 0,1 4-7 16,2 0-4-16,2-1 2 0,3-1-3 0,2-1 5 16,4-2-4-16,5-3 3 0,0-1-4 0,5-2 4 15,1-4-5-15,-8-16 4 0,24 27-1 0,-24-27 0 16,36 16 0-16,-11-14 1 0,5-5-2 0,5-6 2 16,6-7 2-16,2-4-4 0,5-4 5 15,-1-4-6-15,-2-1 5 0,-3-1-5 0,-6-1 5 16,-4 0-5-16,-4-1 4 0,-6 2-4 0,-4 0-10 15,-2 2 21-15,-7 2-21 0,-3 1 21 0,-3 5-9 16,-4 3-2-16,1 17 1 0,-9-19-2 0,9 19 0 16,-18-3-1-16,18 3-2 0,-27 17 1 0,10 0-2 15,-2 6-10-15,-1 4 25 0,2 2-23 16,2 3 23-16,1 1-9 0,5 1-9 16,0-3 1-16,5 1-13 0,1-3-1 0,7 0-9 15,-1-6-2-15,9 2-18 0,-1-8-4 0,9 4-3 16,0-11-10-16,12 7-34 0,-7-19-61 0,20 15-115 15,-10-10-232-15,0-15 51 0,14 14 419 0</inkml:trace>
  <inkml:trace contextRef="#ctx0" brushRef="#br3" timeOffset="49734.0389">5450 4615 925 0,'0'0'312'16,"-23"23"-204"-16,3-10-30 0,10 13 0 0,-8-8-20 15,9 8-2-15,-4-4-11 0,7 5 2 0,-2-5-15 16,7 2-3-16,-1-4-12 0,3 1-2 16,0-3-7-16,-1-18 1 0,6 30-7 0,-6-30 2 15,10 24-4-15,-10-24 2 0,0 0-2 0,11 17 1 16,-11-17 0-16,0 0 1 0,0 0 3 0,0 0-1 16,16-20 0-16,-16 20-3 0,13-32 2 0,-4 11-4 15,0-1 3-15,1-1-4 0,0-1 5 16,1-1-4-16,-3 1 4 0,2 1-4 0,0-2 5 0,1-1-6 15,1 1 6-15,0 1-7 16,0 2 4-16,2 3-2 0,-14 19 1 0,28-28-2 16,-28 28 2-16,27-16-3 0,-27 16 2 0,27-5-2 15,-27 5-4-15,28 3-6 0,-11 0-9 0,-17-3-10 16,37 9-6-16,-20-5-3 0,8 4-19 0,-4-8-18 16,9 11-17-16,-10-14-13 0,11 12 1 0,-12-11 4 15,11 9-23-15,-12-11 2 0,9 8-19 0,-6-5 8 16,3-1-12-16,0 2 7 0,-2-4 4 15,4 2 39-15,-6-4 39 0,4 1 31 0,-6 2 53 16,-18 3 44-16,24-11 97 0,-24 11 73 0,0 0 38 16,0 0-28-16,0 0-41 0,0 0-72 15,-35-15-30-15,35 15-24 0,-35 6-18 0,18 3-7 16,-9-5-15-16,4 5-4 0,-5 0-14 0,2 2-2 16,-2 2-6-16,-1 3 1 0,0 1-3 15,1 3 8-15,-2 1-1 0,2 2 5 0,1-2-6 16,4 1 0-16,4-2-12 0,3 0 0 0,6-2-8 15,9-18 1-15,-7 28-2 0,7-28 1 0,5 19-2 16,-5-19 1-16,0 0 0 0,27 16 2 0,-10-17 2 16,5-3-3-16,6-4 2 0,2-6-3 0,5-4 2 15,-1-2-3-15,2-6 3 0,-2-1-5 0,-3-1 5 16,0-1-2-16,-4 2 2 0,-3 2-2 16,-3-2 3-16,-2 3-5 0,-2 0-7 15,-4 1 6-15,-4 5-7 0,-9 18 22 0,5-23-9 16,-5 23 12-16,0 0-12 0,0 0-2 0,0 0-2 15,-21-2-13-15,21 2 11 0,-28 29-9 0,10-4 20 16,-2 5-5-16,1 1 5 0,1 4-8 0,3-1-3 16,2 0 4-16,4-2-4 0,3-3 1 0,6-3-8 15,1-4-3-15,7-3-6 0,3-2 4 16,-11-17-4-16,37 23-2 0,-6-16-34 0,2-8-4 16,9 0-24-16,-4-17-35 0,15 11-46 0,-19-28-99 15,24 4-231-15,-6 5-6 0,-8-15 314 0</inkml:trace>
  <inkml:trace contextRef="#ctx0" brushRef="#br3" timeOffset="49921.5326">6898 3981 1608 0,'-30'16'115'0,"13"14"-53"16,-7 3-18-16,3 9 6 0,-3 5-9 0,1 7 6 15,-4 1-13-15,4 4 2 0,1 0-26 0,5-3-10 16,4 1 0-16,4-1 0 0,3-5 0 0,5-2 0 15,3-3 0-15,2-6 0 0,6-1-16 16,1-5-25-16,8 1-35 0,-5-15-50 0,20 10-342 16,-15-11-170-16,5-4 39 0,3 1 517 0</inkml:trace>
  <inkml:trace contextRef="#ctx0" brushRef="#br3" timeOffset="50062.1732">7072 4875 1966 0,'-27'4'62'16,"27"-4"-43"-16,-22-5-19 0,22 5 0 0,0 0 0 16,-24-16-13-16,24 16-36 0,-15-19-45 0,15 19-139 15,0 0-412-15,1-17 18 0,-1 17 242 0</inkml:trace>
  <inkml:trace contextRef="#ctx0" brushRef="#br4" timeOffset="60739.0971">1694 5484 1114 0,'0'0'193'16,"0"0"-153"-16,-9-22-24 0,9 22-14 16,0 0 2-16,1-23 1 0,-1 23 8 0,0 0 5 15,0 0 6-15,0 0-2 0,0 0-6 16,0 0-7-16,-19-10-5 0,19 10-3 0,-27 14 1 15,27-14 8-15,-39 32 5 0,19-7 14 0,-9-1 1 16,-1 7 7-16,-6-1-8 0,2 4 6 0,-4 0-8 16,0 2 8-16,2-5-7 0,6 0-12 0,4-7 20 15,7-6-35-15,19-18 19 0,-16 17-21 0,16-17-4 16,0 0 0-16,17 7 1 0,-17-7 1 16,36 4 0-16,-9-6 1 0,3-2 1 0,3-1-1 15,4-2 2-15,2-1-1 0,0 2-15 0,-1 1 15 16,-2 4-16-16,-5 2 15 0,-6 3 14 0,-5 2-15 15,-20-6 16-15,21 23-15 0,-19-4-1 16,-4 4 6-16,-7 6-4 0,-4 3 5 0,-9 2-7 16,-2 1 7-16,-7 2-7 0,0 1 9 0,-2-2-9 15,3-3 8-15,3-5-7 0,4-7 4 16,23-21-4-16,-26 24-6 0,26-24-25 0,0 0-22 16,0 0-31-16,0 0-27 0,42 3-38 0,-27-28-75 15,28 2-197-15,0-2-70 0,-5-18 287 0</inkml:trace>
  <inkml:trace contextRef="#ctx0" brushRef="#br4" timeOffset="60962.1829">2127 5403 1374 0,'-22'-4'147'0,"22"4"-114"0,0 0-23 15,0 0-7-15,0 0 2 0,-16 20 7 0,16-20 6 16,-4 26 8-16,2-8-5 0,2 7 2 0,-1 3-14 15,1 2 0-15,-1 5-11 0,1 2 6 16,-3 2-9-16,2 3 10 0,-3 0 7 0,-1 3-24 16,-1 1 25-16,-2 1-26 0,-2 0 5 0,-1-2 1 15,1-2-20-15,-3-7-11 0,9 7-54 0,-8-18-23 16,18 13-86-16,-15-17-221 0,9-21-63 0,9 36 189 16</inkml:trace>
  <inkml:trace contextRef="#ctx0" brushRef="#br4" timeOffset="61806.3757">1909 5816 1183 0,'-24'29'410'16,"-5"-25"-351"-16,9 6-11 0,3-4-15 0,17-6-1 16,0 0-9-16,-17 9-10 0,17-9-12 15,0 0-5-15,0 0 1 0,17 5 1 0,-17-5 7 16,38 1 1-16,-10-5 1 0,5-2 0 0,5-5-4 15,4-1-3-15,2-3 2 0,-1-1-4 16,2 1-12-16,-1 2 29 0,-1 2-28 0,-2 3 30 16,-4 2-15-16,-3 2-1 0,-6 4 1 0,-4 2-2 15,-6 4 1-15,-18-6-15 0,27 21 31 0,-27-21-28 16,12 30 28-16,-11-9-12 0,-3 1-5 16,-2 2 5-16,-4 2-7 0,-2 0 8 0,-1-1-8 15,-1 1 5-15,1-2-3 0,-1-1 1 0,2 0-2 16,2-3 3-16,1-2-4 0,1-1 4 0,6-17-3 15,-7 21 1-15,7-21-3 0,0 0 2 0,0 0-3 16,0 0-1-16,0 0 2 0,0 0 0 0,0 0 4 16,0 0 3-16,20-22 2 0,-11 4-2 0,2-6 2 15,3-4-5-15,-1-2 3 0,0-2-4 16,-1 0 8-16,-1-2-5 0,-2 0 9 0,-1 0-7 16,-1 3-7-16,-1 3 20 0,0 4-24 15,-1 6 22-15,-5 18-13 0,8-25-2 0,-8 25 1 16,0 0-1-16,0 0-1 0,0 0-1 0,0 0-3 15,0 0 1-15,0 0-3 0,18-2-5 0,-18 2-7 16,21 11-6-16,-4-4-9 0,0-2 2 16,5 3-5-16,-3-4 5 0,6 3-1 0,-3-6 5 15,3 3 1-15,1-3-1 0,3 0-2 0,-2-2 1 16,4 1 5-16,-2-5 6 0,2 1 11 0,-1-2 4 16,-2-3 3-16,-2 2-1 0,-6 0 1 0,-20 7-1 15,27-14 7-15,-27 14 14 0,0 0 20 0,0 0 10 16,0 0 9-16,0 0-12 0,0 0-13 15,0 0-15-15,0 0-8 0,0 0-6 16,0 0-3-16,-18 12 1 0,18-12-1 0,-21 21 4 16,21-21-2-16,-24 33-11 0,11-14 26 0,0 5-27 15,2 0 29-15,2 3-12 0,-1-2-6 0,3-1 6 16,2 2-7-16,1-4 3 0,3-2-6 0,1-2 4 16,0-18-4-16,7 28 2 0,-7-28-2 0,15 20-1 15,-15-20-1-15,24 10 3 0,-24-10 0 0,34-3 0 16,-14-3 2-16,3-6-4 0,0-4 3 15,2-5-5-15,1-2 5 0,-2-3-3 0,2-3 3 16,-2 1-3-16,-2-2 4 0,1 1-6 0,-5 1-8 16,-1 2 23-16,-2 2-23 0,-2 4 25 0,-2-1-11 15,-1 4-4-15,-10 17 3 0,15-24-3 16,-15 24 2-16,0 0 0 0,0 0 2 0,0 0-1 16,0 0-3-16,0 0 1 0,-2 23-3 15,-2-5 1-15,-4 6-5 0,0 3-16 0,-2 1 22 16,2 1-30-16,3 1 19 0,0-3-20 0,7 4-22 15,-3-9-18-15,13 7-26 0,-12-29-20 0,29 40-40 16,-29-40-37-16,42 26-33 0,-20-22-26 0,6-9-156 16,15 18 190-16,-17-26 220 0</inkml:trace>
  <inkml:trace contextRef="#ctx0" brushRef="#br4" timeOffset="62025.1349">3764 5709 1203 0,'0'0'210'0,"-39"0"-135"16,39 0-12-16,-39 11-2 0,21 3-9 0,-7-3-8 16,5 7-23-16,-2 1 23 0,2 4-34 0,1 0 23 15,4 4-14-15,3-2-13 0,2 2 2 16,4-2-7-16,3-1 2 0,4-3-4 0,6-2 3 16,4-2-3-16,6-2 3 0,4-5-4 0,4-2 0 15,7-4-2-15,3-6-8 0,8-4-7 0,2-10-19 16,9 1-38-16,-4-19-65 0,22 14-43 0,-18-27-101 15,15 5-257-15,0 8 65 0,-18-17 405 16</inkml:trace>
  <inkml:trace contextRef="#ctx0" brushRef="#br4" timeOffset="62212.6835">4318 5344 1545 0,'-20'29'77'16,"-7"-3"-38"-16,9 6 4 0,-2 0-11 0,5 4 2 15,-2-2-11-15,5 2 4 0,-1 2-11 16,3 0 5-16,4 2-13 0,1-1-14 16,2 1 20-16,1 1-25 0,2-2 18 0,3 1-10 15,-1-2-22-15,2-9-21 0,7 8-55 0,-12-18-32 16,21 22-137-16,-25-19-197 0,12-4-57 0,6 6 225 16</inkml:trace>
  <inkml:trace contextRef="#ctx0" brushRef="#br4" timeOffset="62712.7317">4094 5741 1173 0,'0'0'253'16,"0"0"-198"-16,0 0-17 15,9 26 13-15,-9-26 29 0,22 16-37 0,-22-16 26 16,35 10-45-16,-12-9 1 0,8-2-8 0,3-4-26 15,3-1 28-15,3-2-32 0,4-3 30 0,2-1-12 16,1-2-4-16,-2 1 2 0,-5 0-4 0,-6 1 3 16,-6 2-2-16,-7 4 2 0,-21 6-1 0,24-9 4 15,-24 9 8-15,0 0 8 0,0 0 4 0,0 0 1 16,0 0-8-16,0 0-9 0,-14 21-3 16,14-21-6-16,-26 28 2 0,10-9-2 0,-1 0-9 15,0 3 22-15,1 1-20 0,1 0 21 0,2 0-9 16,5 0-4-16,1-1 2 0,4-2-4 15,3 0 4-15,2-3-5 0,-2-17 2 0,15 29-3 16,-15-29 1-16,23 19 0 0,-23-19 0 0,30 7-2 16,-11-8-1-16,2-5 2 0,3-5-2 0,1-5 4 15,3-3-3-15,0-6 4 0,1-1-5 16,-1-1 7-16,-3-1-5 0,-5 1-8 0,0 1 22 16,-7-1-22-16,-1 2 23 0,-2 0-10 0,-4 1-4 15,1 4 3-15,-3 0-6 0,-4 20-2 0,7-26-3 16,-7 26 0-16,0 0-1 0,0 0-2 0,0 0 0 15,0 0-3-15,0 0 3 0,-12 29 2 0,6-8 8 16,-2 6-3-16,-1 0 3 0,1 3 4 16,-2-1-31-16,4 1 18 0,-2-2-31 0,6 1 2 15,-3-6-6-15,9 5-24 0,-4-28-26 16,13 41-55-16,-13-41-63 0,26 24-93 0,-26-24-32 16,33 9-82-16,9 6 356 0</inkml:trace>
  <inkml:trace contextRef="#ctx0" brushRef="#br4" timeOffset="63056.4049">5273 5758 1114 0,'-22'39'184'0,"-2"-24"-97"0,11 12-22 0,-7-8 2 16,8 10 1-16,-7-6-12 0,10 6-2 15,-2-6-18-15,6 4-7 0,0-5-17 0,4-1 1 16,2-3-8-16,-1-18 4 0,5 28-5 15,-5-28 1-15,10 20-1 0,-10-20 1 0,0 0 2 16,0 0-3-16,19 1 1 0,-19-1 0 0,15-21 1 16,-7 4-1-16,2-4 1 0,0-4-5 0,-1 1 8 15,2-1-1-15,-3-2 8 0,-1 2-3 0,-1-4 1 16,-1 1-6-16,0 0-14 0,0-1 21 0,-2 0-22 16,2 1 22-16,1 2-8 0,0 3-5 15,0 5 3-15,-6 18-4 0,10-28 2 0,-10 28-3 16,0 0 0-16,16-18-4 0,-16 18-8 0,17-4-9 15,-17 4-14-15,25 5-13 0,-4 5-30 16,-21-10-27-16,44 16-46 0,-44-16-52 0,55 16-79 16,-31-7-161-16,5-7 0 0,17 16 310 0</inkml:trace>
  <inkml:trace contextRef="#ctx0" brushRef="#br4" timeOffset="63431.4443">5889 5696 858 0,'-28'11'336'15,"-4"-13"-227"-15,10 12-18 0,-12-8-7 0,9 10-6 16,-10-6-5-16,8 10-5 0,-7-7-5 0,9 9-22 16,-2-3 21-16,6 4-37 0,1-1 18 15,4 3-18-15,1-3-13 0,4 0-1 16,11-18-6-16,-12 32 0 0,12-32-2 0,1 25 1 16,-1-25-1-16,15 19 3 0,-15-19-2 0,27 12 0 15,-8-10-1-15,3-2-1 0,2-5 0 0,2-1-2 16,-1-5 1-16,1 0-2 0,1-5 2 0,-3-1-4 15,0 0 4-15,-2-2-5 0,-1 0 2 0,-4-1-4 16,0 1-12-16,-2 1 9 0,-3 1-11 16,-12 17 24-16,22-30-13 0,-22 30 13 0,18-27-16 15,-18 27-2-15,12-19 1 0,-12 19 0 0,0 0 1 16,0 0 2-16,0 0 1 0,0 0 4 0,-6 20 0 16,0-3 7-16,-3 4 11 0,0 3-27 15,-1-1 27-15,3 1-27 0,-1-2 11 0,5-4-1 16,3-18-11-16,1 26-3 0,-1-26-8 0,0 0-1 15,29 16-5-15,-29-16-12 0,35-7-15 16,-19-10-25-16,16 8-31 0,-14-22-32 0,21 14-83 16,-17-18-55-16,12 3-74 0,6 12-50 0,-18-22 401 15</inkml:trace>
  <inkml:trace contextRef="#ctx0" brushRef="#br4" timeOffset="63587.6945">6315 5302 1411 0,'-51'20'214'0,"39"11"-110"15,-11-6-29-15,6 14-6 0,-6 1-20 16,2 4 0-16,-2 1-18 0,2 0-3 0,4 0-19 16,6-2-1-16,6 0-9 0,4-6-10 0,7-1-2 15,1-4-28-15,8-2 2 0,-5-8-53 0,13 10-89 16,-22-13-440-16,17 2-5 0,-1-3 205 0</inkml:trace>
  <inkml:trace contextRef="#ctx0" brushRef="#br4" timeOffset="64353.3114">7266 5743 793 0,'-11'-17'150'15,"11"17"-34"-15,-19-23-8 0,19 23-5 0,-25-23-9 16,25 23-13-16,-31-21-9 0,31 21-5 0,-38-14-2 16,21 14-9-16,-7-1-8 0,4 6-12 0,-4 1-9 15,0 2-5-15,-2 3-3 0,3 4-2 16,-4 1-3-16,3 3 1 0,1 2-2 0,1-1-11 15,1-1 26-15,5 2-25 0,16-21 20 0,-22 31-13 16,22-31-8-16,-6 23 1 0,6-23-4 0,8 21 1 16,-8-21-1-16,19 16 3 0,-19-16-2 15,32 9 1-15,-12-7 0 0,5-4-1 0,2-4 1 16,2-1 0-16,1-4 1 0,1-3-2 0,-1-2 1 16,-3-3-2-16,-1 0-11 0,0-1 23 15,-4 1-23-15,-1-1 23 0,-4 2-9 0,-17 18-2 16,24-28 3-16,-24 28-3 0,0 0 3 0,13-18-1 15,-13 18 0-15,0 0 1 0,0 0-4 0,0 0-1 16,0 0-3-16,-19 19 1 0,19-19-3 0,-18 29 4 16,8-9-6-16,-1-2-12 0,4 3 16 0,1-2-33 15,4 3 16-15,1-4-20 0,8 4-23 0,-7-22-21 16,22 33-24-16,-22-33-24 16,40 25-21-16,-21-27-30 0,22 13-66 0,-8-3-122 0,0-17-39 15,17 18 337-15</inkml:trace>
  <inkml:trace contextRef="#ctx0" brushRef="#br4" timeOffset="64743.9724">7788 5707 1051 0,'-14'-21'276'0,"14"21"-173"0,-31-14-34 16,31 14-4-16,-35-10-2 0,35 10-10 0,-39-1-9 16,18 5-9-16,-3-1-5 0,1 6-4 0,-2 2-5 15,3 3-1-15,-1 2-4 0,3 2 3 0,-2 0-2 16,3 4-11-16,1-1 25 0,2 0-27 15,7-3 19-15,3 1-12 0,6-19-8 0,0 24 0 16,0-24-2-16,0 0 0 0,28 15 1 16,-11-16 2-16,4-5 2 0,5-5 0 0,4-7 1 15,3-5-4-15,5-6-11 0,1-5 19 0,1-4-20 16,0-3 19-16,0-2-6 0,-2 0-6 0,-2-2 6 16,-2-1-6-16,-2-1 8 0,-3 0-7 0,-3-1 8 15,-1 2-8-15,-3 1 7 0,-2 1-10 0,-5 4-8 16,-4 5 18-16,-2 8-19 0,-4 10 22 0,-5 17-5 15,0 0 1-15,0 0-2 0,0 0 0 16,-17 5-4-16,3 15-9 0,-3 9 22 0,-5 9-19 16,-3 10 15-16,-3 2-9 0,1 4-11 0,2 0 7 15,3 0-9-15,4-3 5 0,7 0-15 16,2-7-3-16,12-1-20 0,0-7-3 0,13 3-19 16,-1-12-41-16,15 5 11 0,-11-16-49 0,22 11-10 15,-16-21-47-15,18 5-175 0,2 3-56 16,-16-20 184-16</inkml:trace>
  <inkml:trace contextRef="#ctx0" brushRef="#br4" timeOffset="65134.6066">8317 5547 1411 0,'-31'-2'112'0,"11"10"-62"15,-7-2-7-15,6 7 6 0,-5-4-7 0,5 8 0 16,-5-1-7-16,6 3-1 0,-1 1-8 0,3 1 0 15,2 1-6-15,4 0-1 0,2-3-4 0,4 2-15 16,2-4 23-16,4 1-29 0,3-1 23 0,-3-17-13 16,12 28-4-16,-12-28 2 0,22 18-2 0,-5-13 1 15,1-3-2-15,4-4 0 0,2-3 0 0,1-4-1 16,0-3 3-16,2-2-3 0,0-3-11 16,-4 0 23-16,-1-3-24 0,-4 0 25 0,-4-1-13 15,-1 0-1-15,-2 1 4 0,-4 0-4 0,-1-1 6 16,-4 2-5-16,0 2 4 0,-2 17-2 0,-4-27 4 15,4 27-3-15,0 0 2 0,0 0-1 16,-21-14 0-16,21 14 1 0,-18 7-3 0,18-7 2 16,-24 23-3-16,10-6 2 0,1 3-4 15,1 0 4-15,1 2-5 0,4-2 4 0,2 1-12 16,2-1-1-16,6 0-14 0,0-3-20 0,10-1 21 16,-13-16-44-16,32 32 15 0,-32-32-36 0,45 22-34 15,-28-27-41-15,21 17-115 0,-11-10-207 0,0-9 10 16,13 11 398-16</inkml:trace>
  <inkml:trace contextRef="#ctx0" brushRef="#br4" timeOffset="65682.3586">8736 5547 1175 0,'-24'16'256'0,"2"-13"-168"0,22-3-16 0,-29 20-7 15,29-20-11-15,-29 32-17 0,15-12-6 0,-1-1-9 16,1 6 1-16,2-1-8 0,2 2 5 0,1 2 9 15,1 1-28-15,0-1 25 0,2 1-27 16,1-4 6-16,1 0 5 0,2-2-10 0,2-2 4 16,0-2-6-16,0-19 4 0,2 27-3 0,-2-27 2 15,6 19-3-15,-6-19 0 0,0 0-1 0,0 0 0 16,0 0 0-16,19-2 1 0,-19 2 1 0,17-23-2 16,-8 5 3-16,3-4-5 0,1-2 7 15,-1 0-7-15,-1-3 8 0,-2 1-7 16,0-2-8-16,-1 0 23 0,1-1-23 0,1 0 24 15,1 0-9-15,0-1-5 0,1 0 5 0,1 3-5 16,2 3 5-16,-1 5-5 0,-14 19 3 0,25-23-2 16,-25 23 1-16,0 0-1 0,24-10 0 0,-24 10 1 15,0 0-1-15,26 11 1 0,-26-11-1 0,20 15 1 16,-20-15-1-16,22 22 2 0,-22-22-2 0,24 27 2 16,-24-27-3-16,24 29 5 0,-24-29-4 15,25 29 2-15,-25-29-5 0,17 28 1 0,-17-28-3 16,10 26 1-16,-10-26-2 0,-1 26 4 0,1-26-3 15,-10 24-12-15,10-24 28 0,-24 25-30 16,7-13 30-16,-3 0-12 0,-1-2-1 0,-1 1 4 16,1-2-2-16,-3-1 2 0,3 0-1 0,-4 1 3 15,2-2 4-15,0 0 4 0,1 1 1 0,3-1 0 16,0 0-5-16,2 3-2 0,0-2-5 16,17-8 3-16,-29 25-1 0,29-25 5 0,-25 31 1 15,14-9 3-15,-3 4-6 0,1 7 3 0,-4 4-5 16,0 6 7-16,-3 5-9 0,-1 3 8 0,-5 2-12 15,1 0-5-15,1-3 19 0,1-5-34 0,9-3 18 16,-1-7-25-16,10 0-49 0,5-35-71 0,5 47-236 16,-5-47-214-16,9 22 27 0,-9-22 449 15</inkml:trace>
  <inkml:trace contextRef="#ctx0" brushRef="#br4" timeOffset="66185.0509">9516 5071 1337 0,'0'0'108'16,"0"0"-76"-16,-18-4-17 0,18 4 6 0,0 0 7 15,-12 24 8-15,12-24 6 0,-18 38-11 0,5-14 31 16,5 12-32-16,-6 3 19 0,4 8-12 0,-2 4-18 16,0 7 10-16,-4 3-14 0,-1 3 6 15,-1 1-17-15,-3-1 7 0,2 0 2 0,-2-2-21 16,2-5 18-16,2-5-19 0,3-6 2 0,6-6 2 15,7-7-12-15,2-5-3 0,9-4-20 0,-10-24-16 16,28 33-49-16,-28-33-7 0,36 11-25 16,-36-11-62-16,43-27-176 0,-18 15-111 0,-9-17 113 15</inkml:trace>
  <inkml:trace contextRef="#ctx0" brushRef="#br4" timeOffset="66357.2945">9155 5539 1804 0,'-21'1'86'0,"21"-1"-53"16,-18 5-18-16,18-5-9 0,0 0-4 0,0 0 0 16,0 0 1-16,28 16 3 0,-6-13 0 15,4 0-2-15,7-4-1 0,9-1-3 0,4 0-11 16,2-3-11-16,8 4-20 0,-2-5-26 16,7 8-32-16,-10-14-46 0,17 22-101 0,-26-11-234 15,10 1-37-15,2 8 184 0</inkml:trace>
  <inkml:trace contextRef="#ctx0" brushRef="#br4" timeOffset="66779.1868">9979 5602 1414 0,'-34'-12'152'16,"17"12"-74"-16,-10-6-10 0,8 7-5 0,-8-4-12 15,4 6-12-15,-5-1-2 0,3 6-2 0,-5-1-2 16,5 5-2-16,-3 2-6 15,2 5-4-15,2 0-21 0,1 3 0 0,0 1 0 16,3 1 0-16,2-1 0 0,5 0 0 0,3-3 0 16,4 0 0-16,4-2 0 0,2-18 0 0,8 30 0 15,-8-30 0-15,24 23 0 0,-7-16 0 0,5-2 0 16,3-5 0-16,4-1 0 0,1-6 0 0,5-4 0 16,1-4 0-16,0-2 0 0,-2-3 0 0,0-2 0 15,-2 0 0-15,-4-1 0 0,-3 3 0 16,-3 0 0-16,-5 2 0 0,-2 1 0 0,-15 17 0 15,19-28 0-15,-19 28 0 0,8-18 0 0,-8 18 0 16,0 0 0-16,0 0 0 0,0 0 0 16,0 0 0-16,-26 4 0 0,26-4 0 0,-27 28 0 15,10-9 0-15,0 3 0 0,0 1 0 0,3-1 0 16,2-1 0-16,3-2 0 0,5-3 0 0,4-16 0 16,5 27-9-16,-5-27-16 0,26 13-8 15,-6-9 0-15,4-8-7 0,8-2-14 0,-1-12-32 16,15 6-43-16,-16-24-64 0,28 20-124 0,-18-12-208 15,1-9 43-15,11 13 362 0</inkml:trace>
  <inkml:trace contextRef="#ctx0" brushRef="#br4" timeOffset="66966.6856">10572 5037 1451 0,'0'0'121'15,"-26"21"-61"-15,15 0 2 0,-8 0-7 0,2 12-15 16,-4-1 16-16,1 8-33 0,1 1 22 0,2 4-16 15,-1 0-13-15,3 3 7 0,1 2-12 0,0 0 6 16,2 0-14-16,0-3 5 0,1-1-13 0,1-2 0 16,3-3-18-16,0-5-22 0,4 0 1 15,-2-5-26-15,6 1 1 0,-7-12-46 0,16 16-143 16,-10-36-121-16,-16 25-170 0,18-4 92 0,-2-21 457 16</inkml:trace>
  <inkml:trace contextRef="#ctx0" brushRef="#br4" timeOffset="67310.4441">10151 5535 1792 0,'0'0'78'0,"-19"10"-63"0,19-10-7 0,0 0 1 16,0 0 4-16,21 19 2 0,-21-19 2 0,35 8 0 15,-8-6-4-15,4-2-3 0,3-2-5 0,2-2-2 16,2 0-1-16,0-2-1 0,-1 0 0 15,1 0 2-15,1 0-2 0,-4 0 1 0,2 0-2 16,-5 1 0-16,-2 0 1 0,-5 2 0 16,-3 0-1-16,-4 1 1 0,-18 2 5 0,21-1 4 15,-21 1 6-15,0 0-9 0,0 0-7 0,0 0 0 16,0 0 0-16,-11 23 0 0,11-23 0 0,-17 29 0 16,2-11 0-16,0 4 0 0,-4 1 0 0,0 3 0 15,-2 1 0-15,1 2 0 0,-1 0 0 16,1-1 0-16,5-2 0 0,6 0 0 0,1-5-21 15,5 0-11-15,3-21-5 0,6 34-31 0,-6-34-23 16,21 22-28-16,-21-22-74 0,36 0-201 0,-15-5-137 16,-1-11 9-16,11 9 484 0</inkml:trace>
  <inkml:trace contextRef="#ctx0" brushRef="#br4" timeOffset="67451.1319">10759 5151 1654 0,'-25'17'282'16,"0"-10"-237"-16,4-1-42 0,21-6 7 0,-25 12-28 16,25-12-14-16,0 0-23 0,-10 24-43 0,10-24-53 15,9 22-108-15,-9-22-210 0,0 0-76 16,27 33 179-16</inkml:trace>
  <inkml:trace contextRef="#ctx0" brushRef="#br4" timeOffset="68185.4986">11131 5530 1286 0,'-20'-18'215'15,"20"18"-128"-15,0 0-26 0,0 0-2 0,0 0-7 16,0 0-7-16,0 0-6 0,0 0-10 0,-19-9-7 15,19 9-5-15,-19 4-1 0,19-4 2 16,-28 15 1-16,28-15 1 0,-34 24-2 0,14-8 1 16,1 1-5-16,0 2-3 0,1 2-11 15,0 1 0-15,1-1 0 0,3 0 0 0,2-2 0 16,12-19 0-16,-11 32 0 0,11-32 0 0,5 23 0 16,-5-23 0-16,17 17 0 0,-17-17 0 0,27 9 0 15,-8-10 0-15,5-1 0 0,1-7 0 0,6-2-8 16,-3-3 2-16,3-4-18 0,-3-3-6 15,1 0-1-15,-3-3-4 0,-2 3 7 0,-4-4-2 16,-3 4 7-16,-6-2 1 0,-2 2 5 0,-5 0-1 16,-3 2 7-16,-4-1-1 0,-2 1 8 0,-3 1 0 15,8 18 8-15,-18-26 5 0,18 26 11 0,-23-14 4 16,23 14 4-16,-21-2-4 0,21 2-6 0,-18 7-1 16,18-7-5-16,0 0-1 0,-17 23-4 15,17-23 0-15,0 20-4 0,0-20 2 16,16 18-1-16,-16-18 2 0,30 13 2 0,-9-8 4 15,2-3 2-15,3 2 2 0,-1-2 3 0,2 1 1 16,-3 0-5-16,2 1-15 0,-6-2 0 0,0 3 0 16,-20-5 0-16,25 11 0 0,-25-11 0 0,0 0 0 15,15 24 0-15,-15-24 0 0,-1 23 0 0,1-23 0 16,-15 32 0-16,4-14 0 0,-3 0 0 16,-3 1 0-16,0-1 0 0,-3 3 0 0,3-3 0 15,1-1 0-15,16-17 0 0,-23 27 0 0,23-27 0 16,-13 17 0-16,13-17 0 0,0 0 0 15,0 0 0-15,0 0 0 0,24 7 0 0,-7-16 0 16,8-4 0-16,2-6 0 0,6-4 0 0,3-1 0 16,-1-2 0-16,-2 1 0 0,-3-1 0 0,0 3 0 15,-2 0 0-15,0 0 0 0,-2 3 0 16,-4-1 0-16,-3 4 0 0,-19 17 0 0,28-24 0 16,-28 24 0-16,0 0 0 0,0 0 0 0,0 0 0 15,0 0 0-15,0 0 0 0,-11 26 0 0,-2-6 0 16,-4 3 0-16,-1 3 0 0,-2-2 0 0,2 2 0 15,1-4 0-15,4 2 0 0,0-4-50 0,11 0-24 16,2-20-23-16,7 37-29 0,-7-37-70 16,33 29-121-16,-13-21-239 0,4-6 48 0,14 9 386 15</inkml:trace>
  <inkml:trace contextRef="#ctx0" brushRef="#br4" timeOffset="68498.0092">12187 5387 1690 0,'-42'0'112'0,"23"6"-69"16,-8 0-12-16,1 6 2 0,-4 0-2 0,0 5-1 15,-2-2-3-15,5 2-2 0,4 0-12 0,5-2-2 16,18-15-10-16,-22 24-1 0,22-24 0 0,-1 21 0 16,1-21 0-16,14 17 0 0,-14-17 0 15,28 10 0-15,-8-7 0 0,4-2 0 0,3-1 0 16,2-1 0-16,0-2 0 0,-1 3 0 15,-3-1 0-15,-7 1 0 0,-18 0 0 0,22 4 0 16,-22-4 0-16,0 0 0 0,0 0 0 0,7 24 0 16,-7-24 0-16,-12 28 0 0,0-9 0 0,-3 1 0 15,-6 1 0-15,1-1 0 0,-3-1 0 0,1-2 0 16,2 0 0-16,2-3 0 0,18-14 0 0,-29 29-15 16,29-29-28-16,-22 20-46 0,22-1-72 0,-20-27-173 15,20 8-283-15,0 0 58 0,0 0 331 16</inkml:trace>
  <inkml:trace contextRef="#ctx0" brushRef="#br4" timeOffset="69763.6781">13135 5495 873 0,'23'-18'122'0,"-23"18"-5"0,0 0 15 15,-5-20-1-15,5 20-23 0,0 0-32 0,0 0-23 16,-24-15-18-16,24 15-7 0,-28-1 0 15,11 5 4-15,-7-3 3 0,2 6 2 16,-5 0-6-16,2 4-2 0,-3 1-6 0,0 4-1 16,-4 0-2-16,3 2 3 0,-3 1-4 0,3 3 2 15,0 1-5-15,3 0 0 0,1-1-7 0,3-1 0 16,4 0-7-16,3-3-2 0,15-18 0 0,-11 30 0 16,11-30 0-16,7 22 0 0,-7-22-1 0,26 18-12 15,-4-12 13-15,2-3-13 0,5-4 12 16,3-5 14-16,2-4-12 0,4-3 11 0,-2-6-10 15,3-1-4-15,1-3 4 0,3-3-4 0,-3-1 4 16,1-2-4-16,-3 0 2 0,-4 0-6 0,-2 2 5 16,-7 2-4-16,-4-1 6 0,-4 3-3 15,-6 4 5-15,-4 2-2 0,-7 17 3 0,2-21-1 16,-2 21 1-16,0 0-4 0,0 0 0 16,-25-6 0-16,25 6 0 0,-28 14 0 0,10-1 0 15,-4 5 0-15,-1 4 0 0,0 2 0 0,0 1 0 16,2-2 0-16,4 0 0 0,5-2 0 0,4-3 0 15,5-1 0-15,3-17 0 0,8 29 0 0,-8-29 0 16,26 23 0-16,-7-16 0 0,6-1 0 0,3-3 0 16,3-3 0-16,6-3 0 0,3-3 0 0,0-2 0 15,1 1 0-15,-3-3 0 0,-3 1 0 16,-4 3 0-16,-6 0 0 0,-5 1 0 0,-20 5 0 16,24-3 0-16,-24 3 0 0,0 0 0 15,0 0 0-15,0 0 0 0,0 0 0 0,0 0 0 16,4 19 0-16,-4-19 0 0,-10 26 0 0,10-26 0 15,-16 31 0-15,16-31 0 0,-18 29 0 0,18-29 0 16,-18 27 0-16,18-27 0 0,-10 18 0 0,10-18 0 16,0 0 0-16,0 0 0 0,0 0 0 15,0 0 0-15,0 0 0 0,0 0 0 0,17 5 0 16,-17-5 0-16,22-17 0 0,-22 17 0 0,30-32 0 16,-13 13 0-16,1-2 0 0,-1 0 0 0,-1-1 0 15,0-1 0-15,-1 1 0 0,-2 2 0 0,0 0 0 16,1 3 0-16,-14 17 0 0,22-23 0 15,-22 23 0-15,0 0 0 0,18-12 0 16,-18 12 0-16,0 0 0 0,0 0 0 0,0 0 0 16,19 17 0-16,-19-17 0 0,20 17 0 0,-20-17 0 15,29 17 0-15,-11-9 0 0,2 1 0 0,2-4 0 16,2 1 0-16,3-4 0 0,3-1 0 0,2-1 0 16,1-3 0-16,-3-1 0 0,-1-3 0 0,-1-2 0 15,-4 0 0-15,-3 0 0 0,-4-2 0 0,-17 11 0 16,17-23 0-16,-17 23 0 0,1-26 0 15,-1 26 0-15,-13-30 0 0,13 30 0 0,-30-27 0 16,10 19 0-16,-3 1 0 0,-1 6 0 0,-4 2 0 16,0 4 0-16,-1 4 0 0,-1 4 0 15,5 3 0-15,1 3 0 0,4 2 0 0,3 2 0 16,5 0 0-16,5 0 0 0,3-2 0 0,6 0 0 16,6 0 0-16,3-3 0 0,7 0 0 0,5-5 0 15,6-2 0-15,5-6 0 0,9 2-80 16,-6-14-66-16,25 20-211 0,-15-20-272 0,5 1 52 15,0 1 320-15</inkml:trace>
  <inkml:trace contextRef="#ctx0" brushRef="#br4" timeOffset="115594.5453">15209 5557 838 0,'0'0'159'0,"0"0"-103"0,0 0-31 0,-8-21-1 16,8 21 5-16,0 0 10 0,-3-18 0 0,3 18-1 16,-5-17-5-16,5 17 4 0,0 0 3 0,-16-23 7 15,16 23 2-15,-17-9 0 0,17 9-3 16,-24-3-3-16,24 3-5 0,-32 9 0 16,14 2-3-16,-7-2-5 0,4 8 2 0,-5-1-8 15,3 3 4-15,-1 1-7 0,0 2-1 0,4-1-9 16,2 1-1-16,2 1-9 0,2-1 4 0,5-2-5 15,0 0 5-15,7-3-4 0,2-17 2 0,3 27-3 16,-3-27-13-16,19 20 12 0,-19-20-13 0,31 12 13 16,-10-10 0-16,3-2 0 0,5-3 1 0,2-3 1 15,2-5 15-15,1-4-13 0,1-2 11 16,-1-3-12-16,0-2-4 0,-1-3 6 0,-3-1-4 16,-2 1 3-16,-3-2-5 0,-5 2 4 15,-4 1-7-15,-3 2 6 0,-3 1-4 0,-3 4 4 16,-7 17-3-16,5-27 4 0,-5 27-3 0,0 0 2 15,-5-22 0-15,5 22-2 0,0 0 0 0,0 0-2 16,-18 2-1-16,18-2-1 0,-13 20 4 16,6-4-3-16,-1 6 5 0,0 5-4 0,0 1 5 15,0 2-7-15,3 0 1 0,0 0-16 0,3-3-6 16,5 1-24-16,-1-10-10 0,11 5-34 0,-13-23-29 16,35 25-76-16,-35-25-234 0,42-6-32 0,-7 4 66 15</inkml:trace>
  <inkml:trace contextRef="#ctx0" brushRef="#br4" timeOffset="116063.3551">15891 4863 1554 0,'-20'30'97'0,"-3"-2"-87"0,6 6 5 16,1 1-5-16,6 5 12 0,-1 1-6 15,3 2-14-15,0 3 29 0,0 3-25 0,2-1 19 16,4 2-3-16,0-4-13 0,3 1 10 0,-1-4-8 16,2 1 6-16,1-5-11 0,0-3 5 0,1-5-6 15,1-2 3-15,-2-4-6 0,2-4 2 16,-5-21-5-16,8 29 4 0,-8-29-3 0,0 0 0 16,0 0-1-16,0 0 2 0,0 0-1 15,17 14 2-15,-17-14 1 0,0 0-3 0,0 0 2 16,3-28-4-16,-3 28 4 0,6-35-3 0,-1 13 2 15,2-1-1-15,2 1 1 0,1 0-3 0,1 1 2 16,0 0-4-16,2 2 4 0,0 2-3 0,-13 17 4 16,32-24-2-16,-32 24 2 0,29-9-3 0,-29 9 2 15,29 5-1-15,-29-5-1 0,30 17 2 0,-30-17-2 16,26 28 3-16,-26-28-2 0,22 32 1 16,-12-13-1-16,-3-2 2 0,-7-17-4 15,10 32 5-15,-10-32-4 0,0 32 4 0,0-32-3 16,-12 31 4-16,12-31-3 0,-27 30 3 0,9-15-4 15,-5-1 4-15,-3 0-4 0,-1-3 2 0,-1-2-1 16,2-3 0-16,-4-2 1 0,5-3-3 0,1-2-6 16,2-4-7-16,22 5-24 0,-27-21-23 0,27 21-36 15,-11-31-48-15,11 31-92 0,9-30-207 16,1 9-33-16,9 7 106 0</inkml:trace>
  <inkml:trace contextRef="#ctx0" brushRef="#br4" timeOffset="116838.6941">16486 5529 1278 0,'-8'-20'115'0,"8"20"-53"16,0 0 4-16,0 0 2 0,-33-20-2 16,33 20-15-16,-28-2-11 0,28 2-3 0,-36 5-8 15,18 1-3-15,-3 0-5 0,0 5-2 0,-1 2-1 16,1 4 2-16,-1 2-6 0,2 1 3 0,1 1-5 15,2 2 2-15,3 0-3 0,5 0-1 0,5-1-6 16,3-1 0-16,3-3-3 0,-2-18 2 0,14 28-5 16,-14-28-13-16,28 20 12 0,-8-11-12 15,2-6 14-15,1-1-5 0,4-5-1 0,1-2-1 16,4-2-2-16,-1-5 14 0,1-4-18 0,-2-2 10 16,1-3-10-16,-3-1 2 0,-3-1 8 0,-3-4-2 15,-3 3 6-15,-2-2-5 0,-1 1 9 16,-4 1-8-16,-3 0 6 0,-5 1-6 0,-3 0 4 15,-4 2 0-15,-1 3 3 0,4 18-3 0,-15-29 3 16,15 29-2-16,-18-17 6 0,18 17 4 0,-17-6 3 16,17 6 0-16,0 0-4 0,-23 10-4 0,23-10-2 15,0 0-1-15,-16 24-3 0,16-24 4 0,-1 25-3 16,1-25 0-16,8 28 0 0,-8-28 1 16,18 27-1-16,-18-27 4 0,23 20-5 15,-23-20 3-15,30 17-1 0,-11-11 3 0,1 0 0 16,1-2 0-16,3-3-2 0,0 0-1 0,-1-3-1 15,2-2-2-15,-3-1 3 0,1-1-2 0,-2-1 0 16,-1 1 1-16,-2-2-1 0,-18 8 0 0,25-15 2 16,-25 15 4-16,0 0 3 0,0 0 1 0,17-19 2 15,-17 19-5-15,0 0-7 0,0 0 0 16,0 0 0-16,0 0 0 0,0 0 0 0,0 0 0 16,-23 21 0-16,23-21 0 0,-20 38 0 0,6-14 0 15,-2 3 0-15,2 1 0 0,2-2 0 0,2 1 0 16,5-5 0-16,0-2 0 0,5-2 0 15,0-18 0-15,8 28 0 0,-8-28 0 0,17 15 0 16,-17-15 0-16,29 2-1 0,-10-4 2 0,4-6-1 16,3-3 0-16,3-6 0 0,1-4 0 15,2-3 0-15,-3-3 0 0,2 0 0 0,-3 1 0 16,-3-2 0-16,-2 1 0 0,-2 2 0 0,-3 2 0 16,-2 0 0-16,-4 4 0 0,-12 19 0 0,15-28 0 15,-15 28 0-15,0 0 0 0,0 0 0 0,0 0 0 16,0 0 0-16,0 0 0 0,-25 25 0 0,14-6 0 15,-2 6 0-15,1-1 0 0,1 0 0 0,1-1 0 16,3-2 0-16,2-2 0 0,5-2 0 16,0-17 0-16,10 23-15 0,-10-23-25 15,27 12-13-15,-27-12-19 0,45 1-43 0,-26-21-95 16,31 5-327-16,-12-5-34 0,8-7 138 0</inkml:trace>
  <inkml:trace contextRef="#ctx0" brushRef="#br4" timeOffset="118324.8434">17851 4911 831 0,'0'0'42'15,"17"-3"-6"-15,-17 3 6 0,0 0 12 0,0 0 14 16,-2 18 10-16,3 0 5 0,-1-18-14 0,-11 41 5 16,1-18-10-16,6 8 1 0,-9-3-18 0,6 6-4 15,-4 1-6-15,3 4-37 0,-2 0 29 16,1 4-30-16,-3-2 13 0,1 3 10 0,-1 2-16 15,-1 1 6-15,-2-1-14 0,2-3 9 16,-1-3-12-16,3-5 6 0,4-2-18 0,1-8-6 16,8 3-38-16,-2-28-39 0,9 39-70 0,-9-39-131 15,0 0-175-15,0 0 7 0,0 0 373 0</inkml:trace>
  <inkml:trace contextRef="#ctx0" brushRef="#br4" timeOffset="118512.3375">17517 5475 1809 0,'0'0'72'0,"0"0"-39"0,0 0-26 0,0 0-4 15,0 0 7-15,22-22 9 0,1 11 3 16,7-2-2-16,7-4-11 0,8-1-4 16,6-3-7-16,3 1 3 0,2-5-11 0,3 5-11 15,-6-4-23-15,6 8-31 0,-9-9-48 0,16 21-95 16,-23-11-329-16,14 2-21 0,-2 4 167 0</inkml:trace>
  <inkml:trace contextRef="#ctx0" brushRef="#br4" timeOffset="119337.1632">19073 5319 878 0,'0'0'226'16,"-24"0"-167"-16,24 0-21 0,-22-1 7 0,22 1 12 16,-31 2 15-16,31-2 0 0,-41 7-6 0,24 4-3 15,-7-7-10-15,6 8-3 0,-6-5-7 16,5 6-5-16,-3-2-9 0,22-11-2 0,-31 31-13 15,19-13 0-15,12-18-7 0,-20 32 2 0,20-32-5 16,-5 27 0-16,5-27-4 0,8 23 0 0,-8-23-2 16,22 20 2-16,-22-20-4 0,35 15 4 15,-16-10-2-15,3-2 2 0,1 1 1 0,0-1-1 16,2 0 0-16,-3 1 1 0,-2-1-2 0,-20-3 1 16,28 8 0-16,-28-8 1 0,0 0-1 0,20 15 2 15,-20-15-3-15,0 0 2 0,-3 25-3 0,3-25 3 16,-14 21-5-16,14-21 2 0,-30 25-5 0,13-13 3 15,-1-1 0-15,0-1 1 0,18-10-4 32,-30 20-1-32,30-20-12 0,-17 13-10 0,17-13-25 0,0 0-18 0,0 0-31 15,0 0-20-15,0 0-20 0,17-2-57 0,7-2-88 16,1-2-153-16,-5-17 101 0,20 16 341 0</inkml:trace>
  <inkml:trace contextRef="#ctx0" brushRef="#br4" timeOffset="120196.5709">19440 5365 1479 0,'0'0'51'0,"-22"-7"-25"0,22 7-6 0,-21 3 6 15,21-3 6-15,-29 11-1 0,9-4-4 0,3 7 2 16,-3-4-4-16,3 6 4 0,-4 0-5 0,4 4 0 16,-1 1-6-16,1 4 2 0,0 0-5 15,2 0 3-15,2-1-9 0,2 0 4 16,5-2-8-16,2-2 2 0,4-2-5 0,0-18-1 15,13 29-3-15,-13-29 2 0,28 21-2 0,-11-13 3 16,4-5-1-16,3 0 0 0,2-6 1 0,2-3-3 16,3-3 3-16,2-6-3 0,0-3 1 0,1-5-6 15,0-2 1-15,-2-2-8 0,-3-2 5 0,-2 0-3 16,-4 0 8-16,-5-1-3 0,-3 3 9 16,-3 0-5-16,-6 3 7 0,-2 2-5 0,-3 3 3 15,-4 0-4-15,-3 2 4 0,6 17-4 0,-17-26 3 16,17 26-2-16,-25-13 0 0,25 13 3 0,-29 0-2 15,29 0 4-15,-26 12-1 0,26-12 1 16,-18 21-1-16,18-21 1 0,-10 22-4 0,10-22 3 16,5 23-5-16,-5-23 4 0,19 24-4 0,-19-24 3 15,36 20-2-15,-12-12 4 0,1-2-3 16,3-2 6-16,2 0-2 0,-1-2 2 0,0 1 0 16,-2-1-2-16,-2 0-1 0,-3-1-1 0,-2 0-2 15,-20-1 0-15,25 2 2 0,-25-2 0 0,0 0 0 16,0 0 0-16,0 0 0 0,0 0 1 0,0 0 0 15,4 19-1-15,-4-19-1 0,-11 22 1 0,0-5-3 16,-1 0 5-16,-4 1-5 0,0 1 2 0,0 0-3 16,3-2 4-16,1 0-4 15,12-17 4-15,-18 29-4 0,18-29 3 0,-10 23-3 16,10-23 2-16,0 0-2 0,2 20 0 0,-2-20 1 16,0 0 3-16,21 4-2 0,-21-4 2 0,28-12 1 15,-10 1-4-15,3-5 4 0,2-2-5 0,0-4 5 16,-1 1-4-16,0-1 5 0,-3-2-2 0,0 1 3 15,-4-1-3-15,-1-2 2 0,-2 3-2 16,-1-1 3-16,-1 1-5 0,-3 4 5 0,0 1-5 16,-7 18 2-16,6-25 1 0,-6 25 5 0,0 0 3 15,0 0 2-15,0 0 1 0,0 0-8 0,0 0-2 16,0 0-5-16,-18 18 1 0,18-18-2 0,-12 29 2 16,8-12-1-16,1 2 3 0,1-3-3 0,2 3 3 15,0-19-3-15,8 29 2 0,-8-29-1 16,18 23-1-16,-18-23 2 0,28 14 2 15,-28-14 2-15,35 6-2 0,-14-7-3 0,-1 0 0 16,4-4 0-16,0-2 0 0,-1-3 0 0,1-2 0 16,2-3 0-16,-1-2 0 0,0-1 0 0,-3-1 0 15,-2 2 0-15,-3 0 0 0,-17 17 0 0,27-28 0 16,-27 28 0-16,15-19 0 0,-15 19 0 0,0 0 0 16,0 0 0-16,0 0 0 0,0 0 0 0,0 0 0 15,0 0 0-15,0 0 0 0,-3 17 0 16,-3 1 0-16,-2 4 0 0,-3 2 0 15,-1 3 0-15,1 0 0 0,0 1 0 0,1-2 0 0,3 0 0 16,1-4 0-16,4 0 0 0,2-4-3 16,6 0-42-16,-6-18-4 0,21 27-25 0,-21-27-18 15,35 15-62-15,-35-15-144 0,40-17-244 0,-14 11 2 16,-2-9 291-16</inkml:trace>
  <inkml:trace contextRef="#ctx0" brushRef="#br4" timeOffset="120540.3175">20556 5442 1508 0,'-22'30'157'0,"22"-30"-126"15,0 0-4-15,-13 22 3 16,13-22 9-16,6 17-3 0,-6-17-7 0,0 0-3 16,29 23-4-16,-12-21-2 0,6 1-2 0,4-4-4 15,6-1-3-15,2 0-5 0,1-3-2 0,1-2-2 16,-2-1-1-16,-1-1 1 0,-3-2-2 0,-5-1 1 15,-3 0-1-15,-3-3 3 0,-20 15-4 0,25-26 6 16,-25 26 1-16,7-28 5 0,-7 28-1 0,-11-30 0 16,-2 13-6-16,13 17-3 0,-35-32-1 15,12 18 4-15,-4 4 0 0,-2 4 2 0,-1 4-6 16,-3 4 0-16,2 5 0 0,0 3 0 0,2 5 0 16,3 3 0-16,-1 2 0 0,4 5 0 0,1 2 0 15,3 2 0-15,6 2 0 0,5-1 0 16,3-1 0-16,9-3 0 0,1 0 0 0,7-1 0 15,3-3 0-15,7 0-6 0,3-5-40 16,10 2-35-16,-1-14-55 0,24 18-194 0,-13-23-287 16,9 5 56-16,5 1 292 0</inkml:trace>
  <inkml:trace contextRef="#ctx0" brushRef="#br4" timeOffset="121328.525">21869 5451 1315 0,'-19'-16'185'15,"19"16"-126"-15,0 0-23 0,-20-24 1 0,20 24 2 16,0 0 4-16,0 0-2 0,0 0-7 16,0 0-5-16,0 0-11 0,-18 3-6 0,18-3-8 15,0 0 1-15,-7 21-2 0,7-21 8 0,-16 37 2 16,8-14 6-16,-2 0-1 0,1 2 1 15,0-1-5-15,-1 1 4 0,-2 1-5 0,0 1 3 16,-1 0-5-16,1-2 0 0,2 1-8 0,2-6-11 16,3 1 7-16,5-21-9 0,-5 28 20 0,5-28-10 15,4 19 10-15,-4-19-12 0,0 0 1 16,0 0-1-16,21 11 3 0,-21-11-1 0,0 0 1 31,23-19 0-31,-23 19-12 0,23-36 23 0,-11 12-22 0,3-1 21 0,-2-4-6 0,1 0-7 0,1 0 5 16,-3 2-5-16,0 2 4 0,-3-2-4 0,-1-1 5 15,1-2-5-15,-1-1 5 0,3-1-6 0,-1 0 6 16,2 1-5-16,2 2 4 0,0 4-2 31,0 6 2-31,-14 19-3 0,24-23 2 0,-24 23-1 16,21-8 0-16,-21 8-2 0,26 4 1 0,-26-4 0 0,31 11 0 0,-31-11 2 0,30 18-3 0,-13-6 3 31,-17-12-3-31,29 29 2 0,-18-11-1 0,2 0 2 0,-6 2-2 0,-1 3 2 0,0-1-5 31,-5 1 4-31,-1 1-8 0,-3-1 1 0,-4 3-8 16,-3-3 6-16,-4 1-5 0,-3 1 7 16,-4-1-3-16,-2 1 6 0,-3-3-1 0,-2 0 6 15,0-3-4-15,-2-2 4 0,4 0-2 0,-3-3-13 0,3-1 28 0,-1-3-27 0,7-2 28 0,0-2-13 32,3-1-2-32,17-5 1 0,-30 4-2 0,30-4 2 0,-23 6-2 0,23-6 1 0,-19 9-1 0,19-9 1 15,0 0-1-15,-22 28 2 0,15-11-2 16,1 2 3-16,-1 5-4 0,-1 3 4 0,-1 4-5 15,-2 3 6-15,0 2-6 0,-3 4 6 32,1-1-7-32,-2 0 8 0,-2-1-9 0,4-2 7 15,0-5-12-15,1-3-12 0,7 0-53 0,-6-10-16 16,14 11-32-16,-3-29-82 0,-1 29-184 0,1-29-128 16,0 17 24-16,0-17 473 0</inkml:trace>
  <inkml:trace contextRef="#ctx0" brushRef="#br4" timeOffset="121847.7255">22561 5440 1639 0,'0'0'94'16,"0"0"-62"-16,-6-21-10 0,6 21 5 16,0 0 2-16,-25-19-7 0,25 19-9 0,-26-7-3 15,26 7-2-15,-33 1 3 0,16 5 1 16,-3 0-1-16,-2 5 5 0,-3 1 1 0,-1 5 5 16,-1 2-1-16,1 3 2 0,0 2-8 0,0 1-12 15,-2 2-3-15,6 1 0 0,-1-3 0 0,6 1 0 16,2-3 0-16,3-3 0 0,5-3 0 0,7-17 0 15,0 28 0-15,0-28 0 0,17 19 0 0,0-11 0 16,4-6 0-16,4-3 0 0,6-5 0 0,3-6 0 16,3-5 0-16,4-5 0 0,-1 0 0 15,-3-3 0-15,0-1-7 0,-3 1-4 0,-4 2 7 16,-2-1-2-16,-5 3 3 0,-4 1-3 0,-6 2 3 16,-13 18-2-16,13-29 4 0,-13 29 1 15,-1-19 1-15,1 19-1 0,0 0 0 0,-27-3-1 16,27 3 0-16,-34 16 1 0,12-4-2 0,1 3 3 15,0 3-2-15,0 2 3 0,5 0-3 0,2 1 2 16,3-2-2-16,1 2 1 0,7-2-4 16,1-1-2-16,6 0-14 0,-4-18-3 0,23 26-9 15,-23-26-1-15,38 19-8 0,-18-15-7 0,10 2-15 16,-4-11-9-16,12 6-21 0,-10-15-29 0,18 14-44 16,-18-22-63-16,18 12-117 0,-3 1-88 0,-15-13 168 15</inkml:trace>
  <inkml:trace contextRef="#ctx0" brushRef="#br4" timeOffset="122160.2527">22967 5511 1029 0,'0'0'235'16,"0"0"-82"-16,0 0-45 0,-31 0-31 16,31 0-18-16,-26 13-15 0,26-13-3 0,-33 25-4 15,16-8 0-15,-3-1-9 0,3 5-3 0,-1 0-11 16,3 0 2-16,-1 1-4 0,5 1 4 0,3-5-5 16,2 0 1-16,6-18-7 0,-3 29-1 0,3-29-2 15,6 22-12-15,-6-22 11 0,0 0-13 16,20 11 16-16,-20-11-3 0,23-5 1 0,-23 5 13 15,29-17-14-15,-12 3 14 0,0-4-12 0,0-3-3 16,-1-1 4-16,-3 2-1 0,-1-2 8 0,-3 0-3 16,-2 3 7-16,-2 0-7 0,-2 2-1 0,-3 17-5 15,2-28 2-15,-2 28-4 0,0 0 0 0,0 0 0 16,0 0 0-16,0 0 0 0,0 0 0 16,0 0 0-16,0 0 0 0,0 0 0 15,0 0 0-15,0 0 0 0,12 20 0 0,-12-20 0 16,31 3-9-16,-13-7-10 0,7-1-5 0,1-3-6 15,8-3-8-15,1-8-29 0,13 5-48 0,-10-21-82 16,26 21-184-16,-18-18-172 0,-1 1 51 0,5 8 391 16</inkml:trace>
  <inkml:trace contextRef="#ctx0" brushRef="#br4" timeOffset="122332.1126">23621 5001 1751 0,'-36'30'69'0,"8"6"-33"0,-1 4 4 15,2 5-22-15,-3 0 22 0,1 7-24 16,-3-4 5-16,4 4 6 0,1 0-15 0,6-2 2 16,2-1-16-16,5-3 5 0,2-1-27 15,2-6 5-15,6-1-21 0,-2-7-36 0,12 5-58 16,-6-36-129-16,-3 32-337 0,3-32 39 0,-3 23 234 16</inkml:trace>
  <inkml:trace contextRef="#ctx0" brushRef="#br4" timeOffset="122504.042">23172 5355 2040 0,'0'0'7'0,"-18"-1"-7"0,18 1 0 0,0 0 0 16,0 0 0-16,0 0 0 0,0 0-16 0,30 0-25 15,-30 0-60-15,55-1-132 0,-36-13-380 0,25 8 1 16,1-1 182-16</inkml:trace>
  <inkml:trace contextRef="#ctx0" brushRef="#br4" timeOffset="123066.5203">24209 5518 1303 0,'0'0'176'16,"0"0"-61"-16,-14-17-26 0,14 17-18 0,-16-17-15 16,16 17-13-16,-22-16-12 0,22 16-2 0,-22-14-3 15,22 14 0-15,-21-5-4 0,21 5-4 16,-22 3-5-16,22-3-4 0,-25 16 2 0,25-16-2 16,-32 31-9-16,14-9 0 0,1 1 0 0,0 3 0 15,4 1 0-15,2 1 0 0,3 0 0 0,5-3 0 16,3-2 0-16,3-2 0 0,5-2 0 0,-8-19 0 15,25 26 0-15,-5-15 0 0,0-3 0 16,6-6 0-16,2-1 0 0,2-3 0 0,3-5 0 0,0-4 0 16,0-4 0-16,1-3 0 0,-3 1 0 15,0-3 0-15,-4-2 0 0,-7-1 0 16,0-3 0-16,-7 3 0 0,-1 0 0 0,-6 0 0 16,-2 0 0-16,-4 2 0 0,-6 0 0 0,-1 1 0 15,-7 1 0-15,14 19 0 0,-29-26-3 0,13 20-3 16,16 6 0-16,-31 0 0 0,31 0 0 0,-30 17-4 15,30-17-2-15,-25 30-8 0,25-30-4 16,-9 33-12-16,9-33-11 0,10 29-27 0,-10-29-19 16,32 19-47-16,-32-19-67 0,50 1-193 0,-21 0-117 15,2-8 78-15,14 12 439 0</inkml:trace>
  <inkml:trace contextRef="#ctx0" brushRef="#br4" timeOffset="123285.2803">24878 4875 1563 0,'-43'1'132'0,"20"10"-71"15,-5 1-23-15,3 9 1 0,-7 2-4 0,3 7 3 16,-4 3-8-16,2 5 4 0,1 2-11 0,2 4-12 16,3 2 14-16,2 1-24 0,3 0 15 0,3 0-15 15,4-3-1-15,2-1 0 0,4-2 0 16,2-3 0-16,4-3-15 0,3-7-14 0,4-2-15 15,-1-7-11-15,10 3-58 0,-15-22-26 16,25 25-109-16,-25-25-261 0,0 0-2 0,23-2 128 16</inkml:trace>
  <inkml:trace contextRef="#ctx0" brushRef="#br4" timeOffset="123441.5155">24293 5319 1891 0,'0'0'141'0,"-23"0"-126"16,23 0-15-16,0 0 0 0,0 0 0 0,0 0 0 15,0 0 0-15,0 0 0 0,24 6 0 0,8-6 0 16,9-3 0-16,13 0 0 0,5-3 0 0,8 3 0 16,-4-10-96-16,13 22-191 0,-15-23-352 15,-7 8 3-15,-9 0 248 0</inkml:trace>
  <inkml:trace contextRef="#ctx0" brushRef="#br4" timeOffset="124314.1588">1408 6637 1011 0,'0'0'118'0,"0"0"-59"16,0 0-30-16,4 19-21 0,-8 1 2 0,0 6-1 15,1 12 10-15,-3 3-1 0,1 9 14 0,-6-2-8 16,4 8 9-16,-4-2-4 0,1 4-30 15,1-2 17-15,0 2-28 0,1-4 6 0,0-2 12 16,1-2-14-16,2-6 10 0,1-2-15 0,0-9-10 16,8 2-46-16,-8-13-14 0,13 7-42 0,-9-29-76 15,6 22-74-15,-6-22-159 0,0 0 262 16,32 13 172-16</inkml:trace>
  <inkml:trace contextRef="#ctx0" brushRef="#br4" timeOffset="124517.3257">1193 7068 1433 0,'-9'19'112'0,"9"-19"-52"0,0 0-21 15,0 0-15-15,0 0 1 0,-8 19-1 0,8-19 2 16,0 0-4-16,25 17-1 0,-25-17-8 0,36 1-4 16,-11-4-4-16,7-4-2 0,3-4-2 15,3-4-7-15,4-2-10 0,2-6-10 0,6 5-70 16,-8-17-18-16,18 13-110 0,-22-24-115 15,7 6-183-15,9 10 49 0,-17-16 473 0</inkml:trace>
  <inkml:trace contextRef="#ctx0" brushRef="#br4" timeOffset="124892.2886">1961 6537 1417 0,'-29'18'138'0,"12"5"-94"0,-4-3-15 16,7 7 10-16,-4-3 0 0,5 8 4 0,-2-1-12 15,1 3 3-15,0 0-12 0,0-3 2 0,2 2-11 16,4-2 4-16,0 1-7 0,2 0 4 16,3 0-6-16,0-1-11 0,1 2 19 15,2 1-23-15,0-3 21 0,1 1-7 0,0-2-5 16,3-5 2-16,1-3-4 0,1-4 2 0,-6-18-5 16,19 23 4-16,-19-23-2 0,23 13 0 0,-23-13 1 15,25 4 0-15,-25-4 1 0,28-11-1 0,-28 11 2 16,32-23-3-16,-13 4 4 0,-1-2-3 0,0 0 3 15,-1-2-4-15,0 2 5 0,-3 2 0 0,-2 2 4 16,-12 17 2-16,18-28-14 0,-18 28 8 16,0 0-13-16,16-21 9 0,-16 21 1 0,0 0-1 15,0 0-1-15,0 0 0 0,0 0 11 0,2 25-9 16,-1-7 10-16,-1 3-8 0,0 6-5 16,-1 1 1-16,0 1-9 0,0 0-2 0,2-1-13 15,0-4-7-15,4 1-14 0,0-5-2 0,7 3-20 16,-12-23-15-16,29 31-36 0,-29-31-58 15,40 13-140-15,-13-15-225 0,-7-13 43 0,13 11 480 16</inkml:trace>
  <inkml:trace contextRef="#ctx0" brushRef="#br4" timeOffset="125236.0621">2271 7065 1423 0,'-2'18'55'15,"2"-18"-27"-15,-8 29 11 0,8-29-4 0,3 24 7 16,-3-24-9-16,15 20-5 0,-15-20-7 0,28 13 3 16,-9-12-3-16,8 1 2 0,2-8 0 0,4-1-4 15,0-3-6-15,3-3-7 0,1-2-1 0,-2-2-3 16,-1-1 2-16,-2 0-3 0,-7-1-13 0,-4 4 26 16,-21 15-26-16,27-29 31 0,-27 29-5 15,7-28 0-15,-7 28 6 0,-9-26-7 0,9 26-3 16,-24-20-10-16,2 13-1 0,-3 3-2 0,-6 4 0 15,-2 5 2-15,-2 6 2 0,-1 4 7 0,-1 7 2 16,2 4-5-16,1 3 23 0,1 5-23 16,4 2 16-16,3 2-8 0,8-1-12 0,4-3 4 15,5-5-7-15,5-4 1 0,8-3-2 16,3-3 0-16,-7-19-9 0,38 26-5 0,-10-19-10 16,8-10-12-16,13 0-19 0,2-14-57 0,27 12-183 15,-1-24-320-15,2 0 9 0,2 2 398 0</inkml:trace>
  <inkml:trace contextRef="#ctx0" brushRef="#br4" timeOffset="126065.1678">3985 6814 1296 0,'0'0'91'0,"-23"0"-45"0,23 0-5 16,-27 7-7-16,27-7-6 0,-33 20-8 0,15-3-1 16,-4 1-5-16,1 7 8 0,-2 0-1 0,4 5 10 15,-3 1 16-15,5 5-27 0,-1-1 28 0,4 4-30 16,1-4 4-16,4 2 6 0,2-7-14 16,5-1 3-16,2-4-11 0,5-5 0 0,3-2-6 15,-8-18 3-15,26 26-3 0,-8-19 2 16,5-5 1-16,5-4-2 0,4-8 1 0,3-4-2 15,3-7 2-15,-1-4-5 16,2-5 5-16,-4-2-7 0,0-2 3 0,-5-1-8 0,-5 3-9 16,-4-1 23-16,-5 0-20 0,-3 3 24 0,-5 0-10 15,-4 1-6-15,-4 2 3 0,-4 3-6 0,-5 2 7 16,-2 2-2-16,11 20 3 0,-30-28-1 16,30 28 4-16,-33-14-1 0,33 14 6 15,-30 0 1-15,30 0 2 0,-22 9 1 0,22-9-3 16,0 0 0-16,-19 19-5 0,19-19 2 0,-1 20-3 15,1-20 3-15,11 24-3 0,-11-24 2 0,24 25-1 16,-24-25 3-16,34 24-4 0,-13-13 4 0,1-1-4 16,0 1 5-16,1-1-1 0,0 0 2 0,-2 1-3 15,-2 3 2-15,-19-14-5 0,31 27-12 16,-31-27 25-16,20 33-26 0,-12-15 26 0,-5 4-9 16,-1-1-5-16,-5 2 6 0,-2 1-7 0,-1 0 6 15,-2-1-5-15,-2-1 4 0,1-2-5 16,-2 0 5-16,11-20-5 0,-17 29 4 0,17-29-2 15,0 0 2-15,-11 18-1 0,11-18 1 0,0 0 0 16,0 0-2-16,8-21 4 0,-1 4-5 0,4-5 5 16,1-3-5-16,4-4 3 0,1-1-1 15,0-4 8-15,0 1-1 0,-2 1-3 0,-2 1 20 16,-1 2-21-16,-1 2 19 0,-2 0-11 0,0 3-6 16,0 1 0-16,-2 3-5 0,0 4 1 0,-7 16-2 15,10-19 0-15,-10 19-1 0,0 0-2 0,0 0 1 16,0 0-2-16,0 0-4 0,0 0-7 0,25 22-8 15,-25-22-15-15,28 21-3 0,-7-9-9 16,0-7-7-16,9 6-26 0,-5-13-17 0,15 10-31 16,-13-19-29-16,21 14-40 0,-14-17-70 15,9-1-172-15,8 18 42 0,-21-21 400 0</inkml:trace>
  <inkml:trace contextRef="#ctx0" brushRef="#br4" timeOffset="126551.8264">5038 6833 1156 0,'-25'14'189'0,"-5"-20"-88"0,12 12-4 15,-12-7-4-15,8 13-13 0,-10-7-18 16,6 7-12-16,-6 0-11 0,3 4-2 0,-2-1-4 16,3 3-4-16,0 2-4 0,5 1-1 0,0 3-7 15,4 0-12-15,2 3 5 0,2 1-10 0,5-2 0 16,3 2 0-16,3-5 0 0,7-2 0 0,3-3 0 16,-6-18 0-16,27 25 0 0,-8-18 0 0,7-3 0 15,2-4 0-15,4-5 0 0,3-2 0 16,1-6 0-16,0-3 0 0,-1-3 0 0,-1-4 0 15,-2-2 0-15,-1-1 0 0,-2-1 0 0,-2-1 0 16,-5 1 0-16,-2-2 0 0,-4-2 0 0,-2 2 0 16,-4 3 0-16,-2-1 0 0,-3 4 0 0,-3 3 0 15,-1 3 0-15,-1 17-1 0,-1-20 0 16,1 20-1-16,0 0 1 0,0 0-1 16,-19 15-1-16,19-15 2 0,-17 41-3 0,4-10 6 15,-1 8-7-15,-3 7-4 0,0 6 17 0,-1 7-16 16,-2 5 15-16,-2 8-1 0,-1 3-14 0,1 2 9 15,0 4-12-15,0-2 11 0,2-4 7 0,1-6-11 16,2-8 10-16,4-6-14 0,3-7 2 0,3-7 7 16,3-8-3-16,2-5 4 0,1-8-4 0,1-20 2 15,1 23-1-15,-1-23 2 0,0 0 1 16,0 0 1-16,0 0-1 0,5-29 1 0,-3 6 1 16,1-6-5-16,-1-3 5 0,1-2-6 15,-1-3 5-15,2 1-5 0,-2-3-9 0,1 1 18 16,-1-6-19-16,0-1 18 0,3-4-7 0,0-6-12 15,4 2-1-15,-1-5-16 0,4 5 7 0,3 1-10 16,3 8 8-16,-1 6-23 0,5 14-38 0,-15-12-76 16,20 29-159-16,-12-11-254 0,-15 18 19 15,31-17 429-15</inkml:trace>
  <inkml:trace contextRef="#ctx0" brushRef="#br4" timeOffset="127089.3849">5762 6933 1202 0,'-26'-2'124'0,"26"2"-41"0,-35 7-5 16,35-7-7-16,-39 18-15 0,20-3-3 0,-11-3-6 15,5 7 0-15,-7 1 12 0,3 6-32 0,-4-2 22 16,4 7-27-16,-1-4 5 0,5 4 4 0,3-5-13 16,5-2-2-16,5-5-10 0,12-19-3 15,-11 24-3-15,11-24-1 0,0 0-2 0,18 16 3 16,-18-16 0-16,36-3 2 0,-12-5 2 0,8-4-2 15,2-5 1-15,5-5-5 0,1-4 4 0,0 0-4 16,0-3 5-16,-2 0-4 0,-3 1-10 16,-3-1 21-16,-4 1-20 0,-5 2 20 0,-3-2-7 15,-4 2-4-15,-2 3 4 0,-3 3-4 0,-5 2 4 16,-6 18-3-16,4-23 4 0,-4 23-3 16,0 0 2-16,0 0-2 0,0 0-2 0,-21-8-1 15,21 8-3-15,-15 21 3 0,5-2-1 0,1 6 4 16,-2 2-3-16,1 5 4 0,0 2-5 0,2-1-8 15,2 1 19-15,2 0-18 0,3-1 15 0,2-2-10 16,4-2-13-16,1-7-3 0,5-1-9 0,-11-21-1 16,30 26-7-16,-12-20-2 0,8 0-18 15,-4-10-33-15,13 5-54 0,-15-28-111 0,19 3-298 16,-7 5 34-16,-5-13 310 0</inkml:trace>
  <inkml:trace contextRef="#ctx0" brushRef="#br4" timeOffset="127448.7973">6231 6903 1166 0,'-25'48'412'0,"4"-39"-314"16,10 10-30-16,11-19-17 0,-28 35-31 0,15-15 21 15,0 3-31-15,1-2 27 0,3 5-14 0,-2-3-11 16,3 0 5-16,0-1-10 0,4-3 4 0,2-2-4 16,2-17 1-16,-1 26-4 0,1-26 1 0,0 0-3 15,6 20 0-15,-6-20 1 0,0 0-2 16,0 0 3-16,23-1-3 0,-23 1 4 0,19-17-1 15,-5 0 1-15,1-1-1 0,1-5 1 16,1-2-6-16,0 1 4 0,-1-2-3 0,1 0-7 16,-1 1 22-16,0-1-18 0,-2 3 10 0,0 0-7 15,-1 3 0-15,-1 2 0 0,-12 18 0 0,22-27 0 16,-22 27 0-16,0 0 0 0,21-14 0 0,-21 14 0 16,0 0 0-16,0 0 0 0,3 18 0 0,-3-18 0 15,0 32 0-15,-1-9 0 0,-2 4 0 16,-2 1 0-16,0 1 0 0,1-1 0 0,2 0 0 15,1-2 0-15,1-2-4 0,3 0-14 0,2-3 0 16,2-2-8-16,-7-19-5 0,22 29-8 16,-22-29-6-16,33 19-13 0,-33-19-28 0,45 0-45 15,-30-25-95-15,22 8-270 0,-7-4-36 0,-5-12 196 16</inkml:trace>
  <inkml:trace contextRef="#ctx0" brushRef="#br4" timeOffset="127636.3546">6780 6846 1729 0,'-19'10'88'0,"7"8"-39"0,-1 0-13 0,1 5-6 16,0 4-8-16,-1 3 0 0,1 3 7 0,1 3-24 15,3 0 17-15,0 1-23 0,2-2 3 0,3-3 3 16,2-2-7-16,1-3 3 16,3-4-4-16,0-4-3 0,4-2-13 0,-7-17-13 15,14 23-17-15,-14-23-13 0,24 11-35 0,-24-11-66 16,36-18-327-16,-21-1-97 0,0-7 59 0</inkml:trace>
  <inkml:trace contextRef="#ctx0" brushRef="#br4" timeOffset="127745.6493">6677 6545 1259 0,'-30'7'-50'0,"30"-7"-259"0,-13 17-157 0,13-17 33 16,-8 17 433-16</inkml:trace>
  <inkml:trace contextRef="#ctx0" brushRef="#br4" timeOffset="128198.8463">7238 6845 769 0,'0'0'247'0,"4"-23"-96"0,-4 23-21 0,0 0-18 16,0 0-22-16,0 0-25 0,-23 5-11 0,6-3-6 15,17-2 2-15,-37 17-3 0,18-3-2 16,-4 0-7-16,2 5-1 0,-2 0-4 0,3 1 0 15,-2-4-5-15,22-16-7 0,-28 29-10 0,28-29-5 16,-10 17-8-16,10-17 1 0,0 0-2 0,0 0 1 16,28 18 0-16,-10-18 1 0,9-1-1 0,2-4-2 15,5 0-2-15,1-1-5 0,3 2 1 16,-3 2 2-16,-1 2 1 0,-5 4 5 0,-6 0 1 16,-2 5 1-16,-21-9 0 0,24 24-14 15,-24-24 28-15,8 34-25 0,-12-15 25 0,-6 5-10 16,-4 1-5-16,-5 0 5 0,-2 0-6 0,-4 0 5 15,1-4-3-15,0-1 3 0,3-5-4 0,3 0 2 16,18-15-10-16,-27 18-11 0,27-18-21 0,0 0-44 16,0 0-53-16,0 0-91 0,11-20-220 0,2 1-104 15,4-11 111-15,17 14 442 0</inkml:trace>
  <inkml:trace contextRef="#ctx0" brushRef="#br4" timeOffset="128730.1288">7670 6856 1661 0,'0'0'56'0,"-26"8"-26"0,26-8 3 15,-24 14-1-15,24-14-7 0,-30 26-2 0,13-9-4 16,2 3-1-16,0 1-7 0,3 2 3 0,-1 2-3 16,3 2-7-16,-3 1 25 0,1 1-21 0,-1 0 21 15,1-1-11-15,3-3-8 0,2-2-1 0,1-6-6 16,6-17 0-16,-1 23-3 0,1-23-1 0,0 0-1 15,0 0 0-15,0 0 0 0,21 11 1 0,-21-11 1 16,22-19 0-16,-8 1 1 16,3-7-6-16,3-4 5 0,-1-2-7 0,1-2-8 15,-1 2 23-15,-1-2-20 0,-1 3 21 0,-2 0-7 16,-2 0-3-16,0 2 4 0,-4 0-5 0,-1 3 5 16,-1 3-4-16,-2 4 3 0,-5 18-2 0,5-19 2 15,-5 19-1-15,0 0 1 0,0 0 0 0,0 0-1 16,0 0 1-16,-9 23-4 0,4-4 3 0,0 4-2 15,0 1 4-15,1 1-3 0,1-1 3 16,3-1-5-16,1-2 3 0,5-4-2 0,-6-17-8 16,19 26 9-16,-19-26-9 0,28 15 9 0,-11-11 2 15,2-4 0-15,4-4 11 0,4-5-9 16,1-3 5-16,4-5-9 0,-2-1 0 0,3-2 0 16,-2-2 0-16,-1-1 0 0,-1 0 0 0,-5 2 0 15,-3 2 0-15,-5 2 0 0,-16 17 0 16,19-24 0-16,-19 24 0 0,0 0 0 0,0 0 0 15,0 0 0-15,0 0 0 0,0 0 0 0,-24 7 0 16,9 11 0-16,-2 7 0 0,-1 2 0 0,-2 6 0 16,3 2 0-16,0-1 0 0,3 0 0 0,0 1 0 15,6-4 0-15,1-3-21 0,7 1-27 0,0-8-19 16,9 4-17-16,-9-25-18 0,36 36-44 0,-36-36-116 16,45-2-310-16,-8 2 36 0,0-13 328 15</inkml:trace>
  <inkml:trace contextRef="#ctx0" brushRef="#br4" timeOffset="129136.3964">8570 6843 869 0,'0'0'316'0,"0"0"-175"0,0 0-41 15,25 1 3-15,-25-1-21 0,0 0-19 0,0 0-13 16,0 0-3-16,0 0 1 0,0 0 1 16,0 0-4-16,0 22-8 0,0-22-5 15,-24 23-6-15,7-8-4 0,-1 3-5 0,-3 2-17 16,0 0 0-16,2 1 0 0,2-3 0 0,2 0 0 16,15-18 0-16,-17 26 0 0,17-26 0 0,1 17 0 15,-1-17 0-15,0 0 0 0,30 13 0 0,-11-14 0 16,5-3 0-16,4-2 0 0,3-3 0 0,0 2 0 15,2-1 0-15,-2 2 0 0,-3 2 0 0,-4 2 0 16,-3 2 0-16,-4 2 0 0,-17-2 0 16,22 10 0-16,-22-10 0 0,7 19 0 0,-7-19 0 15,-7 32 0-15,-3-14 0 0,-2 1 0 0,-4 0 0 16,-2 0 0-16,-1-1 0 0,2-1 0 16,0-3 0-16,17-14-1 0,-28 21-35 0,28-21-15 15,-18 11-18-15,18-11-46 0,0 0-71 0,0 0-186 16,4-19-209-16,-1 0 38 0,-3 19 451 0</inkml:trace>
  <inkml:trace contextRef="#ctx0" brushRef="#br4" timeOffset="129323.9">8620 6491 1717 0,'0'20'125'0,"0"-20"-114"0,-27 23-6 16,27-23-4-16,-18 24 2 0,18-24-6 0,-17 28-3 16,17-28-16-16,-19 23-21 0,18-6-44 0,1-17-53 15,-2 24-134-15,2-24-285 0,0 0 28 0,-3 29 335 16</inkml:trace>
  <inkml:trace contextRef="#ctx0" brushRef="#br4" timeOffset="130261.4169">9934 6508 1279 0,'0'0'212'0,"-20"-21"-175"0,20 21-19 15,0 0 7-15,0 0 9 0,-10-17 12 16,10 17 2-16,0 0-15 0,0 0-12 0,0 0-13 15,-7 18-6-15,7-18-3 0,-10 29 9 0,4-6 1 16,1 5 12-16,-4 2-1 0,2 5 10 16,0 2-10-16,1 4 6 0,-2 0-9 0,2 1 4 15,-2-1-7-15,2 0 6 0,-3-2-9 0,3 0 4 16,-1-4-11-16,3 0-10 0,1-5 19 0,0-1-22 16,3-6 21-16,0-2-9 0,0-21-3 15,9 25 0-15,-9-25-1 0,0 0-1 0,18 16 0 16,-18-16 1-16,0 0 0 0,19-9 0 0,-19 9 2 15,17-20 0-15,-17 20 0 0,19-33-1 0,-11 13 3 16,1-1-5-16,-2 1-9 0,0-1 22 0,-1 2-22 16,-1-1 22-16,1 1-8 0,0 1-4 0,2 1 2 15,0 0-2-15,-8 17 2 0,22-30-3 16,-22 30 3-16,26-21-1 0,-26 21 0 16,26-8-1-16,-26 8 0 0,28 1 1 0,-28-1-2 15,25 11 1-15,-25-11-2 0,20 19 1 0,-20-19-2 16,20 27 2-16,-13-10-2 0,0 2 4 0,-3 2-2 15,-2-1 3-15,-2 2-3 0,-2-2-8 0,-3 1 23 16,-2 0-22-16,-3-1 25 0,-3 1-13 0,-3-3-2 16,-1-1 4-16,-4-3-2 0,-1 0 1 15,-2-4-2-15,-2 1 0 0,1-3-2 0,-1-2 1 16,2-3-3-16,0-1 1 0,3-4-2 0,2-1-4 16,19 3-7-16,-27-16-11 0,27 16-8 0,-16-25-9 15,16 25-8-15,-1-36-21 0,1 36-17 16,18-41-26-16,9 32-78 0,-17-23-76 0,19 7-229 15,4 12 11-15,-10-13 363 0</inkml:trace>
  <inkml:trace contextRef="#ctx0" brushRef="#br4" timeOffset="130620.8057">10461 6883 1545 0,'0'0'99'0,"-21"2"-55"16,21-2-7-16,-19-7-1 0,19 7-6 15,-23-6-8-15,23 6-4 0,-27-3-4 16,27 3 1-16,-31 9 0 0,14-2 2 0,17-7 3 16,-34 25-1-16,19-8 4 0,-4-1-1 0,4 3 3 15,-3 1-3-15,5 0-13 0,1 1 6 0,2-2-15 16,4-2 0-16,4 0 0 0,2-17 0 0,3 29 0 16,-3-29 0-16,19 23 0 0,-19-23 0 0,30 15 0 15,-8-11 0-15,1-2 0 0,5-5 0 16,1-2 0-16,0-3 0 0,1-4 0 0,-4-2 0 15,0-4 0-15,-4 1 0 0,-4-3 0 0,-2 0 0 16,-2-1 0-16,-3 0 0 0,-3-1 0 0,-4 3-10 16,-2-2-6-16,-6 5-1 0,-3-1-7 0,7 17-4 15,-23-29-7-15,23 29-6 0,-26-23-12 16,26 23-15-16,-24-17-14 0,24 17-16 0,0 0-19 16,0 0-40-16,-22-11-53 0,22 11-63 15,13 20-173-15,-13-20 75 0,20 15 371 0</inkml:trace>
  <inkml:trace contextRef="#ctx0" brushRef="#br4" timeOffset="131020.7531">10891 6847 1224 0,'-15'-24'148'0,"15"24"-63"15,-19-15-13-15,19 15 2 0,-28-10-3 0,28 10-7 16,-41-3-12-16,20 6-11 0,-4-1-7 0,2 3-4 15,0 2-4-15,1 3 0 0,-1 1-4 0,2 6 1 16,-1 1-3-16,4 5-1 0,1 1-6 0,2 2-10 16,3 1-3-16,3-1 0 0,3-1 0 15,4-2 0-15,3-5 0 0,3-1 0 16,-4-17 0-16,20 22 0 0,-20-22 0 0,36 4 0 16,-12-9 0-16,3-9 0 0,4-5 0 0,2-6 0 15,4-9 0-15,0-5 0 0,5-3 0 0,-2-4 0 16,0-1 0-16,-1-3 0 0,-3-1 0 0,-1-1 0 15,-1 2 0-15,-6 0 0 0,-2 2 0 0,-1 0 0 16,-6 4 0-16,-1 1 0 0,-4 5 0 16,-3 4 0-16,-3 6 0 0,-5 9 0 0,-3 19 0 15,0 0 0-15,0 0 0 0,-19-2 0 0,5 19 0 16,-3 10 0-16,-3 12 0 0,-2 8 0 0,1 5 0 16,-3 2 0-16,1 2 0 0,1-3 0 0,5 4-26 15,3-6-5-15,9-2-23 0,1-9-16 16,14 3-51-16,-6-23-46 0,25 18-103 0,-19-21-203 15,15-4-27-15,9 7 166 0</inkml:trace>
  <inkml:trace contextRef="#ctx0" brushRef="#br4" timeOffset="131489.4879">11360 6713 1635 0,'-14'17'95'15,"-6"-5"-39"-15,6 9 1 0,14-21-17 0,-28 36-11 16,14-18-7-16,4 3-1 0,4-1-5 16,3 0 2-16,3-2-7 0,0-18 0 0,14 28-5 15,-14-28 0-15,29 15-1 0,-11-10-1 0,2-4 1 16,3-2 0-16,0-6 0 0,4-3-5 0,1-5 0 16,-2-1 0-16,2-2 0 0,-2-3 0 15,-1-1 0-15,0-2 0 0,-2 0 0 0,-1-1 0 16,-3-3 0-16,-3 2 0 0,-3 2 0 0,1 1 0 15,-2 4 0-15,-2 1 0 0,-10 18-4 0,12-21-6 16,-12 21 4-16,0 0-1 0,0 0 1 0,0 0-1 16,0 0-3-16,-25 35 3 0,11-6-2 0,-3 8 8 15,-1 7-2-15,-7 6 5 0,-2 7-8 16,-1 3 11-16,-3 9 4 0,-1 5-24 16,-2 4 15-16,0 4-15 0,-1-4-1 0,2-2 23 15,5-7-12-15,3-9 12 0,5-8-11 0,5-10 10 16,5-7-8-16,0-7-5 0,4-8 28 0,6-20-21 15,-9 26 34-15,9-26-12 0,0 0-2 0,0 0-13 16,0 0-7-16,0-22 0 0,0-1 0 0,4-6 0 16,1-9 0-16,1 0 0 0,2-3 0 15,0-3 0-15,-1 1 0 0,-1-1 0 0,-1 2-10 16,0-4-11-16,2 2-3 0,-1-5-14 0,5 1 4 16,-1 1-21-16,7 10-26 0,-7-2 7 0,11 19-61 15,-13-13-48-15,20 17-258 0,-10 4-101 16,-18 12 134-16</inkml:trace>
  <inkml:trace contextRef="#ctx0" brushRef="#br4" timeOffset="131645.7499">12024 6979 1946 0,'-44'21'101'15,"44"-21"-101"-15,-32-9 0 0,32 9 0 0,-25-13 0 16,25 13 0-16,-26-17-34 0,26 17-45 0,0 0-115 15,-32-29-373-15,32 29-46 16,2-30 54-16</inkml:trace>
  <inkml:trace contextRef="#ctx0" brushRef="#br4" timeOffset="132239.5724">12768 6816 1392 0,'-23'8'339'0,"23"-8"-275"16,0 0-45-16,0 0-12 0,0 0-5 0,0 0 1 15,0 0 5-15,0 0 5 0,30 0 4 0,-10-4-4 16,5-4-2-16,4-1-5 0,4-3-3 0,5 0-3 16,1-3 2-16,1-2-4 0,0 0 4 15,0 0-4-15,-3 0 5 0,-2 2-3 0,-5 0 9 16,-4 3 1-16,-5 0 6 0,-4 2 3 0,-17 10 0 16,18-18 0-16,-18 18 0 0,0 0-5 0,-1-25-4 15,1 25-4-15,-17-20-2 0,17 20-5 0,-36-19 3 16,12 13-1-16,-3 1-1 0,-1 5 0 0,-1 2 0 15,-3 5 0-15,2 3 0 0,0 4 0 0,-2 4 0 16,5 2 0-16,-1 5 0 16,4 2 0-16,2 2 0 0,5 2 0 0,4-2 0 15,4-1 0-15,7-3 0 0,3-2 0 0,6-1 0 16,7-3 0-16,5 0 0 0,4-3 0 0,6-3-2 16,2-3-33-16,8 0-21 0,0-10-20 0,10 7-40 15,-6-20-45-15,21 19-120 0,-19-17-292 0,9-2 64 16,4 7 272-16</inkml:trace>
  <inkml:trace contextRef="#ctx0" brushRef="#br4" timeOffset="132739.5992">13665 6631 1458 0,'0'0'179'0,"-23"-4"-106"16,23 4-12-16,-37 0-5 0,17 6-12 0,-3-2-14 15,0 4-4-15,-1 2-3 0,-1 5 2 16,1-1-5-16,3 7 3 0,1 1-4 0,1 0-9 15,1 3-10-15,3-2 0 0,2 0 0 0,5 0 0 16,1-4 0-16,4 2 0 0,3-21 0 0,5 27 0 16,-5-27 0-16,18 18 0 0,-18-18 0 0,29 10 0 15,-11-11 0-15,3-4 0 0,2-5 0 0,3-3 0 16,-1-5 0-16,2-3 0 0,-1 0 0 0,-2-1 0 16,0-2 0-16,-2 1 0 15,-2-4 0-15,-1 2 0 0,-3 1 0 0,0-1 0 16,-2 5 0-16,-2-1 0 0,-12 21 0 0,19-28 0 15,-19 28 0-15,0 0 0 0,0 0-5 0,0 0-3 16,0 0 2-16,0 0 4 0,4 22-2 0,-10 4 6 16,-6 7-5-16,-1 7 6 0,-4 6-7 0,-3 5 9 15,1 5-7-15,-1 1-3 0,0 5 18 0,0 3-16 16,-2-1 17-16,3 1-9 0,0-5-5 16,1-4 0-16,3-5 0 0,1-6 0 0,5-7 0 15,-1-5 0-15,4-9 0 0,1-3 0 0,5-21 0 16,-5 24 0-16,5-24 0 0,0 0 0 0,0 0 0 15,0 0 0-15,0 0 0 0,-16-17 0 0,9 0 0 16,-2-4 0-16,-2-3 0 0,4-4 0 16,-1-2 0-16,-1-2 0 0,3-2 0 15,1-1 0-15,3 1 0 0,1-2 0 0,3-2 0 16,3 2 0-16,2 3 0 0,2 0 0 0,4 8 0 16,-2 1-24-16,6 7-61 0,-5-7-25 0,19 20-147 15,-19-16-369-15,17 5 48 0,3 3 212 0</inkml:trace>
  <inkml:trace contextRef="#ctx0" brushRef="#br4" timeOffset="132911.5309">14101 6889 2012 0,'-26'3'35'0,"4"-5"-35"0,5-3 0 16,17 5 0-16,-30-10 0 0,30 10-16 0,-29-6-22 15,29 6-21-15,-19-2-60 0,0-16-125 16,19 18-362-16,0 0 2 0,-18-6 244 0</inkml:trace>
  <inkml:trace contextRef="#ctx0" brushRef="#br4" timeOffset="133083.3245">13146 7241 2047 0,'0'0'0'16,"0"0"0"-16,0 0 0 0,0 0 0 0,-6-19 0 16,6 19 0-16,23-30 0 0,-7 13 0 0,1-3 0 15,6 3-29-15,-6-14-108 0,18 22-166 0,-8-19-337 16,1 6 34-16,-2 6 275 0</inkml:trace>
  <inkml:trace contextRef="#ctx0" brushRef="#br4" timeOffset="134098.9776">15220 6687 992 0,'0'0'272'0,"-3"-17"-187"0,3 17-22 0,-16-17-2 16,16 17 12-16,-17-9-1 0,17 9-15 0,-29-5-12 16,11 5-12-16,18 0-3 0,-38 11 0 0,19 1 3 15,-4 1-3-15,-1 5 1 0,0 0-5 16,0 5-2-16,-2 1-5 0,2 3 1 0,-2-2-7 15,5 5 4-15,-1-2-7 0,3 0 1 0,6-2-11 16,3-3 0-16,5-2 0 0,4-3 0 16,5-1 0-16,-4-17-6 0,23 27-2 0,-5-19-15 15,8-1 3-15,2-5-8 0,9-4-11 0,2-6 2 16,10-1-46-16,-4-12-5 0,16 11-54 0,-16-21-57 16,19 20-48-16,-18-18-103 0,2 2-89 0,8 14 102 15,-18-17 337-15</inkml:trace>
  <inkml:trace contextRef="#ctx0" brushRef="#br4" timeOffset="134489.6221">15649 6684 1303 0,'0'0'133'0,"-24"-3"-63"0,24 3-14 15,-31-4 4-15,31 4-2 0,-28 4-7 0,28-4-8 16,-29 4-11-16,29-4-3 0,-29 10-5 0,29-10-4 16,-28 16-4-16,28-16 1 0,-31 22-6 0,31-22 6 15,-32 31-2-15,16-12 6 0,0 1 0 16,3 3 3-16,0-3-5 0,2 1-12 0,4-1-7 15,2-1 0-15,5-19 0 0,-2 30 0 0,2-30 0 16,11 23 0-16,-11-23 0 0,20 17 0 0,-20-17 0 16,30 9 0-16,-12-6 0 0,0-4 0 15,3-6 0-15,1 1 0 0,1-6 0 0,0-1 0 16,0-3 0-16,1-3 0 0,-1-3 0 0,2-1 0 16,-2-1 0-16,0-1 0 0,-2 2 0 15,-2 0 0-15,-2 0 0 0,-3 2 0 0,-4 3 0 16,-1 1 0-16,-9 17 0 0,9-17 0 0,-9 17 0 15,0 0 0-15,0 0 0 0,0 0 0 0,0 0 0 16,-16 21 0-16,6-4 0 0,-1 4 0 0,-1 5 0 16,-2-2 0-16,2 1 0 0,1 0 0 0,4 0 0 15,1-2 0-15,6-2-10 0,0-21-14 16,11 31-14-16,-11-31-5 0,30 16-15 0,-10-19-16 16,14 3-24-16,-7-18-37 0,24 13-87 0,-20-20-234 15,14-3-44-15,6 4 112 0</inkml:trace>
  <inkml:trace contextRef="#ctx0" brushRef="#br4" timeOffset="134693.7815">16415 6088 1433 0,'-17'31'89'0,"-10"-2"-47"0,4 14 12 15,-5 2-2-15,5 10 5 0,-6 1-8 0,5 5-34 16,-3-1 19-16,5 1-23 0,1 0-3 0,4-2 8 15,3 0-20-15,1-5 9 0,6-4-17 0,0-8-7 16,9-1-35-16,-3-10-9 0,12 4-58 16,-11-35-104-16,18 35-125 0,-18-35-189 15,18 14 81-15,3-1 439 0</inkml:trace>
  <inkml:trace contextRef="#ctx0" brushRef="#br4" timeOffset="135132.9264">16057 6558 1823 0,'0'0'34'15,"0"0"-32"-15,0 0-5 0,13 21 3 0,-13-21 3 16,35 5 5-16,-11-5 4 0,5-1 1 0,5-4 1 16,7-1-5-16,1-3-2 0,3 0-3 0,0-1-1 15,0 1-3-15,-1 1 1 0,0 2-1 16,-5 0 1-16,-5 1-2 0,-5 3 1 0,-7 0 1 15,-22 2 0-15,25 2 5 0,-25-2 7 0,0 0 6 16,0 0 0-16,0 0 0 0,-12 17-10 0,12-17-2 16,-32 20 0-16,12-8 1 0,-6 0 0 15,1-1-8-15,-3 0 0 0,1-1 0 0,1-2 0 16,7 1 0-16,19-9 0 0,-23 9 0 0,23-9 0 16,0 0 0-16,0 0 0 0,0 0 0 15,18 12 0-15,-1-8 0 0,6-3 0 0,3 0 0 16,5-1 0-16,1 0 0 0,0 2 0 0,-1 0 0 15,-2 1 0-15,-3 1 0 0,-5 2 0 0,-21-6 0 16,24 20 0-16,-24-20 0 0,9 29 0 0,-13-12 0 16,-2 3 0-16,-5 2 0 0,-6 1 0 0,-4 0 0 15,-4 0 0-15,-3 0 0 0,-4 0 0 16,2-2 0-16,-3-1 0 0,2-2 0 0,6-2 0 16,1-3 0-16,24-13 0 0,-27 18 0 15,27-18-40-15,0 0-37 0,0 0-59 0,0 0-73 16,23-7-251-16,-23 7-133 0,36-34 86 0,-3 27 483 15</inkml:trace>
  <inkml:trace contextRef="#ctx0" brushRef="#br4" timeOffset="135835.0607">17700 6245 955 0,'-11'17'150'0,"11"-17"-83"15,-15 19 10-15,15-19 4 0,-19 38 11 0,2-17-15 16,10 10-7-16,-10-1 0 0,6 10-32 0,-7-1 22 16,3 9-34-16,-2-1 3 0,3 5 6 15,-3 0-17-15,2-1 8 0,-2-2-9 0,2-5 6 16,1-4-10-16,3-5 7 0,2-6-14 0,6-3 2 15,2-8-6-15,1-18 1 0,6 23-5 0,-6-23 3 16,0 0 0-16,25 12 2 0,-25-12 0 0,28-9 2 16,-28 9 4-16,35-25-3 0,-15 4 3 0,2-3-8 15,1-2 2-15,0-2-4 0,0 0 4 16,-1 0-4-16,-1 2 5 0,-3 1-6 16,-5 1 5-16,1 4-4 0,-5 2 4 0,-9 18-4 0,16-23 3 15,-16 23-2-15,0 0 1 0,0 0 0 16,0 0-1-16,0 0 2 0,0 0-1 0,12 25 1 15,-10-6-2-15,1 2 3 0,-2 3-3 0,-1 0 2 16,2 2-4-16,-1-2 3 0,1 2-6 0,2-1 1 16,2 1-11-16,0-3-3 0,4 0-15 15,0-3-1-15,4-1-26 0,-14-19-18 0,33 28-30 16,-33-28-86-16,44 9-129 0,-19-10-227 0,0-6 67 16,6 8 367-16</inkml:trace>
  <inkml:trace contextRef="#ctx0" brushRef="#br4" timeOffset="136210.0528">18116 6648 1362 0,'-29'-6'225'0,"5"11"-179"0,-3-4-9 16,4 10 7-16,-1-2 5 0,2 10-1 0,-4-1-15 16,3 6 0-16,0 0-11 0,4 2 2 0,0-2-5 15,5 2 4-15,0-1-6 0,6-1 2 0,1-3-6 16,4 0-1-16,6-3-6 0,-3-18 1 15,14 29-4-15,-14-29 2 0,29 20-5 0,-8-16 0 16,2-2 0-16,3-5 0 0,3-3 0 0,1-4 0 16,1-3 0-16,0-3 0 0,-2-2 0 15,-2 0 0-15,-2-2 0 0,-1 0 0 0,-5 1 0 16,-2 0 0-16,-3 0 0 0,-2 1 0 0,-5 1 0 16,-7 17 0-16,11-32 0 0,-11 32 0 0,4-27 0 15,-4 27 0-15,0 0 0 0,-6-17 0 16,6 17 0-16,0 0 0 0,0 0 0 0,0 0-4 15,-20 23-3-15,20-23 3 0,-16 34-1 0,8-12 3 16,-1 1-6-16,2-2-2 0,2 4-14 0,0-5 0 16,5 3-14-16,0-5-2 0,8 2-22 0,-8-20-19 15,22 28-39-15,-22-28-44 0,34 15-73 0,-34-15-172 16,31-2-54-16,0 10 119 0</inkml:trace>
  <inkml:trace contextRef="#ctx0" brushRef="#br4" timeOffset="136522.5871">18594 6610 1617 0,'0'0'44'0,"-18"3"-30"16,18-3 3-16,0 0 7 0,-17 23 6 0,17-23-4 16,-12 28 2-16,5-9-9 0,3 4 1 0,0 1-6 15,2 5 5-15,-1-1-7 0,2 0 2 0,0 1-7 16,2-3 8-16,0 1-5 0,2-3 5 0,0-3-7 15,4-2-2-15,-7-19-1 0,14 29 2 16,-14-29-1-16,0 0-3 0,24 18 3 0,-24-18 3 16,20 0 0-16,-20 0 6 0,23-13-3 15,-23 13-4-15,24-29 0 0,-8 10-8 0,0-6 0 16,2-2 0-16,0-2 0 0,3-4 0 0,-1 0 0 16,3-1 0-16,-3-2 0 0,2 0-10 0,-1 3-11 15,-4-2-16-15,1 6-4 0,-6-4-23 0,7 9-17 16,-15-10-30-16,14 20-34 0,-22-16-59 0,21 27-103 15,-17 3-175-15,0 0 19 0,0 0 383 16</inkml:trace>
  <inkml:trace contextRef="#ctx0" brushRef="#br4" timeOffset="136928.8531">19031 6691 1606 0,'-34'17'74'0,"34"-17"-30"0,-22 15-3 0,22-15 6 15,-9 17-8-15,9-17-15 0,0 0-12 0,0 19-5 16,0-19 1-16,17 12 5 0,-17-12 3 0,33 4 4 16,-11-4-3-16,4-1 0 0,3-3-5 15,3-1-3-15,-1-2-1 0,0 1-8 16,-1-1 2-16,-3 1-2 0,-4-2 1 0,-4 4 0 15,-19 4 1-15,26-15-2 0,-26 15 3 0,0 0-1 16,17-21 0-16,-17 21 0 0,0 0 1 0,0-25-2 16,0 25 0-16,-10-23-1 0,10 23 0 0,-22-20-2 15,22 20 5-15,-31-17-2 0,12 7 6 0,2 4-3 16,-2 0-4-16,-1 5 0 0,0 3 0 16,-2 4 0-16,-1 4 0 0,1 3 0 0,1 4 0 15,2 2 0-15,0 4 0 0,2 3 0 0,3 0 0 16,0 2 0-16,6-1 0 0,2-2 0 0,5-2 0 15,3-4 0-15,8 0 0 0,-10-19 0 16,30 29 0-16,-8-18-34 0,10-1-12 0,-1-7-16 16,19 5-70-16,-15-27-166 0,23 13-302 0,-2-5 2 15,3-5 322-15</inkml:trace>
  <inkml:trace contextRef="#ctx0" brushRef="#br4" timeOffset="137569.5126">20658 6528 502 0,'6'-25'35'0,"-6"25"-5"15,16-22 19-15,-16 22 30 0,11-28 16 16,-11 28 12-16,5-31 7 0,-5 31-10 15,1-34-22-15,-1 34 3 0,-4-36-32 0,4 36 8 16,-8-40 3-16,8 40-10 0,-15-35-2 0,15 35-11 16,-22-35 1-16,22 35-5 0,-29-28 5 0,29 28-8 15,-33-15-4-15,33 15-10 0,-34-2-4 0,14 7-4 16,-2 6-1-16,-3 7 5 0,-1 5-4 16,-1 6 5-16,-4 3-4 0,3 6-7 0,-2 4 25 15,2 7-20-15,0 1 17 0,3 4-8 0,1 0-16 16,3-1 7-16,5-1-14 0,2-2 7 0,7-3-9 15,2-4 7-15,5 0-11 0,1-6-4 0,3 2-15 16,1-9-3-16,5 2-7 0,-2-11-44 0,9 5-4 16,-17-26-73-16,37 31-67 0,-37-31-82 15,18-7-214-15,4 8 79 0,-14-18 371 16</inkml:trace>
  <inkml:trace contextRef="#ctx0" brushRef="#br4" timeOffset="137756.998">20022 6769 1794 0,'0'0'62'0,"0"0"-51"0,0 0-11 15,0 0-3-15,0 0 2 0,21 20 1 0,-4-15 2 16,3 0-1-16,6-1 0 0,1-2-1 0,4-1-1 16,5 1-8-16,0-5-9 0,4 4-21 15,-3-8-20-15,6 8-15 0,-5-12-11 0,10 11-18 16,-12-15-35-16,18 16-72 0,-20-13-156 0,5-2-87 15,8 16 142-15</inkml:trace>
  <inkml:trace contextRef="#ctx0" brushRef="#br4" timeOffset="138163.2584">20785 6696 1395 0,'0'0'176'0,"-30"9"-97"0,13-4-15 15,-7-3-7-15,6 8-10 0,-7-4-18 0,2 5-8 16,-2 2-4-16,2 1 4 15,-3 6-4-15,3 0 8 0,-1 3-1 0,1 4 2 16,0-2-1-16,3 3-2 0,2-1-22 0,4-3-1 16,6-1 0-16,3-5 0 0,4-1 0 0,1-17 0 15,10 24 0-15,-10-24 0 0,25 18 0 0,-8-12 0 16,6-4 0-16,2-5 0 0,3-4 0 0,4-4 0 16,2-1 0-16,3-6 0 0,1-3 0 0,-3-2 0 15,-1 0 0-15,-5-1 0 0,-2 1 0 16,-4 0 0-16,-2 1 0 0,-2 1 0 0,-2 0 0 15,-3 2 0-15,-4-1 0 0,-1 3 0 0,-9 17 0 16,10-27 0-16,-10 27 0 0,0 0 0 0,1-17 0 16,-1 17 0-16,0 0 0 0,0 0 0 0,0 0 0 15,-16 17 0-15,16-17 0 0,-17 29 0 16,6-9 0-16,0-1 0 0,0 4 0 16,2 3 0-16,0-2 0 0,2-1 0 0,3-1 0 15,4-22-29-15,5 32-13 0,-5-32-1 0,25 26-8 16,-8-20 2-16,9 2-17 0,-3-10-7 0,12 6-23 15,-9-18-28-15,15 15-44 0,-18-22-62 0,20 13-66 16,-7-1-154-16,-9-14 121 0,15 18 329 0</inkml:trace>
  <inkml:trace contextRef="#ctx0" brushRef="#br4" timeOffset="138507.0193">21368 6748 1171 0,'-19'-13'150'0,"19"13"-44"0,0 0-12 0,0 0-13 15,-25 0-18-15,25 0-12 0,-17 14-12 16,17-14-2-16,-20 21-6 0,20-21-6 0,-23 29-5 15,23-29-1-15,-26 34-5 0,15-15 8 0,0-1-7 16,2 3 1-16,-1-2-5 0,3-1 4 0,7-18-2 16,-11 31-1-16,11-31-1 0,-5 19-6 15,5-19-2-15,0 0-1 0,0 0-3 0,13 17 1 16,-13-17 2-16,0 0 0 0,23-7 2 0,-23 7-2 16,27-23 1-16,-8 6-2 0,3-3 3 0,1 0-5 15,0-3 5-15,2 0-3 0,-5 1-1 0,1 0 0 16,-1 3 0-16,-5-1 0 0,-1-1 0 0,0 4 0 15,-3-2 0-15,-11 19 0 16,21-29 0-16,-21 29 0 0,15-22 0 0,-15 22 0 16,0 0 0-16,0 0 0 0,0 0 0 0,0 0 0 15,0 0 0-15,13 20 0 0,-13 0-2 0,-1 2 0 16,1 3-5-16,-4-1-2 0,5 3-12 0,1-4-1 16,2 2-14-16,5-3-1 0,6 1-20 0,-15-23-17 15,37 36-40-15,-37-36-44 0,48 26-91 0,-48-26-198 16,41 3-30-16,-5 6 143 0</inkml:trace>
  <inkml:trace contextRef="#ctx0" brushRef="#br4" timeOffset="139069.5481">21917 6706 1502 0,'-31'-13'241'0,"11"11"-183"15,-5-2-24-15,5 6-3 0,-2 3-2 16,4 3-1-16,-3 3-4 0,3 5 2 0,-2 0-4 15,6 2-1-15,0 1-10 0,2 0-3 0,4 3-5 16,0 0 3-16,5 0-3 0,1 0-3 0,5-3 0 16,2-2 0-16,-5-17 0 0,20 29 0 0,-20-29 0 15,33 17 0-15,-13-14 0 0,0-1 0 0,3-4 0 16,2-4 0-16,-2-2 0 0,1-5 0 16,0-2 0-16,1-1 0 0,-3-3 0 15,0-2 0-15,-4 1 0 0,-1-1 0 0,-4 1 0 16,2-1-7-16,-2-1 1 0,-3 1-7 0,0-1 3 15,-4 4-3-15,0 1 3 0,-6 17 1 0,5-19 4 16,-5 19 2-16,0 0 1 0,0 0-1 0,0 0 0 16,-20 15 2-16,7 3 0 0,-4 5 4 0,-1 5-5 15,-6 2 3-15,-1 5-4 0,-3 4 6 16,0 4-9-16,-2 4 9 0,-2 3 5 0,0 4-17 16,0 1 19-16,-1 3-18 0,0 0 2 0,2-1 12 15,1-1-12-15,2-3 11 0,0-3-9 0,4-7 8 16,4-7-6-16,5-4 6 0,6-9-3 0,3-6 3 15,6-17-3-15,1 17 0 0,-1-17-1 16,0 0 3-16,18-3 4 0,-18 3 1 0,23-27 1 16,-8 4-3-16,2-5 0 0,0-2-3 15,0-4 9-15,0 1-2 0,-5 2 4 0,-1-1-14 16,-3-2 0-16,-4-1 0 0,1-1 0 0,-1-2 0 16,-3 0 0-16,2-3 0 0,-2-1 0 0,2 5 0 15,4 1 0-15,0 5 0 0,1 7 0 0,1 6 0 16,-9 18 0-16,18-20 0 0,-18 20 0 0,26-11 0 15,-9 8 0-15,2 0-22 0,4 3-17 16,0-5-15-16,7 7-40 0,-9-13-42 16,21 17-103-16,-25-21-206 0,18 7-89 0,3 4 51 0,-9-15 483 15</inkml:trace>
  <inkml:trace contextRef="#ctx0" brushRef="#br4" timeOffset="139382.0414">22487 6633 1437 0,'-35'2'256'16,"9"11"-177"-16,-5-3-20 0,5 7-5 0,-3-3-13 15,6 2-6-15,-1 1-10 0,5-2 0 0,19-15-9 16,-28 31-3-16,28-31-8 0,-11 24-3 0,11-24-2 16,4 20 0-16,-4-20-2 0,18 17 2 15,-18-17-3-15,32 8 4 0,-13-6-1 16,4-1 0-16,2-1 1 0,-1 0-2 0,0 0 0 15,-2-1 2-15,-1 1-1 0,-21 0 0 0,26 2 0 16,-26-2 0-16,0 0 1 0,17 10-1 0,-17-10 1 16,0 0 1-16,-4 21-2 0,4-21 0 0,-18 27 0 15,18-27 0-15,-32 33 0 0,11-16 0 16,-1 1 0-16,2 0 0 0,-1 2 0 0,2-3 0 16,0-2 0-16,1 0-10 0,18-15 0 0,-29 24-26 15,29-24-9-15,-22 16-58 0,22 2-97 0,-19-16-325 16,19-2-85-16,0 0 103 0</inkml:trace>
  <inkml:trace contextRef="#ctx0" brushRef="#br4" timeOffset="140105.5031">23521 6399 1376 0,'-15'-33'121'0,"15"16"-69"0,-6-8-11 16,6 4-9-16,-4-2 1 0,3 3-7 15,-4-2-2-15,1 5-6 0,-6 0 9 0,10 17-1 16,-22-19 5-16,22 19-3 0,-27-6-4 16,27 6-6-16,-33 5-2 0,16 1-1 0,-3 1 0 15,-1 6 2-15,-2 3-3 0,-1 4 5 0,-2 5-4 16,-1 2 3-16,0 6-7 0,2 3-8 0,1 5 14 15,-2 5-19-15,1 0 14 0,1 3-12 0,0 0 0 16,6 1 0-16,1 2 0 0,1-1 0 0,4-1 0 16,0-2 0-16,2-2-6 0,1-4-5 15,7-1-22-15,-2-8-21 0,9 2 0 0,-5-12-56 16,16 6-17-16,-16-29-76 0,22 25-108 16,-22-25-198-16,21-1 19 0,1 7 352 0</inkml:trace>
  <inkml:trace contextRef="#ctx0" brushRef="#br4" timeOffset="140844.2089">22868 6766 1687 0,'-20'21'93'0,"20"-21"-64"0,0 0-18 0,-6 19-6 16,6-19 3-16,0 0 3 0,27 21 4 0,-27-21 1 15,35 10 2-15,-10-8 1 0,3-1-1 16,2-3 0-16,5 1-3 0,3-3-4 0,1-1-2 15,-1-1-4-15,3-1-2 0,-1-2-1 16,0 2-2-16,-1-1 2 0,-2-2-3 0,-6 1 2 16,1 0-1-16,-5-1 1 0,-3 2-1 0,-5 0 1 15,-19 8-1-15,21-12 4 0,-21 12 3 0,0 0 4 16,0 0 4-16,0 0-3 0,0 0-11 0,-24-13-1 16,24 13 0-16,-33 2 0 0,13 4 0 0,-3 3 0 15,0 3 0-15,-1 1 0 0,0 3 0 16,-1 1 0-16,2 1 0 0,1 4 0 0,2 0 0 15,0 3 0-15,3-2 0 0,4 1 0 16,3-1 0-16,1-1 0 0,6 0 0 0,3-3 0 16,3-2 0-16,-3-17 0 0,22 28 0 0,-5-17 0 15,3-2 0-15,3-3 0 0,2-2 0 0,3-3 0 16,3-4 0-16,0-3 0 0,2-4 0 0,0-1-12 16,-1-2 13-16,-1-4-15 0,-4 0 8 15,-1-1-9-15,-6-2 0 0,-1 2 7 0,-5 0 3 16,-3-1 5-16,-4 1-2 0,-2-2 5 0,-2 2-4 15,-5-1 3-15,1 1-4 0,-1-1 5 0,-2 1-4 16,4 18 4-16,-5-26-2 0,5 26 7 0,-8-18-1 16,8 18 5-16,0 0-2 0,0 0-2 0,0 0-1 15,0 0-4-15,0 0-1 0,0 0 0 16,0 0 2-16,27-9 1 0,-27 9-5 16,31 7 0-16,-11-3 0 0,-2 1 0 0,1 0 0 15,0 1 0-15,-19-6 0 0,31 17 0 0,-31-17 0 16,25 23 0-16,-25-23 0 0,21 26 0 0,-21-26 0 15,11 32 0-15,-9-14 0 0,-5 1 0 0,-2 1 0 16,-3-1 0-16,-1 1 0 0,-3 0 0 0,0 0 0 16,0-1 0-16,12-19 0 0,-26 29 0 15,26-29 0-15,-17 20 0 0,17-20 0 0,0 0 0 16,0 0 0-16,0 0 0 0,0 0 0 0,0 0 0 16,0 0 0-16,0 0 0 0,0 0 0 0,0 0 0 15,20-23 0-15,-20 23 0 0,23-28 0 0,-11 11 0 16,3 0 0-16,-15 17 0 0,29-30 0 0,-29 30 0 15,23-26 0-15,-23 26 0 0,24-27 0 16,-24 27 0-16,32-28 0 0,-13 15 0 16,3-3 0-16,2 2 0 0,3-2 0 0,2 0 0 15,5 2 0-15,3 0 0 0,-2 1 0 0,3 2 0 16,-7-6-9-16,12 18-237 0,-13-21-415 0,3 8 11 16,-8-1 170-16</inkml:trace>
  <inkml:trace contextRef="#ctx0" brushRef="#br4" timeOffset="144615.6066">1328 8033 798 0,'-11'-19'49'0,"11"19"-10"16,0 0 29-16,0 0 20 0,0 0 9 0,0 0-18 16,0 0-25-16,0 0-23 0,0 0-15 0,0 0-11 15,0 0-3-15,0 0 2 0,-9 26 7 16,9-26 6-16,4 29 11 0,-4-12-2 0,4 5 5 15,-4-1-10-15,3 6 3 0,0-2-8 0,0 4 7 16,-1 3 10-16,-1 4-32 0,-1-2 25 0,-1 3-32 16,-2-3 10-16,1 3 9 0,-2-2-11 0,2-3 7 15,-3 0-10-15,1-3 8 0,-1-1-2 0,0-2 5 16,0-4-4-16,3-4 5 0,2-18-5 16,-2 17 2-16,2-17-1 0,0 0-4 15,0 0-1-15,0 0 0 0,0 0 2 0,0 0 5 16,7-20 4-16,-7 20-3 0,12-38 4 0,-3 14-11 15,-1-3 3-15,1-1-7 0,2 1 5 0,-1-1-8 16,3 0 7-16,-2-1-5 0,1 2 5 0,0 2-3 16,1-2-13-16,-2 4 28 0,1 2-28 0,-1 2 28 15,-11 19-14-15,25-20-2 0,-25 20 0 16,19-9-2-16,-19 9-1 0,0 0-1 0,20 8-2 16,-20-8 4-16,9 19 16 0,-5-1-30 0,0 3 31 15,-3 4-29-15,-2 2 13 0,-1-2 6 0,0 1-6 16,-2-1 7-16,1-2-6 0,-2 1 6 0,-1-2-2 15,0 1 7-15,-4 0-4 0,1 2 8 16,-4 1-3-16,-2 0 7 0,-2-3-1 0,-1-1 2 16,-3-1-6-16,2-5 0 0,-2 0-7 15,2-4 1-15,1-3-4 0,1-2-2 0,17-7-4 16,-23 4-4-16,23-4-13 0,0 0-14 0,-15-17-26 16,9-3-33-16,6 20-33 0,8-52-60 0,19 32-116 15,0-16-223-15,-6-10 42 0,16 18 460 0</inkml:trace>
  <inkml:trace contextRef="#ctx0" brushRef="#br4" timeOffset="144821.0553">1770 8306 1096 0,'-17'19'341'0,"13"-2"-280"0,4-17-35 0,-19 24-3 15,19-24-2-15,-12 26 9 0,12-26-8 0,-7 29-1 16,7-29-11-16,-7 34-2 0,5-17-9 15,1 0 3-15,2 0-4 0,2-1 2 0,-3-16-1 16,3 31-3-16,-3-31-6 0,8 27-5 16,-8-27-23-16,8 20-20 0,-8-20-43 0,0 0-37 15,28 19-87-15,-28-19-161 0,1-26-81 0,-1 26 253 16</inkml:trace>
  <inkml:trace contextRef="#ctx0" brushRef="#br4" timeOffset="145012.5333">1738 7858 1276 0,'-39'-9'298'0,"39"9"-244"0,-25 0-20 0,25 0-17 15,0 0-9-15,0 0-4 0,0 0-15 16,0 0-13-16,0 0-20 0,0 0-17 16,20 5-29-16,-20-5-38 0,34-5-77 0,-34 5-125 15,29-23-158-15,3 24 179 0,-19-20 309 0</inkml:trace>
  <inkml:trace contextRef="#ctx0" brushRef="#br4" timeOffset="145200.0716">2062 7946 1013 0,'-13'25'70'0,"8"8"-9"0,-6-7 8 15,10 14 14-15,-9-10-7 0,9 10-10 16,-9-5-28-16,7 6 5 0,-4 1 3 0,4 2-32 15,-2-3 24-15,3 2-36 0,-1-7 1 0,2-1 5 16,0-2-11-16,1-3 5 0,1-5-7 16,0-2-11-16,5 3-27 0,-6-26-30 0,12 37-80 15,-12-37-85-15,0 0-218 0,19-6-36 0,-18-17 340 16</inkml:trace>
  <inkml:trace contextRef="#ctx0" brushRef="#br4" timeOffset="145515.6275">1939 8213 1500 0,'-18'0'100'0,"18"0"-37"0,0 0-25 0,0 0-15 15,0 0-7-15,0 0-8 0,0 0-7 0,0 0 1 16,0 0 5-16,21 17 8 0,-3-18 7 0,5-2 0 16,4-3-4-16,2-2-7 0,2-3-4 0,1 0-2 15,1-1 1-15,1 1-1 0,0 1 6 16,-1 2 0-16,-1 0 5 0,1 1-6 0,-4 5 0 15,-1 1-5-15,-4 2-2 0,-3 5 3 16,-4-1-1-16,-17-5 2 0,25 18 1 0,-25-18 2 16,15 26-4-16,-11-7 1 0,-2 1-4 0,-3 4-13 15,-2 2 19-15,-1 3-20 0,-4-1 19 0,2-3-6 16,-2 0-2-16,0-2 0 0,1-1-7 0,0-3-2 16,2 1-11-16,5-20-9 0,-6 26-11 15,6-26-13-15,1 19-41 0,-1-19-56 0,0 0-150 16,0 0-282-16,17-17 30 0,-17 17 404 0</inkml:trace>
  <inkml:trace contextRef="#ctx0" brushRef="#br4" timeOffset="145968.777">2524 7990 1369 0,'0'0'334'0,"0"0"-290"0,0 0-36 16,0 0-10-16,0 0 1 0,0 0 6 0,0 0 7 15,5 17 6-15,-5-17 0 0,0 0-1 0,26 11-5 16,-26-11 1-16,23 11 1 0,-23-11 0 0,23 16 0 16,-23-16 1-16,21 23-4 0,-21-23 3 15,19 26-4-15,-19-26 2 0,15 33-3 0,-10-12 2 16,-2-1-5-16,0 1 1 0,-3 0-6 0,0 2 1 16,-4 2-2-16,0 1-10 0,0 0 20 0,-1-1-18 15,-1-1 19-15,0-3-8 0,2-3-4 0,4-18 2 16,-6 23-1-16,6-23 1 0,0 0-4 15,0 0 0-15,0 0-3 0,0 0-1 0,0 0 4 16,24 0-1-16,-24 0 5 0,23-26-4 16,-9 7 5-16,1-1-4 0,0-6-6 0,2-2 21 15,0 2-23-15,-2-1 22 0,0 4-12 0,-1 3-2 16,-4 0 5-16,0 3-3 0,-10 17 3 0,15-24-4 16,-15 24 1-16,0 0-1 0,0 0 1 0,0 0-1 15,0 0-2-15,0 0 1 0,0 0-3 0,15 18 4 16,-15-18-1-16,11 34 2 0,-4-13-7 15,-1-1 3-15,3 2-12 0,0 1-14 0,3 1 21 16,4-3-30-16,4 0 22 0,2-6-17 16,4 1-12-16,1-9-14 0,8 5-22 0,-7-13-24 15,16 11-44-15,-20-23-39 0,19 16-45 0,-15-18-40 16,0-4-160-16,17 13 205 0,-22-23 229 0</inkml:trace>
  <inkml:trace contextRef="#ctx0" brushRef="#br4" timeOffset="146437.5379">3344 8131 1033 0,'0'0'305'0,"-39"-5"-145"0,21 11-46 0,-10-12-23 16,8 12-23-16,-4-4-20 0,1 5-11 0,1 3-9 16,0 3-5-16,3 3-5 0,2 2-4 0,2 2-7 15,4 0 1-15,3 1-6 0,4 2-10 16,2-1 22-16,3-1-23 0,4-1 21 0,-5-20-9 16,19 27-4-16,-19-27 2 0,33 19 0 15,-12-15 1-15,1-1 0 0,-1-3-1 0,4-4 2 16,-1-2-2-16,2-3 2 0,-4-4-2 0,2-1 2 15,-2-4-3-15,0-5-8 0,0-1 22 0,-2-3-23 16,-2 3 22-16,-2 1-11 0,-1 1-4 0,-4 2 5 16,-1 1-4-16,-3 2 3 0,-7 17-3 0,8-24-1 15,-8 24-4-15,0 0 2 0,0 0-3 16,0 0-2-16,0 0 0 0,0 0-9 0,-24 26 3 16,13 0-3-16,-2 4 12 0,-1 9 9 0,-1 7-15 15,-2 5 19-15,-3 7-19 0,1 5 5 0,-3 3 7 16,1 6-14-16,0-1 14 0,2 3-14 15,2-6 19-15,1-7 1 0,4-4-19 0,3-7 20 16,2-7-20-16,3-5 8 0,1-8 8 0,2-7-5 16,1-6 5-16,0-17 0 0,0 0 2 15,0 0 1-15,0 0-2 0,0 0 2 0,0 0 4 16,0 0 0-16,9-21-1 0,-7-5 0 0,1-7-10 16,1-2 4-16,1-3-5 0,-2-1-6 0,0 0 23 15,-1 1-20-15,1 1 23 0,-2-1-9 0,-1 1-9 16,1-3 6-16,0-2-10 0,2-4 4 0,0 1-13 15,3 0-1-15,1 4-17 0,3 7-2 0,0 0-17 16,8 14-19-16,-9-8-43 16,14 24-89-16,-21-17-196 0,-2 21-171 0,37-17 118 15,-25-3 450-15</inkml:trace>
  <inkml:trace contextRef="#ctx0" brushRef="#br4" timeOffset="147109.412">4694 8453 787 0,'-19'14'234'0,"19"-14"-94"0,0 0-29 15,0 0-17-15,-18 8-24 0,18-8-17 0,0 0-13 16,-23-12-10-16,23 12-7 0,-26-22-12 0,9 8-3 16,1-3-9-16,-2-1 5 0,-2-3-6 0,-1 1 5 15,1-7 13-15,-2-1-29 0,0 0 29 16,-2-4-26-16,1 4 12 0,-2-5 11 0,2 1-2 16,-1-5 11-16,1 0-8 0,-3-4 8 0,4 0-11 15,2-3 7-15,1 2-10 0,2-1 9 0,5 4-11 16,2 2 5-16,6 3-9 0,1 3-15 0,6 3 25 15,3 3-25-15,3 2 26 0,5 2-8 0,3 3-3 16,1 1 4-16,1 4-1 0,2 2 4 0,0 4-1 16,-2 1 1-16,0 4-1 15,-19 2-3-15,27 5 1 0,-27-5 0 0,22 22 1 16,-14-4-2-16,-1 5 2 0,-3 6 11 0,-4 4-26 16,-3 4 23-16,-5 6-24 0,-3 1 5 0,-3 4 9 15,-4 0-9-15,0 2 10 0,-3 0-8 0,1 2 12 16,-2 0-7-16,2-4 13 0,-1-3-9 0,3 0-8 15,2-5 18-15,3 0-21 0,3-6 18 0,5-5-8 16,5-5-8-16,3-6 3 0,-3-18-3 16,22 29 1-16,-4-19 3 0,5-4-5 0,6-5-4 15,3-3-10-15,8-5-11 0,3-7-17 0,9 3-12 16,-2-13-45-16,19 14-111 0,-19-27-215 16,17 4-137-16,5 3 90 0,-7-15 475 0</inkml:trace>
  <inkml:trace contextRef="#ctx0" brushRef="#br4" timeOffset="147484.4531">5410 7919 555 0,'12'-22'249'16,"-5"5"-130"-16,-9-8-24 0,5 8-13 0,-7-6 1 16,4 23-9-16,-2-30-2 0,2 30-12 15,-5-20-4-15,5 20-1 0,0 0 0 0,0 0-4 16,0 0-10-16,0 0-10 0,0 0-15 0,0 0-8 15,0 0-7-15,-8 33 3 0,6-10-4 0,2 4 5 16,0 3-6-16,0 5 6 0,2 1-7 16,1 2 5-16,-1 2-8 0,1-2 8 0,-2 3-11 15,-1-2-1-15,2 5-33 0,-4-7-10 16,7 10-25-16,-12-14-61 0,16 10-22 0,-17-20-94 16,8-23-222-16,17 40 49 0,-17-40 356 0</inkml:trace>
  <inkml:trace contextRef="#ctx0" brushRef="#br4" timeOffset="147750.0541">5644 7965 1197 0,'-20'2'128'16,"1"-2"-38"-16,19 0-11 0,-27 21-13 0,17-3-5 15,-8-3-14-15,6 5-6 0,-4-3-10 0,5 2-1 16,11-19-9-16,-18 32 1 0,18-32-5 0,-9 26 1 15,9-26-3-15,-1 20-2 0,1-20 0 0,0 0-5 16,16 18-2-16,-16-18 2 0,20 10-5 16,-20-10 3-16,26 8-4 0,-9-6 0 0,2 1 0 15,0 1-1-15,2-2-2 0,1 0 0 0,1 2-5 16,-1 0-6-16,3-1-11 0,-2-2-11 0,5 4-25 16,-6-8-25-16,8 9-46 0,-30-6-75 0,52-11-132 15,-27 5-204-15,-4-10 75 0,10 15 439 0</inkml:trace>
  <inkml:trace contextRef="#ctx0" brushRef="#br4" timeOffset="147953.2195">6021 8037 1263 0,'-18'5'350'16,"7"13"-257"-16,-9-3-46 0,8 4-4 0,-3 1-15 15,6 1-2-15,-2 5-12 0,1 2 2 16,0-1-4-16,3 4 0 0,1-5 10 0,3 1-27 15,5-3 19-15,0-3-27 0,3-4 11 0,-5-17-1 16,16 24-7-16,-16-24-4 0,23 13-11 16,-23-13-21-16,31 4-12 0,-31-4-29 0,42-12-53 15,-31-20-112-15,13 6-297 0,0-6 20 0,-7-11 323 16</inkml:trace>
  <inkml:trace contextRef="#ctx0" brushRef="#br4" timeOffset="148125.0644">6055 7694 1299 0,'-22'-12'376'0,"22"12"-309"16,-30-1-38-16,30 1-16 0,0 0-7 0,0 0-3 15,0 0-6-15,0 0-4 16,0 0-7-16,0 0-7 0,0 0-10 0,0 0-4 16,30-10-38-16,-30 10-33 0,42-7-107 0,-42 7-112 15,26-23-180-15,2 24 46 0,-28-1 459 0</inkml:trace>
  <inkml:trace contextRef="#ctx0" brushRef="#br4" timeOffset="148359.4475">6370 7618 1483 0,'0'0'76'16,"-12"22"-15"-16,12-22-1 0,-16 18-21 0,16-18 21 15,-16 36-39-15,6-12 22 0,2 8-14 16,-2 4-9-16,2 3 8 0,-1 1-9 0,2 3 6 15,-1-1-13-15,1 4 4 0,1-1-11 0,0-1 5 16,0-2-10-16,2-5 5 0,1 0-7 16,3-7 3-16,2-3-9 0,0-4-12 0,6-4 11 15,-8-19-34-15,17 27 17 0,-17-27-30 0,30 7-21 16,-30-7-22-16,48-14-96 0,-37-18-118 0,9 3-235 16,11 1 28-16,-11-20 424 0</inkml:trace>
  <inkml:trace contextRef="#ctx0" brushRef="#br4" timeOffset="148562.579">6679 7603 1486 0,'-17'-5'163'0,"17"5"-55"0,0 0-24 15,0 0-27-15,-25 7-17 0,25-7-13 0,-15 20-10 16,6-2-17-16,-1 5 22 0,2 6-24 0,0 1 22 16,0 4-10-16,2 0-7 0,0 0 4 0,0 0-10 15,1 1 7-15,0 1-6 0,0 2 4 16,-1-1-2-16,2-2 1 0,0 0-8 0,-1-1 1 15,2 0-15-15,-2-2 2 0,5-1-21 0,-2-6-3 16,6 7-20-16,-6-15-69 0,17 13-48 0,-15-30-151 16,0 0-245-16,17 11 78 0,-17-11 371 0</inkml:trace>
  <inkml:trace contextRef="#ctx0" brushRef="#br4" timeOffset="148766.2828">6883 7914 1478 0,'0'0'175'16,"0"0"-118"-16,-21 24-11 0,21-24-9 0,-19 24-8 15,7-4-8-15,1 3-1 0,-1 2-9 0,1 2 3 16,1 1-5-16,1 1 4 0,0 1-4 16,1 0 5-16,2-1-10 0,0-1 2 0,3-3-9 15,0 0-12-15,2-5 20 0,2-3-32 0,-1-17 16 16,6 22-25-16,-6-22-20 0,0 0-31 0,26 11-47 15,-29-32-110-15,20 7-316 0,-3-8 26 0,-5-11 294 16</inkml:trace>
  <inkml:trace contextRef="#ctx0" brushRef="#br4" timeOffset="149177.132">7064 7823 1256 0,'4'26'400'0,"-4"-26"-338"16,-7 17-16-16,7-17 4 0,0 0 1 16,-4 23-8-16,4-23-1 0,0 20-11 0,0-20-4 15,0 26-11-15,1-8-1 0,-1 0-7 0,0 3-8 16,-5 1 0-16,0 3 0 0,-2 1 0 0,-1 1 0 16,-3 1 0-16,0-2 0 0,0 1 0 0,1-3 0 15,3-3 0-15,2-3 0 0,5-18 0 0,-5 20 0 16,5-20 0-16,0 0 0 0,0 0 0 0,0 0 0 15,18 5 0-15,-18-5 0 0,21-20 0 16,-6 3 0-16,3-6 0 0,0-3 0 0,1-1 0 16,0-1 0-16,-1 1 0 0,-1 1 0 0,-1 0 0 15,0 2 0-15,-4 0 0 0,0 2 0 0,-2 3 0 16,-10 19 0-16,18-26 0 0,-18 26 0 16,0 0 0-16,0 0 0 0,0 0 0 0,0 0 0 15,0 0 0-15,13 18 0 0,-13 0 0 0,1 3 0 16,2 1 0-16,-2 0 0 0,4 1-14 15,-1-4-19-15,3 3-14 0,-1-4-2 0,5 2-18 16,-11-20-15-16,28 38-47 0,-28-38-76 0,40 20-146 16,-16-15-202-16,1-10 74 0,15 13 442 0</inkml:trace>
  <inkml:trace contextRef="#ctx0" brushRef="#br4" timeOffset="149567.7835">7691 7914 1364 0,'-25'-10'225'0,"6"12"-136"16,-9-5-15-16,8 9-9 0,-3-2-28 0,4 3-11 16,0 3-10-16,2 4-1 0,0 2 1 15,5 5 5-15,0-1-2 0,4 1 3 0,2 2-5 16,2-1 0-16,3 0-8 0,2 0 1 16,1-1-6-16,4-2-3 0,-6-19-1 0,17 28 0 15,-17-28 0-15,24 16 0 0,-24-16 0 0,27 6 0 16,-27-6 0-16,31-4 0 0,-31 4 0 0,32-17 0 15,-32 17 0-15,31-29 0 0,-15 11 0 0,-1-1 0 16,-2-2 0-16,-1 2 0 0,-1-2 0 0,0 2 0 16,0-1 0-16,-3 1 0 0,1 1 0 15,-9 18 0-15,12-27 0 0,-12 27 0 0,0 0 0 16,0 0 0-16,0 0 0 0,0 0 0 0,0 0 0 16,-5 34 0-16,-1-5 0 0,-2 3 0 0,-3 6 0 15,-1 4 0-15,-1 2 0 0,2 6-4 16,-1 2 8-16,1 2-4 0,-1 1 0 0,-1-6 0 15,1-3 0-15,-1-6 0 0,4-5 0 0,-2-5-13 16,5-3-24-16,-3-9 1 0,9-18-20 16,-12 18-34-16,12-18-86 0,0 0-262 0,-16-25-164 15,14 2 40-15,-7-18 526 0</inkml:trace>
  <inkml:trace contextRef="#ctx0" brushRef="#br4" timeOffset="149712.6448">7140 7712 1866 0,'0'0'146'16,"0"0"-138"-16,0 0-15 0,0 0-12 0,0 0-15 15,0 0-13-15,0 0-29 0,24 4-64 0,-17-21-205 16,22 12-274-16,7 0 56 0,0-9 394 0</inkml:trace>
  <inkml:trace contextRef="#ctx0" brushRef="#br4" timeOffset="149875.4315">8284 8174 2047 0,'-46'26'0'16,"24"-11"0"-16,4-5 0 0,18-10 0 0,-27 6 0 16,27-6 0-16,-18-6 0 0,18 6 0 0,0 0 0 15,-22-30-74-15,22 30-152 0,-20-22-440 0,19 1 36 16,-4 1 180-16</inkml:trace>
  <inkml:trace contextRef="#ctx0" brushRef="#br4" timeOffset="152125.6336">9207 7649 524 0,'0'0'200'0,"0"0"-107"0,-21-7-19 15,21 7 10-15,-22-5 10 0,22 5-16 0,-25 4 20 31,2-5-16-31,6 10-9 0,-10-5 12 0,6 8-45 0,-9-2 13 0,8 7-14 0,-7-4 10 0,5 9 2 16,-6-5-16-16,6 4-1 0,-1-1-12 16,4 1 0-16,3-4-6 0,18-17-3 15,-21 28-8-15,21-28-2 0,0 0-5 0,2 20 1 16,-2-20-2-16,22 10 3 0,-5-7-1 0,5-2 0 16,5-2 1-16,2-3 0 0,5-2 0 0,-1 0 0 15,0 0 1-15,-2 1-2 0,-1 0 1 0,-1 2 0 16,-6 2 1-16,-2 2-2 0,-21-1 2 0,26 9-1 15,-26-9-1-15,9 23 4 0,-9-23-2 16,-6 38 5-16,-3-11-3 0,-4 2 5 0,-4 3-4 16,-4 0 7-16,-3-1-5 0,-2 2 5 0,2-2-7 15,0-2 2-15,2-2-6 0,4-4 3 0,3-4-6 16,15-19-3-16,-17 23-16 0,17-23-12 0,0 0-25 16,0 0-23-16,28-1-38 0,-17-22-60 0,23 13-97 15,-9-13-263-15,6-12 66 0,14 11 347 16</inkml:trace>
  <inkml:trace contextRef="#ctx0" brushRef="#br4" timeOffset="152547.5235">9494 7534 1445 0,'-13'19'172'0,"13"-19"-135"0,-25 2-11 15,25-2 1-15,0 0 2 0,0 0 0 0,-17 12-2 16,17-12-8-16,-6 18-3 0,6-18-6 15,-5 28 3-15,3-11 0 0,2 2-7 0,0 3 31 16,0 3-28-16,0 3 24 0,0 6-9 0,-3 2-11 31,1 6 8-31,-3 1-9 0,0 4 4 0,-4 0-8 16,-1 1-3-16,-2 0-5 0,-2-3 0 0,2-4 0 0,0-1 0 0,3-8 0 0,3-3 0 16,4-8 0-16,2-21 0 0,5 27 0 0,-5-27 0 15,17 12 0-15,-17-12 0 0,29-5 0 0,-12-2 0 16,3-7 0-16,1-5 0 0,3-4 0 0,2-5 0 15,0-1 0-15,-2-1 0 0,2 0 0 0,-3 2 0 16,-1 1 0-16,-4 3 0 0,-2 2 0 0,-4 4 0 16,-12 18 0-16,19-27 0 0,-19 27 0 0,0 0 0 15,0 0 0-15,0 0 0 16,0 0 0-16,0 0 0 0,10 21 0 0,-12 1 0 16,-3 4 0-16,-3 6 0 0,2 1 0 0,-2 0 0 15,1 1 0-15,2-1 0 0,2 0-7 0,2-4-29 16,6 1 12-16,1-4-28 0,7 0 14 0,1-9-29 15,10 3-35-15,-7-17-42 0,20 15-92 0,-37-18-116 16,46-15-179-16,-8 17 74 0,-14-22 457 16</inkml:trace>
  <inkml:trace contextRef="#ctx0" brushRef="#br4" timeOffset="152922.5219">9895 8062 1392 0,'-28'20'85'0,"28"-20"-69"0,0 0-1 0,14 22 19 0,-14-22 18 15,30 11 13-15,-13-10-4 0,9 3-11 0,-3-7-11 16,7 1-11-16,-1-4-5 0,3-1-6 0,0-3-1 16,0 0-5-16,1-1-1 0,-1-2-2 0,-3-1 1 15,-2 0-4-15,-5-2 1 0,-4 3-5 0,-18 13 4 16,23-25 3-16,-23 25 8 0,9-22 4 15,-9 22 3-15,-4-18-6 0,4 18-6 16,-13-18-7-16,13 18-4 0,-22-15 0 0,22 15 0 31,-32-7 0-31,11 6 0 0,0 3 0 0,-4 5 0 16,-2 2 0-16,2 4 0 0,-1 7 0 0,2 3 0 0,0 3 0 0,-1 4 0 0,2 1 0 0,1 0 0 16,5 1 0-16,4-2 0 0,3-2 0 15,7-3 0-15,3-1 0 0,5-5 0 0,4 3 0 16,-9-22 0-16,33 32 0 0,-11-20 0 0,1-6 0 15,6 1-15-15,0-9-30 0,9-2-19 0,-4-14-42 16,16 13-133-16,-23-23-272 0,17 4-76 0,-2 5 108 16</inkml:trace>
  <inkml:trace contextRef="#ctx0" brushRef="#br4" timeOffset="153297.529">10457 8083 1375 0,'-25'10'125'0,"25"-10"-84"0,-16 19-12 0,16-19 3 16,0 0-6-16,10 20-1 0,-10-20 1 0,23 3 4 15,-23-3 4-15,39-7 0 0,-16-1-5 32,5-2-4-32,0-2-5 0,1 1-11 0,-2-1 0 0,-3 0-6 0,-1 0 0 0,-4 0-2 15,-19 12 3-15,30-23 3 0,-30 23 10 0,17-21 5 16,-17 21 9-16,2-20-4 0,-2 20-1 0,-8-23-6 15,8 23-8-15,-17-21-7 0,17 21-5 0,-25-14 0 16,8 9 0-16,-2 2 0 0,-2 3 0 16,-1 3 0-16,0 2 0 0,-1 2 0 0,0 5 0 15,-2 6 0-15,0 4 0 0,1 2 0 0,1 5 0 16,2-1 0-16,4 0 0 0,1 2 0 0,5-2 0 16,4-2 0-16,5 0 0 0,3-3 0 0,6-3 0 15,3-3 0-15,6 0 0 0,3-2-21 0,4-7 3 16,3-2-25-16,7-3 2 0,-1-13-22 0,15 9-61 15,-16-25-45-15,26 21-147 16,-19-15-257-16,5-7 66 0,8 14 336 0</inkml:trace>
  <inkml:trace contextRef="#ctx0" brushRef="#br4" timeOffset="153852.9616">11023 7971 1540 0,'-25'13'104'15,"10"7"-51"-15,-5-2-17 0,6 4-2 0,-4-1-14 16,4 3 4-16,-1-1 1 0,6 4 1 0,-2-2-4 16,3 2 3-16,1-3-9 0,2 3-8 0,-1-4 28 15,2 2-26-15,0-2 23 0,0-2-14 0,1-4-14 16,3-17 0-16,-1 20-3 0,1-20-2 0,0 0 0 16,0 0 0-16,0 0-2 0,0 0 1 0,0 0 0 15,20 0 0-15,-20 0 3 0,18-28-3 16,-7 8-10-16,0-3 23 0,0-1-22 0,-1-2 22 15,-1 3-8-15,1-1-5 0,0 1 3 16,-2 0-2-16,2-1 0 0,0 0 0 0,2-2 0 16,0 1 0-16,3-2 0 0,-1 3 0 0,4-1 0 15,-1 2 0-15,3 4 0 0,-2 2 0 0,0 4 0 16,1 3 0-16,0 2 0 0,3 2 0 0,-1 3 0 16,-1 0 0-16,0 3 0 0,-2 1-7 15,-18-1-3-15,30 8 0 0,-30-8 2 0,25 12 1 16,-25-12 0-16,17 19-1 0,-17-19-1 0,5 27 0 15,-9-8-1-15,-3 2 3 0,-4 2-1 0,-4 1 6 16,-4 1-3-16,-3 2 6 0,-1 1-5 0,-2-2 6 16,-1 1-6-16,-2-1 6 0,-2 1-7 0,3-2-10 15,-3 3 27-15,2-1-25 0,2-4 26 16,0 0-8-16,3-9-4 0,4 1 4 16,1-5-2-16,18-10 0 0,-25 13-2 0,25-13 0 15,-20 3-1-15,20-3-2 0,-17-2 1 0,17 2-1 16,-17-6 1-16,17 6 1 0,-17-5 7 0,17 5 4 15,0 0 3-15,-24 4 2 0,24-4-5 0,-18 17 1 16,18-17-3-16,-26 38 3 0,12-11-3 0,-1 7-5 16,1 6-4-16,-2 9 0 0,-1 6 0 15,-3 3 0-15,0 1 0 0,0-3 0 0,3-1 0 16,1-6-19-16,7-4-20 0,-2-13-37 0,13 7-100 16,-19-31-221-16,19 9-230 0,-2-17 47 0,0 0 448 15</inkml:trace>
  <inkml:trace contextRef="#ctx0" brushRef="#br4" timeOffset="154585.502">12228 7453 1409 0,'0'0'34'0,"7"-24"-11"16,-7 24 15-16,0 0 21 0,0 0 15 0,0 0-6 16,0 0-19-16,0 0-21 0,-11 21-20 0,1-2 2 15,-2 9 2-15,0 7 15 0,-5 4-3 16,3 4-5-16,-3 0 20 0,-2 4-23 0,0 1 21 16,3 2-5-16,-1-1-14 0,4 2 5 0,-2-3-23 15,3 1 0-15,0-4 0 0,1-3 0 16,0-5 0-16,1 0 0 0,4-6 0 0,0-3 0 0,5-6 0 15,1-5 0-15,0-17 0 0,11 21 0 16,-11-21 0-16,19 8 0 0,-19-8 0 0,27-10 0 16,-27 10 0-16,34-30 0 0,-12 8 0 15,-2-3 0-15,4-3 0 0,-3-3 0 0,0 2 0 16,-1 0 0-16,-2 3 0 0,-1 4 0 0,-1-1 0 16,-4 5 0-16,-12 18 0 0,17-25 0 0,-17 25 0 15,0 0 0-15,0 0 0 0,0 0 0 0,0 0 0 16,0 0 0-16,18 16 0 0,-18-16 0 0,7 34 0 15,-3-14 0-15,1 3 0 0,-1-2 0 16,0 2 0-16,1-2 0 0,4 2 0 0,-1-2 0 16,6-2-13-16,-1-2-23 0,7 0-14 0,-3-6-7 15,8 4-37-15,-7-13-22 0,14 14-42 16,-32-16-74-16,46 2-54 0,-25-2-216 0,-2-14 81 16,14 17 340-16</inkml:trace>
  <inkml:trace contextRef="#ctx0" brushRef="#br4" timeOffset="154960.5415">12666 8004 1208 0,'-19'-23'241'0,"19"23"-134"16,-20-25-27-16,20 25-6 0,-21-13-9 0,21 13-16 15,-18 0-18-15,18 0-9 0,-21 9-6 0,21-9 0 16,-27 23 0-16,13-5 5 0,-2 1 1 0,1 4 6 16,-2 1-3-16,4 0 1 0,-2 3-26 0,3-2 0 15,3 0 0-15,1-1 0 16,3-4 0-16,3 0 0 0,2-20 0 0,2 29 0 15,-2-29 0-15,11 18 0 0,-11-18 0 0,23 8 0 16,-4-9 0-16,1-4 0 0,6-6 0 0,2-2 0 16,1-5 0-16,1-5 0 0,2-1 0 0,0-3 0 15,-3 1 0-15,-1-1 0 0,-5 0 0 0,-4 3 0 16,-2 0 0-16,-4 2 0 0,-2 2 0 16,-5 0 0-16,-6 20 0 0,6-27 0 0,-6 27 0 15,0 0 0-15,-8-17 0 0,8 17 0 0,0 0 0 16,-18 4 0-16,18-4 0 0,-19 25 0 0,7-5 0 15,1 3 0-15,-2 4 0 0,2-3 0 16,4 3 0-16,0-3 0 0,3 2 0 0,2-3 0 16,3 0-36-16,0-3 1 0,8 1-12 0,-9-21-2 15,20 33-23-15,-20-33-17 0,33 19-30 16,-33-19-70-16,42 4-122 0,-17-8-218 0,-2-10 67 16,11 11 354-16</inkml:trace>
  <inkml:trace contextRef="#ctx0" brushRef="#br4" timeOffset="155273.0356">13056 7961 1167 0,'-22'-13'372'0,"22"13"-244"0,0 0-70 0,-18 5-14 15,18-5-7-15,0 0-14 0,-13 19-9 16,13-19 1-16,-9 27-2 0,7-10 4 0,-1 1-3 16,1 2 1-16,1 3-5 0,2 4 3 0,-1 0-9 15,1 2 6-15,-1-2-2 0,1 1 6 0,2-5-4 16,0 1-16-16,1-7 22 0,2 0-25 0,-6-17 27 15,11 24-8-15,-11-24-5 0,0 0 0 16,22 11-1-16,-22-11 2 0,19-11 0 0,-19 11-1 16,27-30-8-16,-14 8 7 0,2-1-4 0,0-1 0 15,-2-4 0-15,2-1 0 0,-2 0 0 0,0 0 0 16,1 0 0-16,-2 0 0 0,-1-1 0 0,0 1 0 16,-3 0 0-16,3 0 0 0,-1 5 0 0,0 0 0 15,-1 2 0-15,-1 1-24 0,-8 21-16 16,13-29-14-16,-13 29-19 0,0 0-36 15,18-1-54-15,-18 1-88 0,0 0-243 0,3 19-12 16,-3-19 174-16</inkml:trace>
  <inkml:trace contextRef="#ctx0" brushRef="#br4" timeOffset="155663.6508">13412 8056 1552 0,'-24'0'179'0,"24"0"-99"0,0 0-22 16,0 0-7-16,0 0-16 0,0 0-12 16,0 0-9-16,0 0-2 0,0 0 0 0,0 0 5 15,16 18-3-15,-16-18-14 0,31 1 0 0,-11-1 0 16,2 0 0-16,2-1 0 0,0-2 0 16,2 2 0-16,-3-1 0 0,-1-2 0 0,-4-1 0 15,-18 5 0-15,27-9 0 0,-27 9 0 0,0 0 0 16,19-16 0-16,-19 16 0 0,0 0 0 0,0-24 0 15,0 24 0-15,-12-23 0 0,12 23 0 0,-22-22 0 16,22 22 0-16,-29-18 0 0,12 12 0 0,-1 1 0 16,-1 4 0-16,-2 2 0 0,-1 4 0 0,-2 4 0 15,1 7 0-15,-2 3 0 16,2 4 0-16,-1 4 0 0,2 1 0 0,0 2 0 16,3 2 0-16,3-2 0 0,4-2 0 0,5-3 0 15,5-2 0-15,7-2 0 0,3-2 0 0,-8-19 0 16,33 33 0-16,-10-19 0 0,4-5 0 0,7 1 0 15,3-10 0-15,9 2-44 0,-1-19-81 0,22 19-174 16,-8-27-331-16,8 2 27 0,-2 2 258 0</inkml:trace>
  <inkml:trace contextRef="#ctx0" brushRef="#br4" timeOffset="156241.7933">14963 7597 865 0,'0'0'321'0,"-13"-36"-200"0,13 36-27 0,-13-36-16 15,13 36-22-15,-13-38-6 0,13 38-11 16,-19-34 9-16,19 34-3 0,-25-23-2 16,25 23-5-16,-30-13-3 0,30 13-6 0,-35-7-1 15,16 7-2-15,-1 3-2 0,0 3 1 0,0 4-3 16,1 5-2-16,-1 4-6 0,-2 8 3 0,-3 4-8 15,2 9-9-15,0 5 0 0,1 7 0 0,2 3 0 16,3 3 0-16,2 0 0 0,3 1 0 0,2-3 0 16,4-2 0-16,2-2 0 0,3-9 0 0,5-1-23 15,-1-5-13-15,6-2-16 0,-1-7-3 16,7-2-8-16,-15-26-27 0,32 35-28 0,-32-35-63 16,33 16-63-16,-33-16-99 0,0 0-133 15,34-13 111-15,-34-8 365 0</inkml:trace>
  <inkml:trace contextRef="#ctx0" brushRef="#br4" timeOffset="156444.9436">14298 8045 1551 0,'-6'30'365'0,"6"-30"-321"0,-19 13-25 16,19-13-8-16,0 0-2 0,0 0-2 0,0 0-1 15,22 20 1-15,-3-19-2 0,4-2 0 0,6-4-1 16,7-4-2-16,6-2-1 0,5-3-2 0,2-5-11 15,5-1-10-15,-2-6-14 16,5 0-11-16,-7-8-22 0,7 7-19 0,-11-13-40 16,15 15-49-16,-22-21-68 0,18 19-140 0,-9-5-79 15,-11-10 103-15,12 20 361 0</inkml:trace>
  <inkml:trace contextRef="#ctx0" brushRef="#br4" timeOffset="156616.8501">15221 7440 1649 0,'-29'21'137'0,"14"4"-91"0,-3 3-19 16,3 7 6-16,-1 1-6 0,1 5-11 0,-5 2 17 16,3 4-20-16,0-2 16 0,0 2-12 0,5-1-14 15,0 1 4-15,2-1-9 0,4-1 5 16,0-4-11-16,5-4-1 0,2-2-18 0,2-6-5 16,7 1-22-16,-3-9-19 0,13 6-44 0,-20-27-51 15,41 24-125-15,-41-24-266 0,42 0 72 16,-8 5 277-16</inkml:trace>
  <inkml:trace contextRef="#ctx0" brushRef="#br4" timeOffset="157007.4527">15361 7832 1382 0,'-25'-9'144'0,"25"9"-65"0,-29 4-22 15,29-4-9-15,-32 16-9 0,32-16-5 0,-35 28-8 16,19-8 7-16,-2 1-6 0,4 5 4 0,-2 0-4 15,5 2 6-15,0-2-6 0,2 0 1 0,3-2-9 16,3-3-6-16,1-4-13 0,2-17 0 0,6 29 0 16,-6-29 0-16,18 20 0 0,-18-20 0 0,23 12 0 15,-23-12 0-15,29 1 0 0,-11-5 0 16,2-3 0-16,0-4 0 0,2-3 0 0,-1-3 0 16,-1 0 0-16,0-1 0 0,-2-2 0 0,-2 2 0 15,-1-1 0-15,-2 2 0 0,-3-1 0 0,-3 0 0 16,-7 18 0-16,11-32 0 0,-11 32 0 0,5-20 0 15,-5 20 0-15,0 0 0 0,0 0 0 16,0 0 0-16,0 0 0 0,0 0 0 0,0 0 0 16,0 0 0-16,0 0 0 0,0 0 0 15,-16 32 0-15,14-12 0 0,-1 2 0 0,2-2 0 16,0 2 0-16,2-5 0 0,3 1 0 0,-4-18-20 16,12 25-13-16,-12-25-1 0,23 20-8 0,-23-20-11 15,35 8-37-15,-35-8-43 0,47-11-96 0,-37-11-167 16,18 3-123-16,5 5 38 0,-10-19 465 0</inkml:trace>
  <inkml:trace contextRef="#ctx0" brushRef="#br4" timeOffset="157194.9397">15986 7409 1181 0,'-6'29'339'15,"-15"-17"-263"-15,6 11-14 0,-4 1-9 0,6 11 3 16,-7-1-22-16,4 6-22 0,2 1 15 15,-1 6-29-15,3 1 17 0,0 2-7 0,0 0-12 16,1-3 10-16,2-1-10 0,2-4 1 0,4-3-21 16,0-11-26-16,9 4-58 0,-6-32-19 0,7 40-71 15,-7-40-115-15,0 0-166 0,0 0 9 0,0 0 384 16</inkml:trace>
  <inkml:trace contextRef="#ctx0" brushRef="#br4" timeOffset="157366.8185">15739 7764 1693 0,'0'0'173'0,"0"0"-96"0,0 0-23 0,0 0-21 15,0 0-16-15,0 0-17 0,0 0 0 0,0 0 0 16,0 0-3-16,23 5-18 0,-23-5-15 16,33 5-22-16,-16-12-46 0,13 8-19 0,-4-11 8 15,20 17-40-15,-8-22-138 0,20 5-221 0,9 0 25 16,-1-15 354-16</inkml:trace>
  <inkml:trace contextRef="#ctx0" brushRef="#br4" timeOffset="157835.6118">16905 7505 1252 0,'0'-21'173'0,"0"21"-116"0,3-22-9 16,-3 22 0-16,0 0 2 0,13-17-4 0,-13 17-9 16,0 0-9-16,0 0-3 0,0 0-1 0,-3 18-2 15,2 1 3-15,-2 8-3 0,-1 10 4 16,-3 7-7-16,1 6-5 0,-4 2 17 15,1 3-22-15,0-2 16 0,-1 1-14 0,0 1-13 16,0-4 9-16,1-3-12 0,1-3 4 0,4-6-12 16,-1-5-2-16,5-2-13 0,-2-6 2 0,5-2-20 15,-3-24-21-15,16 30-55 0,-16-30-91 0,25-13-308 16,-25 13-32-16,29-29 167 0</inkml:trace>
  <inkml:trace contextRef="#ctx0" brushRef="#br4" timeOffset="158043.2806">16717 7877 1887 0,'-34'9'109'0,"17"-3"-64"15,17-6-39-15,-19 4-6 0,19-4 0 0,0 0 0 16,0 0 0-16,0 0 0 0,0 0 0 16,23 0 0-16,-4-1 0 0,1-2 0 0,5-1 0 15,1-1 0-15,5-3 0 0,2 1 0 0,2 0 0 16,1-3 0-16,3 3-20 0,-2-3-26 0,3 4-11 15,-7-6-32-15,8 12-38 0,-19-18-74 0,22 26-144 16,-14-12-184-16,-8-1 27 0,6 13 372 16</inkml:trace>
  <inkml:trace contextRef="#ctx0" brushRef="#br4" timeOffset="158419.4475">17019 8000 1441 0,'0'0'336'15,"0"0"-288"-15,0 0-42 0,0 0 4 0,0 0 5 16,6 19 7-16,-6-19 5 0,28 2 2 16,-8-5-2-16,5 2-2 0,1-5-3 0,3 0-6 15,0-4-2-15,-2 2-6 0,-1-3-7 0,-2-1-1 16,-1 2 0-16,-2-1 0 0,-3 0 0 0,-18 11 0 16,28-23 0-16,-28 23 0 0,19-26 0 0,-19 26 0 15,11-28 0-15,-11 28 0 0,3-28 0 0,-3 28 0 16,-6-28 0-16,6 28 0 0,-12-25 0 0,12 25 0 15,-20-18 0-15,20 18 0 0,-25-10 0 16,25 10 0-16,-32 5 0 0,13 3 0 0,-1 6 0 16,-1 4 0-16,-1 5 0 0,1 3 0 15,-4 2 0-15,2 2 0 0,2 1 0 0,4 2 0 16,3-1 0-16,5-2 0 0,6-1 0 0,4-6 0 16,5-1 0-16,3-1 0 0,4-5 0 0,4 0 0 15,4-3 0-15,3-2 0 0,3-1 0 16,-1-5 0-16,7-2-10 0,-2-5-45 0,6 2-29 15,-5-14-41-15,13 12-80 0,-23-27-138 0,16 11-209 16,-3 1 27-16,-8-11 378 0</inkml:trace>
  <inkml:trace contextRef="#ctx0" brushRef="#br4" timeOffset="158810.0825">17475 7903 1710 0,'-28'14'130'15,"28"-14"-101"-15,-19 24-16 0,19-24 5 0,-6 28-1 16,6-28 1-16,6 27-4 0,-6-27 1 0,18 20-3 16,-18-20 2-16,33 11 0 0,-11-9 3 0,2-3-1 15,2-2-6-15,-1-1-10 0,0-1 0 0,-2-1 0 16,-1 1 0-16,-3-2 0 0,-2-2 0 16,-17 9 0-16,29-22 0 0,-29 22 0 0,22-25 0 15,-22 25 0-15,15-25 0 0,-15 25 0 0,8-25 0 16,-8 25 0-16,2-24 0 0,-2 24 0 0,-6-20 0 15,6 20 0-15,0 0 0 0,-20-23 0 16,20 23 0-16,-21-6 0 0,21 6-6 0,-26 3 0 16,9 6 2-16,-2 2 2 0,0 3 3 15,-2 4-1-15,-2 3 6 0,-1 3-2 0,1 5 3 16,-3 1-7-16,4 2 0 0,3-3 0 0,2-3 0 16,6-2 0-16,2-3 0 0,4-3 0 0,5-1 0 15,0-17 0-15,14 23 0 0,-14-23 0 0,34 10 0 16,-11-11 0-16,7-7 0 0,4-4 0 0,4-5 0 15,7-3 0-15,3-6 0 0,4 0-44 0,-2-8-35 16,6 5-43-16,-16-18-57 0,17 20-26 16,-21-23-74-16,9 12-241 0,8 6 69 0,-14-12 284 15</inkml:trace>
  <inkml:trace contextRef="#ctx0" brushRef="#br4" timeOffset="159013.2352">18260 7401 1632 0,'-5'32'146'0,"-16"-7"-112"16,4 5-3-16,-1 1-4 0,2 4 4 0,-2 1-8 16,3 1-6-16,-2 1 23 0,4 3-25 0,0-3 17 15,2 0-13-15,2 0-19 0,-1-3 0 0,4-1 0 16,0 0 0-16,3-2 0 0,-1-2-12 16,2 1-13-16,-3-8-5 0,3 0-13 0,2-23-19 15,2 32-49-15,-2-32-30 0,6 23-121 16,-6-23-301-16,0 0 55 0,0 0 219 0</inkml:trace>
  <inkml:trace contextRef="#ctx0" brushRef="#br4" timeOffset="159199.8087">17901 7946 1543 0,'-22'-4'374'15,"22"4"-329"-15,0 0-34 0,0 0-3 0,0 0 0 16,0 0 4-16,18 6 4 0,-1-11-1 0,5-3-3 15,5-6-9-15,4-1-3 0,4-5 0 0,2 0-10 16,2-3-17-16,3 1-16 0,-3-5-26 0,4 6-29 16,-11-18-45-16,22 22-116 0,-28-12-319 0,17-4 43 15,1 10 251-15</inkml:trace>
  <inkml:trace contextRef="#ctx0" brushRef="#br4" timeOffset="159496.6789">18588 7399 1487 0,'-10'41'346'0,"-15"-14"-305"16,-1 4-5-16,1 3-1 0,1 6 5 0,-4 0-9 16,2 2-9-16,0 0-13 0,5 2-9 15,0-3 0-15,1 1 0 0,5-2 0 0,1 1 0 16,3-2 0-16,2-3 0 0,0-2 0 0,5-3 0 16,1-5 0-16,3-4 0 0,3-5 0 0,-3-17 0 15,14 24 0-15,-14-24 0 0,23 8 0 0,-23-8 0 16,32-8 0-16,-12-3 0 0,0-5 0 0,2-2 0 15,-1 0 0-15,-1-2 0 0,-2 0 0 0,-2 2 0 16,-3 0 0-16,-13 18 0 0,20-24 0 16,-20 24 0-16,0 0 0 0,0 0 0 15,0 0 0-15,0 0 0 0,0 0 0 0,0 0 0 16,0 0 0-16,12 20 0 0,-13-3 0 0,1-17 0 16,-3 33 0-16,3-33 0 0,2 29 0 0,-2-29-55 15,8 27-46-15,-8-27-56 0,21 18-149 0,-21-18-300 16,0 0 54-16,31 3 283 0</inkml:trace>
  <inkml:trace contextRef="#ctx0" brushRef="#br4" timeOffset="160043.5869">19810 7511 1097 0,'-15'-25'115'0,"7"7"-35"0,-7-9-5 0,7 9-10 15,-9-5-10-15,6 4-10 0,-11-2 4 0,5 10-5 16,-6-2 5-16,5 12 0 0,-4-3-3 0,4 10-5 16,-5 2-9-16,2 4-1 15,0 5-8-15,-1 6 4 0,-3 3-4 0,2 7 3 16,-5 4-8-16,2 4 1 0,1 5-10 0,4 1-6 16,2 2 16-16,2 2-20 0,3-3 9 0,1 0-8 15,3 1 0-15,0-1 0 0,4-2-1 0,1-4-4 16,4-2-14-16,1-6-3 0,5-1-15 0,0-8-2 15,6 2-23-15,-11-27-16 0,27 36-40 0,-27-36-58 16,34 18-112-16,-34-18-257 0,27-6 66 16,-4 9 302-16</inkml:trace>
  <inkml:trace contextRef="#ctx0" brushRef="#br4" timeOffset="160793.6556">19161 7973 1736 0,'-5'17'133'0,"5"-17"-111"16,0 0-20-16,0 0-3 0,0 0 1 0,0 0 1 16,31 6-1-16,-12-6 0 0,3-1 0 0,3-1 0 15,3-1 1-15,5-2-1 0,1 1 2 0,3-1 1 16,2-4-3-16,2 1 2 0,0-1-2 0,1 0 0 16,0-1 1-16,-2 2 1 0,-2-1-5 0,-3 2 5 15,-4 0-5-15,-4 1 2 16,-4 0-4-16,-5 1 0 0,-18 5 0 0,23-6 3 0,-23 6 3 15,0 0 2-15,0 0 0 0,0 0 0 16,0 0-2-16,-18-9-1 0,18 9 0 0,-31 4 2 16,13 2 4-16,-3 1 0 0,0 3 5 0,-3 2-2 15,1 2 1-15,0 3-3 0,1 4 4 0,2-1-3 16,0 3 5-16,3-1-3 0,3 0 2 0,3-1-4 16,2-1 2-16,4-2-2 0,4 0-3 15,1-18-3-15,9 29 0 0,-9-29-5 0,26 23 5 16,-6-15-2-16,4-2 1 0,3-5-1 0,1-1 0 15,3-5 0-15,1-3-4 0,5-3-1 0,-1-4-4 16,1-2-3-16,-2-2-4 0,-1 1-1 0,-6-3-5 16,-5 2 6-16,-4-1 1 0,-4 1 12 0,-3 1-1 15,-3 0 4-15,-4-2-4 0,-4 2 2 16,-5 0-5-16,4 18 0 0,-17-31-4 16,17 31-1-16,-28-28-3 0,28 28 8 0,-28-21-1 15,28 21 6-15,-23-10 2 0,23 10 1 0,-17-2 4 16,17 2 1-16,0 0 1 0,0 0-2 0,0 0-3 15,0 0-2-15,1 20 2 0,-1-20 2 0,18 11 2 16,-18-11 2-16,26 7 1 0,-9-5 2 0,1 1 2 16,2-5 0-16,4 4 4 0,-1-2 0 15,0 2-2-15,-1 2-3 0,-2 1-3 0,-20-5-4 16,28 14-1-16,-28-14-2 0,20 24 2 0,-20-24-3 16,11 32 2-16,-10-13-3 0,1 0 3 15,-4 3-5-15,0-3 1 0,-2 1-5 0,-2 0 4 16,-2-1-5-16,-1 0 5 0,-1-2-2 0,10-17 2 15,-18 29 0-15,18-29 3 0,-13 20-2 0,13-20 2 16,0 0 2-16,0 0 3 0,0 0 1 16,0 0 0-16,0 0 1 0,0 0 1 0,0 0 6 15,0 0-15-15,0 0 0 0,14-23 0 0,-3 6 0 16,4-1 0-16,1-2 0 0,1-2 0 0,1-1 0 16,0 0 0-16,3-4 0 0,0 3 0 0,-1 0 0 15,0 1 0-15,-4 4 0 0,-2-1 0 0,-14 20 0 16,25-29 0-16,-25 29 0 0,20-18 0 15,-20 18 0-15,18-14-49 0,-18 14-32 16,20-15-54-16,3 22-127 0,-23-7-328 0,17-15 6 16,0 12 239-16</inkml:trace>
  <inkml:trace contextRef="#ctx0" brushRef="#br4" timeOffset="161481.1773">21360 7856 952 0,'-23'10'205'0,"1"-16"-108"16,22 6-17-16,-38-2-3 0,38 2-6 0,-34 8-10 16,34-8-4-16,-40 11-3 0,22 1 5 15,-7-4-5-15,7 7-4 0,-4-3-13 0,5 2-5 16,17-14-10-16,-30 33 2 0,19-16-6 0,11-17 5 15,-16 29-4-15,16-29-2 0,-2 22-4 0,2-22-3 16,0 0-8-16,21 20 3 0,-21-20-3 0,30 8 1 16,-12-10 0-16,3 0-3 0,0-7 0 15,4 1 0-15,-1-3 0 0,0-1 0 0,2-1 0 16,-2-2 0-16,-1-2 0 0,-1-1 0 0,-1 0 0 16,-2 1-3-16,0 0-1 0,-2 1-4 0,0 2 0 15,-17 14-5-15,25-26-2 0,-25 26-5 0,22-21 1 16,-22 21-1-16,0 0 5 0,21-16 3 0,-21 16 5 15,0 0 2-15,0 0 2 0,0 0 2 16,2 27 0-16,-3-11 3 0,-3 5-3 16,-2 3 4-16,-1 8-4 0,-3 2 6 0,-2 4-5 15,0 3 9-15,-3 3-6 0,0 4 12 0,-2 2-7 16,-2 7-3-16,0-2 21 0,-1 5-19 0,0-5 17 16,0 1-8-16,0-3-11 0,0-2 9 0,1-3-10 15,2-5 6-15,1-6-10 0,1-4 0 0,1-7 0 16,1-2 0-16,1-4 0 0,12-20 0 15,-20 22 0-15,20-22 0 0,-19 8 0 0,19-8 0 16,-18-6 0-16,18 6 0 0,-21-21 0 0,21 21 0 16,-25-32 0-16,13 11 0 0,-2-1 0 0,3 0 0 15,0-3 0-15,3-1 0 0,3-3 0 16,0-5-26-16,6 1-21 0,-1-9-25 0,13 8-32 16,-12-17-67-16,24 25-123 0,-16-13-262 0,12 5 16 15,7 9 304-15</inkml:trace>
  <inkml:trace contextRef="#ctx0" brushRef="#br4" timeOffset="161887.4181">21778 7815 1276 0,'0'0'387'0,"0"0"-344"15,0 0-16-15,-18-2 6 0,18 2 2 16,0 0-5-16,-21 4-6 0,21-4-2 0,0 0 4 15,-25 16-3-15,25-16 2 0,-16 23-4 0,9-6 1 16,-3 2-5-16,1 6 3 0,0 0-7 0,0 3-10 16,1 1-3-16,-1-1 0 0,1-2 0 0,1 0 0 15,0-3 0-15,4-3 0 0,-1-3 0 16,4-17 0-16,-4 27 0 0,4-27 0 0,0 0 0 16,4 19 0-16,-4-19 0 0,0 0 0 0,0 0 0 15,0 0 0-15,0 0 0 0,21-6 0 0,-21 6 0 16,15-19 0-16,-15 19 0 0,19-33 0 0,-11 16 0 15,3-1 0-15,-1 0 0 0,-1-2 0 16,0 1 0-16,1-2 0 0,-2 0 0 0,0-2 0 16,-2 0 0-16,-2 0 0 0,3 1 0 15,-1 1 0-15,1 2 0 0,-7 19 0 0,12-29 0 16,-12 29 0-16,0 0 0 0,13-18 0 0,-13 18 0 16,0 0-23-16,18 6-13 0,-18-6-13 0,18 13-24 15,-18-13-35-15,23 16-54 0,-23-16-79 0,24 5-126 16,-24-5-140-16,27 3 49 0,1 12 436 0</inkml:trace>
  <inkml:trace contextRef="#ctx0" brushRef="#br4" timeOffset="162106.1836">22307 7786 1150 0,'-17'0'382'0,"10"17"-263"0,-13-9-48 16,6 9-2-16,-4-5-13 0,5 6-5 15,-5-2-15-15,5 6 1 0,-3 0-8 0,3 6-2 16,-1-2-8-16,2 2-18 0,1 0-1 0,1-5 0 16,3-1 0-16,1-2 0 0,5-3 0 0,2 0 0 15,-1-17 0-15,7 27 0 0,-7-27-4 0,14 17-22 16,-14-17-12-16,20 4-9 0,0-2-29 0,-20-2-44 16,44-19-121-16,-36 0-329 0,18-5 15 15,2 1 186-15</inkml:trace>
  <inkml:trace contextRef="#ctx0" brushRef="#br4" timeOffset="162512.4512">22437 7700 1344 0,'-17'45'453'16,"17"-45"-390"-16,0 0-37 0,-17 11-5 0,17-11 9 16,0 0 3-16,5 17 0 0,-5-17-6 15,0 0-10-15,11 23-17 0,-11-23 0 0,10 20 0 16,-10-20 0-16,5 29 0 0,-5-29 0 0,1 34 0 15,-2-16 0-15,-3 3 0 0,-2 1 0 16,-1 2 0-16,-3-1 0 0,-1 1 0 0,-1-1 0 16,0-1 0-16,1-4 0 0,11-18 0 0,-21 29 0 15,21-29 0-15,0 0 0 0,0 0 0 16,0 0 0-16,0 0 0 0,0 0 0 0,0 0 0 16,29-16 0-16,-11-1 0 0,3-5 0 0,3-2 0 15,1-2 0-15,0-1 0 0,3-1 0 0,-2 4 0 16,-1 1 0-16,0 4 0 0,-3 0 0 0,-4 5 0 15,-1 2 0-15,-17 12 0 0,20-13 0 0,-20 13 0 16,0 0 0-16,0 0 0 0,0 0 0 0,3 18 0 16,-3-18 0-16,-11 30 0 0,4-11 0 15,-2-1 0-15,2 2 0 0,3-2 0 16,1 0 0-16,4 0-12 0,-1-18-19 0,12 32-10 16,-12-32-1-16,28 25-8 0,-11-19-7 0,11 5-20 15,-4-15-27-15,19 14-63 0,-18-24-88 0,23 5-251 16,-3 8 9-16,-9-10 290 0</inkml:trace>
  <inkml:trace contextRef="#ctx0" brushRef="#br4" timeOffset="162887.4433">23137 7883 1400 0,'-45'-21'349'0,"26"13"-273"16,-5-6-45-16,2 5-16 0,1-1-6 15,2 5 0-15,-2 4 6 0,3 3 3 0,-1 3 0 16,0 4 3-16,1 3-4 0,1 3 1 15,-1 2-1-15,2 4 4 0,1 1-8 0,3 3-13 16,3-1 0-16,2 1 0 0,3-5 0 0,4-20 0 16,7 28 0-16,-7-28 0 0,27 17 0 0,-7-15 0 15,6-3 0-15,1-5 0 0,3-5 0 0,2-5 0 16,3-4 0-16,0-4 0 0,3-5 0 0,-2 0 0 16,2-2 0-16,-1 1 0 0,-3 0 0 0,-2-2 0 15,-2 2 0-15,-4-1 0 0,1 1 0 16,-5 1 0-16,-3-2 0 0,1 2 0 0,-5 0 0 15,-3 3 0-15,-4 1 0 0,-4 4 0 16,-4 21 0-16,0-26 0 0,0 26 0 0,0 0 0 16,-26 5 0-16,26-5 0 0,-34 34 0 0,14-9 0 15,-5 6 0-15,0 4 0 0,-2 2 0 0,1 4 0 16,3 0 0-16,1 1 0 0,3-3 0 0,2-4 0 16,5-2 0-16,4-4 0 0,8 1 0 15,3-7-19-15,8 3-50 0,-11-26-32 0,30 35-44 16,-30-35-64-16,45 17-144 0,-20-11-198 0,0-9 58 15,13 13 387-15</inkml:trace>
  <inkml:trace contextRef="#ctx0" brushRef="#br4" timeOffset="163127.4819">23622 7834 1546 0,'-29'-6'164'16,"29"6"-64"-16,0 0-26 0,0 0-19 0,0 0-23 15,0 0-10 1,0 0-8-16,-15 22 1 0,15-22 3 0,-10 30-11 16,3-12-7-16,1 7 0 0,-4-1 0 0,-1 4 0 15,-2-2 0-15,-1 0 0 0,1-2 0 16,1-5 0-16,3-1 0 0,9-18 0 0,-11 27 0 16,11-27 0-16,0 0-32 0,0 0-23 0,10 19-34 15,-10-19-36-15,29-12-89 0,-25-13-241 0,19 2-99 16,5 2 32-16,-8-14 522 0</inkml:trace>
  <inkml:trace contextRef="#ctx0" brushRef="#br4" timeOffset="163533.7652">23880 7643 1540 0,'0'0'386'16,"-19"1"-320"-16,19-1-41 0,0 0-20 0,-20 25 7 15,20-25-7-15,-9 20 3 0,9-20-8 0,-2 21 0 16,2-21 0-16,1 24 0 0,-1-24 0 0,0 27 0 15,0-27 0-15,-1 31 0 0,-1-14 0 16,-1 1 0-16,-2-1 0 0,0 2 0 0,-2-1 0 16,-3 2 0-16,0 3 0 0,-3-1 0 0,1 1 0 15,0-3 0-15,1-1 0 0,11-19 0 0,-22 28 0 16,22-28 0-16,0 0 0 0,-14 18 0 0,14-18 0 16,0 0 0-16,0 0 0 0,0 0 0 15,17-12 0-15,-17 12 0 0,30-28 0 0,-10 8 0 16,5-1 0-16,-2-2 0 0,0 3 0 15,-1 0 0-15,0 0 0 0,0 1 0 0,-2-1 0 16,1 1 0-16,-3 1 0 0,-1 2 0 0,-17 16 0 16,27-25 0-16,-27 25 0 0,0 0 0 0,0 0 0 15,17-14 0-15,-17 14 0 0,0 0 0 0,-6 21 0 16,6-21 0-16,-14 34 0 0,6-12 0 0,-7-1 0 16,3 2 0-16,0 0 0 0,2 0 0 15,2-1 0-15,4-1 0 0,3-5 0 0,5 3-22 16,-4-19-21-16,17 24-11 0,-17-24-6 0,34 16-15 15,-16-19-20-15,17 9-38 0,-14-23-60 16,25 20-85-16,-16-11-179 0,5-7-3 0,12 15 284 16</inkml:trace>
  <inkml:trace contextRef="#ctx0" brushRef="#br4" timeOffset="163999.638">24439 7869 1530 0,'-27'-27'188'15,"27"27"-95"-15,-16-17-35 0,16 17-16 0,0 0-9 16,-18-20-3-16,18 20-7 0,-18-8 2 0,18 8-2 15,-20-3-21-15,20 3-2 0,-23 8 0 0,23-8 0 0,-28 17 0 16,11-7 0-16,-1 5 0 0,-3 1 0 0,0 2 0 16,-4 1 0-16,3 4 0 0,0-2 0 15,4 0 0-15,6-2 0 0,12-19 0 0,-8 27 0 16,8-27 0-16,9 20 0 0,-9-20 0 0,20 14 0 16,-20-14 0-16,33 9 0 0,-14-10 0 0,5-2 0 15,1-2 0-15,3-2 0 0,-2-4 0 0,4-1 0 16,-2-4 0-16,1-1 0 0,0-1 0 15,-1-1 0-15,0 1 0 0,-4 0 0 0,-2 1 0 16,-4 1 0-16,-18 16 0 0,28-29 0 16,-28 29 0-16,12-21 0 0,-12 21 0 0,0 0 0 15,0 0 0-15,0 0 0 0,-18 2 0 0,18-2 0 16,-30 30 0-16,10-7 0 0,-3 5 0 0,0 7 0 16,-2 5 0-16,-1 3 0 0,2 6 0 0,-3 0 0 15,3 6 0-15,-4 4 0 0,-1 1 0 0,2 1 0 16,0-3 0-16,5-6 0 0,3-3 0 15,2-3 0-15,2-2 0 0,0-5 0 0,3-4 0 16,0-4 0-16,-1-4 0 0,1-2 0 0,-3-3 0 16,-1-3 0-16,16-19 0 0,-31 27 0 15,31-27 0-15,-31 11 0 0,31-11 0 0,-23-6 0 16,23 6 0-16,-16-17 0 0,16 17-32 0,-12-28-17 16,4 6-23-16,8 22-64 0,-16-55-147 0,8 25-320 15,6-3 15-15,0-11 305 0</inkml:trace>
  <inkml:trace contextRef="#ctx0" brushRef="#br4" timeOffset="165226.1733">1723 9324 1348 0,'-34'-1'109'0,"34"1"-70"16,-32-1-8-16,32 1-12 0,-28-4-1 0,28 4 1 15,-29 3-7-15,12 3-4 0,-2 1-3 0,-1 4 3 16,1 3 2-16,1 6 8 0,-4 1 1 0,3 6 7 15,-1 2-4-15,1 5 6 0,-1 1 11 16,4 0-24-16,-1-1 25 0,4-3-25 16,0-4 5-16,7-6 1 0,6-21-11 0,-2 20-4 15,2-20-6-15,0 0 1 0,18 9-2 0,-18-9 2 16,28-5 1-16,-10-4-1 0,5-5 2 0,3-6-3 16,2-3 4-16,1-4-6 0,2-4-9 0,-1 1 22 15,-1-3-23-15,-1 2 23 0,-2 0-7 0,-3 2-6 16,-4 2 6-16,-2 4-6 0,-6 5 4 0,-11 18-1 15,14-28-1-15,-14 28-1 0,0 0 2 16,0 0-1-16,0 0 1 0,0 0-2 0,0 0-5 16,0 0-2-16,0 0-3 0,-21 31 5 0,12-3-1 15,1 6 8-15,-1 8-5 0,0 6-6 16,1 4 22-16,1 6-16 0,0-1 19 0,3 3-1 16,-1-1-11-16,4-2 9 0,0-1-12 0,0-2 8 15,-1 1-10-15,2-3 11 0,-2-3-7 16,-2 0-2-16,-1-6 23 0,-3-3-22 0,-1-3 19 15,0-4-10-15,-5-4-5 0,1-3 4 0,-3-7-1 16,-1-2 0-16,17-17-6 0,-30 19 2 0,30-19-5 16,-27 5-2-16,27-5-8 0,-27-13-10 0,27 13-12 15,-25-37-17-15,17 12-7 0,-1-10-23 0,11 4-25 16,-8-19-43-16,21 19-115 0,-22-18-211 0,14-2-52 16,7 11 271-16</inkml:trace>
  <inkml:trace contextRef="#ctx0" brushRef="#br4" timeOffset="166007.4551">2219 9313 1557 0,'0'0'62'0,"0"0"-30"0,-22 3-4 0,22-3-1 16,0 0 2-16,-20 8-8 0,20-8-7 15,0 0-3-15,-24 16-8 0,24-16-1 0,-13 19-3 16,13-19 3-16,-13 31-2 0,7-11 7 0,-2 3-1 16,1 4 6-16,0 3-4 0,1-2-10 15,0 2 26-15,0 1-24 0,-1-2 23 0,1 4-7 16,1-4-9-16,3-2 3 0,-2-4-7 0,3-5 2 16,1-18-5-16,0 22 0 0,0-22-1 0,0 0-1 15,0 0-1-15,0 0 0 0,0 0 2 0,0 0-1 16,0 0 2-16,22-26 0 0,-13 4 2 0,0-3-4 15,2-4 3-15,1-4-4 0,-2 6-8 0,1-1 24 16,-2 1-23-16,-1 4 21 0,1-2-8 16,-2 2-6-16,-1 1 4 0,0 0-3 15,1 3 5-15,-1 1-4 0,-6 18 3 0,13-27-2 16,-13 27 0-16,0 0-1 0,20-20 1 0,-20 20-2 16,17-6 1-16,-17 6 0 0,22-4 0 0,-22 4 1 15,32 2-1-15,-14 0 1 0,3 1 0 0,1 0-1 16,1 0 1-16,2 0 0 0,1 0-1 0,2 0 1 15,0-1 1-15,1-2-1 0,3 0 0 16,-2-2-1-16,2-2 0 0,-2-2 0 0,-2-2 2 16,-1-1-3-16,-2-2 2 0,-3 0-1 0,-2 2 2 15,-20 9-2-15,23-17 3 0,-23 17 0 0,0 0 4 16,0 0 1-16,0 0 0 0,0 0-1 0,-23-16-3 16,23 16-2-16,-32 5 0 0,13 1-1 0,-2 1-1 15,0 5 4-15,-1 0 0 16,0 3 2-16,1 2-1 0,-1 2 2 0,1 3-3 15,0 1 4-15,2 3-6 0,1 2 5 0,2 1-5 16,1 0-8-16,3-1 22 0,4 0-20 0,1-3 19 16,4 0-8-16,3-5-7 0,3-2 3 0,-3-18-4 15,17 27 2-15,-17-27-2 0,30 13 1 0,-12-10 0 16,5-7-1-16,3-3 2 0,2-7-1 0,2-5 4 16,0-4-5-16,1-4-8 0,-3-2 7 15,0-1-7-15,-3 0 21 0,0 1-8 0,-6 0 9 16,-3 2-8-16,-2 3-5 0,-5 2 6 0,-1 2-6 15,-3 3 5-15,-5 17-3 0,5-27 3 16,-5 27 1-16,0 0 4 0,0 0-1 0,-8-17 0 16,8 17-3-16,0 0-6 0,0 0 0 0,-22 27-6 15,13-8 1-15,2 8-2 0,-3 4 1 0,2 4-6 16,-1-1 3-16,4 0-2 0,2-5-29 16,4 0 15-16,3-5-31 0,8 1 4 0,-1-9-16 15,14 6-32-15,-25-22-46 0,57 16-130 0,-34-15-256 16,11-14 8-16,13 6 392 0</inkml:trace>
  <inkml:trace contextRef="#ctx0" brushRef="#br4" timeOffset="166351.2065">3526 9159 1287 0,'-31'-9'387'0,"14"14"-301"0,-10-3-33 0,5 6 1 15,-5-2-10-15,4 3-8 0,-1 3-15 0,1 2-7 16,1 0-8-16,0 3-1 0,4-1-1 0,2 1 0 15,3 0 0-15,13-17 0 0,-19 31-5 0,19-31 3 16,-6 24-5-16,6-24 2 0,9 21-2 16,-9-21 2-16,21 19 0 0,-21-19 1 0,28 15-1 15,-28-15 0-15,32 9-1 0,-15-6-2 0,2-2-1 16,-1 0 0-16,0 2-1 0,-18-3 3 0,32 3 1 16,-32-3 0-16,28 6 1 0,-28-6 1 15,24 8-2-15,-24-8 1 0,20 13-1 0,-20-13-1 16,14 19 1-16,-14-19 4 0,7 23-3 0,-7-23 2 15,2 28-2-15,-2-28-12 0,-5 29 24 16,5-29-22-16,-15 34 22 0,4-12-11 0,-3 1-4 16,-3 1 4-16,-2 0-3 0,1 0 3 0,0-1-5 15,1-3-2-15,3-2-12 0,14-18-9 0,-15 23-18 16,15-23-26-16,0 0-44 0,0 0-38 0,0 0-102 16,19-5-259-16,-2-25-10 0,16 6 318 0</inkml:trace>
  <inkml:trace contextRef="#ctx0" brushRef="#br4" timeOffset="166694.9579">4051 9059 1704 0,'-23'6'87'16,"4"3"-47"-16,-3-3-8 0,2 4-2 0,-2 1-12 16,0-1-4-16,-2 4-7 0,2 0-2 15,0 2-4-15,2 1 2 0,2 1-5 0,1 3 4 16,3-2-4-16,1 0 4 0,5-1-3 0,3-1 2 15,5-17-3-15,2 29 3 0,-2-29-3 0,15 23 2 16,-15-23-3-16,26 20 5 0,-26-20-3 0,34 12 3 16,-15-7-2-16,1-3 0 0,-1-2-1 15,0 0 1-15,2 0-1 0,0-1 1 0,-2 1 0 16,-1 0 1-16,-18 0-1 0,28 5 1 16,-28-5 0-16,20 11 1 0,-20-11-1 0,11 19 4 15,-11-19-2-15,5 30 6 0,-4-13-1 0,-3 4 3 16,-5-1-4-16,0 1-13 0,-4 1 24 0,0-1-23 15,-3 1 21-15,0 1-8 0,0-2-9 0,0-2 3 16,5-2-7-16,9-17-2 0,-19 29-10 0,19-29-14 16,-9 20-23-16,9-20-45 0,0 0-118 15,0 0-292-15,0 0-108 0,0 0 157 0</inkml:trace>
  <inkml:trace contextRef="#ctx0" brushRef="#br4" timeOffset="166866.8359">4291 9688 2019 0,'-19'12'28'0,"19"-12"-28"16,-27 9 0-16,27-9 0 0,0 0 0 0,0 0 0 16,-13-20 0-16,13 20-23 0,1-24-58 0,-1 24-87 15,4-40-263-15,5 19-226 0,-1-2 60 0,-7-5 508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23:15.7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7535 5849 588 0,'0'0'153'0,"-20"-20"-100"0,20 20-33 0,-23-17-12 15,23 17 10-15,-25-12 10 0,7 6 9 0,-1 5 6 16,-1-3-9-16,-4 4-11 0,-3-1-9 16,-1 3-7-16,-4 0-4 0,0 0-1 0,-2 1 1 15,1 0 4-15,-1-2 3 0,0 2 6 0,1-3 2 16,1 1 5-16,-2-2 3 0,2 1 1 0,-3-3 1 16,6 2 0-16,-6-2 4 0,7 0-3 0,-2-3 2 15,1 4-4-15,-3-3-3 0,-1 2-4 0,-2 0-3 16,5 2-5-16,-4 1-6 0,2 2 0 15,-2 2-5-15,0 0 0 0,-1 1-1 0,-2 0 1 16,0 2-2-16,-4 2-16 0,-1 0 15 16,-3 2-14-16,1 0 14 0,0 1 4 0,3 2-4 15,-2-1 4-15,4 0-2 0,3 1 0 0,1-1-3 16,4 1 4-16,3 0-5 0,4 0 5 0,3-2-3 16,3 0 1-16,18-12-1 0,-24 22 2 0,24-22-3 15,-16 24 4-15,16-24-4 0,-13 27 3 16,13-27-2-16,-11 29 3 0,11-29-3 0,-10 33 4 15,5-16-5-15,-1-1 5 0,0 1-5 0,-1 2 5 16,-2-3-3-16,1 1 4 0,-1 3-5 0,-2-2 4 16,1 1-5-16,-1-1 6 0,0 2-5 15,2-2 4-15,-1-1-4 0,2 1 3 0,8-18 17 16,-9 31-17-16,9-31 18 0,0 29-35 0,0-29 14 16,5 28-14-16,-5-28 14 0,11 24 3 15,-11-24-2-15,19 22 3 0,-19-22-3 0,28 21 3 16,-11-13-1-16,2-2 1 0,0 0 0 0,2 0 1 15,2-2-2-15,0 1 1 0,1-2-2 0,-1 1 2 16,0-1-2-16,-1 0 1 0,-1 0 0 0,0 1 0 16,-2 1 1-16,-1 1 0 0,1 0 0 0,-19-6 0 15,31 12-2-15,-31-12 1 0,32 14-1 16,-32-14 1-16,33 12-1 0,-16-6 1 0,1 0-1 16,1-1 2-16,2 0 3 0,1-2 1 15,2 0 1-15,2-1 1 0,2-2-2 0,2 1-1 16,-1-2-1-16,3-1-1 0,-2-1 0 0,2 1-1 15,0-2 3-15,0 1-3 0,1-2 3 0,0 0-1 16,0 0 1-16,1 1 0 0,-1 1-1 0,0 0-1 16,-2 1 0-16,1 1-2 0,-3 1 1 15,2 1-1-15,-2 0 0 0,0 0 0 0,1 3-1 16,-1 0 1-16,2 0-1 0,1 1 1 0,-2 0-1 16,0 0 1-16,3 0-2 0,1 0 3 0,3-3-3 15,0 2 2-15,2-3 1 0,1 0-1 0,1-1 0 16,-1 0 1-16,1 0-1 0,0-1-1 0,1 0 2 15,-1-2-2-15,2 0 2 0,-2-1 0 0,-1 0 1 16,0 1 0-16,-1-1 3 0,-1-1 0 16,0 0 2-16,0 2 0 0,-2-2 1 0,3 1-2 15,-3 1 1-15,2 0-3 0,-2 0-1 0,1 1-2 16,-1 1 0-16,2 1-1 0,0-1 0 0,-1 0-1 16,1 0 0-16,0-1 0 0,0 1 0 0,-1 0 0 15,3-1 1-15,0-1 0 0,2 1 0 0,-1-1 1 16,-1 1-1-16,3-1 0 0,-4 0 0 15,1-2-1-15,0 0 1 0,0 0 0 0,3-1 0 16,-1 0-1-16,2 0 1 0,-1 0 0 16,-2-1 1-16,0 1-1 0,2 0 1 0,-2 0-1 15,2 1 2-15,-1 0-2 0,0 1 1 0,2 2-1 16,-6 0 1-16,1 2-2 0,-1-2 1 0,0 4-1 16,-3-1 0-16,2 0 1 0,-2 1-1 0,0 2 0 15,-1-1 0-15,0 1 0 0,3 0 0 16,-2 1 1-16,0-2-1 0,2 0 2 0,-2-1-2 15,1 1 1-15,0-1 0 0,-1-1 0 0,1 1 1 16,1-2 0-16,-1-2-1 0,3 2 1 0,0-1-2 16,1 0 2-16,2 0 2 0,-2-1 3 0,1 1 2 15,2 0 1-15,-2 0 0 0,2 2-4 0,-3 0-2 16,2 2-2-16,-2-1-1 0,-1 2 0 16,-2-1-2-16,-1 1 1 0,0 1 0 0,-1 0 1 15,-1 0-1-15,0-1 2 0,-1 1-3 16,-2-1 3-16,2-1-2 0,0 0 1 0,1-2 0 15,0 0 0-15,0-1 0 0,2 0 0 0,-1-2 0 16,1 1 0-16,1-2 0 0,0 0 0 0,0-2 2 16,1 0-2-16,-1-2 1 0,4-1 1 0,-1 0 3 15,-1-2-1-15,-3 1 1 0,-2-1-3 16,-1-1 0-16,-4 0-2 0,-3-1 2 0,-2 0-3 16,-2-1 4-16,-3-1 12 0,-19 14-33 0,31-29 40 15,-31 29-31-15,23-30 18 0,-12 13 4 0,-1 0-9 16,-2-2 3-16,2-2-7 0,-2 1 4 15,1-1-6-15,-1 1 4 0,-2-1-4 0,0 1 4 16,1 0-3-16,-4 2 3 0,0-3-4 0,-3 2 4 16,1-1-5-16,-4-1 4 0,1-1-5 15,-3 2 6-15,-1-2-7 0,-3 3 5 0,-1-2-4 16,-4 2 2-16,-3-1-3 0,-2 2 1 0,-4 0-5 16,-3 1 4-16,-6 3-3 0,-3 0 7 0,-4 2-3 15,-6 1 3-15,-5 3-2 0,-3-1 1 0,-5 3 0 16,-3 3 0-16,-4-1-1 0,0 3 1 0,-4 0-2 15,-2 2 2-15,-3 0 0 0,-4 1-1 16,-5 1 2-16,-3 1-3 0,-3-1 1 0,-1 1-1 16,0-1-1-16,-1 0 1 0,-1-1 0 15,-1-1 1-15,-2-1 1 0,1 2-1 0,-2-2 2 16,4 0-2-16,-2-2 1 0,1 0 0 0,1 0 0 16,1-1 0-16,-3-2-1 0,3 2 1 0,0-1-1 15,-1 0 0-15,-2 1-1 0,-3 0 3 0,-1 2-1 16,-1 2-1-16,-1 3 0 0,-2 2 0 15,-2 3 0-15,-1 1-7 0,-5 0-11 0,7 6-26 16,-5-8-27-16,15 17-57 0,-9-23-85 0,25 4-315 16,3 11 40-16,1-18 300 0</inkml:trace>
  <inkml:trace contextRef="#ctx0" brushRef="#br0" timeOffset="2378.3065">2926 6586 691 0,'0'0'125'0,"0"0"-90"0,-29-6-21 16,12 9 2-16,-4-3 12 0,4 3 19 15,-8-5 11-15,7 4 1 0,-6-5-7 0,2 1-11 16,-5-2-8-16,4 1-5 0,-4-2-1 0,2 2-3 16,-3-3-2-16,0 1-4 0,-2-4-3 0,0 4-3 15,-1-2-1-15,0 1-3 0,0-1-1 0,-2 1-4 16,-1 0 1-16,-3 1-3 0,-2 1 0 16,-1 2-2-16,-3 1 1 0,-1 1 1 0,-5 2-1 0,-3 2 1 15,-2 1 0-15,-4 1 0 0,-2 2-2 16,-3 2 2-16,-1 2-2 0,-2 0 3 0,-1 0-2 15,1 3 6-15,1-2-3 0,0 3 6 16,-3-2-3-16,4 2 3 0,-1 0-4 0,1-1 4 16,2 1-2-16,0 0 4 0,2-2 0 0,5 2 3 15,-2-4-5-15,7 1 2 0,-1-3 3 0,1 1 3 16,2-4-3-16,0 2 0 0,2-1-11 16,1 2-1-16,3 1-4 0,-1 1 5 0,-2-1-5 15,6 1 5-15,0-1 1 0,3 0 2 0,0 1-3 16,1 1 2-16,4 3-7 0,0-1 3 0,6 2-3 15,2-1 4-15,3 0-5 0,2-1 3 0,18-15-4 16,-28 27 3-16,28-27 17 0,-18 27-35 0,18-27 35 16,-10 29-35-16,10-29 16 0,-3 29 3 15,3-29-3-15,7 28 5 0,-7-28-4 16,12 26 2-16,-12-26-2 0,18 27 2 0,-18-27-2 16,24 25 4-16,-24-25-4 0,34 24 3 0,-15-12-2 15,1-1 2-15,2 0-2 0,0 0 3 0,2-1-4 16,3-1 3-16,0 2-3 0,1-1 3 0,2-2-2 15,2 1 3-15,1-2-1 0,4-1 1 0,0 3-3 16,1-2 2-16,1 1-2 0,-1 0 1 0,3 0-1 16,-1 2 1-16,-1-2-1 0,0 2 2 15,-1-2-3-15,0 1 4 0,0-2-3 0,1 2 2 16,1-2-3-16,1 0 2 0,3 2-1 0,1-3 2 16,4 0-2-16,2-1 3 0,2-2-2 15,3 0 1-15,1-1-2 0,3-1 1 0,2 0 0 16,0 1 0-16,1-2 2 0,-1 1-1 0,-1 1 0 15,1 1 1-15,-1-1-3 0,0 3 2 16,-3-1-2-16,-1 0 1 0,-1 2 0 0,-2 0 0 16,-2 2-2-16,-2-1 4 0,1 0-1 0,-1 2 1 15,0-1 0-15,-1 1-1 0,1-2-2 0,1 1 2 16,0 0-4-16,-1-1 4 0,0-1-2 0,-1 0 1 16,3-1 0-16,-3 0 0 0,3-2 1 0,-1 2 1 15,0-1 0-15,2-2-1 0,-2-1-1 0,1 1 0 16,-2 0-1-16,1 0 2 0,1 0-2 15,-1-1 2-15,-1 0-2 0,-1-1 1 16,1 1 25-16,-2 0-24 0,1-1 1 0,2 0-1 16,-4 0-25-16,1-1 24 0,-1 0 0 0,-2-1 1 15,1 0 0-15,-3 1-1 0,0 0 1 0,-3 0-1 16,0 1 1-16,0-1-1 0,-1-1 1 0,1 2 1 16,-1-1-1-16,2 0 1 0,-1 0-1 0,2 0-1 15,-3-1 0-15,1 1 0 0,0 0 0 16,1 0 1-16,-1-2 0 0,-2 2 0 0,-1 1 0 15,-3-1-1-15,0 1 0 0,-1-1 0 0,-2-1 0 16,-2 2 1-16,1-1 1 0,-1 1 0 0,-1-1 0 16,-2 0-1-16,1 0 0 0,0 1-1 15,0 0 0-15,1 0 0 0,-2 0 0 0,2 0 0 16,2 0 0-16,0 0 0 0,3 1 0 16,0 0-1-16,0-1 1 0,-1 1 0 0,0 0 0 15,0 1 2-15,-1-1-3 0,1-1 1 0,-1 0 0 16,0 1-1-16,-2-1 2 0,-1-1 0 0,-1 0 0 15,0-1-1-15,-4 1 0 0,-1 0 0 0,-3-1 1 16,-1-1-1-16,-18 3 2 0,27-3-1 0,-27 3 1 16,21-3-2-16,-21 3 1 0,17-2-1 0,-17 2-1 15,17-2 1-15,-17 2 0 0,17 0 0 16,-17 0-1-16,19 3 1 0,-19-3 0 0,23 2 0 16,-23-2-1-16,27 4 0 0,-27-4 1 15,28 4 0-15,-28-4 0 0,29 3 0 0,-29-3-1 16,28 1 1-16,-28-1 0 0,32 3 1 0,-14-3-1 15,-1 0 0-15,-17 0-1 0,33-1 1 0,-33 1-1 16,30-3 0-16,-30 3 2 0,31-3-1 0,-31 3 2 16,26-4-3-16,-26 4 4 0,24-5 0 15,-24 5 0-15,20-6 0 0,-20 6-2 0,17-5-1 16,-17 5 1-16,0 0-1 0,21-8 1 0,-21 8-1 16,0 0 1-16,19-7-2 0,-19 7 1 0,0 0 0 15,23-7 0-15,-23 7-1 0,19-2 1 0,-19 2-1 16,23-2 1-16,-23 2-1 0,27-3 1 15,-27 3-1-15,26-1 1 0,-26 1-1 16,30-2 1-16,-30 2-1 0,30-4 0 0,-30 4 0 16,32-4 0-16,-32 4-1 0,32-3 0 0,-32 3 0 15,31-6 1-15,-31 6 1 0,30-6 0 0,-30 6 0 16,27-5 0-16,-27 5 0 0,25-5 0 0,-25 5 0 16,27-5 1-16,-27 5-1 0,31-6 0 0,-31 6-1 15,30-5 2-15,-30 5-2 0,33-3 1 0,-33 3-1 16,32-3 1-16,-32 3-1 0,30-2 2 15,-30 2 0-15,30-3 0 0,-30 3 0 0,27 0-1 16,-27 0-1-16,24 2-1 0,-24-2 2 0,23 1 0 16,-23-1 0-16,22 1 0 0,-22-1 0 15,21 2 0-15,-21-2 0 0,22 3 0 0,-22-3 0 16,25 2-1-16,-25-2 1 0,27 1 0 0,-27-1 0 16,31 0 0-16,-31 0 0 0,34 3 0 0,-15-2 0 15,2 0 0-15,0 0 0 0,2-1 0 16,1 2 0-16,0-1 0 0,1-1 0 0,0 1-1 15,1-1 1-15,0 0-1 0,1 0 1 0,1 0 1 16,-1 0-1-16,1-1 1 0,0 0 0 0,-1 1 0 16,-1 0 0-16,-1-2-1 0,3 2 0 0,-3-1 0 15,1 0 1-15,-1 0 0 0,0 1-1 16,0 0 0-16,1 0-1 0,0 0 1 0,1 0 0 16,1-1 0-16,-1 1 0 0,0 0 0 15,-1 0 0-15,1 0-1 0,0-2 2 0,1 2-1 16,1-1 0-16,-1 1 1 0,1-1-1 0,0 1 1 15,3-1 0-15,-2 1-1 0,3-1 2 0,0 1-1 16,-1-2-1-16,1 1 0 0,-1 0 1 0,-1 0-1 16,0 0 1-16,0-1-1 0,-3 1 0 0,0 1 0 15,-3-1 1-15,1 1-1 0,-3 1 0 16,0-1 0-16,0 1 0 0,-2 1 0 0,0 0 0 16,-2-1 0-16,-1 2 0 0,0-2-1 0,-1 1 1 15,0 1 1-15,1-2 0 0,-1 1 0 0,-17-2 0 16,32 3-1-16,-32-3 0 0,32 2 1 15,-32-2-1-15,28 0 0 0,-28 0 0 0,28 0 1 16,-28 0-1-16,27 0 1 0,-27 0-1 0,25-1 0 16,-25 1 0-16,26-1 1 0,-26 1-1 15,28-3 0-15,-28 3 0 0,29-1 0 0,-29 1 0 16,30 0 0-16,-30 0-1 0,28 1 1 0,-28-1-1 16,26 3 1-16,-26-3-1 0,17 2-6 0,-17-2-3 15,0 0-6-15,0 0-5 0,0 0 1 0,0 0 2 16,0 0 4-16,0 0 5 0,0 0 4 0,0 0 1 15,-21 16 1-15,21-16 2 0,-29 6-1 16,29-6 0-16,-28 6-9 0,28-6-14 0,-18 2-27 16,18-2-51-16,0 0-106 0,0 0-149 15,-4-24-84-15,25 23 161 0</inkml:trace>
  <inkml:trace contextRef="#ctx0" brushRef="#br0" timeOffset="4153.8421">7529 7658 543 0,'0'0'154'0,"0"0"-131"15,18-12-13-15,-18 12-8 0,35-11-1 16,-12 5 0-16,3 1 21 0,1-2-3 0,3 2 14 16,0-1-7-16,3 1-6 0,1-1-6 0,2 1 0 15,0-1 5-15,2 1 3 0,-2-1 0 0,3 1 0 16,-4 0-8-16,2 2-4 0,-2-1-4 0,-1 1-4 16,-1-1 0-16,-2 0-2 0,-2 2 1 15,-1-2-2-15,-2 1 1 0,-1-1 1 16,-2 0 0-16,-1-1 0 0,-3 1 1 0,2-4 0 15,-2 1 0-15,1 0 0 0,-2-4 5 0,0 3 12 16,-18 8 16-16,33-23 10 0,-33 23 9 0,28-25-4 16,-28 25-2-16,23-25-6 0,-23 25-1 0,18-27-9 15,-18 27-4-15,14-29-10 0,-14 29-3 0,11-29-8 16,-11 29 2-16,11-29-8 0,-11 29 5 0,11-28-6 16,-11 28 3-16,7-26-4 0,-7 26 3 15,7-24-2-15,-7 24 1 0,5-25-1 0,-5 25 3 16,4-24-5-16,-4 24 3 0,-3-23-4 0,3 23 4 15,-8-23-4-15,8 23 4 0,-11-24-2 16,11 24 2-16,-18-24 16 0,18 24-16 0,-20-23 16 16,20 23-37-16,-20-23 20 0,20 23-20 0,-20-23 21 15,20 23 3-15,-18-23-4 0,18 23 4 0,-17-23-3 16,17 23 2-16,-15-20-3 0,15 20 2 16,-14-22-3-16,14 22 3 0,-13-22-3 0,13 22 2 15,-11-21-1-15,11 21 1 0,-12-21-2 0,12 21 3 16,-11-21-3-16,11 21 3 0,-11-20-4 0,11 20 3 15,-14-20-3-15,14 20 2 0,-17-20-2 0,17 20 1 16,-23-20-2-16,23 20 3 0,-29-19-2 0,11 10 2 16,-1 2-1-16,-2-1 1 0,-1 2-2 15,-2-2 3-15,2 2-2 0,-2 0 1 16,-2 0-1-16,1 1 1 0,-2 1 0 0,-1-1 0 16,1 0 0-16,1 0 0 0,-2 1-1 0,0 0 0 15,1 0 0-15,-1 0 1 0,1 0 0 0,2 0 0 16,-1 0-1-16,2 1 2 0,1-1-1 0,-2 0 0 15,3 1-1-15,-1-1 1 0,-1 1-1 0,1 0 1 16,0-1 0-16,-1 1 0 0,0-1 0 16,-1 2-1-16,-2-1 1 0,0 1-1 0,-2 1 0 15,-2 1 2-15,-1-1-2 0,-2 1 1 0,-1 1-2 16,-3 0 0-16,0 1 1 0,-2 1-1 0,0-1 3 16,-1 1-2-16,-2 0 1 0,-1 0-1 15,-1 0 1-15,0 0-1 0,-1-2 1 0,0 0-1 16,1 0 2-16,-1 1-1 0,-3-2 0 0,0 1 0 15,1-1-1-15,-3 1 0 0,1 0 1 16,-3-1 0-16,0 1 1 0,-2-1-1 0,-1 0 1 16,0 2 0-16,0-1 3 0,0-1 1 0,1 0 0 15,0 0 0-15,0 0 0 0,0-1 0 0,4-1 0 16,-2 1 0-16,-1 0 0 0,1 0-1 0,0 0-1 16,1-2 1-16,1 2-2 0,0-1 0 0,-4 2-1 15,-1-2-1-15,3 2-1 0,-1 0 1 16,3 0 0-16,0 0 0 0,-2 0 0 0,-1 0 0 0,1 2 0 15,-1 0-1-15,2-1 1 0,1 2-1 0,0-1 0 16,0-1-1-16,3 0 1 0,0 1-2 0,1-1 3 16,2 1 0-16,-1-2 0 0,2 1 0 0,-1-1 0 15,3 0-1-15,-2 0 1 0,0 0 1 16,3-1-1-16,-1 0 0 0,1 0-1 0,0 0 1 16,1-1-1-16,0 0 0 0,1 1 1 15,1-2 0-15,0 1 0 0,1 0 0 0,-1-1 1 16,-1-1-1-16,0 1 1 0,0-1 0 0,0 1-1 15,1-1 1-15,0-1 0 0,-1 0 2 0,0 2 2 16,-3-2 6-16,6 1 2 0,-3-1 0 0,2 3 0 16,-1-3-2-16,2 4-1 0,0-3-1 0,1 3-3 15,-1 0-3-15,-3 2-1 0,2 0-2 16,-1 3 0-16,-1 0-1 0,3 2 1 0,-1 0-1 16,-2 0 1-16,1 2-4 0,0 1 2 0,-4-2-2 15,2 1 2-15,0 1 0 0,-1-2 2 0,2 0-1 16,0-1 2-16,-1 0-1 0,1-1 2 0,-1 0-2 15,1-1 1-15,0-2-1 0,1 2 0 0,-1-2 0 16,1 1 1-16,0 0-3 0,1 2 1 0,1 1-14 16,-2 0-9-16,6 7-22 0,-7-7-22 15,10 14-12-15,-9-14-48 0,20 17-83 16,-11-4-173-16,6-5-75 0,20 16 284 0</inkml:trace>
  <inkml:trace contextRef="#ctx0" brushRef="#br0" timeOffset="6169.5229">8373 7335 417 0,'0'0'114'0,"0"0"-75"0,0 0-23 15,0 0-7-15,0 0 7 0,0 0 6 0,0 0 12 0,0 0 7 16,0 0 3-16,0 0 3 0,0 0 0 0,17-3-2 16,-17 3-3-16,0 0-4 0,0 0-6 0,0 0-5 15,0 0-5-15,0 0-6 0,0 0-8 16,0 0-2-16,0 0-5 0,0 0-2 0,0 0 1 15,0 0-2-15,0 0 2 0,0 0 1 0,0 0 2 16,0 0 10-16,0 0 9 0,0 0 7 0,0 0 3 16,0 0-2-16,0 0-5 0,22 14-2 0,-22-14-2 15,0 0-3-15,18 2-2 0,-18-2-3 0,17 4-4 16,-17-4-3-16,21 3-1 0,-21-3-3 16,20 5-2-16,-20-5 2 0,20 6-2 0,-20-6 1 15,19 10-1-15,-19-10 0 0,20 12-1 16,-20-12 1-16,18 12 0 0,-18-12 1 0,23 13-1 15,-23-13 2-15,27 14-2 0,-27-14 2 0,31 12-2 16,-12-7 2-16,0 0-1 0,1 1 0 0,0-2 0 16,1 2 1-16,0 0 3 0,0 1 4 0,0-1 1 15,1 2 1-15,0 1-5 0,-1 0-1 16,0 1-5-16,1-2 3 0,0 1-4 0,0 0 3 16,-2 0-3-16,0 1 2 0,1-1-2 0,0 0 2 15,1-1-2-15,1 1 3 0,2-3-3 0,1 1 3 16,-1-1-3-16,3-1 3 0,3-3-1 0,-1 1 2 15,3-2 0-15,0 1 5 0,-3-3 4 0,4 1 3 16,-2-2 1-16,1 0-3 0,-1-1-2 16,2 2-1-16,-3-3 1 0,3 2-1 15,-5-1 0-15,2 2-2 0,-4-1-2 0,0 0-2 16,0 2-1-16,0-1-1 0,-2 1 0 0,3-1-1 16,0 0 1-16,-1 1 0 0,2-3 1 0,-1 3-2 15,0-2 1-15,1-1-1 0,-2 0 3 0,2-1 2 16,-2-1 5-16,1 1 3 0,-1-5 3 0,2 2-1 15,-1-3 2-15,1 0-5 0,-1 0 0 16,-1-1-4-16,0-1-1 0,-1 0-5 0,2-1 3 16,0 1-6-16,0 1 3 0,0 2-3 0,-1-1 3 15,1 2-1-15,-1-1 1 0,1 2-2 0,0-2 1 16,1 2-2-16,0 1 2 0,0-1-1 16,0 2-1-16,1 0 0 0,-1 0 1 0,0 2-2 15,1-2 2-15,0 1-1 0,0-1 0 0,-1 1 0 16,-1 0 1-16,0 0-2 0,0 2 3 15,-1 0 0-15,2-2-1 0,-2-1 0 0,2 1-1 16,-2 0-1-16,2-1 3 0,0 0-1 0,0 1 1 16,2-1 0-16,-2 2-2 0,1-1 0 0,-1 2 0 15,2-2 0-15,-2 2 0 0,3-1 1 0,-2 1 0 16,3-1-1-16,-2 1 0 0,0 0 0 0,-1-2 0 16,-1 3 0-16,1-3 1 0,-1 2-1 0,-2-1 0 15,-1 1-1-15,0-1 2 16,-1 1 0-16,0 0 1 0,2-2-2 0,-2 0 2 15,1 0-2-15,-1-1 1 0,1-1 0 0,-1 0 0 16,1 0-1-16,-1-2 1 0,0 1-1 0,-1-1 2 16,1-2-2-16,0 1 2 0,-2 1-2 0,2-2 2 15,-4 2-3-15,0-2 3 0,-1 0-4 0,0 1 4 16,-1-2-3-16,2 0 3 0,-2 0-2 16,0 0 1-16,-1 0 13 0,0-1-35 0,0 1 35 15,-1 1-34-15,-17 10 19 0,30-22 7 0,-30 22-4 16,25-21 5-16,-25 21-5 0,20-19 1 0,-20 19-3 15,14-21 3-15,-14 21 0 0,11-20 3 0,-11 20-3 16,8-22 2-16,-8 22-3 0,4-23 2 16,-4 23-4-16,3-27 3 0,-3 27-4 0,1-25 4 15,-1 25-1-15,-2-25 2 0,2 25-2 16,-5-26 2-16,5 26-3 0,-10-25 2 0,10 25-3 16,-11-26 2-16,11 26-4 0,-17-24 2 0,17 24-2 15,-27-24-1-15,10 13-3 0,-3 0 3 0,-4 2-3 16,-1-1 6-16,-5 0-3 0,-3 1 3 0,-3 0-2 15,-4 1 2-15,-3-1-1 0,-6 1 2 0,-1 0-2 16,-1 0 2-16,-1 0-1 0,-2 0 0 0,-2 3-2 16,-5 4 2-16,-2 5-3 0,-3 3 1 15,-4 4 1-15,-3 3-2 0,-4 5-7 0,6 5-31 16,-6-5-31-16,21 17-93 0,-13-22-82 16,16 9-293-16,22 0 28 0,5-20 319 0</inkml:trace>
  <inkml:trace contextRef="#ctx0" brushRef="#br0" timeOffset="265842.4045">13771 16932 1092 0,'-36'3'165'16,"13"-12"-85"-16,23 9 23 0,-22-8-67 0,22 8-6 15,0 0-5-15,0 0-8 0,0 0-4 0,-9-18-6 16,9 18-2-16,0 0-1 0,26-12 2 0,-26 12-1 15,34-9 0-15,-14 4-3 0,6-2 1 0,4 2-2 16,4 0 1-16,8 1-1 0,3-1 4 0,7-1 4 16,5-2 8-16,6 1 0 0,4-5 5 0,8 4-18 15,6-3 0-15,7 1-2 0,5-1-2 0,7 3 11 16,2-2-1-16,3 0 0 0,3 1 0 0,4 0-1 16,0 0 1-16,-2-1-5 0,2 1 1 0,-4 2-4 15,1 1-1-15,3 0-1 0,-1 0 2 0,3 0-1 16,2 0-2-16,1 0-2 0,3 0 2 15,3-1-2-15,4-2 4 0,-2 1-1 0,5-2 2 16,0 0-2-16,0 1 3 0,3-3-3 0,1 1 2 16,-1-1-2-16,1 2 0 0,1 0 0 0,-1 1 2 15,-3 0-3-15,-3 1 3 0,1-1-3 0,-4 2-4 16,-4 0 33-16,-5 2-35 0,-7 0 34 0,-6 1-28 16,-3 2-1-16,-10 1 1 0,-6-1 0 0,-7 2 0 15,-8 2 0-15,-7 0 1 0,-6 2-27 0,-8 1 35 16,-3-2-38-16,-6 2 32 0,-5-1-10 0,-5-1-1 15,-2 0 4-15,-3-1 0 0,-2-1 2 0,0 2 4 16,-4-3-2-16,-1 0 1 0,-17 0 1 16,28-5-2-16,-28 5 1 0,21-5 2 0,-21 5-1 15,0 0-8-15,21-10 36 0,-21 10-37 0,0 0 37 16,0 0-25-16,7-19-2 0,-7 19 4 0,0 0-3 16,-4-24 1-16,4 24-3 0,-4-19 1 0,4 19-2 15,-11-23 2-15,11 23-2 0,-14-27 2 0,14 27-2 16,-19-27 2-16,19 27-2 0,-26-26 3 0,26 26-3 15,-33-32 3-15,13 15-3 0,-3-1 3 0,-1 1-3 16,-1-2 3-16,-2 0 0 0,-2-4 6 0,-1 0-5 16,-3 0 7-16,-1-2-7 0,-4 1 7 0,0 1-3 15,-5 3 3-15,-2 2-4 0,-4 4 2 16,-2 3-6-16,-6 3 2 0,0 3-4 0,-3 1 1 16,-3 3 0-16,-3 2 0 0,2 3 1 0,-1 1-2 15,6 0 0-15,4 1 0 0,6-3-1 0,9 1 0 16,7-3 1-16,10 0-2 0,23-1 1 0,-21 2-3 15,21-2-2-15,0 0 0 0,0 0 2 0,19-2 1 16,-2 1 1-16,8-1 1 0,7-2 0 0,4-2 1 16,7 0-2-16,6 0 2 0,5 1-3 0,7 3 2 15,3 2-1-15,5 3-1 0,2 4 2 0,1 3-3 16,-3 2 3-16,1 4-3 0,-6 4 3 0,-1 1-2 16,-3 4 3-16,-3 1-4 0,-3 0 5 0,-6 0-6 15,0 0 5-15,-4-2-4 0,-4-1 3 16,-1-3-2-16,-5 1 3 0,-3-3-3 0,-4-1 3 15,-4-3-3-15,-6 0 4 0,-17-14-2 0,18 23 3 16,-18-23-1-16,-6 21 1 0,6-21 1 0,-37 33 5 16,5-12-4-16,-8 3-18 0,-11 5 25 0,-6 5-24 15,-8 4 26-15,-7 5 1 0,-3 3-7 0,-4 2 6 16,-3 3-11-16,2-2 6 0,-1 0-14 0,4-3 9 16,9-4-10-16,7-6 7 0,15-7-10 0,10-4-3 15,15-7-21-15,21-18-19 0,-10 18-37 0,14-36-75 16,27 18-204-16,-1-24-237 0,6-18 53 0,14 10 502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49:05.7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12495 4060 1181 0,'0'0'117'0,"0"0"-57"0,0 0-38 15,0 0-14-15,0 0 2 0,0 0 9 0,0 0 10 16,0 0 4-16,0 0-4 0,0 0-8 0,0 0-9 15,0 0-5-15,0 0-5 0,0 0 1 0,0 0 2 16,0 0 6-16,10 33 1 0,-4-1 7 16,-2 10-11-16,1 8 11 0,-3 4-14 0,2 6 20 15,-4-3-13-15,5-4 22 0,-5-12 14 0,5-8-34 16,-5-33 29-16,9 19-43 0,-9-19-7 0,37-24 35 16,-2-13-22-16,14-18 26 0,13-31-3 0,12-25-26 15,16-21 0-15,14-17-2 0,17-11-2 0,9-5-1 16,10-2-1-16,0-4-8 0,1 5-17 15,-7-6-37-15,-3 13-50 0,-25-18-93 16,13 27-155-16,-24-14-176 0,-11-3 38 0,3 27 435 16</inkml:trace>
  <inkml:trace contextRef="#ctx0" brushRef="#br0" timeOffset="687.4754">12876 5729 512 0,'0'0'113'15,"-24"-27"-26"-15,24 27-6 0,-21-25-9 16,21 25 2-16,-18-24-1 0,18 24 3 16,-15-23-4-16,15 23-4 0,-11-20-4 0,11 20-7 15,0 0-2-15,0 0-6 0,-13-21-5 0,13 21-5 16,0 0-8-16,0 0-8 0,0 0-6 0,0 0-7 16,0 0-5-16,0 0 0 0,0 0 1 0,1 16 9 15,2 4 5-15,3 11 4 0,-1 14 7 0,3 13-27 16,-2 6 22-16,0 6-12 0,-3-6 9 15,-1-1 19-15,-3-16-16 0,2-13 2 0,1-14-15 16,-2-20-5-16,21 0-4 0,3-17 1 0,14-20 13 16,13-21-6-16,19-28 0 0,15-25 4 15,17-25-12-15,17-18-2 0,18-12-11 0,11-7-11 16,10 2-18-16,-1-8-49 0,10 18-85 0,-32-21-191 16,3 22-239-16,-17 6 58 0,-34-2 400 0</inkml:trace>
  <inkml:trace contextRef="#ctx0" brushRef="#br0" timeOffset="1500.0304">12452 8299 833 0,'8'-23'168'0,"-10"3"-128"0,2 2-18 0,0-4-22 15,1 2 1-15,0 1 13 0,4 2 11 0,-4 0 22 16,-1 17 12-16,5-18 6 0,-5 18 0 0,0 0-2 16,0 0 0-16,0 0-4 0,5 23-3 0,-9 0-9 15,7 18 7-15,-7 8 7 0,3 15-25 0,-8 0 17 16,1 8-22-16,-7-11 4 0,3-1 11 0,-2-19-13 16,5-15-5-16,9-26-14 0,0 0-7 15,21-19 4-15,15-24-3 0,21-30-5 16,22-33-3-16,26-26 0 0,15-25 0 0,26-18 0 0,16-7 0 15,13-8 0-15,6 0-22 0,4 6-36 16,-11-7-59-16,9 24-92 0,-39-7-342 0,-3 5-45 16,-23 4 103-16</inkml:trace>
  <inkml:trace contextRef="#ctx0" brushRef="#br0" timeOffset="2171.8716">12323 9552 1148 0,'-8'-23'163'0,"8"23"-141"0,-24-29-13 16,24 29-22-16,-16-32 12 0,16 32 10 15,-6-26 8-15,6 26 16 0,1-21 6 0,-1 21 3 16,0 0-9-16,5-18-7 0,-5 18-5 0,0 0-2 16,0 0 5-16,0 0 5 0,19 19 8 0,-19-19 1 15,14 41 2-15,-9-12-9 0,4 5-13 0,-6-1 23 16,2 1-27-16,-3-11 26 0,2-4-13 0,-4-19-8 15,0 0 3-15,0 0 3 0,35-10 6 16,-4-21-6-16,17-20-6 0,17-30-19 0,22-27 0 16,27-27 0-16,14-23 0 0,28-14 0 15,16-11 0-15,19-1 0 0,6-2-52 0,10 13-81 16,-20-19-253-16,10 30-238 0,-22 2 4 0,-31 4 389 16</inkml:trace>
  <inkml:trace contextRef="#ctx0" brushRef="#br0" timeOffset="37292.0099">10745 10287 565 0,'0'0'128'0,"-8"-23"-43"15,8 23-19-15,-23-22-19 0,6 12 7 0,17 10-6 16,-34-10 5-16,17 7 9 0,-5-2-22 0,2 4 7 16,0-2-22-16,-1 1 1 0,-1-1 1 0,5 1 7 0,-4-4 2 15,21 6-2-15,-29-12-2 0,29 12-9 0,-25-12-22 16,25 12 14-16,-23-13-21 0,23 13 18 0,-26-17 1 31,26 17-4-31,-30-19 0 0,10 10-5 0,-3 1-1 16,-4 2-2-16,-4 1-1 0,-6 4-1 0,-4 2 0 15,-4 2 0-15,-3 2 1 0,-4 1 0 0,0 0-2 16,-4 0 4-16,-4 2-2 0,1-2 2 0,-3 1-1 16,1-2 0-16,0 0 0 0,-2-2 0 0,3 0 1 15,-2-3 3-15,1-3 2 0,2 1 3 0,-2-3 4 16,4 1-2-16,-3-2 1 0,4 2-4 0,-2-3 1 16,0 4-1-16,-4-2 1 0,1 1-2 0,-2 1 0 15,-1-1-3-15,1 2-1 0,0-1-3 0,-2 1 1 16,2-1-1-16,-1 1 0 0,-1-2-2 0,2 1 1 15,0-2-1-15,2 0 1 0,0-1-1 0,2-1 1 16,0 0-1-16,1 0 2 0,2-1-2 0,1 0 2 16,0-1-2-16,-1-1 1 0,-1 2-2 0,-1 1 3 15,-3-1-3-15,0 2 3 0,-1 3 0 0,-2-1 1 16,-1 3-2-16,-2 1 0 0,1 1-1 0,-4 3 0 16,-3-1 1-16,0 3 0 0,-3 0 1 15,0 2-4-15,-1 1 2 0,-1 1-2 0,0 2 2 16,0-1 0-16,0 2 2 0,0 1-3 0,1-1 3 0,1 0-5 15,4 1 3-15,2-4-3 0,4 0 3 16,4 0 0-16,3-3 2 0,3-3-1 0,3-1 1 16,2-3 0-16,3 2 0 0,3-2 0 0,-2-2-1 15,4 1-1-15,0 0 0 0,-2 0 0 0,4-2 2 16,-2 3 3-16,2 2 1 0,-1-1-1 0,0 1 0 16,-2-1-1-16,-1 3 1 0,1-2-3 0,2 3 2 15,0 1 19-15,1 0-35 0,2 2 34 0,-2-1-39 16,1 1 13-16,1 2 3 0,0 1-3 0,2 0 7 15,1 1-4-15,1-2 3 0,-1 0-3 0,2 1 3 16,1 1-1-16,-1-1 2 0,2 0-3 0,-1 1 2 16,1-1-2-16,-1 1 3 0,0 2-4 15,-2-1 4-15,-1 3-4 0,-2 0 2 0,-2 4-4 16,-2 0 4-16,2 2-6 0,-1 0 7 0,1-2-5 16,1 2 5-16,-1-1-3 0,-2-1 4 0,-1 3-6 15,-1 0 6-15,1-1-5 0,3 0 5 0,1 0-5 16,2-3 5-16,1 3-5 0,2-2 5 0,4 0-7 15,4-5 6-15,7 1 15 0,1-3-35 0,18-13 36 16,-26 26-35-16,26-26 15 0,-14 20 3 0,14-20-3 16,-7 26 4-16,7-26-4 0,-1 31 2 0,2-14-3 15,-1-17 4-15,7 33-6 0,-7-33 3 0,12 31-9 16,-12-31 4-16,15 32-4 0,-15-32 6 0,21 31-2 16,-21-31 5-16,22 34-3 0,-10-17 5 15,2 1-2-15,-1 0 5 0,4-2-5 0,0 0 4 16,1 1-3-16,0-1 4 0,3 1-5 0,1 0 4 15,1 1-3-15,1-1 3 0,3 3-4 0,2-2 5 16,3 0-5-16,3-1 5 0,2-1-3 0,3-2 2 16,2-2-2-16,5 2 3 0,4-5-4 0,4 0 6 15,4-2 18-15,6-1-19 0,3-1 19 0,1 0-39 16,2 1 18-16,-2-1-17 0,3 1 17 0,-1 0 0 16,4 0 1-16,-1 1 2 0,0 0-3 0,1 2 3 15,-2 0-4-15,0 1 3 0,-1 2-3 0,-1 0 3 16,-5 2-5-16,1 0 9 0,0 2-5 15,1 1 5-15,-2-3-5 0,2 2 0 0,-1-3-5 16,0 1 4-16,1-2-4 0,0 0 4 0,5-3 2 16,2 0 2-16,3-2-3 0,5-2 3 0,3-1-7 15,2-2 0-15,4-1 1 0,-1-2 0 0,4 1 2 16,4-2 1-16,3-1 0 0,4 0 0 0,-2-1-1 16,0-1-1-16,2 1-2 0,-2 2-1 0,3-2 2 15,0 1 0-15,-5 0 2 0,0 2 0 0,1 0-5 16,-1-1 2-16,-1-1 0 0,2 2-1 0,-3-3 5 15,0 1-1-15,3-3-2 0,-1 0-1 0,1-3 1 16,3-2-2-16,0-1 5 0,-1-2-3 0,3-2 0 16,-4 0-5-16,0-1 5 0,-1 0-4 15,-6-1 7-15,1 0-5 0,-5 0 6 16,1-3 14-16,-5 1-32 0,-2-2 33 0,-1 0-33 16,-5 0 13-16,-3 1 5 0,-5 0-4 0,-3 1 5 15,-3-1-4-15,-4 0 4 0,-3 2-5 0,-8 0 4 16,-3-1-3-16,-5 2 3 0,-5-1-4 0,-4 0 4 15,-2-3-4-15,-8-1 6 0,-2-1-4 0,-4-1 12 16,-2 4-3-16,-5-3 7 0,1 1-4 0,-4-4 2 16,-2 0-8-16,-2-3 6 0,-3 1-10 15,-2-5 6-15,-3 2 12 0,-5-2-29 0,-1 2 30 16,-6 1-27-16,-2 2 8 0,-6-1 8 16,-3 1-7-16,-5 2 6 0,-6 2-5 0,-4-1 6 15,-3 3-7-15,-6-2 4 0,-4 2-7 0,-6-1 3 16,-7 1-4-16,-3 1 5 0,-2 1-5 0,-5 1 4 15,-2 0-5-15,0-1 3 0,-2 0-5 16,0-3 6-16,5 0-7 0,3-1-2 0,3-2-17 16,12 1-30-16,3-5 11 0,15 5-55 0,-5-12-11 15,25 14-36-15,-14-19-83 0,24 13-108 0,5 5-122 16,-12-15 166-16,22 20 291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10:43.3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4149 11726 549 0,'0'0'176'16,"-22"0"-137"-16,22 0-21 0,0 0-14 16,0 0-2-16,0 0-4 0,0 0-2 0,0 0 3 15,0 0 0-15,0 0 4 0,0 0-1 0,0 0-2 16,0 0 0-16,0 0-1 0,23-10 2 0,-23 10 0 15,23-3 0-15,-23 3 0 0,26-6 1 0,-26 6-1 16,28-8 1-16,-28 8-1 0,29-3 0 0,-29 3 1 16,29-3-1-16,-29 3 1 0,30 2 0 15,-30-2-1-15,30 3 3 0,-13 0-1 16,0-1 4-16,1 2 6 0,0-2 5 0,3 1 4 0,1-3 1 16,4 0-2-16,-3-3-1 0,6 1-3 15,-2-3-3-15,3 1-3 0,0-1-2 0,3 1-1 16,0-2 0-16,1 1 0 0,0-1 4 0,0 2 0 15,0-2-1-15,2 1-2 0,0 0-5 0,1 0-1 16,-1 2 2-16,1 0-3 0,0 1 2 16,-2 2-2-16,3-1-1 0,-3 1-1 0,2 0 1 15,-2 1-1-15,-1 0 0 0,0 2 1 0,2-2-1 16,0 1 1-16,2 1 4 0,-2-2 0 0,3 0 0 16,-1-1-1-16,0 0-5 0,2-2 1 0,0-1 2 15,1 1 1-15,-2-2 7 0,2 2 1 0,-3-2 1 16,1 2-1-16,-2-2-3 0,-1 3 0 0,1-2 0 15,-2 1-4-15,1 1 5 16,0 0-1-16,-1 1-3 0,0 1 2 0,-2 1-7 16,1 1 0-16,-1-1 0 0,-2 3 2 0,2-1-3 15,-1-1 2-15,1 2-2 0,0 0 0 0,-3 1 0 16,2-1 0-16,-3 2 1 0,0-1 1 0,-1 0-2 16,0 1 2-16,0 1-3 0,0-2 3 0,1 0 0 15,-3 0-1-15,2 0 0 0,-3 0 1 16,-1-1-2-16,2 1 4 0,-3 0-3 0,0 1 3 15,-1-1-1-15,1 1 11 0,-3-1 2 0,1 0 1 16,-1 0-3-16,-2 2-6 0,3-2-6 0,-3 2 1 16,0 1-3-16,1-1 2 0,-19-8-1 15,34 17 1-15,-34-17-1 0,31 17 1 0,-31-17-3 16,26 18 4-16,-26-18-4 0,23 18 3 0,-23-18-2 16,22 20 3-16,-22-20-3 0,17 18 1 15,-17-18 0-15,14 18 2 0,-14-18-3 0,14 19 4 16,-14-19-4-16,12 26 3 0,-12-26-2 0,13 23 6 15,-13-23-2-15,12 20 3 0,-12-20 16 0,11 21-19 16,-11-21 16-16,13 19-18 0,-13-19-3 0,14 22-15 16,-14-22 14-16,14 23-14 0,-14-23 15 0,10 25 1 15,-10-25-4-15,15 24 5 0,-15-24-6 0,13 27 7 16,-6-10-5-16,-7-17 3 0,10 33-2 16,-10-33 4-16,8 29-2 0,-8-29 3 0,3 31-4 15,-3-13 5-15,0 0-6 0,0 3 4 0,0 0-5 16,0 3 6-16,0 1-5 0,0 1 6 0,2-4-6 15,-4 0 5-15,4-1-5 0,-2-1 5 0,1 1-5 16,1 2 4-16,1 1-6 0,2-1 4 0,-2 2 18 16,2 0-18-16,-1-4 18 0,-3 2-33 15,0-3 12-15,2 2-10 0,-3-3 11 0,1 0 6 16,-1 2-7-16,1-2 5 0,-1 3-5 0,1 0 6 16,-1-1-6-16,-1 0 6 0,-1 0-6 15,-1-2 6-15,1 3-6 0,-2-2 9 0,2 1-7 16,-3 1 5-16,1-3-6 0,2 3 4 0,-1 1-6 15,1 2 7-15,-1 2-6 0,2-1 5 0,0 0-4 16,-1-1 4-16,0-3 13 0,0 1-12 16,1 1 13-16,-1-1-33 0,1 1 13 0,1 0-12 15,1-1 13-15,1-1 5 0,-1 0-3 0,0-5 3 16,-1 0-4-16,0 0 5 0,0-17-5 0,1 29 4 16,-1-29-3-16,2 30 4 0,-2-30-4 0,0 28 4 15,0-28-5-15,0 26 3 0,0-26-2 0,0 28 3 16,0-28-4-16,0 30 4 0,0-30-4 15,-3 33 4-15,3-33-5 0,-5 33 5 0,2-15-4 16,-1 0 4-16,-3 3-1 0,2-2 1 16,-4 3-4-16,3-1 4 0,0 2-4 0,0-2 4 15,0-2 17-15,-1-2-15 0,7-17 15 0,-10 26-34 16,10-26 15-16,-7 17-17 0,7-17 17 0,0 0 0 16,0 0-1-16,0 0 1 0,-4 17-1 0,4-17 1 15,0 0 1-15,0 0-2 0,0 0 1 16,0 0 0-16,0 0-1 0,0 0 1 0,0 0 0 15,0 0 3-15,0 0-2 0,0 0-1 0,0 0 1 16,0 0-2-16,0 0 2 0,0 0 1 0,0 0 0 16,0 0 1-16,0 0-2 0,0 0 0 0,0 0 0 15,0 0 0-15,0 0 0 0,0 0 0 16,0 0 3-16,0 0 2 0,-17 3 5 0,17-3 0 16,0 0-3-16,0 0 0 0,0 0 2 15,0 0 0-15,0 0 3 0,0 0-2 0,0 0-4 16,0 0-3-16,0 0 1 0,0 0-2 0,0 0 2 15,0 0 0-15,0 0-2 0,0 0 0 0,0 0 0 16,0 0-1-16,0 0-1 0,0 0 0 0,0 0 1 16,0 0 0-16,0 0 2 0,0 0 3 0,0 0-2 15,0 0-1-15,0 0-1 0,0 0-4 16,0 0 1-16,0 0 1 0,0 0-1 0,0 0 1 16,0 0-1-16,0 0 0 0,0 0 1 0,0 0-1 15,0 0 0-15,0 0 0 0,0 0 0 0,0 0-1 16,0 0 0-16,0 0 0 0,0 0 2 0,0 0 0 15,0 0-2-15,0 0 0 0,0 0 0 0,0 0-2 16,0 0 3-16,0 0-1 0,0 0 0 0,0 0 2 16,0 0-1-16,0 0-1 0,0 0 2 15,0 0 2-15,0 0-4 0,0 0 3 0,-9 17-2 16,9-17 0-16,0 0 0 0,0 0 1 16,0 0-1-16,-1 19 1 0,1-19-1 0,0 0 1 15,0 0-1-15,-2 17 2 0,2-17-1 0,0 0 2 16,0 17-3-16,0-17 1 0,0 0 0 0,0 18 1 15,0-18-2-15,0 0-1 0,2 22-1 0,-2-22 4 16,3 20-4-16,-3-20 6 0,0 0-4 16,2 20 1-16,-2-20-1 0,0 0 0 0,0 0-1 15,0 0 0-15,-1 18 1 0,1-18-1 0,0 0 1 16,0 0 0-16,0 0-8 0,0 0-7 0,0 0-12 16,0 0-15-16,0 0-19 0,0 0-28 0,0 0-45 15,0 0-26-15,0 0-29 0,0 0-6 0,0 0-48 16,18-13-63-16,-25-8 258 15</inkml:trace>
  <inkml:trace contextRef="#ctx0" brushRef="#br0" timeOffset="2640.7377">7343 13868 581 0,'-3'-17'42'0,"3"17"-12"16,-2-29-12-16,2 29-5 0,-3-24 9 0,3 24 15 15,-2-20 8-15,2 20 7 0,0 0-7 0,-2-19-7 16,2 19-4-16,0 0 2 0,-8-17 3 16,8 17 2-16,0 0-4 0,0 0-5 15,0 0-10-15,0 0-9 0,0 0-5 0,0 0-6 16,-22 12 1-16,22-12-3 0,-8 24-1 0,1-7 3 15,-2 5-4-15,-1 0 6 0,-1 3-6 0,0 2 5 16,-2-1 13-16,0 2-12 0,-2 0 12 0,0 1-28 16,0-1 9-16,-1 1-10 0,-2 0 11 0,-1 2 6 15,1 0-6-15,-3 1 9 0,1 0-8 16,-6-1 10-16,2 1-7 0,1-2 11 0,-2-2-5 16,4 1 4-16,-3-5-6 0,3 0 1 0,1-2-5 15,1-3 6-15,-1-2-7 0,3-1 4 0,-1-3-5 16,0-1 1-16,-1 0-2 0,-1-2 2 15,0 0 15-15,-2-1-16 0,-1-1 15 0,3 0-14 16,-5-1-2-16,2 2 3 0,-2-2-2 0,-1 0-16 16,-2-1 18-16,0 0-19 0,-1-1 18 15,0 1 1-15,-2 0 0 0,-3 2 3 0,-1 0 1 16,-1-1 4-16,-2 1-1 0,1 1 3 0,-3 0-1 16,1 0 2-16,-1 1 1 0,0-1-1 0,-2-2-4 15,3 1 0-15,-3-2-5 0,3 0 3 0,0-3-4 16,1 0 0-16,-3-1 0 0,1 0-1 0,-2-1 2 15,-1-1 2-15,-1 0-3 0,-1 0 2 16,0-1-2-16,-1 0-4 0,-1-2 2 0,2 5 1 16,-3-1-1-16,1 1 2 0,1 1 0 15,-4 0 0-15,-1 2-3 0,-2 0 3 0,-1 1-3 16,-1 1 1-16,0-1-1 0,-2 2-1 0,0-1-1 16,1 0 2-16,-1-1 3 0,3 0 2 0,0-1 2 15,0-1 0-15,-2-2-4 0,1 0 4 0,0-2-6 16,0 2 1-16,0-4 0 0,0 2-4 15,2-1 5-15,2 1 0 0,0-2 1 0,1 2 0 16,0-1-1-16,-1-1-2 0,0 2-1 0,0 2 0 16,0-1 0-16,0 1 0 0,-1 2 0 0,-1 1 1 15,-1 0-3-15,3-1 2 0,0 2-2 0,1 0 2 16,1-1-1-16,-1 0 1 0,0-1-1 16,1 1 5-16,2-2-1 0,-1 0 2 0,1-2-1 15,1 0-1-15,2-2-1 0,0-2-1 16,0 0-1-16,3-1-1 0,1-1 3 0,-1 1 0 15,2-1 3-15,1 1 0 0,-1-1 0 0,1 2-1 16,1-2-1-16,-1 2 0 0,0 2-1 0,1 0-1 16,-1 1 1-16,-1 2-2 0,1 0 0 0,-1 1 0 15,0 1-1-15,2 1 2 0,-2 1-2 0,1 0 3 16,2 1-2-16,-2-1 0 0,1 1 1 16,1-2-1-16,-1 0 1 0,1 0 3 0,1-3-2 15,1 1 4-15,1-3 0 0,2-2 0 0,0 0 2 16,0 0-2-16,2-2 1 0,0 2-4 0,0-3 1 15,1 1-2-15,0-2 0 0,4 1 2 16,-1-1-1-16,1 1-2 0,1 2 2 0,0-2-3 16,1 1 1-16,1 2-1 0,-2-2 0 0,2 3 0 15,1-1 1-15,-2 0-2 0,-1 4-1 16,0-4 2-16,1 4 0 0,-1-2 1 0,-1-2 1 16,3 4-1-16,-1-1-1 0,-1-1 1 0,1 0 0 15,0 0-1-15,1-1 2 0,0-2-1 0,3 1 1 16,0-2-5-16,-2 0 1 0,20 4-1 0,-31-10 0 15,31 10 3-15,-24-14 2 0,24 14-1 16,-26-14 1-16,26 14-1 0,-26-18 0 0,26 18-1 0,-20-20 1 16,20 20-2-16,-21-21 3 15,21 21-2-15,-21-23 2 0,21 23-3 0,-20-23 3 16,20 23-3-16,-22-25 3 0,22 25-3 0,-22-26 3 16,22 26-4-16,-21-28 4 0,21 28 15 0,-22-30-34 15,13 13 33-15,-1-3-33 0,3-1 15 0,-1-4 5 16,1-1-6-16,2-4 8 0,0-3-9 0,0-1 10 15,1-2-9-15,-1-3 9 0,0-2-9 16,1-3 8-16,2-1-9 0,-1 0 9 0,0 0-10 16,-2 0 11-16,-1 3 6 0,0 0-26 0,-2 3 27 15,2 4-27-15,-2 1 12 0,-2 1 8 0,-3 3-9 16,-2 2 8-16,-1-1-7 0,1 1 6 0,-1-1-6 16,-1 2 5-16,0 0-5 0,-2 0 6 15,1 1-6-15,-1-1 5 0,-1-2-6 0,2-1 5 16,1-2-9-16,2 0 7 0,3-3 13 15,0-2-28-15,4-1 29 0,-2 0-24 0,0 1 6 16,2-1 10-16,-2 1-8 0,4-1 7 0,1 1-8 16,1 1 7-16,2-1-8 0,1 2 8 0,-1 3-8 15,1 4 7-15,1 0-6 0,-1 4 5 0,2 1-5 16,-1 2 5-16,3 2-5 0,-1 1 4 0,-2 18-4 16,6-32 4-16,-6 32 9 0,10-30-33 0,-10 30 34 15,14-30-32-15,-14 30 18 16,21-27 4-16,-21 27-4 0,27-26 4 0,-10 12-1 0,0 2 2 15,2 1-2-15,2 3-1 0,-1-1-2 16,1 5 2-16,0-1-2 0,2 2 2 0,-1 3 0 16,1 1-2-16,-1 2 2 0,1 2-2 0,0 1 1 15,2 1 1-15,0 0 1 0,1 3-1 0,-1 0 1 16,1 1-2-16,1-2 2 0,0 1-1 16,3-3 1-16,3-1-1 0,-1-1 2 0,6-4 1 15,1 0 1-15,2-2 0 0,2-1-2 0,2-2 0 16,2-2-3-16,2 1 3 0,2-2-2 0,0 0 1 15,-1 0-1-15,3 0 1 0,-3 0-2 16,3 1 2-16,0 1 2 0,1 0 1 0,0 3-2 16,1 0 1-16,0 0-4 0,1 1 0 0,-2 1 0 15,2 1 0-15,-1-1 0 0,-1 2 0 16,0-2 0-16,4-3-2 0,1 1 3 0,2-2-1 16,2-2 0-16,0-2 4 0,3-3-4 0,2-1 2 15,0-3-3-15,2-1 3 0,0 1-2 0,1-2 3 16,0 1-4-16,1 0 4 0,-1 1-4 0,-1 0 5 15,-2 2-3-15,0 1 3 0,-1 1-2 0,-3 2 1 16,-4 2-1-16,2 4 2 0,-1-1-1 0,-4 1 0 16,2 3 0-16,-5 0 1 0,1 0 0 15,-1 3-1-15,-3-1 1 0,-1 1-1 16,-3 0 1-16,-1 0-1 0,-1 0 0 0,-1 1 0 0,0-2 1 16,-2 1 1-16,2-1-1 0,-2-1-1 15,-2 1 1-15,0-1-2 0,-1 0 1 0,0 0-1 16,-2 1 2-16,-3-1-2 0,0 0 1 0,0 0 0 15,-2 0-1-15,1 1 0 0,-1 0 0 16,-3-1 0-16,1 2 3 0,-2-2 0 0,1 0 0 16,-2 1-1-16,0 1-3 0,-2-1 1 0,-2 0 1 15,-1 0-2-15,-1 0 1 0,-3 0 0 0,-18-2 0 16,31 3-1-16,-31-3 2 0,24 5 0 0,-24-5-2 16,0 0 1-16,22 4 1 0,-22-4-3 0,0 0 1 15,0 0 0-15,0 0-1 0,0 0 0 16,0 0-1-16,0 0-1 0,0 0-1 15,0 0-1-15,0 0 1 0,0 0 1 0,0 0-1 16,0 0 0-16,0 0 1 0,0 0 0 0,-7 20 2 16,7-20 1-16,0 0 2 0,-17 12-1 0,17-12 0 15,0 0-1-15,-21 12 2 0,21-12-3 0,0 0 3 16,-18 10-2-16,18-10 0 0,0 0-4 0,0 0-8 16,-17 11-11-16,17-11-16 0,0 0-23 0,0 0-24 15,0 0-30-15,-25 6-35 0,25-6-18 16,0 0-15-16,0 0 7 0,-18 18 37 0,18-18 40 15,0 0-48-15,-32 10-2 0,32-10 151 0</inkml:trace>
  <inkml:trace contextRef="#ctx0" brushRef="#br0" timeOffset="3174.5667">3810 12371 519 0,'-20'4'83'0,"20"-4"-12"0,-35 14 0 0,35-14 7 16,-30 12 3-16,30-12 2 0,-23 7-9 0,23-7-8 15,0 0-13-15,-19 3-11 0,19-3-14 0,0 0-10 16,-9-19-4-16,9 19-1 0,1-29 12 0,4 10 5 15,0-10 10-15,8 1-5 0,-3-9 1 16,8 0-14-16,0-6 6 0,5 1 4 0,3-4-25 16,2 1 24-16,-1-2-27 0,1 1 5 0,-3 1 7 15,-1 3-13-15,-2 2 7 0,-2 3-10 0,-3 4 6 16,-3 1-8-16,-1 4 7 0,-5 4-7 0,-3 4 9 16,-5 20 2-16,4-32 9 0,-4 32-1 0,-8-23 1 15,8 23-6-15,-14-19-1 0,14 19-4 16,-17-12 0-16,17 12-3 0,-20-6-2 15,20 6-1-15,-18-2-1 0,18 2 0 0,-17 4-2 16,17-4-7-16,0 0-15 0,-24 13-20 0,24-13-38 16,0 0-52-16,-5 35-81 0,5-35-119 0,0 0-182 15,2 28 135-15,-2-28 381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2:24:29.5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1316 623 841 0,'-11'-17'78'0,"11"17"-28"15,0 0-26-15,0 0-1 0,0 0 14 0,0 0 20 16,0 0 5-16,0 0-3 0,0 0-12 0,0 0-10 16,0 0-7-16,0 0-5 0,0 0-9 0,0 0-4 15,0 0-1-15,0 0-6 0,-8 25 6 16,8-2 5-16,-2 5-2 0,1 5 27 15,-1 4-30-15,2 4-17 0,0 4 6 0,2 2-28 16,-2 0 24-16,1-1 12 0,0 5-16 0,-2-1 16 16,1 1 4-16,-1-5-35 0,2-4 16 0,-2-10-47 15,8 4-27-15,-8-20-28 0,14 10-103 0,-13-26-72 16,0 0-171-16,31 18 192 0,-28-40 263 0</inkml:trace>
  <inkml:trace contextRef="#ctx0" brushRef="#br0" timeOffset="234.3621">1354 478 1634 0,'-30'11'29'0,"30"-11"-16"0,-18 8-11 0,18-8-2 15,0 0-6-15,0 0 8 0,0 0 2 0,0 0-4 16,25 4 3-16,-25-4-2 0,28 1-2 0,-7-5 1 15,3-3-3-15,7-1-4 0,0-5 0 0,6 5-20 16,-3-7-27-16,7 6-26 0,-9-3-47 0,12 6-38 16,-18-5-51-16,15-6-69 0,-3 17-151 15,-17-6 163-15,14 18 273 0</inkml:trace>
  <inkml:trace contextRef="#ctx0" brushRef="#br0" timeOffset="437.4979">1351 937 1509 0,'-18'8'39'0,"18"-8"-23"15,0 0-17-15,0 0-4 0,0 0-1 0,0 0 10 16,0 0 9-16,17-13-5 0,0 3 5 0,5-5-14 16,7-1 3-16,4-1-4 0,3-1 0 0,2-1-14 15,4 3-15-15,-4-4-32 0,8 4-52 0,-14-2-78 16,15-6-152-16,-5 25-127 0,-17-2 121 15,17 15 351-15</inkml:trace>
  <inkml:trace contextRef="#ctx0" brushRef="#br0" timeOffset="878.8173">2093 877 1121 0,'-31'7'81'0,"8"5"-9"0,-7-3-3 15,5 8 5-15,-6-4-1 0,7 6 1 0,-9-2-16 16,8 4-4-16,-3-2-13 0,5 4-7 0,1 2-8 16,5 1-4-16,2-1-10 0,4-2-2 15,3 1-6-15,5-2-17 0,1-3 27 0,5 1-30 16,-3-20 26-16,14 25-11 0,-14-25-2 0,31 15 1 15,-10-13 0-15,3-3 0 0,1-5 1 0,7-4 0 16,1-5-10-16,1-5 31 0,0-5-33 0,-2-3 30 16,-1-1-16-16,-2-5-6 0,-1 1 10 0,-2 3-11 15,-3 0 10-15,-4 3-9 0,-3 2 7 16,-2 4-2-16,-5 2 0 0,-1 0 0 16,-8 19 2-16,6-27 0 0,-6 27 2 0,0 0-7 15,0 0 7-15,0 0-4 0,0 0 0 0,0 0 5 16,-21 2-8-16,21-2 2 0,-17 28-3 0,6-8 5 15,1 4-2-15,-1 4 4 0,0-2-5 0,3 2 7 16,2-1-10-16,1-3 5 0,4 0-14 0,1-6-9 16,6 0-24-16,-6-18-15 0,22 21-22 15,-22-21-12-15,37 10-28 0,-19-16-31 0,17 4-51 16,-12-6-127-16,4-3-93 0,14 10 173 0,-19-14 253 16</inkml:trace>
  <inkml:trace contextRef="#ctx0" brushRef="#br0" timeOffset="1411.128">2602 932 1088 0,'-9'29'167'0,"9"-29"-125"0,-18 29-1 0,6-9-6 16,7 3 21-16,-7 1 0 0,7 4-6 0,-7-4-1 15,6 4-12-15,-4-4-17 0,4 1-13 0,0-4 30 16,3-3-36-16,3-18 29 0,-4 19-22 0,4-19-8 15,0 0 0-15,0 0-4 0,0 0 2 16,0 0 1-16,0 0 3 0,24-1-1 0,-24 1 0 16,23-30-12-16,-7 7 32 0,2-2-31 0,0-3 28 15,-1-1-14-15,-2 0-9 0,0 1 9 0,-2 1-7 16,-2 3 8-16,0 4-3 0,-2-2 3 0,-9 22 1 16,12-30 4-16,-12 30-4 0,8-22 2 15,-8 22-4-15,0 0 2 0,0 0-1 0,0 0 0 16,0 0 1-16,0 0-2 0,0 0-1 15,0 0-3-15,0 0 1 0,0 0-5 0,0 0 3 16,14 19 1-16,-14-19-2 0,10 17 3 0,-10-17-3 16,0 0 1-16,23 18 3 0,-23-18-2 0,24 5 1 15,-24-5-2-15,29 5 3 0,-12-6 0 0,-17 1 0 16,34-8-2-16,-34 8-2 0,31-7 0 0,-31 7 3 16,28-9 8-16,-28 9-8 0,24-13 3 15,-24 13-6-15,22-10-5 0,-22 10 7 16,18-11-1-16,-18 11 3 0,0 0-1 0,19-18-4 15,-19 18 4-15,0 0-4 0,0 0 4 0,0 0-4 16,0 0 2-16,0 0-1 0,0 0 3 0,19 19 0 16,-19-19 0-16,3 33 3 0,-5-13-9 0,0 3 6 15,-5 2-5-15,1 2 4 0,1 1-5 0,1-2 7 16,2-1-11-16,2-6 5 0,0-19-19 16,6 25-8-16,-6-25-20 0,18 17-7 0,-18-17-16 15,25 2-10-15,-2-5-36 0,-12-14-61 0,17 5-66 16,-11-4-122-16,-1-4-45 0,17 10 276 0</inkml:trace>
  <inkml:trace contextRef="#ctx0" brushRef="#br0" timeOffset="1589.1428">3316 911 995 0,'-17'3'206'16,"17"-3"-109"-16,-13 18-31 0,13-18-4 0,-12 23-13 16,12-23-3-16,-14 31-14 0,9-11 1 0,-2 2-7 15,3 2 0-15,-2 3-6 0,3-1-3 0,0 1-15 16,2 2 4-16,0-4 0 0,1-2-32 0,1-2 31 15,-1-21-37-15,7 30-6 0,-7-30 0 0,16 17-18 0,-16-17-17 16,21-1-4-16,-21 1-34 0,28-22-71 16,-20-2-64-16,4-1-198 0,14 6 74 0,-19-17 370 15</inkml:trace>
  <inkml:trace contextRef="#ctx0" brushRef="#br0" timeOffset="1729.2898">3331 444 1207 0,'0'0'-14'0,"-6"18"-63"0,6-18-57 0,0 0-70 15,0 0-84-15,0 0-98 0,28 12 283 0</inkml:trace>
  <inkml:trace contextRef="#ctx0" brushRef="#br0" timeOffset="1947.9797">3696 273 857 0,'-8'22'145'0,"9"8"-4"0,-11 5 3 0,11 8-28 15,-15 0-14-15,9 8-18 0,-8 2-19 0,6 3-15 16,-5-2-16-16,4 1-32 0,-1-2 7 16,0-3-12-16,2 5-1 0,-2-2 14 15,2-1-13-15,0-1 11 0,1-4-13 0,1-1 14 16,2-5-10-16,3-6-34 0,5-4 1 0,-4-12-66 15,13 3 10-15,-14-22-18 0,25 20-47 0,-25-20-27 16,32-7-169-16,-7 5-90 0,-12-18 178 0</inkml:trace>
  <inkml:trace contextRef="#ctx0" brushRef="#br0" timeOffset="2416.7252">3900 900 1081 0,'2'34'249'15,"-15"-15"-170"-15,7 5 2 0,-9-2 1 0,9 3-2 16,-7-2-16-16,7 0-10 0,-2-3-18 0,8-20-13 16,-4 26-12-16,4-26-10 0,0 0-4 15,10 20 1-15,-10-20 1 0,0 0 3 0,26 3 0 16,-26-3 1-16,22-11 1 0,-22 11-2 0,30-27 2 16,-14 8-5-16,1-4 4 0,1 0-6 0,1 2 3 15,-1-2-1-15,0 2 7 0,-3 1-8 0,-2 0 7 16,-1 3-8-16,-12 17-1 0,20-28 2 0,-20 28 2 15,0 0-1-15,16-18 3 0,-16 18-5 0,0 0 3 16,0 0-1-16,0 23 3 0,-3-3 2 16,-1 9-8-16,-3 6-7 0,0 14-9 15,-4 9 17-15,0 9-12 0,0 3-5 0,0-1 16 16,-1 0-23-16,0-4 20 0,1 1 13 0,-1-8-11 16,1 2 13-16,1-3-13 0,-1-3 14 0,1-4-11 15,2-8 10-15,-1-6-9 0,2-4 8 0,0-4-7 16,-1-6-1-16,1-6 34 0,7-16-37 0,-12 20 36 15,12-20-33-15,0 0-6 0,-17-5-1 16,17 5-35-16,-14-24 38 0,7 6-30 0,0-5 34 16,0-2 4-16,1-4-7 0,-2-3 9 0,2-3-8 15,1-10 10-15,3-1-6 0,2-2 14 0,4 0-9 16,0 6 9-16,6 3-11 0,1 2 4 16,4 1-10-16,0 1 5 0,4 2-8 0,1 0 1 15,2 1-26-15,9 5-72 0,-14-18-112 16,16 14-375-16,1-1 15 0,-3-3 308 0</inkml:trace>
  <inkml:trace contextRef="#ctx0" brushRef="#br0" timeOffset="3041.7509">4977 590 1022 0,'0'0'185'0,"0"0"-147"0,0 0-13 0,0-23 9 15,0 23 19-15,0 0 21 0,0 0 2 0,0 0-8 16,0 0-21-16,0 0-10 0,0 0-12 0,0 0-4 15,0 0-1-15,0 0-4 0,0 0 3 16,4 32-3-16,-2-2 2 0,0 6-4 0,-2 6-9 16,0 1 11-16,-2 2-11 0,1 1 4 0,0-1-1 15,-1-2-9-15,-1-3 7 0,1-2-11 0,2-1 10 16,0-3-9-16,1-3 5 0,3-4-9 0,-1-6-4 16,2-1-20-16,-5-20-19 0,15 25-20 0,-15-25-39 15,19 10-43-15,-19-10-79 0,21-16-210 16,-4 11-60-16,-12-13 263 0</inkml:trace>
  <inkml:trace contextRef="#ctx0" brushRef="#br0" timeOffset="3260.5459">4741 612 1270 0,'0'0'385'0,"-18"8"-319"0,18-8-23 0,0 0-21 16,0 0-11-16,0 0 1 0,0 0-3 0,0 0 6 15,0 0-9-15,0 0 4 0,0 0-6 0,21 6-1 16,-21-6-2-16,30 0-4 0,-10-4 7 0,0 0-5 16,5-7-4-16,4 0-14 0,3-2-24 15,4-5-21-15,-3 3-31 0,13-2-28 0,-13-1-55 16,22 7-73-16,-14 0-169 0,2 9-54 16,11 8 290-16</inkml:trace>
  <inkml:trace contextRef="#ctx0" brushRef="#br0" timeOffset="3635.5059">5425 957 1306 0,'0'0'91'0,"-7"18"-50"0,7-18 11 0,0 0-17 15,-4 25 19-15,4-25-1 0,-5 19-7 0,5-19-4 16,-6 26-20-16,6-26-12 0,-4 33-1 0,2-17-4 15,1 1 2-15,-1 3-5 0,2-20 5 0,-1 31-2 16,1-31 4-16,0 29-4 0,0-29-22 16,1 24 30-16,-1-24-35 0,0 0 34 0,7 21-10 15,-7-21-5-15,0 0 3 0,0 0 1 0,0 0-3 16,0 0 4-16,0 0-1 0,14-17-11 0,-14 17 32 16,9-31-31-16,-4 10 32 0,-2-4-17 0,1 0-7 15,-3 1 13-15,0-1-9 0,-2 2 10 0,0 1-2 16,-3-1-1-16,1-1-5 0,-1 0 5 15,1 3 2-15,1 2 0 0,1 2-6 16,1 17 8-16,-1-22-16 0,1 22 8 0,0 0 0 16,0 0-6-16,0 0 1 0,0 0-3 0,0 0-3 15,19-16-1-15,-19 16-1 0,28-9-10 0,-11 2-11 16,6 0-14-16,-5-5-39 0,14 5-46 0,-13-12-77 16,24 8-180-16,-9 7-154 0,-2-3 42 0,11 17 496 15</inkml:trace>
  <inkml:trace contextRef="#ctx0" brushRef="#br0" timeOffset="4010.5157">5771 1107 1247 0,'0'0'335'15,"0"0"-307"-15,0 0-21 0,0 0 6 0,0 0 19 16,17 13 8-16,-17-13 5 0,25-9-12 0,-8 1-12 15,5-4-9-15,6-6-4 0,1-3-8 0,4-1 3 16,0-1-5-16,-3 2 4 0,-3-2-5 0,-2 2 11 16,-3 1-8-16,-2 0 5 0,-3-2-6 0,-5 3 2 15,-12 19-1-15,12-31 2 0,-12 31 2 16,-9-21 1-16,9 21-8 0,-25-19 1 0,7 10-3 16,-4 6-3-16,-1 0 7 0,-4 8 4 15,-1 6-1-15,0 3 0 0,-1 7 3 0,0 2 0 16,1 5 10-16,-2 0-1 0,5 4 9 0,-1 1-7 15,2 1 3-15,2 1-12 0,4-1 7 0,3-2-13 16,7-4 6-16,3-2-4 0,5-3-11 0,2-2 25 16,6-1-28-16,1-3 23 0,-9-17-13 15,36 25-4-15,-12-17 4 0,8-3-8 0,2-6-14 16,8-4-16-16,0-9-35 0,12 4-58 0,-14-17-64 16,24 9-312-16,-13 5-59 0,-6-4 151 0</inkml:trace>
  <inkml:trace contextRef="#ctx0" brushRef="#br0" timeOffset="4401.1549">6285 1019 1325 0,'-20'13'144'0,"20"-13"-97"15,-12 21-7-15,12-21 6 0,1 19 3 0,-1-19-3 16,0 0-3-16,23 22-8 0,-23-22-4 15,33 5-6-15,-11-6-2 0,6-4-4 0,0-2-2 16,1-3-5-16,0-1-3 0,-1-2-8 16,2 1 1-16,-2-1-3 0,-3-1 4 0,-3 2-3 15,-5-1 3-15,-17 13 1 0,24-21-1 0,-24 21 0 16,12-18 3-16,-12 18-7 0,3-17 5 0,-3 17-2 16,-6-21 0-16,6 21-6 0,-20-21-3 0,20 21-8 15,-31-11-3-15,11 8-2 0,0 3 8 16,-3 3 3-16,-1 6 3 0,-2 4 12 0,-2 8-11 15,-4 3 11-15,-1 0-7 0,3 3 3 0,-1 2 1 16,5 1 9-16,3 2-4 0,4 2 13 0,2-2-7 16,6-2-13-16,2-1 22 0,5-2-29 0,5-4 22 15,5-3-12-15,5-2-6 0,-11-18 2 0,35 24-4 16,-10-16-2-16,6-5-17 0,5-7-13 0,9-1-27 16,-4-15-60-16,20 11-98 15,-19-17-191-15,17 7-177 0,4 4 114 0,-11-10 475 16</inkml:trace>
  <inkml:trace contextRef="#ctx0" brushRef="#br0" timeOffset="6153.5754">706 435 1207 0,'-18'6'96'0,"18"-6"-74"0,1 17-18 0,-1-17-7 15,6 25 4-15,-6-25 1 0,9 26-2 0,-9-26 0 16,8 24-2-16,-8-24-19 0,13 26-20 0,-13-26-37 16,17 21-39-16,-17-21-44 0,19 13-42 15,-19-13-41-15,19 6-75 0,6 2 177 16,-25-8 142-16</inkml:trace>
  <inkml:trace contextRef="#ctx0" brushRef="#br0" timeOffset="6294.1844">958 304 1062 0,'-21'4'86'0,"21"-4"-40"0,-14 17-8 16,14-17-6-16,-10 28 4 0,9-11-13 0,-2 2-9 15,2 2-9-15,1-2-14 0,-1 2-49 0,1-21-85 16,13 23-160-16,-13-23-187 0,36 22 152 0,-36-22 338 15</inkml:trace>
  <inkml:trace contextRef="#ctx0" brushRef="#br0" timeOffset="7013.0359">6798 241 1182 0,'0'0'136'0,"0"0"-114"0,-28 23-20 16,28-23 4-16,-24 29-1 0,11-4 3 0,0-6 2 16,-3 9-5-16,5-7 0 0,-1-4-4 15,12-17-14-15,-10 26-22 0,10-26-36 16,0 0-31-16,0 0-20 0,27 18-25 0,-27-18-24 16,37-14-41-16,-7 3-80 0,-13-8 76 0,28 7 216 15</inkml:trace>
  <inkml:trace contextRef="#ctx0" brushRef="#br0" timeOffset="7137.9996">7061 235 734 0,'-16'17'103'0,"-2"3"-41"0,0 8-15 0,-1-5-2 15,4 4-11-15,-3-5-12 0,6 3-19 0,1-6-17 16,1-1-57-16,10-18-69 0,-6 27-129 0,6-27-134 16,9 29 251-16</inkml:trace>
  <inkml:trace contextRef="#ctx0" brushRef="#br0" timeOffset="7716.137">7894 722 1179 0,'0'0'59'0,"-25"0"-11"0,25 0-19 16,-20 1 15-16,20-1 9 0,-25 7-47 16,25-7 28-16,-28 26-49 0,11-4 39 0,4 5 12 15,-5 1 4-15,6 4 16 0,-3-1-15 0,4 1-2 16,0-3-18-16,6-4-5 0,3-2-11 0,2-4 3 15,5-1-6-15,-5-18-3 0,18 31-1 0,-18-31 3 16,29 20-5-16,-8-16 8 0,3-3 1 0,2-3-1 16,3-6 5-16,0-1-5 0,1-7 3 15,1-1-7-15,-3-3 3 0,0-3-5 0,-4-2 2 16,0-2-1-16,-3-1 5 0,-3-4-9 0,-2 2 11 16,-5 0-11-16,-4 1 7 0,-4 0-3 0,-7 2-29 15,-3 5 47-15,-4 4-13 0,11 18 15 16,-34-29 11-16,12 17-41 0,0 1-14 0,-4 8-11 15,3 4-4-15,-3 7-2 0,4 8 5 0,-4 5 10 16,8-6-50-16,-4-1-59 0,22-14-106 16,-22 32-197-16,14-5-41 0,16 2 280 0</inkml:trace>
  <inkml:trace contextRef="#ctx0" brushRef="#br0" timeOffset="8184.9172">9001 259 662 0,'0'0'85'0,"0"0"-54"0,0 0 10 16,4-22 27-16,-4 22 22 0,0 0 10 15,0 0-8-15,0 0-19 0,0 0-17 0,-18-17-11 16,18 17-4-16,0 0 0 0,-28-5-1 0,28 5-3 15,-26 3-5-15,26-3-4 0,-30 3-5 0,30-3-4 16,-35 9 2-16,18 3-9 0,-3 5 9 0,2 2 1 16,-3-1 0-16,2 6 10 0,-2 6-11 0,2 3-2 15,-1 6 0-15,0 2-13 0,0 2 3 0,2 5-1 16,0 5-5-16,4-1 27 0,3-1-37 16,3 1-11-16,2-6 6 0,3-3-30 15,5-1 40-15,5-5 8 0,4-4-15 0,2-6-6 16,7 1-36-16,-6-11-31 0,15 5-61 0,-29-22-25 15,51 24-60-15,-31-19-107 0,-2-3-100 0,16 6 128 16,-34-8 307-16</inkml:trace>
  <inkml:trace contextRef="#ctx0" brushRef="#br0" timeOffset="8372.4154">8494 822 1307 0,'-23'2'368'16,"23"-2"-288"-16,-20 2-36 0,20-2-24 0,0 0-9 15,0 0-5-15,0 0-7 0,0 0 1 16,19-11 0-16,-2 4-4 0,7-2 7 16,7-4-7-16,6 2 7 0,6-5 19 0,6 4-24 15,2-2 9-15,2-3-35 0,-3 2-55 0,9-3-46 16,-17 0-111-16,23 0-141 0,-10 12-161 0,-8 5 86 16,12 7 456-16</inkml:trace>
  <inkml:trace contextRef="#ctx0" brushRef="#br1" timeOffset="16001.8728">1453 1910 680 0,'15'-26'142'0,"-15"26"-102"0,0 0-19 0,13-17-3 16,-13 17 1-16,0 0 3 0,0 0-4 0,0 0-5 15,0 0-9-15,0 0-4 0,0 0 0 16,17-5 0-16,-17 5 0 0,0 0 2 0,0 0-3 16,0 0 3-16,17 11 0 0,-17-11 0 0,0 0 1 15,21-5-1-15,-21 5 1 0,19-8 0 16,-19 8 6-16,24-12 7 0,-24 12 18 0,26-13 10 15,-26 13 5-15,29-15-6 0,-29 15-15 0,29-12-11 16,-29 12-8-16,28-7-4 0,-28 7-2 16,27-4-2-16,-27 4 0 0,27 1-1 0,-27-1 0 15,25 5 0-15,-25-5-1 0,32 7 2 0,-15-2-1 16,4-1 1-16,2 1-1 0,1-2 0 0,5-1-1 16,2 0 2-16,2-3 0 0,1 0-1 0,2-3 1 15,3 0-2-15,1-1 2 0,3 1 0 0,3-4 3 16,0 1-2-16,3-1 2 0,2-1-2 15,-1 2 4-15,2-2 5 0,2 2 5 0,-1 1 1 16,-1-1 0-16,2 3-7 0,-2-2-3 16,2 3-4-16,-2 0-6 0,-1 1-1 0,0 2-1 15,0 0 0-15,-1 0 4 0,1 2 1 0,1 1-1 16,-2-1 1-16,1 0 0 0,2 2 0 0,-3-2 0 16,-2 1 1-16,4-1-2 0,0 0 2 0,0-1 0 15,3 0 0-15,0-2 0 0,4 0 0 0,0-1-2 16,2-1 0-16,1 0 1 0,-1 0-1 15,1-1 3-15,-2-1-2 0,1 3 4 0,-1-1-1 16,0 1-1-16,1 1 1 0,-2 1-4 0,1 0 1 16,-3 2-1-16,-1 2 0 0,-3-1 1 0,0 3 0 15,-1 0-1-15,-2 3 8 0,0-3-2 16,1 1 1-16,0 1-2 0,1-2-4 0,3-2-2 16,0 1 3-16,2-1-1 0,0-1 1 15,-1 0-2-15,-1-1 1 0,3 0-1 0,0-2 1 16,1 0 0-16,0-2-1 0,1 0 1 0,0-1-1 15,-1 2 0-15,0 0 1 0,0 0-1 0,-2 0 0 16,0-2 2-16,1 3-2 0,0-2 2 0,-1 2-1 16,2 0 0-16,0-1 0 0,2 1-1 0,0-2 1 15,0 1 1-15,-2 1 0 0,-1-1-1 0,1 1 1 16,-2 0 0-16,0 0-1 0,0-1 1 16,2 1 0-16,0-1-1 0,1-2 1 0,2 1-1 15,1-3 1-15,2 1 0 0,-2-2-1 16,4 0 2-16,1-1-2 0,0 0 2 0,1-2-3 15,1 2 3-15,-1-2-3 0,0 3 2 0,-1 0-1 16,-1 2 1-16,-2-3-1 0,2 1-10 0,-1 0 0 16,0 4 0-16,2 0-1 0,-2-1 11 0,1 3-1 15,-2 0 0-15,1-1 0 0,-3 2 0 16,1-1 3-16,-1 0-1 0,1-1 1 0,1 0 0 16,2-2-4-16,1 1 2 0,1-2-1 0,0 2 1 15,-1-3-2-15,4-2 10 0,-1 2-1 0,1-4 10 16,2 5 3-16,-5-2-3 0,4 0-1 0,-6 1-7 15,2 0-7-15,-2 0-1 0,-4 3-2 0,4-2 4 16,-2 2 0-16,-2-1 0 0,1 1-2 16,0 2-1-16,-2-2-1 0,-3 4-1 0,1-2 2 15,-3 0-1-15,-1-2 1 0,1 1 1 0,-2 1 0 16,1 0 0-16,0-1 0 0,-3 1 0 0,2 0-2 16,1-2 2-16,1 0 0 0,-1-1 0 0,0 0 0 15,-1 0 0-15,-1 0 0 0,3-1 2 0,2 0-1 16,-3-1 2-16,2 0-2 0,-1 0-1 15,-1-1 0-15,0 1 4 0,0 1 2 16,-2-1 5-16,-2 1-2 0,-2-1-1 0,2 2-2 16,-1-1-3-16,0 2-1 0,-1-1 0 0,0 2-3 15,0 0 0-15,0 0-1 0,0-1 1 0,-1 0 0 16,0-2 2-16,-4 1-3 0,2-1 1 0,-2 0-1 16,0 1-2-16,0-1 0 0,-1 1 1 0,1-2 0 15,-1 1 2-15,0-2-2 0,1 0 3 16,-3-1-4-16,2 1 4 0,-2 0-1 0,-2-2 8 15,-1 2 2-15,-3 0 2 0,1 0-2 0,-3 1-4 16,-3 2-5-16,1 0-3 0,-3 2-1 16,-1-2 0-16,-4 1 0 0,-1 0 4 0,-2 2-1 15,-3 2 1-15,-18-2-1 0,32 3-1 0,-32-3 1 16,23 3-1-16,-23-3 2 0,0 0-2 0,0 0 0 16,0 0 2-16,0 0-1 0,0 0-1 15,0 0 2-15,0 0-3 0,0 0 3 0,0 0 1 16,0 0-3-16,0 0 2 0,0 0-3 0,0 0-1 15,0 0 3-15,0 0 0 0,0 0 0 0,17 10 0 16,-17-10 0-16,0 0 0 0,0 0 0 0,0 0 1 16,0 0-1-16,0 0 0 0,0 0-12 0,0 0-16 15,0 0-29-15,18 10-59 0,-18-10-83 16,0 0-302-16,0 0 40 0,0 0 295 16</inkml:trace>
  <inkml:trace contextRef="#ctx0" brushRef="#br2" timeOffset="32604.9584">9585 466 429 0,'0'0'44'0,"0"0"-5"16,6-27 18-16,-6 27 21 0,12-21 26 16,-12 21 9-16,13-16-6 0,-13 16-18 0,15-17-25 15,-15 17-16-15,0 0-9 0,17-17-8 0,-17 17-5 16,0 0 1-16,0 0 4 0,0 0 7 0,0 0 8 15,0 0-1-15,0 0-4 0,0 0-8 0,0 0-9 16,0 0-4-16,2 24-8 0,-2-24 0 0,-14 36 2 16,3-10 2-16,-2 6 7 0,-5 9 5 15,2 5-1-15,-2 3 0 0,4 3 24 0,-5 1-46 16,4-1-9-16,-2-3 6 0,3 1-30 0,4-8 39 16,3-3 5-16,2-5-15 0,2-5 7 0,5-5-8 15,1-5 4-15,4-2-9 0,-7-17 5 0,26 22-3 16,-9-17 2-16,3-3 5 0,1-4-4 0,3-3-2 15,1-2 1-15,2-6-2 0,0-2 0 16,2-2 2-16,-1-1-14 0,2 0-3 16,-1-1-21-16,4 2-11 0,-6-3-21 0,7 3-14 15,-11-3-34-15,12 6-44 0,-14-5-60 0,11 5-145 16,2 11-67-16,-34 3 239 0</inkml:trace>
  <inkml:trace contextRef="#ctx0" brushRef="#br2" timeOffset="32839.3536">10285 744 1542 0,'-20'-9'66'0,"20"9"-108"0,-22 12 44 16,22-12-50-16,-24 39 48 0,10-11 11 0,0 1-2 15,-2 4 15-15,-1-2-6 0,2 0 4 16,0 0-14-16,2-5 0 0,5 1-5 0,2-5 6 15,2-4-8-15,3-1 1 0,1-17-22 0,7 20-33 16,-7-20-7-16,25 6-29 0,-1-7-60 0,-24 1-118 16,29-30-219-16,4 15 12 0,-17-15 438 0</inkml:trace>
  <inkml:trace contextRef="#ctx0" brushRef="#br2" timeOffset="33214.3539">10241 458 1471 0,'-28'11'22'0,"2"0"-19"0,6 0 2 0,20-11-2 16,-27 16-5-16,27-16-22 0,0 0-45 0,0 0-33 15,0 0-15-15,0 0 18 0,18 7 35 16,-18-7 23-16,32 6 11 0,-12-2 5 0,2 0 5 16,4 1 15-16,-2 3 2 0,2-4 4 0,-1 6 1 15,-1 0-2-15,0 3 5 0,-4 0 5 0,-2 2 19 16,0 3 14-16,-18-18 15 0,23 40 2 15,-17-21-16-15,-1 2 32 0,-7 4-44 0,5-3-10 0,-8 9 17 16,4 6-30-16,-7-2 40 0,6 2 2 16,-8-2 4-16,8-3 0 0,-5-2-18 15,4 0 12-15,-2-4-17 0,5-3-6 0,-1-4 0 16,5-2-5-16,-4-17-5 0,9 23-1 0,-9-23 3 16,0 0 4-16,22 7-5 0,-22-7-3 0,25-8 5 15,-8-4-2-15,2-8-2 0,3-6-2 0,0-5-5 16,1-2-11-16,1 0 6 0,-1-2-9 0,-1 0 9 15,-2-4-11-15,-3 0 7 0,0 1-23 0,0 5 2 16,-5-1-17-16,5 2-49 0,-16-2-41 16,19 0-98-16,-25 4-103 0,12 7-123 0,-7 23-9 15,0 0 341-15</inkml:trace>
  <inkml:trace contextRef="#ctx0" brushRef="#br2" timeOffset="33448.8107">10928 791 1077 0,'0'0'150'0,"0"0"-47"16,0 0 8-16,17 19 0 0,-17-19-17 0,0 0-15 15,0 0-18-15,0 0-19 0,-4 22-12 0,4-22-5 16,-1 22-9-16,1-22-1 0,-4 29-5 0,-1-12-3 16,1 1-4-16,-2 4 4 0,-3 1-7 15,1-2 4-15,-2 2-10 0,1-1 0 16,2 0-17-16,1-5 0 0,5 2-25 0,1-19-24 15,6 21-49-15,-6-21-59 0,0 0-78 0,0 0-122 16,23-15-102-16,1 12 137 0,-17-20 345 0</inkml:trace>
  <inkml:trace contextRef="#ctx0" brushRef="#br2" timeOffset="34308.7812">11212 686 1684 0,'0'0'65'16,"0"0"-46"-16,0 0 5 0,0 0 11 0,0 0 14 16,-3 18-1-16,3-18-6 0,0 0-17 0,5 18 20 15,-5-18-39-15,0 0-26 0,0 0 23 16,6 25-47-16,-8-4 39 0,1 1 12 0,-4 1-6 16,-1 0 6-16,-1 1-4 0,-1 0 1 0,-1 0 1 15,2-1 5-15,-1-6-1 0,8-17 4 0,-9 29-12 16,9-29 1-16,-3 17-4 0,3-17 1 0,0 0 0 15,0 0-2-15,0 0 1 0,0 0 6 0,0 0-5 16,20 3 4-16,-20-3-5 0,28-32-7 0,-10 10 8 16,4-3-7-16,2 0 7 15,0-3-2-15,0-1 4 0,-3-2-6 0,1 1-7 16,1 7 31-16,1 3-8 0,0-3 11 0,-1 5-22 16,-6-4 0-16,-17 22 0 0,27-22 0 0,-27 22 0 15,0 0 0-15,0 0 0 0,0 0 0 0,0 0 0 16,8 35 0-16,-10-17 0 0,-1 6 0 0,0-2 0 15,-2 1-14-15,4 4-5 0,2-2 21 0,3-1-5 16,3-2-4-16,1 0-8 0,3-5-3 16,5 1-9-16,-16-18 2 0,35 27-5 0,-15-17 6 15,5-2-11-15,0-5-10 0,9 0-45 0,-11-12-50 16,16 4 11-16,-17-8-8 0,12 3 0 0,-14-4-5 16,6-1-44-16,-9-1-6 0,0-3-7 0,1 4 27 15,-12-5 24-15,6 1 65 0,-8 2 100 0,-5-4 94 16,1 21 74-16,-7-21 18 15,-2 1 20-15,9 20 22 0,-27-7-57 0,27 7-35 16,-33 3-25-16,33-3-78 0,-35 6 35 0,35-6-12 16,-37 25-17-16,37-25-11 0,-35 33-7 0,20-15-3 15,-2 0-9-15,4 2 4 0,0-3-11 0,7 3 0 16,6-20-10-16,-7 26 0 0,7-26-7 0,5 20 2 16,-5-20-2-16,0 0 1 0,26 18 0 0,-26-18 3 15,31 2 0-15,-14-4-2 0,2-2-3 16,2-1-4-16,1-6 4 0,1-1-3 0,-1-2 5 15,0-3 0-15,-3 0-1 0,1 2-2 0,-3-5 5 16,-2 3-9-16,-2 0 5 0,-2 0-6 16,-11 17 2-16,15-20-1 0,-15 20 5 0,0 0-2 15,0 0 4-15,0 0 0 0,0 0-3 0,0 0 3 16,0 0-5-16,-2 35 2 0,-4-4-5 0,-4 5 4 16,-2 5-5-16,-3 4 2 0,0 8-21 15,-4 4 16-15,2 7-11 0,-1 2-9 0,1-5 29 16,1 1-19-16,2-5 13 0,0-1 13 0,2-8-14 15,2-6 14-15,2-7-12 0,1-4 7 0,2-6-4 16,1-1 2-16,4-24-2 0,-2 27 3 0,2-27 0 16,0 0 8-16,0 0 6 0,0 0-1 0,0 0 0 15,0 0-8-15,-4-33-4 0,2 9-3 16,0-4 3-16,2-3-6 0,0-2 7 0,2-2-9 16,0-1 9-16,-1-7-10 0,2-1 4 15,1-7-12-15,5-2-1 0,2-2 14 0,4 3-27 16,-2 3 13-16,5 9-28 0,-6 2-28 0,8 13-37 15,-15-4-87-15,18 9-176 0,-23 20-182 0,22-25 50 16,3 26 498-16</inkml:trace>
  <inkml:trace contextRef="#ctx0" brushRef="#br2" timeOffset="34699.4946">12745 561 1316 0,'0'0'164'0,"0"0"-152"0,0 0-4 15,0 0 13-15,-3 22 20 0,7-3 11 16,-8 5-5-16,3 9-15 0,-7-1-27 0,-3 3-24 16,-3 9 10-16,0-3 0 0,-1 9 14 0,3-3 12 15,-1-6-13-15,2 0 4 0,2-1-9 16,2-2 9-16,3-2-14 0,0-4-5 0,8-3-27 15,-4-12-29-15,12 4-55 0,-12-21-56 0,20 22-85 16,-20-22-89-16,0 0-105 0,39 15 250 0,-39-15 207 16</inkml:trace>
  <inkml:trace contextRef="#ctx0" brushRef="#br2" timeOffset="35230.7262">12475 531 1466 0,'-14'17'358'0,"14"-17"-317"16,-19 11-35-16,19-11-9 0,0 0 2 0,0 0 4 16,0 0 7-16,0 0 4 0,30 19 1 0,-30-19-2 15,40 4 5-15,-13-8-5 0,6-2-4 16,4-2-4-16,3-3-6 0,2-1-1 0,4-4-3 16,-1 1 0-16,2 0 2 0,-2-1 1 0,-2 0 6 15,-1 3-2-15,-2-3-4 0,-1 4-2 16,-4 1-7-16,-5 0 6 0,-2 5 4 0,-8 0 1 15,-20 6 8-15,21-8-7 0,-21 8 2 0,0 0-6 16,0 0 7-16,-3 19 5 0,3-19-2 0,-12 29-1 16,2-6 1-16,-2 2 0 0,-2 11-3 15,-1 0 9-15,-1 5-8 0,0 5 3 0,-1-1-18 16,0-5 13-16,4 3-8 0,-2-4 4 0,4 3 16 16,2 0-11-16,0-4 5 0,3-3-5 0,0-2 8 15,1-4-10-15,3-3 1 0,0-3-3 0,5-3 0 16,-1-3 0-16,-2-17 0 0,11 24 0 0,-11-24 0 15,0 0 0-15,23 17 0 0,-23-17 0 16,21-2 0-16,-21 2 0 0,29-15 0 0,-11 0 0 16,1-2 0-16,0-4 0 0,-1 0 0 15,2 0 0-15,-2 1 0 0,-18 20 0 0,30-35 0 16,-16 17 0-16,-2 1 0 0,-1 0 0 0,-11 17 0 16,18-26 0-16,-18 26 0 0,0 0 0 0,0 0 0 15,0 0 0-15,17-7 0 0,-17 7 0 0,0 0 0 16,0 0 0-16,5 26 0 0,-5-26 0 15,6 26 0-15,-6-26 0 0,5 24 0 0,-5-24-32 16,7 25-13-16,-7-25-24 0,11 21-13 0,-11-21-34 16,20 14-25-16,2-5-59 0,-22-9-72 0,25-1-126 15,-1 11-81-15,-24-10 267 0</inkml:trace>
  <inkml:trace contextRef="#ctx0" brushRef="#br2" timeOffset="35433.8547">13600 837 1232 0,'0'0'232'0,"0"0"-103"0,0 0-33 16,0 0-15-16,0 0-28 0,0 0-13 0,-19 25-12 15,19-25 3-15,-9 32-2 0,4-9 8 0,-4-2-10 16,2 2-6-16,-1 2-12 0,-1-2-7 16,0 0-2-16,5 1 0 0,0-2 0 0,2-2-11 15,3-1-7-15,-1-19-2 0,5 28-13 0,-5-28-6 16,0 0-27-16,0 0-25 0,26 18-51 15,-26-18-80-15,23-17-192 0,-23 17-146 0,25-21 130 16,2 15 430-16</inkml:trace>
  <inkml:trace contextRef="#ctx0" brushRef="#br2" timeOffset="35871.4115">13808 749 1595 0,'0'0'63'15,"-3"18"-22"-15,3-18 21 0,-1 17 16 0,1-17 1 16,1 17-26-16,-1-17-13 0,0 19-19 0,0-19-6 16,0 0-15-16,3 28 0 15,-3-28 0-15,-3 20 0 0,3-20 0 0,-5 31 0 16,2-15 0-16,-3 4 0 0,0 0 0 0,-3 2 0 16,-1 0 0-16,2 2 0 0,-2-2 0 0,2 1 0 15,0-5 0-15,8-18 0 0,-7 30 0 0,7-30 0 16,-3 17 0-16,3-17 0 0,0 0 0 0,0 0 0 15,0 0 0-15,0 0 0 0,0 0 0 16,25-30 0-16,-13 11 0 0,5-6 0 0,1 2 0 16,0 0 0-16,0 2 0 0,-4 0 0 0,-2 1 0 15,2-1 0-15,-3 0 0 0,2-2 0 0,-1 7 0 16,-12 16 0-16,24-27 0 0,-24 27 0 0,17-11 0 16,-17 11 0-16,0 0 0 0,0 0 0 15,14 21 0-15,-14-21 0 0,8 29 0 0,-8-29 0 16,13 29 0-16,-13-29 0 0,17 31 0 15,-17-31 0-15,29 30-8 0,-29-30-12 0,36 22-9 16,-14-13 8-16,6-2-12 0,0-2-10 0,10-2-16 16,-8-5-29-16,10 3-30 0,-13-7-18 0,11 5-31 15,-19-6-19-15,12 5-32 0,-31 2-41 0,29-8-24 16,-12 9 6-16,-17-1 176 0</inkml:trace>
  <inkml:trace contextRef="#ctx0" brushRef="#br2" timeOffset="36308.958">14413 948 486 0,'0'0'208'15,"0"0"-13"-15,-30-28-13 16,30 28-21-16,-28-15-18 0,28 15-23 0,-31-17-21 15,31 17-15-15,-32-18-15 0,32 18-22 0,-31-16-4 16,31 16-10-16,-25-7-6 0,25 7-1 0,-22 2-8 16,22-2-7-16,-20 12-1 0,20-12 1 0,-17 28 2 15,9-10 7-15,-1 3 1 0,2 0-1 0,1 2-20 16,1 0 0-16,3-2 0 0,2-1 0 16,2-3 0-16,-2-17 0 0,13 29 0 0,-13-29 0 15,24 16 0-15,-24-16 0 0,29 6 0 16,-12-8 0-16,1-3 0 0,0-2 0 0,-1-7 0 0,2 1 0 15,-1-3 0-15,0-1 0 0,0-1 0 0,-2-1 0 16,-3-2 0-16,0 1 0 0,-2 0 0 0,-4 3 0 16,-7 17 0-16,11-29 0 0,-11 29 0 15,0 0 0-15,0 0 0 0,0 0 0 16,0 0 0-16,0 0 0 0,-14 17-15 0,0 10 4 16,-4 7-1-16,-3 9 19 0,-3 2-4 0,2 5 4 15,1 3-6-15,0 1-22 0,3 2 13 0,-1 3-8 16,2-8 18-16,3 0 11 0,1-10-8 0,3-4 7 15,2-6-10-15,0-7 5 0,6-5-5 0,-1-2 4 16,3-17-6-16,0 21 2 0,0-21-1 0,0 0 2 16,0 0-1-16,0 0 1 0,0 0 2 15,11-27-5-15,-5 4 0 0,2-6 0 0,1-1 0 16,2-4-2-16,2 0 4 0,-1-3-5 0,0-3 6 16,0-1-8-16,1-3 10 0,1-2-5 15,2 1 0-15,1-1 0 0,2 3-6 0,-2 5-25 16,5 6-17-16,-7 0-25 0,5 12-32 0,-12-7-45 15,15 14-83-15,-22-4-162 0,-1 17-156 16,32-11 97-16,-32 11 454 0</inkml:trace>
  <inkml:trace contextRef="#ctx0" brushRef="#br2" timeOffset="36621.469">14818 720 1330 0,'-22'20'411'0,"22"-20"-355"16,-26-2 0-16,9-2-16 15,17 4 16-15,-27-2-29 0,27 2-8 0,-28 0 6 16,28 0-20-16,-24 6-1 0,24-6 0 0,-24 13 2 16,24-13-1-16,-23 28-2 0,12-11-3 0,11-17 0 15,-14 28 0-15,14-28 0 0,-4 24 0 0,4-24 0 16,9 28 0-16,-9-28 0 0,15 25 0 0,-15-25 0 16,21 17 0-16,-21-17 0 0,24 14 0 0,-24-14 0 15,27 13 0-15,-27-13 0 0,26 10 0 16,-26-10 0-16,20 12 0 0,-20-12 0 0,0 0 0 15,20 20 0-15,-20-20 0 0,7 19 0 0,-7-19 0 16,0 23 0-16,0-23 0 0,-11 33 0 0,3-11 0 16,-4-1 0-16,-3 0 0 0,0 1 0 15,-2-4 0-15,4 1-46 0,-5-4-60 0,10 3-45 16,-18-18-110-16,26 0-371 0,-19 12 69 16,-1-13 276-16</inkml:trace>
  <inkml:trace contextRef="#ctx0" brushRef="#br2" timeOffset="36793.3424">13696 446 1773 0,'-31'26'274'0,"12"-26"-274"0,19 0 0 16,0 0-24-16,0 0-17 0,0 0 0 15,0 0-31-15,6-17-132 0,27 1-255 0,2 9-163 16,4-2 39-16,19 12 583 0</inkml:trace>
  <inkml:trace contextRef="#ctx0" brushRef="#br2" timeOffset="36934.0153">15239 951 2047 0,'23'2'0'0,"-23"-2"0"0,-21 4 0 0,21-4 0 16,-20-2 0-16,20 2 0 0,-43-20-82 15,43 20-377-15,-41-34-225 0,15 13 29 16,8 8 489-16</inkml:trace>
  <inkml:trace contextRef="#ctx0" brushRef="#br2" timeOffset="53304.8667">9490 2153 164 0,'0'0'87'16,"-1"-20"-22"-16,1 20-1 0,0 0-5 0,0 0 3 15,0 0-3-15,0 0 4 0,0 0-6 0,0 0-1 16,0 0 0-16,0 0 13 0,0 0 0 0,0 0 0 16,0 0-11-16,0 0-15 15,0 0-11-15,0 0-4 0,0 0-4 0,0 0-2 16,0 0-1-16,0 0-5 0,-1 26 1 0,1-26-3 16,-12 24 1-16,12-24-2 0,-15 30 6 0,5-12-1 15,2 3 8-15,-4 2-3 0,3 5 7 0,-3-1-5 16,1 6 7-16,0-6-8 0,3 3 5 0,-3-3-13 15,5-2 0-15,1-4-13 0,4-3 1 16,1-18-8-16,3 25 5 0,-3-25-4 0,12 19 3 16,-12-19-3-16,20 17 3 0,-20-17-1 0,24 12 0 15,-24-12 0-15,29 8 0 0,-12-5-1 0,0 0 0 16,2-2-4-16,-2-2-8 0,2 2-9 16,-1-6-12-16,4 4-12 0,-5-8-9 0,6 5-9 15,-6-10-20-15,9 9-16 0,-9-13-41 0,11 10-30 16,-7-8-75-16,-7-8-114 0,20 20 166 15,-20-22 195-15</inkml:trace>
  <inkml:trace contextRef="#ctx0" brushRef="#br2" timeOffset="53508.0465">9973 2375 1045 0,'0'0'211'16,"0"0"-171"-16,0 0-9 0,0 0-4 0,0 0 3 15,0 0 4-15,0 0-8 0,0 0-7 16,0 0-14-16,-8 22-2 0,6-1-5 0,0 4 6 16,0 3-7-16,-1 3 7 0,-2 1-8 0,0-1 8 15,2-2 10-15,-2-2-35 0,2-1 7 0,-1-5-44 16,5 2-18-16,-1-23-45 0,2 26-89 16,-2-26-141-16,0 0-101 0,19 13 268 0</inkml:trace>
  <inkml:trace contextRef="#ctx0" brushRef="#br2" timeOffset="53883.061">10184 2133 907 0,'0'0'175'16,"0"0"-146"-16,-25 22-18 0,25-22-5 0,-13 19 10 15,13-19 13-15,-7 19 1 0,7-19 1 0,0 0-13 16,0 24-6-16,0-24-2 0,8 17 4 0,-8-17 1 15,12 17 5-15,-12-17-3 0,15 20 3 0,-15-20-5 16,17 27 4-16,-17-27-3 0,17 35 4 0,-11-17-2 16,2 5 5-16,-4-2-7 0,1 3 5 15,-3-1-9-15,2 1 10 0,-4-2-7 0,3 1 5 16,-5-4-8-16,4 0-1 0,-2-19-6 0,1 32 6 16,-1-32-4-16,3 17-1 0,-3-17-4 15,0 0-1-15,0 0-1 0,0 0 2 0,20 9 1 16,-20-9 3-16,0 0 10 0,27-19 1 0,-27 19 3 15,25-34-6-15,-10 14-5 0,2-5-8 16,-3 1 2-16,2-1-5 0,-1-1 4 0,-2 1-6 16,-1 2 6-16,-1 0-5 0,0 1-5 0,-4-1-14 15,3 5-11-15,-4-4-19 0,-6 22-10 0,14-32-22 16,-14 32-31-16,15-27-54 0,-15 27-96 0,25-1-198 16,-25 1 32-16,0 0 418 0</inkml:trace>
  <inkml:trace contextRef="#ctx0" brushRef="#br2" timeOffset="54117.5201">10703 2304 1301 0,'0'0'112'16,"0"0"-35"-16,0 0-2 0,0 0-4 0,0 0-8 15,0 0-15-15,0 0-16 0,0 0-14 16,0 0-9-16,0 0-5 0,0 0-3 0,-4 19-2 15,4-19 2-15,-5 33-3 0,0-11 5 0,-1 2-9 16,2 0 2-16,-1 3-11 0,-3-2-3 16,6 6-33-16,-5-6 2 0,5 5-18 0,-5-12-17 0,12 7-15 15,-5-25-96-15,6 23-157 0,-6-23-140 16,0 0 113-16,35 26 379 0</inkml:trace>
  <inkml:trace contextRef="#ctx0" brushRef="#br2" timeOffset="54554.9467">11060 2070 1501 0,'0'0'44'0,"0"0"-25"16,-19 21 8-16,19-21 21 0,-5 19 8 15,5-19 4-15,-1 23-22 0,1-23-16 0,-3 25-15 16,3-25-3-16,0 29-5 0,0-29 3 0,-1 30-4 15,1-30 4-15,-2 32-2 0,1-13 2 0,-2 0-4 16,2 0 4-16,-3 2-4 0,2 1 4 0,-2-3-3 16,1-1 3-16,3-18-3 0,-4 30 2 15,4-30-2-15,-1 18 2 0,1-18-3 0,0 0 0 16,0 0-1-16,0 0 1 0,0 0 1 0,0 0 0 16,0 0 1-16,18-10 0 0,-18 10 2 0,18-25-2 15,-7 8 2-15,1-1-3 0,0-1 3 0,-1 0-4 16,2-1 5-16,-3 1-5 0,3 1 5 0,-1-2-4 15,-12 20 4-15,25-31-4 16,-25 31 3-16,22-19-4 0,-22 19 2 0,0 0-1 16,20-11 0-16,-20 11 1 0,0 0 1 0,0 0 0 15,0 0 0-15,12 19 2 0,-12-19-2 0,6 27 1 16,-2-10-3-16,-1 1 3 0,2 0-5 0,0-1-3 16,5 0-9-16,-10-17-4 0,23 29-11 0,-23-29-3 15,33 25-15-15,-33-25-9 0,40 16-16 0,-23-18-18 16,13 9-8-16,-10-14-18 0,15 11-43 15,-12-16-47-15,9 5-83 0,5 7-120 0,-23-23 234 16,19 24 176-16</inkml:trace>
  <inkml:trace contextRef="#ctx0" brushRef="#br2" timeOffset="55008.0848">11615 2185 971 0,'-20'-8'195'0,"20"8"-87"0,-26 0-28 0,26 0-8 15,-26 8-10-15,26-8-9 0,-25 16-10 16,25-16-3-16,-27 23-9 0,27-23 4 0,-24 29-5 15,15-11 0-15,-2-1-10 0,5 1-2 0,0 0-8 16,4 1-1-16,2-19-6 0,6 27 1 0,-6-27-5 16,19 21 3-16,-19-21-2 0,27 13 2 0,-27-13-1 15,33 3 1-15,-16-6-1 0,1 0 1 0,1-6 1 16,0-2-1-16,0-2 4 16,-2-3-5-16,-1-1 4 0,-3-2-2 0,1 1 2 15,-1-3-4-15,-1 2 3 0,-1 1-4 0,-2 1 2 16,-9 17-3-16,13-32 3 0,-13 32-3 0,6-20 3 15,-6 20-2-15,0 0 1 0,0 0-1 0,0 0-3 16,0 0-3-16,0 0-5 0,-18 20-1 0,8 1-2 16,-2 6 6-16,-1 9-4 0,-4 5 11 0,0 6-8 15,-3 5 11-15,-1 5-14 0,-2 1 0 16,4 5 5-16,-1-3-20 0,3 0 26 0,0-4-9 16,3-5 6-16,0-2 10 0,3-8-6 0,2-3 13 15,1-9-7-15,5-3 8 0,0-8-5 0,3-18 0 16,0 18-2-16,0-18-1 0,0 0 8 15,0 0 4-15,0 0 4 0,0 0 0 0,0 0-9 16,2-24-9-16,-2 3 0 0,2-3-6 0,3-5 5 16,0-3-6-16,0-1 5 0,2-2-7 15,0-1 8-15,2-2-8 0,0-3 3 0,2-5-1 16,4-1-40-16,-2-9 0 0,12 8-61 0,-10-14-39 16,22 25-55-16,-18-19-95 0,12 12-216 0,9 20 42 15,-12-17 402-15</inkml:trace>
  <inkml:trace contextRef="#ctx0" brushRef="#br2" timeOffset="55414.4221">12460 2079 876 0,'0'0'43'15,"0"0"-7"-15,0 0 31 0,14 25 17 0,-14-25 12 16,-4 21-19-16,4-21-31 0,-12 35-14 0,1-15-9 16,1 7 12-16,-5-2-1 0,3 6 7 0,-4-1-11 15,6 5-3-15,-4-1-18 0,4 1 3 0,-1-1-13 16,3-2 6-16,1 1-9 0,-1-1 8 16,2-1-8-16,1-2 2 0,3-2-7 0,-3-9-60 15,10 7-20-15,-5-25-102 0,5 28-143 0,-5-28-133 16,0 0 61-16,23 30 406 0</inkml:trace>
  <inkml:trace contextRef="#ctx0" brushRef="#br2" timeOffset="55914.4265">12154 2159 1575 0,'0'0'62'0,"0"0"-33"0,0 0-18 16,0 0-10-16,0 0 1 0,0 0 4 0,0 0 2 15,26-12 1-15,-5 4-4 0,6-1-2 0,3-5-4 16,6 0 3-16,2-2-6 0,4-6 7 16,2 1-5-16,-2-1 3 0,2 3-2 0,-4 5 2 15,-2 3-4-15,-2 5 4 0,-4 0-3 16,-4 3 2-16,-1 0-1 0,-7 4-1 0,-20-1 0 16,26 8-2-16,-26-8 1 0,8 18 0 0,-8-18 4 15,-3 31-2-15,-5-8 5 0,0 3-4 0,-3 1 6 16,-2-2-5-16,-1 4 14 0,-4-2 0 0,2 5 15 15,-1-3-2-15,2 4 5 0,0-2-10 16,3 3 2-16,-1-3-12 0,2 1 2 0,3-4-7 16,1-2 2-16,2-4-6 0,2-4 3 0,3-18-6 15,-1 28 0-15,1-28-2 0,6 17 1 0,-6-17-1 16,0 0 2-16,17 7 0 0,-17-7 0 0,21-7 2 16,-21 7 1-16,28-18 5 0,-11 6 0 15,-1-5 3-15,-16 17-2 0,29-33 1 0,-15 16-4 16,-1 0 0-16,-2-1-5 0,-2 1 1 15,-9 17-2-15,16-29 1 0,-16 29-2 0,11-17 0 16,-11 17-1-16,0 0 1 0,0 0 0 0,0 0-1 16,0 0 0-16,0 0-3 0,0 0 1 0,2 19-2 15,-2-19-2-15,0 32-7 0,-1-14-2 0,2 1-12 16,-1-2-4-16,3 3-13 0,-3-20-5 0,10 32-25 16,-10-32-15-16,17 26-39 0,-17-26-44 15,28 12-62-15,-28-12-100 0,24-13-106 0,5 19 116 16,-14-28 325-16</inkml:trace>
  <inkml:trace contextRef="#ctx0" brushRef="#br2" timeOffset="56101.9223">13127 2277 1390 0,'0'0'160'0,"0"0"-80"0,0 0-13 16,-25 8-7-16,25-8-8 0,0 0-17 0,-18 16-8 15,18-16-7-15,-13 21-4 0,13-21-4 0,-10 30 0 16,4-13-6-16,2 1 2 0,-2 3-7 0,2-3 1 15,1 1-4-15,-1-2 1 0,2 0-11 0,2-17-5 16,-1 29-18-16,1-29-14 0,3 23-37 16,-3-23-42-16,10 17-86 0,-10-17-152 0,0 0-151 15,0 0 19-15,11-18 476 0</inkml:trace>
  <inkml:trace contextRef="#ctx0" brushRef="#br2" timeOffset="56508.2052">13266 2207 1455 0,'0'0'196'0,"0"0"-144"0,0 0-12 0,0 0 0 15,0 0-5-15,0 0-14 0,0 0-5 0,0 0-5 16,0 0 1-16,0 0 3 0,0 0 1 0,0 0-1 16,4 19-3-16,-4-19-6 0,0 0-1 15,7 19 1-15,-7-19 3 0,3 23 0 0,-3-6 2 16,-4 1-4-16,-1 2 2 0,-3 3-4 0,-2 1 4 15,-2 2-5-15,0-3 3 0,1-1-4 16,1-4 1-16,10-18-3 0,-12 27 0 0,12-27-3 16,0 0 1-16,0 0-2 0,0 0 0 0,0 0 1 15,0 0 0-15,0 0 3 0,0 0-2 0,25-10 3 16,-25 10-1-16,27-31 0 0,-11 12-2 0,2-2 3 16,-1 0-4-16,2-1 5 0,-4 1-5 0,2 2 3 15,-2 0-4-15,1 2 4 0,-16 17-2 0,30-28 2 16,-30 28 0-16,20-13-1 0,-20 13-1 15,0 0-1-15,0 0 0 0,0 0-1 16,0 0 3-16,3 27-2 0,-4-10 2 0,-1 3-5 16,0-1-1-16,2 0-14 0,3-2-5 0,3 1-15 15,-6-18-3-15,21 28-10 0,-21-28-7 0,36 18-16 16,-18-18-14-16,14 9-28 0,-11-19-36 0,18 16-55 16,-19-18-88-16,3-1-148 0,11 14 74 15,-20-23 371-15</inkml:trace>
  <inkml:trace contextRef="#ctx0" brushRef="#br2" timeOffset="56993.953">13705 2208 1316 0,'0'0'147'16,"-25"-11"-45"-16,25 11-14 0,-23-3-17 15,23 3-16-15,-20 5-22 0,20-5-9 0,-17 9-9 16,17-9-1-16,-14 18-3 0,14-18 3 16,-14 31-4-16,10-12 7 0,-1 0-5 0,1 2 1 15,2-3-7-15,2-18 1 0,1 29-7 0,-1-29 2 16,8 21-2-16,-8-21 0 0,0 0-1 0,20 15 2 15,-20-15-1-15,0 0 1 0,24-3 1 0,-24 3-3 16,23-16 1-16,-23 16 0 0,28-25 0 0,-28 25-2 16,29-34 4-16,-15 16-3 0,-1 1 3 0,-13 17-3 15,24-31 2-15,-24 31-8 0,21-25 1 16,-21 25-5-16,16-17 2 0,-16 17 2 0,0 0 0 16,0 0 0-16,18-12 1 0,-18 12-1 15,0 0 3-15,0 0 1 0,-8 19 1 0,8-19 4 16,-13 35-3-16,3-10 4 0,-4 2-5 0,-2 6 7 15,-1 2-8-15,-2 3 10 0,-2 2-7 0,0 2 8 16,1 1-7-16,0 1-6 0,2-2 22 16,2-1-24-16,3-5 21 0,2-1-10 0,4-4-6 15,1-4 4-15,2-3-4 0,2-5 3 0,2-19-3 16,1 26 2-16,-1-26-3 0,0 0 1 0,0 0 0 16,0 0 3-16,0 0 1 0,17 2 0 0,-17-2 5 15,13-27 0-15,-4 9 5 0,-1-2-2 0,-1-4 4 16,0-1-4-16,-1-1 2 0,1-3-6 0,0-2-15 15,4-2 20-15,0-6-23 0,4-2 21 16,1-3-10-16,1 1-9 0,3 4 1 0,0 3-11 16,2 4-1-16,-2 2-13 0,2 8-9 0,-5-3-30 15,9 13-28-15,-14-12-55 0,22 22-101 0,-34 2-201 16,34-29-58-16,-2 27 217 0</inkml:trace>
  <inkml:trace contextRef="#ctx0" brushRef="#br2" timeOffset="57268.7088">14265 2044 1491 0,'-33'8'84'16,"33"-8"-20"-16,-32 10-2 0,32-10 5 0,-32 8-12 0,32-8-7 15,-30 14-11-15,30-14-3 0,-25 18-10 0,25-18-2 16,-18 18-9-16,18-18-3 0,-11 18-6 0,11-18-1 16,-3 17-3-16,3-17 0 0,5 18-2 15,-5-18 2-15,10 18-2 0,-10-18 3 0,17 14-1 16,-17-14 1-16,19 14-1 0,-19-14 0 0,20 16 0 15,-20-16 0-15,12 19 0 0,-12-19 2 16,7 23-2-16,-7-23 3 0,0 29-3 0,-3-9 3 16,-3 0-3-16,-2 2 2 0,-2 0-2 0,-2-1 1 15,-2 1-2-15,-3 0 2 0,-2 1-11 16,-1-2-5-16,2-1-26 0,-4-5-24 0,8 11-83 16,-20-23-179-16,17 15-266 0,-3 0 10 0,-4-12 339 15</inkml:trace>
  <inkml:trace contextRef="#ctx0" brushRef="#br2" timeOffset="57995.3434">10641 3075 1148 0,'0'0'155'0,"0"0"-139"15,0 0-18-15,0 0-1 0,0 0 5 0,0 0 15 16,17 14 10-16,-12 3 1 0,6 13 7 0,-4 7-16 15,3 12-4-15,-4 2 34 0,2 11-23 0,-5 1 19 16,2 7-3-16,-7 1-27 0,0 0 11 0,-4-1-20 16,0-1 7-16,-3-7 0 0,4-7-23 15,3-7 16-15,2-11-38 0,7-3-20 0,-4-15-41 16,16 10-106-16,-19-29-176 0,18 16-152 0,5-6 118 16,-23-10 409-16</inkml:trace>
  <inkml:trace contextRef="#ctx0" brushRef="#br2" timeOffset="59432.931">1188 4420 242 0,'0'0'103'0,"29"-2"-6"16,-29 2-4-16,29 2-23 0,-29-2 3 15,31 4-6-15,-13 0 0 0,-18-4-16 0,36 4-10 16,-17-2-18-16,4 0-9 0,0 0-6 0,5-2 1 16,1-1-3-16,4 0 1 0,2-3-1 0,4 0-2 15,4-1 3-15,0 0 1 0,5-2 4 0,3 2 7 16,2-3 5-16,5 2 0 0,0 0-5 0,5 2-5 15,0-1-3-15,5 0 2 0,2 0 7 16,3 3 1-16,1-3-2 0,4 2-5 0,1 1-6 16,5 0 0-16,0-1-1 0,4 1 2 0,5-2 0 15,1 2-1-15,4-2-1 0,4 2-3 0,0-2 1 16,5 0-2-16,3-1 0 0,3 2-1 0,1-1-2 16,5 1-1-16,1-1 0 0,-1 2 1 15,4-1 0-15,3 2 0 0,2 0 1 16,4 1-1-16,3 1 0 0,0-1 1 0,4-1 1 15,2 2 15-15,3-2 5 0,0 1 0 0,2-1 1 16,4 2-14-16,-1-1-4 0,6 0 0 0,0 1-2 16,2 1 0-16,4 0-2 0,1 0-1 0,1 0 0 15,3 1 0-15,3 0 1 0,0 0 0 0,2-2-1 16,0 0 1-16,3 0-1 0,0-1-1 0,2 0 2 16,3-1-1-16,3-1 2 0,2 1-1 15,4-3 0-15,2 0 1 0,0 1 0 0,3-2 1 16,1 0 2-16,3 0-1 0,-4 0 2 15,0-1-1-15,2 2 2 0,1-1 0 0,2 0 5 16,5 2 6-16,-6-1 3 0,4 1 3 0,-1-2-3 16,2 2-6-16,0-2-4 0,0 0-7 0,-4-1 0 15,2 0-3-15,5-3 7 0,6-1-1 0,-1-4 4 16,4 0-3-16,5-2 0 0,2-1-5 16,12-1 3-16,1-1-6 0,2-2 3 0,-1 1-3 15,-8-2 6-15,0 1-6 0,0 2 5 0,3-2-5 16,2 2 4-16,5 1-3 0,-6 0 3 0,-3 0 10 15,-7 2-35-15,-6 0 34 0,-2 2-34 0,-3 3 20 16,-5 0 4-16,-6 1-1 0,-3 2 1 16,-3-1 0-16,3 3 2 0,0 1-1 15,-8-1 5-15,-1 3-1 0,-4-2 2 0,-3 0-4 16,-5 1 1-16,-2 1-2 0,-6-2 7 0,-2 2 5 16,-1 0 3-16,-3 3 0 0,-6-4 0 0,0 3-3 15,-6-1 1-15,2 0 0 0,-5 0-5 0,-1-2-2 16,-2-1-3-16,-2 1-5 0,0-1 3 0,-4-2-4 15,-4 0 1-15,0 0-2 0,-11 0 0 0,-3 0-10 16,-6-1-3-16,-6 1-9 0,-2 2-9 16,-11-1-2-16,-5 3-1 0,-11-2 3 0,-6 2 6 15,-10 1 9-15,-8 2 9 0,-6 0 2 0,-12 1 2 16,-5 0 3-16,-7 2-1 0,-7-1 0 16,-17-2-1-16,23 5 0 0,-23-5-1 0,0 0 0 15,0 0 0-15,0 0-7 0,0 0-14 0,0 0-14 16,0 0-29-16,0 0-35 0,15 18-106 0,-15-18-298 15,0 0 37-15,-17 3 227 0</inkml:trace>
  <inkml:trace contextRef="#ctx0" brushRef="#br2" timeOffset="60151.6995">1395 4590 966 0,'7'-27'202'16,"-7"27"-74"-16,0 0-38 0,0 0-21 0,0 0-23 16,0 0-7-16,2 23-9 0,1-4-4 0,-3 9-8 15,1 10-1-15,-1 6-16 0,-1 4 7 0,-2 2-13 16,0 1 10-16,-2 0-16 0,0-4-5 0,4 1-39 16,-7-10-36-16,16 13-92 0,-16-21-159 0,12 4-176 15,11 8 95-15,-10-24 423 0</inkml:trace>
  <inkml:trace contextRef="#ctx0" brushRef="#br2" timeOffset="64491.7088">6276 4552 1110 0,'0'0'92'0,"-18"-17"-33"0,18 17-3 15,0 0 8-15,0 0-1 16,0 0-8-16,0 0-10 0,0 0-13 0,0 0-8 15,0 0-7-15,0 0-23 0,0 0 14 0,0 0-22 16,0 0 15-16,0 0-1 0,0 0-1 0,2 21 3 16,-2-21-4-16,8 26 3 0,-5-8-13 0,-3-18-19 15,10 44-51-15,-10-44-69 0,15 52-180 0,-8-18-178 16,-7-5 28-16,13 19 473 0</inkml:trace>
  <inkml:trace contextRef="#ctx0" brushRef="#br2" timeOffset="65288.6735">10737 4464 1083 0,'0'0'102'0,"0"0"-34"0,-11-27-2 0,11 27 5 16,1-17 3-16,-1 17-6 0,0 0-5 15,0 0-6-15,0 0-7 0,0 0-9 0,0 0-14 16,0 0-11-16,0 0-10 0,0 0-2 0,1 28-6 16,-3-6 5-16,0 8 12 0,-2 3-28 15,0 1 26-15,2 1-40 0,2 3-21 0,-4-7-40 16,16 15-105-16,-17-25-153 0,18 12-204 0,7 4 47 15,-3-17 447-15</inkml:trace>
  <inkml:trace contextRef="#ctx0" brushRef="#br2" timeOffset="66137.6909">17294 4077 1017 0,'6'-33'264'16,"-6"33"-202"-16,6-26-4 0,-6 26-3 0,11-27 16 15,-11 27 0-15,13-21-11 0,-13 21-14 0,0 0-11 16,0 0-5-16,0 0-5 0,0 0 0 16,0 0-7-16,0 0-4 0,0 39-11 0,-7-7 5 15,-2 6-11-15,-2 8 9 0,-3 3-10 0,0 0 6 16,2 2-38-16,-3-10-29 0,15 11-108 16,-16-23-243-16,20 12-132 0,2-3 2 0,-1-15 468 15</inkml:trace>
  <inkml:trace contextRef="#ctx0" brushRef="#br2" timeOffset="67060.6814">23050 3847 281 0,'0'0'65'0,"0"0"7"0,0 0 14 0,0 0 9 15,0 0 6-15,18 2-4 0,-18-2-18 0,0 0 12 16,0 0-23-16,0 0 14 0,17-6-9 0,-17 6-5 15,0 0-7-15,20-3-6 0,-20 3-2 16,0 0-5-16,0 0-6 0,21-15-6 0,-21 15-5 16,0 0-3-16,0 0 2 0,0 0-1 0,0 0 1 15,18-14-1-15,-18 14 1 0,0 0-6 16,0 0-4-16,0 0-7 0,0 0-4 0,0 0 4 16,-1 21-1-16,3-4 4 0,-1 6 8 0,2 6-30 15,-2 3 22-15,3 4-26 0,-2 2 8 0,0-2 5 16,3-1-21-16,-5-4-14 0,9 5-41 15,-12-11-40-15,17 17-75 0,-25-22-116 0,13 9-211 16,-1 1 30-16,-1-30 322 0</inkml:trace>
  <inkml:trace contextRef="#ctx0" brushRef="#br2" timeOffset="73888.1416">751 5770 757 0,'0'-19'111'0,"0"19"-71"16,0 0-14-16,0 0 24 15,0 0 2-15,0 0 33 0,-12-20-5 0,12 20-14 16,0 0-14-16,0 0-10 0,0 0-7 0,0 0-6 16,0 0-2-16,0 0-4 0,0 0-6 0,0 0-4 15,0 0-8-15,0 0-1 0,0 0-3 0,0 0 3 16,-11 29 18-16,15-9-34 0,-1 3 34 0,4 6-32 16,-3 3 10-16,4 5 6 0,-1 1-10 0,0 2 9 15,-1 1-10-15,-2 0 10 0,-2 0-10 16,0 1 9-16,-4-5-8 0,1-1 10 0,-2-3-8 15,-1-5 8-15,0-6 2 0,2-5 6 0,2-17-1 16,0 0 4-16,0 0-5 0,0 0-1 16,0 0 0-16,0 0-7 0,0 0 0 0,-12-33-6 15,7 5 5-15,1-3-7 0,1-3 8 0,0-1-7 16,1 0 7-16,2-3-7 0,1 1 6 0,0-1-8 16,2-2 8-16,1 0-12 0,1 0 8 15,1-1-8-15,-1 1-8 0,1 4 30 0,2 1-26 16,-1 5 28-16,4 2-11 0,0 3-7 0,0 4 6 15,1 3-5-15,-12 18 5 0,24-22-4 0,-24 22 1 16,22-11-2-16,-22 11 1 0,20-3-1 0,-20 3 0 16,17 4 1-16,-17-4 0 0,18 14 1 0,-18-14 0 15,17 19 1-15,-17-19-1 0,14 28 1 16,-14-28-3-16,13 31 5 0,-7-12-5 16,-3-1 5-16,0 2-5 0,-2 0 3 0,-2-1 13 15,-2 1-30-15,-2 1 31 0,-1 1-30 0,-2-2 15 16,-2 2 4-16,-3 0-5 0,-2 1 5 0,-2-3-5 15,0 2 5-15,-2-1-5 0,0-3 5 0,0-1-4 16,2-1 3-16,17-16-4 0,-27 25 3 0,27-25-3 16,-14 17 1-16,14-17-3 0,0 0-1 15,0 0-1-15,0 0 1 0,0 0 1 0,0 0 2 16,26 6 2-16,-26-6-2 0,34-7 3 0,-13 1-1 16,5 0 1-16,-1 0-2 0,2-2 1 0,-2 2-1 15,1 3 1-15,-2-1 0 0,-4 4 1 16,-2 0-1-16,-18 0-2 0,19 8 2 0,-19-8-1 15,8 20 4-15,-8-20-3 0,-4 31 3 0,-4-8-4 16,-3 1 3-16,-6 2-7 0,-3 0 7 16,-4 2-10-16,-2 1 5 0,1 1-7 0,-3-2 5 15,4-1-9-15,0-4-2 0,7 0-5 0,-2-9-38 16,13 6-19-16,6-20-57 0,0 0-54 0,0 0-45 16,0 0-96-16,19 9-101 0,-10-33 310 0</inkml:trace>
  <inkml:trace contextRef="#ctx0" brushRef="#br2" timeOffset="74278.7462">1448 5946 1061 0,'-30'-20'98'0,"30"20"-89"16,-22-3 4-16,22 3 15 0,-23 4 16 0,23-4 11 15,-26 15-4-15,26-15-9 0,-31 24-10 16,16-6 2-16,-4-2-4 0,3 7 5 0,-4-2-5 15,6 6 4-15,-5 0-9 0,6 4 4 0,-2-3-9 16,3 1 2-16,1-1-6 0,4-3 3 0,2-3-10 16,4-2 4-16,1-20-11 0,8 28-1 0,-8-28-3 15,25 21 3-15,-7-15-2 0,3-4 1 16,4-5 2-16,2-2-3 0,2-6 4 0,2-4-4 16,-2-3 4-16,-1-2-4 0,0-4 4 15,-3-1-6-15,-2-1 6 0,-1-2-5 0,-1-1 5 16,-4-3-5-16,-1 2 6 0,-4 2-7 0,-4 3 6 15,-1 3-5-15,-6 5 5 0,-1 17-3 0,-5-27 3 16,5 27-3-16,0 0 0 0,-16-19-2 0,16 19-1 16,0 0 0-16,-25 14-1 0,25-14 2 0,-25 32-1 15,12-9 4-15,-1 5-4 0,1 2 4 16,2 3-15-16,-1-2-7 0,7 3-27 0,-2-11-16 16,10 9-36-16,-3-32-26 0,19 38-56 0,-19-38-74 15,30 11-155-15,-1 4-45 0,-9-24 388 0</inkml:trace>
  <inkml:trace contextRef="#ctx0" brushRef="#br2" timeOffset="74497.586">1884 5995 1083 0,'0'0'182'15,"-47"23"-98"-15,27-4-3 0,-8-7-7 0,9 12-2 16,-5-4-17-16,8 6-8 0,-2-3-19 0,5 3-4 15,0-4-14-15,6 1-2 0,5-3-9 16,3-2 3-16,4-1-5 0,-5-17 2 0,23 22-3 16,-5-17 0-16,7-5-8 0,4-10-20 15,10-3-10-15,-2-14-28 0,14 3-38 0,-10-22-54 16,18 13-102-16,-18-15-151 0,2-8-60 0,12 16 319 16</inkml:trace>
  <inkml:trace contextRef="#ctx0" brushRef="#br2" timeOffset="74685.0376">2257 5364 1429 0,'0'32'128'0,"-27"-3"-73"15,10 11-3-15,-4-2-17 0,7 5 3 0,-1 0-18 16,2 0 1-16,2 3-11 0,2 1-10 16,2 0 19-16,3 2-25 0,2-1 17 0,1 2-5 15,2-3-14-15,1-1 6 0,3-4-13 16,0-4-8-16,4-1-26 0,-6-9-6 0,8 6-37 15,-12-17-40-15,14 14-44 0,-13-31-115 0,0 0-208 16,8 33 33-16,-8-33 457 0</inkml:trace>
  <inkml:trace contextRef="#ctx0" brushRef="#br2" timeOffset="74891.1883">2063 5939 1600 0,'0'0'77'0,"-19"10"-50"0,19-10-22 0,0 0-1 16,0 0 2-16,0 0 6 0,22 16 0 0,-22-16-2 16,25 1-3-16,-6-5-5 0,5-2-1 0,2-2-3 15,4-4 4-15,2-3-13 0,2 3-11 16,-2-4-24-16,6 9-28 0,-10-11-35 0,14 17-43 16,-23-20-63-16,20 20-133 0,-4 1-120 0,-17-13 151 15,18 22 317-15</inkml:trace>
  <inkml:trace contextRef="#ctx0" brushRef="#br2" timeOffset="75554.406">2468 5991 1444 0,'0'0'49'0,"-19"17"-11"0,19-17-3 0,0 0 0 16,0 0-6-16,-5 22-5 0,5-22-7 15,0 0-1-15,18 12-6 0,-18-12-2 0,27 5-3 16,-10-6-1-16,1-2-1 0,3-2 0 0,-1-1-1 15,1-1-1-15,0-1 1 0,0-2-2 16,-1-3 3-16,0-1-4 0,-2-3 4 0,-1 2-4 16,-3-2 3-16,-14 17-2 0,17-27 4 0,-17 27-2 15,2-24 2-15,-2 24-1 0,-7-25 1 0,7 25-4 16,-16-22 2-16,16 22-2 0,-21-15 1 16,21 15-2-16,-27-2 1 0,27 2 1 0,-31 12-1 0,13 1 4 15,-4 4 1-15,0 4 7 0,-2 3 1 0,0 4 6 16,1 1-5-16,4 1 6 15,2-2-9-15,3-3 2 0,7-2-8 0,5-2-1 16,2-4-7-16,0-17 2 0,13 25-2 0,-13-25 1 16,29 15-1-16,-7-13 2 0,5-3 0 0,3-5-1 15,6-6-1-15,0-3-8 0,4-3-5 0,-1-4-11 16,1 3 2-16,-2-4-5 0,0 5 7 0,-6-3 5 16,3 2 6-16,-5-3-9 0,2 4 5 0,-8-4-13 15,-2 8 2-15,-22 14 5 0,24-23 8 16,-24 23 9-16,0 0 12 0,0 0 6 0,0 0 3 15,0 0-3-15,0 0-5 0,-23 11-3 0,23-11-3 16,-26 32 5-16,12-9-4 0,-1 3 14 0,-2 0-6 16,3 2 11-16,-3-4-6 0,4 2-3 0,3-3-6 15,2-2 6-15,3 0-3 0,2-2 6 0,3-19-4 16,-4 26-3-16,4-26-3 0,0 0 2 16,4 17-5-16,-4-17 1 0,0 0 1 0,0 0-2 15,0 0 2-15,20-12 5 0,-20 12 2 0,19-26-4 16,-8 6 1-16,-2-2-8 0,2-2 3 15,-1-1-4-15,-2 0 7 0,0 1-5 0,-2-2 5 0,-1 2-6 32,-2-1 2-32,1-1-5 0,-2 3 4 0,1 2-4 15,-1 4 4-15,-2 17-3 0,4-27 2 16,-4 27-2-16,0 0-1 0,6-17-5 0,-6 17-7 16,0 0-11-16,0 0-9 0,0 0-16 0,28 4-20 15,-28-4-24-15,26 8-37 0,-26-8-24 0,26 6-26 16,-26-6-3-16,33-1-37 0,-15 0-10 15,1-10-98-15,15 20 185 0,-20-26 144 0</inkml:trace>
  <inkml:trace contextRef="#ctx0" brushRef="#br2" timeOffset="75741.9277">3370 5758 853 0,'-6'-20'269'0,"6"20"-44"0,0 0-84 16,0 0-37-16,0 0-37 0,0 0-20 0,-26 22-10 16,26-22-20-16,-21 26 31 0,10-6-26 0,-2-2 27 15,0 7-12-15,-2-1-12 0,3 2 0 0,-2 0-12 16,4 0 0-16,-1-2-7 0,2-2-1 0,2-1-6 15,2-2 2-15,2-2-3 0,3 0 2 0,0-17-2 16,3 24-2-16,-3-24-7 0,0 0-4 16,0 0-10-16,0 0-8 0,22 11-7 15,-22-11-9-15,18-16-16 0,-9-5-27 0,11 7-34 16,-12-21-62-16,22 20-87 0,-22-18-95 0,6-2-116 16,8 14 267-16,-21-22 219 0</inkml:trace>
  <inkml:trace contextRef="#ctx0" brushRef="#br2" timeOffset="75844.7358">3368 5576 1095 0,'-19'6'62'0,"19"-6"-54"0,2 19-21 0,-2-19-33 16,16 20-64-16,-16-20-94 0,20 6-219 0,8 14 55 15,-28-20 368-15</inkml:trace>
  <inkml:trace contextRef="#ctx0" brushRef="#br2" timeOffset="76192.9031">3874 5782 1394 0,'-18'17'138'0,"-20"-13"-47"0,10 14-19 0,-8-6 1 15,3 10-9-15,-5-2-15 0,4 7-1 0,-2 1-13 16,4 1 0-16,4 1-17 0,4 1 0 16,6-3-9-16,7 0-6 0,7-8-3 0,5 0 0 15,-1-20 0-15,17 25 0 0,-17-25 0 0,38 18 0 16,-11-15 0-16,3-4 0 0,7-8 0 0,0-5 0 15,5-6 0-15,0-5 0 0,1-2 0 0,-2-2 0 16,-2-1 0-16,-5 2 0 0,-5-1 0 0,-4 2 0 16,-6 3 0-16,-3 1 0 0,-4 5 0 15,-12 18 0-15,10-24 0 0,-10 24 0 0,0 0 0 16,0 0 0-16,0 0 0 0,0 0 0 16,0 0 0-16,-22 30 0 0,10-7 0 0,-2 5 0 15,2 2 0-15,3-3 0 0,5-1 0 0,-1-3-7 16,7 2-48-16,1-7-15 0,8 7-42 0,-11-25-48 15,30 36-164-15,-7-25-283 0,-3-6 47 0,9 7 409 16</inkml:trace>
  <inkml:trace contextRef="#ctx0" brushRef="#br2" timeOffset="80470.5258">5852 5558 986 0,'0'0'87'16,"-5"-29"-62"-16,5 29-11 0,5-29-5 16,-5 29 7-16,8-20 5 0,-8 20 8 0,0 0 2 15,0 0 2-15,0 0 1 0,0 0-3 16,0 0-4-16,0 0-2 0,0 0 2 0,0 0 1 16,3 25 5-16,-5-7-8 0,2 8 1 0,-1-1-12 15,1 5 3-15,-1 2-10 0,1 3 5 0,-1 1-11 16,0 4-11-16,1 1 25 0,0 4-27 0,-2-3 32 15,2 2-6-15,-2-7-5 0,1-2 8 0,0-5-11 16,1-3 3-16,1-4-7 0,1-5 3 0,-2-18-4 16,6 20 2-16,-6-20-1 0,0 0 0 15,0 0 1-15,0 0 6 0,0 0 6 16,16-27 0-16,-11 4 1 0,0-6-10 0,1-3 0 16,-1-1-9-16,1-1 7 0,-3 0-6 0,1 0 7 15,-1-1 11-15,-2 0-27 0,0 0 26 0,0-3-25 16,-1 1 7-16,0-2 10 0,3-1-10 0,-2 2 11 0,2 0-8 15,2 3 9-15,1 2-8 16,3 5 4-16,-1 4-5 0,2 6 3 0,-10 18-2 16,23-24 1-16,-23 24-3 0,23-10 1 0,-23 10 0 15,24-2 0-15,-24 2-1 0,25 7 0 0,-25-7 1 16,27 17-2-16,-27-17 2 0,25 24-1 0,-25-24 2 16,21 34-3-16,-12-13 4 0,-5 0-5 0,0 4 4 15,-5 0-4-15,-4-1 5 0,-5 3-6 0,-3 1 6 16,-7-1-5-16,-2 1 6 0,-2 0-7 15,0-4 7-15,0-1-8 0,0-5-1 0,5-2 0 16,0-7-31-16,19-9-11 0,-21 6-54 0,21-6-76 16,0 0-86-16,12-22-105 0,-12 22-122 15,24-51 254-15,8 34 237 0</inkml:trace>
  <inkml:trace contextRef="#ctx0" brushRef="#br2" timeOffset="80689.3026">6540 5240 1147 0,'-28'15'121'16,"28"-15"-83"-16,-29 30-2 0,16-6 16 0,-8-2 6 16,6 11 3-16,-7-2-19 0,4 8-1 0,-4 1-16 15,4 2 0-15,-1 0-19 0,2 1 5 0,1-1-13 16,2 1 7-16,2 0 6 16,2 0-25-16,3-2 25 0,2-1-33 0,5-1-2 15,-1-8-8-15,7 2-31 0,-3-12-11 0,12 5-25 16,-15-26-21-16,36 32-53 0,-36-32-41 0,41 7-99 15,-7 3-90-15,-18-27 267 0</inkml:trace>
  <inkml:trace contextRef="#ctx0" brushRef="#br2" timeOffset="81570.7159">6693 5724 1079 0,'-17'-7'198'0,"17"7"-112"0,-36 2-20 16,36-2-1-16,-39 11-9 0,21 0-8 0,-7-5-7 15,6 7-2-15,-4-2 14 0,3 5-35 0,0-2 26 16,4 3-35-16,-1 0 7 0,2 1 1 0,3 0-7 16,1 2 2-16,3-3-5 0,3 2 2 15,1-2-6-15,4-17 1 0,4 29-4 0,-4-29 2 16,13 23-2-16,-13-23 3 0,26 18-3 0,-26-18 1 16,34 11-2-16,-16-10 1 0,4-2 0 15,0-4 0-15,2-2 1 0,0-4-2 0,2-3 4 0,-2-3-4 16,1-4 3-16,-2-2-3 0,-1-1 4 0,-3-1-5 15,0-1 5-15,-2 3-6 0,-3 0-11 16,-3 3 26-16,-3 1-26 0,-8 19 27 16,8-27-11-16,-8 27-2 0,-2-17 2 0,2 17-1 15,0 0 0-15,0 0-2 0,0 0-2 0,0 0 1 16,-22 18-2-16,22-18-11 0,-19 34 29 0,9-10-27 16,-1 1 27-16,2 3-11 0,0 0-6 0,3-1 5 15,0-2-6-15,5-4 5 0,2-2-5 0,-1-19 4 16,15 25-3-16,-15-25 0 0,30 16-4 15,-11-12-2-15,4-3-6 0,1-5-3 0,2 1-1 16,1-8-8-16,5 1-4 0,-6-5-6 0,7 1 2 16,-3-4-3-16,-1 3 5 0,-6-4-9 15,1 4 1-15,-9-1-1 0,-15 16 15 0,23-23 10 16,-23 23 13-16,0 0 7 0,8-19 6 0,-8 19 6 16,0 0 4-16,0 0 2 0,-17-2 1 0,17 2-2 15,-18 11 2-15,18-11 6 0,-27 23 0 16,15-6 5-16,12-17-4 0,-28 34 0 0,14-16-9 15,3 1-1-15,0-1-8 0,3-1 5 0,8-17-5 16,-8 27 1-16,8-27-5 0,0 17-4 0,0-17-3 16,0 0 1-16,0 0 2 0,23 11 0 0,-23-11 3 15,29-9 4-15,-9-3 2 0,0-2-2 0,2-6 0 16,-1 0-8-16,-2-2 3 0,1 0-6 0,-3 0 4 16,0 1-4-16,-4 1 3 15,-2 3-2-15,-11 17 5 0,15-29 0 0,-15 29 7 16,6-17 2-16,-6 17 3 0,0 0 2 0,0 0-3 15,0 0-2-15,0 0-9 0,0 0-2 0,0 0-4 16,-15 29 1-16,9-10-3 0,0 1 4 0,0 3-4 16,0 1 6-16,1-2-4 0,3-3 2 0,2-2-1 15,0-17 0-15,7 27-3 0,-7-27 2 16,18 14-2-16,-18-14 1 0,32 3 0 0,-12-10 1 16,8-6 1-16,3-7-2 0,5-8 0 0,4-8-12 15,3-5 2-15,4-4 1 0,0 1-23 0,-2-2 23 16,-2 3-24-16,-2-2 4 0,-5 4 1 15,-7-6-23-15,0 6-11 0,-13-11-33 0,9 11-28 16,-21-17-53-16,17 20-39 0,-21-10-1 0,9 18 47 16,-9 4 100-16,0 26 117 0,0 0 65 15,-19-14 43-15,19 14-17 0,-28 29-10 0,16 1-19 16,-11-2-21-16,9 15-6 0,-10 1-27 0,6 10 1 16,-4-1-19-16,5 7 6 0,-1-5-22 0,3 3 4 15,3 0-4-15,6-1-27 0,3-4 19 0,3-1-24 16,2-7-2-16,0-7-15 0,8-1-25 0,-6-13-22 15,16 11-120-15,-20-35-63 0,22 31-138 0,-3-14-93 16,-19-17 321-16</inkml:trace>
  <inkml:trace contextRef="#ctx0" brushRef="#br2" timeOffset="82023.8753">7490 5645 1671 0,'0'0'68'0,"-20"21"-64"16,20-21-6-16,0 0 4 0,19 14 7 0,-2-10 10 16,7 0 4-16,3-6-1 0,9 0-7 0,4-3-6 15,3-2-6-15,3 0 0 0,0-1-2 0,3 1 7 16,1 0-3-16,3-2 6 0,0 2-4 16,-6 0-2-16,-2 1-4 0,-11 3-1 0,-7 2 2 15,-8 1-2-15,-19 0 1 0,17 3 7 16,-17-3 8-16,0 0 8 0,0 0-1 0,0 0-5 15,-24 21-9-15,5-7-8 0,-6-1 5 0,-4 3 1 16,-1 0 6-16,-2 0-3 0,3 1 0 0,0-1-5 16,3 0-13-16,8-3 10 0,18-13-11 0,-24 19 10 15,24-19 0-15,0 0 10 0,0 19-12 0,0-19 11 16,20 10-10-16,-20-10 0 0,36 9 3 0,-13-9-3 16,5 0 0-16,1-1 0 0,4-2 0 15,-2 0 0-15,0 0 0 0,-2 3 0 0,-2 1 0 16,-4 4 0-16,-5 3 0 0,-18-8 0 15,19 19 0-15,-19-19 0 0,3 31 0 0,-8-11 0 16,-4 1 0-16,-5 2 0 0,-4 3 0 0,-5-1 0 16,-3 1 0-16,-2-1 0 0,0-1 0 0,-1-2 0 15,1-1 0-15,2-3 0 0,3-5 0 16,23-13 0-16,-28 16 0 0,28-16 0 0,0 0-44 16,0 0-42-16,0 0-44 0,0 0-86 0,6-17-177 15,-6 17-191-15,32-26 43 0,-24-4 489 0</inkml:trace>
  <inkml:trace contextRef="#ctx0" brushRef="#br2" timeOffset="94353.7834">10219 5322 933 0,'5'-20'252'0,"-5"20"-224"0,0-24-22 0,0 24 13 16,11-28 7-16,-6 11 20 0,-5 17 5 0,14-27-3 15,-14 27-16-15,0 0-11 0,16-18-3 16,-16 18 10-16,0 0 6 0,0 0-1 0,0 0-6 16,0 0-13-1,-4 28-5-15,1-5-3 0,-1 10 9 0,-3 5-6 16,-2 6 12-16,-2 4-13 0,0 4 6 0,-1-1-14 15,2 2 8-15,-1-6-15 0,2-3 12 0,1-4-13 0,4-5 8 16,4-5 2-16,1-7-47 0,8 3-3 0,-9-26-101 16,27 29-103-16,-27-29-108 0,26 0-155 15,2 6 187-15,-16-28 328 0</inkml:trace>
  <inkml:trace contextRef="#ctx0" brushRef="#br2" timeOffset="94572.5981">10257 5170 1753 0,'-26'-1'33'15,"26"1"-8"-15,0 0-35 0,0 0 8 0,0 0-2 16,0 0 13-16,0 0-7 0,24-22 11 16,-7 14-11-16,2 0-2 0,4 1 1 0,3-1-3 15,5-2 3-15,2 0-3 0,2 1-8 0,0-2-7 16,4 5-15-16,-5-4-15 0,5 9-10 0,-10-6-13 15,7 10-13-15,-13-9-20 0,8 17-34 0,-31-11-81 16,34-4-236-16,-12 16-4 0,-22-12 326 0</inkml:trace>
  <inkml:trace contextRef="#ctx0" brushRef="#br2" timeOffset="94760.1034">10278 5543 1616 0,'-19'1'82'16,"19"-1"-74"-16,0 0-16 0,0 0 2 0,0 0 17 16,24 1 12-16,-24-1 5 0,34-6-1 0,-13 0-14 15,2-1-9-15,4-2-3 0,2 1-2 0,3-2-7 16,-1-2-11-16,3 2-14 0,-4-8-37 0,6 16-48 16,-18-19-90-16,20 25-167 0,-12-4-139 0,-7-8 62 15,11 21 452-15</inkml:trace>
  <inkml:trace contextRef="#ctx0" brushRef="#br2" timeOffset="95166.3389">10921 5384 1297 0,'0'0'266'15,"0"0"-244"-15,0 0-19 0,-25-5 8 0,25 5 10 16,0 0 9-16,-20 8 2 0,20-8-9 0,-24 14-6 15,24-14-6-15,-28 31 8 0,10-11 4 0,2 5 10 16,-1 1-4-16,3 0 0 0,-1 1-11 0,3 2 2 16,1-4-10-16,4-1 0 0,3-2-9 0,3-5 2 15,1-17-5-15,11 29 2 0,-11-29 0 0,22 18 2 16,-22-18-1-16,34 5 2 0,-12-7 0 16,3-4 1-16,3-6 2 0,1-2-2 0,3-4 3 15,1-1-4-15,-2-4 2 0,0 0-4 0,-2 0 3 16,-2-1-5-16,-4 2 3 0,0 0-3 0,-5 2 5 15,-2 0-4-15,-4 3 4 0,-12 17-4 0,14-21 2 16,-14 21-1-16,0 0 2 0,0 0 1 0,0 0-1 16,0 0-1-16,0 0-1 0,0 0-1 0,0 0-2 15,-9 21 2-15,3-4-3 0,-1 5 3 0,-2 1-4 16,2-1 2-16,2 0-10 0,0-3 1 0,4 0-12 16,0-2-3-16,4 0-10 0,-3-17-13 0,15 24-26 15,-15-24-14-15,24 16-36 0,-24-16-32 16,33 5-64-16,-33-5-118 0,26-21-107 0,2 19 74 15,-17-20 372-15</inkml:trace>
  <inkml:trace contextRef="#ctx0" brushRef="#br2" timeOffset="95525.7547">11495 5361 1171 0,'-32'13'142'0,"32"-13"-99"0,-24 32-10 0,15-9 17 16,-8-4 5-16,9 8 0 0,-8-7-12 0,6 6 0 15,-3-6-7-15,4 2 3 0,-1-3-11 0,3 1-4 16,7-20-1-16,-8 30-3 0,8-30-6 16,-3 17 1-16,3-17-12 0,0 0-4 15,0 0 1-15,0 0 0 0,17 6 1 0,-17-6 1 16,18-12 3-16,-18 12-1 0,32-32 3 0,-10 8-6 16,3-4 5-16,1-1-7 0,0-3 6 0,-2-1-6 15,-2 0 5-15,-2 4-5 0,-3 3 5 0,-1 3-5 16,-4 1 6-16,-2 5-4 0,-10 17 7 0,12-26-1 15,-12 26 5-15,0 0-1 0,0 0-2 16,0 0-2-16,0 0-4 0,0 0-1 0,0 0-2 16,-3 29 1-16,-2-10-3 0,1 4 3 0,1 1-6 15,-1 3 4-15,3 2-9 0,2-3-2 16,4 1-14-16,1-6-11 0,8 1-22 0,-14-22-12 16,37 37-30-16,-37-37-26 0,52 28-64 0,-35-28-88 15,16 3-194-15,4 7 24 0,-12-19 355 16</inkml:trace>
  <inkml:trace contextRef="#ctx0" brushRef="#br2" timeOffset="96041.3633">12048 5335 1574 0,'-27'-8'91'16,"8"9"-30"-16,-6-2-4 0,6 7 0 15,-3 2-17-15,1 1-9 0,-1 5-11 16,1 2 1-16,-1 4-7 0,1 3 4 0,3 2-3 15,2 1 2-15,1-1-7 0,3-2-1 0,4-2-6 16,0-5-1-16,8-16-1 0,3 28 4 0,-3-28-5 16,13 20 1-16,-13-20-1 0,28 9 0 0,-8-7 0 15,1-6 0-15,3-5 0 0,1-3 0 0,2-3 0 16,0-2 0-16,1-4 0 0,-3 1 0 16,-2-3 0-16,-1 1 0 0,-4-1 0 0,-1 0 0 15,-2 4 0-15,-3-1 0 0,-12 20 0 0,21-28 0 16,-21 28 0-16,0 0 0 0,0 0 0 0,0 0 0 15,0 0 0-15,0 0 0 0,0 0-7 16,0 0 2-16,-1 25 0 0,-5 0 4 0,-4 8-2 0,0 4 5 16,0 7-22-16,-2 3 9 15,-1 5-9-15,-2 1 9 0,-1 0 21 0,1-1-19 16,0-3 19-16,0-2-20 0,4-6 6 0,2-4 6 16,0-4-6-16,2-4 7 0,2-4-7 0,1-4 5 15,2-4-4-15,2-17 3 0,0 20-2 0,0-20 2 16,0 0 0-16,0 0-2 0,0 0 1 0,0 0-1 15,0 0 1-15,1-24-1 0,-1 24 4 0,-1-36-2 16,1 13 2-16,-1 1-2 0,-2-2 3 16,1 1-3-16,-3-2 4 0,1-2-5 0,1-2 5 15,0-2-6-15,3 0-11 0,2 4 25 16,1 4-22-16,1 2 25 0,1 3-10 0,-5 18-5 16,12-27 1-16,-12 27-4 0,18-21 1 0,-18 21-14 15,32-22-25-15,-32 22-45 0,47-21-75 0,-35-5-109 16,26 11-290-16,-8 1 15 0,-6-7 260 0</inkml:trace>
  <inkml:trace contextRef="#ctx0" brushRef="#br2" timeOffset="96228.9057">12516 5314 1601 0,'-38'7'153'15,"38"-7"-101"-15,-17 12-16 0,17-12 8 16,-18 22-4-16,11-4-6 0,-3 0-12 15,0 7-3-15,1 1-12 0,0 3 3 0,2 1-12 16,0 1 4-16,3-5-5 0,0 1 3 0,3-2-8 16,1-3-5-16,4 0-24 0,-4-22-18 0,17 34-60 15,-17-34-82-15,28 18-226 0,-28-18-165 0,25 1 78 16,0 3 442-16</inkml:trace>
  <inkml:trace contextRef="#ctx0" brushRef="#br2" timeOffset="96385.2073">12567 5007 2008 0,'-25'5'34'15,"25"-5"-30"-15,-25 1-3 0,25-1-9 0,0 0-20 16,0 0-31-16,0 0-47 0,0 0-104 16,0 0-395-16,0 0 3 0,0 0 174 0</inkml:trace>
  <inkml:trace contextRef="#ctx0" brushRef="#br2" timeOffset="105321.2119">16310 5095 644 0,'0'0'182'16,"0"0"-142"-16,-3-17 7 0,3 17 27 0,0 0 16 16,0 0 10-16,0 0-27 0,0 0-25 0,-17-5-22 15,17 5-9-15,0 0-2 0,0 0 1 0,-23 17 7 16,23-17 8-16,-15 23 0 0,10-3 5 0,-6 1 11 15,3 7-38-15,-3 2 26 0,1 4-37 0,-3 1 5 16,2 3 5-16,-1-1-11 0,1 1 10 0,0-2-7 16,-1 0 8-16,-2-3-2 0,3-3 6 15,0-6-8-15,3-3 9 0,8-21-7 0,-11 25 1 16,11-25-3-16,0 0-2 0,0 0 0 0,0 0 7 16,0 0 15-16,0 0 4 0,14-24 6 0,-3 1-11 15,0-11-4-15,4-4-15 0,1-5 5 0,1 1-9 16,1 0 13-16,3 1-4 0,-3 1 10 0,0-1-7 15,-3-1-12-15,2 2 20 0,-1-2-25 0,-1 3 22 16,2 2-11-16,0 2-7 0,0 6 5 0,0 3-7 16,-1 7 5-16,-16 19-3 0,26-20 2 0,-26 20-1 15,17-5 1-15,-17 5 0 0,0 0 0 0,0 0 2 16,24 28-2-16,-24-28 2 0,23 35-3 16,-12-12 2-16,1 2-5 0,-1 4 5 0,1 1-6 0,1 0 5 15,-1 3 10-15,-3 1-25 0,2 1 24 16,0 3-24-16,-1-3 9 0,0 0 0 0,0-1-16 15,-6-5-7-15,4 2-30 0,-9-7-14 0,7 10-34 16,-15-17-38-16,15 17-105 0,-20-12-205 0,14-22-16 16,-17 32 178-16</inkml:trace>
  <inkml:trace contextRef="#ctx0" brushRef="#br2" timeOffset="105508.7031">16257 5359 1691 0,'0'0'66'16,"0"0"-52"-16,0 0-14 0,0 0-4 0,0 0 1 16,19 13 2-16,-19-13 1 0,20 7-2 0,-20-7-11 15,34 3-18-15,-15-11-18 0,12 7-27 0,-8-14-32 16,18 10-65-16,-15-18-108 0,9 5-206 0,5 4 52 16,-11-11 328-16</inkml:trace>
  <inkml:trace contextRef="#ctx0" brushRef="#br2" timeOffset="105852.4897">16808 5312 1170 0,'-28'13'157'0,"28"-13"-119"15,-20 23 9-15,20-23 13 0,-13 24-2 16,13-24-3-16,-9 25-26 0,9-25-5 0,-7 25-5 16,7-25-7-16,-8 27-3 0,5-10 4 0,3-17-1 15,-5 26 0-15,5-26-9 0,3 18-3 0,-3-18-1 16,0 0 2-16,6 17-1 0,-6-17 0 0,0 0 0 15,0 0 0-15,19 0 2 0,-19 0 0 0,20-15 1 16,-20 15-2-16,24-26 3 0,-12 8-3 0,2-4 4 16,-2 1-2-16,-1-1 6 0,0 3-4 15,-4-1 7-15,2 0-4 0,-3 1 5 0,-2 2-2 0,0-1 3 16,-4 18-5-16,5-29 2 0,-5 29-5 0,4-18 0 16,-4 18-2-16,0 0-2 0,0 0 0 0,0 0-2 15,0 0-2-15,0 0 1 0,0 0 0 16,1 23 1-16,-1-23 3 0,1 32-5 0,-1-14 6 15,0 1-7-15,0 0 5 0,1-1-5 16,1 0 4-16,1-1-9 0,-3-17-11 0,12 29-17 16,-12-29-15-16,21 21-22 0,-21-21-20 0,34 11-43 15,-34-11-67-15,43-9-133 0,-17 3-131 0,-4-13 49 16,16 11 410-16</inkml:trace>
  <inkml:trace contextRef="#ctx0" brushRef="#br2" timeOffset="106040.0803">17281 5245 1430 0,'-20'12'33'0,"20"-12"-11"16,-18 22 14-16,18-22 5 0,-14 31 6 0,4-14-20 15,3 4-3-15,-2 1-7 0,2 2 6 0,-2 0-9 16,3 4 0-16,-1-3-11 0,3-2 1 0,2-1-6 16,1-5 3-16,1-17-12 0,4 22-29 15,-4-22-5-15,0 0-24 0,32 17-43 0,-32-17-48 16,27-13-129-16,-9-1-199 0,-6-13 53 0,17 9 351 15</inkml:trace>
  <inkml:trace contextRef="#ctx0" brushRef="#br2" timeOffset="106649.3716">17263 4987 1236 0,'0'0'36'0,"-20"22"-39"0,20-22-6 16,0 0-10-16,0 0-15 0,18 26-14 0,-18-26-5 15,26 12 1-15,-26-12 6 0,36 12 8 0,-17-7 4 16,3 2 12-16,-2-1 10 0,3 2-14 0,-3-3-26 16,3 4 2-16,-23-9-5 0,34 15 34 15,-34-15 40-15,24 21 34 0,-24-21 27 0,14 22 31 16,-14-22-11-16,2 25 8 0,2-5-35 0,-4-20-9 16,-6 30-14-16,6-30-5 0,-8 30 15 0,8-30-1 15,-11 31-4-15,11-31-10 0,-12 28-10 16,12-28-14-16,-8 23 2 0,8-23-14 0,0 0-5 15,-5 23-3-15,5-23 2 0,0 0-3 0,0 0 2 16,0 0-4-16,0 0 1 0,0 0 0 16,0 0 0-16,0 0 2 0,0 0 0 0,19 6 1 15,-19-6-1-15,19-20 2 0,-19 20-4 0,21-34 5 16,-10 13-4-16,2 1 5 0,-2-2-5 0,-2 1 9 16,0 2-2-16,-3-3 9 0,1 3 20 0,-3 2-32 15,-4 17 34-15,6-25-35 0,-6 25 11 0,0 0 2 16,0 0-8-16,0 0 0 0,0 0-3 0,0 0-4 15,0 0 1-15,0 0-3 16,0 0-16-16,-5 23 31 0,1-5-31 0,2 0 30 16,0 1-11-16,2-19 1 0,0 30 5 0,0-30-3 15,8 27 2-15,-8-27-6 0,17 18 2 0,-17-18-3 16,26 12 2-16,-9-11-1 0,2-2 1 0,4-2 0 16,3-5-1-16,2-1 1 0,1-3-1 0,1-2 0 15,-1-1-1-15,1-1 2 0,-1-1-4 16,0 0-7-16,-2 0 8 0,-5 4-11 0,-4 1 30 15,-18 12-15-15,21-16 15 0,-21 16-15 0,0 0-4 16,0 0 2-16,0 0-1 0,0 0 2 0,0 0-2 16,0 0-1-16,0 0-1 0,0 0-3 0,0 0-17 15,-9 20 29-15,1 0-29 0,-2 0 24 16,1 2-17-16,2 4-17 0,-3-7-11 0,8 6-17 16,-4-8-9-16,11 9-23 0,-5-26-23 15,9 37-62-15,-9-37-48 0,15 22-83 0,-15-22-123 16,23 11 91-16,4 1 340 0</inkml:trace>
  <inkml:trace contextRef="#ctx0" brushRef="#br2" timeOffset="107024.3648">18284 5120 1100 0,'-22'-19'128'16,"22"19"-15"-16,-31-14-3 0,31 14-7 15,-33 1-24-15,33-1-26 0,-37 14-13 0,19 0-3 16,-4-2-1-16,2 8-19 0,-1 0 29 0,3 5-33 15,1-1 22-15,3-1-10 0,3 0-12 0,4-2 2 16,2-2-8-16,3-2 2 0,2-17-7 0,7 25 2 16,-7-25-3-16,17 19 1 0,-17-19 1 15,27 8 1-15,-9-9 1 0,4-4 0 0,2-3-1 16,3-2-3-16,1-5 0 0,-1 0-2 0,-2-2 2 16,-3-1-3-16,-4-1 4 0,-2 2-3 0,-16 17 3 15,22-30-2-15,-22 30 3 0,12-25-3 0,-12 25 3 16,0 0 0-16,0-18 0 0,0 18-1 0,0 0-1 15,0 0-2-15,0 0-1 0,-17 7-1 0,17-7-1 16,-11 24 2-16,4-7-1 16,2 0 0-16,1 0-7 0,4-17-5 0,-6 30-7 15,6-30-2-15,0 27-5 0,0-27-6 0,11 19-19 16,-11-19-19-16,21 10-24 0,-21-10-36 0,32-4-70 16,-25-15-89-16,11 3-209 0,10 4 61 0,-11-18 360 15</inkml:trace>
  <inkml:trace contextRef="#ctx0" brushRef="#br2" timeOffset="107199.9087">18720 4683 1610 0,'-17'21'55'0,"-5"4"-23"16,5 7 12-16,-6 2 2 0,5 7 7 0,-2 0-22 0,2 5 4 15,-1-1-19-15,5 0 2 0,0 0-14 16,2-1-14-16,6-1 18 0,1-2-21 0,8-3-3 15,0-4-6-15,7-1-14 0,-4-11-57 0,11 8-16 16,-17-30-32-16,37 37-240 0,-37-37-131 0,31 21 23 16,-6-8 360-16</inkml:trace>
  <inkml:trace contextRef="#ctx0" brushRef="#br2" timeOffset="107506.8764">18881 5020 1683 0,'0'0'85'16,"-30"21"-34"-16,30-21-7 0,-33 25-5 0,33-25-12 15,-29 28-11-15,29-28-3 0,-17 24-3 0,17-24-2 16,-6 18-3-16,6-18-15 16,0 0 10-16,12 24-9 0,-12-24 24 0,18 12-12 15,-18-12 12-15,28 5-13 0,-10-5-1 0,2-2 0 16,1-1-12-16,-1 2 11 0,0 0 0 0,-2 1 1 15,-18 0 13-15,25 5-15 0,-25-5 2 0,9 17 5 16,-9-17 2-16,-5 29 6 0,-7-12-6 0,-4 2-1 16,-6 3-7-16,-3 1 1 0,-2 1-3 15,-3-1 4-15,-1-1-5 0,2-2 1 0,2 0-11 16,3-5-10-16,8 2-27 0,16-17-42 0,-13 29-108 16,-4-23-331-16,17-6-65 0,0 0 60 15</inkml:trace>
  <inkml:trace contextRef="#ctx0" brushRef="#br2" timeOffset="112818.8488">21183 4829 1146 0,'0'0'107'16,"10"-19"-45"-16,-10 19-9 0,11-26 3 0,-11 26-1 16,17-29 0-16,-17 29-14 0,22-25-11 0,-22 25-14 15,21-21-6-15,-21 21-6 0,0 0-2 16,22-19 0-16,-22 19 1 0,0 0 8 0,0 0 8 15,0 0 4-15,0 0 1 0,0 0-7 0,0 0-6 16,0 0-1-16,0 18 1 0,0-18 6 0,-4 28 1 16,1-6 5-16,0 1-7 0,0 4 1 0,0 5-12 15,2 3 2-15,-1 5-11 0,1 2 9 0,-1 2-12 16,-2 0 10-16,-1 1-9 0,-1-1-5 16,1-3 25-16,0-4-23 0,2-3 24 15,-1-4-11-15,3-7-7 0,0-3 6 0,1-20-4 16,0 22 2-16,0-22-1 0,0 0-1 0,0 0 1 15,0 0 1-15,0 0 3 0,0 0 4 0,11-34 4 16,-5 10-8-16,-3-7 6 0,5-3-12 0,-2 1-11 16,0-3 26-16,0 0-25 0,0 2 24 0,0 0-6 15,0-1-9-15,-1 0 8 0,0-1-8 16,1-1 7-16,-1 2-6 0,0 1 6 0,-1 1-6 0,1 4 5 16,1 2-6-16,2 4 5 0,-2 3-4 0,2 3 3 15,-8 17-2-15,20-26 2 0,-20 26-2 16,28-18 2-16,-28 18-3 0,33-12 2 0,-15 10-1 31,0 2 0-31,-1 1 0 0,-17-1 0 0,32 10 0 16,-32-10 0-16,26 18 1 0,-26-18-2 15,21 26 5-15,-21-26-6 0,10 29 4 0,-9-12-2 16,-3 0 2-16,-6 3-3 0,-4 3 5 0,-7 1-5 0,-6 1 5 0,-3 2-5 0,-3-1 5 0,-4 1-5 31,-2-3 4-31,1 0-5 0,0-3 2 0,3-2-10 0,4-3-6 0,6-1-22 0,3-9-17 0,20-6-35 31,-21 3-51-31,21-3-76 0,0 0-82 16,24-12-183-16,-1 9 33 0,-2-17 347 16</inkml:trace>
  <inkml:trace contextRef="#ctx0" brushRef="#br2" timeOffset="113413.9721">21793 5000 1442 0,'-36'29'44'0,"21"-11"-14"16,-2-4-2-16,3 4 7 0,14-18 3 0,-27 32-1 16,27-32 2-16,-23 32-35 0,23-32 31 0,-20 32-37 15,20-32 14-15,-12 25 4 0,12-25-8 0,-8 20 2 16,8-20-4-16,0 0-4 0,0 0-3 0,-1 19 0 16,1-19-1-16,0 0 1 0,0 0 0 15,19 0 0-15,-19 0 0 0,17-11 0 16,-17 11 3-16,20-24-4 0,-20 24 5 0,23-34 13 15,-12 16-29-15,0 1 31 0,-4 0-31 0,-2 0 13 16,-1-2 4-16,-3 1-3 0,-1-1 2 0,1 1-3 16,0 1 3-16,1-1-5 0,-2 18 4 0,4-29-4 15,-4 29 3-15,9-17-2 0,-9 17 2 0,0 0-2 16,0 0 0-16,18-14 0 0,-18 14 0 0,0 0 1 16,23-5-1-16,-23 5 2 0,22-2-1 15,-22 2 0-15,25-3 0 0,-25 3-2 0,25-2 3 16,-25 2-1-16,31-3 1 0,-14 2 1 0,-17 1-2 15,30-1-1-15,-30 1 0 0,24 2 0 0,-24-2 0 16,0 0 1-16,19 5-1 0,-19-5 2 0,0 0 0 16,0 0 2-16,0 0-1 0,0 0 2 0,0 22-3 15,0-22 0-15,-9 17-1 0,9-17 0 16,-13 28-2-16,4-10 5 0,1 2-5 16,-2 3 5-16,-1 3-4 0,1-2 7 0,0 0 13 15,3 0-30-15,2-2 28 0,3-1-31 0,2-4 13 16,0-17 2-16,10 23-2 0,-10-23 2 0,20 14-2 15,-20-14 3-15,27 2 0 0,-10-5 1 0,0-6 2 16,4-3 0-16,1-5 2 0,1-4-4 0,-1-4-11 16,0-1 25-16,-1-2-27 0,-4 3 27 15,-3 0-13-15,-3 1-5 0,-6 4 5 0,-2 0-5 16,-3 3 4-16,0 17-2 0,-9-26 1 0,9 26-3 16,0 0-4-16,-24-22-11 0,24 22-7 15,-21 0-10-15,21 0-13 0,-25 8-11 0,25-8-25 16,-24 19-28-16,25 2-69 0,-1-21-98 0,-18 8-194 15,18-8 15-15,0 0 339 0</inkml:trace>
  <inkml:trace contextRef="#ctx0" brushRef="#br2" timeOffset="113648.3491">22620 4357 1739 0,'-34'26'32'0,"14"-12"-24"16,1 2-5-16,3 6 13 0,0 2 1 0,4 7-11 16,-1 2 20-16,0 6-33 0,5 1 21 0,-2 2-9 15,4 3-10-15,-1-1 10 0,1 4-10 0,2-1 9 16,-1 1-17-16,2-2-5 0,0 3-28 0,-4-10-16 16,8 7-34-16,-11-15-21 0,16 15-85 0,-17-26-108 15,9 3-176-15,6 4 38 0,-4-27 389 16</inkml:trace>
  <inkml:trace contextRef="#ctx0" brushRef="#br2" timeOffset="114085.8767">22336 4896 1552 0,'0'0'126'0,"-23"9"-105"0,23-9-23 0,0 0-2 16,0 0 1-16,0 0 6 0,25 12 7 0,-7-10 6 15,5-1 2-15,7-5 0 0,2-1-8 0,6-2-4 16,2-1-5-16,-1-2 2 0,3 1-4 0,-5 1 2 16,-1 2 1-16,-2-1-2 0,-6 2 0 0,-5 1 1 15,-4 1-5-15,-19 3 4 0,0 0 2 16,17 2 5-16,-17-2 12 0,0 0 2 16,0 0 1-16,-16 17 1 0,16-17-6 0,-25 19 1 15,25-19 1-15,-30 23-4 0,30-23-1 0,-30 27-9 16,30-27 2-16,-30 34-5 0,16-16 3 0,2 1-4 15,1 1 4-15,2-2-7 0,4 0 3 0,3 0-2 16,2-18 2-16,2 29-3 0,-2-29 2 0,13 21-3 16,-13-21-14-16,23 13 15 0,-23-13-13 15,30 2 15-15,-30-2 16 0,29-9-15 0,-29 9 13 16,31-21-11-16,-31 21-2 0,31-30 2 0,-17 13-3 16,-1-3 3-16,-1 1-4 0,-1-1 5 0,-1 0-5 15,-2 1 4-15,-3 0-3 0,-1 2 2 0,-3 0-2 16,-1 17 1-16,-2-32-6 0,2 32-5 0,-6-28-10 15,6 28-9-15,-9-17-10 0,9 17-16 16,0 0-24-16,0 0-43 0,0 0-87 16,0 0-204-16,-1 19-107 0,1-19 52 0,11 25 453 15</inkml:trace>
  <inkml:trace contextRef="#ctx0" brushRef="#br2" timeOffset="114335.9147">23124 4888 1355 0,'-22'-14'298'16,"22"14"-198"-16,-29-6-32 0,29 6-11 15,-24-4-14-15,24 4-16 0,-21 1-10 0,21-1-4 16,-17 6-2-16,17-6-1 0,-18 16 0 0,18-16-3 16,-18 28-2-16,8-10 1 0,2 1-4 0,1 3 2 15,3 1-5-15,1-1 2 0,3-2-4 16,3 0 3-16,1-3-3 0,-4-17 3 0,20 24-8 15,-20-24-5-15,29 11-8 0,-11-12-4 0,7-4-7 16,-1-7-12-16,10 0-38 0,-10-16-52 0,19 16-84 16,-22-29-112-16,13 9-185 0,3 2 35 0,-9-14 356 15</inkml:trace>
  <inkml:trace contextRef="#ctx0" brushRef="#br2" timeOffset="114507.812">23465 4515 1527 0,'-22'10'123'0,"10"15"-60"0,-9-5 19 16,8 10-19-16,-7-1-29 0,3 4-6 0,0 0-17 16,1 2 3-16,1 1-11 0,0 2 4 0,2-1-7 15,-1 1 3-15,5-3-9 0,-1-3 2 16,4 2-19-16,-4-7-33 0,8 4-26 0,-8-10-24 16,16 15-131-16,-22-19-249 0,15 0-50 0,1-17 115 15</inkml:trace>
  <inkml:trace contextRef="#ctx0" brushRef="#br2" timeOffset="114820.3189">23188 4815 1571 0,'0'0'143'0,"0"0"-90"0,-17 9-23 15,17-9-11-15,0 0-9 0,0 0-5 0,0 0 0 16,18 3 6-16,-18-3 3 0,30-3 0 0,-9 0-5 15,2-2-4-15,1-3-3 0,1 1-1 0,0 0-2 16,1 1 2-16,-3 1-1 0,-1 3 0 16,-22 2 0-16,29 0-3 0,-29 0 2 0,0 0 0 15,21 14 2-15,-21-14 0 0,4 21 1 16,-4-21-1-16,-2 32 2 0,-3-13-4 0,-2 1 3 16,-2 1-4-16,-2 0 5 0,0 2-6 0,2 0 5 15,-2 0-4-15,1-2 2 0,2-1-14 0,0-1 3 16,3-2-9-16,5-17-9 0,-3 26-14 15,3-26-17-15,3 18-36 0,-3-18-24 0,0 0-33 16,0 0-87-16,22-22-184 0,-22 22-37 0,22-32 239 16</inkml:trace>
  <inkml:trace contextRef="#ctx0" brushRef="#br2" timeOffset="114976.5653">23623 4510 1650 0,'0'0'122'0,"-12"20"-75"0,12-20-60 0,-15 17 10 16,15-17-3-16,0 0-24 0,-5 17-22 0,5-17-38 16,0 0-41-16,27 28-60 0,-27-28-43 0,21 10-72 15,-4 3-114-15,-17-13 78 0,36 18 342 0</inkml:trace>
  <inkml:trace contextRef="#ctx0" brushRef="#br2" timeOffset="115273.457">23865 4667 972 0,'0'0'349'0,"0"0"-237"15,-28 6-39-15,28-6 0 0,-24 5-7 0,24-5-13 16,-29 10-14-16,29-10-5 0,-30 14-1 16,30-14 1-16,-29 19-4 0,29-19-1 0,-30 27-9 15,15-10 2-15,15-17-6 0,-27 34 0 16,27-34-5-16,-19 32-2 0,19-32-6 0,-11 28 0 16,11-28-4-16,4 20 1 0,-4-20-1 0,0 0 1 15,26 17-1-15,-26-17 2 0,25 3-1 0,-25-3 2 16,30-1-1-16,-30 1 1 0,28-5 0 0,-28 5 0 15,20-2 3-15,-20 2 1 0,0 0 1 0,0 0 0 16,17 1-1-16,-17-1 0 0,0 0-1 0,0 0-4 16,-2 20-1-16,2-20 0 15,-8 26 0-15,8-26 0 0,-18 33 0 0,7-17 0 0,1 3 0 16,10-19 0-16,-17 29-16 0,17-29-13 16,-9 19-20-16,9-19-22 0,0 0-61 0,0 0-94 15,21-4-305-15,-21 4-47 0,27-26 164 0</inkml:trace>
  <inkml:trace contextRef="#ctx0" brushRef="#br2" timeOffset="115476.5752">24486 4210 1534 0,'-19'34'363'0,"-10"-17"-307"0,0 9-18 15,-4 2-4-15,2 7-12 0,-1 3-22 0,0 3 0 16,0 3 0-16,4 4 0 0,4-2 0 15,2 2 0-15,4-2 0 0,3-1 0 0,3 1 0 16,0-4 0-16,3 3-3 0,0-5-42 0,1 1-35 16,-4-11-7-16,9 9-47 0,-18-25-149 0,16 13-279 15,-1-7 4-15,6-20 264 0</inkml:trace>
  <inkml:trace contextRef="#ctx0" brushRef="#br2" timeOffset="115679.7431">23978 4697 1521 0,'-39'1'278'0,"39"-1"-219"0,-19 6-40 15,19-6-11-15,0 0-6 0,0 0-2 0,0 0-2 16,25 19 2-16,-5-13-1 0,9-3-1 0,6 0-10 16,5-3-14-16,9 2-25 0,-6-6-16 15,8 8-4-15,-9-6-3 0,12 9-4 0,-14-12-27 16,13 15-54-16,-17-15-4 0,11 12-30 0,-12-9-32 15,-2-9-131-15,10 18 55 0,-43-7 301 0</inkml:trace>
  <inkml:trace contextRef="#ctx0" brushRef="#br2" timeOffset="115976.5827">24657 4724 993 0,'0'0'248'0,"-11"-20"-92"0,11 20-42 15,0 0-22-15,0 0-20 0,-25-26-12 16,25 26-12-16,-19-11-9 0,19 11-7 16,-24-2-6-16,24 2-3 0,-32 8-3 0,13 2 0 15,-3 2 0-15,-1 6 7 0,-8 1-2 0,3 7 6 16,-1-1-30-16,3 4-1 0,5-2 0 0,6-1 0 15,2-3 0-15,7-5 0 0,6-18 0 0,2 27 0 16,-2-27 0-16,19 17 0 0,-19-17 0 0,32 6 0 16,-11-7 0-16,3-5 0 0,3-4 0 15,1-2 0-15,0-4 0 0,0-2 0 0,-2-2 0 16,0-3 0-16,-3 0 0 0,0 0 0 0,-3 1 0 16,-2 1 0-16,-1 4 0 0,-17 17 0 15,27-29 0-15,-27 29 0 0,18-18 0 0,-18 18 0 16,0 0 0-16,0 0 0 0,0 0 0 0,0 0 0 15,0 0 0-15,4 17 0 0,-4-17 0 0,-9 36 0 16,-1-9 0-16,-2 1 0 0,-1 3 0 16,-2-3 0-16,7 5-31 0,-7-14-89 0,22 22-180 15,-8-20-341-15,5 2 38 0,2 1 252 0</inkml:trace>
  <inkml:trace contextRef="#ctx0" brushRef="#br2" timeOffset="116117.2334">25250 5079 2047 0,'-22'-2'0'15,"22"2"0"-15,-25-12 0 0,25 12 0 0,0 0 0 16,-17-28-34-16,17 28-156 0,0 0-418 0,0 0-30 16,11-24 62-16</inkml:trace>
  <inkml:trace contextRef="#ctx0" brushRef="#br2" timeOffset="128344.5001">17044 5966 400 0,'0'0'100'0,"0"0"-32"0,0 0-16 15,0 0 2-15,0 0 12 0,0 0 0 0,0 0 6 16,-4-17-6-16,4 17-4 0,0 0-5 0,0 0 0 16,0 0-6-16,0 0-1 0,0 0-2 0,0 0-2 15,0 0-4-15,0 0-2 0,0 0-5 0,0 0-7 16,0 0-5-16,0 0-10 0,0 0-4 0,-2 20-7 16,0 3 4-16,1 8-9 0,-1 4 8 15,-2 5-9-15,0 2 9 0,-2 2-9 0,2-5 10 16,-3-2-11-16,1-5 8 0,3-1-8 0,-1-5 6 15,5-3 16-15,1-2-16 0,-2-21 15 0,6 24-41 16,-6-24-8-16,0 0-27 0,13 24-48 0,-13-24-53 16,0 0-162-16,0 0-119 0,0 0 49 0,26 3 393 15</inkml:trace>
  <inkml:trace contextRef="#ctx0" brushRef="#br2" timeOffset="129683.3859">17134 6515 640 0,'-25'1'57'16,"25"-1"-7"-16,-17-6-2 0,17 6 2 15,0 0 19-15,-18-7-1 0,18 7 2 0,0 0-11 16,-19-11-10-16,19 11-10 0,0 0-5 0,0 0 0 16,-20-10-4-16,20 10-3 0,0 0-4 0,0 0-4 15,0 0 1-15,-18-5 0 0,18 5-1 0,0 0-2 16,0 0-2-16,0 0-2 0,-18-9-1 0,18 9-3 15,0 0 0-15,0 0-1 0,-17-8-1 0,17 8 1 16,0 0-3-16,-20-6 0 0,20 6 1 0,0 0 0 16,-24-6 4-16,24 6 0 0,-18-3 0 0,18 3-1 15,-21-3-2-15,21 3-2 0,-28-1-4 16,10 2 1-16,-2 1-3 0,-2 0 2 0,-2 2 0 0,-3 2-1 16,-2 1-1-16,-2 1 3 0,-2 2-2 15,-1 0 2-15,-4 1-2 0,-2-2 1 0,-3 1 0 16,0 0 2-16,-5 0-2 0,3 1 2 0,-2 0-2 15,-2 0 5-15,-3-1-3 0,2-1 3 0,-2 1-2 16,-1-1 1-16,0 0-2 0,-2 1 1 0,-2 0-2 16,0 1 3-16,-4-2-7 0,-2 3 5 0,-1 0-5 15,1 3 3-15,-2 2-3 0,-2-1 3 16,-1-1-5-16,-4 2 3 0,-2-1-3 0,-1 0 5 16,-1-2-3-16,-1 1 5 0,-2-2-5 0,1 0 4 15,-1 2-4-15,-1-3 3 0,-3 0-1 16,-3 0 4-16,-2-1-1 0,0-1 6 0,1-2-2 15,2 2 5-15,-2-3-4 0,-1 2-1 0,-1-3-2 16,-1 1 0-16,3-1-2 0,0 1 1 0,0 0-3 16,-1 2 1-16,-1-2-4 0,-2 2 3 15,0-1 16-15,-3 3-35 0,2 0 34 0,0 1-33 16,-3 2 14-16,-3 1 4 0,-1 1-4 0,-3-2 4 16,-1 1-5-1,2-2 5-15,-1-1-4 0,0 0 3 0,-4-1-1 16,-1-1 0-16,-1-1-2 0,3 0 2 0,1-3-1 15,-1 0 2-15,1-2 0 0,-3-1 1 0,0 0 0 0,3 0 2 16,1-2-1-16,1 2 3 0,-3-3-2 16,-1 1 0-16,2 2-3 0,-2-1-2 0,1 2 0 15,-2-1-1-15,-2 2 0 0,-2 1 1 0,-2 0-2 16,1 1 1-16,-1 2-1 0,1-2 2 0,0 0 0 16,-3-1 2-16,2 0-3 0,1 0 4 0,1-1-2 15,1-1 2-15,0 0-2 0,-2-1 0 0,3 0 0 16,2-1 0-16,-3-1 0 0,3 0 1 0,-2-1-1 15,-3 2 4-15,2-2 2 0,3 1 3 16,-3 0 2-16,3 0-1 0,-3 1-3 16,1-1-2-16,1 1-4 0,1 2 0 0,-2-1-1 15,2 3 2-15,0 2-3 0,2-2 2 0,0 2-3 16,4-1 2-16,0 2 0 0,0 1 1 0,3-2-2 16,-2-1 1-16,1 1-2 0,5-4 2 0,-1 1 0 15,3-2 2-15,1-2 0 0,-1-1 0 16,3-3 2-16,3 1 1 0,2-4 4 0,6 0 0 15,-2-3-1-15,2 1-1 0,2-3 0 0,5-1-3 16,1-1 2-16,4 1-4 0,1 0 5 0,5-1-5 16,2 1 2-16,3 3-2 0,2-2 0 0,1 2-2 15,-1 0 1-15,3 1-1 0,4 4 1 0,1-1-1 16,3 2-1-16,0 1-3 0,3 1-1 0,4-1 0 16,2 2 1-16,2 0 1 15,1 2 3-15,4-2 0 0,1 1 0 0,4 0 2 16,0 0 0-16,3 1-1 0,-1-2 0 0,19 0 1 15,-30-2 0-15,30 2 0 0,-23 0 1 0,23 0 2 16,0 0 1-16,-17 2 1 0,17-2-2 0,0 0-1 16,0 0-2-16,0 0-2 0,0 0 0 0,0 0-2 15,0 0 2-15,0 0-1 0,0 0-1 0,0 0 0 16,0 0-4-16,0 0 0 0,0 0-1 16,0 0 0-16,0 0 1 0,0 0 1 0,0 0 2 15,0 0 0-15,0 0 2 0,0 0 2 16,0 0-1-16,0 0 2 0,0 0 0 0,0 0 0 15,0 0 0-15,0 0 0 0,0 0 1 0,0 0-1 16,0 0 2-16,0 0-1 0,0 0 1 0,0 0-1 16,0 0 0-16,0 0 0 0,0 0 0 15,0 0 0-15,0 0-1 0,0 0 0 0,0 0 0 16,0 0 1-16,0 0 0 0,0 0 0 0,0 0-2 16,-3 19 2-16,1-2-4 0,-3 6 4 0,-1 6-8 15,-2 2-6-15,-2 4-18 0,-4-2-11 0,5 6-30 16,-11-9-14-16,14 13-50 0,-15-16 7 0,15 14-60 15,-11-11-136-15,2-10-110 0,21 12 154 0,-6-32 280 16</inkml:trace>
  <inkml:trace contextRef="#ctx0" brushRef="#br2" timeOffset="132176.4172">16685 6433 903 0,'0'0'21'16,"0"0"-12"-16,0 0-6 0,0 0-2 0,0 0 0 15,0 0 3-15,0 0 2 0,0 0 0 0,0 0 0 16,0 0-3-16,0 0-3 0,0 0 0 0,0 0 1 15,0 0-1-15,0 0 1 0,0 0-1 0,0 0-1 16,0 0 1-16,0 0 1 0,0 0 0 0,0 0 1 16,0 0-1-16,0 0 4 0,0 0 13 15,0 0 12-15,0 0 16 0,0 0 1 0,18-10-6 16,-18 10-7-16,0 0-14 0,0 0-3 0,0 0-2 16,18-2-4-16,-18 2 2 0,0 0 0 0,0 0-1 15,0 0-2-15,0 0-2 0,20 13-19 16,-20-13 13-16,0 0-17 0,8 22 15 0,-8-22 1 15,7 21-6-15,-7-21-11 0,8 21-12 0,-8-21-8 16,0 0-14-16,7 21 1 0,-7-21-10 16,0 0 7-16,0 0 0 0,21 16 7 0,-21-16 0 15,0 0 6-15,19 3 6 0,-19-3 10 0,0 0 11 16,19-6 6-16,-19 6 5 0,0 0 2 0,19-6 0 16,-19 6 0-16,0 0 0 0,0 0 0 0,18-4-1 15,-18 4 0-15,0 0 1 0,0 0-1 0,0 0 3 16,19 4 3-16,-19-4 5 0,0 0 5 15,0 0 7-15,0 0 7 0,0 0 10 0,0 0 4 16,0 0 12-16,0 0-3 0,0 0-3 16,0 0-11-16,0 0-9 0,0 0-9 0,0 0-3 15,0 0-2-15,0 0 4 0,0 0 0 0,0 0 0 16,8-20-3-16,-8 20-6 0,0 0-4 0,0 0 0 16,0 0-1-16,15-20 2 0,-15 20-2 0,0 0 0 15,17-7-2-15,-17 7 2 0,0 0-2 16,19-6 2-16,-19 6-1 0,18-2-2 0,-18 2 0 15,20-1-1-15,-20 1 0 0,24-2 0 0,-24 2 0 16,28-4 0-16,-28 4-1 0,29-6 2 0,-12 5 0 16,0-3 8-16,3 3 5 0,-3-4 2 0,5 3 0 15,-3-3-4-15,3 2-4 0,0 1-4 0,0 0-2 16,1-1-1-16,1 2-2 0,1 1 2 0,-1-1-2 16,2 1 0-16,-1 0 1 0,2-1-4 15,2 1 1-15,0-2 1 0,0 2-1 0,3-1 2 16,1 0 18-16,0-1-18 0,0-1 16 0,3-2-17 15,-1 2 0-15,3-2 1 0,1 0-1 0,-1 1-20 16,-2 0 21-16,2 0-21 0,0 0 22 16,0 1 0-16,1 0 0 0,0 1 2 0,0-1-1 15,1 3 1-15,0 0-1 0,-1 0 1 16,1 2 0-16,-1-2 0 0,3 1-1 0,0 0 1 16,1 0-2-16,-2 0 2 0,2-1 2 0,-1-1-2 15,2 0 2-15,-1-3 1 0,2 2-3 0,0-3 1 16,1 0-3-16,0 0 0 0,0 1-1 0,-1-2 0 15,0 1-2-15,0-1 3 0,-1 0-2 0,-1 0 1 16,-3 1-1-16,1-1-1 0,-2 2 2 0,0-1-1 16,-3 2 0-16,2 0 3 0,-3 0-2 15,-2 0 3-15,1 1-3 0,-3 1-1 16,-2 1 0-16,-1 0-2 0,-3-2 2 0,0 2-1 16,-2 0 1-16,-1 0 0 0,-2 0 1 0,0 0-1 15,-20 0 1-15,30-1-1 0,-30 1 1 0,23-2-2 16,-23 2 1-16,0 0 0 0,20-3 0 0,-20 3 2 15,0 0 0-15,0 0 15 0,0 0 7 0,0 0 6 16,0 0-4-16,0 0-12 0,0 0-2 16,0 0-1-16,0 0 6 0,0 0 2 0,0 0-5 15,0 0-4-15,0 0-2 0,0 0 0 0,0 0 1 16,0 0 2-16,0 0-1 0,0 0-3 0,0 0-2 16,0 0-3-16,0 0-1 0,0 0 0 0,0 0-1 15,0 0 0-15,0 0 2 0,0 0-2 16,0 0 1-16,0 0 1 0,0 0-2 15,0 0 2-15,0 0-1 0,0 0-1 0,0 0 1 16,0 0-3-16,0 0 0 0,0 0 1 0,0 0 1 16,0 0-1-16,0 0 1 0,0 0 0 0,0 0-1 15,0 0 1-15,0 0-1 0,0 0-1 0,0 0 2 16,0 0-1-16,0 0 1 0,0 0 0 0,0 0-1 16,0 0 1-16,0 0-1 0,0 0 1 0,0 0 0 15,0 0-2-15,0 0 1 0,0 0-1 16,0 0 1-16,0 0 0 0,0 0 2 0,0 0-3 15,0 0 1-15,0 0 1 0,0 0-1 0,0 0 2 16,0 0 0-16,0 0 0 0,0 0 0 16,0 0-1-16,0 0 0 0,0 0-1 0,0 0 1 15,0 0 1-15,0 0-1 0,0 0 1 0,0 0-1 16,0 0-1-16,0 0 0 0,0 0 1 0,0 0 0 16,0 0-1-16,0 0 0 0,0 0 2 15,0 0-1-15,0 0 1 0,0 0-2 0,0 0 1 16,0 0-1-16,0 0 2 0,0 0 0 0,0 0-1 15,0 0 0-15,0 0 0 0,0 0 1 0,0 0-1 16,0 0 0-16,0 0 0 0,0 0 0 0,0 0 1 16,0 0-2-16,0 0 2 0,0 0-2 0,0 0-1 15,0 0 4-15,0 0-3 0,0 0 1 16,0 0 1-16,0 0-1 0,0 0-1 16,0 0 0-16,0 0 0 0,0 0-1 0,0 0 2 15,0 0 0-15,0 0 0 0,0 0 1 0,0 0-1 16,0 0-1-16,0 0 1 0,0 0-1 0,0 0 1 15,0 0 0-15,0 0 0 0,0 0 0 0,0 0 1 16,0 0-1-16,0 0 0 0,0 0 1 0,0 0-1 16,0 0 0-16,0 0-1 0,0 0 2 15,0 0-3-15,0 0 2 0,0 0 1 0,0 0-2 16,0 0 2-16,0 0-1 0,0 0 1 0,0 0-2 16,0 0 2-16,0 0-2 0,0 0 1 0,0 0 1 15,0 0-1-15,0 0-1 0,0 0 2 16,0 0-3-16,0 0 2 0,0 0 0 0,0 0 0 15,0 0 1-15,0 0 0 0,0 0-1 0,0 0 1 16,0 0 0-16,0 0-1 0,0 0 1 16,0 0-1-16,0 0 0 0,0 0 0 0,0 0-1 15,0 0 0-15,0 0 1 0,0 0 0 0,0 0 1 16,0 0-1-16,0 0-1 0,0 0 0 0,0 0 1 16,0 0 0-16,0 0 0 0,0 0 0 0,0 0 0 15,0 0 0-15,0 0 0 0,0 0 1 0,0 0-2 16,0 0 1-16,0 0 0 0,0 0-1 15,0 0 1-15,0 0-1 0,0 0 2 0,3 30-4 16,-1-4 6-16,0 11 9 0,-1 7-24 16,1 6 25-16,-1 3-24 0,-2 2 7 0,-1 0 9 15,0-1-11-15,-1-4 12 0,2-3-11 0,0-6 8 16,0-6-7-16,0-6 6 0,1-6-6 0,0-6 6 16,0-17-3-16,0 17-17 0,0-17-23 0,0 0-24 15,0 0-41-15,0 0-40 0,0 0-101 16,0 0-276-16,-16-27 53 0,16 27 276 0</inkml:trace>
  <inkml:trace contextRef="#ctx0" brushRef="#br2" timeOffset="153145.5167">2051 8229 584 0,'0'0'78'0,"2"-19"6"0,-2 19-16 15,0 0-8-15,1-20-9 0,-1 20-4 0,0 0-11 16,0 0-1-16,0 0-5 0,0 0 1 15,0 0-7-15,0 0-7 0,0 0-5 0,0 0-4 16,0 0-4-16,3 19 5 0,-3-19 0 0,5 38 8 16,-2-14 16-16,0 5-29 0,-1-1 29 0,1 3-31 15,1-3 11-15,1 1 5 0,0-1-8 16,2 0 6-16,-1-3-8 0,1 0 5 0,-1-3-7 16,3-1 2-16,-3-1-7 0,2-3 5 0,-8-17-4 15,15 28 4-15,-15-28-2 0,16 18 4 0,-16-18 1 16,0 0 6-16,21 6 4 0,-21-6 5 0,0 0 6 15,21-5 4-15,-21 5 4 0,15-19-9 0,-6 1-3 16,1-3-13-16,3-3-3 0,-1-1-8 0,0-2 3 16,1-1-6-16,1 1 5 15,0 0-7-15,0 2 5 0,-1 0-5 0,0 2 4 16,-2 3-9-16,-11 20-10 0,22-35-9 0,-22 35-50 16,21-35-33-16,1 29-114 0,-17-13-145 0,6 3-124 15,12 12 171-15,-18-17 322 0</inkml:trace>
  <inkml:trace contextRef="#ctx0" brushRef="#br2" timeOffset="153852.3823">2653 8422 1020 0,'0'0'165'15,"0"0"-138"-15,3 18-12 0,-3-18-15 0,0 0 4 16,0 0 9-16,0 0 7 0,22-2 2 0,-22 2-3 16,22-10-4-16,-22 10-3 0,29-20 3 0,-11 6-2 15,0-3 2-15,3 2-8 0,-3-5 2 0,2 1 15 16,-3-3-31-16,0 4 37 0,-5-1-33 0,-12 19 13 16,20-27 2-16,-20 27-7 0,9-22 17 0,-9 22 5 15,0 0 6-15,-2-18 2 0,2 18-11 16,0 0-8-16,-24-13-5 0,24 13-4 15,-24-3-2-15,24 3-2 0,-29 4-1 0,29-4 0 16,-32 12-1-16,15-2 2 0,-1 2 1 0,0 4 7 16,-2 2 2-16,3 7-13 0,-1 1 30 0,5 3-29 15,-2 0 21-15,5-2-11 0,3-1-12 0,3-1 5 16,4-2-6-16,4-3 3 0,2-4-3 16,-6-16 2-16,26 26-2 0,-8-18 3 0,4-2-3 15,5-3 2-15,3-7-1 0,5-2-1 0,2-4 4 31,0-3-1-31,4-1 3 0,0-3-3 0,-1-3 4 16,-1-1-7-16,-4-1 5 0,-1 0-6 0,-2 1 6 16,-3 2-4-16,-5 1 3 0,0-1-2 0,-6 3-13 15,-18 16 30-15,25-24-31 0,-25 24 30 0,0 0-14 16,0 0 1-16,0 0 0 0,0 0 2 16,0 0-4-16,0 0-18 0,-1 21 30 0,-5-1-29 15,-4 4 29-15,-1 3-9 0,-2 2-7 0,0 1 6 16,-1 0-6-16,3-3 7 0,4-3-7 0,1-4 6 15,6-20-5-15,-5 28 3 0,5-28-1 0,0 0-2 16,9 20 2-16,-9-20-1 0,0 0 0 16,17 3 2-16,-17-3 1 0,18-8 1 0,-18 8 6 15,22-21 1-15,-22 21 4 0,22-34-7 16,-11 15 1-16,-2 0-7 0,0-2 3 0,-1 2-3 16,0 1 2-16,-2 1-3 0,-6 17 3 0,8-31-5 15,-8 31 4-15,7-21-2 0,-7 21-1 0,0 0 1 16,9-18-1-16,-9 18-3 0,0 0-3 0,0 0-9 15,0 0-9-15,22-17-20 0,-22 17-19 0,23-16-7 16,-4 13-38-16,-8-16-6 0,16 16-50 16,-12-19-7-16,16 10 3 0,-8-13-14 0,10-4-37 15,12 14-127-15,-22-24 229 0,21 25 118 0</inkml:trace>
  <inkml:trace contextRef="#ctx0" brushRef="#br2" timeOffset="154024.2906">3839 7832 1049 0,'-6'28'100'0,"6"-28"-21"15,-23 29-6-15,23-29-15 16,-26 42-2-16,12-15-13 0,3 8 6 0,-4-1-7 16,5 7 7-16,-3-3-10 0,6 8 4 0,-4 0-20 15,5 6-17-15,1 0 17 0,2 2-30 0,2-6 21 16,4-7-4-16,0-5-15 0,3-3 7 0,3-5-6 16,-1-4-2-16,5 1-36 0,-13-25-18 0,25 33-23 15,-25-33-39-15,34 7-59 0,-34-7-283 16,26-15-50-16,-2 6 245 0</inkml:trace>
  <inkml:trace contextRef="#ctx0" brushRef="#br2" timeOffset="154249.787">3654 8200 1241 0,'-19'36'409'0,"-6"-27"-348"0,25-9-8 15,-21 20-19-15,21-20-12 0,0 0-8 16,0 0-7-16,0 0 7 0,0 0 6 0,18 7 8 15,-18-7-3-15,34-4-9 0,-14-2-8 0,6-3-6 16,1-5-13-16,6 0-12 0,-1-5-21 0,9 4-27 16,-7-8-36-16,9 17-39 0,-15-17-55 0,22 23-107 15,-13-7-226-15,-2-8 67 0,9 19 426 16</inkml:trace>
  <inkml:trace contextRef="#ctx0" brushRef="#br2" timeOffset="154600.147">4048 8346 1141 0,'-3'19'157'0,"3"-19"-114"15,0 0 6-15,0 0-2 0,0 21-2 0,0-21-2 0,18 3 0 16,-18-3-3-16,33-7-2 0,-14-1-6 0,5-1-9 16,1-4-6-16,2 1-8 0,-2-3-2 0,2 0 10 15,0-1-30-15,-1-1 30 0,-1-1-30 0,-5 3 12 16,-20 15 4-16,22-19 0 0,-22 19 9 0,0 0 0 15,0 0 3-15,-13-21-6 0,13 21-7 16,-33-11-2-16,10 9-1 0,-4 3 1 16,-2 3-1-16,-4 1 0 0,0 3-1 0,0 2 3 15,1 3-2-15,2 3 7 0,2 1 1 0,3 5-11 16,2-1 33-16,3 4-30 0,5 0 24 0,4-2-12 16,2-1-10-16,5-2 2 0,3 1-5 0,5-3 5 15,3 0-5-15,-7-18 4 0,27 28-5 0,-9-17 0 16,5-4-9-16,3-5-10 0,5 0-19 15,0-11-34-15,13 6-37 0,-12-18-45 0,22 15-25 16,-16-18-169-16,9-2-157 0,14 11 107 0,-17-22 401 16</inkml:trace>
  <inkml:trace contextRef="#ctx0" brushRef="#br2" timeOffset="155037.6525">4662 7904 958 0,'-17'-23'248'0,"17"23"-120"0,-34-14-5 15,34 14-18-15,-26 1-27 0,26-1-20 0,-26 16-22 16,26-16-5-16,-26 30-8 0,16-8 1 0,0 1-7 16,5 5 5-16,-2 2-7 0,3 0 5 0,2 4-7 15,2 1 7-15,0 1-10 0,2 3 4 0,2 0-8 16,-1 2-16-16,2 1 21 0,1-2-22 16,0-2 20-16,3-3-4 0,-3-6-8 0,0-3 5 15,-1-3-4-15,0-3 3 0,0-3-3 16,-5-17 3-16,6 24-2 0,-6-24 1 0,0 0-2 0,0 0 1 15,0 0-1-15,0 0 0 0,0 0 2 16,0 0-1-16,0 0 3 0,11-21-1 0,-8 3 2 16,2-2-4-16,-1-1 1 0,1 0-1 0,-1 1 3 15,3-1-4-15,1 3 5 0,1 0-6 16,-9 18 4-16,21-30-2 0,-21 30 1 0,24-21-2 16,-24 21 3-16,24-13-2 0,-24 13 3 0,25-6-2 15,-25 6-1-15,28 2 0 0,-28-2 0 0,26 6 0 16,-26-6 0-16,23 11 1 0,-23-11-3 0,20 13 0 15,-20-13-4-15,0 0 2 0,17 21 0 0,-17-21 4 16,0 0 2-16,-5 22 1 0,5-22-2 16,-20 19 2-16,20-19-1 0,-34 22 2 0,12-11-2 15,-3 1 0-15,-3-1-1 0,-1-2 2 16,-1 0-2-16,2-3 2 0,2-2-3 0,1-2-6 16,5-1-13-16,1-4-14 0,19 3-28 0,-26-12-45 15,26 12-79-15,-15-22-153 0,15 22-245 0,13-26 62 16,-8 2 454-16</inkml:trace>
  <inkml:trace contextRef="#ctx0" brushRef="#br2" timeOffset="155631.4493">5193 8347 919 0,'0'0'86'0,"0"0"-19"15,0 0 7-15,-8-22 14 0,8 22-24 0,0 0 10 16,0 0-14-16,0 0-21 0,0 0-12 16,0 0-13-16,0 0-7 0,0 0-2 0,-2 27 0 15,2-27 0-15,-9 33 9 0,2-15 2 0,3 5 11 16,-3-3-4-16,3 3 6 0,-3-2-5 0,4-1 2 15,-4-3-7-15,5 0 1 0,2-17-8 0,-6 23 1 16,6-23-7-16,0 0-2 0,0 0-2 0,0 0-2 16,0 0 0-16,0 0 2 0,0 0 9 0,0 0 5 15,0 0 5-15,21-32-2 16,-12 7-2-16,3-1-11 0,1-3 4 0,-4 1-4 16,1-1 7-16,-1 0-3 0,-2-1-10 0,-1 1 21 15,0 1-28-15,-1 1 20 0,-1 5-9 0,-1 3-6 16,-3 19 4-16,5-28-3 0,-5 28 1 0,0 0 0 15,0 0-1-15,0 0-3 0,0 0-9 0,0 0-7 16,0 0-5-16,0 0-1 0,0 0-3 16,18 26 0-16,-18-26-25 0,22 21-19 0,-2-2-38 15,-20-19-50-15,41 19-71 0,-41-19-127 0,39-4-106 16,-4 18 138-16,-17-24 327 0</inkml:trace>
  <inkml:trace contextRef="#ctx0" brushRef="#br2" timeOffset="156006.4828">5666 8261 1039 0,'-19'17'345'0,"-6"-23"-261"16,25 6 4-16,-38 4-24 0,21 5-16 0,-6-6 2 15,4 5-25-15,-5 0 25 0,4 0-15 0,-3-1 8 16,3 4-14-16,0-1-7 0,1 4 1 0,2 0-4 16,17-14 0-16,-26 32-5 0,16-15 1 0,3 1-8 15,3 0 1-15,3-1-6 0,1-17 0 0,5 28-3 16,-5-28 3-16,18 22-4 0,-18-22 2 15,29 15 0-15,-11-12 1 0,4-3 0 16,2-2 1-16,1-4 0 0,1-2-4 0,0-1 2 16,1-2-2-16,0-2 2 0,-3-2-1 0,0-2-1 15,-4-1-1-15,-2 1 2 0,-2 0-2 0,-3 0 4 16,-2 0-3-16,-2 0 4 0,-9 17-3 0,10-29-10 16,-10 29 10-16,4-21-9 0,-4 21 9 15,0 0 2-15,-1-19 1 0,1 19 1 0,0 0 2 16,0 0-4-16,0 0-4 0,0 0 11 0,-9 21-17 15,5-4 12-15,-3 3-9 0,0 5-5 0,2-2 3 16,3-2-11-16,-1-2-9 0,7-1-14 0,-4-18-11 16,17 23-15-16,-17-23-13 0,32 12-21 0,-32-12-42 15,45-5-95-15,-28-14-6 0,18 3-182 16,3 6-9-16,-13-23 336 0</inkml:trace>
  <inkml:trace contextRef="#ctx0" brushRef="#br2" timeOffset="156209.6144">6153 7827 1577 0,'-26'15'95'0,"9"14"-15"15,-8-3-20-15,7 8-12 0,-3 2-22 16,4 3 3-16,0 1-9 0,5 1 5 0,1-1-13 16,4 0 0-16,3 0-13 0,2-3-8 0,3 0 19 15,1-4-25-15,5-2 14 0,-1-6-31 16,5-1-5-16,-2-6-6 0,5 4-20 0,-14-22-15 15,26 30-61-15,-26-30-133 0,22 14-70 0,-22-14-178 16,0 0 79-16,33 11 441 0</inkml:trace>
  <inkml:trace contextRef="#ctx0" brushRef="#br2" timeOffset="156381.4803">5923 8071 1591 0,'-18'0'127'0,"18"0"-67"0,0 0-27 15,0 0-18-15,0 0-8 0,0 0 3 16,16 17 3-16,-16-17 1 0,26 11-3 16,-9-8-4-16,5-2-6 0,1-4-13 0,5 2-18 15,0-5-26-15,7 6-42 0,-10-12-34 0,17 18-57 16,-23-19-59-16,20 20-54 0,-9 0-176 0,-11-15 135 16,17 19 343-16</inkml:trace>
  <inkml:trace contextRef="#ctx0" brushRef="#br2" timeOffset="156725.2561">6237 8157 1344 0,'14'20'131'15,"-14"-20"-99"-15,0 0 3 0,6 16 10 16,-6-16 2-16,19 11-2 0,-2-3-5 0,-17-8-5 16,35 6-6-16,-15-5-3 0,3 0-5 15,-1-3-2-15,1-1-3 0,1 0-3 0,-2-2-4 16,3-1 1-16,0-2-1 0,-2 0-3 0,-1-2-4 15,-1 1 0-15,-4-1-3 0,-17 10 4 0,27-19-2 16,-27 19 3-16,13-20 0 0,-13 20 1 0,-3-20-2 16,3 20 1-16,-14-22-4 0,14 22 1 0,-27-16-2 15,9 11 3-15,-2 4-2 0,0 4 0 0,-3 3 2 16,-2 3-3-16,0 6 5 0,-1 1-1 16,1 3 3-16,0 3-2 0,5 1 1 0,0 0-5 15,6 1 2-15,2 0-5 0,3 1-10 16,4 1 24-16,4-3-25 0,5-1 18 0,3-6-22 15,-7-16-12-15,31 26-7 0,-5-16-8 0,1-10-18 16,10 6-46-16,-9-22-73 0,24 21-94 0,-20-28-35 16,12 5-208-16,12 14 159 0,-18-23 360 0</inkml:trace>
  <inkml:trace contextRef="#ctx0" brushRef="#br2" timeOffset="157022.1293">7006 8019 1638 0,'-31'-2'105'15,"11"7"-40"-15,-5-3-20 0,6 3-12 0,0 0-8 16,1 3-1-16,1-2 1 16,17-6 0-16,-23 14-8 0,23-14-4 0,0 0-6 15,0 0-3-15,-9 21-2 0,9-21 1 0,0 0-1 16,11 26 3-16,-11-26 0 0,13 20-1 0,-13-20-4 16,21 21 0-16,-21-21 0 0,24 19 0 0,-24-19 0 15,27 18 0-15,-27-18 0 0,26 19 0 0,-26-19 0 16,26 18 0-16,-26-18 0 0,26 18 0 0,-26-18 0 15,20 20 0-15,-20-20 0 0,20 20 0 16,-20-20 0-16,17 17 0 0,-17-17 0 0,9 18 0 16,-9-18 0-16,4 20 0 0,-4-20-16 0,-6 22-13 15,6-22-11-15,-17 24-7 0,17-24-18 16,-29 22-38-16,20-1-53 0,-21-24-86 0,24 21-164 16,-14-7-119-16,-6-11 108 0,26 0 417 0</inkml:trace>
  <inkml:trace contextRef="#ctx0" brushRef="#br2" timeOffset="157678.4522">1567 8662 941 0,'0'0'89'0,"-7"-34"16"16,7 34-1-16,-12-21 1 0,12 21-4 0,0 0-24 15,-26 5-26-15,8 2-20 0,-1 10-10 16,-6 4-8-16,2 6 8 0,-6 6-3 0,5 8 11 16,-3 6-10-16,1 7-11 0,0 4 20 0,1 5-22 15,1-1 18-15,3 4 0 0,4-6-16 0,6-3 9 16,6-6-16-16,5-5 6 0,5-6-12 0,6-4 6 16,8-5-13-16,2-4-2 0,9-3-20 0,-1-10-23 15,12 2-43-15,-9-19-56 0,22 14-140 16,-12-16-277-16,3-7 70 0,7 8 405 15</inkml:trace>
  <inkml:trace contextRef="#ctx0" brushRef="#br2" timeOffset="158100.3603">1781 8735 1231 0,'-19'11'244'0,"19"-11"-213"15,-21 10-2-15,21-10-10 0,-13 19 2 0,13-19-2 16,-10 30 3-16,3-10-3 0,3 3 5 16,-2 1-4-16,5 3-15 0,-2-2 28 0,5 4-29 15,-4 0 25-15,2 2-9 0,-1 2-10 0,2 2 7 16,-2 0-8-16,0 3 9 0,0-1-8 16,0-1 9-16,-2 0-9 0,2-4 6 0,-2-4-8 15,3-3 0-15,0-4-6 0,2-3 2 0,-2-18-6 16,5 24 3-16,-5-24-2 0,0 0 1 0,0 0-2 15,0 0 0-15,21 9 2 0,-21-9 1 0,0 0 1 16,25-26-2-16,-25 26 3 0,22-33-3 0,-10 14 4 16,0 1-5-16,0 0 4 0,-1 1-5 15,-1 0 3-15,-10 17-2 0,16-28 2 0,-16 28-2 16,13-18 2-16,-13 18-2 0,0 0 0 16,0 0 2-16,0 0-2 0,17-5 1 0,-17 5-1 15,0 0 0-15,0 0 0 0,20 27 0 0,-20-27-2 16,10 25-8-16,-2-8-11 0,-8-17-8 0,14 33-17 15,-14-33-11-15,20 31-23 0,-20-31-13 0,25 28-34 16,-25-28-30-16,33 20-53 0,-33-20-76 16,29-4-157-16,1 14 119 0,-30-10 325 0</inkml:trace>
  <inkml:trace contextRef="#ctx0" brushRef="#br2" timeOffset="158490.2332">2263 9146 1213 0,'0'0'142'15,"-17"-12"-41"-15,17 12-13 0,-20-8-11 0,20 8-13 16,-23-1-16-16,23 1-12 0,-26 8-11 0,26-8-2 16,-28 20-8-16,28-20 0 0,-30 31-5 0,17-9 5 15,-2 1-2-15,2 2 5 0,1-1-3 0,2 3 1 16,0-3-7-16,4-1 1 0,2-2-6 0,1-3 1 16,3-18-4-16,4 26 1 0,-4-26-4 0,12 17 2 15,-12-17 0-15,21 10-2 0,-21-10 2 16,29 1 0-16,-11-6-1 0,1-3 2 15,3-5-2-15,0-3-1 0,0-2 2 0,0-4-2 16,-3 0 3-16,0 0-2 0,-2 1 3 0,-1-1-5 16,-2 1 2-16,-2 2-3 0,-2 1 3 0,-10 18-2 15,15-28 3-15,-15 28-3 0,7-21 3 0,-7 21-1 16,0 0 1-16,0 0-1 0,0 0 0 0,0 0-2 16,0 0-4-16,0 0-2 0,0 0 1 15,0 0 1-15,-10 31 0 0,5-11 4 0,-1 2-4 16,0 0 3-16,0 1-7 0,1-3-1 0,2 1-12 15,3-21-1-15,0 34-14 0,0-34-9 0,9 26-18 16,-9-26-7-16,19 17-20 0,-19-17-10 16,24 6-24-16,-24-6-31 0,32-5-41 0,-32 5-89 15,20-31-118-15,8 29 194 0,-21-24 212 0</inkml:trace>
  <inkml:trace contextRef="#ctx0" brushRef="#br2" timeOffset="158756.1636">2556 9146 1183 0,'0'0'163'0,"0"0"-69"15,0 0-18-15,0 0-6 0,0 0-7 0,0 0-13 16,0 0-15-16,0 0-18 0,0 0-9 0,-13 17-8 16,13-17 1-16,1 37-2 0,1-16 5 15,1 5-5-15,-1 0 10 0,2-1-4 0,-1-1 8 16,0-4-3-16,2-1-1 0,-5-19-5 16,11 30 2-16,-11-30-2 0,14 22 2 0,-14-22-1 15,0 0-2-15,0 0-1 0,20 10 1 0,-20-10 5 16,0 0 1-16,18-17 3 0,-18 17-4 0,16-31-3 15,-8 9-5-15,3-3 1 0,-1-2-4 0,0-2 6 16,-1 0-6-16,1 0 2 0,0 0-12 16,-2 4-3-16,-3-2-18 0,4 5-12 0,-7-7-30 15,8 11-28-15,-12-14-48 0,19 22-89 0,-22-13-140 16,7 4-136-16,-2 19 218 0,5-23 299 0</inkml:trace>
  <inkml:trace contextRef="#ctx0" brushRef="#br2" timeOffset="159102.5942">2800 9248 1259 0,'0'0'117'0,"0"0"-65"0,24 11 13 0,-24-11 15 15,0 0-3-15,23-12-11 0,-23 12-11 0,26-11-15 16,-6 2-8-16,-1-3-5 15,7-2-9-15,-1-1-4 0,2 0-10 0,-4-1 0 16,-3 1-6-16,-2 0 5 0,-18 15-3 0,28-26 2 16,-28 26-3-16,15-21 3 0,-15 21 0 0,0 0 1 15,2-23 1-15,-2 23-1 0,0 0-1 0,-17-23 2 16,17 23-4-16,-24-9 0 0,24 9-1 0,-31 1-1 16,14 5 2-16,-1 4-1 0,-1 5 5 0,-1 1 1 15,1 6 6-15,0 2-3 0,2 4 5 16,0 2-4-16,3 2 6 0,2-1-4 0,2 0 1 15,3-5-7-15,5-4-1 0,4-4-7 0,-2-18 3 16,15 24-4-16,-15-24-1 0,27 9-5 0,-6-12-6 16,6-3-11-16,4-8-16 0,10-2-13 0,0-12-46 15,19 16-156-15,-13-22-362 0,5 3 15 16,1 3 330-16</inkml:trace>
  <inkml:trace contextRef="#ctx0" brushRef="#br2" timeOffset="160030.2167">3821 8895 1165 0,'0'0'93'0,"0"0"-86"16,0 0-3-16,0 0-2 0,0 0 0 15,0 0 2-15,0 0 3 0,0 0 16 0,0 0-17 16,0 0 14-16,-6 28-27 0,2-11 30 15,4 7-1-15,-7-6 30 0,8 11 11 0,-7-10-12 16,7 8 2-16,-5-4-15 0,6 5-1 0,-5-3-11 16,3 4 2-16,-1-3-12 0,1 1 3 0,-1 1-7 15,0-1 2-15,-1-1-5 0,2-1 1 0,-1-5-7 16,0-3 2-16,1-17-5 0,1 26 1 16,-1-26-2-16,0 0 0 0,0 0-2 0,0 0 0 15,0 0 0-15,0 0 2 0,0 0 2 0,0 0 0 16,22-22 2-16,-15 4-4 0,1-4 4 0,-1-2-5 15,0-2 6-15,1 0-6 0,0-1 5 0,1 2-5 16,-1 0 4-16,2 4-4 0,0 1 3 0,-1 2-2 16,-9 18 2-16,23-28-3 0,-23 28 3 15,22-17-2-15,-22 17 1 0,23-6-1 16,-23 6-1-16,28 4 1 0,-28-4 0 0,28 17 1 16,-28-17-2-16,28 29 4 0,-13-12-4 0,-3 0 3 15,0 1-2-15,-2 1 3 0,-2 2-4 0,-1-1 6 16,-3 1-5-16,-1-2 5 0,-3-2-3 0,-4 1 8 15,4-18 4-15,-14 31 7 0,14-31 1 0,-27 25-1 16,10-15-7-16,-3-2-2 0,-3-4-6 16,-1-2-1-16,-3-2-1 0,2-1-1 0,-1-3-2 15,2-2 0-15,-1-2-1 0,4-4-6 0,4-1-6 16,0-3-13-16,17 16-9 0,-20-34-15 16,20 34-22-16,-5-34-34 0,5 34-38 0,10-34-57 15,13 29-89-15,-23 5-211 0,26-25 44 0,4 26 436 16</inkml:trace>
  <inkml:trace contextRef="#ctx0" brushRef="#br2" timeOffset="160467.7238">4470 9075 865 0,'0'0'141'0,"-20"-22"-32"0,20 22-5 15,-24-18-7-15,24 18-21 0,-25-14-12 16,25 14-9-16,-28-9-2 0,28 9 3 0,-30 1-5 16,30-1-3-16,-32 10-10 0,32-10-4 0,-33 17-11 15,33-17 1-15,-33 30-3 0,19-10 3 0,-3 1-5 16,2 5 4-16,0 0-11 0,2 2 4 0,1-2-9 16,5-3 1-16,2-4-5 0,5-19 1 15,2 29-5-15,-2-29 2 0,16 17-2 0,-16-17 1 16,29 8 2-16,-9-9-3 0,4-4 4 0,1-4-3 15,5-6 1-15,0-4-3 0,0-4 4 0,3-3-4 16,-1 1 4-16,0-2-3 0,-3 2 3 0,-3 1-3 16,-1 1 2-16,-3 2-3 0,-4 4 4 15,-18 17-3-15,25-25 2 0,-25 25 0 0,0 0 0 16,0 0 3-16,0 0-1 0,0 0 0 16,0 0-2-16,0 0-1 0,3 22-2 0,-10-4 2 15,-3 6-4-15,-2 1 4 0,0 0-7 0,1-1 0 16,1-2-10-16,3-2-5 0,4-1-9 0,3-19-2 15,1 31-9-15,-1-31-6 0,16 23-22 0,-16-23-14 16,33 11-16-16,-33-11-17 0,45-2-33 0,-28-13-44 16,21 13-62-16,-9 0-179 0,-6-20 62 0,16 20 373 15</inkml:trace>
  <inkml:trace contextRef="#ctx0" brushRef="#br2" timeOffset="160702.1127">4921 9067 1294 0,'-23'-12'144'0,"23"12"-47"0,-29-11-8 0,29 11-15 15,-29-9-17-15,29 9-11 0,-29-6-14 0,29 6-3 16,-28-3-5-16,28 3-1 0,-26 6-4 16,26-6 1-16,-22 17-6 0,22-17-2 0,-23 30-2 15,12-11 2-15,2 3-3 0,0 3 4 0,2 1-5 16,2 0 2-16,2 0-6 0,2-1 1 0,4-3-5 16,0-2 1-16,5-3-4 0,-8-17 4 0,23 26-7 15,-23-26-2-15,37 13-6 0,-15-13-6 16,6-2-9-16,3-8-13 0,5-2-17 0,-1-11-39 15,13 10-51-15,-20-25-109 0,25 10-276 16,-13 3-13-16,-7-9 268 0</inkml:trace>
  <inkml:trace contextRef="#ctx0" brushRef="#br2" timeOffset="160920.8689">5171 8796 1485 0,'0'0'151'0,"-23"-1"-82"16,23 1-10-16,0 0-10 0,-19 7-16 15,19-7-12-15,0 0-4 0,0 0-6 0,0 0-3 16,-15 25 2-16,15-25 0 0,0 29 2 16,1-9 4-16,-1 0 5 0,1 6-26 0,-1 0 20 15,2 6-23-15,0 3 7 0,-2 1 7 0,0 3-8 16,-2 2 6-16,1 1-12 0,-1 2 4 0,1 0-9 16,-4-3-5-16,3 2-26 0,-2-8-1 15,7 4-40-15,-11-16-33 0,21 13-92 0,-13-36-264 16,-4 25-68-16,4-25 123 0</inkml:trace>
  <inkml:trace contextRef="#ctx0" brushRef="#br2" timeOffset="161483.4133">5435 8957 1103 0,'0'0'129'0,"-2"19"-62"15,2-19-2-15,-14 23-16 0,6-6-11 0,8-17-12 16,-24 35 5-16,7-17-2 0,3 6 10 0,-8-4 1 15,5 6 7-15,-8-5-5 0,6 5 2 16,-4-3-12-16,2 0 1 0,2-5-10 0,2-1 4 16,17-17-7-16,-31 25-2 0,31-25-2 15,-19 14-3-15,19-14-3 0,0 0-2 0,0 0-4 16,0 0-4-16,0 0 0 0,0 0 0 0,0 0 4 16,16-17 2-16,-16 17 2 0,31-22-1 0,-13 10 0 15,2 1-2-15,-1 1 2 0,1-1 0 0,-1 1 1 16,-2 3-4-16,0 2 1 0,-17 5-5 15,28-5 1-15,-28 5-1 0,20 2-3 0,-20-2 4 16,0 0-6-16,20 17-2 0,-20-17-10 0,0 0-15 16,15 27-15-16,-15-27-17 0,10 21-45 0,-10-21-53 15,16 21-139-15,-16-21-282 0,0 0 53 0,21 31 368 16</inkml:trace>
  <inkml:trace contextRef="#ctx0" brushRef="#br2" timeOffset="162249.0899">5719 8834 993 0,'-16'-26'188'0,"16"26"-99"0,0 0-20 15,0 0-6-15,0 0-7 0,0 0-9 0,0 0-14 16,0 0-9-16,-12 18-8 0,12-18 6 0,-5 31 8 16,5-6 9-16,-2-1 14 0,3 6-31 0,-1-1 20 15,1 5-31-15,1-1 8 0,-1 2 4 0,-1-3-8 16,1 2 4-16,-2-2-8 0,0-1 4 0,-2-1-8 15,2-2 4-15,-2-3-6 0,1-3 3 16,1-2-5-16,1-20 1 0,1 25-2 0,-1-25-3 16,0 0 0-16,7 18 0 0,-7-18-1 0,0 0 1 15,0 0-1-15,0 0 1 0,0 0 2 0,21-10-2 16,-21 10 3-16,15-18-3 0,-15 18 2 16,18-30-2-16,-18 30 3 0,17-33-3 0,-17 33 3 15,13-31-4-15,-13 31 3 0,11-30-2 0,-11 30 3 16,10-30-4-16,-10 30 3 0,12-27-2 15,-12 27 1-15,13-18-1 0,-13 18 2 0,0 0-3 16,21-9 0-16,-21 9 0 0,0 0-1 0,22 3 1 16,-22-3 0-16,18 9-2 0,-18-9-1 0,19 16-1 15,-19-16-1-15,13 22 4 0,-13-22-2 0,10 24 5 16,-10-24-2-16,2 25 3 0,-2-25-1 0,-4 23 3 16,4-23-1-16,-14 22 2 0,14-22-2 15,-26 21 1-15,26-21-2 0,-31 19 1 0,14-10-3 16,-3-3 3-16,1-1-4 0,0-3 3 15,2-1-1-15,17-1-2 0,-26-1-4 0,26 1-10 16,-21-6-8-16,21 6-11 0,0 0-20 0,-16-19-15 16,16 19-19-16,4-17-17 0,-4 17-15 0,18-17-26 15,4 17-45-15,-22 0-63 0,26-31-150 0,3 34 24 16,-17-20 381-16</inkml:trace>
  <inkml:trace contextRef="#ctx0" brushRef="#br2" timeOffset="162920.9533">6164 9151 862 0,'0'-19'312'0,"0"19"-146"0,0 0-58 16,0 0-28-16,0 0-25 0,0 0-12 15,-28-9-6-15,28 9-2 0,-22 3-3 16,22-3-1-16,-25 7-11 0,25-7-1 0,-28 10 0 16,28-10-1-16,-28 16 3 0,28-16 1 0,-27 24-2 15,27-24 1-15,-25 30-5 0,25-30-2 0,-20 33-7 16,20-33 2-16,-11 29-6 0,11-29 1 0,-1 26-4 15,1-26 1-15,5 21-2 0,-5-21 1 0,0 0-3 16,24 20 2-16,-24-20-1 0,25 4 1 16,-25-4 0-16,29-5-1 0,-29 5 1 0,33-16-2 15,-15 6 1-15,1-5-5 0,-1-1 2 0,-2-2-5 16,0 0 5-16,-1-3-2 0,-3 2 4 0,0-1-3 16,-2 1 4-16,-2 1-1 0,-8 18 4 15,10-30-2-15,-10 30 3 0,4-28-3 0,-4 28 2 16,1-23-1-16,-1 23 1 0,0 0 0 0,0-20 0 15,0 20 0-15,0 0 3 0,0 0 0 16,0 0 2-16,0 0-1 0,0 0-4 0,0 0-1 16,0 0-2-16,0 0 4 0,0 0 2 0,0 0 4 15,22 12 0-15,-22-12-2 0,18 6-1 0,-18-6-2 16,21 5 1-16,-21-5 0 0,22 5 1 0,-22-5-1 16,19 6-2-16,-19-6 1 0,18 8-1 0,-18-8 1 15,0 0-1-15,20 16 1 0,-20-16-2 16,0 0 3-16,12 24-2 0,-12-24 4 0,1 22-2 15,-1-22 2-15,-6 28-1 0,6-28 2 16,-11 32-4-16,4-14 4 0,7-18-7 0,-15 31 0 16,15-31 0-16,-13 21 0 0,13-21 0 0,0 0 0 15,0 0 0-15,0 0 0 0,0 0 0 0,0 0 0 16,0 0 0-16,0 0 0 0,10-19 0 0,0 2 0 16,4-5 0-16,0-1 0 0,2-1 0 15,1 0 0-15,-1 1 0 0,0 2 0 0,-2 3 0 16,-1 1 0-16,-13 17 0 0,20-21 0 0,-20 21 0 15,0 0 0-15,0 0 0 0,0 0 0 0,0 0 0 16,0 0 0-16,0 0 0 0,15 23 0 0,-16-5 0 16,-2 2 0-16,0 3 0 0,-1 0 0 15,2 0 0-15,-1 3 0 0,2-3-1 0,1-3-11 16,2 1-9-16,-2-21-3 0,9 31-14 16,-9-31-1-16,17 21-10 0,-17-21-4 0,27 9-13 15,-27-9-14-15,35-2-19 0,-35 2-35 0,42-17-68 16,-27-8-111-16,5 3-179 0,10 9 69 0,-15-20 423 15</inkml:trace>
  <inkml:trace contextRef="#ctx0" brushRef="#br2" timeOffset="163249.1049">6693 9051 1282 0,'-13'22'186'0,"-8"-21"-91"0,21-1-11 16,-19 19-22-16,19-19-18 0,-11 21-18 15,11-21-7-15,-3 17-8 0,3-17-2 0,0 0-1 16,19 20 3-16,-19-20 0 0,23 8 4 0,-23-8 1 15,34-2 3-15,-15-1 3 0,6-1-2 0,-4-2-1 16,3-1-5-16,-3 0-1 0,3-1-4 16,-4-1-1-16,-2 0-6 0,-18 9-1 0,27-22-1 15,-27 22 2-15,17-21-3 0,-17 21 4 0,14-21-2 16,-14 21 1-16,7-21 0 0,-7 21 1 0,-7-18-1 16,7 18 0-16,-17-14-3 0,17 14-1 0,-25-9-2 15,25 9 1-15,-30 5 1 0,13 2 0 0,-1 7 3 16,-1 1-3-16,1 7 6 0,1 4-3 15,1 0 7-15,2 3-6 0,2 0 5 16,2-1-10-16,4 0 6 0,2-3-9 0,5-3 3 16,5-3-8-16,-6-19-9 0,22 26-11 0,-22-26-9 15,34 10-12-15,-15-17-18 0,12 6-26 0,-8-17-34 16,24 16-90-16,-21-10-328 0,11-13 17 0,7 10 261 16</inkml:trace>
  <inkml:trace contextRef="#ctx0" brushRef="#br2" timeOffset="163570.5911">7062 8590 1509 0,'0'0'121'0,"29"1"-41"16,-11 1-9-16,7 7-14 0,-4 0-24 0,1 4-4 16,-3 0-5-16,-1 4 4 0,-2 1-1 0,2 3-3 15,-2 1-6-15,-1 2-1 0,0 4-10 0,-3 1-5 16,-1 2-2-16,-1 1 0 0,-3 2 0 16,-2 1 0-16,-4 0 0 0,-1 1 0 0,-2 0 0 15,-3-1 0-15,0 0 0 0,-3-1 0 0,-1-1-3 0,-2-4-19 0,3 1-18 31,-3-6-3-31,3 2-15 0,8-26-24 0,-14 41-58 16,-6-40-114-16,20-1-330 0,-9 25 20 0,9-25 308 16</inkml:trace>
  <inkml:trace contextRef="#ctx0" brushRef="#br2" timeOffset="164758.2401">18272 7574 1209 0,'0'0'185'0,"0"0"-109"0,5-17-9 0,-5 17-4 15,0 0 5-15,-6-18-2 0,6 18-9 16,0 0-13-16,0 0-17 0,0 0-8 0,0 0-14 15,0 0-3-15,0 0 4 0,8 17-3 0,-3 0 4 16,-1 7-5-16,-3 4-10 0,-1 1 22 0,-1 3-23 16,-3-2 24-16,1 0-13 0,-1-2-5 15,-1-2-2-15,4-1-19 0,-3-8-19 0,7 3-35 16,-3-20-34-16,7 26-70 0,-7-26-105 0,0 0-243 16,0 0 46-16,7-21 313 0</inkml:trace>
  <inkml:trace contextRef="#ctx0" brushRef="#br2" timeOffset="164930.0533">18338 7254 1577 0,'-21'8'33'0,"-1"-2"-20"0,5 4 1 0,17-10 1 16,-25 15 3-16,25-15-3 0,0 0-15 0,0 0-26 15,0 0-16-15,-7 24-29 0,7-24-23 16,24 6-34-16,-24-6-57 0,36 0-139 0,-12 6-121 15,-4-10 76-15,13 20 369 0</inkml:trace>
  <inkml:trace contextRef="#ctx0" brushRef="#br2" timeOffset="165242.5621">18565 7533 1138 0,'-16'22'130'0,"16"-2"-29"0,0-20-17 16,-11 27-4-16,11-27-11 0,-9 22-11 0,9-22-13 15,-8 20-3-15,8-20-4 0,0 0-15 0,-2 20 8 16,2-20-21-16,0 0 4 0,0 0-5 0,0 0 16 15,23 16-21-15,-23-16-2 0,19 0 0 0,-19 0-19 16,25-10 29-16,-25 10-9 16,28-17 8-16,-28 17-8 0,28-27 0 0,-12 10 4 15,-2 0-2-15,2-1 3 0,1 1-3 0,-2-2 5 16,-1 0-5-16,1 1 3 0,-2-1-4 0,-13 19 2 16,22-31-5-16,-22 31 2 0,16-21-2 0,-16 21 0 15,0 0-2-15,0 0 1 0,0 0-1 0,0 0-2 16,0 0 4-16,0 0-3 0,10 27 4 15,-10-4-4-15,-3 4 4 0,1 3-4 0,-1 0 3 16,2 1-9-16,1-3-12 0,2 1 14 0,1-4-31 16,3-1 14-16,0-4-26 0,7 3-17 0,-13-23-13 15,32 30-18-15,-32-30-18 0,40 17-30 16,-40-17-27-16,44 4-49 0,-27-10-70 0,2-9-115 16,17 14 163-16,-19-23 243 0</inkml:trace>
  <inkml:trace contextRef="#ctx0" brushRef="#br2" timeOffset="165555.0539">19274 7422 1270 0,'-23'-24'276'0,"23"24"-200"0,0 0-17 0,-21 2-4 15,21-2-3-15,0 0-18 0,-18 15-19 0,18-15-6 16,-11 20-6-16,11-20 7 0,-8 34 0 0,5-11 5 16,2 2-4-16,0 3 5 0,1 1-10 15,2 0 4-15,-1 0-2 0,3 0-6 16,0-2 23-16,-1-2-24 0,1-3 18 0,1-1-12 15,-5-21-4-15,11 29 3 0,-11-29-5 0,11 19 1 16,-11-19-2-16,0 0 2 0,0 0 2 0,17 5-2 16,-17-5 5-16,0 0-2 0,18-25 3 0,-9 8-6 15,-1-5 3-15,1-2-7 0,-1-2-12 16,2 0 22-16,1-1-23 0,-3-1 24 0,1-1-6 16,-2 0-5-16,-1 0 4 0,0 0-5 0,-2 4 1 15,0-1-10-15,-2 5-2 0,-1 1-13 0,-1 20-1 16,3-30-7-16,-3 30-7 0,0 0-18 0,0 0-30 15,-3-19-63-15,17 36-134 0,-14-17-262 16,0 0 35-16,1 32 306 0</inkml:trace>
  <inkml:trace contextRef="#ctx0" brushRef="#br2" timeOffset="166242.5813">19606 7536 1409 0,'0'0'130'0,"0"0"-54"0,0 0-9 0,0 0-10 16,0 0-19-16,0 0-18 0,0 0-13 16,0 0-6-16,0 0 2 0,0 0 2 15,21-6 1-15,-21 6 5 0,20-11-3 0,-20 11 2 0,26-12-2 16,-26 12 1-16,26-14-2 0,-26 14 0 16,19-13 0-16,-19 13 3 0,0 0-2 0,22-19 5 15,-22 19-6-15,10-17-1 0,-10 17-2 0,6-18-3 16,-6 18-1-16,0-23 4 0,0 23-4 15,-4-21 4-15,4 21-1 0,0 0-2 0,-16-22-2 16,16 22 0-16,-22-7-2 0,22 7-2 0,-34 5 0 16,14 4 0-16,-3 4 4 0,-2 4-1 0,0 2 5 15,-1 4 0-15,3 2 6 0,-4 4-1 0,4 0 7 16,1 2-9-16,3-1 4 0,5-2-7 0,5-3-7 16,4-2 24-16,6-5-25 0,-1-18 22 0,16 30-16 15,1-19 1-15,6-4 2 16,5-3 1-16,5-4 4 0,2-5-1 0,5-2 1 15,4-3-9-15,1-3 0 0,4-1 0 0,-2-5 0 16,0 0 0-16,-2 0 0 0,-2-2 0 0,-4 3 0 16,-6 1 0-16,-3 0 0 0,-7 4 0 0,-4 2 0 15,-19 11 0-15,18-13 0 0,-18 13 0 0,0 0 0 16,0 0 0-16,0 0 0 0,0 0 0 0,0 0 0 16,-20 10 0-16,20-10 0 0,-25 26 0 15,10-8 0-15,1 3 0 0,0 0 0 0,1 2 0 16,-1 0 0-16,6-1 0 0,-1 0 0 0,5-2 0 15,0-3 0-15,4-17 0 0,-3 27 0 16,3-27 0-16,0 0 0 0,0 0 0 0,0 0 0 16,0 0 0-16,0 0 0 0,20 7 0 0,-20-7 0 15,15-22 0-15,-15 22 0 0,20-35 0 16,-9 15 0-16,-1-1 0 0,0 3 0 0,-3 0 0 16,0 1 0-16,-7 17 0 0,10-28 0 0,-10 28 0 15,6-18 0-15,-6 18 0 0,0 0 0 0,0 0 0 16,0 0 0-16,0 0 0 0,0 0 0 0,0 0 0 15,0 0 0-15,0 0 0 0,0 0 0 0,23 7 0 16,-23-7 0-16,28 2 0 0,-10-6-1 0,8 0-27 16,-2-5-8-16,7 0-16 0,-2-8-20 15,7 5-21-15,-8-13-32 0,14 14-54 0,-18-23-71 16,17 13-173-16,-7 0-65 0,-8-13 189 16</inkml:trace>
  <inkml:trace contextRef="#ctx0" brushRef="#br2" timeOffset="166414.5358">20562 6944 1449 0,'-21'-3'136'16,"21"3"-61"-16,-25 18-22 0,15-1-6 16,-2 3-16-16,2 7-23 0,-2 4 22 0,2 9-28 15,1 2 26-15,1 6-3 0,-1 2-14 0,1 4 7 16,2-1-14-16,0 1 5 0,2-3-10 0,2-3 6 16,3-2-33-16,-1-3 3 0,4-5-16 0,-3-5-22 15,5 1 12-15,-6-34-123 0,9 48-10 16,-9-48-83-16,0 0-264 0,9 32 119 15,-9-32 259-15</inkml:trace>
  <inkml:trace contextRef="#ctx0" brushRef="#br2" timeOffset="166601.9692">20350 7360 1934 0,'0'0'65'0,"-23"15"-45"16,23-15-13-16,0 0-1 0,0 0-3 0,0 0-4 15,0 0 4-15,23 15 0 0,-4-13 0 0,3-5 1 16,3 0-4-16,5-1-6 0,0-2-11 16,4 2-16-16,-4-3-17 0,3 3-21 0,-6-4-24 15,8 12-15-15,-12-15-46 0,22 22-80 0,-24-16-199 16,7 2-68-16,0 12 169 0</inkml:trace>
  <inkml:trace contextRef="#ctx0" brushRef="#br2" timeOffset="166945.7319">20685 7474 1369 0,'-15'34'273'0,"15"-34"-190"16,-16 23-24-16,16-23-15 0,-2 18-10 0,2-18-11 15,0 0-2-15,10 18 2 0,-10-18 1 16,20 8 0-16,-20-8-1 0,30 2-2 16,-13-4-3-16,2-2-10 0,2-4-8 0,1 1 0 15,-3-4 0-15,4 0 0 0,-1 0 0 0,0-4 0 16,0-1 0-16,-5-2 0 0,0 0 0 0,-5-2 0 15,-2 2 0-15,-2 0 0 0,-3 1 0 0,-4 0 0 16,-3 0 0-16,2 17 0 0,-13-31 0 0,13 31 0 16,-27-25-7-16,9 18 0 0,-4 7 4 15,-3 5 2-15,-1 7 4 0,-5 7 3 0,1 2 3 16,-2 5-9-16,3 3 0 0,-1 2 0 0,3 3 0 16,3 0 0-16,0 2 0 0,10-2 0 0,2-3 0 15,4-3 0-15,10-6 0 0,2-4 0 16,-4-18 0-16,27 27 0 0,-4-20 0 0,6-3 0 15,8-6 0-15,9-2 0 0,3-6-42 0,12 4-77 16,-11-24-111-16,27 10-372 0,-15-3-13 16,8-1 177-16</inkml:trace>
  <inkml:trace contextRef="#ctx0" brushRef="#br2" timeOffset="167680.1489">21278 7095 1053 0,'-5'-29'326'15,"5"29"-290"-15,0 0 15 0,0 0-14 0,-25 10 21 16,25-10-5-16,0 0-13 0,-13 22 1 0,13-22-2 16,-13 26 8-16,13-26-8 0,-12 40 0 0,6-14-14 15,2 4-1-15,1 4-12 0,2 2 4 16,-2 3-10-16,1 2 5 0,-1 0-7 0,0 1 8 16,-1-2-7-16,2 0 9 0,-2-4-10 0,4-3 4 15,-1-5-8-15,2-5-9 0,1-5 24 16,-2-18-24-16,9 24 25 0,-9-24-16 0,0 0 0 15,0 0 1-15,18 12 1 0,-18-12 3 0,0 0-1 16,0 0 2-16,18-21-16 0,-18 21 22 0,13-32-20 16,-6 13 19-16,-1-4-9 0,0 1-2 15,0 0 4-15,-1 2-5 0,-1 2 6 0,0-1-4 16,2 2-1-16,-6 17 0 0,11-30 0 0,-11 30-3 16,15-18 4-16,-15 18-2 0,21-8 1 0,-21 8 0 15,24 4 0-15,-24-4 0 0,32 19 0 0,-15-5 2 16,1 3-3-16,-2 1 2 0,0 3-3 0,1-2 3 15,-4 0-3-15,0 2 3 0,-2-3-3 16,-2-1 3-16,-2 1-3 0,-7-18-5 16,5 27 9-16,-5-27-9 0,-6 22 25 0,6-22-18 15,-16 18 0-15,16-18 0 0,-25 11 0 0,25-11 0 16,-35 1 0-16,16-4 0 0,1-3 0 0,-2-2-13 16,1-1-4-16,1-3-12 0,-1 1-21 0,2-4 16 15,17 15-48-15,-29-35 10 0,29 35-41 0,-19-35-41 16,19 35-48-16,-5-27-102 0,5 27-164 15,8-19 25-15,-8 2 378 0</inkml:trace>
  <inkml:trace contextRef="#ctx0" brushRef="#br2" timeOffset="167876.2324">21706 7442 512 0,'0'0'89'0,"0"0"-59"0,0 0-28 15,0 0-28-15,0 0-74 0,0 0-122 0,-2-18-56 16,2 18 272-16</inkml:trace>
  <inkml:trace contextRef="#ctx0" brushRef="#br2" timeOffset="168477.2352">21768 7445 853 0,'0'0'111'0,"-18"7"-31"0,18-7-15 16,0 0-5-16,0 0-7 0,0 0-2 0,-18-1 1 15,18 1 3-15,0 0 4 0,0 0-2 16,0 0-4-16,0 0-6 0,0 0-6 0,0 0-4 16,0 0-8-16,0 0-1 0,0 0-4 0,-5 27 1 15,5-27 2-15,-7 26 1 0,-1-9-6 0,2 2 0 16,-2 2-6-16,1 4 1 0,-1 1-3 0,3 0-10 16,-2 0 27-16,1-1-22 0,-1-3 22 0,1-3-14 15,0-2-8-15,6-17-2 0,-5 24-6 16,5-24 3-16,0 0-3 0,0 0-2 0,0 0 2 15,0 0 1-15,0 0 1 0,0 0-1 16,20-3-2-16,-20 3 0 0,19-28 0 0,-7 10 0 16,-1-4 0-16,-2-1 0 0,0 0 0 0,-1 0 0 15,0 0 0-15,-1 3 0 0,-1-3 0 0,-2 2 0 16,-2 2 0-16,1-2 0 0,-2 4 0 0,0-2 0 31,-1 19 0-31,3-29 0 0,-3 29 0 16,2-18 0-16,-2 18 0 0,0 0 0 0,0 0 0 15,0 0 0-15,0 0 0 0,0 0 0 0,27-6 0 16,-27 6 0-16,30 1 0 0,-30-1-41 0,39 0-18 16,-18-5-23-16,9 10-32 0,-8-15-62 0,23 22-153 15,-13-12-230-15,-1 1 48 0,6 10 336 0</inkml:trace>
  <inkml:trace contextRef="#ctx0" brushRef="#br2" timeOffset="168926.9523">22235 7487 1283 0,'-14'-20'304'0,"14"20"-212"0,0 0-29 0,0 0-17 16,-22-25-6-16,22 25-8 0,0 0-3 0,-24-19-3 15,24 19 3-15,-26-11-3 0,9 10-2 16,-1 3-4-16,-3 2-2 0,0 5-3 0,-2 3-15 16,-2 2 0-16,-4 4 0 0,1 4 0 0,-2 3 0 15,6 2 0-15,0 2 0 0,3 0 0 0,4-1 0 16,2 1 0-16,6-4 0 0,3 0 0 0,4-5 0 15,6-1 0-15,-4-19 0 0,21 29 0 0,-4-19 0 16,6-4 0-16,4-3 0 0,7-6 0 16,3-3 0-16,5-6 0 0,0-4 0 0,2-2 0 15,-5-2 0-15,-1-3 0 0,-5 0 0 0,-7-2 0 16,0 0 0-16,-8 3 0 0,-2-1 0 16,-3 3 0-16,-3 0 0 0,-4 3 0 0,-6 17 0 15,5-30 0-15,-5 30 0 0,-4-28 0 0,4 28 0 16,-8-18 0-16,8 18 0 0,0 0 0 0,0 0 0 15,0 0 0-15,-18 3 0 0,18-3 0 16,-9 21 0-16,3-2 0 0,1 0 0 0,0 4 0 16,2 0 0-16,0 0 0 0,2 1 0 0,2-2 0 15,0-2 0-15,3-1 0 0,-4-19 0 0,16 26 0 16,-16-26 0-16,29 15 0 0,-8-13 0 0,1-6-34 16,7-2-2-16,2-7 10 0,10-4-37 0,-4-11-14 0,16 10-117 0,-22-28-130 15,14 14-240-15,0-3 22 0,-5-10 356 16</inkml:trace>
  <inkml:trace contextRef="#ctx0" brushRef="#br2" timeOffset="169098.8413">22989 6943 1356 0,'-22'0'422'0,"7"27"-335"0,-7-1-46 0,4 8-19 16,-1 1 17-16,2 5-29 0,0 2 13 15,1 3-9-15,-1 2-11 0,3 2 9 0,0-2-10 16,3 0 5-16,4-2-11 0,4-4 6 0,3 0-19 15,2-6 3-15,4 0-18 0,-1-6-11 0,6 0-4 16,-6-9-43-16,7 6 8 0,-12-26-53 16,16 36-102-16,-16-36-71 0,0 0-166 0,5 21 16 15,-5-21 360-15</inkml:trace>
  <inkml:trace contextRef="#ctx0" brushRef="#br2" timeOffset="169286.4258">22671 7480 1554 0,'-27'-5'253'16,"27"5"-178"-16,0 0-37 0,0 0-14 0,0 0-12 16,0 0-5-16,0 0-5 0,0 0 5 15,29 12-1-15,-9-14-1 0,4-3 0 0,4-2-8 16,2 2-5-16,2-2-8 0,2 1-9 16,-4-4-13-16,7 5-18 0,-8-7-22 0,9 12-30 15,-13-16-45-15,17 20-62 0,-24-20-91 0,12 8-178 16,1 11 42-16,-31-3 387 0</inkml:trace>
  <inkml:trace contextRef="#ctx0" brushRef="#br2" timeOffset="169614.4698">23048 7444 1311 0,'-15'35'191'16,"-4"-27"-95"-16,14 10-9 0,5-18-15 0,-12 21-16 16,12-21-24-16,0 0-14 0,1 22-5 0,-1-22 2 15,17 7 5-15,-17-7 2 0,29 2 2 0,-11-3 0 16,3-5-1-16,3 0-4 0,2-5-1 15,1-1-12-15,1-2-6 0,-3-2 0 16,1 3 0-16,-4-2 0 0,-2 1 0 0,0-3 0 16,-2 0 0-16,-3-1 0 0,-5 1 0 0,-2 0 0 15,-8 17 0-15,7-33 0 0,-6 16 0 0,-1 0 0 16,0 17 0-16,-5-30-5 0,5 30-1 0,-13-19 0 16,13 19 2-16,-21-4 2 0,21 4 2 0,-29 13 1 15,12 1 1-15,-2 4 2 0,-2 5-3 16,-1 2 4-16,-1 0-4 0,2 3 4 0,2 0-5 15,1-1 3-15,4-2-7 0,2-1 5 0,6-2-9 16,2-4 0-16,8 0-15 0,-4-18-4 0,18 24-8 16,-18-24 1-16,38 13-3 0,-14-17-21 15,13 4-37-15,-10-17-44 0,24 17-109 0,-20-13-271 16,12-10 18-16,7 7 191 0</inkml:trace>
  <inkml:trace contextRef="#ctx0" brushRef="#br2" timeOffset="169864.4771">23611 7226 1758 0,'-17'17'136'0,"-16"-3"-84"16,4 6-10-16,-3 2-11 0,2 1-3 0,-1 1-28 15,6 0 0-15,3-4 0 0,6 1 0 16,8-3 0-16,8-18 0 0,-3 28 0 16,3-28 0-16,17 22 0 0,-17-22 0 0,34 17 0 15,-11-11 0-15,4-3 0 0,0 0 0 0,1-3 0 16,-1 0 0-16,-2 1 0 0,-2 0 0 0,2 2 0 15,-5 0 0-15,-2 2 0 0,-18-5 0 0,19 13 0 16,-19-13 0-16,5 20 0 0,-5-20 0 0,-7 28 0 16,-5-12-1-16,0 6-57 0,-12-6-25 15,3 14-56-15,-26-23-207 0,8 20-257 0,-12 0 27 16,-9-4 336-16</inkml:trace>
  <inkml:trace contextRef="#ctx0" brushRef="#br2" timeOffset="170442.6666">17698 8021 812 0,'0'0'39'0,"-2"-25"-34"0,2 25 44 15,0 0 32-15,-13-20 18 0,13 20 6 0,-18 9-38 16,6 8-16-16,-9-3-3 0,2 14 15 0,-10-3 5 16,6 14 12-16,-14-3-7 0,9 13 8 0,-11 3-2 15,9 9-30-15,-5-1 7 0,7 3-33 16,2-5-5-16,7 2 5 0,4-6-17 16,6-3 5-16,8-8-14 0,6-4 4 0,8-6-9 0,7-8 1 15,8-4-13-15,5-9-4 0,12-3-23 0,2-10-20 16,15 4-37-16,-6-20-58 0,23 17-120 0,-11-16-272 15,4-2 60-15,5 8 280 0</inkml:trace>
  <inkml:trace contextRef="#ctx0" brushRef="#br2" timeOffset="170880.1745">18043 8394 1485 0,'0'0'53'16,"0"0"-49"-16,0 0-3 0,0 0 13 16,0 0 11-16,0 0 9 0,0 0 12 15,10 18-7-15,-10-18-5 0,0 0-10 0,1 23-2 16,-1-23-4-16,-6 23 7 0,6-23-2 0,-11 31 1 16,4-13-5-16,0 5 4 0,-3-2-6 0,0 7 3 15,1 1-7-15,1 2 0 0,0-2-6 0,0-3 2 16,2 1-9-16,3-7 5 0,3 0-7 15,0-20 3-15,5 25-2 0,-5-25-1 0,0 0 0 16,23 12 1-16,-23-12 2 0,24-11-1 0,-24 11 3 16,30-30-3-16,-14 9 3 0,1-3-5 0,3-4 5 15,0 1-4-15,0-5 4 0,-1 1-2 0,-2 1 3 16,-1 2-4-16,0 4 6 0,-1 3-5 0,-2 0 5 16,-2 4-5-16,-1 1 0 0,-10 16-1 15,13-25 1-15,-13 25-1 0,0 0 2 16,0 0-3-16,0 0-2 0,0 0 2 0,0 0 1 15,0 0 0-15,0 0 0 0,17 31 2 0,-16-13-4 16,0 1 2-16,2 2-5 0,-2-1-5 0,1 2-10 16,-2 1-3-16,4-1-11 0,-1-2 1 0,4 1-15 15,-7-21-13-15,17 34-24 0,-17-34-40 0,25 24-84 16,-25-24-161-16,0 0-137 0,33 8 37 0,-33-8 453 16</inkml:trace>
  <inkml:trace contextRef="#ctx0" brushRef="#br2" timeOffset="171177.0599">18566 8433 1238 0,'0'0'204'0,"0"0"-110"0,0 0-20 0,-18-16-14 15,18 16-13-15,0 0-25 0,0 0-9 16,-15 18-5-16,15-18 5 0,-4 26 0 0,4-9 7 16,0 3-6-16,2 2 5 0,2 2-1 0,-1 3 3 15,2-2-7-15,1 1 2 0,0-5-9 0,4 0 1 16,-10-21-5-16,18 29 3 0,-18-29-4 0,21 19 1 15,-21-19 1-15,21 8-1 0,-21-8 1 0,23-6-2 16,-23 6 0-16,27-23-2 0,-13 2 0 16,-2-3-9-16,0-3 0 0,-1-3-10 15,0 2 2-15,-2-1-4 0,-2 4 3 0,-6-1-6 16,1 5 6-16,-6-1-7 0,4 22 1 0,-12-34-11 16,12 34-2-16,-20-24-13 0,20 24-3 0,-26-12-20 15,26 12-38-15,-33-2-45 0,33 2-79 0,-31 23-109 16,9-15-90-16,15 15 195 0</inkml:trace>
  <inkml:trace contextRef="#ctx0" brushRef="#br2" timeOffset="171880.2013">19368 8231 1158 0,'0'0'138'16,"-17"-15"-105"-16,17 15 1 0,0 0 4 0,-6-23 11 16,6 23 5-16,0 0-3 0,0 0 1 15,0 0 2-15,0 0-3 0,0 0-7 0,0 0-14 16,0 0-9-16,-6 22-5 0,6-22-5 0,-5 38-11 15,2-12 31-15,1 7-26 0,-1 2 24 0,3 4-11 16,-2 1-14-16,0 1 6 0,-2 1-9 0,0 0 7 16,-1-2-7-16,1-3 6 0,0-3-7 15,1-9 4-15,2-3-4 0,1-22 2 16,1 26-2-16,-1-26-1 0,0 0 1 0,0 0-1 16,0 0 1-16,0 0 3 0,21 6 1 0,-21-6-2 15,13-20 2-15,-13 20-3 0,20-35 1 0,-10 14-3 16,-1-3 4-16,0 1-5 0,1-1 4 0,-2 1-4 15,-1 3 5-15,1 2-3 0,-8 18 1 0,13-25-1 16,-13 25 0-16,0 0-1 0,18-21 2 0,-18 21-3 16,0 0 2-16,17-1-2 0,-17 1 1 15,0 0 0-15,23 13 0 0,-23-13 1 0,22 20-2 16,-22-20 4-16,22 25-4 0,-22-25 3 16,21 27-2-16,-21-27 2 0,16 29-2 0,-16-29 1 15,8 26-1-15,-8-26 1 0,4 22 0 0,-4-22 3 16,-7 21-3-16,7-21 3 0,-20 19-3 0,20-19 2 15,-29 19-3-15,11-11 2 0,-1-2-1 0,0-1-1 16,1-3-3-16,0-2-4 0,18 0-11 16,-30-4-4-16,30 4-9 0,-19-12-14 0,19 12-12 15,-9-19-16-15,9 19-25 0,3-25-38 0,16 22-56 16,-16-21-78-16,17 7-203 0,6 9 44 0,-10-15 330 16</inkml:trace>
  <inkml:trace contextRef="#ctx0" brushRef="#br2" timeOffset="172304.2075">19898 8466 908 0,'4'-25'317'15,"-4"25"-174"-15,0 0-48 0,0 0-27 0,-10-20-16 16,10 20-13-16,0 0-2 0,0 0 0 0,-24-16 1 16,24 16 2-16,-17 3-10 0,17-3-1 0,-22 7-7 15,22-7 0-15,-26 12 3 0,26-12-2 16,-31 24 0-16,13-8 4 0,-1 2-5 0,1 1 4 15,-3 2-5-15,2 2-18 0,0 0-3 0,4 0 0 16,4 0 0-16,2-3 0 0,4-3 0 0,5-17 0 16,0 24 0-16,0-24 0 0,19 16 0 15,-19-16 0-15,32 9 0 0,-13-9 0 0,4-4 0 16,0-2 0-16,2-6 0 0,1 0 0 0,1-5 0 16,-3 0 0-16,0-2 0 0,-3-2 0 15,-3 3 0-15,-1-1 0 0,-17 19 0 0,23-30 0 16,-23 30 0-16,14-22 0 0,-14 22 0 0,0 0 0 15,6-22 0-15,-6 22 0 0,0 0 0 0,0 0 0 16,0 0 0-16,0 0 0 0,0 0 0 0,0 0 0 31,-22 12 0-31,22-12 0 0,-13 28 0 0,5-9 0 16,2 2 0-16,1 0 0 0,0 1 0 16,3-3-5-16,2 2-22 0,0-21-7 0,6 30-14 15,-6-30-4-15,17 22-18 0,-17-22-8 0,32 11-25 16,-32-11-47-16,47-3-63 0,-29-12-68 0,16 3-159 15,5 7 12-15,-16-17 311 0</inkml:trace>
  <inkml:trace contextRef="#ctx0" brushRef="#br2" timeOffset="172523.3459">20363 8453 1355 0,'-32'-9'142'16,"32"9"-55"-16,-28-12-24 0,28 12-9 0,-30-6-9 15,30 6-9-15,-27-2-6 0,27 2-5 0,-25 8-6 16,25-8 2-16,-19 15-5 0,19-15 3 0,-17 26-3 15,17-26 2-15,-16 33-3 0,10-13 3 0,-1 2-8 16,2 3 3-16,-1-1-8 0,2 1 1 16,2-5-4-16,2-2-2 0,0-18-2 0,11 26-2 15,-11-26-12-15,23 12-3 0,-4-11-10 0,2-8-9 16,8-4-10-16,-1-10-20 0,10 4-2 0,-3-13-20 16,16 11-69-16,-18-21-193 0,10 6-186 0,-3 5 36 15,-9-11 423-15</inkml:trace>
  <inkml:trace contextRef="#ctx0" brushRef="#br2" timeOffset="172698.2306">20658 8144 1240 0,'0'0'319'0,"-22"-9"-204"15,22 9-40-15,-23 6-15 0,23-6-14 0,0 0-12 0,-22 22-10 16,22-22-1-16,-10 22-2 0,10-22 0 0,-9 34-8 16,4-10-15-16,1 3 18 0,1 2-24 0,-1 2 21 15,0 1-10-15,2 1-4 0,-1 1-2 16,1 1-15-16,0 0-4 0,3 3-23 15,-4-3 0-15,7 4-27 0,-8-15-38 0,18 17-128 16,-14-41-142-16,-3 27-164 0,13-10 37 0,-10-17 480 16</inkml:trace>
  <inkml:trace contextRef="#ctx0" brushRef="#br2" timeOffset="172982.2199">20736 8368 1460 0,'0'0'263'16,"-21"18"-181"-16,21-18-29 0,-18 11-23 0,18-11-8 16,-19 13-8-16,19-13 3 0,-24 18 1 0,24-18 6 15,-20 22-3-15,20-22-1 0,-15 23-4 0,15-23-9 16,-10 20-7-16,10-20 0 0,-1 19 0 16,1-19 0-16,0 0 0 0,14 21 0 0,-14-21 0 15,0 0 0-15,25 18 0 0,-25-18 0 0,28 8 0 16,-28-8 0-16,26 5 0 0,-26-5 0 0,23 1 0 15,-23-1 0-15,24-1 0 0,-24 1 0 0,22 1 0 16,-22-1-12-16,18 1-50 0,-18-1-31 16,21 6-67-16,-21-6-149 0,0 0-290 15,0 0 37-15,18-11 313 0</inkml:trace>
  <inkml:trace contextRef="#ctx0" brushRef="#br2" timeOffset="173777.7477">21014 8171 930 0,'-19'-3'316'0,"19"3"-250"0,-17 4-3 16,17-4-11-16,0 0-1 0,-24 13-12 0,24-13-7 15,-14 18-2-15,14-18 6 0,-11 28 0 0,9-9 5 16,-2 1 13-16,7 4-38 0,-3-1 26 0,6 2-34 16,-3-2 3-16,2 4 6 0,1-2-9 0,-2 3 6 15,2-1-8-15,-2 0 4 0,-1-1-9 0,2-2 6 16,-2-1-3-16,-1-1 3 16,0-4-4-16,-2-18 1 0,7 28-7 0,-7-28 5 15,0 0-3-15,10 19 3 0,-10-19-2 0,0 0 0 16,0 0 0-16,0 0-1 0,0 0 2 0,0 0-1 15,0 0 2-15,21-13 0 0,-21 13 1 0,11-22-2 16,-11 22 0-16,10-31-2 0,-3 14 3 0,0-1-3 16,2 1 4-16,1 0-5 0,1 0 4 15,-11 17-3-15,22-28 2 0,-22 28-2 0,20-21 3 16,-20 21-3-16,22-12 1 0,-22 12 1 0,23-5-3 16,-23 5 1-16,26 3 0 0,-26-3-1 0,24 11-1 15,-24-11 3-15,18 15-2 0,-18-15 1 0,17 21 1 16,-17-21 0-16,14 23-1 0,-14-23 2 0,7 27-3 15,-7-27 6-15,-2 26-3 0,2-26 5 0,-14 30-2 16,14-30 2-16,-23 32-5 0,23-32 2 16,-35 29-2-16,14-17 1 0,2-1 0 0,-2-3 0 15,3-2-4-15,18-6 1 0,-31 3-7 16,31-3-5-16,-23-6-11 0,23 6-22 0,-13-17-22 16,2-1-23-16,11 18-26 0,-4-33-32 0,4 33-45 15,14-33-81-15,-5 10-189 0,10 14 47 0,-12-17 352 16</inkml:trace>
  <inkml:trace contextRef="#ctx0" brushRef="#br2" timeOffset="174496.517">21543 8457 1239 0,'-13'-22'161'0,"13"22"-73"16,0 0-21-16,0 0-9 0,-21 0-13 0,21 0-7 15,0 0-5-15,-24 11 2 0,24-11-1 0,-23 14 0 16,23-14-10-16,-28 19-1 0,28-19-5 0,-27 27 5 16,27-27-5-16,-27 31 4 0,15-14-4 0,3 1-1 15,9-18-4-15,-14 33-2 0,14-33-6 0,-3 26-1 16,3-26-4-16,9 21 0 0,-9-21 0 0,20 10-2 16,-20-10 0-16,30 4 1 0,-10-5-2 15,3-5 3-15,2-4-3 0,0 0-6 0,3-6 0 16,-4-1-7-16,4-1 1 0,-4-5-6 0,-2 2 1 15,-3-2-4-15,-5 3 7 0,-2-2-1 16,-1 1 8-16,-3 1 0 0,-1 2 4 0,-4 1 2 16,-3 17 5-16,-2-29-2 0,2 29 6 0,-10-23-5 15,10 23 5-15,0 0-1 0,-18-21 1 0,18 21-1 16,0 0 1-16,-17-3 1 0,17 3 0 16,0 0 2-16,0 0-1 0,0 0-1 0,0 0-5 15,-12 21 1-15,12-21-2 0,2 18 0 0,-2-18 2 16,11 17-1-16,-11-17 0 0,0 0 5 0,27 16 0 15,-27-16 7-15,30 4 1 0,-12-3 4 0,1-2 0 16,1-1 1-16,-1 1-2 0,1 0-1 0,-3 0-5 16,0 1-8-16,-17 0-3 0,27 0 0 15,-27 0 0-15,17 3 0 0,-17-3 0 16,0 0 0-16,0 0 0 0,0 0 0 0,11 19 0 16,-11-19 0-16,0 0 0 0,-2 26 0 0,2-26 0 15,-7 24 0-15,7-24 0 0,-15 32 0 0,5-14 0 16,-1 0 0-16,1 0 0 0,-1 2 0 0,2-3 0 15,9-17 0-15,-16 26 0 0,16-26 0 0,0 0 0 16,-4 20 0-16,4-20 0 0,0 0 0 16,0 0 0-16,26-10 0 0,-26 10 0 0,30-29 0 15,-9 8 0-15,2-3 0 0,0 1 0 0,0-1 0 16,0 0 0-16,-1 2 0 0,1-1 0 16,-2 2 0-16,-3 3 0 0,-1 3 0 0,-17 15 0 15,22-20 0-15,-22 20 0 0,0 0 0 0,0 0 0 16,0 0 0-16,0 0 0 0,0 0 0 0,2 23 0 15,-2-23 0-15,-12 38 0 0,5-18 0 16,-2 4 0-16,2-1 0 0,-1-1 0 0,2 0 0 16,2-3 0-16,0 2 0 0,5-2 0 0,3-1-23 15,3 0-25-15,-7-18-8 0,21 27-30 0,-21-27-27 16,28 19-64-16,-28-19-97 0,30-6-270 0,-9 10 28 16,-21-4 307-16</inkml:trace>
  <inkml:trace contextRef="#ctx0" brushRef="#br2" timeOffset="174855.8958">22235 8435 1370 0,'0'0'319'0,"-14"17"-239"0,14-17-34 16,0 0-22-16,-6 17-6 0,6-17-9 0,0 0 0 16,12 22 1-16,-12-22 1 0,19 12 1 15,-19-12 1-15,32 7 0 0,-14-7-2 0,0-1 4 16,3 0 1-16,0-3 0 0,-1 2 3 0,4-3-5 15,-5 1-4-15,-19 4-3 0,30-13-6 0,-30 13 1 16,17-17-2-16,-17 17 2 0,10-19-2 0,-10 19 0 16,5-22 0-16,-5 22 0 0,-2-23 0 0,2 23 0 15,-10-23 0-15,10 23-1 0,-16-17-2 16,16 17 0-16,-22-8 0 0,22 8 1 16,-23 1 1-16,23-1 0 0,-27 16 1 0,27-16 0 15,-29 26-1-15,13-8 0 0,1 4 5 0,0 2-3 16,3 2 7-16,0-1-6 0,3-1-1 0,2-1-1 15,3-1 0-15,5-4-4 0,-1-18-5 0,15 29-15 16,-15-29-8-16,30 16-7 0,-7-14 6 0,10 1 2 16,4-9-28-16,15 12-117 0,-19-29-240 15,20 13-184-15,2-3 34 0,-3-13 509 0</inkml:trace>
  <inkml:trace contextRef="#ctx0" brushRef="#br2" timeOffset="175262.1929">22745 7979 1323 0,'-30'-15'368'0,"30"15"-299"0,0 0-30 0,0 0-13 16,0 0-1-16,9-17-1 0,11 8 4 0,8 2-1 16,6 0-1-16,5 4 0 0,2 3-4 0,4 5-4 15,-2 6-5-15,-2 6-5 0,-3 5-3 16,-6 6-5-16,-2 5 0 0,-1 4 0 0,-7 5 0 15,-3 3 0-15,-8 3 0 0,-7 5 0 0,-8 2 0 16,-6 0 0-16,-5 2 0 0,-7-2 0 16,-4-1 0-16,-4-1 0 0,-2-3 0 0,-1-3 0 0,2-3 0 15,-1-9 0-15,5-4 0 0,4-8-7 16,9-4-45-16,14-19-9 0,-15 22-54 0,15-22-107 16,0 0-371-16,-4-23-16 0,4 23 222 15</inkml:trace>
  <inkml:trace contextRef="#ctx0" brushRef="#br2" timeOffset="194339.7322">3458 9826 353 0,'0'0'40'0,"0"0"-2"15,0 0 7-15,0 0-4 0,0 0-5 0,0 0-5 16,16 26-2-16,-16-26-1 0,5 27 3 0,-5-27 3 15,1 29 7-15,2-12 16 0,-3-17 2 0,-1 35 9 16,1-35-8-16,-5 34 1 0,5-34-7 0,-8 30 1 16,8-30-7-16,-6 22-4 0,6-22-11 0,0 0-10 15,0 0-11-15,0 0-7 0,0 0-5 0,0 0 0 16,0 0 0-16,0 0 1 0,0 0 1 0,0 0-1 16,0 0 1-16,0 0-1 0,0 0-1 0,0 0 2 15,0 0 0-15,0 0 1 0,4 18 1 0,-4-18 0 16,0 0-2-16,10 22 1 0,-10-22-3 15,2 22 3-15,-2-22-5 0,0 27 5 0,0-27 17 16,0 24-18-16,0-24 20 0,-2 18-15 0,2-18 2 16,0 0 5-16,0 0 4 0,0 0 5 0,0 0 4 15,0 0 7-15,0 0 8 0,0 0 7 0,0 0-21 16,0 0 2-16,0 0-15 0,0 0 7 0,0 0-9 16,0 0 6-16,0 0-17 0,-19-9-2 0,19 9 1 15,0 0-2-15,0 0 2 0,0 0-2 0,0 0 1 16,-17-9 0-16,17 9 1 0,0 0-1 0,0 0 0 15,0 0 0-15,-17-8 1 0,17 8-1 0,0 0 1 16,0 0-1-16,0 0-2 0,-19 0 3 16,19 0-1-16,0 0-1 0,-20 4 1 0,20-4 0 15,-17 6 0-15,17-6 1 0,-19 7-1 0,19-7 2 16,-22 5-2-16,22-5-14 0,-24 6 33 0,24-6-32 16,-29 5 32-16,29-5-19 0,-32 3 1 0,32-3-1 15,-35 1 1-15,16-1-1 0,0-1 0 0,-3 1 0 16,0 0 1-16,-1-2 0 0,-1 2-20 0,-2 2 19 15,-2-2-1-15,-1 2 0 0,0 2 20 0,-2 0-19 16,0 2-1-16,-2 1 1 0,0-1-2 0,-1 0 3 16,1 1-1-16,-3 0 2 0,3-1-2 0,-1-1 1 15,0 0-1-15,0-2-1 0,-1 0 1 0,-2-2 2 16,3 0-2-16,0-1 1 0,-1-1-1 16,2 0 1-16,-2 0 0 0,-2-2-2 0,2 1 2 15,-2 1-3-15,2-1 2 0,2 1 0 0,-2 1 1 16,1 0 0-16,-1 3-1 0,-1-1 1 0,1 2-2 15,-1-1 1-15,-2 1 0 0,0 1 1 0,1 1 0 16,0 0 0-16,1-1-3 0,0 1 4 0,0 0-3 16,-1-1 2-16,3-2-3 0,0 1 2 0,3-3-1 15,0 0 0-15,1-1 2 0,-1 0-1 16,3-1 0-16,2-1-1 0,-1-1 1 0,3 0 0 16,-2-1 2-16,2 0-1 0,-1 0 0 0,1-1-2 15,1 0 2-15,1 0-2 0,1 0 2 16,2 2-2-16,1-1 2 0,-1 2-1 0,2-1 1 15,0 1-1-15,17 2 0 0,-29-3 0 0,29 3 0 16,-27 0 1-16,27 0-1 0,-20 0 0 0,20 0 0 16,-20 4-1-16,20-4 0 0,-17 2 1 15,17-2-2-15,0 0 2 0,0 0 0 0,-18 5 0 16,18-5 0-16,0 0 0 0,0 0 1 0,0 0-1 16,0 0 0-16,0 0 0 0,0 0 0 0,0 0-1 15,0 0 1-15,0 0-1 0,0 0 0 0,0 0 0 16,0 0 1-16,0 0 0 0,0 0-1 0,0 0 2 15,0 0-1-15,0 0 1 0,0 0-1 0,0 0-1 16,0 0 1-16,0 0 0 16,0 0 2-16,0 0-2 0,0 0 1 0,0 0-1 15,0 0 1-15,0 0 0 0,0 0-1 0,0 0 2 16,0 0-2-16,0 0 1 0,0 0 0 0,0 0-1 16,0 0-1-16,0 0 2 0,0 0-2 0,0 0 2 15,0 0 0-15,0 0-1 0,0 0 0 0,0 0-1 16,0 0 0-16,-6 18 1 0,6-18-3 15,-4 31 4-15,3-12-5 0,-1 0 4 0,2 1-12 16,0-20-10-16,-2 33-28 0,2-33-28 0,2 35-55 16,-2-35-84-16,1 19-220 0,-1-19-77 0,0 0 203 15</inkml:trace>
  <inkml:trace contextRef="#ctx0" brushRef="#br2" timeOffset="194964.7406">588 10896 886 0,'0'0'260'0,"-25"5"-189"0,25-5-15 0,0 0-12 15,0 0 0-15,0 0 5 0,0 0-8 0,0 0-14 16,0 0-13-16,0 0-9 0,-16 22-4 16,16-22-4-16,0 31 5 0,1-9-4 0,2 5 5 15,-2 2-5-15,1 4 7 0,1 5-9 0,-1 0 9 16,-1 0-8-16,1 1 7 0,0-3-8 15,-1-1 0-15,3 2-11 0,-4-6-4 0,5 2-10 16,-6-10-33-16,9 5-29 0,-8-28-47 0,7 32-22 16,-7-32-41-16,0 0-78 0,16 17-80 0,-16-17 218 15</inkml:trace>
  <inkml:trace contextRef="#ctx0" brushRef="#br2" timeOffset="195167.8706">577 10958 1099 0,'-18'-5'109'0,"18"5"-24"0,-22 4-11 16,22-4-7-16,0 0-3 0,0 0-15 0,-18 7-19 15,18-7-17-15,0 0-12 0,0 0-6 0,0 0 1 16,0 0 0-16,19-7 3 0,-19 7 1 0,30-11-1 16,-11 1-1-16,4-1 3 0,2-4-13 15,4 1-13-15,-5-5-28 0,5 11-40 0,-11-13-28 16,10 20-95-16,-28 1-120 0,25-24-129 0,-5 33 212 15</inkml:trace>
  <inkml:trace contextRef="#ctx0" brushRef="#br2" timeOffset="195386.7113">557 11257 1413 0,'0'0'59'15,"0"0"-46"-15,0 0-17 0,0 0-1 0,0 0 2 16,0 0 4-16,19 0 1 0,-19 0 0 0,29-15-1 16,-8 6 2-16,1-3-5 0,2-2 4 15,1-1-5-15,0-2-5 0,-2-6-36 16,8 8-31-16,-12-13-39 0,15 15-54 0,-17-12-52 16,10-4-191-16,3 21 6 0,-18-13 372 0</inkml:trace>
  <inkml:trace contextRef="#ctx0" brushRef="#br2" timeOffset="195575.6117">1013 11161 1317 0,'0'0'102'0,"0"0"-16"16,-14 17-21-16,14-17-20 0,0 0-5 0,0 0-6 16,0 0-12-16,0 0-7 0,0 0-1 0,0 0-12 15,-2 21 0-15,2-21-4 0,0 0 5 0,12 24-1 16,-12-24-6-16,12 23-20 0,-12-23-27 15,10 25-46-15,-10-25-46 0,12 32-148 0,-12-14-221 16,0-18 32-16,16 29 336 0</inkml:trace>
  <inkml:trace contextRef="#ctx0" brushRef="#br2" timeOffset="195748.2881">1035 10948 1270 0,'0'0'141'16,"-27"11"-116"-16,27-11-10 0,-21 9-7 0,21-9 3 16,0 0-3-16,0 0-7 0,0 0-21 0,0 0-20 15,0 0-18-15,0 0-19 0,29 9-12 0,-29-9-38 16,37-7-78-16,-20 2-125 0,1-9-87 16,19 16 302-16</inkml:trace>
  <inkml:trace contextRef="#ctx0" brushRef="#br2" timeOffset="196060.9372">1373 10971 958 0,'-12'22'300'0,"-7"-13"-207"0,8 8-21 15,-7-5-14-15,7 6-4 0,11-18-8 16,-25 31-1-16,25-31-11 0,-20 29-6 0,20-29-12 16,-10 21-9-16,10-21-6 0,0 0 0 0,0 0-4 15,10 19 1-15,-10-19-1 0,0 0 2 0,26 9-1 16,-26-9 1-16,27 1 0 0,-27-1 0 0,31 1 1 15,-31-1-1-15,31 0 2 0,-31 0-1 0,27 1-1 16,-27-1 2-16,26 5-2 0,-26-5 3 16,17 11 0-16,-17-11 2 0,0 0 0 15,15 23 0-15,-15-23-1 0,5 23 6 0,-5-23-2 16,-3 27 2-16,3-27-4 0,-10 31-1 0,3-14-5 16,7-17 2-16,-16 30-2 0,16-30 3 0,-17 24-4 15,17-24-5-15,0 0-15 0,0 0-25 0,0 0-50 16,-19 3-43-16,19-3-79 0,2-21-104 0,-1-3-150 15,13 5 52-15,-13-24 421 0</inkml:trace>
  <inkml:trace contextRef="#ctx0" brushRef="#br2" timeOffset="196373.4363">1667 10653 1216 0,'24'3'254'0,"-24"-3"-168"0,0 0-34 0,0 0-17 16,0 0-9-16,0 0-11 0,-6 23 1 15,6-23-2-15,-2 35 7 0,1-13-2 0,2 5-15 16,-2 4 27-16,1 5-25 0,0 0 25 0,0 0-12 16,-2 0-9-16,4 0 4 0,-1-1-10 0,1-1 8 15,1-4-7-15,0-1 5 0,0-4-6 0,0-3 1 16,1-4-6-16,-4-18 1 0,11 25-2 0,-11-25-1 16,0 0 1-16,17 12 0 0,-17-12 0 0,0 0 2 15,23-9-1-15,-23 9 0 0,21-20 2 16,-21 20-2-16,22-33 3 0,-11 15-3 15,-3 1 4-15,-1 0-5 0,-7 17 4 0,13-21-3 16,-13 21 1-16,0 0 1 0,0 0-2 0,0 0 0 16,20-13-1-16,-20 13 1 0,0 0-1 0,0 0-4 15,25 22-18-15,-25-22-17 0,19 26-48 0,-19-26-64 16,23 36-167-16,-11-20-259 0,-12-16 40 16,25 36 399-16</inkml:trace>
  <inkml:trace contextRef="#ctx0" brushRef="#br2" timeOffset="197892.7893">3546 10258 148 0,'-15'22'56'16,"15"-22"13"-16,-12 18 0 0,12-18 12 0,0 0 2 15,0 0 7-15,0 0-8 0,-19 13-3 0,19-13-13 16,0 0-4-16,0 0-15 0,0 0-7 0,0 0-10 16,-10-17-2-16,10 17 5 0,0 0 2 0,0 0-5 15,-7-17-2-15,7 17-8 0,0 0 1 16,0 0-1-16,0 0 6 0,0 0 6 16,-14-17 3-16,14 17-1 0,0 0-4 0,0 0-7 15,0 0-5-15,0 0-3 0,0 0 0 0,0 0-1 16,0 0 2-16,0 0-2 0,-17-5-2 0,17 5-4 15,0 0-4-15,0 0-2 0,0 0-2 0,0 0 1 16,0 0-1-16,0 0 1 0,0 0 0 16,0 0-1-16,-8-18 3 0,8 18 0 0,0 0 5 15,0 0 1-15,0 0 2 0,0 0-1 0,0 0 0 16,0 0 2-16,0 0 1 0,0 0 1 0,0 0-1 16,0 0-2-16,0 0-2 0,0 0-1 0,0 0-3 15,0 0 0-15,0 0-2 0,0 0 0 0,0 0 0 16,0 0-2-16,0 0 0 0,0 0 1 15,0 0 0-15,0 0-1 0,0 0 0 16,0 0 0-16,0 0-2 0,0 0 0 0,0 0-1 16,0 0-1-16,0 0 2 0,0 0 0 0,0 0 1 15,0 0 0-15,0 0 1 0,0 0-1 0,23-14 0 16,-23 14 0-16,18-3-1 0,-18 3 1 0,23-1 0 16,-23 1 2-16,28 0 0 0,-28 0-1 0,33-3-1 15,-15 0 1-15,2 0 0 0,-2-2-1 0,3-1 2 16,-2 1-3-16,3-1 2 0,-1 1 14 15,-2 0-34-15,1 1 34 0,-2 2-34 0,0 1 19 16,2 0 1-16,-2-1-1 0,-1 1 1 0,1 0-2 16,-1 1 2-16,0-1-1 0,0 0 0 15,0-1 0-15,0 0 1 0,-17 2-1 0,33-4 1 16,-15 1-1-16,1-1 1 0,-1 2 0 0,1-2 0 16,-1 0-1-16,1 2 1 0,-1 0-2 15,0 0 2-15,0 1-1 0,2 0 2 0,1 1 0 16,-2 0 0-16,0 1 1 0,1 2-3 0,-2-2 1 15,-1 2-1-15,1 0 0 0,1 0-1 0,-1 1 2 16,0-2-1-16,-1 0 1 0,0 0-1 0,0-1 1 16,1 1-1-16,1-1 1 0,0-1 0 0,1-1 0 15,-2-1-1-15,1 1 2 0,0-1 6 0,1-1 2 16,-1 1 2-16,0 1-2 0,0-2-5 16,2 1-2-16,0 1-2 0,-2-2 0 15,2 1 0-15,0-1-1 0,-1 2 1 0,1-1 0 16,-2 0 0-16,1 1 1 0,-1 0 0 0,1 0 0 15,-2-2 0-15,0 2-2 0,-18 1 1 0,31-5-2 16,-31 5 1-16,22-2 0 0,-22 2 0 0,0 0 0 16,18-2 1-16,-18 2-1 0,0 0 1 0,0 0 1 15,0 0 0-15,0 0 6 0,0 0 7 16,0 0 2-16,0 0 3 0,0 0-6 0,0 0-4 16,0 0-3-16,0 0-1 0,0 0-2 0,0 0 1 15,0 0-2-15,0 0 1 0,0 0 0 0,0 0 3 16,0 0 0-16,0 0 3 0,0 0 0 15,0 0 0-15,0 0-1 0,0 0-1 0,0 0-1 16,0 0-3-16,0 0-1 0,0 0 0 16,0 0-1-16,0 0-3 0,-9 24 1 0,4-2 14 15,-1 8-22-15,1 8 21 0,1 8-19 0,-2 4-4 16,1 1 5-16,0 3-25 0,-3-3-8 0,7 2-40 16,-10-18-48-16,20 15-151 0,-18-25-318 0,9-4 41 15,5-3 294-15</inkml:trace>
  <inkml:trace contextRef="#ctx0" brushRef="#br2" timeOffset="212798.5983">4217 11083 437 0,'0'0'60'0,"0"0"-22"0,6-22 13 0,-6 22 17 16,0 0 15-16,0-19 14 0,0 19 1 0,0 0-6 15,0 0-15-15,0 0-11 0,0 0-10 0,-17-23-8 16,17 23-7-16,0 0-5 0,-17-9-8 0,17 9-1 16,0 0-3-16,-24-8-1 0,24 8-2 0,-17 0-6 15,17 0 0-15,-21 4-2 0,21-4 1 0,-28 11 1 16,28-11 3-16,-33 23-4 0,16-7 6 0,-2 1-6 15,-2 6 5-15,-1 1-6 0,2 5 7 0,-2 0-6 16,4 1 5-16,-2-1-4 0,2 3 4 0,1-1-8 16,3 0 4-16,2-2-9 0,4-5 1 0,3-6-8 15,5-18 5-15,2 22-5 0,-2-22-14 16,0 0 14-16,26 13-15 0,-26-13 16 0,36-2 16 16,-12-6-13-16,1-4 13 0,4-3-12 0,2-6-5 15,1-2 5-15,1-2-7 0,-1-2 6 0,-2 0-5 16,-2 1 6-16,-1 2-5 0,-4 2 6 0,-2 1-7 15,-4 2 4-15,-1 0-4 0,-4 2 3 0,-12 17-3 16,18-26 3-16,-18 26-3 0,0 0 3 0,0 0-1 16,0 0-1-16,0 0 3 0,0 0-1 0,0 0-1 15,0 0 0-15,0 0-2 0,0 0-2 0,0 0 2 16,0 0-2-16,-1 29 4 0,0-8-2 0,-1 2 3 16,2 0-5-16,0 0-2 0,3 1-27 15,-4-6-17-15,9 6-38 0,-8-24-24 0,16 38-37 16,-16-38-36-16,27 24-36 0,-27-24-60 0,26-5-118 15,7 14 157-15,-33-9 242 0</inkml:trace>
  <inkml:trace contextRef="#ctx0" brushRef="#br2" timeOffset="213314.2526">4679 11056 947 0,'0'0'163'0,"0"0"-138"15,0 0-6-15,-24 4 2 0,24-4 6 0,-17 12 7 16,17-12 7-16,-18 24 2 0,10-2 7 0,-4-3-6 15,7 8 0-15,-3-4-15 0,6 4 16 16,-5-4-7-16,6 4 2 0,-5-8-3 0,5 2-16 16,1-21-10-16,-1 30-2 0,1-30-5 0,5 21 0 15,-5-21-4-15,0 0 2 0,0 0-2 0,0 0 1 16,0 0 2-16,18 13 0 0,-18-13 4 0,0 0 4 16,17-11 2-16,-17 11-2 0,14-18-1 0,-14 18-7 15,15-30 0-15,-8 10-4 0,1 1 4 0,-1 1-4 16,-1-1 3-16,0 0-3 0,-1 1 3 0,0-1-3 15,-2 1 4-15,1 0-4 0,-4 18 4 0,5-27-3 16,-5 27 6-16,0 0 5 0,0 0 4 0,0 0 2 16,0 0-5-16,0 0-6 0,0 0-4 0,0 0-3 15,0 0 1-15,0 0-1 0,1 19 0 16,-1-19 3-16,1 25-3 0,-1-25 3 0,4 23-2 16,-4-23 2-16,10 19-3 0,-10-19 1 0,0 0-2 15,25 19 0-15,-25-19 1 0,25 4 0 0,-25-4 1 16,26-2 3-16,-26 2 1 0,31-9-1 0,-31 9 1 15,31-13-5-15,-31 13 3 0,27-15-2 0,-27 15 1 16,20-14-1-16,-20 14 1 0,0 0-1 0,18-16 2 16,-18 16-2-16,0 0-1 0,0 0 3 0,0 0-2 15,0 0 1-15,0 0-1 0,0 0-1 0,0 0-1 16,0 0-1-16,0 0 1 0,0 0 1 0,0 0-2 16,13 24 4-16,-13-24-5 0,6 30-3 0,-2-11-10 15,-4-19-7-15,5 35-22 0,-5-35-11 16,8 35-33-16,-8-35-31 0,15 29-97 0,-15-29-77 15,17 13-18-15,-17-13-154 0,21 2 282 16,5 8 185-16</inkml:trace>
  <inkml:trace contextRef="#ctx0" brushRef="#br2" timeOffset="213876.7503">5208 11068 1002 0,'-19'18'80'0,"19"-18"-21"15,-13 22-4-15,13-22-7 0,-14 32-7 16,9-10 1-16,-3-3-6 0,4 7 7 0,-2-5-11 16,5 5 1-16,-3-5 1 0,5 4 3 0,-3-7-4 15,3 2 3-15,-1-20-23 0,3 30-3 0,-3-30-5 16,5 23-1-16,-5-23-1 0,0 0 1 0,7 17-4 16,-7-17 3-16,0 0-2 0,0 0-2 15,0 0 3-15,0 0-2 0,0 0 2 0,0 0 0 16,14-18 3-16,-14 18-2 0,8-27 2 0,-2 10-4 15,-4 0 4-15,2-1-6 0,-3-1 5 0,2 1-4 16,-3-2 3-16,1 2-4 0,-1-2 4 0,1-2-4 16,1 0 4-16,1-3-5 0,2 1 4 15,1 2-5-15,0 1 3 0,1 4-2 0,-7 17 2 16,17-23-2-16,-17 23 2 0,21-11 0 16,-21 11 0-16,22-2 0 0,-22 2 0 0,24 2 1 15,-24-2-1-15,22 10 1 0,-22-10-2 0,22 17 2 16,-22-17-1-16,19 23 3 0,-19-23-3 0,14 29 2 15,-9-12-2-15,-2 0 2 0,0 0-3 0,-3-17 4 16,1 31-4-16,-1-31 4 0,-6 29-4 0,6-29 3 16,-12 26-3-16,12-26 3 0,-17 21-1 15,17-21 3-15,-20 17-2 0,20-17 1 0,-19 13-2 16,19-13 1-16,-21 8-2 0,21-8 2 0,-21 8-2 16,21-8 1-16,-22 9-1 0,22-9 1 15,-21 12-3-15,21-12 2 0,-24 21-3 0,24-21 3 16,-23 36-5-16,7-11-13 0,2 5 32 0,-1 6-30 15,-1 0 29-15,2 4-7 0,-2 0-8 0,1-3 8 16,3-1-8-16,1-4 8 0,4-8-9 16,3-3 4-16,4-21-6 0,2 19-1 0,-2-19-10 15,18 1-15-15,0-4-16 0,-2-18-32 0,17 5-64 16,-17-26-134-16,12 0-252 0,4 2 40 0,-8-16 404 16</inkml:trace>
  <inkml:trace contextRef="#ctx0" brushRef="#br2" timeOffset="214283.8879">5554 10515 1671 0,'-4'20'36'16,"4"-20"-23"-16,0 22 3 0,0-22 7 0,9 31 0 15,-3-12 7-15,-5 3-10 0,3 2 3 16,-4 4-6-16,1 2-1 0,-1 3-7 0,-1 3-10 15,-2 1 24-15,0 3-25 0,-2-2 20 0,1 1-5 16,-3-2-5-16,-1 1 7 0,0-3-7 0,-2 1 4 16,2-2-11-16,2-4 5 0,-1-2-6 0,4-8 2 15,3-20-2-15,-4 22 0 0,4-22-3 0,0 0 0 16,0 0 0-16,0 0-1 0,0 0 2 0,18 2 2 16,-18-2 0-16,19-22-1 15,-7 5 2-15,1-2-4 0,2-4 3 0,-1-2-2 16,1 3 3-16,-4 1-3 0,-11 21 4 0,19-30-4 15,-19 30 4-15,0 0-2 0,16-18 0 0,-16 18 1 16,0 0-2-16,0 0 0 0,0 0 1 0,0 0 1 16,1 25-3-16,-1-7 3 0,0 3-3 0,-2 3-2 15,1 1-8-15,-3-2-3 0,4 1-13 0,-1-7-2 16,5 3-9-16,-4-20-2 0,11 26-16 16,-11-26-8-16,18 20-19 0,-18-20-16 0,24 8-36 15,-24-8-51-15,29-25-256 0,-8 21-41 0,-11-15 232 16</inkml:trace>
  <inkml:trace contextRef="#ctx0" brushRef="#br2" timeOffset="214495.2577">5882 10976 994 0,'0'23'154'0,"0"-23"-53"0,-12 30-14 0,1-13-20 15,10 9-6-15,-8-2-12 0,7 7 6 0,-5-3-8 16,4 4 5-16,-3-9-17 0,6 2-5 0,-2-7-13 15,2 2-5-15,0-20-7 0,2 26-2 0,-2-26-5 16,0 0 2-16,7 17-4 0,-7-17 0 16,0 0-2-16,0 0-6 0,21-17-8 0,-15-1-22 15,7 0-26-15,-6-18-53 0,14 13-78 0,-17-25-100 16,11 7-203-16,2 9 45 0,-15-15 425 0</inkml:trace>
  <inkml:trace contextRef="#ctx0" brushRef="#br2" timeOffset="214633.1089">5914 10495 1483 0,'-5'18'276'0,"5"-18"-238"0,0 0-24 0,0 0-12 15,0 0-10-15,0 0-11 0,0 0-5 0,0 0-15 16,-9-17-28-16,9 17-41 0,13-30-70 0,10 21-120 16,-23 9-218-16,24-42 40 0,0 34 397 0</inkml:trace>
  <inkml:trace contextRef="#ctx0" brushRef="#br2" timeOffset="215066.6976">6043 10407 1565 0,'-17'21'72'0,"9"11"-19"0,0-3-8 0,4 6 2 0,-1-2-15 0,3 5 5 15,-2-1-5-15,3 2 5 0,0 1-13 0,2 2-19 16,1-4 15-16,1 3-25 0,1-2 18 0,-1-1-7 16,1-1-8-16,-1-2 5 0,-1-1-8 15,-1-5 7-15,0-1-6 0,-2-2 6 0,1-1-3 16,0-4 3-16,0-21-3 0,2 27-4 0,-2-27-2 15,0 0 0-15,0 0-2 0,9 17 2 0,-9-17-3 16,0 0 0-16,0 0 3 0,0 0 3 0,8-27 4 16,-8 27-1-16,9-35 3 0,-3 13-1 0,-1 2 0 15,3-1-1-15,0 2 3 0,-1 1-6 16,4 1 7-16,-3 0-9 0,-8 17 0 0,20-28-2 16,-20 28 3-16,19-20 0 0,-19 20 4 15,17-9-3-15,-17 9 1 0,0 0 0 0,23 5 0 16,-23-5 2-16,17 12-1 0,-17-12 2 0,20 18-3 15,-20-18-1-15,17 20-8 0,-17-20-4 0,15 19-9 16,-15-19-4-16,6 22-5 0,-6-22 2 0,-4 24 1 16,4-24 12-16,-12 26 7 0,12-26 9 15,-26 32 2-15,10-14 3 0,-2 0-1 0,-2 0 9 16,-2-2 0-16,0 1 8 0,-4-3-4 0,3 1 0 16,0-4-6-16,5-1-3 0,18-10-4 0,-29 13-1 15,29-13-7-15,-17 3-9 0,17-3-25 0,0 0-25 16,0 0-33-16,-2-16-48 0,19 14-71 15,-13-17-125-15,8-4-138 0,14 11 118 0,-14-22 362 16</inkml:trace>
  <inkml:trace contextRef="#ctx0" brushRef="#br2" timeOffset="215266.7192">6341 10904 1398 0,'7'17'176'0,"-7"-17"-84"0,-16 20-16 0,16-20-26 0,-14 33-11 0,5-14-15 15,3 5 3-15,-4-1-9 0,4 6 0 16,-1 0-10-16,1 0 1 0,1-1-8 0,1-4 2 16,2-3-5-16,2-21-4 0,1 30-30 0,-1-30-2 15,6 21-15-15,-6-21-29 0,0 0-20 16,0 0-42-16,23 9-54 0,-23-9-65 0,-1-32-223 16,1 32 32-16,8-35 380 0</inkml:trace>
  <inkml:trace contextRef="#ctx0" brushRef="#br2" timeOffset="215394.2008">6328 10726 1315 0,'-32'-19'175'0,"32"19"-71"15,0 0-48-15,0 0-30 0,0 0-28 0,0 0-22 16,-2 21-35-16,2-21-56 0,21 18-124 0,-21-18-215 16,0 0-39-16,41 21 204 0</inkml:trace>
  <inkml:trace contextRef="#ctx0" brushRef="#br2" timeOffset="215909.8527">6826 10923 945 0,'0'0'180'0,"-32"-21"-79"16,32 21-13-16,-25-8-7 0,25 8-14 0,-32 0-12 16,32 0-3-16,-40 11 2 0,22 2 2 15,-8-3-8-15,8 6 1 0,-5 1-13 0,3 3-1 16,0 1-9-16,1 2 5 0,0-2-5 0,1 7 4 16,2-4-8-16,1 2 0 0,6-6-11 0,3-3-1 15,6-17-6-15,-4 23-1 0,4-23-4 0,0 0 1 16,13 20-2-16,-13-20 2 0,23 7 0 15,-6-7 0-15,3-3 1 0,2-1-1 0,2-5-2 16,2-1 2-16,0-2 2 0,1-1-1 16,-3-3 6-16,1-2-6 0,-5 0 3 0,-1 0-6 15,-4 1 2-15,-15 17-1 0,25-31 2 0,-15 14-2 16,-10 17 5-16,14-29-6 0,-14 29 4 0,11-31-4 16,-11 31 4-16,6-27-2 0,-6 27 1 0,4-20-1 15,-4 20 2-15,0 0-2 0,0 0 0 0,0 0 0 16,0 0-7-16,0 0 2 0,0 0-2 15,-12 29 3-15,3-5-2 0,-1 3 4 0,-2 4-3 16,-1 3 5-16,-1 1-2 0,2-1 3 0,3-1-4 16,3-10-1-16,4-3-14 0,2-20-2 15,6 26-9-15,-6-26 0 0,19 11 0 0,-19-11 4 16,31-1-8-16,-14-9-16 0,10 1-27 0,-9-15-36 16,16 12-48-16,-18-25-58 0,19 20-50 0,-18-15-59 15,3-2-40-15,7 20 125 0,-25-22 242 16</inkml:trace>
  <inkml:trace contextRef="#ctx0" brushRef="#br2" timeOffset="216206.7105">7050 10946 626 0,'0'0'278'0,"0"0"-49"0,-3-28-41 16,3 28-35-16,0 0-31 0,0 0-32 0,0 0-29 16,0 0-17-16,-25 22-15 0,25-22-3 0,-17 28-6 15,8-11 0-15,-1 2-8 0,1 3 2 0,-1 0-8 16,0 4 4-16,0 2-4 0,2 0 7 0,-1-3-3 16,3-3 1-16,1-5-6 15,5-17-1-15,-3 23-6 0,3-23 2 0,0 0-3 16,0 0 3-16,0 0 0 0,17 11 0 0,-17-11 1 15,17-14-1-15,-17 14 2 0,28-32-3 0,-11 6 4 16,1-1-6-16,2-2 4 0,-2 0-2 0,0 3 4 16,-3 2-3-16,-2 1 3 0,-2 1-5 0,0 4 4 15,-4 0-4-15,-7 18 4 0,11-22-3 16,-11 22 2-16,0 0 0 0,0 0 0 0,0 0-1 16,0 0-1-16,0 0 3 0,3 26-6 0,-7-7 3 15,0 5-9-15,-1-1-8 0,1 3-13 0,-1-6-8 16,5 4-21-16,-4-7-12 0,11 9-28 0,-7-26-37 15,14 27-75-15,-14-27-101 0,0 0-192 16,24 6 45-16,-24-6 440 0</inkml:trace>
  <inkml:trace contextRef="#ctx0" brushRef="#br2" timeOffset="216519.2151">7444 10756 1608 0,'0'0'127'0,"-17"18"-86"0,17-18-26 16,-21 21 30-16,21-21-41 0,-22 29 31 16,22-29-10-16,-18 29-3 0,18-29 0 0,-7 29-12 15,7-29-2-15,-3 29-7 0,3-29 3 16,3 25-2-16,-3-25 0 0,6 21-4 0,-6-21 2 16,0 0-1-16,19 19 0 0,-19-19-1 0,18 5 2 15,-18-5 0-15,17 0 0 0,-17 0 1 0,17-1 0 16,-17 1-1-16,19-3 0 0,-19 3 2 15,0 0-2-15,21 3 0 0,-21-3 0 0,0 0 0 16,0 0 2-16,17 17-1 0,-17-17 1 0,0 0-1 16,4 26 0-16,-4-26-2 0,-5 22 2 0,5-22-9 15,-9 23-6-15,9-23-12 0,-16 23-11 0,16-23-21 16,-23 23-34-16,18-1-63 0,-20-25-104 0,25 3-263 16,-14 17-12-16,-8-19 264 0</inkml:trace>
  <inkml:trace contextRef="#ctx0" brushRef="#br2" timeOffset="217831.7473">4682 10039 907 0,'0'0'124'0,"0"0"-56"0,-4 18-3 15,4-18-10-15,0 0-8 0,-8 17-10 0,8-17-3 16,0 0-13-16,-5 23-4 0,5-23-10 0,0 0-1 15,0 0-3-15,0 0 3 0,0 0 6 0,0 0 9 16,0 0 10-16,0 0 8 0,20 12 5 16,-20-12-3-16,0 0-5 0,27-4-6 0,-27 4-6 15,21-7-5-15,-21 7-4 0,21-8-5 0,-21 8-3 16,20-5-4-16,-20 5 0 0,20-2 0 0,-20 2-1 16,22-2 1-16,-22 2-1 0,23 3-1 15,-23-3-2-15,25 3 2 0,-25-3-2 0,27 5 1 16,-27-5 1-16,28 6-1 0,-28-6 1 15,33 5-1-15,-33-5 0 0,34 2 0 0,-16-2 0 16,3-2 1-16,1 0 0 0,2-2-1 0,3-1 0 16,2-1 0-16,0-1 1 0,3 0-1 0,-2-2 2 15,2 2-2-15,-1-2 1 0,1 2-2 0,2 1 2 16,-2 0-1-16,2 2 1 0,0 2 1 0,-1 1 0 16,-1 1 0-16,1 2-2 0,-2 1 1 0,0 2-1 15,0-2 0-15,-2 2 0 0,1 0 0 16,2 0-1-16,-2-1 1 0,1 1 0 15,-1-2 0-15,3-2 1 0,0 0 0 0,2-2 0 16,2 0-1-16,-1-3 1 0,4 0 2 0,0 1 1 16,3-1-1-16,1-1 0 0,-1 1-3 0,1-1 6 15,2 1 3-15,-1 0 1 0,3 1-1 0,-3-1-4 16,0 2-4-16,0-2 0 0,0 2-2 0,0 1 2 16,1-2 1-16,0 1 0 0,2 0 1 15,-1 0-1-15,1-2-2 0,-1 2 1 0,2-3-2 16,0 2 3-16,3-3-3 0,0 1 1 0,-2-3-1 15,2 1 1-15,-1 0-1 0,3-3 2 0,-1 1-2 16,1-2 1-16,3 0-1 0,-5 1 2 0,2 0-2 16,-2 2 3-16,-2 1-2 0,0-1 2 15,-5 2-2-15,-2 4 0 0,-1-2 0 16,-1 4 0-16,-2-1 1 0,-1 1-1 0,-2 1 0 16,-2 1 0-16,-2-1 0 0,-1 1 0 0,-1 3 0 15,-4-1 0-15,0 2 1 0,-2 0-1 0,1-1 1 16,-2-2-2-16,0 2 2 0,-1-1-1 0,0-1 1 15,-1 0-1-15,0-1-1 0,2-1 1 0,0 1 0 16,2-2 1-16,0 0-1 0,3-2 1 0,0 0-1 16,1-2 1-16,2 1-1 0,-1-2 3 15,2 0-1-15,-1 0 2 0,2-1-1 0,-2 1 0 16,-2 0-1-16,-1 1-1 0,-3 1 0 0,-3 0 0 16,0 0-1-16,-5 2 0 0,-17 1 0 15,23-1 0-15,-23 1 0 0,0 0 1 0,0 0 1 16,0 0 2-16,0 0 3 0,0 0 4 0,0 0 2 15,0 0 0-15,0 0-4 0,0 0-4 0,0 0-3 16,-17 17-2-16,17-17 1 0,-17 5-2 16,17-5 0-16,0 0-2 0,-21 8-4 0,21-8-4 15,0 0-5-15,-19 8-4 0,19-8-2 0,0 0-6 16,-22 9-4-16,22-9-6 0,0 0 2 0,-19 14 4 16,19-14 9-16,0 0 8 0,-17 13 5 0,17-13 4 15,0 0 3-15,0 0 2 0,0 0 1 16,0 0 1-16,0 0 0 0,0 0-1 0,0 0 0 15,0 0 0-15,0 0 0 0,0 0 0 16,0 0 0-16,0 0 0 0,0 0 0 0,0 0 3 16,0 0 6-16,0 0 6 0,0 0 6 0,0 0 11 15,0 0 3-15,0 0 3 0,-2 19 0 0,2-19-12 16,0 0-4-16,19 25-7 0,-10-8-2 0,0 4-7 16,2 4 2-16,-1 3-7 0,-2 1 3 0,-1 2-7 15,1 2-7-15,-5-1 23 0,-1-1-23 16,-2-2 10-16,-4-1-14 0,3 0-15 0,-4-8-15 15,7 3-26-15,-2-23-43 0,4 33-109 0,-4-33-247 16,0 0-75-16,0 19 157 0</inkml:trace>
  <inkml:trace contextRef="#ctx0" brushRef="#br2" timeOffset="222504.4012">8508 10779 1133 0,'0'0'137'0,"0"0"-88"0,0 0-32 0,0 0-1 16,0 0 8-16,0 0-2 0,0 0 27 0,0 0-13 15,0 0 12-15,0 0-13 0,0 0-12 0,5 18 10 16,-7 0-35-16,-1 1 38 0,-1 7-27 0,-2-4 15 16,1 6 6-16,-2-2-11 0,1 2 4 0,-2-1-11 15,2-2 3-15,0-3-10 0,1-3 4 0,2-2-8 16,3-17 3-16,-4 22-4 0,4-22 0 15,0 0-2-15,0 0 0 0,0 0 1 0,0 0 0 16,0 0 1-16,0 0-1 0,22-5 3 16,-22 5-4-16,15-24 4 0,-15 24-3 0,15-34 3 15,-6 14-3-15,1-2 4 0,-3 1-5 0,2 1 5 16,-3 1-4-16,-6 19 4 0,11-30-4 0,-11 30 2 16,7-19 0-16,-7 19-1 0,0 0 0 15,0 0 2-15,0 0-1 0,0 0 0 0,0 0 0 16,0 0 0-16,0 0 1 0,0 0-1 0,0 0-1 15,0 0-1-15,0 0 1 0,0 0-2 0,0 0 3 16,13 20-1-16,-13-20 1 0,0 0-1 0,0 0 0 16,22 16 0-16,-22-16 3 0,0 0 0 0,24 7-1 15,-24-7 0-15,24 4 2 0,-24-4-1 0,25 1 2 16,-25-1-1-16,26 0-2 0,-26 0 0 16,24-1 0-16,-24 1 0 0,21-2 1 15,-21 2-1-15,20-5 2 0,-20 5-2 0,20-5-1 16,-20 5 1-16,17-5-2 0,-17 5 1 0,0 0-1 15,22-6 0-15,-22 6-1 0,0 0 0 0,19 1-1 16,-19-1 2-16,0 0 1 0,21 17-1 0,-21-17 1 16,13 21-5-16,-13-21-7 0,12 28-12 0,-12-28-10 15,8 30-29-15,-8-30-18 0,4 30-43 16,-4-30-53-16,5 22-100 0,-5-22-172 0,0 0-21 16,16 18 311-16</inkml:trace>
  <inkml:trace contextRef="#ctx0" brushRef="#br2" timeOffset="222926.3049">9219 10840 899 0,'0'0'168'0,"0"0"-110"16,0 0-8-16,-5-21 16 0,5 21 6 0,0 0-6 16,0 0-11-16,0 0-6 0,0 0-5 0,-12-19-5 15,12 19-8-15,0 0-1 0,0 0 2 0,-21-8-2 16,21 8-26-16,0 0 13 0,-19 23-20 0,19-23 17 15,-19 31 7-15,19-31-2 0,-25 33 5 16,13-13-6-16,1 2 6 0,-1-2-6 0,2 2 2 16,-2-1-5-16,4-5 0 0,8-16-6 15,-15 26 0-15,15-26-7 0,0 0-1 0,0 0-3 16,-2 18 1-16,2-18-2 0,0 0 2 0,0 0 1 16,23-1-2-16,-23 1 2 0,25-12-2 0,-8 1 3 15,0-1-2-15,1-4 1 0,2-2-2 0,1-2 4 16,-2 0-5-16,1-1 2 0,-3 3-6 15,-3 1 4-15,1 0-4 0,-15 17 5 0,18-23-2 16,-18 23 2-16,0 0 0 0,11-18 2 0,-11 18 0 16,0 0 0-16,0 0-1 0,0 0-4 0,0 0-5 15,0 0-4-15,-9 23 0 0,5-6 1 0,-3 1 6 16,1 6 1-16,0 1 0 0,1 2-11 0,1-2-4 16,5 0-26-16,-5-8-6 15,13 5-26-15,-9-22-17 0,18 25-36 0,-18-25-42 16,28 11-63-16,-28-11-100 0,24-16-83 0,8 15 236 15</inkml:trace>
  <inkml:trace contextRef="#ctx0" brushRef="#br2" timeOffset="223441.9426">9580 10726 1138 0,'-37'6'139'15,"37"-6"-86"-15,-19 27-5 0,13-7-2 0,-6-1 15 16,6 8-36-16,-5-4 12 0,4 5-20 15,-3-5 15-15,5 2 0 0,-1-3-18 0,4 0 3 16,-1-5-6-16,3-17 2 0,0 23-4 0,0-23-5 16,0 0-5-16,0 0-1 0,0 0 0 0,19 14 0 15,-19-14 2-15,0 0-2 0,26-24 5 16,-14 7-4-16,1-3 4 0,0-5-5 0,0 1 5 16,1-2-5-16,-2 1 5 0,-1 0-5 0,-3 0-8 15,1 3 31-15,-3 0-29 0,-1 4 30 0,-1 1-17 16,-4 17-1-16,4-25 7 0,-4 25 2 0,0 0 7 15,0 0 2-15,0 0-1 0,0 0-2 0,0 0-8 16,0 0-5-16,0 0-5 0,0 0 0 16,-11 27-3-16,8-7-17 0,-2 0 29 15,2 3-29-15,1-1 27 0,2 0-5 0,1-4-5 16,-1-18 2-16,8 24-2 0,-8-24 1 0,0 0-1 16,21 19 2-16,-21-19 0 0,20 5-1 0,-20-5 1 15,24-5 0-15,-24 5 1 0,34-16-1 0,-15 1 3 16,1-4-4-16,1-4-6 0,1-3 27 0,-3 0-28 15,-1 2 29-15,-2 2-12 0,0 1-5 16,-3 4 4-16,-13 17-4 0,21-20 1 0,-21 20-1 16,0 0 5-16,0 0 1 0,0 0 0 0,0 0-2 15,0 0-4-15,4 17-2 0,-9 2-3 0,0 5 4 16,-3 5 4-16,-3 5-21 0,3 1 20 16,-1 0-27-16,4 0 12 0,1-2 6 0,3-4-12 15,1-6-2-15,3-3-17 0,-3-20-18 0,15 27-25 16,-15-27-24-16,27 15-41 0,-27-15-34 15,34-3-52-15,-34 3-76 0,25-31-143 0,7 22 143 16,-19-21 304-16</inkml:trace>
  <inkml:trace contextRef="#ctx0" brushRef="#br2" timeOffset="223929.898">10150 10722 1360 0,'-26'3'128'15,"26"-3"-49"-15,0 0-23 0,-18 24-8 0,18-24-16 16,-15 24-26-16,15-24 30 0,-12 33-34 0,6-16 28 15,3 1-14-15,3-18-6 0,-3 32 2 0,3-32-6 16,-3 32 2-16,3-32-6 0,0 29 2 0,0-29-1 16,0 24 4-16,0-24-3 0,2 19 0 0,-2-19-4 15,0 0 0-15,0 0-3 0,0 0 2 0,0 0 1 16,19 2-1-16,-19-2 4 0,16-27-3 16,-5 8 3-16,0-3-4 0,1-5 4 0,0-2-6 15,0-2-5-15,-1 1 25 0,-1-2-23 16,-2 4 26-1,-1 2-16-15,-1 3-2 0,-3 1 6 0,2 4-1 16,-5 18 4-16,5-26-1 0,-5 26 5 16,0 0 0-16,0 0 3 0,0 0-2 0,0 0-8 15,0 0-3-15,0 0-5 0,-2 20 0 16,0-3-2-16,0 2 2 0,-1 2-1 0,1-2 2 16,2-1-2-16,1 0 1 0,-1-18-4 0,6 31-17 15,-6-31 25-15,16 24-25 0,-16-24 26 0,23 15-7 16,-23-15-2-16,27 8 0 0,-27-8-1 0,29-2-1 15,-12-2 2-15,-17 4-1 0,28-14-8 0,-28 14 8 16,25-19-6-16,-25 19 25 0,19-23-15 0,-19 23 18 16,13-23-18-16,-13 23 0 0,11-25 1 15,-11 25-2-15,8-23 4 0,-8 23-3 16,2-17 1-16,-2 17 1 0,0 0-1 0,0 0 1 16,0 0-2-16,0 0-3 0,0 0-9 0,0 0-5 15,-5 18-9-15,1 0-1 0,2 5-14 0,-4-2-12 16,6 9-26-16,-10-13-71 0,19 18-25 0,-9-35-70 15,3 45-46-15,3-19-140 0,-6-26 72 0,26 28 360 16</inkml:trace>
  <inkml:trace contextRef="#ctx0" brushRef="#br2" timeOffset="224320.5285">10698 10661 1367 0,'-33'-8'168'0,"33"8"-85"0,-36 5-27 16,36-5-8-16,-30 9-20 0,30-9-10 0,-24 15-3 16,24-15 1-16,-18 22-2 0,18-22-2 0,-11 29-7 15,11-29 2-15,-6 34 10 0,5-15-29 0,-1 2 31 16,4-1-28-16,-1 0 15 0,3-2 3 0,-4-18-7 16,7 29 1-16,-7-29-5 0,13 19 2 0,-13-19-3 15,20 11 2-15,-20-11 0 0,24-1 0 16,-24 1 2-16,30-13-1 0,-30 13 2 0,32-26-4 15,-16 8 4-15,0-2-4 0,-2-5-9 0,1 0 28 16,-2-2-28-16,-2 1 26 0,-1-1-13 0,0 2-5 16,-2-2 5-16,-1 3-3 0,-2 1 3 15,-2 4-2-15,-3 19 3 0,-3-27-3 0,3 27 3 16,0 0-2-16,-8-18 2 0,8 18-1 0,0 0-1 16,0 0 0-16,-17 19-2 0,17-19 1 15,-12 31-3-15,5-11 4 0,1 2-6 0,2 2 2 16,0 1-12-16,0 0-3 0,4 0-21 0,-3-7-15 15,9 6-32-15,-6-24-69 0,15 28-115 0,-15-28-261 16,0 0 7-16,30 16 337 0</inkml:trace>
  <inkml:trace contextRef="#ctx0" brushRef="#br2" timeOffset="224500.3581">11057 10074 1485 0,'-20'29'138'0,"0"-13"-58"0,9 12-32 16,-8 1 8-16,4 7-47 0,-1 3 12 16,0 5-13-16,1 2-10 0,2 1 9 0,1 1-14 15,2-1 1-15,3 0-31 0,-2-11-30 0,14 10-74 16,-13-28-83-16,25 19-177 0,-9-11-141 0,-8-26 118 16,29 44 424-16</inkml:trace>
  <inkml:trace contextRef="#ctx0" brushRef="#br2" timeOffset="224828.4937">11178 10485 1522 0,'-34'6'150'0,"22"12"-74"0,-7-4-27 15,7 4-5-15,12-18-21 0,-24 31-6 0,24-31-7 16,-15 29 0-16,15-29-5 0,-6 23-1 15,6-23-7-15,1 18 3 0,-1-18-3 0,0 0 3 16,17 22-2-16,-17-22 1 0,19 6 0 0,-19-6 0 16,21 1 2-16,-21-1 0 0,25 0 2 15,-25 0 0-15,27-1-3 0,-27 1 1 0,17 4 0 16,-17-4 1-16,0 0-1 0,0 0 2 0,18 24-1 16,-18-24-1-16,2 23-2 0,-2-23 2 15,-5 32-3-15,-1-13-16 0,-2 1 23 0,0 1-32 16,-2 1 21-16,10-22-51 0,-23 36-2 0,23-36 3 15,-21 33-21-15,21-33 10 0,-14 27-54 0,-4-27-80 16,18 0-233-16,-3 20-53 0,3-20 177 0</inkml:trace>
  <inkml:trace contextRef="#ctx0" brushRef="#br2" timeOffset="226687.9186">8679 9878 491 0,'0'0'79'0,"-16"18"-32"0,16-18-2 15,-13 18-2-15,13-18 4 0,0 0 0 0,-11 22 7 16,11-22 6-16,0 0-1 0,0 0-14 16,0 0-16-16,0 0-14 0,0 0-4 0,0 0 17 15,0 0 17-15,0 0 16 0,0 0 6 0,0 0-5 16,0 0-12-16,1-23-6 0,-1 23-9 15,0 0-1-15,0 0 1 0,0 0 1 0,0 0 1 16,0 0-3-16,0 0-7 0,0 0-7 0,0 0-6 16,0 0-6-16,0 0-4 0,0 0-2 0,0 0-2 15,0 0 0-15,0 0-2 0,0 0 2 16,0 0 0-16,0 0 0 0,0 0 0 0,0 0 0 16,0 0 0-16,21 4 1 0,-21-4 1 0,0 0-1 15,0 0 1-15,23-6 1 0,-23 6 0 0,17-9 0 16,-17 9-1-16,21-9 0 0,-21 9-1 0,22-11 0 15,-22 11-1-15,22-9 0 0,-22 9 0 0,20-2 1 16,-20 2-1-16,20 0 1 0,-20 0 0 16,19 2-1-16,-19-2 0 0,21 4 1 15,-21-4-1-15,22 2 0 0,-22-2 1 0,26 2-1 16,-26-2-1-16,33-5 2 0,-14 0-1 0,1-1 0 16,2-1 0-16,1-3 2 0,2-1-3 0,0-1 4 15,1-1-5-15,0-2 3 0,1 2-3 0,0 0 4 16,0 0-3-16,-1 3 4 0,2 0-2 0,-2 1 2 15,-1 1-3-15,-1 2 0 0,-1 0-1 16,-3 2 1-16,1 2 0 0,-2 2 1 0,-2 0-1 16,1 1 0-16,-18-1 1 0,31 5-2 0,-31-5 1 15,29 7 0-15,-29-7 0 0,27 9 0 0,-27-9 1 16,27 7-1-16,-27-7 0 0,25 9 0 16,-25-9 1-16,26 9-1 0,-26-9 1 0,28 8-1 15,-28-8 1-15,30 6-1 0,-11-4 1 0,2-2 0 16,1-2 0-16,4 0 0 0,3-3-1 15,0 0 4-15,3-1 0 0,1-1 2 0,2 0-1 16,0-2-1-16,2 0-3 0,-1 0 2 0,2 2-3 16,0-2 1-16,-2 2 0 0,1 0 0 0,-1 1-1 15,-2 1 1-15,0 1-2 0,-2 1 2 0,-2 0-1 16,1 1 1-16,-1 2 0 0,-1-2 0 0,-1 2 0 16,1-3-2-16,0 2 1 0,2-1-1 15,-1-2 2-15,-1 0 2 0,2 1 4 0,-1-1 2 16,3-1-1-16,-1 0-1 0,2-1-3 15,1-1 1-15,2 0-2 0,-1 0 2 0,-1-1-3 16,2 1 2-16,-3 1-2 0,2 0 1 0,0 1-2 16,-1 1-15-16,3 1 17 0,-2-1-17 0,1 3 16 15,-1-1 0-15,0-1-2 0,0 2 0 0,0 1 1 16,0 0-2-16,-1 1 2 0,0-1 0 16,-1 1-1-16,-1-1 1 0,-1 2-1 0,-1-1 1 15,1-1 0-15,-2 1 0 0,1-1 0 0,1 0 0 16,0-1 0-16,1 0 5 0,2-1 1 0,-1 0 3 15,3 1-2-15,-3 0-3 0,1-1-3 0,-1 1 0 16,0 1 15-16,0-1-14 0,0 1-2 0,-1 0-2 16,0 1-13-16,-1 0 14 0,-2-1 1 15,-1 3 0-15,0-2-1 0,-1 1 1 16,-1 1 0-16,-1-2-1 0,-3 1 1 0,-1 0 14 16,-2-1-13-16,0 2 14 0,-1-1-15 0,-2 0 1 15,-17-2-2-15,27 2 0 0,-27-2 1 0,17 3-2 16,-17-3 1-16,0 0 0 0,0 0 1 0,0 0 1 15,0 0 0-15,0 0 1 0,0 0 0 0,0 0 6 16,0 0 4-16,0 0 2 0,0 0 3 16,0 0-7-16,0 0-2 0,0 0-5 0,0 0-1 15,0 0-17-15,0 0 13 0,0 0-13 0,0 0 14 16,0 0 0-16,0 0 1 0,0 0-2 0,0 0 1 16,0 0 0-16,-10-17-1 0,10 17 2 15,0 0-2-15,0 0 3 0,0 0-3 0,0 0 1 16,0 0 0-16,0 0-1 0,0 0 1 0,0 0 0 15,0 0 1-15,0 0-1 0,0 0 0 16,0 0-1-16,0 0 0 0,0 0-1 0,0 0 1 16,0 0 0-16,0 0 0 0,0 0 0 0,0 0 0 15,0 0 0-15,0 0-1 0,0 0 0 0,0 0 0 16,0 0 1-16,0 0 0 0,0 0 1 0,0 0-2 16,0 0 1-16,0 0 1 0,0 0 0 0,0 0 0 15,0 0 1-15,0 0 0 0,0 0 0 16,0 0 1-16,0 0-1 0,0 0-1 15,0 0 2-15,0 0-2 0,0 0 1 0,0 0 0 16,0 0-1-16,0 0 1 0,0 0 0 0,0 0-1 16,0 0 1-16,0 0-1 0,0 0 0 0,0 0 0 15,0 0-2-15,0 0 1 0,0 0 13 0,0 0-11 16,-5 25 12-16,5-25-11 0,-1 31-4 0,0-14 4 16,1 3-4-16,0 3 3 0,0 5-4 15,0 0 3-15,0 2-10 0,0-1-1 0,1 2-16 16,-3-4-5-16,4 3-24 0,-4-10-23 0,9 7-51 15,-7-27-78-15,9 22-264 0,-9-22-65 0,0 0 95 16</inkml:trace>
  <inkml:trace contextRef="#ctx0" brushRef="#br2" timeOffset="239685.477">12343 10349 628 0,'0'0'154'0,"0"0"-79"0,11-19-3 16,-11 19 0-16,0 0 8 0,0 0-6 0,15-29-1 16,-15 29-7-16,7-17-3 0,-7 17-10 0,12-18-8 15,-12 18-15-15,0 0-9 0,14-17-7 0,-14 17 5 16,0 0 3-16,0 0 4 0,0 0 0 0,2 17-7 15,-2-17-1-15,1 34-7 0,1-10 3 16,-6 4-10-16,3 1 5 0,-3 1-8 0,2 3 9 16,-3 1-8-16,2 0 7 0,-1 0-9 0,1-2 7 15,1 1-9-15,0-4 6 0,0-1-6 0,1-4 10 16,0-6-3-16,1-18 5 0,3 26-4 0,-3-26-1 16,0 0-5-16,0 0 4 0,0 0 8 0,18 4 8 15,-18-4 4-15,14-23 1 0,-7 4-3 0,2-5-12 16,-2-5 3-16,1-3-10 0,-1-1 6 0,0 0-6 15,-3-1 6-15,-2 4-5 0,-1 1 7 0,-2 2-5 16,1 4 3-16,-2 3-5 0,0 3 1 0,2 17-3 16,-1-22 1-16,1 22-2 0,0 0 0 15,0 0-1-15,0 0-2 0,0 0-1 0,0 0 1 16,0 0-2-16,0 0 3 0,18-5 0 0,-18 5 1 16,28 3-3-16,-28-3-6 0,36-2-8 0,-15 2-9 15,0-5-17-15,7 7-20 0,-7-11-26 0,13 13-44 16,-15-21-68-16,23 19-162 0,-11-6-135 0,-4-11 30 15,9 17 444-15</inkml:trace>
  <inkml:trace contextRef="#ctx0" brushRef="#br2" timeOffset="240029.2478">12778 10404 1485 0,'-22'17'41'0,"22"-17"-25"16,0 0-4-16,-8 19 11 0,8-19 10 0,0 0 9 15,20 11 3-15,-20-11-3 0,27 5-6 0,-8-5-9 16,2-5-9-16,5 1-2 0,1-6 0 0,2-1-5 16,-1-2 1-16,-1-2-10 0,-1 1 0 0,-2 0-3 15,-5 0 3-15,-19 14-2 0,30-24 3 0,-30 24-3 16,14-23 3-16,-14 23-2 0,3-21 3 0,-3 21-2 16,-8-18 0-16,8 18-1 0,-19-17 0 0,19 17 0 15,-32-11 0-15,14 8-1 0,-1 1 1 0,-3 5 0 16,-1 0 0-16,-2 5 2 0,1 3 1 0,0 2 5 15,-1 4 0-15,3 3 8 0,2 3-6 0,3 1 4 16,1 3-8-16,3 0 2 0,3-1-6 16,4 2 0-16,5-3-5 0,4 1 4 0,4-3-6 15,7-4 3-15,3-2-4 0,5-4-2 0,5-2-10 16,2-5-7-16,5-2-14 0,1-8-17 0,9 3-22 16,-5-11-13-16,13 5-21 0,-12-16-25 0,17 13-31 15,-18-20-89-15,6 5-213 0,4 10 40 0,-15-16 324 16</inkml:trace>
  <inkml:trace contextRef="#ctx0" brushRef="#br2" timeOffset="240560.4919">13483 10283 812 0,'-17'-2'323'0,"-4"-8"-156"16,21 10-55-16,-25 4-22 0,25-4-15 0,-27 12-22 15,27-12-10-15,-26 23-15 0,14-5 1 0,-1 0-8 16,3 5 0-16,-1 3-9 0,4 3 2 16,-2 2-8-16,3 3 5 0,1 0-6 0,1 0 4 15,1-1-7-15,2 1 7 0,1-5-8 0,1-1 7 16,3-6-5-16,-1-2 1 0,-3-20-6 0,14 30 3 15,-14-30-3-15,0 0 2 0,22 16-1 0,-22-16 1 16,0 0 1-16,23-7 1 0,-23 7 4 0,14-20 0 16,-14 20 4-16,14-35-2 0,-11 14 4 0,2-2-5 15,-2-1 6-15,-2 0-5 0,-1-2 3 0,0 1-8 16,-1-3 3-16,-1 0-6 0,2-2 4 0,-1-1-6 16,2-1 5-16,1-1-7 0,3 0 8 15,1 1-8-15,1 3 7 0,3 4-5 16,2 5 5-16,0 3-5 0,-12 17 3 0,28-20-3 15,-11 13 2-15,1 3-1 0,2 3 2 0,-1 1-1 16,2 2-1-16,1 3 1 0,1 1-1 0,-2 1 1 16,-2 2-1-16,-1 2 2 0,-1 0-2 0,1 2 3 15,-18-13-5-15,26 28 2 0,-26-28-5 0,16 34 1 16,-13-16-3-16,-3 0 2 0,-2 1-1 16,-5 2 4-16,-3-1-2 0,-5 3 6 0,-2 0-4 15,-3 0 4-15,-3-1-3 0,-2-1 3 0,0-2-2 16,-1-2 2-16,-2-1-1 0,1-2 2 0,1-3-2 15,0-1 2-15,2-4 0 0,2 0 1 0,1-4 1 16,2-1 1-16,2-1 2 0,17 0 1 16,-28-3 2-16,28 3 1 0,0 0 2 0,-20-1-2 15,20 1-5-15,0 0-1 0,0 0-6 16,0 18 1-16,0-18-2 0,6 37 4 0,-3-8-4 16,1 6-11-16,-3 5 23 0,-1 4-24 0,-1 2 18 15,-3 0-8-15,-1 2-16 0,-2-6 3 0,2 1-20 16,-2-8-14-16,9 1-38 0,-8-19-48 0,22 16-121 15,-16-33-299-15,0 0 32 0,24 20 246 0</inkml:trace>
  <inkml:trace contextRef="#ctx0" brushRef="#br2" timeOffset="240794.8893">14107 9565 1524 0,'-21'35'301'0,"7"-13"-277"0,-1 7-6 16,-1 6-4-16,0 6 8 0,-3 6-14 0,1 3 8 15,-2 3-9-15,3 1 9 0,4 2-10 0,1 0 5 16,6-2-16-16,2-2-3 0,3-4 18 0,1 0-21 16,1-4 14-16,-1-1-16 0,2-3-18 0,-2-7-8 15,5 5-29-15,-7-13-21 0,13 12-51 16,-11-37-71-16,9 35-227 0,-5-17-81 15,-4-18 112-15</inkml:trace>
  <inkml:trace contextRef="#ctx0" brushRef="#br2" timeOffset="241263.6131">13622 10183 1572 0,'-21'-1'132'15,"21"1"-108"-15,0 0-2 0,0 0 6 0,0 0 3 16,19 6 4-16,-19-6-6 0,34-3-3 16,-9-2-24-16,5-1 25 0,5-2-35 0,3-2 24 15,3-3-15-15,2 0-2 0,0 2-16 0,-3-5-38 16,5 16-85-16,-25-23-185 0,13 19-262 0,-8 2 4 16,-5-4 355-16</inkml:trace>
  <inkml:trace contextRef="#ctx0" brushRef="#br2" timeOffset="241669.8997">14177 10189 1548 0,'0'0'93'0,"0"0"-31"16,0 0-10-16,0 0-12 0,0 0-6 0,0 0-14 16,0 0-6-16,0 23-8 0,0-23 1 0,-1 33-5 15,0-13 7-15,0 3-6 0,-1 1 7 16,0-1-8-16,1 1 3 0,0-2-7 16,1-1 3-16,-2-2-9 0,2-19-5 0,5 30-20 15,-5-30-25-15,12 20-32 0,-12-20-41 0,20 8-80 16,-20-8-169-16,11-19-133 0,6 13 48 0,-12-20 462 15</inkml:trace>
  <inkml:trace contextRef="#ctx0" brushRef="#br2" timeOffset="241841.75">14266 9774 1609 0,'0'0'88'0,"-27"-7"-42"0,27 7-16 0,-26 0-6 16,26 0-4-16,-17 4-12 0,17-4-8 0,0 0-19 15,0 0-29-15,0 0-37 0,0 0-43 0,0 0-41 16,0 0-40-16,24-17-147 0,-6 13-91 16,-18 4 84-16,40-16 363 0</inkml:trace>
  <inkml:trace contextRef="#ctx0" brushRef="#br2" timeOffset="242047.5528">14603 9500 1527 0,'-24'3'155'0,"24"-3"-131"15,-9 32 15-15,7-9-23 0,-3 1 36 16,1 6-26-16,-4 2 1 0,2 7 5 0,-4 1-11 16,1 4 3-16,1 2-16 0,1 2 5 0,-2 3-11 15,2 2 8-15,-1 4-12 0,0 0-3 0,-1 1 15 16,0 0-17-16,-1 0 17 0,0-1-5 0,3-3-21 16,-2-4 3-16,6-2-18 0,-2-9-13 0,10 1-43 15,-9-23-76-15,26 15-122 0,-22-32-295 16,21 19 50-16,3-11 293 0</inkml:trace>
  <inkml:trace contextRef="#ctx0" brushRef="#br2" timeOffset="242422.9582">14683 10217 1472 0,'-16'17'102'0,"16"-17"-65"15,7 17-4-15,-7-17 10 0,20 11 2 0,-20-11-2 16,32 1-5-16,-10-4-2 0,0-4-5 0,3 0-9 16,1-3-6-16,-1-1-3 0,1-1-2 15,-2 1-2-15,-2-1-19 0,-1 0 24 0,-4 0-26 16,-17 12 26-16,22-25-4 0,-22 25 1 16,10-26 5-16,-10 26 0 0,0-25 0 0,0 25-6 15,-9-26 1-15,9 26-11 0,-16-27 0 0,16 27 0 16,-23-27 0-16,23 27 0 0,-31-21 0 0,31 21 0 15,-32-4 0-15,15 8 0 0,-3 5 0 0,2 5 0 16,-3 5 0-16,2 5 0 0,-1 4 0 0,1 2 0 16,3 1 0-16,0 3 0 0,4-1 0 15,5-1 0-15,1-1 0 0,3-2 0 0,6-5 0 16,2-2 0-16,3-3 0 0,-8-19 0 0,28 28 0 16,-10-20 0-16,5-2 0 0,3-6-3 15,8-2-40-15,-2-8-17 0,10 4-40 0,-9-16-55 16,17 19-81-16,-25-28-121 0,12 10-190 0,1 5 79 15,-13-15 391-15</inkml:trace>
  <inkml:trace contextRef="#ctx0" brushRef="#br2" timeOffset="242751.0925">15311 9917 1613 0,'-38'-12'150'0,"38"12"-83"0,-19 6-29 0,19-6-15 0,-25 18-13 15,25-18-2-15,-33 28-2 0,16-11 4 0,2 1-2 16,-1 1 6-16,2-1-1 0,3 0 8 0,11-18-2 15,-15 33-1-15,15-33-5 0,-8 25-5 16,8-25-4-16,0 20 0 0,0-20-4 16,0 0 0-16,13 18 0 0,-13-18 0 0,0 0 0 15,21 11 0-15,-21-11 0 0,22 1 0 0,-22-1 0 16,27-1 0-16,-27 1 0 0,27 1 0 0,-27-1 0 16,24 5-3-16,-24-5 1 0,20 11-9 0,-20-11 24 15,15 17-14-15,-15-17 5 0,11 20-4 16,-11-20 0-16,5 27 0 0,-6-10 0 0,-1 0 0 15,-3 1 0-15,-1 2 0 0,-4 0 0 0,0 0 0 16,-2 1 0-16,-1-1 0 0,-2 2 0 0,-1 1 0 16,-2-1 0-16,0-1 0 0,3-2 0 0,15-19 0 15,-24 27-6-15,24-27-49 0,0 0-60 16,-22 0-123-16,22 0-383 0,0 0 13 0,10-23 205 16</inkml:trace>
  <inkml:trace contextRef="#ctx0" brushRef="#br2" timeOffset="242912.0782">15357 10356 2033 0,'0'0'14'0,"0"0"-14"16,0 0 0-16,0 0 0 0,0 0 0 0,-17 6 0 16,17-6 0-16,0 0 0 0,-4-19 0 0,4 19-77 15,4-21-82-15,-14-7-130 0,10 28-337 0,8-22 49 16,-8 22 259-16</inkml:trace>
  <inkml:trace contextRef="#ctx0" brushRef="#br2" timeOffset="249646.3886">12414 9592 390 0,'0'0'54'0,"0"0"-23"16,0 0-14-16,0 0-6 0,0 0-5 0,0 0-2 15,0 0 8-15,0 0 10 0,0 0 11 0,0 0 8 16,0 0 6-16,0 0 9 0,0 0 4 0,0 0 4 15,0 0 5-15,0 0 5 0,0 0 3 16,0 0-16-16,0 0 9 0,0 0-31 0,0 0 10 16,0 0-10-16,0 0-8 0,0 0-9 0,0 0-8 15,0 0-8-15,0 0-4 0,0 0-2 16,0 0-4-16,0 0 1 0,0 0 1 0,0 0 2 16,0 0 3-16,22-11 20 0,-22 11-14 0,33-17 19 15,-14 5-35-15,7-2 17 0,-1 1-21 0,3-4 14 16,1 0 2-16,-1 3-5 0,0 0 2 0,-1 3-3 15,0 2 3-15,-3 3-2 0,-1 1 1 0,-1 1 0 16,0 3 0-16,0-1-1 0,0 2 2 0,2 0 0 16,0 0-2-16,1 0 2 0,0-2-1 15,2 1-1-15,1 0 3 0,2-1 1 16,0-1 6-16,2 1 2 0,1-3 2 0,4 1-2 16,-2-1-3-16,2 1-4 0,1-1 1 0,1 0-3 15,1 1 1-15,1 1-2 0,-4 0 1 0,1 2-1 16,0-1 0-16,-2 0 0 0,2 4-2 0,-3-1 2 15,5 1-1-15,0 2 1 0,1-3-1 16,1 0 0-16,-1 1 1 0,3-2-2 0,1 0 1 16,1-2 0-16,3 1-2 0,-1-1 2 0,1-2 0 15,0-1-1-15,2-1 2 0,0 0-1 0,2 0 3 16,1-1-3-16,2-2 3 0,3 2-3 0,-4-3 1 16,3 3-1-16,0-1 2 0,-2-1-4 0,-1 2 3 15,-2 1-2-15,2 1 0 0,0 1-3 16,-3 1 3-16,1 0-1 0,-3 1 1 15,1 1 1-15,0 1-2 0,-1 1 1 0,0 1 0 16,-4 0 0-16,-1-2-1 0,-1 1 1 0,0-1-1 16,-3 0 0-16,2 0 3 0,-1 0-1 0,-1-1 0 15,0 1 0-15,-1-3 0 0,-1 0-1 0,2 0 2 16,-2-2-3-16,1 0 2 0,-2 1-1 0,-1-2 1 16,-1 1 0-16,-1-1 0 0,-1 0-1 0,2 1 1 15,-4-1-2-15,0 1 2 0,0 0-1 16,-1 0 0-16,1 3 1 0,-2-2 0 15,0 3 0-15,-4 0-1 0,0 1 0 0,-2 1 0 16,-1 0-1-16,-2 3 0 0,-2-2 0 0,0 2-1 16,-19-4 1-16,31 6 0 0,-31-6 2 0,22 7-1 15,-22-7 0-15,17 7-1 0,-17-7 2 0,0 0-2 16,0 0 2-16,0 0 0 0,0 0 0 16,0 0 3-16,0 0 7 0,0 0 4 0,0 0 4 15,0 0 2-15,0 0-4 0,0 0 1 0,0 0 2 16,0 0-2-16,0 0-1 0,0 0-1 0,0 0-2 15,0 0-3-15,0 0-3 0,0 0-3 0,0 0 1 16,0 0-2-16,0 0-1 0,0 0-2 0,0 0-3 16,16 20 1-16,-16-20 3 0,4 41-4 0,-2-2 8 15,0 7-13-15,0 6 12 16,-4 3-12-16,-1-2-6 0,-2-1 18 0,-4-6-44 16,7-1-15-16,-10-22-79 0,25 12-177 0,-13-35-230 15,0 0 13-15,35 15 320 0</inkml:trace>
  <inkml:trace contextRef="#ctx0" brushRef="#br2" timeOffset="250693.283">16290 9912 731 0,'0'0'91'0,"0"0"-31"16,0 0 0-16,0 0 10 0,0 0 8 0,0 0 7 15,0 0-9-15,0 0-12 0,0 0-12 0,0 0-13 16,0 0-12-16,0 0-9 0,0 0-5 0,0 0-1 16,0 0-2-16,0 0 3 0,0 0 5 15,0 0 4-15,9 27 2 0,-2-2 4 0,-5 3-11 16,3 3 1-16,0 4-14 0,1 3 2 0,-1 2 12 16,1 1-27-16,-1 1 27 0,-1 2-27 0,1-3 4 15,0-1 10-15,-2-2-9 0,-2-2 9 0,0-5-9 16,0-2 8-16,0-5-6 0,1-2 4 0,-2-22-4 15,2 29 3-15,-2-29-3 16,0 0 1-16,0 0-1 0,0 0 0 0,0 0 3 16,0 0 3-16,0 0 7 0,0 0 4 0,0 0 4 15,20-29-4-15,-18 7-3 0,2-1-8 0,-1-2 2 16,1 1-8-16,0 1 6 0,0 1-6 0,0 3 4 16,0-1-5-16,2 2 5 0,-1 1-4 0,-5 17 4 15,11-27-4-15,-11 27 3 0,14-16-3 0,-14 16 1 16,20-11-1-16,-20 11 2 0,22-3-1 15,-22 3 0-15,20 5 0 0,-20-5 0 0,20 12 1 16,-20-12-2-16,19 26 4 0,-10-9-4 0,-3 2 4 16,-1 0-5-16,-3 1 5 0,-2 1-7 0,-1 1 2 15,-2 2-6-15,-3 0 6 0,0 1-4 16,-2-4 9-16,-3-1-3 0,0-2 4 0,11-18-3 16,-27 27 3-16,27-27-3 0,-28 16 2 0,28-16-1 15,-23 8 1-15,23-8-2 0,0 0-3 16,-19-6-11-16,19 6-14 0,-6-18-21 0,-1-4-32 15,7 22-36-15,2-45-72 0,15 26-159 0,-5-6-112 16,-5-8 41-16,19 16 419 0</inkml:trace>
  <inkml:trace contextRef="#ctx0" brushRef="#br2" timeOffset="250927.6451">16929 10112 1570 0,'0'0'69'0,"0"0"-53"0,0 0-10 16,8 24 1-16,-8-24 3 0,-4 34 18 0,2-9-30 15,-4 3 32-15,1 4-30 0,-4 0 8 16,3-1 2-16,0 0-12 0,0-4 6 0,2-1-9 16,1-3 6-16,1-4-9 0,2-19-12 0,4 32-24 15,-4-32-52-15,12 19-68 0,-12-19-61 0,0 0-241 16,26-10 3-16,-23-9 200 0</inkml:trace>
  <inkml:trace contextRef="#ctx0" brushRef="#br2" timeOffset="251282.3398">17098 10107 1538 0,'0'0'72'0,"-18"9"-47"0,18-9-8 16,0 0 6-16,0 20 7 0,0-20 4 0,10 17-1 15,-10-17-17-15,17 20 28 0,-17-20-36 16,19 27 19-16,-9-10-20 0,0 2-9 0,-2 2 4 16,0-1-4-16,-1 3 5 0,-2 1-5 0,-1-2 5 15,-2-1-5-15,-1-2 3 0,-1-1-3 16,-1 0 4-16,1-18-4 0,-1 28 4 0,1-28-1 16,0 0 0-16,0 0-1 0,0 0 1 0,0 0-2 15,0 0 2-15,0 0 1 0,0 0-1 0,8-30 4 16,0 8-5-16,0-3 6 0,1-3-7 15,0 0 6-15,0 0-6 0,1 1 10 0,-2 0-4 16,-1 3-11-16,3 0 27 16,-1 1-28-16,-1 1 23 0,3 1-8 0,-2 4-6 0,-9 17 0 15,17-21-2-15,-17 21-1 0,0 0-4 16,18-11-6-16,-18 11-9 0,0 0-19 0,0 0-25 16,25 12-38-16,-25-12-45 0,23 14-92 0,-23-14-200 15,0 0-44-15,32 17 89 0</inkml:trace>
  <inkml:trace contextRef="#ctx0" brushRef="#br2" timeOffset="251659.0028">17681 10119 1263 0,'-24'-16'356'0,"5"22"-279"15,-7-3-16-15,6 4-8 0,-4-1-1 16,6 5-15-16,-3 1-14 0,2 5-14 0,-1 1 22 15,1 4-27-15,3-1 22 0,2 5-14 0,3-1-7 16,4 2 2-16,2-2-5 0,5-3 2 0,4-3-5 16,-4-19 2-16,18 26-2 0,-18-26 1 0,35 14-1 15,-11-13 1-15,2-4 0 0,2-7 0 16,3-4 1-16,2-7-2 0,-1-6 4 0,5-5-5 16,-2-4 6-16,-1-6 6 0,-2 1-19 0,-4 0 18 15,-4-1-17-15,-3 1 9 0,-3 1 9 0,-2 0-6 16,-6 4 1-16,-3 1-5 0,-5 3 0 0,-2 3 0 15,-2 3 0-15,-3 3 0 0,0 6 0 0,5 17 0 16,-12-19 0-16,12 19 0 0,0 0 0 0,-22 16 0 16,11 2 0-16,-1 11 0 0,-4 9 0 15,-1 4 0-15,0 5 0 0,0 2 0 0,4 0 0 16,1-3 0-16,4-2 0 0,6-4 0 0,5-4-15 16,2-6-45-16,9 2-15 0,-5-14-26 15,16 10-42-15,-25-28-69 0,47 21-212 0,-20-13-92 16,2-12 33-16,11 9 466 0</inkml:trace>
  <inkml:trace contextRef="#ctx0" brushRef="#br2" timeOffset="251990.3181">18246 9966 1671 0,'-25'23'88'0,"-8"-2"-41"0,4 4-7 0,1 1-9 16,2-1-6-16,5 1-13 0,3-3 1 15,6-4-7-15,12-19-11 0,-7 28 23 0,7-28-30 16,9 19 26-16,-9-19-15 0,24 10 0 0,-3-10 2 16,4-3-1-16,5-4 0 0,2-1-16 0,2-3 27 15,1 2-27-15,-1 0 27 0,3 0-9 0,-4 2-3 16,-4 2 1-16,-5 3-1 0,-5 2-1 0,-19 0 2 16,19 9-2-16,-19-9 4 0,5 17-2 15,-5-17-10-15,-4 34 28 0,-3-10-26 0,-5 3 27 16,-5-1-13-16,-6 5-5 0,-3-1 5 0,-4 3-7 15,-1-1 7-15,1-2-5 0,-2-1 4 16,3-3-5-16,6-4 2 0,4-5-5 0,19-17-8 16,-18 18-28-16,18-18-47 0,0 0-100 0,-3-17-221 15,3 17-179-15,30-27 40 0,-14-4 431 0</inkml:trace>
  <inkml:trace contextRef="#ctx0" brushRef="#br2" timeOffset="252137.1137">18526 10330 2047 0,'-23'13'0'0,"4"-1"0"0,-3-4 0 0,5-1 0 15,-2-1 0-15,2-1 0 0,17-5 0 16,-30 3 0-16,30-3 0 0,-24-12-23 0,24 12-211 16,-23-15-418-16,23 15 5 0,-6-33 157 0</inkml:trace>
  <inkml:trace contextRef="#ctx0" brushRef="#br3" timeOffset="280295.8256">969 12163 890 0,'0'0'117'16,"0"0"-41"-16,0 0-40 0,0 0-22 0,0 0-5 15,0 0 1-15,1-17 6 0,-1 17 3 0,0 0 0 16,0 0-3-16,0 0-2 0,0 0-2 0,0 0-2 15,-3 25 0-15,3-25-4 16,-7 35 3-16,3-14 1 0,-1 2 11 0,-3 0 5 16,4 2 10-16,-5-1-4 0,5 7 8 0,-2-6-11 15,4 4 1-15,-3-4-12 0,4 1-1 0,-2-2-12 16,3-1 1-16,2-3-6 0,1-3 2 0,-3-17-4 16,11 27 4-16,-11-27-4 0,18 16 2 0,-18-16-1 15,25 5 1-15,-25-5-1 0,29-4 4 0,-12-2 2 16,2-3-2-16,2-4 3 0,-1-4-6 15,0-3 5-15,2-3-7 0,0-3 7 0,1-2-8 16,-2 2 7-16,-1-2-6 0,-1 1 6 0,-1 3-7 16,-1 1 6-16,-4 5-5 0,-13 18 4 0,23-25-4 15,-23 25 1-15,0 0-3 0,0 0-2 0,0 0 1 16,0 0-1-16,0 0 4 0,18 19 0 0,-18-19 3 16,1 38-4-16,-4-14 5 0,2 2-5 15,-3 0 6-15,0-1-5 0,0-3 5 16,0-4-4-16,4-18 3 0,-1 25-2 0,1-25 1 15,0 0-2-15,12 19 1 0,-12-19 0 0,18 3 1 16,-18-3 5-16,25-5 8 0,-25 5 10 0,30-15 1 16,-30 15 3-16,29-28-14 0,-13 11-3 0,0-2-8 15,-1-2 0-15,-2-1-2 0,0-1 3 0,-3 1-6 16,0 1 4-16,-3-2-5 0,0 2 5 16,-2 2-5-16,0 1-1 0,-2 0-18 0,-3 18-17 15,4-34-32-15,-4 34-31 0,3-26-44 0,-3 26-74 16,0 0-76-16,3-20-171 0,-3 20 152 0,0 0 315 15</inkml:trace>
  <inkml:trace contextRef="#ctx0" brushRef="#br3" timeOffset="280655.6386">1779 12413 462 0,'0'0'26'0,"0"0"23"0,23-18 17 16,-23 18 8-16,17-17-15 0,-17 17 8 16,17-19-2-16,-17 19-14 0,15-26 3 0,-15 26-34 15,14-29-13-15,-14 29-5 0,14-30 1 0,-14 30-3 16,14-29 2-16,-14 29-1 0,8-28 24 16,-8 28 11-16,1-19 29 0,-1 19 16 0,0 0-3 15,0 0-8-15,-14-23-16 0,14 23-21 0,-19 0-10 16,19 0-4-16,-29 11-1 0,29-11 9 0,-37 23-1 15,19-6 6-15,-5-3-7 0,5 5 4 16,-3-3-4-16,5 5 2 0,16-21-1 0,-27 32-4 16,27-32-11-16,-14 25-3 0,14-25-11 0,0 0 3 15,5 24-2-15,-5-24 2 0,22 14-3 0,-22-14 2 16,36 10-8-16,-15-11-20 0,8 2-32 0,-6-13-50 16,20 15-94-16,-22-24-119 0,15 6-201 0,8 8 44 15,-13-17 468-15</inkml:trace>
  <inkml:trace contextRef="#ctx0" brushRef="#br3" timeOffset="281046.3006">2788 12131 770 0,'-31'-7'124'15,"31"7"-51"-15,-26 6-1 0,26-6-12 0,-28 12-10 16,28-12-6-16,-34 25-5 0,16-4 7 0,-5-3 2 16,5 8 5-16,-8-3-8 0,8 3-3 0,-4-4-12 15,5 2-8-15,3-5-15 0,4 0-3 16,3-2-9-16,7-17 3 0,0 24-3 16,0-24 3-16,19 14-10 0,-19-14-11 0,36 4-19 15,-15-13-29-15,13 8-32 0,-9-18-54 0,17 13-64 16,-11-11-94-16,0-11-105 0,17 20 270 0</inkml:trace>
  <inkml:trace contextRef="#ctx0" brushRef="#br3" timeOffset="281297.4986">3066 12153 923 0,'-13'24'142'16,"-6"-21"-54"-16,19-3-2 0,-30 19-6 0,30-19-6 15,-31 27-15-15,19-8-10 0,-6-3-16 0,4 5-3 16,-3 1-8-16,5 5 3 15,-1-3-6-15,4 5 1 0,2-1-11 0,1 0 7 0,3-3-8 16,2-2 6-16,1-6-7 0,0-17-3 0,11 25-7 16,-11-25 3-16,25 20-3 0,-8-13 1 15,3-5 0-15,5-2 2 0,-1-6-1 0,3-2 0 16,2-6 1-16,0-2-12 0,1-4-6 0,-4-5-15 16,1 1-4-16,-7-8-6 0,2 6-3 0,-8-9-25 15,6 10-24-15,-14-11-31 0,10 15-29 0,-16-11 0 16,9 11-15-16,-10-5-25 0,-4-8-144 15,5 34 139-15,-5-39 200 0</inkml:trace>
  <inkml:trace contextRef="#ctx0" brushRef="#br3" timeOffset="281969.4503">3457 12132 1142 0,'0'0'138'0,"0"0"-43"0,0 0-16 16,-17 5-21-16,17-5-14 0,0 0-18 16,0 0-7-16,-13 20-9 0,13-20-2 0,-8 24-2 15,5-7 1-15,-1 2-4 0,1 4 5 16,-1 0-7-16,3 2 5 0,-1 1-5 0,2-1 9 16,2-1-4-16,0-2 5 0,1-4-6 0,-3-18-1 15,10 29-7-15,-10-29 4 0,16 17-3 0,-16-17 1 16,23 6 2-16,-23-6 0 0,28-7 3 0,-28 7-1 15,33-24 3-15,-15 6-5 0,1-3 4 16,1-2-6-16,0-2 5 0,-2 1-5 0,-3-2 5 16,-2 1-4-16,-2 3 3 0,0 1-5 0,-3 3 5 15,-8 18-6-15,13-27 5 0,-13 27-2 0,6-19 2 16,-6 19-2-16,0 0 2 0,0 0 0 0,0 0 1 16,0 0-2-16,0 0-2 0,-4 22 2 0,-1-2-2 15,0 5 4-15,-1 2-5 0,0 0 5 16,1 2-6-16,0-2 5 0,3-2-6 15,1-2 4-15,3-3-9 0,-2-20-13 0,12 23-26 16,-12-23-23-16,27 7-33 0,-27-7-22 0,40-11-57 16,-24-13-98-16,8-6-192 0,14 7 71 0,-12-25 402 15</inkml:trace>
  <inkml:trace contextRef="#ctx0" brushRef="#br3" timeOffset="282141.3108">4191 11708 1416 0,'-14'36'114'0,"-13"0"-53"0,5 13-6 0,-7 3-25 16,4 7 2-16,-4 0-3 0,1 1-27 0,3-4 17 15,3-1-25-15,7-6 4 0,2-3 6 0,7-6-9 16,4-6-1-16,6-2-26 0,-2-11-23 16,16 11-104-16,-18-32-27 0,32 35-108 0,-32-35-239 15,30 10 100-15,4-2 383 0</inkml:trace>
  <inkml:trace contextRef="#ctx0" brushRef="#br3" timeOffset="282531.9673">4335 12130 1234 0,'0'0'156'15,"-36"5"-90"-15,36-5-11 0,-31 3-1 0,31-3-6 16,-29 14-7-16,29-14-1 0,-35 25-11 0,19-7 1 15,-1 2-12-15,4 3 1 0,-1 2-9 0,3 4 6 16,-1 1-5-16,2 3 5 0,2-4-7 16,3-1 5-16,3-8-13 0,2-20 3 0,12 26-5 15,-12-26-4-15,28 7 4 0,-9-8 1 0,3-8 4 16,4-4-2-16,2-8 3 0,2-4-5 0,0-6 5 16,1-3-4-16,-2-4 11 0,0-2-5 0,-1-3 7 15,1-2-9-15,-1 3-9 0,-1-1 18 16,-3 0-19-16,-3 2 20 0,-3-5-4 0,-2 1-10 15,-1 3 8-15,-2-3-10 0,0 3 5 16,-2 2-7-16,-1 5 5 0,-3 9-2 0,-7 26 5 16,5-22-1-16,-5 22 1 0,0 0-2 0,-15 26-4 15,1 3 2-15,-4 13-6 0,-3 13 10 0,-3 10-10 16,-4 6 10-16,-2 4 0 0,-1 1-17 0,4-4 0 16,5-9-31-16,12-4-26 0,1-19-43 0,27 12-134 15,-18-16-345-15,23-9 10 0,5-2 264 16</inkml:trace>
  <inkml:trace contextRef="#ctx0" brushRef="#br3" timeOffset="283375.7243">5567 12194 612 0,'0'0'202'15,"0"0"-97"-15,-16-18-21 0,16 18-6 0,-17-16 3 16,17 16-1-16,-20-17 6 0,20 17-4 0,-28-17-7 16,28 17-13-16,-36-15-12 0,19 10-14 0,-5-4-5 15,4 8-5-15,-2-1-4 0,3 4 2 0,-3 3-5 16,3 3-1-16,-2 3-5 0,3 4 1 0,-1 2-6 15,0 5 3-15,1 2-4 16,3 1 7-16,-1 3-9 0,4 0 6 0,1 1-6 16,1 1 3-16,4-5-4 0,0-2 4 0,6-4-7 15,-2-19 1-15,13 22-4 0,-13-22 1 0,21 11 0 16,-21-11 0-16,32 3 2 0,-14-7-1 0,2-4 1 16,0-4-3-16,2-4 3 0,1-5-3 0,2-2 3 15,-1-3-1-15,0-1 0 0,-1 1-4 16,-2 0 4-16,-3 3-10 0,-3 0 8 0,-3 4-2 15,-2 2 5-15,-10 17 0 0,12-23 2 0,-12 23-3 16,0 0 0-16,0 0-1 0,0 0-1 0,0 0 0 16,0 0-3-16,0 0 2 0,-2 30-1 0,-1-3 4 15,0 7-5-15,0 4 10 0,-2 7-12 16,0 1 13-16,2 6-11 0,-2 2 7 0,1 3-9 16,-1 1 11-16,0 2 7 0,-1-5-17 15,0-4 19-15,-1-3-20 0,-2-6 4 0,2-4 15 16,-4-3-10-16,2-3 8 0,-4-4-3 0,2-3 5 15,-2-4 5-15,13-21 2 0,-28 26-4 0,28-26-6 16,-28 7-4-16,28-7-4 0,-28-8-9 0,28 8-12 16,-29-32-10-16,13 5-23 0,8 0-26 0,-6-15-44 15,18 15-74-15,-16-26-149 0,14 8-206 0,5 2 42 16,-7-14 472-16</inkml:trace>
  <inkml:trace contextRef="#ctx0" brushRef="#br3" timeOffset="283707.2907">5926 12141 1371 0,'-32'5'131'0,"32"-5"-41"16,-29 15-26-16,29-15-12 0,-33 22-19 0,16-6-4 15,-3-3-9-15,1 4 1 0,2-1-10 0,17-16-1 16,-30 33-3-16,19-15 4 0,0-1-2 15,4 2 3-15,2-1-6 0,2 1 1 0,3 0-5 16,0-19 1-16,10 30-4 0,-10-30 2 16,21 23-4-16,-21-23 3 0,33 16-3 0,-16-14 2 15,3-1 1-15,0-2-1 0,0-4 0 0,2-3 0 16,0-4 1-16,-1-3-2 0,-2-2 4 0,-3 0-4 16,-4-1 4-16,-1-1-4 0,-2-2 5 0,-3 1-6 15,-4-1 7-15,1 2-6 0,-4-1 2 0,-2 0-8 16,-1-1-6-16,-2-1-13 0,2 5-17 15,-6-7-34-15,10 24-35 0,-17-38-66 0,17 38-179 16,0 0-158-16,-14-20 12 0,14 20 467 16</inkml:trace>
  <inkml:trace contextRef="#ctx0" brushRef="#br3" timeOffset="284847.1274">6673 12142 924 0,'0'0'158'0,"0"0"-29"16,-10-22-24-16,10 22-19 0,0 0-12 16,0 0-12-16,-17-12-4 0,17 12-9 0,0 0-13 0,-22 6-8 15,22-6-12-15,-23 12-2 0,23-12-2 0,-26 25 6 16,26-25-4-16,-29 35 6 0,13-15-7 15,3 3 3-15,0 0-8 0,2 1 4 16,1-3-11-16,4-2 3 0,6-19-5 0,-4 28 1 16,4-28-2-16,0 0 3 0,11 22-4 0,-11-22 2 15,20 8 0-15,-20-8-1 0,29 0 2 0,-10-5 0 16,3-3-1-16,4-5-1 0,3-5 2 0,2-4-3 16,1-1 5-16,1-3-6 0,-4 1 5 0,-2 0-7 15,-5-2 8-15,-3 3-6 0,-3 1 7 16,-4 0-5-16,-3 5-13 0,-3 1 32 0,-6 17-31 15,2-24 27-15,-2 24-14 0,-10-17-3 0,10 17 4 16,-18-11 0-16,18 11 0 0,-23-1 1 0,23 1-3 16,-23 10 3-16,23-10-2 0,-23 19-14 0,23-19 32 15,-20 24-30-15,20-24 31 0,-10 24-16 0,10-24-2 16,0 21 0-16,0-21-2 0,0 0 3 16,26 19-3-16,-26-19 1 0,36 2 0 15,-12-3 1-15,1-4 5 0,6-1 0 0,2-1 3 16,1-3-3-16,0 2 0 0,-1-1-1 0,-3 3-2 15,-2 1 1-15,-6 3 0 0,-5 1 1 0,-17 1-1 16,22 1 1-16,-22-1 0 0,0 0 2 0,0 0 5 16,0 0-1-16,6 17-1 0,-6-17 0 0,-6 19-7 15,6-19 4-15,-12 28-5 0,12-28 1 16,-16 33-1-16,6-15 0 0,0 1-2 0,2-1 3 16,-1-1-4-16,3 0 5 0,6-17-4 0,-11 32 5 15,11-32-6-15,-3 28 1 0,3-28-1 0,3 18 1 16,-3-18 0-16,0 0 0 0,20 14 1 15,-20-14 0-15,19 0 3 0,-19 0-2 0,23-9 3 16,-23 9-2-16,25-20 0 0,-25 20-1 0,21-24 2 16,-21 24-2-16,20-25 5 0,-20 25 3 15,13-22 3-15,-13 22 2 0,0 0-1 0,11-17-3 16,-11 17-2-16,0 0-1 0,0 0-3 0,0 0-1 16,0 0-2-16,0 0-1 0,0 0 0 0,0 0 0 15,6 25-1-15,-6-25 2 0,6 28-2 0,-6-28 1 16,11 32-5-16,-11-32-2 0,17 29-13 0,-17-29-7 15,20 29-17-15,-20-29-10 0,28 26-35 0,-28-26-40 16,42 22-152-16,-42-22-206 0,34 4-60 16,-4 2 192-16</inkml:trace>
  <inkml:trace contextRef="#ctx0" brushRef="#br3" timeOffset="285005.1919">7590 12420 1774 0,'0'0'127'0,"-21"18"-64"0,21-18-14 0,-17 6-15 16,17-6-34-16,0 0 0 0,0 0 0 0,0 0 0 16,0 0 0-16,0 0 0 0,-6-18-2 0,6 18-47 15,3-24-30-15,-3 24-82 0,7-31-194 0,-7 31-265 16,20-28 26-16,-14 7 408 0</inkml:trace>
  <inkml:trace contextRef="#ctx0" brushRef="#br0" timeOffset="288625.6163">1083 12983 536 0,'0'0'128'0,"4"-20"-80"15,-4 20-6-15,0 0 3 0,-4-17 11 0,4 17 5 16,0 0 9-16,0 0 0 0,-2-18-1 16,2 18-4-16,0 0-2 0,0 0-3 0,0 0-2 15,0 0-5-15,0 0-10 0,0 0-8 0,0 0-12 16,0 0-7-16,0 0-7 0,0 0-4 0,0 0-2 15,0 0-2-15,0 0 0 0,1 17 3 16,-1-17-5-16,-6 35 5 0,0-13-6 0,-1 2 5 16,-1 2-3-16,-1 1 7 0,-5 2 1 0,2 3 9 15,-5-1-3-15,2 4 10 0,-3-1-7 0,1 4-10 16,-3-3 25-16,1 1-26 0,0-3 24 0,3-2-11 16,1-2-8-16,2-1 4 0,2-6-9 0,4-3 3 15,7-19-7-15,-6 24 1 0,6-24-4 0,0 0 1 16,0 0-1-16,29 17 1 15,-11-17 1-15,6-3-2 0,4-5 3 0,5-3-1 16,5-2 3-16,2-4-2 0,-1 0 1 0,5-1-9 16,-3 2 5-16,-3 2-16 0,1 3-11 0,-6-2-21 15,1 8-20-15,-10-7-24 0,6 15-50 0,-30-3-71 16,40-15-217-16,-20 16-44 0,-20-1 197 0</inkml:trace>
  <inkml:trace contextRef="#ctx0" brushRef="#br0" timeOffset="288854.496">1609 13210 1413 0,'0'0'79'0,"0"0"-35"0,0 0-11 15,0 0-13-15,0 0-4 0,-16 17-9 0,16-17-7 16,-11 34-1-16,5-10-16 0,-1 6 28 0,-1 3-27 15,2-1 29-15,0 1-11 0,2-4-7 16,3-2 6-16,2-4-11 0,1-6-19 0,7 1-28 16,-9-18-30-16,21 19-62 0,-21-19-78 0,27-6-141 15,-7 5-82-15,-7-23 228 0</inkml:trace>
  <inkml:trace contextRef="#ctx0" brushRef="#br0" timeOffset="289242.5503">1701 12912 1269 0,'-25'5'65'0,"25"-5"-12"16,-34 21-20-16,34-21-5 0,-18 17-14 15,18-17-6-15,0 0-11 0,-4 20 0 0,4-20-1 16,0 0-1-16,30 20 3 0,-30-20 0 0,35 5 0 16,-10-4 3-16,-1-1-1 0,1 0 0 0,2 0 0 15,0 1 0-15,-3 1-1 0,-2 2 2 0,-4 2 3 16,-1 5 16-16,-17-11 10 0,27 27 11 0,-27-27 2 15,18 35-5-15,-14-15-12 0,2 8-1 16,-6 0-13-16,1 3 6 0,-3 2-7 0,-2 1 7 16,-2 0 9-16,0 1-31 0,0-5 22 0,1-1-29 15,2-6 12-15,1-3 3 0,2-20-3 16,4 31 1-16,-4-31-3 0,11 17 1 0,-11-17 0 16,0 0 1-16,23 1 0 0,-23-1 2 0,24-18 4 15,-24 18 0-15,33-40 4 0,-13 11-4 0,0-6-14 16,2-3 23-16,-1 0-26 0,1 1 25 15,-4 3-10-15,-3 1-6 0,-2 3 4 0,-3 3-6 0,-3 2 4 0,0 3-13 16,-1 1-4-16,-2-3-23 0,-4 24-21 0,7-35-23 0,-7 35-31 16,5-20-43-16,-5 20-87 0,0 0-105 15,0 0-120-15,0 0 184 0,0 0 285 0</inkml:trace>
  <inkml:trace contextRef="#ctx0" brushRef="#br0" timeOffset="289448.0515">2417 13168 912 0,'0'0'217'0,"0"0"-73"0,0 0-23 15,5 21-14-15,-5-21-25 0,0 0-9 0,0 0-16 16,-3 22-15-16,3-22-15 0,-3 23-13 0,3-23-10 16,-1 34-1-16,0-15-3 0,-2 4-13 15,0-1 28-15,-1 1-28 0,0 0 26 0,1-4-12 16,2 1-5-16,1-3 1 0,0-17-19 0,3 23-21 15,-3-23-35-15,0 0-38 0,21 20-60 0,-21-20-72 16,12-22-225-16,-12 22 3 0,21-31 298 0</inkml:trace>
  <inkml:trace contextRef="#ctx0" brushRef="#br0" timeOffset="289870.6866">2673 12918 1212 0,'0'0'354'0,"0"0"-266"0,-26 16-29 0,26-16-12 16,-7 21-10-16,7-21-4 0,-1 20-5 0,1-20 2 16,2 26-7-16,-2-26-4 0,9 26-8 15,-9-26-1-15,13 25-5 0,-13-25 2 0,12 26-3 16,-12-26-3-16,11 26-1 0,-11-26 1 0,7 25-3 16,-7-25 3-16,4 27-3 0,-4-27 4 0,3 29-4 15,-3-29 3-15,-2 25-1 0,2-25 2 0,-1 17-2 16,1-17 2-16,0 0-3 0,0 0 0 0,0 0 2 15,0 0-3-15,0 0 0 0,0 0-1 16,0 0-3-16,0 0 6 0,0 0 0 16,0 0-1-16,0 0 5 0,20-17-7 0,-20 17 5 15,15-27-3-15,-15 27 2 0,20-34-2 0,-20 34 2 16,20-31-2-16,-20 31 4 0,20-28-4 0,-20 28 3 16,18-22-3-16,-18 22 1 0,0 0 0 0,22-14 0 15,-22 14 0-15,0 0-1 0,0 0 2 0,17 11-1 16,-17-11 2-16,7 20-3 0,-7-20 5 15,8 34-7-15,-6-17 4 0,3 3-9 0,-3-4-4 16,5 4-12-16,-4-3-2 0,4 0-9 0,-7-17 3 16,21 30-9-16,-21-30-11 0,28 28-26 0,-28-28-7 15,31 23-2-15,-31-23-25 0,32 17 1 16,-32-17-94-16,36 4-45 0,-36-4-18 0,30-14-119 16,-1 20 237-16,-21-27 150 0</inkml:trace>
  <inkml:trace contextRef="#ctx0" brushRef="#br0" timeOffset="290347.8466">3199 13166 720 0,'9'-17'172'16,"-15"-2"-33"-16,6 19-3 0,-6-23-17 16,6 23-8-16,0 0-8 0,0 0-12 0,0 0-17 15,0 0-19-15,-22-7-21 0,22 7-10 0,0 0-8 16,-23 28 2-16,23-28-3 0,-21 32 1 0,10-12-5 16,3 0 3-16,-1 2-8 0,2 0 5 15,2-4-4-15,1 0 1 0,4-18-1 0,-1 22-16 16,1-22 10-16,0 0-15 0,7 19 14 0,-7-19 1 15,0 0 2-15,0 0 1 0,22-6 2 16,-22 6 16-16,18-16-14 0,-18 16 12 0,25-30-14 0,-12 12-5 16,1-2 2-16,-1 0-4 0,0 1 4 15,1 1-4-15,-14 18 3 0,25-31-4 16,-25 31 4-16,17-18-5 0,-17 18 2 0,0 0 0 16,0 0-4-16,0 0 3 0,0 0-4 0,6 32 0 15,-8-7-9-15,-2 5 2 0,-2 10-14 0,-2 4-7 16,-1 8-3-16,-4 2-16 0,3 4 27 0,-3-1 1 15,0-1 18-15,3-4 12 0,0-4-11 0,0-3 11 16,4-5-11-16,0-4 11 0,1-7-8 0,1-2 6 16,1-7-6-16,2-3 7 0,1-17-4 15,-3 20 5-15,3-20 7 0,0 0 3 16,0 0 1-16,0 0-2 0,0 0-5 0,0 0-5 0,-2-31 5 16,2 14-3-16,-2-3 8 0,2 2-2 15,-1-4 9-15,1 3-2 0,-2-2 5 0,1 2-6 16,-2-4-2-16,1-2-10 0,1-4-1 0,-1-2-8 15,5 1 4-15,0 0-11 0,5 5-3 0,-1 1-16 16,3 7-12-16,-5-3-34 0,-5 20-42 16,15-35-82-16,11 32-210 0,-8-6-140 0,-18 9 64 15,48-15 485-15</inkml:trace>
  <inkml:trace contextRef="#ctx0" brushRef="#br0" timeOffset="290756.7273">4208 12733 1071 0,'24'11'145'0,"-24"-11"-107"0,-5 20-4 15,5-20 2-15,-4 42 8 0,-2-13-9 0,5 9 4 16,-6 1-9-16,4 11 7 0,-4-2-21 0,3 3 0 0,0-1-19 0,1-5 8 0,1-1-11 16,2-1 9-16,0-2 8 0,1-1-30 15,1-4 19-15,1-5-44 0,5 0-14 0,-7-11-10 16,13 6-44-16,-14-26-66 0,0 0-228 0,30 27-44 16,-30-27 235-16</inkml:trace>
  <inkml:trace contextRef="#ctx0" brushRef="#br0" timeOffset="290959.8578">4053 13170 1253 0,'-21'13'335'0,"21"-13"-281"0,0 0-34 0,-7 18-11 16,7-18-6-16,0 0 4 0,26 4 12 0,-26-4 6 15,35-4 2-15,-12 1-6 0,4-7-10 0,4-2-9 16,2-4-2-16,5-4-17 0,3 0-23 0,-4-7-39 15,11 10-52-15,-16-23-55 0,18 22-66 16,-20-19-119-16,3-1-88 0,10 17 209 0,-21-21 250 16</inkml:trace>
  <inkml:trace contextRef="#ctx0" brushRef="#br0" timeOffset="291303.6205">4628 12691 1353 0,'3'27'140'0,"-25"-12"-69"0,12 13-13 0,-8-5 2 15,8 11-5-15,-7-2-18 0,4 5 4 0,-4 2-13 16,3 3 3-16,0 2-13 0,0 0 6 0,2-1-10 16,4-2 4-16,-2-4-9 0,4 0 2 0,0-4-9 15,0 0-7-15,5-6 19 0,-3-2-22 0,4-6 20 16,1-2-8-16,-1-17-5 0,6 22 1 0,-6-22-3 16,0 0 0-16,23 11 0 15,-23-11 1-15,26-8 3 0,-26 8-2 0,34-27 2 16,-13 6-2-16,-1 0-10 0,1-1 24 0,-2 0-23 15,0 0 23-15,-1 2-10 0,-4 0-3 0,1 3 2 16,-15 17-4-16,22-25 3 0,-22 25-2 0,14-17 3 16,-14 17-3-16,0 0 2 0,0 0-2 0,0 0-1 15,0 0 1-15,0 0-1 0,0 0 1 0,16 22-6 16,-16-22-4-16,8 24-9 0,-8-24-2 16,9 33-3-16,-9-33 2 0,15 31-13 0,-15-31-10 15,21 27-19-15,-21-27-43 0,28 28-58 0,-28-28-122 16,23 2-254-16,-3 4 50 0,-20-6 366 0</inkml:trace>
  <inkml:trace contextRef="#ctx0" brushRef="#br0" timeOffset="291522.388">5022 13100 1029 0,'0'0'353'0,"0"0"-239"0,0 0-49 0,-12 24-11 16,12-24-14-16,-10 34-6 0,6-13-6 0,1 4 1 15,-1 0-16-15,2 2 4 0,0 1 1 0,-2 1-31 16,2-3 29-16,-1 0-31 0,3-4 13 16,3-6 1-16,-3-16-11 0,7 26-14 15,-7-26-18-15,0 0-33 0,21 17-25 0,-21-17-20 16,17-1-91-16,-17 1-188 0,1-27-89 0,-1 27 199 16</inkml:trace>
  <inkml:trace contextRef="#ctx0" brushRef="#br0" timeOffset="291913.0359">5070 12812 1710 0,'-27'25'82'0,"27"-25"-56"0,-11 17-15 16,11-17-4-16,0 0-5 0,7 21 2 0,-7-21 8 16,15 17 2-16,-15-17 0 0,24 16 0 15,-24-16-8-15,33 19 3 0,-15-8-7 16,1 2 1-16,-1 0-4 0,-1 4 2 0,-3 0-2 15,-4 1 3-15,-1 3-2 0,-3 0 2 0,-1 2-3 16,-4 0 4-16,-1 0-4 0,-3 1 5 0,-3 2 3 16,-1 2 8-16,-1 1 0 0,-1-1 5 0,-2-1-8 15,3-3-13-15,-2-4 17 0,10-20-26 0,-7 27 23 16,7-27-14-16,0 0-2 0,0 0 0 0,0 0 0 16,0 0 0-16,28-15-7 0,-15-4 21 15,3-6-23-15,3-4 20 0,2 0-9 0,0 0-4 16,-2 0 6-16,0 1-4 0,0 2 5 0,-1 3-3 15,-1 3 3-15,-2 2-4 0,-15 18 4 16,23-28 4-16,-23 28-5 0,0 0 3 0,19-15-6 16,-19 15-1-16,0 0 1 0,0 0 2 0,1 27-1 15,-3-10 0-15,1 5-11 0,-5 1-6 0,3 0-9 16,-1-3-7-16,7 2-11 0,-3-22-14 16,13 36-40-16,-13-36-26 0,28 28-63 0,-28-28-70 15,39 6-131-15,-10 3-100 0,-7-18 241 0</inkml:trace>
  <inkml:trace contextRef="#ctx0" brushRef="#br0" timeOffset="292397.3848">5764 13012 1086 0,'0'0'320'16,"-25"-2"-215"-16,25 2-23 0,-22 4-8 0,22-4-15 15,-25 13-18-15,25-13-5 0,-26 23-7 0,12-6-1 16,14-17-7-16,-26 35 2 0,11-15-4 0,3 1 4 15,-2 0-4-15,5 0-1 0,1-3-8 0,8-18-4 16,-7 25-4-16,7-25-1 0,0 0-4 16,5 18 4-16,-5-18-2 0,0 0 0 0,19 3 3 15,-19-3-4-15,20-10 4 0,-20 10-3 0,25-22 1 16,-25 22-1-16,30-28 3 0,-30 28-2 0,28-29 2 16,-28 29-2-16,24-30 2 0,-24 30-3 15,24-25 1-15,-24 25-2 0,20-22 1 0,-20 22-5 16,0 0-1-16,20-16 0 0,-20 16-3 0,0 0 2 15,0 0 0-15,0 0-2 0,15 26 0 16,-18-8 1-16,1 6-8 0,-3 4 6 0,-2 6-7 16,-3 2-3-16,2 9 7 0,-6 1-20 0,2 3 24 15,-2 1-7-15,-1-3 11 0,2-3 10 0,-1-2-9 16,3-5 8-16,2-2-7 0,-1-4-1 0,2-5-5 16,2-6 4-16,6-20-4 0,-7 26 11 0,7-26-3 15,0 0 2-15,0 0 4 0,0 0 2 16,0 0 2-16,0 0 3 0,-1-29 2 0,2 10-1 15,-1-4 11-15,3 1-3 0,-3-3 6 0,1 2-5 16,-1-1 1-16,1-1-9 0,1-4-3 16,1-1-8-16,0-4 2 0,4-3-8 0,1 0-15 15,3 0 14-15,4 2-38 0,-3 0-2 0,8 13-62 16,-15-13-77-16,23 26-185 0,-28 9-213 0,23-32 74 16,-2 31 437-16</inkml:trace>
  <inkml:trace contextRef="#ctx0" brushRef="#br0" timeOffset="292946.1778">6212 12908 1013 0,'0'0'320'0,"0"0"-214"16,0 0-29-16,-25 4-13 0,25-4-11 0,-20 3-11 16,20-3-4-16,-29 5 3 0,29-5 0 15,-35 14-9-15,16-3-5 0,-2 0-8 16,2 3 0-16,1 0-7 0,2 3 1 0,16-17-7 16,-23 29 0-16,23-29-4 0,-11 20-1 0,11-20-1 15,0 0-2-15,7 20 1 0,-7-20 3 0,20 7-2 16,-20-7 3-16,35 1 6 0,-12-2-2 0,2-4 0 15,6 0-2-15,-2-1-6 0,1 0-1 16,0 1 2-16,-2 2 0 0,-4 0 0 0,-3 3 2 16,-4 1-1-16,-17-1 0 0,24 8 0 0,-24-8 2 15,0 0 1-15,16 23 5 0,-16-23-1 0,-3 28 3 16,-3-12-5-16,-3 5 1 0,-5 0-3 0,-2 2 0 16,-2-2-1-16,-1 1 3 0,-2 0-6 0,0-3 4 15,1 2-5-15,-1-2-13 0,1-1 25 16,2-2-28-16,18-16 19 0,-27 19-22 15,27-19-15-15,0 0-18 0,0 0-31 0,0 0-48 16,0 0-74-16,0 0-134 0,-6-19-228 0,6 19 68 16,21-35 425-16</inkml:trace>
  <inkml:trace contextRef="#ctx0" brushRef="#br0" timeOffset="293966.2693">7368 12910 907 0,'-22'6'105'0,"-3"-2"-20"0,7 8 6 0,-13-5 7 15,10 11-9-15,-10-5-10 0,8 13-1 0,-10-7-7 16,7 10-1-16,-4-6-17 0,7 6-5 15,-4-3-17-15,4 1 0 0,2-1-10 16,4 0 1-16,3-6-6 0,5-2 0 0,9-18-10 16,-5 22 0-16,5-22-6 0,0 0 1 0,28 15-1 15,-8-15 1-15,3-4 2 0,5-5 0 0,2-7 5 16,3-2-6-16,4-5 4 0,-1-2-7 0,1 0 4 16,-3-3-2-16,0 1 1 0,-4 3-6 0,-4-1 5 15,-2 0-5-15,-8 5 8 0,-4 0 3 0,-12 20 5 16,13-24 3-16,-13 24 3 0,0 0-1 15,0 0-3-15,0 0-3 0,0 0-7 0,0 0-4 16,-19-9 0-16,19 9 0 0,-16 16 0 0,16-16 0 16,-24 36 0-16,13-12 0 0,-1 2 0 15,-2 1 0-15,6 0 0 0,-1 0 0 0,3 0 0 16,5-2 0-16,2-2 0 0,4-3 0 0,-5-20 0 16,22 31-1-16,-4-20-5 0,4-1 3 15,2-5-2-15,1-5 1 0,4-3-3 0,0-4-3 16,3-4-3-16,-1-4-2 0,1-1 2 0,1-6-3 15,-2 0 6-15,0-1 0 0,-3 1 7 0,-6 2-1 16,-3-1 4-16,-3 2-2 0,-5 2 3 0,-11 17-3 16,16-27 5-16,-16 27-1 0,0 0 8 0,4-18 4 15,-4 18 3-15,0 0-1 0,0 0-8 0,0 0-4 16,0 0-2-16,-18 5-2 0,18-5 0 16,-11 22 1-16,11-22-4 0,-14 36 4 15,5-13-4-15,1 4 4 0,-1 0-4 0,3 0 5 16,0 1-5-16,0-3 4 0,2-2-3 0,2-2-14 15,2-21 26-15,0 29-26 0,0-29 25 0,2 17-8 16,-2-17-4-16,0 0 3 0,0 0-1 0,0 0 1 16,0 0-7-16,21-15 11 0,-21 15-9 0,18-35 24 15,-8 10-16-15,1-2 12 0,1-2-12 16,0 0-6-16,0 0 8 0,0 0-7 0,-1 2 5 16,-1 1-5-16,0-2 5 0,0 0-5 0,-2 3 4 15,2 1-4-15,0 5 3 0,-2 3-3 0,-8 16 3 16,16-23-3-16,-16 23 1 0,0 0-3 15,18-11-9-15,-18 11-9 0,0 0-15 0,0 0-21 16,24 8-47-16,-24-8-71 0,30 9-149 16,-30-9-250-16,31-3 37 0,-3 8 385 0</inkml:trace>
  <inkml:trace contextRef="#ctx0" brushRef="#br0" timeOffset="294325.6496">8116 13076 1137 0,'-22'7'251'0,"22"-7"-183"0,0 24-31 16,0-24 4-16,0 0 1 0,31 22 0 0,-31-22 4 16,35 0 0-16,-13-5-8 0,6-3-13 0,2-4-7 15,4-3-6-15,-1-3 2 0,1 0-2 0,-5-4 2 16,-1 0-4-16,-3-2 3 0,-3 1-7 15,-4 2 4-15,-4 2-6 0,-14 19 11 0,15-30 4 16,-15 30 7-16,0-27 3 0,0 27-6 0,-12-26-9 16,12 26-4-16,-26-20-7 0,9 14-3 0,-2 5 0 15,-4 3-2-15,-2 6 2 0,-4 5 0 0,1 5 4 16,-2 6-4-16,-1 7 8 0,2 4-1 0,2 5-2 16,3 1-5-16,5 1 0 15,2-2 0-15,6-3 0 0,2-4 0 0,7-1 0 16,4-7 0-16,5-3 0 0,6-5 0 0,-13-17 0 15,39 21 0-15,-11-17 0 0,6-5-25 0,4-8-9 16,11 0-39-16,-3-14-47 0,22 14-133 0,-20-17-371 16,20-3 39-16,2 2 253 0</inkml:trace>
  <inkml:trace contextRef="#ctx0" brushRef="#br0" timeOffset="295075.6568">9517 12873 947 0,'0'0'183'16,"-19"-8"-88"-16,19 8-11 0,-20-5 8 0,20 5-14 16,-22-2-21-16,22 2-10 0,-30 1-10 0,30-1 1 15,-38 7-3-15,19 1 3 0,-6 0-3 0,4 4 1 16,-5 2-7-16,2 5 2 0,-2 2-6 16,3 5 2-16,0 2-8 0,3 3 1 0,1 1-10 15,1-1 2-15,3 0-6 0,3-4 3 0,6-4-4 16,4-5 0-16,2-18-6 0,10 22 2 15,-10-22-3-15,28 12 5 0,-7-12-2 0,2-3 2 16,5-5 0-16,4-4-1 0,-1-5 1 0,3-2-3 16,-1-3 4-16,-1-1-5 0,-3-1 5 0,-2 1-6 15,-3-3 4-15,-2 0-4 0,-4 3 4 0,-3 1-3 16,-4 4 3-16,-11 18-3 0,14-29 3 0,-14 29-3 16,8-22 2-16,-8 22-1 0,0 0 1 15,0 0 0-15,0 0 2 0,0 0-2 16,0 0-2-16,0 0 0 0,0 0-5 0,0 0 3 0,-16 39-1 15,10-7 4-15,1 9-2 0,-2 5 3 16,-1 7-5-16,0 6 8 0,-2 9 1 0,-2 6-11 16,-1 2 12-16,-2 1-13 0,2-5 3 0,-2-3 10 15,-1-7-9-15,0-1 8 0,-1-7-6 0,-1 0 11 16,-1-7-5-16,-2-5-3 0,-1-5 15 16,-1-5-17-16,-1-5 0 0,1-3 0 0,-2-7 0 15,2-5 0-15,4-6 0 0,0-7 0 0,19 1 0 16,-26-28-6-16,17 4-37 0,-1-11-25 0,12-1-35 15,-6-12-16-15,20 15-91 0,-17-27-98 0,10 12-241 16,10-1 28-16,-10-12 402 0</inkml:trace>
  <inkml:trace contextRef="#ctx0" brushRef="#br0" timeOffset="296091.3126">9749 12968 1474 0,'0'0'117'0,"0"0"-52"0,0 0-13 16,0 0 2-16,0 0-15 0,0 0-18 16,0 0-5-16,-19 24-2 0,19-24-7 0,-16 29 7 15,6-11-4-15,1 1 6 0,-1 1-1 0,0 1 1 16,2-1-7-16,0 2 1 0,1 0-4 16,2 1 4-16,-1-1-3 0,1 1 4 0,0-3-5 15,2-1-13-15,-1-2 10 0,4-17-13 0,-3 27 21 16,3-27-10-16,0 17 10 0,0-17-10 0,0 0-1 15,0 0-2-15,0 0 1 0,0 0-1 16,0 0-10-16,18-15 25 0,-18 15-23 0,19-36 23 16,-5 11-10-16,0-2-6 0,1-3 6 0,1-3-5 15,-2 3 5-15,-2-1-3 0,-2 2 3 0,-3-1-4 16,-2-1 4-16,-1 2-4 0,-2 0 3 0,0 2-3 16,-1 7 3-16,-1 20-1 0,0-28 0 0,0 28-1 15,0 0 2-15,0 0-2 0,0 0 2 16,0 0-1-16,0 0-4 0,0 0 2 15,0 0-1-15,0 0 1 0,18-4 1 0,-18 4-1 16,30 2 2-16,-10-5-2 0,1 1 3 0,4-2-2 16,1-1 0-16,2 0-1 0,0-1 1 0,-2 3 0 15,-1-2 1-15,-4 1-2 0,-2 2 0 0,-19 2-2 16,22 0 2-16,-22 0 0 0,0 0 0 0,0 0 1 16,0 0 0-16,0 0 3 0,1 19 0 15,-1-19-4-15,-15 21 2 0,15-21 0 0,-24 26-5 16,9-9 11-16,0 1-8 0,-2 4 4 0,2 4-3 15,0 0 2-15,0 2-2 0,2 0 7 0,1 0-3 16,2 0 4-16,3-2-5 0,2 0 2 0,3-5-5 16,3-1 2-16,-1-20-3 0,12 29 2 15,-12-29-1-15,22 18 0 0,-22-18 0 0,34 5 0 16,-13-10-1-16,2-4 1 0,1-5 0 16,-1-3-2-16,0-4 4 0,-2 0-3 0,-3-2 2 15,-2-2-3-15,-5 2 4 0,-2 0-3 0,-3 2 4 16,-5 0-2-16,-1 1-1 0,-4-1 0 0,-2 3 0 15,-1 0 0-15,-2 0 0 0,0-1 0 0,9 19 0 16,-20-30 0-16,20 30 0 0,-16-19 0 0,16 19 0 16,0 0 0-16,0 0 0 0,0 0 0 15,0 0 0-15,0 0 0 0,0 0-2 0,0 0 0 16,0 0-1-16,0 0 1 0,11 18 3 0,-11-18-5 16,23 11 2-16,-23-11 2 0,30 7-1 15,-12-6 3-15,4-1-3 0,1-2 0 0,2-2 1 16,0-2-2-16,-1 0 2 0,-2 0-1 0,-1 0 0 15,-3 2 0-15,-18 4 1 0,28-8-1 0,-28 8 3 16,0 0-1-16,17-6 1 0,-17 6 2 16,0 0 1-16,0 0 2 0,0 0-7 0,0 0 0 15,0 0 0-15,-16 17 0 0,16-17 0 0,-18 23 0 16,18-23 0-16,-22 33 0 0,11-15 0 0,3 2 0 16,-1 2 0-16,2 1 0 0,2 0 0 0,1-4 0 15,5-1 0-15,-1-18 0 0,6 27 0 0,-6-27 0 16,15 17 0-16,-15-17 0 0,22 10 0 15,-22-10 0-15,27-3 0 0,-27 3 0 16,31-19 0-16,-12 4 0 0,-2-2 0 0,0-2 0 16,-2-4 0-16,1 1 0 0,-1-1 0 0,1 2 0 15,-2 0 0-15,-3 0 0 0,-1 5 0 0,-10 16 0 16,13-29 0-16,-13 29 0 0,9-19 0 0,-9 19 0 16,0 0 0-16,0 0 0 0,0 0 0 0,0 0 0 15,0 0 0-15,-3 22 0 0,0-5 0 16,-1 4 0-16,-1 3 0 0,-1 0 0 0,1-1-15 15,-1-1-5-15,5 0-9 0,-1-6-6 0,5 4-13 16,-3-20-3-16,15 28-26 0,-15-28-23 0,27 19-49 16,-27-19-45-16,35 7-39 0,-35-7-181 15,31-12-40-15,3 16 227 0</inkml:trace>
  <inkml:trace contextRef="#ctx0" brushRef="#br0" timeOffset="296747.5566">10834 12897 1348 0,'0'0'143'0,"-19"-6"-61"16,19 6-15-16,0 0-18 0,0 0-16 0,0 0-8 15,0 0 1-15,-1 18-3 0,1-18 0 0,0 0-5 16,-2 24 0-16,2-24-4 0,-2 23 2 16,2-23-3-16,-6 30 2 0,6-30-2 15,-10 35 4-15,4-17-6 0,1 3 1 0,-1 1-5 16,1-2 1-16,-1 2-7 0,1 0 2 0,0 1-6 15,0-3 3-15,3 0-3 0,1-3 4 0,1-17-3 16,1 24 1-16,-1-24-12 0,0 0-2 0,12 18 0 16,-12-18-3-16,0 0 4 0,20-4 5 15,-20 4-1-15,18-18 0 0,-18 18 5 0,21-32-2 16,-12 12 4-16,0-2 0 0,-1 1 5 0,0-1-2 16,-3 0 9-16,1 2-3 0,-3-2 5 0,1-1-4 15,0-1 1-15,-1-4-8 0,2-2 4 0,2-4-6 16,4-1 6-16,1-2-6 0,4 2 9 0,4 3-2 15,-2 5 8-15,3 5-1 0,-3 7 5 16,1 2-5-16,0 5-16 0,-2 4 10 16,-17 4-17-16,24 0 13 0,-24 0 15 0,0 0-13 15,16 17 10-15,-16-17-12 0,2 27-3 0,-2-27 2 16,-3 34-2-16,-1-15 2 0,-1 2-4 0,-1-1 4 16,0 3-5-16,0 1 4 0,0 3-4 0,-2 1 2 15,1 0-2-15,0 2 3 0,0 1-8 0,-2-2 3 16,0 3-8-16,-1-4 5 0,-1-1-4 0,-2-2 7 15,1-4-3-15,1-2 5 0,11-19-2 16,-24 29 7-16,24-29-2 0,-18 16 2 0,18-16-1 16,0 0-3-16,-20 3 0 0,20-3-1 15,0 0 2-15,-13-21-1 0,13 21 4 0,-9-24-1 16,9 24 6-16,-8-29-2 0,8 29 6 0,-10-30-3 16,10 30 4-16,-11-30-1 0,11 30 6 0,-8-21 1 15,8 21 7-15,0 0 0 0,0 0-3 16,0 0-16-16,0 0-5 0,-23 16 0 0,12 2 0 15,0 9 0-15,-1 5 0 0,-3 5 0 0,2 6 0 16,-3 2 0-16,-1 1 0 0,0 2 0 0,1-6 0 16,1-4 0-16,4-4 0 0,4-9-11 0,5-2-43 15,2-23-25-15,9 32-69 0,-9-32-124 0,0 0-344 16,26-5 24-16,-26 5 318 0</inkml:trace>
  <inkml:trace contextRef="#ctx0" brushRef="#br0" timeOffset="297345.1519">11120 13001 965 0,'0'0'335'0,"0"0"-236"0,0 0-30 0,21-11-9 16,-21 11-8-16,17-4-13 0,-17 4-6 0,20-2-2 16,-20 2-2-16,22-3-1 0,-22 3-7 0,28-6-8 15,-10 0-1-15,3 0-2 0,2-2 0 0,4-2-2 16,0-1 0-16,1-2-7 0,0 0 3 0,-2-2-4 15,0 1 3-15,-4-1-2 0,-4 1 2 16,-18 14 2-16,24-26 6 0,-24 26 0 0,9-19 3 16,-9 19-5-16,-1-17-3 0,1 17-3 0,0 0 0 15,-26-21-3-15,26 21 1 0,-35-3-1 0,13 4 0 16,-1 4 2-16,-4 4-1 0,2 4 7 0,-1 1-1 16,2 4 8-16,-3 3 0 0,3 2 4 0,-1 1-5 15,5 2 2-15,1-1-7 0,6-1-1 16,5-1-7-16,3-3 1 0,6 0-3 0,5-2-1 15,5 0 0-15,-11-18 0 0,36 29-3 0,-9-19-4 16,8-2-16-16,2-7-15 0,8 3-27 0,-2-12-41 16,15 10-65-16,-18-24-103 0,27 15-216 0,-11-3-49 15,-9-10 271-15</inkml:trace>
  <inkml:trace contextRef="#ctx0" brushRef="#br0" timeOffset="297712.3065">11949 12794 1462 0,'-17'-1'115'0,"-11"-9"-57"0,6 6-14 16,-2 0-7-16,5 4-12 0,-2 2-9 0,3 4 0 15,-3 1-6-15,4 5 5 0,-2 2-2 0,3 5 4 16,-1 0 0-16,2 7 7 0,-1-2-6 16,3 3 7-16,1-1-6 0,1 2 3 0,4-5-6 15,2-5-3-15,5-18-7 0,0 21-2 0,0-21-4 16,0 0 3-16,25 5 0 0,-25-5 1 0,34-19 4 15,-12 2-3-15,4-7 5 0,2-5-5 16,1-2 3-16,4-4-3 0,-3-2-1 0,1 0-4 0,-2-2 0 16,-2 2 0-16,-4-1-3 0,0 1 6 15,-3-1-4-15,0 2 2 0,-2-1-1 16,-2-2 0-16,0 3 0 0,-2-3 0 0,-2 4 0 16,-1 5 0-16,-3 8 0 0,-8 22 0 0,5-17 0 15,-5 17 0-15,0 0 0 0,0 0 0 0,-11 31 0 16,2-5 0-16,-3 11 0 0,-3 7 0 0,0 4 0 15,-2 2 0-15,0 4 0 0,-2-1 0 0,6-1 0 16,0-6-49-16,10-1-28 0,-5-20-74 16,27 20-263-16,-13-22-209 0,7-5 21 0,5 3 472 15</inkml:trace>
  <inkml:trace contextRef="#ctx0" brushRef="#br0" timeOffset="298377.4818">12887 12766 656 0,'13'-19'129'0,"-13"19"14"0,10-17 8 16,-10 17-20-16,3-18-19 0,-3 18-31 0,-4-17-14 16,4 17-21-16,0 0 16 0,-16-27-21 0,16 27 12 15,-18-10-5-15,18 10-12 0,-24-6-6 16,24 6-6-16,-31 4-1 0,31-4-2 0,-34 15-1 16,15-1-14-16,-4 2 25 0,-1 6-27 0,-2 2 25 15,1 4-8-15,0-1-5 0,0 4 5 0,4-2-6 16,1-3 2-16,4-3-9 0,5-2-3 0,11-21-5 15,-11 28 0-15,11-28 0 0,7 19 0 0,-7-19 0 16,19 13 0-16,-19-13 0 0,36 0 0 16,-10-5 0-16,4-4 0 0,7-6 0 15,2-4 0-15,1-3 0 0,-1-1 0 0,0-3 0 16,-3 0 0-16,-2 0 0 0,-3 0 0 0,-5 3 0 16,0 1 0-16,-5 1 0 0,-3 2 0 0,-18 19-1 15,28-27 2-15,-28 27-1 0,0 0 0 0,0 0 0 0,0 0 0 16,0 0 0-16,0 0 0 0,0 0 0 15,0 0 0-15,-9 29 0 0,0-8 0 0,-5 5 0 16,2-1 0-16,2 3 0 0,-2-1 0 16,5 0-18-16,-2-1-15 0,8 0-14 0,-1-6-13 15,10 6-41-15,-8-26-37 0,27 38-84 0,-27-38-105 16,27 7-204-16,2 7 47 0,-8-21 399 0</inkml:trace>
  <inkml:trace contextRef="#ctx0" brushRef="#br0" timeOffset="298616.615">13487 12690 1096 0,'-24'-13'272'0,"24"13"-123"16,-26 0-65-16,26 0-21 0,-31 9 14 16,31-9-51-16,-34 21 24 0,17-4-15 0,-5 0-1 15,3 4 4-15,-2 1-7 0,4 5 4 16,-1-2-12-16,3 2 3 0,3-3-18 0,4-1-8 15,3-2 0-15,4-3 0 0,1-18 0 0,7 28 0 16,-7-28 0-16,21 19-2 0,-3-11-26 0,0-5-14 16,9 2-25-16,-5-15-51 0,19 21-147 0,-14-22-343 15,7 2 18-15,1 5 264 0</inkml:trace>
  <inkml:trace contextRef="#ctx0" brushRef="#br0" timeOffset="299054.1506">13882 12735 1083 0,'0'0'188'0,"0"0"-79"0,0 0-13 15,0 0-20-15,-25-18-16 0,25 18-3 0,-17-5-2 16,17 5-5-16,-26-4-4 0,26 4-6 0,-34 4-6 15,17 2 2-15,-3-1-5 0,1 5 4 16,-4 3-8-16,-1 3-3 0,1 4-24 0,2 3 0 16,1 0 0-16,4 1 0 0,2-1 0 0,3-1 0 15,3-2 0-15,4-2 0 0,4-1 0 16,3 0 0-16,-3-17 0 0,21 29 0 0,-4-17 0 16,0-3 0-16,7-3-30 0,4-5-9 0,6 0-12 15,2-12-26-15,7 9-39 0,-9-22-67 0,25 24-104 16,-22-12-246-16,11-8 18 0,5 11 300 15</inkml:trace>
  <inkml:trace contextRef="#ctx0" brushRef="#br0" timeOffset="299788.5292">14194 12850 677 0,'19'-17'108'0,"-19"17"-13"0,17-27-4 16,-11 10 10-16,-6 17-25 0,14-24-4 0,-14 24 5 15,6-17 17-15,-6 17 7 0,0 0-5 0,0 0-15 16,0 0-19-16,-19 0-16 0,19 0-15 16,-27 13-5-16,27-13-7 0,-33 23 2 0,14-8-3 15,1 2 4-15,-3 1-5 0,3 4 2 0,-2 1-7 16,2 1 3-16,2-2-8 0,2-1 0 0,1 0-6 15,7-3 1-15,6-18-4 0,-1 30 3 0,1-30-5 16,11 22 5-16,-11-22-4 0,24 13 1 16,-24-13 3-16,36 5-2 0,-16-7 1 0,5-3-1 15,-1-2 1-15,3-3-2 0,2-3 2 16,-2-2-2-16,-1-3 0 0,0 0-6 0,-3 0 2 16,-1-2-5-16,-5 2 6 0,-2-1-2 0,-6-2 6 15,-1 2-3-15,-4-2 5 0,-1 2-5 0,-3 1 1 16,-3-3-6-16,1 3 2 0,-3-1-7 0,-2 1-14 15,0 0 31-15,7 18-27 0,-15-29 32 0,15 29-9 16,0 0-1-16,-16-20 8 0,16 20 0 16,0 0 2-16,0 0-3 0,0 0-5 0,0 0 1 15,-5 18-3-15,5-18-9 0,5 26 30 0,-5-26-27 16,11 25 28-16,-11-25-17 0,17 21-2 16,-17-21 0-16,28 14-1 0,-28-14 4 0,34 9 3 15,-14-7 4-15,3-2 2 0,-1 0 1 0,0-1-3 16,-1 0-2-16,-2 1-4 0,-2 1-3 0,-17-1-2 15,26 6 1-15,-26-6 0 0,0 0 1 16,17 21-2-16,-17-21 3 0,3 25-3 0,-3-8 2 16,-3 2-2-16,-1-1-1 0,-1 3-1 0,-3-1 2 15,0 1-5-15,-2 1 5 0,2-2-5 0,-1-2 3 16,9-18-3-16,-13 30 3 0,13-30-3 0,0 0 1 16,-4 20-3-16,4-20 1 0,0 0 1 0,0 0 2 15,0 0 3-15,0 0 7 0,0 0 7 16,15-17 6-16,-15 17 6 0,9-25-5 15,-2 7 0-15,0-2-21 0,0 0 0 0,-1-3 0 16,3 1 0-16,-1-1 0 0,2 1 0 0,1 0 0 16,0 2 0-16,0-1 0 0,1 3 0 0,-12 18 0 15,23-29 0-15,-23 29 0 0,20-18 0 0,-20 18 0 16,0 0-12-16,20-12-26 0,-20 12-11 0,26-3-27 16,-4 11-45-16,-22-8-50 0,42 7-101 15,-42-7-171-15,33 0-88 0,-3 12 198 0</inkml:trace>
  <inkml:trace contextRef="#ctx0" brushRef="#br0" timeOffset="300288.5185">15206 12844 1207 0,'0'-36'210'0,"0"36"-129"0,4-23-30 16,-4 23-8-16,-1-20-10 0,1 20-12 0,0 0 6 16,-16-21 1-16,16 21 5 0,-20-7 2 0,20 7-9 15,-25 0-5-15,25 0-3 0,-32 11 5 16,12-3-4-16,-1 5 4 0,-2 1-4 16,0 4 5-16,-2 2-4 0,3 3 5 0,1-1-6 15,0 4 1-15,1-3-10 0,6 0 0 0,0-3-9 16,6-3-1-16,8-17 0 0,-6 25 0 0,6-25 0 15,0 0 0-15,18 15 0 0,-18-15 0 0,32-3 0 16,-8-7 0-16,3-5 0 0,3-4 0 16,4-4 0-16,0-4 0 0,3-3 0 0,-2-1 0 15,3-2 0-15,-3-1 0 0,-1-2 0 0,-1 2 0 16,-4-1 0-16,-3 4 0 0,-5-1 0 0,-2 2 0 16,-8 1 0-16,-3 0 0 0,-4 4 0 0,-3-1 0 15,-3 2 0-15,-3 1 0 0,-3 2 0 0,8 21 0 16,-18-23 0-16,18 23 0 0,-17-1 0 15,17 1 0-15,-19 18 0 0,9-1 0 16,-2 9 0-16,-2 4 0 0,4 4 0 0,-3 4 0 16,4 2 0-16,0 2 0 0,1 0 0 0,3-1 0 15,1-1 0-15,2-5 0 0,4-1-22 0,2-8-16 16,5 2-12-16,0-8-6 0,8 3-22 0,-17-23-21 16,39 30-55-16,-39-30-78 0,44 8-135 0,-19-5-147 15,-4-12 78-15,12 14 436 0</inkml:trace>
  <inkml:trace contextRef="#ctx0" brushRef="#br0" timeOffset="300476.1032">15549 12678 1219 0,'0'0'410'0,"-16"20"-313"16,16-20-15-16,-16 29-50 0,16-29-5 15,-12 37-4-15,6-16-8 0,3 4 4 0,-2-2-4 16,2-2 3-16,0 1-12 0,1-5 1 0,2-17-8 15,-1 29 2-15,1-29-7 0,5 21-4 0,-5-21-8 16,0 0-9-16,12 18-10 0,-12-18-21 0,0 0-44 16,0 0-92-16,34-21-359 0,-34 21-14 0,15-29 170 15</inkml:trace>
  <inkml:trace contextRef="#ctx0" brushRef="#br0" timeOffset="300897.9876">15713 12626 1699 0,'2'22'172'0,"-22"-13"-120"0,20-9-27 0,-24 18 7 15,24-18-20-15,0 0-1 0,-11 19-4 16,11-19 8-16,0 0-14 0,0 0 16 0,12 21-15 16,-12-21-2-16,0 0 1 0,15 26-3 0,-15-26 2 15,8 25 0-15,-8-25 3 0,4 34-4 0,-6-15 2 16,0 3-2-16,-3 0 2 0,0 0-2 15,-1-2 2-15,6-20-3 0,-11 33 0 0,11-33 0 16,-3 20 1-16,3-20 0 0,0 0 0 16,0 0-1-16,0 0-2 0,0 0 3 0,12-18 0 15,-1 1 1-15,3-6-2 0,7-4 3 0,1-2-5 16,1-3 7-16,1 2-6 0,2 1 6 0,-2 2-5 16,1 2-12-16,-4 3 23 0,1 1-21 0,-2 5 21 15,-1 2-7-15,-19 14-3 0,29-15 0 0,-29 15 0 16,0 0-1-16,19 10 1 0,-19-10-1 0,-2 33-7 15,-2-10 23-15,-5 4-21 0,1 2 19 16,-3 0-9-16,1 0-8 0,0-1 3 0,4-2-13 16,1-7-3-16,5 1-9 0,0-20 1 15,14 25-1-15,-14-25-3 0,28 17-6 0,-10-16-11 16,7 5-17-16,-3-13-38 0,16 7 1 0,-9-14-23 16,19 12-78-16,-19-18-95 0,6 1-189 0,6 6 71 15,-19-14 415-15</inkml:trace>
  <inkml:trace contextRef="#ctx0" brushRef="#br0" timeOffset="301335.4974">16342 12712 1449 0,'-44'-15'193'16,"44"15"-84"-16,-25-6-58 0,25 6-4 0,-26-2-9 15,26 2-3-15,-24 3-10 0,24-3 0 0,-21 11 5 16,21-11-17-16,-19 18 13 0,19-18-20 0,-21 31-6 16,11-12 0-16,-1 3 0 15,0 2 0-15,2-1 0 0,0-3 0 0,4 0 0 16,5-20 0-16,2 26 0 0,-2-26 0 0,12 19 0 15,-12-19 0-15,18 9 0 0,-18-9 0 0,23 1 0 16,-6-3 0-16,0-3 0 0,3-3 0 0,1-2 0 16,0-3 0-16,2-2 0 0,2 1 0 0,0-3 0 15,-1 0 0-15,2 0 0 0,-2-1 0 0,-1 2 0 16,-1 0 0-16,0 2 0 0,-22 14 0 16,29-22 0-16,-29 22 0 0,0 0-3 0,0 0-4 15,0 0 5-15,0 0 2 0,0 0-1 16,-2 18 1-16,-9 0-2 0,-4 5 2 0,-2 4-1 15,2 3 4-15,-2 3-2 0,-1 4 7 0,1 7-6 16,0 3 0-16,0 4-2 0,2 2 0 0,0 3 0 16,0-3-1-16,2 2 2 0,0-4-9 0,0-2 8 15,3-6-5-15,0-5-6 0,1-3 2 16,3-3-20-16,-4-5 5 0,1 0-5 0,-2-7 5 16,-1 0 16-16,0-4 4 0,12-16 0 0,-24 22 3 15,24-22-1-15,-20 3-3 0,20-3-2 0,-19-15-4 16,19 15 0-16,-15-26-6 0,15 26-2 0,-10-32-18 15,10 32-29-15,-5-41-52 0,5 41-122 0,4-41-320 16,-1 6 10-16,7 3 303 0</inkml:trace>
  <inkml:trace contextRef="#ctx0" brushRef="#br0" timeOffset="301773.0941">17366 12252 1198 0,'0'0'161'0,"0"0"-61"0,0 0-32 16,0 0-12-16,0 0-14 0,0 0-13 0,0 0-11 15,-18 30 2-15,10-9 2 0,5 7 11 0,-2 3-10 16,1 5 3-16,2 3-14 0,-1 2 0 0,2 0-12 16,0-2 5-16,0 1-11 0,2-2-5 0,-1-1 22 15,1 0-28-15,0-1 16 0,-3-7-26 0,3 1-24 16,-6-10-16-16,10 8-30 0,-5-28-27 16,3 40-60-16,-3-40-65 0,0 0-227 0,2 23 36 15,-2-23 355-15</inkml:trace>
  <inkml:trace contextRef="#ctx0" brushRef="#br0" timeOffset="302218.0696">17210 12688 955 0,'-35'-15'399'16,"7"-6"-256"-16,28 21-14 0,-25-8-22 0,25 8-22 16,0 0-19-16,-21 5-23 0,21-5-10 0,0 0-12 15,0 0-12-15,0 0-8 0,0 0-3 0,0 0 2 16,0 0 0-16,23 14 1 0,-6-11 1 0,4-1-1 15,2-3 1-15,5-1 1 0,3-2-2 16,5-1 0-16,1-2 3 0,2-2-4 0,-1 2 1 16,0 0-1-16,-3 2-1 0,-2 1 1 15,-4 3 1-15,-6 0 0 0,-5 1-1 0,-18 0 1 16,23 4-2-16,-23-4 2 0,0 0 0 0,0 0 0 16,0 0 1-16,0 0-1 0,0 0 0 0,11 21 1 15,-11-21-2-15,-7 20-8 0,7-20 7 0,-12 30-8 16,3-12 23-16,2 1-12 0,-1 2 12 0,0 1-11 15,1 2-3-15,1-1 7 0,1 0-4 16,4-3 3-16,1-1-5 0,0-19-1 0,7 27 0 16,-7-27 0-16,17 17 0 0,-17-17 0 0,27 6-2 15,-10-8 3-15,4-5 0 0,-1-4-2 0,2-4 2 16,2-3-4-16,-3-5 5 0,0 0-4 0,-3-1 4 16,-5-1-4-16,-3 3 5 0,-5 1-3 0,-5 3-12 15,0 18 13-15,-8-32-12 0,8 32 20 16,-24-27-5-16,24 27 2 0,-32-19-13 15,10 11-4-15,0 5-10 0,-1 0-3 0,0 4-9 16,1-1-2-16,22 0-15 0,-34 7-16 0,34-7-36 16,-21 7-48-16,30 12-102 0,-9-19-245 0,0 0-2 15,12 23 203-15</inkml:trace>
  <inkml:trace contextRef="#ctx0" brushRef="#br0" timeOffset="302711.5343">18575 12136 865 0,'6'-17'261'0,"-6"17"-134"0,0 0-21 16,0 0-26-16,0 0-17 0,0 0-22 0,-1 21-19 15,1-21-4-15,-9 35-5 0,3-5 10 0,-2 1-5 16,3 9 8-16,-4-1-13 0,3 6 7 0,-1-2-12 16,2 2 8-16,0 0-13 0,3 0 7 0,0-3-12 31,2-1 5-31,0-1 10 0,0-3-32 0,3 0 17 0,-2-6-41 0,5 2-15 0,-6-14-23 0,12 11-57 15,-12-30-71-15,11 32-133 0,1-14-133 16,-12-18 96-16,15 20 379 0</inkml:trace>
  <inkml:trace contextRef="#ctx0" brushRef="#br0" timeOffset="302899.2342">18411 12736 1242 0,'-33'-19'203'0,"33"19"-68"15,-37-11-26-15,37 11-17 0,-20-2-21 0,20 2-15 16,0 0-23-16,0 0-10 0,0 0-13 0,0 0-7 16,0 0-4-16,0 0 0 0,0 0-1 0,28 9 2 15,-9-9-1-15,4-5-1 0,4-2-14 0,1-4 18 16,5-4-39-16,-2-3 12 0,8 3-45 0,-5-13-30 16,16 12-42-16,-17-23-59 0,25 24-78 15,-19-12-191-15,4-7 11 0,8 15 287 16</inkml:trace>
  <inkml:trace contextRef="#ctx0" brushRef="#br0" timeOffset="303275.6304">19055 12053 1726 0,'-22'7'78'0,"22"-7"-53"16,-31 25 18-16,16-8-13 0,1 1-4 15,0 6 1-15,-2 3-10 0,3 6 6 0,-2 2-10 16,2 2 7-16,0 3-8 0,2 3-5 0,-3 0-7 15,3 1 0-15,0-1 0 0,2 1 0 0,0-2 0 16,2 0 0-16,-2-3 0 0,1-3 0 0,2-3 0 16,1-5 0-16,2-4 0 0,2-3 0 0,1-21 0 15,4 26 0-15,-4-26 0 0,0 0 0 16,16 18 0-16,-16-18 0 0,0 0 0 16,26-3 0-16,-26 3 0 0,27-17 0 0,-27 17 0 15,33-29 0-15,-16 11 0 0,-1 1 0 0,-2 0 0 16,-14 17 0-16,26-29 0 0,-26 29 0 0,21-18 0 15,-21 18 0-15,0 0 0 0,0 0 0 0,0 0 0 16,17 1 0-16,-17-1 0 0,5 25 0 0,-3-3 0 16,-1 2 0-16,-1 2 0 0,-1 0 0 15,1 2 0-15,0-4 0 0,2 2 0 0,1-7 0 16,5 0-34-16,-8-19-13 0,23 29-20 0,-23-29-30 16,39 18-45-16,-39-18-80 0,50-7-188 0,-23 0-127 15,-1-10 48-15,11 13 488 0</inkml:trace>
  <inkml:trace contextRef="#ctx0" brushRef="#br0" timeOffset="303666.2806">19359 12713 1257 0,'-24'-3'408'0,"24"3"-302"16,0 0-46-16,-17 10-14 0,17-10-18 0,0 0-10 15,0 0-11-15,0 0-4 0,0 0-3 0,0 0 5 16,18 7 3-16,-18-7 3 0,26 4 0 15,-9-4-2-15,-17 0-2 0,33-1 0 0,-15 0-3 16,0-3 3-16,1-1-4 0,2 0-3 16,-1-2-13-16,-3 0 11 0,-17 7-12 0,29-18 25 15,-29 18-9-15,19-18 11 0,-19 18-10 0,14-21-2 16,-14 21 2-16,8-23 0 0,-8 23 3 0,3-22 0 16,-3 22 3-16,-6-18-1 0,6 18-2 0,-11-18-6 15,11 18 0-15,-17-17 0 0,17 17 0 16,-22-11 0-16,22 11 0 0,-28-1 0 0,9 5 0 15,0 3 0-15,0 5 0 0,-3 4 0 0,-3 4 0 16,0 4 0-16,-2 5 0 0,1 5 0 0,2 0 0 16,2 1 0-16,2-2 0 0,4-5 0 0,6-4 0 15,5-4 0-15,5-20 0 0,6 29 0 0,-6-29 0 16,21 19 0-16,-4-15 0 0,2-2 0 16,7-4 0-16,3-5 0 0,6-1-17 15,2-9-43-15,8 2-19 0,-9-10-38 0,14 10-14 16,-16-16-47-16,21 20-52 0,-22-22-82 0,1 6-187 15,8 10 76-15,-17-17 423 0</inkml:trace>
  <inkml:trace contextRef="#ctx0" brushRef="#br0" timeOffset="303853.7855">19853 12619 1344 0,'-18'1'308'0,"13"18"-178"0,5-19-51 0,-22 32-38 16,12-14 8-16,4 3-29 0,-1 1 19 0,0 1-16 15,2 1-10-15,-1-2-12 0,2 0-1 0,2-3 0 16,-2-1 0-16,4-1 0 0,0-17 0 0,2 25 0 15,-2-25 0-15,6 19 0 0,-6-19-20 16,0 0-10-16,17 16-7 0,-17-16-12 0,19 4-40 16,-19-4-68-16,24-4-192 0,-24 4-240 15,17-26 34-15,-17 26 384 0</inkml:trace>
  <inkml:trace contextRef="#ctx0" brushRef="#br0" timeOffset="304010.0222">19857 12401 1695 0,'0'0'149'0,"-14"-23"-69"16,14 23-29-16,0 0-17 0,0 0-14 0,-18-19-11 16,18 19-8-16,0 0-2 0,0 0-8 15,0 0-12-15,0 0-11 0,0 0-13 0,0 0-10 16,21 7-22-16,-21-7-23 0,26 12-43 0,-26-12-43 16,32 14-55-16,-32-14-62 0,23 10-113 0,-2 13 20 15,-21-23 383-15</inkml:trace>
  <inkml:trace contextRef="#ctx0" brushRef="#br0" timeOffset="304291.2803">20020 12521 516 0,'12'21'243'15,"-1"2"-38"-15,-11-23-39 0,7 32 24 0,-7-32-41 16,-2 28-28-16,2-28-30 0,-5 29-21 0,5-29-20 16,-5 30-22-16,5-30 20 0,-6 31-35 0,6-31 21 15,-5 33-19-15,5-33-8 0,-4 33 1 16,2-16-3-16,2-17 3 0,-4 29-2 0,4-29 0 16,-3 21-2-16,3-21-1 0,0 0-1 0,0 0 3 15,3 17 3-15,-3-17 3 0,0 0 3 16,0 0 2-16,0 0-11 0,0 0-5 0,4-23 0 15,-4 23 0-15,7-28 0 0,-3 12 0 0,1-4 0 16,-1 0 0-16,3-2 0 0,-1 0 0 0,0-2 0 16,1 0 0-16,3 0 0 0,1-3 0 0,1 2 0 15,2 0 0-15,3 1 0 0,3 4 0 0,-1 4 0 16,0 1 0-16,-1 8 0 0,3 0 0 16,-4 4 0-16,-17 3 0 0,30-1 0 0,-30 1-5 15,30 4-91-15,-30-4-75 0,41 7-249 0,-41-7-206 16,36-1 49-16,-14 8 426 0</inkml:trace>
  <inkml:trace contextRef="#ctx0" brushRef="#br0" timeOffset="305166.3236">11171 13884 1243 0,'0'0'194'0,"0"0"-79"15,-11-20-30-15,11 20-15 0,0 0-13 0,0 0-14 16,-22-17-13-16,22 17-10 0,-24-5-3 0,24 5-4 15,-34 3 0-15,16 3 2 0,-4 2 0 0,-3 6 2 16,0 0-1-16,-1 7-11 0,0-1 8 16,1 5-10-16,3-1 20 0,3-1-10 0,3 0 5 15,4-4-12-15,12-19-5 0,-12 29 1 16,12-29-2-16,1 19 0 0,-1-19-1 0,0 0 0 16,26 20 1-16,-26-20 2 0,31 6-2 0,-10-6 0 15,1-1-2-15,2-3 1 0,0 2 1 0,1-1-1 16,-1 1 2-16,-1 0-1 0,-2 4-2 0,-3 1 3 15,-1 2-2-15,-17-5 3 0,26 16-3 0,-26-16 5 16,18 20-4-16,-18-20 0 0,5 31 0 0,-8-13 0 16,-4 1 0-16,0 0 0 0,-3 2 0 15,-2 0 0-15,0-1 0 0,-3 1 0 0,15-21 0 16,-27 30 0-16,27-30 0 0,-17 14 0 16,17-14-1-16,0 0-24 0,0 0-19 0,0 0-10 15,0 0-7-15,3-18-19 0,-3 18-32 0,18-38-75 16,14 26-183-16,-12-16-194 0,2-6 47 0,12 11 486 15</inkml:trace>
  <inkml:trace contextRef="#ctx0" brushRef="#br0" timeOffset="305353.8253">11505 13855 1415 0,'-19'1'247'16,"19"-1"-171"-16,0 0-37 0,0 0-12 0,-7 24-8 15,7-24-4-15,-1 31-6 0,1-6-11 0,-2 2 25 16,1 7-25-16,0 3 23 15,0 2-8-15,-2 1-7 0,1 1 7 0,-2-2-12 16,1 0 4-16,3-4-9 0,-2-5-3 0,5-1-13 16,-1-8-4-16,4-2-20 0,-6-19-10 0,16 24-34 15,-16-24-35-15,22 10-91 0,-22-10-189 0,10-27-125 16,8 14 113-16,-12-23 415 0</inkml:trace>
  <inkml:trace contextRef="#ctx0" brushRef="#br0" timeOffset="305963.1846">11628 13677 1543 0,'0'0'182'0,"-15"18"-136"15,15-18-23-15,0 0-8 0,0 0-4 0,0 0-6 16,0 0 5-16,4 18 3 0,-4-18 4 16,20 15-1-16,-20-15-4 0,29 12-3 0,-12-5 2 15,1 0-4-15,-1 3 2 0,0 0-5 0,2 4 1 16,-2-1 5-16,0 3 3 0,-4 2 0 0,-1 3 5 15,-3 2-4-15,-3 1-12 0,-5 1 19 0,0 4-20 16,-4 0 16-16,-4 3-17 0,0 0 0 0,-4 1 0 16,-1 0 0-16,0 1 0 0,-3-2 0 0,2 0 0 15,1-4 0-15,0-2 0 0,2-5 0 16,10-21 0-16,-11 26 0 0,11-26 0 16,0 0 0-16,0 0 0 0,0 0 0 0,0 0 0 15,0 0 0-15,23-26 0 0,-8 4 0 0,4-6 0 16,2-3 0-16,2-4 0 0,1-2 0 0,1 1 0 15,-2 0 0-15,-1-1 0 0,-2 4 0 0,0 1 0 16,-2 0 0-16,0 3 0 0,0-1 0 0,-1 6 0 16,-2 5 0-16,-15 19 0 0,18-21 0 15,-18 21 0-15,0 0 0 0,0 0 0 0,0 0 0 16,0 0 0-16,6 19 0 0,-6-19 0 0,2 37 0 16,-4-14 0-16,1 0 0 0,1 0 0 0,-1-2 0 15,2-1 0-15,-1-20 0 0,9 29 0 0,-9-29 0 16,19 19 0-16,-19-19 0 0,27 10 0 15,-8-10 0-15,0-2 0 0,2-7 0 16,3-2 0-16,0-4 0 0,1-5 0 0,1-1 0 16,1-2 0-16,-2 0 0 0,0 0 0 0,-4 2 0 15,-1 2 0-15,-20 19 0 0,24-27 0 0,-24 27 0 16,0 0 0-16,0 0 0 0,0 0 0 0,0 0 0 16,0 0 0-16,0 0 0 0,0 0 0 0,-3 27 0 15,-6-4 0-15,2 7 0 0,-3 1 0 0,0 3 0 16,2 2 0-16,0 1 0 0,-1-1 0 15,3-3 0-15,1-4 0 0,2-1 0 0,2-7-3 16,5 1-48-16,-4-22-10 0,14 28-25 0,-14-28-37 16,31 16-80-16,-31-16-142 0,24-21-233 15,0 14 51-15,-9-19 458 0</inkml:trace>
  <inkml:trace contextRef="#ctx0" brushRef="#br0" timeOffset="306150.7724">12718 13824 1310 0,'-38'-18'359'0,"38"18"-236"16,-12 21-55-16,12-21-22 0,-14 30-16 0,7-9-7 16,0 4-10-16,2 4-15 0,-1 2 21 0,1 3-24 15,0 1 20-15,1 4-9 0,-1-3-7 16,1-2 5-16,2-5-7 0,0-5 0 16,4-2-11-16,0-5-15 0,4 0-11 0,-6-17-5 15,18 24-25-15,-18-24-49 0,30 12-158 0,-30-12-324 16,20-18 23-16,0 8 350 0</inkml:trace>
  <inkml:trace contextRef="#ctx0" brushRef="#br0" timeOffset="306306.972">12868 13298 1383 0,'-24'-41'441'15,"24"41"-358"-15,-26 0-47 0,26 0-19 0,-22 10-10 16,22-10-8-16,-21 20-16 0,21-20-26 15,-21 33-1-15,21-33-92 0,-6 39-125 0,6-39-331 16,-11 25-9-16,11-25 330 0</inkml:trace>
  <inkml:trace contextRef="#ctx0" brushRef="#br0" timeOffset="306557.9954">13063 13390 1738 0,'-11'42'74'0,"4"-4"-43"16,5 6 12-16,-2 1-8 0,3 6-1 0,-4 5-17 16,-1 1 1-16,-3 1-14 0,0-3 6 0,0 0-1 15,1-3-19-15,-2-3 13 0,0-4-24 0,3-4-4 16,1-7-8-16,6-1-20 0,-1-10-25 15,10 6-52-15,-9-29-83 0,20 26-260 0,-20-26-88 16,19 16 143-16</inkml:trace>
  <inkml:trace contextRef="#ctx0" brushRef="#br0" timeOffset="307510.6567">13529 13904 662 0,'0'0'144'15,"10"-22"-26"-15,-10 22-27 0,4-23 8 0,-8 5-13 16,4 18-11-16,-4-29 1 0,4 29-5 0,-10-29 2 15,10 29-11-15,-15-23-3 0,15 23-9 0,-23-14-6 16,23 14-6-16,-30-3-8 0,30 3-5 16,-34 11-6-16,16 1-1 0,-5 3-1 0,0 5 4 15,-4 2 0-15,2 4 4 0,-2 0-5 16,3 3-9-16,0 0 19 0,4 0-24 0,0-2 19 16,3-2-10-16,3-2-8 0,4-2 2 0,10-21-9 15,-10 26 0-15,10-26 0 0,0 0 0 0,14 22 0 16,-14-22 0-16,30 11 0 0,-12-10 0 0,3-2 0 15,1-1 0-15,0-6 0 0,3 1 0 16,3-4 0-16,-1-1 0 0,2-2 0 0,-3-3 0 16,-1-3 0-16,-2 1-1 0,-2-2-10 0,0 1 8 15,-4-1-7-15,-3 1 23 0,-2 0-11 0,-1 1 8 16,-2 2-10-16,-9 17 0 0,16-31 0 0,-16 31 0 16,9-23 0-16,-9 23 0 0,0 0 0 0,0 0 0 15,5-17 0-15,-5 17 0 0,0 0 0 16,0 0 0-16,0 0 0 0,-2 23 0 15,1-6 0-15,-2 3 0 0,0 4 0 0,-1 2-7 16,-1 0 14-16,3 2-13 0,-1 0 12 0,2-1-6 16,2-3 0-16,3-2 0 0,2-6 0 0,-6-16 0 15,17 26 0-15,-17-26-1 0,28 12-2 0,-11-11 3 16,4-3 1-16,0-5-1 0,4-3 0 0,2-5-1 16,-1 0 2-16,1-4-3 0,1 0 3 15,-1-1-5-15,-2 1 2 0,-2 2-4 0,-3 4-11 16,-20 13 12-16,28-17-11 0,-28 17 15 0,0 0 1 15,0 0-2-15,0 0 2 0,0 0 0 0,0 0-1 16,0 0 1-16,0 0 13 0,6 29-12 16,-6-29 11-16,-7 34-10 0,2-15-3 0,0 0 3 15,0 0-4-15,0 0 5 0,2-1-4 0,3-18 2 16,-5 31-2-16,5-31 2 0,0 0-2 16,2 19 1-16,-2-19-1 0,0 0-2 0,0 0 3 15,0 0-1-15,0 0 3 0,18-12-2 0,-18 12-1 16,16-25 1-16,-5 5 1 0,-1-3-2 0,3-1 4 15,-1-3-5-15,1 2-10 0,0-2 21 0,-2 0-20 16,0 1 22-16,-1 0-8 0,-3 0-4 0,-1 3 3 16,-1 1-3-16,-3 2 3 0,1 1-4 0,-1 2-2 15,-2 17-16-15,4-23-19 0,-4 23-22 16,0 0-39-16,0 0-29 0,0 0-56 16,0 0-85-16,24-12-255 0,-24 12 18 0,18 8 333 15</inkml:trace>
  <inkml:trace contextRef="#ctx0" brushRef="#br0" timeOffset="307720.1816">14517 13682 1162 0,'-38'-17'283'16,"38"17"-202"-16,-20 2-29 0,20-2 2 0,-24 12-8 16,24-12-5-16,-24 28-11 0,13-9-4 0,0 4-9 15,2 5-4-15,2 4-10 0,0 3 7 0,0 5-9 16,-2-1-6-16,2 3 20 0,1-4-26 0,2-3 24 15,2-4-15-15,4-6-13 0,0-8-9 16,7 0-27-16,-9-17-25 0,18 14-46 0,-18-14-69 16,27-13-207-16,-10 2-117 0,-4-14 79 0,15 10 436 15</inkml:trace>
  <inkml:trace contextRef="#ctx0" brushRef="#br0" timeOffset="307860.8383">14585 13407 1693 0,'-36'-20'131'0,"36"20"-61"16,-23-9-27-16,23 9-8 0,0 0-15 0,0 0-11 16,0 0-11-16,0 0-13 0,0 0-17 0,0 0-23 15,19-8-47-15,-8-12-91 0,29 7-372 0,-16 1-28 16,0 0 150-16</inkml:trace>
  <inkml:trace contextRef="#ctx0" brushRef="#br0" timeOffset="308079.5474">15081 13244 1670 0,'-26'14'103'0,"13"8"-73"15,-4 2 21-15,4 8-25 0,-4 0 18 0,2 7-6 16,-2 0-14-16,2 4 0 0,2 2-11 16,2 3 3-16,0 3-16 0,1-2 7 0,-1 1-7 15,2-4 1-15,-1-3-1 0,-1-3-5 16,5-7-11-16,0-2-10 0,3-5 10 0,1-5-27 0,2-1 12 15,0-20-23-15,1 27-24 0,-1-27-40 0,10 17-103 16,-10-17-183-16,0 0-165 0,-1-17 104 0,-3-5 465 16</inkml:trace>
  <inkml:trace contextRef="#ctx0" brushRef="#br0" timeOffset="308251.4253">14745 13701 1802 0,'0'0'146'0,"0"0"-92"15,-17 13-24-15,17-13-16 0,0 0-13 0,0 0-1 16,0 0 0-16,28 10 0 0,-28-10 0 16,35 0 0-16,-14-2 0 0,3-2 0 0,1-1 0 15,2 3-27-15,1-6-28 0,7 8-38 16,-5-13-60-16,25 20-169 0,-8-15-291 0,2-2 41 0,2 9 361 16</inkml:trace>
  <inkml:trace contextRef="#ctx0" brushRef="#br0" timeOffset="308642.1434">15339 13679 1611 0,'0'0'94'0,"0"0"-53"16,0 0-18-16,0 0-9 0,0 0-6 0,-15 24-6 15,15-24 6-15,-13 34 4 0,5-7 10 0,-1 2 0 16,0 4 4-16,-1 3-8 0,2 0-12 16,-2-1 17-16,4-1-26 0,1-4 19 0,3-3-13 15,3-4-9-15,2-3-3 0,-3-20-14 0,13 29-6 16,-13-29-11-16,22 15-17 0,-3-7-36 16,-19-8-60-16,42-8-153 0,-19-7-246 0,-4-8 18 15,9 7 391-15</inkml:trace>
  <inkml:trace contextRef="#ctx0" brushRef="#br0" timeOffset="308813.9549">15346 13414 1721 0,'0'0'99'0,"-32"15"-79"16,32-15-13-16,-24 11-8 0,24-11-3 0,0 0-7 15,0 0-6-15,1 19-16 0,-1-19-20 0,17 17-26 16,-17-17-30-16,34 17-54 0,-34-17-91 0,37 2-264 15,-7 13 45-15,-9-13 342 0</inkml:trace>
  <inkml:trace contextRef="#ctx0" brushRef="#br0" timeOffset="309173.3203">15744 13746 1330 0,'6'19'252'0,"-6"-19"-181"0,0 0-21 16,0 0-7-16,0 0-11 0,0 0-14 15,0 0-2-15,0 0-1 0,0 0 1 16,0 0 3-16,29 16-5 0,-12-16 2 0,2 1-2 16,2-2 1-16,1-2-1 0,0 0-3 0,0-2-3 15,-2-2-5-15,0-1-1 0,-3 1 0 0,-17 7-1 16,28-20 3-16,-28 20 0 0,18-25 2 0,-18 25-3 16,12-27 0-16,-12 27-3 0,4-33 1 0,-4 33-1 15,-5-32 2-15,5 32-1 0,-12-27 3 16,12 27-3-16,-18-20 0 0,18 20-3 0,-25-11-2 15,25 11 1-15,-30 5 0 0,13 4 1 0,-1 6 0 16,-2 7 3-16,-3 6-1 0,-1 6 8 16,-3 3 1-16,2 4 12 0,-1 1-4 0,4-1-2 15,3-3-15-15,4-2 0 0,5-6 0 0,7-4 0 16,5-4 0-16,7-5 0 0,-9-17-3 0,30 25-14 16,-6-17-10-16,3-8-13 0,8-3-13 15,4-8-16-15,14 4-35 0,-10-19-78 0,29 17-254 16,-15-13-146-16,-1-3 49 0,9 13 533 0</inkml:trace>
  <inkml:trace contextRef="#ctx0" brushRef="#br0" timeOffset="309532.7552">16593 13511 1339 0,'-25'-2'163'0,"25"2"-63"15,-36 19-23-15,14-2-10 0,-12-1-15 0,0 8 1 16,-5-1-11-16,1 6 1 0,0-1-12 0,3 1 0 16,4-4-12-16,4-2-1 0,5-4-7 0,22-19-10 15,-24 27-1-15,24-27 0 0,0 0 0 0,2 18 0 16,-2-18 0-16,30 6 0 0,-4-9 0 15,7-3 0-15,3-4 0 0,6-2 0 0,0 1 0 16,1 0 0-16,1 4 0 0,-8 2 0 16,-7 4 0-16,-6 3 0 0,-23-2 0 0,26 15 0 15,-26-15 0-15,6 27 0 0,-9-7 0 0,-3 0 0 16,-6 5 0-16,-6 0 0 0,-5 2 0 0,-5-2 0 16,-4 3-4-16,-5-4-43 0,4 3 3 0,-5-7-37 15,10 12-66-15,-17-25-122 0,20 15-344 0,-8-4 43 16,-1-9 299-16</inkml:trace>
  <inkml:trace contextRef="#ctx0" brushRef="#br0" timeOffset="310251.4853">11842 14457 703 0,'0'0'252'15,"0"0"-159"-15,0 0-37 0,0 0-20 0,0 0-14 16,0 0-18-16,0 0-6 0,0 0 1 15,0 0 5-15,0 0-3 0,11 23 1 0,-11-23-1 16,25 17 5-16,-25-17 10 0,37 17 17 0,-15-13 11 16,9 6 8-16,-1-6-2 0,10 4-3 15,-1-7-10-15,10 2-3 0,-1-4-12 0,5 1-8 16,1-2-5-16,5 0-1 0,2-2-3 0,4 1 1 16,3-3 2-16,5 0-4 0,3 0 3 0,3-2-3 15,1 1-1-15,-1 1-1 0,4 0 2 0,1-1-3 16,-2 1 2-16,6 0-1 0,-4 0 2 0,0-2 0 15,2-1 12-15,2 1 2 0,0-4 8 16,7 1-2-16,0-2-5 0,6-1-5 0,0-3 2 16,4 1-9-16,2-2 3 0,5 0-8 15,2-3 2-15,1 1-3 0,-2-2 4 0,1 1-1 16,-4 2 5-16,2 0-3 0,-5 2 2 0,-1 1-6 16,-5 3 1-16,-6 1-4 0,-4 1 3 0,-1 1-2 15,-7 2 1-15,-2 0-1 0,-9 2 0 0,-4 3-2 16,-4-1 3-16,-8 2-3 0,-2 2 4 15,-5 1 0-15,-8-1-1 0,-5 1 0 0,-6 0-2 16,-7 2 1-16,-23-3-7 0,24 4-4 0,-24-4-4 16,0 0-8-16,0 0-4 0,0 0-11 0,-26 19-26 15,3-24-36-15,23 5-55 0,-39-3-60 0,39 3-116 16,-19 4-127-16,-3-20 105 0,22 16 353 16</inkml:trace>
  <inkml:trace contextRef="#ctx0" brushRef="#br0" timeOffset="310986.0255">17214 13780 1163 0,'0'0'187'16,"0"0"-93"-16,0 0-43 0,0 0-22 0,0 0-6 16,0 0 5-16,0 0 10 0,27 12 2 15,-10-16-2-15,7 2-8 0,3-7-6 0,4-1-8 16,2-3-1-16,5-1-5 0,0-2 1 15,2-1-6-15,-4-2 2 0,-2 1-3 0,-3-1 5 16,-7 1-2-16,-4 4 8 0,-20 14 0 0,19-21 9 16,-19 21 2-16,0 0 0 0,0 0-4 0,-7-18-7 15,7 18-9-15,-26-6-4 0,8 5-1 0,-5 3 0 16,-3 2 0-16,-2 3 1 0,-2 3 4 0,0-1 0 16,-1 4 6-16,1-1-1 0,2 2 1 0,3 1-1 15,5-1-7-15,20-14-4 0,-27 26 0 16,27-26 0-16,-11 19 0 0,11-19 0 15,9 20 0-15,-9-20 0 0,24 29 0 0,-5-15 0 16,3 0 0-16,4-2-9 0,5-2-17 0,6 0-21 16,2-7-12-16,11 5-39 0,-10-17-38 0,18 19-90 15,-24-27-145-15,15 11-167 0,2 5 26 0,-15-18 488 16</inkml:trace>
  <inkml:trace contextRef="#ctx0" brushRef="#br0" timeOffset="311503.4909">18090 13584 1190 0,'0'0'241'0,"-33"1"-157"0,33-1-20 16,-39 1-5-16,22 4-6 0,-4-3-12 0,3 6-5 15,-3-1-8-15,2 6 0 0,-2 0-8 16,3 4 0-16,0 0-6 0,2 4 4 0,0-2-4 16,1 2 4-16,2-2-5 0,3 0 5 0,2-2-5 15,8-17 0-15,-5 29-5 0,5-29-4 0,6 17-3 16,-6-17-1-16,19 10 0 0,-19-10 0 15,32 0 1-15,-14-5 0 0,3-2-1 0,0-3 2 16,1-2 0-16,-1-2-3 0,1 0 4 0,-1-1-6 16,-4-1 5-16,1 0-3 0,-18 16 3 15,29-28-3-15,-29 28 2 0,22-20-1 0,-22 20 1 16,0 0-2-16,0 0-1 0,0 0 0 0,0 0-2 16,0 0 0-16,0 0 2 0,0 0 1 0,14 19-1 15,-18 2 2-15,2 7-3 0,-3 3 4 0,-1 5-5 16,1 5 7-16,-2 4 5 0,0 2-20 0,0 4 15 15,-1 1-25-15,0 5 6 0,0 0 12 16,-1 0-8-16,1-3 16 0,-1-4-10 16,1-6 10-16,-1-5-9 0,3-6 8 0,0-7-4 15,0-4 4-15,1-5-4 0,5-17 3 0,-10 24-2 16,10-24 5-16,0 0 3 0,-17 12 1 0,17-12 1 16,0 0-4-16,-18-11-3 0,18 11-2 0,-13-20 5 15,13 20-2-15,-16-29 5 0,10 12-4 0,1-1 1 16,1-2-4-16,2 1 3 0,2-3-4 15,0 1 3-15,2-2-5 0,2-3 4 0,1-2-6 16,3-1 5-16,3-2-4 0,3-1 4 0,2 1-5 16,4 1 5-16,1 1-6 0,2 2-3 0,-2 2-18 15,3 4-13-15,-5-1-30 0,8 12-42 0,-13-15-71 16,21 23-238-16,-13-10-166 0,-2-1 52 0,8 11 486 16</inkml:trace>
  <inkml:trace contextRef="#ctx0" brushRef="#br0" timeOffset="313431.2434">18817 13543 981 0,'0'0'179'0,"0"0"-92"0,0 0-34 0,0 0-18 15,-17 9-8-15,17-9-3 0,0 0-7 0,1 23-2 16,-1-23-3-16,4 27 4 0,-4-27-4 16,8 35 6-16,-2-13-4 0,3 4 4 0,-3 0-8 15,4 3 2-15,-2 1-7 0,3 1 5 0,-2 2-8 16,0 1 9-16,0-4 12 0,1 0-31 0,-4-4 40 15,1-1-27-15,-3-7 19 0,4-1 10 16,-8-17-9-16,0 0 1 0,0 0 0 0,18 10 1 16,-18-10 5-16,15-21-2 0,-7 2-23 0,5-6 20 15,0-9-33-15,2-4 22 0,0-4-8 0,2-3-11 16,0 3 9-16,2-1-10 0,-2 2 8 0,-3 4-7 16,3 1 7-16,-5 2-8 0,1 3 2 0,-1 1-9 15,-2 6 1-15,-2 0-12 0,-1 7-4 16,-2-1-21-16,-5 18-20 0,9-22-26 0,-9 22-41 15,0 0-49-15,0 0-100 0,0 0-196 16,0 0 22-16,28 29 386 0</inkml:trace>
  <inkml:trace contextRef="#ctx0" brushRef="#br0" timeOffset="314103.1516">19341 13705 1361 0,'-6'25'202'0,"6"-25"-135"0,0 0-23 0,0 0-23 16,0 0-3-16,0 0 0 0,0 0 3 0,0 0 3 15,28-6-2-15,-7-3-7 0,4-1-9 16,1-3-1-16,-1 0-5 0,2-1 2 16,-3 0-3-16,-2 0 4 0,-1 1-3 0,-4-1 1 15,-17 14 1-15,25-22 0 0,-25 22-1 0,0 0 9 16,11-16 3-16,-11 16 3 0,0 0 1 0,0 0-6 15,-18-17-5-15,18 17 0 0,-23-6-3 0,23 6-1 16,-32-3 3-16,14 3-1 0,-1 4 1 0,-2-1 1 16,-1 5-1-16,1 0-1 0,1 4-2 15,-1 3-1-15,2 2 1 0,0 1-4 0,4 2 6 16,4 1-5-16,1-1 5 0,3 2-4 0,1-4 4 16,3 1-3-16,3-19 3 0,9 30-4 15,-9-30 3-15,21 24-4 0,-2-16 2 0,1-2 0 16,7-1 0-16,4-5 2 0,3-2 0 0,2-4 1 15,4-1 0-15,3-6 0 0,-1-1-2 0,3-1 2 16,-3 0-4-16,-1-1 2 0,-6 2-3 16,-3 0 2-16,-5 2-2 0,-7 4 3 0,-20 8-2 15,26-10 0-15,-26 10 0 0,0 0 1 0,0 0 1 16,0 0 0-16,0 0-1 0,0 0-1 0,-1 29 0 16,-4-12-2-16,-2 2 3 0,-3 3-2 0,-1 1 2 15,0 1-3-15,0 2 3 0,-1-1-3 0,1-1 2 16,2-2-4-16,0-3-9 0,9-19 24 15,-9 28-22-15,9-28 24 0,0 0-13 16,0 0 0-16,0 0-1 0,0 0 1 0,17 12-1 16,-17-12-12-16,20-14 30 0,-20 14-21 0,24-33 25 15,-11 9-8-15,2-3-8 0,-1-1 3 0,2 1-4 16,-2-1-2-16,-1 2-2 0,-2 1 0 0,-1 1 0 16,-3 1 0-16,-1 4 0 0,-1 0 0 0,-5 19 0 15,5-21 0-15,-5 21 0 0,0 0 0 16,0 0 0-16,0 0 0 0,0 0 0 0,0 0 0 15,0 0 0-15,0 0 0 0,0 0-5 0,0 0-18 16,24 4-8-16,-24-4-11 0,26 5-11 0,-6-1-37 16,-20-4-35-16,42-1-87 0,-35-19-141 0,15 12-190 15,5 2 45-15,-12-16 427 0</inkml:trace>
  <inkml:trace contextRef="#ctx0" brushRef="#br0" timeOffset="314337.6006">20382 13041 1292 0,'-21'14'347'0,"21"-14"-264"15,-20 4-22-15,20-4-17 0,0 0-7 16,-16 28-13-16,13-8 0 0,0 8-9 0,2 6 3 16,-1 3-8-16,4 6-15 0,-4 3 17 15,1 3-20-15,0 2 17 0,-4 2-2 0,3-2-9 16,-3 1 6-16,0 0-9 0,1-2 4 0,-1-3-19 15,0-4 2-15,2-2-21 0,-3-8-7 0,8 5-37 16,-9-17-19-16,15 11-54 0,-8-32-129 0,0 0-233 16,4 23-5-16,-4-23 348 0</inkml:trace>
  <inkml:trace contextRef="#ctx0" brushRef="#br0" timeOffset="314525.0164">20197 13484 1711 0,'0'0'154'0,"-23"15"-84"16,23-15-19-16,-21 10-17 0,21-10-11 16,0 0-19-16,0 0-4 0,0 0 0 0,0 0 0 15,0 0 0-15,26 8 0 0,-8-7 0 0,4-2 0 16,5-1-14-16,1-3-13 0,3 0-13 0,-1-3-13 16,6 6-25-16,-8-12-39 0,15 20-67 0,-24-24-115 15,9 14-263-15,2 5 57 0,-11-9 338 0</inkml:trace>
  <inkml:trace contextRef="#ctx0" brushRef="#br0" timeOffset="314868.7911">20532 13599 1381 0,'-4'25'150'0,"4"-25"-75"0,0 0-19 16,0 0-13-16,-5 23-7 0,5-23-8 0,0 0-2 15,23 13-5-15,-23-13 0 0,28 3 1 16,-10-3-1-16,2-3 0 0,3-1-1 0,-1-1 0 15,6-1-1-15,-3-2-1 0,1 1-6 0,-2-4-4 16,-4 0-7-16,-20 11 0 0,24-18-1 0,-24 18 3 16,0 0-1-16,11-24 2 0,-11 24 0 0,-1-17 2 15,1 17-1-15,0 0 0 0,-17-26-3 16,17 26 0-16,-23-17-2 0,23 17 0 0,-31-14 0 16,31 14 1-16,-29-3-1 0,29 3 1 0,-29 9 0 15,29-9-1-15,-33 23 4 0,15-5-1 16,1 4 1-16,-3 2-4 0,3 6 0 0,3-1 0 15,0 1 0-15,6-2 0 0,0-5 0 0,6-2 0 16,2-21 0-16,7 29 0 0,-7-29 0 0,25 21 0 16,-25-21 0-16,35 9 0 0,-12-13-22 0,6 1-23 15,4-7-11-15,8 4-41 0,-8-11-32 16,22 16-64-16,-22-22-243 0,15 7-109 0,8 3 29 16,-14-14 509-16</inkml:trace>
  <inkml:trace contextRef="#ctx0" brushRef="#br0" timeOffset="315556.2893">21130 13129 911 0,'0'0'262'0,"0"0"-205"0,0 0-2 16,-15-18 3-16,15 18 1 0,0 0-3 15,0 0-9-15,0 0-8 0,0 0 1 0,-8 24 1 16,5-7 8-16,-5 1-2 0,5 9 0 0,-4-1-12 16,2 8-2-16,-2 2 3 0,2 4-29 0,-2 0 25 15,2 5-24-15,-1-1 11 0,0 0 8 0,-2 1-11 16,4-1 4-16,-1-2-13 0,0-2 4 16,0-4-8-16,3-5 2 0,-1-4-6 0,3-4 4 15,3-4-6-15,-3-19 4 0,7 27-3 16,-7-27 2-16,0 0-2 0,22 16 1 0,-22-16 1 15,17-1-2-15,-17 1 3 0,20-14-1 0,-20 14 0 16,22-24 0-16,-9 7 1 0,-3-2-1 0,0 1 0 16,0-1-2-16,0 3 3 0,-3-3-3 0,0 2 4 15,-7 17-3-15,16-32 2 0,-16 32-4 0,17-28 2 16,-17 28-2-16,18-21 2 0,-18 21 0 0,20-13-1 16,-20 13 0-16,25-5 0 0,-25 5-5 15,28 5-2-15,-28-5-5 0,27 15-2 0,-27-15 3 16,23 20 2-16,-23-20 5 0,21 29 1 0,-21-29 4 15,13 30-1-15,-13-30 3 0,4 27-2 16,-4-27 3-16,-6 25-1 0,6-25 2 0,-18 23 0 16,18-23 2-16,-35 26-1 0,12-13 1 0,-3 0-4 15,-2 0 1-15,-3-3-4 0,2-1 3 16,1-2-2-16,3-3 0 0,3-3-5 0,3-2-6 16,19 1-9-16,-26-9-11 0,26 9-16 0,0 0-20 15,-5-21-18-15,6 1-20 0,21 13-35 0,-12-21-62 16,24 15-124-16,-1-3-165 0,-9-14 90 0,17 19 402 15</inkml:trace>
  <inkml:trace contextRef="#ctx0" brushRef="#br0" timeOffset="316259.6666">21554 13566 1249 0,'-2'26'179'0,"2"-26"-88"0,0 0-18 16,0 0-15-16,-6 18-5 0,6-18-6 0,0 0-7 15,0 23-11-15,0-23-4 0,-1 26-7 0,-1-9 2 16,-2-1-4-16,1 3 4 0,-4 1-4 16,2 1 2-16,-2-1-3 0,-1 2 1 0,2-3-7 15,-2 0 0-15,3-2-6 0,5-17 2 0,-10 25-3 16,10-25 1-16,0 0-3 0,0 0 1 16,0 0-1-16,0 0-1 0,0 0 0 0,0 0-1 0,0 0 2 15,0 0-2-15,0 0 5 0,14-25-4 16,-14 25 3-16,19-34-3 0,-9 14 2 15,-1 1-4-15,1 0 4 0,-1-2-4 0,0 0 6 16,1 1-5-16,-1-1 2 0,-1 1-4 0,3 0 2 16,-1 1-3-16,2 1 4 0,-12 18-2 0,22-28 1 15,-22 28-4-15,18-16 1 0,-18 16-3 0,20-6 2 16,-20 6-2-16,23-1-1 0,-23 1-4 0,26 1-2 16,-26-1-1-16,32 2-1 0,-15-4 2 0,3 2 2 15,-3-1 2-15,2 0 4 0,1 0 4 16,-2 0 3-16,0-2-4 0,-18 3 0 0,28-5-4 15,-28 5 1-15,0 0 3 0,19-7 5 16,-19 7 12-16,0 0 8 0,0 0 6 0,0 0 0 16,0 0-5-16,-23 0-6 0,23 0-2 0,-25 4-2 15,25-4-1-15,-32 4-3 0,14 0-2 0,-2 2-3 16,0 0 1-16,-2 4-1 0,0 1 4 0,-1 1 0 16,0 4 5-16,1-1-3 0,1 5 2 15,2-1-11-15,2 2 0 0,0 0 0 0,3 0 0 16,3-2 0-16,3-1 0 0,8-18 0 0,-6 31 0 15,6-31 0-15,8 19 0 0,-8-19 0 0,22 11 0 16,-22-11 0-16,32 1 0 0,-13-6 0 0,3-3 0 16,2-6 0-16,1-1 0 0,2-3 0 15,-2-3 0-15,1 0 0 0,-3 0 0 16,-4 0 0-16,-2 1 0 0,-2 0 0 0,-1 2 0 16,-14 18 0-16,20-28 0 0,-20 28 0 0,10-18 0 15,-10 18 0-15,0 0 0 0,0 0 0 0,0 0 0 16,0 0 0-16,0 0 0 0,0 0 0 0,0 18 0 15,0-18 0-15,-8 34 0 0,5-15 0 0,-2 2 0 16,1-3 0-16,2 0 0 0,2-18 0 0,-1 27 0 16,1-27 0-16,0 0 0 0,14 18-18 15,-14-18-1-15,20 0-2 0,-20 0 2 0,29-11-8 16,-29 11-16-16,39-26-40 0,-26-2-38 0,19 13-47 16,-20-23-76-16,24 17-91 0,-9-4-162 15,-7-10 53-15,14 16 437 0</inkml:trace>
  <inkml:trace contextRef="#ctx0" brushRef="#br0" timeOffset="316446.4219">22302 13111 1198 0,'0'0'343'0,"-17"12"-198"0,17-12-58 0,-11 25-37 15,4-3-12-15,-5 0-11 0,1 7-1 0,-1 0-10 16,0 6-15-16,-2 2 21 16,0 3-25-16,-1 1 19 0,0 1-6 0,3-3-12 15,0 0 5-15,2 0-12 0,1-3 0 16,3 2-14-16,-4-6 0 0,6 2-15 15,-1-7-9-15,5 1-10 0,0-28-23 0,5 39-74 16,-5-39-108-16,0 0-282 0,5 17 7 0,-5-17 344 16</inkml:trace>
  <inkml:trace contextRef="#ctx0" brushRef="#br0" timeOffset="316622.943">22058 13515 1529 0,'-26'-11'209'0,"26"11"-103"0,0 0-41 15,0 0-21-15,0 0-17 0,0 0-11 0,0 0-11 16,0 0-5-16,0 0-2 0,0 0 1 0,0 0 0 16,29 12-4-16,-9-11-9 0,-2-2-10 0,6 1-19 15,-2-6-32-15,9 11-51 0,-17-22-103 16,24 16-297-16,-14-3-29 0,-5-5 156 16</inkml:trace>
  <inkml:trace contextRef="#ctx0" brushRef="#br0" timeOffset="316967.2459">22282 13581 1115 0,'-8'23'378'0,"8"-23"-282"0,0 0-40 16,0 0-13-16,0 0-10 0,0 0-5 16,-1 18-1-16,1-18 0 0,20-3-2 0,-20 3 1 0,34-16-6 15,-14 4-4-15,2 0-7 0,1-3-1 16,-1 1-6-16,0-1 0 0,-1 1-3 0,-3-1 3 15,0 2-2-15,-18 13 3 0,29-28-3 0,-29 28 3 16,19-23-1-16,-19 23 0 0,4-17 0 0,-4 17 2 16,0 0-5-16,-8-24 4 0,8 24-3 15,-17-10-1-15,17 10-1 0,-27 3 1 0,10 3 1 16,-4 5 1-16,2 2 5 0,0 3-1 0,0 2 3 16,2 0-3-16,0 4 5 0,0-2-3 0,3 5 8 15,0-2-5-15,3 2 5 0,3-2-9 0,2 0 0 16,3-3-7-16,5 0 1 0,-2-20-6 0,7 29-3 15,-7-29-12-15,18 17-5 0,-18-17-5 16,29 3-3-16,-6-3-3 0,-1-12-26 0,14 9-59 16,-17-26-108-16,28 13-250 0,-10-5-79 15,-4-9 159-15</inkml:trace>
  <inkml:trace contextRef="#ctx0" brushRef="#br0" timeOffset="317266.517">22750 13338 1562 0,'-4'23'213'0,"-19"-14"-156"16,5 5-21-16,-2-1-15 0,2 3-2 0,-1 0-3 16,2 1 4-16,17-17-7 0,-25 28 3 0,25-28-8 15,-11 23-3-15,11-23-4 0,-1 19 2 0,1-19-1 16,0 0 2-16,16 19-2 0,-16-19 1 0,22 8-2 16,-22-8 0-16,30 2-1 0,-13-2 2 15,2-1-2-15,-19 1 0 0,32-3 2 0,-32 3-3 16,27 4 2-16,-27-4 0 0,17 8-1 0,-17-8 4 15,0 0 0-15,9 27 2 0,-9-27 1 0,-9 29 1 16,-1-11-5-16,-3 3 3 0,-3 1-6 0,-2-1 0 16,-3 1-8-16,-1-3-6 0,2 2-20 15,-3-5-9-15,4 4-35 0,-7-13-44 0,16 20-109 16,-24-23-227-16,16 4-104 0,18-8 67 16,-39 9 495-16</inkml:trace>
  <inkml:trace contextRef="#ctx0" brushRef="#br0" timeOffset="318250.8939">18690 14619 1123 0,'-3'-19'108'16,"3"19"-45"-16,1-21-16 0,-1 21-4 0,0 0 2 15,0-18 5-15,0 18 3 0,0 0 1 0,0 0-8 16,0 0-18-16,0 0-29 0,-7 22 11 0,7-22-10 16,-9 31 21-16,8-8 10 0,-5-1-4 0,3 3 0 15,1-1-12-15,0 2 0 0,-1-2-10 0,2 0 3 16,0-2-6-16,1-2 3 0,0-1-3 16,0-19 3-16,3 27-4 0,-3-27 1 15,5 19-3-15,-5-19 1 0,0 0-1 0,0 0 1 16,0 0 0-16,18 8 1 0,-18-8 1 0,0 0 0 15,17-24 2-15,-17 24-1 0,14-32 2 0,-7 13-5 16,-2-2 4-16,3 0-6 0,-1-2 6 0,-1 1-2 16,0-1 6-16,-3 1-3 0,-1 2 5 0,0-1-6 15,-1-1 3-15,-1 2-6 0,1 2-13 16,-1-1 29-16,0 19-29 0,3-29 28 0,-3 29-13 16,0 0-3-16,0 0 3 0,0 0 2 0,0 0 2 15,0 0 1-15,0 0 0 0,0 0-17 0,0 0 14 16,11 28-12-16,-6-10 24 0,1 1-9 0,0-3 8 15,1 4-10-15,2-2-3 0,2 0 2 16,-11-18-3-16,29 28 3 0,-11-17-1 16,4-5 3-16,3-4-2 0,3-3 0 0,4-6-2 15,5-4-2-15,3-4 3 0,-1-4-3 0,2-3 5 16,-2-2-7-16,-5-1-7 0,0-1 22 0,-6 2-21 16,-4 4 21-16,-4 0-9 0,-6 3-4 0,-14 17 5 15,0 0-6-15,16-18 0 0,-16 18 0 0,0 0 0 16,0 0 0-16,0 0 0 0,0 0 0 0,-8 29 0 15,3-9 0-15,-1 4 0 0,-3 4 0 16,2 2 0-16,0 0-12 0,2 1-11 0,0 2-2 16,5-1-14-16,0-5-2 0,6 4-13 0,-1-11-14 15,11 8-41-15,-16-28-45 0,35 36-88 16,-35-36-100-16,31 8-168 0,2 6 83 0,-14-21 427 16</inkml:trace>
  <inkml:trace contextRef="#ctx0" brushRef="#br0" timeOffset="318672.7626">19753 14574 1149 0,'0'0'114'0,"-16"-24"-71"0,16 24 14 16,-21-17-17-16,21 17 12 0,-25-2 1 0,25 2-11 16,-27 9-9-16,27-9-19 15,-31 26 37-15,17-6-31 0,-5 1 33 0,4 7-7 16,-3-1-11-16,4 7 9 0,-3-2-6 0,2 3 5 15,-2-4-10-15,4 1-1 0,3-6-15 0,5-4-3 16,5-4-9-16,0-18-1 0,7 23-3 0,-7-23 0 16,21 10-2-16,-21-10 2 0,30-4-1 0,-10-4 0 15,2-8 0-15,4-3-1 0,2-7 3 0,0-3-3 16,3-1 3-16,-4-3-7 0,-1 2 2 16,-4 2-6-16,-4 0 6 0,-2 3-1 0,-6 5 6 15,-2 0-2-15,-8 21-9 0,9-26 9 0,-9 26-9 16,1-17 25-16,-1 17-10 0,0 0 13 0,0 0-13 15,0 0-16-15,-19-5 11 0,19 5-13 16,0 0 21-16,-20 24-9 0,20-24 9 0,-15 36-9 16,7-13-3-16,2 1 3 0,0 3-3 0,2-2 0 15,1 2-5-15,-1-4-3 0,5 0-11 16,2-5-4-16,3-1-9 0,-6-17-2 0,16 27-3 16,-16-27 5-16,26 18-3 0,-26-18-5 0,39 5-17 15,-22-16-26-15,13 6-5 0,-9-13 11 0,15 6-7 16,-10-15-28-16,15 10-81 0,-16-9-175 0,-2-8-79 15,15 16 251-15</inkml:trace>
  <inkml:trace contextRef="#ctx0" brushRef="#br0" timeOffset="319188.4239">20184 14529 1051 0,'0'0'310'0,"0"0"-142"0,0 0-42 0,-29 0-43 16,29 0-28-16,-17 12-20 0,17-12-27 0,-20 19 26 16,20-19-36-16,-13 27 24 0,7-8-15 0,1 1-8 15,-1 2 5-15,1 2-5 0,1 0 4 0,1-1-4 16,-1 0 6-16,1-1-4 0,2-3 7 0,1-19-2 15,-1 29 3-15,1-29-5 0,0 0-1 16,6 19-2-16,-6-19 0 0,0 0 1 0,0 0 0 16,21-11 0-16,-21 11-1 0,18-28 2 0,-6 7-3 15,0-3 4-15,2-1-6 0,-1-1 5 0,-1 0-5 16,0 1 6-16,-1 2-5 0,-2 4-10 0,-1 1 27 16,-8 18-22-16,16-28 29 0,-16 28-8 15,9-20-1-15,-9 20-1 0,0 0-5 0,0 0-1 16,0 0-4-16,0 0-1 0,0 0 0 15,0 0-1-15,0 0 0 0,0 0-1 0,0 0 2 16,22 7-2-16,-22-7-10 0,11 17 10 0,-11-17-12 16,8 22 23-16,-8-22-12 0,9 25 13 0,-9-25-11 15,6 27-2-15,-6-27 2 0,6 20-3 0,-6-20 2 16,0 0 0-16,0 0 0 0,18 17 0 0,-18-17 0 16,0 0 1-16,17-4 1 0,-17 4-2 15,0 0 0-15,23-19 0 0,-23 19 0 0,18-24 0 16,-8 7 0-16,1-1 0 0,4-3 0 0,4-3 0 15,3 0 0-15,5-4 0 0,-1 0 0 16,4 0 0-16,1 2 0 0,0 2 0 0,2 3 0 16,-6 3 0-16,-1 3 0 0,-5 6 0 0,-21 9 0 15,26-6 0-15,-26 6 0 0,0 0 0 0,4 28 0 16,-9-8 0-16,-4 7 0 0,-5 2 0 16,0 2 0-16,-2 4 0 0,0-1-22 0,-1 0 15 15,-1-3-31-15,5-2 11 0,-1-6-23 0,11 3-47 16,3-26-57-16,4 35-89 0,-4-35-145 0,0 0-166 15,23 16 88-15,-23-16 466 0</inkml:trace>
  <inkml:trace contextRef="#ctx0" brushRef="#br0" timeOffset="319985.2881">20867 14468 1166 0,'0'0'141'0,"8"-20"-45"0,-8 20-18 0,0 0-5 15,0 0-3-15,0 0 0 0,0 0-5 16,0 0-15-16,0 0-16 0,0 0-16 0,0 0-8 16,-19 27-4-16,8-6 5 0,-2 3-1 0,1 5-13 15,-2 2 27-15,2 4-24 0,-1-1 21 0,1 0-4 16,1-3-10-16,2-3 4 0,3-6-8 0,3-5 1 16,3-17-5-16,2 18 1 0,-2-18-2 15,0 0 1-15,24 5 0 0,-24-5 0 0,26-13 3 16,-26 13-2-16,30-32 4 0,-12 9-4 0,0-5 5 15,1-3-3-15,0-2 5 0,0 2-3 0,-4-1-7 16,0 3 21-16,0 2-21 0,-4 0 22 0,-2 2-8 16,-1 0-6-16,-4 4-5 0,1 0 0 15,-5 21 0-15,4-30 0 0,-4 30 0 0,0 0 0 16,1-20 0-16,-1 20 0 0,0 0 0 16,0 0 0-16,0 0 0 0,0 0 0 0,-1 19 0 15,1-19 0-15,1 30 0 0,0-11 0 0,1 1 0 16,0-1 0-16,2-1 0 0,2-1 0 0,-6-17 0 15,19 28 0-15,-19-28 0 0,29 20 0 0,-12-15 0 16,3-2 0-16,3-5 0 0,-1-2 0 0,3-4 0 16,0-1 0-16,-2-2 0 0,0-3 0 15,-2 0 0-15,-1-1 0 0,-1 2 0 0,-19 13 0 16,26-25 0-16,-26 25 0 0,15-20 0 0,-15 20 0 16,0 0 0-16,0 0 0 0,0 0 0 15,0 0 0-15,0 0 0 0,0 0 0 0,0 0 0 16,0 0 0-16,7 29 0 0,-6-9 0 0,-1 4 0 15,0 1 0-15,-1 2 0 0,-2 2 0 0,0-1 0 16,1 0 0-16,2-2-24 0,0-3-16 16,5 3-16-16,-5-26-28 0,15 38-52 0,-15-38-73 15,26 24-123-15,-26-24-215 0,25 6 40 0,2 5 396 16</inkml:trace>
  <inkml:trace contextRef="#ctx0" brushRef="#br0" timeOffset="320375.924">21684 14459 1343 0,'0'0'204'16,"-18"-6"-107"-16,18 6-33 0,-24-3-23 0,24 3-15 15,-26 2-7-15,26-2-3 0,-28 12 0 0,28-12 5 16,-30 24 3-16,14-6 6 0,-1-1 2 0,4 8-14 16,-4-1 23-16,3 4-25 0,0-1 15 0,2 2-23 15,-1-3-8-15,6-2 0 0,4-5 0 16,3-19 0-16,3 31 0 0,-3-31 0 0,11 21 0 15,-11-21 0-15,18 11 0 0,-18-11 0 0,28-2 0 16,-11-4 0-16,5-6 0 0,1-5 0 16,3-5 0-16,-1-3 0 0,3-3 0 0,-3-1 0 15,-1 1 0-15,-2 1 0 0,-4 2 0 0,-1 1 0 16,-2 1 0-16,-4 2 0 0,-3 3 0 0,-8 18 0 16,10-27 0-16,-10 27 0 0,0 0 0 15,0 0 0-15,0 0 0 0,0 0 0 0,0 0 0 16,0 0 0-16,0 0 0 0,-16 34 0 0,10-12 0 15,0 3 0-15,0 3 0 0,0 1 0 0,0 3 0 16,-2-1 0-16,2-1 0 0,0-3-12 0,4-2-35 16,-1-6-14-16,10 2-38 0,-7-21-35 0,12 27-45 15,-12-27-4-15,20 16 32 0,-20-16-80 0,25-11-212 16,5 12 28-16,-13-22 324 0</inkml:trace>
  <inkml:trace contextRef="#ctx0" brushRef="#br0" timeOffset="320594.6939">22212 14087 1679 0,'-13'24'150'16,"13"-24"-100"-16,-28 29-12 0,13-11-10 0,4 6 2 16,-3 3-7-16,2 4-1 0,-3 3-12 0,3 2 1 15,2 4-9-15,-1 0 2 0,1 5-8 0,1 0 7 16,-1 1-2-16,1-2-10 0,2-2 4 0,0-5-31 15,4-1-9-15,-1-4-11 0,8 0-33 0,-6-12-34 16,19 15-84-16,-17-35-145 16,7 20-208-16,10-3 51 0,-17-17 454 0</inkml:trace>
  <inkml:trace contextRef="#ctx0" brushRef="#br0" timeOffset="321135.2102">22375 14457 860 0,'-1'-20'170'0,"1"20"-23"0,0 0-26 0,9-18-25 16,-9 18-21-16,-5-18-21 0,5 18-11 15,0 0-5-15,-25-18 2 0,25 18-3 0,-22-1-4 16,22 1 0-16,-24 10-6 0,24-10 0 0,-30 22 0 15,13-6 2-15,0-1-1 0,2 4 1 0,-1-2-7 16,2 1-1-16,14-18-7 0,-21 32-4 0,21-32-5 16,-6 20 0-16,6-20-5 15,0 0-14-15,13 19 13 0,-13-19-13 0,25 10 29 16,-25-10-15-16,32 4 14 0,-12-3-13 16,1 0-1-16,-1 0 4 0,1 2 0 0,-2 0 1 15,0 1-2-15,-2 2 0 0,-17-6-2 0,24 17 1 16,-24-17 1-16,13 28 5 0,-9-11-4 0,-3 5 4 15,-3 1-5-15,-4 0 2 0,-3 1-4 0,-1 0 0 16,0-1-1-16,-3 0 0 0,-1-1 0 0,-1-2 0 16,2-2 0-16,13-18 0 0,-22 28-2 0,22-28-9 15,0 0-9-15,0 0-11 0,-16 20-16 16,16-20-17-16,0 0-37 0,0 0-32 16,0 0-75-16,9-27-138 0,-9 27-196 0,23-19 41 15,-18-3 461-15</inkml:trace>
  <inkml:trace contextRef="#ctx0" brushRef="#br0" timeOffset="333566.5167">18631 15554 396 0,'-3'-18'133'15,"3"18"-74"-15,0 0-5 0,0 0-1 0,0 0 0 16,-2-20 14-16,2 20 10 0,0 0 0 0,0 0-4 16,0 0-14-16,0 0-16 0,0 0-9 0,0 0 1 15,-1 18 3-15,1-18 5 0,0 25-1 0,1-9-1 16,-1-16-8-16,-1 34-3 0,-2-17-13 0,3 4-1 15,-1 2-13-15,1 2 3 0,0 5-7 0,0 3 6 16,0 3 11-16,0 3-30 0,-1 2 28 16,1 3-28-16,-1 2 9 0,-1 0 11 0,0 3-12 15,1 1 11-15,-2-2-11 0,0-1 12 0,0-3-12 16,1-4 10-16,-1-6-10 0,2-7 7 0,4-5-5 16,-3-22 5-16,7 23-5 0,-7-23 4 0,0 0-1 15,21 1 1-15,-21-1 5 0,15-18-3 0,-9 0 6 16,1-4-5-16,-4-7 6 0,1-3-8 0,-3-3 7 15,-2 0-9-15,0-1 8 0,-2 1-8 0,0 2 12 16,-1 1-4-16,-3-1 14 0,2 3-5 0,-3-2 5 16,2 0-12-16,0-3 2 0,1 1 7 15,1-2-31-15,0-2 29 0,1 0-28 0,2-2 8 16,5 1 10-16,2 3-10 0,5 2 9 0,1 0-4 16,3 0 14-16,2 0-4 0,0 2 6 0,5 1-10 15,1 2-1-15,2 3-9 0,2 2 6 0,-1 3-6 16,-1 5 4-16,-2 4-3 0,-3 5 1 0,-3 6 0 15,-17 1-1-15,24 10 2 0,-24-10 0 0,13 27 3 16,-10-6-5-16,-3 2 7 0,-4 2-7 0,-2 2 5 16,-2 1-5-16,-3 2 5 0,-4 0-7 0,-2 0 8 15,-4 1-7-15,-1-2 8 0,-1 0-7 0,-1-3 6 16,0-2 1-16,1-1 10 0,1-7-1 0,3-1 3 16,19-15-10-16,-29 18-3 0,29-18-4 0,-22 5-2 15,22-5-7-15,0 0-10 0,-19-8-17 16,19 8-15-16,-4-18-14 0,1 0-24 0,3 18-24 15,8-33-37-15,-8 33-38 0,17-30-44 0,-8 8-180 16,11 19 34-16,-17-21 378 0</inkml:trace>
  <inkml:trace contextRef="#ctx0" brushRef="#br0" timeOffset="334035.275">19179 15441 805 0,'0'0'280'0,"0"0"-193"0,0 0-21 16,-23-1-5-16,23 1-7 0,0 0-10 0,-13 18-13 15,13-18-15-15,-11 30-4 0,5-9-7 0,1 4 3 16,-2 3 1-16,3 4 11 0,-1-1-7 0,1 3 9 15,1 0-14-15,-1-2 2 0,0 0-1 0,3-2 9 16,-2-6 11-16,4-1-33 0,0-6 28 0,-1-17-38 16,6 27 16-16,-6-27 3 0,0 0 0 15,12 19 4-15,-12-19 5 0,0 0 4 16,0 0 6-16,0 0 3 0,20-28-1 0,-14 10 10 16,-1-6-39-16,1-3 22 0,0-4-30 0,0 0 9 15,0-5 8-15,-2 4-7 0,-2 0 6 0,-1 1-5 16,-1 1 7-16,-2 2-3 0,-1 0 8 0,0 3-6 15,-1 0 4-15,2 5-7 0,-1 3 1 0,3 17-3 16,0-24 2-16,0 24-3 0,0 0 0 16,0 0-1-16,0 0 0 0,0 0-1 0,23-15 1 15,-23 15 2-15,26 3-2 0,-26-3 1 0,35 6-6 16,-14-5-10-16,4 3-18 0,-1-7-22 0,8 9-23 16,-10-11-25-16,15 16-41 0,-18-20-55 0,19 16-118 15,-3-1-154-15,-13-13 66 0,16 20 406 16</inkml:trace>
  <inkml:trace contextRef="#ctx0" brushRef="#br0" timeOffset="334254.0486">19673 15411 1270 0,'0'0'126'16,"0"0"-46"-16,-23 6-16 0,23-6-7 0,-7 18-7 15,7-18-5-15,-5 32-13 0,2-11-4 16,-3 1-12-16,3 6 0 0,-4 0-12 0,3 1 4 15,-4 3-6-15,1 0 6 0,-1-2-6 16,0 0 6-16,2-3-11 0,1-4 6 0,4-2-7 16,1-21-1-16,0 27-17 0,0-27-23 0,0 0-23 15,0 0-75-15,35 18-87 0,-35-18-240 0,15-26-46 16,8 15 204-16</inkml:trace>
  <inkml:trace contextRef="#ctx0" brushRef="#br0" timeOffset="334800.931">19827 15347 1439 0,'-41'22'125'0,"41"-22"-63"0,-18 19-17 0,18-19-3 16,0 0-4-16,0 17-4 16,0-17-11-16,0 0-1 0,0 0-4 0,23 19-1 15,-23-19-5-15,23 11 2 0,-23-11-4 0,26 12-2 16,-26-12-4-16,25 20-1 0,-25-20-3 0,21 25 2 15,-21-25-3-15,13 34 3 0,-8-12-2 0,-5-1 2 16,-2 2-2-16,-3-2 4 0,-1 0-5 0,-3-2 3 16,2-2-3-16,7-17 5 0,-15 26 0 15,15-26 5-15,0 0 0 0,0 0-1 0,0 0-4 16,0 0-5-16,0 0 1 0,0 0-3 0,-2-19 4 16,9 1-1-16,3-5 2 0,2-4-5 0,1-2 6 15,2-1-7-15,1-3 6 0,0 2-7 16,-2 1 6-16,1 1-6 0,-4 3 7 0,2 3-3 15,-2 3 3-15,-2 3-2 0,-9 17 2 0,13-21-2 16,-13 21 0-16,0 0 1 0,0 0 0 16,0 0 1-16,0 0-3 0,-4 32 3 0,-1-10-5 15,-1 2 5-15,-1 2-6 0,1 2 8 0,-1 1-7 16,-1-1 5-16,5-4-3 0,2-1 1 0,3-5-2 16,-2-18 2-16,15 23-4 0,-15-23 4 0,29 10-3 15,-11-11 2-15,4-3 1 0,1-4-2 0,0-4 3 16,3-3-2-16,0-2 3 0,1-2-3 0,0-3 4 15,1-1-5-15,-3 1 4 0,0 2-2 16,-5-1 2-16,0 3-3 0,-20 18 2 16,25-28-1-16,-25 28 1 0,0 0 1 0,11-18 2 15,-11 18 0-15,0 0 0 0,0 0-2 0,0 0-3 16,-8 19 1-16,8-19-4 0,-14 34 4 0,7-10-10 16,-1 4 0-16,-1 6-14 0,-2-2-2 0,3 3-15 15,-3-4-5-15,7 4-32 0,-6-12-21 16,19 13-84-16,-9-36-143 0,-6 29-202 0,19-9 12 15,-13-20 440-15</inkml:trace>
  <inkml:trace contextRef="#ctx0" brushRef="#br0" timeOffset="335239.9725">20693 15422 1507 0,'-23'-4'104'0,"23"4"-45"0,-31 0-13 0,31 0-6 16,-26-2-6-16,26 2-9 0,-19-3-6 0,19 3-2 16,-19-1-2-16,19 1 0 0,-17 0 0 0,17 0-2 15,0 0-2-15,-19 9-3 0,19-9-4 0,0 0 0 16,-21 27 1-16,21-27 6 0,-16 36-2 16,9-13 6-16,-1 0-4 0,0 2 2 0,2-1-6 15,3-2 0-15,1-3-7 0,4-2 2 0,-2-17-3 16,9 26 2-16,-9-26-1 0,17 14-1 15,-17-14 0-15,26 6 2 0,-9-8-2 0,2-4 2 16,3-5-1-16,4-4-1 0,1-3 4 0,0-2-5 16,3-2 6-16,-4-1-4 0,-1-1 4 15,-3 1-5-15,-3 1 3 0,-6 1-4 0,0 4 3 16,-13 17-1-16,14-24 3 0,-14 24-3 0,0 0 3 16,0 0-1-16,0 0 1 0,0 0-2 0,0 0-1 15,0 0 0-15,0 0-2 0,-22 26 2 0,13-3-3 16,-4 2 3-16,1 5-13 0,-1-1 5 0,2 0-6 15,0-2 7-15,3-2-3 0,1-5-4 0,7-2-15 16,0-18-10-16,10 20-21 0,-10-20-19 16,27 5-29-16,-27-5-44 0,40-17-79 0,-27-11-105 15,17 4-108-15,6 6-2 0,-9-22 407 0</inkml:trace>
  <inkml:trace contextRef="#ctx0" brushRef="#br0" timeOffset="335444.8358">21204 15013 1251 0,'0'0'276'16,"-30"-16"-152"-16,30 16-39 0,-21-3-28 0,21 3-16 0,0 0-23 16,-23 22-8-16,23-22-9 0,-16 35 2 15,8-12-5-15,0 3 4 0,2 4-6 0,0 4-9 16,1 3 25-16,-1 2-25 0,3 4 25 0,-2 2-8 16,0 1-9-16,1-2 8 0,1 1-15 0,-2-1 4 15,2 2-33-15,0-7-1 0,3 3-5 16,-3-10 12-16,8 1-28 0,-10-15-45 0,19 12-222 15,-16-12-237-15,2-18 66 0,12 29 394 0</inkml:trace>
  <inkml:trace contextRef="#ctx0" brushRef="#br0" timeOffset="335648.0474">21011 15371 1722 0,'-17'-1'99'0,"17"1"-39"0,-17 6-21 0,17-6-8 0,0 0-10 16,0 0-6-16,-8 19-9 0,8-19-2 0,0 0-3 16,0 0 0-16,23 16-1 0,-23-16 1 0,26 4-2 15,-26-4-5-15,33-4-11 0,-16-1-13 16,5 3-15-16,-5-7-24 0,8 8-29 0,-25 1-41 16,40-12-83-16,-32-5-116 0,-8 17-195 0,35-5 65 15,-35 5 435-15</inkml:trace>
  <inkml:trace contextRef="#ctx0" brushRef="#br0" timeOffset="336055.9202">21260 15459 1058 0,'-22'6'208'0,"22"-6"-94"0,0 0-37 0,0 0-12 15,0 0-3-15,28 17-5 0,-28-17-7 0,0 0-7 16,23-8-9-16,-23 8-8 0,18-9-6 0,-18 9-7 16,21-15-2-16,-21 15-5 0,24-23-2 15,-24 23-3-15,24-24 2 0,-24 24-5 0,20-23 6 16,-20 23-5-16,20-25 3 0,-20 25 1 0,11-19 7 16,-11 19 6-16,0 0 7 0,1-18 3 0,-1 18-1 15,0 0-2-15,0 0-7 0,-23-16-1 16,23 16-3-16,-18-5-2 0,18 5 0 0,-24 2-7 15,24-2-3-15,-23 9 0 0,23-9 0 16,-26 17 0-16,26-17 0 0,-26 24 0 0,13-7 0 16,-1 1 0-16,3 1 0 0,0 1 0 0,4-1 0 15,2 2 0-15,2-2 0 0,3 1 0 0,0-20 0 16,3 31 0-16,-3-31 0 0,14 28 0 0,-14-28 0 16,20 27 0-16,-20-27 0 0,29 21 0 0,-9-11-7 15,-2-5-24-15,5 1-17 0,-1-6-10 0,7 4-38 16,-9-17-46-16,22 17-81 0,-26-27-139 15,15 9-188-15,6 4 49 0,-12-17 473 0</inkml:trace>
  <inkml:trace contextRef="#ctx0" brushRef="#br0" timeOffset="336446.6286">21922 15220 1251 0,'-42'-10'294'0,"42"10"-186"15,-20 4-30-15,20-4-18 0,-21-1-36 0,21 1 5 16,-23-5-21-16,23 5 12 0,-18-4-1 0,18 4-2 16,0 0-2-16,-24 1-3 0,24-1-3 0,0 0-2 15,-21 16 11-15,21-16-13 0,-15 22 10 0,15-22-10 16,-16 31-2-16,16-31 3 16,-12 32-1-16,12-32 0 0,-7 30-3 0,7-30-1 15,1 25-1-15,-1-25 0 0,10 19-1 0,-10-19 1 16,0 0-2-16,23 20 1 0,-23-20 2 0,22 6-2 15,-22-6 0-15,22 3 2 0,-22-3-2 0,18 3 1 16,-18-3 0-16,0 0 0 0,17 6 1 0,-17-6 1 16,0 0-2-16,1 22 3 0,-1-22-4 0,-8 29 7 15,-1-8-2-15,-2 0 5 0,-2 4-2 16,-3 0-2-16,-1 0-5 0,-3 0 0 0,2-1 0 16,0-2 0-16,2-3 0 0,0-1 0 0,16-18 0 15,-23 27 0-15,23-27 0 0,0 0 0 0,0 0 0 16,-17 15-10-16,17-15-28 0,0 0-16 15,0 0-31-15,1-29-55 0,-1 29-126 0,9-18-348 16,-3-2 48-16,-6 20 293 0</inkml:trace>
  <inkml:trace contextRef="#ctx0" brushRef="#br1" timeOffset="403898.9095">7947 11466 919 0,'-17'1'50'0,"17"-1"-47"15,-28 9 4-15,28-9-14 0,-25 14 19 0,25-14-8 16,-31 28 20-16,17-6 7 0,-7-2 5 0,4 8 11 15,-5-1 3-15,5 7 13 0,-5-4-6 16,6 10 4-16,-3-4-20 0,4 4-3 0,1-1-20 16,3 1 1-16,1 1-14 0,5 0 5 0,4-1 3 15,3-3-29-15,8 0 28 0,3-2-30 16,7-4 10-16,2-6-5 0,5 1-30 0,-1-14-26 16,13 5-50-16,-6-18-65 0,17 2-178 0,5 2-75 15,-15-19 194-15</inkml:trace>
  <inkml:trace contextRef="#ctx0" brushRef="#br1" timeOffset="404209.1216">8361 11666 1052 0,'0'0'23'16,"17"-13"-13"-16,-17 13-1 0,0 0 8 15,0 0 17-15,0 0 12 0,-4 17 3 0,4-17 2 16,-7 32-19-16,2-9-7 0,-4 1-12 16,2 5 3-16,-3 4-4 0,3 1 8 0,-2 2-11 15,3 3 4-15,0 0-14 0,-1 1 7 0,5-2 8 16,-2-2-29-16,4-3 27 0,1-5-29 0,2-3-2 15,-1-8-24-15,9 5-36 0,-11-22-14 0,21 23-66 16,-21-23-59-16,19 1-114 0,1 6-64 0,-18-24 306 16</inkml:trace>
  <inkml:trace contextRef="#ctx0" brushRef="#br1" timeOffset="404436.7697">8064 11796 1165 0,'-20'11'279'0,"1"-13"-219"16,19 2-20-16,0 0-17 0,0 0-12 15,0 0-11-15,4-21 3 0,-4 21 8 0,34-29-1 16,-11 10 7-16,6-1-6 0,3-1-1 0,2 0-8 16,2 0 2-16,1 1-7 0,0 1-9 0,-3-3-23 15,3 7-20-15,-10-5-34 0,7 14-21 0,-16-12-22 16,12 16-35-16,-30 2-16 0,38-17-75 0,-19 23-98 15,-19-6 111-15,32-1 245 0</inkml:trace>
  <inkml:trace contextRef="#ctx0" brushRef="#br1" timeOffset="404812.9906">8640 11554 946 0,'0'0'107'0,"0"0"-36"0,-2 22-8 0,2-22 2 15,0 0-6-15,-3 17-15 0,3-17-2 16,0 24-1-16,3-6-1 0,-6-1-7 15,5 6 2-15,-6 0-13 0,2 5 2 0,-2-1-3 16,3 4 4-16,-4-1-13 0,2 3 3 0,-3-2-12 16,3-2 1-16,-1 0-5 0,0-2 4 0,1-3-5 15,0-2 4-15,2-4-5 0,1-18 6 0,1 28 13 16,-1-28-32-16,0 0 32 0,9 18-36 0,-9-18 18 16,0 0 2-16,18 5-3 0,-18-5 17 0,20-8-33 15,-20 8 31-15,24-21-28 0,-24 21 15 16,29-31 4-16,-13 14-4 0,0 0 5 0,-1 0-5 15,-15 17 3-15,28-29-3 0,-28 29 3 0,22-24-2 16,-22 24 2-16,0 0-2 0,19-20 0 16,-19 20 0-16,0 0 0 0,0 0 0 0,0 0 1 15,0 0 0-15,0 0-1 0,0 0 1 0,4 18 0 16,-4-18 0-16,0 22-2 0,0-22 1 16,-1 27-2-16,1-27 3 0,-1 32-8 0,1-32-4 15,4 32-21-15,-4-32-10 0,9 28-2 0,-9-28-30 16,16 27-42-16,-16-27-81 0,20 21-23 0,-20-21-74 15,0 0-122-15,40 8 202 0,-40-8 214 0</inkml:trace>
  <inkml:trace contextRef="#ctx0" brushRef="#br1" timeOffset="405016.1255">9104 11840 1083 0,'0'0'101'0,"0"0"-25"0,-19-16-17 0,19 16-13 15,0 0-19-15,0 0-8 0,-7 24-6 0,5-7 5 16,-3 1-5-16,1 3 0 0,1 1-8 0,-1 1 3 16,0 1-6-16,2 0 5 0,-1 0 12 15,2 0-15-15,1-3 13 0,0-4-49 0,4 1 8 16,-4-18-17-16,11 28-19 0,-11-28-33 0,0 0-92 16,0 0-151-16,18 8-140 0,0-5 194 0,-19-26 282 15</inkml:trace>
  <inkml:trace contextRef="#ctx0" brushRef="#br1" timeOffset="405456.7686">9239 11606 1166 0,'-34'15'117'0,"34"-15"-103"0,-11 23-18 15,11-23-7-15,-2 22-20 0,2-22-12 0,0 0-7 16,7 20-2-16,-7-20-5 0,0 0 4 15,29 22-2-15,-29-22 15 0,33 2 11 0,-13-2-3 16,6-1 2-16,-1-3-2 0,4 3 9 0,3-2 16 16,0-1 7-16,-2 0-2 0,-3 2 2 0,-4 1 1 15,-6 1 9-15,-17 0 43 0,0 0 42 0,17 17 30 16,-17-17 11-16,0 0-29 0,-22 19-35 0,22-19-20 16,-23 24-17-16,23-24 2 0,-33 28-6 15,16-11 6-15,-5-5-2 0,4 5-1 0,-3-5-8 16,3 3-4-16,1-4-11 0,17-11-1 0,-22 15-8 15,22-15-3-15,0 0-3 0,0 0-2 16,-5 17 1-16,5-17 2 0,0 0 1 0,20 13 0 16,-20-13 1-16,24 3 0 0,-7-3-1 0,0 1 1 15,3-1 1-15,-2 1-12 0,0 2-2 0,-1 0 0 16,0 3-1-16,-17-6 10 0,24 16 0 16,-24-16 3-16,13 19-4 0,-13-19 9 0,5 23-1 15,-5-23 5-15,-4 27-1 0,4-27 3 0,-11 25-7 16,11-25 0-16,-17 25 16 0,17-25-35 0,-20 19 36 15,20-19-38-15,-21 19 6 0,21-19-11 0,-19 20-30 16,19-20-47-16,-9 17-104 0,9-17-191 0,-19 1-118 16,19-1 214-16</inkml:trace>
  <inkml:trace contextRef="#ctx0" brushRef="#br1" timeOffset="405863.1399">10201 11719 1137 0,'0'0'143'0,"0"0"-74"0,18-7-20 16,-18 7-7-16,0 0-7 0,0 0-6 0,0 0 0 15,-5 16-4-15,3 1 5 0,-3 4-13 0,0 6 0 16,-1 0-11-16,0 2 2 0,-2 0-6 15,2 0 3-15,0 0-9 0,1-1 6 0,2-2-7 16,0-2 3-16,3-4 4 0,-1-3-46 16,6 2 7-16,-5-19-62 0,11 25-44 0,-11-25-19 15,0 0-87-15,23 16-130 0,-23-16-43 0,25-8 322 16</inkml:trace>
  <inkml:trace contextRef="#ctx0" brushRef="#br1" timeOffset="406066.2161">10205 11527 1198 0,'-13'25'109'0,"13"-25"-59"0,-18 13-26 16,18-13-14-16,0 0-8 0,3 17-6 16,-3-17 3-16,20 10-3 0,-20-10-1 0,33 6-14 15,-13-7-15-15,7 4-25 0,-5-10-26 0,11 11-30 16,-9-13-25-16,10 10-47 0,-6-3-41 0,-2-11-131 15,13 22 207-15,-22-22 152 0</inkml:trace>
  <inkml:trace contextRef="#ctx0" brushRef="#br1" timeOffset="406331.8238">10595 11634 763 0,'0'0'142'0,"-20"19"-32"16,20-19-20-16,-23 21-13 0,6-14-12 0,17-7-3 16,-27 22-5-16,27-22 4 0,-25 25-8 0,25-25-8 15,-25 25-2-15,25-25-1 0,-19 21-6 0,19-21 2 16,-15 21-18-16,15-21-7 0,-5 19-8 15,5-19-1-15,0 0-6 0,9 23 3 0,-9-23-3 16,18 11 2-16,-18-11 0 0,29 5 0 16,-9-5-1-16,2 0 2 0,2-2-1 0,-1-1-1 15,0 1 1-15,-2 1-1 0,-4 2-3 0,-17-1-6 16,28 2-1-16,-28-2 1 0,0 0 3 0,17 15 9 16,-17-15-1-16,0 0 2 0,-2 25-2 0,2-25 1 15,-14 26-3-15,14-26 3 0,-22 30-5 0,22-30 4 16,-24 29-11-16,24-29-6 0,-26 30-16 0,26-30-12 15,-24 28-3-15,24-28-33 0,-19 24-37 16,2-24-96-16,17 0-228 0,3 17-36 16,-3-17 268-16</inkml:trace>
  <inkml:trace contextRef="#ctx0" brushRef="#br1" timeOffset="406988.1126">11384 11676 1178 0,'0'0'93'0,"0"0"-57"0,0 0-6 0,0 0 4 16,0 0 0-16,-18 0-5 0,18 0 5 0,-14 17 3 16,14-17 5-16,-16 23-4 0,16-23-5 0,-14 28-8 15,9-10 0-15,-2-1-8 0,1 4 3 16,-4 1-7-16,3 1 5 0,-3 0-10 0,3 0 5 16,-2-2-5-16,1 2-1 0,1-3-1 0,3-3 1 15,4-17-3-15,-5 21 1 0,5-21-4 0,0 0-2 16,0 0 0-16,0 0 1 0,0 0 2 0,23 2 2 15,-23-2 3-15,22-23 1 0,-9 6 1 0,0-4-5 16,2-2 3-16,0-1-7 16,-1 0 4-16,1 0-4 0,-2 1 4 0,-1 1-5 15,-1 4 5-15,-11 18-5 0,17-31 4 0,-17 31-1 16,14-19 0-16,-14 19-2 0,0 0 1 0,0 0-3 16,18-8 2-16,-18 8 1 0,0 0-2 0,15 18 2 15,-15-18-2-15,12 24 2 0,-6-7-2 0,1 1 2 16,0 4-2-16,1-2 3 0,-1 2-6 0,2-3 7 15,0 2-12-15,1-2-3 0,2 1-10 16,-12-20-13-16,32 32-22 0,-32-32-11 0,39 21-22 16,-39-21-14-16,43 8-24 0,-26-17-32 0,18 11-34 15,-16-14-86-15,-2-9-121 0,17 17 111 0,-23-25 290 16</inkml:trace>
  <inkml:trace contextRef="#ctx0" brushRef="#br1" timeOffset="407269.3944">11859 11707 1164 0,'0'0'162'0,"-26"0"-68"0,26 0-19 0,-30 7-11 16,30-7-10-16,-30 18-12 0,30-18-2 0,-29 28-8 16,17-10 0-16,0 1-12 0,2 3-2 0,0 0-9 15,4 1 3-15,1-1-1 0,4 1 0 0,2-4-3 16,3 0 3-16,-4-19-9 0,14 31 2 0,-14-31-3 16,23 21 2-16,-23-21 0 0,32 10 2 15,-14-9 1-15,3-2 1 0,0-3 0 16,-2-4-2-16,-2-2 0 0,-17 10-4 0,29-26 3 15,-29 26-3-15,25-33 4 0,-14 14-4 0,-3-1 3 16,-2 0-5-16,-1 0 4 0,-1 1-4 0,-3 0 4 16,-1 2-4-16,0 17 2 0,-4-28-7 0,4 28-3 15,-7-19-6-15,7 19-6 0,0 0-5 0,0 0-7 16,0 0-16-16,0 0-20 0,-23-14-23 16,23 14-45-16,0 0-43 0,0 0-69 0,0 0-120 15,0 0-77-15,29 18 221 0</inkml:trace>
  <inkml:trace contextRef="#ctx0" brushRef="#br1" timeOffset="407488.1596">12326 11216 1291 0,'0'0'133'0,"-24"13"-89"0,24-13-6 15,-25 27 6-15,15-3 7 0,-7-1-5 0,6 11 2 16,-5 0-15-16,4 5-17 0,0 5 10 0,1 4-32 15,3 1 18-15,2 0-8 0,0 0-9 0,3-5-1 16,1 1-24-16,1-7-8 0,6 3-32 16,-6-12-4-16,12 8-29 0,-12-19-34 0,16 15-75 15,-13-15-205-15,-2-18-35 0,19 30 217 16</inkml:trace>
  <inkml:trace contextRef="#ctx0" brushRef="#br1" timeOffset="407660.0638">12115 11632 1184 0,'20'-11'138'0,"-20"11"-74"0,0 0-12 0,28-10-6 16,-8 11-11-16,-1-3-18 0,4 3-11 0,1 2-6 16,0-1-11-16,4 5-44 0,-9-10-67 0,17 16-156 15,-8-5-226-15,-11-6 22 0,8 15 393 16</inkml:trace>
  <inkml:trace contextRef="#ctx0" brushRef="#br1" timeOffset="407925.6811">11639 12224 1111 0,'0'0'301'0,"0"0"-213"0,0 0-28 16,0 0-1-16,0 0 5 0,0 0 8 0,25-25-10 15,-2 16-13-15,2-4-12 0,8 2-9 0,4-1-8 16,1 0-11-16,3 1-1 0,-1 0-8 16,-3 2-6-16,1 1-10 0,-1 5-15 0,-6-3-19 15,6 7-30-15,-12-11-45 0,18 22-165 0,-19-15-281 16,2 0 0-16,3 7 344 0</inkml:trace>
  <inkml:trace contextRef="#ctx0" brushRef="#br1" timeOffset="408566.3506">13394 11379 1146 0,'-11'-22'123'0,"11"22"-49"0,-6-35-14 0,6 35-8 16,-8-37 2-16,8 37-5 0,-14-33-1 0,14 33-11 15,-20-25-1-15,20 25-8 0,-26-17-2 0,26 17-2 16,-28-4-2-16,28 4-7 0,-28 7-5 0,28-7-2 16,-30 23-6-16,14-5 5 0,-2 7 0 0,2 5 7 15,-4 4-3-15,3 4-9 0,-1 6 20 16,3 2-22-16,1 1 18 0,2 1-7 16,1-3-11-16,2-1 6 0,2-4-9 0,6-3 5 15,4-2-7-15,2-5-1 0,4-2-10 0,1-4-4 16,2 1-23-16,-12-25-14 0,26 37-34 0,-26-37-26 15,27 27-39-15,-27-27-44 0,25 8-52 0,-25-8-157 16,0 0 7-16,25-2 266 0</inkml:trace>
  <inkml:trace contextRef="#ctx0" brushRef="#br1" timeOffset="408925.8176">12951 11731 1359 0,'-45'-9'199'0,"45"9"-106"0,0 0-30 0,-17 4-18 15,17-4-17-15,0 0-12 0,0 0-3 0,0 0 3 16,24-5 7-16,-7 2-3 0,3-2-5 16,5-3-6-16,4 0-3 0,2 1-3 0,0-3-1 15,3 2-2-15,-4 2 0 0,1 0-1 0,-2 1 2 16,-2 1-5-16,-2 2-1 0,-1-1-3 0,-2 2-2 16,-2 1-1-16,-2 1-1 0,-18-1-1 0,29 6-1 15,-29-6 0-15,18 8-4 0,-18-8 1 0,0 0 1 16,13 16 5-16,-13-16 3 0,0 0 6 0,1 23 1 15,-1-23 0-15,-4 21-1 0,4-21 4 16,-6 24-4-16,6-24 6 0,-6 27-5 16,6-27 3-16,-5 29-3 0,5-29 2 0,-2 30-3 15,2-30 3-15,-3 29-2 0,3-29 1 0,-1 25-2 16,1-25 1-16,1 23-3 0,-1-23-7 0,4 17-17 16,-4-17-16-16,0 0-26 0,0 0-21 0,17 6-38 15,-18-22-72-15,1 16-204 0,30-26-69 16,-25-3 189-16</inkml:trace>
  <inkml:trace contextRef="#ctx0" brushRef="#br1" timeOffset="409368.3169">13435 11445 1605 0,'0'0'63'0,"0"0"-44"16,-19 2 2-16,19-2-4 0,0 0-4 15,0 0 6-15,0 0 6 0,0 0 5 0,10 20-1 16,-10-20-2-16,0 0-11 0,25 23 2 0,-25-23-6 15,23 16-1-15,-23-16-4 0,27 18 0 0,-27-18-1 16,29 19 3-16,-29-19-1 0,27 22 4 0,-27-22-4 16,23 27 2-16,-23-27-3 0,18 29 2 0,-11-12-4 15,-1 0 2-15,-3 1-4 0,1 0 3 16,-2 0-2-16,-2 1 3 0,-1 0-5 0,-1-1 1 16,-1 1-3-16,-2-1 1 0,-1-1-1 15,6-17 1-15,-11 27-1 0,11-27 0 0,0 0 0 16,-11 19 0-16,11-19 0 0,0 0 0 0,0 0 0 15,0 0 0-15,0 0 0 0,0 0 0 0,0 0 0 16,20-23 0-16,-20 23 0 0,23-34 0 0,-8 13 0 16,2-2 0-16,0-2 0 0,1 0 0 15,0 0 0-15,-1 2 0 0,-1 1 0 0,-1 2 0 16,-15 20 0-16,25-27 0 0,-25 27 0 0,18-12 0 16,-18 12 0-16,0 0 0 0,0 0 0 0,0 0 0 15,0 0 0-15,9 18 0 0,-9-18 0 0,0 30 0 16,-3-10 0-16,1 0 0 0,-2 0 0 0,2 1 0 15,-1 1 0-15,1-3 0 0,3 0 0 0,2-2 0 16,2 0-5-16,-5-17-20 0,15 27-13 16,-15-27-4-16,25 18-16 0,-25-18-24 0,33 7-37 15,-33-7-57-15,43-7-100 0,-43 7-247 16,37-22 30-16,-6 14 284 0</inkml:trace>
  <inkml:trace contextRef="#ctx0" brushRef="#br1" timeOffset="409569.6644">14170 11558 1488 0,'-18'-19'151'0,"18"19"-72"16,0 0-28-16,-21 18-6 0,21-18-13 0,-17 22-2 15,17-22-5-15,-22 35 5 0,11-14-7 0,3 2 2 16,-1 2-11-16,2-1 0 0,-2-1-9 0,5 0 0 16,-1-3-6-16,2 1 2 0,3-4-6 0,0-17-2 15,5 26-10-15,-5-26-7 0,0 0-9 16,17 17-5-16,-17-17-16 0,17-3-21 0,1 3-37 15,-14-22-72-15,25 19-134 0,-18-13-217 0,6-7 43 16,9 8 370-16</inkml:trace>
  <inkml:trace contextRef="#ctx0" brushRef="#br1" timeOffset="409710.7526">14209 11299 1215 0,'-22'3'117'16,"22"-3"-67"-16,-19 18-38 0,19-18-24 0,-5 19-45 15,5-19-38-15,8 18-48 0,-8-18-52 0,21 9-68 16,1 4-132-16,-22-13 162 0,46 10 233 0</inkml:trace>
  <inkml:trace contextRef="#ctx0" brushRef="#br1" timeOffset="410029.5616">14614 11403 1211 0,'0'0'281'16,"-24"7"-173"-16,-2-3-43 0,5 7-10 0,-5-4-6 15,1 5-23-15,-4-1 25 0,0 6-34 16,-3-2 23-16,4 4-13 0,0-2-9 0,5 2 0 16,4-1-7-16,3 1 1 0,16-19-8 0,-18 31 0 15,18-31-5-15,-3 28 1 0,3-28-3 0,11 23 3 16,-11-23-3-16,23 17 2 0,-6-11-2 0,5-1 2 16,1-4-1-16,4-2 1 0,0-1 2 0,-3 1-1 15,2-1 0-15,-7 1 0 0,-19 1 0 0,29 0 1 16,-29 0-2-16,19 3 1 0,-19-3 0 15,0 0 0-15,0 0 1 0,5 23 1 0,-5-23-1 16,-13 26 0-16,13-26-3 0,-22 32 4 16,9-15-3-16,0 4 5 0,-3-3-4 0,1-1-2 15,15-17-9-15,-29 26-6 0,29-26-13 0,0 0-10 16,-12 23-31-16,12-23-23 0,0 0-42 0,0 0-56 16,25-3-126-16,-6-6-211 0,-5-13 55 0,16 9 398 15</inkml:trace>
  <inkml:trace contextRef="#ctx0" brushRef="#br1" timeOffset="410404.5756">14924 11119 1657 0,'0'0'179'0,"0"0"-147"0,-27 16-12 16,27-16 2-16,-28 26 7 0,12-9-1 0,2 4 3 15,-3-1-3-15,5 3-7 0,0 1-21 0,2 1 0 16,3 1 0-16,-2 2 0 0,0 4 0 15,3-1 0-15,-3 3 0 0,3 1 0 0,-2-2 0 16,0 2 0-16,2-4 0 0,0-1 0 0,3-2 0 16,1-4 0-16,3-1 0 0,0-5 0 0,-1-18 0 15,6 27 0-15,-6-27 0 0,0 0 0 0,19 16 0 16,-19-16 0-16,19-3 0 0,-19 3 0 0,27-11 0 16,-27 11 0-16,31-23 0 15,-14 8 0-15,-1-2 0 0,0-3 0 0,-3 2 0 16,-13 18 0-16,26-31 0 0,-26 31 0 0,21-23 0 15,-21 23 0-15,0 0 0 0,12-18 0 0,-12 18 0 16,0 0 0-16,0 0 0 0,0 0 0 0,0 0 0 16,0 25 0-16,0-25 0 0,-3 32 0 0,2-15 0 15,1-17 0-15,0 30 0 0,0-30 0 0,7 30 0 16,-7-30-26-16,16 28-13 0,-16-28-9 16,25 18-10-16,-25-18-26 0,32 17-41 0,-32-17-76 15,42 8-178-15,-23-6-170 0,-1-7 50 0,9 12 461 16</inkml:trace>
  <inkml:trace contextRef="#ctx0" brushRef="#br1" timeOffset="410763.9754">15134 11593 1253 0,'0'0'159'0,"-11"17"-85"0,11-17-11 0,4 18 0 16,-4-18-6-16,0 0-6 0,17 21-12 0,-17-21-4 15,22 12-11-15,-22-12-6 0,27 5-9 0,-27-5-4 16,30-5-1-16,-13 0-2 0,0-4 0 16,3 0-3-16,-2-2 3 0,0-1-3 0,-18 12 3 15,28-32-3-15,-18 15 3 0,-10 17-2 16,16-30 3-16,-16 30-1 0,3-29 4 0,-3 29-1 16,-6-28 4-16,6 28-2 0,-13-18-15 0,13 18 9 15,-23-8-10-15,23 8 16 0,-31 2 17 0,13 7-6 16,1 2 10-16,-1 3-13 0,-2 3-4 0,3 1 0 15,-2 3-7-15,2 2 3 0,0-2-7 16,3 0 2-16,5-2-3 0,1-2 1 0,8-17-3 16,0 32 3-16,0-32-8 0,15 25-2 0,-15-25-9 15,29 19 0-15,-6-9 0 0,5-6-8 0,10 3-28 16,-4-14-53-16,20 14-91 0,-22-24-111 0,21 15-259 16,-1 0 53-16,-3-11 376 0</inkml:trace>
  <inkml:trace contextRef="#ctx0" brushRef="#br1" timeOffset="411279.6106">15660 11514 1517 0,'-17'9'123'16,"-11"-13"-47"-16,8 10-12 0,-4-3-17 0,6 4-13 15,-3 0-7-15,4 3 1 0,-1 1-3 0,18-11 2 16,-28 29-8-16,17-12 1 0,4 1-7 0,-1 2 2 15,3 2-4-15,4 0-10 0,2-3-1 0,6-1 0 16,-7-18 0-16,21 28 0 0,-2-20 0 0,0-2 0 16,7-6 0-16,3-3 0 0,2-2 0 15,5-6 0-15,-1-4 0 0,-1-3 0 16,0-5 0-16,-1 0 0 0,-3-3 0 0,2 0 0 16,-3-3 0-16,-2-2 0 0,0-2 0 0,-4 0 0 15,-1-1 0-15,-4 0 0 0,-1 0 0 0,-2 0 0 16,-5 1 0-16,0-1 0 0,-3 2 0 0,-3 1 0 15,-3 5 0-15,-2 5 0 0,1 21 0 0,-5-23 0 16,5 23 0-16,0 0 0 0,-22 15 0 16,9 5 0-16,0 10 0 0,-4 5 0 0,0 6 0 15,-2 3 0-15,0 2 0 0,3 0 0 0,3-2 0 16,7-1 0-16,3-3-5 0,2-7-23 0,8 0-24 16,-1-9-16-16,11 4-43 0,-17-28-50 15,37 40-204-15,-37-40-211 0,29 22 38 0,-7-7 396 16</inkml:trace>
  <inkml:trace contextRef="#ctx0" brushRef="#br1" timeOffset="411685.9448">16003 10872 886 0,'0'0'70'0,"0"0"14"16,0 0 17-16,0 0 20 0,0 0-7 15,0 0-14-15,0 0-17 0,0 0-29 0,0 0-11 16,0 0-4-16,0 0 1 0,0 0 1 0,24 18 2 15,-24-18-12-15,34 27 2 0,-13-13-4 0,7 6 5 16,2 0-5-16,5 2 2 0,2-1-10 0,2 2-2 16,0 1-18-16,-4 5-1 0,-2 4 0 0,-4 0 0 15,-5 3 0-15,-4-1 0 0,-7 1 0 16,-7 1 0-16,-5 3 0 0,-5 0 0 16,-6 5 0-16,-5-2-9 0,-5 2 10 0,-6 2-2 15,-6-1-8-15,-3 0 4 0,-4 1-8 0,-5-4 3 16,4-3-16-16,0-6-3 0,6-3-32 0,1-10-35 15,16 10-84-15,-16-29-152 0,33-2-244 0,-19 27 21 16,19-27 410-16</inkml:trace>
  <inkml:trace contextRef="#ctx0" brushRef="#br1" timeOffset="411857.8023">16379 11825 1747 0,'0'0'256'0,"0"0"-212"0,-21 12-44 16,21-12 0-16,0 0 0 0,0 0 0 16,0 0-32-16,-14-17-44 0,7-1-77 0,7 18-220 15,0 0-253-15,20-17 33 0,-20 17 400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11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19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39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4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4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4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4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1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7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3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899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2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3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6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6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3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4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5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69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7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3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6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5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49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1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6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6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51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7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61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4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11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19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39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4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4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4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4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1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7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3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899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2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3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6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6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3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4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5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69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7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3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6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5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49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1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6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6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51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7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61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4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3175.3904">11019 13547 727 0,'0'0'112'0,"0"0"-28"0,0 0-27 0,0 0-11 16,0 0-9-16,0 0-7 0,0 0-2 0,0 0 2 15,0 0 7-15,-7 27-1 0,3-8 5 16,-3-1-6-16,4 9 2 0,-1-2-10 0,2 8-4 16,0 1-15-16,2 3 4 0,-1 6-12 0,-1 2 15 15,1 1 9-15,-2 4-27 0,-2 1 26 16,-1 1-25-16,-3-4 9 0,2 1 17 0,-3-8-5 15,4-1 8-15,-3-7-10 0,5-6 3 0,-1-4-14 16,1-5 5-16,4-18-8 0,-1 23 1 0,1-23-3 16,0 0-2-16,0 0 1 0,0 0 3 0,0 0 7 15,0 0 5-15,0 0 6 0,22-24-4 0,-15 7-1 16,3-1-9-16,0-7 0 0,0-2-7 16,3-2 2-16,-1-1-5 0,1 0 5 15,1 1-6-15,0 1 9 0,0-1-9 0,0 3 8 16,0 1-7-16,-2 1 4 0,0 2 13 0,1 4-31 15,-13 18 32-15,27-27-33 0,-27 27 17 0,27-13 0 16,-27 13-2-16,23-5 1 0,-23 5 0 0,20 7-2 16,-20-7 3-16,21 22 16 0,-21-22-31 0,18 33 33 15,-10-13-31-15,-2 2 13 0,-3 1 5 16,0 0-6-16,-1 1 5 0,-3-1-4 0,-1-1 5 16,-3 0-3-16,-1-3 4 0,-4-1 2 0,1 2 8 15,-4-1-1-15,0 2 5 0,-4-3-7 0,-3 0 0 16,-2-2-7-16,2-2 2 0,-3-2-8 0,1 0 4 15,1-2-4-15,0-4 3 0,3 1-1 0,18-7-2 16,-30 5-2-16,30-5-6 0,-25-1-9 16,25 1-11-16,-17-7-20 0,17 7-18 15,0 0-24-15,-17-29-33 0,17 29-28 0,4-23-24 16,-4 23-28-16,22-11-232 0,-19-11 49 0,21 17 346 16</inkml:trace>
  <inkml:trace contextRef="#ctx0" brushRef="#br1" timeOffset="23597.2798">11424 14177 1272 0,'0'0'120'15,"0"0"-86"-15,0 0-25 0,0 0 8 0,0 0 1 16,0 0 4-16,22-3-2 0,-22 3-7 15,17-11-5-15,-17 11-4 0,27-13-4 0,-27 13 2 16,30-12 1-16,-30 12 6 0,30-15 5 0,-30 15 6 16,31-16-3-16,-31 16-1 0,27-21-6 0,-27 21 3 15,18-22-1-15,-18 22 6 0,8-22 3 0,-8 22 3 16,0-24-2-16,0 24-1 0,-4-28-6 0,4 28-18 16,-10-24 31-16,10 24-32 0,-16-18 27 0,16 18-8 15,-23-12-6-15,23 12 2 16,-26-9 0-16,26 9-4 0,-30 3-1 0,13 4-1 15,0 5-13-15,-3 4 29 0,2 4-24 0,-1 4 27 16,-1 5-12-16,2 0-6 0,1 2 1 0,4-4-5 16,3-1 2-16,4-2-5 0,3-2 4 0,6-3-6 15,2-1 3-15,-5-18-5 0,25 29 3 0,-5-17-5 16,3-3-3-16,5-1-10 0,1-5-7 16,5-1-16-16,-1-7-13 0,9 4-19 0,-5-13-27 15,16 14-52-15,-15-20-18 0,23 18-44 0,-17-14-132 16,-1-6-85-16,15 15 158 0,-24-20 275 0</inkml:trace>
  <inkml:trace contextRef="#ctx0" brushRef="#br1" timeOffset="23878.5674">12117 14057 1255 0,'-29'-22'184'0,"29"22"-124"0,-26-18-6 0,26 18-1 16,-21-21 7-16,21 21-7 0,-20-13-16 0,20 13-9 15,-22-8-7-15,22 8 1 0,-24-1-3 0,24 1 1 16,-24 9-7-16,24-9-1 0,-30 22-7 16,30-22-1-16,-32 32-1 0,16-10 3 0,0 1-2 15,1 4 6-15,2-2-9 0,0 0 5 16,2-1-6-16,3-2 3 0,5-2-5 0,3-3 2 16,0-17-5-16,9 26-2 0,-9-26-5 0,26 20-5 15,-7-13-8-15,2-6-7 0,7-1-9 0,-2-7-20 16,10 4-22-16,-5-14-17 0,14 13-16 0,-11-17 8 15,12 12 1-15,-10-11-13 0,9 9-153 16,-7-5-56-16,-2-2 5 0,7 12 154 0</inkml:trace>
  <inkml:trace contextRef="#ctx0" brushRef="#br1" timeOffset="24722.3407">12387 14053 1007 0,'-19'-11'180'16,"19"11"-53"-16,-27-5-22 0,27 5-12 0,-28-1-17 15,28 1-17-15,-28 1-15 0,28-1-7 16,-27 6-8-16,27-6-3 0,-24 9-6 15,24-9-2-15,-24 17-7 0,24-17 1 0,-22 21-4 16,22-21 1-16,-18 31-2 0,18-31 1 0,-16 31-4 16,10-14 2-16,6-17-6 0,-8 33 3 0,8-33-3 15,2 29 1-15,-2-29-2 0,10 24 2 0,-10-24-3 16,19 17 2-16,-19-17-1 0,25 8 0 0,-25-8 1 16,34-3-5-16,-13-1-2 0,0-3 0 15,3-3 1-15,-1-4 1 0,1-3 2 0,-3-5-10 16,-1 1 4-16,-2 0-4 0,-2-1 8 0,-2 0 0 15,-3 1 6-15,-4 2-4 0,-2 1 4 0,-5 18-1 16,-1-29 2-16,1 29-2 0,-10-24 2 16,10 24-2-16,-17-21 1 0,17 21 0 0,-22-18-14 15,22 18 15-15,-19-12-13 0,19 12 34 0,0 0-15 16,0 0 2-16,0 0-3 0,0 0-20 16,0 0 14-16,0 0-3 0,0 0 0 0,0 0 2 15,0 0-1-15,0 0 2 0,17 10 16 0,-17-10-14 16,23 8 14-16,-23-8-12 0,24 9 2 0,-24-9 0 15,24 12 0-15,-24-12 0 0,20 12-3 0,-20-12 2 16,20 14-2-16,-20-14 0 0,0 0-3 0,23 22 1 16,-23-22-2-16,11 18 2 0,-11-18-2 0,7 22 2 15,-7-22-5-15,5 31 4 16,-4-13-2-16,-1 1 2 0,-1-1 0 0,-3 0 0 16,-1 2-5-16,-1 0 3 0,1 0-4 0,-1 0 6 15,6-20-3-15,-8 28 3 0,8-28-2 0,0 0-2 16,-3 16 0-16,3-16-1 0,0 0 0 0,0 0 2 15,0 0 1-15,22-22 0 0,-11 5 4 0,1-4-4 16,2-4 5-16,0-2-5 0,0-1 4 16,0 0-5-16,0 1 9 0,-1 0-2 0,-1 0 5 15,0 1-1-15,1 2 2 0,0 1-6 0,-3 4-9 16,-10 19 21-16,17-24-27 0,-17 24 25 0,0 0-15 16,0 0 1-16,0 0 0 0,0 0-12 0,0 0 11 15,0 0-10-15,17 18 25 0,-17-18-14 16,0 29 15-16,-1-12-14 0,1-17-3 0,-2 32 2 15,2-32-2-15,0 28 1 0,0-28-1 16,3 24 1-16,-3-24-1 0,11 17 1 0,-11-17 0 16,17 8-1-16,-17-8 0 0,23 1 3 0,-23-1 0 15,28-10 2-15,-28 10 1 0,33-21-3 0,-16 6 3 16,1-1-3-16,0-4 3 0,2-3-5 0,0-2-9 16,1-2 22-16,1-4-21 0,3 1 20 0,3-3-6 15,2 0-7-15,-3 4 3 0,0 1-1 0,1 5 8 16,-2 3-1-16,-2 4 1 0,-3 4-3 15,-21 12-5-15,19-7-1 0,-19 7 1 16,0 0-1-16,1 19 0 0,-5-1 0 0,-4 10 0 16,-4 5 0-16,-4 4 0 0,-1 6-4 0,-2 0 8 15,-1 3-10-15,1 1 12 0,-1 0-6 0,3 1-5 16,3-6 6-16,3-2-7 0,4-6 4 0,5-4-13 16,5-7-5-16,7-1-16 0,-10-22-6 15,29 27-15-15,-29-27-29 0,41 15-62 0,-30-33-125 16,15 12-303-16,0-5 27 0,-1-12 317 0</inkml:trace>
  <inkml:trace contextRef="#ctx0" brushRef="#br1" timeOffset="25159.843">13398 14049 1487 0,'-20'-5'215'0,"20"5"-138"0,0 0-34 0,0 0-6 16,0 0-9-16,0 0-10 0,0 0-10 0,0 0-4 16,0 0-2-16,0 0-1 0,0 0 6 0,0 0 0 15,25-2 2-15,-25 2-1 0,29-1 1 16,-11 1 1-16,2-1 4 0,3-1-2 0,1-1-4 16,2-2 0-16,0-4-7 0,2 0 1 15,0-1 1-15,3-1-3 0,-2-2-10 0,-1-2 22 16,-4 0-22-16,-4-2 21 0,-6 0-7 0,-14 17-4 15,20-32 4-15,-20 32-3 0,4-29 2 0,-4 29 1 16,-7-26 3-16,7 26-4 0,-16-23-3 16,16 23 0-16,-23-17 0 0,23 17 0 0,-31-7 0 15,11 7 0-15,-1 6 0 0,-2 4 0 0,-1 6 0 16,-1 5 0-16,-2 4 0 0,1 4 0 0,-1 3 0 16,1 2 0-16,1 1 0 0,4 1 0 0,2-1 0 15,5-1 0-15,3-5 0 0,5-5 0 0,6-2 0 16,3-4 0-16,-3-18 0 0,25 28 0 0,-6-17 0 15,5-4 0-15,6-4 0 16,1-4 0-16,7-1-30 0,0-8-12 0,7 1-16 16,-2-11-31-16,11 10-52 0,-20-8-365 0,19-1-93 15,-5-3 47-15</inkml:trace>
  <inkml:trace contextRef="#ctx0" brushRef="#br1" timeOffset="25472.3548">14157 13846 1464 0,'-31'-2'193'0,"31"2"-113"16,-34 18-29-16,34-18-9 0,-34 23-8 0,34-23-10 16,-34 28-8-16,34-28 0 0,-32 26-1 0,32-26-12 15,-25 23 24-15,25-23-28 0,-16 24 23 16,16-24-15-16,-7 20-6 0,7-20 1 0,0 0-2 16,6 19-1-16,-6-19 2 0,17 11 0 15,-17-11 2-15,28 5 2 0,-10-5 0 0,2-1-2 16,3-3-2-16,1 3 0 0,2-3-2 0,-1 3 2 15,-1 2 0-15,-2 0 0 0,-3 3 0 0,-19-4 0 16,24 12-1-16,-24-12 1 0,11 17-1 0,-11-17 1 16,2 25-1-16,-2-25 3 0,-9 29-4 0,9-29 4 15,-24 32-4-15,10-15 1 0,-2 0 0 0,-1 0 2 16,-1-2-3-16,0 2 2 0,-1-2-7 16,2 1-3-16,17-16-7 0,-28 27-1 0,28-27-8 15,-18 18-9-15,18-18-23 0,0 0-46 16,-4 17-85-16,4-17-127 0,0 0-256 0,-2-17 39 15,2 17 379-15</inkml:trace>
  <inkml:trace contextRef="#ctx0" brushRef="#br1" timeOffset="25956.734">15565 13715 617 0,'5'-18'223'0,"-5"18"-55"16,-5-31-17-16,5 31-12 0,-11-35-6 0,11 35-40 15,-13-36-10-15,13 36-14 0,-17-36-11 16,7 20-23-16,-2-5 3 0,12 21-4 0,-23-31-1 16,23 31-7-16,-24-23 1 0,24 23-7 0,-23-14-3 15,23 14-1-15,-22-3-6 0,22 3-3 0,-30 13-3 16,12 3-4-16,-3 4 0 0,-1 7 3 15,-2 5-5-15,-2 8 10 0,-2 4-5 0,0 5 9 16,0 6-6-16,1-2 8 0,0 5-12 0,2-1-4 16,4 0 4-16,1 0-2 0,4-4 0 0,3-2 0 15,3-4 0-15,5-5 0 0,5-4 0 0,3-6-5 16,6-3-26-16,1-7-5 0,7-3-19 0,-17-19-31 16,43 22-43-16,-43-22-62 15,52 5-87-15,-52-5-149 0,41-24-64 0,-9 18 174 16</inkml:trace>
  <inkml:trace contextRef="#ctx0" brushRef="#br1" timeOffset="26785.5528">15099 14035 1412 0,'0'0'246'0,"-34"3"-152"16,34-3-31-16,0 0-23 0,-17 2-9 0,17-2-16 15,0 0-7-15,0 0-7 0,17 0 6 0,-17 0 7 16,32-2 2-16,-10 0 4 0,4 0-4 0,5-3-6 15,5-1-4-15,3-2-1 0,0 1-3 16,2 0 0-16,-2 1-2 0,1-1 0 0,-1 2 0 16,2 0 1-16,-3 1-2 0,-1 1-11 0,-1-1 12 15,-3 0-14-15,-2 2 13 0,-5 0 1 16,-5 2 1-16,-21 0 0 0,24 0 0 0,-24 0 0 16,0 0 3-16,0 0 8 0,0 0 1 0,0 0-1 15,0 0-1-15,-24 10-1 0,6-4-10 0,-3 3 0 16,-3 2 0-16,-2 0 0 0,1 1 0 0,-1 4 0 15,-1-1 0-15,4 3 0 0,0 4 0 0,1 0 0 16,3 2 0-16,4 0 0 0,3 0 0 16,4 1 0-16,4-2 0 0,4-3 0 0,4 1 0 15,-4-21 0-15,22 29 0 0,-5-18 0 16,3-4 0-16,6-2 0 0,1-4 0 0,3-6 0 16,3-3 0-16,-3-3 0 0,3-2 0 0,-5-4 0 15,-4-2 0-15,1 1 0 0,-6-3 0 0,1 0 0 16,-5-1 0-16,-1 0 0 0,-3 2 0 0,-4-1 0 15,-2 1 0-15,-4-1 0 0,-1-1 0 16,-2-1 0-16,-2 0 0 0,0-1 0 0,-2 1 0 16,0-1 0-16,0 4 0 0,-1 1 0 0,7 19 0 15,-10-21 0-15,10 21 0 0,0 0 0 0,0 0 0 16,0 0 0-16,0 0 0 0,-17-3 0 0,17 3 0 16,0 0 0-16,0 26 0 0,0-26 0 0,10 23 0 15,-10-23 0-15,20 18 0 0,-20-18 0 16,31 14 0-16,-12-9 0 0,2-1 0 15,0-2 0-15,2-1 0 0,1-1 0 0,-1-1 0 16,-1-1 0-16,0-2 0 0,-1 0 0 0,-3 0 0 16,-18 4 0-16,29-8 0 0,-29 8 0 0,0 0 0 15,0 0 0-15,17-6 0 0,-17 6 0 0,0 0 0 16,0 0 0-16,0 0 0 0,-19 5 0 0,19-5 0 16,-30 12 0-16,11 2 0 0,0 2 0 15,-3 4 0-15,-1 4 0 0,-1 1 0 0,1 3 0 16,1 0 0-16,4 1 0 0,4-1 0 0,1-3 0 15,5-1 0-15,4-2 0 0,4-4 0 0,4-1 0 16,-4-17 0-16,22 28 0 0,-22-28 0 16,34 16 0-16,-11-13 0 0,2-5 0 0,3-4 0 0,4-4 0 15,1-2 0-15,-1-5 0 0,-3-1 0 16,-3-2 0-16,-2-2 0 0,-5 0 0 16,-2 0 0-16,-5-1 0 0,-1 2 0 0,-5-1 0 15,-2 0 0-15,-3 1 0 0,-3 2 0 0,-3 0 0 16,-1 1 0-16,-2 1 0 0,-1 0 0 0,9 17 0 15,-17-28 0-15,17 28 0 0,-12-18-2 0,12 18-27 16,0 0-9-16,0 0-20 0,-17 0-24 0,17 0-30 16,0 0-59-16,3 35-219 0,-3-35-162 15,4 24 27-15,8-6 438 0</inkml:trace>
  <inkml:trace contextRef="#ctx0" brushRef="#br1" timeOffset="27191.8158">16496 13955 1471 0,'0'0'100'16,"-42"5"-34"-16,25 1-21 0,-6-7 14 0,23 1-7 16,-33 10-18-16,33-10-7 0,-30 19-7 0,30-19 4 15,-31 29-4-15,17-10 5 0,0 0-8 0,2 6 2 16,2-1-9-16,2 1 3 0,0 1-4 0,5-1 1 15,2-3-5-15,2-1 4 16,4-2-9-16,-5-19 4 0,19 27-4 0,-19-27 3 16,34 15 1-16,-11-14-3 0,4-6-1 0,5-7 0 15,3-5 0-15,5-7 0 0,4-5 0 0,-2-5 0 16,2-5 0-16,-2-3 0 0,-2-1 0 0,-3-2 0 16,-3 3 0-16,-1-1 0 0,-8 1 0 0,-2 1 0 15,-6 0 0-15,-3 0 0 0,-4 2 0 16,-6 0 0-16,-4 3 0 0,-4 3 0 0,-1 9 0 15,-3 7 0-15,8 17 0 0,-22-8 0 0,22 8 0 16,-31 24 0-16,13 5 0 0,-5 10 0 0,0 9 0 16,0 6 0-16,1 6 0 0,2-1 0 15,5 4 0-15,0 0-2 0,5-2-23 0,1-4-14 16,11-2-26-16,0-16-38 0,24 11-120 0,-15-16-336 16,24-7-33-16,5-7 154 0</inkml:trace>
  <inkml:trace contextRef="#ctx0" brushRef="#br1" timeOffset="27585.5917">18102 13504 1290 0,'-22'-45'160'0,"16"18"-24"0,-19-10-47 16,11 10-16-16,-10 0-19 0,5 8 12 15,-4 1-43-15,0 11 22 0,-1 1-22 0,-1 6-6 16,0 7-4-16,-1 7-22 0,-2 4 20 0,2 7-24 16,-2 7 22-16,0 5-4 0,-1 8-8 15,1 7 8-15,1 6-9 0,1 6 10 0,2 2-11 16,1 3 11-16,1 0-12 0,1-2-1 0,4-1 15 16,6 0-15-16,3-5 16 0,3-1-12 0,6-6-19 15,2-7-6-15,5-2-33 0,-2-15-20 0,12 8-58 16,-18-38-79-16,32 36-208 0,-32-36-131 0,30 19 99 15,-4-4 458-15</inkml:trace>
  <inkml:trace contextRef="#ctx0" brushRef="#br1" timeOffset="28351.2615">17432 14057 1598 0,'-33'-14'98'16,"33"14"-41"-16,0 0-28 0,0 0-11 15,0 0-10-15,0 0-3 0,0 0 5 0,18-3 9 16,2 0 4-16,6 1 1 0,6-4-4 0,6 0-7 16,1-3-4-16,3 1-4 0,4-2-1 0,3-1-3 15,1 1-16-15,-2 1 14 0,1 0-14 0,-5 2 28 16,-2 0-11-16,-3 2 13 0,-5-1-14 16,-1 2 0-16,-6-1 0 0,-4 3-1 0,-23 2 2 15,24-2-1-15,-24 2 5 0,0 0 9 16,0 0 1-16,0 0 0 0,0 0-5 0,-32 24-22 15,8-12 27-15,0 5-22 0,-4 1 25 0,0 6-5 16,-2 3-9-16,2 2-5 0,2 2 0 0,3 2 0 16,3 1 0-16,3-2 0 0,2 0 0 0,6-4 0 15,6-3 0-15,5-3 0 0,5-3 0 0,-7-19 0 16,27 29 0-16,-9-19 0 0,7-4 0 16,3-4 0-16,3-3 0 0,3-4 0 0,2-4 0 15,0-3 0-15,1-4 0 0,-3-2-3 16,-4-3 4-16,-1-2-4 0,-4-2 4 0,-2-2-4 15,-3 1 4-15,-4 0-3 0,-2 0 5 0,-6-1-5 16,-3 2 5-16,-3-2-4 0,-4 0 4 0,0 1-5 16,-5-1-8-16,0 1 20 0,0-1-20 0,-2 2 21 15,0 4-9-15,0 4-2 0,9 17 1 16,-17-16-1-16,17 16 0 0,0 0 0 0,-18-2 0 16,18 2 0-16,0 0 0 0,0 0 0 0,0 0 0 15,-3 19 0-15,3-19 0 0,13 17 0 0,-13-17 0 16,23 17 0-16,-23-17 0 0,31 17 0 0,-14-10 0 15,3 1 0-15,-2-1 0 0,4 1-6 0,-4 1 5 16,0 0 3-16,-1 1 3 0,-17-10-5 16,27 24 0-16,-27-24 0 0,17 29 0 15,-17-29 0-15,11 34 0 0,-10-13 0 0,-2 2 0 16,-4 1 0-16,-2 0-3 0,-4 0-12 0,-1 2-2 16,-1-2 4-16,0-1-1 0,2-3 15 0,0-3-2 15,11-17 2-15,-17 24-3 0,17-24 3 0,0 0-2 16,0 0 2-16,0 0 1 0,0 0-2 0,0 0 7 15,0 0 3-15,0 0 6 0,8-19 2 16,1 0-9-16,5-2-9 0,2-3 0 0,-1 0 0 16,2-2 0-16,1 2 0 0,-5-1 0 0,0 1 0 15,-1-2 0-15,-1 2 0 0,-1 1 0 0,1 0 0 16,-2 4 0-16,2-1 0 0,-11 20 0 16,21-27 0-16,-21 27 0 0,27-22 0 0,-27 22 0 15,29-18 0-15,-9 10 0 0,-1 0 0 0,9 1 0 16,3-4-15-16,6 6-55 0,-1-12-47 15,15 21-135-15,-20-15-380 0,12 5 42 0,-2 5 220 16</inkml:trace>
  <inkml:trace contextRef="#ctx0" brushRef="#br1" timeOffset="28820.0861">19010 14208 1826 0,'-19'3'122'0,"19"-3"-90"0,0 0-21 15,0 0-8-15,0 0-1 0,0 0-4 16,0 0-2-16,0 0-7 0,0 0-8 0,0 0-6 16,23-25-19-16,1 18-18 0,-4-13-42 0,14 17-56 15,-16-24-81-15,23 21-193 0,-10-2-74 0,-8-7 127 16</inkml:trace>
  <inkml:trace contextRef="#ctx0" brushRef="#br1" timeOffset="28976.2765">19412 14204 1551 0,'-31'9'167'0,"31"-9"-66"16,-17 9-33-16,17-9-15 0,0 0-19 0,0 0-15 16,0 0-17-16,0 0-5 0,0 0-3 0,0 0-8 15,20-18-8-15,0 4-21 0,9 1-25 16,-5-11-50-16,18 18-83 0,-20-23-154 15,17 15-213-15,-3 3 65 0,-9-9 410 0</inkml:trace>
  <inkml:trace contextRef="#ctx0" brushRef="#br1" timeOffset="29132.5379">19804 14153 1721 0,'0'0'170'0,"0"0"-100"0,0 0-18 15,-20 4-18-15,20-4-34 0,0 0 0 16,0 0 0-16,0 0 0 0,-6-18 0 0,6 18 0 15,0 0 0-15,20-24-5 0,-20 24-40 0,26-21-19 16,-26 21-51-16,36-12-91 0,-32-6-238 16,18 13-153-16,-2-1 69 0,-20 6 486 0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4.xml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7.png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7.png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93875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living things get nutrition: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organisms, producer, consumer, herbivore, carnivore, omnivore, decomposer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Classify organisms as producers and consumers.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consumers into herbivore, carnivore,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what a food chain is and what the arrow means on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food chain is. What the arrow means.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food webs (174-176, 179)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food web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(SP169)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an adaptation is: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to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behavioural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physiological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life history 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survival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put adaptations into four different groups.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9360" y="2078640"/>
              <a:ext cx="7132680" cy="406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3960" y="2066040"/>
                <a:ext cx="7161480" cy="409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234440" y="713520"/>
              <a:ext cx="4012560" cy="3508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20760" y="711000"/>
                <a:ext cx="4028760" cy="352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103680" y="4157640"/>
              <a:ext cx="2555280" cy="12070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9640" y="4143240"/>
                <a:ext cx="2580840" cy="123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77400"/>
              <a:ext cx="8903520" cy="582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64440"/>
                <a:ext cx="8933400" cy="58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980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920" y="171360"/>
              <a:ext cx="8614440" cy="315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440" y="161640"/>
                <a:ext cx="8632440" cy="318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99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800" y="119880"/>
              <a:ext cx="4093560" cy="92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920" y="105480"/>
                <a:ext cx="4118400" cy="94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39000" y="270360"/>
              <a:ext cx="2739240" cy="771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1800" y="257760"/>
                <a:ext cx="2763000" cy="7927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1143000"/>
            <a:ext cx="43243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51480" y="46440"/>
              <a:ext cx="8904960" cy="3709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" y="31680"/>
                <a:ext cx="8931960" cy="374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14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4372</TotalTime>
  <Words>181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204</cp:revision>
  <dcterms:created xsi:type="dcterms:W3CDTF">2006-08-16T00:00:00Z</dcterms:created>
  <dcterms:modified xsi:type="dcterms:W3CDTF">2015-06-08T22:15:44Z</dcterms:modified>
</cp:coreProperties>
</file>