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436" r:id="rId5"/>
    <p:sldId id="437" r:id="rId6"/>
    <p:sldId id="43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7T21:17:20.64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9544 4772 852 0,'0'0'64'0,"0"0"-36"0,0 0-12 0,0 0-15 15,0 0 9-15,0 0 12 0,0 0 9 0,0 0 8 16,0 0 1-16,0 0 7 0,0 0 2 0,0 0 0 16,22 29-1-16,-19-9-11 0,4 7 1 0,-6 0-9 15,1 8 6-15,-7 0-9 0,4 6 9 0,-6-2-9 16,4 0 9-16,-2-10-11 0,4-5 2 0,1-24-11 0,9 23-5 16,-9-23-3-16,34-1 5 0,-3-15 14 0,17-6 4 15,11-25 18-15,21-12-13 0,14-26 10 16,26-18-26-16,16-18-1 0,17-12 1 0,11-7-11 15,8 1 0-15,6-3 9 0,5-1-16 0,3 0-6 16,-2-5-5-16,-8 4-9 0,-16 0-17 0,-15 10-47 16,-24-11-41-16,6 18-136 0,-26-18-343 15,7-5 64-15,4 11 294 0</inkml:trace>
  <inkml:trace contextRef="#ctx0" brushRef="#br0" timeOffset="1052.1064">12633 6384 824 0,'-18'-24'38'0,"18"24"1"15,0 0-20-15,-16-22 10 0,16 22 5 0,0 0 9 16,-9-19 6-16,9 19 4 0,0 0-1 16,0 0-1-16,0 0-1 0,0 0 0 0,0 0-10 15,0 0-7-15,0 0-10 0,5 19 0 0,-2-2-2 16,4 11-7-16,-3 5 35 0,3 9-27 0,-7 0 30 16,1 8-10-16,-8-3-13 0,2 4 10 0,-5-5-11 15,4-3 7-15,-1-11-12 0,4-9 1 0,3-23-11 16,0 0-4-16,0 0-3 15,28 9 2-15,-3-25 10 0,10-13 2 0,15-20 11 0,11-19-10 16,13-21-8-16,16-16 5 0,18-17-13 16,20-11 1-16,12-9 7 0,5-3-13 0,6 1-4 15,-1 1-2-15,-2 2-11 0,-2-2-5 0,-5 4-14 16,-9 4-5-16,-4 10-26 0,-14 4-35 0,0 23-24 16,-29-12-61-16,11 31-7 0,-23-5-189 0,-4 3-88 15,7 26 119-15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7T21:21:26.35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10621 7684 380 0,'0'0'38'0,"0"0"-24"16,0 0-8-16,0 0 4 0,0 0 10 0,0 0 12 16,0 0 7-1,0 0 2-15,0 0-6 0,0 0-7 0,0 0-8 16,0 0-5-16,0 0-2 0,0 0-1 0,0 0 1 15,0 0 4-15,0 0 3 0,0 0 4 0,0 0 4 16,0 0 0-16,0 0 0 0,0 0-1 0,0 0-2 16,0 0-3-16,0 0-1 0,0 0-3 0,0 0-2 15,0 0 0-15,0 0-1 0,0 0-2 0,0 0-1 16,0 0-3-16,0 0-2 0,0 0 0 0,0 0 0 16,0 0-1-16,0 0 1 0,0 0 1 0,0 0-1 15,0 0 2-15,0 0-2 0,0 0-1 0,0 0 0 0,0 0 0 16,0 0 4-16,0 0 28 0,0 0 5 0,0 0 11 15,0 0-6-15,4 26-9 0,3-4-16 0,-3-1 4 0,3 10-5 16,-3-1-12-16,1 6 13 0,-4-1-7 0,3 0 13 16,-6-8-1-16,6-4 3 0,-4-23-9 0,0 0 6 15,0 0 9-15,23-6 9 0,-8-25 14 16,13-7-7-16,5-21 1 0,12-15-9 0,8-19-23 16,10-13 2-16,14-15-15 0,9-8-11 0,15-8 2 15,12-5 3-15,7-3-5 0,5-1-5 0,6 3-10 16,-1-1-13-16,9 6-30 0,-9-9-55 0,11 26-137 15,-25-9-361-15,-11 10 35 0,-12 19 273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7T21:31:16.04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10042 8861 648 0,'0'0'232'0,"0"0"-126"15,-7-21-46-15,7 21-9 0,0 0-15 0,0 0 6 16,-11-20 4-16,11 20 3 0,0 0 2 0,0 0-4 15,0 0-8-15,0 0-8 0,0 0-15 0,0 0-8 16,0 0-6-16,0 0 1 0,0 0-1 0,0 0 3 16,-1 20 3-16,1-20 5 0,5 33 14 0,0-9-34 31,0 3 34-31,1 4-25 0,-3-5 20 0,6 0 13 16,-4-9-8-16,-5-17 4 0,20 25-5 0,-20-25 5 0,31 12 2 0,-8-8-2 15,2-4-2-15,7 2 1 0,2-7-2 0,3 1 3 16,3-3-6-16,2-3-6 0,7-3-5 15,3-3-7-15,3-4 1 0,2-6-4 0,-1-6-5 16,6-11 22-16,3-18-16 0,10-22 12 0,13-28-2 16,11-38-10-16,25-32-1 0,28-36-11 0,32-26-6 15,29-28-16-15,30-14-10 0,12-22-6 0,24-5-22 16,-4-15-38-16,15 17-72 0,-23-11-275 0,6 14-114 16,-9 24 39-16,-29 11 514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7T21:18:17.37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1339 614 941 0,'0'0'80'16,"0"-17"-29"-16,0 17-14 0,3-18 3 0,-3 18 11 15,6-19 9-15,-6 19 0 0,6-21-11 16,-6 21-12-16,0 0-10 0,8-17-10 0,-8 17 4 0,0 0 2 16,0 0 2-16,0 0-4 0,0 0-8 0,0 0-7 15,0 0-2-15,0 0 0 0,-10 20 2 0,10-20-3 16,-17 37 1-16,4-10 0 0,-2 3-4 0,-2 5 21 16,-4-3-20-16,3 2-11 0,-5 4 18 15,4-3-18-15,-5 8 26 0,5-2 10 16,-3-4-8-16,1 1 7 0,1 0-16 0,0 1 11 15,2-1-13-15,2 0 6 0,0 0-14 0,3-3-15 16,2-2 26-16,3-4-30 0,2-5 35 0,2-3-13 16,3-4-5-16,1-17 3 0,1 26-3 0,-1-26 3 15,4 17-4-15,-4-17 5 0,10 18-2 0,-10-18 2 16,17 12 1-16,-17-12 1 0,25 2-4 0,-25-2 3 16,34-4-2-16,-11-2 0 0,4-4 2 15,1 0-4-15,0-2 4 0,2-2-12 0,0 1-9 16,0-2-18-16,1 4-17 0,-6-2-18 0,5 8-25 15,-30 5-28-15,44-11-80 0,-44 11-63 0,22-5-210 16,0 18 127-16,-22-13 351 0</inkml:trace>
  <inkml:trace contextRef="#ctx0" brushRef="#br0" timeOffset="265.7151">1886 1113 902 0,'0'0'220'15,"-18"-5"-211"-15,18 5-11 0,0 0 7 0,-20-3 15 16,20 3 10-16,0 0 7 0,-24 14-2 16,24-14-5-16,-20 27-3 0,12-6 12 0,-4 3 12 15,4 5-40-15,-1 3 28 0,3 3-41 0,0 2 6 16,2 1 11-16,-1-1-14 0,3-3 5 0,0-4-10 15,4-3 6-15,3-4-18 0,-5-23-11 0,17 33-37 16,-17-33-37-16,25 15-64 0,-25-15-82 16,23-18-210-16,2 16 60 0,-17-30 397 0</inkml:trace>
  <inkml:trace contextRef="#ctx0" brushRef="#br0" timeOffset="687.5914">1891 861 1141 0,'-21'15'268'0,"2"-9"-241"0,19-6-18 16,-23 8-9-16,23-8-1 0,0 0-1 0,0 0 0 15,0 0 0-15,0 0-1 0,0 0 1 0,0 0 0 16,6 19-3-16,-6-19 3 0,0 0-6 0,22 10-12 16,-22-10-19-16,21 6-19 0,-2-5-20 0,-19-1-3 15,30 3 7-15,-30-3 11 0,28 6 21 16,-28-6 16-16,26 14 13 0,-26-14 11 0,23 21 1 15,-23-21 5-15,17 28-2 0,-9-10 4 16,-2 4 9-16,3 2 16 0,-4 4 3 0,2 2 16 16,-5 1 7-16,4 3-9 0,-4 0 7 0,3 1-29 15,-4-1 12-15,4 1-14 0,-4-4 13 0,5 2 6 16,-4-6-14-16,7 1 4 0,-3-11-10 0,5 1 3 16,-11-18-4-16,23 21 3 0,-23-21 0 15,29 8 3-15,-29-8 1 0,35-9 2 0,-16-4 1 16,1-3-7-16,0-7 0 0,1-6-11 0,-2-5-2 15,4-4-12-15,-2-5 7 0,-1 2 7 0,0-2-21 16,-3 3 23-16,-4 0-25 0,-2 4 6 0,-5 3 3 16,-2 1-10-16,-3 3-5 0,-4 0-19 0,1 5-11 15,-5-5-24-15,7 12-10 0,-10-1-12 16,10 18-14-16,-9-19-16 0,9 19-56 16,0 0-82-16,-21 2-181 0,27 15 100 0,-6-17 340 15</inkml:trace>
  <inkml:trace contextRef="#ctx0" brushRef="#br0" timeOffset="906.3432">2745 1033 1073 0,'0'0'38'0,"0"0"-2"0,0 0 12 0,0 0 13 15,0 0 9-15,14 18-11 0,-14-18-23 16,-1 23-8-16,0-5-19 0,-2 4 0 0,-2 3-6 15,-2 4 4-15,0 1 10 0,-2 3-34 0,1 2 33 16,-1-2-33-16,0 3 13 0,1-2 9 16,2-3-14-16,0-4-6 0,7-3-37 0,-1-24-25 15,8 33-55-15,-8-33-65 0,0 0-145 0,34 13-92 16,-34-13 216-16</inkml:trace>
  <inkml:trace contextRef="#ctx0" brushRef="#br0" timeOffset="1390.709">2906 865 1540 0,'-17'3'40'0,"17"-3"-13"16,0 0-15-16,-19 5 0 0,19-5-3 0,0 0-4 16,0 0-5-16,0 0-3 0,0 0 4 0,0 0 6 15,18 13 9-15,-18-13 5 0,23 14 1 16,-23-14-3-16,33 20-11 0,-14-5 0 0,0-1-12 15,0 0 7-15,-2 4-3 0,-2-1 4 0,-2 3-1 16,-3 6 3-16,-4-1-9 0,-1 4 9 0,-5 0-3 16,0 0 4-16,-4 0 10 0,-1 0-28 15,-2-1 31-15,0-3-25 0,-1-3 16 0,2 0 4 0,6-22-12 16,-8 31 2-16,8-31-6 0,0 0 1 16,-1 21-4-16,1-21 2 0,0 0-2 15,0 0-1-15,0 0 4 0,17-5-4 0,-17 5 6 16,17-17-2-16,-17 17 5 0,23-31-3 0,-11 11 3 15,0 0-2-15,0-1-2 0,0 1 31 0,-1-3-27 16,0 1 26-16,0 0-20 0,1 2-9 0,-1 2 1 16,3-2-6-16,-14 20 0 0,29-30 0 0,-29 30 3 15,27-16 1-15,-27 16-1 0,22-3 1 16,-22 3 2-16,17 8-1 0,-17-8 0 0,17 21 3 16,-17-21-5-16,15 32 2 0,-7-15-10 0,-1 4-2 15,3-1-12-15,-2 0-25 0,3 1 22 0,-11-21-37 16,25 34 21-16,-25-34-14 0,30 28-7 15,-30-28-1-15,39 25-5 0,-22-18-4 0,11 5-22 16,-10-10-19-16,14 9-70 0,-10-7-64 0,4-3-145 16,12 12 90-16,-20-17 303 0</inkml:trace>
  <inkml:trace contextRef="#ctx0" brushRef="#br0" timeOffset="1937.5926">3897 1185 900 0,'-36'-3'307'15,"10"-7"-241"-15,8 6 6 0,-7-4-2 16,25 8-4-16,-37-7-9 0,37 7-9 16,-30-3-8-16,30 3-8 0,-27 7-3 0,27-7-5 15,-24 16-8-15,24-16 0 0,-22 28 5 0,12-9-38 16,-1 1 35-16,1 5-32 0,1-2 19 0,0 4 7 16,1-3-11-16,2 0 5 0,-1-2-5 0,6-2 4 15,0-3-5-15,1-17 3 0,7 28-5 0,-7-28 5 16,20 13-2-16,-20-13 0 0,29 4 2 15,-12-5 1-15,2-3 1 0,2-3 1 0,0-4 2 16,-1 0-3-16,1-5-1 0,-1 1-2 0,-1-2 2 16,1 0-5-16,-3 0 6 0,-17 17-7 0,27-26 4 15,-27 26-2-15,0 0 1 0,16-16 0 0,-16 16-1 16,0 0-1-16,0 0-2 0,0 0-1 16,-9 20-3-16,2-3 1 0,-2 6-1 0,-2 10 7 15,-1 8-7-15,-2 4 11 0,2 5-10 16,1 10 11-16,0 5-12 0,3 5 14 0,0 7-15 15,1-4 11-15,1 4 23 0,1-3-22 0,2-5 23 16,0-1-21-16,2-11-14 0,2-3 12 0,2-4-11 16,-1-4 11-16,0-6-9 0,1-5 9 0,-2-6-8 15,-1-5 7-15,0-6-5 0,0-18 5 0,-2 19 0 16,2-19 6-16,0 0 6 0,0 0-1 16,0 0-2-16,-13-17-7 0,6-1-2 0,-3-5-5 15,-1-7 6-15,2-3-7 0,-2-3 7 0,2-1-7 16,0-5 6-16,0-2-6 0,1-1 11 15,-1-2-11-15,2 0 12 0,2-9-12 0,4 0-22 16,2 1 22-16,4-2-25 0,4 7 25 0,5 3 8 16,2 2-9-16,2 3 8 0,1 6-7 0,1 2 4 15,-1 3-4-15,3 8-2 0,-1 1-15 16,6 2-12-16,-4-3-32 0,8 9-36 0,-10-15-62 16,20 20-139-16,-10-7-249 0,-1-7 23 0,10 8 424 15</inkml:trace>
  <inkml:trace contextRef="#ctx0" brushRef="#br0" timeOffset="2250.103">5009 697 1186 0,'0'0'43'0,"-27"-15"-2"0,27 15 3 0,-17 3 10 15,17-3 22-15,-14 19-35 0,14-19 16 0,-17 37-25 16,8-10-29-16,-2 14 33 0,4 6-33 16,-4 4 17-16,5 2 11 0,-3 3-22 0,3 0 12 15,-1 3-4-15,2-1-31 0,1-1 25 0,0-4-29 16,1 0 10-16,-1-5 7 0,4-2-25 15,-1-4-3-15,5-3-31 0,-5-10-8 0,9 8-39 16,-8-37-19-16,10 47-59 0,-10-47-88 0,0 0-168 16,8 23 73-16,-12-41 368 0</inkml:trace>
  <inkml:trace contextRef="#ctx0" brushRef="#br0" timeOffset="2812.6201">4407 815 1673 0,'0'0'53'0,"-22"-2"-21"0,22 2-32 0,0 0-4 15,0 0 8-15,0 0 3 0,26-23 10 0,-4 14 5 16,8-6-8-16,6 1 3 0,6-1-10 16,6-5 0-16,5 3 6 0,5-6-14 0,0-2 18 15,4 3-23-15,4-5 5 0,-3 3 1 0,5 1-5 16,-3-2 8-16,-2 4 0 0,-3 3-5 0,-7 2 2 15,-4 3-9-15,-5 4 7 0,-8 2 1 0,-4 7 2 16,-8 5 4-16,-6 4-4 0,-18-9 0 16,21 31 0-16,-19-8 7 0,-3 10-5 0,-4 6 0 15,-3 7 1-15,-3-5-20 0,-2 2 8 16,-3 2 10-16,-1 2-10 0,-2 7 23 0,1 1-10 16,-1-6-10-16,1 2 14 0,0-2-14 0,3-2 18 15,3 1 2-15,3-4-24 0,-1-4 24 0,5-5-25 16,1-5 7-16,2-2 9 0,4-10-8 0,-1 0 3 15,-1-18-1-15,10 21-1 0,-10-21-2 0,0 0 2 16,18 9-1-16,-18-9 3 0,17-14 5 0,-17 14-2 16,24-34 10-16,-8 9-6 0,-2-5 5 15,4-1-6-15,-1-3-7 0,-3 0 22 0,-2 0-24 16,-1 1 24-16,-2 1-12 0,-1 1-7 16,2 2 5-16,-1 1-9 0,-1 6 5 0,1 5-3 15,-9 17 5-15,0 0-1 0,12-17-3 0,-12 17-3 16,0 0 0-16,0 0 0 0,2 21-1 0,-2-21 5 15,4 35-9-15,-2-11 7 0,1 5-2 16,0 3 3-16,2-1-3 0,0 2-8 0,2-3 13 16,2-4-24-16,3 2 14 0,0-7-26 0,6-1-9 15,-1-3-11-15,8-2-26 0,-7-8-21 0,15 6-47 16,-16-21-59-16,23 15-131 0,-6-8-169 0,-8-11 28 16,14 12 461-16</inkml:trace>
  <inkml:trace contextRef="#ctx0" brushRef="#br0" timeOffset="3000.1231">6090 964 1292 0,'0'0'211'0,"-22"22"-154"0,5-8-15 16,5 7 11-16,-6 0-5 0,4 6-1 0,-1-2-12 16,1 5-11-16,2-3-9 0,2 5-18 0,2-1 18 15,2-1-23-15,2-1 22 0,3-2-11 16,1-2-5-16,2 0-1 0,3-4-23 0,1-2-4 15,5 0-27-15,-11-19-28 0,28 23-65 0,-28-23-65 16,29 6-93-16,-29-6-196 0,23-11 57 16,2 13 430-16</inkml:trace>
  <inkml:trace contextRef="#ctx0" brushRef="#br0" timeOffset="3471.7965">6252 848 1448 0,'-27'22'131'0,"27"-22"-83"0,-12 21-10 0,12-21 8 16,-3 21-5-16,3-21-5 0,3 18-10 0,-3-18-6 15,7 21-2-15,-7-21 0 0,12 23-5 16,-12-23 5-16,14 25-7 0,-14-25 2 0,13 29-8 16,-6-12 1-16,0 0-9 0,0 2 5 0,-2 2-4 15,-2-1 5-15,0 0-2 0,-2 1 1 0,-1 0 3 16,-1 1-20-16,-3 2 26 0,0-2-25 0,0 1 20 15,-1-2-3-15,0 0-4 0,0 0 2 0,5-21-4 16,-6 30 3-16,6-30-3 0,-1 19 2 16,1-19-3-16,0 0-1 0,0 0-1 0,0 0-3 15,0 0 1-15,22-6 0 0,-22 6 4 16,26-31-1-16,-9 9 8 0,4-2-4 0,1-4 5 16,1 1-6-16,-1 1-6 0,-4-1 27 0,-1 2-27 15,-1-1 30-15,-3 2-16 0,0 0-8 0,-1 1 7 16,-1 2-7-16,-11 21 6 0,17-23 0 0,-17 23-1 15,0 0 0-15,0 0 5 0,0 0-10 16,0 0 7-16,3 21-2 0,-6-2-4 0,-2 9 11 16,0-1-12-16,0 2 7 0,0-1-6 0,3-3-29 15,2 0 20-15,1 0-31 0,5-1 13 0,1-5 0 16,8 0-8-16,-15-19 0 0,35 27-6 0,-13-20-1 16,9 3-7-16,-3-8-9 0,10 6-10 0,-4-12-14 15,10 6-22-15,-8-12-22 0,11 5-51 0,-12-10-27 16,9 3-61-16,-1 7-19 15,-15-15 53-15,17 16 232 0</inkml:trace>
  <inkml:trace contextRef="#ctx0" brushRef="#br0" timeOffset="4004.1402">7121 1142 1035 0,'-22'-15'186'0,"22"15"-51"0,-32-23-33 0,32 23-17 16,-39-20-11-16,22 12-11 0,-6-1-3 0,6 3-15 15,-3 2-6-15,20 4-8 0,-29 2-10 16,29-2-7-16,-23 13-2 0,23-13-8 0,-21 19-1 15,21-19 0-15,-18 31-3 0,8-11 4 0,3-1-6 16,0 3-13-16,0-2 25 0,5-2-28 0,0 1 32 16,3-2-11-16,-1-17-5 0,6 30 7 0,-6-30-6 15,15 24 7-15,-15-24-5 0,19 17 3 0,-19-17-4 16,22 8 1-16,-22-8 2 0,25 3 0 0,-25-3 1 16,25-9 2-16,-25 9 3 15,24-19-3-15,-24 19 1 0,27-29-4 0,-16 11 2 16,1 0-6-16,-4 0-9 0,0-2 27 0,-3 2-28 15,-2 0 28-15,-3 18-13 0,1-28-8 0,-1 28 6 16,0 0-1-16,-6-18 1 0,6 18-1 0,0 0-1 16,0 0-3-16,0 0-5 0,-22 20 5 0,13 1-7 15,-3 9-11-15,-2 7 27 0,0 2-26 0,-1 9 19 16,-2 5-2-16,1 4-12 0,-1 6 16 16,1 3-11-16,-1 5 17 0,0 3-14 0,1-2 15 15,2-5-15-15,3-7 1 0,4-4 21 0,1-5-23 16,2-10 25-16,1-2-14 0,2-11-6 15,2-6 4-15,1-4-3 0,-2-18 1 0,3 18-3 16,-3-18 1-16,0 0 0 0,0 0 2 0,0 0 3 16,0 0 2-16,13-28 4 0,-7 6-4 15,-2-4 4-15,4-5-8 0,-3-4 8 0,-1-1-4 16,0-3-11-16,0-1 25 0,-3 2-25 0,0-3 20 16,2-3-6-16,-1-4-9 0,3-7 6 0,1 2-10 15,4 4 9-15,-1 3-8 0,4 11 6 0,0 3-7 16,0 5-4-16,1 0-21 0,4 2-8 0,0-2-26 15,10 6-20-15,-6-6-10 0,12 13-34 0,-11-14-43 16,19 15-59-16,-16-10-67 0,8 6-178 16,13 12 152-16,-19-13 324 0</inkml:trace>
  <inkml:trace contextRef="#ctx0" brushRef="#br0" timeOffset="4362.2031">7597 984 1054 0,'0'0'191'0,"-7"-24"-90"0,7 24-9 0,0 0 4 0,0 0-9 15,-26-14-14-15,26 14-24 0,-17-1-18 0,17 1-12 16,-17 7-9-16,17-7-1 0,-21 20-6 0,21-20 5 16,-25 31-2-16,9-11 8 0,0 1-3 0,-1 3 3 15,1 1-3-15,4-1 3 0,-1 2-8 16,3-4 4-16,2-2-9 0,3 0-13 0,2-2 28 16,3-18-30-16,1 29 24 0,-1-29-9 0,9 20-6 15,-9-20 2-15,0 0 1 0,24 22 0 16,-24-22 0-16,23 7 1 0,-23-7 0 0,32 3 0 15,-15-2 2-15,0 0-1 0,0 0 1 0,-17-1-1 16,28 2 0-16,-28-2-1 0,23 1 1 0,-23-1 1 16,0 0-3-16,22 13 3 0,-22-13 2 0,0 0 3 15,7 25-2-15,-7-25 5 0,-7 31-7 0,1-12 3 16,-5 2-5-16,-2-1 3 0,-2 0-3 16,-2 0 1-16,-2-1-3 0,-1 1 5 0,-2-2-9 15,-1-1 0-15,2 0-9 0,3-2-4 0,18-15-15 16,-31 23-12-16,31-23-37 0,-22 15-43 0,27 6-109 15,-5-21-296-15,-22 7-5 0,22-7 245 0</inkml:trace>
  <inkml:trace contextRef="#ctx0" brushRef="#br1" timeOffset="8651.2843">1387 1939 709 0,'0'0'106'16,"0"0"-37"-16,0 0-21 0,0 0-16 0,0 0 0 15,0 0 5-15,0 0 2 0,0 0-30 16,21-16 30-16,-21 16-40 0,0 0 27 16,0 0-7-16,24-11-2 0,-24 11-4 0,0 0-4 15,26-4-4-15,-26 4-2 0,21 0-2 0,-21 0 0 16,25 3 1-16,-25-3 0 0,30 5-2 0,-11-2 1 15,-1 0 0-15,3-1-1 0,3 1 2 0,2-2 0 16,3 0-1-16,2-1 2 0,3-2-1 16,4 0 4-16,0 0 9 0,4-1 5 0,1-1 1 15,3 2 0-15,0-2-8 0,3 0-4 0,0-1-2 16,2 3 1-16,3-3 6 0,4 0 0 0,1-1 2 16,4 1-6-16,2-1-4 0,3 1-5 0,1 0 1 15,3 1-1-15,2-2 1 0,0 1-3 0,3 0-2 16,1 1-2-16,1 2 0 0,2-1 0 15,-2 1 4-15,3 0 0 0,3 0 2 16,-3 1-1-16,3-1 0 0,0-1 1 0,2 1 0 16,3-2-1-16,-1 1 1 0,1-1-1 0,1-1 4 15,2 0-1-15,-1-1 4 0,3 1 2 0,-1-2 1 16,1 2 2-16,-1-1 3 0,-1 0 5 0,-1 0 1 16,2-1-5-16,-2 1-3 0,3 0-12 0,-1 0 2 15,-3 1-2-15,-2 0 2 0,1 2 1 0,-3-1-1 16,3 1-1-16,-2 1-2 0,-2 2 0 15,-1-1 0-15,-3 2 0 0,-1 0 2 0,0 0-2 16,-4 2 0-16,2-3 0 0,-3 2-1 16,-3 0 2-16,-1 0-1 0,-4 0 0 0,-1 2 0 15,-3-2 2-15,-2 1-1 0,-2-1 0 0,-3-1 0 16,0 2 0-16,-4-2 0 0,0-1 1 0,-2 0-1 16,-5-1 0-16,0 1 1 0,-2 0 2 15,-1-3-1-15,-1 5 1 0,-3-4-1 0,0 1-2 16,-5 0 0-16,1-1 0 0,-3-2 0 0,-4 0 0 0,-4 2 0 15,-3-2-2-15,-4 2 1 0,-17 2-1 0,21-3 1 16,-21 3 0-16,0 0-1 0,0 0 0 16,0 0-9-16,0 0-14 0,0 0-27 0,0 0-36 15,0 0-51-15,-15-27-84 0,15 27-166 0,0 0-66 16,0 0 253-16</inkml:trace>
  <inkml:trace contextRef="#ctx0" brushRef="#br2" timeOffset="20945.6742">1054 2713 486 0,'0'0'40'15,"0"0"-8"-15,5-17 9 0,-5 17-2 0,0 0 9 16,8-17 12-16,-8 17-3 0,0 0 10 0,-1-18-4 16,1 18-2-16,0 0-5 0,0 0-3 0,-8-19 0 15,8 19 0-15,0 0 3 0,0 0-2 0,-14-18-2 16,14 18-6-16,0 0-5 0,0 0-9 0,0 0-27 16,0 0 12-16,-12-18-25 0,12 18 18 15,0 0-2-15,0 0-1 0,0 0 0 0,0 0-2 16,0 0-3-16,0 0-1 0,0 0 19 0,-2 21-37 15,2-1 37-15,0 8-33 0,-1 7 12 16,-2 6 8-16,-1 2-9 0,0 1 12 0,-4 4-8 0,3 0 14 16,-3-2-11-16,2-1 14 0,-1-7-10 15,2-1 7-15,-1-6-10 0,1-3 5 0,1-4-10 16,2-3 4-16,0-4-6 0,2-17 3 16,2 19-2-16,-2-19 1 0,0 0-2 0,0 0 2 15,0 0 1-15,0 0-1 0,0 0 4 0,0 0-1 16,0 0 3-16,18-17-2 0,-13-1 2 0,0-6-5 15,1-7 6-15,-1-4-9 0,-1 0 8 0,1 0-10 16,-1 1 10-16,-4 0-7 0,-2 1 6 0,-2 0-7 16,-2 2 5-16,1 0-6 0,1 2 6 15,1 3-6-15,0 1 5 0,1 2-5 0,1 4 5 16,1 19-5-16,1-28 4 0,-1 28-4 0,0 0 2 16,3-17 0-16,-3 17-1 0,0 0 1 15,0 0-1-15,0 0 0 0,0 0 0 0,0 0 0 16,21-1 1-16,-21 1 2 0,20 6-2 0,-20-6 1 15,24 11-1-15,-24-11 1 0,27 15-2 0,-27-15 2 16,31 17-1-16,-14-9 2 0,3-1-2 16,-1 1 1-16,2-2-1 0,1-3 2 0,1-2-2 15,2-2 2-15,5-2 1 0,-1-6 1 0,2-2 3 16,1-3 1-16,1-4 5 0,0-2-4 0,-3-2 4 16,-1 1 10-16,-2-2-33 0,-1 1 29 0,-3 1-32 15,-4 3 12-15,-19 18 3 0,28-25-3 0,-28 25 2 16,0 0 0-16,0 0 4 0,0 0 1 0,0 0 1 15,0 0-1-15,0 0-3 16,4 31 1-16,-8 2 13 0,-2 10-25 0,-5 6 24 16,-1 4-23-16,-3 0 5 0,0 2 8 0,1-1-12 15,2-3 10-15,5-3-10 0,3-5 9 0,5-3-16 16,3-4-1-16,6 0-25 0,-1-6-17 0,8 8-21 16,-4-16-67-16,15 19-47 0,-19-22-117 0,8 8-216 15,8 10 69-15,-14-18 423 0</inkml:trace>
  <inkml:trace contextRef="#ctx0" brushRef="#br2" timeOffset="21726.1788">1284 4005 740 0,'-13'-26'192'0,"4"6"-177"0,4 2 9 15,-2-1 15-15,7 19 38 0,-11-24 15 0,11 24 12 16,0 0-14-16,0 0-22 0,0 0-22 0,-18-3-39 15,18 3 3-15,0 0-24 0,-17 27 17 0,13-8 9 16,-1 6 2-16,3 5 13 0,-3 2-5 0,4 7 7 16,-3 1-17-16,4 5 7 0,-1 0-10 15,1 2 9-15,-1-1-8 0,1-2 7 16,-2 0-13-16,1-3 10 0,0-2 8 0,1-2-27 16,-2-3 28-16,0-2-29 0,1-7 11 0,1-2 6 15,-1-6-7-15,1-17 3 0,1 23-5 0,-1-23 0 16,0 0-1-16,0 0 2 0,0 0 1 0,0 0-1 15,0 0 1-15,0 0-2 0,0 0 0 0,1-29-2 16,-1 6 4-16,2-9-7 0,0-4-7 16,0-1 25-16,2-3-25 0,-2 0 24 0,1 0-9 15,-2-2-9-15,-1-3 10 0,0-2-10 0,0-2 11 16,1 0-11-16,3-1 10 0,0 2-10 0,0 2 9 16,5 2-10-16,2 3-7 0,2 4 25 15,4 2-25-15,3 4 26 0,2 5-11 0,1 2-6 16,1 3 5-16,0 2-4 0,0 4 3 0,-1 3-3 15,-3 6 2-15,0 1-4 0,-1 5-3 16,-2 1-2-16,-17-1-3 0,28 10 0 0,-28-10-3 16,22 23-2-16,-12-4-8 0,-5 2 2 0,0 8-6 15,-7-1 10-15,0 7 14 0,-8 2-23 0,-1 2 33 16,-5 1-24-16,-1 0 13 0,-3 0 10 0,-3-2-8 16,-2-1 9-16,-1-1-8 0,0-2 11 0,-1-4-1 15,1-1 12-15,-1-7 0 0,5-2 6 16,-1-7-3-16,6-3 2 0,17-10-7 0,-22 6-2 15,22-6-8-15,0 0-5 0,0 0-6 0,0 0 0 16,0 0 2-16,0 0 1 0,17-10 4 0,-17 10 2 16,29-9 3-16,-9 4-1 0,1 0 1 0,5 2-4 15,-1 2 0-15,1 1-1 0,0 3-1 16,-2 2 1-16,-1 4-2 0,-1 0 1 0,-1 4-3 16,-2 2 4-16,-1 2-4 0,-2 2 4 15,0 2-6-15,-2 1 5 0,0 1-6 0,-1 0 5 16,-2-3-14-16,0-2-26 0,3 2 3 0,-14-20-67 15,29 33-29-15,-29-33-104 0,34 9-263 0,-12 2-3 16,-22-11 278-16</inkml:trace>
  <inkml:trace contextRef="#ctx0" brushRef="#br2" timeOffset="22375.5114">1597 5247 710 0,'0'-16'56'0,"0"16"-4"0,0-34 6 16,0 34 23-16,-3-29 11 0,3 29 9 15,-7-19-8-15,7 19-8 0,-17-9-11 0,17 9-6 16,-29 0-10-16,29 0-22 0,-39 11 12 0,18 2-19 16,-6-2 9-16,2 8 1 0,-6 1-11 0,3 4 2 15,-3 1-9-15,2 4 3 0,-3 0-9 0,4 1 6 16,1 1-9-16,5 0 4 0,2-2-10 16,5-1 3-16,4-4-8 0,4-4 2 0,6-4-5 15,1-16 2-15,9 28-3 0,-9-28 3 16,26 23-3-16,-7-13 3 0,4-3-2 0,5-1 1 15,4-2 0-15,2-3 0 0,4 0 0 0,-1-1 1 16,2 0 0-16,-2 1 0 0,-1 1 1 0,-2 0 0 16,-2 2-2-16,-4 1 2 0,-6 1-2 0,-3 0 2 15,-19-6-2-15,21 17 2 0,-21-17-1 0,4 24 2 16,-4-24-2-16,-11 32 4 0,-3-10-5 16,-3 0-13-16,-6 1 26 0,-4 1-25 0,-1 0 27 15,-2-1-10-15,0-1-7 0,0-1 2 0,2-3-11 16,0-4-2-16,8 0-10 0,2-6-7 15,18-8-15-15,-28 7-30 0,28-7-47 0,0 0-105 16,0 0-188-16,0 0-124 0,6-19 155 0,11 23 385 16</inkml:trace>
  <inkml:trace contextRef="#ctx0" brushRef="#br2" timeOffset="22987.2081">1605 6809 734 0,'0'0'73'0,"0"0"4"0,4-17-6 0,-4 17-13 0,5-18-7 0,-5 18-13 16,1-21-2-16,-1 21 7 0,-4-18 15 0,4 18 10 15,0 0 3-15,-14-18-3 0,14 18-7 16,-27-11-9-16,6 6-8 0,2 8-10 0,-7-3-4 15,1 7 1-15,-6 0-2 0,1 6 3 0,-6 2-4 16,4 3-1-16,-5 4-4 0,3 1 2 16,0 3-5-16,4 5 4 0,-1 1-7 0,6 5 2 15,0 0-8-15,5 2-10 0,3 1 17 0,5 1-21 16,2-4 19-16,6 1-6 0,3-6-10 16,6-3 4-16,5-4-8 0,4-2 4 0,7-4-2 15,3-3 3-15,7-2-2 0,3-5-1 0,4-3-2 16,4-6-4-16,5-4-9 0,-1-7-13 0,9-3-16 15,-4-12-33-15,13 7-52 0,-16-31-142 0,9 14-341 16,5-6 46-16,-8-9 348 0</inkml:trace>
  <inkml:trace contextRef="#ctx0" brushRef="#br2" timeOffset="27223.6673">1503 7960 945 0,'0'0'74'0,"0"0"-40"0,0 0-19 15,0 0-6-15,0 0 5 0,17-13 10 0,-17 13 1 16,0 0 1-16,0 0-5 0,12-17-4 0,-12 17 1 0,0 0 7 0,0 0 8 15,13-20 6-15,-13 20 2 0,0 0 1 0,0 0 0 16,0 0 4-16,0 0-3 0,2-21 0 0,-2 21-4 16,0 0-6-16,0 0-3 0,-20-16-6 15,20 16-5-15,-22-7-2 0,22 7-5 0,-31-3-2 16,12 6-1-16,0-1 0 0,-2 3 0 0,-3 1 1 16,1 3-1-16,-1 3-4 0,-2 2 2 0,2 1-3 15,-2 4 6 1,3 2-4-16,-1 0 4 0,2 5-5 0,0 0 2 15,-1 3-6-15,1 3 6 0,1 2-7 0,2 2 9 16,1 0-5-16,3 3-10 0,2 0 24 16,2-3-23-16,3-1 20 0,3-6-8 0,8-2-8 15,1-3 4-15,3-2-4 0,5-4 4 0,-12-18-4 16,28 29 2-16,-9-20-1 0,2 0-1 16,3-4 0-16,2-3 2 0,1-3-1 0,2-3 1 15,0-4 0-15,3-2-2 0,-1-4 3 0,1-3-2 16,-4-1 4-16,-4-2-4 0,-1 2 3 0,-3 0-4 15,-20 18 2-15,28-30 0 0,-28 30 1 16,17-21-2-16,-17 21 1 0,0 0-1 0,0 0 3 16,0 0 0-16,0 0 2 0,0 0 1 0,0 0-1 15,0 0 1-15,0 0-5 0,0 0 0 0,0 0-3 16,0 0 1-16,-9 30-2 0,4-10 4 0,1 1-4 16,-1 2 4-16,2 0-3 0,2-2 1 0,2-2-5 15,2-2-2-15,5 1-13 0,-8-18-7 16,20 29-17-16,-20-29-20 0,30 26-44 15,-30-26-64-15,41 14-164 0,-17-10-235 0,-5-9 47 16,10 11 468-16</inkml:trace>
  <inkml:trace contextRef="#ctx0" brushRef="#br2" timeOffset="28233.5221">1207 9449 376 0,'0'0'13'0,"-9"-22"-4"0,9 22 20 0,-5-24 44 0,5 24 2 15,-3-27 9-15,3 27 1 0,2-28-18 16,-4 10 16-16,2 18 14 0,6-23-7 16,-6 23-8-16,0 0-5 0,0 0-8 0,8-21-7 15,-8 21-9-15,0 0-11 0,0 0-8 0,0 0-11 16,0 0-8-16,0 0-8 0,0 0-4 0,0 0-1 16,1 19 3-16,-1-19 4 0,4 25 9 0,-6-8 1 15,5 6 5-15,-6 4-9 0,3 5 1 0,-3 5-11 16,-1 1-8-16,-1 4 29 0,0 2-22 15,-2 1 25-15,2 3-10 0,-3-3-13 0,2 0 7 16,-2-5-11-16,2-3 7 0,0-4-7 0,1-5 9 16,3-6-7-16,2-22 5 0,-3 25-5 0,3-25-1 15,0 0-1-15,0 0 0 0,0 0 2 16,0 0 1-16,0 0 7 0,0 0 2 0,3-18 3 16,-2 0-4-16,0-7-4 0,2-4-9 0,-1-2 5 15,2-2-8-15,-1 1 7 0,0 0-6 16,0 0 5-16,0-1-6 0,-1 0 6 0,1-3-7 15,-1 2-8-15,1-1 24 0,-1-4-23 0,3 2 22 16,0-4-7-16,1 2-8 0,1 4 8 0,3 0-7 16,2 7 5-16,1 0-5 0,3 4 4 0,0 4-4 15,1 1 4-15,0 5-3 0,1 3 1 0,-18 11-1 16,33-16 1-16,-16 10 0 0,0 4 1 16,-17 2-2-16,34-1 2 0,-34 1-1 0,32 4-2 15,-15 3 1-15,-17-7-1 0,33 13 0 16,-33-13-1-16,31 20 1 0,-31-20-3 0,28 27 1 15,-28-27-3-15,23 29 3 0,-23-29-5 0,15 31 2 16,-10-12-3-16,-5-1 2 0,-2 1-2 0,-5 0 6 16,-1 1 0-16,-4 0 7 0,-4 1-4 0,-2-1 5 15,-2 1-5-15,-2-2 5 0,0 0-4 16,-1-1 4-16,0-3-4 0,0-1-13 0,1-2 31 16,2-3-30-16,0-1 32 0,20-8-13 0,-31 13-3 15,31-13 2-15,-22 7-2 0,22-7 2 0,0 0-1 16,0 0-1-16,0 0-2 0,0 0-3 0,0 0 1 15,0 0-2-15,0 0 4 0,0 0 4 0,14 17 4 16,-14-17 5-16,29 13 1 0,-12-4 0 16,2-1-5-16,0 1 3 0,1 1-5 15,-1 0 2-15,-2 0-4 0,0 1-2 0,0 0-4 16,-17-11 1-16,31 24-1 0,-31-24 2 0,21 25-4 16,-21-25 4-16,17 27-9 0,-10-10-10 0,1 4-11 15,-3-1 1-15,1 7-13 0,-5-3 1 0,5 6-35 16,-11-7-31-16,14 16-58 0,-19-21-60 0,22 18-114 15,-2-6-173-15,-10-30 162 0,16 46 348 16</inkml:trace>
  <inkml:trace contextRef="#ctx0" brushRef="#br2" timeOffset="28733.4685">1333 10650 1291 0,'-39'-9'126'0,"39"9"-92"0,0 0-18 15,0 0-10-15,0 0-3 0,-17 23 7 16,17-23 6-16,-2 28 8 0,-1-9 3 0,4 8 8 16,-6 3 13-16,5 7-30 0,-3-2 26 0,3 6-33 15,-2-3-1-15,4 2 8 0,-4 0-12 16,4 1 7-16,-2 3-8 0,-2-1 5 0,2 0-11 16,-1-2 7-16,-1-4-10 0,0-2 7 0,0 0-7 15,1-5 5-15,1-4-15 0,-1-7-10 0,4-2-33 16,-3-17-30-16,9 23-50 0,-9-23-84 0,0 0-105 15,22-6-186-15,-19-13 119 0,17 12 393 0</inkml:trace>
  <inkml:trace contextRef="#ctx0" brushRef="#br2" timeOffset="28952.206">1379 10687 1616 0,'0'0'70'15,"0"0"-35"-15,0 0-25 0,0 0-12 16,0 0-1-16,0 0 1 0,0 0 2 0,0 0 2 16,0 0 1-16,25-1-3 0,-25 1 1 0,28-7-1 15,-11 1 0-15,3 0 0 0,-1-3 0 0,1 1-2 16,2-1 3-16,-2 0-14 0,3 3-15 0,-3-4-20 16,3 11-25-16,-23-1-23 0,33 1-34 15,-33-1-58-15,20 8-137 0,-20-8-159 0,7 20 141 16,1 8 343-16</inkml:trace>
  <inkml:trace contextRef="#ctx0" brushRef="#br2" timeOffset="29176.1717">1300 11113 1571 0,'0'0'53'0,"0"0"-41"0,0 0-13 16,0 0 2-16,0 0 19 0,33-19 12 0,-33 19 7 15,37-21-5 1,-16 8-11-16,5-1-15 0,-1 0-2 0,2-2-5 0,0 2 1 0,-2 0-2 0,-1 2 1 0,0 3-3 16,-4 0 2-16,-3 4-5 0,-17 5-7 0,27-5-20 15,-27 5-23-15,18 6-34 0,-4 11-48 16,-14-17-68-16,6 26-105 0,-10-4-186 16,4-22 41-16,-6 47 452 0</inkml:trace>
  <inkml:trace contextRef="#ctx0" brushRef="#br2" timeOffset="29379.3832">1340 11430 1589 0,'-17'11'93'0,"17"-11"-74"0,0 0-4 16,0 0-9-16,0 0-13 0,0 0 19 0,22-5 14 16,-5 0 20-16,2-6-23 0,4-1 11 0,5-5-24 15,2-2-11-15,1-2 3 0,1 1-9 16,1 1-2-16,-4 1-15 0,6 5-14 0,-6-4-27 15,6 11-29-15,-11-10-46 0,15 26-96 0,-39-10-236 16,37 1-32-16,-10 16 227 0</inkml:trace>
  <inkml:trace contextRef="#ctx0" brushRef="#br2" timeOffset="30207.5017">1279 12233 788 0,'0'0'256'0,"0"0"-192"0,0 0-23 0,-21 12-11 15,21-12 0-15,-11 20 8 0,11-20 4 0,-10 31 5 32,10-31-6-32,-13 38 3 0,5-17-13 0,4 6 2 15,-2-3-8-15,2 5 5 0,-3-3-9 0,5 6 9 16,-6-3-8-16,5 1 6 0,-4-1-6 0,2 0 2 16,-3-3-6-16,5-1-12 0,-2-3 27 15,2-2-33-15,3-20 28 0,-6 27-20 0,6-27-7 16,0 0 3-16,0 0-3 0,0 0-1 0,0 0 3 0,0 0-3 0,0 0 0 0,0 0 2 15,0 0 6-15,0 0 2 0,3-28-15 0,-1 6 28 32,-1-7-30-32,2 0 24 0,-2-3-9 0,3-1-9 15,-2 0 7-15,1-2-12 0,0 1 11 16,1 2-9-16,0-3 7 0,-1 4-3 0,1 1 3 0,1 2-5 0,0 7 3 0,-1 2-4 0,-4 19 5 16,11-25-4-16,-11 25 4 0,0 0-4 0,15-18 1 15,-15 18 0-15,0 0 0 0,17 1 1 0,-17-1-1 16,17 11 1-16,-17-11-1 0,24 22 2 0,-24-22-2 15,31 31 3-15,-15-13-2 0,1 4-1 0,0 2-3 16,0 0 6-16,1 4-7 0,1-1 8 16,0 1-6-16,0 1 6 0,2 1-6 15,1 0 5-15,1 3-6 0,0-4 7 0,0 0-7 32,0-4-4-32,-1-3 25 0,0-4-25 0,2-5 28 15,2-2-17-15,-3-5-2 0,1-4-2 0,-2-5 2 0,-3-4-2 0,-2-5-17 0,0-6 30 0,-2-6-27 16,0-5 31-16,-1-5-1 0,0-3-4 0,-2 0 8 15,-2-3-9-15,-3 2 11 0,-4 2-10 16,-1-1 9-16,-2 2-10 0,-3 1 0 0,0 0-7 16,-3 0 0-16,-1 0-8 0,1 0 8 0,0 2-7 15,3 4 5-15,0 6-4 0,3 22-17 16,-3-29 18-16,3 29-35 0,0 0 15 0,0 0-42 16,0 0-27-16,0 0-64 0,0 0-169 0,0 0-248 15,0 0 34-15,0 0 387 0</inkml:trace>
  <inkml:trace contextRef="#ctx0" brushRef="#br3" timeOffset="69229.2698">2016 2964 643 0,'0'0'241'0,"0"0"-157"0,0 0-20 0,0 0-23 15,0 0-12-15,0 0 1 0,-1-17-6 0,1 17-8 32,0 0-8-32,0 0-1 0,-4-22 0 0,4 22 4 15,0 0 3-15,-3-18 8 0,3 18 5 0,0 0 10 16,0 0 1-16,-10-17 1 0,10 17-6 0,0 0-4 15,0 0-7-15,-18-4-6 0,18 4-5 0,0 0-8 16,-28 9 0-16,28-9-3 0,-28 22 2 0,8-5 0 0,0 2 6 16,-5 2 0-16,2 3 9 0,-4-2-2 0,3 2 6 15,-2-1-9-15,6 1 3 0,-1-2-9 0,7 1 3 16,0-4-8-16,6-1 3 0,8-18-6 0,-9 29 3 16,9-29-5-16,4 28 4 0,-4-28 16 0,16 26-34 15,-16-26 34-15,25 20-35 0,-8-10 17 0,3-3 1 16,3-3-1-16,0-2 1 0,2-4 0 15,2-2 1-15,1-4 2 0,1-3 15 0,-1-4-33 16,0 0 33-16,-3-5-32 0,-4 0 15 0,-1-5 7 16,-3-1-8-16,-3-2 8 0,0-1-8 0,-6 1 7 15,-2 3-6-15,-6 1 7 0,-2 3-5 0,-6 0 3 16,-1 3-5-16,9 18 1 0,-28-30-4 0,11 19 0 16,-2 2-3-16,-3 4 0 0,-4 1-3 0,1 5-3 15,-3 2-8-15,3 5-9 0,0-2-11 0,8 10-20 16,-6-10-20-16,14 12-38 0,-8-15-53 0,17-3-88 15,5 29-189-15,-5-29 73 0,22 10 375 0</inkml:trace>
  <inkml:trace contextRef="#ctx0" brushRef="#br3" timeOffset="69607.4498">2316 2867 1356 0,'-25'-20'92'0,"25"20"-45"0,0 0-15 16,0 0-9-16,-7-19 6 0,7 19 5 15,0 0 3-15,0 0-6 0,0 0-11 0,0 0-7 16,0 0-8-16,0 0-4 0,0 0-2 0,0 0 1 16,0 0 0-16,-2 26 3 0,4-9-3 0,-1 5 5 15,0 4-7-15,-1 3 6 0,1 4-6 0,-1 0 8 16,0-1-5-16,-1 2 8 0,0-3-8 0,1-2 6 15,1-2-10-15,1-4 7 0,2-3-7 0,1-2 4 16,-5-18-2-16,15 24-13 0,-15-24 33 0,20 15-33 16,-20-15 35-16,27 6-15 0,-27-6-17 0,30-9 37 15,-13-2-31-15,2-1 30 0,-1-5-13 0,0-5-9 16,-1-3 4-16,0-2-9 0,-1-2 6 0,0 2-6 16,-3 1 5-16,-3 1-5 0,-3 2 7 15,-3-1-7-15,-2-1 1 0,-2 0-10 0,2 1-8 16,-5-4-22-16,8 9-17 0,-7-7-31 0,2 26-34 15,7-36-56-15,11 32-110 0,-18 4-205 0,17-27 26 16,4 29 413-16</inkml:trace>
  <inkml:trace contextRef="#ctx0" brushRef="#br3" timeOffset="70044.9572">2844 2974 1398 0,'0'0'23'0,"0"0"-30"15,0 0-1-15,0 0 1 0,0 0 13 0,0 0 10 16,0 0 3-16,29 8 0 0,-29-8-7 0,31-2-6 16,-12-1-3-16,2-1-1 0,1-2 0 0,0-2-1 15,2 0 1-15,0-1-2 0,-2 0 3 0,0-2-2 16,-5 0 5-16,0 1 1 0,-17 10 5 0,29-23-3 15,-29 23 3-15,22-25-8 0,-22 25 2 0,9-22-3 16,-9 22 2-16,-1-22-2 0,1 22 0 0,-9-21-3 16,9 21 0-16,-18-19-3 0,18 19 2 15,-28-8-1-15,11 6 3 0,-1 3 2 0,-4 4 4 16,-1 3 3-16,-2 3 3 0,1 8 11 0,-5-1 2 16,3 8 11-16,-4-1-4 0,4 7 4 15,-2-2-14-15,5 1 0 0,3 0-13 0,3-5 1 16,4-2-10-16,4-3 2 0,5-3-5 0,4-1 2 15,0-17-4-15,11 28 1 0,-11-28-2 0,27 17 1 16,-5-11-8-16,2-4-8 0,9-1-20 0,0-7-20 16,10 4-25-16,-6-14-31 0,16 14-45 0,-15-21-58 15,18 16-73-15,-9-2-169 0,-8-17 129 0,16 18 332 16</inkml:trace>
  <inkml:trace contextRef="#ctx0" brushRef="#br3" timeOffset="70560.5835">3492 2840 1248 0,'-15'24'116'16,"-4"-16"-51"-16,10 10-7 0,9-18-13 15,-27 38 0-15,12-19-15 0,3 4 0 0,-1-2-9 16,3 1 0-16,-1-2-10 0,3-1 3 0,0-2-5 16,3 0 3-16,5-17-4 0,-6 28-3 0,6-28-6 15,3 21 1-15,-3-21-1 0,0 0-1 0,10 17-3 16,-10-17 1-16,0 0-2 0,0 0 1 15,21 0 1-15,-21 0 1 0,0 0 5 0,22-22-1 16,-22 22 3-16,19-34-3 0,-11 15 3 16,3-3-4-16,-2 0 4 0,-1 0-5 0,-1-2 6 15,-1 1-5-15,-1-1 5 0,0 1-6 0,-2 1 5 16,-1 2-4-16,-1 0 3 0,2 3-4 0,-3 17 3 16,2-25-3-16,-2 25 2 0,0 0 0 0,0 0 1 15,0 0 0-15,0 0-2 0,0 0 2 0,0 0-1 16,0 0 2-16,0 0-1 0,12 25 1 0,-12-25-2 15,9 22 0-15,-9-22-2 0,13 21 2 16,-13-21-3-16,23 15 3 0,-23-15-1 0,38 10 1 16,-13-7 0-16,5-5 0 0,4-1-1 15,1-2 0-15,3-2 1 0,1-2-2 0,0-1 2 16,-3 1-1-16,-2-2 1 0,-5 1-1 0,-6 2 1 16,-2 1-2-16,-4 0 2 0,-17 7-2 0,22-8 3 15,-22 8 0-15,0 0 2 0,0 0 1 16,0 0 3-16,0 0 0 0,0 0-2 0,0 0-2 15,0 0-4-15,0 0-1 0,0 0-2 0,-21 16 3 16,21-16-3-16,-20 34 3 0,9-11-5 0,0 3 1 16,1 2-11-16,-1 0-2 0,5 3-19 0,-4-8-34 15,10 10-6-15,-6-13 1 0,12 11-39 0,-6-31-47 16,10 38-106-16,-10-38-146 0,10 22-21 16,13-1 329-16</inkml:trace>
  <inkml:trace contextRef="#ctx0" brushRef="#br3" timeOffset="70998.1035">4211 2906 1277 0,'1'21'134'0,"-1"-21"-97"0,0 0-14 15,0 0 6-15,0 0 5 0,0 0 1 0,0 0-2 16,13 19-10-16,-13-19-6 0,0 0-4 0,26 13-4 16,-26-13-3-16,26 5-2 0,-26-5 1 15,31 0-2-15,-11-2-1 0,1-1-1 0,-1-3 0 16,2 0-2-16,-1-2 3 0,-2-1-4 0,-2 0 2 16,-17 9-2-16,30-21 2 0,-30 21-1 0,20-22 3 15,-20 22-2-15,14-21 4 0,-14 21-2 0,4-22 2 16,-4 22-3-16,-1-22 2 0,1 22-2 0,-7-21 2 15,7 21-2-15,0 0 1 0,-28-21-4 0,28 21-1 16,-29-8-2-16,12 8 1 0,-3 4 0 16,0 5 2-16,-2 4 3 0,-4 1-2 15,2 6 7-15,-4 1 4 0,1 5 10 0,0-1 1 16,4 4 7-16,0-3-11 0,6-1-1 0,4-2-13 16,3-4 1-16,6-2-7 0,4-17 2 0,0 26-3 15,0-26 2-15,15 18-2 0,-15-18 2 0,32 10-2 16,-9-10-2-16,2-4-10 0,3-5-21 0,9 5-34 15,-7-15-33-15,18 16-55 0,-21-21-52 16,25 14-143-16,-6-1-136 0,-15-16 149 0,17 20 341 16</inkml:trace>
  <inkml:trace contextRef="#ctx0" brushRef="#br3" timeOffset="71341.9052">4694 2872 1116 0,'0'0'112'0,"-21"23"-36"15,21-23-18-15,-20 32-4 0,20-32-12 0,-22 36-2 16,8-19-14-16,7 2-5 0,7-19-9 0,-15 30 2 16,15-30-7-16,-4 21 3 0,4-21-8 0,0 0-1 15,1 17-4-15,-1-17 0 0,0 0-1 0,0 0-1 16,17 2 3-16,-17-2 0 0,18-9 5 0,-18 9-2 16,26-18 4-16,-26 18-4 0,28-29 4 15,-14 12-2-15,1 0 6 0,1 0-3 0,-3 0 6 16,-1 0-4-16,-1-1 5 0,-11 18-4 15,20-32 6-15,-20 32-4 0,17-25 2 0,-17 25-5 16,18-22 0-16,-18 22-5 0,0 0 0 0,19-14-1 16,-19 14-1-16,0 0-2 0,0 0 2 0,0 0 2 15,0 0 1-15,19 18 5 0,-19-18-5 0,4 25 3 16,-2-8-7-16,0 0 2 0,-1 1-5 16,2 2 5-16,0-1-6 0,1-2-1 0,2 2-18 15,-6-19-12-15,17 33-29 0,-17-33-18 0,24 25-35 16,-24-25-110-16,28 5-212 0,-3 5-60 0,-25-10 256 15</inkml:trace>
  <inkml:trace contextRef="#ctx0" brushRef="#br3" timeOffset="71576.2422">5538 2341 1184 0,'-22'-14'279'15,"22"14"-209"-15,-27 24-18 0,13 1 3 0,-8-3-12 16,4 12-1-16,-7 0-19 0,5 5-3 16,-4 3-18-16,4 4-7 0,-1 1 24 0,0 3-27 15,4-1 24-15,2 0-10 0,0-3-13 0,4-3 1 16,6-2-29-16,-2-6-14 0,11 5-37 0,-8-17-32 16,17 15-70-16,-13-38-96 0,-1 31-216 15,12-7 22-15,-11-24 432 0</inkml:trace>
  <inkml:trace contextRef="#ctx0" brushRef="#br3" timeOffset="71763.7421">5218 2701 1856 0,'-17'10'50'0,"17"-10"-26"15,0 0-3-15,0 0 7 0,26 19 4 16,-8-12 1-16,4-4-30 0,3 2-3 15,7-5 0-15,3 0 0 0,2-2 0 0,3-3 0 16,0-1 0-16,3-2 0 0,-1-1 0 0,-1-2-1 16,4 5-79-16,-14-13-94 0,21 14-421 0,-21-4-37 15,-2 3 68-15</inkml:trace>
  <inkml:trace contextRef="#ctx0" brushRef="#br3" timeOffset="87337.5857">1787 4453 1327 0,'0'0'87'0,"0"0"-53"0,0 0-24 0,0 0-8 15,0 0 0-15,0 0 3 0,0 0-1 0,19-16 1 31,-19 16-1-31,20-5-1 0,-20 5 0 0,30-4-1 16,-12 1-2-16,4-1 2 0,0 0 0 0,1-4 4 16,0 2-1-16,-1-2 3 0,0-1-5 0,-3 1 0 15,0-2-2-15,0 1 3 0,-19 9 0 0,31-22 4 0,-31 22-2 16,23-23 5-16,-23 23-1 0,16-28 4 0,-16 28-5 16,12-30 1-16,-12 30-6 0,3-33 8 0,-3 33 2 15,-5-29 10-15,5 29 1 0,-12-23 0 0,12 23-7 16,-22-14-2-16,22 14-5 0,-30-8-1 15,11 11-3-15,-3 3-1 0,-1 5 1 0,-2 6-1 16,-2 3 5-16,-1 2-2 0,1 3 6 0,2 0-6 16,3-1 2-16,5-1-7 0,3-3-1 0,6-3-5 15,8-17 3-15,-4 30-5 0,4-30 4 0,14 27-4 16,-14-27 2-16,31 24-4 0,-9-14-2 0,2 1-11 16,0-3-6-16,4 3-17 0,-5-7-29 0,8 9-6 15,-8-14-32-15,13 12-8 0,-13-16-31 0,14 11-35 16,-13-16-31-16,8 7-52 0,-1 0-67 0,-15-19 122 15,20 22 211-15</inkml:trace>
  <inkml:trace contextRef="#ctx0" brushRef="#br3" timeOffset="87904.198">2351 4224 619 0,'0'0'143'16,"0"0"-32"-16,0 0-5 0,0 0-22 0,0 0-24 15,0 0-29-15,-19 10-15 0,19-10 1 0,-6 23 15 16,6-23 8-16,-10 34 5 0,2-16-9 0,3 7 2 15,-3-2-9-15,3 5 2 0,-3-2-10 0,2 3 1 16,1-4 14-16,2 2-34 0,-2-3 32 0,4 0-37 16,-2-3 6-16,3 0 3 0,0-21-6 0,0 31 3 15,0-31-3-15,2 20 2 0,-2-20-2 0,0 0 0 16,0 0-2-16,0 0-2 0,0 0-2 0,0 0 2 16,0 0-3-16,21-8-2 0,-21 8-3 15,14-32-9-15,-3 13 4 0,-4-5 15 0,3 1-27 16,-2 0 40-16,-2 0-28 0,0 1 16 0,-1-1 7 15,-2 1-2-15,-2-1 7 0,1 0-5 0,-2-1 7 16,3-1-10-16,0-1 4 0,4 1-7 0,1 2 4 16,3 0-5-16,2 4 4 0,-13 19-5 0,26-28 4 15,-26 28-3-15,25-14 2 0,-25 14-2 0,24-3 0 16,-24 3 0-16,21 3-1 0,-21-3 2 0,20 10-2 16,-20-10 0-16,18 12-1 0,-18-12-3 0,15 17-6 15,-15-17-2-15,9 19-4 0,-9-19 4 0,7 23-2 16,-7-23 7-16,1 27 0 0,-1-27 6 15,-5 32 0-15,-1-16 4 0,-1 3-3 0,-3-1 3 16,-1 1-3-16,-3 0 4 0,0 0-5 0,0-2 6 16,14-17-3-16,-31 30 4 0,31-30-4 0,-31 25 4 15,31-25 13-15,-30 21-14 0,30-21 17 0,-27 15-15 16,27-15-1-16,-24 10-1 0,24-10-1 0,-19 6-21 16,19-6 18-16,0 0-18 0,-20 9 17 0,20-9 1 15,0 0-1-15,-15 19 0 0,15-19 7 0,-9 28 11 16,1-11 2-16,5 7 11 0,-6-1-14 0,4 5 2 15,-2 1-15-15,2 0 6 0,0-1-8 0,1-2 6 16,-1-2-7-16,0 1 1 0,1-1-11 0,1-4-4 16,3 3-25-16,0-23-39 0,1 37-46 0,-1-37-12 15,2 29-32-15,-2-29-20 0,0 0-60 0,16 31-139 16,-16-31 276-16</inkml:trace>
  <inkml:trace contextRef="#ctx0" brushRef="#br3" timeOffset="88594.4605">2807 4268 1264 0,'0'0'95'16,"0"0"-46"-16,0 0-8 0,-17 6-2 0,17-6-4 16,0 0-9-16,-22 28-2 0,22-28-6 0,-22 29 2 15,10-12-4-15,3 3 2 0,-1 0-5 0,4 1 4 16,-1 1-7-16,2 2 1 0,1 1-8 0,1 0-9 15,0-2 29-15,1 1-28 0,-2-1 30 0,2-1-18 16,-1-4-5-16,2-1 5 0,1-17-4 0,-1 24 2 16,1-24-1-16,0 0 0 0,0 0-1 0,0 0-1 15,0 0 0-15,0 0 0 0,0 0 0 16,0 0-1-16,12-18 3 0,-6-3-5 16,5-4 5-16,0-4-6 0,3 0-9 0,-2 0 26 15,-1 0-27-15,-2 2 27 0,-1 2-11 0,-1-1-5 16,-2 2 6-16,0 0-7 0,-2 2 7 0,1 2-7 15,1 2 5-15,-5 18-4 0,8-27 2 0,-8 27-3 16,0 0 3-16,12-21-2 0,-12 21 2 0,0 0-1 16,20-9-2-16,-20 9 1 0,24-6 1 15,-7 2 0-15,3-1 3 0,3 0-2 0,1 1-1 16,2 0 0-16,-1-1 0 0,1 0 0 0,1 2 1 16,-2-1 0-16,1-1 0 0,-2 2-1 0,-2-1 0 15,1 2-1-15,-5-2 1 0,0 1 0 16,-18 3-1-16,27-3 1 0,-27 3 0 0,0 0 1 15,0 0 0-15,0 0 0 0,0 0 2 0,0 0-1 16,0 0-1-16,0 0-1 0,0 0-3 16,-20 24 3-16,2-8-2 0,-1 2 4 0,0 4-2 15,-3 1 7-15,1 0-4 0,2 2 7 0,0-1-4 16,4 3 4-16,0-3-5 0,4 0 3 0,4-2-7 16,3-1 2-16,4-2-5 0,0-19-13 0,12 30 13 15,-12-30-13-15,26 22 31 0,-8-14-15 0,1-3 14 16,5-2-14-16,1-5 0 0,2-2-1 15,3-6-15-15,1-3 29 0,-1-3-29 16,-1-3 25-16,-3-4-17 0,-3-2-5 0,0 0 3 16,-4-3-4-16,-3 3 4 0,-4-2-10 0,-4 4 4 15,-7 1-8-15,-1 3-1 0,-7-4-11 0,-1 6-5 16,-6-3-14-16,14 20-8 0,-36-28-17 0,36 28-24 16,-38-11-22-16,38 11 0 0,-38 8 7 0,38-8-2 15,-31 26-14-15,31-26-92 0,-18 34-16 16,0-28-21-16,28 23 263 0</inkml:trace>
  <inkml:trace contextRef="#ctx0" brushRef="#br3" timeOffset="89047.5863">3967 4189 1371 0,'-37'-5'100'0,"12"13"-22"0,-9-10-8 0,8 12-5 16,-5-6-12-16,4 7-7 0,-2-2-11 0,4 6-5 15,0 1-8-15,3 2-2 0,1 2-8 16,2 3 3-16,2 4-9 0,2-1 5 0,3 5-7 16,2-2 3-16,3-1-6 0,2-3-10 0,5-5 22 15,4 0-24-15,-4-20 24 0,19 28-13 16,-19-28-1-16,37 18 0 0,-13-15 2 0,3-5-1 15,2-8 2-15,2-7-2 0,5-4-9 0,3-7 23 16,1-7-23-16,0-3 21 0,2-4-7 0,-1-2-8 16,-1-2 7-16,-1 2-7 0,-4-2 6 15,-2 2-5-15,-5 2 5 0,-1 1-11 0,-4 2 5 16,-4 0-14-16,-2 3 7 0,-5 2 9 0,-1 5-20 16,-5 6 28-16,-6 23-23 0,5-20 13 0,-5 20 0 15,0 0 0-15,-17 13-3 0,5 5-10 0,-6 11 27 16,-5 10-21-16,-4 7 20 0,-2 3-6 15,-2 2-10-15,3 1 8 0,3-2-7 0,3-3 8 0,6-4-13 16,4-4-1-16,7-3-21 16,3-8-10-16,9 5-27 0,-3-14-6 0,16 9-37 15,-20-28-38-15,43 31-46 0,-24-29-101 0,12-5-160 16,11 11 32-16,-13-24 425 0</inkml:trace>
  <inkml:trace contextRef="#ctx0" brushRef="#br3" timeOffset="89422.6058">4544 4174 1454 0,'0'0'128'16,"0"0"-56"-16,-18-9-15 0,18 9-14 0,0 0-14 15,-22 10-14-15,22-10-1 0,-20 29-1 0,7-9 7 16,0 5-3-16,0 0 5 0,-1 0-5 16,2 3 2-16,0-1-6 0,1-2 1 0,4 1-7 15,1-5 0-15,2-1-4 0,3-2 0 16,1-18-3-16,1 28 1 0,-1-28-1 0,11 19-13 15,-11-19 12-15,23 12-13 0,-6-8 11 0,4-4 3 16,3-4 0-16,4-3 12 0,1-5-11 0,0-4 9 16,3-2-16-16,-2-3-12 0,1 1 3 0,-2-2-1 15,0 1 6-15,-3 0 5 0,-2-2 4 0,-2 1-4 16,-3 1 4-16,1 1-4 0,-3 0 6 0,-4 1-3 16,-2 0 4-16,-11 19-1 0,12-31 2 15,-12 31-2-15,4-20 6 0,-4 20-1 16,0 0 3-16,0 0-2 0,0 0-3 0,0 0-5 15,0 0-1-15,0 0-1 0,-11 23 0 0,6-5 3 16,-1 4-2-16,0 0 2 0,0-1-11 0,-1-1-5 16,4 1-21-16,-3-4-19 0,10 6-27 0,-4-23-8 15,10 35-24-15,-10-35-16 0,23 28-51 16,-23-28-78-16,26 0-197 0,5 11 10 0,-31-11 428 16</inkml:trace>
  <inkml:trace contextRef="#ctx0" brushRef="#br3" timeOffset="91457.7532">5354 4268 686 0,'10'-21'132'0,"-10"21"-104"0,0 0 19 0,-2-21 32 16,2 21 22-16,0 0 10 0,0 0-18 0,-19-17-22 15,19 17-12-15,-23-6-12 0,23 6-6 16,-28 0-4-16,11 6-5 0,-5-2 0 15,3 9 6-15,-7-4 3 0,5 7 1 0,-7-2-6 16,3 6-4-16,-2-3-10 0,4 3-3 0,3-2-10 16,4 2-2-16,2-1-8 0,6 0 3 0,1 2-4 15,3-3 4-15,4 0-6 0,0-18 4 0,6 29-7 0,-6-29 0 16,21 21-8-16,-21-21-3 0,39 8-9 16,-14-10-10-16,11 1-23 0,-4-17-54 0,21 13-74 15,-17-27-138-15,16 6-192 0,8 3 27 0,-11-18 461 16</inkml:trace>
  <inkml:trace contextRef="#ctx0" brushRef="#br3" timeOffset="91732.0742">5851 3670 1159 0,'0'0'78'0,"0"-18"-10"0,0 18-12 16,0 0-12-16,0 0-3 0,0 0-4 15,0 23 1-15,0-23-1 0,-5 32 1 0,0-8-18 16,1 6-1-16,-3 5-5 0,1 5 9 0,-5 4 11 16,0 3-27-16,-5 1 15 0,0 4-31 0,-2 1 4 15,-3 3 10-15,1 1-18 0,-2-3 2 0,2 3-29 16,-3-11-9-16,9 6-44 0,-9-17-29 0,18 15-77 15,-16-24-124-15,8 0-162 0,15 9 95 0,-2-35 390 16</inkml:trace>
  <inkml:trace contextRef="#ctx0" brushRef="#br3" timeOffset="92079.8092">5466 4217 1466 0,'-22'11'63'0,"22"-11"-40"0,0 0-15 0,0 0-4 16,0 0 5-16,0 0 13 0,28 14 9 0,-28-14 5 15,39-2-3-15,-13-4-6 0,7 0-10 0,-1-4-6 16,5 1-7-16,1-2-1 0,-1 0-3 0,0-1 2 16,-2 1-3-16,-2 0 3 0,-4 1-4 0,-2 1 3 15,-3 0-2-15,-3 3 2 0,-4 1-1 16,-17 5 0-16,23-6 0 0,-23 6-1 0,0 0-1 15,0 0-1-15,0 0 1 0,6 22-2 0,-6-22 4 16,-6 28-2-16,0-9 4 0,-1 4-5 0,-3 3 5 16,-1 0-4-16,-1 1 5 0,1-2-7 0,-1 2 7 15,2-3-7-15,1 0 5 0,2-1-4 0,3-4-3 16,3 1-12-16,1-20-4 0,4 30-28 16,-4-30-7-16,11 23-15 0,-11-23-71 15,19 13-136-15,-19-13-253 0,0 0 51 0,36 0 402 16</inkml:trace>
  <inkml:trace contextRef="#ctx0" brushRef="#br3" timeOffset="92255.2215">5995 3853 1355 0,'-20'7'92'0,"0"-1"-78"15,20-6-10-15,-24 16 15 0,24-16-21 0,-12 17 18 16,12-17-40-16,-4 18-1 0,4-18-40 0,10 21-16 15,-10-21-19-15,22 13-33 0,-22-13-32 0,36 6-71 16,-3 5-153-16,-33-11 110 0,50 7 279 0</inkml:trace>
  <inkml:trace contextRef="#ctx0" brushRef="#br3" timeOffset="92902.9458">6241 4221 1089 0,'-31'3'128'0,"31"-3"-57"16,-32 21-17-16,32-21-11 0,-28 19 1 16,28-19 9-16,-28 23-15 0,28-23 1 0,-27 27-9 15,27-27-6-15,-22 28-11 0,22-28-3 0,-13 31-5 16,10-14 1-16,3-17-4 0,-1 33 2 0,1-33-5 16,10 30 3-16,-10-30-3 0,17 27 3 15,-17-27-5-15,25 16 4 0,-8-10-3 0,3-3 2 16,-1-3-1-16,3-4 1 0,0-4 2 0,2-2-3 15,-1-6 3-15,3-3-4 0,0-3 5 16,0-4-11-16,1-2-1 0,-1-2-14 0,0-1 2 16,-5 0-4-16,0 1 14 0,-7-2 2 0,-4 1 14 15,-3 1-3-15,-4-1 10 0,-2 5-4 0,-5-1 6 16,-2 3-6-16,-1 1 4 0,-3 5-2 0,10 18 9 16,-25-24 0-16,8 18 6 0,17 6 0 0,-27 2-5 15,27-2 0-15,-22 12-10 0,22-12-2 16,-16 21-4-16,16-21-2 0,-7 25-2 0,7-25 1 15,6 24-3-15,-6-24 5 0,22 18-1 16,-22-18 7-16,35 11 4 0,-12-6 8 0,0-4 5 16,5 2 4-16,0-3-6 0,3 0-3 0,-1-1-7 15,1 1-5-15,-4 0-2 0,-2-2-3 0,-6 2-2 16,-2 2-1-16,-17-2 0 0,20 1 1 0,-20-1 1 16,0 0 2-16,0 0 2 0,0 0 0 15,8 19-2-15,-8-19-1 0,-11 26-5 0,0-7 3 16,-1 3-3-16,-4 1 4 0,1 1-5 0,-2-2 4 15,2-3-4-15,15-19 2 0,-18 29-3 0,18-29 2 16,-3 18-4-16,3-18 2 0,0 0-1 0,0 0 0 16,22 16 1-16,-22-16 0 0,25-6 3 0,-6-4-1 15,4-3 3-15,5-5-2 0,1-3 2 0,2 1 1 16,-3-3 6-16,1 2 0 0,-4-1 9 0,2 4-5 16,-1 1 3-16,-3 4-5 0,-3 2-11 0,-1 2 0 15,-19 9 0-15,23-6 0 0,-23 6 0 16,0 0 0-16,0 0 0 0,8 23 0 0,-10-4 0 15,-3 6 0-15,-2 4 0 0,-3 4 0 0,-1-1 0 16,-1-3 0-16,2-1 0 0,3-2 0 0,4-2 0 16,1-4 0-16,7 3-62 0,-5-23-40 15,19 41-75-15,-19-41-184 0,19 16-239 0,1-5 10 16,1-11 436-16</inkml:trace>
  <inkml:trace contextRef="#ctx0" brushRef="#br3" timeOffset="93043.5526">7424 4501 1958 0,'-20'10'66'0,"20"-10"-43"0,0 0-23 0,-20-16 0 15,20 16 0-15,-11-18 0 0,11 18 0 0,-7-22-25 16,7 22-61-16,-4-30-79 0,22 29-260 0,-16-16-221 16,-2 17 57-16,14-24 479 0</inkml:trace>
  <inkml:trace contextRef="#ctx0" brushRef="#br3" timeOffset="103910.3698">1866 9675 789 0,'0'0'235'0,"0"0"-127"16,-6 18-35-16,6-18-21 0,0 0-10 0,0 0-5 15,0 0-8-15,0 0-8 0,0 0-1 0,0 0 4 16,0 0 4-16,0 0-2 0,24 24-1 0,-24-24-8 16,26 14-2-16,-9-12-5 0,8 2-1 0,0-4-2 15,4-3-2-15,2 0 1 0,0-6-2 16,1-1 0-16,0-3-4 0,-1-1 4 0,-2-2-1 15,-4-1 7-15,-2 1-2 0,-6-2 4 0,-1 0-5 16,-16 18 0-16,18-29 15 0,-18 29-36 0,6-25 35 16,-6 25-34-16,-7-25 15 0,7 25 2 0,-22-18-4 15,5 11 3-15,-3 1-1 0,-3 4 1 0,-5 3 1 16,-2 4 0-16,-4 4 5 0,-3 6 4 0,1 2-9 16,-6 1 34-16,5 6-27 0,-3-1 28 0,4 6-14 15,2-2-11-15,6-1 2 0,4-2-11 0,6-3 2 16,4-4-8-16,14-17 2 0,-11 25-5 0,11-25 2 15,8 24-2-15,-8-24 1 0,27 28-3 0,-7-14 0 16,7-2-7-16,1-5-4 0,8 1-16 16,2-8-9-16,8 5-21 0,-4-10-19 0,12 8-30 15,-12-19-55-15,22 14-75 0,-19-21-84 0,5-1-149 16,16 11 217-16,-22-20 258 0</inkml:trace>
  <inkml:trace contextRef="#ctx0" brushRef="#br3" timeOffset="104243.3131">2684 9385 1314 0,'-20'5'36'0,"20"-5"-5"0,-33 16-1 16,16-2 4-16,-4-5 3 0,3 7 2 0,-5-3-9 16,3 6 2-16,-3-5-2 0,3 4 2 0,-1-4-3 15,21-14-17-15,-31 27 24 0,31-27-37 0,-21 21 26 16,21-21-20-16,-10 18-4 0,10-18-1 0,2 19-4 15,-2-19 4-15,12 19-3 0,-12-19 3 0,23 18-2 16,-23-18 2-16,34 14-1 0,-15-9 1 0,3 0-1 16,1-1 0-16,2-1 0 0,-1 0-1 15,-1-1 1-15,-1 0-1 0,-4 2 1 0,-18-4 2 0,27 5-2 16,-27-5 1-16,0 0-2 0,0 0 1 16,17 12 1-16,-17-12 2 0,0 0-6 0,-5 19 1 15,5-19-3-15,-14 21 0 0,14-21-1 0,-30 27 2 16,13-12-4-16,-1-1 2 0,18-14-14 0,-25 20-14 15,25-20-36-15,0 0-51 0,-5 21-85 0,5-21-92 16,0 0-214-16,0 0 97 0,19-31 416 0</inkml:trace>
  <inkml:trace contextRef="#ctx0" brushRef="#br3" timeOffset="104821.4478">3046 9458 1056 0,'-18'14'186'0,"-2"-8"-132"0,20-6-3 0,-29 22-9 16,16-4 6-16,-4-5 16 0,5 8-41 0,-5-3 29 15,4 7-39-15,0 2 2 0,3 3 2 0,-1 0-11 16,4 2 5-16,1-2-8 0,0-1 4 0,2-1-9 16,1-2 5-16,1-3-5 0,2-3 5 0,3-3-5 15,-3-17 3-15,5 26-3 0,-5-26 2 0,0 0-2 16,8 20 2-16,-8-20-2 0,0 0 1 0,0 0 1 15,0 0 3-15,10-19 2 0,-10 19-3 0,9-32 4 16,-3 9-8-16,1-6 8 0,3 0-6 16,1-5 7-16,1 2-7 0,-1 2 5 0,-2 0-5 0,-1 1 9 15,-1 0-6-15,-1-1-12 0,1 1 26 16,2-3-30-16,-1 1 28 0,2 1-10 0,0 4-6 16,2 4 4-16,0 5-4 0,-12 17 3 15,25-21-1-15,-25 21 1 0,19-2 0 0,-19 2 2 16,0 0-1-16,24 17-1 0,-24-17 2 0,21 22-4 15,-21-22 4-15,24 29-5 0,-24-29 4 0,26 33-5 16,-14-15 4-16,0-1-4 0,-1 0 4 0,-11-17 14 16,20 31-29-16,-20-31 29 0,14 32-34 0,-10-15 9 15,-4-17-3-15,-1 32-9 0,1-32 1 0,-20 32 1 16,3-17 9-16,-4 2 5 0,-2 0 8 16,-3-1-3-16,-1 0 2 0,-2-3-2 15,-1 0 3-15,2-1-1 0,2 1 5 0,-1-3-1 16,1 3 3-16,2-1-5 0,2-1 2 0,0 2 1 15,4 1 5-15,1 2 0 0,1 5 4 0,2 0-6 16,1 4 2-16,0 1-7 0,2 3 4 0,0 1-8 16,3 1 5-16,0-1-8 0,5-1 5 15,0-4 14-15,2 1-29 0,1-4 27 0,3-2-35 16,3-1 1-16,-6-19-17 0,17 33-49 0,-17-33-41 16,23 21-70-16,-23-21-119 0,17-12-215 0,8 12 72 15,-11-23 458-15</inkml:trace>
  <inkml:trace contextRef="#ctx0" brushRef="#br3" timeOffset="105024.5811">3480 9480 1360 0,'-23'14'249'0,"12"4"-177"0,11-18-27 0,-25 30-26 16,10-12 25-16,4 4-34 0,-3 1 20 0,0 6-17 15,0 1-11-15,-1 2 2 0,4-1-7 16,0-1 6-16,3 0-10 0,-1-2-3 0,4-1-15 16,-2-8-18-16,11 7-50 0,-4-26-21 15,8 36-92-15,-8-36-134 0,0 0-182 0,0 0 35 16,20 0 487-16</inkml:trace>
  <inkml:trace contextRef="#ctx0" brushRef="#br3" timeOffset="105446.478">3556 9276 1167 0,'0'0'145'0,"-17"1"-56"0,17-1-36 0,0 0-29 16,0 0-6-16,0 0 3 0,0 17 16 0,0-17 9 16,6 18 6-16,-6-18-12 15,9 23-5-15,-9-23-8 0,14 28-1 0,-14-28-6 16,12 30 2-16,-6-13-6 0,0 1 1 0,-1 0-10 15,1 3 1-15,-2 1-7 0,-2-1 2 0,1 1 11 16,-5 0-25-16,0-1 25 0,-3 2-25 0,0 0 9 16,-1 0 5-16,-1-2-6 0,1 1 5 0,0-1-4 15,1-2 3-15,5-19 1 0,-10 30 2 0,10-30-2 16,-6 20 1-16,6-20-3 0,0 0-1 16,0 0-1-16,0 0 1 0,0 0 0 0,0 0 0 15,0 0 2-15,19-8-2 0,-19 8 3 0,21-31-3 16,-7 10 3-16,0-2-3 0,1-2 4 0,-1 1-5 15,1 0 5-15,1-1-4 0,-2 4-11 16,1-1 25-16,0 0-24 0,-2 1 25 0,0 0-13 16,2 1-4-16,-15 20 4 0,28-27-3 15,-28 27 4-15,23-17-2 0,-23 17-6 0,17-8-6 16,-17 8-10-16,0 0-5 0,27 5-11 0,-27-5-11 16,28 9-29-16,-28-9-21 0,34 12-40 0,-34-12-49 15,39 9-40-15,-39-9-76 0,34-2-129 0,1 18 165 16,-17-24 268-16</inkml:trace>
  <inkml:trace contextRef="#ctx0" brushRef="#br3" timeOffset="105936.0333">4317 9477 873 0,'0'0'231'15,"-28"7"-96"-15,28-7-17 0,-17 2-20 0,17-2-19 16,-23 6-14-16,23-6-10 0,-33 11-10 0,14-2-7 16,-6-2-7-16,3 5-18 0,-4-1 31 15,1 5-29-15,-3-1 28 0,0 6-14 0,-1-1-10 16,2 2 3-16,2 0-10 0,2-1 1 0,5-3-7 16,4 0 0-16,14-18-5 0,-17 26 1 0,17-26-2 15,0 20 1-15,0-20-2 0,0 0 1 16,21 18 0-16,-21-18 0 0,24 6 0 0,-7-5 0 15,3-4 0-15,1-2 0 0,4-2 1 0,2-3-1 16,1-1 1-16,1-1-2 0,0-4 2 0,1-2 1 16,-2 0 1-16,1-4-3 0,-2 0 3 0,-1 1-7 15,-3-2-9-15,-1 1 9 0,-3 0-10 0,-2 3 24 16,-3-1-8-16,-2 3 9 0,-12 17-10 0,13-23-1 16,-13 23-1-16,0 0 2 0,0 0 1 15,0 0 0-15,0 0-2 0,0 0-1 16,0 0-1-16,-11 22 2 0,4-5-2 0,-2 4-9 15,0 0 22-15,-1 2-22 0,0 0 22 0,0 3-9 0,2-2-5 16,1-2 3-16,4-3-10 0,3-19-5 0,9 29-11 16,-9-29-9-16,25 16-5 0,-25-16-4 15,43 2-9-15,-19-13-23 0,15 7-23 16,-7-21-42-16,20 14-56 0,-15-25-59 0,18 6-173 16,5 3-29-16,-11-21 348 0</inkml:trace>
  <inkml:trace contextRef="#ctx0" brushRef="#br3" timeOffset="106139.2472">5364 8764 1237 0,'-19'-1'159'15,"-7"0"-44"-15,26 1-33 0,-33 28-25 0,15-5-7 16,-8 2-11-16,2 9-18 0,-4 3 21 0,1 7-29 16,-1 1 18-16,3 6-9 0,1-3-16 15,2 3 9-15,3-1-13 0,5 0 5 0,2-2-11 16,2 0 7-16,3-2-10 0,-1-4 3 0,5-1-19 15,-2-6-19-15,4 0 0 0,-5-9-54 0,12 7-21 16,-6-33-84-16,0 44-159 0,2-26-162 16,-2-18 40-16,7 25 482 0</inkml:trace>
  <inkml:trace contextRef="#ctx0" brushRef="#br3" timeOffset="106470.6738">4890 9260 1241 0,'0'0'282'0,"-38"-11"-152"16,38 11-34-16,-17-3-34 0,17 3-21 0,0 0-15 16,0 0-11-16,0 0-9 0,0 0-3 0,0 0 1 15,0 0 3-15,32 8 6 0,-9-7 3 0,5-1 1 16,3-1-1-16,5-1-5 0,1 0-3 0,2 1-2 16,1 0-2-16,3 0-2 0,-2 0-1 0,-3-2-1 15,-2 1 0-15,-3 1 1 0,-5 1-2 16,-1 0 1-16,-4 1 1 0,-6 0-3 0,-17-1 2 15,22 6-3-15,-22-6 0 0,0 0-1 0,0 0 3 16,11 17-1-16,-11-17-1 0,-4 19-5 16,4-19 0-16,-14 32-2 0,4-13 7 0,-2 2-2 15,-3 2 3-15,-1 1-4 0,1 1 2 0,-1 2-9 16,0-2 3-16,4-1-8 0,-3-2-16 16,7-2 26-16,8-20-34 0,-10 31 15 0,10-31-32 15,4 25-35-15,-4-25-50 0,0 0-124 0,14 19-264 16,-14-19-1-16,28-10 372 0</inkml:trace>
  <inkml:trace contextRef="#ctx0" brushRef="#br3" timeOffset="106661.83">5511 9102 1468 0,'0'0'248'0,"-36"-5"-148"0,36 5-32 0,-27-4-29 16,27 4-10-16,-22 0-18 0,22 0-7 0,0 0-4 15,-22-1-8-15,22 1-8 0,0 0-14 0,0 0-16 16,0 0-17-16,0 0-9 0,23-5-10 0,0 10-4 16,-3-12-2-16,13 12-13 0,-10-13-29 15,18 16-30-15,-14-13-20 0,15 13-50 0,-6 1-67 16,-10-14-56-16,22 23 329 0</inkml:trace>
  <inkml:trace contextRef="#ctx0" brushRef="#br3" timeOffset="107333.7194">5925 9175 814 0,'-6'25'249'0,"-13"-29"-63"16,19 4-38-16,-22 11-32 0,22-11-18 16,-21 13-17-16,21-13-13 0,-22 14-16 0,22-14-10 15,-22 16-11-15,22-16-3 0,-23 22-6 0,23-22-2 16,-21 27-6-16,21-27-1 0,-19 31-7 0,9-13 1 16,0 2-5-16,3 0 1 0,0 3-4 0,0 0 4 15,3-1-6-15,0-1 5 0,4-2-5 0,0-2 3 16,0-17-3-16,8 28-10 0,-8-28 10 0,16 18-11 15,-16-18 26-15,23 10-15 0,-23-10 16 16,28 1-15-16,-11-5-13 0,2-4 25 16,0-4-26-16,4-5 21 0,1-8-13 0,2-1-5 15,3-4 4-15,-1-2-2 0,-2 2 9 0,-3 1-2 16,-5 1 6-16,-5 4-4 0,-4-2 5 0,-2 2-3 16,-4 1 5-16,-2-1-5 0,-1 2 2 0,-5 2-3 15,-1 2 3-15,6 18-3 0,-17-23 5 16,17 23-1-16,0 0 2 0,-24-10 3 0,24 10-2 15,0 0 0-15,-23 13-2 0,23-13-3 0,-13 20-1 16,13-20 2-16,-5 23-5 0,5-23 4 0,7 23-3 16,-7-23 1-16,20 21 0 0,-20-21 1 0,36 19 0 15,-13-11 7-15,2-1 0 0,4 1 4 0,2-4-1 16,0 1-3-16,-1 1-4 0,-4-1-2 16,-3-1 0-16,-3 1 1 0,-20-5-1 15,25 9 2-15,-25-9-1 0,0 0-1 0,0 0 1 16,13 23 3-16,-13-23-3 0,-8 22 1 0,8-22-3 15,-20 30-1-15,5-10-1 0,-2 0 4 0,-4 2-6 16,-1 1 6-16,2-3-5 0,0 0 3 0,20-20-1 16,-26 28 1-16,26-28-3 0,0 0 0 0,0 0-2 15,0 0 0-15,0 0 0 0,0 0 0 0,27 3 4 16,-3-17-2-16,5-8 5 0,4-3-4 16,3-4 5-16,2-1 0 0,1 3 8 0,0 0 1 15,-3 0 8-15,-2 3-18 0,-1-2-2 16,-1 0 0-16,-1 1 0 0,0 2 0 0,-3 2 0 15,-4 4 0-15,-3 5 0 0,-21 12 0 0,23-9 0 16,-23 9 0-16,0 0 0 0,0 0 0 0,-11 23 0 16,0-5 0-16,-6 7 0 0,-4 7 0 15,-3 0 0-15,-2 1 0 0,3-3 0 0,4-2 0 16,3-3 0-16,6-2 0 0,8-1 0 0,2-5 0 16,7 2 0-16,-7-19-52 0,26 32-48 0,-26-32-11 15,45 20-33-15,-45-20-191 0,49-4-220 0,-10 6-7 16,-6-8 375-16</inkml:trace>
  <inkml:trace contextRef="#ctx0" brushRef="#br3" timeOffset="107474.3396">6975 9502 1923 0,'0'0'89'0,"0"0"-54"15,0 0-35-15,0 0 0 0,0 0 0 0,0 0 0 16,-6-17-24-16,6 17-48 0,0 0-91 0,4-43-205 15,-4 43-255-15,21-22 8 0,-16 5 434 16</inkml:trace>
  <inkml:trace contextRef="#ctx0" brushRef="#br3" timeOffset="112014.5517">1882 7167 875 0,'-6'17'188'0,"6"-17"-157"15,0 0-19-15,0 0-12 0,0 0 4 16,0 0 12-16,17 23 13 0,-17-23 6 16,17 15 4-16,-17-15-7 0,19 17-2 0,-19-17-3 15,21 17 4-15,-21-17 0 0,26 12 4 0,-26-12-1 16,32 5-1-16,-32-5-4 0,34-2-6 0,-16-4-5 16,4 0-8-16,0-5-4 0,1-1-3 0,0-3-1 15,0-2-4-15,0 0 4 0,-2-1-4 0,-4 1 5 16,-17 17-4-16,27-31 7 0,-27 31-4 0,15-26 4 15,-15 26-1-15,2-17 1 0,-2 17-2 16,0 0 0-16,-22-14-2 0,22 14-1 0,-31-6 1 16,11 6-1-16,-4 1 3 0,-1 0 6 0,-2 4 6 15,-1-1 4-15,1 3 5 0,-1 0-2 16,3 5 3-16,-2-1-5 0,4 6 2 0,0 1-8 16,4 5 3-16,0 3-9 0,2 3 3 0,3 6-10 15,-1 2 7-15,2 3-8 0,2-1 7 16,2-4-9-16,4-4 6 0,4-5-9 0,4-6 3 15,6-1-10-15,-9-19-2 0,40 25-11 0,-9-20-4 16,9-5-16-16,0-15-20 0,15 4-37 0,-10-24-71 16,27 15-106-16,-3-14-271 0,-6-11 47 0,15 11 436 15</inkml:trace>
  <inkml:trace contextRef="#ctx0" brushRef="#br3" timeOffset="112295.8339">2775 6569 1361 0,'-34'2'85'0,"34"-2"-79"16,0 0-5-16,-10 18-2 0,10-18-1 16,-5 27 6-16,0-6 2 0,2 8 17 0,-6 5-5 15,4 7 20-15,-6 0-3 0,5 9 8 0,-6-4-6 16,1 6 3-16,-3-2-3 0,0 2-31 0,1-3 17 15,3-3-27-15,2-6 3 0,3-5 6 0,2-5-9 16,6-6-1-16,3-3-17 0,0-3-8 16,7 0-25-16,-13-18-10 0,27 22-19 15,-27-22-19-15,38 5-36 0,-38-5-49 0,47-18-80 16,-18 5-188-16,-3-19 116 0,19 14 340 0</inkml:trace>
  <inkml:trace contextRef="#ctx0" brushRef="#br3" timeOffset="112498.957">3153 6425 1320 0,'-19'-1'100'0,"19"1"-51"15,-29 26 0-15,15-3-16 0,-9 0 14 16,5 12 3-16,-9 0-15 0,5 8 3 0,-5 3-14 16,5 5 8-16,-2 2-17 0,3 3 6 0,3-2-18 15,1 2 8-15,5 1 1 0,1-2-21 0,4-1 19 16,3-4-27-16,4-3-4 0,0-4-5 0,10 0-36 15,-5-10-24-15,15 8-53 0,-15-24-70 16,27 15-135-16,-5-11-178 0,-8-16 109 0,19 14 413 16</inkml:trace>
  <inkml:trace contextRef="#ctx0" brushRef="#br3" timeOffset="112873.9742">3422 6958 1045 0,'-21'6'384'0,"21"-6"-314"0,-24-8-13 15,24 8-4-15,-26-3-4 0,26 3 1 0,-28 2-10 16,28-2-9-16,-30 9-8 0,11-2-6 0,19-7-4 16,-35 22-2-16,35-22 0 0,-32 26-3 15,32-26-15-15,-25 24 24 0,25-24-29 0,-9 20 26 16,9-20-15-16,0 20-1 0,0-20 0 0,6 17-2 15,-6-17 3-15,19 16-2 0,-19-16 2 16,28 11-1-16,-11-8 1 0,1 0 0 0,1 0 1 16,0 0 0-16,-2 1 0 0,0 0-1 0,-17-4 0 15,29 12 1-15,-29-12 1 0,19 15-2 0,-19-15 3 16,7 23-3-16,-7-23 2 0,-1 30 0 16,-5-13-2-16,-3 1-3 0,-4 3 3 0,-2 1-6 15,-2-3 9-15,-2 0-5 0,-2 1 4 0,-1-3-2 16,0 0 3-16,3-4-4 0,2-2-2 0,17-11-14 15,-20 8-19-15,20-8-47 0,0 0-47 0,0 0-103 16,0 0-184-16,27-20-117 0,1 9 154 0,-12-20 381 16</inkml:trace>
  <inkml:trace contextRef="#ctx0" brushRef="#br3" timeOffset="113045.8241">3896 7300 1865 0,'0'0'81'0,"0"0"-35"0,0 0-8 16,0 0-21-16,0 0-17 0,0 0 0 0,-17-1 0 15,17 1-18-15,0 0-30 0,-8-21-41 0,-2-3-99 16,10 24-378-16,17-36-64 0,-17 14 123 0</inkml:trace>
  <inkml:trace contextRef="#ctx0" brushRef="#br3" timeOffset="118057.2651">2202 12446 1109 0,'21'-17'29'0,"-21"17"-25"16,6-17-1-16,-6 17 5 0,11-17 11 15,-11 17 17-15,0 0 9 0,12-21 4 16,-12 21-3-16,0 0-3 0,0 0 1 0,0 0 6 16,0 0 2-16,0 0 0 0,0 0 0 0,0 0-7 15,0 0-9-15,0 0-10 0,0 0-9 0,0 0-9 16,0 0-1-16,-16 21-3 0,16-21 0 0,-14 19 1 16,14-19 1-16,-14 24-3 0,14-24 3 0,-8 27-7 15,8-27 2-15,-3 25-3 0,3-25 2 16,5 28-1-16,-5-28 2 0,9 28-3 0,-9-28 3 15,13 24-5-15,-13-24 3 0,19 21-1 0,-19-21 1 16,19 12-1-16,-19-12 2 0,23 7-2 0,-23-7 1 16,30 1-1-16,-30-1 1 0,33-9 2 0,-33 9-2 15,34-21 4-15,-17 5-4 0,3-3 3 16,-1-2-4-16,1-2 4 0,-1 2-4 16,0-1 6-16,-2 1-6 0,0 2 4 0,-2 2-4 15,-15 17 3-15,22-24-3 0,-22 24 3 0,0 0-1 16,0 0 2-16,0 0 1 0,0 0-1 0,0 0-2 15,0 0 1-15,0 0 0 0,10 19-3 0,-12-1 4 16,1 4-6-16,0 2 8 0,-1 1-7 0,-1 0 5 16,2 0-5-16,1-2 4 0,2 1-12 0,0-4-7 15,5 0-28-15,-7-20-20 0,19 26-30 16,-19-26-24-16,36 8-32 0,-36-8-73 0,47-30-159 16,-10 13-95-16,-11-26 278 0</inkml:trace>
  <inkml:trace contextRef="#ctx0" brushRef="#br3" timeOffset="118229.1584">3184 11811 1132 0,'-14'28'91'0,"-11"-1"-65"0,4 8 2 0,-3 5-6 16,3 7 18-16,-2 2 7 0,3 4-36 0,0 0 12 15,3 3-31-15,2-4 4 0,4-1 10 0,3-7-14 16,4-4 2-16,6-2-37 0,0-12-33 0,12 10-82 15,-14-36-113-15,10 30-190 16,13-5 71-16,-23-25 390 0</inkml:trace>
  <inkml:trace contextRef="#ctx0" brushRef="#br3" timeOffset="118682.3016">2850 12337 1367 0,'0'0'51'0,"0"0"-29"0,0 0-18 0,0 0-7 16,0 0 7-16,0 0 14 0,23-20 6 0,1 12 3 15,0-4-2-15,6 0-12 0,1-4-3 16,3 2-9-16,0-2 3 0,0 0-6 0,-1 3 4 16,-3 0-3-16,-1 2 2 0,-1 2-1 0,0 2 2 15,-3 2-1-15,-5 4 0 0,0 2-1 16,-20-1-2-16,29 11 3 0,-29-11-1 0,21 27 3 15,-14-8-4-15,-4 3 4 0,-3 2-4 0,-2 1 5 16,-3 2-7-16,-1 2 7 0,-2 0-7 0,-1 0 7 16,1-1-6-16,-2-3 5 0,1-1-6 0,0-3 6 15,1-2-5-15,8-19 4 0,-8 28-4 0,8-28 3 16,0 0-2-16,-3 19 2 0,3-19-4 16,0 0 3-16,0 0-3 0,0 0 3 15,17-15 9-15,-17 15-3 0,19-35 6 0,-8 12-6 16,-2-5 4-16,3 0-8 0,-1-1 12 0,2 0-4 15,-5-1 12-15,3 3 0 0,-5-1 5 0,0 7-9 16,-2 0 0-16,-4 21-13 0,8-29 1 0,-8 29-7 16,0 0 2-16,10-17-2 0,-10 17-3 0,0 0 2 15,0 0-2-15,0 0-10 0,0 0-11 16,0 0-20-16,28 19-30 0,-28-19-25 0,29 10-54 16,-29-10-55-16,34 0-99 0,-14 5-160 0,-20-5 117 15,48-4 351-15</inkml:trace>
  <inkml:trace contextRef="#ctx0" brushRef="#br3" timeOffset="118869.8426">3792 12271 1077 0,'-25'19'144'0,"17"8"-68"0,-8-6-24 16,10 6 9-16,-5-8-18 0,7 5-2 0,-2-6-18 15,4 0-2-15,2-18-13 0,0 28-4 0,0-28-5 16,7 17-2-16,-7-17-14 0,0 0-21 0,27 16-45 15,-27-16-62-15,27-5-103 0,-27 5-256 16,24-27 48-16,4 15 402 0</inkml:trace>
  <inkml:trace contextRef="#ctx0" brushRef="#br3" timeOffset="119030.9383">3897 11714 1300 0,'-28'-9'94'0,"10"13"-29"0,-4-5-32 15,22 1-21-15,-28 7-5 0,28-7-1 0,0 0-9 16,-17 7-24-16,17-7-38 0,0 0-28 0,20 9-30 16,-20-9 17-16,29-1-46 0,-29 1-100 0,28-20-152 15,7 22 113-15,-18-24 291 0</inkml:trace>
  <inkml:trace contextRef="#ctx0" brushRef="#br3" timeOffset="119204.3634">4250 11597 1173 0,'0'23'136'15,"0"-23"-50"-15,-17 43-14 0,6-19-27 0,6 8 2 16,-6-2-19-16,4 5-2 0,-4-1-8 0,1 5-1 16,1 1-15-16,0 2 5 0,1 0-11 0,0-1-9 15,2-1 25-15,-1 0-26 0,1-1 27 16,-1 1-10-16,2-2-19 0,-1-5-1 16,3 3-29-16,-3-11-17 0,10 8-40 0,-13-16-48 15,18 15-75-15,-9-32-103 0,-11 23-122 0,21-1 200 16,-10-22 251-16</inkml:trace>
  <inkml:trace contextRef="#ctx0" brushRef="#br3" timeOffset="119516.9558">3997 12152 1031 0,'0'0'340'0,"-18"-6"-227"0,18 6-39 15,0 0-25-15,-20 2-24 0,20-2-11 0,0 0-10 16,0 0-3-16,0 0 3 0,25 9 5 15,-8-11 7-15,5 0 2 0,1-4 6 0,7 0-3 16,1-4 0-16,4 1-2 0,-1-1-1 16,2 3-2-16,0-2-4 0,0 3-4 0,-3-1-21 15,-3 0 14-15,-2 3-18 0,-2 2 18 0,-5 0 1 16,-2 1-2-16,-19 1 1 0,24 3-1 0,-24-3 0 16,0 0 0-16,0 0 18 0,0 0-15 0,19 22 14 15,-19-22-14-15,-4 32-6 0,-1-12 1 0,-1 2-3 16,-1 4 4-16,-2-1-4 0,1 2-1 0,-1 0-10 15,-1-2-1-15,3 1-16 0,-3-6-12 16,9 4-21-16,1-24-21 0,0 37-86 0,0-37-17 16,5 23-104-16,-5-23-208 0,0 0 95 15,22 12 407-15</inkml:trace>
  <inkml:trace contextRef="#ctx0" brushRef="#br3" timeOffset="119689.5195">4554 11813 1264 0,'-17'-14'131'0,"17"14"-22"0,0 0-37 0,0 0-34 16,-18 0-16-16,18 0-15 0,0 0-20 0,0 0-11 15,12 21-9-15,-12-21-22 0,21 20-53 0,-21-20-43 16,30 19-71-16,-30-19-89 0,32 4-120 0,2 11 137 16,-16-18 294-16</inkml:trace>
  <inkml:trace contextRef="#ctx0" brushRef="#br3" timeOffset="120333.0183">4919 11991 1162 0,'-18'-5'322'0,"18"5"-213"16,-31 22-35-16,31-22-15 0,-30 25-19 0,30-25-26 16,-30 28 24-16,14-11-33 0,0 2 24 15,1 4-16-15,1 3-9 0,2 3 12 0,1-1-4 16,1 1 5-16,3-4-7 0,2-2-4 0,5 0-9 15,2-3 3-15,4 0-4 0,-6-20 3 0,22 29-6 16,-22-29 4-16,33 16-4 0,-11-14 2 0,3-3 3 16,2-6-3-16,4-4-1 0,-2-5-9 15,1-2 1-15,-2-6-10 0,0-1 5 0,-1-4-9 16,-2 2 5-16,-2-5-11 0,-1 3 7 0,-6-4-2 16,0 6 10-16,-8-2 16 0,1 6-26 0,-5 0 34 15,-3 2-26-15,-2 2 20 0,-3-1 8 0,4 20 0 16,-13-31 17-16,13 31 8 0,-19-18 2 15,19 18 1-15,0 0-11 0,-22-3-8 0,22 3-2 16,0 0-5-16,-19 21-2 0,19-21-3 16,-7 21 0-16,7-21 0 0,0 20-5 0,0-20 3 15,9 18-3-15,-9-18 5 0,22 14 0 0,-22-14 5 16,34 7 4-16,-14-5 2 0,1-1 4 0,2 1 1 16,-3-1 1-16,2 0-4 0,-2 0-1 0,-2 2-9 15,-18-3-2-15,25 7-3 0,-25-7-3 0,0 0-7 16,0 0 9-16,17 18-10 0,-17-18 25 15,-1 18-13-15,1-18 11 0,-6 22-12 0,6-22-5 16,-13 33 0-16,1-14-2 0,-1 4 4 0,-1-1-6 16,-1 1 5-16,3-2-6 0,0-2 3 0,12-19-6 15,-13 26-3-15,13-26-8 0,0 0 0 16,3 17 2-16,-3-17 6 0,0 0 7 0,23-14 4 16,-23 14 5-16,34-37-6 0,-9 12 7 0,-1-4-5 15,3-3 9-15,2 2 4 0,-3 1-3 16,3 6 37-16,-3-2-23 0,1 4 20 0,-2 0-17 15,-4 4-13-15,-4 3-4 0,-17 14 0 0,25-11-2 16,-25 11-2-16,0 0-4 0,0 0 0 0,7 22 0 16,-11-2 0-16,-3 5 0 0,-5 8 0 0,-3 4 0 15,-3 5 0-15,1 3 0 0,-1-3 0 0,2-2 0 16,4-5 0-16,6-4 0 0,5-7 0 0,10-1-63 16,-9-23-25-16,33 30-46 15,-33-30-82-15,54-6-326 0,-23 6-41 0,1-8 163 16</inkml:trace>
  <inkml:trace contextRef="#ctx0" brushRef="#br3" timeOffset="127872.5522">1873 8364 1027 0,'0'0'135'0,"0"0"-130"0,0 0-3 0,-17-12-3 15,17 12-1-15,0 0 17 0,0 0 15 0,0 0 17 16,0 0 6-16,0 0-7 0,0 0-12 0,0 0-15 16,0 0-6-16,0 0-5 0,0 0-2 0,0 0-3 15,0 0-1-15,0 0-2 0,0 0 1 0,0 0 0 16,0 0 1-16,-3 22-2 0,4-4 6 16,-2 1-2-16,-1 4 7 0,-6 1 0 0,2 3 7 15,-3-2-6-15,0 2 7 0,-1-5-4 0,2-1 5 16,1-4-7-16,7-17 0 0,-9 22-10 0,9-22-3 15,0 0-3-15,0 0 0 0,0 0 1 0,0 0 3 16,0 0 4-16,18-14 6 0,-18 14 12 0,17-28-1 16,-9 7 5-16,1 1-10 0,0-3-3 0,-1 0-9 15,0-1 4-15,0 1-5 0,-3-2 5 0,1 4-5 16,-2 1 2-16,-1 2-6 0,0 1 3 0,-3 17-3 16,6-31-16-16,-6 31 32 0,7-22-33 0,-7 22 32 15,0 0-16-15,0 0-1 0,21-18-6 0,-21 18-7 16,23 0-13-16,-23 0-13 0,30 2-1 15,-30-2-34-15,36 9-48 0,-36-9-101 0,36 5-129 16,-18 7-117-16,-18-12 118 0,49 5 353 0</inkml:trace>
  <inkml:trace contextRef="#ctx0" brushRef="#br3" timeOffset="128685.7463">2499 8233 1157 0,'-17'6'78'0,"-1"-9"-13"0,18 3 4 0,-33 3-3 16,33-3 1-16,-34 11-12 0,34-11-13 15,-36 21 6-15,18-4-37 0,-2 0 29 0,1 6-33 16,0 1 9-16,2 1 0 0,1 1-8 0,4 2 4 16,1-1-7-16,2 0 5 0,3 0-11 0,4-3 4 15,2-2-6-15,1-2 4 0,4-3-3 0,-5-17 1 16,19 28-3-16,-19-28 4 0,33 14-2 0,-10-11 1 15,3-6 0-15,2-4-2 0,3-5 4 0,1-5-3 16,1-4 5-16,-3-3-5 0,-2-1 6 0,-3-2-7 16,-3-3 7-16,-3 0-7 0,-3 0 6 0,-4-1-8 15,-4 4 4-15,-1-1-9 0,-4 2-13 0,-4 3 29 16,-1 3-34-16,-6 3 25 0,8 17-19 16,-17-28-3-16,17 28 3 0,-23-19 4 0,23 19-1 15,-19-9-2-15,19 9 0 0,0 0-3 0,-20 3 2 16,20-3-14-16,0 0-17 0,0 0-7 0,0 0 3 15,3 20 20-15,-3-20 19 0,20 16 12 0,-20-16 1 16,29 12 3-16,-29-12-2 0,36 10 3 0,-19-7 1 16,3 1 1-16,-1-3 17 0,-1 2-16 0,0-3 16 15,-1 1-14-15,-17-1-12 0,29 1 25 0,-29-1-8 16,22 1 23-16,-22-1 2 0,0 0 3 0,0 0 6 16,0 0 7-16,0 0 4 0,0 0-2 15,0 0-5-15,0 0-9 0,0 0-6 0,0 0-8 0,0 0-7 16,0 0-7-16,0 0-6 0,0 0-20 15,-2 28 31-15,2-28-32 0,-11 34 34 0,6-12-9 16,0-3-6-16,3 0 5 0,-2 1-8 0,2-1 4 16,2-2-4-16,0-17 5 0,3 29-5 0,-3-29 0 15,10 21-2-15,-10-21 1 0,0 0 1 0,27 13 0 16,-27-13 0-16,22-1 1 0,-22 1 0 0,26-10 1 16,-26 10 2-16,28-22-2 0,-28 22 3 0,30-30 0 15,-17 13 2-15,0-1-4 0,0-1 3 0,-3-1-6 16,0 2 4-16,-1-1-4 0,0 1-13 0,0 1 30 15,-9 17-30-15,13-29 29 0,-13 29-14 0,0 0-3 16,0 0 2-16,0 0 2 0,0 0-3 0,0 0 2 16,0 0-3-16,0 0 1 0,0 0 15 0,14 20-31 15,-14 1 30-15,1 2-29 0,-1 2 14 0,1-1 6 16,2 0-6-16,0 2 6 0,1-1-7 16,2-1 5-16,1-2-5 0,4-2 3 0,-11-20-2 15,32 27 1-15,-13-17 0 0,4-5 2 0,3-4-2 16,1-3 1-16,-1-6 3 0,2-4-4 15,0-3 5-15,-1-5-2 0,0-1 5 0,-4-4-5 16,-2-1 10-16,-2-3-4 0,-2 1 5 0,-1 0-7 16,-3 0-14-16,-4 3 24 0,-3 1-27 0,-4 1 23 15,-2 3-19-15,-2 2-14 0,2 18-9 0,-9-29-23 16,9 29-22-16,-8-20-26 0,8 20-52 0,0 0-42 16,0 0-99-16,0 0-219 0,0 0 101 15,0 0 412-15</inkml:trace>
  <inkml:trace contextRef="#ctx0" brushRef="#br3" timeOffset="128935.8375">3993 7626 1444 0,'-18'8'48'0,"6"12"-16"0,-6-3 35 16,2 13-29-16,-6-1 31 0,4 10-25 0,-5 0-22 15,2 5 0-15,-1 6-18 0,3 2 8 0,2 1-17 16,1 2 13-16,1-5-14 0,3-1 10 16,4-2-13-16,-1-1-14 0,6-4 12 0,-2-4-43 15,7 0 3-15,-4-15-33 0,10 10-30 16,-8-33-40-16,14 39-144 0,-5-21-207 0,-9-18 18 16,19 21 475-16</inkml:trace>
  <inkml:trace contextRef="#ctx0" brushRef="#br3" timeOffset="129128.8988">3618 8225 1615 0,'-36'12'90'16,"36"-12"-39"-16,0 0-27 0,0 0-13 0,0 0-4 16,0 0-1-16,0 0 4 0,19-4 0 0,1-6 0 15,7-5-7-15,4-3 1 0,0-4-10 0,6 2-6 16,-3-6-20-16,6 6-29 0,-7-11-35 15,10 13-44-15,-16-22-68 0,21 22-79 0,-14-4-212 16,-3-15 36-16,13 21 427 0</inkml:trace>
  <inkml:trace contextRef="#ctx0" brushRef="#br3" timeOffset="129490.3867">4212 7575 1396 0,'-2'17'123'0,"2"-17"-64"0,-22 35 1 15,22-35-4-15,-19 37-11 0,6-19 17 0,5 6-39 16,-2 0 24-16,3 5-18 0,-4 4-11 0,1 3 2 16,-3 3-6-16,1 3 5 0,-3 3-8 0,1 2 6 15,-2 0-14-15,0 1 6 0,-1-1-11 0,1-1 7 32,1-3-8-32,3-3-8 0,4-6 17 0,3-6-19 15,4-6 21-15,1-22-7 0,7 26-3 16,-7-26-2-16,0 0-5 0,24 13 1 0,-24-13 0 15,26-4 1-15,-26 4 5 0,34-25 0 0,-15 6 3 16,3-6 12-16,1-3-22 0,2-2 23 0,0-1-21 16,1 2 6-16,-1 2 5 0,0 0-6 15,-2 3 5-15,-3 3-4 0,0 4 3 0,-2 4-1 16,-18 13 5-16,29-13-3 0,-29 13 3 16,17-2 2-16,-17 2-2 0,0 0 2 0,14 31-6 15,-11-10 2-15,-1 6-6 0,-4 3 4 0,0 3-4 16,-2 2-9-16,-1-1 18 0,2-3-25 0,2-3 9 15,1-5-23-15,6-1-23 0,-6-22-35 0,19 35-82 16,-19-35-189-16,0 0-257 0,24 6 56 0,-24-6 465 16</inkml:trace>
  <inkml:trace contextRef="#ctx0" brushRef="#br3" timeOffset="137695.2451">1894 5805 879 0,'0'0'97'0,"0"0"-42"16,0 0-29-16,0 0-25 0,0 0 3 0,0 0 19 15,0 0 14-15,0 0 12 0,22 0 0 0,-22 0-17 16,27-2-14-16,-9-2-11 0,3 3-5 15,0-2-3-15,3 2 0 0,0 0 1 0,2-2 1 16,-1 2 0-16,0-2 0 0,-1-1-1 0,0-1-1 0,-2-2 3 16,0 0-1-1,-1-4-10-15,-2 1 18 0,0-3-14 0,-19 13 15 16,30-29-1-16,-17 12-4 0,-4 0 3 0,-1 0-3 16,-4 0 5-16,-4 17-2 0,1-29 4 0,-1 29-2 15,-11-22 4-15,11 22-1 0,-25-14 5 0,25 14-6 16,-38-5 0-16,16 7-1 0,-5 1 3 0,2 5 8 15,-6 2 6-15,3 4 6 0,-4 1-4 16,4 5 2-16,-4 0-9 0,5 3 0 0,2-1-10 16,2 3 2-16,2-2 8 0,4 2-32 0,5-2 27 15,3 0-33-15,6-2 12 0,3-2 3 0,6-1-4 16,-6-18 0-16,26 31-13 0,-7-22-17 0,10 5-22 16,-5-13-21-16,18 10-38 0,-12-22-53 0,22 13-120 15,-4-7-202-15,-8-16 62 0,17 17 428 0</inkml:trace>
  <inkml:trace contextRef="#ctx0" brushRef="#br3" timeOffset="138071.2176">2571 5566 1130 0,'0'0'123'0,"-27"20"-109"0,27-20-14 0,-26 33 4 16,14-15 2-16,2 2 10 0,-2 1 1 0,4 2 9 15,-4 0 6-15,3 2-16 0,1 1 13 0,1-1-34 16,1-1 16-16,3 2-10 0,-1-6 13 0,4 1 3 16,0-4-7-16,0-17 0 0,5 26-8 0,-5-26 2 15,0 0-3-15,16 19 1 0,-16-19 1 0,0 0 6 16,22-5 7-16,-22 5 6 0,22-20 4 0,-22 20-9 16,28-36-2-16,-13 12-12 0,2-3 4 0,0-1 11 15,-1-1-32-15,1 2 32 0,-2-1-29 0,-2 1 15 16,1 1 9-16,-2 3-3 0,-3 1 6 15,1 2-7-15,-10 20 2 0,14-29-5 0,-14 29 1 0,0 0-3 16,11-18 0-16,-11 18-2 0,0 0-2 16,0 0-1-16,0 0 0 0,2 18 2 0,-2-18-1 15,2 32 3-15,0-12-6 0,-2 2-4 0,2 2-20 16,-3-4-9-16,7 5-30 0,-6-25-8 0,16 41-15 16,-16-41-44-16,26 34-24 0,-26-34-68 0,39 18-123 15,-3-1-64-15,-17-22 293 0</inkml:trace>
  <inkml:trace contextRef="#ctx0" brushRef="#br3" timeOffset="138397.7918">3173 5580 962 0,'-22'-5'96'0,"22"5"-24"16,-34-1 2-16,34 1-1 0,-31 7-5 0,31-7-11 15,-30 16-15-15,30-16-4 0,-33 22-6 0,33-22-1 16,-28 28-6-16,28-28-2 0,-23 27-7 0,23-27-4 15,-13 26-9 1,13-26-1-16,-4 19-5 0,4-19 1 0,0 0-1 0,12 23 1 16,-12-23 0-16,21 12 1 0,-21-12 0 15,28 6 1-15,-10-5-1 0,1-1 1 0,2-1 1 16,1-1-2-16,0-2 1 0,-1 1 0 0,0 0 0 16,-1 0 0-16,-2 1 0 0,-18 2 0 0,28 0-1 15,-28 0-1-15,0 0-1 0,18 9 0 0,-18-9-9 16,0 0 4-16,3 20 17 0,-3-20-35 0,-8 23 43 15,8-23-45-15,-17 28 16 0,17-28 3 0,-19 27-4 16,19-27 3-16,-17 24-20 0,17-24-17 0,-10 18-43 16,10-18-45-16,0 0-68 0,0 0-52 0,0 0-202 15,0 0 165-15,0 0 292 0</inkml:trace>
  <inkml:trace contextRef="#ctx0" brushRef="#br3" timeOffset="138604.9091">3589 5546 1245 0,'-26'6'92'0,"26"-6"-51"0,0 0-7 15,-19 24 3-15,19-24 5 0,-18 31 5 0,6-13-11 16,4 7-5-16,-4 1-17 0,1 1-2 16,1 1-14-16,0 0-13 0,2 0 31 0,2-3-32 0,2 1 30 15,0-3-13-15,6-2-22 0,-2-21-15 0,6 35-33 16,-6-35-44-16,17 23-117 0,-17-23-38 15,17-9-222-15,3 14 89 0,-12-26 401 0</inkml:trace>
  <inkml:trace contextRef="#ctx0" brushRef="#br3" timeOffset="138761.1129">3512 5315 1275 0,'0'0'152'0,"-43"-9"-80"16,43 9-20-16,-34-4-23 0,34 4-8 0,-17-1-12 15,17 1-11-15,0 0-19 0,0 0-27 0,0 0-26 16,17-17-26-16,10 14-3 0,-7-12-16 16,18 10-103-16,-2-1-207 0,-3-17-18 15,21 15 403-15</inkml:trace>
  <inkml:trace contextRef="#ctx0" brushRef="#br3" timeOffset="138961.7664">4029 5014 1276 0,'-15'23'81'0,"15"-23"-40"0,-23 29 6 0,23-29 2 16,-23 42 10-16,10-15-4 0,4 8-37 0,-3 0 25 15,1 7-36-15,0-2 10 0,1 4 0 0,1 1-17 16,0 1 7-16,2-2-12 0,2 2 10 0,-1-1-11 16,1-1 10-16,0-3-11 0,-1-1 4 0,2-2-21 15,-2-6-28-15,5 5-5 0,-7-14-60 0,15 15-49 16,-7-38-111-16,-18 29-251 15,26-6 56-15,-8-23 461 0</inkml:trace>
  <inkml:trace contextRef="#ctx0" brushRef="#br3" timeOffset="139305.5167">3709 5608 1425 0,'0'0'32'0,"0"0"-21"0,0 0-12 0,0 0-3 16,0 0 9-16,0 0 14 0,28-11 9 0,-5 7 2 16,4-4-5-16,6 1-10 0,2-3-7 15,3-1-7-15,2 0 2 0,-1 0-4 0,0 0 2 16,-1 2-7-16,0 0-7 0,-5 0-8 16,3 4-7-16,-6-3-5 0,0 6-3 0,-7-3-1 15,-1 5-1-15,-22 0 7 0,24 1 11 0,-24-1 5 16,0 0 10-16,0 0 3 0,15 20 6 0,-15-20 4 15,-5 22 1-15,5-22 12 0,-12 32-6 0,5-12 9 16,-4 1-5-16,2 4-1 0,-2-1-7 0,1 4 4 16,1-1-10-16,0 0 4 0,2 0 11 0,1-1-34 15,2-2 31-15,1-2-34 16,3 0 5-16,0-22-14 0,6 34-27 0,-6-34-50 0,14 23-118 16,-14-23-214-16,0 0-57 0,31 14 359 0</inkml:trace>
  <inkml:trace contextRef="#ctx0" brushRef="#br3" timeOffset="139649.2765">4486 5405 1356 0,'-34'-11'146'0,"34"11"-59"0,-17-5-19 16,17 5-20-16,0 0-14 0,0 0-16 0,0 0-11 15,0 0-4-15,0 0 1 0,0 0 6 0,0 0 2 16,4 24 6-16,-4-24-5 0,8 26-3 15,-3-8-6-15,0 2 0 0,-3 4-5 16,2 2 4-16,-3-1-6 0,0 3 5 0,-2-1-5 16,-1-1 5-16,-1 1-4 0,2-4 4 0,0 0-5 15,1-3 4-15,2-3-4 0,-2-17 4 0,8 26-3 16,-8-26-14-16,0 0 15 0,20 17-15 0,-20-17 17 16,20-2 0-16,-20 2 2 0,26-12 20 0,-26 12-12 15,35-27 15-15,-17 6-11 0,4-2-9 0,-2-2 4 16,2 0-6-16,-1 1 5 0,-3 0-7 15,-2 1 2-15,0 0-5 0,-4 2 4 0,-1 1-5 16,-1-2 2-16,-3 3-7 0,-1 1-5 0,-1 0-14 16,-5 18-9-16,8-28-20 0,-8 28-25 0,12-22-29 15,8 24-50-15,-21-20-92 0,23 17-177 16,-3 2-72-16,-19-1 245 0</inkml:trace>
  <inkml:trace contextRef="#ctx0" brushRef="#br3" timeOffset="139868.0496">5021 5425 1065 0,'0'0'273'0,"0"0"-152"16,-18 7-32-16,18-7-5 0,-16 25-16 0,11-7-14 15,5-18-18-15,-22 34-6 0,11-15-14 0,0 0-2 16,2 1-11-16,1 0 1 0,0 0-6 16,2-1 4-16,0 0-4 0,2-2 2 0,4-17-2 15,-4 28-6-15,4-28-7 0,2 22 0 16,-2-22-19-16,0 0-8 0,13 25-52 0,-13-25-24 15,0 0-59-15,0 0-122 0,23-15-199 0,-5 12-4 16,-13-19 452-16</inkml:trace>
  <inkml:trace contextRef="#ctx0" brushRef="#br3" timeOffset="140055.5376">5114 5270 1066 0,'-10'-39'285'0,"13"20"-135"0,-18-11-40 16,15 30-23-16,-14-35-56 0,14 35 11 15,-17-25-49-15,17 25 10 0,0 0-1 0,-14-20-3 16,14 20-1-16,0 0-3 0,0 0-14 0,0 0-17 16,12-17-19-16,-12 17-8 0,24-6-35 15,-24 6-33-15,35-6-19 0,-35 6-46 0,41-8-14 16,-18 5-113-16,-23 3-47 0,48-9 261 0</inkml:trace>
  <inkml:trace contextRef="#ctx0" brushRef="#br3" timeOffset="140211.8181">5438 4954 671 0,'0'0'155'0,"21"-16"-2"0,-21 16-6 15,0 0-7-15,0 0-21 0,0 0-27 16,0 0-34-16,0 0-15 0,0 0-9 0,0 0 3 16,-6 33-1-16,1-8 0 0,-6 3-13 0,1 6-3 15,-1 1-16-15,-1 6-13 0,1 4 20 16,-1 3-23-16,0 1 22 0,1 0-6 0,-1 0-10 16,1 0 10-16,1-2-12 0,-1-3 3 0,3-2-20 15,-2-7-3-15,5 2-28 0,-6-9-7 0,11 6-37 16,-12-17-46-16,18 14-86 0,-13-5-239 15,7-26-16-15,8 28 339 0</inkml:trace>
  <inkml:trace contextRef="#ctx0" brushRef="#br3" timeOffset="140805.5593">5262 5399 1039 0,'0'0'317'0,"0"0"-248"0,0 0-30 0,0 0-18 16,0 0-9-16,0 0 2 0,0 0 9 0,0 0 11 16,25 1 2-16,-6 2 2 0,-2-4-3 0,7 2-6 15,-1-3-4-15,5 0-3 0,0-3-7 0,2 1-4 16,1-2-5-16,-1 0-5 0,-2-1 2 16,-2 1 3-16,-4-1 6 0,-4 0 1 0,-18 7 5 15,25-10-1-15,-25 10 1 0,0 0 1 0,0 0-4 16,19-17-2-16,-19 17-4 0,0 0-4 0,0 0-3 15,0 0 0-15,0 0-1 0,0 0-2 16,0 0 0-16,0 0 2 0,-6 24-2 0,6-24 2 16,-13 36-1-16,5-13 1 0,-1 2-4 0,0 2 6 15,-1 0-5-15,1-2 4 0,2-1-5 16,1-4 5-16,4-2-5 0,2-18 4 0,3 29-2 16,-3-29 1-16,16 20 1 0,-16-20 2 0,24 9 2 15,-24-9 4-15,32-5 4 0,-11-2 0 0,1-7 3 16,2-1-4-16,3-2 3 0,-1-3-5 0,0 0 3 15,0-1-11-15,-3-2-2 0,-1 2 0 0,-3-1 0 16,-1 2 0-16,-2 4 0 0,-16 16 0 16,23-26 0-16,-23 26 0 0,0 0 0 0,0 0 0 15,0 0 0-15,0 0 0 0,0 0 0 16,0 0 0-16,-3 17 0 0,-8 6 0 0,-5 8-5 16,-2 5 3-16,-2 2-11 0,-1 1 4 0,-1 4-7 15,-1 2 9-15,-1 2-3 0,1 1-2 0,1-2 18 16,1-1-18-16,4-2 21 0,2-2-6 0,0-4-6 15,2-4 4-15,0-4-8 0,4-4-3 16,1-2-9-16,1-6-2 0,7-17-6 0,-10 25 1 16,10-25 3-16,0 0 5 0,-17 15 1 0,17-15 4 15,-17-1-9-15,17 1-6 0,-19-11 1 0,19 11-2 16,-20-18-6-16,20 18-22 0,-15-22-32 0,0-1-73 16,15 23-129-16,12-18-231 0,-17-5 29 15,5 23 453-15</inkml:trace>
  <inkml:trace contextRef="#ctx0" brushRef="#br3" timeOffset="153827.535">2284 10990 512 0,'0'0'129'0,"0"0"-14"0,19-17-10 0,-19 17-9 16,0 0-9-16,0 0 1 0,0 0-7 0,0 0-9 15,0 0-15-15,0 0-23 0,0 0-19 0,0 0-14 16,-17 11 1-16,17-11-3 16,-32 29 6-16,12-9-3 0,-3 3 9 0,-3 6-2 15,-2 4 11-15,-3-1-6 0,1 3 4 0,-3-2-12 16,2 0 4-16,0-3-11 0,2-1 6 0,4-1-15 16,-1-5-8-16,8 1-31 0,-3-9-35 0,13 9-37 15,-10-16-69-15,15 13-50 0,3-21-103 0,-21 11-54 16,21-11 358-16</inkml:trace>
  <inkml:trace contextRef="#ctx0" brushRef="#br3" timeOffset="154046.2725">1943 11189 1216 0,'0'0'71'0,"-13"-18"-13"0,13 18 2 0,0 0 7 15,0 0 3-15,0 0-5 0,0 0-16 0,0 0-16 16,0 0-14-16,0 0-13 0,0 0-6 15,0 0-2-15,0 0 2 0,0 0-1 0,24 8 3 16,-7 2-4-16,4 1 2 0,3-1-2 0,2-1 2 16,2 1-14-16,-2-4-15 0,7 4-28 0,-6-9-22 15,8 11-30-15,-10-17-38 0,17 16-61 0,-19-13-140 16,4-4-105-16,13 13 189 0,-23-23 264 0</inkml:trace>
  <inkml:trace contextRef="#ctx0" brushRef="#br3" timeOffset="154546.4044">2979 11021 623 0,'-6'-18'141'0,"6"18"-22"16,-19-13-3-16,2 3-19 0,17 10-13 16,-32-7-2-16,32 7-33 0,-36 0-7 0,16 7-4 15,-5-1-10-15,-1 8 5 0,-7 0 6 16,5 8 9-16,-6-4-2 0,4 11 3 0,-4-4-12 16,2 5-1-16,0-3-12 0,7-2 1 0,2-3-11 15,6-3 0-15,6-2-8 0,4 0-2 0,7-17-5 16,-3 29 1-16,3-29-4 0,14 26 4 0,-14-26-4 15,30 21 3-15,-8-12-1 0,3-3-2 16,7-1-1-16,1-4-5 0,5-1-7 0,2-6-17 16,9 2-25-16,-6-11-22 0,13 10-37 0,-15-19-48 15,20 15-58-15,-21-14-118 0,2-3-116 0,11 15 195 16,-24-23 263-16</inkml:trace>
  <inkml:trace contextRef="#ctx0" brushRef="#br3" timeOffset="154905.7723">3315 10980 1034 0,'0'0'97'16,"-22"0"-14"-16,22 0-15 0,0 0-13 0,-16 28-5 15,16-28-18-15,-10 24-5 0,4-7-15 0,3 2-1 16,-3 7-8-16,1 1-1 0,0 2-4 0,-1 3 4 16,1-4-7-16,0-2 10 0,-1 0-9 15,2-2 6-15,0-2-5 0,1-4 5 0,3-18-4 16,-4 28 6-16,4-28 6 0,0 0 8 0,0 0 6 15,0 19 8-15,0-19-1 0,0 0-4 16,0 0-5-16,4-22-10 0,0 5-6 0,2-5-7 0,1-4 5 16,3-2-7-16,1-1 9 0,0 1-9 15,0-1 8-15,0 0-5 0,0 0 6 0,2 0-1 16,-5 0 14-16,2 6-2 0,-3 0 5 16,2 4-7-16,-3-1-4 0,1 2-5 0,-1 1 3 15,-6 17-1-15,16-24 2 0,-16 24-3 0,0 0-1 16,0 0-3-16,22-7-2 0,-22 7-1 0,0 0 1 15,20 6-1-15,-20-6-1 0,22 7-2 0,-22-7-8 16,30 6-10-16,-8-1-21 0,-5-7-24 0,13 9-35 16,-13-16-53-16,21 22-78 0,-19-22-92 15,5 4-184-15,12 12 163 0,-17-21 345 0</inkml:trace>
  <inkml:trace contextRef="#ctx0" brushRef="#br3" timeOffset="155312.0832">3727 10998 1185 0,'0'0'103'0,"-16"17"-27"0,16-17-20 0,0 0-8 16,-5 19-11-16,5-19-11 0,0 0-11 0,14 22 0 16,-14-22-5-16,17 11 4 0,-17-11-2 0,25 6-5 15,-25-6-1-15,36 4 1 0,-17-6-1 16,2 0-1-16,-1-2-1 0,1 0-4 0,-3-3 0 15,1 0 0-15,-19 7 2 0,25-15-2 16,-25 15 4-16,15-17-1 0,-15 17 2 0,6-19-1 16,-6 19 3-16,-3-20-4 0,3 20 2 0,-9-22-3 15,9 22 2-15,-19-20 1 0,19 20 4 0,-26-19 1 16,9 11 5-16,0 2-1 0,-2 0 2 16,0 3 0-16,-2 1-2 0,1 3-3 0,-1 3-4 0,3 2 1 15,-1 5-2-15,2 3 4 0,0 4-4 16,2 4 5-16,-1 2-6 0,2 2 4 0,3 2-9 15,2 2 5-15,1 1-8 0,4 0 4 16,4-4-3-16,3-2 3 0,7-5-3 0,5-3 3 16,6-2-4-16,6-5 4 0,7-2-4 0,6-6 2 15,7-4-2-15,4-8-12 0,7-3-14 0,-2-10-33 16,8 3-33-16,-10-18-42 0,15 12-39 0,-23-22-41 16,20 15-76-16,-16-3-100 0,-10-12-18 15,16 19 405-15</inkml:trace>
  <inkml:trace contextRef="#ctx0" brushRef="#br3" timeOffset="155515.1691">4462 10378 790 0,'0'0'304'15,"0"0"-201"-15,-21-11-9 0,21 11-24 0,0 0-12 16,-5 31 5-16,5-31-3 16,-5 35-1-16,0-15-17 0,4 6-2 0,-4 1-18 15,4 2 0-15,-3 1-9 0,2 3 1 0,-2 2-12 16,0 2 6-16,-1 2-13 0,-1 3-10 0,-2-1 24 15,0 2-30-15,-1-2 13 0,-2-5-20 0,4 3-30 16,-8-10-13-16,9 8-28 0,-13-15-30 0,16 14-48 16,-15-20-52-16,15 3-170 0,4 8-32 15,-1-27 329-15</inkml:trace>
  <inkml:trace contextRef="#ctx0" brushRef="#br3" timeOffset="155858.94">4203 10834 1151 0,'-25'-13'245'0,"25"13"-160"15,0 0-5-15,0 0-37 0,0 0 3 0,-14 21-11 16,14-21-14-16,0 0 0 0,0 0-2 0,30 17 2 16,-13-17-2-16,6 0 2 0,2-4 0 0,4 1-2 15,0-3-1-15,1-2-3 0,2-3-16 0,1 3 10 16,0-2-14-16,0 1 26 0,-2 1-15 0,-2 1 13 15,-4 2-17-15,-5 2-1 0,-20 3-1 16,28-3 0-16,-28 3 1 0,0 0 1 16,20 8-1-16,-20-8 0 0,0 0 0 0,1 21-17 15,-1-21 28-15,-6 31-27 0,0-12 25 0,-4 1-8 16,-1 2-12-16,-2 1 1 0,1 4-2 0,-2-3 3 16,2 1-2-16,0-3 2 0,3 1-21 0,-2-4 0 15,7 2-7-15,4-21-11 0,-7 36-14 16,7-36-23-16,2 27-40 0,-2-27-46 0,0 0-103 15,16 17-236-15,-16-17 41 0,27-13 424 0</inkml:trace>
  <inkml:trace contextRef="#ctx0" brushRef="#br3" timeOffset="156030.8018">4754 10548 1377 0,'0'0'146'0,"-31"-7"-38"16,31 7-36-16,-29 0-25 0,29 0-27 0,-19 2-8 15,19-2-1-15,0 0-7 0,0 0-10 0,0 0-23 16,0 0-20-16,0 0-13 0,0 0-25 0,10 27-37 16,-10-27-36-16,30 11-70 0,-30-11-107 0,25 6-107 15,8 11 176-15,-33-17 268 0</inkml:trace>
  <inkml:trace contextRef="#ctx0" brushRef="#br3" timeOffset="156692.2307">4925 10774 1490 0,'-24'-2'119'0,"24"2"-42"16,-23 6-6-16,23-6-31 0,0 0-14 0,-22 10-3 16,22-10-5-16,0 0-19 0,-17 14 13 15,17-14-23-15,-10 19 27 0,10-19-11 0,-10 25 11 16,10-25-12-16,-12 25-4 0,12-25 4 0,-12 27-5 16,12-27 3-16,-11 30 0 0,11-30-1 0,-7 29-1 15,7-29 2-15,1 25-4 0,-1-25 6 0,8 20-6 16,-8-20 4-16,0 0-3 0,28 15-3 0,-28-15 4 15,34 2-5-15,-9-6-2 0,0-3-6 0,3-4-5 16,0-5-9-16,1 2-1 0,-4-7-9 16,1 3 1-16,-5-4-2 0,-1 3 11 0,-7-3 2 15,-3 3 18-15,-4-3 20 0,-3 3-28 16,-6-1 35-16,-3 1-32 0,-3 2 17 0,-3 0 13 16,12 17-1-16,-29-33 10 0,29 33-5 0,-32-28-1 15,32 28-5-15,-27-20-1 0,27 20-5 0,-17-11-3 16,17 11-2-16,0 0-3 0,0 0-3 15,0 0-2-15,0 0 1 0,0 0 2 0,9 22 5 16,-9-22-1-16,29 12 4 0,-8-7-2 0,3 0 3 16,3-2 2-16,2 1 4 0,-2-3 5 0,2 3 3 15,-2-2 1-15,-3 3-4 0,-2-1-6 0,-4 2-5 16,-18-6-4-16,26 12-3 0,-26-12 0 0,0 0-1 16,8 24-1-16,-8-24 2 0,-8 26-2 0,-1-9-12 15,-4 2 22-15,-2 2-26 16,0 1 25-16,-3 0-8 0,0 0-5 0,0-1 7 15,-3 1-5-15,6-2 0 0,1-4-4 0,14-16-3 16,-11 26-6-16,11-26 1 0,0 0-6 0,12 20 5 16,-12-20 4-16,25 2 2 0,-7-8 10 0,5-5-2 15,4-5 4-15,2-5 0 0,1-2 14 0,4 0 5 16,-1-3 12-16,4 2 6 0,-2-5-11 0,3 1-7 16,-4-1-22-16,2 0 0 0,-2 1 0 15,2 0 0-15,-4 0 0 0,2 3 0 0,-3 2 0 16,-2 5 0-16,-7 6 0 0,-22 12 0 0,22-9 0 15,-22 9 0-15,0 0 0 0,0 0 0 0,0 0 0 16,-17 29 0-16,2-7 0 0,-4 3 0 0,-3 3 0 16,1 0 0-16,4 0 0 0,1-2 0 15,9 0 0-15,2-3 0 0,8 0 0 16,1-6 0-16,9 2-19 0,-13-19-45 0,32 29-30 16,-32-29-55-16,52 26-152 0,-28-24-296 0,5-1 12 15,3 3 348-15</inkml:trace>
  <inkml:trace contextRef="#ctx0" brushRef="#br3" timeOffset="156851.9385">5975 10901 2002 0,'-31'22'45'0,"31"-22"-45"15,-17 6 0-15,17-6 0 0,0 0 0 0,0 0 0 16,0 0 0-16,0 0 0 0,0 0 0 0,0 0 0 15,24-16-73-15,-16-9-150 0,10 12-452 0,4-7 39 16,5 0 197-16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customXml" Target="../ink/ink1.xml"/><Relationship Id="rId7" Type="http://schemas.openxmlformats.org/officeDocument/2006/relationships/customXml" Target="../ink/ink2.xml"/><Relationship Id="rId12" Type="http://schemas.openxmlformats.org/officeDocument/2006/relationships/image" Target="../media/image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1" Type="http://schemas.openxmlformats.org/officeDocument/2006/relationships/customXml" Target="../ink/ink4.xml"/><Relationship Id="rId10" Type="http://schemas.openxmlformats.org/officeDocument/2006/relationships/image" Target="../media/image5.emf"/><Relationship Id="rId9" Type="http://schemas.openxmlformats.org/officeDocument/2006/relationships/customXml" Target="../ink/ink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28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4270516"/>
              </p:ext>
            </p:extLst>
          </p:nvPr>
        </p:nvGraphicFramePr>
        <p:xfrm>
          <a:off x="214283" y="762000"/>
          <a:ext cx="8750332" cy="5181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the objectives of Ecology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we will be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MRS C GREN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living things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DEFINE a species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 species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Split living things into 5 kingdoms</a:t>
                      </a:r>
                    </a:p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Page 163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humans group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Learn how to write a species’ 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write a species’ name properly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some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HW and have some time on it (160-164)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embed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new knowledge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" name="Ink 1"/>
              <p14:cNvContentPartPr/>
              <p14:nvPr/>
            </p14:nvContentPartPr>
            <p14:xfrm>
              <a:off x="3435840" y="925200"/>
              <a:ext cx="1995480" cy="1523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424680" y="922680"/>
                <a:ext cx="2009160" cy="1541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3823560" y="2051640"/>
              <a:ext cx="686160" cy="8179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812040" y="2049120"/>
                <a:ext cx="700200" cy="83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3608280" y="1746360"/>
              <a:ext cx="1452600" cy="151812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595320" y="1743840"/>
                <a:ext cx="1468080" cy="153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7375279"/>
              </p:ext>
            </p:extLst>
          </p:nvPr>
        </p:nvGraphicFramePr>
        <p:xfrm>
          <a:off x="533400" y="533400"/>
          <a:ext cx="8094663" cy="49682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119 - 125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test for living things: MRS C GREN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Plants and Animals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91, 92, 93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and 97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 - intro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104 - 107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How the eye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Test on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Monday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5600" y="160920"/>
              <a:ext cx="2393280" cy="4422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1560" y="145440"/>
                <a:ext cx="2420640" cy="4452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4497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52400"/>
            <a:ext cx="876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6000" dirty="0" smtClean="0">
                <a:solidFill>
                  <a:srgbClr val="FFC000"/>
                </a:solidFill>
              </a:rPr>
              <a:t>Species</a:t>
            </a:r>
            <a:endParaRPr lang="en-NZ" sz="6000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295400"/>
            <a:ext cx="870585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dirty="0" smtClean="0">
                <a:solidFill>
                  <a:srgbClr val="00B050"/>
                </a:solidFill>
              </a:rPr>
              <a:t>A species is DEFINED as a group of similar organisms capable of breeding with each other and producing fertile offspring.</a:t>
            </a:r>
            <a:endParaRPr lang="en-NZ" sz="4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03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90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3868</TotalTime>
  <Words>186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184</cp:revision>
  <dcterms:created xsi:type="dcterms:W3CDTF">2006-08-16T00:00:00Z</dcterms:created>
  <dcterms:modified xsi:type="dcterms:W3CDTF">2015-05-27T21:47:00Z</dcterms:modified>
</cp:coreProperties>
</file>