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43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4" autoAdjust="0"/>
    <p:restoredTop sz="94660"/>
  </p:normalViewPr>
  <p:slideViewPr>
    <p:cSldViewPr>
      <p:cViewPr varScale="1">
        <p:scale>
          <a:sx n="70" d="100"/>
          <a:sy n="70" d="100"/>
        </p:scale>
        <p:origin x="138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98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5900960"/>
              </p:ext>
            </p:extLst>
          </p:nvPr>
        </p:nvGraphicFramePr>
        <p:xfrm>
          <a:off x="214283" y="762000"/>
          <a:ext cx="8750332" cy="53644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Sit the test on Light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learned the previous unit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work on our new title page, get our books marked AND bring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up to date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the objectives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of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we will be doing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get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marked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show that we are making good use of time and the opportunities offered.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7375279"/>
              </p:ext>
            </p:extLst>
          </p:nvPr>
        </p:nvGraphicFramePr>
        <p:xfrm>
          <a:off x="533400" y="533400"/>
          <a:ext cx="8094663" cy="496824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119 - 125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24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test for living things: MRS C GREN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Plants and Animals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91, 92, 93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and 97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Light - intro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104 - 107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How the eye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Test on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Monday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97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3780</TotalTime>
  <Words>168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181</cp:revision>
  <dcterms:created xsi:type="dcterms:W3CDTF">2006-08-16T00:00:00Z</dcterms:created>
  <dcterms:modified xsi:type="dcterms:W3CDTF">2015-05-22T05:28:22Z</dcterms:modified>
</cp:coreProperties>
</file>