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466" r:id="rId3"/>
    <p:sldId id="467" r:id="rId4"/>
    <p:sldId id="258" r:id="rId5"/>
    <p:sldId id="278" r:id="rId6"/>
    <p:sldId id="396" r:id="rId7"/>
    <p:sldId id="397" r:id="rId8"/>
    <p:sldId id="433" r:id="rId9"/>
    <p:sldId id="398" r:id="rId10"/>
    <p:sldId id="400" r:id="rId11"/>
    <p:sldId id="434" r:id="rId12"/>
    <p:sldId id="435" r:id="rId13"/>
    <p:sldId id="43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2:56:44.5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684 1589 707 0,'2'-18'88'0,"-2"18"-53"0,0 0-14 0,4-19-4 16,-4 19 8-16,0 0 11 0,7-22 11 0,-7 22-3 16,0 0-7-16,0 0-10 0,0 0-8 0,0 0-2 15,0 0 3-15,0 0-1 0,0 0-2 16,0 0-5-16,0 0-7 0,0 0-1 0,0 0-3 16,0 0 0-16,-13 25 0 0,6-8 4 15,-1 3 0-15,0 1 9 0,-3 5-1 0,3 2 10 16,-3-1-6-16,1 6 6 0,0-4-10 0,2 4 4 15,-2-6-12-15,4 1 5 0,0-4-6 0,2-3 7 16,4-21-3-16,-3 28 3 0,3-28 29 0,0 0-37 16,6 18 39-16,-6-18-25 0,0 0-20 0,18-5 44 15,-18 5-29-15,16-25 26 0,-6 3-7 16,3-3-15-16,2-8-1 0,-1-3-13 0,2-3 7 16,1-1-8-16,-4-1 11 0,1 1-6 0,-3 3 10 15,-3 1-9-15,1 5 6 0,-2 1-10 16,-1 1 5-16,0 1-6 0,-1 3 4 0,1 0-7 15,0 5 7-15,2 2-7 0,-8 18 4 0,18-26-4 16,-18 26 1-16,22-15 0 0,-22 15 0 0,23-7-4 16,-23 7 3-16,24 3-1 0,-24-3 0 15,27 12 5-15,-27-12-4 0,29 23 5 0,-29-23-7 16,29 34 7-16,-17-14-7 0,-2 6 7 0,-1 2-7 16,-2 1 8-16,-1 2-6 0,-2-1 5 0,-3 4-10 15,-2-1 8-15,-2 4-21 0,0 1 6 0,-1-2-4 16,-1-4 0-16,4-2-16 0,-4-12-17 0,9 7-40 15,-4-25-39-15,4 29-58 0,-4-29-107 16,0 0-175-16,0 0 66 0,0 0 403 16</inkml:trace>
  <inkml:trace contextRef="#ctx0" brushRef="#br0" timeOffset="156.2542">844 1515 1466 0,'0'0'86'0,"-34"11"-23"0,34-11-23 15,0 0-21-15,0 0-4 0,0 0-7 0,0 0-6 16,0 18-1-16,0-18 2 0,37 11-2 0,-9-6-1 16,8-1-19-16,0-10-35 0,15 9-70 0,-12-23-128 15,17 12-312-15,4 4 33 0,-9-11 372 16</inkml:trace>
  <inkml:trace contextRef="#ctx0" brushRef="#br0" timeOffset="1430.443">461 4338 894 0,'8'-19'53'0,"-8"19"-30"16,0 0-13-16,0-21-3 0,0 21 0 15,0 0 6-15,0 0 11 0,0 0 15 0,0 0 10 16,0 0 6-16,0 0-12 0,0 0-16 0,0 0-9 16,0 0-10-16,0 0 1 0,0 0 1 0,-12 18 6 15,12-18 3-15,-1 33 7 0,0-14-1 0,4 7 3 16,-2 0-15-16,4 2 1 0,-1 1 6 16,1 0-31-16,-3-3 30 0,3-1-31 0,-2-1 12 15,0-1 3-15,1-2-5 0,-1-4 5 0,-3-17-6 16,7 26 5-16,-7-26-3 0,0 0 3 0,8 20-1 15,-8-20 3-15,0 0 2 0,0 0 6 0,0 0 6 16,0 0 1-16,0 0-4 0,0 0-8 16,-5-30-5-16,0 12-7 0,2-2 4 0,-2-1-3 15,1 1 7-15,2-2 13 0,-1 0-32 16,0 2 32-16,1-3-32 0,1-2 13 0,2 1 8 16,1 0-8-16,-2 0 6 0,2 0-5 0,1 2 4 15,1 1-5-15,2 4 4 0,-6 17-4 0,19-29 3 16,-19 29-2-16,18-18 2 0,-18 18-3 0,18-11 2 15,-18 11-2-15,18-4 1 0,-18 4 1 0,17 0 0 16,-17 0 2-16,21 1-1 0,-21-1 0 16,24 5 0-16,-24-5-1 0,24 6 0 0,-24-6 1 15,20 6-1-15,-20-6 1 0,18 8-2 0,-18-8 2 16,0 0-3-16,18 16 3 0,-18-16-2 16,0 0 0-16,0 0 1 0,2 22 1 0,-2-22-2 15,0 0 3-15,-21 25-3 0,21-25 2 0,-30 22-2 16,10-10 4-16,-3 0-3 0,1 1 4 0,-1 1-2 15,3-2 6-15,0 0-2 0,20-12 2 16,-28 22-4-16,28-22-1 0,-13 16-6 0,13-16 1 16,2 19-3-16,-2-19 3 0,19 19 18 0,-19-19-15 15,32 16 17-15,-11-11-36 0,5-2 18 0,2 0-17 16,3-3 18-16,2-2 0 0,0 1 0 0,-2 1 1 16,-1 0-1-16,-4 1 0 0,-4 3 0 0,-3 1 1 15,-19-5 1-15,23 13 12 0,-23-13 12 16,4 17 12-16,-4-17 1 0,-9 27-4 15,9-27-18-15,-29 34-5 0,7-14-9 0,-1-1 3 16,-5 1-6-16,0-2 5 0,-2-2-6 0,1-1 3 16,2-1-4-16,2-2 5 0,5-4-6 0,20-8-4 15,-26 10-16-15,26-10-28 0,0 0-41 0,-20-9-55 16,20 9-72-16,0 0-119 0,8-26-157 0,10 21 169 16,-13-22 326-16</inkml:trace>
  <inkml:trace contextRef="#ctx0" brushRef="#br0" timeOffset="2211.7003">556 6949 480 0,'10'-17'113'0,"-10"17"-22"0,0-23 3 16,0 23-10-16,-3-22 2 0,3 22-9 15,-7-19-5-15,7 19 3 0,0 0-2 0,-24-27-2 16,24 27-4-16,-17-8-10 0,17 8-7 0,-20-1-6 15,20 1-5-15,-25 7-3 0,25-7-1 0,-28 17-4 16,28-17-3-16,-29 28-7 0,16-10-4 0,13-18-10 16,-26 35 2-16,14-17-7 0,2 1 3 0,4 1-5 15,6-20 2-15,-6 31 12 0,6-31-31 16,6 27 30-16,-6-27-32 0,17 25 8 0,-17-25-5 16,33 23-20-16,-15-18-24 0,13 8-32 15,-13-16-54-15,23 17-134 0,-7-10-242 0,-6-10 3 16,10 13 445-16</inkml:trace>
  <inkml:trace contextRef="#ctx0" brushRef="#br0" timeOffset="3102.4044">453 9488 765 0,'6'-21'225'0,"-6"21"-140"15,0 0-43-15,0 0-12 0,0 0 1 0,0 0 5 16,0 0-5-16,0 0-7 0,0 0-10 16,0 0-6-16,0 0-6 0,0 0 0 15,-4 18-3-15,4-18 4 0,-3 27 20 0,2-9-16 16,-3 0 20-16,2 3-32 0,-3 0 9 0,3 2-12 16,-2 1 8-16,0 1 4 0,1-4-6 0,0-1 2 15,2-1-24-15,1-19-16 0,1 30-42 0,-1-30-38 16,5 19-57-16,-5-19-61 0,0 0-181 0,19 0 173 15,-21-19 246-15</inkml:trace>
  <inkml:trace contextRef="#ctx0" brushRef="#br0" timeOffset="3399.2094">438 9461 1005 0,'0'0'240'16,"0"0"-200"-16,0 0-23 0,0 0-14 0,0 0 0 15,0 0 8-15,0 0 8 0,29-15 7 0,-12 13 2 16,7 3 0-16,0-3-3 0,7 3-4 0,0-2-5 16,3 1-6-16,-1 1-7 0,-1 1-2 0,-3 3-1 15,-3 1 0-15,-6 2-1 0,-3 1 1 0,-17-9-1 16,21 24 3-16,-21-24-3 0,1 34 6 0,-8-13 15 16,-5 3-31-16,-9 1 32 0,-7 3-31 15,-6 2 11-15,-6 3 14 0,-5-4 3 0,1 3 15 16,-2-8-4-16,3 1 0 0,2-4-17 15,2-6-11-15,5 2-30 0,0-9-16 0,8 4-28 16,-1-11-18-16,27-1-44 0,-28 4-102 0,28-4-264 16,0 0 18-16,4-20 420 0</inkml:trace>
  <inkml:trace contextRef="#ctx0" brushRef="#br0" timeOffset="3914.84">372 11695 1216 0,'18'1'183'0,"-18"-1"-138"0,0 0-33 0,0 0-15 16,0 0-1-16,0 0-2 0,0 0 3 0,0 0 3 16,-5 20 8-16,5-20 1 0,3 28 5 0,-2-11-5 15,1 2 3-15,1 3-8 0,0 2 9 16,0 1-7-16,-1-1 6 0,-3 0-6 15,1 0 1-15,-2 0-9 0,-1-1 2 0,1 0-11 16,1-3 4-16,1-3-6 0,0-17-5 0,2 24-5 16,-2-24-56-16,0 0-31 0,0 0-65 0,18 13-108 15,-18-13-176-15,0 0 100 0,29-20 359 0</inkml:trace>
  <inkml:trace contextRef="#ctx0" brushRef="#br0" timeOffset="4102.4004">504 11623 1326 0,'-29'-2'81'0,"29"2"-31"16,0 0-21-16,0 0-13 0,0 0-4 15,0 0-3-15,0 0-5 0,0 0 0 0,20-15 0 16,-20 15-7-16,30-15 4 0,-10 6-3 16,0 2-8-16,0-2-18 0,4 6-22 0,-7-7-21 15,10 11-12-15,-27-1-7 0,37-2-10 0,-37 2-11 16,31 5-44-16,-31-5-54 0,0 0-148 0,27 19 91 15,-27-19 266-15</inkml:trace>
  <inkml:trace contextRef="#ctx0" brushRef="#br0" timeOffset="4289.8353">453 11835 1064 0,'0'0'102'0,"0"0"-49"0,-20 12-36 0,20-12-10 15,0 0 11-15,0 0 12 0,25 7 7 0,-25-7 1 16,31-1-11-16,-9-3-11 0,-2-2-8 0,5-2-7 15,-1 1-2-15,0-4-14 0,3 6-35 0,-9-10-48 16,10 15-55-16,-28 0-53 0,33-17-85 16,-15 24-111-16,-18-7 201 0,23 0 201 0</inkml:trace>
  <inkml:trace contextRef="#ctx0" brushRef="#br0" timeOffset="4430.4399">571 11934 1070 0,'-19'24'120'0,"-12"-10"-31"0,14 7-6 0,-4-11-7 16,12 7-1-16,9-17-16 0,0 0-13 15,-19 18-17-15,19-18-12 0,0 0-13 16,0 0-5-16,17 6 6 0,-17-6 0 0,32-7 2 16,-8-2-3-16,4-1 0 0,1-6-21 0,6 5-29 15,-5-11-44-15,17 17-95 0,-23-18-209 0,11 8-125 16,2 10 79-16,-17-13 440 0</inkml:trace>
  <inkml:trace contextRef="#ctx0" brushRef="#br0" timeOffset="5482.9096">4116 14469 816 0,'0'0'286'0,"21"-6"-173"0,-21 6-31 0,0 0-29 16,0 0-15-16,0 0 0 0,0 0-6 0,0 0-6 15,0 0-7-15,0 0-8 0,-11 22-9 0,11-22 0 16,-8 31-5-16,3-10 6 16,-1 0 13-16,0 2-33 0,-1 2 33 0,1 0-34 15,3 0 3-15,-2 0 3 0,2 1-20 0,-1-6-13 16,5 5-38-16,-1-25-50 0,-1 31-41 0,1-31-36 15,0 0-144-15,12 23-19 0,-12-23 290 0</inkml:trace>
  <inkml:trace contextRef="#ctx0" brushRef="#br0" timeOffset="5654.7233">4165 14452 1041 0,'-7'-21'98'0,"7"21"-34"15,0 0-12-15,0 0 1 0,22-14 5 0,-5 11-7 16,-17 3-15-16,37-14-15 0,-15 4-9 16,4 3-10-16,2-1-9 0,-3-3-18 0,6 6-28 15,-12-8-54-15,10 15-61 0,-29-2-90 0,21-17-198 16,-2 28 43-16,-19-11 413 0</inkml:trace>
  <inkml:trace contextRef="#ctx0" brushRef="#br0" timeOffset="5827.925">4109 14600 1207 0,'0'0'283'0,"0"0"-246"0,0 0-17 0,0 0-16 15,0 0 6-15,11-17 32 0,-11 17-30 0,33-10 20 16,-11 3-24-16,8 1 5 0,2-2-7 16,5 1-9-16,2 3-26 0,-3-8-46 0,15 18-111 15,-21-14-285-15,15 3-54 0,5 8 141 16</inkml:trace>
  <inkml:trace contextRef="#ctx0" brushRef="#br0" timeOffset="7093.5011">20746 14101 935 0,'-21'-24'155'0,"21"24"-73"0,0 0-25 0,0 0-16 16,-10-18 0-16,10 18 4 15,0 0 7-15,0 0-4 0,-13-19-5 0,13 19-9 16,0 0-10-16,-18-4-6 0,18 4-5 0,-26 5-2 15,9 1-1-15,-1 4 5 0,-5 2 2 0,1 3 5 16,-5 1-2-16,3 3 3 0,-4 1-7 0,2 0 5 16,1 2-5-16,0 2 5 0,2 0-3 0,4 1 4 15,1-2-8-15,4 0 3 0,3-3-9 0,4 0 0 16,3-2-6-16,5-1 0 0,-1-17-4 16,16 32 4-16,-16-32-4 0,31 28 5 0,-7-17-4 15,3-4 2-15,6-3-1 0,2-2 1 0,3-4-1 16,0-2 0-16,3-1 2 0,-2-2-2 0,-4-1 3 15,-1 0-3-15,-6 0 1 0,-3 1 0 16,-6-1 0-16,-19 8-1 0,22-10 1 0,-22 10-1 16,0 0 4-16,0 0 2 0,0 0-2 0,0 0 0 15,0 0-2-15,0 0-2 0,0 0-2 16,0 0-2-16,0 0 0 0,0 0-1 0,0 0-3 16,9 26 0-16,-9-26-11 0,9 28-5 0,-9-28-23 15,19 24-20-15,3-6-37 0,-22-18-51 0,43 21-86 16,-43-21-222-16,35 5-15 0,-3 4 206 0</inkml:trace>
  <inkml:trace contextRef="#ctx0" brushRef="#br0" timeOffset="8062.3473">21467 2197 453 0,'0'0'155'16,"0"0"-20"-16,22-9-14 0,-22 9-11 0,0 0-16 16,18-14-11-16,-18 14-20 0,0 0-6 0,0 0-5 15,0 0-4-15,0 0 1 0,0 0-5 16,0 0-5-16,0 0-9 0,0 0-1 0,0 0-4 15,0 0-2-15,2 20-2 0,-2-20-1 16,-9 23-8-16,9-23 1 0,-11 28-11 0,6-10 1 16,-1 2-6-16,1 2 3 0,-1 5-5 0,-2-2-3 15,1 4-16-15,-5-1-2 0,2 6-29 0,-6-5 9 16,4 3 0-16,-5-5-5 0,9 3-14 0,-8-10-33 16,15 6-42-16,1-26-81 0,-17 15-204 15,17-15 38-15,0 0 307 0</inkml:trace>
  <inkml:trace contextRef="#ctx0" brushRef="#br0" timeOffset="8249.7624">21477 2389 1278 0,'-13'21'47'0,"13"-21"-32"15,0 0-11-15,2 17 4 0,-2-17 10 0,0 0 3 16,26 18 1-16,-26-18-6 0,37 5-4 0,-12-5-6 15,7-3-4-15,3-2-12 0,2-9-39 0,9 8-68 16,-12-20-122-16,4 4-234 0,8 5 19 0,-13-18 348 16</inkml:trace>
  <inkml:trace contextRef="#ctx0" brushRef="#br0" timeOffset="8421.6614">21952 2022 1249 0,'-23'0'70'0,"23"0"-26"0,-32 16-4 15,20 6 8-15,-5-8 4 0,7 18 7 0,-8-10-14 16,5 9-7-16,-3-2-22 0,4 5 0 16,1 1-15-16,2 0 6 0,2 3-9 0,2-1 6 15,3-1-8-15,-1-2-10 0,3 2-35 0,-7-8-32 16,13 14-84-16,-19-19-200 0,9 8-142 0,6 6 37 16,-11-18 439-16</inkml:trace>
  <inkml:trace contextRef="#ctx0" brushRef="#br0" timeOffset="9525.6155">21551 3788 556 0,'17'-8'178'0,"-17"8"-122"0,0 0-11 0,17-16-1 15,-17 16-1-15,0 0 7 0,0 0 1 0,0 0 6 16,6-17-4-16,-6 17-9 0,0 0-11 0,0 0-11 16,0 0-12-16,0 0 1 0,0 0-3 15,-18 4 6-15,18-4 4 0,0 0 7 16,-30 21 1-16,30-21 1 0,-31 28-8 0,10-10-3 16,-6 5 8-16,-5 1-17 0,-6 5 12 0,-5 3-28 15,-9-2 19-15,-2 6-3 0,-10-3 19 0,2 3 12 16,-7-3-8-16,3 2 4 0,3-6-13 0,6 0-2 15,8-5-15-15,10-3-1 0,13-2-22 0,9-11-22 16,17-8-54-16,0 0-65 0,33 28-156 0,-2-22-178 16,0-12 52-16,19 11 371 0</inkml:trace>
  <inkml:trace contextRef="#ctx0" brushRef="#br0" timeOffset="14764.9446">7199 15210 794 0,'0'0'115'16,"-19"0"-77"-16,19 0-13 0,-21-1-16 0,21 1 8 16,0 0 10-16,-17-7 5 0,17 7-1 0,0 0-6 15,0 0-9-15,0 0-4 0,-1-20 2 0,1 20-11 16,0 0 19-16,10-25-20 0,-10 25 13 0,0 0-5 16,15-23-3-16,-15 23 2 0,0 0-1 15,16-20 7-15,-16 20 2 0,0 0 7 0,0 0 3 16,0 0-2-16,18-16-5 0,-18 16-6 15,0 0-6-15,0 0-4 0,0 0-1 0,0 0-1 16,0 0 0-16,0 0 0 0,17-10-2 0,-17 10 1 16,0 0 0-16,19-4 0 0,-19 4-1 0,20-3 1 15,-20 3-1-15,27-5 2 0,-9 1-1 0,3 1-2 16,3-3-2-16,3 0 2 0,4-2-3 0,-2 0 6 16,4-1-3-16,1 1 4 0,1 0-3 0,0 0 1 15,0 1-1-15,2 0-1 0,-1 1 2 16,-2 1 0-16,0 1 0 0,1 2-2 15,0-2 0-15,0 1 1 0,2 0 0 0,0 0-1 16,2 0 0-16,1-1 0 0,3 1-3 0,-1-2 6 16,2-1-2-16,4 0 1 0,-1 0-2 0,2 0 3 15,-1 0-2-15,1 0 2 0,-2 0 0 0,1-3 5 16,-1 4 2-16,-1-2 3 0,2 1-1 0,-4 0-3 16,2 1-3-16,-4 0 1 0,1 2-2 15,0-2-2-15,-3 4-2 0,-1-1 0 0,0 2 1 16,-5 2 1-16,0-1-1 0,-3 0 0 0,-2 0-1 15,-1 2-1-15,0-2 1 0,-2 0 0 16,-1 0 1-16,0 1-1 0,-2-2-1 0,-1-2 1 16,0 1 0-16,-2-1 1 0,2-1 0 0,0 0 1 15,0-1 1-15,-1-2 2 0,1 1 0 16,-2-1 1-16,1 0-3 0,0 1-2 0,-1-2-3 16,1 1 3-16,0 0-2 0,-4 0 2 0,2 1 1 15,-1-1-2-15,-18 6 0 0,32-10 0 0,-32 10-1 16,26-9 2-16,-26 9-1 0,0 0-2 0,19-9 1 15,-19 9 2-15,0 0 1 0,0 0 1 0,0 0-8 16,0 0-24-16,0 0-38 0,0 0-67 0,-18-18-43 16,18 18-153-16,0 0-119 0,-37-7 144 15,37 7 305-15</inkml:trace>
  <inkml:trace contextRef="#ctx0" brushRef="#br0" timeOffset="36989.2367">4175 15712 880 0,'0'0'140'0,"0"0"-83"0,1-24-20 16,-1 24-10-16,0 0 6 0,27-22 6 0,-27 22 0 16,25-20-10-16,-25 20-9 0,23-21-13 15,-23 21-3-15,0 0 0 0,20-18 17 0,-20 18 12 16,0 0 7-16,0 0 1 0,0 0-13 0,-18-7-9 16,18 7-2-16,-31-2 0 0,10 2 6 15,1 5 4-15,-7-2-1 0,3 4 4 0,-7-2-5 16,5 2-1-16,-5-2-2 0,3 2-2 0,1-1-4 15,4 1-1-15,4-2-3 0,19-5-2 16,-28 11-4-16,28-11-2 0,0 0-4 0,-17 11-1 16,17-11-2-16,0 0 1 0,0 0 0 0,7 23 2 15,-7-23-2-15,16 17 2 0,-16-17-2 0,24 18 2 16,-24-18-1-16,33 16 2 0,-12-9-3 0,1-2 2 16,2 1-2-16,0 0 3 0,2 0-1 0,-2 1 1 15,-1 2-2-15,-2-2 2 0,-21-7-1 0,30 16-1 16,-30-16 0-16,16 17-15 0,-16-17 33 15,4 25-29-15,-4-25 30 0,-12 32-15 16,1-14-4-16,-3 1 3 0,-4 0-3 0,-3 2 8 16,-2-2-1-16,-2 1 6 0,-3-5 0 0,0 2 4 15,0-2-4-15,1-2 2 0,2-1-6 0,4-2 0 16,3-3-6-16,18-7 0 0,-26 9-2 0,26-9-3 16,0 0-3-16,0 0-8 0,0 0-6 0,0 0-7 15,0 0-7-15,0 0-12 0,0 0-20 16,0 0-22-16,0 0-37 0,7-27-60 0,13 34-98 15,-20-7-221-15,18-8 34 0,4 19 457 0</inkml:trace>
  <inkml:trace contextRef="#ctx0" brushRef="#br0" timeOffset="52552.5053">3632 5003 611 0,'0'0'75'16,"0"0"-29"-16,0 0-34 0,0 0-12 0,0 0-2 15,0 0 1-15,0 0 1 0,0 0 0 16,0 0 1-16,0 0 1 0,0 0-2 0,19 13 1 16,-19-13 0-16,0 0-1 0,18 9 1 0,-18-9 1 15,0 0-2-15,23 8 0 0,-23-8 1 0,0 0 1 16,24 9 5-16,-24-9 3 0,17 6 2 0,-17-6 1 15,18 7-5-15,-18-7-1 0,21 7-2 16,-21-7 0-16,23 8 0 0,-23-8-1 0,25 5 0 16,-25-5 3-16,23 3 1 0,-23-3 8 0,24 4 0 15,-24-4 5-15,24 3 11 0,-24-3-13 0,23 5 15 16,-23-5-10-16,24 5-1 0,-24-5 0 0,24 7-6 16,-24-7-2-16,23 9-4 0,-23-9-3 0,23 8-3 15,-23-8 0-15,28 8-3 0,-28-8 2 16,29 8-3-16,-29-8 0 0,29 7-1 15,-29-7 0-15,33 7 0 0,-16-4 0 0,0 1 0 16,0-1 0-16,0 0 0 0,0-1-1 0,-17-2 0 16,34 6 1-16,-15-4 0 0,-2 1-18 0,0-1 17 15,0 2-18-15,0-2 19 0,-17-2 0 0,33 8 0 16,-33-8 1-16,31 7-2 0,-31-7 2 0,31 7-2 16,-31-7 2-16,29 6-2 0,-29-6 2 15,30 6-1-15,-30-6 0 0,29 6 1 0,-29-6-1 16,30 5 0-16,-30-5 1 0,30 5-2 0,-30-5 2 15,32 5-2-15,-32-5 2 0,29 5-1 0,-29-5 0 16,29 6 0-16,-29-6 1 0,29 6-1 0,-29-6 0 16,28 7 0-16,-28-7 0 0,27 8 1 15,-27-8 0-15,24 8 0 0,-24-8-1 0,22 7 0 16,-22-7 0-16,21 7-1 0,-21-7 4 16,20 9-3-16,-20-9 2 0,22 7-3 0,-22-7 3 15,23 6-3-15,-23-6 2 0,26 8-1 0,-26-8 1 16,28 9-1-16,-28-9 0 0,29 6 0 0,-12-2 0 15,1-2 0-15,-1 0 0 0,3 0-1 0,-1-1 1 16,1 0-1-16,-1 0 2 0,1-1-2 0,-1 1 3 16,-19-1-2-16,33 2 0 0,-33-2 0 0,29 1 0 15,-29-1 1-15,23 2 0 0,-23-2 0 16,19 3-1-16,-19-3 1 0,0 0 0 0,18 6 1 16,-18-6 1-16,0 0 6 0,0 0 5 15,18 7 1-15,-18-7 1 0,0 0-7 16,0 0-2-16,17 8-2 0,-17-8-1 0,0 0-1 15,16 8-1-15,-16-8-1 0,0 0 0 0,18 7 0 16,-18-7 0-16,0 0-1 0,22 4 1 0,-22-4-1 16,0 0 0-16,23 1-1 15,-23-1 1-15,0 0 0 0,0 0 0 0,17 0 1 16,-17 0 1-16,0 0 1 0,0 0 7 0,0 0 16 16,0 0 10-16,0 0 7 0,0 0 1 0,0 0-13 15,0 0-8-15,0 0-9 0,0 0-7 0,0 0-4 16,0 0-4-16,0 0-1 0,0 0-2 0,0 0-3 15,0 0 0-15,0 0 3 0,0 0 1 16,18 11 4-16,-18-11-2 0,21 6-1 0,-21-6 0 16,22 3-3-16,-22-3 3 0,26 2-1 0,-26-2-1 15,25-2 1-15,-25 2 1 0,23-2-1 0,-23 2 2 16,20-2 0-16,-20 2 0 0,0 0 1 16,20-3 0-16,-20 3 1 0,0 0 1 0,0 0-1 15,0 0 2-15,0 0 3 0,0 0 7 0,0 0 4 16,0 0 4-16,0 0 3 0,0 0-6 15,0 0-3-15,0 0-6 0,0 0-6 0,0 0-4 16,0 0-3-16,0 0-2 0,0 0 2 0,0 0 2 16,17 12 0-16,-17-12 4 0,20 14-4 0,-20-14 1 15,23 13-4-15,-23-13-3 0,28 8-3 0,-28-8-2 16,30 4 0-16,-30-4 1 0,28 0-1 0,-28 0-1 16,23-4-1-16,-23 4 0 0,0 0 4 0,20-6 4 15,-20 6 7-15,0 0 6 0,0 0 15 16,0 0 10-16,0 0 4 0,0 0-2 15,0 0-8-15,0 0-5 0,-20-9 1 0,20 9 3 16,0 0-3-16,-20 0-5 0,20 0-4 0,0 0-3 16,-17 2-5-16,17-2-2 0,0 0-2 0,0 0-1 15,0 0-1-15,0 0-2 0,0 0-6 0,0 0-5 16,0 0-5-16,0 0-5 0,0 0-1 16,0 0 0-16,0 0 3 0,0 0 8 0,0 0 6 15,0 0 5-15,0 0 4 0,0 0 0 0,0 0 1 16,0 0 2-16,0 0 1 0,0 0 0 0,0 0 5 15,0 0 4-15,0 0 3 0,0 0 2 0,0 0-4 16,0 0-5-16,0 0-4 0,0 0-3 0,0 0-2 16,0 0 1-16,0 0-1 0,0 0 0 15,0 0-1-15,0 0-1 0,0 0 1 16,0 0-1-16,0 0 1 0,0 0 1 0,0 0-1 16,0 0 0-16,0 0 0 0,0 0 1 0,0 0 0 15,0 0 1-15,0 0 0 0,0 0 0 0,0 0 0 16,0 0 0-16,0 0 0 0,0 0 2 0,0 0-1 15,0 0 1-15,0 0-1 0,0 0 1 0,0 0 0 16,0 0 0-16,0 0-1 0,0 0-2 0,0 0-2 16,0 0-2-16,0 0-14 0,0 0-11 15,0 0-20-15,0 0-30 0,0 0-49 0,0 0-34 16,0 0-68-16,13 30-204 0,-13-30 23 0,11 20 385 16</inkml:trace>
  <inkml:trace contextRef="#ctx0" brushRef="#br0" timeOffset="65587.3304">3394 2196 610 0,'-15'18'77'0,"15"-18"-44"0,0 0-21 0,-22 8-7 16,22-8 6-16,0 0 13 0,-18 4 8 0,18-4 4 15,0 0-4-15,-19 3-9 0,19-3-7 0,0 0-4 16,0 0-1-16,0 0-1 0,-17-1-1 0,17 1-2 16,0 0 1-16,0 0 0 0,0 0 1 0,0 0 5 15,0 0 2-15,0 0 1 0,0 0 1 0,-3-20-1 16,3 20-3-16,0 0 2 0,0 0-3 0,14-17 0 15,-14 17-1-15,0 0-1 0,18-8-4 0,-18 8 1 16,17-5-5-16,-17 5 0 0,22-4-1 16,-22 4 0-16,28-2-1 0,-28 2 0 0,33-1 0 15,-16 0-1-15,2-1 1 0,-1 0 2 0,4-2 1 16,-1 1 9-16,3-1 4 0,-1-2 3 0,3 0-2 16,1-2-4-16,2 1-5 0,-1-2-2 0,2-1-3 15,-1 0 1-15,2 1-3 0,0-1 5 0,3 0-3 16,-1 2 5-16,3 1-1 0,-4-1 1 0,4 2 0 15,-2 0 2-15,2 3-2 0,1-2 1 0,-1-1-2 16,2 5-4-16,0-1-2 0,-1 2-1 0,1 4 0 16,0-3-1-16,-1-1 1 0,4 3-2 0,-3-2 1 15,4 1 1-15,-2 0-1 0,0 0 0 16,0-1 0-16,-1 2 0 0,0-1 0 0,0-1 0 16,0 0 2-16,2 2-2 0,-1-1 1 0,0 1-1 15,1 0-1-15,-5 1 0 0,2-2 0 0,-1 2 1 16,1 1 1-16,0 1-2 0,3 0 2 0,-4 1-2 15,0 0 1-15,0 2 0 0,1-1 2 0,-1 2-2 16,3 1 2-16,-1-1-3 0,-1-1 4 0,0 1-4 16,-1 0 4-16,2-1-4 0,-1 2 2 0,-1-1-1 15,0 2 2-15,1-1-4 0,0 1 4 0,-2 0-4 16,1 0 2-16,-3 1-1 0,0 1 2 0,1 0-2 16,-1 2 3-16,-1 0-3 0,1-1 3 15,0 1-3-15,-1 1 3 0,1-2-4 0,-3 0 4 16,1 0-3-16,1-2 3 0,-1 2-3 0,-1-5 3 15,2 4-3-15,0-1 3 0,1-1-2 0,-1 3 1 16,-2-2-3-16,1 2 4 0,-2 1 15 0,2 0-15 16,0 0 15-16,-1 2-36 0,-2-1 17 0,2 0-17 15,-2 2 17-15,-2-1 6 0,2 3-5 0,-1 0 5 16,-1 0-7-16,-2 1 7 0,0 0-6 0,-2 2 6 16,-1-1-6-16,-2 2 6 0,1 1-6 0,0 0 6 15,-2 1-5-15,-1-2 6 0,0 1-7 0,1 0 6 16,-2-1-7-16,1 0 7 0,-2 2-7 0,-2-2 8 15,1 0-8-15,0 1 7 0,-1 0 11 0,0 0-33 16,1 0 34-16,-1 1-31 0,-1 0 18 16,2 2 7-16,-3-2-7 0,1 5 7 0,-1-1-11 15,1 2 9-15,-1 1-10 0,0 0 8 0,-1 0-8 16,-1 1 7-16,-1-3-6 0,0 2 6 0,1-2-6 16,-2-1 7-16,1 0-7 0,0 1 7 0,-3 1 10 15,2 0-31-15,-1 1 31 0,-1 1-31 0,0-1 13 16,0 0 9-16,-2 1-8 0,1-1 9 0,-2 0-7 15,1 0 7-15,0 0-8 0,1-1 6 0,-1 3-7 16,1-3 7-16,1 0-8 0,2-2 8 0,-2 2-9 16,0-1 7-16,2 0-7 0,0 0 6 0,0-2 10 15,1-2-32-15,-1 0 31 0,-1-2-30 16,2-2 15-16,-1 1 6 0,2-2-6 0,-1-3 6 16,0-1-6-16,0 1 6 0,-9-20-5 0,17 31 4 15,-17-31-3-15,15 32 3 0,-7-15-4 0,-1 0 4 16,2 2-3-16,1-1 4 0,-2 3-4 0,3-1 7 15,0 2-4-15,0 2 7 0,2 0-6 0,4 4 7 16,0 0-7-16,3 2 6 0,-1 2-7 0,2 0 5 16,2 1 11-16,0-2-31 0,2 0 30 0,-2-5-31 15,-1-2 11-15,-2-3 6 0,-2-4-3 0,-1-5 1 16,-17-12-1-16,30 19 2 0,-30-19-4 0,22 10 3 16,-22-10-2-16,0 0 0 0,18 2 0 15,-18-2 1-15,0 0 0 0,0 0 1 0,0 0 3 16,0 0 1-16,0 0 3 0,0 0 6 0,0 0 1 15,0 0 1-15,0 0-3 0,0 0-7 0,0 0-4 16,0 0-1-16,0 0-1 0,0 0 1 0,-18 2-1 16,18-2 0-16,0 0-1 0,0 0 0 0,0 0 0 15,0 0-1-15,0 0-1 0,0 0 0 16,0 0-1-16,0 0 2 0,0 0-1 0,0 0 2 16,0 0 0-16,0 0 0 0,0 0 2 0,0 0-2 15,0 0 1-15,0 0 0 0,0 0 0 0,0 0 0 16,0-19 0-16,0 19 0 0,0 0 0 0,0 0-1 15,0 0 2-15,0 0 0 0,0 0 0 16,0 0 0-16,0 0 0 0,0 0-1 16,0 0 0-16,0 0 1 0,0 0 1 0,0 0-1 15,0 0 0-15,0 0 0 0,0 0-1 0,0 0 0 16,0 0 1-16,0 0-1 0,0 0-1 0,0 0 2 16,0 0-1-16,0 0 0 0,0 0 1 0,0 0-1 15,0 0 0-15,0 0 0 0,0 0 0 0,0 0 0 16,0 0 1-16,0 0-1 0,0 0 1 0,0 0 0 15,0 0 0-15,0 0-1 0,-11-16 0 16,11 16-1-16,0 0 2 0,0 0-2 0,0 0 1 16,0 0 0-16,0 0 0 0,0 0 0 0,0 0-1 15,0 0 1-15,0 0-7 0,0 0-7 16,0 0-10-16,0 0-16 0,0 0-10 0,-21-21-16 16,21 21-22-16,0 0-34 0,0 0-56 0,-13-27-93 15,0 9-185-15,13 18 140 0,-14-24 316 0</inkml:trace>
  <inkml:trace contextRef="#ctx0" brushRef="#br0" timeOffset="75766.233">22651 10750 237 0,'-20'7'47'0,"20"-7"0"16,0 0-23-16,0 0-14 0,0 0-8 0,0 0-3 15,0 0 0-15,0 0 5 0,0 0 18 0,0 0 18 16,0 0 21-16,17-11 14 0,-17 11-4 0,0 0-4 15,22-25-8-15,-22 25-2 0,19-19-9 0,-19 19-6 16,19-21-13-16,-19 21-8 0,17-17-2 0,-17 17-1 16,0 0 4-16,0 0 18 0,0 0 15 0,0 0 12 15,0 0-4-15,0 0-17 0,0 0-21 0,0 0-14 16,0 0-10-16,0 0 2 0,0 0-5 0,0 0 3 16,0 0 0-16,0 0 0 0,-18 21 0 0,18-21 0 15,0 0-3-15,-8 24 3 0,8-24-3 16,-3 27 5-16,2-6 13 0,1 4-6 0,-2 6 9 15,3 5-31-15,1 3 13 0,1 8-15 0,0-1 13 16,0 4 13-16,-2 3-11 0,-2 3 14 0,-3-1-14 16,-1 1 11-16,-3-2-13 0,-3-1 13 0,-3-1 6 15,0 2-25-15,-6-5 29 0,2 3-24 0,-3-5 12 16,1 1 13-16,-2-5-9 0,2-1 9 0,-3-3-9 16,5 0 9-16,-3-5-10 0,7 1 8 0,-2-4-9 15,4 2 6-15,2-3-10 0,3 0 6 0,1-1 7 16,2 2-32-16,3-1 30 0,1 2-30 0,2 4 9 15,1 0 7-15,2 1-9 0,-2 0 8 16,1-1-7-16,1-1 8 0,-2 0-8 0,0 0 8 16,-1-2-9-16,1-3 8 0,-2 0-7 0,-1 0 7 15,-1-1-7-15,1 2 7 0,-1-2-4 0,-2-3-5 16,1 0 32-16,-1-1-28 0,0-2 29 0,-1 2-17 16,-1 0-7-16,0 1 8 0,2 1-7 0,-2-1 8 15,0 1-8-15,0 0 4 0,0-1-8 0,0 3 4 16,-1 0-7-16,0-1 7 0,1-1-7 0,-1-3 5 15,0-1-5-15,0-1 4 0,0 1-5 0,-1-2 6 16,1 1-6-16,-2-4 6 0,8-18-5 0,-10 31 4 16,10-31-3-16,-8 21 3 0,8-21-3 0,0 0 1 15,-10 22 0-15,10-22-1 0,0 0 0 16,0 0 1-16,0 0 0 0,0 0 1 0,0 0-2 16,0 0 2-16,0 0-2 0,0 0 0 0,0 0 2 15,0 0-2-15,0 0 16 0,-6 19-35 0,6-19 35 16,0 0-36-16,0 26 22 0,0-26 0 0,-3 18-3 15,3-18 5-15,-3 17-6 0,3-17 5 0,-4 18-3 16,4-18 3-16,-4 19-3 0,4-19 2 0,-4 19-2 16,4-19 2-16,0 0-2 0,-9 21 1 0,9-21-1 15,0 0 2-15,-6 25-2 0,6-25 2 0,-5 18-2 16,5-18 2-16,-3 21-2 0,3-21 3 0,-3 28-3 16,2-11 2-16,0 0-4 0,-1 1 5 0,-1 2-4 15,3-2 4-15,-2 1-4 0,-1-1 3 16,3-18-3-16,-2 30 3 0,2-30-2 0,-1 23 2 15,1-23-2-15,0 0 0 0,-2 17 1 0,2-17-1 16,0 0-2-16,0 0-1 0,0 0-1 0,0 0 1 16,0 0 0-16,0 0 3 0,0 0 1 0,0 0 0 15,0 0 1-15,0 0 1 0,0 0-1 0,0 0 0 16,0 0-1-16,4 20 1 0,-4-20-2 0,1 34 4 16,-2-13-6-16,0 0 6 0,0 0-6 0,-1-3 5 15,0 0-4-15,2-18 2 0,-5 25-1 0,5-25 0 16,0 0-2-16,0 0 1 0,0 0-1 0,0 0 0 15,0 0 1-15,17 4 1 0,-17-4 2 16,12-23-2-16,-12 23 4 0,14-35-3 0,-8 12 4 16,1-3-5-16,-1-1 5 0,3 1-7 0,-3 2 6 15,0 3-5-15,-6 21 4 0,8-25-2 0,-8 25 1 16,0 0 1-16,0 0 0 0,0 0 2 0,0 0-3 16,8 28 2-16,-8-9-5 0,0 3 5 0,-3 2-6 15,2-1 5-15,-3 0-5 0,1 0 6 0,-2-1-6 16,0-2 5-16,0-3-3 0,5-17 1 15,-10 23 17-15,10-23-33 0,0 0 35 0,0 0-33 16,0 0 17-16,0 0-1 0,0 0-18 0,0 0 16 16,0 0-16-16,0 0 18 0,0 0 2 0,0 0 3 15,0 0 15-15,0 0-18 0,-17 17 12 0,17-17-16 16,-12 21-2-16,12-21 4 0,-10 34-3 16,8-16 3-16,2-18-4 0,-5 28 4 0,5-28-4 15,0 0-1-15,0 0-1 0,0 0 0 16,0 0 1-16,0 0 1 0,18-33 5 0,-8 6-5 15,0-6-9-15,-2-6 26 0,2-8-26 0,-1-3 25 16,-1-6-7-16,1 0-12 0,-2 0 13 0,0 2-13 16,-1-1 11-16,-2 2-10 0,-2 1 13 0,-2-4 9 15,-2-2-20-15,1-1 22 0,-3-3-22 0,2-1-1 16,0-6 13-16,4 1-16 0,0-4 15 16,4 2-16-16,3 6 14 0,0 1 0 0,3 4-19 15,1 6 21-15,0 3-22 0,0 8 9 0,-2 4 7 16,3 4-7-16,-2 3 8 0,-2 1-7 15,1 2 6-15,-2 1-5 0,0 2 4 0,-2 1-5 16,-1 1 6-16,0-2-6 0,-1 2 6 0,0-1-4 16,-1 0 3-16,-1-1-4 0,0 1 5 0,0-3-7 15,0 3-10-15,-1-3 27 0,1-2-28 16,0 1 27-16,1-1-9 0,2 0-6 0,1 1 7 16,2 2-5-16,1 0 7 0,1 2-6 0,1 0 6 15,0 1-6-15,1 0 3 0,1 4-4 0,-2-1 4 16,1 3-5-16,-13 17 5 0,22-30-5 0,-22 30 4 15,17-24-3-15,-17 24 2 0,11-21-2 0,-11 21 2 16,7-21-2-16,-7 21 0 0,5-21 0 16,-5 21 2-16,3-23-1 0,-3 23 2 15,1-24-3-15,-1 24 3 0,-3-29-3 0,3 29 4 16,-7-31-5-16,7 31-13 0,-5-33 30 0,4 15-29 16,0 1 30-16,0-1-14 0,1-3-4 0,3 1 4 15,2-5-4-15,1 0 4 0,3 0-4 0,-2 0 5 16,3 2-6-16,2 2 6 0,-1-1-5 0,0-1 4 15,0 1-4-15,-3 3 3 0,0 1-2 16,-8 18 3-16,4-23-2 0,-4 23 2 0,0 0-1 16,-2-19 1-16,2 19-1 0,0 0 0 0,-17-15 0 15,17 15 1-15,0 0 0 0,-23-15 2 0,23 15-3 16,-17-7 1-16,17 7-2 0,0 0 0 16,0 0 0-16,-20-10-1 0,20 10 0 0,0 0 0 15,0 0-2-15,-9-18 2 0,9 18-1 0,-2-20 3 16,2 20-2-16,3-26 2 0,-3 26-3 15,3-23 3-15,-3 23-1 0,7-18 1 0,-7 18-2 16,0 0 1-16,0 0-2 0,0 0 3 0,0 0-2 16,0 0 2-16,0 0-1 0,0 0 1 0,0 0 1 15,0 0-3-15,0 0 0 0,0 0 2 0,0 0-2 16,0 0 1-16,0 28 3 0,0-28-5 0,-9 33 4 16,4-15-3-16,-2 1 3 0,1 2-3 0,0 0 4 15,-2 6-7-15,2 3 8 0,-3 8-7 16,0 4 7-16,1 8-7 0,-3 4 8 15,2 5 4-15,-3 7-19 0,0 1 20 0,0 5-18 16,-3 0 2-16,-1 3 15 0,-3-1-16 0,-2 1 15 16,0-1-15-16,0-7-1 0,1-1 19 0,1-6-20 15,0-3 21-15,2-2-5 0,2-6-12 0,0-1 10 16,4-4-9-16,1-2 8 0,2-4-8 16,0-4 8-16,2-3-7 0,0-4 2 0,3-2-9 15,-2-4 0-15,4-4-8 0,1-17 6 0,-5 24-4 16,5-24 1-16,0 0-9 0,0 0-11 0,0 0-1 15,0 0 3-15,2-17 10 0,2-5 8 0,2-7 0 16,-1-12-20-16,6-3-3 0,-4-14-33 16,11 4-7-16,-9-16-29 0,13 7 2 0,-10-14-12 15,8 9-15-15,-6-7 15 0,5 10 0 16,-5-1 34-16,3 9 39 0,-4 8 25 0,2 5 39 16,-3 7 21-16,-4 5 25 0,3 7 12 0,-5 1 4 15,4 4-18-15,-4 0-8 0,-6 20-19 0,11-33-8 16,-11 33-9-16,11-28 4 0,-11 28-4 0,10-19 7 15,-10 19-1-15,0 0 7 0,0 0 6 0,0 0 12 16,0 0 8-16,0 0-1 0,0 0-14 0,0 0-18 16,0 0-9-16,1 34-10 0,-6-6 9 15,-3 7 0-15,0 10 14 0,-4 2-8 0,1 11 12 16,-3 3-20-16,-2 10 9 0,-1 5-6 16,2 5-20-16,-2 2 15 0,3 4-17 0,-3 0-3 15,-2-1 19-15,0-1-20 0,-1-7 17 0,2-3 1 16,1-4-21-16,1-10 19 0,1-5-25 0,1-10 3 15,2-9 7-15,3-5-15 0,1-13-6 16,7-2-32-16,1-17-58 0,0 0-78 0,0 0-122 16,0 0-154-16,-4-20 87 0,-8-13 386 0</inkml:trace>
  <inkml:trace contextRef="#ctx0" brushRef="#br1" timeOffset="116678.6445">481 2338 359 0,'0'0'149'15,"0"0"-71"-15,0 0-20 0,0 0-5 0,0 0 8 16,0 0 8-16,0 0 3 0,0 0-17 0,0 0-16 16,0 0-18-16,0 0-13 0,-2 20-6 0,2-20 7 15,-10 23 5-15,10-23 9 0,-11 32 0 0,8-13 5 16,-2-1-7-16,2 3 2 0,-2-1-9 0,4 4 3 15,-2-2-9-15,1 1 1 16,0 0 10-16,2 0-14 0,0-2 11 0,0-1-30 16,0-2 14-16,0-1-14 0,0-17 17 0,2 26 6 15,-2-26-1-15,0 0 1 0,0 0-3 0,5 17-2 16,-5-17-1-16,0 0 4 0,0 0 8 0,0 0 4 16,9-17 7-16,-9 17-6 0,11-30-3 0,-4 8 8 15,0-6-38-15,1-1 30 0,0-3-31 0,-1 2 11 16,1-1 8-16,-1 2-7 0,-2 1 8 15,-2 4-7-15,1 1 5 0,-3 2-5 0,-1 3 4 16,0 18-2-16,0-28 3 0,0 28 1 0,0 0 6 16,0-17 0-16,0 17 4 0,0 0-3 0,0 0-4 15,0 0-3-15,0 0-3 0,0 0-1 0,0 0-1 16,-1 26 2-16,1-26-3 0,0 30 2 16,0-30-3-16,1 29 5 0,-1-29-4 0,5 21 2 15,-5-21-1-15,0 0 1 0,16 21 0 16,-16-21 3-16,0 0 0 0,24 16 2 0,-24-16 1 15,22 7 0-15,-22-7-2 0,27 2 1 0,-27-2-4 16,32-4 0-16,-32 4 0 0,32-7-2 0,-32 7 3 16,31-11-3-16,-31 11 2 0,27-14-2 0,-27 14 3 15,21-10-1-15,-21 10 0 0,0 0-1 0,20-13 1 16,-20 13-2-16,0 0 0 0,0 0 1 16,0 0 1-16,0 0-1 0,0 0 1 0,0 0 0 15,0 0-2-15,0 0 2 0,0 0-2 16,0 0 2-16,4 30-3 0,-6-14 2 0,-1 6-3 15,-1 1 4-15,-1 3-6 0,-1 0 6 0,0 0 13 16,1 0-32-16,0 0 26 0,2-6-39 0,3 1 1 16,0-21-10-16,3 28-19 0,-3-28-19 0,0 0-35 15,0 0-23-15,31 14-46 0,-31-14-38 16,17-28-192-16,8 26 149 0,-19-27 262 0</inkml:trace>
  <inkml:trace contextRef="#ctx0" brushRef="#br1" timeOffset="117053.8901">1071 2378 840 0,'0'0'192'0,"0"0"-156"15,-16-2-28-15,16 2-1 0,0 0 5 0,0 0 2 16,-17 21-1-16,17-21-3 0,-8 18-1 0,8-18 7 16,-10 23 4-16,10-23 9 0,-10 29 1 0,9-11 9 15,1-18-4-15,-7 37 6 0,2-21-9 0,5 5 1 16,0-21 6-16,-1 35-20 0,1-35 14 0,3 29-39 15,-3-29 16-15,6 21-20 0,-6-21 13 16,0 0-1-16,19 17-2 0,-19-17 2 0,0 0-2 16,24 1 0-16,-24-1 2 0,18-9-1 0,-18 9 2 15,21-20 18-15,-21 20-36 0,24-33 35 16,-12 13-35-16,3 0 15 0,-2-2 4 0,0 3-5 16,-4 0 5-16,1 1-5 0,-10 18 6 0,13-29-1 15,-13 29 3-15,8-17-2 0,-8 17-1 0,0 0 0 16,0 0-1-16,0 0 2 0,0 0-2 15,0 0-1-15,0 0-4 0,0 0-5 0,-4 23-7 16,4-23-2-16,-8 37-12 0,-1-16 3 0,4 3-7 16,-5-5 6-16,8 5 10 0,-7-5-30 0,12 5-23 15,-3-24-57-15,2 34-64 0,-2-34-60 0,0 0-178 16,26 29 131-16,-26-29 297 0</inkml:trace>
  <inkml:trace contextRef="#ctx0" brushRef="#br1" timeOffset="117428.8901">1595 2428 1087 0,'-19'-19'34'0,"19"19"-28"16,0 0-4-16,-23-5 9 0,23 5 5 0,-22 4 3 15,22-4-1-15,-26 7-2 0,26-7-1 0,-25 13 5 16,25-13 2-16,-25 17 7 0,25-17 1 0,-21 20 4 15,21-20-7-15,-19 23-3 0,19-23-11 0,-13 23-4 16,13-23-7-16,-6 23 0 0,6-23-4 16,1 21 3-16,-1-21-3 0,6 17 1 0,-6-17-1 15,0 0 1-15,20 21 18 0,-20-21-18 16,18 10 18-16,-18-10-19 0,22 3 0 0,-22-3 2 16,25-1 0-16,-25 1 0 0,26-1 1 0,-26 1-1 15,22-4-18-15,-22 4 19 0,18-1-1 0,-18 1 1 16,0 0 18-16,0 0-18 0,17 6 0 0,-17-6 0 15,0 0 0-15,1 19-19 0,-1-19 19 0,-7 23-18 16,7-23 17-16,-17 28 2 0,17-28-4 16,-26 29 6-16,26-29-7 0,-29 30 6 0,29-30-5 15,-25 25 0-15,25-25-12 0,-21 14-22 0,21-14-51 16,0 0-76-16,0 0-152 0,0 0-146 16,0 0 106-16,0 0 355 0</inkml:trace>
  <inkml:trace contextRef="#ctx0" brushRef="#br1" timeOffset="117741.4142">1840 2410 1072 0,'0'0'94'0,"0"0"-61"0,-14-17-3 16,14 17 7-16,0 0 2 0,-19-9-5 15,19 9-16-15,0 0-9 0,-22 0-2 0,22 0 0 16,-19 9-1-16,19-9-1 0,-21 21 4 0,21-21 3 16,-24 30 7-16,10-12 2 0,3 5 7 0,-1-2-6 15,5 1 3-15,-2-3-11 0,4 0 0 0,3-2 12 16,2 1-22-16,0-18 17 0,8 31-38 0,-8-31 13 16,17 24-14-16,-17-24 15 0,26 14 1 15,-26-14-10-15,32 1-12 0,-9 1-43 0,-5-16 0 16,11 10-41-16,-11-21-35 0,15 11-72 0,-10-3-217 15,-4-21 13-15,16 19 345 0</inkml:trace>
  <inkml:trace contextRef="#ctx0" brushRef="#br1" timeOffset="117928.8893">2061 2010 1117 0,'-7'21'84'0,"7"-21"-21"0,-26 42 2 16,12-22-5-16,5 11-3 0,-4-5-28 0,3 8-7 15,-1 2-14-15,0 3 8 0,0 2-7 0,4 2 9 16,0-6-12-16,2 2 4 0,2-5-13 0,2-2 6 16,2 0-8-16,3-4-2 0,2-1 1 15,-1-6-30-15,7 3-7 0,-12-24-43 0,23 32-45 16,-23-32-121-16,27 14-84 0,-6-3-102 0,-21-11 215 16,41-5 223-16</inkml:trace>
  <inkml:trace contextRef="#ctx0" brushRef="#br1" timeOffset="118507.0298">2162 2565 772 0,'0'0'80'0,"0"0"-26"16,0 0 1-16,15-17 0 0,-15 17-6 15,0 0-13-15,23-12-18 0,-23 12-6 0,19-11 3 16,-19 11 1-16,21-14 3 0,-21 14-4 0,24-21-4 16,-24 21-6-16,24-25 0 0,-24 25-3 15,22-28 7-15,-22 28-1 0,22-28 5 0,-22 28-4 16,15-28 1-16,-15 28 7 0,6-24 13 0,-6 24 5 15,-5-19 8-15,5 19-9 0,0 0-10 0,-19-22-8 16,19 22-5-16,-26-11 1 0,9 6 5 0,17 5 6 16,-34-1 5-16,34 1 4 0,-35 12-1 0,18 3 4 15,-3-1-3-15,4 7 1 0,-2-1-7 0,4 6-2 16,-2-1-10-16,4 5 2 0,1-1-9 16,3 3 4-16,4-4-10 0,1-2 6 15,6-3 10-15,1-5-30 0,-4-18 29 0,25 29-32 16,-8-19 13-16,6-3 1 0,4-3-9 0,3-8-11 15,9-1-18-15,-1-12-30 0,13 11-84 0,-15-26-132 16,10 8-281-16,2 3 24 0,-8-12 411 0</inkml:trace>
  <inkml:trace contextRef="#ctx0" brushRef="#br1" timeOffset="119600.7654">664 2998 801 0,'0'0'155'15,"-19"-13"-121"-15,19 13 5 0,0 0 14 16,-24-11 10-16,24 11 2 0,0 0-18 0,-19 3-19 15,19-3-16-15,-21 9-7 0,21-9-3 0,-23 22 3 16,23-22 1-16,-27 32 8 0,14-11-1 0,-1 3 7 16,1 3-6-16,1 2 5 0,-1 2-11 0,2 3 5 15,1 1 7-15,1 3-31 0,2-3 29 0,2 1-29 16,3-3 9-16,2-1 7 0,2-3-8 0,3-2 5 16,4-3-11-16,0-3-7 0,5 3-23 15,-14-24-21-15,34 35-43 0,-34-35-53 16,46 19-130-16,-14-7-166 0,-9-20 140 0,22 18 312 15</inkml:trace>
  <inkml:trace contextRef="#ctx0" brushRef="#br1" timeOffset="119960.2216">908 3120 614 0,'0'0'81'0,"0"0"-4"0,-23-17 7 16,23 17 4-16,0 0-8 0,-21-12-15 0,21 12-21 15,-18-7-9-15,18 7-4 0,-21-5-5 0,21 5-4 16,-19 2-6-16,19-2-7 0,-21 8-1 0,21-8-3 15,-18 17 1-15,18-17-1 0,-18 25 4 0,18-25-5 16,-18 33 5-16,9-13-9 0,2 3 5 16,1 3 11-16,-2 3-32 0,4 0 32 0,-1 1-33 15,0-1 14-15,2 1 7 0,1-1-9 0,2-1 8 16,1-3-13-16,0-4-8 0,5 2-29 16,-6-23-21-16,13 33-30 0,-13-33-10 0,15 18-28 15,-15-18-16-15,0 0-87 0,30 14-106 0,-30-14 246 16</inkml:trace>
  <inkml:trace contextRef="#ctx0" brushRef="#br1" timeOffset="120726.8565">649 3363 812 0,'0'0'157'0,"-33"8"-51"0,33-8-13 16,-18-2-11-16,18 2-9 0,0 0-21 0,0 0-22 15,0 0-15-15,0 0-11 0,0 0-6 16,0 0-2-16,0 0 0 0,0 0 2 15,0 0 1-15,18-3 0 0,-18 3 0 0,29-10-12 16,-9 6-12-16,-3-5-15 0,6 6-22 0,-6-6-12 16,6 7-14-16,-6-5 1 0,5 7 8 0,-5-3 16 15,3 5 14-15,-20-2 16 0,31 2 6 0,-31-2 10 16,29 6 3-16,-29-6 3 0,25 6 1 0,-25-6 3 16,19 6 1-16,-19-6 3 0,0 0-1 15,18 5 0-15,-18-5-1 0,0 0 1 0,0 0 4 16,0 0 24-16,0 0 21 0,0 0 3 0,0 0 11 15,0 0-13-15,0 0 4 0,0 0 4 0,-18 2 5 16,18-2-8-16,0 0-9 0,-24 12-8 0,24-12-5 16,-21 12 0-16,21-12-3 0,-22 18-1 15,22-18-3-15,-23 25 0 0,23-25-8 0,-19 30 2 16,19-30-7-16,-16 33 2 0,16-33-5 16,-10 29 1-16,10-29-6 0,0 24 2 0,0-24-3 15,8 19 1-15,-8-19-2 0,18 10 0 0,-18-10 2 16,27 4-1-16,-27-4 2 0,34-8-1 0,-14 0 0 15,1-1 0-15,0-2 2 0,-2-1-3 0,-19 12 5 16,30-27-5-16,-30 27 4 0,24-25-3 0,-24 25 1 16,17-26 0-16,-17 26 2 0,9-22-2 15,-9 22 3-15,2-19 0 0,-2 19 4 0,0 0 2 16,-8-20 1-16,8 20-4 0,0 0-1 16,-17-11-4-16,17 11 2 0,0 0-1 0,0 0 0 15,-17-3-1-15,17 3-3 0,0 0 0 0,0 0-3 0,0 0-1 16,0 0 1-16,0 0-1 0,0 0 3 0,0 0 0 15,17 14 1-15,-17-14 0 0,21 2 0 16,-21-2 1-16,24-1 0 0,-24 1-1 16,26-3 0-16,-26 3 1 0,24-1-1 0,-24 1 0 15,20 4 0-15,-20-4 0 0,0 0-1 0,21 15 3 16,-21-15-2-16,11 21 1 0,-11-21-2 0,4 29 4 16,-4-11-5-16,-1 2 5 0,-2 1-5 0,0 1 5 15,-2-1-3-15,-1-2 5 0,1-2-5 0,5-17 2 16,-7 25-3-16,7-25 1 0,0 0-1 15,0 0 0-15,0 0-2 0,0 0 1 0,0 0 6 16,0 0 7-16,0 0 13 0,18-15 6 16,-12-4 8-16,4 1-8 0,-5-5 2 0,2 3-9 15,-2-3 2-15,1 3-7 0,-4 0 2 0,3 1-10 16,-4 0 1-16,0 1-8 0,-1 18 0 0,2-30-4 16,-2 30-2-16,1-22-9 0,-1 22-13 0,0 0-22 15,4-17-27-15,-4 17-34 0,0 0-65 16,6-19-68-16,-6 19-240 0,30-2 12 0,-30 2 310 15</inkml:trace>
  <inkml:trace contextRef="#ctx0" brushRef="#br1" timeOffset="121179.9646">2005 3103 862 0,'0'0'79'0,"-25"-25"-33"16,10 7 9-16,15 18 23 0,-27-27 2 0,27 27-17 16,-27-22-16-16,27 22-22 0,-24-12 3 0,24 12 4 15,-23 0-3-15,23 0-10 0,-21 10-10 0,21-10-4 16,-20 19-5-16,20-19 5 0,-21 33-4 0,13-10 7 15,-2 4-3-15,2 3 6 0,0 2-6 0,2 3 8 16,0 2 12-16,3-1-33 16,1-1 28-16,2 0-32 0,2-2 8 0,1-2 7 15,2-2-9-15,0-2-2 0,3 1-26 0,-4-9-18 16,8 11-51-16,-12-30-41 0,16 40-71 0,-15-23-137 16,-1-17-76-16,14 28 242 0</inkml:trace>
  <inkml:trace contextRef="#ctx0" brushRef="#br1" timeOffset="121664.3458">1663 3449 1137 0,'0'0'199'0,"0"0"-144"0,0 0-26 16,-17-2-12-16,17 2-7 0,0 0-8 15,0 0-4-15,0 0 1 0,0 0 0 16,17-10 3-16,-17 10-1 0,27-13-9 0,-9 5-11 15,-1-5-19-15,9 5-20 0,-8-9-15 0,13 7-8 16,-10-7 0-16,10 9 7 0,-6-7 8 0,6 7 15 16,-4-3 25-16,-1 4 1 0,0 1 20 0,-5-1-4 15,0 3 3-15,-2 1 4 0,-19 3 2 0,28-3-1 16,-28 3 1-16,0 0 11 0,22 3 20 0,-22-3 28 16,0 0 1-16,0 0 16 0,0 0-24 15,-10 22 0-15,10-22-1 0,-17 24 0 0,8-7 4 16,9-17-6-16,-26 29-2 0,9-14-11 15,4 5-1-15,13-20-7 0,-28 38 3 0,14-21-2 16,4 4 3-16,-2-4-5 0,6 3-1 0,6-20-11 16,-11 30-2-16,11-30-9 0,0 24-1 0,0-24-4 15,10 19 3-15,-10-19-2 0,18 13 1 16,-18-13 0-16,27 6 0 0,-10-6-1 0,0-4 1 16,0-3 2-16,0-3-1 0,-17 10 2 0,31-30-4 15,-15 10 5-15,-3 1-5 0,0-1 4 0,-2-1-4 16,-4 2 4-16,-2-1-5 0,-3 1 5 0,-1 1-4 15,-1 18 4-15,-4-32-5 0,4 32-2 0,-13-26-13 16,13 26-17-16,-19-22-24 0,19 22-17 0,-23-12-17 16,23 12-24-16,-25 1-29 15,25-1-58-15,-21 18-27 0,21-18-97 0,-11 38-38 16,11-38 288-16</inkml:trace>
  <inkml:trace contextRef="#ctx0" brushRef="#br1" timeOffset="121961.2148">2383 3378 1043 0,'0'0'97'15,"-26"-17"-21"-15,26 17-4 0,-17-10-3 0,17 10-8 16,-17-3-16-16,17 3-10 0,-19 1-8 15,19-1-3-15,-20 6 0 0,20-6-2 0,-22 13-3 16,22-13 6-16,-17 19-5 0,17-19 3 0,-15 28-5 16,15-28-1-16,-12 32-10 0,8-14 2 0,1-1-8 15,1 0 1-15,2 0-5 0,0-17 3 0,8 27-4 16,-8-27-3-16,14 25-16 0,-14-25-13 0,22 19-23 16,-22-19-23-16,33 10-32 0,-33-10-45 0,41-6-62 15,-22-5-130-15,-1-9-93 0,18 17 212 16</inkml:trace>
  <inkml:trace contextRef="#ctx0" brushRef="#br1" timeOffset="122304.9622">2582 3306 919 0,'-19'-6'249'0,"19"6"-174"0,0 0-24 16,-18 14 2-16,18-14-2 0,0 0-7 15,-22 21-15-15,22-21-1 0,-12 28-8 0,7-8 5 16,-1-3-4-16,4 3 2 0,-2-2-2 0,4 3 4 15,-2-4-6-15,2 1 1 0,0-18-9 0,2 29 0 16,-2-29-6-16,6 22-2 0,-6-22-3 0,0 0 0 16,20 20-1-16,-20-20 2 0,0 0-1 15,25-3 1-15,-25 3 3 0,26-17-1 16,-26 17 5-16,31-33-3 0,-14 12 5 0,0 1-3 16,-2-2 2-16,-2 4-4 0,-1 0 3 0,-12 18-6 15,16-28 3-15,-16 28-1 0,0 0 4 0,12-18 2 16,-12 18 0-16,0 0 0 0,0 0-3 0,0 0-2 15,0 0-3-15,0 0-2 0,0 0-3 0,-6 23-4 16,6-23-6-16,-9 34-1 0,4-13-8 0,-3 0-1 16,5 3-14-16,3-24-10 0,-4 39-20 15,4-39-15-15,4 33-36 0,-4-33-33 0,11 23-53 16,-11-23-72-16,0 0-162 0,23 9 115 0,-23-9 323 16</inkml:trace>
  <inkml:trace contextRef="#ctx0" brushRef="#br1" timeOffset="122648.7207">2904 3317 1200 0,'-21'-3'100'16,"21"3"-37"-16,-24 5-1 0,24-5 4 0,-22 10-8 16,22-10-12-16,-22 16-13 0,22-16-4 0,-19 21-5 15,19-21 2-15,-15 23-9 0,15-23-1 0,-10 24-8 16,10-24-2-16,-5 20-5 0,5-20 0 15,0 0-3-15,8 20 1 0,-8-20-2 16,0 0 1-16,18 11-1 0,-18-11 1 0,19 2 0 16,-19-2 1-16,26-4 0 0,-26 4 0 0,28-6 1 15,-28 6 0-15,28-6 1 0,-28 6 0 0,27-2 0 16,-27 2-1-16,19 4 1 0,-19-4-1 0,0 0 0 16,0 0 4-16,17 19-4 0,-17-19 5 0,1 23-5 15,-1-23 2-15,-6 33-4 0,0-14 4 16,-4-1-2-16,0 0 2 0,-3-1-5 0,13-17 3 15,-24 27-7-15,24-27 0 0,-16 17-9 0,16-17-10 16,0 0-22-16,0 0-33 0,0 0-37 0,0 0-42 16,0 0-52-16,0 0-95 0,6-35-142 15,15 26 129-15,-17-25 320 0</inkml:trace>
  <inkml:trace contextRef="#ctx0" brushRef="#br1" timeOffset="123008.0901">3239 3269 1077 0,'0'0'279'0,"0"0"-192"16,-19-13-25-16,19 13-4 0,0 0-14 0,-22 11-29 15,22-11 2-15,-27 15-22 0,27-15 16 16,-30 24 3-16,30-24-1 0,-30 28 5 0,30-28-3 16,-28 29 3-16,28-29-6 0,-26 27 2 15,26-27-6-15,-19 23 2 0,19-23-4 0,-11 17-1 16,11-17-6-16,0 0 1 0,0 0-3 0,7 19 0 15,-7-19 2-15,0 0-1 0,28 7 1 0,-28-7 1 16,27-1 0-16,-27 1-1 0,30-3 2 0,-30 3-2 16,28-4 1-16,-28 4 0 0,22 0 0 15,-22 0 0-15,0 0-1 0,17 8 1 0,-17-8 1 16,0 0 1-16,4 21-1 0,-4-21 2 0,-6 27-4 16,-2-11 5-16,0 5-5 0,-3 0 5 0,-4-1-5 15,2 0 3-15,-1-4-4 0,14-16 3 0,-18 26-4 16,18-26-6-16,0 0-21 0,0 0-29 15,0 0-31-15,0 0-31 0,0 0-54 0,11-23-79 16,5 0-243-16,8 2 30 0,-10-17 395 16</inkml:trace>
  <inkml:trace contextRef="#ctx0" brushRef="#br1" timeOffset="123195.6">3446 3281 1372 0,'-31'29'66'0,"21"-7"-34"15,-2-5-1-15,4 6 12 0,-3-4-9 0,4 5 6 16,-3-4-10-16,3 3 1 0,-3-6-3 0,6 1-9 16,4-18-12-16,-8 27-2 0,8-27-6 15,0 21 2-15,0-21-19 0,0 0-8 0,10 22-12 16,-10-22-30-16,0 0-30 0,0 0-71 0,30-6-113 16,-30 6-227-16,13-29 35 0,6 23 419 0</inkml:trace>
  <inkml:trace contextRef="#ctx0" brushRef="#br1" timeOffset="123648.7176">3471 3208 1391 0,'-27'8'67'0,"27"-8"-59"0,0 0-9 16,0 0-1-16,0 0 1 0,0 0 0 15,0 0 1-15,0 0 5 0,0 0 5 0,0 0 11 16,0 0 9-16,22 18 7 0,-22-18 4 0,18 5-1 15,-18-5-4-15,17 7-3 0,-17-7 16 0,0 0-37 16,19 22 30-16,-19-22-35 0,10 21 8 0,-10-21 1 16,5 27-3-16,-5-27 3 0,-2 30-1 0,2-30 1 15,-9 33-3-15,3-16 2 0,-1 1-5 16,1-1 3-16,-2 0-7 0,8-17 1 0,-14 30-4 16,14-30 0-16,-10 26-2 0,10-26 1 0,-7 19-2 15,7-19 0-15,0 0-3 0,0 0 1 0,0 0-2 16,0 0-2-16,0 0 0 0,0 0-2 15,19 7 1-15,-19-7 0 0,21-19 2 0,-21 19-2 16,25-32 2-16,-9 14-3 0,-1 0 3 0,1-1-1 16,-3 1 5-16,-1-1-2 0,-12 19 4 15,22-29-3-15,-22 29 3 0,19-24-2 0,-19 24-1 16,14-17-3-16,-14 17 0 0,0 0-2 0,0 0 0 16,0 0 0-16,0 0-5 0,0 0-5 0,0 0-11 15,0 0-8-15,3 29-11 0,-3-29-5 0,-2 23-5 16,2-23 0-16,2 22-10 0,-2-22-14 0,10 19-35 15,-10-19-13-15,0 0-10 0,20 13 12 16,-20-13 5-16,26 6 23 0,-9-4 19 0,-17-2 0 16,32-5-39-16,-11 8-58 0,-21-3-51 15,27-9 228-15</inkml:trace>
  <inkml:trace contextRef="#ctx0" brushRef="#br1" timeOffset="124133.0869">3822 3348 449 0,'0'0'131'0,"-7"-20"-14"0,7 20-19 0,-10-22 13 16,10 22 8-16,-10-20-2 0,10 20 7 15,0 0-20-15,0 0-31 0,-18-21 4 0,18 21-29 16,0 0 4-16,0 0-11 0,-17 4-15 0,17-4-7 16,0 0-6-16,-16 17 0 0,16-17-3 0,-10 23 5 15,10-23-3-15,-9 26 5 0,9-26-6 0,-8 28 4 16,8-28-5-16,-3 24 0 0,3-24-3 0,1 19-1 16,-1-19-3-16,0 0-1 0,0 0-1 15,0 0 0-15,22 15-1 0,-22-15 2 16,0 0-1-16,19-7 0 0,-19 7 2 0,0 0-3 15,22-21 1-15,-22 21-2 0,17-20 2 0,-17 20-2 16,16-23 2-16,-16 23-1 0,16-23 1 0,-16 23-1 16,0 0-1-16,18-21 0 0,-18 21-4 0,0 0-3 15,0 0-4-15,0 0 0 0,0 0 1 0,0 0 4 16,15 21-1-16,-14-4 3 0,-1 5-5 16,-1 3 6-16,-1 2-3 0,-2 2 4 0,2 6-37 15,-4-1 17-15,4 4-5 0,-5 0 15 0,-2-3 25 16,3-4-2-16,-4 0-2 0,4-2 9 15,-2-3-5-15,2 0 7 0,-3-6-14 0,2 1 2 16,7-21-6-16,-15 30 4 0,15-30-2 0,-11 17-1 16,11-17-2-16,0 0 1 0,0 0 0 0,0 0 2 15,0 0-1-15,0 0-1 0,0 0 1 16,-17-22-3-16,17 22 3 0,0-31-3 0,3 14 3 16,0-3-3-16,1 0 4 0,1-3-5 0,0 0 4 15,1 0-3-15,0-2 3 0,0-2-7 0,1-1-2 16,1-1-15-16,2 5-12 0,-3-5-24 0,8 11-19 15,-9-11-31-15,14 15-26 0,-13-17-78 0,18 8-208 16,-2 6-43-16,-11-16 225 0</inkml:trace>
  <inkml:trace contextRef="#ctx0" brushRef="#br1" timeOffset="124429.9764">3986 2921 709 0,'0'0'251'0,"0"0"-109"0,22 1-10 16,-22-1-5-16,28 0-17 0,-28 0-20 0,29 7-12 16,-29-7-11-16,29 21-10 0,-29-21-14 15,30 34-5-15,-18-14-9 0,1 4-2 0,-3 2-14 16,0 3 0-16,-3 1-6 0,-1 3 2 15,-5 2-4-15,-2 1-9 0,-4 1 18 0,-3 1-22 16,-2-1 20-16,-3 1-7 0,-3-1-11 0,-1 0 3 16,-2-2-11-16,0-3 0 0,3 0-15 0,-2-6-5 15,8 1-23-15,10-27-39 0,-10 36-102 0,10-36-233 16,-17 6-146-16,17-6 71 0,0 0 506 0</inkml:trace>
  <inkml:trace contextRef="#ctx0" brushRef="#br1" timeOffset="125743.6816">757 5368 765 0,'0'0'63'0,"-3"-17"-14"0,3 17 10 0,0 0 4 16,-11-23 3-16,11 23-13 0,0 0-9 0,-18-9-4 15,18 9 4-15,-22-1 4 0,22 1 2 0,-28 8 3 16,7-4 1-16,21-4 3 0,-36 21-6 0,36-21 1 16,-37 31-11-16,21-11-2 0,-2 0-11 15,2 4-4-15,0-2-11 0,3 1 0 0,1-3-11 16,3-2 2-16,4-1-6 0,5-17 1 0,-1 26-6 16,1-26-3-16,8 21-12 0,-8-21-4 15,15 20-15-15,-15-20-7 0,27 17-16 0,-27-17-11 16,32 11-22-16,-32-11-26 0,39 6-26 0,-39-6-37 15,41-2-5-15,-22-1-26 0,3-5-13 0,8 8 11 16,-13-14 153-16</inkml:trace>
  <inkml:trace contextRef="#ctx0" brushRef="#br1" timeOffset="126384.3012">914 5425 732 0,'-22'12'139'0,"7"9"-28"0,-7-8-16 16,8 10-3-16,-8-8-13 0,11 8-11 0,-6-9-24 16,6 7-5-16,-2-4-11 0,5 1 1 0,8-18-6 15,-13 32 0-15,13-32-10 0,-2 26-2 0,2-26-7 16,11 19-1-16,-11-19-2 0,19 16 1 0,-19-16-2 16,28 7 0-16,-8-7 0 0,-1-2-1 0,3-4 2 15,0-4-1-15,0-2 1 0,0-4-3 16,0-1 4-16,-2-2-7 0,1-2 8 0,-3 0-6 15,-2-1 6-15,-2 0-8 0,-4 3 3 0,-2-3-4 16,-3 3 4-16,-3-1-2 0,-2 2 6 0,0 18-5 16,-7-28 5-16,7 28-3 0,-17-19 2 15,17 19-3-15,-25-11 2 0,25 11-2 0,-29-2 1 16,29 2 3-16,-28 7 0 0,28-7 4 0,-25 14 1 16,25-14 1-16,-19 19-2 0,19-19-1 15,-7 18-5-15,7-18 2 0,0 17-3 0,0-17 3 16,0 0-2-16,20 17 1 0,-20-17 0 0,28 4 1 15,-28-4 0-15,35-2 1 0,-17-2 0 0,4 0 2 16,-1 0 3-16,-1 1 2 0,0 1 4 0,-2 3-1 16,-18-1-1-16,32 8-1 0,-32-8-2 0,23 18 4 15,-23-18-4-15,14 29 2 0,-10-11-5 16,-3 4 1-16,-1 2-8 0,-2 2 4 0,-3 2-5 16,-1 1 6-16,-3-1-5 0,1-1 7 0,-2-6-8 15,2 0-13-15,8-21 33 0,-11 29-29 16,11-29 33-16,0 0-14 0,0 0-5 0,0 0-2 15,0 0-2-15,0 0 1 0,0 0 0 0,0 0 21 16,0 0-27-16,2-27 32 0,4 8-28 0,1-3 14 16,0-1 4-16,0 3-2 0,-1-2 6 15,-1 1-6-15,0 1 2 0,0 1-5 0,-2 2 2 16,-3 17-6-16,7-31 1 0,-7 31-3 0,9-24-2 16,-9 24-2-16,7-19-1 0,-7 19-1 0,0 0 0 15,12-17-4-15,-12 17-5 0,0 0-9 0,21-11-11 16,-21 11-13-16,20-7-15 0,-20 7-22 0,24-11-1 15,-24 11 2-15,33-13-2 0,-33 13-18 16,43-16-64-16,-30-1-75 0,11 10-137 16,4 7-59-16,-28 0 330 0</inkml:trace>
  <inkml:trace contextRef="#ctx0" brushRef="#br1" timeOffset="126759.2838">1533 5443 957 0,'-1'20'118'15,"1"-20"-28"-15,-10 31 3 0,10-31-14 0,-8 35-7 16,8-35-19-16,-10 38-4 0,3-19-9 0,4 4-5 16,-2 0-18-16,2 2 3 0,-2-3-7 15,3 0 4-15,-3-4-4 0,1-1-2 0,4-17-8 16,-5 25-18-16,5-25 33 0,0 0-34 0,-1 19 32 16,1-19-16-16,0 0-2 0,0 0-3 0,0 0 2 15,0 0 17-15,0 0-31 0,12-23 35 16,-3 6-32-16,-1-6 12 0,2-3 6 0,0-2-6 15,-1-1 8-15,1 2-1 0,0-1 10 0,-2 0-2 16,-2 0 8-16,2 0-8 0,-2-1 4 0,0 3-8 16,0 0 3-16,1 6-6 0,-1 3 3 0,-6 17-4 15,10-18 1-15,-10 18-3 0,0 0 0 0,0 0-1 16,0 0 0-16,0 0 0 0,0 0-2 0,11 26 2 16,-9-6-2-16,2 5 2 15,-2 4-4-15,0 1 3 0,-1 2-10 0,-1-4 4 16,2 1-14-16,1-3 0 0,2 1-15 0,-2-7-3 15,8 5-21-15,-11-25-9 0,17 33-24 0,-17-33-18 16,23 22-28-16,-23-22-52 0,25 5-96 0,-5 1-186 16,-20-6 176-16,31-10 295 0</inkml:trace>
  <inkml:trace contextRef="#ctx0" brushRef="#br1" timeOffset="127149.9089">1831 5552 1243 0,'-11'21'36'16,"11"-21"-34"-16,0 0 6 0,0 0 8 15,0 0 11-15,0 0 12 0,27 13 10 0,-27-13 13 16,28-7 2-16,-11-3-9 0,9 3-16 0,-3-6-17 16,2 0-13-16,-2-1-1 0,-1 1-3 0,-1-1 4 15,-2 0-3-15,-19 14 1 0,30-28-3 0,-30 28 1 16,18-24 1-16,-18 24 8 0,0 0 4 0,8-24 4 15,-8 24-2-15,0 0-5 0,-8-25-9 0,8 25-1 16,0 0-5-16,-26-20 2 0,26 20-2 16,-24-5 0-16,24 5 1 0,-27 3-2 15,27-3 1-15,-33 14 1 0,16-2 5 0,0 3 1 16,0 4 6-16,1 2-5 0,3 2 3 0,0-1-8 16,2 1 2-16,2 2-6 0,3-4 3 0,2 0-4 15,4 0 4-15,3-1-5 0,1-2 4 0,4 0-6 16,2-1 5-16,-10-17-7 0,27 29-4 15,-9-17-14-15,0-4-13 0,9 3-25 0,-5-13-19 16,14 11-41-16,-14-25-191 0,27 20-62 0,-13-7-162 16,-1-14 245-16,17 17 293 0</inkml:trace>
  <inkml:trace contextRef="#ctx0" brushRef="#br1" timeOffset="127509.283">2439 5394 863 0,'-8'-17'308'0,"8"17"-217"0,-27-11-15 0,27 11 3 16,-28-1-4-16,28 1-13 0,-29 12-15 0,29-12-7 16,-37 22-10-16,20-7 1 0,-2 1-8 0,2 3-1 15,-3 2-4-15,5 1 3 0,-1-2-3 0,4 2 5 16,-1-1-7-16,5-1 0 0,1 0-7 0,3-4-2 16,4-16-5-16,-1 27 0 0,1-27-4 15,10 21 3-15,-10-21-2 0,18 12 0 0,-18-12 1 16,23 5 0-16,-23-5 0 0,29-5 0 0,-29 5 2 15,33-17-1-15,-16 4 2 0,0-6-4 16,1 0 4-16,-1-4-5 0,0-2 6 0,0-2-7 16,-1-2 6-16,0 0-4 0,-2 1 8 0,-1 3 1 15,-2 3 7-15,-3 5-1 0,-8 17 1 16,11-19-1-16,-11 19 2 0,0 0-1 0,0 0-3 16,0 0-2-16,0 0-7 0,2 18 0 0,0 1-3 15,0 13 1-15,-1 6-2 0,1 5 4 0,-2 0-6 16,-2-3 7-16,1-1-8 0,1-5 0 0,5-3-16 15,0-5-25-15,8-2-6 0,-13-24-53 0,34 36-63 16,-34-36-168-16,25-5-288 0,-6 4 45 0,-19 1 489 16</inkml:trace>
  <inkml:trace contextRef="#ctx0" brushRef="#br1" timeOffset="134290.5616">459 8094 890 0,'0'0'155'0,"0"0"-102"0,0 0-34 0,0 0-14 16,0 0-1-16,-11-17-2 0,11 17 2 15,0 0 3-15,0 0 6 0,0 0 7 0,0 0 9 16,0 0 6-16,0 0 1 0,0 0-2 0,0 0-6 16,0 0-3-16,0 0-2 0,0 0 2 0,0 19 0 15,0-19 2-15,2 26-6 0,0-9-1 0,-3 0-4 16,2 2 2-16,0 2-9 0,2 2 4 15,-3 0 6-15,2 3-34 0,-2 1 30 0,0 1-32 16,1 0 14-16,-1-4 5 0,-1-4-4 16,1 0 4-16,0-20-5 0,1 28 6 0,-1-28-4 15,0 0 3-15,4 18 0 0,-4-18 0 0,0 0 3 16,0 0 3-16,0 0 1 0,1-20-1 0,-3 3 1 16,1-4-7-16,-2-6 3 0,1-3-7 0,1-3-10 15,-1 3 33-15,1-1-24 0,2 4 32 0,-4-1-11 16,1 2-8-16,0-2 1 0,0-1-7 15,0 0 4-15,2 0-7 0,0 2 5 0,3 0-6 16,0 3 3-16,4 1-7 0,0 4 8 0,1 2-6 16,-8 17 4-16,22-28-2 0,-22 28 2 0,31-22-5 15,-14 15 4-15,0 1-2 0,1 2 0 16,-18 4 1-16,30-1-2 0,-30 1 0 0,28 7-1 16,-28-7 2-16,22 14-2 0,-22-14 3 0,17 23-1 15,-17-23 0-15,10 30-3 0,-9-12 1 16,0 1-4-16,-3 2 6 0,-3 0-3 0,-1-1 7 15,-2 0-4-15,-3-1 3 0,0-2-3 0,11-17 3 16,-27 30-3-16,27-30 3 0,-27 27-2 0,27-27 1 16,-25 21-1-16,25-21 0 0,-28 19-1 0,28-19 2 15,-28 18-3-15,28-18 4 0,-26 15-4 0,26-15 4 16,-21 15-2-16,21-15 1 0,0 0-1 16,-23 25-1-16,23-25 0 0,-9 28-17 15,6-7 32-15,2 4-29 0,0 4 29 0,1 4-10 16,0 3-8-16,-1 2 8 0,-1 3-8 0,1 1 9 15,0 2-10-15,-3-1 9 0,2-2-9 0,-2-2 9 16,-1-5-12-16,2-8-7 0,4 3-36 0,-1-29-25 16,2 40-50-16,-2-40-50 0,9 24-59 0,-9-24-142 15,0 0-55-15,18 10 257 0</inkml:trace>
  <inkml:trace contextRef="#ctx0" brushRef="#br1" timeOffset="134759.2846">913 7988 1124 0,'0'0'166'0,"0"0"-145"15,0 0-15-15,0 0 8 0,0 0 5 0,0 0 8 16,0 0 6-16,0 0-5 0,0 0-5 0,0 0-9 15,0 0-8-15,-17 14-2 0,17-14 5 16,0 0 5-16,-5 26 6 0,5-26 3 0,-5 25 4 16,5-25-1-16,-2 30 3 0,-2-13-7 15,3 3 0-15,-1-2-8 0,0 0 0 0,2-18-7 16,0 30-1-16,0-30-4 0,6 22 1 0,-6-22-4 16,0 0 2-16,20 19-1 0,-20-19 0 0,24 2 0 15,-24-2 0-15,35-14 2 0,-13 3-2 0,1-3 4 16,3-2-4-16,0-2 3 0,-2-4-5 15,0 0 5-15,1-1-4 0,-4 1 3 0,0 1-3 16,-1-2 4-16,-2-1-5 0,-4 1 5 0,2-1-5 16,-4 2 4-16,1 4-4 0,-13 18 4 0,17-29-2 15,-17 29 3-15,0 0 1 0,0 0 1 0,0 0 0 16,0 0-1-16,0 0-4 0,0 0-3 0,0 0 1 16,-22 30-4-16,12-6 7 0,-2 5-4 0,0 1 7 15,-1 3-10-15,2-4 2 16,3 1-17-16,-1-3-7 0,8 2-26 0,-6-9-14 15,13 8-37-15,-6-28-40 0,13 39-56 0,-13-39-85 16,0 0-164-16,37 29 70 0,-37-29 380 0</inkml:trace>
  <inkml:trace contextRef="#ctx0" brushRef="#br1" timeOffset="135337.4101">1505 8053 1214 0,'0'0'54'0,"-22"-1"-39"16,22 1-1-16,0 0 6 0,-24 8 0 0,24-8 4 16,0 0-9-16,-19 28 2 0,19-28-1 0,-14 29 4 15,7-12-1-15,5 3 5 0,-6-2-2 16,7 2 3-16,0 1-12 0,0 1-1 0,1 1 19 16,1 0-33-16,-2-5 34 0,3 1-35 0,-2-19 5 15,4 25 1-15,-4-25-3 0,6 19 1 0,-6-19-3 16,0 0 1-16,0 0-1 0,0 0 0 0,0 0 2 15,18 1-1-15,-18-1 3 0,6-18-3 0,-6 18 3 16,10-37 16-16,-4 12-32 0,1-2 32 0,-1-2-30 16,0 4 11-16,-1-3 7 0,-1 3-6 15,-2-1 6-15,1 1-4 0,-2-2 13 16,-1 2-6-16,0-3 7 0,0-1-8 0,1 0-1 16,3 1-7-16,-1 4 4 0,4 4-6 0,-7 20 5 15,13-27-4-15,-13 27 3 0,0 0-5 0,22-16 2 16,-22 16 0-16,0 0-1 0,24 3 2 0,-24-3-2 15,17 8 1-15,-17-8-2 0,18 16 5 16,-18-16-4-16,17 22 3 0,-17-22-3 0,14 26 0 16,-9-8-2-16,-2 2 1 0,0 1-6 0,-4 1 4 15,-2 1-9-15,-1 0 7 0,0 0-4 0,-3 0 6 16,-1 0-2-16,-2 1 7 0,1 0-8 0,-4-1 5 16,1 0-9-16,-2-1 8 0,0 1 13 15,-2-2-30-15,2-1 32 0,-2-2-35 0,16-18 16 16,-33 31 2-16,16-16-2 0,17-15 5 15,-30 27-1-15,30-27 4 0,-28 25-1 0,28-25 3 16,-23 31-3-16,14-14 4 0,1-1 0 0,2 4 4 16,-1-1-3-16,4 5 4 0,-1 4-7 0,2 6 6 15,-1 2-10-15,1 3 7 0,-2 1-10 0,-2-1 2 16,3 2-28-16,-6-6 8 0,5 2-15 0,-5-11-41 16,12 5-53-16,-3-31-99 0,-3 24-169 0,3-24-57 15,0 0 309-15</inkml:trace>
  <inkml:trace contextRef="#ctx0" brushRef="#br1" timeOffset="135587.4385">1915 7902 1361 0,'-8'18'201'0,"8"-18"-163"15,-25 12-5-15,25-12 2 0,-19 16 4 0,19-16-6 16,-16 24-11-16,16-24-11 0,-13 36-1 0,5-14-6 16,2 1 1-16,-1 3-7 0,1 1 6 15,0 1-7-15,1 2 8 0,1 1-9 16,2-3 7-16,2-2-11 0,0-2-20 0,2 0 13 16,-2-24-55-16,11 36-3 0,-11-36-57 0,21 15-76 15,-21-15-287-15,0 0-35 0,33-14 285 0</inkml:trace>
  <inkml:trace contextRef="#ctx0" brushRef="#br1" timeOffset="135743.7448">1935 7503 1423 0,'-41'11'55'15,"41"-11"-38"-15,-23 16-18 0,23-16-4 0,0 0-35 16,0 0-48-16,0 20-79 0,0-20-157 0,0 0-157 15,23-4 93-15,-23 4 388 0</inkml:trace>
  <inkml:trace contextRef="#ctx0" brushRef="#br1" timeOffset="135946.8024">2333 7426 1547 0,'0'0'72'16,"-24"27"-28"-16,17-6 1 0,-4 1-10 15,5 5 5-15,-4 7-15 0,2 6 2 16,-5 4 10-16,2 8-27 0,-1 2 15 0,1 5-25 16,0 3 3-16,0 2 9 0,1 0-12 0,-1 0 10 15,0 1-15-15,0-6 8 0,1-4-1 0,0-5-32 16,5-6 3-16,2-13-48 0,10 3-53 0,-7-34-146 16,6 17-341-16,-6-17 42 0,24-6 364 0</inkml:trace>
  <inkml:trace contextRef="#ctx0" brushRef="#br1" timeOffset="137884.3067">905 10213 542 0,'0'0'34'0,"0"-26"-30"0,0 26 10 16,4-26 17-16,-4 26 12 0,4-22 35 0,-4 22-3 15,0 0 20-15,-2-20 0 0,2 20 10 16,0 0-6-16,0 0-7 0,0 0-26 0,0 0-26 16,0 0-19-16,-5 18-10 0,5-18-2 0,-6 29-1 15,1-7 45-15,2 9-27 0,-4 2 28 0,3 7-20 16,-3 1-20-16,1 5 8 0,-2 0-17 0,1 2 6 16,-1 2-12-16,-1-1 8 0,1 0-11 0,-2-1 9 15,2-1-10-15,-2 0-11 0,1-3 17 0,1-4-37 16,4-3 5-16,-2-14-38 0,13 6-49 15,-7-29-57-15,13 26-114 0,-13-26-196 16,20-3 26-16,5 6 454 0</inkml:trace>
  <inkml:trace contextRef="#ctx0" brushRef="#br1" timeOffset="138259.3146">1038 10638 1293 0,'0'0'36'16,"-22"20"-21"-16,22-20-6 0,0 0 1 0,-4 17 0 16,4-17 5-16,0 0-1 0,0 0 4 15,24 9 0-15,-24-9-1 0,27-2-2 0,-9 0-2 16,3-3 0-16,2-2-7 0,2-3-1 16,2-2-4-16,2-2 0 0,0 0-3 0,1-1 4 15,-3-1-5-15,-1 0 5 0,-4-2-3 0,-3 1 3 16,-19 17-3-16,26-30 4 0,-26 30-3 0,11-28 4 15,-11 28-1-15,0-22 3 0,0 22-1 0,-11-17 1 16,11 17-3-16,-22-12 2 0,22 12 0 0,-28-6 5 16,28 6 2-16,-34 3 3 0,34-3 1 0,-34 12-1 15,17 0 3-15,-1 1-2 16,3 5 6-16,-2 2-5 0,2 5 6 0,0 2-8 0,1 4 5 16,1 0-8-16,3 1 4 0,2-2-10 15,3-2 3-15,4-3-9 0,3-3 2 0,3-3-6 16,3-2-12-16,-8-17 20 0,28 26-39 0,-8-15 19 15,-1-11-39-15,8 3-14 0,-4-15-6 0,15 11-64 16,-15-24-84-16,19 17-94 0,-12-10-104 0,0-12-4 16,13 18 425-16</inkml:trace>
  <inkml:trace contextRef="#ctx0" brushRef="#br1" timeOffset="138621.2894">1645 10490 1122 0,'-18'7'86'0,"8"11"-20"16,10-18-11-16,-22 32 1 0,22-32-6 0,-17 36-1 16,8-18-9-16,2 7 3 0,-2-4-5 0,4 5 0 15,-2-6-11-15,4 2 1 0,-1-4-11 0,4 0-3 16,0-18-8-16,0 29-2 0,0-29-4 0,5 21-15 16,-5-21 14-16,0 0-15 0,0 0 16 0,19 8 15 15,-19-8-15-15,17-14 16 0,-17 14-15 0,24-32-1 16,-11 12 4-16,2-3-4 0,0-1 7 15,-1-2-4-15,1 1 9 0,-1 2-5 0,-2 0 7 16,-1 2-5-16,-1 3 4 0,-1 1-7 0,-9 17 2 16,15-29-6-16,-15 29 0 0,11-18-2 0,-11 18 1 15,0 0-1-15,0 0-1 0,0 0 0 16,0 0 0-16,0 0 2 0,11 19-3 0,-11-19 0 16,6 33-8-16,-4-14-3 0,0 6-10 0,-1-1 1 15,2 4-8-15,-2-2 0 0,6 3-18 16,-6-6-5-16,12 6-21 0,-7-12-4 0,13 10-2 15,-19-27-37-15,39 30-37 0,-39-30-243 0,37 16-64 16,-1-4 231-16</inkml:trace>
  <inkml:trace contextRef="#ctx0" brushRef="#br1" timeOffset="138965.2918">2280 10409 1470 0,'-40'-5'66'0,"40"5"-12"15,-38 4-1-15,38-4-4 0,-36 10-8 0,36-10-12 16,-34 16-12-16,34-16-1 0,-33 26-2 0,18-9 1 16,15-17-3-16,-21 28 0 0,21-28-6 0,-8 21 0 15,8-21-6-15,4 19 2 0,-4-19-2 16,14 16 1-16,-14-16-1 0,27 14 1 0,-10-9-1 16,1-3 2-16,3 0-1 0,0 1-1 31,2-1-1-31,-3 1 0 0,0 0 1 0,-1 1 1 15,-2 2 0-15,-17-6 0 0,30 13 0 0,-30-13 2 16,15 18-1-16,-15-18 6 0,4 25 1 0,-4-25 1 16,-4 32-3-16,-2-12 0 0,-5 0-8 15,-2 4 4-15,-4 2 10 0,-4 0-23 0,1 0 24 16,0-3-23-16,2-4 8 0,0-4 1 0,18-15-8 16,-24 19-10-16,24-19-17 0,0 0-33 0,0 0-63 15,0 0-104-15,3-25-375 0,3 8 53 0,0-15 296 16</inkml:trace>
  <inkml:trace contextRef="#ctx0" brushRef="#br1" timeOffset="140512.19">1082 12375 1015 0,'0'0'165'16,"0"0"-104"-16,-2-20-17 0,2 20-7 0,3-23 3 16,-3 23 9-16,5-21-6 0,-5 21-1 0,0 0-2 15,0 0 0-15,0 0-1 0,0 0-2 0,0 0-3 16,0 0-9-16,0 0-8 0,0 0-10 0,0 0-5 16,-8 27-4-16,2-4 6 0,-2 7-5 0,1 3 6 15,0 1-5-15,-2 1 5 0,-1-1-10 16,-1-2 8-16,1 0-11 0,1-4 7 15,4-1-12-15,2-5-18 0,4 1 9 0,-1-23-56 16,5 30-1-16,-5-30-70 0,0 0-83 0,0 0-145 16,0 0-115-16,28-2 229 0</inkml:trace>
  <inkml:trace contextRef="#ctx0" brushRef="#br1" timeOffset="140668.4733">1018 12105 1212 0,'-17'20'248'0,"-4"-13"-213"0,21-7-13 0,-22 16-18 16,22-16-1-16,0 0-2 0,0 0-2 15,0 0-27-15,-19 9-39 0,19-9-60 16,0 0-61-16,25-2-90 0,-25 2-167 0,24-14 55 16,6 16 390-16</inkml:trace>
  <inkml:trace contextRef="#ctx0" brushRef="#br1" timeOffset="141012.1987">1316 12373 1032 0,'-4'24'60'15,"-5"-7"-13"-15,7 4-10 0,-3-4-6 0,5 6 22 16,-5-6-2-16,6 4 5 0,-1-21-4 0,-3 37-1 16,3-37-7-16,-1 32 8 0,1-32-17 15,1 27-12-15,-1-27-12 0,3 19-5 0,-3-19 1 16,0 0-3-16,0 0-3 0,0 0 0 0,0 0-1 15,19 5 1-15,-19-5 1 0,0 0-1 16,16-27 3-16,-16 27-3 0,13-35 3 0,-5 12-5 16,0-2 6-16,0-2-7 0,0 1 8 0,-1 0 0 15,-2 0 9-15,0 3-4 0,-4-3 7 0,1 3-9 16,1-1 0-16,-2 1-7 0,0 2 1 0,1 1-5 16,1 3 4-16,-3 17-3 0,7-25 2 0,-7 25-2 15,0 0 0-15,10-17 2 0,-10 17-2 0,0 0-1 16,0 0 2-16,0 0-2 0,23 1 1 15,-23-1 0-15,18 5-3 0,-18-5-11 16,26 7-17-16,-26-7-25 0,29 7-31 0,-29-7-39 16,34 5-61-16,-34-5-57 0,26-13-255 0,-1 18 62 15,-25-5 393-15</inkml:trace>
  <inkml:trace contextRef="#ctx0" brushRef="#br1" timeOffset="141246.5467">1866 12234 1244 0,'-10'25'182'0,"10"-25"-105"16,-19 16-5-16,19-16-12 0,-14 19-4 0,14-19-18 15,-11 26-8-15,11-26-11 0,-12 35 1 16,7-13-9-16,1 2 3 0,0 1-8 16,2 2 4-16,0 1-9 0,0-2 3 0,1 1-6 15,1-3 2-15,0-3-2 0,1-4-3 0,4 0-23 16,-5-17-8-16,14 24-23 0,-14-24-26 0,20 9-43 15,-20-9-82-15,26-18-173 0,-26 18-150 0,27-42 161 16,-2 25 372-16</inkml:trace>
  <inkml:trace contextRef="#ctx0" brushRef="#br1" timeOffset="141371.628">1907 11966 1341 0,'-39'-7'171'16,"39"7"-93"-16,-28 11-35 0,28-11-22 0,0 0-20 15,-21 12-28-15,21-12-35 0,0 0-38 0,5 22-63 16,-5-22-62-16,0 0-126 0,33 20-129 0,-33-20 234 16</inkml:trace>
  <inkml:trace contextRef="#ctx0" brushRef="#br1" timeOffset="141715.2942">2335 12086 953 0,'0'0'193'0,"-19"9"-127"16,0-5 8-16,19-4-20 0,-38 18 11 0,24 0-3 15,-11-5-13-15,8 9 4 0,-6-4-5 0,6 6 1 16,-3-3-12-16,5 2 1 0,0-5-13 0,6 0-1 16,3-1-16-16,6-17-3 0,-4 28-4 0,4-28-2 15,8 22-1-15,-8-22 1 0,21 19-6 0,-21-19 5 16,32 12-1-16,-13-10 3 0,3-2 2 15,2-1-3-15,2 0 1 0,1 2-1 16,-3-1 1-16,-2 1 1 0,-5 3 1 0,-17-4 4 0,23 9 5 16,-23-9 10-16,0 0 1 0,16 26 2 0,-16-26-6 15,-5 28-6-15,-1-11-7 0,-4 1 0 0,-2 0-6 16,-4 3-1-16,-3 0-7 0,-3-2-5 16,0 1-15-16,-4-4 0 0,7 3-16 0,-5-5-5 15,8 6-22-15,-11-16-93 0,23 14-254 16,4-18-144-16,-28 8 47 0,28-8 516 0</inkml:trace>
  <inkml:trace contextRef="#ctx0" brushRef="#br2" timeOffset="153518.7895">4277 15814 337 0,'0'0'7'0,"-24"-12"-17"0,24 12-1 16,-21-16-4-16,21 16 8 0,-17-17 6 0,17 17 7 16,-15-18 2-16,15 18 4 0,-13-26 7 0,13 26-5 15,-14-27 3-15,14 27 8 0,-13-29-1 0,13 29 4 16,-14-31 4-16,14 31 1 0,-14-25 15 0,14 25 13 15,-13-19 15-15,13 19 2 0,0 0-2 16,-23-15-11-16,23 15-13 0,-17 0-14 0,17 0-10 16,-20 4-10-16,20-4-2 0,-24 12-4 0,24-12 2 15,-28 20 0-15,13-3 6 0,-3 1 0 16,1 5 8-16,-5 2-5 0,3 4 9 0,-3-3-6 16,4 3 9-16,-4-6 15 0,6 1-14 0,16-24 8 15,-24 28-41-15,24-28 6 0,0 0-25 16,0 0 16-16,0 0-3 0,0 0 5 0,32 1 17 15,-12-5-19-15,2-2 21 0,2-5-41 0,3 0 18 16,0-2-16-16,2-4 16 0,1-2 4 0,1-2-7 16,-1-2 0-16,-1-6-13 0,2 0 6 0,-5-6-8 15,1 0 13-15,-3-3-5 0,-1 2 11 0,-3-1-8 16,-2 4 11-16,-6-1-6 0,-1 5 10 0,-6 2-7 16,-4 4 7-16,-1 5 0 0,0 18 13 15,-14-22 2-15,14 22 6 0,-28-9-6 0,11 9-9 16,-2 6-5-16,-2 3-4 0,-1 6 1 15,-4 5-5-15,2 6 8 0,-4 4-3 0,1 7 15 16,-2 2-5-16,1 5 15 0,-2-2-9 0,4 3 7 16,0-2-12-16,5 0 6 0,0-5-15 0,5-3 7 15,3-6-12-15,4-7 3 0,9-22 13 0,-3 23-37 16,3-23 36-16,0 0-37 0,23 11 17 16,-23-11 2-16,30-10 2 0,-13 1 17 0,0-7-33 15,3-5 33-15,-1-5-32 0,2-6 13 0,-2-4 8 16,1-1-9-16,0-3 9 0,-1 1-10 0,-2 2 9 15,-2 3-8-15,-2 1 6 0,-4 6-5 0,-4 6 5 16,-1 4-4-16,-4 17 5 0,-1-17-1 16,1 17 0-16,0 0-1 0,-17-4 0 15,17 4-4-15,-17 9 0 0,17-9 1 0,-25 24-1 16,12-6 3-16,-3 5-4 0,0 4 6 0,-1 2-6 16,-1 1 7-16,0 0-7 0,1 0 8 0,1-1-7 15,1 0 8-15,4-2-7 0,2-3 6 0,3-3-7 16,3-3 4-16,3-18-4 0,5 30 2 0,-5-30-3 15,15 21 3-15,-15-21 16 0,23 15-35 0,-23-15 36 16,28 8-20-16,-28-8 1 0,32-5 19 16,-32 5-40-16,32-15 19 0,-32 15-17 0,32-29 14 15,-18 7 8-15,0-1-5 0,-1-1 6 0,-2-2-5 16,-2-1 6-16,-2 0-6 0,-4 1 7 16,0 2-6-16,-2 3 7 0,-2 1-5 0,-3 3 4 15,4 17-2-15,-11-22 2 0,11 22-2 0,-18-12 1 16,18 12-2-16,-25-5-1 0,25 5-2 0,-31 5 1 15,14 2 2-15,0 5-5 0,-2 3 5 16,-1 3-4-16,1 3 4 0,-2 2 0 0,0 5 2 16,2 1-4-16,-2 0 8 0,2 2-6 0,3-2 9 15,0-2-7-15,3-2 5 0,4-6 11 0,9-19-34 16,-8 25 32-16,8-25-36 0,0 0 17 0,18 21 1 16,-18-21-1-16,29 5-1 0,-11-6 1 0,2-3-1 15,1-3 2-15,0-3 18 0,1 0-36 16,0-4 32-16,1-3-34 0,0-6 13 15,1-5 7-15,-3-1-5 0,-1-4 7 0,-2 1-8 16,-1-1 5-16,-3-1-6 0,-5 4 8 0,-1 0-4 16,-5 3 9-16,-3 3-6 0,-5 5 7 0,-2 0-4 15,7 19 9-15,-23-26-3 0,6 15 5 0,17 11-3 16,-33-11-2-16,15 9-3 0,0 2-4 0,-2 3 1 16,2 5-3-16,-2 4 3 0,1 3-4 15,-1 6 3-15,1 7-2 0,0 2 4 0,-2 5-6 16,1 1 9-16,2 1-11 0,2-2 12 0,3-3-10 15,3 0 8-15,4-4-8 0,3-4 4 0,3-4-5 16,3-2 5-16,-3-18-5 0,17 25-14 16,-17-25 34-16,25 14-35 0,-25-14 36 0,28 7-20 15,-11-5 1-15,-17-2 0 0,31-9-19 0,-31 9 37 16,28-17-34-16,-28 17 35 0,23-28-15 16,-11 9-4-16,-1-3 5 0,-1-1-5 0,0-1 7 15,-3-1-7-15,-2 1 6 0,0-1-6 0,-3 5 4 16,-1 0-3-16,-2 4 4 0,1 16-3 0,-5-28 3 15,5 28-3-15,-7-18 3 0,7 18-2 0,0 0 1 16,-18-15-3-16,18 15 1 0,0 0 0 0,-17 4-3 16,17-4 1-16,0 0-2 0,-17 23 5 15,17-23-6-15,-11 35 7 0,5-13-4 0,1 4 3 16,-1 2-2-16,1 0 5 0,0 2-6 16,0-1 6-16,2 0-6 0,0-2 7 0,2-3 10 15,1 0-31-15,1-2 33 0,2-2-33 0,1-3 13 16,-4-17 5-16,15 26-4 0,-15-26 0 0,21 12-1 15,-21-12 1-15,28 0 0 0,-11-6-1 0,2-4 3 16,-1-6-3-16,3-4 4 0,-1-4 13 16,-1-3-29-16,2-2 29 0,-1-4-28 0,1 1 10 15,0-2 8-15,-3 1-9 0,-3 4 6 0,-2 2-5 16,-2 3 7-16,-4 3-5 0,-3 1 5 0,-4 20-3 16,-1-29 4-16,1 29-1 0,-9-18 1 0,9 18-1 15,-17-8 0-15,17 8-3 0,-23-3 1 0,23 3-2 16,-28 11-1-16,28-11 3 0,-30 29-4 15,13-7 5-15,-2 4-5 0,1 6 8 16,-3 2-8-16,0 1 8 0,0 2-9 0,1 0 11 16,2-6 11-16,1 0-25 0,4-5 29 0,3-3-32 15,3-4 11-15,4-2 1 0,3-17-4 0,4 26 1 16,-4-26-2-16,16 19 2 0,-16-19-1 0,29 13 1 16,-12-8-2-16,0-1 3 0,2-3-3 0,0-2-1 15,1-3-1-15,0-3-3 0,-1-4 7 16,0-5-3-16,0-3 5 0,0-7-4 0,-2-3-14 15,3-2 31-15,-4-4-27 0,0 1 29 16,-2-4-11-16,-4 1-9 0,0 3 9 0,-6 3-7 16,0 4 6-16,-4 4-5 0,-2 5 5 0,2 18-4 15,-13-28 5-15,13 28-2 0,-17-14 0 0,17 14-1 16,-21-5-1-16,21 5-1 0,-25 5-2 0,25-5 2 16,-28 18-3-16,28-18 4 0,-31 37-3 15,15-11 5-15,-1 4-6 0,-3 4 5 0,1 1-6 16,-1 1 9-16,1-1-7 0,2 0-6 0,0-3 27 15,2-1-28-15,3-3 28 0,1-3-15 0,5-4-5 16,6-21 2-16,-2 25-5 0,2-25 2 0,0 0 0 16,19 12-1-16,-19-12 2 0,28-6-1 0,-11-2 2 15,-17 8-2-15,34-25 3 0,-14 6-3 16,0-2 4-16,1-5 12 0,1 0-29 0,0-3 30 16,0 0-30-16,1-2 12 0,0 1 2 15,-2 0-9-15,-3 3 6 0,-2 3-5 0,-2 3 8 16,-3 3-3-16,-11 18 4 0,16-24-1 0,-16 24 4 15,0 0 0-15,0 0 1 0,0 0 0 0,0 0-2 16,0 0 0-16,-21-6-4 0,21 6 2 0,-22 16-1 16,22-16 2-16,-24 31-4 0,10-9 6 15,-2 3-5-15,0 3 4 0,-2 4-2 0,2 0 6 16,0-1 12-16,0 0-27 0,2-3 29 0,1 0-28 16,1-3 10-16,5-3 4 0,2-5-7 15,5-17 4-15,-2 24-6 0,2-24 2 0,0 0-1 16,16 21 0-16,-16-21 0 0,23 6 1 0,-23-6-1 15,28 0 0-15,-28 0 1 0,31-10 0 0,-13 0 0 16,1-1-2-16,-1-2 2 0,0-4-4 16,0-2 6-16,1-3-5 0,-2-3-12 0,-1-2 30 15,-2-1-32-15,-1-1 29 0,0-1-11 0,-2 0-8 16,-3 1 10-16,-1 3-5 0,-4 3 5 0,-3 6-1 16,0 17 5-16,-9-20-2 0,9 20 2 0,-19-11-1 15,19 11 0-15,-23-5-1 0,23 5-2 0,-29 1-1 16,29-1-2-16,-32 10 1 0,32-10-1 15,-33 23 3-15,15-5-6 0,-2 4 6 0,1 4-5 16,-2 3 6-16,1 3-4 0,0-1 6 16,1 1 11-16,0 0-28 0,2 0 29 0,0 1-29 15,3-4 11-15,3-2 8 0,2-2-8 0,2-5 5 16,7-20-6-16,-5 27 3 0,5-27-4 0,0 0 1 16,0 0-2-16,20 14 1 0,-20-14 2 0,23-8-2 15,-23 8 3-15,29-23-2 0,-13 5 4 16,2-5-5-16,1-5 6 0,1-2-6 0,1-2 5 15,-1 2 12-15,0 1-29 0,-1 1 29 0,-2 4-30 16,-1 1 13-16,-3 5 4 0,-3 1-4 0,-10 17 5 16,12-23-2-16,-12 23 3 0,0 0-1 0,0 0 2 15,0 0-1-15,0 0-2 0,-24-13 0 16,24 13-3-16,-26 6 2 0,26-6-2 0,-32 14 2 0,12-2-2 16,-1 3 3-16,0 2-4 15,-3 3 6-15,1 3-7 0,-1 1-11 0,-2 2 31 16,1 2-30-16,-1 1 33 0,2 0-9 0,2-3-5 15,3-2 8-15,2-3-9 0,5-3 2 0,12-18-6 16,-15 22 1-16,15-22-4 0,0 0-2 0,0 0 1 16,0 0 1-16,0 0 1 0,22 1 1 0,-22-1 0 15,27-17 0-15,-10 4 1 0,1-4-2 16,3-2 3-16,0-4-4 0,1-2 4 0,1-1-7 16,1 0 4-16,-4 1 12 0,1 2-29 0,-2 0 32 15,0 0-29-15,-2 1 14 0,-5 3 5 16,-1 2-5-16,-11 17 4 0,13-25-3 0,-13 25 4 15,0 0-1-15,3-18 2 0,-3 18-2 0,0 0 0 16,-20-3-3-16,20 3 0 0,-25 6-2 0,25-6-1 16,-33 21 3-16,13-7-4 0,0 6 5 15,-4 1-3-15,1 4 5 0,-2 0 14 0,-1 3-30 16,1-2 29-16,-1 3-28 0,4-2 11 0,2-2 6 16,1 0-6-16,4-6 5 0,1-2-5 0,14-17 4 15,-16 20-3-15,16-20 0 0,0 0-2 0,0 0 1 16,0 0-2-16,0 0 2 0,19 15-1 0,-19-15 2 15,23-1-1-15,-23 1 0 0,29-6 2 0,-29 6-2 16,35-15 3-16,-14 3-3 0,0-2 2 16,0-3-3-16,3-5 5 0,-1-1-6 15,0-3 7-15,-1-1-8 0,0 0-10 0,-2 2 30 16,0-2-30-16,-1 4 31 0,-3 0-14 0,-4 4-4 16,-12 19 5-16,15-26-3 0,-15 26 6 0,0 0-1 15,0 0 1-15,0 0-2 0,0 0-2 0,-25-2-2 16,25 2-2-16,-25 17 2 0,25-17-3 15,-33 36 4-15,14-13-4 0,-2 4-12 0,-1 1 30 16,-1 2-30-16,-3 0 30 0,3 3-9 0,-1-2-6 16,1-1 9-16,2 1-5 0,0-4 6 0,4-1-8 15,3-3 4-15,0-5-7 0,14-18 2 16,-15 25-3-16,15-25 0 0,0 0-2 0,0 0 0 16,0 0 0-16,0 0 1 0,25-5 3 0,-25 5-3 15,31-27 4-15,-12 7-3 0,3-5 4 16,1-2-7-16,4-2 8 0,0-2-9 0,1-1 7 15,-2 0-6-15,2 1 4 0,0 2 11 0,-2 4-30 16,-3 2 33-16,-2 4-30 0,-4 2 14 0,-17 17 5 16,23-23-3-16,-23 23 2 0,0 0 2 0,0 0 2 15,0 0 1-15,0 0-2 0,0 0-2 0,0 0-5 16,-25 14 2-16,25-14-3 0,-31 32 5 0,11-12 14 16,-3 3-32-16,-1 3 32 0,-3 2-29 15,0 1 12-15,-1 0 5 0,2 0-5 0,-1 0 6 16,1-3-6-16,2-2 6 0,2-2-4 15,4-4 3-15,18-18-5 0,-27 25 5 0,27-25-4 16,0 0-1-16,0 0-1 0,0 0-4 0,0 0 1 16,0 0 1-16,0 0 3 0,0 0-1 0,15-20 4 15,-15 20-3-15,26-30 2 0,-10 11-2 16,4-2 3-16,-1-1-4 0,2-1 4 0,1 0-6 16,0-1 6-16,-2 1-7 0,0 0 7 0,-2 0-7 15,-2 3-11-15,-2 0 32 0,-1 3-31 0,-13 17 33 16,18-26-15-16,-18 26-2 0,0 0 4 0,7-21 1 15,-7 21 0-15,0 0 1 0,-18-5 0 0,18 5-1 16,-23 5-3-16,23-5 0 0,-28 13-3 0,11-3 1 16,-3 5-3-16,1 0-14 15,-3 6 34-15,0 2-32 0,-1 2 32 0,1 3-12 16,0 0-7-16,0 0 8 0,2-2-4 0,1 0 5 16,2-3-5-16,3-4 3 0,3-2-5 0,11-17 2 15,-12 18-5-15,12-18 0 0,0 0-1 0,0 0-1 16,18-2 3-16,-18 2 0 0,28-18 2 0,-11 4-3 15,1-4 5-15,2-1-5 0,-1-3 5 0,2-2-5 16,2 0 5-16,-1-3-6 0,0 2 7 16,-2-1-6-16,1 2-13 0,-3 2 32 0,-2 3-32 15,-16 19 33-15,24-29-14 0,-24 29-4 16,14-17 3-16,-14 17 1 0,0 0 2 0,0 0 2 16,0 0-1-16,0 0-1 0,0 0-4 0,-19 12-1 15,19-12-2-15,-23 22 2 0,23-22 16 0,-31 34-31 16,11-15 32-16,0 5-32 0,-1 2 14 15,0 0 4-15,-1 1-4 0,2 0 5 0,0-2-5 16,1-1 6-16,2-1-6 0,0-1 6 0,3-3-5 16,14-19 2-16,-22 26-3 0,22-26 1 0,0 0-2 15,0 0-2-15,0 0 0 0,0 0-1 0,0 0 2 16,0 0 1-16,0 0 2 0,25-14-1 0,-25 14 2 16,27-31-3-16,-12 10 4 0,2 0-4 0,2-5 5 15,0 0-6-15,2 0 6 0,-1-2-7 16,0 3 6-16,-2-1-6 0,0 4-12 15,-3 1 32-15,-2 2-32 0,-13 19 33 0,21-27-16 16,-21 27-1-16,12-17 4 0,-12 17 0 0,0 0 6 16,0 0-1-16,0 0-2 0,0 0-2 0,-23 5-6 15,23-5 1-15,-24 19-2 0,24-19-15 0,-34 33 33 16,14-10-31-16,0 1 30 0,-2 3-10 16,0 1-8-16,1-1 7 0,0-1-6 0,3-3 6 15,1-2-5-15,3-2 4 0,14-19-4 0,-21 27 1 16,21-27 0-16,0 0-1 0,0 0-2 0,0 0 0 15,0 0-1-15,0 0 1 0,0 0 1 0,0 0 0 16,18 4 2-16,-18-4-2 0,22-17 3 0,-22 17-3 16,28-28 3-16,-12 11-3 0,1-2 3 15,1-2-4-15,0-2 5 0,2 1-5 16,-2-3 5-16,0 1-6 0,0 1-10 0,-2 1 29 16,-1 3-31-16,-3 2 33 0,-12 17-15 0,18-28-3 15,-18 28 4-15,0 0-2 0,9-17 4 0,-9 17 1 16,0 0 2-16,0 0 0 0,0 0-1 0,-23-2-3 15,23 2-2-15,-22 7 0 0,22-7-3 0,-27 17 2 16,27-17-3-16,-33 26 3 0,15-10 14 0,0 4-30 16,-2 2 31-16,0 2-29 0,-1 0 12 15,1 1 7-15,1 1-5 0,2-2 5 0,0-2-5 16,4-4 4-16,13-18-4 0,-17 22 0 16,17-22-3-16,0 0-2 0,0 0 0 0,0 0-1 15,23-5 2-15,-23 5 0 0,35-28 3 0,-13 5-4 16,3-5 6-16,3-4-6 0,3-5 6 0,0 1 11 15,2 0-27-15,-2 1 28 0,-3 1-26 0,0 2 9 16,-4 3 8-16,-1 4-6 0,-4 3 3 16,-2 5-2-16,-17 17 1 0,20-17-1 0,-20 17 2 15,0 0 1-15,0 0 3 0,0 0 0 0,0 0-2 16,-9 20-1-16,0-3-5 0,-5 4 3 0,-2 6-5 16,-3 2 7-16,-3 5-7 0,0-2-9 0,-2 2 27 15,-2 1-26-15,2-2 27 0,-1 0-8 0,3-4-5 16,2-4 8-16,4-6-7 0,16-19 2 15,-19 22-6-15,19-22-2 0,0 0-1 16,0 0-1-16,0 0 2 0,0 0 0 0,28-17 3 16,-28 17-2-16,33-29 3 0,-14 7-5 0,4 0 4 15,3-6-5-15,1-1-11 0,1-2 27 0,1 2-26 16,1 2 29-16,-2 1-11 0,0 1-5 0,-4 4 4 16,-3 3-3-16,-3 2 4 0,-18 16-4 0,23-18 2 15,-23 18-2-15,0 0 3 0,0 0-2 16,0 0 3-16,0 0-1 0,0 0-3 0,0 0 4 15,-11 21-4-15,11-21 1 0,-26 28-1 0,9-11 2 16,-3 4-3-16,0 1 5 0,-2 1-6 0,-1 1-11 16,-2 2 28-16,1-1-28 0,0 2 28 15,0 0-11-15,1 0-5 0,3 0 5 0,1-2-6 16,2-1 5-16,4-4-3 0,13-20 3 0,-17 25-5 16,17-25-1-16,0 0-1 0,0 0 0 15,0 0 1-15,23-12 2 0,-6-5 2 0,1-5-4 16,4-6 6-16,1-4-6 0,5-5 7 0,2-2-8 15,-2 0-8-15,3 1 27 0,-3 1-26 0,0 2 27 16,-2 1-11-16,-4 4-7 0,-4 4 7 0,-2 6-6 16,-5 3 6-16,-11 17-4 0,14-20 2 0,-14 20 1 15,0 0 6-15,0 0 2 0,0 0-1 16,0 0 0-16,0 0-7 0,-18 5-3 0,18-5 0 16,-22 18 0-16,22-18-3 0,-29 33 5 15,11-10-6-15,-2 1 6 0,-1 3-4 0,0-1 5 16,0 2-6-16,0-1-11 0,2-4 28 0,0 0-28 15,5-5 28-15,14-18-12 0,-20 27-4 0,20-27-5 16,0 0-15-16,0 0-14 0,0 0-23 0,0 0-26 16,30-3-40-16,-24-23-83 0,25 0-328 15,-3 0 16-15,-6-18 283 0</inkml:trace>
  <inkml:trace contextRef="#ctx0" brushRef="#br3" timeOffset="159449.6754">3006 15520 309 0,'0'0'34'16,"0"0"-21"-16,2-17-6 0,-2 17-4 16,0 0-2-16,0 0 0 0,0 0 1 0,0 0 4 15,0 0 7-15,0 0 5 0,-13-17 0 0,13 17-2 16,0 0-7-16,0 0-6 0,0 0-3 0,-18-1-6 16,18 1-17-16,0 0-93 0,0 0-145 0,0 0 215 15</inkml:trace>
  <inkml:trace contextRef="#ctx0" brushRef="#br3" timeOffset="160402.7622">2107 15523 943 0,'0'0'64'0,"0"0"-5"0,21 3-4 0,-21-3 2 15,0 0 6-15,21-10-6 0,-21 10-12 0,0 0-9 16,18-11-6-16,-18 11-1 0,0 0-2 0,0 0 2 15,0 0-1-15,4-18-3 0,-4 18-5 0,0 0-2 16,0 0-2-16,0 0 0 16,-11-17 6-16,11 17-4 0,0 0-2 0,-21-9-3 15,21 9-7-15,-22 0 7 0,22 0-3 0,-29 3 0 16,12 2 2-16,-4 0-4 0,0 2 2 0,-2 0 1 16,-2 3-1-16,-1 0 2 0,1-1-1 0,0 1-3 15,2 1 3-15,3-3-4 0,1 2 0 0,2 0-4 16,17-10-1-16,-30 18-3 0,30-18 3 0,-24 21-2 15,24-21 2-15,-20 20-4 0,20-20 3 16,-10 22-3-16,10-22 5 0,-3 23-5 0,3-23 2 16,3 23-1-16,-3-23-2 0,10 20 1 15,-10-20 1-15,20 17-1 0,-20-17 1 0,29 12 0 0,-12-7 1 16,1 0 0-16,4-1 0 0,1-2 1 16,3-1-1-16,2-1 0 0,0 3 1 0,1-2-2 15,-1 1 1-15,-2 2-1 0,1 2 1 0,0 1-3 16,-1 2 2-16,-2 2-1 0,-2-2 1 15,-2 2 0-15,0 4-15 0,-2 0 30 0,-5 5-30 16,-2-1 30-16,-3-1-11 0,-2 2-5 0,-3-1 7 16,-3 2-6-16,-1 2 4 0,-4-1-3 0,-1 3 4 15,-5 0 0-15,-1 0 8 0,-5 0-1 0,-1-1 8 16,-4-2-7-16,0-1 2 0,-2-1-6 0,1-5 2 16,-2 0-5-16,2-4 1 0,0-1-1 15,0-4-1-15,0-3-4 0,0 0 1 0,0-3-3 16,1-2 2-16,2 1-1 0,3-1 0 15,17 2-3-15,-26-9-5 0,26 9-3 0,-17-12-6 16,17 12-7-16,0 0-7 0,0 0-12 0,-9-19-12 16,9 19-23-16,0 0-28 0,22-10-56 0,-21-9-86 15,21 8-226-15,-1 7-19 0,-10-13 328 0</inkml:trace>
  <inkml:trace contextRef="#ctx0" brushRef="#br3" timeOffset="160918.3873">3168 15537 854 0,'0'0'76'0,"17"-24"-6"0,-17 24 6 0,17-19 6 16,-17 19-2-16,0 0-4 0,17-7-2 0,-17 7-3 15,0 0-2-15,0 0-11 0,0 0-23 0,-26-7-8 16,26 7-7-16,-24 2-6 0,24-2 5 0,-35 6 2 15,15 0 3-15,-2-1-2 0,0 1-1 16,-2 0-6-16,1 2 1 0,-1-4-1 0,2 5 2 16,-1 1-6-16,0-1 1 0,2 5-5 0,1 0 2 15,3 2-1-15,2 1 2 0,-1 1-7 0,1 1 5 16,2 4-3-16,2 1 2 0,0 2-2 0,5-1 0 16,1-1-4-16,1-1 4 0,4-2-5 0,3 1-8 15,2-2 22-15,3 1-25 0,2-2 23 16,1-2-10-16,3 1-3 0,-14-18 2 15,33 27-2-15,-14-15 2 0,1-4-4 0,2 1 3 16,2-4-2-16,2-4-8 0,2-2-5 0,1-7-9 16,4 2-13-16,0-6-7 0,4 1-9 0,-2-10-26 15,7 7-19-15,-12-21-74 0,25 21-78 0,-23-25-13 16,19 12-93-16,4 7-62 0,-20-22 286 0</inkml:trace>
  <inkml:trace contextRef="#ctx0" brushRef="#br3" timeOffset="161371.5301">3871 15049 1029 0,'0'0'63'0,"-5"-23"-12"16,5 23-2-16,0 0 3 0,0 0 12 0,-5-20 3 15,5 20-2-15,0 0-6 0,0 0-7 0,0 0-12 16,0 0-10-16,-3 17-3 0,3-17 3 0,-2 36-3 15,2-7 8-15,-5 3-6 0,2 4-15 0,-5 1 26 16,1 7-30-16,-2 1 19 0,1 4-3 16,-4 1-13-16,-2 3 11 0,-1 3-10 0,-1-2 5 15,-2 3-10-15,-1 0 7 0,0 1-12 0,-1 0-5 16,1-1 14-16,-1-1-15 0,2-5 15 0,1-1-5 16,0-9-8-16,5-6 3 0,2-7-5 0,5-8 2 15,5-20-8-15,0 23-3 0,0-23-11 16,0 0-11-16,28 9-10 0,-28-9-13 0,31-12-23 15,-19-10-37-15,18 12-76 0,-21-28-135 16,14 9-234-16,5 4 55 0,-13-14 442 0</inkml:trace>
  <inkml:trace contextRef="#ctx0" brushRef="#br3" timeOffset="161965.2673">4008 15665 1308 0,'-11'21'74'0,"11"-21"-45"0,0 0-17 0,0 0-8 15,0 0 4-15,0 0 7 0,10 21 11 0,-10-21 3 16,0 0 2-16,22 22-4 16,-22-22-2-16,25 10-2 0,-8-7 1 0,2-4-1 15,2 0-3-15,1-4-4 0,4-1-4 0,-1-4 0 16,5-2-5-16,-2-3 3 0,0-1-6 0,0-2 5 15,-2 1-3-15,-1 0 4 0,-4 1-7 0,-3 2 2 16,-18 14 1-16,24-25 5 0,-24 25 8 0,11-18 3 16,-11 18-1-16,0-17 2 0,0 17-11 15,-10-18-1-15,10 18-8 0,-19-22-5 0,19 22 2 16,-28-21 2-16,11 12-1 0,-3 2 2 0,-2 0-5 16,0 3 3-16,-1 0-2 0,-1 4 2 0,1 4 2 15,0 3 0-15,0 5 3 0,-2 4 2 0,2 5 5 16,-1 4-4-16,1 4 6 0,0 3-5 15,3 3 4-15,0 2-4 0,2 1 5 0,4-1-7 16,1-3 5-16,4-3-8 0,3-2-10 16,3-4 18-16,5-1-24 0,1-5 23 0,6-2-11 15,-9-17-4-15,29 26 8 0,-7-18-9 0,5-3 3 16,4 0-4-16,3-7-9 0,5-1-7 0,4-7-12 16,3 0-11-16,1-6-16 0,7 2-27 0,-11-17-85 15,23 19-107-15,-27-26-109 0,14 12-160 0,4 7 158 16,-21-17 390-16</inkml:trace>
  <inkml:trace contextRef="#ctx0" brushRef="#br3" timeOffset="162389.2995">4757 15624 1212 0,'-18'-3'109'15,"18"3"-25"-15,-19 6-9 0,19-6-5 16,0 0-4-16,0 0-12 0,-20 7-11 15,20-7-11-15,0 0-7 0,0 0-9 0,0 0-6 16,0 0-2-16,-2 20-3 0,2-20 2 0,1 29 0 16,0-12 6-16,-1 5-2 0,-1 1 4 0,0 2-7 15,-1 2-15-15,1-2 25 0,-1 4-26 0,1-2 23 16,-2 4-9-16,2-3-6 0,0-3 4 0,-1-2-5 16,4-6 6-16,-2-17-8 0,3 22 3 15,-3-22 0-15,0 0-2 0,0 0 4 0,0 0 0 16,0 0 1-16,22-5 6 0,-17-12 4 0,2-6-1 15,1-8 5-15,1-4-10 0,-1-1-8 0,0-1 23 16,-2 0-18-16,-1 2 23 0,-2-3-7 0,-3 3-9 16,-2 3-9-16,-1-2-2 0,-1 1 0 15,0 3 0-15,2 1 0 0,0 3 0 0,2 7 0 16,0 19 0-16,0-22 0 0,0 22 0 16,0 0 0-16,0 0 0 0,0 0 0 0,0 0 0 15,0 0 0-15,24 4 0 0,-7 0 0 0,4-2-4 16,4 2-23-16,3-6-15 0,5 5-10 0,-3-6-11 15,9 7-14-15,-7-9-23 0,13 14-29 0,-17-19-46 16,23 23-44-16,-21-19-36 0,15 12-92 0,3 9-56 16,-18-20 250-16</inkml:trace>
  <inkml:trace contextRef="#ctx0" brushRef="#br3" timeOffset="162858.0683">5658 15646 927 0,'-12'17'137'0,"12"-17"-93"0,0 0-14 0,-19-16-3 15,19 16 0-15,-9-17 12 0,9 17 7 0,-9-21 11 16,9 21 1-16,-10-21 0 0,10 21-3 0,-15-23 6 16,15 23-2-16,-22-22-4 0,22 22-8 0,-30-22-6 15,13 14-7-15,-5-3-3 0,0 5-6 0,-3 1-5 16,-1 5-2-16,-1 3-1 0,-1 6-1 15,0 3 0-15,-1 6 0 0,1 4-5 16,-1 6 5-16,1 2-8 0,2 4 6 0,3 2-6 16,0 2 0-16,3-1-4 0,4-1-8 0,0-2 18 15,7-1-17-15,5-4 13 0,2-1-10 0,7-3 0 16,4-3 0-16,4-3 0 0,3-2 0 0,6-4 0 16,3-2 0-16,5-6 0 0,2-5 0 0,5-8 0 15,3-7 0-15,5-8 0 0,1-6 0 16,2-6 0-16,-1-4 0 0,-3 1 0 0,-2-3 0 15,-6 0 0-15,-3 2 0 0,-7 1 0 0,-1 4 0 16,-8 5 0-16,-4 5 0 0,-5 5 0 0,-8 19 0 16,5-24 0-16,-5 24 0 0,0 0 0 15,0 0 0-15,0 0 0 0,0 0 0 0,-18 25 0 16,8 1 0-16,-2 12 0 0,0 7 0 0,0 6 0 16,2 2 0-16,2 0 0 0,4-2 0 15,6-4 0-15,5-6-9 0,10-2-41 0,3-12-14 16,18 2-50-16,-4-25-75 0,32 15-225 0,-8-24-183 15,11-12 42-15,18 6 501 0</inkml:trace>
  <inkml:trace contextRef="#ctx0" brushRef="#br3" timeOffset="163783.1">6747 15272 1033 0,'-22'-5'102'16,"22"5"-50"-16,-23-2 5 0,23 2 1 0,-27 5 5 15,27-5 8-15,-33 14-10 0,33-14-5 0,-39 29-9 16,19-6-2-16,-7-1-11 0,5 9 6 16,-5 3-9-16,4 7 3 0,-2 4-13 0,3 3 2 15,1 4-13-15,4 2 7 0,2-2-16 0,3 2-6 16,5-2 16-16,3-1-25 0,6-4 24 0,1-2-9 15,6-7-9-15,3-5 1 0,4-3-15 16,1-7-3-16,6 1-17 0,-4-9-7 0,10 4-23 16,-8-13-20-16,13 11-44 0,-14-22-53 0,21 15-92 15,-9-4-205-15,-7-17 55 0,18 16 413 16</inkml:trace>
  <inkml:trace contextRef="#ctx0" brushRef="#br3" timeOffset="164314.3731">6944 15649 1154 0,'0'0'91'0,"0"0"-29"0,-18 5 1 16,18-5-5-16,0 0 4 0,-20 1-5 0,20-1-10 15,0 0-10-15,0 0-11 0,-18 23-13 0,18-23 2 16,-11 26-2-16,11-26 8 0,-13 32-3 0,5-11-2 15,1-2-2-15,1 3 2 0,0-3 13 16,3 2-31-16,1-1 23 0,2-1-32 0,2-2 10 16,-2-17 3-16,9 25-2 0,-9-25 0 0,17 16-3 15,-17-16 2-15,21 5-2 0,-21-5 2 0,24-5 0 16,-24 5-2-16,29-18 3 0,-29 18-2 16,33-31 3-16,-16 11-3 0,0-1-13 0,-1-1 27 15,-3-1-27-15,-1 2 27 0,-1-1-10 0,0 1-3 16,-2 3 3-16,-2 0-3 0,-7 18 3 15,10-22-2-15,-10 22 2 0,0 0 1 0,0 0-1 16,0 0 1-16,0 0-2 0,0 0 1 0,0 0-3 16,0 0 1-16,-3 21-2 0,1-4 2 0,-1 5-3 15,0 2 5-15,0 0-6 0,1 1-12 0,1 1 31 16,0-2-29-16,1-1 29 0,1-1-12 0,0-4-5 16,-1-18 4-16,8 26-3 0,-8-26 2 15,0 0-1-15,20 19 2 0,-20-19 3 0,17-3 3 16,-17 3 3-16,21-19-1 0,-10 2 4 15,4-5-4-15,0-5-10 0,1-3 25 0,0-5-25 16,-1 1 22-16,1-2-13 0,-1 2-8 0,-1 3 4 16,-1 2-8-16,-4 1 3 0,-3 4-3 0,-1 4 1 15,-2 2-6-15,-3 18-5 0,2-28-17 0,-2 28-12 16,0-18-19-16,0 18-26 0,0 0-35 16,0 0-70-16,-2-19-67 0,2 19-199 0,0 0-16 15,0 0 295-15</inkml:trace>
  <inkml:trace contextRef="#ctx0" brushRef="#br3" timeOffset="164736.2271">7535 15344 971 0,'-20'-15'238'0,"20"15"-103"0,0 0-26 0,0 0-24 15,0 0-20-15,-14 25-13 0,14-25-18 0,-10 28-2 16,4-9-13-16,4 7 1 0,-3 2-11 0,2 4 6 15,0 1-6-15,0 3 5 0,1 2-8 0,-1-1 3 16,2 1-8-16,0-1 11 0,0-1-9 16,-1-2 8-16,1-2 10 0,1-3-30 0,0-5 27 15,0-2-27-15,3-4 11 0,-3-18 0 0,8 29-3 16,-8-29 2-16,0 0-4 0,18 18 3 16,-18-18-2-16,0 0 0 0,26-5 3 0,-26 5-3 15,23-22 4-15,-10 5-3 0,2-2 3 0,0-4 15 16,0 0-29-16,0 0 29 0,1 0-28 0,-3 1 9 15,1 2 6-15,-2 2-4 0,-12 18 5 16,19-28-3-16,-19 28 1 0,0 0-1 0,15-17-2 16,-15 17 1-16,0 0-1 0,0 0 1 0,1 19-1 15,-1-19 1-15,1 34-4 0,-2-11 0 0,-1 3-10 16,-1-1-14-16,1 0 24 0,-2 1-30 0,4-2 29 16,-1-2-17-16,3-1-11 0,-2-21-3 0,10 36-19 15,-10-36-24-15,18 24-9 0,-18-24-3 0,26 12-16 16,-26-12-3-16,34-4-37 15,-34 4-32-15,35-26-99 0,-9 21-102 0,-15-24 161 16,20 21 218-16</inkml:trace>
  <inkml:trace contextRef="#ctx0" brushRef="#br3" timeOffset="164923.8096">7980 15712 996 0,'-26'16'182'0,"26"1"-52"15,0-17-42-15,-14 32-26 0,5-13-2 0,6 4-48 16,-3 0 25-16,2 3-23 0,-1-3 8 0,3 5 12 15,-3-6-4-15,4 1-7 0,-2-2-11 0,3-1 3 16,0-20-8-16,3 28 2 0,-3-28-5 16,0 0-2-16,8 17-6 0,-8-17-6 0,0 0-10 15,0 0-15-15,27-13-22 0,-22-7-38 0,15 11-85 16,-20-26-103-16,11 8-251 0,6 4 60 16,-14-19 428-16</inkml:trace>
  <inkml:trace contextRef="#ctx0" brushRef="#br3" timeOffset="165064.3479">8021 15314 1357 0,'-19'-13'108'0,"19"13"-33"0,-21-7-27 0,21 7-16 15,0 0-11-15,0 0-19 0,0 0-15 16,-13-17-21-16,13 17-31 0,0 0-37 0,22-14-62 16,-21-4-53-16,16 7-222 0,2 10 0 15,-15-16 270-15</inkml:trace>
  <inkml:trace contextRef="#ctx0" brushRef="#br3" timeOffset="165267.4939">8144 15213 1101 0,'-6'20'259'0,"6"-20"-142"15,-12 26-49-15,12-26-7 0,-9 33-9 0,6-14-18 16,2 5-4-16,-2 0-9 0,3 4 3 0,-2 1-13 16,3 2 2-16,-1 2-10 0,0 3 5 0,1 1-9 15,0-1 6-15,-1 1-9 0,-1 0 7 0,0-1-8 16,-2 0 2-16,2-1-13 0,-1-2-9 15,1-1 25-15,-2-4-28 0,2-1 18 16,-4-8-39-16,10 7-49 0,-5-26-20 0,6 34-86 16,-6-34-95-16,0 0-204 0,0 0 57 0,0 0 446 15</inkml:trace>
  <inkml:trace contextRef="#ctx0" brushRef="#br3" timeOffset="165455.059">8044 15623 1436 0,'-20'-5'150'0,"20"5"-63"16,0 0-32-16,0 0-26 0,0 0-16 0,0 0-5 16,0 0-1-16,0 0 3 0,23 3-1 15,-23-3-4-15,30-4-2 0,-30 4-3 0,36-9 0 16,-18 4-5-16,1 0-15 0,-19 5-23 0,40-9-33 16,-40 9-35-16,49-6-78 0,-49 6-117 15,34-21-219-15,-7 26 28 0,-27-5 458 0</inkml:trace>
  <inkml:trace contextRef="#ctx0" brushRef="#br3" timeOffset="165829.973">8323 15686 1040 0,'0'0'104'0,"0"0"-35"0,-9 19-5 15,9-19-11-15,0 0-4 0,0 0-8 0,26 22 1 16,-26-22 2-16,33 3 5 0,-13-8 1 0,10 4 1 16,-2-8 1-16,9 3-13 0,-1-8-7 0,2 1-15 15,-1-3-8-15,-2-1-6 0,-4 2 1 16,-3-1-5-16,-5 1 4 0,-4 2-4 0,-19 13 4 16,22-24-1-16,-22 24 1 0,2-18-1 0,-2 18-1 15,0 0-2-15,-29-23 1 0,12 19-4 0,-1 3 3 16,-4 1 1-16,-2 5 3 0,-2 0 3 15,0 3-2-15,-1 3 2 0,0 2-5 0,1 3 6 16,2 3 0-16,2 4 6 0,2 1-1 16,3 4 2-16,1-1-3 0,5 2 2 0,4-1-7 15,3-3 3-15,5-1-8 0,5-3-12 0,5-3 23 16,-11-18-30-16,38 27 18 0,-14-19-19 0,9-2-7 16,1-8-13-16,12 0-26 0,-2-14-46 0,22 13-175 15,-14-16-303-15,9-4 30 0,6 5 340 0</inkml:trace>
  <inkml:trace contextRef="#ctx0" brushRef="#br3" timeOffset="166876.8475">9220 15584 844 0,'-1'-18'214'16,"1"18"-101"-16,0 0-16 0,0 0-17 0,0 0-8 16,0 0-9-16,0 0-8 0,0 0-9 0,0 0-10 15,0 0-11-15,0 0-11 0,0 0-2 0,0 0 1 16,0 0 2-16,0 0-2 0,1 26 2 0,-1-26-7 15,0 29 0-15,-1-12-6 0,1 2 2 16,-2 1-5-16,-2 1 5 0,0-1-3 0,0 1 6 16,-2-2-3-16,-1-1 4 0,7-18-4 0,-11 29 2 15,11-29-3-15,-6 17-1 0,6-17-2 0,0 0-1 16,0 0 0-16,0 0-2 0,0 0 3 0,0 0-1 16,0 0 2-16,15-24 0 0,-6 7 0 15,-2-3-2-15,1-5 7 0,2 1-7 0,-1-1 7 16,-1 1-6-16,-1 1 5 0,-1 1-2 15,-3 1 5-15,2 1-4 0,-3 0 6 0,1 1-7 16,-2 1 2-16,-1 18-3 0,5-28 0 0,-5 28-2 16,0 0 2-16,9-19-3 0,-9 19 1 0,0 0-2 15,0 0 1-15,19 3 0 0,-19-3 0 0,17 9 2 16,-17-9-3-16,19 13 5 0,-19-13-4 0,20 17 1 16,-20-17-1-16,17 16-1 0,-17-16-2 15,15 17 5-15,-15-17-4 0,0 0 4 0,15 23-2 16,-15-23 0-16,0 0-1 0,1 20 1 0,-1-20 0 15,0 0 1-15,-20 23-2 0,20-23 3 16,-25 17-1-16,25-17 1 0,-29 16-2 0,29-16 3 16,-30 14-2-16,30-14 1 0,-27 16 0 0,27-16 1 15,-26 19-2-15,26-19 2 0,-22 27-3 0,13-10 2 16,0 5-4-16,3 1 5 0,0 3 12 16,1 2-28-16,3 2 28 0,-2 3-27 0,0 0 9 15,0-1 7-15,0 0-7 0,-2 0 4 0,1-1-11 16,-1-5 0-16,2 0-17 0,-1-8-10 0,8 2-31 15,-3-20-23-15,5 25-38 0,-5-25-43 0,0 0-53 16,0 0-169-16,17-9-57 0,5 7 257 0</inkml:trace>
  <inkml:trace contextRef="#ctx0" brushRef="#br3" timeOffset="167612.3648">9617 15594 976 0,'0'0'133'15,"4"-27"-31"-15,-4 27-13 0,0 0-8 0,0 0-8 16,-8-23-9-16,8 23-4 0,0 0-5 0,0 0-8 16,-23-6-12-16,23 6-9 0,0 0-7 15,-24 12-3-15,24-12-6 0,-23 22-1 0,23-22-1 16,-25 36 2-16,12-13-5 0,0 3 3 0,2-1-7 15,0 4 6-15,2-2-10 0,2-3 6 16,3-1-6-16,2-6 6 0,2-17-4 0,6 26-15 16,-6-26 31-16,17 17-33 0,-17-17 31 0,24 5-15 15,-24-5-16-15,32-7 31 0,-11-2-35 0,-2-3 32 16,2-4-18-16,-1-2-5 0,0-2 4 0,-2-3-5 16,-1 2 7-16,-2-1-2 0,-3 2 9 0,-1-1-2 15,-4 2 5-15,-1 2-3 0,-6 17 2 16,5-28-1-16,-5 28 9 0,-2-22 1 0,2 22 5 15,0 0-1-15,0 0-2 0,-21-14-4 0,21 14-3 16,0 0-3-16,-21 8-5 0,21-8 3 0,-13 21-3 16,13-21 3-16,-11 27-2 0,11-27 2 15,-6 29-3-15,6-29 3 0,-1 26-3 0,1-26 3 16,4 24-4-16,-4-24 3 0,0 0-2 0,22 21 1 16,-22-21-1-16,27 2 1 0,-9-2 1 15,4-4 2-15,5-4 2 0,3-1-1 0,2-6 3 16,2 2-5-16,-1 0 3 0,2-2-4 0,-3 3 3 15,-2 0-3-15,-3 2 1 0,-5 2-1 0,-5 0 1 16,-17 8 0-16,22-7-2 0,-22 7-1 0,0 0 1 16,0 0 0-16,0 0 0 0,2 21 2 0,-2-21-2 15,-13 30 3-15,3-11-5 0,-1 1 5 0,-1 1-4 16,1 1 3-16,-1 0-3 0,1-3 3 16,2-1-3-16,9-18 3 0,-11 28-3 15,11-28 3-15,0 0-3 0,-2 18 1 0,2-18-3 16,0 0 3-16,0 0 1 0,21-4-1 0,-21 4 3 15,17-19-3-15,-17 19 3 0,19-32-2 0,-8 12 3 16,-1 1-2-16,0-1 7 0,-2 0-2 0,-2 1 7 16,0 2-2-16,-6 17 3 0,6-27-6 15,-6 27 1-15,4-18-7 0,-4 18 0 0,0 0-2 16,0 0 0-16,0 0 0 0,0 0-5 0,0 0-6 16,0 0-10-16,0 0-6 0,0 0-11 0,0 0-6 15,0 0-20-15,0 0-16 0,10 21-18 0,-10-21-25 16,0 0-31-16,18-14 0 0,3 13-17 0,-21 1-43 15,19-36-168-15,12 30 59 0,-23-23 323 16</inkml:trace>
  <inkml:trace contextRef="#ctx0" brushRef="#br3" timeOffset="167793.4062">10413 15259 924 0,'0'0'196'15,"0"0"-49"-15,-17 6-43 0,17-6-41 0,-18 17-21 16,18-17-14-16,-19 33-2 0,8-11-10 0,1 5-1 15,0 1-12-15,1 4 3 0,0 2-8 16,2 4 8-16,-2 3-9 0,3-1 3 0,0 1-8 16,0-4 10-16,2 0-11 0,1-7-14 0,3-1-15 15,-4-10-19-15,11 8-61 0,-7-27-88 0,0 0-299 16,-1 28 3-16,1-28 396 0</inkml:trace>
  <inkml:trace contextRef="#ctx0" brushRef="#br3" timeOffset="167949.6746">10252 15548 1047 0,'-16'-28'220'16,"16"28"-61"-16,-6-26-36 0,6 26-27 0,0 0-26 15,0 0-25-15,0 0-18 0,17-20-14 0,-17 20-5 16,23-12-9-16,-5 6-10 0,0-4-16 0,7 6-34 16,-25 4-46-16,45-7-79 0,-45 7-99 15,24-18-257-15,-7 24 49 0,-17-6 399 0</inkml:trace>
  <inkml:trace contextRef="#ctx0" brushRef="#br3" timeOffset="168527.7961">7447 16498 727 0,'0'0'234'0,"0"0"-133"16,0 0-57-16,0 0 12 0,0 0-50 0,0 0 19 15,0 0-10-15,0 0-4 0,0 0 1 0,0 0 8 16,0 0 10-16,-18 5 11 0,18-5 7 0,0 0 4 16,0 0-1-16,-18 9-3 0,18-9 0 0,-16 18-8 15,16-18-1-15,-18 25-9 0,18-25-3 16,-20 32 7-16,11-13-2 0,0-2-8 0,3 1 0 15,6-18-23-15,-4 28 3 0,4-28-6 16,5 23 3-16,-5-23-19 0,20 14 2 0,-20-14-2 16,28 6 2-16,-28-6 14 0,29-3 1 0,-12-2 2 15,-17 5-2-15,34-20 2 0,-34 20-1 0,31-25 1 16,-31 25-2-16,25-33 5 0,-18 14-5 0,-1 0 5 16,-2-1-5-16,-3 1 5 0,-2 2-3 0,-3 0 2 15,4 17-3-15,-13-31 0 0,13 31 32 0,-20-23-32 16,20 23 33-16,-24-14-31 0,24 14 0 15,-24-6 1-15,24 6-4 0,-20 0-1 0,20 0-2 16,0 0-9-16,-17 9-10 0,17-9-18 16,0 0-35-16,9 30-35 0,-9-30-55 0,17 23-80 15,-17-23-138-15,0 0-116 0,39 19 229 0,-39-19 271 16</inkml:trace>
  <inkml:trace contextRef="#ctx0" brushRef="#br3" timeOffset="168777.8001">8043 16185 1179 0,'-29'-19'201'0,"29"19"-104"16,-36-17-22-16,36 17-17 16,-31-16-6-16,31 16-14 0,-25-8-3 0,25 8-7 15,-24 3-6-15,24-3-4 0,-17 12-7 0,17-12 0 16,-15 27-4-16,7-5 2 0,3 5-8 0,1 5 4 15,1 4-8-15,0 5 7 0,1 4-8 0,1 0-23 16,0 2 23-16,1-1-29 0,1-3 14 0,0 0-10 16,5-2-39-16,-6-12-24 0,11 10-46 0,-11-39-45 15,12 49-68-15,-12-49-101 0,-3 22-110 16,14 3 277-16</inkml:trace>
  <inkml:trace contextRef="#ctx0" brushRef="#br3" timeOffset="168965.3186">7793 16492 887 0,'-14'-23'327'16,"14"23"-140"-16,-23-14-52 0,23 14-24 0,0 0-23 15,0 0-32-15,0 0-23 0,0 0-22 0,0 0-7 16,0 0-4-16,0 0-2 0,0 0-29 0,0 0 30 16,32 14-37-16,-10-13 24 0,-2-4 11 0,10 5-65 15,-9-11-8-15,16 16-86 0,-18-21-53 0,24 22-61 16,-15-9-160-16,0-13 21 0,19 24 314 0</inkml:trace>
  <inkml:trace contextRef="#ctx0" brushRef="#br3" timeOffset="169418.4347">8584 16486 929 0,'0'0'231'0,"0"0"-157"15,0 0-16-15,22-13 5 0,-22 13-1 0,23-17-6 16,-23 17-13-16,36-24 1 0,-18 8 0 16,4 4-10-16,-3-5-2 0,4 2-6 15,-3 0 1-15,2 1-7 0,-5 0-3 0,-17 14-11 16,29-25-1-16,-29 25-4 0,17-22 3 0,-17 22-2 15,5-17 4-15,-5 17-2 0,0 0 4 0,-12-21-2 16,12 21 2-16,-22-13-1 0,22 13 2 0,-31-10 0 16,12 7 3-16,-2 3 1 0,1 1 0 0,-2 1-2 15,0 4-2-15,0 2 0 0,0 2-4 0,1 4 5 16,1 1-3-16,3 5 3 0,1 0-4 16,2 3 2-16,2 0-7 0,3 2 3 0,1-2-5 15,2-2 4-15,6-1-4 0,3-3-24 16,-3-17 24-16,17 30-28 0,-17-30 26 0,29 23-1 15,-9-15-9-15,4-3-7 0,4-1-11 0,1-5-11 16,6 1-6-16,-2-8-9 0,8 7-19 0,-6-13 6 16,14 14-62-16,-16-20-18 0,18 20-61 0,-16-17-19 15,8 8-22-15,-4 0-18 0,-8-10 44 16,12 18 163-16</inkml:trace>
  <inkml:trace contextRef="#ctx0" brushRef="#br3" timeOffset="169871.5578">9275 16297 628 0,'0'0'261'0,"-24"-13"-51"15,24 13-32-15,-23-7-26 0,23 7-29 0,-21 1-26 16,21-1-21-16,-21 5-26 16,21-5-16-16,-22 12-12 0,22-12-5 0,-21 18-3 15,21-18 0-15,-20 24-4 0,20-24 1 0,-17 28-5 16,11-11 1-16,-1 1-4 0,2 0 4 0,1 1-2 16,3-1-26-16,1-1 27 0,0-17-28 0,8 29 25 15,-8-29-2-15,15 18-1 0,-15-18 0 0,24 6 0 16,-24-6 0-16,34-5 0 0,-17-2 0 0,2-3-3 15,-1-4 6-15,0-3-2 0,2-2 26 16,-1-1-23-16,-1-2 21 0,1-2-22 0,-1 0-4 16,-1-3 4-16,0 2-4 0,-3 1 4 0,-1 2-4 15,-4 2 4-15,-3 4-3 0,-6 16 3 16,7-23-2-16,-7 23 2 0,0 0-1 0,0 0 0 0,0 0-1 16,0 0-2-16,-21 10-1 0,10 9-2 15,-1 5 3-15,-3 7-4 0,-1 6 8 0,-1 6-8 16,0-1-17-16,2 8 20 0,0 1-20 15,2 3 17-15,-1 2 9 0,1-3-13 0,-1-3 10 16,3-6-6-16,1-5 6 0,1-5-4 0,0-5 5 16,2-6-6-16,0-4 5 0,7-19-2 0,-11 26 2 15,11-26 0-15,0 0 3 0,-21 17 0 0,21-17 3 16,0 0 0-16,-25-3-1 0,25 3-2 0,-22-18-2 16,22 18 0-16,-24-33-3 0,13 15 4 15,1 0-4-15,3-2 3 0,0-1-4 0,4-2 1 16,-1-2-10-16,4 0-3 0,0-2-14 15,5 1-6-15,-1-3-14 0,7 9-8 0,-4-7-31 16,14 16-34-16,-14-20-85 0,23 23-165 0,-9-4-152 16,-3-8 94-16,14 19 429 0</inkml:trace>
  <inkml:trace contextRef="#ctx0" brushRef="#br3" timeOffset="170293.422">9548 16365 1335 0,'-27'7'145'0,"27"-7"-55"0,0 0-21 16,-5 20-17-16,5-20-19 0,0 0-9 0,0 0-1 16,22 3 0-16,-22-3 1 0,30-9-4 0,-10-1 1 15,2-1-3-15,-1-2 1 0,6 0-8 0,1-4-1 16,0 0-7-16,1-1 0 0,-1 1-4 0,-1 1 2 15,-4 3-1-15,-3 1 2 0,-3 1 0 0,-17 11 0 16,24-14-1-16,-24 14 4 0,0 0 2 16,0 0 4-16,0 0 1 0,0 0 1 0,-16-17-7 15,16 17 1-15,-27-3-4 0,10 3 0 0,-1 0-1 16,-3 0-2-16,-3 2-1 0,2 1 1 16,0 4 3-16,0 1 3 0,2 4 5 0,2 3-2 15,1 2 4-15,1 3-7 0,2 3-5 0,2 4-1 16,2 1 0-16,3 2 0 0,1-2 0 0,2 0 0 15,4-3-9-15,4-4 8 0,5-2-21 16,-9-19 19-16,26 29 3 0,-6-18-5 0,3-6-3 16,5-5-5-16,5-6-11 0,7-3-8 0,1-8-19 15,10 0-15-15,-1-10-5 0,12 10-76 0,-13-22-43 16,23 23-123-16,-17-10-241 0,0-9 78 0,11 16 415 16</inkml:trace>
  <inkml:trace contextRef="#ctx0" brushRef="#br3" timeOffset="170762.171">10364 15855 1433 0,'0'0'76'0,"0"0"-19"0,0 0-29 0,0 0 8 15,0 0 11-15,0 0-38 0,4-18 36 0,-4 18-34 16,0 0 15-16,26-18 2 0,-26 18-4 0,32-10 4 15,-12 10-2-15,0 0 0 0,3 5-4 0,0 2-2 16,1 3-14-16,1 4 23 0,-2 6-27 0,-4 0 21 16,-1 7-14-16,-3 3-5 0,-3 1 4 15,-5 4-7-15,-2 2 4 0,-3 1-3 0,-6 4 4 16,-3-1-5-16,-4 2 6 0,-4 0-9 16,-2 1 6-16,-2 0-7 0,-6-2 5 0,-2 0-5 15,-2 3-18-15,-4-2 18 0,2 0-17 0,-1-2 15 16,4-5 6-16,3-4-6 0,4-5 1 0,5-7-9 15,16-20-7-15,-19 24-16 0,19-24-20 0,0 0-27 16,0 0-52-16,0 0-122 0,0 0-333 16,22-34 13-16,-3 19 359 0</inkml:trace>
  <inkml:trace contextRef="#ctx0" brushRef="#br1" timeOffset="177703.7998">19667 15052 748 0,'0'0'129'0,"-9"-18"-44"16,9 18-11-16,-8-21-9 0,8 21-8 0,-9-19-8 15,9 19-13-15,-9-17-7 0,9 17-9 0,0 0 0 16,-21-15 0-16,21 15 4 0,-18-3 4 0,18 3-2 16,-25 5-3-16,25-5-8 0,-29 13 2 0,12-5-2 15,0 7 7-15,-4-1 3 0,4 6 9 0,-4-2 0 16,4 4 5-16,-4-3-8 0,8 3-4 0,-3-3-13 15,6 0-2-15,4 0-11 0,0 0-14 16,5-2 31-16,4 0-34 0,-3-17 34 0,15 31-16 16,-15-31-5-16,25 26 4 0,-25-26-2 15,33 15 1-15,-15-11-1 0,4-3 1 0,0-2 1 16,1-5-1-16,2-3 1 0,-2 0-1 0,-1-2 1 16,0-4-3-16,-2 1 6 0,0-3 11 0,-5-4-29 15,1 1 30-15,-5-4-32 0,-1 1 16 16,-4 0 5-16,-1 0-5 0,-3 2 4 0,-2 2-4 15,-2 2 5-15,2 17-4 0,-11-23 3 0,11 23-2 16,-18-17 0-16,18 17-1 0,-20-11 0 0,20 11-1 16,-20-4-1-16,20 4 0 0,-21 2-4 0,21-2-4 15,0 0-9-15,-21 11-8 0,21-11-15 0,0 0-9 16,-5 22-9-16,5-22-1 0,6 19-34 0,-6-19-33 16,17 15-31-16,-17-15-49 15,24 5-68-15,-3 8-120 0,-21-13 167 0,38 5 228 16</inkml:trace>
  <inkml:trace contextRef="#ctx0" brushRef="#br1" timeOffset="178235.0618">19881 15036 885 0,'0'0'189'0,"0"0"-80"15,0 0-38-15,0 0-16 0,-18-1-11 0,18 1-7 16,0 0-14-16,0 0-6 0,-14 24-7 16,14-24-2-16,-8 24-6 0,8-24 3 0,-5 35-6 15,4-14 14-15,0 1 21 0,1 2-12 0,-2-5 18 16,2 2-40-16,-1-4 15 0,4 1-13 0,-3-18 14 15,0 26 2-15,0-26-11 0,3 17-3 16,-3-17 0-16,0 0 6 0,0 0 2 0,0 0 3 16,0 0 0-16,0 0-3 0,0 0 0 15,0 0-5-15,0 0-1 0,0 0-5 0,4-33 1 16,-4 13-5-16,1-2-14 0,3 1 32 0,-1-1-32 16,1-1 32-16,1-1-11 0,-2 0-6 0,2-1 6 15,1 4-5-15,1-1 4 0,1 0-5 0,2 0 4 16,1 0-7-16,3 3 4 0,0 0-7 0,-14 19 2 15,30-27-5-15,-30 27 1 0,29-14-6 0,-29 14 0 16,27-3-1-16,-27 3-2 0,23 7 2 16,-23-7 3-16,20 15 3 0,-20-15-2 15,14 19 0-15,-14-19-5 0,11 25 2 0,-11-25-2 16,5 29 8-16,-4-13 1 0,-1-16 7 0,-6 33-1 16,0-16 3-16,6-17-2 0,-16 32 3 0,16-32-4 15,-22 29 4-15,22-29-3 0,-28 25 2 0,28-25-3 16,-31 22 5-16,14-14-4 0,17-8 3 0,-31 16 20 15,14-9-21-15,0-1 20 0,17-6-18 16,-31 10-1-16,31-10-15 0,-28 10 22 0,28-10-14 16,-25 9 21-16,25-9 4 0,-17 16-5 0,17-16 1 15,-13 28-5-15,9-8 1 0,1 5-7 0,-1 5 5 16,0 4-9-16,0 3 6 0,-1 3-10 0,-3 1 9 16,-1 1-12-16,-2 1 10 0,-1-2-13 15,-1-4 9-15,4-3-13 0,-2-7 1 16,7-2-23-16,4-25-18 0,-5 33-49 0,5-33-67 15,0 0-19-15,0 0-51 0,29-18-83 0,-1 12-43 16,-18-31 292-16</inkml:trace>
  <inkml:trace contextRef="#ctx0" brushRef="#br1" timeOffset="178469.4438">20415 14579 1612 0,'18'18'76'16,"-18"-18"-55"-16,-24 34-15 0,12-10-4 0,2 3 7 16,-1 4-5-16,0 2 9 0,-2 3-10 0,-1 4 5 15,0 1-10-15,-1 4 6 0,2-3-10 0,0 2 9 16,3-3-10-16,-1-1 8 0,0 0-11 16,2-2-10-16,4-1 21 0,-1-6-39 0,6 2-4 15,-8-11-23-15,14 7-21 0,-6-29-17 0,1 36-18 16,-1-36-93-16,4 18-85 0,-4-18-28 0,0 0-79 15,0 0 390-15</inkml:trace>
  <inkml:trace contextRef="#ctx0" brushRef="#br1" timeOffset="178813.1557">20175 15005 879 0,'0'0'331'0,"-24"6"-237"0,24-6-34 0,0 0-20 16,0 0-14-16,0 0-11 0,0 0-9 0,0 0-4 15,0 0 3-15,0 0 0 0,29 13 0 0,-12-15-1 16,1-1-2-16,5 0 0 0,1-2-1 16,0-1 0-16,1 1 0 0,2-2 1 0,0-1-3 15,0 1 2-15,-1-1-2 0,1 0 3 0,-1 1-3 16,-2 0 2-16,-1 1-5 0,-2 1-1 16,-4 1-1-16,-17 4-1 0,24-1 3 0,-24 1-1 15,0 0 2-15,17 10 0 0,-17-10 2 0,0 0 1 16,-1 24 1-16,1-24-1 0,-8 29 8 0,0-11 1 15,-2 4 10-15,-2 0-1 0,0 3 3 16,-5-1 6-16,5 6 8 0,-5-4 12 0,4 2-35 16,-2-5 15-16,2-2-40 0,3-1 3 0,0-3 2 15,10-17-11-15,-10 23-13 0,10-23-18 0,0 0-30 16,0 0-54-16,0 0-45 0,33-2-129 0,-13-6-138 16,-9-21 58-16,20 17 388 0</inkml:trace>
  <inkml:trace contextRef="#ctx0" brushRef="#br1" timeOffset="178969.4051">20605 14688 1383 0,'0'0'70'16,"-39"26"-46"-16,39-26-11 0,-30 22-8 0,30-22 0 16,-13 18-9-16,13-18-9 0,0 18-20 15,0-18-23-15,16 19-32 0,-16-19-14 0,30 14-22 16,-30-14-24-16,43 6-89 0,-13 7-141 0,-10-19 62 15,20 22 316-15</inkml:trace>
  <inkml:trace contextRef="#ctx0" brushRef="#br1" timeOffset="179203.7792">21006 14896 1178 0,'0'0'145'0,"-18"2"-58"15,18-2-17-15,-21 0-15 0,21 0-7 0,-27 3-6 16,27-3-5-16,-31 12-7 0,31-12-3 0,-36 17-8 15,19-6-2-15,-2-1-2 0,3 7 2 0,-3 0-2 16,2 5 5-16,-2 0-4 0,3 3 4 0,1-1-7 16,3-1 1-16,2-1-9 0,5-2 0 15,4-4-7-15,1-16 2 0,13 28-4 0,-13-28-11 16,33 16 12-16,-8-15-13 0,7-3 8 16,6-5 4-16,8-2-37 0,0-10-29 0,17 13-109 15,-19-28-153-15,16 16-223 0,1 1 12 0,-4-12 421 16</inkml:trace>
  <inkml:trace contextRef="#ctx0" brushRef="#br1" timeOffset="179844.4043">21805 14949 1103 0,'0'0'118'0,"0"0"-67"0,0 0-30 0,-9-19-4 16,9 19 12-16,0 0 15 0,0 0 7 0,0 0-5 16,0 0-12-16,0 0-17 0,0 0-11 15,0 0 3-15,-19 18 5 0,19-18 13 0,-13 22 6 16,13-22 6-16,-16 27-7 0,10-10-2 0,-4 0-8 15,3 3-1-15,-3-1-6 0,1 0 0 0,2-1-6 16,-1-1 0-16,8-17-5 0,-9 31 2 0,9-31-4 16,-5 23 1-16,5-23-4 0,0 0 1 0,0 0-1 15,4 17 0-15,-4-17 0 0,0 0 2 16,17-5 0-16,-17 5-1 0,21-18 3 0,-21 18-3 16,25-33 4-16,-8 11-2 0,0-2 4 15,3-1-5-15,-2 0 6 0,0 1-4 0,-2 1 5 16,0 4-2-16,-5 1 3 0,-11 18-4 0,22-28 2 15,-22 28-5-15,17-18 0 0,-17 18-3 0,0 0 2 16,0 0-1-16,0 0 1 0,0 0 1 0,0 0 0 16,6 28 1-16,-9-10-5 0,0 2 5 15,-2 4-7-15,-1 2 6 0,-2 0-5 0,3 1 4 16,-1-2-5-16,5-2 4 0,2-1-12 0,3-4-2 16,6-1-14-16,-10-17-27 0,24 26 13 0,-24-26-58 15,35 17 1-15,-35-17-58 0,47 3-92 0,-47-3-142 16,40-19-96-16,-5 19 231 0</inkml:trace>
  <inkml:trace contextRef="#ctx0" brushRef="#br1" timeOffset="180531.9245">22170 14936 1175 0,'-21'19'179'0,"0"-17"-116"0,21-2-22 15,-29 15-6-15,29-15 0 0,0 0-6 0,-14 25-6 16,14-25-9-16,0 0-2 0,7 22-4 15,-7-22-1-15,23 12 5 0,-6-7 8 0,1-4 4 16,7 1 1-16,-1-7-4 0,4 0-7 0,-3-2-4 16,2-1-7-16,-1-1-1 0,-3 0-2 15,-1 0 2-15,-4-1-3 0,-18 10 4 0,27-21-2 16,-27 21 3-16,0 0 0 0,17-23 8 0,-17 23 2 16,0 0 3-16,-5-18-3 0,5 18-5 0,-17-11-6 15,17 11 0-15,-29-7-3 0,10 6-1 16,-1 1 2-16,-1 3-2 0,-2 2 2 0,-1 4 1 15,-2 0-1-15,-2 2 4 0,3 4 6 0,-1 2-1 16,4 0 9-16,-1 1-7 0,6 0 1 0,4-1-6 16,4 0-2-16,4 1-5 0,5-18 2 0,4 30-5 15,-4-30 3-15,19 28-3 0,0-16 2 16,4-2-2-16,2-3-2 0,7-2-6 0,1-4-4 16,2 0-12-16,0-4-9 0,5 0-16 15,-4-9-22-15,7 9-25 0,-11-17-31 0,14 17-46 16,-21-19-57-16,13 13-64 0,-11-2-75 0,-6-3 125 15,6 2 125-15,-5 0 123 0,-4-9 103 0,4 8-41 16,-22 13-87-16,24-24 20 0,-24 24 74 0,0 0 58 16,7-20 81-16,-7 20 7 0,0 0-46 0,-19-2-44 15,19 2-32-15,-18 8-19 0,18-8-10 16,-21 17-10-16,21-17-3 0,-24 27-13 0,14-9-3 16,-2 0-11-16,2 4-2 0,-1-1-11 0,3 2 6 15,-3-3-6-15,2 4 11 0,-1-6 12 0,2 3-36 16,8-21 39-16,-12 33-35 0,12-33 15 15,-6 24-1-15,6-24-12 0,0 0-2 0,1 17-3 16,-1-17 1-16,0 0 1 0,0 0 2 0,0 0 7 16,18-6 4-16,-18 6 3 0,15-22-3 15,-15 22-21-15,19-33 30 0,-7 14-30 0,0 0 30 16,-1-4-9-16,0 3-3 0,-1 0 5 0,0 2-5 16,-3-2 4-16,-7 20-7 0,13-31 2 0,-13 31-6 15,10-31 0-15,-10 31-5 0,9-22 2 0,-9 22-4 16,8-17 3-16,-8 17-2 0,0 0-1 0,10-17-6 15,-10 17-3-15,0 0-8 0,22-14-6 0,-22 14-11 16,27-8-23-16,-27 8-20 16,28-6-21-16,-28 6-22 0,29-4-28 0,-29 4-27 15,30-6-57-15,-30 6-168 0,22-8-1 0,4 16 303 16</inkml:trace>
  <inkml:trace contextRef="#ctx0" brushRef="#br1" timeOffset="180828.7792">23026 14878 983 0,'-28'-3'209'0,"28"3"-90"0,0 0-41 16,-17 29-15-16,17-29-18 0,-14 24-4 0,14-24-1 16,-14 29 5-16,14-29-2 0,-12 34-2 0,7-17-17 15,4 5 3-15,-3-3-7 0,4 3 1 0,-2-2 0 16,2-2-7-16,1-1-7 0,-1-17 4 16,5 30-4-16,-5-30 2 0,7 23-3 0,-7-23-1 15,0 0-4-15,18 20-14 0,-18-20 12 16,0 0-15-16,25 6 14 0,-25-6 17 0,20-7-13 15,-20 7 13-15,22-19-13 0,-22 19-3 0,24-32 2 16,-10 14-3-16,-1-1 5 0,1-2-4 0,-2 0 4 16,-1-1-5-16,0 0 6 0,0 0-6 0,-3 2 4 15,3-1-9-15,-1 1-2 0,-3-5-11 0,4 5-8 16,-5-6-13-16,5 7-19 0,-9-9-28 0,-2 28-31 16,13-40-57-16,-13 40-62 0,0 0-113 15,7-20-119-15,-7 20 191 0,0 0 279 0</inkml:trace>
  <inkml:trace contextRef="#ctx0" brushRef="#br1" timeOffset="181235.8402">23324 14928 1333 0,'-9'26'172'16,"9"-26"-83"-16,-19 12-27 0,19-12-22 0,0 0-16 15,-14 19-12-15,14-19-1 0,0 0-4 0,5 21 1 16,-5-21-2-16,0 0-1 0,21 17-1 16,-21-17 1-16,24 9-1 0,-7-5 6 15,2-5 2-15,4 1 2 0,1-5 3 0,0-2-9 16,2 0 2-16,1-3-3 0,-3-2 2 0,0-2-3 16,-3 0 0-16,-3-2-6 0,-18 16 2 0,27-30-2 15,-27 30 2-15,17-29 0 0,-17 29 6 0,6-25-1 16,-6 25 4-16,-2-21-3 0,2 21-2 0,-11-17-2 15,11 17 0-15,-21-11-2 0,21 11 1 0,-27-3 0 16,27 3 2-16,-30 7 3 0,12 3 1 16,-2 4 3-16,-4 3-3 0,1 6 5 0,-2 0-2 15,4 4 5-15,0-1-6 0,4 0-4 0,2-1-7 16,4-2 0-16,6-1 0 0,4-4 0 0,1-18 0 16,10 29 0-16,-10-29 0 0,24 20 0 0,-6-11 0 15,4-6 0-15,4-1-10 0,1-5-10 16,5 0-12-16,1-7-8 0,10 3-46 15,-3-14-21-15,21 16-115 0,-21-12-380 0,13-6 38 16,6 4 201-16</inkml:trace>
  <inkml:trace contextRef="#ctx0" brushRef="#br1" timeOffset="182785.8096">21743 3378 1214 0,'-14'-22'131'0,"14"22"-67"0,0 0-18 0,0 0-9 15,0 0 4-15,0 0-1 0,0 0-4 0,0 0-8 16,0 0-10-16,0 0-3 0,0 0-2 16,0 0 4-16,0 0 3 0,0 0 3 0,0 0-5 15,0 0-3-15,0 0-7 0,0 0-2 0,0 0-3 16,-7 27 4-16,6-6-4 0,0 4 8 0,0-1-6 16,-1 4 6-16,1-1-8 0,0 4 3 15,0-1-5-15,-2-1 4 0,2-4-3 0,1-3 8 16,-1-4-7-16,1-18 5 0,0 23-6 0,0-23-1 15,0 0 0-15,0 0-1 0,0 0 6 0,0 0 2 16,0 0 2-16,0 0 0 0,0 0-1 0,0 0-3 16,8-20-1-16,-6 0-4 0,0-4 3 0,0-3-6 15,1 1 5-15,-1-1-5 0,1 3 6 16,-2 1-3-16,-2 3 7 0,1 0-2 16,-3 1 3-16,1 2-4 0,-1 0 1 0,3 17-6 15,-1-29 3-15,1 29-3 0,1-22 1 0,-1 22-3 16,0 0 2-16,9-22-2 0,-9 22 1 0,0 0-1 15,27-12 0-15,-27 12 0 0,30-6 1 0,-10 3-7 16,1-1-7-16,3 0-10 0,2 3-14 0,0-5-20 16,4 9-20-16,-8-13-18 0,12 18-72 15,-34-8-69-15,45-13-285 0,-21 18 49 0,-24-5 240 16</inkml:trace>
  <inkml:trace contextRef="#ctx0" brushRef="#br1" timeOffset="183160.8104">22111 3380 1354 0,'0'0'25'15,"0"0"-17"-15,-6 21 4 0,6-21 14 0,0 0 13 16,28 24 6-16,-28-24-6 0,27 8-7 0,-27-8-2 16,35 5-1-16,-14-7-4 0,3 2 5 0,1-5-3 15,0 0-6-15,-3-2-1 0,0-2-10 0,-3 1-6 16,-19 8-1-16,28-18 5 0,-28 18 2 15,0 0 9-15,19-22-1 0,-19 22-1 0,0 0-5 16,-3-25-5-16,3 25-5 0,-12-20 0 16,12 20-1-16,-21-17 1 0,21 17-1 0,-29-12 0 15,12 9-2-15,-1 0 1 0,-2 4 1 0,2 3-1 16,-1 1 2-16,-1 5-2 0,0 2 4 0,-1 2-2 16,0 4 5-16,2 3-2 0,0 2 6 0,5 1-6 15,-1 1 5-15,6 0-7 0,1-2 4 16,6 0-8-16,2-2 3 0,2 0-4 0,4-3 0 15,-6-18 0-15,27 25 1 0,-6-16-1 0,2-4 2 16,5-4-2-16,2-3-4 0,4-4-8 0,2-8-16 16,6 1-25-16,-5-12-47 0,14 11-50 0,-16-25-106 15,12 13-291-15,2-2 52 0,-8-11 236 0</inkml:trace>
  <inkml:trace contextRef="#ctx0" brushRef="#br1" timeOffset="183379.5918">22893 2876 1690 0,'-23'16'60'0,"23"-16"-38"15,-17 24-14-15,10-7 6 0,-2 2 1 16,4 5 7-16,-3 0-7 0,2 5 3 0,-1 2-9 16,-2 1 5-16,2 3-9 0,-2 2 3 0,2 1-9 15,-2 1-7-15,1 2 23 0,-1 2-23 0,2-1 22 16,-1-2-15-16,4-2-16 0,-3-2 1 15,4-1-27-15,-4-10-20 0,7 8-20 0,0-33-32 16,4 46-105-16,-4-46-104 0,0 0-178 0,-8 26 30 16,8-26 417-16</inkml:trace>
  <inkml:trace contextRef="#ctx0" brushRef="#br1" timeOffset="183723.329">22510 3367 1724 0,'0'0'45'16,"0"0"-29"-16,0 0-13 0,0 0 1 16,0 0 7-16,0 0 8 0,31 12 4 15,-9-12 1-15,1-4-3 0,6 0-4 0,4-5-6 16,2 2-7-16,1-3-2 0,2-1-5 0,1 0 4 16,-3 2-6-16,0-1 0 0,-5 0-5 0,-1 3 0 15,-4 0-2-15,0 1-16 0,-5 2 20 0,-2 2-19 16,-19 2 22-16,26 1-2 0,-26-1 2 15,0 0 20-15,0 0-18 0,17 18 21 0,-17-18-20 16,0 21-3-16,0-21 3 0,-10 29-4 0,4-11 3 16,-2 2 0-16,0 3 5 0,1 3-4 0,-2 2 6 15,1-1-6-15,-1 2 6 0,1 2-7 0,0-2 6 16,2 0-6-16,0-4 6 0,2-1-8 0,2-4 3 16,2-2-20-16,0-18-21 0,7 25-34 15,-7-25-39-15,0 0-91 0,0 0-188 16,22 3-96-16,-22-3 35 0,21-25 456 0</inkml:trace>
  <inkml:trace contextRef="#ctx0" brushRef="#br1" timeOffset="184192.1064">23025 3068 1701 0,'0'0'90'0,"0"0"-69"16,0 0-18-16,0 0-6 0,0 0 1 15,0 0 1-15,22 5 2 0,-22-5-2 0,24 1-6 16,-24-1-12-16,27 1-15 0,-10 4-17 0,-17-5-4 16,32 6-3-16,-32-6 3 0,33 12-2 0,-33-12-3 15,34 19 2-15,-34-19 14 0,30 25 13 16,-30-25 21-16,25 33 5 0,-15-14 7 0,-2-1 17 16,-2 3-13-16,-3-2 30 0,0 4-23 0,-5-2 24 15,2 4 0-15,-7-3 7 0,3 4 9 0,-7-4 3 16,6 6 4-16,-8-6-10 0,6 7 5 0,-6-8-19 15,5 4-3-15,-3-4-10 0,5 0-7 0,-1-4-9 16,7-17 4-16,-9 27-7 0,9-27-1 0,0 0-3 16,0 0 0-16,0 0-2 15,0 0 1-15,0 0 1 0,0 0 0 0,0 0 3 16,18-8-3-16,-18 8 3 0,25-35-5 0,-10 13 3 16,5-3-3-16,1 1 5 0,-1-2-5 0,1 1 4 15,-2-2-5-15,1 1 6 0,1-1-5 0,-2 1 5 16,2-1-3-16,-1 2-10 0,3 0 29 0,1 4-26 15,-1 5 26-15,-1 3-15 0,-22 13-4 0,28-9-2 16,-28 9 1-16,17 11-1 0,-17-11 1 16,12 27-6-16,-6-9-15 0,-1 7 19 0,-2 2-35 15,2 4 16-15,-4-2-27 0,5 8-25 0,-7-10-16 16,12 14-44-16,-12-16-32 0,18 16-83 0,-13-9-174 16,3-10-7-16,12 11 249 0</inkml:trace>
  <inkml:trace contextRef="#ctx0" brushRef="#br1" timeOffset="184629.5902">24068 3305 1490 0,'-33'-13'113'0,"14"12"-41"0,-8-7-12 0,5 8-7 15,-3-1-15-15,0 5-7 0,0-2-9 16,-1 6 0-16,1-2 0 0,3 3 5 15,-3 1-2-15,5 2 3 0,-1 1-6 0,4 3-1 16,0 1-20-16,1 4-1 0,3 0 0 0,-1 3 0 16,4 2 0-16,0-1 0 0,1 1 0 0,4 0 0 15,2-3 0-15,4-2 0 0,3-4 0 0,-4-17 0 16,15 23 0-16,-15-23 0 0,25 14 0 0,-25-14 0 16,33 1 0-16,-16-4 0 0,3-4 0 15,2-6 0-15,4-3 0 0,2-6 0 0,-2-4 0 16,1 0 0-16,1-2 0 0,-1-1 0 0,-2-1 0 15,2 1 0-15,-5 1 0 0,-1 1 0 0,-3 2 0 16,-2-1 0-16,-2 2 0 0,1 3 0 0,-3 2 0 16,-12 19 0-16,16-21 0 0,-16 21 0 15,0 0 0-15,0 0 0 0,0 0 0 16,0 0 0-16,-6 32 0 0,1-9 0 0,-1 6 0 16,-1 4 0-16,-2 1 0 0,1 1 0 0,0-1 0 15,1-3 0-15,2 1 0 0,0-3 0 0,4 0 0 16,1-6-30-16,5 1-30 0,-5-24-23 0,18 36-58 15,-18-36-93-15,21 10-349 0,-21-10 14 0,24 5 223 16</inkml:trace>
  <inkml:trace contextRef="#ctx0" brushRef="#br1" timeOffset="184817.0748">24355 3610 2047 0,'0'0'0'0,"-28"17"0"0,28-17 0 16,0 0 0-16,-18 8 0 0,18-8 0 0,0 0 0 15,0 0 0-15,0 0 0 0,0 0 0 0,0 0 0 16,0 0-8-16,0 0-73 0,0 0-62 0,-12-25-134 16,12 25-336-16,0 0 20 0,-2-19 262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2:40:34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7693 1668 939 0,'-27'-5'159'0,"8"4"-135"15,2-2-20-15,0 2-1 0,17 1 10 16,-30-1 8-16,30 1 7 0,-25-3 2 0,25 3-8 16,-21-2-5-16,21 2-4 0,-20-1 0 0,20 1-3 15,-21 1-3-15,21-1-3 0,-22 1-2 0,22-1 0 16,-25 5-2-16,25-5 8 0,-33 12 10 0,14-6-2 15,-1 9 2-15,-6-4-6 0,-1 4-8 0,-7 2-2 16,0 1 4-16,-2 1-8 0,2-1 6 16,0-4-5-16,2 2 3 0,-1 2-3 15,-3 0 3-15,-1 2-3 0,1 1 8 0,-2 2 25 16,2 1-35-16,0 5 36 0,0 4-38 0,1-1 4 16,-3 0 7-16,0 0-11 0,3 2 9 0,-1 1-9 15,0 1 9-15,-1 6-9 0,-1 2 12 0,-4 3-2 16,-1 4 12-16,-7-2-12 0,0 2 12 0,1 0-1 15,4 0-28-15,2-1 28 0,-2 1-27 16,0 1 5-16,0 0 15 0,0 0-14 0,0 1 13 16,1 1-12-16,0-2 12 0,0 1-10 0,3-1 15 15,0 0-10-15,0 2-4 0,1 0 23 0,3 1-27 16,0 2 22-16,2 1-8 0,2 4-15 0,-1-1 13 16,1 2-14-16,3-1 12 0,-2 1-15 15,4 0-4-15,0 2 23 0,0 3-21 0,3 1 22 16,-2 1-2-16,1 2-18 0,0-1 17 15,0-1-17-15,1-3 17 0,-5 0 1 0,2-2-20 16,-1-1 21-16,0 0-21 0,2-1 5 0,0 0 14 16,1 0-16-16,-1 0 15 0,1 0-15 0,0 0 15 15,0 3 2-15,1 3-21 0,0 0 22 0,1 1-23 16,1 2 4-16,0 1 18 0,1 5-18 0,2 2 20 16,-2 1-2-16,3 5-17 0,-2-1 17 0,2 4-17 15,1-1 0-15,-2-1 20 0,1 1-21 16,1-3 20-16,0 1 0 0,0-1-17 0,1-4 17 15,-1 1-17-15,0-4-1 0,-1 1 18 16,0 1-19-16,1-3 19 0,-2 2 0 0,2 2-19 16,0-3 21-16,1 2-15 0,0-2 4 0,1 2 20 15,-1-3-20-15,4 0 18 0,-2 1-3 0,3-2-20 16,1-1 20-16,0 1-22 0,2-1-3 16,1 0 19-16,2 1-21 0,2 0 18 0,1 1-1 15,-1 0-17-15,1-2 20 0,0-2-18 0,2-5 2 16,-1 0 15-16,2-1-15 0,-1-3 13 0,1-3-14 15,1-1-6-15,1-2 23 0,1 0-23 0,1-3 24 16,0 2-2-16,2-2-15 0,-2 0 13 0,3 2-12 16,-1-1 13-16,0 2-14 0,0 0 15 0,-1-1 2 15,2 2-23-15,0 0 25 16,1 1-23-16,1 1 4 0,0 1 15 0,1-2-14 16,0 1 13-16,1-1-14 0,2 1 13 0,-2-2-12 15,-1 0-4-15,1-4 25 0,0-1-24 0,2-4 24 16,-1-2-8-16,1-1-12 0,2-1 12 0,-1 0-12 15,2-1 10-15,-1-2-10 0,0 1 9 0,1-3-9 16,0 1 12-16,1 3 4 0,-1 0-27 0,1-2 27 16,0 0-27-16,1-1 11 0,0-1 12 15,1 2-13-15,0-1 11 0,-1 4-10 0,1 0 11 16,0 0-9-16,1 0 9 0,-1 0-11 16,3 0 14-16,0 0 4 0,1 0-25 0,0 0 26 15,0-3-28-15,1-1 10 0,0 1 10 0,0-2-10 16,0-2 9-16,2-2-9 0,-2-1 8 0,2 2-7 15,-2-1 8-15,0 1-7 0,3 0 8 16,-3 0-11-16,1-1 10 0,-1 2 9 0,-1-1-30 16,0 0 30-16,0 3-28 0,-1 1 10 0,0-1 13 15,0 1-13-15,0-2 10 0,1 1-11 0,-1 0 9 16,0-2-4-16,1 0 8 0,0-3-8 0,1 0 8 16,1 0-12-16,-1 1 8 0,1 0 13 0,0-1-28 15,-2 0 28-15,1 0-29 0,-1-4 8 0,3 1 6 16,-1 1-6-16,2-3 10 15,0 2-9-15,-2-1 8 0,1 0-8 0,-2 1 5 16,1 1-7-16,-1 0 9 0,1-2-8 0,0 0 7 16,0-1-6-16,1-1 5 0,-1 2-7 0,1-2 14 15,-1 1 8-15,0 0-30 0,0-5 30 0,0 1-35 16,-2-3 14-16,1-2 7 0,-1-2-5 0,2 0 4 16,-4-3-3-16,3 1 1 0,-3-2-3 0,3 1 5 15,-1-3-5-15,0 1 6 0,-1 0-4 16,-1 1 2-16,0 1-2 0,0 1 3 0,1 0-4 15,-3 2 5-15,2-1-5 0,-2 1 4 0,1 0-4 16,0-2 4-16,0-1-4 0,-1 0 3 0,0-1-3 16,0-3 3-16,-1 1-2 0,2-2 2 15,-1-3-4-15,1-1 3 0,0 0-4 0,-1-2 2 16,-1-1 2-16,-1-1-1 0,0 0 1 16,-17-4 1-16,33 7-3 0,-33-7 3 0,30 11-4 15,-30-11-5-15,26 13-1 0,-26-13-1 0,23 15-1 16,-23-15 8-16,22 17 19 0,-22-17-15 0,18 17 17 15,-18-17-35-15,16 19 16 0,-16-19-16 0,17 21 16 16,-17-21 3-16,16 21-1 0,-16-21 4 0,15 20-2 16,-15-20 7-16,0 0-6 0,26 23 1 0,-26-23-2 15,17 12-2-15,-17-12 0 0,19 8 1 16,-19-8-2-16,22 6 0 0,-22-6 0 0,23 4 0 16,-23-4 0-16,27 4-1 0,-27-4 1 15,32 2 0-15,-32-2 0 0,31 2 2 0,-14 1-2 16,0-1 0-16,2 1 0 0,-2 0 0 0,2 2-3 15,2 0 3-15,0 0-1 0,-1 1 0 0,0-1 2 16,-1 0-1-16,4 1-3 0,-1-5 6 0,1 1-4 16,-1-2 0-16,1-1 0 0,0 0 1 15,0-3 0-15,2-1 0 0,-1-2 1 0,0 2-4 16,1-2 3-16,-1-1 0 0,-1-1 1 0,-1-1-2 16,1 2 2-16,-1-2-2 0,0 1 4 0,-1-2-4 15,0 0 3-15,0 0-3 0,0 0 2 0,-1 0-3 16,0 0 3-16,-1 2-3 0,3-2-2 0,0 0 18 15,0 0-35-15,1-1 36 16,-2 0-33-16,1 0 17 0,0-3 3 0,1 1-4 16,0-1 5-16,0-1-4 0,-1 1 3 0,1-2-3 15,2-1 3-15,0-2-3 0,0 1 4 0,1 0-5 16,-1-1 5-16,1 0-5 0,0-2 4 0,-2 1-4 16,3 0 4-16,-2-1-4 0,1 1 5 0,0 1-5 15,2-2 3-15,-1 1-2 0,2-2 0 0,-1-2-6 16,1-2 8-16,2-2-10 0,-2-1 12 15,1-5 14-15,0-1-30 0,0-2 29 0,-1-2-28 16,0-1 7-16,2-1 10 0,-1-2-9 0,1-2 9 16,-2 1-10-16,-1-3 11 0,1 0-12 15,0 1 11-15,-1 0-12 0,3-1 13 0,-3 0 4 16,1 0-25-16,-1 2 25 0,1 1-28 0,0 1 12 16,0 2 9-16,0 0-9 0,1 1 10 0,-2-2-9 15,1 2 9-15,-1-1-10 0,0-2 10 16,0 1-12-16,-2-2 11 0,1 0-10 0,-1 1-7 15,-2-4 26-15,0-1-26 0,1-2 27 0,-1-1-8 16,-1-2-11-16,0-1 13 0,-1-2-15 0,1 1 14 16,-1-3-15-16,-1 0 14 0,-2-2 9 0,3-1-24 15,-2 0 22-15,0 1-20 0,1 0 0 0,-2-2 17 16,0 3-16-16,0-1 15 0,-1 3-16 16,-1 3 15-16,2-2-14 0,-2 0 0 15,0 1 25-15,0 2-24 0,-1 1 24 0,1 1-10 16,-2-3-14-16,2 1 13 0,0-1-14 0,0 0 13 15,-1 0-13-15,1 1 12 0,0-2 8 0,0 2-25 16,-1-2 25-16,0-1-23 0,-1 2 3 0,-1-2 14 16,1 0-15-16,-2 0 14 0,2-1-13 0,-3 1 14 15,0-2-14-15,-1 1-4 0,0 0 24 16,0-3-22-16,-1 2 24 0,-1-1-6 0,0-1-16 16,-1 2 15-16,1-1-14 0,-2 0 14 0,2 1-13 15,-3 0 15-15,1-2 13 0,0 0-22 0,2 1 24 16,-2-3-24-16,2-1-2 0,-2-1 13 0,0 0-16 15,1 1 14-15,-1 0-14 0,-1-1-2 16,1-1 21-16,1-1-19 0,-1 1 20 0,0 2-4 16,-1-3-15-16,0 0 12 0,0-1-17 15,-1 0 16-15,0 2-18 0,-1-1-3 0,-1 1 22 16,1-2-20-16,-3 0 21 0,2 0-2 0,-3-1-15 16,0 4 15-16,-3-3-16 0,1 3 15 0,-3 0 3 15,-1-2-21-15,0 3 22 0,-3 1-20 0,1-1 2 16,-1-1 16-16,0 0-16 0,-2-2 13 0,-2 1-13 15,1 2 14-15,-1-2 3 0,-2 0-21 16,-1 0 19-16,1 0-19 0,-1 2 2 0,1-3 16 16,-2 2-14-16,0 1 14 0,-1-1-15 15,1 2-3-15,-3 0 23 0,1 0-20 0,-2 0 24 16,1 1-2-16,-1 1-14 0,-1-3 13 0,0 2-16 16,-2-1 13-16,1 0-13 0,-2 4 12 0,2-3 2 15,-1-1-22-15,0 2 21 0,1-5-22 0,-2 2 6 16,1 0 13-16,0-1-14 0,-1 2 15 15,0-1-17-15,0 2-2 0,1-1 20 0,0 2-21 16,-2 0 24-16,2 1-5 0,-2 0-13 0,1 0 13 16,-1-2-15-16,1 2 14 0,-1-1-14 0,1 2 15 15,-1-1 1-15,1 1-20 0,-1 1 21 0,-1 2-20 16,1 0 4-16,-1 0 14 0,-1-2-13 0,0 1 13 16,0-2-13-16,1-1 13 0,0-2-14 15,2 0-3-15,-1 1 22 0,3-3-23 16,-1 3 23-16,0-3-4 0,0 1-15 0,0 4 14 15,1-2-14-15,-1 3 14 0,-1 2-13 0,-1 0 13 16,1 1 6-16,1 2-24 0,-2 2 25 0,1-1-24 16,-1 3 6-16,0-2 11 0,-2 3-12 0,0 2 10 15,0 0-10-15,0 6 10 0,0-2-10 0,0 0 11 16,0-4-11-16,0 2 11 0,0-1-6 16,1 0-29-16,0 5 30 0,1-1-34 0,-1 3 28 15,-1 0 7-15,0-1-8 0,0 4 11 0,-1-1-9 16,0 6 6-16,-1 1-3 0,0 5 4 0,-2 3-3 15,1 2 7-15,-1 3-7 0,-2 1 6 16,0 2-3-16,0 1 3 0,0 0-4 0,0 0 3 16,-1 1-5-16,-2 5 2 0,1 1 9 0,0-1 1 15,1 2-2-15,0 1 1 0,0 2-11 16,-1 2-1-16,1 1 1 0,1 1 0 0,-1 1-4 16,2 5-5-16,-4-2-10 0,5 8-30 0,-7-8-32 15,12 16-76-15,-18-21-115 0,24 18-153 0,-8-1-81 16,-10-15 237-16</inkml:trace>
  <inkml:trace contextRef="#ctx0" brushRef="#br0" timeOffset="1531.2289">11777 1032 1382 0,'0'0'37'15,"0"0"-32"-15,0 0-20 0,0 0-8 16,0 0 5-16,0 0 8 0,0 0 8 0,0 0 5 16,-8 21-4-16,8-21 3 0,-1 34-1 0,1-11 6 15,-3 3-4-15,0 0 14 0,-5 6 4 0,2 0-27 16,-8 3 33-16,3 4-37 0,-5 1 25 0,2 5 20 16,-8-4-6-16,5 4 17 0,-5-7-16 0,1 2 0 15,-1-1-15-15,3 2 8 0,-1-2-7 16,5-1 9-16,-2-1-11 0,1-3 2 0,2-4-15 15,4-1 6-15,0-4-10 0,1-2 9 16,3-5-4-16,1-1 3 0,5-17-4 0,-1 22-1 16,1-22 26-16,0 0-37 0,11 21 40 0,-11-21-39 15,0 0 11-15,29 13 0 0,-9-12 1 0,2-2 3 16,6-3-28-16,2-3 39 0,4-4-41 0,1-1 37 16,5-1-11-16,2 2-1 0,0 0 2 15,0 3-8-15,-1 0-9 0,-3 0-21 0,3 7-11 16,-4-5-12-16,5 12-29 0,-13-14-59 0,15 20-152 15,-7-4-241-15,-12-10 73 0,12 18 413 0</inkml:trace>
  <inkml:trace contextRef="#ctx0" brushRef="#br0" timeOffset="2281.2305">12491 1758 1281 0,'0'0'-13'15,"0"0"-16"-15,0 0-2 0,0 0 6 0,0 0 31 16,0 0 12-16,26-1 4 0,-26 1 5 0,27-9-5 16,-27 9 1-16,34-19 0 0,-16 6 4 15,4-1-4-15,0-5 2 0,1 0-9 0,-1-4 2 16,1 4-10-16,-5-5 1 0,0 4-6 0,-5 1 4 15,-1 1-4-15,-5-2 6 0,-2 3 1 0,-5 17 8 16,1-26 1-16,-1 26 1 0,-13-17-4 16,13 17-5-16,-25-11-7 0,25 11-1 0,-36-4-4 15,14 8 1-15,2 3 3 0,-5 5-4 0,1 4 4 16,1 6-4-16,-4 4 6 0,0 7-1 0,2 11 18 16,-4 2-1-16,7 8 16 0,-3-3-12 0,6 0 8 15,3-5-20-15,5-5 4 0,6-5 12 0,4-6-38 16,7-6 33-16,4 3-35 0,7-5 7 0,5-4 4 15,6-5-3-15,5-12-3 16,7-4-5-16,5-13-11 0,8-2-14 0,0-11-10 16,12 4-63-16,-10-12 5 0,14 9-49 0,-14-18 19 15,12 11 18-15,-14-9-4 0,3 7 29 0,-8-6-1 16,-3 10 36-16,-5-2 18 0,-1 2 20 0,-6 7 3 16,-4-1 4-16,-4 5 1 0,-5 6 5 0,-20 16 4 15,22-22 33-15,-22 22 27 0,0 0 18 16,0 0 15-16,0 0-2 0,-18 20-7 0,1-8 4 15,3 10 4-15,-10-2-14 0,7 10-2 0,-10-2-15 16,9 9-1-16,-9-4-15 0,9 4 3 0,-5-9-13 16,7 2 4-16,-1-4-11 0,5 0 0 15,0-4-12-15,3-1 5 0,9-21-11 0,-7 23 2 16,7-23-6-16,0 0-5 0,0 0 0 0,0 0 2 16,17 6 1-16,-17-6 1 0,20-10 2 15,-20 10-1-15,33-34 6 0,-12 9-9 0,2-6 7 16,4-2-11-16,0-6 5 0,1-2-4 0,0-3 6 15,-3 4-7-15,-2 3 10 0,-3 4-8 0,-2 4 6 16,-1 3-7-16,-4 3 6 0,1 2-6 0,-14 21 5 16,19-29-4-16,-19 29 2 0,0 0-3 0,0 0 0 15,0 0 0-15,0 0 0 0,0 0 2 0,17 12-4 16,-16 7 7-16,1 6-8 0,-2 1 2 16,0 4-10-16,0 3 5 0,0 0-11 15,0 4 6-15,3 2-14 0,1-5-1 0,4 3-22 16,0-15-36-16,14 12-29 0,-22-34-20 0,46 46-41 15,-26-36-47-15,13-7-178 0,9 13-37 0,-13-27 352 16</inkml:trace>
  <inkml:trace contextRef="#ctx0" brushRef="#br0" timeOffset="2624.9739">14200 1319 1410 0,'-24'2'52'0,"7"0"-28"0,17-2 5 0,-32 13 4 16,32-13 4-16,-34 27-12 0,16-6 1 16,0-2-4-16,3 3 8 0,0-5-7 0,6 0 1 15,9-17-15-15,-12 25-4 0,12-25-6 0,5 24 2 16,-5-24-2-16,17 24 2 0,-17-24-3 0,23 17 2 16,-23-17-1-16,30 16 2 0,-10-9-1 0,-1 0 2 15,2 1-3-15,-3-2 1 0,-1 3 0 0,-17-9 1 16,28 16 1-16,-28-16 1 0,22 21-4 0,-22-21 4 15,11 23-2-15,-11-23 2 0,2 29 0 16,-3-12 0-16,-3 0-6 0,-3 1 7 0,-3 1-6 16,-3 2 8-16,-5-1-5 0,-2 1 3 15,-2-2-5-15,1 2 3 0,-1-4-3 0,1-2 3 16,3 0-4-16,1-3 2 0,17-12-14 0,-26 18-11 16,26-18-13-16,-18 6-75 0,18-6-106 0,0 0-280 15,0 0-36-15,0 0 203 0</inkml:trace>
  <inkml:trace contextRef="#ctx0" brushRef="#br0" timeOffset="2828.1042">14582 1959 1801 0,'-35'1'123'15,"35"-1"-105"-15,0 0-5 0,0 0-15 0,0 0-28 16,-17-3 20-16,17 3-17 0,0 0-6 0,0 0-37 16,-24-28-28-16,24 28-43 0,-16-18-159 0,16 18-242 15,0 0 0-15,-24-29 383 0</inkml:trace>
  <inkml:trace contextRef="#ctx0" brushRef="#br0" timeOffset="3390.648">11675 2468 872 0,'21'5'154'0,"0"-10"-25"16,14 14-14-16,-5-12-19 0,15 12-17 0,-4-10-27 15,10 5-14-15,2-4-10 0,8 3-6 0,0-6 0 16,7 2-3-16,0-4-1 0,4 1-6 0,6-4-3 16,3 1-5-16,5-3 0 0,3 1-4 0,4-2 2 15,-1-4-3-15,7 0 3 0,2-1-4 0,1-1 4 16,4 1-3-16,-4-2 4 0,-1 1-4 0,-3 0-4 16,-4 3-10-16,-4 5-12 0,-10-2-18 15,1 10-17-15,-18-9-32 0,2 19-39 0,-20-14-29 16,4 20-43-16,-17-11-93 0,-9-7-99 0,12 20 164 15,-35-17 233-15</inkml:trace>
  <inkml:trace contextRef="#ctx0" brushRef="#br0" timeOffset="5025.175">14565 2889 1040 0,'8'-18'20'0,"-8"18"-13"0,19-29-1 0,-19 29-7 16,17-19 2-16,-17 19 0 0,0 0 1 0,0 0 9 15,0 0 15-15,0 0 12 0,0 0 11 0,10 19 6 16,-10-19-3-16,-4 28 3 0,0-10-7 0,6 9 2 16,-6 2-19-16,6 9 10 0,-3 0-10 15,6 8 8-15,-4-3-7 0,4 6 2 0,-2-1 2 16,3 4-33-16,-4-1 22 0,2 1-26 15,-2-3 1-15,1 2 13 0,-3-1-14 0,1-3 10 16,0-2-11-16,-1-5 10 0,0-7-5 0,0-3 8 16,-1-6-5-16,2-5 4 0,-1-19-6 0,1 19 0 15,-1-19-2-15,0 0-3 0,0 0 3 0,0 0-2 16,5-21 3-16,-1 0-3 0,-2-9 4 0,1-5-8 16,0-8 10-16,1-3-10 0,0 1 11 15,-1 0-10-15,-3 2 8 0,-1 1-10 0,-3 0 10 16,0-2 7-16,-3-3-23 0,4 0 24 0,-2-5-24 15,0 1 8-15,3 0 11 0,-2 2-8 16,2 3 10-16,3 6-8 0,0 7 9 0,1 8-8 16,2 7 4-16,-4 18-5 0,12-28-1 0,-12 28-2 15,22-17 1-15,-22 17 0 0,27-6-1 0,-27 6 1 16,35 4 1-16,-13 0 0 0,2 2-1 16,2 3 1-16,3-1-3 0,-1 2 4 0,4 2-3 15,2 3 2-15,-3-1-2 0,1 1 2 0,-4 0-3 16,-4 1 4-16,-3 1-5 0,-4 1 3 0,-5 0-3 15,-6 2 3-15,-5 1-6 0,-5 5 4 0,-7 2-7 16,-8 1 6-16,-4 2-6 0,-7 2 9 16,-4 1-6-16,-1-3-9 0,-4-1 29 0,-1 1-27 15,2-4 28-15,0 1-12 0,3-4-5 16,4-2 4-16,5-3-5 0,3-3 4 0,6-4-3 16,17-12 1-16,-19 14-5 0,19-14-2 0,0 0 0 15,0 0-1-15,25 2 5 0,-7-3 3 0,7-2 1 16,5-1-1-16,2-4 2 0,6-1-1 0,0-1 3 15,3-2-3-15,1 1 2 0,-1 2-1 0,-2 1 3 16,-3 3-2-16,-5 3 0 0,-5 2 0 16,-5 3 1-16,-21-3 5 0,24 16-1 0,-24-16 7 15,5 30-5-15,-11-7 0 0,-6 5-7 0,-6 7 2 16,-8 5-7-16,-5 2 8 0,-7 2-8 0,-5 1 12 16,1-3-6-16,-1 2 10 0,1-3-10 15,4-4-13-15,2-2 22 0,3-4-34 0,5-2 16 16,-1-8-28-16,10 2-31 0,-4-14-21 0,20 8-74 15,-14-28-75-15,17 11-197 0,23-17-60 16,-10-17 144-16</inkml:trace>
  <inkml:trace contextRef="#ctx0" brushRef="#br0" timeOffset="5228.3557">15447 3200 1691 0,'-40'18'96'0,"18"5"-102"16,5 5 20-16,0 6-28 0,4 3 27 0,0 8-8 16,-1 2-10-16,-1 3 10 0,2 3-10 0,-1-1 10 15,5-2-12-15,0-3 10 0,6-5-20 0,1-8-6 16,7 1-36-16,-2-16-25 0,15 8-49 0,-18-27-88 16,34 4-250-16,-10-6-34 0,-3-17 224 15</inkml:trace>
  <inkml:trace contextRef="#ctx0" brushRef="#br0" timeOffset="5400.1505">15347 2766 1853 0,'-33'7'102'0,"-4"4"-100"0,5 2 0 0,8-1-5 15,4-2-4-15,20-10-16 0,-23 16-33 0,23 1-69 16,0-17-104-16,0 0-361 0,3 19 32 0,-3-19 191 15</inkml:trace>
  <inkml:trace contextRef="#ctx0" brushRef="#br0" timeOffset="5712.6817">15910 3485 1919 0,'0'0'29'0,"0"0"-5"16,0 0-9-16,21-7 2 0,-3 0 9 0,8-2-9 16,4-4-17-16,3-1 0 0,2-3 0 0,2-1 0 15,0 1 0-15,4 0 0 0,-3 1 0 0,4 3 0 16,-4 1 0-16,-2 1 0 0,1 2 0 0,-3 2 0 15,0 2 0-15,-2 3 0 16,-1 0 0-16,-8 4 0 0,-2 1-13 0,-21-3-18 16,25 12 1-16,-25-12-2 0,15 17-7 0,-15-17-20 15,6 23-37-15,-6-23-75 0,0 26-208 0,0-26-166 16,-17 19 15-16,11-1 409 0</inkml:trace>
  <inkml:trace contextRef="#ctx0" brushRef="#br0" timeOffset="6197.0566">17340 3289 1471 0,'0'0'66'16,"-13"-21"-32"-16,13 21-24 0,0 0 23 15,-13-18-32-15,13 18 23 0,0 0-28 0,-23-4 15 16,23 4 14-16,-32 11-38 0,13 2 36 0,-5 6-31 16,-1 4 16-16,-4 8 13 0,-5-1 1 0,2 6 12 15,-4 2-4-15,5 3 10 0,-2 0-12 0,5 2 5 16,3 0-18-16,3-1 2 0,6-1-14 15,4-2 3-15,5-4-9 0,5-4 6 0,6-5-12 16,7-6-4-16,8-3-22 0,5-11-19 16,16 0-42-16,-4-22-48 0,30 8-114 0,-11-22-303 15,15-11 60-15,9 3 243 0</inkml:trace>
  <inkml:trace contextRef="#ctx0" brushRef="#br0" timeOffset="6822.036">17956 3319 1708 0,'-42'38'83'0,"-7"-3"-54"0,5 3 7 15,1-2-7-15,7 2 10 0,2-2-20 0,3-1-2 16,5-1-11-16,5-4 2 0,4-3-6 0,7-4 4 16,5-4-8-16,5-19 3 0,4 31-4 0,-4-31 3 15,22 26-1-15,-5-14 0 0,4-4-2 16,2-3-1-16,3-2-2 0,2-7-2 0,4-3 3 15,1-4-2-15,0-4 5 0,1-4-1 0,0-4-3 16,-4-4-9-16,2 0-1 0,-7-5-13 0,-2 1 5 16,-4-3-4-16,-4 2 11 0,-4 1 0 0,-2 3 12 15,-4 0 0-15,-4 2 7 0,-2 0-6 0,-4 5 5 16,-2-1-4-16,-6 1 5 0,0 2-3 0,-3-2 5 16,-1 4 11-16,1 0-34 15,16 17 35-15,-28-19-34 0,28 19 22 0,-18-7 9 16,18 7-1-16,0 0 1 0,0 0-6 0,0 0-6 15,0 0-2-15,0 0 0 0,0 0-13 0,17 19 18 16,-17-19-12-16,32 10 37 0,-14-4-17 0,4 0 19 16,0 0-16-16,2 1-2 0,2 2 4 0,-4 0-7 15,1 3 2-15,-4 2-6 0,-2 1 3 0,-3 4-3 16,-2 0 2-16,-2 5-5 0,-4 2 4 16,-3 0-7-16,-2 3 5 0,-3 3-5 0,-4 0 3 15,-3 1-5-15,-2 0 5 0,-2 0-7 0,0 0 6 16,-2-1-5-16,1-2 4 0,0 0-4 15,1-7 5-15,3-6-4 0,10-17 1 0,0 0-5 16,0 0 2-16,0 0 0 0,0 0 1 0,26-30 5 16,-6-2-5-16,7-5 7 0,3-8-10 15,3-2 9-15,1 0-7 0,2 0 9 0,0 1-7 16,-2 3 10-16,-2 3-7 0,-2 3 7 0,-3 4-6 16,-5 4-12-16,0 6 11 0,-4 9-13 0,-18 14 14 15,25-11 5-15,-25 11 0 0,0 0 17 0,10 29-11 16,-13-4 9-16,-2 8-13 0,-4 7-8 0,-2 5 1 15,-1 0-2-15,-3 4 0 0,2-2 0 0,2-1 0 16,1-2-5-16,4-6-3 0,5-3-18 16,1-4-3-16,10-2-27 0,-2-8-9 0,13 5-37 15,-21-26-30-15,50 35-98 0,-33-23-282 16,15-10-11-16,5 4 165 0</inkml:trace>
  <inkml:trace contextRef="#ctx0" brushRef="#br0" timeOffset="7228.306">18852 3456 1274 0,'-22'5'387'0,"22"-5"-386"0,-14-20-1 15,14 20-2-15,2-23 3 0,-2 23 6 16,10-22 1-16,-10 22 5 0,0 0 0 0,10-18 6 15,-10 18 0-15,0 0 4 0,0 0 1 0,0 0-2 16,17 11 3-16,-17-11-5 0,10 27-2 0,-5-6-6 16,1 6 3-16,-3-1-5 0,-1 8 8 0,0 1-5 15,-2 3 8-15,1-1-8 0,0 2 4 0,1-2-10 16,1 0-1-16,0-2-6 0,2-4 5 0,0-2-5 16,2-3-9-16,0-6 22 0,0-1-25 15,-7-19 24-15,19 26-12 0,-19-26-2 0,25 12 2 16,-25-12-2-16,25 1 2 0,-8-6-1 0,1-4 0 15,1-5-10-15,1-5 23 0,0-6-21 16,-3-4 22-16,4-4-9 0,-6-3-6 0,2-2 6 16,0 1-7-16,-2-1 7 0,-3-1-7 0,-2 1 3 15,-3-3-11-15,-1 1-2 0,-3-4-16 0,2 3 1 16,-5-4-24-16,6 8-14 0,-9-5-22 16,17 20-64-16,-22-13-57 0,8 35-126 0,0 0-182 15,5-22 77-15,-5 22 365 0</inkml:trace>
  <inkml:trace contextRef="#ctx0" brushRef="#br0" timeOffset="7650.8445">19452 3667 1697 0,'-28'6'81'0,"28"-6"-55"16,0 0-8-16,-19 8-1 0,19-8 1 0,0 0-7 15,0 0-6-15,0 0-2 0,0 0-3 0,0 0 0 16,14-19 2-16,-14 19-1 0,25-21 4 16,-6 11-2-16,2-3 2 0,5 0-3 0,1-1 0 15,2-2-2-15,1 0 4 0,3-1-3 0,0 2 3 16,-3-2-4-16,-4 0 2 0,-7 0-4 0,-19 17 10 16,24-28 2-16,-24 28 8 0,6-25 3 15,-6 25-1-15,-14-30-7 0,14 30-4 0,-31-27-6 16,8 15 0-16,-3 3 1 0,-3 1 4 0,-4 4 1 15,-1 2 2-15,0 4-6 0,1 4-5 16,1 4 0-16,4 4 0 0,2 4 0 0,1 4 0 16,2 4 0-16,3 5 0 0,0 3 0 0,3 3 0 15,3 3 0-15,3 0 0 0,4-2 0 0,4-3 0 16,3-4 0-16,3-1 0 0,5-3 0 0,5-3 0 16,5-3 0-16,6-3 0 0,3-5 0 0,6-2 0 15,4-7-24-15,7-3-18 0,2-5-2 16,7-2-15-16,-3-13-47 0,15 10-18 0,-13-17-15 15,18 16-57-15,-14-9-321 0,3-9 40 0,4 5 159 16</inkml:trace>
  <inkml:trace contextRef="#ctx0" brushRef="#br0" timeOffset="7853.9928">20421 3392 1287 0,'-18'35'288'0,"-10"-13"-220"0,8 12-13 15,-4-4-18-15,2 9 0 0,-2-2-20 0,1 3 0 16,-2 3-10-16,-1 0 7 0,1 3-11 0,0 1-11 16,0 0 22-16,0 1-25 0,2-5 21 0,0-2-6 15,3-6-24-15,2-10-12 0,11 1-54 16,7-26-12-16,-9 23-34 0,9-23-28 16,0 0-41-16,3-17-165 0,0-8-86 0,14 9 161 15</inkml:trace>
  <inkml:trace contextRef="#ctx0" brushRef="#br0" timeOffset="8041.4901">20130 3436 1487 0,'-2'19'295'0,"2"-19"-196"0,-14 33-29 0,10-7-22 16,4 8-5-16,0 3-38 0,3-1-5 0,2 0 0 16,2-1 0-16,4-3 0 0,4-2 0 0,4-4 0 15,3-3 0-15,9-4 0 0,5-4 0 0,4-4 0 16,5-6 0-16,6-3-3 0,-2-9-84 15,14 5-46-15,-12-19-48 0,24 22-182 0,-16-16-221 16,-1-2 68-16,5 8 337 0</inkml:trace>
  <inkml:trace contextRef="#ctx0" brushRef="#br0" timeOffset="8182.097">21329 3790 1810 0,'-37'12'147'15,"37"-12"-86"-15,-32 28-32 0,32-28-29 0,-28 21 0 16,28-21 0-16,-21 9 0 0,21-9 0 15,0 0 0-15,-19-6-7 0,19 6-45 0,0 0-18 16,0 0-49-16,-28-36-62 0,28 36-171 16,0 0-237-16,-2-21 76 0,2 21 350 0</inkml:trace>
  <inkml:trace contextRef="#ctx0" brushRef="#br0" timeOffset="32096.5075">21385 2847 1001 0,'0'-32'246'0,"-5"13"-206"0,5 19-8 0,-2-29-5 16,2 29-5-16,0 0 14 0,0 0 9 0,-4-17 4 16,4 17-9-16,0 0-14 0,0 0-3 0,-18 27 1 15,12-6 7-15,-7 4-2 0,4 10 6 16,-5 2-17-16,3 9 6 0,-2 4-18 0,2 4 8 15,3 3-15-15,-1 4 11 0,0 1 5 0,-1 4-22 16,0-1 18-16,1 3-19 0,-2-2 1 0,-2 0 11 16,1-4-20-16,-1-5 3 0,4-2-30 0,-3-12 0 15,9 6-14-15,-7-18-46 0,17 11-72 0,-13-23-162 16,12 1-163-16,8 1 53 0,-14-21 397 0</inkml:trace>
  <inkml:trace contextRef="#ctx0" brushRef="#br0" timeOffset="32502.7159">21277 3588 1401 0,'0'0'89'0,"-12"20"-83"0,12-20-3 0,0 0-7 15,27 16 8-15,-7-14 7 0,10-2 5 0,1-8 8 16,7 1-2-16,6-6-5 0,4 2 0 0,3-5 2 15,2 3-4-15,-4-4 7 0,1 1-13 0,-5-1-1 16,-1 2-6-16,-4 0 4 0,-6 1-2 16,-4-1 2-16,-4 1 0 0,-7-1 1 0,-19 15-2 15,25-25 5-15,-25 25-4 0,6-23 4 0,-6 23-3 16,-13-23 0-16,13 23-4 0,-29-23-2 0,5 14-5 16,-1 2 2-16,-5 3 0 0,-5 3 2 0,1 4 7 15,-5 1 3-15,2 6 5 0,-1 0 0 0,2 6 3 16,-1 0-4-16,3 5 3 0,1 2-2 0,5 2 5 15,4 2-8-15,4 3 4 0,2 0-10 0,6 4 4 16,2-1-7-16,7 1 4 0,1-4-8 0,6-1 5 16,5-1-7-16,4-4 4 0,6-1-6 0,5-5 5 15,4-4-7-15,6-5 1 0,3-4-7 0,1-6-11 16,7-2-14-16,-5-7-15 0,10 2-29 0,-11-13-33 16,16 10-29-16,-20-22-50 0,20 16-107 0,-12-7-157 15,-10-10 51-15,10 12 318 0</inkml:trace>
  <inkml:trace contextRef="#ctx0" brushRef="#br0" timeOffset="32815.2155">22064 3423 1490 0,'-7'25'92'0,"-12"-1"-51"16,7 5 2-16,-5 1-8 0,5 7 11 0,-3-5-12 16,3 5 1-16,-1-5-8 0,2 1 3 0,-1-3-12 15,4 0 5-15,2-5-10 0,4-5 1 0,2-20-4 16,4 29-2-16,-4-29-6 0,11 19 1 0,-11-19-1 15,17 8 1-15,-17-8 4 0,26-10 2 0,-6-2 1 16,3-7-1-16,2-7 4 0,5-5-10 16,-2-6 7-16,2-1-9 0,-2-1 9 0,-2 2-6 15,-5 0-2-15,-1 6-2 0,-7 4 0 0,-2 4 0 16,-2-1 0-16,-3 1 0 0,0 0 0 0,-1 5 0 16,-5 18 0-16,6-18 0 0,-6 18 0 0,0 0 0 15,0 0 0-15,0 0 0 0,0 0 0 0,-3 23 0 16,3-5 0-16,0 6 0 0,0 5 0 0,2 0 0 15,2 3 0-15,1-3 0 0,7 0 0 0,2-4-24 16,5-1-24-16,1-6-16 0,10 4-34 0,-7-16-26 16,21 15-67-16,-20-26-82 0,23 10-232 15,-5-2 17-15,-7-11 257 0</inkml:trace>
  <inkml:trace contextRef="#ctx0" brushRef="#br0" timeOffset="33174.5865">22930 3400 1306 0,'-40'-39'428'0,"20"35"-362"0,-5-3-16 0,3 6-5 16,-3 0-5-16,4 3 1 0,-4 2-11 0,2 4-1 15,-1 3-17-15,-1 2-12 0,2 3 0 0,3 1 0 16,0 0 0-16,20-17 0 0,-27 31 0 0,27-31 0 16,-12 27 0-16,12-27 0 0,4 24 0 15,-4-24 0-15,18 25 0 0,-18-25 0 16,31 25 0-16,-9-14 0 0,2-2 0 0,5-2 0 15,3 1 0-15,3-1 0 0,1 0 0 0,1 2 0 16,-3-1 0-16,-5 1 0 0,-3 0 0 0,-3 0 0 16,-5 0 0-16,-18-9 0 0,24 19 0 0,-24-19 0 15,9 19 0-15,-9-19 0 0,-5 29 0 0,-4-11 0 16,-8 4 0-16,-4 0 0 0,-6 1 0 16,-6 1 0-16,-4 0 0 0,0 1 0 0,-3 1 0 15,1-3 0-15,2 0 0 0,4-5 0 0,5-4 0 16,5-3 0-16,23-11-1 0,-24 9-51 0,24-9-37 15,0 0-52-15,0 0-98 0,0 0-300 0,13-22-24 16,4 7 141-16</inkml:trace>
  <inkml:trace contextRef="#ctx0" brushRef="#br1" timeOffset="206507.4885">517 3633 332 0,'-11'-17'41'16,"11"17"-3"-16,0 0-7 0,7-17 6 0,-7 17 11 16,0 0 6-16,11-17-1 0,-11 17-7 0,0 0-8 15,0 0-3-15,0 0-4 0,0 0-1 0,11-18-2 16,-11 18-5-16,0 0-4 0,0 0-6 15,0 0-5-15,0 0-2 0,0 0-1 0,0 0 0 16,18-10 0-16,-18 10-2 0,20-4 0 0,-20 4-1 16,29-7-1-16,-12 4 0 0,3-1 0 0,4 1-1 15,0-2 2-15,4 0-2 0,0 0 1 0,2 3 0 16,1-2 0-16,1 2 0 0,2-1 1 0,2 2-1 16,0 0 1-16,-1 0 0 0,3-1 0 0,0 2 2 15,0 0-2-15,2 0 1 0,0 0-1 0,2 2 0 16,2-1 0-16,1 0 0 0,1-1 1 0,2 1 0 15,3-1-1-15,0 1 2 0,5-1 0 0,0 0 1 16,1 2-1-16,3-2 1 0,0 0-3 16,2 0-1-16,0 0 1 0,2 0-1 0,-3 1 1 15,2 1-1-15,-1-1 2 0,-3 2-2 0,5 0 1 16,-2 1 2-16,-3 1-4 0,3 0 2 0,-1 1-1 16,1 0-1-16,-1 0 0 0,-2-1 1 0,3 1-1 15,-2-3 2-15,1 1-1 0,1 0 1 0,0-2-1 16,1-1 4-16,2 1 2 0,2-1 3 0,2-2 3 15,3-1-4-15,-1 0-3 0,0-1-2 0,1 0-1 16,1-2 0-16,0 1 5 0,0 1 0 0,-2-2 6 16,1 0 0-16,-1-1 2 0,-1 2-3 0,2-2-2 15,0 3-4-15,-1-1-3 0,4 2-3 0,-2-1-1 16,-1 1-1-16,1 1 2 0,-1-1-1 0,0 2 0 16,-2 2 0-16,0-4-1 0,-1 4 0 15,-2-1 1-15,-3-1-4 0,0 1-13 0,-6-2-15 16,-2 4-30-16,-10-7-46 0,0 8-87 0,-5 5-166 15,-17-18-11-15,12 19 342 0</inkml:trace>
  <inkml:trace contextRef="#ctx0" brushRef="#br1" timeOffset="207074.5104">3837 3348 760 0,'0'0'85'16,"0"0"-65"-16,0 0-14 0,0 0-6 0,0 0 0 15,23 2 0-15,2 3 1 0,4 1 1 0,7 0 2 16,6 0 0-16,6 1 1 0,6-1-4 0,5 1 2 16,3 0 2-16,2 1 6 0,2-1 7 15,1 2 4-15,-1-1-5 0,-3 4-1 0,-4 0-11 16,-3 3-1-16,-6 4-4 0,-6 2 1 0,-9 3-5 16,-9 1 6-16,-12 1-5 0,-9 3 6 15,-12-1-2-15,-10 4 13 0,-15 1 5 0,-5 4 21 16,-16 0 2-16,0 4 14 0,-14-1 8 0,-1 7-32 15,-6-4 21-15,-1 6-31 0,1-6-2 0,5 2 4 16,3-1-20-16,9-1 4 0,6-1-16 16,10-2-5-16,11 2-53 0,4-12-49 0,22 11-165 15,10-2-202-15,3-16 60 0,30 9 422 0</inkml:trace>
  <inkml:trace contextRef="#ctx0" brushRef="#br1" timeOffset="208012.0163">677 8753 809 0,'21'-3'86'0,"-21"3"-46"16,18-7-27-16,-18 7-3 0,32-4 7 0,-14 1 8 16,7 3 6-16,0-1-3 0,5 2-4 0,1-1-9 15,3 3-6-15,2-2 0 0,3 2 0 16,1-2 2-16,5 1 5 0,1-1 0 0,5 2 3 16,4-3-1-16,5 2 0 0,2-2 0 0,6 1-5 15,0 1-3-15,3-1-5 0,4 0-2 0,3 0-1 16,2-1 1-16,4-1-1 0,0-3-1 15,1 1 2-15,4-3 4 0,-2 0 2 0,2-2 4 16,-1 2-3-16,-2-1-2 0,-1 1-6 0,-3 1 1 16,-3 0-3-16,-3 1 4 0,-5 0-1 0,-2 0-1 15,-2 1-1-15,-6 1-1 0,-2 2-2 0,-3 2 1 16,-2 0 0-16,-2 1 0 0,-2-2-7 0,-3 2-14 16,-3-3-20-16,4 6-33 0,-12-9-33 15,10 9-72-15,-10 0-197 0,-8-13-30 16,15 13 287-16</inkml:trace>
  <inkml:trace contextRef="#ctx0" brushRef="#br1" timeOffset="208340.1647">2828 8449 1111 0,'0'0'48'16,"0"0"-29"-16,0 0-28 0,0 0-8 16,21-4 8-16,7 9 8 0,5 0 4 0,6 0-2 15,5 1 3-15,2 0-5 0,4 1 2 16,2 1-2-16,0 2 0 0,1 0 0 0,0 1 1 16,-3-1 0-16,-1 1 2 0,-1 3-1 0,-3-2 1 15,-3 3-2-15,-5 0 4 0,-6 2-5 0,-6 0 5 16,-8-1-3-16,-5 3 4 0,-10-2-3 0,-8 5 6 15,-14 3-5-15,-12 5 6 0,-14 4-6 0,-10 4 12 16,-14 0 14-16,-3 6-19 0,-11-3 36 0,2 6-28 16,-3-5 6-16,3 4 1 0,1-3-23 15,10-1 4-15,7 2-29 0,8-9-31 16,24 9-103-16,0-6-257 0,22-10-63 0,28 6 238 16</inkml:trace>
  <inkml:trace contextRef="#ctx0" brushRef="#br1" timeOffset="209277.6572">962 12875 786 0,'0'0'73'16,"-17"-9"-17"-16,17 9-26 0,0 0-5 0,0 0-7 16,0 0-7-16,0 0-10 0,0 0-4 15,0 0 0-15,0 0 1 0,0 0 5 16,0 0 3-16,22-4 10 0,-22 4 5 0,28 1 7 15,-8 0 8-15,1-2-4 0,6 1-1 0,3-3-7 16,5 2-7-16,4-1-6 0,4-2-5 0,4 2-2 16,6-1-3-16,0 1-2 0,5 0-1 0,2 0-1 15,0 1 1-15,5 1 3 0,1 3-3 16,1-1 3-16,2 2 4 0,2-2 6 0,4 2 9 16,0-4 0-16,3 3-1 0,1-2-6 0,3 2-3 15,1-1 1-15,3 1 0 0,1-2-2 0,3 1 2 16,3-2-3-16,2 2-2 0,0-1-1 0,3 0-2 15,-1-1 0-15,2 1 0 0,-1 0-1 16,2 1 0-16,-1 1-1 0,-1 1 0 0,-1-1 1 16,2 1 2-16,-4 0-1 0,1-1 1 15,0 0-4-15,1-1 4 0,0-2-1 0,2 1 0 16,-2-2-1-16,-1 0-1 0,0 0 3 0,-2-2 0 16,-2 0 2-16,1 0-3 0,-4-2 0 0,-2 2-3 15,-3-2 0-15,-6 0-1 0,-5 3 3 0,-6-3-13 16,-5 7-28-16,-13-8-42 0,-1 15-82 0,-22-10-116 15,-8 1-186-15,3 15 63 0,-21-15 402 0</inkml:trace>
  <inkml:trace contextRef="#ctx0" brushRef="#br1" timeOffset="209887.04">3832 12576 769 0,'-1'-18'46'15,"1"18"-18"-15,0 0-19 0,0 0-9 0,0 0 0 16,23-13 2-16,-23 13 2 0,28 0 0 0,-9 1 0 15,1 3-2-15,3 0 1 0,3 3-1 0,4 0 3 16,2 0 1-16,5 1 7 0,2 1 4 16,3 1 8-16,2-1 11 0,5 5 17 0,-1-5 0 15,8 6 4-15,-2-3 8 0,4 1-32 16,-3 1 10-16,1 0-22 0,-4 1-3 0,1 0-11 16,-6 0 14-16,2 3-11 0,-7-5 7 0,1 3 0 15,-4-2-10-15,-3 1 1 0,-2-2-6 0,-5 1 2 16,-3-2-4-16,-5 1 3 0,-4-2-4 0,-17-11 4 15,20 20-3-15,-20-20 2 0,0 0-1 0,9 23 2 16,-9-23-1-16,0 0 4 0,-14 26 1 0,14-26 5 16,-28 28-2-16,11-13 4 0,-7 1-4 15,-1 1-1-15,-6-3-3 0,-4 3 1 16,-3-3-3-16,-1 1 2 0,-3 0-5 0,2-1 2 16,-3 1-6-16,2-2 4 0,3 1-4 0,1-2 2 15,6-1-10-15,3-4-15 0,10 4-50 0,-7-13-76 16,25 2-240-16,0 0-121 0,0 0 171 0</inkml:trace>
  <inkml:trace contextRef="#ctx0" brushRef="#br1" timeOffset="272754.4078">5820 3577 73 0,'0'0'32'0,"0"0"-8"16,0 0-5-16,0 0-7 0,0 0-4 0,0 0 0 15,0 0 4-15,0 0 2 0,3-17-2 0,-3 17-1 16,0 0 3-16,0 0 10 0,0 0 18 0,0 0 11 16,0 0 5-16,0 0-3 0,0 0-11 15,0 0-8-15,0 0-9 0,0 0-8 0,0 0-7 16,0 0-7-16,0 0-3 0,0 0 0 0,0 0-1 16,0 0 3-16,0 0 2 0,0 0 4 0,0 0 3 15,21 9 4-15,-21-9 2 0,17 2 3 0,-17-2 2 16,22-1 2-16,-22 1-1 0,25-2-1 0,-25 2-4 15,26-3-5-15,-26 3-4 0,28-1-4 0,-28 1-3 16,27 2-1-16,-27-2-1 0,27 4 0 0,-27-4 0 16,29 5 1-16,-29-5-1 0,30 10 2 0,-11-6-2 15,-2 4 0-15,1-2-1 0,3 1 0 0,-1-2-2 16,2 1 1-16,4-1-1 0,1 0 2 0,2-3-2 16,2 2 3-16,5-4-1 0,1 1 0 15,2-1 0-15,4-3-1 0,1 2 0 0,1-1 0 16,1 1 0-16,1-2-1 0,3 3 0 0,0-1 0 15,-1 1 0-15,0 1-1 0,1 2 1 0,0 0 1 16,-1 1-2-16,-1 2 2 0,0 1-2 0,-2 0 1 16,-1 2 0-16,-2 0 1 0,0 2-1 0,-2 0 2 15,1 0-1-15,-1 0 2 0,1-1-3 0,3-1 3 16,0 1-3-16,0 1 2 0,1-3-2 0,3 2 2 16,-1-1-1-16,2-3 0 0,2 0 0 0,1 0 1 15,3-1-1-15,-2-1 1 0,2 2-2 0,2-2 1 16,-3 2 0-16,3-1 1 0,-2 0-1 0,1 1 1 15,-5 0 13-15,2 0-12 0,-3 1 11 16,-3 0-12-16,1 1-2 0,-5 0 1 0,-1 1 0 16,-2-2 0-16,-4 3-1 0,-1-3 2 0,-4 2-1 15,-2 0-11-15,-1 1 10 0,-5-1-9 0,-2 0 9 16,1-2 2-16,-2 0-2 0,1 1 1 0,-2-2 0 16,1-2 0-16,1 1 0 0,0-2 0 0,1-1-16 15,-1-1-13-15,2 0-29 0,-2-2-40 0,2-4-126 16,8 15-93-16,-32-10 168 0</inkml:trace>
  <inkml:trace contextRef="#ctx0" brushRef="#br1" timeOffset="274191.9832">9878 4174 393 0,'0'0'86'0,"0"0"-14"0,-17 10-15 0,17-10-15 15,0 0-8-15,0 0-7 0,0 0-7 16,0 0-8-16,0 0-5 0,0 0-6 0,0 0-2 16,0 0-1-16,0 0-1 0,0 0 0 0,0 0 0 15,0 0 0-15,0 0 1 0,0 0 2 0,0 0 0 16,0 0 1-16,0 0 1 0,0 0 0 0,0 0 8 16,0 0 9-16,0 0 7 0,0 0 8 15,21-2-2-15,-21 2-3 0,0 0-4 0,23-2-7 16,-23 2-3-16,20 0-6 0,-20 0-4 15,20 1-2-15,-20-1-1 0,21 5-1 0,-21-5 1 16,19 7-2-16,-19-7 1 0,17 12-1 0,-17-12 1 16,17 16-2-16,-17-16 4 0,22 20-3 0,-22-20 3 15,28 22-3-15,-11-11 2 0,3-1-1 0,2-1 1 16,2 1-1-16,4 0 1 0,0-1-1 0,4 2 1 16,-1-1-1-16,2 1 2 0,3 0-3 0,1 1 4 15,2 0-3-15,0 1 2 0,2 2-3 16,3-1 4-16,0 1-4 0,2 0 4 0,1 2 14 15,2 0-15-15,1 1 14 0,2 1-14 16,-1 0-2-16,3 0-10 0,-1 2 9 0,1 1-9 16,3-2 10-16,1 3 5 0,2-1-5 0,1 1 4 15,2 1-5-15,3 0 4 0,0 2-4 0,3-2 5 16,-3 1-7-16,1 2 6 0,5-2-5 16,0 3 5-16,2 0-6 0,0 0 7 0,-1 1-7 15,4 0 5-15,-3 1-7 0,0 3 8 0,0 2 15 16,-1 0-15-16,1 2 15 0,1 1-27 0,-1-2 5 15,2 4-4-15,1-1 2 0,0 0 9 0,1 3-8 16,1-1 8-16,2-1-8 0,3 2 10 0,2-5-3 16,2 3 13-16,3-1-7 0,3 1 13 15,3-1 6-15,2-1-29 0,-2 1 27 16,7 1-30-16,-1-1 9 0,1 2 10 0,4-1-11 16,1 1 10-16,0 1-9 0,5 0 10 0,-5 1-11 15,1 0 9-15,0-2-13 0,0 2 11 0,1 0-13 16,2 2 13-16,0 0 10 0,0 1-28 0,3 0 28 15,1 1-29-15,2-4 5 0,2 3 11 0,5 0-14 16,3-1 10-16,2 0-11 0,4-2 11 0,0 0-12 16,1-2 12-16,0 1-6 0,4 0 14 15,-4 1 21-15,3 0-28 0,0-2 32 0,2 5-26 16,0-4 4-16,4 4 9 0,-2-3-14 0,3 1 6 16,1-1-12-16,4 2 10 0,-3 1-12 15,3 1 11-15,-1 3-14 0,2 0 12 0,-3 2 12 16,-2 3-26-16,-3-1 26 0,-1 4-26 0,-1 3-2 15,-3 0 15-15,1 1-18 0,1-1 16 16,4-1-18-16,-1-1 16 0,3 4 6 0,2 0-24 16,4 0 23-16,2 1-25 0,4-1 0 0,2-1 16 15,3-1-15-15,1 1 15 0,2-2-14 0,1-2 16 16,3 2 10-16,4-1-20 0,0 0 27 0,2 1-24 16,3-2 2-16,1 0 14 0,3 1-16 0,-1-1 14 15,1 0-16-15,2 0 14 0,-5 1-17 0,-2-1-6 16,-8 2 25-16,1 0-25 15,-3 1 24-15,-5 0-7 0,-3 0-15 0,-4-2 13 16,-4-1-15-16,-5-2 9 0,-2 0-28 0,-7-6-4 16,5 6-25-16,-11-15-59 0,14 11-44 0,-20-14-165 15,-3-6-121-15,11 11 128 0,-30-28 323 0</inkml:trace>
  <inkml:trace contextRef="#ctx0" brushRef="#br1" timeOffset="275348.201">3801 8876 404 0,'0'0'43'0,"-6"-17"-39"0,6 17-2 0,0 0-1 15,-1-17 0-15,1 17 2 0,0 0 5 0,0 0 4 16,0 0-2-16,0 0-1 0,0 0-9 0,0 0-2 16,0 0 1-16,0 0 1 0,0 0 1 15,0 0 0-15,0 0 2 0,0 0 5 0,17 9 8 16,-17-9 13-16,0 0 4 0,28 5 6 0,-28-5-5 15,32 1-1-15,-14-3-6 0,6 1 2 16,-1-2 0-16,7 2 5 0,-1-2-4 0,5 1 0 16,-1 0-11-16,4 1-4 0,2-2-2 0,3 3-2 15,1-1-1-15,4 1-1 0,-1-1-3 0,4 1 0 16,3-1-1-16,3-2-2 0,4 0 2 0,0-1-1 16,4-1 0-16,1 2 0 0,6-4 2 0,-2 3 0 15,4-1 3-15,3 0 0 0,-2-1 0 16,4 1 0-16,-1-1 1 0,0 1 0 15,3 0 1-15,2 3 0 0,1-2-2 0,0 2-1 16,0-1-2-16,2 1-2 0,0 1 3 0,1 0 0 16,1-1 1-16,1 2 3 0,-1-2 3 0,4 2 2 15,-2-2 3-15,2 0 2 0,2-1 0 0,3-1 1 16,0-2 0-16,7 2-2 0,-2-4 0 0,6 3-2 16,2-3 0-16,1 0-4 0,2-1 0 15,5-1-5-15,-3-1-1 0,2-1-5 0,2 0 1 16,-2-1-4-16,2-1 4 0,0 0-5 0,-1-1 4 15,-3 3-3-15,-1-2 2 0,2 3-2 0,-3 0 2 16,1 3-3-16,-3-2 4 0,-1 1-3 0,-4 2 3 16,-1 1-1-16,-3 0-1 0,-3 1 0 15,0 0 0-15,-5 1 1 0,-2 0 1 0,-3-1-3 16,-2 1 2-16,-1-2-3 0,-3 3-15 16,-8-7-30-16,4 10-57 0,-16-14-107 0,0 0-266 15,6 11 40-15,-19-22 301 0</inkml:trace>
  <inkml:trace contextRef="#ctx0" brushRef="#br1" timeOffset="276191.5758">10220 8467 555 0,'0'0'31'0,"27"-14"-3"16,-10 10 1-16,4 0 7 0,2 0 15 0,3 4 5 16,2-2 3-16,5 2-8 0,2-2-7 0,4 3-11 15,4-2-5-15,4 1-3 0,3-2 0 0,7 4 2 16,2-4-1-16,6 4-3 0,4-2-1 0,3 0-3 16,3-2-1-16,3 4-1 0,3-5 2 15,5 4 1-15,4-3 0 0,8 2 0 16,4-4-3-16,2 2-2 0,8-4-2 0,7 2-2 15,3-3 4-15,9 1 0 0,2-5 6 0,4 1-2 0,4-2 1 16,4 3-6-16,2-4-2 0,4 0 21 16,0-3-19-16,6 4 21 0,1-3-38 0,6 6 15 15,0-2-16-15,5 2 14 0,4-1 0 0,2 1-5 16,3-1 2-16,2 1-3 0,-2-1 3 16,5 1-3-16,-1-1 0 0,3 0-5 0,2 0 3 15,6-3-5-15,6 1 4 0,6-1-2 0,3 1 1 16,0-1-1-16,3-1 0 0,-1 0-3 0,2 1 4 15,-1-2-5-15,1 2 6 0,-4-2-5 0,1 1 7 16,5 0 0-16,3 0 7 0,2 1 2 0,-5-2 5 16,-3 2-2-16,-4-1 4 15,2 4-2-15,0-5 1 0,2 2-5 0,-6-2 5 16,6 0-5-16,-2-2 6 0,8-2-6 0,6 0 2 16,4 0-5-16,3-1-1 0,-5 0-6 0,3-1 1 15,-1 1 8-15,3 0-29 0,3 0 30 0,0 2-30 16,-1 0 18-16,-5 2 1 0,-2-1-9 0,-1 4-5 15,-3-2-11-15,-3 7-8 0,-10-4-9 0,-6 8-5 16,-17-6-14-16,-5 10-22 0,-18-9-30 16,2 15-43-16,-26-16-64 0,0 7-213 0,-11 10 10 15,-27-17 254-15</inkml:trace>
  <inkml:trace contextRef="#ctx0" brushRef="#br1" timeOffset="277094.9104">14333 5672 367 0,'0'0'118'16,"-24"-21"-24"-16,24 21-20 0,-26-17-1 0,26 17-4 15,-18-12 9-15,18 12-5 0,0 0-5 0,-12-17-11 16,12 17-17-16,0 0-12 0,0 0-4 0,0 0-3 15,0 0 1-15,16-20 3 0,-16 20 1 16,0 0 0-16,19-6 0 0,-19 6-2 0,0 0-5 16,24-3-3-16,-24 3-6 0,21 5-2 0,-21-5-2 15,23 10-2-15,-23-10 2 0,24 17-4 16,-24-17 3-16,28 23-4 0,-28-23 2 0,33 31-3 16,-12-14 3-16,-2 4-5 0,3-1 5 0,3 2-6 15,-2 1 7-15,5 2 16 0,0 1-34 0,0 0 35 16,1 3-34-16,-2 1 10 0,3 0 8 15,0 0-8-15,2 1 7 0,1 1-6 0,2-2 8 16,2 2-10-16,-1-1 9 0,3-2-9 0,1 0 7 16,1-1-6-16,2 0 8 0,0-1-6 0,0 0 10 15,-1 0-3-15,0-1 8 0,-3 0-6 0,-2 0 6 16,-2 0 14-16,-5-2-36 0,-2 0 34 0,-5 0-36 16,-6-2 11-16,-4 0 4 0,-6-2-4 15,-3 0 6-15,-4-20-2 0,-10 32 8 16,10-32-6-16,-35 27 4 0,7-13-7 0,-5-1-1 15,-9 0-3-15,-1-2 2 0,-6 0-4 0,-1-3 3 16,1 1-2-16,0-1 2 0,2-1-3 0,1 1 3 16,2 0-4-16,5-1-4 0,5 3-17 0,-1-4-22 15,8 7-33-15,-8-9-25 0,17 12-48 0,-11-13-80 16,8 3-186-16,21-6 13 0,-17 15 292 16</inkml:trace>
  <inkml:trace contextRef="#ctx0" brushRef="#br1" timeOffset="277898.2644">22879 8842 779 0,'3'-20'35'16,"-3"20"-11"-16,2-21-13 0,-2 21-6 0,0 0 5 15,0 0 4-15,13-17 2 0,-13 17-3 0,0 0-5 16,0 0-6-16,17 3-2 0,-17-3 1 0,0 0 0 16,12 20 1-16,-12-20 5 0,7 20 6 0,-7-20 14 15,10 28 5-15,-3-11 11 0,-7-17 13 0,16 36-17 16,-6-16 12-16,5 3-34 0,2-3 13 16,6 7-13-16,2-3 10 0,8 4 5 0,1-3-9 15,9 4 5-15,2 0-9 0,6 3 1 0,1-2-12 16,5 2 3-16,4 0-12 0,0 2 7 0,1-2-10 15,-3 1 8-15,-3 1-9 0,-3-1 7 16,-2 2-7-16,-6-3 8 0,-8 2 13 0,-6-5-31 16,-10-1 33-16,-9-1-31 0,-9-3 13 0,-8 0 14 15,-12-5 7-15,-6 6 10 0,-17-8-2 16,-5 3-1-16,-16-4-15 0,-4 1 0 0,-9-3-6 16,-9 0 1-16,-5-2-3 0,-4 0 1 0,-3-3-5 15,1 1 2-15,1-1-4 0,2-1 2 0,3-1-8 16,4-3-9-16,14 1-21 0,-1-13-41 0,25 11-69 15,-11-21-113-15,15 7-223 0,13 6 35 0,-7-17 319 16</inkml:trace>
  <inkml:trace contextRef="#ctx0" brushRef="#br1" timeOffset="278663.8879">13592 7924 1061 0,'0'0'90'0,"-25"-12"-19"15,25 12-27-15,0 0-14 16,0 0-9-16,0 0-7 0,0 0-8 0,0 0 1 16,0 0 5-16,0 0 4 0,2 21 7 0,-2-21-1 15,26 21 3-15,-8-10-3 0,8 1-1 0,6-4-8 16,9 2-2-16,5-4-5 0,6 1-1 0,6-3-3 15,8 2 2-15,3-1-2 0,6 1 1 0,0-1-1 16,2 1-1-16,0 1-2 0,1 2 2 0,0 0-3 16,-4 2 6-16,-6 2-5 0,-8 2 5 15,-9 3-5-15,-11 1 3 0,-12 1-4 0,-10 2 6 16,-12 1-5-16,-10 2 16 0,-16 0 2 0,-9 9-5 16,-17 0 37-16,-8 5-33 0,-13-1 27 0,-6 2-14 15,-8-1-13-15,2 2 4 0,-1 0-15 16,2 0 3-16,2-2-13 0,5-3 7 0,5 0-15 15,4-7-5-15,10 2-28 0,-3-8-22 16,18 10-70-16,-11-20-94 0,11 9-262 0,12-4-13 16,-3-16 256-16</inkml:trace>
  <inkml:trace contextRef="#ctx0" brushRef="#br1" timeOffset="279242.0047">8318 8227 1165 0,'0'0'105'0,"-5"-17"-52"0,5 17-26 16,0 0-20-16,0 0-6 0,0 0-1 0,0 0-1 16,0 0 2-16,20 3-1 0,-20-3 1 0,29 13-2 15,-11-4 2-15,6-1-2 0,4 2 3 16,6-3-2-16,4 1 1 0,6 1 20 0,5-2-15 16,4 0 22-16,8-1-13 0,2-2 1 0,6 0 2 15,-2-1-5-15,6 1-3 0,-3 1-5 0,-4 2-22 16,0 0 19-16,-7 3-18 0,-7 1 16 15,-10 2 3-15,-10 1-4 0,-11 0 3 0,-12 3-2 16,-11 2 10-16,-14 3 2 0,-9 7 13 0,-18-1 0 16,-4 7 8-16,-15 1-14 0,-4 4 4 15,-7 0-15-15,-1 1 5 0,-5-3-12 0,2-1 7 16,2-1-12-16,4 1 9 0,8-2-10 0,7-3-13 16,9 1 20-16,8-6-51 0,14 5-8 0,-1-16-82 15,30 13-89-15,-5-11-260 0,19-18-2 0,25 6 319 16</inkml:trace>
  <inkml:trace contextRef="#ctx0" brushRef="#br1" timeOffset="279992.0284">23045 7461 638 0,'-6'-29'83'0,"-3"12"-50"0,9 17-4 16,-19-28-3-16,19 28 9 0,-17-22 20 0,17 22 8 15,0 0 1-15,-19-17-7 0,19 17-14 16,0 0-11-16,-21-10-7 0,21 10-7 0,0 0-5 16,0 0-6-16,0 0-6 0,0 0 0 15,0 0-1-15,0 0 3 0,0 0 5 0,31 23 6 16,-12-18 4-16,7 4 7 0,4-4 0 0,6 3 2 16,7-1 1-16,7 3 2 0,1-3 0 0,10 7 1 15,-3-5-6-15,7 6-1 0,-2-2-9 0,2 3-1 16,-3 1-10-16,-1 0 1 0,-2 2-11 0,-3-1 4 15,-8 0-4-15,-8 2 6 0,-9-2-1 16,-12 0 3-16,-11-1-6 0,-8-17 5 0,-26 35 18 16,-13-15-30-16,-18 3 33 0,-16 3-31 0,-13 0 9 15,-13 2 4-15,-10 1-6 0,-11 4 13 16,-7-2-4-16,2 3 9 0,-6 1-8 0,4 2 2 16,0-1-14-16,4-2 5 0,7 0-18 0,1-3-10 15,14 7-52-15,-3-16-65 0,26 8-256 0,0-4-105 16,9-10 73-16</inkml:trace>
  <inkml:trace contextRef="#ctx0" brushRef="#br1" timeOffset="281039.2534">5729 12972 116 0,'0'0'80'0,"0"0"6"15,0 0-8-15,0 0-19 0,-4-17-19 0,4 17-17 16,0 0-10-16,0 0-4 0,0 0-2 0,-17 6-1 16,17-6 1-16,0 0 3 0,0 0 0 15,0 0 4-15,-13 18 3 0,13-18 6 0,0 0 3 16,0 0 4-16,0 0-1 0,0 0-1 0,0 0 0 15,0 0 1-15,0 0 0 0,0 0-2 0,0 0-1 16,0 0-5-16,0 0-6 0,0 0-5 16,0 0-5-16,0 0-3 0,0 0-1 0,0 0 1 15,0 0 3-15,0 0 5 0,-1 17 0 0,1-17 0 16,0 0-1-16,6 18-5 0,-6-18 2 16,0 0-1-16,16 23 4 0,-16-23 0 0,18 15 3 15,-18-15 0-15,29 10 0 0,-12-7 2 0,6-2 4 16,1-3 5-16,7 0 3 0,2-5 3 0,7 0-6 15,2-4 3-15,8-2-7 0,2-1-3 0,7-3-4 16,2-1-7-16,4 0-5 0,6-4 2 0,3 2-6 16,3-1 6-16,1 1-5 0,4-2 8 0,2 0-1 15,4-1 8-15,7 0-3 0,-3 0 5 16,6 0 6-16,3-3-36 0,0 2 30 16,3-3-31-16,2 0 20 0,-3 1 10 0,3 0-3 15,1 0 3-15,0 0-7 0,-1 0 5 0,2 0-8 16,-5 1 8-16,1 1-9 0,-5 1 6 0,-4 1-11 15,-2 3 3-15,-7 2-9 0,-5 7-19 0,-11-3-34 16,0 11-56-16,-21-7-72 0,-1 8-142 16,-3 10-76-16,-25-15 207 0</inkml:trace>
  <inkml:trace contextRef="#ctx0" brushRef="#br1" timeOffset="282557.0804">8987 12622 213 0,'0'0'78'0,"18"-2"1"0,-18 2-7 0,0 0 0 16,22-10-14-16,-22 10-4 0,18-12-19 0,-18 12-10 16,21-15-13-16,-21 15-5 0,23-15-2 15,-23 15 0-15,28-17 4 0,-11 8 3 0,-17 9 11 16,34-19 14-16,-16 7 5 0,5 2 4 0,1-4-10 15,2 0-15-15,1-1-7 0,3-2-9 0,3-1 2 16,4-3-4-16,2-1 2 0,2-2-5 0,4 0 6 16,2-3-3-16,2 0 6 0,6-4-4 15,0 0 4-15,1-1-8 0,4 0 2 0,0 2 9 16,1-4-8-16,3 2 11 0,2-2-22 16,3 0 11-16,2-1-12 0,0 0 9 0,4 0 4 15,1 0-9-15,3-1 7 0,2 1-8 0,1-1 8 16,3-1-6-16,3 1 7 0,1-1-7 0,3-3 10 15,1-2-8-15,1 0 11 0,5 0 9 0,-1-3-22 16,3 4 24-16,4-5-22 0,-2 2 9 0,4-1 12 16,3-5-6-16,-2-2 15 0,5 4-7 15,-1-7 18-15,1 8-12 0,-2-4 7 0,6 0 3 16,-6-2-36-16,4 2 25 0,-1 1-28 0,-1 4 5 16,3-2 13-16,0 1-15 0,1 1 10 15,0-1-11-15,0 0 10 0,1 0-11 0,1 0 10 16,2 0-13-16,2-1 12 0,0 2 5 0,0-1-29 15,3 1 30-15,1-3-28 0,-2-2 12 0,5-2 14 16,3-2-10-16,-1-3 19 0,8-2-11 16,-1-4 19-16,6 0-3 0,1-4-26 0,2 3 20 15,4-6-21-15,1 2 5 0,2-2 17 0,0-3-18 16,0 2 15-16,2 0-17 0,-4 0-2 0,1 3 22 16,-2 0-23-16,2 4 22 0,-2 2-6 0,2 0-19 15,0 2 15-15,0 1-16 0,0 3 13 0,3 1-13 16,-3 6 10-16,3-4-2 0,0 5-29 0,0-1 24 15,4 2-25-15,-3 2 11 16,2-1 11-16,1-3-13 0,2-1 9 0,0-4-8 16,1 0 16-16,0-5-10 0,4 1 18 0,-2-2-2 15,2-5-21-15,3-1 23 0,1-4-21 0,0-1 9 16,-3-1 25-16,1-4-13 0,-7-1 25 0,2 0 3 16,-4-3-24-16,-2 5 18 0,-3-4-20 0,3 5-4 15,-1-3 18-15,2-3-23 0,-1 2 18 16,1-3-9-16,2 3-19 0,2 3 19 0,4 1-24 15,4 5 5-15,2 0 17 0,-2 0-17 0,-3 6 8 16,0 0-30-16,0 12-17 0,-12-6-53 16,10 19-104-16,-25-8-218 0,5 2-62 0,-1 7 108 15</inkml:trace>
  <inkml:trace contextRef="#ctx0" brushRef="#br1" timeOffset="283400.8508">22053 6644 1081 0,'0'0'175'0,"-22"-24"-119"0,22 24-14 0,0 0-19 15,0 0-5-15,-5-17-4 0,5 17-7 0,0 0-4 16,18-8-4-16,-18 8 3 0,31-5-3 0,-8 4 1 16,5-3 1-16,8 2-1 0,6-3-1 0,4-1 2 15,7-2-3-15,7-4 8 0,3 3 8 0,8-7 12 16,7 4 3-16,0-6 11 0,10 1-7 16,-1-4-24-16,1 2 34 0,0-4-46 15,-2 5 31-15,-2-2-15 0,0 6-10 0,-5 1 3 16,-3 2-5-16,-8 1 3 0,-5 3-1 0,-10 3 1 15,-5 2 0-15,-10 4-4 0,-9 3 0 0,-9 3-2 16,-20-8 2-16,19 25-2 0,-21-8 4 0,-4 4 21 16,-7 6-35-16,-8 2 32 0,-3 4-31 0,-9-1 3 15,-2 2 14-15,-6 1-11 0,-4 2 9 0,-5 0-8 16,-4 0 6-16,-2 0-5 0,-3-1 9 16,-3-3-4-16,-2-1 9 0,-1 0-7 0,1-3 6 15,5-3-11-15,5-4 7 0,11-2-10 0,6-6 1 16,12 1-29-16,5-11-32 0,20-4-74 15,0 0-151-15,0 0-206 0,45 4-12 0,-12-25 311 16</inkml:trace>
  <inkml:trace contextRef="#ctx0" brushRef="#br1" timeOffset="284369.58">13585 9976 1136 0,'0'0'26'0,"29"-19"-9"0,-9 10-7 15,3 2-8-15,7 1 9 0,5 1 8 0,2-2 9 16,9 2 3-16,2-5-4 0,6 3-8 0,2-1-6 16,5 2-2-16,1-2 2 0,1 2-2 15,3-1 1-15,0 2-2 0,-2 0-2 16,1 3-3-16,-5 1 0 0,-1 2-1 0,-8 4-2 15,-4 2 0-15,-10 4-4 0,-8 2 2 0,-12 5-5 16,-7 4 7-16,-13 6-7 0,-10 7 8 0,-11 6-8 16,-14 5 11-16,-11 4 14 0,-8 2-21 0,-7 1 28 15,-8 7-17-15,-7 0 12 0,1 5 15 0,-7-6-14 16,3 2 5-16,-3-2-29 0,0-3 9 16,2-2-17-16,7-4 5 0,6 4-16 0,2-12-68 15,20 10-66-15,-12-15-255 0,19-10-90 0,10 2 94 16</inkml:trace>
  <inkml:trace contextRef="#ctx0" brushRef="#br1" timeOffset="285057.1199">6794 12408 823 0,'0'0'124'0,"0"0"-76"0,0 0-24 0,0 0-12 15,21-2 2-15,-21 2 12 0,0 0 11 0,18-4 2 16,-18 4 1-16,0 0-8 0,27 1-9 0,-27-1-7 16,19 5-3-16,-19-5-4 0,22 11 0 15,-22-11-2-15,28 15 1 0,-28-15 2 0,37 14 3 16,-15-8 8-16,6 3 8 0,1-5 4 15,8 4 3-15,1-6-3 0,7 0-8 0,4-3-6 16,6 0-7-16,4-4-7 0,6 2-5 0,0-2-1 16,3 0-1-16,-3 1 3 0,-1 3 1 0,-3 2-2 15,-5 3 1-15,-9 2-1 0,-6 2 0 0,-11 5-9 16,-9-1 2-16,-9 5-4 0,-10 2 5 16,-9 4 1-16,-8 5 7 0,-11 3-7 0,-7 1 11 15,-9 4 21-15,-5 1-26 0,-8 0 37 0,-2 1-26 16,-6-3 5-16,2 2 11 0,-1-5-17 0,4 1 7 15,2-3-15-15,6-2 4 0,6-4-8 0,9-3-3 16,8-4-24-16,3-10-30 0,24-7-90 0,-19 7-118 16,19-7-252-16,17-2 16 0,-7-19 360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2:48:41.56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1509 1121 395 0,'0'0'61'0,"0"0"-9"0,0 0-13 15,0 0-6-15,-5-17-9 0,5 17-4 0,0 0-4 16,0 0 1-16,0 0 8 0,0 0 9 16,0 0 9-16,0 0 7 0,0 0-2 0,0 0-1 15,16-17-7-15,-16 17-1 0,0 0-11 0,0 0-7 16,0 0-7-16,0 0 1 0,0 0 11 0,0 0 9 15,0 0 8-15,16 21 6 0,-16-21-10 16,3 35 1-16,-1-9 0 0,2 5-38 0,1 7 30 16,4 6-31-16,-1 6 13 0,3 3 12 15,-1 2-18-15,1 3 13 0,-3-2-16 0,2 1 13 16,-3-3-14-16,2-2 8 0,0-6-11 0,1-8 9 16,3-9-9-16,-1-7 7 0,-12-22-6 0,28 23 5 15,-28-23 9-15,31 2 16 0,-31-2 13 0,34-17 4 16,-18-4 1-16,4-2-16 0,-3-12-2 0,2-6-18 15,-1-8 2-15,4-3-14 0,0-3 8 0,3 1-12 16,-1 3 9-16,-1-1-11 0,-2 4 10 16,-3 3-10-16,-1 3 7 0,-5 4 8 15,-1 4-42-15,-6 2 11 0,1 7-60 0,-9 0-22 16,3 25-34-16,-3-31-58 0,3 31-66 0,0 0-180 16,0 0 2-16,0 0 318 0</inkml:trace>
  <inkml:trace contextRef="#ctx0" brushRef="#br0" timeOffset="234.3544">2510 1185 1348 0,'-17'29'44'0,"13"-8"-58"0,0 4 9 15,3 4-13-15,0 7 13 16,-1 1 11-16,-1 3-10 0,0 1 12 0,-2 1-12 15,-1 0 8-15,0 3-10 0,1-1 11 0,0 0-11 16,0-4 9-16,2-3-8 0,2-10-1 0,2-4-27 16,-1-23-32-16,7 27-53 0,-7-27-100 0,0 0-46 15,23 0-115-15,-18-23 112 0,20 15 267 0</inkml:trace>
  <inkml:trace contextRef="#ctx0" brushRef="#br0" timeOffset="390.6891">2554 1081 905 0,'-17'-23'258'16,"0"17"-195"-16,-8-2-1 0,25 8-13 0,-30-6 3 16,30 6-20-16,-21-2-8 0,21 2-6 0,0 0-16 15,0 0-20-15,0 0-23 0,0 0-15 16,0 0-26-16,0 0-14 0,18 8-16 0,-18-8-48 16,37 5-67-16,-12 5-159 0,-8-6 100 0,21 13 286 15</inkml:trace>
  <inkml:trace contextRef="#ctx0" brushRef="#br0" timeOffset="656.2392">2871 1321 702 0,'4'29'93'0,"1"1"-9"16,-5-1-18-16,4 5-7 0,-5-5-2 15,4 5 4-15,-7-5-4 0,4 2-10 16,-5-4-6-16,4 2-6 0,-4-3-15 0,3 1 3 16,-2-6-6-16,4-1 3 0,0-20-4 0,0 0-3 15,-1 18-9-15,1-18-3 0,0 0 5 0,0 0 5 16,0 0 10-16,13-19 6 0,-9-2 2 0,4-2-9 15,1-7-8-15,0-1-11 0,2-1 4 0,2 0-7 16,-1-3 15-16,-1 1-4 0,0-3 9 16,-2 3-9-16,-3-1 5 0,1 3-14 0,-3-1 6 15,0 2-7-15,0-1-6 0,-2 1 33 0,1 2-34 16,-1 1 23-16,3 5-35 0,-3 2-18 0,-2 21-19 16,12-29-17-16,-12 29-15 0,0 0-28 15,27-8-27-15,-27 8-54 0,0 0-112 0,37 23-108 16,-37-23 244-16</inkml:trace>
  <inkml:trace contextRef="#ctx0" brushRef="#br0" timeOffset="890.6275">3655 865 913 0,'-20'0'53'0,"20"0"-55"15,-20-2 13-15,20 2 17 0,0 0 17 16,-16 19 2-16,16-19-15 0,-6 33-10 0,3-7-9 16,2 2 8-16,-2 9-7 0,3 4 6 0,-1 11-9 15,1 4-28-15,0 9 20 0,0-2-22 0,-3 8 5 16,-1-6-1-16,2 7-49 0,-5-13-22 0,8 12-64 16,-7-15-56-16,3-10-154 0,12 15 61 15,-17-35 299-15</inkml:trace>
  <inkml:trace contextRef="#ctx0" brushRef="#br0" timeOffset="1421.8745">3445 1421 1520 0,'0'0'75'0,"-22"-6"-73"0,22 6-11 15,0 0 4-15,11-23 1 0,-11 23 5 0,28-25-2 16,-11 14 4-16,3 1-5 0,0 2 9 0,3-1-2 16,2 1 4-16,3 0-2 0,-2 0-1 15,2 2-3-15,0 0 0 0,-1 3-4 0,-1 1 3 16,-3 2 1-16,-3 0 2 0,0 1 1 0,-20-1-3 16,29 3 1-16,-29-3-3 0,19 6 5 0,-19-6 1 15,0 0 3-15,0 0 2 0,17 21-1 16,-17-21 0-16,0 21-1 0,0-21-5 0,-4 31 2 15,-1-10-4-15,0 4 8 0,-4-2-3 0,1 3 7 16,-2-1-6-16,2 1 3 0,0-1-9 16,2-1 5-16,1-1-5 0,3-1 3 0,1-5-4 15,1-17 0-15,2 24-6 0,-2-24 5 0,0 0-2 16,20 18 1-16,-20-18 1 0,26-8-1 0,-6-3 2 16,2-5-1-16,2-3 2 0,0-7-4 0,2-1 5 15,1-4-6-15,-2 2 5 0,1 1-5 0,-1-1 7 16,-3 4-8-16,0-3 7 0,-2 5-5 15,-5 3 5-15,0 0-5 0,-15 20 5 16,19-29-2-16,-19 29 1 0,0 0 2 0,0 0-3 16,0 0-4-16,0 0-1 0,0 0-4 0,0 0-3 15,0 0-6-15,0 0-4 0,-6 27 1 0,3-5 0 16,-3-1 0-16,3 5-11 0,-3-6-10 0,7 3-22 16,-1-23-10-16,6 38-14 0,-6-38-12 0,17 34-18 15,-17-34-22-15,26 24-57 0,-26-24-51 16,28 6-126-16,2 11 110 0,-30-17 262 0</inkml:trace>
  <inkml:trace contextRef="#ctx0" brushRef="#br0" timeOffset="1796.8572">4527 1379 571 0,'-14'-29'59'0,"14"29"-10"0,-28-27-10 15,28 27 9-15,-29-21-1 0,12 14 21 0,17 7 5 16,-33-2 22-16,33 2-1 0,-32 16-3 0,32-16-8 15,-31 29-13-15,16-6-1 0,-6-2-16 0,8 10 5 16,-5-7-16-16,7 5 0 0,-3-3-13 0,7 1 1 16,-2-2-13-16,6 0 2 0,0-5-10 0,5-1-1 15,-2-19-6-15,8 29 0 0,-8-29-1 16,16 20 0-16,-16-20 0 0,23 10 1 0,-23-10-2 16,33-8 1-16,-14-3 1 0,3-4-3 0,-1-3 4 15,2-3-5-15,-1-2 6 0,1-2-7 16,-1 0 7-16,-3 1-8 0,-2 2 6 0,-2 3-4 15,-15 19 4-15,19-30-3 0,-19 30 3 0,13-18-2 16,-13 18 4-16,0 0 1 0,0 0-1 0,0 0 0 16,0 0-1-16,0 0-4 0,-6 20 0 15,1-3 4-15,0 3-8 0,-1 0 7 0,1-1-5 16,0 0 4-16,5-19-2 0,-2 24-1 0,2-24-12 16,0 0-8-16,0 0-13 0,24 12-11 0,-7-13-22 15,-5-17-30-15,17 8-45 0,-14-24-67 0,24 13-37 16,-14-14-83-16,3-7-103 0,17 18 288 0</inkml:trace>
  <inkml:trace contextRef="#ctx0" brushRef="#br0" timeOffset="1971.9465">4944 899 1416 0,'-32'13'154'0,"22"6"-87"16,-7 2-24-16,6 8 4 0,-6 5-6 0,5 6-4 15,-4 4-18-15,3 8-15 0,-1-1 17 0,3 2-26 16,2 2 15-16,0-3-1 0,3-3-17 15,2-3 1-15,3-3-21 0,0-7-11 0,9 10-78 16,-9-16-3-16,16 18-34 0,-18-26-95 16,14 2-241-16,3 10-4 0,-14-34 338 0</inkml:trace>
  <inkml:trace contextRef="#ctx0" brushRef="#br0" timeOffset="2600.103">1984 2838 1294 0,'0'0'216'0,"0"0"-172"0,0 0-30 15,0 0-8-15,0 0-1 0,0 0 4 0,0 0 1 16,0 0 3-16,0 0 0 0,0 0 2 0,8 33-3 16,-7-11 1-16,-3 4-6 0,0 3 7 0,-3 2-3 15,2 3 9-15,-2-2-4 0,0 4 5 0,0-2-11 16,4 1 9-16,-3-4-10 0,3-5 5 15,1-3-8-15,1-3-18 0,-1-20 29 0,8 27-32 16,-8-27 31-16,0 0-16 0,0 0-1 16,0 0 1-16,0 0 1 0,17 10 0 0,-17-10 3 15,0 0 1-15,8-33-12 0,-4 12 30 0,-2-6-28 16,2-3 24-16,0-4-11 0,-2 0-8 0,0 0 7 16,1 2-6-16,-3-1 6 0,0 1-4 0,-1 1 4 15,-2 1-6-15,1 2 5 0,1 1-7 0,-1 4 4 16,1 3-5-16,1 2 4 0,0 18-5 0,5-29 4 15,-5 29-5-15,10-21-5 0,-10 21-9 16,0 0-8-16,24-25-14 0,-24 25-13 16,29-16-19-16,-4 14-13 0,-25 2-26 0,48-9-33 15,-30-7-46-15,19 20-127 0,-2-2-132 0,-12-14 71 16,17 23 378-16</inkml:trace>
  <inkml:trace contextRef="#ctx0" brushRef="#br0" timeOffset="2975.1322">2500 3036 1323 0,'-23'20'71'0,"23"-20"-49"0,-1 18-10 0,1-18 8 16,0 0 7-16,19 14 5 0,-19-14-8 16,29 1 0-16,-10-9 3 0,7 2 1 15,1-9 7-15,5-2-11 0,-3-5-3 0,4-2-11 16,0-4 6-16,1 0-9 0,-1-1 4 0,-6 1-6 15,-3 3 2-15,-5 3-7 0,-7 2 9 0,-12 20 5 16,11-28 8-16,-11 28 2 0,-5-20-3 0,5 20-9 16,-19-12-5-16,19 12-6 0,-37-4 0 0,15 6-1 15,-3 4-1-15,-4 5 3 0,1 5-3 0,0 4 6 16,-1 3-2-16,1 4 8 0,0 1-7 16,1 4 7-16,3 2-6 0,2 0 5 0,3-1-6 15,7-6 3-15,4 0-7 0,5-3 2 0,5-2-5 16,5-1 4-16,5-3-5 0,7-1 3 15,6-4-3-15,4-3-3 0,6-3-13 0,1-6-7 16,7 1-20-16,-1-6-15 0,12 6-55 0,-11-20-63 16,25 19-16-16,-19-23-51 0,19 14 31 15,-12-13 3-15,-3-8-120 0,9 20 91 0,-24-25 242 16</inkml:trace>
  <inkml:trace contextRef="#ctx0" brushRef="#br0" timeOffset="3334.4763">3381 2784 852 0,'-43'1'215'0,"14"-8"-118"0,7 12-9 0,-6-9 4 16,10 16-1-16,-10-6-16 0,9 12-7 16,-7-3-10-16,6 12 0 0,-4-2-12 15,7 9-2-15,-4 0-17 0,7 2 0 0,-1-1-12 16,5 0 5-16,2-3-11 0,3-2 4 0,4-5-8 16,3-2 1-16,5-4-6 0,-7-19 4 0,24 30-5 15,-24-30 3-15,35 14-1 0,-12-14 0 0,2-4 0 16,6-4-2-16,3-5 1 0,0-6-2 0,-1-2 4 15,-2-5-4-15,-3-1 5 0,-2-1-6 16,-3 0 6-16,-2 0-6 0,-4 0 5 0,-3 3-4 16,-1-1 4-16,-4 2-4 0,-1 4 5 0,-2 0-4 15,-6 20 3-15,2-29-2 0,-2 29 2 0,0 0-1 16,-2-18 2-16,2 18-1 0,0 0-2 0,0 0-1 16,0 0-2-16,-15 20 2 0,15-20-1 15,-10 35 4-15,7-12-5 0,-1 2 5 16,0 0-6-16,4 0 5 0,0-4-5 0,3-3-2 15,-3-18-11-15,12 23-5 0,-12-23-11 0,23 8 0 16,-5-8-2-16,1-10-7 0,7 2-16 0,-4-17-27 16,16 10-40-16,-16-26-63 0,22 15-72 0,-15-9-176 15,-1-13-15-15,14 15 333 0</inkml:trace>
  <inkml:trace contextRef="#ctx0" brushRef="#br0" timeOffset="3506.3674">3913 2317 1285 0,'0'0'210'0,"-25"10"-90"15,17 9-32-15,-7-1-23 0,4 13-12 16,-6 5-20-16,3 7 0 0,-2 6-14 0,3 4-8 16,1 3 15-16,2 2-22 0,2 0 15 0,3 1-10 15,2-3-14-15,3-3 9 0,3-5-22 0,-1-8-21 16,7 2-23-16,-3-11-29 0,12 10-77 16,-18-41-111-16,12 41-294 0,0-17 6 0,-12-24 391 15</inkml:trace>
  <inkml:trace contextRef="#ctx0" brushRef="#br0" timeOffset="4334.4945">2087 4114 1066 0,'0'0'247'0,"-2"-17"-235"0,2 17-5 0,-18 2 12 16,18-2 8-16,-25 7 8 0,6-1 0 16,2 5-3-16,-7 1-4 0,1 6 8 0,-5-1-1 15,4 7 4-15,-6-2-5 0,9 3 2 0,-3-3-12 16,5 1 0-16,1 0-12 0,2-1-1 0,4 1-9 15,3 0 2-15,3-2-7 0,3 1 6 0,3 0-6 16,3-3 5-16,3 1-5 0,-6-20-15 0,20 31 32 16,-20-31-30-16,28 28 31 0,-28-28-14 15,31 22-3-15,-14-14 1 0,-17-8 1 0,32 11 1 16,-32-11-1-16,29 6 1 0,-29-6-1 16,21 5 1-16,-21-5-1 0,0 0 0 0,0 0 1 15,0 0 0-15,12 23-1 0,-12-23 1 0,-15 27-5 16,2-8 0-16,-4 3-9 0,-5 1 1 0,0 1-5 15,-1-2 4-15,2 1-8 0,1-6-5 0,5 2-25 16,-2-12-22-16,16 11-59 0,1-18-65 16,0 0-88-16,0 0-214 0,0 0 87 0,35-5 412 15</inkml:trace>
  <inkml:trace contextRef="#ctx0" brushRef="#br0" timeOffset="4771.9893">2413 4382 1078 0,'20'-8'134'0,"-20"8"-82"0,0 0-25 16,-11-18 6-16,11 18 5 0,0 0 1 0,0 0-8 15,-28-14-4-15,28 14 0 0,-24-2 3 0,24 2 3 16,-29 4 4-16,29-4 2 0,-35 10 0 0,16 1-4 16,-4-3-4-16,2 7-3 0,-2-2-4 0,3 5 4 15,-3 1-7-15,2 3 2 0,-1 2-8 16,3 2-12-16,-1-1 23 0,3 4-28 0,2-1 21 15,2 0-12-15,5-3-8 0,3-2 3 0,2-2-4 16,3-21 2-16,6 29-3 0,-6-29 1 0,19 14-1 16,-19-14 2-16,34 0 0 0,-12-5 1 15,3-5 2-15,1-7-3 0,2-5 5 0,1-6-2 16,1-3 4-16,2-6-5 0,-1-1-8 0,2-2 20 16,-2 1-21-16,-3 2 21 0,-3 0-7 15,-4 7-7-15,-4 3 5 0,-3 6-5 0,-3 2 4 16,-11 19-3-16,15-24 2 0,-15 24-1 0,0 0 0 15,0 0 1-15,0 0-2 0,0 0 1 0,0 0-1 16,0 0-1-16,-1 31-1 0,-3-6 3 0,-3 9-6 16,-2 4 8-16,0 4-9 0,-2-1-11 0,0 0 15 15,1-4-31-15,4-2 15 0,2-7-17 16,7 0-18-16,-3-28-16 0,19 36-33 0,-19-36-31 16,42 15-62-16,-42-15-70 0,49-24-249 15,-8 19 56-15,-16-23 409 0</inkml:trace>
  <inkml:trace contextRef="#ctx0" brushRef="#br0" timeOffset="5318.8678">2943 4340 1431 0,'-42'5'113'0,"42"-5"-57"16,-32 17-10-16,32-17-2 0,-31 26-6 0,15-9-7 16,-1 1-14-16,2 2-2 0,-1 3-8 0,1 1-14 15,2 1 27-15,2-1-28 0,1-1 29 0,3 0-10 16,-1-3-8-16,5-2 4 0,0-1-7 15,3-17 2-15,3 26-3 0,-3-26 2 0,5 18-2 16,-5-18 1-16,0 0-1 0,0 0 0 16,0 0 1-16,19 8 0 0,-19-8 1 0,0 0 1 15,20-23 1-15,-20 23-3 0,15-33 4 0,-5 12-5 16,-4-3 5-16,0-2-5 0,-1 1-9 0,0-3 26 16,-3 0-26-16,1-1 25 0,-2-1-11 0,0 2-6 15,3 0 5-15,-2 4-5 0,2 2 5 0,0 4-5 16,-4 18 3-16,8-26-2 0,-8 26 0 15,0 0-2-15,0 0-1 0,17-15 0 0,-17 15 0 16,0 0 3-16,18 17 0 0,-18-17 2 0,18 27-3 16,-18-27 5-16,23 35-4 0,-12-16 4 0,0 2-3 15,-2-2 3-15,0 2-1 0,0-3 6 16,0 0-3-16,0-1 4 0,-9-17-5 0,18 24-16 16,-18-24 12-16,18 15-13 0,-18-15 14 0,22 6 1 15,-22-6-1-15,24-6 0 0,-24 6 1 16,26-19 15-16,-26 19-14 0,28-32 13 0,-12 11-12 15,-1-2-5-15,1 1 4 0,-1 0-3 0,-3 1 2 16,0 3-3-16,-12 18 5 0,18-28-4 0,-18 28 3 16,0 0-1-16,14-17 3 0,-14 17 2 0,0 0 0 15,0 0 1-15,0 0-2 0,-2 19 0 0,2-19-2 16,-6 38 2-16,3-11-5 0,-3 3 3 0,1 1-6 16,-1 3-8-16,1-1 20 15,2-1-22-15,3-1 21 0,2-5-10 0,4 0-6 16,0-6-4-16,4 2-12 0,-10-22-8 0,25 34-10 15,-25-34-6-15,34 28-58 0,-34-28-26 0,41 19-68 16,-41-19-126-16,28-10-200 0,-2 11 43 0,-14-17 440 16</inkml:trace>
  <inkml:trace contextRef="#ctx0" brushRef="#br0" timeOffset="5678.2316">3490 4457 1339 0,'0'0'178'0,"0"0"-151"0,0 0-21 16,0 0 4-16,0 0 4 0,-4 18 6 0,4-18 3 16,17 3 2-16,-17-3 2 0,31-3-1 15,-12-3 0-15,6 0-2 0,-4-4 0 0,4 1-3 16,-1-1-3-16,2 0-6 0,-2-1 1 0,2 0-7 16,-6-1 2-16,-2 0-5 0,-18 12 0 0,27-24-2 15,-27 24 3-15,14-21 0 0,-14 21 5 0,0-18 1 16,0 18 4-16,-10-17-4 0,10 17-2 0,-21-19-5 15,21 19 0-15,-33-18-3 0,13 9 1 0,-3 3-4 16,-3 0 1-16,-1 2-1 0,-1 3 3 16,0 4 0-16,0 3 5 0,2 6 9 15,-1 3 4-15,4 5 7 0,1 3-2 0,4 3-2 16,2 5-10-16,4 1 1 0,3 2-10 0,5 1-10 16,4-1 17-16,4-1-19 0,6-3 17 0,4-3-11 15,12-4-12-15,3-5-8 0,12-4-14 0,8-9-14 16,12 0-27-16,0-22-72 0,26 17-217 15,-13-19-230-15,6-6 5 0,1 7 476 0</inkml:trace>
  <inkml:trace contextRef="#ctx0" brushRef="#br0" timeOffset="6179.1806">4779 4138 1521 0,'-17'9'53'0,"-11"-2"-33"0,5 5 6 0,-5-1 2 16,4 6 3-16,-4-1-16 0,0 3-2 0,-3 1-3 15,3 0 7-15,-2-2 1 0,2 3 5 16,1-3-6-16,4 0 2 0,4-2-7 0,19-16 1 16,-25 23-7-16,25-23-2 0,0 0-4 0,0 0-3 15,0 0 0-15,21 18 3 0,-4-18-1 0,6 0 2 16,4-5 0-16,6-2 0 0,3-2 1 0,3-2-2 15,3 1 3-15,-1-1-3 0,1 2 2 0,-3 2-2 16,-3 3 0-16,-6 2 0 0,-6 2 1 0,-5 2-1 16,-19-2 1-16,19 11 2 15,-19-11 0-15,5 23 3 0,-9-3-5 0,-2 3 4 16,-5 4-8-16,-5 4-9 0,-4 1 23 0,-3 2-24 16,-2-1 24-16,2-1-9 0,3-4-5 0,0-2 4 15,7-5-9-15,13-21-2 0,-17 31-20 0,17-31-24 16,0 0-37-16,0 0-32 0,20 9-55 0,-15-30-73 15,21-2-264-15,4 3 40 0,-8-20 348 0</inkml:trace>
  <inkml:trace contextRef="#ctx0" brushRef="#br0" timeOffset="6366.7071">5285 4132 1209 0,'0'0'337'15,"0"0"-268"-15,-30 15-23 0,19 5 3 0,-6-1-5 16,3 7-3-16,-4 2-19 0,2 2 1 15,-3 4-10-15,2 2 5 0,0 1-9 16,1 1 7-16,-2 1-8 0,4-1-12 0,3-2 21 16,3-1-26-16,3-6 20 0,3-4-11 0,3-5-13 15,-1-20-6-15,8 26-13 0,-8-26-27 0,25 14-26 16,-25-14-9-16,36 0-41 0,-26-20-71 0,18-1-290 16,-3 1-13-16,-9-15 239 0</inkml:trace>
  <inkml:trace contextRef="#ctx0" brushRef="#br0" timeOffset="6554.2288">5098 3989 1569 0,'0'0'139'0,"-23"18"-141"16,23-18-13-16,0 0 0 0,0 0 3 15,17 8 5-15,-17-8-10 0,40-2-29 0,-21-12-51 16,23 14-98-16,-19-20-160 0,13 2-175 0,8 9 114 15,-14-16 416-15</inkml:trace>
  <inkml:trace contextRef="#ctx0" brushRef="#br0" timeOffset="6882.3109">5469 4152 1665 0,'0'0'60'16,"-22"14"-36"-16,22-14-6 0,0 0-7 0,0 0-5 15,0 0-2-15,0 0 7 0,28-6 8 0,-9 3 3 16,6-6 1-16,4-1-6 0,2 2-1 0,1-2-5 16,0 3 0-16,-3 2-5 0,-4 0-2 15,0 4-2-15,-7 1-2 0,-18 0 2 0,28 7-2 16,-28-7 2-16,0 0-2 0,17 27 2 0,-20-10-4 16,-3 6-3-16,-6 6-10 0,-9 1 2 0,-4 5-4 15,-4-1 13-15,-4 1-2 0,1-1 10 0,-1 1-8 16,3-2 7-16,1-2-4 0,2-2-9 0,4-3 25 15,4-1-26-15,3-4 25 0,5-3-12 16,11-18-4-16,-11 24 1 0,11-24-2 16,0 0 0-16,24 12 3 0,-4-13-1 0,6-5 2 15,6-5 0-15,6-6-1 0,3-4-8 0,8-2-20 16,-1-3 16-16,5 4-50 0,-13-11-63 0,15 20-38 16,-23-18-62-16,23 21-130 0,-9-1-133 0,-15-12 77 15,14 20 411-15</inkml:trace>
  <inkml:trace contextRef="#ctx0" brushRef="#br0" timeOffset="7272.9288">5896 4342 1223 0,'0'0'244'0,"-22"13"-211"15,22-13-22-15,0 0 10 0,0 0 12 16,0 0 21-16,30-5 9 0,-30 5-4 0,37-14-15 15,-14 4-11-15,5 0-10 0,0-1-4 0,2 0-4 16,-1-1 1-16,2 0-4 0,-2 1 3 0,2-1-5 16,0-2 0-16,-1 0-5 0,-2 0-1 0,-1-2-6 15,-3 2 3-15,-1-1-2 0,-4 3 2 0,-19 12-1 16,21-19 3-16,-21 19-1 0,0 0 2 16,4-22-1-16,-4 22-1 0,0 0-4 15,-24-19-3-15,24 19-2 0,-34-5 1 0,12 6 3 16,-2 4 1-16,-2 3 2 0,-2 4 1 0,-1 4 4 15,-2 5 1-15,2 3 7 0,0 3-2 0,2 2 3 16,3 1-7-16,2 0 1 0,3 1-9 0,2 2 3 16,2-1-6-16,4-2 5 0,6-5-8 0,4-3-3 15,8-3-9-15,-7-19-14 0,33 28 6 16,-10-19-14-16,9-3 18 0,3-8-17 0,10 6-38 16,-2-20-43-16,19 19-90 0,-20-27-77 0,26 10-124 15,-3 3-77-15,-12-18 291 0</inkml:trace>
  <inkml:trace contextRef="#ctx0" brushRef="#br0" timeOffset="9040.7922">2096 5630 839 0,'0'0'233'16,"0"0"-190"-16,16-21-9 0,-16 21 15 15,0 0 14-15,-1-24 15 0,1 24-11 0,0 0-19 16,0 0-13-16,-24-6-11 0,24 6-6 0,-31 7 0 16,14 3 7-16,-6-1 3 0,2 8 8 0,-7-2 0 15,4 5 2-15,-3-1-7 0,4 2-2 0,0-1-9 16,6-2-4-16,17-18-9 0,-27 25-17 0,27-25 12 16,0 0-17-16,-11 21 29 0,11-21-15 15,0 0 15-15,0 0-15 0,17 16-1 16,-17-16 2-16,22 1-1 0,-22-1 2 0,34-4-1 15,-13 2-1-15,1-2 2 0,-1 3-1 0,1 0 0 16,-3 2 1-16,-2 2-2 0,-17-3 2 0,23 13-3 16,-23-13 3-16,12 20 0 0,-9-3 3 0,-2 5-4 15,-2 3 6-15,-4 3-7 0,-4 1 5 0,-3-1-5 16,-4-2 4-16,-2 0-6 0,0-2 6 16,1-3-6-16,2-4-3 0,15-17-22 0,-19 18-26 15,19-18-59-15,0 0-75 0,0 0-103 0,0 0-215 16,0 0 0-16,29-23 370 0</inkml:trace>
  <inkml:trace contextRef="#ctx0" brushRef="#br0" timeOffset="9572.0369">2460 5601 1367 0,'-17'8'49'0,"17"-8"-15"0,0 0 3 0,0 0 7 16,-21 16 0-16,21-16-11 0,-12 19-14 0,12-19-3 15,-18 26-3-15,18-26 3 0,-17 30-2 0,8-13 6 16,2 2-4-16,0 2-17 0,-3-1 29 16,3 4-30-16,-2-1 25 0,1 4-8 0,-2-2-6 15,1 1 6-15,1-5-5 0,1 0 1 16,-2-4-8-16,9-17 0 0,-11 23-3 0,11-23 1 16,0 0-2-16,0 0 0 0,0 0-2 0,0 0 0 15,0 0 2-15,0 0 1 0,7-21 4 0,2 2-5 16,2-8 5-16,2-4-7 0,2-3 6 0,-1-1 10 15,1 1-24-15,-3 2 25 0,-1 1-24 16,-1 4 9-16,-3 1 10 0,1 3-3 0,-5 1 4 16,2 4-3-16,-5 18 2 0,5-22-4 0,-5 22 5 15,0 0-2-15,0 0-1 0,0 0 0 0,0 0-3 16,0 0-1-16,0 0-3 0,0 0 2 0,1 29-3 16,2-12 3-16,-1 3-4 0,2-1 4 15,2 0-4-15,0-2 3 0,-6-17-3 0,17 28 1 16,-17-28-1-16,30 17 1 0,-10-14 1 15,6-2-1-15,4-5 1 0,4-3 0 0,2-5 1 16,2-4-2-16,1-1 4 0,0-1-5 0,1 1 4 16,-4 3-3-16,-3 0 2 0,-4 5 1 0,-4 0 0 15,-6 5 0-15,-19 4-1 0,27-1-2 0,-27 1-1 16,0 0 2-16,18 21 0 0,-18-21 1 0,4 30-2 16,-4-9 3-16,-4 4-8 0,-2 0-13 15,-1 6 13-15,-2-1-25 0,2 0 23 0,-2-2-14 16,5-1-10-16,-3-8-12 0,9 4-30 0,-2-23-20 15,9 34-32-15,-9-34-43 0,22 19-64 16,-22-19-106-16,19-6-135 0,10 14 223 0,-17-24 251 16</inkml:trace>
  <inkml:trace contextRef="#ctx0" brushRef="#br0" timeOffset="9947.0542">3305 5647 944 0,'-35'32'352'0,"11"-25"-274"0,7 10-25 16,-8-3 3-16,7 7 6 0,-6-2 11 0,5 6-38 16,-2-4 21-16,4 5-37 0,-1-3 5 0,6 1 2 15,1-3-11-15,5-1 1 16,6-20-10-16,-6 32 1 0,6-32-6 0,8 20 1 16,-8-20-2-16,18 14 2 0,-18-14-1 0,28 3 0 15,-10-5 2-15,4-4-2 0,2-5 2 0,0-3-3 16,3-3 2-16,0-5-2 0,-1 0 3 0,-1-1-6 15,-3 0 6-15,-4 1-4 0,-2 2-11 0,-3 2 29 16,-13 18-28-16,20-29 35 0,-20 29-10 16,8-23-1-16,-8 23 4 0,0-17-3 0,0 17-2 15,0 0-1-15,0 0-4 0,0 0-5 0,0 0 0 16,0 0-4-16,-19 0 0 0,19 0 0 0,-9 18-5 16,9-18-11-16,-13 37 25 0,6-11-25 15,1 2 23-15,-2 1-12 0,5 2-9 0,-1-1-1 16,3 2-10-16,0-5-2 0,4 0-17 0,-3-27-13 15,16 36-27-15,-16-36-18 0,33 23-93 16,-33-23-63-16,45-4-37 0,-15-1-191 0,-7-24 209 16,22 17 279-16</inkml:trace>
  <inkml:trace contextRef="#ctx0" brushRef="#br0" timeOffset="10165.804">4064 5142 1444 0,'-17'24'138'0,"-4"-7"-77"16,6 14-27-16,-7 2 1 0,2 11 2 0,-4 4-17 16,1 9 6-16,-2 2-14 0,1 3 9 0,1 2-16 15,2-1 7-15,3-1-1 0,2-2-21 0,5-2 18 16,4-2-20-16,3-6 6 0,3-6 3 0,5-4-27 16,1-10-8-16,9 1-13 0,-14-31-16 15,38 36-17-15,-38-36-29 0,46 10-50 0,-46-10-149 16,48-28-85-16,-13 15-67 0,-11-25 351 0</inkml:trace>
  <inkml:trace contextRef="#ctx0" brushRef="#br0" timeOffset="10353.2847">4439 5208 1618 0,'-24'7'89'0,"12"15"-42"15,-5 2-12-15,3 7 1 0,-3 3-13 0,1 6 5 16,-2 4-15-16,1 0 4 0,0 3-13 0,3 1 4 15,3-2-12-15,2-2 6 0,4 1-16 0,0-5-15 16,4 0 9-16,-1-6-40 0,7 2 0 0,-5-9-29 16,14 6-13-16,-14-33-27 0,26 48-85 0,-26-48-167 15,20 26-132-15,4-5 209 0</inkml:trace>
  <inkml:trace contextRef="#ctx0" brushRef="#br0" timeOffset="10993.928">4450 5737 1462 0,'0'0'21'16,"0"0"-13"-16,-9 18 5 0,9-18 2 0,0 0 22 16,18 15-18-16,-18-15-2 0,27 2 0 0,-10-5-21 15,6-2 14-15,-1-5 3 0,5 1 1 0,-2-5 9 16,6 1-3-16,-1-4 2 0,1-1-9 0,-2-2-1 15,-4 1-7-15,-4-1 1 16,-3 1-4-16,-6 3 11 0,-12 16 2 0,16-31 13 16,-16 31 1-16,0-26 0 0,0 26-7 0,-12-22-8 15,12 22-7-15,-24-12-4 0,7 8-3 0,-2 5-1 16,-1 3 0-16,-3 4-2 0,-2 5 2 0,-1 3-1 16,0 4 4-16,0 4-1 0,1 4 7 0,1 1 1 15,3 2 8-15,-1 0-3 0,5-2-10 0,5-5 2 16,5-2-11-16,7-4 17 0,0-18-13 15,12 30 13-15,-12-30-12 0,29 19-3 0,-10-14 2 16,4-5-2-16,5-4-7 0,4-2-4 0,1-4-11 16,6-1-1-16,-1-6 8 0,5 5-35 15,-1-10-19-15,8 9-23 0,-7-8 23 0,5 5 4 16,-11-3 39-16,2 6-10 0,-9-4-6 0,0 7-3 16,-9-3-15-16,2 8-7 0,-23 5-15 15,19-9 20-15,-19 9 30 0,0 0 42 0,0 0 39 16,-11 20 21-16,5-2 13 0,6-18-7 0,-25 37-2 15,8-17-11-15,6 8-13 0,-8-5 22 0,8 8-43 16,-6-6 34-16,8 4-21 0,-2-8-5 0,6 0 8 16,5-21-21-16,-9 27 2 0,9-27-10 0,3 20 1 15,-3-20-4-15,0 0-1 0,0 0 0 0,0 0 2 16,17 5 5-16,-17-5 3 0,0 0 2 16,17-23-4-16,-17 23-5 0,16-29-4 0,-9 12 0 15,1-2 0-15,0 0 5 0,-1 0-2 16,0-2-9-16,-1 3 23 0,-1-1-24 0,0 2 17 15,1-1-18-15,-6 18 0 0,11-33 0 0,-2 16 0 16,0 0 0-16,4 0 0 0,0 0 0 0,3 0 0 16,2 4 0-16,3 0-1 0,5 3-21 0,4-2-15 15,7 7-25-15,-1-7-39 0,15 17-75 16,-18-23-127-16,10 15-294 0,5 6 30 0,-9-9 387 16</inkml:trace>
  <inkml:trace contextRef="#ctx0" brushRef="#br0" timeOffset="11876.2593">2065 6878 1038 0,'2'-21'183'0,"-2"21"-138"0,-8-29 8 0,8 29 2 15,-5-19 7-15,5 19-6 0,0 0-10 16,0 0-11-16,0 0-5 0,0 0-7 0,0 0-11 16,0 0-3-16,-20 11-5 0,20-11 5 0,-6 38 3 15,6-7 12-15,-2 2-1 0,4 6 10 0,-2 2 4 16,4 3-29-16,0-1 20 0,-1 4-27 15,1-3 4-15,1 1 7 0,1 0-9 0,-1-3 11 16,1-2-10-16,0-3 6 0,-3-2-8 0,2-2 2 16,-2-4-5-16,-1-5 6 0,1-4-6 15,-1-4 3-15,-2-16-1 0,5 21 1 0,-5-21-1 16,0 0 0-16,0 0 2 0,0 0 0 0,0 0 1 16,0 0 0-16,0 0-2 0,-1-21-1 0,1 21 2 15,-8-32-4-15,5 11 3 0,-2-1-3 0,2 0 3 16,0 0-2-16,0-2 1 0,1-1-3 0,1 1 4 15,-1 0-7-15,4 1 7 0,-1 0-5 0,4 4 5 16,2 1-5-16,-7 18 3 16,21-27-4-16,-21 27 2 0,28-17-1 0,-28 17-1 15,34-6 1-15,-16 8 0 0,1 3 1 0,3 2 0 16,-1 3 0-16,0 2-4 0,-2 3 1 0,-2 2-3 16,-1 1 3-16,-3 2-1 0,-3 1 5 0,-4 0-1 15,-5 0 4-15,-4 1-3 0,-5 2 6 0,-2 2-5 16,-6 1 5-16,-3 1-9 0,-1 0 5 15,-6 0-5-15,1-2 6 0,-4 0-4 0,-1-3 5 16,1-3 11-16,1-3-30 0,5-5 20 0,1-3-37 16,22-9-3-16,-29 4-18 0,29-4-28 0,0 0-15 15,-8-22-59-15,-1-8-46 0,25 13-100 0,-3-8-197 16,-3-16 104-16,19 18 395 0</inkml:trace>
  <inkml:trace contextRef="#ctx0" brushRef="#br0" timeOffset="12063.8268">2472 7185 987 0,'13'23'164'0,"-13"-23"-68"0,-6 23-12 16,6-23-8-16,-8 30-2 0,-2-13-18 0,9 7-4 15,-6-3-13-15,3 5-1 0,-2-1-13 0,5 2 1 16,-3 0-9-16,4 1 3 0,0-3-13 0,1-1 1 16,2-1-8-16,0-2 0 0,3-4-6 15,-6-17-2-15,14 28-13 0,-14-28-11 0,18 18-29 16,-18-18-26-16,22 7-62 0,-23-24-98 15,21 3-225-15,-20 14-45 0,20-42 349 0</inkml:trace>
  <inkml:trace contextRef="#ctx0" brushRef="#br0" timeOffset="12188.7439">2488 6962 1302 0,'-9'21'43'0,"9"-21"-65"0,-13 17-26 0,13-17-39 15,2 17-86-15,-2-17-108 0,32 31-163 0,-32-31 155 16,32 22 289-16</inkml:trace>
  <inkml:trace contextRef="#ctx0" brushRef="#br0" timeOffset="12751.2443">2880 7337 1028 0,'-26'-5'245'0,"8"16"-136"16,-14-11-13-16,15 14-3 0,-11-10-13 0,11 11-12 15,-4-4-24-15,21-11-10 0,-29 31-12 0,18-13-4 16,11-18-10-16,-13 34 1 0,9-17-5 16,4 1 3-16,3 0-2 0,-3-18 1 0,11 27-3 15,-11-27 0-15,18 16-3 0,-18-16 2 0,32 6-1 16,-13-9 1-16,3-4 1 0,1-2-3 15,0-6 4-15,0-3-4 0,-1-3 4 0,-1 0-2 16,-3-2 4-16,0 0-4 0,-3 1 4 0,-2 0-3 16,-3 0 7-16,-3 3-4 0,-1 0 4 0,-2 0-5 15,0 0 0-15,-2 2-4 0,-2 17 0 0,1-26-2 16,-1 26 1-16,0 0 0 0,0 0 0 0,0 0 0 16,0 0-3-16,0 0 0 0,0 0-2 0,-8 30 4 15,5-4-4-15,1 7 5 0,-2 7-5 16,-1 5 8-16,0 5-9 0,1 6 11 15,-2 6 6-15,1 2-17 0,1 1 16 0,0 2-15 16,1-6-1-16,2 0 11 0,-2-4-12 0,1-5 11 16,-1-3-10-16,0-5 10 0,0-3-8 0,-1-4 8 15,1-4-6-15,-3-3-14 0,1-8 28 0,-4 0-28 16,2-5 31-16,7-17-7 0,-16 24 0 0,16-24 4 16,0 0-6-16,-24 6-2 0,24-6-2 15,-22-16-2-15,22 16-11 0,-21-35 26 0,10 10-21 16,3-3 25-16,-1-2-6 0,3-5-7 0,1-3 6 15,4-4-11-15,0-6 5 0,3-3-9 0,5-2 7 16,0-3-9-16,6 4 10 0,2 0-10 0,3 6-8 16,2 5 11-16,0 6-33 0,-2 3 8 15,4 9-29-15,-5-5-25 0,11 18-46 16,-16-19-76-16,27 26-140 0,-11-9-235 0,-2-2 74 16,13 14 452-16</inkml:trace>
  <inkml:trace contextRef="#ctx0" brushRef="#br0" timeOffset="13376.2475">3559 7313 833 0,'0'0'161'0,"-33"-22"-31"0,33 22-8 15,-35-11-21-15,35 11-16 0,-41 3-15 0,21 5-8 16,-8-4-9-16,5 9-5 0,-3 1-15 0,2 2-2 16,-1 1-5-16,2 5 2 0,0 0-3 0,2 5 3 15,0 0-5-15,4 4 4 0,2-1-8 0,5 0 3 16,1-1-10-16,7-5-1 15,3-3-8-15,-1-21 1 0,15 28-3 0,-15-28-11 16,35 13 11-16,-12-11-11 0,4-3 13 0,0-4 12 16,4-4-9-16,0-6 8 0,0-4-8 0,3-5-6 15,-1-4 4-15,-1 0-4 0,-1-2 5 0,-1-2-7 16,-5 3 7-16,-2 0-6 0,-5 4 4 0,-3 2-3 16,-4 5 2-16,-11 18-2 0,11-26 1 0,-11 26 2 15,0 0-2-15,0 0 2 0,0 0-1 16,0 0-1-16,0 0 0 0,0 0-3 0,-20 25-1 15,12-5 3-15,-3 8-4 0,-1 8 6 0,0 6-5 16,-3 7 5-16,0 5-8 0,1 4-3 16,-2 5 17-16,1 3-17 0,1-1 19 0,1 1-5 15,0-3-10-15,2-5 9 0,3-4-9 0,2-9 10 16,2-5-9-16,1-5 7 0,1-6-7 0,0-3-6 16,1-8 16-16,-2-1-6 0,3-17 14 15,0 0 3-15,0 0-3 0,0 0-4 0,0 0-10 16,0 0 0-16,-8-24 0 0,5-2 0 0,0-6 0 15,0-6 0-15,3-2 0 0,1-1 0 0,2-1 0 16,-1-2 0-16,2 1 0 0,-3-3-28 0,3 2 0 16,-1-2-15-16,5 2 0 0,-2-5-8 0,8 11-49 15,-8-10-12-15,18 23-80 0,-21-19-62 16,26 23-131-16,-8 1-127 0,-8-9 214 16,19 24 298-16</inkml:trace>
  <inkml:trace contextRef="#ctx0" brushRef="#br0" timeOffset="14016.8931">3756 7406 1419 0,'0'0'99'16,"0"0"-56"-16,0 0-7 0,0 0-8 0,0 0-3 15,0 0 14-15,22-7-2 0,-22 7 1 16,36-12-7-16,-13 2-7 0,2 0-10 0,1 1-4 15,0-1-6-15,0-1-1 0,1-1-2 0,-2 0 2 16,0 0-2-16,-2 0 1 0,-4 1 0 16,-19 11 2-16,28-18 0 0,-28 18 6 0,0 0 0 15,15-17 2-15,-15 17-1 0,0 0-3 0,-4-17-4 16,4 17-2-16,0 0-2 0,-24-23 1 0,24 23 0 16,-27-10 1-16,27 10-2 0,-32 0 1 0,14 4 0 15,0 3-1-15,0 2 2 0,-2 4-3 0,1 4 3 16,-2 5-4-16,0 3 4 0,1 2-4 15,-1 3 5-15,3 1-5 0,2 1 6 0,4-1-7 16,3-2 8-16,6-2-7 0,4-4 5 16,4-5-5-16,-5-18 2 0,27 27-1 0,-8-20 1 15,4-5-1-15,3-4 1 0,4-5 1 0,3-7-3 16,3-6 3-16,3-4-10 0,3-5-3 0,0-2-6 16,2 1 4-16,0-1-7 0,-2-2 6 0,-2 0-7 15,-2 4 8-15,-5 1 0 0,-4 6 11 16,-5 0-2-16,-4 6 4 0,-20 16-3 0,25-22 4 15,-25 22 0-15,0 0 6 0,0 0 2 0,0 0 0 16,-7 17 0-16,7-17-3 0,-25 36 5 0,9-10-1 16,0 4 9-16,-3 3-7 0,0 4 7 0,1 1-8 15,1 2 10-15,1-4-6 0,3-1 5 16,2-5-6-16,4-2 0 0,2-5-6 0,2-4 0 16,3-19-3-16,2 27 1 0,-2-27-2 15,0 0 3-15,0 0 1 0,0 0 1 0,19 7 0 16,-19-7 0-16,0 0 1 0,21-30-7 0,-13 11-2 15,1-3 0-15,0-4 0 0,0 2 0 0,-2 0 0 16,-1 1 0-16,0 3 0 0,-1-1 0 0,0-1 0 16,1 0 0-16,0-1 0 0,4 1 0 0,1-1 0 15,1-3 0-15,4 3 0 0,0-5-14 16,3 3-27-16,-1-5-33 0,8 7-44 0,-14-18-88 16,27 27-175-16,-15-12-205 0,6 0 45 15,6 15 456-15</inkml:trace>
  <inkml:trace contextRef="#ctx0" brushRef="#br0" timeOffset="14391.8954">5142 6654 1408 0,'-9'40'75'0,"-18"6"-60"15,0 8 19-15,-7 3-6 0,3 6 19 0,-9 2-2 16,1 8-29-16,-7-2 17 0,1 8-20 0,-4-4-3 16,1 2 10-16,0-1-22 0,2-2 11 0,2-5 3 15,5-5-21-15,6-11 19 0,6-9-29 0,10-8-11 16,3-14-30-16,19 3-68 0,-5-25-98 16,0 0-309-16,32 0 15 0,-15-18 275 0</inkml:trace>
  <inkml:trace contextRef="#ctx0" brushRef="#br0" timeOffset="14907.5134">5081 7424 1344 0,'-15'23'31'16,"15"-23"-32"-16,0 0-4 0,0 0 0 0,0 0 3 15,22 8 5-15,-22-8 7 0,28-9 6 0,-9 2 4 16,0-6 8-16,9-1-3 0,-4-5 7 16,4 2-6-16,-1-5 2 0,-1 2-11 15,-2-2 4-15,1 1-2 0,-7 0 7 0,1 5 1 16,-10-1 5-16,-9 17-3 0,11-24 4 0,-11 24-5 16,-2-20-4-16,2 20-10 0,-17-14-5 0,17 14-7 15,-32-9-1-15,11 11 0 0,-3 1-2 0,0 6 3 16,-4 2-2-16,0 3 6 0,1 3 1 0,-1 2 6 15,0 3 1-15,3 2 8 0,0 0-5 16,6 3 4-16,2 1-11 0,5 0 0 0,3 2-7 16,4-1 0-16,7-2-5 0,2-2 2 0,7-2-6 15,5-4 5-15,5-3-10 0,4-4-3 0,8-2-15 16,-1-8-9-16,9 1-19 0,-6-14-26 16,15 7-37-16,-16-20-66 0,25 18-89 0,-23-15-185 15,4-6-18-15,9 13 279 0</inkml:trace>
  <inkml:trace contextRef="#ctx0" brushRef="#br0" timeOffset="15266.8962">5658 7233 1313 0,'0'0'147'0,"-34"12"-77"0,34-12-7 0,-24 14-12 16,24-14-9-16,-24 23-12 0,24-23-3 0,-25 31-6 16,14-13 1-16,-1 0-7 0,3 4 1 0,-1-1-2 15,0 3 4-15,2-2-5 0,0-1 3 16,2-1-7-16,3-3 2 0,3-17-5 15,-3 24-1-15,3-24-3 0,0 0 0 0,0 0 0 16,0 0 1-16,18 12 3 0,-18-12 3 0,17-12 3 16,-17 12 1-16,25-29 2 0,-10 9-6 0,0-2 2 15,1-3-6-15,1 0 4 0,-2 0-4 0,-1 0 4 16,-1 4-6-16,-2 1 2 0,0 2-4 16,0 0 3-16,-11 18-3 0,17-28 1 0,-17 28-3 15,0 0 2-15,15-19-1 0,-15 19 1 0,0 0 3 16,0 0-2-16,0 0 1 0,2 19-3 0,-2-19 0 15,3 32-1-15,-3-12 2 0,0 1-3 0,0-1 3 16,0 1-6-16,1-3 1 0,0 1-8 16,2-2-2-16,0 1-8 0,-3-18-4 0,11 29-9 15,-11-29-6-15,18 23-21 0,-18-23-22 16,28 15-45-16,-28-15-61 0,38-7-74 0,-27-10-133 16,10-7-87-16,10 8 208 0,-15-25 276 0</inkml:trace>
  <inkml:trace contextRef="#ctx0" brushRef="#br0" timeOffset="15438.8331">6173 6764 806 0,'5'-44'188'0,"-13"-5"-63"0,12 16-14 16,-15-5 17-16,11 38 5 0,-8-28-5 15,8 28-24-15,0 0-41 0,-24 20-31 0,11 2-24 16,-4 9 1-16,0 12-8 0,-1 8 6 16,-2 4-12-16,3 5 10 0,-1 1-12 0,2 0-3 15,4-1 19-15,1-3-19 0,4-3 13 0,2-4-16 16,5-2-35-16,-2-11-34 0,16 9-68 0,-14-26-78 15,26 19-150-15,-8-10-148 0,-8-12 124 16,18 15 402-16</inkml:trace>
  <inkml:trace contextRef="#ctx0" brushRef="#br0" timeOffset="17251.3288">6580 7158 1252 0,'-24'-14'149'16,"24"14"-50"-16,-35-8-16 0,35 8-18 0,-34 2-22 16,17 3-13-16,-5-1-8 0,1 7-2 0,-5 1-3 15,3 6 3-15,-3 2-5 0,0 4 9 16,-2 3-3-16,3 3 9 0,-1 1-4 0,2 7 6 15,1-3-10-15,2 1 3 0,3-4-11 0,5-3 1 16,6-8-11-16,6-2 0 0,1-19-4 16,12 24-1-16,-12-24-1 0,27 13 1 0,-8-12 0 15,4-6 1-15,5-3 1 0,4-7-2 0,3-5 2 16,3-4-2-16,2-4 2 0,-2-2-4 16,-2-2 7-16,-3 2-7 0,-2-1 6 0,-5 0-5 15,-3 2 3-15,-4 3-3 0,-5 1 6 0,-3 5-5 16,-4 1 3-16,-7 19-3 0,3-29 0 0,-3 29-2 15,-7-19 2-15,7 19-1 0,0 0 0 0,-25-2-1 16,25 2 1-16,-22 16 1 0,22-16 0 0,-24 31 2 16,12-12-3-16,1 3 2 0,0 0-4 0,4 2 6 15,2-2-5-15,4 1 6 0,3-2-5 16,4-5 2-16,5 1-4 0,-11-17 2 16,29 25 0-16,-9-17 1 0,2-4 1 0,1-3 0 15,4-2-2-15,-1-4 3 0,2-2-1 0,1-2 1 16,-2-2 1-16,1-1-2 0,-2-1 2 0,-2 0-3 15,0-1 1-15,-4 2 0 0,-3 1 2 0,-17 11-2 16,24-15 3-16,-24 15-1 0,0 0 2 0,0 0 3 16,0 0-1-16,0 0-1 0,0 0 1 15,0 0-3-15,0 0-3 0,0 0 0 0,-1 20-3 16,-6-2 3-16,-1 5-2 0,-1 0 4 0,-1 3-6 16,0-2-7-16,2 1-4 0,0-1 4 0,3-3-3 15,3-3 15-15,2-18-3 0,2 22 1 16,-2-22-2-16,0 0 2 0,0 0-2 0,0 0 3 15,20 9 2-15,-20-9 3 0,10-16 2 16,-10 16-3-16,12-37 2 0,-4 14-6 0,1-3 3 16,1-1-4-16,-2 2 4 0,1-2-4 0,-2 0 4 15,-1 2-3-15,1 0 4 0,1-1-4 0,-1 3 3 16,0 2-5-16,2 1 5 0,-1 3-5 0,-8 17 2 16,21-28-2-16,-21 28 2 0,25-18-1 0,-25 18 1 15,27-8 0-15,-27 8 0 0,26 0-1 0,-26 0 1 16,28 5 0-16,-28-5 0 0,29 6 1 15,-29-6-2-15,31 8 1 0,-14-5-1 0,1-1 1 16,0-1 1-16,-1 0-1 0,0-2 1 16,-17 1 0-16,24-3-1 0,-24 3 0 0,0 0 1 15,20-4 2-15,-20 4 0 0,0 0 5 0,0 0 1 16,0 0-2-16,0 0 0 0,0 0-7 0,0 0 0 16,-22-12 0-16,22 12 0 0,-21 2 0 0,21-2 0 15,-28 10 0-15,11 0 0 0,-4 5 0 16,-1 6 0-16,-3 4 0 0,-2 6 0 0,-2 1 0 15,1 1 0-15,4 1 0 0,-2-3 0 0,8-3 0 16,3-3 0-16,6-3 0 0,5-3 0 0,3-2 0 16,1-17 0-16,8 26 0 0,-8-26 0 0,20 11 0 15,-20-11 0-15,31-4 0 0,-6-7 0 0,-2-5 0 16,5-5 0-16,1-3 0 16,0-3 0-16,1-2 0 0,-3 0 0 0,-1 1 0 15,-4 1 0-15,-2 3 0 0,-5 1 0 0,0 3 0 16,-3 2 0-16,-12 18 0 0,16-29 0 0,-16 29 0 15,0 0 0-15,1-19 0 0,-1 19 0 0,0 0 0 16,-22 19 0-16,22-19 0 0,-28 39 0 0,8-8 0 16,0 4 0-16,-3 5 0 0,-2 6 0 0,1 3 0 15,-2 6 0-15,0 1 0 0,1 5 0 16,1-1 0-16,1 2 0 0,2-4 0 0,3-5 0 16,3-5 0-16,4-6 0 0,4-6 0 0,2-4 0 15,3-7 0-15,2-6 0 0,0-19 0 16,6 21 0-16,-6-21 0 0,0 0 0 0,0 0 0 15,22-13 0-15,-14-4 0 0,3-9 0 0,3-5 0 16,-2-5 0-16,1-3 0 0,-1 1 0 0,-1 0 0 16,-1-1 0-16,0-1 0 0,-4 0 0 15,1-1 0-15,0-1 0 0,2-1 0 0,1 2 0 16,-1 4 0-16,2 6 0 0,0 6 0 0,-1 6 0 16,-10 19 0-16,20-27 0 0,-20 27 0 0,21-16 0 15,-21 16 0-15,27-13 0 0,-10 7 0 0,3-1 0 16,4-2 0-16,2 1 0 0,0-2 0 0,2 1 0 15,1-2 0-15,-1-1 0 0,-2-1 0 16,-1 0 0-16,0-3 0 0,-1 2 0 16,-2-2 0-16,-1-2 0 0,-2 1 0 0,-3-1 0 15,-4 1 0-15,-5 0 0 0,-4 0 0 0,-4 0 0 16,-4-1 0-16,-3 1 0 0,0-1 0 0,8 18 0 16,-28-27 0-16,11 19 0 0,-3 3 0 0,2 5 0 15,-1 1 0-15,-2 7 0 0,0 1 0 0,1 5 0 16,-2 5 0-16,2 1 0 0,2 5 0 15,4 2 0-15,1 3 0 0,4 0 0 0,4-1 0 16,4-1 0-16,3-4 0 0,4-2 0 0,5-2 0 16,2-3 0-16,7-2 0 0,3-3 0 0,1-3 0 15,3 0 0-15,5-4 0 0,3-4 0 0,4-2 0 16,5-7 0-16,-1 0 0 0,4-5 0 16,-2-1 0-16,1-1 0 0,0-4 0 0,0 0 0 15,1 0 0-15,-4 1 0 0,1 1 0 16,-5 1 0-16,-3 1 0 0,-4 2 0 0,-4 0 0 15,-4 3 0-15,-5 2 0 0,-19 8 0 0,20-10 0 16,-20 10 0-16,0 0 0 0,0 0 0 0,0 0 0 16,-25-10 0-16,8 9 0 0,-4 2 0 0,-3-1 0 15,-3 3 0-15,-1 0 0 0,-4 2 0 0,0 4 0 16,-2-1 0-16,-1 4 0 0,3 3 0 16,2-1 0-16,4 3 0 0,3 1 0 0,1 2 0 15,2 1 0-15,4 1 0 0,4 0 0 0,4-3 0 16,8-19 0-16,-4 29 0 0,4-29 0 15,18 21 0-15,-18-21 0 0,39 7 0 0,-8-9 0 16,5-7 0-16,9-3 0 0,4-6 0 0,6-6 0 16,0-4 0-16,5-3 0 0,3-6 0 0,2-3 0 15,-1-1 0-15,-1 0 0 0,-1 0 0 16,-2 2 0-16,-5-2 0 0,-3 3 0 0,-7-2 0 16,-4 0 0-16,-7 1 0 0,-2 2 0 0,-9-3 0 15,-3 1 0-15,-7 4 0 0,-6 6 0 0,-5 9 0 16,-2 20 0-16,-17-12 0 0,-2 18 0 0,-6 9 0 15,-8 12 0-15,-6 10 0 0,-4 8 0 0,-2 9 0 16,0 3 0-16,3 7 0 0,2 5 0 16,0 1 0-16,1 2 0 0,6-5 0 15,2-5 0-15,11-4 0 0,3-12-44 0,19 10-171 16,-18-16-398-16,24-4-27 0,-2-5 106 0</inkml:trace>
  <inkml:trace contextRef="#ctx0" brushRef="#br0" timeOffset="18126.2988">2104 8611 598 0,'0'0'217'0,"0"0"-103"0,1-17-19 16,-1 17 0-16,0 0 3 0,0 0-6 0,-6-29-6 15,6 29-12-15,0 0-5 0,2-20-8 0,-2 20-9 16,0 0-9-16,-3-20-10 0,3 20-10 16,0 0-6-16,0 0-3 0,0 0-4 0,0 0-1 15,0 0-3-15,0 0 1 0,0 0-3 16,-2 28 2-16,0-5-3 0,-2 8 1 0,-1 4-2 16,-1 5 7-16,0 2-4 0,0 3 13 0,0 2-8 15,2 4-5-15,1-1 19 0,2 2-19 0,1-4 17 16,1-3-7-16,2-8-12 0,5-4 2 0,3-6-6 15,4-9 4-15,7-5-6 0,4-6 4 16,7-9 0-16,2-7 1 0,4-10 5 0,3-10-5 16,3-8 8-16,3-11-7 0,-2-5-4 0,3-6 17 15,-3-4-15-15,0 1 16 0,-4 1-3 0,-5 3-10 16,-6 2 8-16,-5 6-9 0,-6 6 0 0,-4 4-3 16,-7 5 0-16,-3 4 0 0,-4 5 0 0,-2 3 0 15,0 23 0-15,-9-26 0 0,9 26 0 16,0 0 0-16,-19 0 0 0,19 0 0 15,-19 25 0-15,7-1 0 0,-1 10 0 0,0 8 0 16,-3 9 0-16,0 4 0 0,0 3 0 0,2 1 0 16,3-4-20-16,1-4-5 0,6 2-11 0,2-9-30 15,9 2-3-15,-3-14-58 0,16 9-38 0,-20-41-62 16,39 49-117-16,-13-27-172 0,-5-18 65 0,15 16 451 16</inkml:trace>
  <inkml:trace contextRef="#ctx0" brushRef="#br0" timeOffset="18673.1741">2962 8922 1501 0,'-35'-4'109'0,"35"4"-96"16,-18 4 11-16,18-4-20 0,0 0 12 16,-17 26-1-16,17-26-7 0,-9 35 5 0,6-13-1 15,-1 5 7-15,1 0-6 0,1 5 3 0,0-2-2 16,0 4 9-16,-1-4-8 0,1 0 8 0,-1-3-12 15,0-3 0-15,2-2-5 0,1-4 4 0,0-18-5 16,0 23 2-16,0-23-4 0,0 0-1 0,0 0 1 16,0 0 0-16,0 0 1 0,0 0 1 0,0 0-1 15,5-22-1-15,-4 4 2 0,2-5-5 16,0-6 3-16,1-1-6 0,0-3 7 16,1 1-6-16,-1-1 5 0,0 0-5 0,-2-2 4 15,3 0-4-15,-1-1-7 0,2 1 24 0,-1-1-25 16,1 4 24-16,3 3-9 0,0 5-7 0,2 6 6 15,-11 18-6-15,23-23 1 0,-23 23-2 0,22-10 1 16,-22 10-1-16,26-1-2 0,-26 1-4 16,28 8-4-16,-28-8 1 0,29 16-3 0,-29-16 3 15,23 22 0-15,-23-22 3 0,18 26-2 0,-18-26 4 16,12 31-1-16,-12-31 7 0,6 30-2 0,-6-30-15 16,-3 28 31-16,3-28-30 0,-12 28 30 0,12-28-9 15,-19 26-4-15,19-26 3 0,-24 23 1 0,24-23 4 16,-32 21-1-16,15-13 3 0,0-1-2 15,0-1-2-15,0 2-4 0,17-8 0 16,-32 13-3-16,32-13 4 0,-31 17-2 0,31-17 1 16,-30 28-1-16,16-9 0 0,0 7-3 0,-2 5 7 15,0 8-6-15,0 5 12 0,-1 5-6 0,1 4 10 16,-3 4-12-16,2 1-6 0,-1-1 14 0,0 1-20 16,2-4 18-16,1-4-7 0,4-4-15 0,3-10-5 15,5-2-24-15,0-14-34 0,14 9-87 0,-11-29-154 16,0 0-280-16,18 19 35 0,-18-19 441 15</inkml:trace>
  <inkml:trace contextRef="#ctx0" brushRef="#br0" timeOffset="19204.4227">3407 8830 455 0,'0'0'183'0,"15"-35"-25"16,-15 35 13-16,17-25-22 0,-17 25-21 0,0 0-32 15,24-6-24-15,-24 6-18 0,0 0-6 0,0 0-6 16,12 28-6-16,-12-9-15 0,2 7-3 0,-5 4 6 16,0 5-26-16,-6 3 36 0,2 5-22 0,-4-2 13 15,1 3 12-15,-3-4-12 0,4 0 8 16,-2-6-9-16,5-3 4 0,-1-7-8 0,3-3-3 16,4-21-8-16,-3 24-1 0,3-24-4 0,0 0 1 15,0 0 0-15,0 0 0 0,0 0 4 0,0 0 3 16,0 0 1-16,8-30-1 0,-3 7-1 15,0-4-7-15,1-2 1 0,0-4-5 0,1 1 4 16,1-2-5-16,-2-1 7 0,1 1-5 16,-3 0-3-16,0 3 17 0,0-2-19 0,0 2 18 15,-2-1-10-15,1 2-5 0,0 4 2 0,1 4-1 16,1 5 0-16,-5 17 0 0,7-20 0 0,-7 20-2 16,0 0-1-16,0 0-6 0,20-5-5 0,-20 5-5 15,23 5-12-15,-23-5-10 0,35 10-15 0,-18-9-21 16,10 10-32-16,-10-13-18 0,18 15-53 0,-35-13-40 15,53 4-57-15,-23 0-213 0,-8-13 99 16,18 16 391-16</inkml:trace>
  <inkml:trace contextRef="#ctx0" brushRef="#br0" timeOffset="19391.9231">3980 8709 1359 0,'-25'-3'233'0,"25"3"-138"15,-21 22-29-15,21-22-14 0,-23 31-15 0,11-8-3 16,-3 3-9-16,3 2 1 0,-3 3-5 15,4 3-15-15,-1 0 17 0,2 2-21 0,3-1 17 16,0 0-7-16,3-2-10 0,2-2 1 0,2-2-6 16,2-2 3-16,3-4-10 0,1-5-3 0,-6-18-15 15,18 25-6-15,-18-25-12 0,25 10-11 0,-8-6-31 16,-17-4-49-16,37-16-115 0,-29-1-314 0,10-12 15 16,5 4 322-16</inkml:trace>
  <inkml:trace contextRef="#ctx0" brushRef="#br0" timeOffset="19516.9231">3916 8364 1782 0,'0'0'19'0,"-27"19"-32"16,27-19-22-16,-6 18-58 0,6-18-83 16,8 21-133-16,-8-21-249 0,0 0 31 0,34 34 438 15</inkml:trace>
  <inkml:trace contextRef="#ctx0" brushRef="#br0" timeOffset="20126.2972">4439 8834 1358 0,'-24'-2'74'0,"24"2"-19"0,-36 1-8 0,19 2-13 16,-7-6-2-16,2 4 3 0,-6-2 2 0,5 5 2 15,-4-2 1-15,5 6-5 0,-3-2-2 0,1 4-1 16,1 3-3-16,4 2-22 0,-1 2 25 16,5 6-28-16,1 0 20 0,3 3-9 15,2 0-8-15,2-2 3 0,3-1-6 0,2-3 2 16,2-20-4-16,8 28 0 0,-8-28-3 0,22 13 1 16,-5-10 1-16,1-4 0 0,4-4 0 0,1-2 4 15,1-6 2-15,3-5-1 0,1-5 1 0,1-4-6 16,1-4 3-16,0-2-7 0,0-3-3 0,-2 1 17 15,-4 1-18-15,-1 1 19 0,-3 4-7 16,-4 3-6-16,-4 3 4 0,-2 3-5 0,-10 20 4 16,13-26-3-16,-13 26 2 0,0 0 0 0,0 0-2 15,0 0-1-15,0 0-2 0,0 0 0 0,-15 36-3 16,3-6 5-16,-2 9-4 0,-5 6-6 0,0 9 16 16,-1 5-16-16,0 8 16 0,-1 3 1 15,0 5-11-15,1 2 13 0,0 3-17 0,1-1 8 16,1-4 1-16,1-5-14 0,2-10 18 15,4-5-10-15,1-8 8 0,5-6 6 0,1-10-5 16,2-4 5-16,2-9-8 0,0-18 4 0,2 18 3 16,-2-18 0-16,0 0 2 0,0 0 0 0,3-17-2 15,-3 17-1-15,5-38 0 0,-2 6-5 0,0-4 5 16,2-2-5-16,-1-1 7 0,-1-1-7 0,0 1 0 16,-1-2 0-16,1-1 0 0,-2-3 0 15,1-5 0-15,2 2 0 0,0 1 0 0,0 4 0 16,3 6 0-16,-1 8 0 0,0 6 0 15,1 5 0-15,-7 18 0 0,15-26 0 0,-15 26 0 16,20-25 0-16,-20 25 0 0,31-32 0 0,-9 17 0 16,-2-6-32-16,8 3-6 0,-1-5-15 0,7 0-4 15,-4-6 1-15,11 4-50 0,-11-16-1 0,19 15-95 16,-21-25-88-16,14 8-231 0,2 4 20 16,-14-20 418-16</inkml:trace>
  <inkml:trace contextRef="#ctx0" brushRef="#br0" timeOffset="20470.0517">5031 8254 1600 0,'-34'-18'109'0,"34"18"-50"16,-23-1-6-16,23 1-5 0,-31 13-5 0,13 4-20 16,-4 3 18-16,0 11-27 0,-1 1 14 15,2 8-9-15,0 3-13 0,0 4-2 16,0 1-4-16,3 6 0 0,0 2 0 0,1 1 0 16,2-1 0-16,1-4 0 0,1-3 0 0,4-2 0 15,3-7 0-15,3-3 0 0,3-10 0 0,4-2 0 16,-1-7 0-16,-3-18 0 0,13 21 0 0,-13-21 0 15,0 0 0-15,23 4 0 0,-23-4 0 0,22-17 0 16,-8 0 0-16,1-5 0 0,3-4 0 16,-1 0 0-16,0 0 0 0,1 0 0 0,-4 5 0 15,0 0 0-15,-3 3 0 0,-11 18 0 0,18-24 0 16,-18 24 0-16,0 0 0 0,0 0 0 16,18-16 0-16,-18 16 0 0,0 0 0 0,0 0 0 15,0 0 0-15,10 27 0 0,-10-27 0 0,10 23 0 16,-10-23 0-16,10 24 0 0,-10-24 0 0,16 22 0 15,-16-22-12-15,20 18-34 0,-20-18 14 16,27 9-23-16,-9-3-11 0,-18-6-38 0,45-2-79 16,-31-21-78-16,26 11-213 0,-10 1-63 0,-7-17 261 15</inkml:trace>
  <inkml:trace contextRef="#ctx0" brushRef="#br0" timeOffset="20657.5687">5497 8278 1305 0,'-5'21'285'0,"5"-21"-204"0,-20 26-34 0,8-5-3 16,-1 9-11-16,-3 3-23 0,0 4 3 0,-2 4-9 15,2 7 11-15,-1 0-11 0,1 3 6 0,2-1-13 16,-2 0 8-16,2-3-10 0,2-1 4 0,3 0-4 16,-1-5-36-16,5 0 4 0,-5-9-54 15,20 11-197-15,-10-43 3 0,-5 37-204 0,5-19-35 16,0-18 438-16</inkml:trace>
  <inkml:trace contextRef="#ctx0" brushRef="#br0" timeOffset="20813.815">5230 8525 1846 0,'0'0'69'0,"12"-24"-43"15,-12 24-15-15,22-23-9 0,-5 12-3 0,-1 0-12 16,5 4-16-16,-4-7-37 0,12 16-77 0,-16-23-137 15,24 14-318-15,-8 4 32 0,-2-4 309 0</inkml:trace>
  <inkml:trace contextRef="#ctx0" brushRef="#br0" timeOffset="22329.4227">2191 10219 830 0,'0'0'313'0,"0"0"-242"0,0 0-1 0,-6-24-29 15,6 24-2-15,0 0 6 0,3-18-7 0,-3 18-21 16,0 0 23-16,0 0-25 0,0 0 18 0,0 0-8 15,0 0-9-15,-19 3 17 0,19-3-39 16,-14 25 34-16,5-6-28 0,-1 5 18 0,1 8 11 16,-2 2-4-16,1 7 9 0,-1 1-15 15,4 5 6-15,-2 1-12 0,3 1 7 0,1-4-10 16,3-5 10-16,1-7-10 0,2-4 2 0,3-6-9 16,-4-23 1-16,15 26-4 0,-15-26 1 0,31 9 0 15,-11-11 0-15,5-5 1 0,3-8-2 0,5-8 3 16,4-7-4-16,5-9 6 0,4-7-8 0,0-7 9 15,1-2-11-15,0-3 9 0,-4 1-9 0,-1 3 10 16,-6 4-9-16,-3 5-10 0,-5 4 22 16,-6 6-22-16,-4 3 22 0,-3 7-4 15,-4 4-4-15,-11 21 2 0,11-23 0 0,-11 23 6 16,0 0 4-16,0 0 2 0,0 0-3 0,0 0-8 16,-12 27-2-16,2-3-5 0,0 6-5 0,-1 10 23 15,0 5-21-15,2 6 20 0,0 2-7 0,2 1-12 16,1-2 3-16,3-1-21 0,2-6-2 0,6-3-26 15,1-11-10-15,11 4-46 0,-17-35-46 16,39 44-101-16,-39-44-169 0,35 15-86 0,0-3 177 16</inkml:trace>
  <inkml:trace contextRef="#ctx0" brushRef="#br0" timeOffset="22876.2964">3013 10444 1402 0,'-14'17'68'0,"14"-17"-31"0,-23 22 2 16,23-22-5-16,-17 31 2 0,6-13-9 0,6 5-2 15,-5-1-5-15,5 4 7 0,-2-1-6 0,3 2 5 16,-1-2-6-16,3-1 5 0,-2-2-11 0,2 0 2 16,1-3-9-16,1 0-16 0,0-19 27 15,1 28-31-15,-1-28 30 0,0 0-17 0,0 0-1 16,0 0-2-16,0 0 1 0,0 0 1 0,0 0-13 15,13-23 32-15,-5 1-30 0,-1-2 26 16,0-4-11-16,3-3-6 0,-2-3 7 0,2 0-6 16,0 0 6-16,-3 2-6 0,2-2 6 0,-5 0-7 15,1 1 7-15,1 1-7 0,-2 0 6 0,1 3-6 16,0 3 6-16,1 1-5 0,0 6 5 16,-6 19-5-16,12-23 2 0,-12 23-2 0,0 0-1 15,20-5 2-15,-20 5-2 0,18 8 2 0,-18-8-1 16,23 12 1-16,-23-12-6 0,25 17 2 0,-25-17-4 15,25 20 3-15,-25-20 2 0,18 23 2 0,-18-23-1 16,15 24 2-16,-15-24-3 0,8 24 1 0,-8-24-2 16,0 30 5-16,0-30-3 15,-12 29 5-15,12-29-3 0,-19 31 3 0,19-31-4 16,-30 30 4-16,30-30-3 0,-32 27 3 0,32-27-2 16,-35 24 3-16,18-12-3 0,-1-2 4 0,0-1-1 15,1 1 2-15,0 1-1 0,0 0 5 0,0 1-3 16,17-12 1-16,-29 31-5 0,15-9 0 0,2 4-5 15,-1 6-10-15,-1 5 26 0,2 5-25 0,0 4 23 16,1 3-6-16,-1 6-9 0,-3 4 10 16,0 5-13-16,-3 0 13 0,-1-1-19 0,1-6 7 15,2-4-30-15,0-9-8 0,10-1-23 0,-5-19-60 16,20 9-62-16,-9-33-235 0,0 0-124 0,23 5 153 16</inkml:trace>
  <inkml:trace contextRef="#ctx0" brushRef="#br0" timeOffset="23282.5482">3625 10262 1467 0,'0'0'68'16,"-22"-3"-13"-16,22 3-4 0,-23 3-4 15,23-3-7-15,-24 8-6 0,24-8-10 0,-28 14-2 16,28-14-7-16,-28 23-1 0,28-23-5 0,-28 31 5 16,14-14-4-16,14-17 4 0,-21 30-3 0,21-30 1 15,-15 29-5-15,15-29 1 0,-5 26-5 0,5-26 0 16,0 22-2-16,0-22-1 0,0 0-2 0,16 21 2 16,-16-21-2-16,23 5 2 0,-23-5 0 15,30-5-1-15,-13 1 1 0,2-2 1 0,-19 6 1 16,32-10-1-16,-32 10 1 0,30-4-3 0,-30 4 2 15,19 6 1-15,-19-6 0 0,0 0 6 0,12 29 2 16,-11-12 4-16,-3 3-2 0,-2 2-2 0,-4 1-3 16,-2 1 1-16,-1 0-6 0,-2-1 5 15,-1 0-8-15,2-5 3 0,12-18-5 0,-17 27-1 16,17-27-10-16,0 0-8 0,0 0-15 16,0 0-6-16,0 0-17 0,20-7-19 0,4-4-37 15,-11-22-67-15,28 18-106 0,-17-12-262 0,4-8 52 16,11 12 387-16</inkml:trace>
  <inkml:trace contextRef="#ctx0" brushRef="#br0" timeOffset="23454.448">3935 10254 1221 0,'-7'26'311'0,"-11"-17"-204"0,9 17-21 16,-8-5-30-16,4 10-7 0,-4-1-20 0,1 5 2 16,0 0-13-16,1 1 3 0,3-2-13 15,3-5 1-15,2-1-9 0,4-5 2 0,2-2-4 16,1-4 1-16,0-17-4 0,8 23-3 0,-8-23-13 15,0 0-9-15,27 12-13 0,-27-12-10 0,28-9-38 16,-22-13-57-16,22 15-130 0,-21-15-281 16,7-10 33-16,7 9 344 0</inkml:trace>
  <inkml:trace contextRef="#ctx0" brushRef="#br0" timeOffset="23579.4227">3782 9952 1432 0,'0'0'49'0,"-18"-3"-37"15,18 3-27-15,0 0-51 0,0 0-76 16,0 0-111-16,17 20-261 0,-17-20 51 0,30 24 424 16</inkml:trace>
  <inkml:trace contextRef="#ctx0" brushRef="#br0" timeOffset="24032.549">4465 10323 1008 0,'-26'-3'227'16,"-5"-13"-68"-16,31 16-33 0,-40-9-32 0,40 9-25 16,-35-3-20-16,35 3-16 0,-34 3-11 15,34-3-5-15,-29 14-7 0,29-14 2 0,-25 25-4 16,15-7 6-16,0 2-2 0,1 4 7 0,2 0-1 15,2 3 7-15,0-2-8 0,5-2 2 0,2-4-10 16,-2-19-2-16,16 23-5 0,-16-23 0 0,29 6-1 16,-10-9 1-16,3-6 1 0,1-3-1 0,1-8 3 15,2-6-3-15,0-5 3 0,2-4-4 16,1-4 6-16,1-2-6 0,-2-2 9 0,-2 0-4 16,0 1-8-16,-4 2 17 0,-4 0-19 15,0 1 16-15,-4 0-9 0,-2 2-3 0,-1 2 0 16,-5 2 0-16,-1 5 0 0,-2 7 0 0,-3 21 0 15,2-23 0-15,-2 23 0 0,0 0 0 0,0 0 0 16,0 0 0-16,-27 36 0 0,13-6 0 0,-3 10 0 16,-1 6 0-16,-1 6 0 0,-1 1 0 15,1 3 0-15,2-2 0 0,3-3 0 0,3-4-6 16,7-2-33-16,0-8-10 0,10 2-24 0,-2-13-31 16,15 10-55-16,-19-36-64 0,32 42-50 0,-32-42-113 15,25 16-87-15,7 0 212 0,-32-16 261 16</inkml:trace>
  <inkml:trace contextRef="#ctx0" brushRef="#br0" timeOffset="24376.2964">4729 10448 1493 0,'0'0'81'15,"-3"20"-23"-15,3-20 0 0,18 15-18 0,-18-15-9 16,28 2-7-16,-10-4 1 0,2-7 1 15,4 2-1-15,-2-3 1 0,2 0-3 0,-1-1 5 16,0-1-3-16,-2-1-3 0,0 0-7 0,-21 13-6 16,29-25-7-16,-29 25 0 0,18-23-3 15,-18 23 3-15,7-22-1 0,-7 22 2 0,-2-21 0 16,2 21 0-16,-13-19-2 0,13 19 1 0,-28-14-1 16,8 11-1-16,-2 4 1 0,0 3-1 0,-1 3 2 15,3 4-2-15,-2 4 3 0,1 2-5 16,4 1 6-16,1 2-5 0,3 2 4 0,3 0-1 15,2 2 0-15,3-2-1 0,1 0 2 0,5-3-5 16,-1-19 2-16,11 30-2 0,-11-30 3 0,22 20-10 16,-22-20 3-16,37 9-11 0,-13-10-12 0,6 1-7 15,3-7-19-15,8 4-27 0,-4-16-59 0,25 20-161 16,-12-18-295-16,3-1 31 0,4 8 364 0</inkml:trace>
  <inkml:trace contextRef="#ctx0" brushRef="#br0" timeOffset="24970.0478">5897 10321 1349 0,'-8'-24'61'0,"8"24"-30"0,-7-20 4 0,7 20-4 15,0 0-3-15,-18-22-6 0,18 22-2 0,-24-6 4 16,24 6 6-16,-31 5 5 0,12-1 1 16,2 6 3-16,-6-1-3 0,3 7 0 15,-3 0-8-15,4 4 6 0,-2 3-7 0,1 1 5 16,2 2-6-16,4 2 2 0,0-3-9 0,6 2 1 16,0-4-10-16,6-3 0 0,3-3-10 0,-1-17 0 15,12 22 0-15,-12-22 0 0,26 8 0 0,-7-8 0 16,6-6 0-16,3-5 0 0,4-7 0 15,4-6 0-15,0-6 0 0,1-5 0 0,-1-3 0 16,1 0 0-16,-3-2 0 0,-3 0 0 0,-1 1 0 16,-4 2 0-16,-3 3 0 0,-2 3 0 0,-5 4 0 15,-4 2 0-15,-5 4 0 0,-2 1 0 0,-2 3 0 16,-3 17 0-16,-4-29 0 0,4 29 0 0,-11-19 0 16,11 19 0-16,-18-7 0 0,18 7 0 15,-23 7 0-15,23-7 0 0,-26 29 0 16,13-6 0-16,-1 7 0 0,1 2 0 0,0 3 0 15,-1 1 0-15,5 2 0 0,0-3-25 0,5 1-3 16,1-8-28-16,9 4-33 0,-5-15-35 0,20 15-71 16,-21-32-90-16,33 13-260 0,-7-1 34 0,-4-15 323 15</inkml:trace>
  <inkml:trace contextRef="#ctx0" brushRef="#br0" timeOffset="25766.9223">6359 10272 1345 0,'-23'-24'262'0,"23"24"-175"0,-23-11-30 16,23 11-16-16,-27-11-11 0,27 11-7 0,-28-3-6 16,28 3-3-16,-27 3-3 0,27-3 0 0,-25 16-5 15,25-16 1-15,-23 27-4 0,13-10 7 16,0 3-4-16,3 3 8 0,-1 0-2 0,5 1 5 16,0-1-4-16,3 0-1 0,4-3-8 0,1-2 1 15,-5-18-6-15,21 28 4 0,-21-28-4 0,30 15 3 16,-12-11-3-16,0-4 0 0,3-4 1 0,0-4-1 15,-1-3 0-15,2-3-2 0,0-3 0 0,-3-2-4 16,-2 1 3-16,-3 0-2 0,-4 0 5 0,-3 0-1 16,-2 0 4-16,-3 1-3 15,0-1 3-15,-4 0-4 0,2 18 4 0,-6-31-3 16,6 31 2-16,-12-24-1 0,12 24 1 0,-13-18-1 16,13 18 1-16,0 0 0 0,-18-11 1 0,18 11-1 15,0 0-2-15,0 0-1 0,0 0-2 0,0 0 0 16,0 0 1-16,0 0 1 0,0 0 1 0,12 22 2 15,-12-22-2-15,18 7 0 0,-18-7 1 0,26 4 0 16,-26-4 1-16,29-1-1 0,-12-3 1 16,-17 4-2-16,30-6 1 0,-30 6 1 0,28-7 3 15,-28 7 2-15,24-5 1 0,-24 5 1 0,0 0-3 16,17-4 1-16,-17 4 1 0,0 0 4 0,0 0-1 16,0 0 0-16,0 0-10 0,0 0 0 15,0 0 0-15,-6 23 0 0,6-23 0 0,-11 26 0 16,11-26 0-16,-15 33 0 0,4-13 0 15,0 1 0-15,1 0 0 0,-1 0 0 0,4-1 0 16,-1 0 0-16,8-20 0 0,-7 29 0 0,7-29 0 16,0 20 0-16,0-20 0 0,0 0 0 0,17 13 0 15,-17-13 0-15,21-2 0 0,-21 2 0 0,30-17 0 16,-13 4 0-16,2-3 0 0,0-2 0 0,0-1 0 16,0-2 0-16,-1 0 0 0,-1 1 0 0,-4 2 0 15,2 0 0-15,-15 18 0 0,18-25 0 16,-18 25 0-16,0 0 0 0,0 0 0 15,0 0 0-15,0 0 0 0,0 0 0 0,0 0 0 16,0 0 0-16,0 0 0 0,4 22 0 0,-7-5 0 16,2 1 0-16,0 0 0 0,0-1 0 0,1 0 0 15,0-17 0-15,7 29 0 0,-7-29 0 0,11 22 0 16,-11-22 0-16,0 0 0 0,23 22 0 0,-23-22 0 16,21 3 0-16,-21-3 0 0,29-6 0 15,-29 6 0-15,33-18 0 0,-16 4 0 0,-1-4 0 16,1-2 0-16,-3 0 0 0,0 0 0 0,-3 1 0 15,-4 0 0-15,-3 2 0 0,-3 0 0 0,-1 17 0 16,-1-33 0-16,1 33 0 0,-8-33 0 0,5 17 0 16,3 16 0-16,-9-31 0 0,9 31-18 15,-6-28-15-15,6 28-9 0,0-25-7 16,0 25-14-16,5-18-26 0,-5 18-35 0,0 0-55 16,34-2-81-16,-34 2-204 0,0 0-13 0,34 2 229 15</inkml:trace>
  <inkml:trace contextRef="#ctx0" brushRef="#br0" timeOffset="26079.4322">7266 10158 1408 0,'0'0'153'0,"-18"25"-76"0,18-25 21 16,-18 33-54-16,5-15-2 0,4 3-3 0,-3 1-12 16,1 2 3-16,-2 1-8 0,5-2 6 15,-1 0-8-15,3-2-1 0,1-1-6 0,5-20-2 16,-2 27-6-16,2-27 1 0,0 0-5 0,0 0 1 15,0 0 0-15,22 10-2 0,-22-10 0 0,21-20 0 16,-7 3 0-16,1-4 0 0,1-3 0 16,2-1 0-16,-1-1 0 0,0 1 0 0,-1 1 0 15,1 2 0-15,-5 1 0 0,0 3 0 0,-12 18 0 16,17-27 0-16,-17 27 0 0,0 0 0 0,0 0 0 16,0 0 0-16,0 0 0 0,0 0 0 0,0 0 0 15,0 0 0-15,5 21 0 0,-11-2 0 0,-1 4 0 16,-1-2 0-16,5 2 0 15,-5-4 0-15,8 3-47 0,0-22-55 0,6 36-77 16,-6-36-119-16,0 0-313 0,15 28 47 0,-15-28 319 16</inkml:trace>
  <inkml:trace contextRef="#ctx0" brushRef="#br0" timeOffset="26516.9215">6887 11072 1822 0,'-21'16'37'0,"21"-16"-24"0,0 0-7 16,6-17-4-16,11-2 8 0,10-6 2 15,11-11 8-15,9-9-9 0,11-13-8 0,8-9 12 16,11-10-19-16,7-8 12 0,10-7-1 0,6-2-17 15,5-3 18-15,-2-1-6 0,2 5-10 0,-6 0 11 16,-3 5-13-16,-3 3 3 0,-10 7 15 0,-9 4-15 16,-12 6 13-16,-10 6-11 0,-9 9-6 15,-8 9 17-15,-8 8-25 0,-8 10 16 0,-19 26-16 16,16-23-9-16,-16 23-16 0,0 0-29 0,-15 30-56 16,-11-21-69-16,16 32-96 0,-21-6-210 0,2-6 23 15,12 14 337-15</inkml:trace>
  <inkml:trace contextRef="#ctx0" brushRef="#br0" timeOffset="27016.9444">8291 10196 1367 0,'0'0'157'0,"0"0"-83"16,0 0-6-16,0 0-23 0,0 0 3 0,8 32-10 15,-11-14-23-15,1 4-3 0,-3 2-10 0,-1 4 3 16,-3 1-5-16,0 2 8 0,-4 0-4 0,-1 2 7 16,-1 0-9-16,2-2 6 0,-1-3-9 0,3-5 3 15,4-6-5-15,7-17-1 0,-6 22-15 16,6-22-12-16,0 0-30 0,0 0-22 0,24 1-26 16,-19-20-38-16,21 11-60 0,-15-21-169 0,8-6-101 15,14 9 130-15,-17-23 347 0</inkml:trace>
  <inkml:trace contextRef="#ctx0" brushRef="#br0" timeOffset="27438.8189">8403 10003 1036 0,'-17'-9'291'0,"17"9"-194"0,-36 15-27 16,36-15-12-16,-31 18-17 0,31-18-12 0,-23 18-13 16,23-18-6-16,0 0-5 0,-14 17 0 0,14-17-3 15,0 0 0-15,0 0 5 0,17 12 9 0,-17-12 7 16,19 10 5-16,-19-10 2 0,23 9-2 0,-23-9-6 15,23 14-3-15,-23-14-4 0,23 19 1 16,-23-19-1-16,23 25-10 0,-23-25 29 0,20 32-28 16,-14-14 26-16,-1 4-13 0,-1 1-7 15,-2 0 5-15,-2 0-4 0,-1 1 3 0,0-2-6 16,-2-1-8-16,-1-1-2 0,2-2 0 0,2-18 0 16,-5 31 0-16,5-31 0 0,-4 25 0 0,4-25 0 15,0 0 0-15,0 0 0 0,3 17 0 0,-3-17 0 16,0 0 0-16,17-8 0 0,-17 8 0 15,21-18 0-15,-21 18 0 0,26-33 0 0,-9 12 0 16,0-2 0-16,3-3 0 0,-2 2 0 0,-2 0 0 16,0 0 0-16,0 1 0 0,-3 1 0 0,3 1 0 15,-5 5 0-15,-11 16 0 0,20-26 0 0,-20 26 0 16,0 0 0-16,17-13 0 0,-17 13 0 0,0 0 0 16,0 0 0-16,3 18 0 0,-3-18 0 15,-4 33-6-15,1-9-10 0,-5-1-23 16,3 6-13-16,-3-6-13 0,7 8-30 0,-8-11-24 15,20 15-79-15,-11-35-76 0,6 24-261 0,9-5 40 16,-15-19 343-16</inkml:trace>
  <inkml:trace contextRef="#ctx0" brushRef="#br0" timeOffset="27766.9436">8916 10196 1260 0,'-6'-17'306'0,"6"17"-233"16,0 0-26-16,0 0-8 0,0 0-2 0,0 0-12 16,0 0 5-16,0 0-23 0,0 0-4 0,2 22 2 15,-2-22-1-15,6 27 5 0,-4-10-1 16,0 3 6-16,0 3-3 0,0 1 8 0,-2-1-1 16,3 1 9-16,-3-3-5 0,2 0 4 0,-1-3-8 15,-1-18-1-15,7 29-7 0,-7-29-1 0,9 18-6 16,-9-18-3-16,0 0 0 0,0 0 0 0,18 7 0 15,-18-7 0-15,0 0 0 0,20-20 0 0,-20 20 0 16,17-34 0-16,-8 13 0 0,1-2 0 0,-1-2 0 16,2-2 0-16,-2 1 0 15,2-1 0-15,0 3-4 0,-2-3-28 0,2 7-26 16,-3-5 12-16,4 9-51 0,-9-9-5 0,14 20-78 16,-23-20-134-16,6 25-229 0,0 0 11 0,2-22 394 15</inkml:trace>
  <inkml:trace contextRef="#ctx0" brushRef="#br0" timeOffset="28423.1725">9155 10283 1382 0,'23'26'150'0,"-23"-26"-67"15,0 0-10-15,0 0-18 0,19 3-21 0,-19-3-13 16,19 0-8-16,-19 0-2 0,18-5-2 15,-18 5 0-15,24-10-3 0,-24 10-1 0,31-16-2 16,-14 5 0-16,0-1-4 0,1-3 3 0,-1 0-5 16,1-1 6-16,-2-1-5 0,-16 17-12 0,24-25 31 15,-24 25-31-15,14-20 32 0,-14 20-14 0,0 0 2 16,1-23 7-16,-1 23-1 0,0 0 3 0,-21-17-7 16,21 17-2-16,-24-5-4 0,24 5-2 0,-32 2 0 15,32-2-1-15,-33 11 1 0,15-3-1 16,0 3 1-16,-4 2-3 0,3 3-10 15,-3 2 26-15,-1 3-22 0,2-1 31 0,-1 4-8 16,2-2 2-16,3 2 6 0,3-3-6 0,4-1 0 16,4-3-10-16,6-17-1 0,1 26-5 0,-1-26 2 15,19 16-1-15,-19-16 2 0,37 4 0 0,-11-6-1 16,4-4 0-16,4-4-3 0,3-1 1 16,4-1-1-16,0-1 3 0,-2 0-2 0,-1 1 1 15,-3-1-2-15,-3 3 2 0,-4-1-3 0,-3 1 2 16,-4 3 0-16,-21 7 0 0,28-12 1 0,-28 12-1 15,0 0 1-15,0 0 0 0,0 0-1 0,0 0 0 16,0 0 0-16,0 0 0 0,0 0 0 0,-5 23 0 16,5-23 0-16,-17 32 0 0,7-11 0 15,1-1 0-15,-1 0 0 0,1-1 0 16,2 0 0-16,7-19 0 0,-8 33 0 0,8-33-5 16,-2 26 0-16,2-26-2 0,0 0 2 0,5 18 3 15,-5-18 2-15,0 0 0 0,0 0 2 0,0 0 1 16,21-15 0-16,-21 15 1 0,13-22 1 0,-13 22 2 15,14-30-7-15,-8 13 0 0,-6 17 0 0,11-31 0 16,-11 31 0-16,8-30 0 0,-8 30 0 0,5-31 0 16,-5 31 0-16,6-31 0 0,-6 31 0 15,9-29 0-15,-9 29 0 0,12-27 0 0,-12 27 0 16,13-23 0-16,-13 23 0 0,20-22 0 16,-20 22 0-16,25-20-5 0,-25 20-33 0,25-21-34 15,-25 21-22-15,25-14-77 0,-25-12-141 0,0 26-268 16,23-15 1-16,-18-2 384 0</inkml:trace>
  <inkml:trace contextRef="#ctx0" brushRef="#br0" timeOffset="28735.6934">10046 9674 1302 0,'-18'2'89'0,"18"-2"-26"16,0 0 3-16,7 35-2 0,-12-17-14 0,5 11 3 15,-7 2-14-15,2 7 4 0,-5 3-16 16,3 7 2-16,-1 0-15 0,-1 4 9 0,-1 1-18 15,1-1-9-15,-1-2 14 0,0-2-28 0,2-4 13 16,-2-3-18-16,5-2-28 0,-3-12-22 0,12 7-48 16,-4-34-71-16,7 35-145 0,-7-35-190 15,19 10 40-15,5-3 449 0</inkml:trace>
  <inkml:trace contextRef="#ctx0" brushRef="#br0" timeOffset="28938.7976">9811 10119 1685 0,'0'0'168'0,"0"0"-125"0,0 0-18 0,-14 17-6 15,14-17-11-15,0 0-4 0,25 2 3 16,-8-3-1-16,7-3-1 0,5-3 0 0,5-1-5 16,3-3 0-16,2 1-5 0,0 3-15 15,-3-3-18-15,2 6-23 0,-6-5-22 0,9 11-21 16,-13-10-16-16,15 19-53 0,-21-22-96 0,3 11-231 15,7 9 4-15,-32-9 391 0</inkml:trace>
  <inkml:trace contextRef="#ctx0" brushRef="#br0" timeOffset="29329.4227">10174 10205 1307 0,'0'0'134'0,"-17"17"-92"0,17-17-8 15,0 0-4-15,0 0-14 16,0 0-3-16,5 23 12 0,-5-23 7 0,22 8 9 16,-22-8 3-16,35 0-6 0,-14-5-4 0,4 2-6 15,1-6-5-15,3 1-5 0,-1-4 1 0,0 1-2 16,-5 0-18-16,-3 1 9 0,-2-1-14 0,-18 11 29 16,21-22-8-16,-21 22 15 0,13-21-12 0,-13 21-5 15,3-25-1-15,-3 25-6 0,-2-22-2 0,2 22-4 16,-9-23 1-16,9 23-4 0,-17-22 0 15,17 22-2-15,-22-16-1 0,22 16 0 0,-26-7 2 16,26 7 0-16,-32 5 3 0,32-5 1 0,-34 18-2 16,16-3 4-16,-1 4-4 0,1 4 5 15,1 1-1-15,4 1-8 0,-2-1 22 0,4 3-23 16,4-3 22-16,1 0-13 0,6-2-3 0,2-3 2 16,-2-19-4-16,17 31 3 0,-17-31-6 0,34 17-1 15,-12-11-3-15,5-3-5 0,5 0-6 16,3-4-11-16,7 1-15 0,-1-9-22 0,8 9-23 15,-7-13-27-15,15 18-53 0,-18-22-60 0,21 17-125 16,-8-2-118-16,-15-12 124 0,18 20 351 0</inkml:trace>
  <inkml:trace contextRef="#ctx0" brushRef="#br0" timeOffset="29720.0478">10900 10203 1254 0,'-31'-18'145'16,"14"11"-45"-16,-8-10-66 0,4 4-3 0,-2-3-30 15,5 3 16-15,0-1 13 0,18 14 4 0,-30-14 9 16,30 14-5-16,-19 1-9 0,19-1-8 0,-18 17-6 16,18-17 0-16,-21 35 15 0,10-11-25 0,-2 2 32 15,1 4-24-15,-1 1 12 0,1 6 9 16,0-2-12-16,2-1 6 0,2-3-11 0,3-3 1 16,3-6-9-16,4-5-7 0,-2-17-2 0,15 21 0 15,-15-21 0-15,26 5 0 0,-7-10 0 0,1-5 0 16,3-7 0-16,4-6 0 0,2-6 0 0,3-5 0 15,1-5 0-15,2-2 0 0,-1 1 0 16,-4-1 0-16,-2 1 0 0,-3 2 0 0,-5 1 0 16,-1 1 0-16,-2 1 0 0,-3 1 0 15,-3-1 0-15,-1 1 0 0,-1 2 0 0,-3 5 0 16,0 5 0-16,-6 22 0 0,6-26 0 0,-6 26 0 16,0 0 0-16,0 0 0 0,0 0 0 0,-16 33 0 15,9-6 0-15,-1 4 0 0,1 7 0 0,0 2 0 16,1 3 0-16,1 2 0 0,-2 3 0 0,0-1 0 15,1-1 0-15,0-3 0 0,3-5 0 16,0-5-1-16,7-2-72 0,-4-11-36 0,14 10-67 16,-14-30-380-16,10 33-49 0,-10-33 79 15</inkml:trace>
  <inkml:trace contextRef="#ctx0" brushRef="#br0" timeOffset="29860.6721">11238 10364 1964 0,'0'0'83'0,"-20"4"-83"16,20-4 0-16,0 0 0 0,-21-2 0 0,21 2 0 16,-19-9 0-16,19 9 0 0,-18-16 0 0,18 16-54 15,-14-27-105-15,14 27-240 0,10-19-233 0,-5 1 9 16,-5 18 444-16</inkml:trace>
  <inkml:trace contextRef="#ctx0" brushRef="#br1" timeOffset="189071.0018">5898 8221 716 0,'-21'-3'89'0,"2"-7"-25"0,19 10-22 0,-29-15-22 16,29 15-6-16,-25-18-1 0,25 18 0 0,-22-23 1 15,22 23-5-15,-18-25-1 0,18 25-7 0,-17-29 1 16,17 29-2-16,-14-30 2 0,14 30-3 0,-16-29 4 16,16 29-3-16,-19-27 4 0,19 27-2 15,-21-23 1-15,21 23-2 0,-26-17 2 0,26 17-4 16,-33-13 3-16,14 8-3 0,-2 1 1 15,-2 2 1-15,0 0-1 0,-4 0-1 0,0 2 2 16,-2-1-2-16,0 1 1 0,0 0 4 0,-3 0 1 16,-1 0 5-16,-1-1 4 0,1 2 3 0,-3-1 4 15,1 1 1-15,-4-1-2 0,-1 3-1 0,-3-1-8 16,1 2-1-16,-2-1-1 0,0 2 0 16,-1 0-2-16,-1 1-3 0,-3 1-3 0,3 1-1 15,-3 0-2-15,2 3 3 0,-1-3-2 0,-1 2 3 16,0-3-2-16,-1 1 1 0,1-2-2 0,1 0 2 15,-1-1-1-15,0-2 0 0,2 1 0 0,0-2 0 16,-1 0 0-16,3-2 0 0,0 0-1 0,1 0 2 16,-1-2 4-16,-1 1 1 0,0 0 1 15,0 0 0-15,-2 1-4 0,0 0 0 16,-2 2 0-16,-1 1-2 0,-2-1 3 0,4 0 1 16,-5 1 0-16,4 2 3 0,-2-2-4 0,-3 3-1 15,0 2-1-15,0-1 2 0,1 0-2 0,-2 0 3 16,-1 1-2-16,1 0 2 0,-1-2-1 0,3 1 6 15,0-2 0-15,1 2 4 0,1-3-1 0,1 1 0 16,-1-1-5-16,2 0 2 0,-1 1-2 16,1 0 1-16,0 0-3 0,0 1 1 0,0 1-5 15,4 2 2-15,-3 2-3 0,3 1 2 0,1 0-4 16,0 3 4-16,0 4 14 0,1 1-33 16,1 2 33-16,-1 1-34 0,3 0 14 0,0 1 6 15,2 3-8-15,-1-1 7 0,3 3-6 0,-2 0 5 16,1 3-9-16,3-1 7 0,-2 4-9 0,1 0 8 15,1-2-6-15,-1 1 10 0,1-4-6 16,1 2 7-16,2-1-8 0,-1 0 10 0,1 1 8 16,1-1-9-16,1 1 10 0,2 0-29 0,1 0 12 15,0-1-13-15,2 0 13 0,2-1 7 0,2 0-8 16,2-2 6-16,0-2-8 0,5 0 7 0,2 0-7 16,2 0 8-16,4-1-6 0,1 1 5 0,2-3-7 15,3 0 6-15,2-2-7 0,1 1 7 16,5 2-6-16,0-2 6 0,4 1-3 15,3-1 5-15,2 0-4 0,0-1 5 0,1 0 12 16,3-1-33-16,3 0 34 0,2-1-33 0,0 0 14 16,2 1 6-16,0-2-6 0,3 0 4 0,0 1-4 15,1-2 4-15,1 0-4 0,1 0 4 0,-1-2-3 16,2 1 4-16,0-2-4 0,1 1 4 0,3-1-4 16,-1-1 3-16,6-2-1 0,1-1 1 15,3-2-1-15,1 1 2 0,0-3-4 0,2-2 2 16,2-1-1-16,-1 0 1 0,1-1-1 0,2 0 0 15,0 0 0-15,1 0 0 0,2-2 2 0,0 0 0 16,1 0-2-16,0 0 2 0,1 1-2 0,2-1 1 16,-2 0 0-16,0 0-1 0,1 0 1 15,0 0 0-15,1 1 1 0,-1 1 0 0,0-1 0 16,-1 0 1-16,0 0-3 0,1 0 1 16,-4 2 0-16,1-2 0 0,1 0 0 0,-2-1 0 15,0-1 2-15,1 0-1 0,1-2 0 0,-1 0 1 16,1-1-1-16,-1 1-1 0,2-5 2 0,-1 2-2 15,0-1 1-15,-1-1-2 0,-1-1 2 0,0 2-2 16,2 0 4-16,-1 1-2 0,0 0 3 0,1-3-3 16,-1 2 0-16,2-2-2 0,-3 1 3 15,1-1-3-15,1 0 1 0,-3 0-1 0,3 0 5 16,1-2-3-16,-1 1 4 0,1-3-4 0,-2 1 0 16,1-2-2-16,-3 1 2 0,1 0-3 15,-3-2 3-15,0 1-3 0,-3-1 4 0,1-2 15 16,-1-1-12-1,3 0 13-15,-2-1-33 0,-1-1 15 0,-1 0-16 16,-1-1 16-16,-2-2 6 0,2 0-5 0,-3 1 6 0,-1-1-5 16,-2 0 5-16,-3 2-5 0,1-2 3 15,-2 1-5-15,-2 1 6 0,-1-2-6 0,-2 0 6 16,-1-1-7-16,-1-1 5 0,-1-2-6 0,0 1 5 16,-3-2-6-16,-1 1 6 0,-2-1-5 0,0 1 6 15,-3 0-7-15,-1 2 7 0,-2-2 12 0,-3 3-31 16,-2 0 34-16,-5 1-30 0,0 2 17 0,-6-2 10 15,1 4-3-15,-5-3 6 0,0 1-6 16,-4-2 4-16,0 2-7 0,-5-4 4 0,2 4-6 16,-6-5 7-16,1 1-5 0,-3-3 5 0,-1 1-7 15,-4 0 4-15,2 1-9 0,-4 1 5 16,0 1-8-16,-2 1 5 0,0 0-7 0,-3 1 6 16,-4 0-7-16,1 3 4 0,-5-1-7 0,1 2-1 15,0 0 12-15,0 2-40 0,-2 0 31 0,4 2-43 16,-4-1 13-16,6 5-6 0,-4-6-14 15,11 6-16-15,-10-9-43 0,34 19-26 0,-43-30-28 16,43 30-55-16,-19-21-165 0,1-10 84 0,18 31 303 16</inkml:trace>
  <inkml:trace contextRef="#ctx0" brushRef="#br1" timeOffset="190711.6056">10069 6444 1299 0,'-48'-15'29'0,"3"4"4"0,-3 0-22 16,1 3-7-16,-2-2-11 0,3 4 29 0,-8-4-14 15,8 4 19-15,-5-2-7 0,-2 1-11 0,-1-2-4 16,-1 1-3-16,-3 0 0 0,0 1-4 16,-3 0 2-16,1 1-1 0,-1 0 0 15,-1-1-1-15,0 1 2 0,-3-1-1 0,-2 3 3 16,-1-2-2-16,-2 1 0 0,0 0-2 0,-3-1 2 16,1 1-2-16,-3 1 1 0,2 1 1 0,-4 0 0 15,-2 2-1-15,-1 0 1 0,-4 0-1 0,0 1 1 16,-2 1-1-16,-3 1-1 0,-1 1 2 0,-3-1-2 15,-1 1 3-15,-2-1-1 0,-2 2-1 16,1-1 0-16,1 1 0 0,-3 1 0 0,2 0 3 16,0-1-1-16,-2 1 0 0,4 0 0 0,2 0 0 15,-2 0-2-15,2 1 2 0,1 0 0 16,-3-1 1-16,3 1-3 0,-1-1 1 0,2 1 0 0,1 0 1 16,-1 0 0-16,0 1 1 0,0 0-1 15,-1-1 0-15,2 2-2 0,3-1 1 0,-1-1-1 16,-1 0 2-16,2 1 19 0,-3 2-18 15,4 0 17-15,-2 1-34 0,0 1 14 0,3 0-15 16,-2-2 18-16,-1 2 2 0,2 0-2 0,-3 0 3 16,1 0-2-16,3 0 2 0,0 0 0 0,4 2 6 15,-2-2-2-15,0 3 5 0,-2-1-3 0,1 1 0 16,-1-1-3-16,4 2 3 0,-2-2-4 0,4 2 6 16,1-2-6-16,3 3 3 0,-1-2-5 15,1 1-3-15,3 0-2 0,4 1 1 0,1-1-4 16,6-1 7-16,-2-1-5 0,1 2 3 0,3-1-3 15,-1 0 3-15,4-1-4 0,2 0 4 16,1 2-6-16,2-2 4 0,1 3-4 0,3-2 5 16,2 1-3-16,-2 1 4 0,2-1-5 0,-1 1 3 15,0 2-4-15,1-1 5 0,1 0 14 0,-1 0-33 16,3 1 32-16,-3 0-30 0,2 2 12 16,1 0 6-16,-1 1-5 0,3-1 5 0,0 2-4 15,1 1 5-15,-1 0-5 0,3 0 5 0,-1 1-6 16,2-1 5-16,2 1-6 0,0 3 6 0,2-2-5 15,1 2 5-15,3-2-7 0,0 1 7 0,3-1-6 16,6-1 5-16,1-1-6 0,3-2 5 0,4 0-5 16,3-3 1-16,2 1-7 0,3-1 3 15,4 3-7-15,1-2 6 0,5 3 17 16,-1-2-30-16,5 1 33 0,1 1-30 0,3-2 13 16,-1 0 4-16,4 1-4 0,3 0 5 0,2-2-5 15,2 1 6-15,1-1-5 0,2-1 6 0,3 3-5 16,2-2 5-16,2 3-4 0,1-2 3 0,1 1-3 15,2-1 5-15,1-1-7 0,2-1 6 0,3-2-4 16,2-1 3-16,2 0-2 0,4-2 3 16,1-1-4-16,5-1 4 0,0-1-2 0,5-2 2 15,1 1-3-15,1-3 2 0,1 0-1 0,1 0 3 16,3-1-1-16,1-1 2 0,3 0-2 16,2 1-1-16,1-1 0 0,1 0 0 0,0 0 0 15,0 1 1-15,3-2 0 0,1 2 2 0,-1-1-1 16,5-2 1-16,-5 1-3 0,5-1 1 0,-1 1 1 15,2-2 0-15,-1-1 2 0,3-1-2 16,1-1-1-16,2-1 0 0,2-1 1 0,0 1 0 16,2-2 2-16,1-1-2 0,1 0 2 0,2 0-2 15,-1 1 1-15,-2 0-2 0,3 0 2 0,0 1-1 16,-3 2 0-16,5 1-2 0,-6 0 0 0,0-1 1 16,-1 2 0-16,-1 0 1 0,0 2 1 0,1-2-1 15,-4 1-1-15,2 0 0 0,-2 0-1 0,0 0 2 16,0 1-1-16,1-2 0 0,0 1-1 15,2-2 0-15,0-1 1 0,1-1-1 16,1-2 5-16,2-1-3 0,0 0 1 0,4-1-1 16,-4-1 1-16,1 1-2 0,1 0 2 0,-1-2-1 15,-2 1 2-15,6-1-2 0,-5 1 2 0,1-1-3 16,1 1 3-16,-2 1-4 0,-1 0 3 0,2-2-2 16,-3 2 1-16,0-2-2 0,2 2 1 15,-4 0 0-15,1 0 1 0,0 0-2 0,-1-1 2 16,1 0-3-16,0 0 3 0,-3-3-2 0,2 2 2 15,-1-2-1-15,-2-1 2 0,2 0-3 0,-4-2 2 16,-1 1-3-16,1-4 4 0,-1 0-3 0,-3 0 3 16,0-2-4-16,-3 0 6 0,0-3-6 0,-4-1 6 15,-4 0-5-15,-2 0 6 0,-4-1 9 16,-4 0-31-16,-2 1 32 0,-3-3-32 16,-6 3 16-16,-1-1 6 0,-6 0-6 0,-4 1 6 15,-4 0-6-15,-5 0 5 0,-4 0-5 0,-4 0 4 16,-3 1-4-16,-5-2 5 0,-2 1-5 0,-5-2 7 15,-2-1-8-15,-2-2 6 0,-4-1-5 0,-4-1 6 16,-1-1-5-16,-6-2 7 0,-1 0-8 0,-5 1 7 16,-2 1 10-16,-4-1-31 0,-5 2 30 0,-4-1-30 15,-4 1 11-15,-4 1 8 0,-5 1-8 16,-6 0 7-16,-2 2-7 0,-6-1 7 0,-3 3-8 16,-1-3 6-16,-6 1-7 0,-3-1 7 15,-1 1-6-15,-4 0 7 0,0 2-6 0,-4 1 6 16,-2 0-7-16,0 3 5 0,-3 0-5 0,-3 2 3 15,-3 4-9-15,-2 4-7 0,-6-1-18 0,4 11-20 16,-14-7-29-16,10 16-53 0,-18-12-43 16,15 17-66-16,-13 4-164 0,-3-18-14 0,15 20 359 15</inkml:trace>
  <inkml:trace contextRef="#ctx0" brushRef="#br1" timeOffset="192193.9025">5782 935 1017 0,'-64'-17'258'0,"0"-8"-234"15,5 4-17-15,1 2-1 0,-2 3 2 16,-1 0 14-16,5 3-1 0,-4 1 5 0,4 2-10 16,-3 0-5-16,-2 1-7 0,1 0 2 0,0 0-2 15,0-2 0-15,3 5-4 0,0-4 2 0,-1 5 34 16,-1-3-35-16,2-2 19 0,-1-2-16 0,-2 0-24 15,0-4 24-15,-1 2-5 0,1-2 0 16,1 1 5-16,-2 1-7 0,1 2 1 16,-1 3 1-16,1-2-5 0,-3 5 6 0,-1-2 1 15,-2 2 0-15,-2 1 1 0,-1 3-3 0,-3 4 1 16,2 5 0-16,-2-2 0 0,-2 4 0 0,2-5 1 16,-3-5 0-16,-1 7 0 0,3-3 0 0,-5 1-1 15,2 1 0-15,-1 1 2 0,-1 3 0 0,2-2-3 16,-1 4 2-16,-1-5-5 0,4 0 5 0,-1 3 4 15,-1-5 0-15,5 10 1 0,-2 0-1 16,3 0 11-16,2 2-18 0,0-3 20 0,-1-6-24 16,-1 4-26-16,2 4 29 0,1 1-32 15,3 10 29-15,2-6 6 0,1 1-5 0,3 0 7 16,1 1-3-16,-2 2 3 0,3 1-4 0,2 0 6 0,-1 0-8 16,3 1 9-16,2 2-8 0,-1-3 0 15,4 4-3-15,2-2 6 0,3 2-8 0,2 0 14 16,1-2 13-16,5 1-34 0,0 1 33 15,2-1-35-15,3 2 12 0,0-1 9 0,-1 4-9 16,4 0 9-16,-1 2-9 0,3 0 7 0,2 1-8 16,1-1 9-16,3 4-9 0,0-2 9 0,3 4-9 15,3-1 9-15,2 0-9 0,4-2 9 0,2-4-9 16,4-1 7-16,4 0-7 0,3-1 7 0,4-3 29 16,4-2-34-16,3 5 34 0,3-2-33 15,3-2-1-15,4 1 7 16,5-7-5-16,3-2 4 0,3 1-4 0,4-3 6 15,1-1-5-15,2 0 5 0,5-1-5 0,1-1 5 16,4 0-3-16,4 1 3 0,-2-1-4 0,7 0 4 16,-1 0-5-16,4 1 5 0,1-2-4 0,6 0 3 15,-1-2-4-15,4-2 2 0,2-2-2 0,3 0 2 16,3-2 0-16,2-3-1 0,3 0 0 16,1-1-1-16,5-3 1 0,2 0-1 0,2-2 0 15,2 0-1-15,-2-1 2 0,1 0-1 0,4 1 3 16,-2-1-1-16,-1 0 0 0,1 1 0 15,-1-2 0-15,1 0-1 0,2 0 3 0,0-1-3 16,0 3 2-16,2-2-2 0,-2 1 1 0,-2 3-1 16,3-1-1-16,-3 0 0 0,0 2 0 0,0 0 1 15,-3 0-1-15,-2 0 1 0,2-1-1 16,-1 1 1-16,-3-2 0 0,3-1-1 0,-5-2 0 16,1-1-1-16,-1-2 3 0,-3-2-2 0,1-2 2 15,-2 0-2-15,-1-2 2 0,-1-2-3 0,-2-1 4 16,-3-1-6-16,0-2 6 0,-4 0-5 0,-1-1 5 15,-2-2-4-15,-3 2 5 0,-2-7-5 0,-4-1 6 16,-4 1-6-16,-4 0 6 0,-4 6 9 16,-5 1-36-16,-2-1 38 0,-7 0-37 15,-2-1 24-15,-3-1 6 0,-4 0-5 0,-5-1 7 16,-3 1-7-16,-4 1 7 0,-3 0-3 0,-3-1 8 16,-3-1-3-16,-5-6 6 0,-2 4-6 0,-4-5 4 15,-2 3-6-15,-4-1 6 0,-1 0-5 0,-5-1 9 16,0 4-10-16,-5-5 6 0,1 3-10 0,-6-1 3 15,-1 0-8-15,-4 1 7 0,-2 1 14 16,-2 0-34-16,-5 0 31 0,-4 0-32 0,-2 1 9 16,-4-1 13-16,-2 1-10 0,-3-1 8 0,-2 2-10 15,-3 2 5-15,-3-1-3 0,-4 4 7 0,-2-2-5 16,-3-3 8-16,-3 1-11 0,-1-3 4 16,-1 0-8-16,-2 2 4 0,-2-1-1 0,-2 3 5 15,-4 1-5-15,-3 5 7 0,-4 9-8 0,-2 4-4 16,-7 9 28-16,-3-3-55 0,-10 7-7 15,0 8-29-15,-16 1-68 0,16 17-49 0,-21-6-127 16,8 6-202-16,12 2 87 0,-12-18 430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3:06:03.20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1420 703 1177 0,'-13'-21'65'0,"13"21"-62"0,-3-27 13 15,3 27-3-15,0 0 13 0,0 0 2 16,0 0 0-16,0 0 1 0,0 0-10 0,0 0-8 15,0 0 2-15,0 0-1 0,3 19 8 0,-4 1 27 16,-4 12-26-16,2 5-15 0,-4 10 4 0,2 6-21 16,-5 3 26-16,3 2 19 0,-3 0-20 0,3 1 9 15,-1 3-1-15,1-1-30 0,1-1 23 16,2-2-28-16,-1-2 4 0,1-7 15 0,3-1-26 16,0-9-4-16,9 1-27 0,-3-11-10 15,11 4-29-15,-16-33-40 0,33 29-102 0,-8-22-269 16,-4-21 41-16,13 11 398 0</inkml:trace>
  <inkml:trace contextRef="#ctx0" brushRef="#br0" timeOffset="234.8194">1335 670 1618 0,'0'0'52'0,"-6"-18"-30"0,6 18-14 15,0 0-8-15,24-26 1 0,-2 11 2 0,6-9 7 16,5-2-3-16,2 3-3 0,3-3 4 0,1 4-5 16,1 1 0-16,1-2 1 0,1 4-5 15,-1 2-3-15,2 2-3 0,-3 5-15 0,0 5-20 16,-9 0-26-16,8 4-31 0,-18 1-57 0,13 5-67 16,-34-5-155-16,24 26-106 0,-4 1 226 0</inkml:trace>
  <inkml:trace contextRef="#ctx0" brushRef="#br0" timeOffset="437.922">1368 1051 1544 0,'-34'8'49'0,"6"-2"-18"16,28-6-19-16,-21 7-10 0,21-7 1 0,0 0-2 15,0 0 2-15,26-8 5 0,-2 2-6 0,6-5 6 16,8-2-5-16,8-2 1 0,8-1-6 0,7-1-9 15,2-5-28-15,7 4-28 0,-8-6-32 16,14 5-62-16,-18-7-53 0,15 11-11 16,-16-3-1-16,5 7 2 0,-4 10 16 0,-21-3 15 0,18 14 193 15</inkml:trace>
  <inkml:trace contextRef="#ctx0" brushRef="#br0" timeOffset="844.1683">2383 984 995 0,'-22'-17'144'0,"22"17"-66"16,0 0-8-16,-2-21-4 0,2 21 3 0,-6-17-14 15,6 17-15-15,0 0-16 0,-28-14-10 0,28 14-4 16,-37 0 4-16,17 8 1 0,-8 0 5 0,2 6 6 16,-5 1 0-16,0 5 10 0,-3 1-10 15,3 10 7-15,-2 0-11 0,2 5 3 0,2 4-6 16,2 0-13-16,3-2 20 0,3-1-25 15,7-5 16-15,5-5-9 0,8-2-12 0,7-1 4 16,3-5-2-16,7 3 2 0,3-5-2 0,4-4 2 16,5-1-4-16,2-5 4 0,7-2-2 0,3-2 2 15,4-6 0-15,2-3-3 0,3-5 2 0,2-2-6 16,-1-8 4-16,1-3-7 0,-3-4 2 16,-3-2-9-16,-2 0 5 0,-7-4 11 0,-5 2-25 15,-6-2 30-15,-8 2-24 0,-6 2 12 0,-6 2 8 16,-6 2-2-16,-6 3 3 0,-5 3-7 0,-9 3 2 15,-7 6-5-15,-5 3 5 0,-5 2-1 0,-2 5 4 16,-2 3 2-16,0 3-1 0,1 5 3 0,3-1-4 16,4 5 1-16,6 1-6 15,4 2 4-15,8 4-17 0,16-21-22 0,-17 35-51 16,17-35-65-16,7 24-130 0,-7-24-267 0,34 19 68 16,2-8 399-16</inkml:trace>
  <inkml:trace contextRef="#ctx0" brushRef="#br0" timeOffset="1203.5598">3416 949 1229 0,'0'0'79'16,"-27"-15"-41"-16,27 15 11 0,-33 3 8 0,33-3 7 15,-36 9-10-15,15-2-11 0,-8 0-5 0,0 5-4 16,-7-1 1-16,5 5 1 0,-6 0-9 0,3 5 3 16,-2 1-7-16,3 5 1 0,-2 1-8 0,3 3 3 15,3 3-19-15,2 0-7 0,3 0 21 16,6-4-27-16,4-2 27 0,6-5-11 15,5-2-9-15,7 1 7 0,6-2-6 0,4-2 1 16,8-5-12-16,5-6-6 0,7-4-11 0,7-9-18 16,12-3-20-16,-2-16-47 0,25 13-173 0,-19-19-149 15,19 5-117-15,3 4 265 0</inkml:trace>
  <inkml:trace contextRef="#ctx0" brushRef="#br0" timeOffset="1687.9347">3826 969 853 0,'0'0'88'16,"0"0"-3"-16,0 0 13 0,0 0 9 0,-23-10-6 15,23 10-16-15,0 0-25 0,0 0-14 0,0 0-7 16,-22 17-4-16,22-17 0 0,-23 23 0 0,6-5-6 16,3 3 2-16,-3 2-4 0,3 3 1 15,-1 1-9-15,2 1 2 0,0-2-9 0,4 2-18 16,1-3 21-16,4 0-28 0,1-2 20 0,3-3-4 16,3 1-6-16,-3-21 4 0,13 29-2 15,-13-29 0-15,27 22-4 0,-10-12 1 0,6-1-1 16,0-2 3-16,2-7 2 0,1-5-1 0,2-4 2 15,-1-6-4-15,2-1 5 0,0-7-6 0,0-3 6 16,0-7 19-16,1 1-23 0,-2-2 25 16,-2 1-27-16,-1 0 3 0,-5 1 4 0,-1 3-5 15,-5 3 9-15,-3 3-11 0,-11 23 7 0,14-29-6 16,-14 29 4-16,0 0 10 0,0 0-2 0,0 0 4 16,0 0-5-16,0 0-9 0,0 0 1 0,-19 15-2 15,6 9-2-15,-5 9 6 0,-1 3-7 0,0 4 11 16,1-1-8-16,2-4-24 0,5-4 12 15,2-3-38-15,11 0 6 0,-1-10-15 16,12 4-38-16,-13-22-26 0,40 24-81 0,-40-24-97 16,48-10-215-16,-3 10 75 0,-9-22 443 0</inkml:trace>
  <inkml:trace contextRef="#ctx0" brushRef="#br0" timeOffset="2000.4343">4664 949 1614 0,'-34'6'42'16,"1"2"-14"-16,-1 0 8 0,3 4 8 0,-4 0 3 16,3 2-7-16,-3-1-13 0,3 5 0 15,4-3-11-15,8 0-6 0,20-15-7 0,-25 24-2 16,25-24-5-16,-2 19 2 0,2-19 0 0,17 17-1 16,-17-17 1-16,35 15 5 0,-10-10-5 15,4-1 3-15,4-3 1 0,1-1-5 0,0 0 2 16,-3 1 0-16,-1 2 0 0,-5 0 4 0,-3 2-2 15,-4 2 0-15,-18-7-1 0,25 16-1 0,-25-16-1 16,8 22-15-16,-8-22 26 0,-4 30-23 0,-3-13 23 16,-4 2-8-16,-5 2-6 0,-2-1 4 0,-1-1-4 15,-2-1 5-15,3-4-5 0,0 0-3 16,18-14-9-16,-28 19-8 0,28-19-14 0,-17 10-26 16,17-10-42-16,0 0-86 0,0 0-155 15,0 0-199-15,0 0 26 0,30-8 498 0</inkml:trace>
  <inkml:trace contextRef="#ctx0" brushRef="#br0" timeOffset="3406.7066">5256 1084 850 0,'0'0'104'0,"0"0"-38"0,0 0 2 15,0 0 8-15,0 0 12 0,7-22-1 0,-7 22-10 16,0 0-22-16,0 0-15 0,0-23-7 15,0 23-8-15,0 0-3 0,0 0-4 0,0 0-8 16,-19-12-4-16,19 12 1 0,-17-4-3 0,17 4 0 16,-30 3-1-16,11 4-1 0,-4 2 5 0,-5 6 3 15,1 3 13-15,-3 1-1 0,3 4 6 16,0-1-7-16,3 1-1 0,2-1-9 0,3-1-22 16,3-5 30-16,16-16-36 0,-20 28 31 0,20-28-13 15,-3 18-5-15,3-18 2 0,0 0-3 0,17 21 3 16,-17-21 0-16,29 11 1 0,-11-9 0 0,4-1-1 15,2-2 3-15,2 1-1 0,2-3 0 0,-1 0 1 16,-1 2-2-16,-3-1 1 0,-4 2 0 0,-19 0 1 16,25 2-1-16,-25-2 0 15,0 0-2-15,0 0 1 0,4 21-1 0,-4-21 5 16,-15 24-5-16,1-6 4 0,-5 1-4 0,-2 2 4 16,-1-1-5-16,-1-1 5 0,2-5-6 0,3-2-1 15,18-12-15-15,-26 15-21 0,26-15-37 0,0 0-36 16,0 18-42-16,0-18-24 0,0 0-40 0,23-5-111 15,-23 5-92-15,48-16 223 0</inkml:trace>
  <inkml:trace contextRef="#ctx0" brushRef="#br0" timeOffset="3609.806">5685 1052 1346 0,'-17'-10'80'0,"17"10"-52"16,0 0-8-16,-17-1 1 0,17 1 2 15,-17 5-1-15,17-5-12 0,-25 17-3 0,25-17-3 16,-35 34 7-16,15-14-2 0,2 3 6 0,-2 3-6 16,2 2-17-16,0 2 32 0,1 0-37 0,2 2 30 15,3-3-14-15,1-2-9 0,4-2 4 0,3-5-24 16,4-20-17-16,-1 34-40 0,1-34-30 0,9 23-52 16,-9-23-93-16,0 0-220 0,25-1 46 0,-20-19 411 15</inkml:trace>
  <inkml:trace contextRef="#ctx0" brushRef="#br0" timeOffset="3781.6655">5655 866 1604 0,'-23'2'31'0,"3"4"-22"16,20-6-5-16,-25 12-4 0,25-12 0 15,0 0-3-15,0 0-3 0,0 0-18 0,0 0-15 16,0 0-17-16,-2 17-21 0,21-14-23 0,-19-3-36 15,39-4-60-15,-21 1-82 0,5 1-163 0,17 11 150 16,-18-9 291-16</inkml:trace>
  <inkml:trace contextRef="#ctx0" brushRef="#br0" timeOffset="4109.7973">5950 1046 859 0,'-11'23'116'0,"-5"1"-24"0,6 4-7 15,-7-4-12-15,7 5 5 0,-8-3-4 0,8 2-36 16,-5-2 14-16,4 2-34 0,-1-5 13 0,4 2 6 15,-3-4-4-15,5-2-7 0,-1-2-18 0,7-17 0 16,-2 28-4-16,2-28 2 0,0 0-1 0,0 0 0 16,0 0 1-16,20 6 5 0,-20-6 6 15,20-15 6-15,-8-3 2 0,4-2-6 0,4-8 2 16,0-2-10-16,1-2-11 0,1 0 29 0,-4-1-26 16,0 0 25-16,-2 2-9 0,-1 1-10 15,-1-1 1-15,0 2-9 0,-2 3 3 0,0 3-6 16,-1 5 5-16,-11 18-1 0,19-27 5 0,-19 27-4 15,0 0-1-15,0 0-4 0,19-8 2 0,-19 8-2 16,0 0 5-16,11 23 0 0,-11-23-6 16,9 35-3-16,-3-11-13 0,-1 1 0 0,1 3-16 15,0-3 5-15,4 4-17 0,-3-4-2 0,9 6-7 16,-5-10-44-16,14 8 14 0,-10-12-51 0,19 7-32 16,-12-13-31-16,17 2-168 0,5 5-39 0,-15-15 238 15</inkml:trace>
  <inkml:trace contextRef="#ctx0" brushRef="#br0" timeOffset="4625.4153">6724 1012 1501 0,'-34'-3'41'0,"3"3"3"0,-3 0 13 16,5 6 7-16,-6 2-5 0,4 5-17 0,-4 3-16 15,2 6 1-15,-1 1-7 0,4 2 2 16,-1 2-2-16,7 1-1 0,3-3 6 0,7-2-27 15,4-1 18-15,6-2-26 0,7-1 9 0,2 0 3 16,6-2-3-16,-11-17 2 0,35 25-2 0,-12-16 1 16,4-3-1-16,2-4 2 0,1-3 1 15,2-3-2-15,0-4 1 0,0-3-1 0,-1-1 0 16,-1-5 1-16,-2-1 2 0,-1-3-2 0,-4-1-7 16,0 0 19-16,-5-3-19 0,-1 1 20 15,-2-1-13-15,-3-1-3 0,-2 3 5 0,-3 0-7 16,-1 5 5-16,-6 18-3 0,5-23-3 0,-5 23 6 15,0 0 1-15,0 0 0 0,0 0 0 0,0 0-6 16,-16 21-1-16,7 3 1 0,-5 12-2 0,-3 8-6 16,-2 5 17-16,-3 5-14 0,0 4 12 0,1 5-2 15,3 7-26-15,1 11 14 16,1 1-12-16,0 4 18 0,2-2-4 0,-2-7 3 16,0 0 19-16,-1-6-18 0,1-4 22 0,1-5-12 15,0-13-10-15,2-5 9 0,2-8-7 0,2-3 8 16,1-9-1-16,2-6 7 0,6-18 1 0,0 0 4 15,0 0-2-15,0 0-5 0,0 0-3 0,-9-19-5 16,10-9 0-16,2-8-4 0,3-6 7 0,2 0-9 16,3-1 10-16,1-2-9 0,1-7-13 15,1-3 21-15,1-5-18 0,3-4 18 0,1-1 3 16,3-4-15-16,5 3 6 0,0 5-14 0,2 10 4 16,-1 10-9-16,1 12 0 0,-2 2-17 0,1 13-23 15,-9-7-60-15,15 22-107 0,-34-1-327 0,32 0-20 16,-6 11 265-16</inkml:trace>
  <inkml:trace contextRef="#ctx0" brushRef="#br1" timeOffset="9142.1986">1599 1928 1057 0,'0'0'61'16,"0"0"-31"-16,0 0-16 0,0 0-2 0,0 0 3 15,0 0 2-15,0 0-4 0,0 0-6 16,0 0-3-16,0 0 1 0,0 0 6 0,0 0 7 16,23 6 6-16,-23-6 4 0,33 0-39 0,-11 0 34 15,2-4-42-15,5 2 32 0,0-2-4 16,3-1-6-16,1 0 1 0,2 1-3 0,0-1 0 16,3 2 0-16,-1 0 1 0,0 2-2 0,-1-1 0 15,-1 2 0-15,0 2 0 0,-1-1 1 16,0 2-1-16,2-1 1 0,0 0 0 0,2-1 2 15,1-1-1-15,4-1-1 0,4 1 0 0,1-2-1 16,5 0 1-16,2 0-2 0,1 0 3 0,4-1 6 16,0-2 4-16,2 2 5 0,1-3-2 0,3 3-4 15,-2-2 1-15,5 3-6 0,-1-2 4 0,3 2-2 16,1-1-2-16,1 2-1 0,-2-2 0 0,4 1-1 16,-1 1-1-16,1 1 0 0,2 0-2 15,1 0-1-15,1-1 1 0,2-1-1 16,2-2 3-16,2-2 0 0,4-1 1 0,2-1-2 15,3-1-1-15,2-1-1 0,1-1 1 0,-1 0 7 16,1-1 4-16,2-1-2 0,-2-2 6 0,2 3-12 16,-2 0 4-16,-2 1-4 0,-5 0 3 0,1-1-2 15,-3 3 1-15,0-2-3 0,-4 1 0 0,-1 5-1 16,0-2 0-16,-7 3-2 0,1 2 1 16,-2 1 0-16,-4 1-1 0,2 0 1 0,-5 1-2 15,-1-1 1-15,-3 1-1 0,-2 2 1 0,-2-2 0 16,-3 2 1-16,-1 0 0 0,-1-1 0 0,-3-1 1 15,0 2-2-15,-2-3 1 0,0 1 0 16,-4-1-1-16,-2 0 1 0,-1-2-1 0,-7 0 0 16,-2-1 1-16,-4 0-1 0,-3 1 0 15,-4-2-10-15,-4 4-11 0,-19 0-10 0,21-1-7 16,-21 1 7-16,0 0 12 0,0 0 11 0,0 0 6 16,0 0 1-16,0 0-6 0,0 0-8 0,0 0-9 15,0 0-11-15,0 0-17 0,-10-17-29 0,10 17-39 16,0 0-63-16,0 0-172 0,0 0-59 0,0 0 266 15</inkml:trace>
  <inkml:trace contextRef="#ctx0" brushRef="#br2" timeOffset="16097.8766">521 2607 934 0,'8'-23'98'0,"-8"23"-29"0,0 0-21 16,0 0 10-16,0 0-7 0,0 0-3 0,0 0-13 15,0 0-9-15,0 0-11 0,0 0-6 0,0 0 12 16,-11 25-19-16,11-25 18 0,-11 25-34 0,11-25 21 16,-12 36-11-16,4-15 20 0,5 7 7 0,-5 1-9 15,6 7 4-15,-3 4-14 0,2 5 8 0,-1 1-11 16,1 2 10-16,1 0-12 0,0-1 10 15,-1-4-11-15,3-3 10 0,1-8-9 16,3-4 8-16,0-10-5 0,-4-18 3 0,14 20-3 0,-14-20 3 16,17 5 1-16,-17-5 5 0,25-13 10 15,-25 13 1-15,31-35 5 0,-10 8-12 0,-3-10 1 16,4 0-12-16,-1-6 6 0,2 1-9 0,-3 0 7 16,1 1-10-16,-3 2 8 0,-2 5-9 0,-1 5 8 15,-2 1-7-15,1 5 5 0,-5 4-5 16,-9 19 4-16,16-23-3 0,-16 23 0 0,0 0-1 15,0 0 0-15,0 0 2 0,21 10 0 0,-21-10 3 16,12 38-4-16,-5-9 6 0,-1 4-9 0,0 2 9 16,0 1-9-16,-1 1 9 0,0-3-7 0,1-4 7 15,0-6-5-15,3-2 6 0,1-5-4 16,-10-17 7-16,24 21 2 0,-24-21 4 0,27 5 4 16,-27-5-2-16,26-9 4 0,-26 9 5 15,31-25 4-15,-13 6-4 0,-2-9 0 0,0-6-17 16,-2-4 1-16,2-3-9 0,-1-1 4 0,-3 1-7 15,-1 4 7-15,-4 2-8 0,-1 2 5 0,-3 2-9 16,-2 0-15-16,-2 1 14 0,1 2-35 0,-4-1 18 16,5 8-27-16,-2-7-17 0,9 11-21 0,-8-11-29 15,17 18-40-15,-15-19-59 0,21 17-132 16,-3 0-126-16,-7-13 170 0,18 21 306 0</inkml:trace>
  <inkml:trace contextRef="#ctx0" brushRef="#br2" timeOffset="16472.8608">1565 2255 1162 0,'-7'17'71'16,"7"-17"-41"-16,0 0 2 0,-19 17 11 15,19-17 9-15,-13 21-2 0,8-4-5 0,5-17-11 16,-14 39 1-16,5-18-10 0,3 10 2 0,-1 1-10 16,2 7 8-16,-3 3-12 0,5 7-11 0,-4 1 22 15,2 5-28-15,0-1 24 0,0 1-1 0,1-6-10 16,1-3 14-16,-2-5-9 0,4-4 1 0,-2-5-11 15,3-5 1-15,0-3-6 0,1-5 5 16,-1-19-3-16,6 26 2 0,-6-26-1 16,0 0-1-16,0 0-2 0,0 0 3 0,17 6 1 15,-17-6 2-15,0 0 6 0,22-24-1 0,-12 5 2 16,2-2-6-16,2-3 2 0,-1-3-8 0,0-1 5 16,2 3-6-16,-2 1 4 0,-1 2-3 0,-1 5 3 15,-11 17-4-15,20-23 2 0,-20 23-2 0,0 0 1 16,0 0 2-16,0 0-1 0,18 3 2 15,-18-3-2-15,6 28 1 0,-2-7-5 0,0 3 0 16,-2 3-18-16,0-2-1 0,3 3-20 0,-4-8-6 16,9 6-11-16,-6-9-6 0,10 5-9 0,-14-22-9 15,28 31-30-15,-28-31-33 0,37 19-69 0,-37-19-205 16,30 5 3-16,1 5 273 0</inkml:trace>
  <inkml:trace contextRef="#ctx0" brushRef="#br2" timeOffset="16832.2349">1860 2977 1116 0,'0'0'233'0,"-14"23"-211"16,14-23-25-16,2 22 7 0,-2-22 0 16,14 17 6-16,-14-17 3 0,24 9 4 0,-24-9 7 15,36 1 8-15,-15-7 12 0,8 2-2 0,-3-8-8 16,4 0-12-16,-1-5-11 0,-1-2-9 0,-1-1 5 15,0 0-2-15,-5-2 7 0,0 1-3 16,-7 2 4-16,-15 19-3 0,18-30 11 0,-18 30 3 16,0-23 3-16,0 23-7 0,-15-19-6 0,15 19-9 15,-28-17-1-15,10 11-2 0,-4 4 0 16,-1 4 2-16,-3 1 2 0,-1 7 1 0,1 1 1 16,-1 3 3-16,0 2-2 0,3 5 5 0,1 0-6 15,2 3 3-15,4 2-9 0,4-1 2 0,3 2-7 16,5-3 4-16,4-2-4 0,4-2 2 0,6-1-4 15,-9-19 0-15,28 31-11 0,-9-19-4 0,7-1-18 16,-2-7-16-16,10 2-25 0,-8-15-25 16,15 13-40-16,-15-21-38 0,21 6-241 15,-7 4-74-15,-7-13 185 0</inkml:trace>
  <inkml:trace contextRef="#ctx0" brushRef="#br2" timeOffset="17144.7329">2422 2838 1190 0,'-25'5'123'0,"25"-5"-81"0,-20 28-11 0,14-7 16 16,-7-3 7-16,7 8 3 0,-6-4-11 0,5 5 0 15,-1-7-12-15,4 3 1 0,4-23-10 0,-6 30-3 16,6-30-10-16,3 17-4 0,-3-17-5 0,0 0 0 16,0 0-1-16,19 15 1 0,-19-15 3 15,0 0-1-15,24-10 6 0,-24 10 1 0,27-23 2 16,-9 4-2-16,1-4-1 0,-1-5-8 15,1-1 7-15,0 1-4 0,-2 0 7 0,1 3-4 16,-4 5 4-16,1 0-5 0,-15 20 4 0,24-26-4 16,-24 26 2-16,0 0-4 0,20-17 0 0,-20 17-3 15,0 0 0-15,0 0 0 0,0 0-1 0,12 19 2 16,-12-19-3-16,10 33 3 0,-5-10-7 0,-2 3 5 16,2 1-10-16,-1-1-3 0,1 2-17 0,1-4-9 15,3 2-28-15,-2-9-33 0,11 11-60 16,-18-28-75-16,29 24-197 0,-12-8-110 0,-17-16 172 15</inkml:trace>
  <inkml:trace contextRef="#ctx0" brushRef="#br2" timeOffset="17894.7337">3766 2791 1264 0,'0'0'93'0,"0"0"-70"0,1-19-6 16,-1 19 11-16,0 0 9 0,0 0 4 15,0 0-2-15,0 0-4 0,0 0-7 0,0 0-8 16,0 0-6-16,0 0-5 0,0 0 3 0,0 0 3 15,-9 26 7-15,4-7 1 0,2 6 11 16,-2-3-7-16,2 6 4 0,-2-3-10 0,2 2-1 16,1-4-11-16,1 0 1 0,1-4-7 0,0-19 1 15,3 31-5-15,-3-31 2 0,10 23-3 0,-10-23 3 16,16 20-2-16,-16-20 1 0,24 11 1 0,-24-11-1 16,33 0 1-16,-12-6 0 0,2-4 1 0,2-5-3 15,1 0 4-15,0-5-4 0,-1 0 4 0,-2-3-5 16,0 0 4-16,-2-1-3 0,-2 1 3 15,0 1-3-15,-4 2 4 0,-1 2-5 16,-14 18 4-16,22-29-4 0,-22 29 3 0,14-17 0 16,-14 17 0-16,0 0-1 0,0 0 2 0,0 0 0 15,0 0 1-15,0 0-1 0,0 0-1 0,0 0 0 16,0 0-3-16,2 29 4 0,-4-10-4 0,1 1 4 16,1 2-4-16,1 1 5 0,2 0-6 0,-1-1 5 15,3-2-4-15,0-1 2 0,0 0-2 16,-5-19 4-16,16 29-4 0,-16-29 4 0,18 21-5 15,-18-21 3-15,19 13-1 0,-19-13 2 0,20 2 0 16,-20-2 2-16,19-6 5 0,-19 6 1 0,17-16 6 16,-17 16-3-16,16-29 0 0,-7 10-6 15,-3-5 1-15,1-2-7 0,-2 0 4 0,1-2-6 16,-2 1 5-16,-1 2-4 0,0-1 3 16,-1 2-4-16,0 2 1 0,1 2-10 0,1 1-6 15,-1 0-14-15,-3 19-7 0,10-26-19 0,-10 26-18 16,0 0-32-16,32-10-51 0,-32 10-66 0,24-5-209 15,-7 14-55-15,-17-9 156 0</inkml:trace>
  <inkml:trace contextRef="#ctx0" brushRef="#br2" timeOffset="22337.5877">4673 2952 1099 0,'3'18'91'16,"-3"-18"-69"-16,0 0-19 0,0 0-3 0,0 0 3 16,0 0 6-16,-1 18 8 0,1-18 7 0,0 0 5 15,0 0-2-15,0 0-1 0,0 0-6 0,23 18 0 16,-23-18-1-16,20-2 0 0,-20 2 0 0,29-11 0 15,-29 11-2-15,33-19-6 0,-13 4 2 16,0 1-7-16,1-2 3 0,1 0-6 0,-4-1 2 16,-1 1-5-16,-2-3 5 0,-15 19-5 0,25-33 6 15,-16 16-3-15,-3 0 7 0,-6 17-3 0,2-33 5 16,-2 33-4-16,-11-24 6 0,11 24 0 16,-19-17 5-16,19 17 0 0,-29-9-1 0,11 11-1 15,-3 1-4-15,-1 7-2 0,-2 2-3 16,1 5 4-16,-3 4 0 0,3 5 9 0,-3 2-1 15,2 6 8-15,0-2-8 0,2 5 7 0,1-2-11 16,5-3 1-16,3-4-11 0,6-4 0 0,4-4-9 16,3-20 2-16,16 30-6 0,-16-30 1 0,40 21-10 15,-11-19-10-15,12-1-23 0,-3-14-37 0,22 9-89 16,-16-28-179-16,22 6-204 0,5 0 21 0,-4-17 457 16</inkml:trace>
  <inkml:trace contextRef="#ctx0" brushRef="#br2" timeOffset="23103.235">6174 2503 786 0,'-1'-23'13'16,"1"23"2"-16,-8-27 29 0,8 27 24 0,-10-26 15 16,10 26 0-16,-17-22-24 0,17 22-21 0,-25-20-1 15,25 20 0-15,-33-21 15 0,33 21 4 0,-35-15-9 16,35 15-12-16,-33-10-10 0,33 10 1 0,-33-5 9 16,33 5 4-16,-30 7-6 0,30-7-7 15,-30 18-12-15,30-18-1 0,-31 33-4 0,17-10 5 16,-1 4-2-16,3 7 6 0,0 4-10 0,1 6 8 15,0 4 5-15,1 3-27 0,0 0 23 0,2 2-27 16,1-1 5-16,2 0 9 0,1-1-10 16,2-2 4-16,0 0-21 0,0-8-2 0,3 1-27 15,-2-12-1-15,8 6-21 0,-8-17-11 0,16 10-36 16,-15-29-75-16,15 25-113 0,-15-25-172 16,0 0 147-16,33 21 334 0</inkml:trace>
  <inkml:trace contextRef="#ctx0" brushRef="#br2" timeOffset="23618.8379">5680 2915 1570 0,'0'0'31'0,"0"0"-31"0,0 0-6 15,0 0 3-15,25 15 6 0,-25-15 0 0,34-5 0 16,-14-1 0-16,2 2-2 0,0-2-1 0,2-1 0 15,1 1 0-15,-1 0-1 0,2 2 0 0,-2-2-6 16,1 3-11-16,0-2-10 0,2 6-14 16,-6-5-12-16,9 7-7 0,-10-8-8 0,8 8 4 15,-6-7 9-15,6 4 16 0,-6-2 14 0,4-1 9 16,-5 0 6-16,0-1 4 0,-1-2 2 0,-3 0 4 16,-17 6 0-16,25-11 1 0,-25 11 0 0,0 0 18 15,18-11 29-15,-18 11 21 0,0 0 9 0,0 0-3 16,0 0-23-16,-25-12-9 0,25 12-2 15,-24 3-2-15,24-3 1 0,-28 9-3 16,28-9 0-16,-35 17-5 0,17-5 0 0,-1 2-7 16,2 3-1-16,-1 1-8 0,2 2 1 0,0 2-5 15,3 0 4-15,-2 0-4 0,5-1 3 0,3-3-7 16,7-18 0-16,-5 27-6 0,5-27 0 0,6 18-2 16,-6-18 2-16,0 0 0 0,27 21 1 0,-27-21 1 15,28 2 1-15,-28-2 2 0,34-8-1 16,-13 0 1-16,0-4-3 0,3-2 1 0,-3-4-4 15,0-3 4-15,-1-2-5 0,-3 0 5 0,-3 0-5 16,-2 3 3-16,-3 0-2 0,-9 20 2 0,8-31-2 16,-8 31 0-16,-1-26-8 0,1 26-5 15,-8-16-9-15,8 16-7 0,0 0-11 0,-17-11-9 16,17 11-18-16,0 0-16 0,-19-10-36 0,19 10-65 16,0 0-39-16,0 0-73 0,19 19-134 15,-19-19 82-15,29 4 348 0</inkml:trace>
  <inkml:trace contextRef="#ctx0" brushRef="#br2" timeOffset="23915.7338">6912 2790 1048 0,'0'0'137'15,"0"0"-58"-15,0 0-3 0,-18-4 4 0,18 4-5 16,0 0-8-16,-17-8-9 0,17 8-7 0,-22-10-8 15,22 10-8-15,-24-11-5 0,24 11-5 0,-27-7-2 16,27 7-1-16,-29-5-2 0,12 5 0 0,0 3-2 16,-3 0-2-16,1 3 2 0,-3 3-5 15,1 4 4-15,-1 3-7 0,2 2 1 0,0 1-5 16,2 2 0-16,2 1-6 0,3 1 2 0,1 0-4 16,2-3 3-16,4 1-3 0,3-3 1 0,5 0-2 15,-2-18 0-15,11 29-8 0,-11-29-1 0,26 22-10 16,-9-17-4-16,8-1-8 0,-1-6-8 15,10 1-14-15,-2-11-24 0,11 7-27 0,-9-19-49 16,20 19-64-16,-20-24-72 0,13 3-164 16,3 13 21-16,-18-17 389 0</inkml:trace>
  <inkml:trace contextRef="#ctx0" brushRef="#br2" timeOffset="24306.3383">7188 2717 1296 0,'0'0'99'0,"-22"4"-24"15,22-4-5-15,-22 9-1 0,22-9-10 0,-19 14-11 16,19-14-13-16,-18 24-2 0,18-24-8 16,-20 34 3-16,11-17-6 0,1 4 2 0,-1-1-5 15,1 2 2-15,2 1-6 0,1 0 0 0,3-3-8 16,1 0 0-16,2-2-5 0,-1-18 1 0,8 30-3 16,-8-30 3-16,16 21-3 0,-16-21 1 0,20 11 0 15,-20-11-2-15,24 4 2 0,-24-4-1 16,34-2 1-16,-15-3 0 0,2-2 1 0,0-3-2 15,-2-1 1-15,1-2-1 0,-2-1 2 0,0-2-2 16,-2-2 2-16,0 1-2 0,-16 17 2 0,27-34-2 16,-27 34 3-16,22-33-4 0,-22 33 3 0,19-30-2 15,-19 30 1-15,11-23-1 0,-11 23 1 0,0 0-1 16,0 0 2-16,0 0-1 0,0 0-1 16,0 0-2-16,0 0-2 0,0 0-1 15,0 0-2-15,-4 25 2 0,-1-6-5 0,1 1-1 16,-1 4-10-16,-3-3-2 0,6 4-7 0,-2-2 0 15,6 1-19-15,-4-7-14 0,12 6-32 0,-10-23-16 16,19 35-41-16,-19-35-29 0,28 25-46 0,-28-25-91 16,27 3-89-16,5 9 162 0,-32-12 245 0</inkml:trace>
  <inkml:trace contextRef="#ctx0" brushRef="#br2" timeOffset="24650.0881">7864 2669 1402 0,'-20'2'64'0,"20"-2"-10"0,-37 20 5 15,23-3 8-15,-9-4-12 0,4 5-9 0,-1-1-16 16,1 4 2-16,2-4-11 0,4 1 0 0,13-18-11 16,-15 29-4-16,15-29-6 0,-1 24 1 0,1-24-3 15,11 22 2-15,-11-22-1 0,23 15 1 0,-6-10 0 16,2-3 1-16,1-1-1 0,3-2 0 0,0-2 2 15,1-1-3-15,-1 1 3 0,-2-1-2 0,1 3-1 16,-2 1 2-16,-3 2-2 16,-17-2 2-16,21 5-1 0,-21-5 2 0,0 0 0 15,12 20 5-15,-12-20-2 0,3 26 3 0,-4-8-3 16,-4 3 0-16,-1-1-4 0,-2 0 3 0,-3 0-7 16,0 1 5-16,-3 1-4 0,0-2 4 0,-1-2-5 15,1-1 3-15,14-17-8 0,-23 28-4 0,23-28-14 16,-19 18-13-16,19-18-37 0,0 0-30 15,-8 21-78-15,8-21-128 0,-23-17-214 0,23 17 4 16,-10-22 430-16</inkml:trace>
  <inkml:trace contextRef="#ctx0" brushRef="#br2" timeOffset="25681.3375">8772 2800 833 0,'0'0'284'0,"0"0"-191"0,0 0-38 0,0 0-3 16,-17-9 4-16,17 9-1 0,0 0-11 0,-26-3-5 15,26 3-3-15,-23 4-2 0,23-4 1 0,-26 13-3 16,26-13-1-16,-28 18-6 0,28-18 1 16,-30 26-7-16,15-8 0 0,2 4-7 0,2 4 4 15,-1 1-6-15,3 2 7 0,1 0-10 0,1-2 4 16,3-4-8-16,3-2 1 0,2-4-5 0,-1-17 3 16,10 29-4-16,-10-29 3 0,16 20-2 15,-16-20 2-15,21 11-2 0,-21-11 0 0,28 2 2 16,-9-5 0-16,0-4 1 0,1-4-3 15,0-5 4-15,1-2-6 0,1-5 6 0,0-1-6 16,-2-2 6-16,0 0-5 0,-3-1 6 0,-4 2-6 16,-2 2 5-16,-4 1-4 0,-2 3 3 0,-3 2-1 15,-2 17 2-15,-5-27-2 0,5 27 2 0,-12-23-3 16,12 23 2-16,-20-17-1 0,20 17 0 0,-22-8 0 16,22 8-1-16,-20 0 1 0,20 0 0 0,-18 3 1 15,18-3 0-15,0 0-2 0,0 0-1 16,0 0-2-16,0 0 0 0,0 0 1 15,0 0 1-15,21 7 1 0,-4-7 1 0,4 0 0 16,3-1 0-16,4 2 0 0,1-1 0 0,1 2 1 16,-1 0-1-16,-5 2 0 0,-2 1-1 0,-3 1 1 15,-19-6-1-15,31 14 3 0,-31-14-3 0,19 19 3 16,-19-19-1-16,10 26 4 0,-10-26-1 0,2 33 5 16,-4-17-4-16,-2 4 3 0,-2-1-6 15,-1-1 6-15,-4-1-3 0,11-17 4 0,-17 28-1 16,17-28 0-16,-12 17-3 0,12-17-2 0,0 0-2 15,0 0-4-15,0 0-1 0,0 0-1 0,0 0 4 16,12-17 0-16,-12 17 3 0,27-36-2 0,-8 10 2 16,3-3-5-16,1-1 5 0,2 1-5 15,-2 2 8-15,1 2-3 0,-2 3 6 16,1 4-5-16,-4 4 1 0,-2 3-4 0,-17 11 1 16,27-9-1-16,-27 9-1 0,0 0 2 0,20 9 0 15,-20-9 3-15,8 25-3 0,-4-5 2 0,-2 3-4 16,-1 1 3-16,1 2-6 0,-4 2 5 0,1 0-9 15,0-3-1-15,3 1-15 0,0-7-10 0,4 2-19 16,-6-21-18-16,24 27-47 0,-24-27-53 0,41 17-135 16,-15-17-268-16,-3-6 60 0,10 10 363 15</inkml:trace>
  <inkml:trace contextRef="#ctx0" brushRef="#br2" timeOffset="30255.2329">10496 2753 1267 0,'0'0'75'0,"0"0"-40"0,5-17-13 15,-5 17 4-15,0 0 5 0,0 0 4 0,-18-5-3 16,18 5-8-16,-19 2-3 0,19-2-5 15,-25 6-2-15,25-6-1 0,-32 12 5 16,13-3 2-16,2 3 5 0,-3-1 0 0,3 3 1 16,-1-2-6-16,18-12 1 0,-28 25-8 0,28-25-1 15,-17 23-8-15,17-23-1 0,-6 19-4 0,6-19 2 16,1 18-4-16,-1-18 3 0,11 17-1 0,-11-17 1 16,21 16-2-16,-21-16 2 0,30 12-2 0,-11-9 2 15,-1 1-1-15,1-3 2 0,2 0-1 16,-2-1 1-16,0 0 0 0,-2 0-1 0,-17 0 0 15,26 3 1-15,-26-3-1 0,0 0 2 0,17 10 0 16,-17-10 0-16,0 0-1 0,-2 24 3 0,2-24-4 16,-13 31 3-16,0-10-4 0,-1 2 3 15,-6 1-5-15,0 0 6 0,-1-1-6 0,0-2 3 16,4-4-9-16,17-17-6 0,-20 24-24 0,20-24-32 16,0 0-32-16,0 0-29 0,0 0-34 15,12-18-44-15,16 3-102 0,3-2-146 0,-9-22 169 16,21 20 289-16</inkml:trace>
  <inkml:trace contextRef="#ctx0" brushRef="#br2" timeOffset="30614.5857">10969 2721 710 0,'0'0'215'0,"0"0"-148"0,-20 7-10 16,20-7 12-16,-22 3 9 0,3-6 3 15,19 3-12-15,-32 11-10 0,32-11-3 0,-38 16-7 16,20-3-1-16,-7-3-9 0,7 6 0 0,-5-2-9 15,3 6 2-15,0-2-4 0,3 3 3 0,0 1-6 16,2 2 1-16,2 1-9 0,4-1-1 0,2-2-8 16,5-1 1-16,2-1-8 0,0-20 4 15,10 31-7-15,-10-31 6 0,25 25-4 0,-8-15 2 16,2-5-1-16,6-3 1 0,4-4-1 0,4-4-2 16,3-4 3-16,-1-4-3 0,1-3 3 0,-4-5-3 15,-1-2 3-15,-3-3-4 0,-4 1 5 0,-3-1-5 16,-4 0 4-16,-4 1-4 0,-4 2 2 0,-4 2-8 15,-5 3 2-15,-3-1-7 0,3 20 2 16,-18-31-5-16,18 31 1 0,-28-21-4 16,28 21-3-16,-33-11-2 0,16 11 0 0,-4 0 0 15,21 0 0-15,-32 11-1 0,32-11-7 0,-23 21-6 16,16-3-12-16,7-18-12 0,-7 31-34 0,7-31-25 16,4 29-47-16,-4-29-34 0,18 15-122 0,9-1-66 15,-27-14 231-15</inkml:trace>
  <inkml:trace contextRef="#ctx0" brushRef="#br2" timeOffset="31161.4586">11459 2751 1107 0,'-12'22'133'16,"12"-22"-74"-16,-22 13-6 0,22-13 2 0,-24 20 1 16,24-20-12-16,-28 26 0 0,11-10-4 0,4 8 8 15,-4-2-4-15,4 6-2 0,-2-2-12 16,2 6 5-16,-1-3-11 0,3 0 8 0,-1-5-10 15,2-1-6-15,3-4-8 0,1 0 1 0,6-19-5 16,-5 21 2-16,5-21-3 0,0 0-1 0,0 0-1 16,0 0 0-16,0 0 3 0,0 0 3 0,14-23 4 15,-3 4-4-15,3-10 4 0,3-5-12 0,1-2 7 16,3-3-9-16,-2 0 9 0,0 3-3 0,1 0 7 16,-2 2-3-16,-2 3 2 15,0 0-6-15,-3 4 2 0,-1 4-6 0,-1 3 4 16,-11 20-2-16,12-22 3 0,-12 22 1 0,0 0 2 15,0 0 1-15,0 0-3 0,0 0-1 0,2 20-4 16,-4-3 3-16,0 6-4 0,0 3 4 0,-2 3-3 16,2-2 3-16,0-2-4 0,1 0 2 0,2-5-2 15,3-2 2-15,-4-18-3 0,15 29 2 16,-15-29-3-16,24 20 2 0,-24-20-1 0,30 7 1 16,-13-8 0-16,2-4 0 0,2-4 2 0,3-2-1 15,1-3 2-15,-1-2-2 0,1-2 2 0,-2 0-4 16,-1 0 4-16,-2 1-1 0,-1 1 1 0,-2 3-1 15,-17 13 1-15,22-17-2 0,-22 17 0 16,0 0 0-16,0 0 0 0,0 0 0 0,0 0 0 16,0 0 0-16,0 0 0 0,7 24 0 15,-8-7 0-15,-2 4 0 0,1 4 0 0,-3 0 0 16,1 2 0-16,-1 0 0 0,2-2 0 0,0-1-7 16,3 0-17-16,0-2 0 0,4 0-13 0,-2-4-5 15,7 3-22-15,-9-21-18 0,19 33-33 0,-19-33-40 16,31 23-75-16,-31-23-131 0,22-3-122 0,4 9 61 15,-26-6 422-15</inkml:trace>
  <inkml:trace contextRef="#ctx0" brushRef="#br2" timeOffset="31520.8264">12043 2853 1461 0,'-26'2'112'0,"26"-2"-75"16,-20 18-16-16,20-18 2 0,-11 19-3 15,11-19-4-15,1 18-4 0,-1-18 1 0,13 17 0 16,-13-17 3-16,30 12 0 0,-10-9 0 0,3-4 0 16,2 0 1-16,3-5 0 0,1-1-1 0,1-3-3 15,1-2-6-15,-2-1-1 0,-2-1-5 16,-5 1 2-16,-4 0-2 0,-18 13 7 0,24-21 4 16,-24 21 5-16,7-19 0 0,-7 19-1 0,-4-22-7 15,4 22-3-15,-14-22-4 0,14 22-1 16,-27-18-1-16,10 12 1 0,-3 4-1 0,-2 0 1 15,0 6 0-15,-1 2-1 0,-1 5 2 0,0 4-2 16,3 3 3-16,-3 2-3 0,4 3 6 0,0 3-3 16,4 0 5-16,3 2-5 0,2-3 4 0,6 0-6 15,3-4 2-15,4 0-5 0,6-3 1 0,-8-18-2 16,26 28 2-16,-5-18-3 0,2-4 0 0,5-4-8 16,1-3-8-16,5-4-12 0,0-7-16 15,10 2-24-15,-7-14-39 0,14 12-47 0,-17-24-57 16,8 7-335-16,13 3 39 0,-8-12 256 0</inkml:trace>
  <inkml:trace contextRef="#ctx0" brushRef="#br2" timeOffset="31723.9835">12932 2287 1475 0,'-27'-5'133'0,"27"5"-78"0,-29 15-12 0,14 3 2 15,-4 1-11-15,2 10-4 0,-4 3-13 0,3 4 6 16,-4 4-9-16,5 2 8 0,-1 3-10 0,2 0-13 15,3-1 20-15,1 3-27 0,2-2 22 0,1 0-8 16,2 1-10-16,1-4 3 0,4 2-33 16,-2-3 7-16,5 0-16 0,-3-7-12 0,8 2-39 15,-6-36-70-15,8 43-242 0,-4-23-166 16,-4-20 75-16,10 36 462 0</inkml:trace>
  <inkml:trace contextRef="#ctx0" brushRef="#br2" timeOffset="31911.4546">12531 2865 1694 0,'0'0'85'15,"0"0"-61"-15,0 0-16 0,0 0 2 0,0 0 6 16,0 0 7-16,0 0 2 0,20 1-5 0,-20-1-7 16,34-7-6-16,-9-2-3 0,1-1-4 15,6-5-7-15,1-4-14 0,3 1-11 0,-3-9-24 16,7 5-6-16,-6-10-33 0,13 12-56 15,-17-21-99-15,15 10-287 0,-5 5 23 0,-11-11 311 16</inkml:trace>
  <inkml:trace contextRef="#ctx0" brushRef="#br2" timeOffset="32286.4696">13217 2274 1539 0,'-21'26'100'0,"3"-10"-55"0,3 9 8 16,-7 0 2-16,5 7 3 0,-5 0-16 15,2 5 0-15,-2 2-7 0,2 4 0 0,0 1 2 16,3 2-31-16,-2-3-6 0,3 3 0 0,-1-2 0 16,2-1 0-16,0 0 0 0,3-6 0 0,2-3 0 15,3-2 0-15,2-6 0 0,3-2 0 0,3-3 0 16,-1-21 0-16,7 28 0 0,-7-28 0 0,0 0 0 16,18 11 0-16,-18-11 0 0,0 0 0 15,26-11 0-15,-26 11 0 0,28-23 0 0,-14 6 0 16,3-5 0-16,0-3 0 0,1 0 0 0,0 1 0 15,-1 2 0-15,-1 3 0 0,-3 2 0 0,-13 17 0 16,23-26 0-16,-23 26 0 0,18-15 0 16,-18 15 0-16,0 0 0 0,17-2 0 0,-17 2 0 15,0 0 0-15,11 19 0 0,-11-19 0 16,9 29 0-16,-6-11 0 0,1 2 0 0,-1-1 0 16,3-1 0-16,-2-1 0 0,5 0-32 0,-9-17-9 15,17 26-9-15,-17-26-5 0,27 20-19 0,-27-20-16 16,34 10-31-16,-34-10-45 0,39-5-62 0,-39 5-120 15,28-31-125-15,1 28 105 0,-21-24 368 0</inkml:trace>
  <inkml:trace contextRef="#ctx0" brushRef="#br2" timeOffset="32473.97">13477 2783 1236 0,'0'0'163'0,"0"0"-47"0,0 0-12 0,-11-20-11 16,11 20-18-16,0 0-23 0,0 0-18 15,0 0-17-15,-12 25-3 0,12-25 0 0,-12 37 8 16,4-13 0-16,1 5 4 0,0 2-10 0,-1 1 1 15,1 1-10-15,2-2 1 0,0 0-8 0,2-5 2 16,3-2-8-16,1-1-15 0,3 0-4 16,0-6 1-16,-4-17-20 0,15 23 7 0,-15-23-25 15,17 0-28-15,4 4-59 0,-18-32-138 0,18 7-266 16,2-4 4-16,-6-14 359 0</inkml:trace>
  <inkml:trace contextRef="#ctx0" brushRef="#br2" timeOffset="32895.8256">13688 2472 1698 0,'-20'17'146'0,"20"-17"-140"15,0 0-5-15,-17 20-3 0,17-20 2 0,0 0-2 16,0 21 1-16,0-21-8 0,0 0-5 0,19 25-15 16,-19-25-11-16,26 17-16 0,-26-17-3 0,28 17-8 15,-28-17 0-15,29 17 23 0,-29-17-23 16,28 15 32-16,-28-15-9 0,21 19 17 0,-21-19 5 15,9 19 46-15,-9-19 10 0,-1 22 34 0,5-4 17 16,-4-18-6-16,-9 27-1 0,9-27-7 0,-16 29-3 16,16-29-17-16,-18 31-1 0,8-14-15 15,6 1 0-15,-6-1-7 0,3 2-4 0,-1-3-7 16,2 4-1-16,1-3-8 0,5-17 1 0,-8 30-8 16,8-30-1-16,-5 24 0 0,5-24 0 15,0 0 0-15,4 20 0 0,-4-20 0 0,0 0 0 16,0 0-5-16,17 2-1 0,-17-2 0 0,0 0 1 15,25-23 6-15,-13 6-1 0,4-5 3 0,1-2-5 16,0 1 5-16,-2 0-4 0,-2 1 4 0,-1 2-3 16,-1-1 2-16,0 2-3 0,1 2 2 0,-12 17-3 15,23-28 2-15,-23 28-1 0,17-16 0 16,-17 16-1-16,0 0 1 0,0 0 0 0,0 0-1 16,0 0 2-16,13 22-3 0,-13-22-4 15,-4 34-12-15,0-16-13 0,4 5-20 0,-3-6-16 16,12 8-45-16,-9-25-54 0,25 40-119 0,-25-40-217 15,25 27-13-15,7-8 259 0</inkml:trace>
  <inkml:trace contextRef="#ctx0" brushRef="#br2" timeOffset="33396.9096">14331 2717 1674 0,'0'0'100'0,"-31"-16"-60"15,31 16 2-15,-36-9 3 0,19 10-4 0,-4 2-9 16,2 6 0-16,-2 2-10 0,0 6-3 16,0 3-19-16,3 5 0 0,-1 2 0 0,3 3 0 15,3 1 0-15,2-3 0 0,5 0 0 16,3-4 0-16,4-3 0 0,3-2 0 0,-4-19 0 16,13 28 0-16,-13-28 0 0,22 18 0 0,-22-18 0 15,29 11 0-15,-29-11 0 0,32-3 0 0,-14-4 0 16,-1-5 0-16,5-5 0 0,1-2 0 0,-2-4 0 15,2-1 0-15,-2 1 0 0,-2-3 0 16,0 3 0-16,-4 1 0 0,-1 2 0 0,-2 2 0 16,-12 18 0-16,21-27 0 0,-21 27 0 0,0 0 0 15,0 0 0-15,0 0 0 0,0 0 0 0,3 18 0 16,-10 4-3-16,-3 8 4 0,-3 8-7 0,-4 4 8 16,-3 8-6-16,-2 4 9 0,-1 8-14 0,-2 4-9 15,-4 6 21-15,-2 3-14 0,1-5 20 0,1-1 4 16,5-9-18-16,5-2 10 15,0 4-10-15,4-10 10 0,5-7-9 0,0-10 8 16,7-16-3-16,-1-2 5 0,4-17 4 0,-7 19-9 16,7-19-1-16,0 0 0 0,0 0 0 0,0 0 0 15,-16-26 0-15,12 8 0 0,3-5 0 0,1-4 0 16,1-3 0-16,1-3 0 0,0-6 0 0,3-4 0 16,2-3 0-16,3-4 0 0,3 2 0 15,3-2 0-15,4 6 0 0,2 5 0 0,-2 8 0 16,1 5 0-16,-2 4 0 0,-2 1 0 0,6 5-66 15,-6-8-53-15,21 20-146 0,-6-17-373 16,3 2 46-16,3 3 226 0</inkml:trace>
  <inkml:trace contextRef="#ctx0" brushRef="#br2" timeOffset="33963.8675">15293 2291 1308 0,'0'0'106'16,"0"0"-62"-16,0 0-23 0,0 0 1 0,0 0 6 16,0 0 5-16,0 0-6 0,0 0-2 0,-14 31-3 15,13-6 11-15,-3 2-1 0,2 8 11 16,-2-1-9-16,3 6 2 0,-3 1-12 0,3 2-13 15,-1 2 20-15,-2 1-29 0,2 0 20 0,-3 0-13 16,-1-1-12-16,1-2 7 0,-3 0-8 16,2-5 5-16,2-3-9 0,-3-4 0 0,5-3-19 15,-3-9-13-15,9 4-36 0,-4-23-31 0,8 31-79 16,-8-31-119-16,0 0-212 0,0 0 20 0,0 0 358 16</inkml:trace>
  <inkml:trace contextRef="#ctx0" brushRef="#br2" timeOffset="34151.4548">15123 2797 1653 0,'0'0'125'0,"-29"-2"-57"0,29 2-23 15,0 0-16-15,0 0-9 0,0 0-11 0,0 0-5 16,0 0-3-16,0 0 0 0,0 0 0 16,0 0 1-16,27-16 1 0,-9 4-3 15,5-2 2-15,7-6-14 0,4 0-7 0,1-7-24 16,6 4-28-16,-7-12-24 0,15 14-77 0,-19-21-29 15,24 22-93-15,-18-7-194 0,2-9 58 0,9 19 293 16</inkml:trace>
  <inkml:trace contextRef="#ctx0" brushRef="#br2" timeOffset="34542.0428">15803 2196 1470 0,'-12'18'149'0,"12"-18"-117"0,-27 37 3 15,14-14 5-15,6 8 14 0,-7-1-11 0,3 8-4 16,-4 0-12-16,1 7 4 0,0 1-12 16,1 4-3-16,-1 1 14 0,2 1-23 0,-2-2 19 15,3 4-9-15,-2-2-12 0,2 0 2 0,3-3-7 16,-1-3 0-16,3-6 0 0,2-7 0 0,3-6 0 16,2-2 0-16,4-6 0 0,-5-19 0 0,12 24 0 15,-12-24 0-15,0 0 0 0,23 7 0 0,-23-7 0 16,22-12 0-16,-22 12 0 0,29-32 0 0,-10 8 0 15,0-4 0-15,2-3 0 0,-2 2 0 16,0 0 0-16,-2 0 0 0,-3 4 0 0,0 1 0 16,-1 3 0-16,0 4 0 0,-13 17 0 15,21-24 0-15,-21 24 0 0,0 0 0 0,0 0 0 16,17-7 0-16,-17 7 0 0,0 0 0 0,7 23 0 16,-7-23 0-16,9 30 0 0,-7-12 0 0,4 4-21 15,-2-1-8-15,3 0-10 0,1 0 0 16,6 1-14-16,-14-22-12 0,37 35-19 0,-20-28-13 15,17 10-29-15,-14-19-28 0,23 15-53 0,-16-19-93 16,4-3-134-16,13 11 36 0,-20-22 398 0</inkml:trace>
  <inkml:trace contextRef="#ctx0" brushRef="#br2" timeOffset="34916.9962">16365 2778 1310 0,'0'0'121'0,"-33"-16"-29"0,33 16-11 16,-39-5-8-16,22 9-11 0,-9-2-15 0,1 8-3 15,-3-1-7-15,4 6 0 0,-4 1-8 0,4 2 3 16,1 0-8-16,2 4 2 0,3-1-9 0,3 2-2 16,2-2-15-16,4 0 0 0,3-2 0 0,2 1 0 15,6-2 0-15,1-1 0 0,-3-17 0 0,19 26 0 16,-19-26 0-16,28 18 0 0,-10-12 0 16,2-1 0-16,2-3 0 0,0-4 0 0,3-1 0 15,-2-3 0-15,-1-4 0 0,2-1 0 0,-3-2 0 16,-1-1 0-16,0-2 0 0,-3-3 0 15,0 1 0-15,-4 0 0 0,0-1 0 0,-4 1 0 16,-9 18 0-16,12-33 0 0,-12 33 0 0,6-24 0 16,-6 24 0-16,0 0 0 0,3-18 0 15,-3 18 0-15,0 0 0 0,0 0 0 0,0 0 0 16,0 0 0-16,0 0 0 0,-6 18 0 0,6-18 0 16,-5 28 0-16,2-10 0 0,1-1-2 0,2-17-17 15,0 29-5-15,0-29-10 0,8 24-5 0,-8-24-10 16,21 13 3-16,-3-7 0 0,-1-9-14 0,13 4-23 15,-12-18-52-15,21 17-81 0,-21-24-101 0,10 3-174 16,7 8 54-16,-13-21 389 0</inkml:trace>
  <inkml:trace contextRef="#ctx0" brushRef="#br2" timeOffset="35104.4966">16893 2315 1363 0,'-33'-15'171'0,"33"15"-106"0,-21 27-22 15,13-3-3-15,-7 4-8 0,4 7 2 16,-4 5-11-16,0 6 9 0,-3 2-11 0,3 3-6 16,1 1 17-16,1 2-27 0,4-3 15 0,0 1-10 15,3-3-15-15,1-6 2 0,4 1-31 0,-4-12-58 16,11 7-9-16,-7-16 5 0,14 10-36 16,-13-33 1-16,15 36-137 0,-15-36-241 0,10 17 69 15,-10-17 346-15</inkml:trace>
  <inkml:trace contextRef="#ctx0" brushRef="#br2" timeOffset="35260.746">16602 2772 1455 0,'-9'-17'309'0,"9"17"-228"16,0 0-46-16,0 0-15 0,0 0-14 0,0 0-5 16,0 0-2-16,0 0 1 0,20 8-6 15,-2-8-10-15,8 3-27 0,-2-13-58 0,19 21-145 16,-13-19-332-16,10 2-4 0,2 3 249 15</inkml:trace>
  <inkml:trace contextRef="#ctx0" brushRef="#br2" timeOffset="35651.4019">17602 2805 1084 0,'22'-8'165'0,"-22"8"-64"0,14-19-7 0,-14 19 4 15,0 0-6-15,3-24-15 0,-3 24-15 0,0 0-16 16,0 0-12-16,0 0-12 0,0 0-6 16,0 0-9-16,0 0-3 0,-23 17-6 0,23-17 5 15,-16 36-4-15,6-9 7 0,3 3-4 0,-2 2 5 16,3 4-7-16,3-4 5 0,1-2-9 0,2-2 6 16,4-4-7-16,0-3 0 0,3-2-17 15,-7-19-15-15,22 31-41 0,-22-31-36 0,30 13-85 16,-30-13-222-16,20-22-100 0,0 12 16 0,-11-19 493 15</inkml:trace>
  <inkml:trace contextRef="#ctx0" brushRef="#br2" timeOffset="35792.0088">17634 2495 1735 0,'0'0'107'0,"-26"8"-101"16,26-8-11-16,0 0-12 0,-19 15-11 0,19-15-26 15,0 0-24-15,15 23-38 0,-15-23-43 16,26 13-68-16,-26-13-214 0,32-1-4 0,3 11 168 16</inkml:trace>
  <inkml:trace contextRef="#ctx0" brushRef="#br2" timeOffset="36073.2472">18040 2733 1323 0,'-29'1'98'15,"12"10"-36"-15,-7-8 5 0,24-3 6 0,-37 17-6 16,37-17-9-16,-36 20-13 0,36-20-2 0,-30 22-13 16,30-22-5-16,0 0-13 0,-17 22-5 15,17-22-5-15,0 0 1 0,6 20 3 0,-6-20 4 16,0 0-1-16,29 23 0 0,-12-17-3 16,5 0 0-16,3-2-2 0,0 0 0 0,2 0-2 15,0 1 3-15,-3 1-3 0,0 0 2 0,-4 2-3 16,-3 0 1-16,-17-8 2 0,20 18 2 0,-20-18-2 15,5 21 3-15,-5-21-3 0,-7 25 0 0,7-25-8 16,-24 28-3-16,5-15-12 0,-4-3-7 0,0 2-12 16,-2-7-9-16,4 6-30 0,-6-14-32 15,27 3-80-15,-44 3-132 0,44-3-211 0,-26-5 21 16,9-11 378-16</inkml:trace>
  <inkml:trace contextRef="#ctx0" brushRef="#br2" timeOffset="38179.7956">19347 2500 809 0,'0'0'136'15,"-2"-30"-10"-15,2 30-2 0,-11-21-18 0,11 21-12 16,-15-19-21-16,15 19-20 0,-21-19-8 0,21 19-5 15,-30-14 0 1,30 14-2-16,-33-10-2 0,16 10-4 16,-2 0-5-16,-1 4-7 0,-2 3-6 0,0 4-1 15,-4 4-2-15,3 4 5 0,-8 4-4 0,2 5 5 16,-1 3-6-16,0 3 8 0,4 1 14 0,3 0-26 16,2-1 21-16,5 0-28 0,4-3 2 0,5 1 3 15,4-1-6-15,4-3 4 0,7 0-6 0,3-3 4 16,4-1-5-16,6-1 3 0,3-2-10 15,6-5-3-15,4-2-14 0,-1-7-12 16,8 1-23-16,-8-13-25 0,13 11-42 0,-14-25-65 16,23 17-167-16,-11-12-153 0,-1-12 45 0,7 14 405 15</inkml:trace>
  <inkml:trace contextRef="#ctx0" brushRef="#br2" timeOffset="38554.7925">19718 2420 871 0,'22'-16'103'16,"-22"16"0"-16,0 0 7 0,6-17 2 15,-6 17 3-15,0 0-12 0,0 0-18 0,0 0-17 16,0 0-17-16,0 0-15 0,0 0-10 0,-5 20-10 15,5-20-1-15,-14 21 1 0,14-21 5 0,-25 31 0 16,13-11 2-16,-5 1-3 0,1 4 3 0,-2-1-5 16,0 2 2-16,-1 0 8 0,5 1-25 0,-1 0 21 15,3 0-25-15,0-1 6 0,2 0 2 16,0-1-3-16,4-1-3 0,2-2-1 0,1-2 0 16,3-1 0-16,0-2 0 0,0-17 0 15,7 25 0-15,-7-25 0 0,0 0 0 0,25 20 0 16,-25-20 0-16,31 4 0 0,-8-7 0 0,4-2 0 15,1-4 0-15,6-2-14 0,-3-6-20 0,5 4-16 16,-4-8-23-16,5 9-27 0,-9-15-49 0,19 24-86 16,-24-19-204-16,12 6-92 0,3 8 110 15</inkml:trace>
  <inkml:trace contextRef="#ctx0" brushRef="#br2" timeOffset="38929.7964">20264 2564 1353 0,'-8'-19'198'0,"-1"2"-164"0,9 17-10 16,-12-26 17-16,12 26 9 0,0 0 4 0,-20-16-12 16,20 16-11-16,-22 0-10 0,22 0-5 0,-23 13 3 15,23-13-3-15,-30 25 3 0,9-3 1 0,2 2 3 16,-1 5 12-16,1 4-25 0,1 0 19 15,3 4-23-15,2-3 0 0,2-1-6 0,2-2 0 16,4-3 0-16,4-1 0 0,5-4 0 0,3-1 0 16,4-4 0-16,-11-18 0 0,30 24 0 15,-8-16 0-15,4-5 0 0,3-4 0 0,3-6 0 16,2-6 0-16,0-6 0 0,0-2 0 0,0-4 0 16,-4-1 0-16,-2-2 0 0,-5 1 0 0,-3 0 0 15,-7-1 0-15,-3 2 0 0,-3 1 0 16,-7 1 0-16,-1 2-10 0,-7-2-9 0,-2 3-32 15,-5-2 13-15,-1 6-24 0,-4-2-12 0,20 19-9 16,-38-27-8-16,38 27-14 0,-30-15-29 0,30 15-59 16,-17 3-177-16,17-3-77 0,0 0 78 0,0 0 369 15</inkml:trace>
  <inkml:trace contextRef="#ctx0" brushRef="#br2" timeOffset="39304.7767">20752 2554 1337 0,'0'0'117'16,"0"0"0"-16,0 0-9 0,0 0-22 0,0 0-26 16,1-23-25-16,-1 23-8 0,0 0-9 0,-23-22 2 15,23 22-2-15,-23-9 0 0,23 9-3 16,-27-1 1-16,27 1-4 0,-33 7-2 0,15 1-1 16,0 4-4-16,-2 5 2 0,-1 3-1 0,3 0 0 15,1 2-6-15,1 0 0 0,7-4 0 0,0 1 0 16,6-2 0-16,3-17 0 0,4 32 0 0,-4-32 0 15,19 26 0-15,-19-26 0 0,31 21 0 16,-9-14 0-16,4-2 0 0,3-1 0 0,0-2 0 16,1-1 0-16,0-1 0 0,-4 3 0 15,-2-1 0-15,-5 2 0 0,-19-4 0 0,26 8 0 16,-26-8 0-16,0 0 0 0,17 25 0 0,-17-25 0 16,-2 27 0-16,-5-10 0 0,-1 1 0 0,-5 4 0 15,-1 0 0-15,-3-2 0 0,-3 1 0 0,2-4 0 16,1-2 0-16,17-15-2 0,-26 22-9 0,26-22-10 15,0 0-20-15,0 0-29 0,0 0-37 0,0 0-30 16,0 0-53-16,7-19-68 0,19 1-257 16,3 1 28-16,-3-16 280 0</inkml:trace>
  <inkml:trace contextRef="#ctx0" brushRef="#br2" timeOffset="39492.3584">21194 2515 1659 0,'0'0'109'0,"0"0"-59"15,-19 7-17-15,19-7-6 0,-20 18 0 0,20-18-8 16,-25 35 2-16,10-12-5 0,1 2-12 0,-2 1 27 16,4 3-27-16,-2 0 21 0,3 2-16 0,3 0-8 15,-2-2 3-15,3-1-6 0,1-1 4 0,0-2-16 16,2 1 1-16,2-2-5 0,0-4-8 0,4-1-7 16,-2-19-15-16,5 26-33 0,-5-26-21 15,0 0-42-15,0 0-66 0,20 5-254 16,-20-5-47-16,12-18 137 0</inkml:trace>
  <inkml:trace contextRef="#ctx0" brushRef="#br2" timeOffset="39679.8667">21119 2517 1763 0,'0'0'56'0,"0"0"-37"15,0 0-13-15,0 0-6 0,0 0 1 0,0 0 0 16,0 0 3-16,17-16-1 0,-17 16-1 0,35-6 0 15,-13-1-3-15,2-1-7 0,2 1-5 16,0-3-10-16,2 6-16 0,-2-6-17 0,10 9-32 16,-15-13-48-16,17 23-81 0,-38-9-214 0,37-10-54 15,-14 20 126-15</inkml:trace>
  <inkml:trace contextRef="#ctx0" brushRef="#br2" timeOffset="39882.9014">21064 2790 1571 0,'-23'6'92'0,"23"-6"-56"0,0 0-15 0,-12 18-5 16,12-18-6-16,0 0 2 0,17 7 3 15,-17-7 2-15,35-1 2 0,-7-1-3 16,5-4-3-16,5-3-5 0,3 0-2 0,3-1-6 16,-3 2-7-16,-1-3-16 0,-1 6-23 0,-11-5-17 15,5 10-21-15,-15-12-42 0,13 20-96 0,-31-8-264 16,0 0-26-16,23 3 230 0</inkml:trace>
  <inkml:trace contextRef="#ctx0" brushRef="#br2" timeOffset="40179.7988">20960 3065 1035 0,'0'0'338'0,"0"0"-295"15,20-4-13-15,0 8 10 0,2-12 5 0,8 5-3 16,2-9-3-16,7 2-3 0,1-7 2 15,7 1-13-15,1-3-4 0,1-2-13 0,1 0-2 16,-1 0-11-16,0 3-20 0,-10-3-15 0,1 8-18 16,-12-9-21-16,3 13 7 0,-12-8 3 0,2 8 24 15,-21 9 21-15,27-16 19 0,-27 16 7 0,0 0 13 16,0 0 3-16,0 0 0 0,0 0 1 0,0 0-5 16,-17 26 12-16,17-26 12 0,-28 35 11 0,9-16-7 15,4 8-2-15,-4-2-11 0,3 7-3 16,-5-1-4-16,5 3 8 0,-2-1-14 0,4-2 7 15,0-3-18-15,1-3-23 0,7 4-18 16,-2-7 6-16,10 5-24 0,-2-27-64 0,4 35-176 16,-4-35-259-16,0 0 30 0,26 25 394 0</inkml:trace>
  <inkml:trace contextRef="#ctx0" brushRef="#br2" timeOffset="41226.7017">22380 2724 1183 0,'0'0'164'0,"1"-30"-63"15,-1 30-21-15,-9-23-16 0,9 23-9 0,-17-15-12 16,17 15-12-16,-27-10-4 0,27 10-5 0,-33 0 2 16,33 0 3-16,-34 10 0 0,16 1 1 0,-4 0-3 15,1 4 5-15,-1 2-10 0,3 4 7 0,-2 3-10 16,4 4 4-16,-2 3-8 0,3 2 4 15,2 0-16-15,5 0-1 0,1-2 0 16,6-4 0-16,3 0 0 0,4-5 0 0,5-2 0 16,3-2 0-16,4-3 0 0,7-4 0 0,4-4 0 15,2-3 0-15,1-7 0 0,0-1 0 0,0-7 0 16,1-3 0-16,0-4 0 0,-2-4 0 0,-1-3 0 16,-3-3 0-16,-3 0 0 0,-5 1 0 0,-3 0 0 15,-4 0 0-15,-4 3 0 0,-5 1 0 16,-1 0 0-16,-3 1 0 0,-2-2 0 0,-2 3 0 15,-2-1 0-15,-1 2 0 0,0 3 0 0,9 17 0 16,-21-24-1-16,21 24 1 0,-21-9 1 0,21 9-1 16,-17-2 0-16,17 2 0 0,0 0 0 0,-17 9 0 15,17-9 0-15,0 0 0 0,-7 18 0 16,7-18 0-16,4 18 0 0,-4-18 0 0,14 21 0 16,-14-21 0-16,27 17 0 0,-8-10 0 15,3-1 0-15,4-2 0 0,2-3 0 0,3-1 0 16,-1-4 0-16,2 1 0 0,-4-2 0 0,-2 0 0 15,-2-1 0-15,-6 0 0 0,-1 2 0 0,-17 4 0 16,21-7 0-16,-21 7 0 0,0 0 0 0,0 0 0 16,0 0 0-16,0 0 0 0,0 0 0 0,0 0 0 15,0 0 0-15,0 0 0 0,-11 24 0 16,11-24 0-16,-24 39 0 0,8-14 0 0,-1 3 0 16,0 1 0-16,0-1 0 0,1 0 0 0,5-2 0 15,2 0 0-15,5-5 0 0,3 0 0 16,4-4 0-16,-3-17 0 0,16 26 0 0,-16-26 0 15,31 15 0-15,-11-13 0 0,5-4 0 0,1-4 0 16,5-6 0-16,3-3 0 0,1-5 0 0,-2-3 0 16,1-1 0-16,-5-3 0 0,-2 2 0 15,-4-1 0-15,-6 4 0 0,-2 2 0 0,-5 1 0 16,-1 2 0-16,-3-2 0 0,-6 19 0 0,5-29 0 16,-5 29 0-16,0-19 0 0,0 19 0 0,0 0 0 15,0 0 0-15,0 0 0 0,-21-6 0 0,21 6 0 16,0 0 0-16,-24 28 0 0,12-10 0 0,0 4 0 15,1 2 0-15,0 0 0 0,2-2 0 16,4-2 0-16,2 0 0 0,3-1 0 16,1-1 0-16,5 0 0 0,-6-18 0 0,19 31 0 15,-19-31-42-15,36 17-20 0,-17-17-12 0,12 4-25 16,-7-16-33-16,20 18-87 0,-22-29-132 0,13 10-170 16,3 2 43-16,-13-15 410 0</inkml:trace>
  <inkml:trace contextRef="#ctx0" brushRef="#br2" timeOffset="41523.5597">23355 2780 1200 0,'-4'17'257'0,"-21"-14"-152"0,12 14-29 16,-9-6-20-16,5 8-8 0,-3-1-18 0,5 6 1 15,-1-1-9-15,2 4 2 0,1-2-7 16,3 1 1-16,3-3-7 0,5-3 0 0,0-1-7 16,5-2 2-16,-3-17-7 0,10 28 4 0,-10-28-3 15,0 0 3-15,17 18 2 0,-17-18 2 16,0 0 4-16,18-2 0 0,-18 2 6 0,0 0-1 15,17-28 4-15,-17 28-1 0,13-34 1 0,-7 15-20 16,-2-2 0-16,1 1 0 0,-3-2 0 0,2 0 0 16,-2 0 0-16,1 2 0 0,-1-2 0 0,3 0 0 15,0 3 0-15,2 0 0 0,-1 2 0 0,-6 17 0 16,17-30 0-16,-17 30 0 0,23-21 0 16,-23 21 0-16,32-15 0 0,-10 8 0 15,2 1 0-15,3-1 0 0,3 2 0 0,-2-2 0 16,4 4 0-16,-6-6-88 0,13 16-121 0,-22-13-401 15,18 2-24-15,-4 1 129 0</inkml:trace>
  <inkml:trace contextRef="#ctx0" brushRef="#br2" timeOffset="42523.551">833 3915 771 0,'0'0'99'0,"0"-20"-38"0,0 20 13 15,3-23 12-15,-5 6 0 0,2 17 19 0,0 0-33 16,0 0 8-16,5-16-11 0,-5 16-10 0,0 0-13 16,0 0-12-16,0 0-13 0,0 23-7 15,-4-4 11-15,2 12-30 0,-6 9 30 0,0 11-22 16,-2 3 5-16,-1 8 11 0,-2 3-19 0,0 1 11 16,-3 0-17-16,1-3 13 0,1 0 3 0,1-4-25 15,2-3 15-15,2-4-32 0,4-4-12 16,-1-9-10-16,12 3-34 0,-9-19-25 0,22 11-60 15,-19-34-57-15,23 18-186 0,2-9-48 16,-25-9 320-16</inkml:trace>
  <inkml:trace contextRef="#ctx0" brushRef="#br2" timeOffset="42914.1737">903 4413 1426 0,'-18'13'50'0,"10"5"-23"0,8-18-12 16,-7 28 1-16,7-28-1 0,9 21-1 16,-9-21 17-16,23 17-33 0,-5-14 40 0,5 1-33 15,4-8 0-15,8 0 35 0,2-7-41 0,6-4 27 16,2-5-19-16,3-3-7 0,2-3 4 0,0 0-6 16,-4-1 5-16,-5 0-5 0,-5 2 5 0,-6 0-4 15,-7 2 5-15,-5 1-4 0,-5 4 4 16,-6 1-2-16,-7 17 5 0,-1-27-3 0,1 27 1 15,-23-19-4-15,3 14 0 0,-3 3-2 0,-5 3 0 16,-4 6 1-16,-2 4 0 0,-1 6 4 0,-3 5 0 16,2 4 8-16,-2 3-2 0,3 3 7 0,1 3-4 15,1 2 6-15,5 3-9 0,3 0-10 16,5-1 20-16,4-2-26 0,8-3 22 16,4-5-11-16,7-1-9 0,3-5 4 0,6-3-6 15,6 0 5-15,5-6-4 0,5-4-2 0,7-3-11 16,4-8-10-16,9-3-12 0,-1-10-16 0,13-1-18 15,-8-15-32-15,17 12-42 0,-18-24-66 0,21 16-127 16,-13-10-40-16,-2-7-37 0,11 18 399 0</inkml:trace>
  <inkml:trace contextRef="#ctx0" brushRef="#br2" timeOffset="43273.5423">1952 4167 1121 0,'-27'4'117'0,"10"14"-29"0,-10-7-11 16,11 13 3-16,-9-6-12 0,8 11-4 0,-8-4-16 15,8 6-3-15,-3-2-13 0,4 1-4 0,0 1-13 16,4-2 2-16,1 0-10 0,4-2-11 0,-1-2 24 16,3-1-27-16,3-5 26 0,1-2-13 15,1-17-6-15,6 23 1 0,-6-23-2 0,0 0 2 16,22 18-1-16,-22-18 1 0,17 0 0 0,-17 0 1 16,21-11 3-16,-21 11 1 0,30-24 4 0,-13 6-3 15,1-5-11-15,-1-1 25 0,0-3-26 0,1 1 27 16,-2-2-9-16,1 1-5 0,-2 2 7 0,-2-1-8 15,-1 2 4-15,-1 2-7 16,0 2 1-16,-1 3-3 0,-10 17-1 0,17-27-1 16,-17 27 0-16,0 0-2 0,0 0 1 0,20-12-1 15,-20 12-1-15,0 0 1 0,14 26-4 0,-14-26-1 16,14 37-12-16,-8-13-4 0,1 5-11 0,-1-1 6 16,4 2-8-16,1-5 3 0,4 2-4 0,-1-7-39 15,9 4 15-15,-6-9-39 0,12 6 1 0,-9-15-28 16,15 12-36-16,-14-18-47 0,11-1-202 15,7 11 11-15,-17-23 310 0</inkml:trace>
  <inkml:trace contextRef="#ctx0" brushRef="#br2" timeOffset="43586.0451">2523 4145 1130 0,'-25'19'383'15,"-9"-19"-292"-15,9 12-21 0,-6-4-16 16,5 11-8-16,-3-1-16 0,2 3-4 0,0 0-10 15,4 0 1-15,4-4-6 0,4-1-2 0,15-16-5 16,-12 27-1-16,12-27-5 0,5 22 0 0,-5-22-1 16,24 19 4-16,-3-13 0 0,8-2 1 0,5-4 1 15,6-3-3-15,3-3 1 0,2 2-1 0,1-1 2 16,-2 1-1-16,-4 4-1 0,-3 3 0 16,-7 3 0-16,-5 2 4 0,-4 4 0 15,-21-12 5-15,24 26 0 0,-19-8 0 0,-5 3 2 16,-3 6-10-16,-8 0 22 0,-5 2-21 0,-6-2 16 15,-4 0-9-15,-4-2-6 0,-2 1 5 0,-3-3-6 16,0-4 2-16,2-2-4 0,4-5 0 0,3-5-4 16,3-2-5-16,6-2-9 0,17-3-16 0,-20-8-25 15,11-8-49-15,9 16-83 0,2-40-172 16,16 13-243-16,5 0 66 0,-2-14 463 0</inkml:trace>
  <inkml:trace contextRef="#ctx0" brushRef="#br2" timeOffset="44367.296">3748 3847 820 0,'0'-22'51'15,"5"4"-3"-15,-3-5 2 0,5 6 10 0,-4-5 17 16,-3 22 5-16,8-25 1 0,-8 25-3 0,0 0-1 16,0 0-4-16,0 0-12 0,0 0-10 15,0 0-17-15,0 0-12 0,0 0-9 16,5 34 3-16,-8-9 0 0,1 8 9 0,-5 2 12 15,5 5-28-15,-4 0 20 0,2 5-28 0,0-1 5 16,2 3 8-16,-2 1-11 0,2 1 9 0,-1 0-12 16,1-2 10-16,-1-1-10 0,2-4 6 0,0-2-11 15,1-3 7-15,0-4-8 0,1-4-10 0,3-6 27 16,-2-4-27-16,-2-19 27 0,8 22-11 16,-8-22-3-16,0 0 2 0,0 0 0 0,0 0 1 15,0 0 1-15,0 0 3 0,0 0 4 0,0 0 2 16,8-23-12-16,-5 6 24 0,-1-7-29 0,2 0 20 15,-2-1-11-15,2 0-3 0,1 1 4 16,-2 1-4-16,2-1 5 0,0 0-5 0,2 1 3 16,2 0-4-16,1 1 2 0,2 3-4 0,2 2 3 15,-14 17-2-15,29-26 0 0,-29 26 0 16,31-12 2-16,-31 12-3 0,29-2 1 0,-29 2 1 16,29 11-1-16,-29-11 3 0,31 23-3 0,-31-23 2 15,30 30-2-15,-30-30 1 0,22 31 1 0,-22-31 1 16,12 32-1-16,-12-32 5 0,0 29 0 0,0-29 5 15,-12 31-1-15,1-14 2 0,-5 0-7 0,-5 0-5 16,-2 0 0-16,-3-1 0 0,-4-2 0 16,1-2 0-16,-1-2 0 0,1-1 0 15,2-5 0-15,3 0 0 0,4-3-7 0,3-2-11 16,17 1-13-16,-21-6-9 0,21 6-21 0,0 0-25 16,-3-17-41-16,-2-6-47 0,24 19-94 0,-19 4-259 15,21-39 31-15,8 24 285 0</inkml:trace>
  <inkml:trace contextRef="#ctx0" brushRef="#br2" timeOffset="44773.5273">4301 4326 986 0,'-23'12'220'0,"23"-12"-142"16,-17 19-11-16,17-19 6 0,0 0-10 15,-4 21-19-15,4-21-20 0,0 0-4 0,0 0 4 16,17 7 6-16,-17-7 5 0,27-5-1 0,-27 5-1 16,35-14-7-16,-14 2-2 0,2 0-7 0,-2-3 2 15,1 2-3-15,-3-2 3 0,-2 2-6 0,-17 13 3 16,25-29-7-16,-25 29 4 0,13-27-1 0,-13 27 5 16,5-25-1-16,-5 25 2 0,-5-25-4 15,5 25-1-15,-13-21-6 0,13 21-2 0,-26-17-3 16,26 17 1-16,-30-8-2 0,11 6 0 0,0 5-1 15,-2 2 0-15,-1 4 1 0,-1 6-2 16,0 4 4-16,-1 5-4 0,1 3 6 0,1 2-3 16,1 0 3-16,2 0-5 0,2 0 3 0,5 0-5 15,1-2 5-15,6-3-6 0,2-2 5 0,5-4-5 16,2 0-10-16,-4-18 9 0,23 29-10 16,-4-18 22-16,4-4-15 0,6-1 5 0,4-6-26 15,7-3-14-15,0-8-3 0,11 3-57 0,-6-15-11 16,16 19-98-16,-18-28-72 0,22 19-62 0,-5-4-164 15,-4-13 194-15,18 19 315 0</inkml:trace>
  <inkml:trace contextRef="#ctx0" brushRef="#br2" timeOffset="45007.9038">5111 4207 1534 0,'-25'-7'78'0,"25"7"-16"0,-38-5-1 0,21 7-13 16,-3-5-14-16,3 3-6 0,-3 1-2 0,1 3 0 15,0 0-2-15,0 2-3 0,0 3-5 0,1 2 1 16,-3 2-4-16,3 3-1 0,0 1-3 16,0 1-1-16,3 2-8 0,3-2 3 0,2 1-4 15,4-2 2-15,4 0-4 0,2-17 1 0,2 28-2 16,-2-28 0-16,13 23-6 0,-13-23-2 16,28 15-9-16,-7-11-3 0,7-3-8 0,2-6-6 15,8 1-16-15,-1-8-27 0,11 6-35 0,-14-17-45 16,22 19-50-16,-20-21-43 0,17 11-108 0,-3 5-60 15,-15-18 214-15</inkml:trace>
  <inkml:trace contextRef="#ctx0" brushRef="#br2" timeOffset="45836.0451">5470 4177 981 0,'0'0'278'0,"-38"-17"-125"16,38 17-45-16,-34-1-31 0,34 1-18 0,-40 5-15 16,21 1-5-16,-6 0-6 0,3 6 2 0,-1 1-5 15,3 4 1-15,-2 1-6 0,1 3 3 16,2 1-5-16,0 1 2 0,1 0-7 0,5 2 1 15,0-1-7-15,5 0 0 0,3-1-7 16,5-1-1-16,3-2-4 0,4-3-11 0,-7-17 10 16,24 30-10-16,-6-21 21 0,3 1-9 0,5-5 9 15,3-4-10-15,2-3-13 0,2-7 11 0,3-4-11 16,-2-3 19-16,0-2-10 0,-2-1 10 0,-4-3-12 16,-2-1-1-16,-7-2 3 0,-3-1-4 15,-1 1 8-15,-4-2-7 0,-1 3 5 0,-6-1-5 16,-1-1 4-16,-6 3-1 0,-1 0 5 0,-5 4-2 15,-1 2 3-15,10 17-3 0,-23-27 3 0,23 27-2 16,-28-13 1-16,28 13 0 0,-27 0-1 0,27 0 1 16,-26 12-2-16,26-12 2 0,-22 21-2 0,22-21 3 15,-15 24-2-15,15-24 1 0,-2 27-2 16,2-27 1-16,9 24-1 0,-9-24 1 16,24 17-1-16,-7-14 2 0,1 0 0 0,4-3 1 15,0-4 2-15,2 0-3 0,2-3 2 0,-1-3-2 16,1 0 4-16,-2-2 2 0,-1-1 0 0,0 4 0 15,-2 0-2-15,-3 2-5 0,-18 7 2 0,24-7 0 16,-24 7 3-16,0 0 3 0,0 0 1 0,0 0-6 16,0 0-3-16,0 0 0 0,0 0 0 0,5 29 0 15,-6-12 0-15,-4 3 0 0,-1 3 0 16,-1 1 0-16,-2 2 0 0,1-2 0 0,0-3 0 16,2-1 0-16,1-3 0 0,3 0 0 15,2-17 0-15,-1 27 0 0,1-27 0 0,1 17 0 16,-1-17 0-16,0 0 0 0,0 0 0 0,0 0 0 15,21 4 0-15,-21-4 0 0,22-20 0 0,-22 20 0 16,29-38 0-16,-12 15 0 0,0-2 0 16,-1 0 0-16,-2-1 0 0,-2 2 0 0,1-1 0 15,-2 0 0-15,-2 2 0 0,1 3 0 0,-10 20 0 16,16-29 0-16,-16 29 0 0,0 0 0 0,0 0 0 16,0 0 0-16,0 0 0 0,0 0 0 0,0 0 0 15,0 0 0-15,0 0 0 0,5 20 0 0,-8-3 0 16,3 4 0-16,0-3 0 0,1 0 0 0,-1-18 0 15,8 29 0-15,-8-29 0 16,13 20 0-16,-13-20 0 0,22 9 0 0,-22-9 0 16,27 1 0-16,-27-1 0 0,34-12 0 0,-15 0 0 15,3-2 0-15,0-6 0 0,2 0 0 0,-3-1 0 16,1-1 0-16,-5 4 0 0,-1 1 0 0,-16 17 0 16,23-25 0-16,-23 25 0 0,0 0 0 0,0 0 0 15,0 0 0-15,0 0 0 0,0 0 0 16,0 0 0-16,0 0 0 0,0 0 0 0,0 0 0 15,0 34 0-15,-5-11 0 0,0 1 0 0,2 0 0 16,-1 2 0-16,1-5 0 0,3 4 0 0,-1-6 0 16,4 3-6-16,-1-4-33 0,7 4-37 0,-3-5 4 15,8 3-19-15,-14-20-35 0,34 27-46 16,-34-27-111-16,32-3-264 0,0 8 22 0,-9-19 416 16</inkml:trace>
  <inkml:trace contextRef="#ctx0" brushRef="#br2" timeOffset="46211.0324">6411 4183 1498 0,'5'20'166'0,"-5"-20"-107"0,0 0-9 16,-21 20-10-16,21-20-9 0,0 0-9 16,-3 22-7-16,3-22-5 0,0 0 0 0,0 0-1 15,25 19 4-15,-25-19 1 0,32 1 1 16,-13-3 0-16,6-4-3 0,1-2 0 0,6-5-3 15,2-2-1-15,1-2-3 0,1-1 1 0,-1-1-6 16,-5 3 2-16,-2-1-3 0,-7 2 3 0,-21 15-1 16,28-25 3-16,-28 25 0 0,13-22 3 0,-13 22 1 15,1-19-7-15,-1 19-1 0,-12-17 0 16,12 17 0-16,-25-11 0 0,7 10 0 0,-6 2 0 16,-1 5 0-16,-2 5 0 0,-1 2 0 0,1 5 0 15,2 3 0-15,-2 3 0 0,3 1 0 0,1 3 0 16,3 1 0-16,6 0 0 0,3-2 0 0,5-3 0 15,2-1 0-15,4-3 0 0,2 0 0 16,4-2 0-16,-6-18 0 0,24 31-1 16,-5-21-7-16,7-1-8 0,4-7-7 0,9 0-13 15,2-6-11-15,12 0-21 0,-2-9-27 0,14 9-50 16,-15-21-81-16,26 2-275 0,-13 9-56 0,-5-9 234 16</inkml:trace>
  <inkml:trace contextRef="#ctx0" brushRef="#br2" timeOffset="46679.8604">7396 3967 1104 0,'0'0'186'0,"0"0"-80"0,0 0-16 16,-25-12-15-16,25 12-14 0,-34 3-13 0,15 3-8 15,-4-1-7-15,3 5-1 0,-5 0-9 0,2 2 1 16,0 0-7-16,1 2 5 0,1 1-5 0,3-1 1 16,18-14-4-16,-26 27-3 15,26-27-5-15,-15 24-1 0,15-24-6 0,-5 21 3 16,5-21-3-16,6 19 1 0,-6-19-1 0,14 18 2 15,-14-18 0-15,21 15 1 0,-21-15-1 0,31 12 1 16,-13-9 0-16,1 1 3 0,3-2-3 0,-1 0 1 16,2 0 0-16,0-1-1 0,-1 0 2 0,1 1 1 15,-1 0 2-15,-1 0 1 0,-3 2 2 0,-18-4-3 16,29 13-1-16,-29-13 1 0,23 17-2 16,-23-17 5-16,8 22-2 0,-8-22 0 0,-8 30-2 15,0-10-5-15,-8 1-1 0,-3 2 0 0,-3 2 0 16,-7-2 0-16,-2 1-2 0,1-2 0 0,-1-1-6 15,5-3-14-15,4-2 13 0,0-5-37 16,22-11 9-16,-29 13-37 0,29-13-50 0,-21-2-90 16,21 2-331-16,0 0-42 0,5-30 211 15</inkml:trace>
  <inkml:trace contextRef="#ctx0" brushRef="#br2" timeOffset="47444.9091">8564 3808 926 0,'0'0'104'0,"0"0"-45"0,0 0 4 0,0 0 12 16,0 0 6-16,2-18-5 0,-2 18-9 16,0 0-12-16,0 0-4 0,0 0-7 15,0 0-6-15,0 0-2 0,0 0-5 0,0 0-2 16,0 0-4-16,0 0-10 0,0 0-5 0,0 0-7 16,-5 34 0-16,2-5 15 0,-2 11-24 0,-1 6 30 15,1 6-21-15,-2 0 2 0,-1 2 10 0,1 0-15 16,0-2 6-16,1-5-10 0,2-4 8 0,1-5-10 15,3-7 8-15,3-3-13 0,1-5 0 0,3-1-18 16,-7-22-12-16,18 29-30 0,-18-29-14 16,21 12-39-16,-21-12-56 0,26-11-127 0,-8 0-217 15,-9-17 71-15,16 13 438 0</inkml:trace>
  <inkml:trace contextRef="#ctx0" brushRef="#br2" timeOffset="47666.9986">8289 3864 1729 0,'0'0'42'0,"-20"-4"-28"15,20 4-13-15,0 0-1 0,0 0 7 0,0 0 8 16,26-7 1-16,-26 7 2 0,32-10-5 16,-11 4-3-16,4-1-4 0,3-1-3 0,1-1-4 15,1-1-2-15,1 2-9 0,2 1-9 16,-3-2-14-16,5 6-15 0,-3-6-13 0,6 9-13 15,-9-8-17-15,10 11-23 0,-14-11-24 0,15 15-11 16,-15-14-23-16,11 12 5 0,-12-8-25 0,1 0-44 16,8 12-64-16,-33-9 267 0</inkml:trace>
  <inkml:trace contextRef="#ctx0" brushRef="#br2" timeOffset="47870.0625">9014 3736 772 0,'0'0'134'15,"-20"-3"-72"-15,20 3-16 0,0 0 1 0,0 0 5 16,-20 17 2-16,20-17 8 0,-14 28-2 15,10-5 6-15,-6-2-15 0,6 8 1 0,-7-3 16 16,9 11-31-16,-7-6 31 0,8 9-30 0,-8-4-1 16,7 4 1-16,-5-2-17 0,3 1-1 0,-1-1-15 15,3-4 3-15,0-3-12 0,1-3 7 16,2-5-7-16,-1-1 3 0,4-3-12 0,-4-19-12 16,10 29-30-16,-10-29-22 0,12 17-38 0,-12-17-44 15,0 0-36-15,0 0-70 0,19-26-169 0,1 22 13 16,-20-23 389-16</inkml:trace>
  <inkml:trace contextRef="#ctx0" brushRef="#br2" timeOffset="48041.9204">8909 4158 937 0,'0'0'218'0,"-32"-4"-67"0,32 4-21 16,0 0-28-16,0 0-26 0,0 0-28 0,0 0-25 16,0 0-17-16,0 0-4 0,0 0-1 0,0 0 0 15,0 0 4-15,35-16-3 0,-15 4 2 0,7-2-5 16,2-3 1-16,2-5-24 0,5 5-22 0,-6-11-36 15,14 14-48-15,-17-19-63 0,19 15-177 0,-7 0-111 16,-12-12 103-16,12 20 378 0</inkml:trace>
  <inkml:trace contextRef="#ctx0" brushRef="#br2" timeOffset="48245.0372">9306 3728 1443 0,'-22'20'74'16,"22"-20"-46"-16,-25 22 3 0,25-22 4 15,-20 35 7-15,7-16-8 0,6 9-14 0,-5 0 26 16,6 6-31-16,-3-1 22 0,5 4-13 0,-3-1-13 16,3 0 3-16,0 1-10 0,2-1 3 0,2-2-11 15,1-2 7-15,2-1-7 0,2-4 3 0,4-2-11 16,-1-5-4-16,7 2-19 0,-15-22 0 0,33 33-25 16,-33-33-18-16,40 21-48 0,-40-21-74 0,46 2-50 15,-26-7-184-15,1-13-13 0,16 14 282 16</inkml:trace>
  <inkml:trace contextRef="#ctx0" brushRef="#br2" timeOffset="48463.8146">9616 3864 1359 0,'0'0'95'0,"0"0"-22"0,-21-5-16 16,21 5-13-16,0 0 0 0,-16 30-41 15,8-12 33-15,-2 5-29 0,0 2 12 0,2 2 7 16,-3 2-13-16,5 2 3 0,0 0-13 0,-1 1 5 15,3 0-9-15,-1 0 4 0,2-1-6 0,2-1-2 16,2-2-16-16,2-4-4 0,4 3-23 0,-1-10-2 16,8 7-29-16,-14-24-26 0,29 32-64 15,-29-32-99-15,25 3-222 0,2 7 13 16,-27-10 413-16</inkml:trace>
  <inkml:trace contextRef="#ctx0" brushRef="#br2" timeOffset="48760.6694">10129 3906 1142 0,'-17'-12'114'16,"17"12"-13"-16,-25-11-19 0,25 11 9 15,-27-5-38-15,27 5 9 0,-39 0-3 0,19 5-9 16,-3-4-3-16,4 8-20 0,-5-2 28 0,5 7-33 15,-5 1 26-15,2 5-18 0,1 0-11 0,3 4 2 16,2 2-9-16,1-1 0 0,2 2-12 16,2 1 0-16,1-2 0 0,3 2 0 0,3-3 0 15,3 1 0-15,4-3 0 0,2-3 0 0,3 0 0 16,3-3 0-16,-11-17 0 0,28 27 0 0,-10-17 0 16,0-3 0-16,6-3-13 0,0-3-15 0,4-2-10 15,1-8-9-15,5 3-15 0,-3-10-24 0,9 8-40 16,-14-22-72-16,25 9-282 15,-9-2-75-15,-6-8 142 0</inkml:trace>
  <inkml:trace contextRef="#ctx0" brushRef="#br2" timeOffset="52356.8611">10379 3862 1155 0,'0'0'51'0,"0"0"4"0,0 0-22 16,0 0 25-16,0 0 4 0,0 0-7 15,0 0-9-15,0 0-9 0,-15-19-4 16,15 19-6-16,0 0 0 0,0 0-3 0,0 0 1 16,0 0-3-16,0 0-1 0,0 0-4 0,0 0-2 15,0 0-2-15,0 0-2 0,0 0 1 0,0 0 3 16,3 20-12-16,0 1 30 0,-1 9-28 0,-1 2 19 15,-1 7-14-15,-1 2-11 0,-3 0 5 0,0 3-7 16,-4-2 7-16,1 0-7 0,-2-1 8 16,1-4-11-16,-2-6 2 0,3-2-16 0,0-6-5 15,4 0-19-15,3-23-14 0,-1 33-33 0,1-33-27 16,7 17-57-16,-7-17-63 0,0 0-137 0,26-6-105 16,-20-12 220-16</inkml:trace>
  <inkml:trace contextRef="#ctx0" brushRef="#br2" timeOffset="52685.0032">10795 3854 1322 0,'0'0'36'0,"-29"14"3"0,29-14-15 16,-38 19 29-16,20-5-31 0,-6-4 10 0,2 5-18 15,-4-3 8-15,2 3 5 0,-3-1-2 16,3 0 4-16,-3 0-3 0,3 1 7 0,0-3-5 15,3 5 3-15,0-2-8 0,21-15-2 16,-31 28-6-16,31-28-2 0,-22 27-4 0,22-27-2 16,-11 29-4-16,11-29 3 0,0 29-5 0,0-29 2 15,8 30-3-15,-8-30 2 0,16 25-2 0,-16-25 2 16,22 19-2-16,-22-19 1 0,24 16-2 0,-24-16 1 16,23 11 0-16,-23-11 1 0,22 7 0 15,-22-7 0-15,22 5 0 0,-22-5-1 0,21 0-2 16,-21 0 1-16,23 0-4 0,-23 0-2 0,29 2-4 15,-29-2-7-15,34 6-5 0,-17-3-7 0,4 5-17 16,-4-4-11-16,6 9-22 0,-23-13-24 0,46 20-50 16,-46-20-70-16,44 6-179 0,-16 3-70 0,-28-9 242 15</inkml:trace>
  <inkml:trace contextRef="#ctx0" brushRef="#br2" timeOffset="52935.0072">11012 3974 1226 0,'-20'-11'106'16,"20"11"-67"-16,-19-8-1 0,19 8 4 15,0 0 5-15,-18 3-5 0,18-3-17 0,0 0-7 16,-21 27-8-16,15-9 7 0,-1 5 3 0,0 6 12 16,0 1-2-16,2 5 5 0,-2 3-13 0,2 1 2 15,-1-2-14-15,1 0 4 0,0-4-12 16,3-1 5-16,-1-5-9 0,2-2 3 0,2-2-21 15,1-5-1-15,3 1-21 0,-5-19-15 0,10 23-21 16,-10-23-33-16,0 0-52 0,0 0-84 16,31-21-219-16,-14 13-5 0,-9-21 343 0</inkml:trace>
  <inkml:trace contextRef="#ctx0" brushRef="#br2" timeOffset="53153.7357">10964 3947 1410 0,'-23'16'268'16,"23"-16"-237"-16,0 0-24 0,0 0-8 0,0 0 1 15,0 0 8-15,0 0 5 0,0 0 7 0,31-23-4 16,-12 11-2-16,5 0-8 0,3-1-22 0,1-1 30 16,4 1-33-16,-2 0 25 0,1 2-22 0,-3-2-19 15,1 6-20-15,-10-5-19 0,9 14-16 16,-28-2-18-16,43 0-52 0,-43 0-67 0,26-3-126 15,-26 3-104-15,0 0 256 0</inkml:trace>
  <inkml:trace contextRef="#ctx0" brushRef="#br2" timeOffset="53356.8611">11036 4105 1230 0,'-32'9'135'0,"17"13"-41"0,-7-12-25 15,11 7-9-15,11-17-16 0,-18 17-14 0,18-17-14 16,0 0-8-16,0 0-6 0,2 18 0 0,-2-18-1 15,19 3 0-15,-19-3 1 0,36-6 1 0,-13-2 0 16,2-3-3-16,3-2 3 0,3-2-4 0,2 2-8 16,-2-3-14-16,2 6-13 0,-7-3-17 0,3 8-5 15,-11-4-8-15,6 9-8 0,-24 0-4 0,37-3-67 16,-37 3-71-16,0 0-229 0,25-5 15 16,-25 5 362-16</inkml:trace>
  <inkml:trace contextRef="#ctx0" brushRef="#br2" timeOffset="53513.1232">10947 4405 1249 0,'-9'21'148'0,"-12"-12"-70"0,21-9-18 15,-15 18-18-15,15-18-11 0,0 0-17 0,0 0-6 16,4 18-4-16,-4-18-1 0,19 2-1 0,-2-4-1 16,5-4-1-16,5-4-1 0,5-2-17 0,-1-7-29 15,11 6-27-15,-10-14-37 0,17 16-29 0,-16-18-44 16,14 15-16-16,-9-8-101 0,-4-11-77 0,22 19 193 15,-21-23 185-15</inkml:trace>
  <inkml:trace contextRef="#ctx0" brushRef="#br2" timeOffset="54059.9961">11586 4027 1197 0,'-16'34'140'15,"-4"-25"-59"-15,13 11-6 0,7-20-12 0,-22 35-6 16,9-14-17-16,4 5-5 0,-3 2-11 0,5 4 5 15,0 0-16-15,2 1 12 0,0 0-5 16,1-2 3-16,1-2-5 0,1 0-2 0,1-4-14 16,1-2 2-16,1-2-3 0,-1-4-15 15,0-17 28-15,3 23-29 0,-3-23 29 0,0 0-16 0,0 0 0 16,0 0-3-16,0 0 3 0,0 0-2 16,19-5-13-16,-19 5 32 0,12-33-29 0,-4 10 28 15,-1-2-12-15,0-3-4 0,1 2 5 16,-2-2-6-16,0 1 7 0,-3-1-7 0,2 1 7 15,-1-2-6-15,1-5 5 0,-2 0-6 0,1-2 6 16,0-1-7-16,2 1 8 0,1 2-7 0,0 4 7 16,3 4-4-16,-1 7 7 0,-9 19-2 0,19-24 4 15,-19 24-2-15,20-11 0 0,-20 11-1 0,20-2-4 16,-20 2-1-16,28 1 0 0,-28-1-1 0,32 6-1 16,-32-6 2-16,29 11-2 0,-29-11 2 15,24 14-2-15,-24-14 2 0,20 18-3 16,-20-18 1-16,11 21-3 0,-11-21 0 0,2 23-2 15,-2-23 2-15,-8 25 2 0,8-25 3 0,-20 26-2 16,20-26 4-16,-28 25-3 0,11-10 3 0,17-15-2 16,-31 27 7-16,14-13 2 0,17-14 3 0,-28 25 0 15,28-25 0-15,-19 29-5 0,19-29 3 0,-12 28-2 16,12-28 1-16,-2 27-1 0,2-27 2 16,3 26-2-16,-3-26 2 0,11 26-4 0,-11-26 0 15,17 26-4-15,-17-26 2 0,26 26-4 0,-26-26 2 16,28 20-2-16,-28-20 0 0,29 15-2 0,-29-15-1 15,33 9-10-15,-15-6-10 0,2-1-17 16,-2-5-18-16,7 5-42 0,-25-2-74 0,52-6-186 16,-32-5-243-16,2-2 64 0,7 9 399 15</inkml:trace>
  <inkml:trace contextRef="#ctx0" brushRef="#br2" timeOffset="54935.0687">12354 4298 435 0,'0'0'113'0,"22"-8"7"0,-22 8-2 15,0 0 2-15,0 0-5 0,21-15-7 0,-21 15-7 16,0 0-7-16,0 0-9 0,0 0-10 0,0 0-10 16,0 0-5-16,0 0-5 0,21-8-7 0,-21 8-12 15,0 0-8-15,0 0-11 0,28 6-6 16,-28-6-4-16,37 1-4 0,-10-5-1 0,5-3-2 15,5-3 0-15,6-4-10 0,6-2-12 16,-1-7-32-16,9 7-33 0,-10-14-49 0,17 21-86 16,-23-14-183-16,8 1-103 0,5 13 137 0</inkml:trace>
  <inkml:trace contextRef="#ctx0" brushRef="#br2" timeOffset="55372.517">13450 3656 1094 0,'9'-24'47'0,"-9"24"3"0,0 0 14 0,0 0 10 15,3-18 11-15,-3 18-4 0,0 0-11 0,0 0-12 16,0 0-15-16,-2 18-9 0,2-18-9 0,-7 36 2 15,0-9-2-15,4 8 7 0,-3 3-11 0,1 4 5 16,-2 2 4-16,0 2-27 0,1 0 21 0,0 1-25 16,-1-1 1-16,1-1 9 0,1 0-13 15,-1 0 9-15,2-3-10 0,-1-1 8 0,2-4-12 16,0-4 2-16,5-1-15 0,-4-7-6 0,8 2-36 16,-6-27-12-16,14 37-24 0,-14-37-29 0,22 23-48 15,-22-23-157-15,0 0-150 0,26-4 11 0,-22-14 457 16</inkml:trace>
  <inkml:trace contextRef="#ctx0" brushRef="#br2" timeOffset="55872.4855">13212 4067 1368 0,'-17'-5'160'0,"17"5"-123"0,-21-1-10 16,21 1-8-16,0 0-2 0,0 0 2 15,0 0 4-15,0 0 8 0,0 0 5 16,28-12-2-16,-28 12-3 0,39-11-5 0,-12 5-2 16,7 1-5-16,0-1-3 0,3 1-3 0,1 0-4 15,1 1-2-15,0-1-3 0,0 0 0 0,0 1 0 16,-1 2-2-16,-3-2 1 0,-1 3-1 0,-5-1 1 16,-2 0 0-16,-8 4-1 0,-19-2 1 0,26 1 1 15,-26-1 0-15,0 0 1 0,0 0 6 16,0 0 0-16,0 0 4 0,0 0-5 0,0 0-3 15,0 0-5-15,-6 26-1 0,6-26-2 0,-22 36 2 16,7-13-2-16,1 3 4 0,-3 4-6 0,0 3 8 16,2 2-6-16,3 0 5 0,3-2-2 0,3-3 1 15,4-2-4-15,3-3 3 0,4-3-4 0,3-3 5 16,-8-19-3-16,26 25 3 0,-9-18-3 16,4-4-1-16,2-4 1 0,2-4-1 15,4-5 2-15,-1-5-2 0,-1-4 4 0,0-4-4 16,-3-4 4-16,2-2-3 0,-2 0 2 0,-3-2-3 15,-4-1 4-15,-6 2-6 0,-4 1 6 0,-3 3-5 16,-5 2 6-16,-4 3-6 0,-5-1 3 0,-3 2-6 16,-4 3-1-16,-4 3-6 0,-1 4-2 0,-4 3-6 15,3 6-6-15,-5 2-8 0,3 9-13 16,-7-3-18-16,8 14-24 0,-9-11-25 0,17 22-72 16,-18-20-110-16,13 7-236 0,12 5 45 0,-8-16 380 15</inkml:trace>
  <inkml:trace contextRef="#ctx0" brushRef="#br2" timeOffset="57873.9516">14742 3656 983 0,'0'0'83'0,"0"0"-28"0,0 0-12 0,0 0-8 15,0 0 1-15,0 0-5 0,0 0 4 0,0 0 1 16,-5 20-1-16,5-20 5 0,2 21 1 15,-2-21-9-15,-1 38 9 0,-4-15-8 0,5 10 2 16,-7 1-10-16,4 9-15 0,-4 0 27 0,2 7-26 16,-3-1 24-16,2 6-7 0,-3-3-17 0,2 1 9 15,-3-4-12-15,4-5 9 0,0-6-11 0,2-7 4 16,4-7-9-16,0-3 2 0,0-21-4 0,9 25 0 16,-9-25 0-16,0 0 1 0,19 11-1 15,-19-11 3-15,0 0 0 0,21-17 0 16,-21 17 5-16,15-35-2 0,-7 11 4 0,-1-3-6 15,-1-3 5-15,0 0-9 0,-1-2 6 0,-1 1-7 16,0 3 6-16,-2 0-5 0,0 4 7 0,0-1-6 16,-1 2 4-16,1 0-6 0,2 2 5 0,1 2-6 15,-5 19 5-15,8-30-4 0,-8 30 3 0,15-20-2 16,-15 20 1-16,21-6-1 0,-21 6 0 16,26 5 0-16,-26-5 1 0,32 14 0 0,-15-1-1 15,3 1 1-15,-3 3-2 0,1 2 3 0,-2 3-3 16,-3-1 5-16,-1 0-5 0,-3 0 5 0,-2 0-4 15,-3-1 3-15,-3 1-3 0,-2 0 5 16,-5 0-5-16,-4 1 6 0,-6-2-6 0,-6 0 5 16,-3-2-4-16,-3-1 3 0,-3-4-4 0,2-1 2 15,-1-3-3-15,0-3 2 0,4-3-5 16,1-3-4-16,5-1-12 0,-1-4-10 0,21 5-14 16,-28-12-12-16,28 12-20 0,-13-17-31 0,13 17-54 15,7-22-90-15,-7 22-228 0,35-24 17 0,-21 3 302 16</inkml:trace>
  <inkml:trace contextRef="#ctx0" brushRef="#br2" timeOffset="58295.8474">15072 4242 1321 0,'0'0'29'0,"-25"20"-7"0,25-20 0 15,0 0 4-15,0 0 4 0,-4 18-4 16,4-18 3-16,20 4 9 0,-20-4 5 0,36-9 2 16,-14-2-4-16,7 2-12 0,-1-8-3 0,5 1-12 15,-3-6 2-15,1 3-4 0,-3-4 5 0,-4 3-4 16,-4 0 6-16,-3 2-3 0,-5 0 6 0,-12 18 1 16,13-34 5-16,-13 34-4 0,0-29-2 15,0 29-7-15,-16-24-3 0,16 24-6 0,-29-19-2 16,11 15-1-16,-4 1-1 0,0 3 0 15,-3 3-1-15,0 1 0 0,0 5-3 0,0 3 1 16,1 2-1-16,1 6 4 0,1 3-2 0,3 1 5 16,-1 3-3-16,4 0 4 0,3 0-6 0,4 0 4 15,6-2-6-15,3-3 3 0,6 0-3 0,4-6 2 16,-10-16-3-16,32 27 2 0,-7-18-5 0,2-3-2 16,4-4-6-16,2-4-7 0,5-2-9 0,-1-6-9 15,6 3-14-15,-7-11-24 0,12 8-24 16,-14-18-27-16,15 16-23 0,-17-18-8 15,13 14-14-15,-14-10-12 0,7 8 11 0,-11-3 1 16,-2-3-45-16,8 14-41 0,-25-16 223 0</inkml:trace>
  <inkml:trace contextRef="#ctx0" brushRef="#br2" timeOffset="58592.7037">15749 4024 776 0,'0'0'195'0,"-25"15"-49"16,5-10-16-16,10 14-16 0,-13-9-22 16,9 12-14-16,-8-6-20 0,7 8-2 0,-5-6-10 15,6 7-3-15,-5-4-9 0,6 3-1 0,1-2-9 16,5-2 0-16,-1 0-8 0,5-3 1 0,3-17-10 15,-8 29 4-15,8-29-4 0,0 20 1 0,0-20-3 16,0 0-2-16,0 0-2 0,15 17 1 0,-15-17 0 16,0 0-2-16,24-8 2 0,-24 8-2 15,29-24 3-15,-12 5-2 0,3-1 2 16,-1-3-4-16,0-1 4 0,0-2-5 0,-2 1 4 16,-2 0-3-16,-1 2 6 0,-2 1-2 0,-3 2 5 15,-1 4-3-15,-8 16 3 0,13-26-5 0,-13 26 0 16,0 0-1-16,0 0-1 0,0 0 0 0,0 0-2 15,0 0-1-15,0 0 1 0,0 0 1 0,0 0-4 16,12 30 0-16,-10-9-12 0,-1-1-2 0,2 6-11 16,0-3-2-16,5 5-8 0,-1-7-5 15,10 6-23-15,-17-27-15 0,41 39-50 0,-25-36-49 16,23 19-92-16,-10-13-226 0,2-12 66 0,13 13 313 16</inkml:trace>
  <inkml:trace contextRef="#ctx0" brushRef="#br2" timeOffset="58967.7029">16280 4078 1565 0,'-41'-5'166'0,"5"11"-115"0,0-2-13 0,3 8 3 16,-1-1-6-16,4 5-7 0,-2 0-7 0,3 6 4 16,2 1-7-16,4 1 3 0,5-1-8 0,6-1 0 15,2-1-6-15,6-3-2 0,4-18-5 0,4 28 0 16,-4-28 0-16,24 20 0 0,-6-14 0 15,5-2 0-15,5-5 0 0,4-4 0 16,3-5 0-16,1-3 0 0,1-5 0 0,2-4 0 16,0-5 0-16,2 0 0 0,-4-5 0 0,-2 1 0 15,-4 2 0-15,-3 0 0 0,-4 0 0 0,-2 1 0 16,-1-2 0-16,-4-1 0 0,-2 0 0 0,-2-2 0 16,-4 1 0-16,-3 1 0 0,-2 5 0 0,-2 3 0 15,-3 6 0-15,1 17 0 0,-3-18 0 16,3 18 0-16,0 0 0 0,0 0 0 0,0 0 0 15,-21 19 0-15,10-1 0 0,-1 9 0 0,-3 5 0 16,-3 7 0-16,2 1 0 0,0 1 0 0,3 0 0 16,1-2 0-16,4-2 0 0,1-5 0 15,8 2 0-15,-1-9-70 0,13 7-65 0,-13-32-108 16,21 26-363-16,-21-26 12 0,31 13 196 16</inkml:trace>
  <inkml:trace contextRef="#ctx0" brushRef="#br2" timeOffset="59436.4559">17433 3847 1232 0,'0'0'249'0,"4"-18"-209"16,-4 18-14-16,0 0-2 0,0 0 2 0,0 0-2 15,0 0-8-15,0 0-5 0,0 0 2 0,0 0 9 16,12 20 6-16,-9 1-11 0,-3 2 28 0,0 7-33 16,-3 0 23-16,0 4-14 0,-3 3-11 0,0 1 7 15,-2 2-14-15,-1 5 6 0,1-2-10 0,-2 1 5 16,1-2-7-16,2-3 8 0,2-4-9 15,0-5 0-15,4 1-17 0,1-8-6 0,6 1-35 16,-6-24-21-16,20 35-38 0,-20-35-90 0,30 9-210 16,-13-7-102-16,-17-2 116 0</inkml:trace>
  <inkml:trace contextRef="#ctx0" brushRef="#br2" timeOffset="59623.9934">17321 4227 1707 0,'-18'9'90'0,"-3"-5"-34"16,21-4-15-16,-18 7-14 0,18-7-12 0,0 0-11 16,0 0-3-16,0 0-2 0,21 4 0 0,-21-4 2 15,37-9-2-15,-11 0 1 0,4-5-4 0,5-2-9 16,3-6-16-16,5 1-15 0,-2-8-33 16,10 10-28-16,-13-16-61 0,21 19-72 15,-22-20-97-15,10 4-160 0,4 9 85 0,-18-15 388 16</inkml:trace>
  <inkml:trace contextRef="#ctx0" brushRef="#br2" timeOffset="59983.3288">17967 3699 1492 0,'-28'11'80'0,"11"10"-21"16,-5-4-7-16,7 7 7 0,-3-2-11 0,3 4-8 15,-2 1-14-15,3 4-12 0,-1 2 25 0,2 3-25 16,-1 2 21-16,4 1-12 0,-1-2-11 15,2 1 7-15,-1-2-10 0,2 3 6 0,-1-3-9 16,2 0-1-16,2-4-5 0,2-6 0 0,1-2 0 16,2-4 0-16,3-3 0 0,-3-17 0 15,8 24 0-15,-8-24 0 0,0 0 0 0,22 14 0 16,-22-14 0-16,21-3 0 0,-21 3 0 0,25-15 0 16,-25 15 0-16,30-31 0 0,-12 10 0 0,0-2 0 15,0-1 0-15,1 0 0 0,-1-2 0 0,-2 2 0 16,-1 2 0-16,-2 3 0 0,-13 19 0 0,19-22 0 15,-19 22 0-15,0 0 0 0,0 0 0 16,0 0 0-16,0 0 0 0,17 14 0 0,-17-14 0 16,-1 36 0-16,0-9-7 0,-5-1-10 15,2 3-13-15,-2-3 3 0,3 1-11 0,1-5-1 16,6 4-19-16,-4-26-10 0,12 37-27 0,-12-37-25 16,26 28-66-16,-26-28-110 0,21-1-188 0,0 5 8 15,-21-4 371-15</inkml:trace>
  <inkml:trace contextRef="#ctx0" brushRef="#br2" timeOffset="60342.7345">18203 4194 1605 0,'0'0'26'0,"-12"17"-14"15,12-17 8-15,-2 19 9 0,2-19 4 16,0 0-1-16,12 22-9 0,-12-22 0 0,20 11-5 15,-20-11 0-15,33 4 3 0,-11-3-3 0,0-4 1 16,2 0-3-16,1-3-4 0,1-1-5 0,-2-4-4 16,-2 0-3-16,-2-3 2 0,-20 14-3 0,29-26 5 15,-29 26 3-15,16-24 7 0,-16 24 1 0,3-22 4 16,-3 22-6-16,-5-24-3 0,5 24-5 16,-15-23 0-16,15 23-4 0,-30-18 2 0,10 13 0 15,-2 1-1-15,-2 5 2 0,-4 3-2 0,1 4 2 16,0 6-4-16,0 3 0 0,1 4 0 0,0 5 0 15,2 2 0-15,4 1 0 0,3 0 0 16,5-3 0-16,4 0 0 0,4-3 0 0,4-3 0 16,5-2 0-16,4-1 0 0,-9-17 0 0,33 26 0 15,-11-19 0-15,7-1-33 0,-1-8-30 16,12 5-51-16,-9-15-37 0,25 19-131 0,-22-15-309 16,10-4 68-16,3 2 234 0</inkml:trace>
  <inkml:trace contextRef="#ctx0" brushRef="#br2" timeOffset="60830.6322">19196 3824 1518 0,'0'0'117'16,"0"0"-105"-16,-8-25-10 0,8 25 11 0,0 0 7 15,0-21 10-15,0 21 6 0,0 0-3 0,0 0-6 16,0 0-9-16,0 0-6 0,-10 17-4 0,10-17 6 16,-16 37 1-16,9-5-8 0,-3 3 27 15,0 6-27-15,1 4 21 0,0 2-9 16,-3 0-14-16,4 2 7 0,-1-2-14 0,1-4 6 15,3-3-8-15,1-5 4 0,5-3-4 0,0-4-1 16,4-4-12-16,1-4-2 0,3-3-16 0,-9-17-3 16,25 21-22-16,-25-21-18 0,38 6-36 0,-38-6-71 15,52-18-203-15,-22 3-148 0,-4-8 64 0,11 10 439 16</inkml:trace>
  <inkml:trace contextRef="#ctx0" brushRef="#br2" timeOffset="61021.518">19487 4037 1540 0,'-16'23'102'0,"-2"-9"-80"15,5 6-1-15,-3 0 1 0,4 8 10 16,-3 0-11-16,4 3 1 0,-1 0-8 0,2-2 7 16,0-2-10-16,4-1 3 0,3-3-12 0,3-1 0 15,2-4-5-15,-2-18-7 0,12 29-14 0,-12-29-16 16,22 20-32-16,-22-20-24 0,32 8-69 0,-27-25-119 15,13 6-222-15,6-3 6 0,-9-16 355 0</inkml:trace>
  <inkml:trace contextRef="#ctx0" brushRef="#br2" timeOffset="61193.3791">19435 3787 1678 0,'0'0'111'16,"-32"-7"-70"-16,15 7-21 0,17 0-6 0,-23 0-3 15,23 0-10-15,0 0-17 0,0 0-19 0,0 0-17 16,0 0-21-16,0 0-4 0,36 32-22 16,-36-32-29-16,50 20-44 0,-29-20-94 0,9 8-177 15,12 11 8-15,-14-15 356 0</inkml:trace>
  <inkml:trace contextRef="#ctx0" brushRef="#br2" timeOffset="61693.3846">19947 4036 1324 0,'-20'-9'112'16,"20"9"-72"-16,-25-8-9 0,25 8-2 0,-30-10 3 16,30 10-4-16,-30-8 4 0,30 8 4 0,-36-5 2 15,36 5 3-15,-36 3-3 0,36-3-1 0,-31 16-8 16,31-16 0-16,-36 30-7 0,18-8 3 0,1 0-5 16,3 4 4-16,0-1-8 0,6 1 2 0,0-2-8 15,3-1 1-15,5-2-6 0,0-21 0 16,8 30-4-16,-8-30 1 0,18 22-1 0,-18-22-1 15,27 11 1-15,-10-10 0 0,1-2 0 16,2-4-1-16,1-5 1 0,3-1-1 0,-1-4 1 16,0-3-1-16,0-3 2 0,-1 1-3 0,-2-1 3 15,-1 0-4-15,-2 3 4 0,-4 0-3 0,-13 18 4 16,23-25-3-16,-23 25 1 0,0 0-2 0,15-18 1 16,-15 18 1-16,0 0-1 0,0 0 0 15,0 0 0-15,0 0-1 0,-9 31-2 0,3-6 4 16,-5 9-4-16,-1 6 5 0,-4 5-6 0,0 2 0 15,-1 6-6-15,0 2 8 0,-1 2 5 0,1 1-11 16,0-5 18-16,0-1-17 0,2-6 8 0,3-6 8 16,1-4-6-16,4-2 2 0,-3-5-5 0,2-3 6 15,-2-4-4-15,0-5-2 16,10-17 0-16,-12 20 0 0,12-20 0 0,0 0 0 16,0 0 0-16,0 0 0 0,0 0 0 0,-8-22 0 15,8 5 0-15,2-6 0 0,3-4 0 0,2-2 0 16,3 0 0-16,1-2 0 0,1-2 0 0,0-1 0 15,0-1 0-15,2-4 0 0,0 2 0 0,0-3 0 16,2 1 0-16,-3 1 0 0,3 3-25 0,-4 0-20 16,4 7-10-16,-5-5-29 0,9 14-42 15,-12-22-94-15,23 15-291 0,-12-3-45 0,2-3 132 16</inkml:trace>
  <inkml:trace contextRef="#ctx0" brushRef="#br2" timeOffset="62084.5876">20369 3536 1846 0,'0'0'32'0,"-27"7"-16"0,27-7 2 16,-18 15 6-16,18-15 0 0,-17 25 0 0,6-5-6 16,0 3-1-16,-1 5-4 0,1 2 2 0,-2 5-15 15,2 1 0-15,-1 4 0 0,0 0 0 0,1 2 0 16,0 1 0-16,2 0 0 0,-2 1 0 15,1-2 0-15,1-1 0 0,0-1 0 16,3-5 0-16,-1-2 0 0,4-4 0 0,3-7 0 0,1-6 0 16,-1-16 0-16,11 21 0 0,-11-21 0 15,0 0 0-15,26 2 0 0,-26-2 0 0,26-18 0 16,-7 1 0-16,4-7 0 0,0-4 0 0,1-2 0 16,-1 0 0-16,0 2 0 0,-2 3 0 0,-2 2 0 15,-3 1 0-15,-1 3 0 0,-2 2 0 16,-13 17 0-16,21-20 0 0,-21 20 0 0,0 0 0 15,0 0 0-15,0 0 0 0,0 0 0 0,11 28 0 16,-12-6 0-16,-2 6 0 0,0 1 0 0,-2 0 0 16,0 1 0-16,-3-2 0 0,6 1 0 0,-4-6-37 15,7 2-55-15,-1-25-45 0,10 40-114 0,-10-40-291 16,4 21-22-16,-4-21 141 0</inkml:trace>
  <inkml:trace contextRef="#ctx0" brushRef="#br2" timeOffset="64334.6074">20787 3654 994 0,'0'0'258'0,"0"0"-206"16,-4-19-18-16,4 19-11 0,0 0 4 0,0 0 8 15,0 0 4-15,0 0-2 0,0 0-6 16,0 0-8-16,0 0-6 0,0 0-3 0,0 0-4 16,0 0 2-16,0 0 0 0,-3 17 6 0,3-17 2 15,-4 35 7-15,0-10-2 0,2 7 5 0,-2 4-9 16,1 6 3-16,-6 4 4 0,1 3-29 15,-3 4 20-15,-1 4-26 0,-3 1 3 0,-1 3 12 16,-1-2-14-16,-1-2 13 0,1-4-13 16,1-7 9-16,4-6-8 0,3-6 1 0,6-6-24 15,1-10-20-15,11 5-29 0,-9-23-71 0,27 19-90 16,-27-19-308-16,29-11 51 0,-1 4 261 0</inkml:trace>
  <inkml:trace contextRef="#ctx0" brushRef="#br2" timeOffset="64537.7621">20522 4131 1806 0,'-20'14'40'0,"20"-14"-23"0,0 0-14 16,0 0-4-16,0 0 6 0,33-3 7 0,-10-2 2 15,5-2-1-15,4-4-4 0,7-1-7 0,2-2 2 16,5-2-6-16,2 0-7 0,-2-2-17 15,5 3-23-15,-8-6-42 0,8 13-36 0,-17-17-63 16,22 25-114-16,-16-11-197 0,-2-2 13 0,5 14 352 16</inkml:trace>
  <inkml:trace contextRef="#ctx0" brushRef="#br2" timeOffset="65131.4779">21871 4026 1460 0,'0'0'71'0,"-26"-12"-32"0,26 12-7 0,-24-3-3 15,24 3 2-15,-33 7-4 0,15-1-5 0,-6 1-6 16,0 3-1-16,-1 0-5 0,0 1 4 16,0 0-3-16,2 2 4 0,1-2-3 15,2 3 2-15,3-2-3 0,17-12-1 0,-23 25-6 16,23-25 1-16,-7 23-6 0,7-23 2 0,7 19-2 16,-7-19 0-16,25 19 0 0,-7-15 2 0,5 0-2 15,0-4 2-15,6-2 0 0,2-2-2 0,3-2 3 16,0-1-3-16,0 2 2 0,-3 1-1 0,0 2 0 15,-6 2 1-15,-3 3 0 0,-5 2-1 16,-17-5 1-16,18 17 1 0,-18-17 0 0,3 27 2 16,-6-8-5-16,-4 2 4 0,-4 2-6 0,-3 2 7 15,-5 2-9-15,-3-1 8 0,-1 0-7 0,0-2 5 16,1-2-4-16,3-3 4 0,19-19-9 0,-26 27-7 16,26-27-34-16,0 0-25 0,0 0-12 15,0 0-43-15,26 11-13 0,-16-32-84 16,20 0-228-16,4 8-4 0,-6-18 245 0</inkml:trace>
  <inkml:trace contextRef="#ctx0" brushRef="#br2" timeOffset="65443.9862">22297 4106 1208 0,'-35'-5'228'0,"35"5"-134"16,-39 10-21-16,21 1-7 0,-9-5-9 15,8 6-6-15,-7-3-11 0,4 7-6 0,-1-3-7 16,4 7-4-16,-1-3-7 0,4 2 3 15,2 0-5-15,2-1 4 0,2 1-5 0,10-19-1 16,-8 29-6-16,8-29-1 0,3 24-3 0,-3-24 1 16,20 23-2-16,-20-23 2 0,30 14-2 0,-9-11 0 15,2-3 1-15,5-4-1 0,1-3 1 0,1-4-1 16,1-4 1-16,-2-1-3 0,0-5 3 16,-3-2-2-16,-2 0 3 0,-2-1-3 0,-5 0 4 15,-3-1-4-15,-4 2 6 0,-2 3-2 0,-6 1 2 16,-2 2-6-16,0 17 0 0,-11-28 0 0,11 28 0 15,-22-22-8-15,22 22-3 0,-31-14-8 0,31 14-3 16,-33-5-6-16,33 5-5 0,-30 7-9 0,30-7-16 16,-21 14-21-16,21 3-37 0,0-17-55 15,1 26-102-15,-1-26-240 0,0 0 29 16,34 30 295-16</inkml:trace>
  <inkml:trace contextRef="#ctx0" brushRef="#br2" timeOffset="65693.9696">23032 4048 1374 0,'0'0'86'0,"-24"-12"-38"0,24 12-1 16,-20 12 0-16,20-12 0 0,-23 26-10 15,13-6 0-15,-4-1-8 0,0 6 3 0,0 3-10 16,2 3-1-16,-2 0-11 0,3 0 4 0,2-2-9 15,1-3 4-15,3-1-10 0,3-4 3 16,3-1-9-16,2-3-5 0,-3-17-7 0,11 26-16 16,-11-26-26-16,17 13-22 0,0-3-67 0,-17-10-103 15,13-25-257-15,4 13-3 0,-2-17 291 0</inkml:trace>
  <inkml:trace contextRef="#ctx0" brushRef="#br2" timeOffset="65865.9791">22914 3692 1818 0,'-21'1'26'0,"4"3"-18"15,17-4-10-15,0 0-5 0,0 0-5 0,0 0-9 16,0 0-13-16,0 0-15 0,32 5-31 0,-32-5-60 16,55-6-118-16,-25-3-276 0,4-3 39 15,9 9 276-15</inkml:trace>
  <inkml:trace contextRef="#ctx0" brushRef="#br2" timeOffset="66069.1552">23450 3577 1518 0,'-13'20'44'0,"-5"0"-12"0,6 10 15 0,-7-2 4 15,8 10 9-15,-6-3-18 0,5 7-1 0,-2 2 2 16,3 3-32-16,-2 1 17 0,4 3-27 0,1 0-1 15,1-3 9-15,1 1-13 0,0-3 9 0,2-3-17 16,-2-5-4-16,5-3-21 0,-4-11-18 0,10 7-49 16,-5-31-41-16,2 39-36 0,-2-39-43 15,-2 17-122-15,2-17-106 0,0 0 97 0,0 0 355 16</inkml:trace>
  <inkml:trace contextRef="#ctx0" brushRef="#br2" timeOffset="66240.9365">23113 4018 1531 0,'0'0'380'0,"0"0"-312"0,0 0-24 16,-17 4-20-16,17-4-24 0,0 0 0 0,21-4 0 15,-4-3 0-15,10 0 0 0,7-2 0 0,8-1 0 16,8-2 0-16,3-2 0 0,5 2 0 0,-5-3-7 16,5 5-75-16,-15-13-79 0,19 25-267 0,-21-17-191 15,2 4 40-15,-1 6 409 0</inkml:trace>
  <inkml:trace contextRef="#ctx0" brushRef="#br2" timeOffset="67147.2625">875 5627 1248 0,'-18'-2'162'0,"18"2"-86"0,0 0-10 0,-18-6-3 16,18 6-4-16,0 0-14 0,0 0-14 16,0 0-12-16,0 0-7 0,-16 23-7 0,16-23 0 15,-12 38-6-15,5-9 6 0,1 5 7 0,-2 5-24 16,1 1 23-16,1 2-22 0,-1-1 6 16,0-2 10-16,4-1-10 0,-1-6 7 0,4-3-17 15,1-5-6-15,5-1-24 0,-6-23-26 0,20 31-27 16,-20-31-35-16,28 11-66 0,-28-11-104 0,18-31-199 15,5 20 98-15,-15-27 404 0</inkml:trace>
  <inkml:trace contextRef="#ctx0" brushRef="#br2" timeOffset="67319.1038">766 5326 1476 0,'-23'12'73'16,"-3"-5"-35"-16,7 2-16 15,19-9-10-15,-26 14-2 0,26-14-6 0,0 0-5 16,-12 17-19-16,12-17-16 0,0 0-28 0,22 5-30 16,7 4-55-16,-11-21-70 0,21 8-186 0,3 4-68 15,-9-16 300-15</inkml:trace>
  <inkml:trace contextRef="#ctx0" brushRef="#br2" timeOffset="67615.9476">1421 5585 1095 0,'-34'6'147'16,"15"10"-54"-16,-9-8-15 0,10 9-3 15,-10-7-6-15,8 8-8 0,-7-5-19 0,7 5-6 16,-1-3-9-16,5 2-4 0,16-17-9 16,-22 25-4-16,22-25-6 0,0 0-20 0,-1 21 15 15,1-21-16-15,18 7 32 0,-18-7-14 0,33 2 14 16,-11-2-15-16,3-1-16 0,2-2 15 0,4 0-14 15,-2 1 32-15,-1 0-17 0,-2 2 0 0,-3 3 1 16,-3 2-18-16,-20-5 33 0,28 11-13 0,-28-11 15 16,0 0-10-16,16 20-3 0,-16-20 2 0,-2 23-2 15,2-23-1-15,-16 32-3 0,1-14 2 16,-3 0-4-16,-3 2 3 0,-2 1-3 0,1-2-1 16,2-1-7-16,-1-2-4 0,4 0-20 0,0-8-24 15,17-8-51-15,-21 9-97 0,21-9-306 16,0 0-45-16,0 0 241 0</inkml:trace>
  <inkml:trace contextRef="#ctx0" brushRef="#br2" timeOffset="68131.5845">3299 5095 1047 0,'0'0'43'0,"-10"-28"-9"15,10 28 19-15,-12-28 0 0,12 28-3 0,-19-23-16 16,19 23-8-16,-29-19 4 0,12 14 1 0,-5-1 4 15,3 6-1-15,-5-1 2 0,3 8 4 0,-5-1 4 16,3 10 3-16,-5-1-6 0,2 8 1 0,-2 0-12 16,3 7-18-16,-1 4 20 0,2 4-33 0,2 3 20 15,4 4-9-15,0 1-13 0,4 1 10 0,2 5-13 16,2 0 10-16,3 2-12 0,1-1 11 16,4 0-18-16,1-2 8 0,5 1-7 15,-1-5-38-15,7 5 1 0,-5-13-55 0,12 11-33 16,-14-22-54-16,22 17-98 0,-13-10-200 0,-12-35 32 15,37 42 459-15</inkml:trace>
  <inkml:trace contextRef="#ctx0" brushRef="#br2" timeOffset="68365.9468">2743 5584 1531 0,'-20'9'47'0,"20"-9"-32"0,0 0-17 16,0 0-1-16,20 4 3 0,-20-4 2 16,36 1-1-16,-15-2 0 0,5-3 1 0,4 1-1 15,3-2 2-15,4-1-2 0,-1 0-7 0,1-4-25 16,5 6-26-16,-6-10-25 0,12 12-19 0,-11-13-16 16,11 13-19-16,-9-13-45 0,10 13-61 0,-5 3-111 15,-13-14 61-15,19 23 292 0</inkml:trace>
  <inkml:trace contextRef="#ctx0" brushRef="#br2" timeOffset="68647.1978">3626 5533 847 0,'-19'-3'175'15,"19"3"-31"-15,-32 10-12 0,32-10-13 16,-35 15-25-16,35-15-16 0,-34 20-18 0,34-20-9 16,-32 28-13-16,18-10-6 0,-3-1-10 0,3 5 0 15,0-2-6-15,4 5 2 0,0-1-7 0,3 1-12 16,1-1 25-16,2 2-26 0,3-4 24 15,2-2-14-15,3-2-5 0,-4-18 0 0,14 24-2 16,-14-24 1-16,26 13-2 0,-9-12 0 0,4-4 1 16,-1-4 0-16,3-5 4 0,0-5-3 0,2-5 2 15,-1-4-4-15,-1-3-9 0,-2-2 23 0,-4 0-23 16,-1 1 21-16,-4 1-9 0,-4 0-5 0,-1 3 4 16,-4 3-5-16,-4 3 0 15,-3 2-10-15,4 18-4 0,-14-31-11 0,14 31-6 16,-23-23-11-16,23 23-12 0,-30-18-21 0,30 18-25 15,-29-11-28-15,29 11-45 0,-23-2-59 0,23 2-179 16,0 0-47-16,0 0 317 0</inkml:trace>
  <inkml:trace contextRef="#ctx0" brushRef="#br2" timeOffset="68944.0715">4263 5514 1239 0,'-25'-30'190'16,"25"30"-109"-16,-23-13-8 0,23 13-4 0,-28-14-9 15,28 14-16-15,-35-12-11 0,16 9-4 16,-3 1 1-16,2 5 2 0,-5 2-4 0,1 6-2 16,-1 2-6-16,-1 3-1 0,1 5-5 0,0 0 0 15,3 5-6-15,4 2 0 0,1 1-5 0,2 2 1 16,6-1-5-16,3 1 3 0,3-4-5 0,7-1-9 15,4-2 17-15,3-3-27 0,8-1 13 0,0-5-21 16,7-1-16-16,-1-7-13 16,10 3-25-16,-7-16-43 0,21 14-75 0,-22-28-115 15,13 7-257-15,6 3 77 0,-12-19 450 0</inkml:trace>
  <inkml:trace contextRef="#ctx0" brushRef="#br2" timeOffset="69287.8047">4479 5471 1281 0,'-22'11'273'0,"5"-15"-216"0,17 4-13 0,-20 5 1 16,20-5-8-16,0 0-13 0,-22 20-4 0,22-20-5 15,-15 25 2-15,6-7 1 0,2 3 5 0,0 2-3 16,2 3 5-16,-1 2-5 0,1 2 2 0,0-1-7 16,2 0-12-16,2-3 19 0,1-2-24 15,4-5 18-15,1-1-11 0,-5-18-5 0,14 26 2 16,-14-26-1-16,21 12 0 0,-21-12-1 15,27-1 1-15,-10-8 0 0,3-4-1 0,4-6-10 16,1-7 21-16,2-4-20 0,0-3 19 0,-3-3-7 16,0 1-5-16,-2 4 5 0,-1 0-5 0,-3 4 4 15,-3 1-3-15,-3 3 3 0,-1 5-3 0,-11 18 2 16,12-25-1-16,-12 25 2 0,0 0-1 0,0 0 0 16,0 0-1-16,0 0-5 0,0 0-2 15,-9 29-6-15,3-8 2 0,-1 8-6 0,-1 0 2 16,1 2-13-16,1-5-6 0,5 5-25 15,-3-11-15-15,11 10-43 0,-7-30-17 0,14 41-48 16,-14-41-102-16,0 0-229 0,37 26 34 0,-37-26 435 16</inkml:trace>
  <inkml:trace contextRef="#ctx0" brushRef="#br2" timeOffset="69647.1978">5131 5376 1209 0,'-20'-12'100'0,"20"12"-51"16,-34-8 8-16,34 8 1 0,-36 10-11 0,19 3-3 16,-8 1-6-16,5 6 5 0,-6 1-3 15,4 7 4-15,-2-3-8 0,6 4 3 16,-2-6-11-16,6 1-2 0,3-3-13 0,4-2-3 16,5-2-9-16,2-17 1 0,9 27-4 0,-9-27 2 15,23 16-2-15,-6-12 1 0,3-3 0 0,6-4 0 16,2-3 1-16,2-4-1 0,2-1-2 0,0 0-2 15,-2 2 1-15,-1 1 0 0,-5 3 3 0,-3 3 0 16,-21 2 1-16,27 2-1 0,-27-2 1 16,0 0 0-16,13 23 0 0,-13-23 3 0,-2 31-2 15,-4-8 10-15,-4 1-1 0,-3 1 6 0,-6 2 11 16,1-1-30-16,-3 0 20 0,0 0-26 0,1-3 7 16,4-2 4-16,16-21-5 0,-23 30-2 0,23-30-11 15,-11 18-13-15,11-18-23 0,0 0-27 16,0 0-40-16,0 0-68 0,38-2-239 0,-20-10-125 15,0-12 89-15,16 10 462 0</inkml:trace>
  <inkml:trace contextRef="#ctx0" brushRef="#br2" timeOffset="69975.3233">5470 5376 1500 0,'0'0'111'0,"0"0"-83"0,0 0 2 16,-28-9 2-16,28 9-4 0,-29 7-9 0,12 1-1 15,-2 0-1-15,19-8 4 0,-32 24-5 16,32-24 3-16,-30 32-4 0,18-13 3 0,1 0-5 16,3 2 0-16,-1-3-5 0,4-1 0 0,5-17-4 15,-3 27-1-15,3-27-2 0,8 23 1 0,-8-23-1 16,17 17 2-16,-17-17-1 0,26 12 1 0,-9-9-1 16,2 0-1-16,3-3-1 0,0-1 3 15,1-1 0-15,-2 0-1 0,0 2 1 0,-3 0-3 16,-1 2 0-16,-17-2 3 0,25 10 0 0,-25-10 2 15,17 18 2-15,-17-18 4 0,11 24-2 0,-11-24 3 16,0 31-4-16,-3-12-1 0,-5 0 1 0,-1 2-12 16,-5-1 20-16,-2 2-22 0,-1-1 17 0,-1-1-10 15,0 0-5-15,0-2-2 0,3 0-12 16,-2-2-11-16,4 1-17 0,13-17-15 16,-20 26-39-16,20-26-70 0,0 0-197 0,0 0-230 15,0 0 30-15,0 0 495 0</inkml:trace>
  <inkml:trace contextRef="#ctx0" brushRef="#br2" timeOffset="70522.2049">5742 5582 1120 0,'25'-2'156'15,"-25"2"-110"-15,0 0-12 0,0 0 6 16,18-17 0-16,-18 17 0 0,19-5-1 0,-19 5 1 16,26-2 1-16,-26 2-4 0,39-5-6 0,-16-1-6 15,6 0-6-15,1-3-1 0,3-1-6 0,0-3-2 16,2 1-6-16,-2-3-1 0,-1-1-3 0,-4-1 2 16,-5 1-3-16,-4 1 6 0,-2 0-2 0,-17 15 7 15,17-25 1-15,-17 25 2 0,-1-22-4 16,1 22-1-16,-18-21-8 0,18 21 1 0,-37-19-3 15,14 11 1-15,-5 3 0 0,-1 2 2 16,-1 3 1-16,-2 4 2 0,1 3 2 0,-2 4 2 0,2 4 5 16,2 1 0-16,4 5 7 0,-1 3-8 15,5 4 2-15,3 3-9 0,2 2 1 0,3 0-6 16,3-2 4-16,4 1-6 0,5-2 5 0,6-2-8 16,5-4 6-16,7-2-6 0,2-4 2 15,9-4-10-15,4-3-5 0,7-4-15 0,2-8-15 16,12 1-30-16,-4-17-35 0,18 14-74 0,-17-26-110 15,17 6-232-15,0 5 15 0,-14-16 436 0</inkml:trace>
  <inkml:trace contextRef="#ctx0" brushRef="#br2" timeOffset="70881.5766">6650 5400 1266 0,'-35'-7'148'0,"15"15"-58"15,-11-10-7-15,7 10-5 0,-8-5-20 0,4 6-14 16,-3 1-7-16,2 6 0 0,-4-2-2 0,5 4 1 15,0 0-9-15,5 3-1 0,2-1-8 0,5 2-1 16,4 0-7-16,4 2 2 0,2 0-4 0,3-1 1 16,4-2-4-16,4-3-2 0,-5-18-3 15,23 29 0-15,-4-18 0 0,4-5 0 0,5-6 0 16,4-4 0-16,4-6 0 0,0-6 0 16,2-6 0-16,0-6 0 0,-1-4 0 0,1-5 0 0,-2-4 0 15,0-4 0-15,-5-1 0 0,0 1 0 0,-4 1 0 16,-4 0 0-16,-4 2 0 0,-2 1 0 15,-4-1 0-15,0-1 0 0,-5 2 0 0,-2 3 0 16,-2 1 0-16,-4 7 0 0,-3 7 0 16,3 23 0-16,-7-19 0 0,7 19 0 0,0 0 0 15,-25 25 0-15,9 4 0 0,-1 11 0 0,-6 13 0 16,0 9 0-16,-2 2 0 0,1 3 0 0,3-5 0 16,3 0 0-16,6-4 0 0,3-7-7 0,9-3-48 15,0-10-17-15,15 5-78 0,-13-26-108 0,28 10-350 16,-10-7-2-16,6-11 324 0</inkml:trace>
  <inkml:trace contextRef="#ctx0" brushRef="#br2" timeOffset="71803.4314">7981 5486 650 0,'0'0'96'0,"15"-21"-7"0,-15 21-1 16,14-19-4-16,-14 19 1 0,0 0 2 0,4-28 2 15,-4 28-6-15,0 0-9 0,0 0-16 0,-10-21-7 16,10 21-4-16,0 0-2 0,-22-9-3 15,22 9-7-15,-24-4-7 0,24 4-7 0,-30 4-3 16,13 3-5-16,17-7 3 0,-36 24-3 0,19-6 6 16,-1 4-1-16,1 3 5 0,-1 2-5 15,2 1 1-15,1 2-9 0,2 2 3 0,3-1-6 16,4 0 4-16,3 0-6 0,3-6 2 0,3-3-6 16,2-3-12-16,-5-19 23 0,26 28-25 0,-7-19 25 15,4-3-12-15,3-4 0 0,3-6 0 0,3-4-14 16,-1-3 28-16,2-7-26 0,1-3 26 0,-2-4-11 15,-1-3-9-15,-3-2 3 0,-3-2-6 0,-5 3 3 16,-4 0-4-16,-4 4 7 0,-3 0-4 16,-6 2 8-16,-3 1-3 0,-3 2 4 15,-5 2-3-15,8 18 1 0,-19-29-4 0,19 29 2 16,-30-21-3-16,11 13 1 0,1 1 1 0,0 3 2 16,1 3 0-16,17 1 1 0,-27 4 1 0,27-4-1 15,-18 8 3-15,18-8-2 0,0 0 1 0,0 0-1 16,-3 20-1-16,3-20 0 0,0 0 3 0,28 13 0 15,-11-11 5-15,5-2 1 0,5-2 1 16,5-3 0-16,2 0-1 0,2 0 1 0,2 1-1 16,-2-1-1-16,-2 2-2 0,-2 3-2 0,-4 3-2 15,-4 0 0-15,-3 3 0 0,-4 3-1 0,-17-9 2 16,26 25-1-16,-18-7 4 0,-2 3-4 0,-1 2 2 16,-4 4-3-16,-2-1 2 0,-3 2-5 15,0 1 5-15,-5 1-5 0,1-1 5 16,-3-1-4-16,1-3 8 0,0-4-2 0,2-4-9 15,8-17 13-15,-11 22-15 0,11-22 9 0,0 0 0 16,0 0-3-16,0 0 0 0,0 0 0 0,23-29 0 16,-7 5 0-16,4-7 0 0,3-3 0 0,5-3 0 15,2-1 0-15,-1 1 0 0,1-1 0 0,0 2 0 16,-3 2 0-16,0 3 0 0,-4 7 0 0,-1 6 0 16,-5 5 0-16,-17 13 0 0,23-9 0 15,-23 9 0-15,0 0 0 0,0 0 0 0,10 32 0 16,-10-6 0-16,-3 5 0 0,-1 6 0 0,-3 0 0 15,0 1 0-15,0-1 0 0,2-4 0 16,5-1-26-16,0-6-29 0,12 3-24 0,-12-29-25 16,35 43-50-16,-35-43-127 0,52 9-285 0,-17-3 1 15,-1-13 349-15</inkml:trace>
  <inkml:trace contextRef="#ctx0" brushRef="#br2" timeOffset="72256.5569">10075 4900 1303 0,'0'0'148'0,"0"0"-88"0,0 0-10 0,-20-2-9 15,20 2-4-15,-9 23-10 0,7 0 1 16,-4 4-5-16,4 6 10 0,-1 5-8 0,3 4 4 16,-3 1 9-16,3 4-27 0,-2 0 20 0,1 0-24 15,-1 0-3-15,1-2 6 0,-2 1-13 0,1-3 8 16,0-3-9-16,1-2 5 0,1-6-10 0,2-4-1 16,2-2-12-16,-2-6-6 0,6 1-22 0,-8-21-19 15,14 25-40-15,-14-25-38 0,0 0-64 16,0 0-85-16,18-8-179 0,-18 8 22 0,6-24 429 15</inkml:trace>
  <inkml:trace contextRef="#ctx0" brushRef="#br2" timeOffset="72412.8031">9965 5475 1135 0,'-26'-13'191'0,"26"13"-34"0,-21-2-30 0,21 2-25 16,0 0-29-16,0 0-26 0,0 0-23 15,0 0-13-15,0 0-7 0,0 0-4 0,0 0 2 16,17 8-1-16,2-14 0 0,4-4 0 0,6-5-8 15,5-4-17-15,7 1-25 0,-2-11-50 0,16 13-66 16,-18-25-111-16,15 11-288 0,-2 3 56 0,-10-12 325 16</inkml:trace>
  <inkml:trace contextRef="#ctx0" brushRef="#br2" timeOffset="72819.0794">10507 4906 1618 0,'-22'10'55'0,"10"9"-10"0,-4-2-4 16,6 8 4-16,-3-1-14 0,2 5 0 0,-2-1-4 16,2 5 3-16,-1 1 12 0,2 4-24 15,0-1 17-15,3 4-20 0,0-2-1 0,-1 1-14 16,1 0 0-16,1 2 0 0,-1-1 0 0,2 0 0 16,0-2 0-16,0-5 0 0,3-5 0 15,2-5 0-15,0-4 0 0,0-20 0 0,8 25 0 16,-8-25 0-16,0 0 0 0,21 13 0 0,-21-13 0 15,22-9 0-15,-22 9 0 0,33-33 0 0,-13 6 0 16,3-3 0-16,2-5 0 0,1-1 0 16,0-2 0-16,-1 1 0 0,-1 2 0 0,-4 5 0 15,-2 2 0-15,0 4 0 0,-4 3 0 0,-14 21 0 16,23-25 0-16,-23 25 0 0,0 0 0 0,0 0 0 16,0 0 0-16,17 16 0 0,-16 4 0 0,1 6 0 15,-2 5 0-15,-2 1 0 0,0 3 0 0,0-1 0 16,-1 0 0-16,3-2 0 0,4-2 0 15,2-5 0-15,4-1 0 0,1-5-10 16,6-1-28-16,-17-18-1 0,40 23-9 0,-18-19-4 16,7 4-23-16,-5-14-22 0,11 11-56 0,-16-26-91 15,18 9-225-15,-9 1-56 0,-7-12 229 0</inkml:trace>
  <inkml:trace contextRef="#ctx0" brushRef="#br2" timeOffset="73178.5119">10946 5360 1381 0,'-10'28'189'0,"10"-28"-135"16,-14 20-5-16,14-20-1 0,-4 26-4 15,4-26-12-15,5 25-4 0,-5-25-5 0,18 22 0 16,-18-22-4-16,33 13-1 0,-13-10 1 0,1-2-2 16,4-5 0-16,-1 1-3 0,2-5 3 15,2 1-4-15,0-4 1 0,1 0-4 0,-4-2-4 16,-3 0-5-16,-5 1 2 0,-17 12-2 0,21-22 3 15,-21 22-1-15,10-21-3 0,-10 21 0 0,-3-19 0 16,3 19 0-16,-14-21 0 0,14 21 0 0,-31-18-12 16,10 11-2-16,-4 2 4 0,-2 3 4 0,-1 2 5 15,0 2 1-15,1 2 1 0,1 3 4 16,0 4 1-16,2 2 5 0,-2 4-3 0,4 4 4 16,2-1-12-16,4 7 0 0,4-1 0 15,3 5 0-15,3 1 0 0,4-1 0 0,3-4 0 16,4 0 0-16,5-4 0 0,3-4 0 0,8-1 0 15,1-5-10-15,8-4-47 0,-2-6-25 0,11 3-9 16,2-9 0-16,18 17-117 0,-14-14-373 0,15-8 30 16,2-1 176-16</inkml:trace>
  <inkml:trace contextRef="#ctx0" brushRef="#br2" timeOffset="73725.3217">12384 5298 1661 0,'0'0'72'0,"0"0"-45"0,-19-1-5 16,19 1-3-16,0 0-7 0,-17 13-7 0,17-13 3 16,-18 23 1-16,8-6 8 0,-2 1-2 0,2 4 5 15,1 2-4-15,0 5 4 0,-1-1-5 16,3 2 3-16,-1 1-6 0,0-2 4 0,1-1-5 15,1-2 2-15,1-2-8 0,3-3 2 0,2-21-7 16,2 29 2-16,-2-29-3 0,7 17 1 0,-7-17 0 16,0 0 0-16,0 0 4 0,0 0 0 0,20 0 3 15,-20 0-1-15,0 0-1 0,11-26-5 0,-6 9 0 16,1-2 0-16,-1-4 0 0,-1-1 0 0,-1-1 0 16,-1 0 0-16,0 1 0 0,-2 1 0 15,-2-2 0-15,2-1 0 0,-2 2 0 16,1 1 0-16,-1 3 0 0,2 0 0 0,0 20 0 15,3-26 0-15,-3 26 0 0,0 0 0 0,8-17 0 16,-8 17 0-16,0 0 0 0,20-4 0 0,-20 4 0 16,25-1 0-16,-5 1 0 0,3-4 0 0,5 2 0 15,2-4 0-15,7 1-9 0,-3-3-44 16,6 3-11-16,-5-6-27 0,9 11-25 0,-14-17-41 16,20 23-57-16,-25-22-64 0,9 10-234 0,0 10 71 15,-34-4 330-15</inkml:trace>
  <inkml:trace contextRef="#ctx0" brushRef="#br2" timeOffset="74131.5774">12635 5440 1618 0,'-13'23'81'0,"13"-23"-51"0,0 0-4 16,-4 21 0-16,4-21-2 0,0 0-1 0,26 21 4 15,-26-21 1-15,33 9-2 0,-13-7-4 0,7-1-4 16,0-2-2-16,0-1-3 0,1-1-2 0,-2-1-2 15,2 2-2-15,-1-2-1 0,-3 1 0 0,1-2-1 16,-5 0 2-16,0-2-3 16,-20 7-1-16,29-16 1 0,-29 16 2 0,18-19-5 0,-18 19-1 15,11-26 0-15,-11 26 0 0,5-27 0 16,-5 27 0-16,-2-32 0 0,2 32 0 0,-13-30 0 16,13 30 0-16,-19-30 0 0,19 30 0 0,-29-23 0 15,9 15 0-15,0 4 0 0,-2 4 0 0,-1 3 0 16,-2 7 0-16,-1 4 0 0,-2 8 0 15,-2 4 0-15,1 4 0 0,2 5 0 0,1 2 0 16,1 1 0-16,7 1 0 0,4-3 0 0,5-3 0 16,5-3 0-16,8-5 0 0,3-2 0 0,9-6 0 15,6-2 0-15,7-6 0 0,5-3 0 0,5-7 0 16,4-5 0-16,7-6 0 0,1-6 0 0,10-4 0 16,-2-6-40-16,4 2-32 0,-3-12-35 15,8 13-31-15,-17-25-72 0,22 24-118 16,-16-16-212-16,-11-1 41 0,4 14 387 0</inkml:trace>
  <inkml:trace contextRef="#ctx0" brushRef="#br2" timeOffset="74334.7013">13487 4921 1666 0,'1'30'123'0,"-1"-30"-92"0,-18 36-4 15,10-14-2-15,5 5-2 0,-2 1-3 0,2 4-3 16,0 5 26-16,-1 2-24 0,0 4 16 0,1 2-17 15,-2-1-18-15,1 1 0 0,-1 2 0 16,3 0 0-16,-2-1 0 0,2-3 0 0,2-3 0 16,-1-5-15-16,2-3-19 0,0-3-4 0,6 2-40 15,-7-13-14-15,12 8-22 0,-12-26-71 16,15 28-97-16,-15-28-271 0,0 0 53 0,0 0 345 16</inkml:trace>
  <inkml:trace contextRef="#ctx0" brushRef="#br2" timeOffset="74694.0588">13193 5481 1889 0,'0'0'40'0,"0"0"-19"16,0 0 3-16,0 0 6 0,0 0 1 0,0 0-19 16,31 11-12-16,-10-14 0 0,3-5 0 0,9-3 0 15,3-5 0-15,4-3 0 0,4-2 0 0,-1-2 0 16,2 2 0-16,-2-4 0 0,2 4 0 0,-3-4 0 15,-2 7-6-15,-5-1-26 0,-2 6 3 0,-4 1-4 16,-2 4 2-16,-8 1-8 0,0 6-5 16,-19 1-3-16,0 0 3 0,0 0 9 0,0 0 9 15,11 20 8-15,-11-20 6 0,-15 26 6 0,15-26 0 16,-21 31 6-16,13-14-2 0,-2 1 6 0,0 0 3 16,4 3 14-16,-2-3 5 0,3 8 13 0,-1-5-7 15,2 6 0-15,2-3-12 0,1 2-2 16,-1-4-8-16,4 1 5 0,0 0-4 15,-1-1 3-15,4 1-10 0,1-1 2 0,-1-4-8 16,0 0 3-16,-5-18-3 0,8 23-3 0,-8-23-22 16,0 0-36-16,22 26-36 0,-22-26-50 0,19 3-120 15,-19-3-290-15,4-18 55 0,-4 18 287 0</inkml:trace>
  <inkml:trace contextRef="#ctx0" brushRef="#br2" timeOffset="74850.3043">13799 5014 1943 0,'0'0'58'0,"-28"-14"-42"15,28 14-12-15,0 0-6 0,-19-19-13 0,19 19-23 16,-11-17-32-16,11 17-93 0,-16-19-234 0,16 19-207 16,0 0 16-16,1-26 445 0</inkml:trace>
  <inkml:trace contextRef="#ctx0" brushRef="#br2" timeOffset="75432.1334">14186 5270 1471 0,'0'0'88'0,"0"0"-40"0,0 0-1 0,0 0-7 16,0 0-11-16,-22-9-11 0,22 9 3 0,-26 17 2 15,26-17 7-15,-29 31-2 0,16-9 5 16,-4-2-6-16,3 7 4 0,-1 0-5 0,1 5 3 16,0 0-8-16,3 2 4 0,-1-1-13 0,3 0-12 15,1-4 0-15,4-1 0 0,0-5 0 0,4-4 0 16,0-19 0-16,4 27 0 0,-4-27 0 0,0 0 0 16,17 17 0-16,-17-17 0 0,0 0 0 0,21-7 0 15,-21 7 0-15,20-23 0 0,-8 2 0 0,3-3 0 16,2-4 0-16,1-1 0 15,1-4 0-15,0 0 0 0,0-1 0 0,1 0 0 16,-2 1 0-16,2 3 0 0,-1 1 0 0,1 1 0 16,-3 3 0-16,2 0 0 0,-3 4 0 0,1 5 0 15,-17 16 0-15,28-19 0 0,-28 19 0 0,17-3 0 16,-17 3 0-16,0 0 0 0,17 24 0 0,-12-5 0 16,0 4 0-16,-2 3 0 0,0 4 0 0,-1 4 0 15,-2 4 0-15,-1 0 0 0,1 2 0 16,0-1 0-16,2-1 0 0,3-3 0 0,5-3 0 15,1-4 0-15,10-1-59 0,-3-9-3 0,10 5-25 16,-4-14-16-16,17 8-33 0,-15-24-101 0,24 8-201 16,-12-4-100-16,-4-13 152 0</inkml:trace>
  <inkml:trace contextRef="#ctx0" brushRef="#br2" timeOffset="75791.5067">14971 5333 1441 0,'-31'-23'170'15,"31"23"-92"-15,-37-24-9 0,20 21-3 0,-6-2-15 16,1 7-10-16,-3 1-8 0,0 5 0 0,-3 3-6 16,3 6 0-16,-2 0-16 0,0 5-11 0,2 2 0 15,1 2 0-15,0 3 0 0,4 2 0 16,2-1 0-16,3 0 0 0,5-3 0 0,5-2 0 16,5-3 0-16,5-4 0 0,-5-18 0 15,23 28 0-15,-2-20 0 0,2-3 0 0,4-4 0 16,0-2 0-16,3-6 0 0,-1-4 0 0,3-4 0 15,1-3 0-15,-4-2 0 0,-2-2 0 0,-2-2 0 16,-2 0 0-16,-1-4 0 0,-1 0 0 0,-4 1 0 16,0 1 0-16,-4 2 0 0,-2 1 0 15,-1 2 0-15,-4 2 0 0,-2 2 0 0,-4 17 0 16,2-21 0-16,-2 21 0 0,0 0 0 0,0 0 0 16,0 0 0-16,-17 7 0 0,17-7 0 0,-17 33 0 15,6-9 0-15,-2 4 0 0,3 2 0 0,-2 2 0 16,6 2 0-16,-2-3 0 0,5 2 0 15,0-9-62-15,9 7-55 0,-6-31-61 16,24 48-186-16,-24-48-246 0,25 26 69 0,-1-8 367 16</inkml:trace>
  <inkml:trace contextRef="#ctx0" brushRef="#br2" timeOffset="76057.1397">15355 5708 1991 0,'0'0'56'0,"0"0"-56"16,0 0 0-16,-19 0 0 0,19 0 0 0,0 0 0 15,-18-6 0-15,18 6 0 0,0 0 0 0,0 0-13 16,-18-8-59-16,18 8-61 0,0 0-103 0,0 0-368 16,0 0-6-16,6-18 232 0</inkml:trace>
  <inkml:trace contextRef="#ctx0" brushRef="#br3" timeOffset="82170.2347">676 7255 636 0,'16'-21'235'0,"-16"21"-130"0,1-19-10 0,-1 19 1 15,6-17-8-15,-6 17-7 0,0 0-22 0,4-19-19 16,-4 19-14-16,0 0-13 0,0 0 4 0,0 0 8 16,5 20 6-16,-5-20 0 0,-3 42-3 0,-3-12-15 15,0 5 4-15,-4 4-7 0,-2 2 10 16,-3 1-9-16,0 5 11 0,-2 0-9 0,1 2 9 16,0-5 7-16,3 0-25 0,3-8 21 0,4-2-29 15,3-7 5-15,6-4 3 0,2-5-6 0,-5-18 4 16,18 25-6-16,-18-25 4 0,34 12-1 0,-11-12 1 15,3-6 2-15,3-6-2 0,5-6 3 0,-1-7-5 16,2-8 5-16,1-3 9 0,0-5-25 16,-1-3 23-16,-1 0-22 0,-2 1 8 15,-4 3 10-15,-3 1-9 0,-3 3 9 0,-5 5-8 16,-4 4 5-16,-2 5-4 0,-3 5 3 0,-8 17-4 16,7-19 4-16,-7 19-2 0,0 0 0 0,0 0-1 15,0 0-1-15,0 0-2 0,0 0-1 0,-9 30 4 16,3-7-3-16,2 6 6 0,-4 5-5 0,2 4 6 15,1 1-7-15,2 1 11 0,0-1-7 16,2-4 10-16,3-2 11 0,3-3-28 0,3-6 25 16,3-1-27-16,-11-23 10 0,25 28 4 0,-25-28-3 15,32 11 7-15,-15-14 7 0,2-1 6 0,-1-8 3 16,3-5-2-16,0-9-18 0,3-5 20 16,0-9-23-16,2-5 13 0,-2-4-6 0,1-3-12 15,-1 0 8-15,-3 0-8 0,-2 2 3 0,-4 4-9 16,-2 4 1-16,-2 1-14 0,-3 5 3 15,-1 3-15-15,-3 5-7 0,-4-1-10 0,6 12-61 16,-12-10-8-16,6 27-95 0,-1-29-117 0,1 29-179 16,0 0 10-16,1-28 500 0</inkml:trace>
  <inkml:trace contextRef="#ctx0" brushRef="#br3" timeOffset="82576.496">1840 6948 1301 0,'0'0'82'16,"0"0"-71"-16,-17 20-8 0,17-20 8 0,-9 28 23 15,6-5-25-15,-6 0 45 0,3 10-26 0,-5-2 12 16,4 10 7-16,-5-2-20 0,3 5 4 16,-2-1-17-16,3 6 14 0,-5-2-10 0,5-1 9 15,-5-3-7-15,2 0 3 0,0-6-11 0,1 0 6 16,0-4-11-16,3-3-8 0,1-4 24 0,1-4-26 15,5-22 27-15,-2 26-18 0,2-26-6 0,0 0-1 16,0 0-2-16,0 0 1 0,17 13 1 0,-17-13 0 16,21-12 2-16,-21 12-2 0,31-27-14 15,-13 8 27-15,0-4-27 0,2 0 26 16,-1-3-7-16,1 0-7 0,-1 3 6 0,-3 2-5 16,0 3 4-16,-16 18-1 0,25-27 0 0,-25 27-1 15,17-15 0-15,-17 15-1 0,0 0 1 0,0 0-2 16,0 0 1-16,19 13 1 0,-19-13-3 0,9 27 1 15,-3-6-7-15,-2 1-2 0,2 3-11 0,-2-1 2 16,3 3-17-16,-2-4-17 0,7 5 10 16,-6-10-50-16,12 8 8 0,-18-26-41 0,30 38-41 15,-30-38-46-15,31 18-163 0,-5-1-58 0,-26-17 258 16</inkml:trace>
  <inkml:trace contextRef="#ctx0" brushRef="#br3" timeOffset="82967.1416">2224 7471 1230 0,'-26'37'185'0,"26"-37"-147"16,-20 31-9-16,20-31-4 0,-9 32 3 0,9-32-4 16,2 29-1-16,-2-29-6 0,10 25 2 0,-10-25-7 15,24 19-2-15,-24-19-6 0,32 9 1 0,-12-8 1 16,4-2 0-16,1-3 2 15,2-2 0-15,0-3-2 0,1-4-2 0,-1 0 0 16,-3 0-5-16,-1-2 4 0,-3 2-3 0,-20 13 5 16,28-28 1-16,-28 28 11 0,13-26 2 0,-13 26 8 15,-1-26-8-15,1 26-3 0,-12-23-9 0,12 23-4 16,-23-18-2-16,23 18-3 0,-28-13-4 0,11 10-1 16,-2 3-1-16,0 5 2 0,0 2 3 15,-2 7 1-15,1 1 2 0,2 7-2 0,0 2 5 16,2 5-6-16,2 2 7 0,1 0-7 0,6 1-9 15,2-5 27-15,4 2-27 0,3-3 27 0,5-3-12 16,2-4-4-16,-9-19 3 0,32 29-6 16,-10-19-14-16,6-3-9 0,0-7-13 0,8 3-34 15,-5-16-30-15,15 12-68 0,-19-23-65 0,21 11-141 16,-3-1-91-16,-17-17 205 0</inkml:trace>
  <inkml:trace contextRef="#ctx0" brushRef="#br3" timeOffset="83279.6933">2775 7538 1296 0,'-20'12'67'0,"11"9"-25"0,-5-4-4 0,7 4 3 15,-5-4-7-15,8 5-12 16,4-22 29-16,-11 33-35 0,11-33 28 0,-5 26-25 16,5-26-9-16,4 21 1 0,-4-21-4 0,0 0 1 15,16 17-3-15,-16-17 1 0,18-1 0 0,-18 1 2 16,23-11 4-16,-23 11-2 0,31-26 2 0,-16 9 8 15,1-2-29-15,1 0 28 0,-1-1-28 0,-1 0 15 16,-1-1 5-16,1 1-3 0,-3-1 5 16,1 3-4-16,0 0 1 0,-2 1-6 0,-11 17 2 15,23-28-4-15,-23 28 1 0,17-17-1 0,-17 17 0 16,0 0-1-16,0 0 0 0,18-5-1 0,-18 5-1 16,0 0 2-16,8 20-4 0,-8-20-1 0,10 32-11 15,-6-14-7-15,2 8-20 0,-5-6-9 16,9 11-33-16,-11-11-18 0,14 16-35 0,-13-36-85 15,12 44-170-15,3-16-102 0,-15-28 199 16</inkml:trace>
  <inkml:trace contextRef="#ctx0" brushRef="#br3" timeOffset="84051.2618">4251 7417 1341 0,'4'-20'77'16,"-4"20"-29"-16,-5-23-14 0,5 23-3 0,0 0-2 0,-2-21-2 0,2 21-1 15,0 0-3-15,0 0-3 0,0 0-11 0,0 0-8 16,-5 17-3-16,5-17 2 0,-8 30 1 16,5-8 10-16,-2 1 2 0,1 6 13 15,-1-1-5-15,3 3 7 0,-3-2-8 0,4 3 3 16,1-5-7-16,1 1-13 0,2-4 25 0,1-2-31 16,1-4 24-16,-5-18-16 0,17 29-5 0,-17-29 1 15,21 17-2-15,-21-17 1 0,26 8-1 0,-26-8 3 16,31-4 0-16,-31 4 1 0,33-15 0 0,-16 3-3 15,-17 12 4-15,33-34-5 0,-16 13-14 0,0-1 27 16,0-2-28-16,-1 0 27 0,-2-1-7 16,0 0-4-16,-2 2 3 0,-1 0-4 0,-3 2 4 15,0 3-5-15,-8 18 5 0,12-25-3 0,-12 25 2 16,0 0-2-16,7-17 1 0,-7 17-1 16,0 0 0-16,0 0 0 0,0 0-1 0,0 0 0 15,-2 17-1-15,2-17 3 0,-4 30-2 0,3-8 3 16,-2 1-4-16,1 1 6 0,1 0-2 0,0-2 6 15,2-1-3-15,1-4 2 0,-2-17-4 16,9 26-9-16,-9-26 8 0,0 0-9 0,24 20 28 16,-24-20-16-16,19 2 2 0,-19-2 2 0,25-7-14 15,-25 7 30-15,28-21-8 0,-28 21 5 0,28-35-9 16,-15 13-7-16,-1-3 2 0,-1-1-8 0,-2-1 4 16,-2-1-7-16,-2 0 5 0,0-1-4 0,-3 2 3 15,-1 1-9-15,1 2-3 16,-2-2-12-16,0 4-6 0,0 1-13 0,0 21-5 15,3-34-13-15,-3 34-9 0,8-22-24 0,-8 22-23 16,0 0-42-16,37-5-72 0,-37 5-151 0,19-6-109 16,5 21 210-16</inkml:trace>
  <inkml:trace contextRef="#ctx0" brushRef="#br3" timeOffset="84410.6422">5075 7505 1008 0,'-16'29'239'0,"16"-29"-194"15,0 0-7-15,0 0 14 0,0 0 8 0,20 12 8 16,-2-7 1-16,-18-5-3 0,31-7-8 16,-31 7-14-16,38-19-12 0,-17 3-6 0,-1 0-10 15,1-2-1-15,-3 1-11 0,-3-1 1 0,-15 18-6 16,24-31 6-16,-24 31-3 0,9-28 3 0,-9 28-2 15,-2-21 0-15,2 21 0 0,-12-17 1 0,12 17-2 16,-21-14 1-16,21 14-4 0,-27-4 1 0,9 8 0 16,0 3-3-16,0 4 4 0,-4 3-3 15,1 5 4-15,0 6-4 0,-1 0 7 16,2 4-3-16,2 3 7 0,3-3-2 0,4 1 3 16,3-1-6-16,3-3 3 0,4-4-9 0,3-2-7 15,-2-20 5-15,17 25-10 0,-17-25 26 0,33 10-23 16,-9-9-9-16,4-7 0 0,8 2-52 0,-5-15-31 15,19 18-153-15,-15-18-353 0,9-2 48 0,4 6 318 16</inkml:trace>
  <inkml:trace contextRef="#ctx0" brushRef="#br3" timeOffset="84848.8627">6398 7111 1026 0,'-1'-24'346'0,"1"24"-286"16,-7-18-10-16,7 18-8 0,0 0 2 16,0 0-6-16,0 0-14 0,0 0-12 15,-20 0-9-15,20 0-2 0,-17 26 0 0,7-1 8 16,-1 5 0-16,0 8 14 0,-1 1-9 0,1 5 6 15,0-2-15-15,3 2 4 0,0-2-11 0,2 0 8 16,3 3-11-16,-1-3 10 0,4 1-11 0,0-3 9 16,4-2 6-16,0-3-33 0,5-1 12 0,-2-7-49 15,10 4-16-15,-17-31-30 0,37 43-70 16,-37-43-82-16,29 12-246 0,0 3 52 0,-29-15 383 16</inkml:trace>
  <inkml:trace contextRef="#ctx0" brushRef="#br3" timeOffset="85176.9882">6718 7433 1256 0,'-27'-5'79'0,"27"5"-40"0,-37 0 3 16,37 0 8-16,-34 13-3 0,34-13 1 0,-34 23-2 16,20-5 1-16,-5-1-3 0,6 7-6 0,-2-1-11 15,6 4 1-15,-2-2-8 0,6 4 5 0,0-3 9 16,4-1-29-16,2-2 26 0,4-1-29 0,1-3 6 15,-6-19 1-15,26 29-6 0,-9-16 3 0,3-6-4 16,1-2 1-16,3-5-1 16,2-3-1-16,-1-3 1 0,2-2 1 0,0-4 1 15,0-3-3-15,-4-2 3 0,-1-1-4 0,-7-3-15 16,0 2 27-16,-7 0-26 0,-1 1 24 0,-4-3-7 16,-3 2-7-16,-2-2 0 0,-3 1-8 0,-1 0-3 15,-4-2-7-15,0 6-5 0,-1-4-8 0,11 20-6 16,-23-29-13-16,23 29-9 0,-18-24-10 15,18 24-6-15,0 0-18 0,0 0-25 0,-8-17-35 16,8 17-69-16,19 17-172 0,-19-17-11 0,29 14 296 16</inkml:trace>
  <inkml:trace contextRef="#ctx0" brushRef="#br3" timeOffset="85536.3646">7216 7453 1023 0,'-17'3'270'16,"17"-3"-198"-16,-24-14-7 0,24 14 7 0,-24-13-8 16,24 13-11-16,-25-10-10 0,25 10-5 0,-27 0-2 15,27 0-8-15,-27 11-2 0,27-11-4 0,-32 27 3 16,15-6-2-16,2 3 5 0,-2 4-7 0,3 3 4 16,1 0-9-16,5 1-7 0,1-2 18 15,4-1-25-15,2-2 19 0,5-2-13 16,2-3-8-16,3-5 3 0,-9-17-5 0,27 26 3 15,-9-17 0-15,2-2 1 0,2-6-2 0,2-2 1 16,-1-4 1-16,2-6-1 0,0-3 3 0,-1-7-5 16,2-4 5-16,-2-4-6 0,1-2-11 0,-2-3 20 15,-3-3-19-15,-1 2 20 0,-6-1-4 16,-2 1-5-16,-6 5 3 0,-3 1-7 0,-3 3 0 16,-5 2-8-16,1 5 0 0,-6 1-10 0,11 18 0 15,-23-22-4-15,23 22-3 0,-28-6-2 0,28 6-6 16,-29 11-9-16,29-11-22 0,-23 21-24 0,23 5-51 15,0-26-75-15,-5 20-212 0,10-1-75 0,-5-19 199 16</inkml:trace>
  <inkml:trace contextRef="#ctx0" brushRef="#br3" timeOffset="85801.9921">7739 6910 1054 0,'-14'-20'90'0,"14"20"2"0,-22-1 5 15,22 1-18-15,-22 17-19 0,22-17-19 16,-26 39 6-16,12-11-4 0,5 10-9 0,-4 0 24 16,7 11-33-16,-3-1 20 0,4 9-12 0,0 0-20 15,2 5 7-15,0 0-22 0,3 4 11 0,0 0-17 16,2-5 13-16,1-4 0 0,1-7-26 15,4-5 13-15,2-6-33 0,5-1-14 0,-6-13-18 16,13 4-44-16,-22-29-101 0,32 26-142 0,-32-26-113 16,29 4 0-16,2 1 473 0</inkml:trace>
  <inkml:trace contextRef="#ctx0" brushRef="#br3" timeOffset="86067.6433">7850 7341 1501 0,'-40'7'151'0,"18"11"-70"0,-6-4-18 0,7 6-9 16,-1-2-15-16,3 0-5 0,-1 2-7 0,3 0 1 15,0-2-2-15,8 1-1 0,9-19-7 0,-11 24-18 16,11-24 0-16,6 20 0 0,-6-20 0 0,18 20 0 16,-18-20 0-16,25 17 0 0,-25-17 0 15,33 12 0-15,-14-7 0 0,-2-3 0 0,0 0 0 16,1 1 0-16,-1 0 0 0,1 0 0 0,0-2 0 15,2 0 0-15,0-1 0 0,1-2 0 16,3-1-15-16,0-4-39 0,5 6-36 0,-9-12-49 16,19 20-114-16,-22-12-368 0,13-2 56 0,1 4 256 15</inkml:trace>
  <inkml:trace contextRef="#ctx0" brushRef="#br3" timeOffset="86864.4893">9202 7433 943 0,'0'0'71'0,"0"0"-9"16,-17-11 7-16,17 11 9 0,-18-10-2 16,1 1-11-16,17 9-6 0,-31-6-3 0,31 6-5 15,-36 0-5-15,18 4-5 0,-5-1-7 0,3 6-2 16,-3 0-7-16,2 4-4 0,-2-1-3 0,0 5 3 16,0 1-3-16,2 4 6 0,0 1-6 15,2 3 6-15,2-2-4 0,5 0 3 0,1-4-5 16,5-1-2-16,6-19-10 0,-2 23-16 0,2-23 27 15,0 0-29-15,20 20 28 0,-20-20-14 0,33 4 0 16,-11-7-1-16,4-1-16 0,2-7 30 0,3-1-30 16,-2-3 28-16,3-3-11 0,-2 1-3 15,2-2 3-15,-2-1-5 0,-2 3 5 16,-3 0-3-16,-3 2 4 0,-5 1-4 0,-17 14 4 16,23-19-3-16,-23 19 0 0,0 0 1 0,0 0 1 15,0 0-1-15,0 0 3 0,0 0-1 0,0 0 1 16,0 0-2-16,0 0-2 0,0 0-1 0,0 0-3 15,0 0 2-15,-17 27 0 0,11-10 2 0,1 3-3 16,0 1 6-16,4 3-8 0,1 0 3 0,2 0 5 16,3-1-32-16,3-1 21 0,0-1-30 15,5-2 6-15,-13-19-7 0,35 28-18 0,-14-26-23 16,12 4-33-16,-12-22-59 0,26 13-126 0,-6-17-204 16,-3-13 25-16,14 8 364 0</inkml:trace>
  <inkml:trace contextRef="#ctx0" brushRef="#br3" timeOffset="87067.6362">9828 6803 1615 0,'-26'28'34'0,"5"7"-14"16,-3 3-9-16,4 8 14 0,1 0 15 0,2 5-25 15,0-3 23-15,5 6-23 0,-1-2 2 0,5 0 4 16,3-2-17-16,3 0 5 0,2-4-12 15,1-3 4-15,2-1-16 0,2-9-4 0,5 4-23 16,-3-9-16-16,12 3-24 0,-19-31-62 16,29 46-73-16,-29-46-193 0,14 18-105 0,5-5 156 15</inkml:trace>
  <inkml:trace contextRef="#ctx0" brushRef="#br3" timeOffset="87239.5762">9590 7394 1664 0,'-40'-4'121'16,"40"4"-52"-16,-18 3-21 0,18-3-13 0,0 0-14 16,0 0-13-16,0 0-5 0,0 0-1 0,18 7 0 15,-1-6 0-15,7-3-1 0,3-3-5 16,7-1-12-16,3-6-22 0,9 3-45 0,-11-13-82 16,27 20-220-16,-18-12-211 0,1 2 37 15,6 9 430-15</inkml:trace>
  <inkml:trace contextRef="#ctx0" brushRef="#br3" timeOffset="87802.0182">10981 7499 919 0,'0'0'276'0,"-5"-29"-156"0,5 29-20 16,-13-23-10-16,13 23-16 0,-18-19-11 0,18 19-18 15,-26-17-9-15,26 17-11 0,-33-8-6 16,16 9-2-16,-3 2-4 0,-1 6 0 16,-2 1-2-16,1 3 2 0,-1 3 0 0,2 2 4 15,-1 2 1-15,4 3 5 0,1 0-4 0,3 1 3 16,0-1-6-16,4 2-1 0,4-5-4 0,5-1-14 16,1-19 22-16,7 31-25 0,-7-31 23 0,24 21-16 15,-6-14 2-15,4-4-2 0,2-3 0 0,5-3 2 16,3-4-1-16,3-2-2 0,-1-6-12 15,0 0 23-15,-1-5-23 0,0-2 23 0,-1 1-8 16,-3-1-3-16,-4 1 4 0,-3 3-1 0,-22 18 5 16,29-30-3-16,-29 30-5 0,16-22 0 0,-16 22 0 15,0 0 0-15,0 0 0 0,0 0 0 16,0 0 0-16,0 0 0 0,0 0 0 0,0 0 0 16,0 0 0-16,0 0 0 0,-8 17 0 0,8-17 0 15,-8 36 0-15,5-15 0 0,3 1 0 16,0-2-15-16,5 2-24 0,-1-5-16 0,7 2 5 15,-11-19-60-15,31 29-14 0,-31-29-103 0,41 4-336 16,-15 2 44-16,-4-10 175 0</inkml:trace>
  <inkml:trace contextRef="#ctx0" brushRef="#br3" timeOffset="88412.5892">12285 7523 1066 0,'0'0'250'15,"-15"-19"-158"-15,15 19-22 0,-15-19-3 0,15 19-13 16,-21-16-13-16,21 16-12 0,-29-16 1 0,29 16-5 16,-34-13 4-16,15 11-4 0,-2-2 0 0,1 4 0 15,-5 2 0-15,3 4-2 0,-3 3-2 0,3 3 0 16,2 3-5-16,2 3 3 0,1 1-7 0,3 0 0 15,2 2-3-15,5-1 1 0,1 1-4 16,4 0 1-16,4-1-4 0,2-2-9 0,-4-18 24 16,19 31-24-16,-19-31 21 0,29 16-11 0,-8-13-1 15,4-4-1-15,6-8-12 0,3-3 10 0,2-4-12 32,1-5 23-32,0-6-7 0,1-2 6 15,0-6-8-15,-1-1-3 0,-1-2 2 0,-1-1-1 16,-2 2 0-16,-3-1 0 0,-3 1 0 0,-2 2 0 0,-4 2 0 15,-3 2 0-15,-4 2 0 16,-5 1 0-16,-1 3 0 0,-5 3 0 0,-1 4 0 16,-2 18 0-16,-4-25 0 0,4 25 0 0,0 0 0 15,0 0 0-15,-26 9 0 0,26-9 0 0,-24 40 0 16,8-10 0-16,0 8 0 0,2 4 0 0,-2 4 0 16,1 0 0-16,3 1 0 0,1-3 0 0,5-2 0 15,1-5 0-15,9 0-5 0,1-6-30 0,7-1-18 16,1-7-6-16,9 1-9 0,-3-11-36 15,12 8-14-15,-14-18-56 0,22 16-59 0,-21-19-132 16,6-2-110-16,8 9 118 0,-32-7 357 0</inkml:trace>
  <inkml:trace contextRef="#ctx0" brushRef="#br3" timeOffset="88615.9736">12806 7364 1290 0,'-7'-19'128'0,"7"19"-36"0,0 0-3 0,0 0-9 15,0 0-19-15,0 0-21 0,0 0-18 0,-6 16-5 16,0 4-5-16,-1 4 8 0,0 1-3 0,-1 4 4 16,1-1-8-16,2 1 1 0,0-1-9 0,1 0 2 15,0-2-8-15,0 0 3 0,3-4-5 0,1-3-14 16,0-19 22-16,7 28-39 0,-7-28 17 16,0 0-33-16,27 25-29 0,-27-25-33 15,29 0-91-15,-29 0-251 0,21-29-69 0,1 16 82 16</inkml:trace>
  <inkml:trace contextRef="#ctx0" brushRef="#br3" timeOffset="88756.6003">12793 7117 1671 0,'0'0'104'0,"-17"6"-89"0,17-6-15 0,-23 6-7 15,23-6-21-15,0 0-32 0,0 0-32 0,5 24-53 16,-5-24-43-16,20 16-124 0,0-4-158 0,-20-12 31 15,44 20 391-15</inkml:trace>
  <inkml:trace contextRef="#ctx0" brushRef="#br3" timeOffset="89115.9744">13283 7355 1568 0,'-25'-4'41'0,"3"2"-13"0,-3-1 6 15,4 2-1-15,-5-1-13 0,3 5-2 16,-1-3 8-16,4 6 9 0,-1-1 3 0,2 4-2 16,2 1-10-16,17-10-5 0,-24 23-9 15,24-23-1-15,-10 28-8 0,10-28 1 0,3 26-5 16,-3-26 2-16,13 26-1 0,-13-26 2 0,30 23-2 16,-9-16 1-16,1 0 0 0,2-3 0 0,2-2-1 15,-2 1 1-15,2-2-1 0,-2 1 0 0,-3 1 0 16,-3-1-1-16,-18-2 1 0,28 9 2 15,-28-9-2-15,18 14 4 0,-18-14 5 0,9 22 4 16,-9-22-1-16,-5 27-2 0,-1-11-8 0,-5 4-10 16,-1-1 25-16,-2 1-24 0,-2-1 24 0,-1 0-14 15,0 1-5-15,2-4 3 0,15-16-4 0,-26 26-5 16,26-26-14-16,0 0-23 0,0 0-29 0,0 0-37 16,0 0-68-16,15-18-138 15,8-2-257-15,6-3 61 0,-2-14 328 0</inkml:trace>
  <inkml:trace contextRef="#ctx0" brushRef="#br3" timeOffset="89334.7732">13837 6863 1856 0,'-23'20'36'0,"0"3"-25"15,2 4 7-15,3 2-2 0,1 5-5 0,-5 2 23 16,1 4-20-16,2 3 19 0,-1 1-15 0,7 1-18 15,1 1 0-15,4-1 0 0,1 0 0 0,5 2 0 16,-1-2 0-16,3 2-4 0,1-5-9 16,2-1-13-16,-1-6 4 0,3 0-20 0,0-8-29 15,6 4-13-15,-7-14-60 0,17 15-60 16,-21-32-215-16,7 18-120 0,-7-18 61 0,0 0 478 16</inkml:trace>
  <inkml:trace contextRef="#ctx0" brushRef="#br3" timeOffset="89506.62">13529 7397 1864 0,'0'0'77'0,"-19"1"-46"0,19-1-14 16,0 0-6-16,0 0-10 0,0 0-1 0,20 0 1 16,-20 0-2-16,36-5 0 0,-13-1-7 0,3 1-16 15,2-5-31-15,8 9-58 0,-13-18-74 0,24 25-157 16,-13-16-235-16,4 0 54 0,9 10 361 0</inkml:trace>
  <inkml:trace contextRef="#ctx0" brushRef="#br3" timeOffset="90069.0991">14374 7413 1270 0,'0'0'162'0,"-25"-3"-93"15,25 3-12-15,-40-5 2 0,23 5-14 16,-8-4-17-16,3 3-11 0,-2 0-6 0,1 2-2 16,-1 2 3-16,2 1 4 0,-1 2 8 0,2 7 4 15,-2-3 1-15,5 6 1 0,-4 0-4 0,4 3 1 16,-2 1-5-16,4 0 2 0,0 1-5 16,4 0-1-16,1-2-5 0,5 0-2 0,6-19-8 15,-3 29 1-15,3-29-5 0,11 23-6 0,-11-23 7 16,24 16-9-16,-24-16 10 0,32 7 0 0,-14-7 1 15,0-2-2-15,4-5 1 0,1-1 7 0,3-4-7 16,0-3 7-16,3-2-6 0,-1-3-3 0,0-2 2 16,0 0-2-16,-2-1 3 0,-3 2-5 15,-1 1 3-15,-1 1-2 0,-4 2 4 16,-17 17-2-16,24-29 3 0,-24 29-3 0,0 0 1 16,15-18 1-16,-15 18 0 0,0 0-1 0,0 0-1 15,0 0 0-15,0 0-3 0,-18 23-1 0,8-6-3 16,-3 3 4-16,0 6-4 0,-2 0 7 0,3 2-8 15,0-1 2-15,5-1-14 0,1-3-5 0,7-1-16 16,-1-22-24-16,17 33 6 0,-17-33-48 16,34 21-3-16,-34-21-49 0,45 9-78 0,-28-15-177 15,9-4-70-15,10 10 197 0</inkml:trace>
  <inkml:trace contextRef="#ctx0" brushRef="#br3" timeOffset="90412.8694">14706 7462 1388 0,'-37'-29'188'15,"37"29"-105"-15,-17-6-20 0,17 6-7 16,0 0-20-16,-26 6-8 0,26-6-8 0,-21 16 2 16,21-16-1-16,-21 26 0 0,7-9-6 0,3 4 1 15,1-1-6-15,3 0 1 0,-1-2-2 0,3 0 3 16,5-18-2-16,-6 30 1 0,6-30-5 0,0 19-2 16,0-19-3-16,0 0-1 0,0 0 1 0,0 0 1 15,19 14 1-15,-19-14 1 0,0 0 0 16,23-15-2-16,-23 15-2 0,28-28 0 0,-12 9 0 15,0-2 0-15,1 1 0 0,-3 1 0 0,0 0 0 16,-2 1 0-16,-12 18 0 0,18-31 0 16,-18 31 0-16,15-24 0 0,-15 24 0 0,12-19 0 15,-12 19 0-15,0 0 0 0,0 0 0 0,0 0 0 16,0 0 0-16,0 0 0 0,0 0 0 0,0 0 0 16,16 21 0-16,-16-21 0 0,0 34 0 15,0-16 0-15,1 0 0 0,-1-18-2 0,4 32-19 16,-4-32-4-16,8 26-10 0,-8-26 1 0,16 22-5 15,-16-22-5-15,23 17-25 0,-23-17-30 0,35 8-74 16,-35-8-104-16,30-23-246 0,-6 16 6 0,-5-13 329 16</inkml:trace>
  <inkml:trace contextRef="#ctx0" brushRef="#br3" timeOffset="90615.9736">15301 6887 1359 0,'-33'5'227'16,"19"16"-167"-16,-10 2-19 0,5 9 6 0,-4 3 0 16,1 7-40-16,1 1 22 0,2 7-23 15,1-3 6-15,2 2 8 0,1 1-16 0,3-2 7 16,1 1-14-16,3-4 9 0,3-2-19 0,1-5-4 16,7 0-21-16,-2-9-15 0,9 5-39 15,-10-17-36-15,19 13-82 0,-19-30-243 0,5 20-50 16,-5-20 138-16</inkml:trace>
  <inkml:trace contextRef="#ctx0" brushRef="#br3" timeOffset="90787.8505">14967 7317 1718 0,'0'0'118'16,"-6"-21"-43"-16,6 21-12 0,0 0-15 0,0 0-23 15,0 0-25-15,0 0 0 0,13-17 0 0,-13 17 0 16,25-5 0-16,-5 1 0 0,5 0 0 0,1-2 0 15,3 2-55-15,-2-5-40 16,11 12-66-16,-18-22-100 0,28 20-254 0,-9-6-35 16,6-4 141-16</inkml:trace>
  <inkml:trace contextRef="#ctx0" brushRef="#br3" timeOffset="91537.8529">16171 7484 889 0,'0'0'142'0,"0"0"-70"0,0 0-13 15,0 0-9-15,0 0-5 0,12-17-3 0,-12 17-7 16,0 0 2-16,0 0-2 0,0-20 1 0,0 20 3 15,0 0 7-15,0 0 2 0,0 0-1 16,-12-18-5-16,12 18-3 0,0 0-4 16,-20-8-4-16,20 8-6 0,-21 2-2 0,21-2-1 15,-28 11-1-15,28-11 2 0,-34 22-1 0,16-8-1 16,-4 3-2-16,2 3 1 0,0 0-8 0,1 3 2 16,2 0-6-16,3 1 2 0,2-1-7 0,4-2-9 15,4-3 5-15,5-1-8 0,-1-17 23 0,14 28-12 16,-14-28 13-16,28 18-14 0,-8-13 0 0,6-5-1 15,3-4 1-15,3-3-1 0,3-5-13 16,0-4 23-16,3-2-23 0,-1-2 24 0,-5-3-8 16,-2 2-4-16,-6-2 3 0,-5 0-2 15,-3 0 1-15,-5 0-2 0,-5 0 4 0,-2 1-4 16,-7 2 4-16,-3-1-5 0,-2 3 1 0,8 18-5 16,-25-32 1-16,25 32-5 0,-33-23 1 0,15 15-4 15,0 3-1-15,0 1 0 0,18 4-6 16,-31 4-6-16,31-4-11 0,-18 16-11 0,18-16-22 15,-7 22-23-15,16-1-49 0,-9-21-58 0,19 18-194 16,-19-18-108-16,29 11 75 0,1 1 427 0</inkml:trace>
  <inkml:trace contextRef="#ctx0" brushRef="#br3" timeOffset="92053.4756">16752 6745 1169 0,'0'0'151'0,"0"0"-72"15,0 0-7-15,0 0-2 0,0 0-8 0,-27 14-9 16,22 10 5-16,-8-1 0 0,3 12 3 16,-4 2-15-16,1 5-1 0,-1 4-17 0,-1 2-7 15,3 1 12-15,-1 3-22 0,0-1 16 0,3 1-24 16,-3-2-3-16,2 0 0 0,2-1 0 15,-1-3 0-15,1-3 0 0,2-5 0 0,1-6 0 16,4-4 0-16,3-7 0 0,3-1 0 0,-4-20 0 16,10 25 0-16,-10-25 0 0,0 0 0 15,25 14 0-15,-25-14 0 0,17-7 0 0,-17 7 0 16,22-21 0-16,-22 21 0 0,25-35 0 0,-13 14 0 16,-1 2 0-16,-2-1 0 0,-1 1 0 0,-2 1 0 15,-6 18 0-15,11-33 0 0,-11 33 0 0,13-30 0 16,-13 30 0-16,15-29 0 0,-15 29 0 0,16-21 0 15,-16 21 0-15,0 0 0 0,17-9 0 0,-17 9 0 16,0 0 0-16,14 17 0 0,-14-17 0 16,9 29 0-16,-5-11 0 0,0 1 0 0,0 3 0 15,-1 0 0-15,-1-2 0 0,1 2 0 16,-2-3 0-16,0 1 0 0,-1-2 0 0,-1-1 0 16,1-17 0-16,-7 28 0 0,7-28 0 0,-19 21 0 15,19-21 0-15,-28 15 0 0,10-9 0 0,1-2 0 16,-2-2 0-16,2-2 0 0,17 0 0 0,-33-5 0 15,33 5-15-15,-21-12-13 0,21 12-29 16,-10-22-20-16,10 22-44 0,-1-32-55 0,22 26-169 16,-14-14-225-16,7-4 70 0,5 8 343 0</inkml:trace>
  <inkml:trace contextRef="#ctx0" brushRef="#br3" timeOffset="92303.474">17043 7239 1459 0,'0'0'188'16,"-11"18"-121"-16,11-18-4 0,0 0 12 0,-11 20-14 16,11-20-11-16,-10 23-11 0,4-6-4 0,-3 2-25 15,2 4-10-15,-3 4 0 0,2 3 0 0,-2 4 0 16,0 2 0-16,1 5 0 0,0 1 0 0,1 3 0 16,-1 1 0-16,-1-1 0 0,2 1 0 15,-1 0 0-15,0 1 0 0,-1-6 0 0,1-3 0 16,3-7 0-16,0-7 0 0,3-3 0 0,3-21 0 15,-8 23 0-15,8-23-22 0,0 0-31 16,0 0-23-16,0 0-41 0,-5-29-52 0,5 29-74 16,3-34-172-16,0 10-98 0,-3 24 75 0,7-51 438 15</inkml:trace>
  <inkml:trace contextRef="#ctx0" brushRef="#br3" timeOffset="93037.8481">16865 7917 913 0,'0'0'75'0,"0"0"-16"15,0 0 8-15,0 0 16 0,0 0 2 0,0 0-5 16,0 0-7-16,0 0-9 0,0 0-6 0,-1-19-6 16,1 19-3-16,0 0-5 0,0 0-6 15,0 0-10-15,0 0-8 0,0 0-7 0,0 0-6 16,-21 8-2-16,21-8 0 0,-13 20-1 0,4-3 5 15,-1 4 0-15,1 5 4 0,-1 5-4 0,0-1 5 16,-3 1-7-16,2 1 7 0,-2-1-9 0,0 1 6 16,0-5-7-16,-2 1 7 0,-2-5-3 0,-1 3-6 15,-3-5 27-15,-2 1-23 0,-2-3 25 16,1-3-10-16,-6-3-4 0,2-3-12 16,-2-4-5-16,1-3 0 0,2-5 0 0,3-2 0 15,5-5 0-15,19 9 0 0,-25-24 0 0,19 7 0 16,5-5 0-16,2-4 0 0,9-1 0 0,2-6-27 15,8 7-27-15,1-7-25 0,12 11-38 0,-10-13-60 16,21 22-117-16,-14-14-267 0,2 2 55 0,6 7 275 16</inkml:trace>
  <inkml:trace contextRef="#ctx0" brushRef="#br3" timeOffset="93553.4748">17232 7498 1354 0,'-33'4'131'16,"33"-4"-78"-16,-26 21-11 0,26-21 1 0,-14 21-6 15,14-21-11-15,-1 17-13 0,1-17 0 0,0 0-1 16,20 21 5-16,-20-21 10 0,31 1 1 0,-10-6 4 16,4-1-5-16,5-3-8 0,1 1-4 0,4-5-1 15,-1 1-4-15,2-5 3 0,-2 0-10 16,-4 0 4-16,-1 0-5 0,-4 0 6 0,-5 2 2 15,-20 15 2-15,26-29-2 0,-26 29 2 0,7-25-1 16,-7 25-2-16,-8-22-3 0,8 22-2 0,-21-17-3 16,21 17 1-16,-33-12-2 0,11 11 1 15,-2 2 0-15,-3 3 1 0,-1 3 1 0,0 2-4 16,0 3 4-16,0 3-1 0,-1 2 4 0,2 4-1 16,2 2-3-16,1 0-2 0,3 1 0 15,1 0 0-15,6 0 0 0,2-1 0 0,6-1 0 16,4-1 0-16,5-2 0 0,5 0 0 0,-8-19 0 15,31 32 0-15,-11-20-13 0,7 0 1 0,2-6-32 16,7 4-7-16,-4-14-64 0,19 17-86 0,-23-27-229 16,20 13-161-16,-3-2 81 0,-9-11 431 0</inkml:trace>
  <inkml:trace contextRef="#ctx0" brushRef="#br3" timeOffset="93778.4799">17905 7364 1377 0,'-21'-4'164'16,"0"1"-110"-16,21 3 1 0,-32 8 1 0,32-8-10 16,-37 25-17-16,16-5 2 0,-2-1-3 15,1 8 10-15,1-2-7 0,2 4 1 0,3-1-12 16,4 0-4-16,5-4-10 0,3-1 0 0,7-2-6 0,-3-21-7 16,22 27 6-16,-3-18-8 0,7-6 3 0,5-5 4 15,7-3-21-15,0-7-7 0,8 0-37 0,-6-12-35 16,15 11-46-16,-16-26-84 0,23 11-251 0,-11-1-47 15,-7-6 182-15</inkml:trace>
  <inkml:trace contextRef="#ctx0" brushRef="#br3" timeOffset="93966.5124">18203 7116 1704 0,'-23'22'55'16,"8"8"-14"-16,0-2-10 15,4 4 3-15,-2 1-12 0,2 2 8 0,-1 0-4 16,2 1 3-16,2 0-13 0,-1-1 0 0,3 0-13 16,1-4 2-16,0 2-6 0,3-4 2 0,1-1-8 15,0-5-2-15,2-2-17 0,-1-4-21 0,5 1 9 16,-5-18-63-16,9 29-25 0,-9-29-115 0,0 0-336 16,0 0 56-16,0 0 203 0</inkml:trace>
  <inkml:trace contextRef="#ctx0" brushRef="#br3" timeOffset="94154.3554">17991 7329 1823 0,'0'0'40'0,"0"0"-26"0,0 0 1 16,0 0 0-16,27 9 2 0,-5-11-5 0,3-2-7 15,7-3-3-15,2-3-13 0,5 1-15 0,-4-8-29 16,5 10-41-16,-14-15-56 0,15 24-129 0,-14-14-278 15,-6 0 25-15,-2 7 306 0</inkml:trace>
  <inkml:trace contextRef="#ctx0" brushRef="#br3" timeOffset="94326.2481">17167 7132 1614 0,'0'0'343'0,"-25"13"-340"0,25-13-6 16,0 0-2-16,28-19-9 0,-5 9-18 0,-3-6-36 16,8 14-71-16,-17-24-229 0,17 17-233 15,-2-3 37-15,2-7 399 0</inkml:trace>
  <inkml:trace contextRef="#ctx0" brushRef="#br3" timeOffset="94701.2457">18575 7699 1507 0,'-34'3'91'0,"16"7"-48"15,-2 0-9-15,20-10-3 0,-29 29-6 0,17-10-2 16,-3 3-14-16,1 2-2 0,0 2-13 0,0-1-5 16,5 3-20-16,-3-5-13 0,12 9-38 0,0-32-56 15,6 44-149-15,-6-44-234 0,23 22 31 0,4-7 331 16</inkml:trace>
  <inkml:trace contextRef="#ctx0" brushRef="#br3" timeOffset="95654.3846">19430 7364 1134 0,'0'0'223'0,"-17"-17"-154"0,17 17-16 15,0 0-10-15,-23-17-10 0,23 17-13 16,-21-4-13-16,21 4-3 0,-29 6 2 0,29-6 5 16,-35 16 4-16,15-1 11 0,-3-1 4 0,2 7 7 15,-2-3-3-15,4 5 2 0,-2-1-8 16,4 2 2-16,0-2-7 0,5 1 0 0,2-3-10 16,5-2-1-16,5-18-8 0,3 29 0 0,-3-29-1 15,17 20-3-15,-17-20 0 0,29 13-1 0,-10-13-2 16,3-1 3-16,1-5 2 0,3-2 2 15,1-4-1-15,-1-3-1 0,2-4 0 0,3-2-6 16,-1-4 7-16,-1 0-8 0,-2 1 4 0,-4 0-5 16,-1 1 4-16,-6 1-3 0,-2 0 6 0,-4 5-3 15,-10 17 5-15,9-28-3 0,-9 28 1 0,-5-20-1 16,5 20 2-16,-14-18-1 0,14 18-1 0,-24-14-2 16,24 14 0-16,-29-3 0 0,29 3 1 15,-26 5 2-15,26-5-1 0,-20 8 1 16,20-8-2-16,0 0 1 0,-17 10-1 0,17-10 0 15,0 0-1-15,0 0 2 0,18 12 0 0,-18-12 1 16,29 2 1-16,-8-4-1 0,3-2 2 0,2 1 1 16,0-2 0-16,2 0 1 0,0 0-1 0,0 2-3 15,-2 0 2-15,-4 1-2 0,-5 3 2 0,-17-1 1 16,23 2-1-16,-23-2 2 0,0 0 3 16,0 0 5-16,7 17-1 0,-7-17-1 0,-9 23-3 15,9-23-3-15,-20 32-2 0,8-14 4 0,-4 0-2 16,1 2 4-16,-2 1-1 0,2 1 0 0,0 1-8 15,0-1 0-15,5-2 0 0,0-1 0 0,10-19 0 16,-10 31 0-16,10-31 0 0,5 25 0 16,-5-25 0-16,19 19 0 0,-19-19 0 0,34 13 0 15,-12-11 0-15,3-3 0 0,3-4 0 16,-2-2 0-16,4-5 0 0,-2-3 0 0,1-2 0 16,-1-3 0-16,-2-3 0 0,0-3 0 0,-2 1 0 15,-1-1-4-15,-2 2 3 0,-4 1-1 0,-2 0 3 16,-2 1-1-16,-4 3 3 0,-2 2-4 0,-7 17 3 15,7-28-2-15,-7 28 1 0,4-20 0 0,-4 20-1 16,0 0 0-16,0 0 0 0,0 0 0 16,0 0 0-16,0 0 0 0,-15 24 0 0,8-5 0 15,-3 7 0-15,-1 0 0 0,0 3 0 0,0 0 0 16,3 0 0-16,-1 0 0 0,3-1 0 16,1-5 0-16,4-1-9 0,1-22-8 0,11 31-16 15,-11-31-2-15,28 20-9 0,-11-18-4 0,9 1-22 16,-4-11-15-16,12 8-34 0,-14-20-45 0,19 17-53 15,-18-20-131-15,7 3-103 0,6 9 45 16,-15-16 406-16</inkml:trace>
  <inkml:trace contextRef="#ctx0" brushRef="#br3" timeOffset="95919.9884">20337 7446 797 0,'0'0'297'0,"0"0"-168"16,-24 15-55-16,18 3-15 0,6-18-19 0,-22 37-2 16,10-17-11-16,3 5 7 0,-3-2-4 0,6 6 10 15,-5-5 21-15,7 4-28 0,-4-7 28 16,9 3-32-16,-2-7-1 0,1-17-3 15,12 26-8-15,-12-26-1 0,0 0-4 0,25 20 8 16,-25-20 2-16,17 0 6 0,-17 0 4 0,0 0 0 16,16-21-5-16,-16 21-8 0,14-33-4 0,-6 12-10 15,-2-4-5-15,-1 2 0 0,-1-3 0 0,-2 2 0 16,1-1 0-16,-1 1 0 0,-1 0 0 0,0 0 0 16,2 1 0-16,-1 1 0 0,3 0 0 15,1 1 0-15,2-1 0 0,0 3 0 0,3 2 0 16,-1 0 0-16,-10 17 0 0,28-28-8 0,-11 19-24 15,0-1-15-15,5 6-19 0,-4-7-48 0,17 19-110 16,-35-8-352-16,46-4-4 0,-15 5 181 16</inkml:trace>
  <inkml:trace contextRef="#ctx0" brushRef="#br3" timeOffset="96623.1313">21387 6925 791 0,'0'0'167'16,"0"0"-155"-16,0 0-10 0,0 0-8 0,0 0-13 15,0 0-11-15,0 0-7 0,0 0 3 0,-7 18 13 16,7-18 15-16,0 0 8 0,0 0 7 15,0 0 10-15,0 0 12 0,0 0 16 16,0 0 10-16,0 0 13 0,0 0 6 0,0 0 4 16,0 0-2-16,0 0 0 0,0 0-12 0,0 0-2 15,0 0-8-15,0 0-12 0,0 0-4 0,0 0-9 16,0 0-5-16,0 0-1 0,-12 21-4 0,12-21-1 16,-3 24-2-16,3-4 2 0,-5 6 17 15,4 4-28-15,-4 3 27 0,0 6-25 0,-1-1 5 16,-2 2 7-16,0-1-15 0,-2 1 8 0,-1-2-10 15,-2-2 7-15,-2 0-4 0,-2-4 5 0,-1 0-6 16,1-3 5-16,-1-3-5 0,0 0 3 0,-1-5-6 16,2-1 1-16,3-3-5 0,14-17-1 0,-22 26 0 15,22-26 0-15,-10 17-8 0,10-17-9 0,0 0-14 16,0 0-22-16,2 22-8 16,-2-22-14-16,0 0-17 0,0 0-71 0,35 19-174 15,-35-19-225-15,25-7 38 0,-4 10 401 0</inkml:trace>
  <inkml:trace contextRef="#ctx0" brushRef="#br3" timeOffset="97154.3736">21439 7493 1296 0,'0'0'57'0,"-22"6"-17"0,22-6-12 0,0 0-6 16,0 0-2-16,0 0-1 0,0 0 8 0,0 0 8 15,21 14 2-15,-3-11 2 0,-18-3-4 16,38-3 2-16,-15-2-2 0,6 0-4 16,1-4-4-16,3 3-3 0,-1-4 0 0,1 1-5 15,-3-3-1-15,-1 1-9 0,-2 0-3 0,-4 0-3 16,-4-1 5-16,-19 12-1 0,27-23 4 0,-27 23-1 16,11-20-1-16,-11 20 0 0,-2-20-3 0,2 20-2 15,-16-17-2-15,16 17-2 0,-28-17 1 0,10 10-4 16,-4 4 3-16,-3-1-2 15,0 6 2-15,-3 3 2 0,0 4 1 0,1 2 2 0,-2 2-2 16,1 3 3-16,0 2-3 0,0 2 5 0,1 3-1 16,3 3 6-16,0-1-4 0,3 3 5 0,4-2-6 15,4 0 2-15,3-2-7 0,6-2 0 16,5-2-3-16,8-1 0 0,-9-19-2 0,28 29-9 16,-6-19 9-16,5-1-9 0,5-4 4 15,6-6-6-15,7-2-12 0,0-5-4 0,6-1-29 16,-3-9-22-16,10 10-58 0,-14-21-62 0,23 21-71 15,-27-20-144-15,6 6-44 0,4 8 134 0,-22-16 325 16</inkml:trace>
  <inkml:trace contextRef="#ctx0" brushRef="#br3" timeOffset="97482.4991">22177 7289 1392 0,'-22'-5'123'0,"22"5"-40"15,-25 17-15-15,25-17-9 0,-31 30-14 16,17-9-4-16,-5 1-12 0,2 2 4 0,-2 0-7 15,2 1 1-15,0-1-5 0,3 2 1 0,1-2-5 16,1-1 1-16,1-2-7 0,2 0 2 0,2-2-5 16,7-19-5-16,-8 29-4 0,8-29 0 0,2 16 0 15,-2-16 0-15,0 0 0 0,0 0 0 16,28 4 0-16,-28-4 0 0,29-22 0 0,-7 5 0 16,4-6 0-16,2-2 0 0,1-3 0 0,2 0 0 15,-3 2 0-15,0 0 0 0,-2 3 0 0,-4 3 0 16,-4 1 0-16,-2 2 0 0,-16 17 0 0,23-25 0 15,-23 25 0-15,0 0 0 0,17-13 0 0,-17 13 0 16,0 0 0-16,0 0 0 16,0 0 0-16,-1 18 0 0,1-18 0 0,-5 30 0 15,1-9 0-15,-1-3 0 0,2 4-7 0,-1-3-15 16,4 3-15-16,0-3-2 0,6 3-23 0,-6-22-20 16,18 35-41-16,-18-35-51 0,32 30-81 0,-32-30-267 15,32 16 46-15,-1-5 229 0</inkml:trace>
  <inkml:trace contextRef="#ctx0" brushRef="#br3" timeOffset="97821.8308">22699 7238 1597 0,'-19'9'88'15,"-8"-5"-33"-15,5 10-5 0,-3-2-13 0,6 5-6 16,-2 0-8-16,3 3 1 0,2-2-7 0,5 0 4 15,3-1-11-15,8-17 1 0,0 32-9 0,0-32 4 16,18 29 1-16,-18-29 0 0,34 20 3 0,-12-11-3 16,2-4-3-16,2 1 1 0,0-3-5 0,1 2 0 15,1-2 1-15,-2 2 1 0,-4-2 5 0,-2 3-1 16,-20-6-2-16,31 17 6 0,-31-17-5 0,13 23-5 16,-13-23 0-1,-6 30 0-15,-4-10 0 0,-3 0 0 16,-5 1 0-16,-4-2 0 0,0-1 0 0,-2 2 0 15,-1-3 0-15,1-2 0 0,2-1 0 0,1-4 0 16,21-10 0-16,-30 17 0 0,30-17-29 0,0 0-33 16,0 0-51-16,-24 3-96 0,41-6-362 0,-17 3-8 15,2-20 96-15</inkml:trace>
  <inkml:trace contextRef="#ctx0" brushRef="#br3" timeOffset="99021.0988">1035 8937 1200 0,'-30'-25'75'0,"30"25"0"0,-32-21-24 0,15 18 18 15,-9-7-1-15,5 9-15 0,-7-3-14 0,3 5-12 16,-2 2-5-16,2 4-5 0,-1 0-4 0,2 5-20 15,-1 3 28-15,2 2-31 0,-1 3 30 16,2 6-4-16,0-1-3 0,2 5 11 0,1-1-5 16,3 0 5-16,2-3-10 0,4-1 2 0,4-4-9 15,4-1 1-15,3-3-5 0,-1-17 1 0,13 29-3 16,-13-29 2-16,33 23-1 0,-7-14 2 0,5-3-3 16,7-4-1-16,3-3-1 0,4-5 0 15,3-4 2-15,-1-4-1 0,4-3 2 16,-2-4-2-16,-1-2 4 0,-1 0-4 0,-5-3 4 15,-2-1-8-15,-6 2 7 0,-2-2-7 0,-8 4 7 16,-3 0-5-16,-5 1 4 0,-4 1-4 0,-5 1-12 16,-2 2 26-16,-5 18-27 0,-1-30 28 0,1 30-12 15,-12-23-1-15,12 23 2 0,0 0-2 0,-26-16 1 16,26 16-2-16,-24 5-2 0,24-5 1 0,-27 28-2 16,14-4-11-16,-1 10 25 0,1 8-19 15,1 8 21-15,2 4-1 0,3 6-9 0,2 4 11 16,3 1-12-16,2 3 11 0,1 3-14 0,0-2-1 15,0 0 15-15,2-3-15 0,-1-4 16 16,3-1-2-16,-3-7-7 0,0-4 12 0,-4-6-8 16,-1-5 8-16,-5-4-8 0,-1-4 4 0,-5-3-4 15,0-5 2-15,-6-5-3 0,-2-3-1 0,-1-7-6 16,-5-2 0-16,-2-6 0 0,-2-4-2 16,1-8-4-16,0-5-6 0,2-4-5 0,2-6-10 15,7 0-6-15,0-7-12 0,9-1-9 0,2-6-26 16,10 5-37-16,-10-19-84 0,27 16-243 0,-10-12-118 15,0-3 116-15</inkml:trace>
  <inkml:trace contextRef="#ctx0" brushRef="#br3" timeOffset="99442.9772">1667 9136 1265 0,'-43'-4'134'16,"43"4"-77"-16,0 0-9 0,0 0-7 0,-18 4-10 15,18-4-16-15,0 0-13 0,0 0 2 0,0 0 8 16,0 0 7-16,27-6 4 0,-10 1-4 0,1-4-6 16,5 0-7-16,-1-5-1 0,3 0-4 15,-2-2 4-15,1-1-3 0,-1-1 5 0,-1 1-3 16,-1-1 4-16,-3 0-2 0,-3 1 6 0,-15 17-4 15,24-30-9-15,-24 30 32 0,14-23-26 16,-14 23 36-16,0 0-14 0,-3-21-4 0,3 21-5 16,-17-12-8-16,17 12-3 0,-31-5-5 0,12 5 1 15,-2 5 0-15,-1 2-2 0,-2 4 3 0,-3 2-3 16,2 7-13-16,-2 2 28 0,0 5-24 0,-1 4 25 16,3 2-3-16,-1 1-5 0,4 3 9 0,3-1-8 15,2-1 3-15,6-1-9 0,2-2 2 16,6-3-8-16,4-1 5 0,5-4-7 0,2-3 3 15,7-3-3-15,3-5-1 0,8-4-4 16,2-5-4-16,7-6-9 0,5-6-7 0,9-4-10 16,2-10-13-16,7 0-21 0,-3-14-45 0,13 11-51 15,-19-25-67-15,23 19-82 0,-17-9-187 0,-3-12 93 16,11 15 412-16</inkml:trace>
  <inkml:trace contextRef="#ctx0" brushRef="#br3" timeOffset="99661.7057">2511 8342 1251 0,'0'0'209'0,"-26"27"-153"0,9-9-7 0,8 11 10 15,-7-1-8-15,6 8 1 0,-4 2-18 16,3 9 5-16,-3 2-13 0,5 6 4 16,-1-1-15-16,1 1 3 0,2-2-14 0,1 1-9 15,0-2 13-15,2-1-18 0,1-1 11 0,0-6-13 16,4 1-15-16,2-7 2 0,3-2-15 0,-2-8-7 15,5 2-24-15,-9-30-22 0,17 42-49 0,-17-42-68 16,0 0-230-16,21 16-77 0,-21-16 255 0</inkml:trace>
  <inkml:trace contextRef="#ctx0" brushRef="#br3" timeOffset="99833.6063">2201 9004 1592 0,'0'0'94'0,"-18"6"-39"0,18-6-20 15,0 0-17-15,0 0-11 0,0 0-7 0,0 0-3 16,17-1 3-16,-17 1 0 0,39-10 1 16,-11 0-5-16,6-2-13 0,0-7-27 0,11 7-37 15,-10-12-29-15,18 15-82 0,-20-18-8 0,21 21-45 16,-14-12-89-16,-2-4-62 0,16 20 221 0</inkml:trace>
  <inkml:trace contextRef="#ctx0" brushRef="#br3" timeOffset="100130.4879">2956 8766 1361 0,'-21'-7'144'0,"21"7"-65"0,-25 4-20 16,25-4-17-16,-28 12-15 0,28-12-6 0,-34 21-6 15,14-7 6-15,-1 2 0 0,2 3 2 0,-1 1-5 16,3 1-16-16,1 0 25 0,2 1-26 0,6-4 21 16,3 0-12-16,5-18-7 0,1 28-1 0,-1-28-3 15,14 20 2-15,-14-20-1 0,26 14 2 16,-6-9-3-16,3-3 2 0,2 0-1 0,2-2-1 15,1-1 3-15,0 0-2 0,-2 1 2 0,0 2 4 16,-5 1 1-16,-3 2 5 0,-18-5 2 0,24 12-1 16,-24-12-1-16,10 22 6 0,-10-22-4 0,3 30 4 15,-8-13-7-15,-2 1-2 0,-4 4-7 16,-4 1 0-16,-3 0-3 0,-2 0 3 0,-1-2-5 16,-1 0-1-16,3-4-7 0,2-4-7 15,17-13-13-15,-21 18-11 0,21-18-23 0,0 0-28 16,-5 20-78-16,5-20-154 0,0 0-268 0,-8-19 22 15,8 19 457-15</inkml:trace>
  <inkml:trace contextRef="#ctx0" brushRef="#br3" timeOffset="104911.7397">4339 8785 1220 0,'6'-22'75'0,"-6"22"-33"15,0 0-22-15,0 0 1 0,13-22 12 16,-13 22 6-16,0 0-2 0,21-19-8 0,-21 19-8 15,0 0-1-15,0 0 6 0,0 0 8 16,0 0 9-16,0 0-3 0,0 0-4 0,0 0-9 16,0 0-8-16,0 0-8 0,0 0-4 0,0 0 0 15,-9 25-2-15,5-3 8 0,-1 5-3 0,0 7 7 16,-1 3 2-16,0 7-25 0,0 3 17 0,0 4-22 16,1-1 7-16,-1 1 9 0,2-5-11 0,0-4 9 15,3-3-15-15,1-6-5 0,4 1-14 0,-2-9-6 16,8 2-30-16,-10-27-14 0,18 30-41 15,-18-30-39-15,18 8-37 0,-18-8-72 16,6-23-189-16,-6 23 52 0,9-27 407 0</inkml:trace>
  <inkml:trace contextRef="#ctx0" brushRef="#br3" timeOffset="105177.33">4018 8795 1758 0,'0'0'45'16,"0"0"-18"-16,-17-7-18 0,17 7-10 0,0 0 3 16,0 0 2-16,0 0 3 0,27-2 2 0,-27 2 0 15,35 0-2-15,-11 0-2 0,5-1-3 16,5 0 1-16,4-2-1 0,2 0-1 16,4-3-4-16,0-4-5 0,2-1-9 0,3 0-5 15,-1-3-8-15,5 3-10 0,-7-6-16 0,6 5-17 16,-11-9-17-16,9 11-9 0,-13-14-15 0,11 15 2 15,-14-14-1-15,9 11 17 0,-10-7 11 0,3 6 2 16,-6-1-8-16,0 4-33 0,-5 3-60 0,-10-13-119 16,13 25 158-16,-28-5 145 0</inkml:trace>
  <inkml:trace contextRef="#ctx0" brushRef="#br3" timeOffset="105396.0814">5028 8532 601 0,'0'0'241'16,"-34"11"-69"-16,34-11-38 0,-23 13-36 0,23-13-18 15,0 0-8-15,-13 22-10 0,13-22-4 16,0 0-2-16,-9 19-21 0,9-19 5 0,6 26-1 15,2-9 0-15,-8-17-2 0,11 34-11 0,-4-11-10 16,1 4 4-16,-1 4-4 0,0 2 9 16,-5 4-13-16,2 1-14 0,-5 5 21 0,0 2-22 15,-3-2 24-15,-3 2-7 0,-2-4-14 0,-2-1 4 16,0-1-9-16,1-6 7 0,2-2-7 0,1-6 0 16,3-6-13-16,4-19-6 0,0 26-19 0,0-26-15 15,0 0-31-15,0 0-25 0,27 9-36 0,-27-27-38 16,20 13-37-16,-14-19-58 0,9 0-69 0,8 11-22 15,-19-21 374-15</inkml:trace>
  <inkml:trace contextRef="#ctx0" brushRef="#br3" timeOffset="105552.3308">5075 9056 359 0,'-11'-29'180'15,"-1"11"-3"-15,12 18-20 0,-30-31 21 0,30 31-25 16,-25-19-3-16,25 19-22 0,0 0-25 0,-17-4-15 16,17 4-27-16,0 0-19 0,0 0-20 0,0 0-12 15,0 0-7-15,0 0-4 0,0 0 0 0,0 0 0 16,16 17-1-16,-16-17 2 0,32-1-2 15,-8-3-4-15,3-2-9 0,4-7 2 0,5 0-45 16,-3-8 16-16,10 4-49 0,-10-9-9 16,13 10-38-16,-15-18-55 0,17 20-70 0,-12-3-217 0,-9-15 76 15,14 21 404-15</inkml:trace>
  <inkml:trace contextRef="#ctx0" brushRef="#br3" timeOffset="105755.4753">5438 8577 1367 0,'-11'28'115'0,"-12"-8"-39"16,12 14-4-16,-6-5-20 0,6 7-5 0,-2 2-21 16,3 2 2-16,0 1-12 0,2 2-10 0,1-1 19 15,1 1-28-15,1-4 20 0,3 0-11 0,1-6-10 16,4-1 3-16,2-3-13 0,2-6-4 16,6 2-21-16,-1-7-12 0,10 5-25 0,-22-23-20 15,46 32-75-15,-46-32-17 0,53 13-57 16,-28-7-197-16,-2-23 35 0,20 16 310 0</inkml:trace>
  <inkml:trace contextRef="#ctx0" brushRef="#br3" timeOffset="105974.2235">5964 8630 1236 0,'0'0'226'0,"0"0"-188"0,-28 19 0 0,19 4 11 16,-7-2-3-16,5 7 3 0,-6 1-15 15,4 3 4-15,-4 2-8 0,4 5 2 0,-3 0 0 16,1 2-29-16,-2-2 19 0,1 0-26 16,2 0 3-16,0-4 5 0,3-1-8 0,3-2 6 15,3-5-6-15,4-4-4 0,6-1-13 0,-5-22-11 16,18 33-25-16,-18-33-23 0,29 19-33 0,-29-19-43 16,39 1-79-16,-18-8-291 0,-1-10 37 0,14 9 341 15</inkml:trace>
  <inkml:trace contextRef="#ctx0" brushRef="#br3" timeOffset="106489.8494">6163 8730 1426 0,'0'0'98'0,"0"0"-17"0,-16-18-10 0,16 18-10 16,0 0-19-16,0 0-17 0,0 0-13 0,-6 20-4 15,6-20-5-15,-12 35 9 0,3-11 1 0,0 5 7 16,-3 1-2-16,-1 4-10 0,0 0 21 15,0 2-22-15,-1-2 23 0,1 1-11 0,-2-3-7 16,4-2 2-16,0-4-7 0,2-1 2 0,1-7-6 16,8-18 0-16,-9 26-2 0,9-26-1 0,0 0-1 15,0 0 0-15,0 0-2 0,0 0 1 0,0 0 2 16,0 0 0-16,18-19 3 0,-7 0-3 0,1-7 1 16,0-3-2-16,2-3 1 15,0-2 0-15,-2 0-8 0,2 0 20 0,-5 3-17 16,1 2 16-16,0 1-6 0,-3 2-6 0,-2 3 4 15,0 2-5-15,-1 2 4 0,-4 19-3 0,6-25 1 16,-6 25 1-16,0 0-2 0,0 0 0 0,0 0 1 16,0 0 1-16,0 0 0 0,13 29 0 0,-8-8-2 15,1 3 2-15,0 4-4 0,1-1-7 0,1 2 19 16,1 0-19-16,2 0 21 0,0 1-8 16,3-4-6-16,-1 0 6 0,2-4-7 0,-1-1 6 15,2-3-2-15,1-3 2 0,1-4-1 0,2-2-1 16,0-4 0-16,1-2 0 0,1-3 0 0,-1-3-1 15,1-3 2-15,-3-1-1 0,-1-4 0 16,-18 11 0-16,26-33 0 0,-16 13 0 0,-6-6 0 16,1 1 0-16,-2-5 0 0,-1-2 0 0,-2 1 0 15,-1-3 0-15,0 2 0 0,1 0 0 16,-2-1 0-16,2 1 0 0,0 1-2 0,0 1-29 16,3 6-11-16,-3-3-14 0,6 8-14 0,-5-5-31 15,-1 24-52-15,9-27-102 0,-9 27-314 0,23-4 30 16,-23 4 311-16</inkml:trace>
  <inkml:trace contextRef="#ctx0" brushRef="#br3" timeOffset="107036.7049">6849 8752 1394 0,'0'0'130'16,"0"0"-40"-16,0 0-8 0,0 0-23 0,0 0-19 15,0 0-11-15,-18 16-1 0,18-16-2 16,-16 34 2-16,5-14-3 0,1 3-1 0,-2 0-4 16,1 5-11-16,-1-2 18 0,1 1-22 0,0 1 16 15,3 0-11-15,-1 0-10 0,3-3 0 0,0-3 0 16,2-5 0-16,4-17 0 0,-3 24 0 0,3-24 0 16,0 0 0-16,0 0 0 0,0 0 0 15,0 0-3-15,0 0-1 0,0 0 3 0,0 0-1 16,20-7 4-16,-20 7-3 0,16-36 3 15,-7 11-4-15,-1 0 3 0,1-2-4 0,-2 0-6 16,0 0 18-16,-2-2-19 0,0 0 20 0,0 1-9 16,-2-1-3-16,2 0 5 0,1 2-6 0,0 4 6 15,2 3-4-15,-8 20 2 0,12-23-3 0,-12 23 2 16,0 0-2-16,0 0 2 0,17-4 0 0,-17 4-1 16,0 0 3-16,21 32-4 0,-15-13 5 15,1 4-5-15,-1 4 4 0,-1 0-2 0,1 2 3 16,0-1-2-16,0 1-8 0,1-2 20 0,2 0-19 15,0-2 13-15,3-2-7 0,0-4 0 16,-12-19 0-16,28 29 0 0,-28-29 0 0,29 21 0 16,-29-21 0-16,29 12 0 0,-29-12 0 0,25 2 0 15,-25-2 0-15,0 0 0 0,23-21 0 0,-23 21 0 16,13-35 0-16,-4 10 0 0,-2-2 0 16,-1-3 0-16,1 1 0 0,-1-1 0 0,0 0 0 15,0-1 0-15,-1 0 0 0,0 1 0 0,1-1 0 16,0-1-2-16,-1-2-27 0,4 0-10 0,-3-3-19 15,5 7-14-15,-6-8-35 0,10 21-29 0,-15-14-70 16,21 28-90-16,-21 3-205 0,0 0 12 0,0 0 378 16</inkml:trace>
  <inkml:trace contextRef="#ctx0" brushRef="#br3" timeOffset="107271.1643">7414 8744 1258 0,'0'0'92'15,"0"0"-10"-15,0 0 14 0,0 0-3 0,0 0-14 16,0 0-12-16,0 0-11 0,0 0-12 16,0 0-9-16,0 0-8 0,0 0-9 0,0 0-3 15,0 0-1-15,3 26-3 0,-4-5 1 0,-4 2-3 16,1 3 0-16,-3 5-7 0,1 0-10 0,-2 4 15 16,2 3-21-16,0-1 20 0,1-2-7 0,1-4-9 15,1-7-1-15,3-1-12 0,0-6-6 16,0-17-17-16,9 24-20 0,-9-24-44 0,0 0-152 15,29 1-331-15,-29-1 24 0,24-22 280 16</inkml:trace>
  <inkml:trace contextRef="#ctx0" brushRef="#br3" timeOffset="107474.2953">7470 8646 1717 0,'-24'6'99'0,"24"-6"-73"15,0 0-12-15,0 0-2 0,0 0-3 16,0 0 6-16,18-7 4 0,-18 7 0 0,31-11-3 16,-11 3-7-16,3-1-5 0,3-3-3 0,1-2 0 15,1 2-9-15,0 3-8 0,-3-2-11 0,2 5-9 16,-5-4-17-16,5 9-34 0,-27 1-50 0,42-6-103 16,-42 6-181-16,0 0-120 0,28-5 147 15,-28 5 394-15</inkml:trace>
  <inkml:trace contextRef="#ctx0" brushRef="#br3" timeOffset="107693.5204">7463 8845 1448 0,'-8'21'219'0,"8"-21"-173"0,0 0-15 16,-19 14-6-16,19-14-5 16,0 0 1-16,0 0 3 0,22 8 1 0,-22-8-4 15,29-4-3-15,-9 0-6 0,3-2-1 0,1 0-1 16,3-2-2-16,1-1-4 0,0 1-4 0,-1-1-3 15,-2 3-5-15,-3-1-7 0,-2 4-7 0,-20 3-8 16,30-5-11-16,-30 5-10 0,23 0-31 0,-23 0-31 16,0 0-56-16,0 0-85 0,0 0-132 15,4 17-115-15,-24-15 234 0</inkml:trace>
  <inkml:trace contextRef="#ctx0" brushRef="#br3" timeOffset="107834.1747">7331 9244 1263 0,'-17'10'292'0,"12"11"-197"0,5-21-29 15,-4 17-12-15,4-17-23 0,18 4-4 16,-18-4-2-16,38-9-6 0,-13-5-2 16,6-1-10-16,5-7-1 0,4-3-7 0,4-4 5 15,2-3-9-15,2 1-3 0,-3-3-30 0,5 7-33 16,-14-13-96-16,21 23-246 0,-15-12-186 0,0-1 43 16,6 14 509-16</inkml:trace>
  <inkml:trace contextRef="#ctx0" brushRef="#br3" timeOffset="108649.2702">8097 8772 1026 0,'28'-6'96'0,"-28"6"-35"15,0 0-4-15,18-23-2 0,-18 23-10 0,0 0-2 16,0 0 8-16,0 0 13 0,0 0 8 0,0 0-6 16,0 0-16-16,0 0-15 0,0 0-6 0,-4 21-6 15,-2-4 3-15,-4 4-5 0,1 4 4 16,-2 3-6-16,2 5-10 0,-2 1 24 16,2 4-27-16,0-1 22 0,2-1-10 0,-1-1-11 15,5-5 5-15,0-2-8 0,2-4 2 0,1-5-6 16,0-19 3-16,6 28-4 0,-6-28 1 0,0 0 0 15,14 17-1-15,-14-17 1 0,0 0 1 0,0 0 1 16,18-11-1-16,-18 11 0 0,10-26-3 0,-4 6 0 16,-1-5-7-16,-1 0 2 0,1-6-6 15,-2 2 7-15,0 0-3 0,-1 1 9 0,-2-2-4 16,1 1-10-16,0-1 20 0,1-1-27 0,0-3 18 16,0-1-12-16,1-3-5 0,0-1 8 0,1 1-2 15,2-1 10-15,0 2-4 0,1 5 10 0,3 7-5 16,1 7 6-16,-11 18-2 0,22-23 5 15,-22 23 0-15,25-9 1 0,-25 9-1 0,31 0-3 16,-14 3 0-16,-17-3-4 0,33 13 2 16,-33-13-1-16,29 23 1 0,-29-23-2 0,23 30 4 15,-13-11-4-15,-3 1 3 0,-1 0-4 0,-2 2 0 16,-2-1-10-16,-2-1 3 0,-2 1-7 0,-4-2 7 16,-3 2-1-16,-2-2 9 0,-5 0-2 0,-1-1 5 15,-3-1-3-15,-2 0 3 0,-3-1-3 0,0-3 2 16,1-1 0-16,2-1 5 0,0-3 3 15,2 0-10-15,2-3 23 0,18-5-12 0,-27 6 18 16,27-6 1-16,0 0-3 0,0 0-8 16,-17 6-7-16,17-6-1 0,0 0 1 0,21 10 6 15,-4-4 12-15,2 0-21 0,7 1-8 0,4-1 0 16,4-1 0-16,7-1 0 0,1-1 0 0,0 2 0 16,-1-1 0-16,-3 2 0 0,-3-1 0 0,-4-1 0 15,0 4 0-15,-6-5-5 0,1 4-51 16,-5-4-26-16,5 9-49 0,-26-12-90 0,43-2-335 15,-43 2-25-15,23 4 167 0</inkml:trace>
  <inkml:trace contextRef="#ctx0" brushRef="#br3" timeOffset="109446.2252">9414 8422 1059 0,'-6'-21'81'0,"6"21"0"16,-3-26 2-16,3 26-16 0,-1-18-5 0,1 18-7 15,0 0-2-15,0 0 2 0,0 0-4 0,0 0-8 16,0 0-15-16,0 0-8 0,0 0-10 0,0 0 1 16,-15 31-2-16,12-7 11 0,-3 4-1 0,3 8 10 15,-2 1-6-15,3 6 4 0,-2 2-11 0,3 2 3 16,0 2-11-16,1-5 9 0,-1 0-12 15,1-2 7-15,0 1-10 0,0-5-12 16,0-1 19-16,0-4-21 0,1-5 21 0,-1-5-5 0,1-5-6 16,-1-18 3-16,4 26-1 0,-4-26-1 0,0 0 0 15,0 0 0-15,0 0 1 0,0 0 1 16,0 0 1-16,0 0-1 0,0 0 1 0,16-32-4 16,-15 12 5-16,0-3-6 0,-2-1 6 0,0 1-4 15,-2 0-10-15,2 1 26 0,0 1-26 16,-1 1 26-16,1 0-12 0,2 1-4 0,1 2 4 15,-2 17-4-15,11-29 1 0,-11 29-1 0,15-19 1 16,-15 19-2-16,19-6 2 0,-19 6-2 0,22 6 0 16,-22-6 2-16,26 20-1 0,-9-6 1 0,0 2-1 15,2 1 2-15,-2 3-4 0,0 0 6 0,-3 0-6 16,-2 1-11-16,-2-1 25 0,-3-1-26 0,-2 0 28 16,-3 0-10-16,-5 1-4 0,-2 0 4 15,-4-1-5-15,-6 0 4 0,-5 2-4 0,-3-3 4 16,-2 0-8-16,-4-3 3 0,1-2-7 15,-3-3 0-15,2-3-4 0,0-2-5 0,3-3-6 16,1-4-7-16,5 0-9 0,1-7-16 0,19 9-24 16,-27-22-35-16,27 22-66 0,-10-31-74 0,19 9-230 15,-9 22 15-15,16-44 313 0</inkml:trace>
  <inkml:trace contextRef="#ctx0" brushRef="#br3" timeOffset="109836.8117">9669 8937 1158 0,'-13'23'285'16,"-5"-18"-217"-16,18-5-13 0,0 0-7 0,-15 22-10 16,15-22-18-16,0 0-3 0,0 0 1 0,13 17 7 15,-13-17 3-15,27 2 0 0,-7-5-3 0,3-1-4 16,2-3-7-16,3-3-6 0,4-2-3 0,-1-4-3 15,2 0-13-15,0-2 29 0,-3 0-27 0,0 1 25 16,-6 0-12-16,-3 0-3 0,-7 0 4 16,-14 17 2-16,18-27 5 0,-18 27-1 0,2-25 2 15,-2 25-7-15,-14-23 1 0,14 23-7 16,-28-19 2-16,10 12-2 0,-4 2 0 0,0 1 0 16,-3 4-1-16,-1 2 0 0,-1 1 0 0,1 4 1 15,0 2 0-15,2 3 1 0,2 4 0 0,3 2 5 16,0 2-1-16,5 5 5 0,0 0-3 15,5 2-13-15,2 2 22 0,4 0-25 0,3-3 19 16,5 2-7-16,3-4-5 0,4-2 4 0,7-3-8 16,1-3-3-16,7-1-13 0,3-8-12 0,8 1-16 15,0-9-23-15,11 5-36 0,-9-19-45 0,20 18-79 16,-19-24-106-16,10 4-178 0,8 9 78 0,-15-21 439 16</inkml:trace>
  <inkml:trace contextRef="#ctx0" brushRef="#br3" timeOffset="110118.0816">10662 8803 1012 0,'0'0'143'0,"0"0"-45"16,-4-17 4-16,4 17 5 0,0 0-14 15,-18-29-10-15,18 29-8 0,-19-12-15 0,19 12-11 16,-24-5-11-16,24 5-9 0,-34 5 1 0,13 3-1 15,-3 3-1-15,1 4-2 0,-4 3-4 0,0 3-1 16,1 1-19-16,0 5-2 0,-1 1 0 16,4 1 0-16,1-1 0 0,4-2 0 0,5-1 0 15,4-7 0-15,9-18 0 0,1 29 0 16,-1-29 0-16,21 19 0 0,0-13-8 0,3-3-14 16,8-6-8-16,2-5-16 0,8-1-16 0,0-9-40 15,11 13-56-15,-16-24-98 0,20 16-337 0,-9 2 64 16,-5-8 289-16</inkml:trace>
  <inkml:trace contextRef="#ctx0" brushRef="#br3" timeOffset="110586.8306">11041 8848 729 0,'0'0'173'0,"2"-21"-35"0,-9 3-17 0,7 18-11 15,-8-22-23-15,8 22-23 0,-19-23-9 0,19 23 1 16,-29-18 11-16,29 18-3 0,-35-6-1 16,18 10-7-16,-7-1-10 0,3 8-2 0,-7 1-6 15,2 8-1-15,-4-1-4 0,2 4-2 0,0 4-7 16,2 2-18-16,1 1-1 0,3 1-5 0,1 0 0 16,4-2 0-16,4-4 0 0,4-2 0 0,6-4 0 15,4-2 0-15,-1-17 0 0,16 24 0 16,-16-24 0-16,34 11 0 0,-10-12 0 15,4-4 0-15,4-4 0 0,4-5 0 0,2-4 0 16,1-2 0-16,-3-2 0 0,0-1 0 0,-4-3 0 16,-1 3 0-16,-4-2 0 0,-4 1 0 0,-3 1 0 15,-4 0 0-15,0 1 0 0,-6 3 0 0,-2 2 0 16,-8 17 0-16,8-26 0 0,-8 26 0 0,0 0 0 16,0 0 0-16,-4-16 0 0,4 16 0 0,0 0 0 15,0 0 0-15,-18 20 0 0,18-20 0 16,-16 34 0-16,7-11 0 0,2 2 0 0,0 2 0 15,1 1 0-15,0 0 0 0,1-1 0 0,1-4-19 16,5 0-14-16,-1-23-8 0,9 34-13 16,-9-34-13-16,22 27-24 0,-22-27-18 0,29 16-19 15,-29-16-38-15,39-2-65 0,-39 2-142 0,31-24-101 16,0 21 214-16</inkml:trace>
  <inkml:trace contextRef="#ctx0" brushRef="#br3" timeOffset="110961.8235">11429 8718 1178 0,'0'0'275'16,"-24"16"-185"-16,24-16-22 0,-13 19-8 0,10 0-10 15,3-19-14-15,-20 37-2 0,9-15-5 16,4 3 4-16,0 1-3 0,2 1-18 16,-1 1 26-16,2 1-26 0,1-2 21 0,1-3-11 15,1-3-13-15,4-2-2 0,0-2-6 0,-3-17 0 16,11 23-2-16,-11-23 2 0,17 8-1 0,-17-8 0 15,22-1 1-15,-22 1-2 0,32-17 3 0,-12 1-3 16,3-3 3-16,1-4-4 0,1-1 3 0,1-3-3 16,-2 0-5-16,0 0 19 0,-1-2-19 15,-1 1 21-15,-2 3-11 0,-2-1-4 0,-2 5 5 16,0 1-5-16,-4 2 3 0,-12 18-2 0,16-25 6 16,-16 25-2-16,0 0-4 0,0 0 0 0,0 0 0 15,0 0 0-15,0 0 0 0,0 0 0 16,-2 27 0-16,-4-5 0 0,0 1 0 0,-2 1 0 15,2 2 0-15,-3-2 0 0,2 1 0 0,1 1 0 16,0-2 0-16,1 0 0 0,4-2-4 16,-2-4-29-16,6 0-11 0,-3-18-11 0,7 28-22 15,-7-28-81-15,16 25-27 0,-16-25-76 0,24 14-127 16,-2-6-75-16,-22-8 85 0,47 3 378 0</inkml:trace>
  <inkml:trace contextRef="#ctx0" brushRef="#br3" timeOffset="111414.9687">12163 8700 1127 0,'-23'-13'388'0,"6"19"-278"0,-12-11-35 16,10 8-14-16,-4-6-21 0,6 4-17 0,-1-1-4 16,18 0-4-16,-25 2 1 0,25-2-1 15,0 0-5-15,0 0-4 0,0 0-3 0,0 0 2 16,-7 20 1-16,7-20 7 0,18 22 0 0,-18-22 3 15,29 25-1-15,-11-9 2 0,1-3-3 0,0 2 1 16,-19-15-4-16,33 30 0 0,-33-30-8 0,24 31-3 16,-24-31 0-16,15 32 0 0,-13-15 0 0,1 0 0 15,-6 1 0-15,0 1 0 0,-4 1 0 16,-2-1 0-16,-3-1 0 0,-3 1 0 0,-1 0 0 16,0-2 0-16,1-1 0 0,15-16 0 0,-31 25 0 15,31-25 0-15,-19 13 0 0,19-13 0 16,0 0-3-16,0 0-33 0,0 0-13 0,0 0-13 15,0 0-22-15,0 0-48 0,0 0-120 0,11-28-327 16,2 10 11-16,5 5 287 0</inkml:trace>
  <inkml:trace contextRef="#ctx0" brushRef="#br3" timeOffset="111805.582">12388 8890 1442 0,'0'0'168'15,"0"0"-93"-15,0 0-18 0,0 0-2 0,0 0-15 16,17 0-19-16,-17 0-5 0,20-4-2 0,-20 4 1 16,28-4-2-16,-28 4 0 0,33-8-4 0,-16 4 2 15,0-3-2-15,0 0-2 0,1 0-3 0,-1 0 0 16,-17 7-4-16,29-20 3 0,-29 20-3 15,26-24 2-15,-26 24-2 0,19-28 2 0,-19 28-2 16,11-26 3-16,-11 26 0 0,3-24 5 0,-3 24-1 16,-9-22 5-16,9 22-3 0,-18-22-3 0,18 22-3 15,-26-17 0-15,26 17-1 0,-34-6 0 16,14 8 0-16,-5 6 1 0,0 4 1 0,-2 6-4 16,0 3 0-16,-1 4 0 0,3 4 0 0,0 2 0 15,3 3 0-15,4-1 0 0,2 1 0 16,5-3 0-16,5-2 0 0,5-5 0 0,7-3 0 15,-6-21 0-15,36 27 0 0,-6-20 0 0,8-6 0 16,7-3 0-16,8-9 0 0,8-1-16 0,2-17-104 16,25 19-183-16,-10-24-345 0,7 1 31 0,-1 1 275 15</inkml:trace>
  <inkml:trace contextRef="#ctx0" brushRef="#br3" timeOffset="112390.0267">13791 8241 1501 0,'0'0'92'0,"0"0"-32"15,0 0-15-15,0 0-9 0,0 0-11 0,0 0-10 16,-20 34 4-16,9-7-30 0,-1 6 35 0,-1 7-22 16,-4 1 16-16,2 6 11 0,-3 3-13 15,2 5 7-15,-1 1-16 0,2 0 6 0,2-2-13 16,1-3 7-16,0-4-12 0,1-3-8 0,3-5 20 16,2-2-27-16,4-6 18 0,2-4-16 15,5-4-20-15,-5-23-16 0,16 34-25 0,-16-34-23 16,21 17-51-16,-21-17-56 0,26-11-203 0,-26 11-66 15,22-29 134-15</inkml:trace>
  <inkml:trace contextRef="#ctx0" brushRef="#br3" timeOffset="112580.7254">13552 8728 1249 0,'-19'-4'192'0,"-4"-5"-67"0,23 9-24 0,-17 0-13 15,17 0-23-15,0 0-29 0,0 0-19 0,0 0-14 16,0 0-2-16,0 0 0 0,20 8 0 0,-3-8 0 15,4 0-1-15,5-3 0 0,0-3-8 0,8-3-5 16,3-3-12-16,4 0-18 0,-1-7-20 0,7 5-19 16,-10-14-35-16,19 14-38 0,-19-20-56 15,19 13-127-15,-5 2-115 0,-15-15 82 0,15 19 371 16</inkml:trace>
  <inkml:trace contextRef="#ctx0" brushRef="#br3" timeOffset="112944.3028">14205 8131 1464 0,'-12'24'136'0,"-9"-15"-74"15,11 11-2-15,-8-3-7 0,8 8-6 0,-6-1-14 16,0 8-20-16,-1-1 28 0,1 8-23 0,-1 0 22 16,1 4-4-16,-2-1-13 0,2 6-2 0,-2-1-21 15,1 2 0-15,0 1 0 0,2-3 0 0,2-1 0 16,2-4 0-16,0-3 0 0,4-5 0 0,2-5 0 15,4-5 0-15,3-6 0 0,-2-18 0 16,15 26 0-16,-15-26 0 0,24 11 0 0,-24-11 0 16,30-3 0-16,-11-4 0 0,0-5 0 15,-1-5 0-15,3-4 0 0,-3-2 0 0,2-1 0 16,-2 0 0-16,-1 1 0 0,-1 0 0 0,-2 4 0 16,-1 1 0-16,-13 18 0 0,18-28 0 0,-18 28 0 15,0 0 0-15,0 0 0 0,0 0 0 0,0 0 0 16,0 0 0-16,0 0 0 0,17 18 0 15,-18 5 0-15,-2 2 0 0,0 7 0 0,-2-2 0 16,2 1 0-16,1 0-17 0,5-1-5 0,1-5-19 16,8 1-15-16,-1-9-18 0,11 4-28 0,-22-21-29 15,46 27-58-15,-46-27-65 0,45-5-243 0,-15 8 33 16,-11-17 265-16</inkml:trace>
  <inkml:trace contextRef="#ctx0" brushRef="#br3" timeOffset="113303.7006">14408 8753 1489 0,'-42'3'124'0,"42"-3"-68"15,-18 10-19-15,18-10-5 0,0 0-10 0,2 21-3 16,-2-21 3-16,17 17 6 0,-17-17 0 16,27 16 1-16,-9-10-2 0,6 0-3 0,3-4-2 15,2 0-5-15,3-5-7 0,1 0-4 0,2-3-2 16,0 0-2-16,-2-3 1 0,-2-1-2 15,-5-1 1-15,-4-1-3 0,-5 0 3 0,-17 12-2 16,21-23 3-16,-21 23-2 0,4-20 2 0,-4 20-2 16,-7-23 0-16,7 23-2 0,-21-24 1 0,4 13-3 15,-4 1 0-15,-5 3-2 0,-3 2 3 16,-1 4-1-16,-4 3 2 0,-3 3 2 0,4 3 2 16,-1 7 5-16,1 2 0 0,1 3 6 0,1 3 0 15,3 5-11-15,4 1-3 0,3 4 0 0,5 0 0 16,6-3 0-16,5 0 0 0,5-2 0 0,7-5 0 15,9-1 0-15,6-5 0 0,7-7 0 0,6-1 0 16,4-8-23-16,11 0-37 0,-4-9-41 16,17 10-39-16,-13-21-69 0,28 17-270 15,-12-12-56-15,4-5 36 0</inkml:trace>
  <inkml:trace contextRef="#ctx0" brushRef="#br3" timeOffset="113819.3265">15554 8637 1167 0,'0'0'370'15,"-22"14"-311"-15,22-14-16 0,0 0 1 0,-22 12-7 16,22-12-15-16,0 0-5 0,-24 24-2 0,24-24 7 16,-18 27 3-16,12-11 4 0,-3 4-4 0,4 4 2 15,0 3-7-15,2 3 2 0,0 2-8 16,2 1-10-16,0-1 21 0,1-1-23 15,0-3 21-15,0-2-10 0,1-3-9 0,0-1 3 16,-1-22-5-16,5 29 4 0,-5-29-4 0,7 17-1 16,-7-17-1-16,0 0 0 0,0 0 0 0,0 0 0 15,0 0 0-15,0 0 0 0,17-24 0 0,-11 2 0 16,3-3 0-16,0-4 0 0,0-1 0 16,2 1 0-16,0-2 0 0,0 2 0 0,0 0 0 15,1 0 0-15,0 1 0 0,3 2 0 0,0 0 0 16,-1 3 0-16,0 3 0 0,-2 3 0 0,-12 17 0 15,20-23 0-15,-20 23 0 0,0 0-3 0,23-6-22 16,-23 6-7-16,19 13-18 0,-19-13-24 16,26 22-45-16,-26-22-51 0,38 25-88 0,-38-25-167 15,33 11-73-15,-1 4 106 0,-13-19 392 16</inkml:trace>
  <inkml:trace contextRef="#ctx0" brushRef="#br3" timeOffset="114209.954">16208 8683 1624 0,'-41'5'80'0,"24"-7"-31"0,-6-4-2 16,2 6-11-16,-2-3-11 0,0 6-6 15,-1-1 0-15,0 4 1 0,1 0 0 0,1 4-1 16,1 2-1-16,0 2 1 0,-1 3-1 16,1 5 3-16,3 0-8 0,1 3-13 0,1 1 0 15,4-1 0-15,2-1 0 0,7-1 0 0,3-2 0 16,5-2 0-16,-5-19 0 0,23 29 0 0,-6-19 0 15,2-2 0-15,3-3 0 0,2-2 0 16,4-5 0-16,3-2 0 0,0-6 0 0,2-5 0 16,4-3 0-16,-3-4 0 0,0-1 0 0,-1-1 0 15,-4-1 0-15,-2 2 0 0,-4 1 0 0,-5 2 0 16,-6 3 0-16,-12 17 0 0,15-27 0 0,-15 27 0 16,0 0 0-16,0 0 0 0,0 0 0 0,0 0 0 15,0 0 0-15,0 0 0 0,-22 7 0 0,22-7 0 16,-22 37 0-16,12-17 0 15,0 2 0-15,2-2 0 0,4 0-16 0,2-2-30 16,5-1 17-16,-3-17-34 0,19 29 9 0,-19-29-26 16,30 20-8-16,-30-20-3 0,43 9 2 0,-24-14-2 15,14 10-34-15,-12-18-33 0,16 13-66 0,-12-12-71 16,-2-8-107-16,17 17 207 0,-23-22 195 0</inkml:trace>
  <inkml:trace contextRef="#ctx0" brushRef="#br3" timeOffset="114678.7045">16642 8761 1088 0,'0'0'168'0,"-7"-23"-55"15,7 23-23-15,-6-20-30 0,6 20-23 0,-7-19-1 16,7 19 7-16,0 0 14 0,0 0 3 16,0 0-7-16,0 0-12 0,-17-5-17 0,17 5-4 15,-9 20-2-15,9-20 3 0,-12 32 2 0,7-11 0 16,-1 0-5-16,1 4 2 0,0-4-4 16,2 1 0-16,0-4-14 0,3-1-2 0,0-17 0 15,6 24-3-15,-6-24 3 0,0 0 0 0,26 17 0 16,-26-17 3-16,23-2-3 0,-23 2 0 0,32-21 0 15,-14 6 0-15,3-6 0 0,-2-1 0 0,0 1 0 16,0-1 0-16,-1 1 0 0,-1 1 0 0,0 3 0 16,-17 17 0-16,27-27 0 0,-27 27 0 0,0 0 0 15,18-17 0-15,-18 17 0 0,0 0 0 16,0 0 0-16,-1 23 0 0,-3-2 0 16,-2 5 0-16,-2 7 0 0,-3 3 0 0,0 8 0 15,-5 4 0-15,1 7 0 0,-1 3 0 0,-2 2 0 16,-2 2 0-16,-2 1-2 0,-3-3 4 0,1-2-2 15,0-5 0-15,1-3 0 0,2-8-2 0,1-4 4 16,3-4-2-16,2-6 0 0,-1-2 0 0,5-6 0 16,11-20 0-16,-14 18 0 0,14-18 0 15,0 0 0-15,0 0 0 0,-3-26 0 0,3 8 0 16,0-2 0-16,1-3 0 0,1-2 0 0,2 0 0 16,1-6 0-16,1-3 0 0,1-4 0 0,2-2 0 15,1-3 0-15,3-2 0 0,2-2 0 16,2 1 0-16,1 2 0 0,1 3 0 0,1 7 0 15,0 2 0-15,1 8-23 0,-5-1-47 16,7 12-37-16,-14-12-68 0,21 27-236 0,-30-2-164 16,34-19 15-16,-5 21 435 0</inkml:trace>
  <inkml:trace contextRef="#ctx0" brushRef="#br3" timeOffset="115225.5672">17308 8593 1471 0,'0'0'117'0,"0"0"-68"0,-25 15-14 16,25-15-1-16,0 0-10 16,0 0-13-16,-17 12-6 0,17-12-2 0,0 0-1 15,0 0 2-15,-19 22-1 0,19-22 3 0,0 0 3 16,-11 21 6-16,11-21-2 0,0 0 1 0,-11 19-3 15,11-19 1-15,-7 18 0 0,7-18 5 0,-11 17-2 16,11-17 3-16,0 0-2 0,-16 21-2 0,16-21-6 16,0 0-2-16,0 0-3 0,0 0 0 0,0 19 0 15,0-19 2-15,0 0 0 0,19 15 2 16,-19-15 2-16,19 12 3 0,-19-12 0 0,21 17 0 16,-21-17-2-16,27 23-2 0,-27-23-3 0,26 31 4 15,-15-13-9-15,-3 4 0 0,-2 1 0 16,0 1 0-16,-4 0 0 0,-2-1 0 0,-4 0 0 15,-1-1 0-15,-2-1 0 0,-3-2 0 0,-1-1 0 16,11-18 0-16,-23 27 0 0,23-27 0 0,-19 14 0 16,19-14 0-16,0 0 0 0,-24 3 0 15,24-3 0-15,0 0 0 0,0 0 0 0,-20-25-20 16,20 25-16-16,-1-30-17 0,1 30-25 0,8-39-51 16,14 32-104-16,-21-15-342 0,19 1 3 0,-1 3 222 15</inkml:trace>
  <inkml:trace contextRef="#ctx0" brushRef="#br3" timeOffset="115944.2981">18481 8775 908 0,'0'0'73'0,"1"-18"-8"0,-1 18 11 15,-4-21 7-15,4 21 3 0,-13-16-10 0,13 16-11 16,-22-16 0-16,22 16-6 0,-30-12-4 15,13 11-3-15,-6-4-2 0,2 6-5 0,-5-1-3 16,5 6-7-16,-3 0-4 0,3 5-1 0,-2 1-4 16,2 5 1-16,0 1-5 0,3 5-1 0,1 1-3 15,3 2 0-15,-1 1-7 0,4 1-11 16,4-2 8-16,1-1-8 0,4-4 0 0,5-3 0 16,-3-18 0-16,16 26 0 0,-16-26 0 0,30 16 0 15,-9-14 0-15,3-3 0 0,4-7 0 0,5-4 0 16,1-9 0-16,2-3 0 0,6-7 0 0,-2-5 0 15,0-1 0-15,0-4 0 0,-2 0 0 0,-3 1 0 16,-3-3 0-16,-3 4 0 0,-4-1 0 16,-3 2 0-16,-3 4 0 0,-4 0 0 15,-4 3 0-15,-1 0 0 0,-5 3 0 0,-4 2 0 16,-3 5 0-16,-3 2 0 0,5 19 0 0,-16-20 0 16,16 20 0-16,-18 2 0 0,18-2 0 0,-26 31 0 15,10-5 0-15,-3 8 0 0,1 7 0 0,-3 4 0 16,3 6 0-16,1 1 0 0,2 1 0 0,3-4 0 15,6-1 0-15,2-7 0 0,8-3-4 16,2-6-40-16,12-2-15 0,-2-7-47 0,17 4-8 16,-10-21-80-16,24 18-70 0,-20-22-150 0,15-2-94 15,4 9 169-15</inkml:trace>
  <inkml:trace contextRef="#ctx0" brushRef="#br3" timeOffset="116225.5672">19035 8689 1519 0,'0'0'142'0,"-39"-21"-68"16,18 15-12-16,-3-4-10 0,3 7-13 0,0 2-8 16,2 5-8-16,-1 1-3 0,2 4-3 0,18-9-5 15,-29 27 4-15,16-10-3 0,3 2 3 0,1 3-5 16,4 1-11-16,4 0 0 0,2 0 0 0,4 1 0 16,4-3 0-16,3-2 0 0,3-2 0 15,5-5 0-15,2-2 0 0,2-4 0 0,2-3 0 16,2-4 0-16,-1-2 0 0,1-6 0 15,-3-3 0-15,-2-2 0 0,-1-3 0 0,-4-2 0 16,-3 0 0-16,-3 1 0 0,-3 0 0 0,-6 1 0 16,-1 0 0-16,-2 17 0 0,-9-32 0 0,9 32 0 15,-19-26 0-15,19 26-38 0,-25-21-23 0,25 21-33 16,-31-15-29-16,31 15-58 0,-37-4-79 16,37 4-241-16,-18 11-8 0,1-11 230 0</inkml:trace>
  <inkml:trace contextRef="#ctx0" brushRef="#br3" timeOffset="116801.9605">19849 8699 1378 0,'0'0'179'0,"0"0"-112"0,0 0-29 16,0 0-11-16,0 0 1 0,0 0-2 0,0 0-4 15,0 0-7-15,0 0-8 0,0 0-2 16,-24 21 1-16,24-21 10 0,-23 35 1 0,11-14 8 16,-2 4-7-16,1 0 1 0,0-1-4 0,0 2 3 15,0-3-2-15,5-2-16 0,8-21 21 0,-14 28-29 16,14-28 21-16,0 0-12 0,0 0 0 15,0 0-1-15,25 12 1 0,-25-12 3 0,20-13-12 16,-20 13 15-16,27-28-11 0,-11 11 22 0,0-3-12 16,1-1 10-16,1-1-12 0,-1-1-5 0,-1 2 3 15,-2 1-3-15,-2 1 3 0,-12 19-3 0,21-30 2 16,-21 30-1-16,13-21 1 0,-13 21-2 0,0 0 2 16,0 0-2-16,0 0 1 0,0 0 0 15,0 0 1-15,0 0 1 0,0 0-3 16,17 28 3-16,-13-9-4 0,-3 3 5 0,2 0-4 15,-2 1 4-15,3 0-9 0,1 0 0 0,2-2-12 16,3-1-17-16,5-1 15 0,4-6-39 0,6 2 11 16,-2-11-43-16,15 8-42 0,-14-24-67 0,26 13-290 15,-11-6-15-15,0-10 94 0</inkml:trace>
  <inkml:trace contextRef="#ctx0" brushRef="#br3" timeOffset="117130.1144">20448 8724 1374 0,'-36'-14'382'16,"7"20"-302"-16,-6-4-26 0,5 6-8 0,-2-2-8 16,5 5-8-16,2-2-7 0,0 3-7 0,6 2-12 15,19-14-4-15,-28 30 0 0,18-13 0 16,3 1 0-16,6 1 0 0,1 1 0 0,2-1 0 16,7 2 0-16,0-3 0 0,6-1 0 0,3-4 0 15,3-2 0-15,4-4 0 0,3-1 0 0,0-5 0 16,0-3 0-16,-1-3 0 0,-1-2 0 0,-5-3 0 15,1-1 0-15,-22 11 0 0,30-23 0 0,-30 23 0 16,17-25 0-16,-17 25 0 0,8-32 0 16,-8 32 0-16,1-32 0 0,-3 14 0 0,2 18 0 15,-9-33 0-15,9 33 0 0,-13-29-23 16,13 29-4-16,-15-23-5 0,15 23-1 0,0 0-4 16,-13-18-3-16,13 18-7 0,0 0-24 0,0 0-16 15,0 0-35-15,0 0-32 0,9 22-46 0,-9-22-96 16,0 0-148-16,25 15 28 0,-25-15 399 0</inkml:trace>
  <inkml:trace contextRef="#ctx0" brushRef="#br3" timeOffset="117364.4909">20941 8325 1534 0,'-28'-12'86'0,"10"9"-39"0,-1-1-2 15,19 4-2-15,-33 11-19 0,33-11-6 0,-30 26-3 16,14-3 5-16,1 5-1 0,3 7 7 0,-1 2-12 16,4 5 6-16,-2 5-12 0,3 3 4 0,-1 2-13 15,1 1 7-15,-1 0-11 0,1-1 7 0,-1-2-2 16,1-4-29-16,4-3 3 0,-2-10-50 0,12 4-28 16,-6-37-58-16,12 46-108 0,-12-46-184 15,1 20-59-15,-1-20 215 0</inkml:trace>
  <inkml:trace contextRef="#ctx0" brushRef="#br3" timeOffset="117556.8784">20718 8745 1284 0,'-33'-28'247'0,"33"28"-107"0,-33-23-19 0,33 23-19 16,-29-11-20-16,29 11-23 0,-22-3-47 16,22 3-12-16,0 0 0 0,0 0 0 0,0 0 0 15,0 0 0-15,0 0 0 0,0 0 0 0,19 4 0 16,4-4 0-16,5-1 0 0,3-5 0 0,3 3-19 15,-1-6-37-15,7 7-18 0,-9-8-17 0,16 9-21 16,-11-17-51-16,24 23-85 0,-20-24-38 16,22 9-215-16,1 12 58 0,-9-19 390 0</inkml:trace>
  <inkml:trace contextRef="#ctx0" brushRef="#br3" timeOffset="118072.4237">21682 8707 785 0,'0'0'274'0,"12"-29"-228"0,-12 29 10 16,14-32 31-16,-14 32 15 0,8-26 11 15,-8 26-11-15,0 0-9 0,0 0-14 16,-1-17-19-16,1 17-20 0,0 0-15 0,-20 7-9 16,20-7-4-16,-20 15 1 0,20-15-5 0,-23 28 6 15,9-9-5-15,2 3 4 0,-2 2-3 0,-1 4 1 16,-1 1-4-16,3 4 7 0,-1-3-6 0,3 0 5 16,2-2-7-16,1-4-14 0,5-6 19 0,3-18-22 15,1 28 24-15,-1-28-13 0,0 0 1 16,21 14 0-16,-21-14 2 0,18-4 1 0,-18 4 4 15,23-19 1-15,-8 0-9 0,-1 0 0 0,3-5 0 16,0-1 0-16,1-3 0 0,2 0 0 16,-3 1 0-16,1 2 0 0,-1 1 0 0,-2 2 0 15,-2 3 0-15,1 0 0 0,-14 19 0 0,21-30 0 16,-21 30 0-16,19-19 0 0,-19 19 0 0,0 0 0 16,19-6 0-16,-19 6 0 0,0 0 0 15,17 22 0-15,-12-4 0 0,0 3 0 0,-1 5 0 16,-2 3 0-16,-1 4 0 0,-3 0 0 0,-1 4 0 15,1-2 0-15,1 0 0 0,1-2-34 0,3-2 9 16,1-4-17-16,7 0-12 0,1-10-15 0,8 6-27 16,-20-23-21-16,40 26-59 0,-40-26-67 0,41-5-195 15,-14 2-42-15,-9-15 208 0</inkml:trace>
  <inkml:trace contextRef="#ctx0" brushRef="#br3" timeOffset="118447.4174">22096 8699 1311 0,'-20'-10'303'0,"20"10"-211"0,-27 10-36 16,27-10-18-16,-18 12-14 0,18-12-4 15,-6 18-4-15,6-18 6 0,6 24 0 0,-6-24 3 16,18 26-2-16,-18-26-6 0,31 23 3 0,-11-15-2 16,6-2-4-16,4-2 2 0,0-3-6 0,0-1-10 15,0-3 0-15,-2-1 0 0,1-1 0 0,-3-2 0 16,-3-2 0-16,-2-2 0 0,-21 11 0 0,29-25 0 15,-29 25 0-15,18-24 0 0,-18 24 0 16,8-27 0-16,-8 27 0 0,-3-29 0 16,3 29 0-16,-13-30 0 0,13 30 0 0,-26-29 0 15,26 29 0-15,-33-22 0 0,14 16 0 0,-2 4 0 16,-2 4 0-16,-2 5 0 0,-2 6 0 0,0 2 0 16,-2 6 0-16,0 2 0 0,-1 2 0 0,3 3 0 15,2 1 0-15,6 1 0 0,3-1 0 0,5-1 0 16,6-1 0-16,6-4 0 0,4-2 0 0,7-2 0 15,8-4 0-15,0-4 0 0,12-1-3 16,-3-7-32-16,8 2-12 0,-3-10-21 0,6 7-17 16,-4-11-13-16,13 10 2 0,-10-13-17 15,18 17-108-15,-22-17-204 0,9-1-82 0,5 9 159 16</inkml:trace>
  <inkml:trace contextRef="#ctx0" brushRef="#br3" timeOffset="118853.6842">22648 8776 1224 0,'0'0'284'0,"-36"4"-197"15,36-4-23-15,0 0-21 0,-17 0-18 0,17 0-14 16,0 0-6-16,0 0-1 0,0 0 9 0,9 18 8 16,-9-18 8-16,18 15 0 15,-18-15-2-15,29 12-3 0,-10-7-1 0,0-3 3 16,4-1-2-16,0-1-2 0,4-2-4 0,0-3-4 15,-2-1-8-15,1-3-1 0,-3 0-3 0,-1-1-1 16,-3-2-1-16,-1 0 1 0,-18 12-2 0,30-28 2 16,-30 28 0-16,20-26 0 0,-20 26-1 0,13-30 3 15,-13 30-5-15,1-31 7 0,-1 31-4 0,-9-29 2 16,9 29 0-16,-18-23-3 0,18 23 0 16,-28-12 0-16,11 10 0 0,-4 4 0 0,-2 5 0 15,-5 5 0-15,-1 5 0 0,-3 5 0 0,0 1 0 16,0 4 0-16,0-1 0 0,3 3 0 15,4-1 0-15,3-1 0 0,5-2 0 0,7-4 0 16,6-2 0-16,7-2 0 0,-3-17 0 0,22 28 0 16,-3-17 0-16,5-4 0 0,4-5 0 15,9-1-13-15,3-3-25 0,12 1-22 0,1-8 17 16,12 7-63-16,-6-17-12 0,20 20-79 0,-20-27-97 16,23 11-182-16,-3 6-31 0,-10-13 313 0</inkml:trace>
  <inkml:trace contextRef="#ctx0" brushRef="#br3" timeOffset="119306.8223">23634 8766 829 0,'0'0'225'0,"-13"-21"-117"0,13 21-15 0,-7-22-14 15,7 22-14-15,3-22-14 0,-3 22-7 0,4-23-9 16,-4 23 2-16,1-20 4 0,-1 20 6 0,-5-21 4 15,5 21 6-15,-15-18-8 0,15 18-5 16,-26-11-5-16,7 10-6 0,0 5 0 0,-4 3-2 16,0 4-2-16,-7 3-4 0,5 5-23 0,-3 0-2 15,0 4 0-15,2 1 0 0,1 5 0 0,1 1 0 16,3 2 0-16,3-1 0 0,2-2 0 0,7-3 0 16,6-5 0-16,3-21 0 0,12 29 0 15,5-19 0-15,5-5 0 0,5-5 0 16,3-6 0-16,6-6 0 0,5-5 0 0,1-7 0 15,2-3 0-15,0-3 0 0,-2-4 0 0,0 1 0 16,-4-2 0-16,-2 1 0 0,-3 2 0 0,-5-3 0 16,0 1 0-16,-5 0 0 0,-3-1 0 0,-4 2 0 15,-3 1 0-15,-3 0 0 0,-2 3 0 0,-5 5 0 16,-2 6 0-16,-1 18 0 0,0 0 0 0,0 0 0 16,-24-8 0-16,7 23 0 0,-2 8 0 15,-6 11 0-15,-3 6 0 0,2 6 0 0,-1 6 0 16,2 5 0-16,1 2 0 0,1 2 0 15,2-2 0-15,6-3 0 0,2-8 0 0,12-3 0 16,1-11-70-16,18 9-126 0,-18-43-245 0,20 38-202 16,-3-19 53-16,0-15 484 0</inkml:trace>
  <inkml:trace contextRef="#ctx0" brushRef="#br3" timeOffset="120244.3361">1313 10113 1207 0,'0'0'71'0,"-17"30"-9"15,5-9 9-15,6 12-30 0,-7 2 34 0,4 13-37 16,-8 1-6-16,5 10 5 0,-4 6-22 0,3 5 10 16,-3 1-18-16,1 2 16 0,-2-2 0 0,4-2-20 15,-1-6 14-15,3-4-24 0,4-9 2 0,1-4 10 16,2-2-16-16,2-5-2 0,6-3-28 16,-3-10-19-16,11 2-45 0,-12-28-53 0,21 30-75 15,-21-30-172-15,0 0-67 0,29 3 231 0</inkml:trace>
  <inkml:trace contextRef="#ctx0" brushRef="#br3" timeOffset="120681.8357">897 10824 1322 0,'-20'8'109'0,"-7"-13"-5"16,27 5-39-16,-32 5 10 0,32-5-14 0,0 0-21 15,0 0-16-15,0 0-17 0,0 0-5 0,0 0 0 16,27-2 6-16,0-8-12 0,4-1 35 0,5-3-32 15,4-2 24-15,5-2-17 0,3 0-6 0,5-3 3 16,0 2-4-16,1 0 3 0,-4 0-4 0,-2 4 3 16,-4-1-4-16,-3 5 4 15,-5 3-2-15,-7 3 2 0,-5 2-1 0,-6 2 0 16,-18 1 1-16,21 3-1 0,-21-3 1 0,0 0 1 16,0 0 1-16,0 0 1 0,6 20 0 0,-6-20-1 15,-10 26 0-15,2-8-2 0,-2 3 1 0,-3 6-3 16,-2 5-9-16,-1 4 22 0,-1 4-20 0,1-2 23 15,2 1-4-15,3-3-4 0,1-2 8 16,5-4-9-16,3-3 3 0,3-4-8 0,4-1 1 16,-5-22-4-16,23 31 2 0,-6-21 0 0,5-5 2 15,5-6-1-15,6-8 1 0,4-4-1 0,5-8 2 16,-1-5 4-16,-1-7-4 0,-2-4 6 0,-2-2-10 16,-4-1 5-16,-7 1-6 0,-4 0-9 15,-7 3 21-15,-6 2-20 0,-7 5 20 0,-6 4-7 16,-6 2-6-16,-4 4-1 0,-6 0-9 15,-3 4-7-15,-6 0-10 0,1 6-4 0,-2-1-2 16,1 6-8-16,-1-1-7 0,8 9-19 0,-5-8-22 16,28 4-47-16,-34 9-78 0,34-9-194 0,5 26-106 15,-5-26 212-15</inkml:trace>
  <inkml:trace contextRef="#ctx0" brushRef="#br3" timeOffset="121416.3551">3068 10004 1397 0,'0'0'62'0,"0"0"-25"15,0 0-8-15,0 0 2 0,0 0 9 0,0 0 1 16,0 0-11-16,0 0-10 0,0 0-9 0,-18 8-9 16,18-8 1-16,-12 35-2 0,7-7 12 15,-1 5 0-15,4 7-4 0,-2 3 29 0,1 7-23 16,0 2 19-16,0 5-6 0,-1 1-15 0,2 4 8 16,-2-3-14-16,2 1 9 0,-2 0-13 15,1-5 10-15,-3 2 3 0,-1-3-17 0,1-6 17 16,-1-2-22-16,2-9 7 0,0-4 3 0,2-7-5 15,1-4 4-15,2-22-5 0,2 27 1 16,-2-27-3-16,0 0 1 0,0 0 0 0,0 0 1 16,0 0 2-16,17-4 0 0,-17 4 2 0,13-28-2 15,-4 5 3-15,0-5-5 0,2-4 5 0,3-2-7 16,-1-1 6-16,2 0 10 0,-1 0-21 0,0 1 21 16,0 0-21-16,2 4 7 0,-1 1 4 0,0 1-4 15,0 5 5-15,1 2-4 0,-16 21 2 0,27-24-3 16,-27 24 1-16,20-7-2 0,-20 7 1 15,0 0 0-15,23 12 0 0,-23-12 2 16,17 23-1-16,-8-5 3 0,-1 4-4 0,0 2 4 16,-1 1-4-16,-3 2 4 0,-2 0-5 0,-2 2-10 15,-1-1 24-15,-2-1-22 0,-1 0 21 0,-3-2-6 16,0-2-5-16,-3-2 4 0,-2-1-2 0,-2 0 2 16,-6-3-4-16,0 0 4 0,-2-4-6 0,-3-1 0 15,1-2-5-15,-1-4-2 0,-1-3-2 16,0-3-3-16,2-1-4 0,1-5-5 0,5 0-5 15,0-6-12-15,18 12-17 0,-24-29-33 0,24 29-48 16,-9-39-77-16,26 27-155 0,-5-6-137 0,-1-11 106 16,20 21 402-16</inkml:trace>
  <inkml:trace contextRef="#ctx0" brushRef="#br3" timeOffset="122135.7886">3585 10843 1146 0,'0'0'63'0,"0"0"-36"15,0 0-10-15,0 0-10 0,0 0 15 16,0 0-14-16,17-24 21 0,-17 24-16 0,28-30-3 16,-11 8-16-16,4 1 8 0,-3-4-9 15,4 5 22-15,-6-3 18 0,2 3 5 0,-9-2 13 16,-9 22-2-16,20-32 7 0,-20 32-6 0,8-22 2 15,-8 22-10-15,-1-17-5 0,1 17-8 0,0 0-7 16,-22-23-8-16,22 23-4 0,-25-12-5 0,25 12-2 16,-31-6 0-16,13 7 0 0,-1 2-1 15,-1 3-3-15,1 3 2 0,-2 7-4 0,-1 3 5 16,0 7-4-16,-1 4 7 0,1 4-2 0,3 6 9 16,-1-3-3-16,6 2-10 0,0-3 19 0,5-2-26 15,5-5 22-15,3-3-12 0,7-6-7 0,4-3 4 16,-10-17-4-16,35 23-1 0,-8-18-5 15,3-6-5-15,5-5-5 0,5-7-11 16,5 0-8-16,-2-12-26 0,11 7-16 0,-12-17-8 16,15 13-42-16,-17-17-18 0,15 15-39 0,-16-11 8 15,7 8 47-15,-6-2 58 0,2 3 57 0,-7 1 20 16,-3 4 3-16,-8 1-2 0,-7 6 3 0,-17 14 44 16,16-18 60-16,-16 18 46 0,0 0 23 0,0 0-21 15,-25 11-43-15,25-11-27 0,-34 20-18 0,34-20-6 16,-37 29-17-16,20-10-7 0,-3 0-11 15,2 1-3-15,0 1-10 0,3 2-1 0,1 0-4 16,1 3-9-16,1-2 28 0,3 2-22 0,-1-6 24 16,2 0-15-16,2-3-6 0,6-17 0 15,-7 30-3-15,7-30 2 0,-1 17-5 0,1-17 2 16,0 0-6-16,0 0 0 0,0 0 0 0,0 0 0 16,23-1 0-16,-23 1 0 0,19-20 3 0,-19 20-2 15,27-35 1-15,-11 15-3 0,0-7-9 16,1 0 24-16,0 0-22 0,-1-2 23 0,-2 3-12 15,2 1-1-15,-1-1 5 0,-1 2-5 0,0 1 4 16,-2 3-8-16,-12 20 4 0,19-29-3 0,-19 29 2 16,0 0-3-16,19-18 1 0,-19 18 0 0,0 0-2 15,0 0 2-15,14 20-4 0,-14-20-1 0,11 33-7 16,-6-10-1-16,1 5-12 0,-2 1 2 16,3 3-11-16,-2-3 3 0,5 6 4 0,-3-4-31 15,9 1 12-15,-5-9-46 0,14 4-25 0,-25-27-59 16,52 31-86-16,-26-19-172 0,3-14-39 15,16 12 356-15</inkml:trace>
  <inkml:trace contextRef="#ctx0" brushRef="#br3" timeOffset="122510.8289">4831 10603 1271 0,'-29'-25'370'0,"6"19"-282"0,-12-7-30 0,7 5-12 15,-5-2-9-15,4 5-9 0,-2 1-6 0,2 4-4 16,0 4-2-16,2 3-2 0,1 3-5 0,1 4 0 15,2 3-3-15,2 4 2 0,4 1-4 0,3 2 4 16,3 1-6-16,5 1 3 0,3-1-5 16,5-1 3-16,2-1-4 0,5-1-10 15,6-3 20-15,2-2-22 0,3-5 22 0,5-4-8 16,1-5 0-16,1-4-1 0,1-5 2 0,0-4-3 16,0-4-6-16,-1-5 21 0,-3-3-21 0,-1-4 21 15,-2-1-10-15,-2-2-4 0,1-4 6 0,-3-1-1 16,-3-2-5-16,1-1 0 0,-3-1 0 0,0-2 0 15,-3-1 0-15,-1 1 0 0,0-1 0 16,-2 1 0-16,-1 1 0 0,-2 5 0 0,0 8 0 16,-3 7 0-16,0 19 0 0,0 0 0 0,0 0 0 15,0 0 0-15,0 0 0 0,-25 28 0 0,12 6 0 16,0 7 0-16,-2 9 0 0,0 3 0 0,3 0 0 16,0 0 0-16,4-3 0 0,-1-4 0 15,7-4 0-15,0-5-33 0,8-1-38 0,-3-11-20 16,14 14-70-16,-17-39-149 0,15 33-293 15,2-14 30-15,-17-19 369 0</inkml:trace>
  <inkml:trace contextRef="#ctx0" brushRef="#br3" timeOffset="126710.8185">6088 10485 1335 0,'-17'1'58'0,"17"-1"-28"0,-17-7-3 15,17 7 2-15,0 0 0 0,-20-13-1 0,20 13-4 16,-17-13-2-16,17 13 0 0,-19-14-3 0,19 14 1 16,-22-8 1-16,22 8 3 0,-22-4 0 0,22 4-2 15,-26 5-1-15,26-5-2 0,-30 21 4 0,10-6-2 16,2 7 4-16,-2 1-6 0,-1 4 2 16,-1-1-7-16,1 5 5 0,-1 0-5 0,3 2 7 15,0-1-8-15,4-2 1 0,3 0-9 0,3-3-16 16,4-2 21-16,4-3-23 0,5-2 22 15,3-3-8-15,-7-17-3 0,28 28 2 0,-6-19-2 16,4-3 2-16,4-2-1 0,2-5 0 0,4-7 1 16,3-4-1-16,2-5 2 0,2-4-5 0,3-10-3 15,0-1 21-15,-1-6-20 0,-1-2 21 16,-5-1-14-16,-4 1-9 0,-3-1 10 0,-4 1-8 16,-6 2 10-16,-4 1-6 0,-7 5 6 0,-4 4-6 15,-4 9 5-15,-6 0-4 0,3 19 4 0,-13-24-2 16,13 24 1-16,-20-12-2 0,20 12-1 0,-23 0-1 15,23 0-2-15,-26 17 1 0,12 1-4 0,0 5 5 16,-2 10-4-16,1 3 3 0,2 5-8 0,1-2 2 16,3 2-16-16,2-5 2 15,6 1-20-15,-1-8-17 0,13 3-43 0,-7-15-30 16,21 15-48-16,-25-32-66 0,45 21-131 0,-9-8-102 16,-11-21 216-16</inkml:trace>
  <inkml:trace contextRef="#ctx0" brushRef="#br3" timeOffset="127038.9297">6799 10333 1369 0,'0'0'78'0,"-40"-6"-31"0,19 9 4 16,-5-1-1-16,6 7-3 0,-5 1-12 0,4 6-7 15,-2 1-7-15,2 3 3 0,2 2-8 0,2 2 2 16,3-2-5-16,6-2 2 0,8-20-9 15,-6 30 0-15,6-30-7 0,11 23 4 0,-11-23-1 16,26 16 4-16,-6-11 2 0,2-1 2 0,4-3 0 16,2 0 1-16,2-1-3 0,1 3-3 0,-2 0-2 15,-2 1-1-15,-5 2-1 0,-22-6 1 0,29 13-2 16,-29-13 2-16,15 20-2 0,-15-20 3 0,1 30-4 16,-6-12 3-16,-5 3-4 0,-3-1 1 0,-4 3-8 15,-2-1 3-15,-2 2-8 0,-1-1-12 16,-1-1 24-16,1-4-31 0,5-3 27 15,0-6-23-15,17-9-20 0,-21 11-28 0,21-11-56 16,0 0-84-16,0 0-151 0,0 0-130 0,0 0 69 16,28-4 429-16</inkml:trace>
  <inkml:trace contextRef="#ctx0" brushRef="#br3" timeOffset="127960.8303">8002 10353 1039 0,'0'0'118'16,"0"0"-80"-16,-18-9-17 15,18 9-3-15,0 0 2 0,-16 24 7 0,16-24 0 16,-18 34 5-16,4-12 2 0,6 3 4 0,-6-1-8 16,5 4 5-16,-5-4-9 0,4 3 6 0,-1-8-6 15,4 2 4-15,7-21-3 0,-12 32 0 0,12-32-8 16,-8 27-2-16,8-27-7 0,-5 19-3 0,5-19-4 16,0 0 0-16,-3 18-3 0,3-18 0 0,0 0-2 15,0 0 0-15,0 0 1 0,0 0-1 16,0 0 2-16,0 0 1 0,21-10 1 0,-21 10-1 15,18-26 2-15,-8 8-3 0,2-3 4 0,0-2-4 16,2-2 5-16,-2-2-6 0,0 0 5 16,0-2-7-16,1 1 6 0,-2 1-5 0,2 4 5 15,-4 4-5-15,-9 19 6 0,15-28-1 0,-15 28 4 16,0 0-3-16,11-17 3 0,-11 17-1 16,0 0 0-16,0 0 2 0,0 0-2 0,-3 19-1 15,3-19-3-15,0 33 2 0,-2-11-5 0,0 3 7 16,-2-1-2-16,3 2 7 0,-1-6-4 0,5 0 3 15,-3-20-5-15,11 25 0 0,-11-25-1 0,19 16 0 16,-19-16 0-16,29 5 3 0,-8-10 1 0,2-1-1 16,4-6 1-16,5-3-4 0,0-5 0 0,5-5-4 15,-1-1 3-15,1-1-5 0,-3 3 5 16,-1 1-4-16,-4 4 5 0,-2 2-5 16,-4 4 4-16,-2 2-3 0,-21 11 0 0,27-9-1 15,-27 9 1-15,0 0 1 0,21 16 0 0,-21-16 3 16,4 29-4-16,-5-7 3 0,-2 4-5 0,-3 6 5 15,-2 2-8-15,-2 1 8 0,-1 1-7 0,0-2 7 16,0 0-9-16,0-5 1 0,3 1-13 0,0-5-2 16,5 1-19-16,-2-8-20 0,12 8-27 15,-7-26-54-15,15 33-85 0,-15-33-195 0,0 0-98 16,35 4 166-16</inkml:trace>
  <inkml:trace contextRef="#ctx0" brushRef="#br3" timeOffset="128351.4262">8912 10278 1545 0,'-28'-8'73'0,"28"8"-42"0,-25-5-1 16,25 5 3-16,-18 3-5 0,18-3-9 0,0 0-11 16,-26 20-3-16,26-20-2 0,-18 34 8 0,8-11 0 15,2 2 10-15,-1 3-2 0,2 4 6 0,0 0-8 16,1 5 5-16,-2-1-7 0,5 0 5 15,-1-3-7-15,2-2 1 0,3-2-9 0,4-2 0 16,2-4-6-16,3-5 3 0,-10-18-3 16,25 24 2-16,-25-24-1 0,36 10 0 0,-14-13 1 15,2-4-1-15,3-5 3 0,1-6-4 0,3-4 4 16,-2-2-5-16,2-4 4 0,-2-2-4 0,-1 0 5 16,-1-2-6-16,-2 1 6 0,-3-1-6 0,-2 3 6 15,-2 0-5-15,-4 5 4 0,-3 1-3 16,-1 4 3-16,-4 2-3 0,-6 17 2 0,9-23-2 15,-9 23 2-15,0 0 0 0,0 0-3 0,0 0-4 16,0 0-8-16,-11 24-1 0,3-1-4 0,-1 5 3 16,-2 6-4-16,-1 2 3 0,1 3-11 0,0-3 1 15,5 3-21-15,-3-8-6 0,14 7-37 16,-9-14-25-16,21 13-72 0,-17-37-87 16,17 31-207-16,5-9 4 0,-22-22 392 0</inkml:trace>
  <inkml:trace contextRef="#ctx0" brushRef="#br3" timeOffset="128601.4278">9751 10344 1535 0,'-33'-6'55'16,"7"8"-9"-16,-4 1 4 0,3 6-9 0,-2 1-14 15,0 6 0-15,-3-1-4 0,5 7 4 0,-2 2-6 16,5 3 2-16,2 1-3 0,5 3 8 15,2-2-8-15,7 0 0 0,2-1-12 0,5 0 0 16,5-3-7-16,5 1 3 0,5-5-6 0,6-2 4 16,4-5-4-16,5-3 0 0,4-5-19 15,4-5-3-15,4-2-10 0,-2-10-18 0,7-1-7 16,-6-11-15-16,16 1-5 0,-8-14-34 0,17 12-120 16,-13-14-314-16,-4-4 22 0,6 6 307 0</inkml:trace>
  <inkml:trace contextRef="#ctx0" brushRef="#br3" timeOffset="128929.5564">10314 9993 1230 0,'-12'35'270'0,"-9"-13"-188"0,11 12-13 0,-6-4-16 16,5 6-27-16,-4-1 21 0,1 5-28 0,-3-1 27 15,4 3-10-15,-3-1-13 0,4 0 1 0,1 2-15 16,1 0 7-16,2-2-11 0,2-3 7 15,-2-7-7-15,5-4 0 0,0-4-8 0,3-2 4 16,5-5-4-16,-5-16 2 0,11 22-1 0,-11-22 0 16,0 0-3-16,21 8 0 0,-21-8 1 0,19-8 0 15,-19 8 3-15,22-20 0 0,-9 3 1 0,1-1-2 16,2-2 5-16,-1-1-5 0,0 0 5 16,1 0-3-16,-2 1 3 0,1 2 1 0,0 1 5 15,-15 17-3-15,26-26 2 0,-26 26-5 16,20-14-2-16,-20 14-1 0,0 0 1 0,22-3-2 15,-22 3 1-15,9 20 0 0,-4-3-4 0,-2 3-3 16,0 7-17-16,-4-3-11 0,5 4-30 0,-8-9-37 16,15 15-95-16,-11-34-201 0,-5 29-171 0,14-10 24 15,-9-19 509-15</inkml:trace>
  <inkml:trace contextRef="#ctx0" brushRef="#br3" timeOffset="129382.674">11609 9997 913 0,'8'-25'264'0,"-8"25"-220"0,-1-23 14 15,1 23 14-15,0 0 1 0,0 0-12 16,0 0-32-16,0 0-18 0,-25 13-9 0,25-13 5 16,-21 31 3-16,11-7 11 0,-2 2 0 0,2 5 8 15,-1 2-8-15,0 2-14 0,2 0 23 0,0 4-29 16,1-2 21-16,2 4-11 0,1-2-12 16,1 0 6-16,2-4-9 0,2-3 6 0,1 1-14 15,1-5-7-15,6 1-19 0,-5-10-11 0,11 3-36 16,-14-22-45-16,24 27-88 0,-24-27-244 15,0 0-8-15,30 18 245 0</inkml:trace>
  <inkml:trace contextRef="#ctx0" brushRef="#br3" timeOffset="129867.0489">11357 10355 1489 0,'-29'0'128'0,"29"0"-62"15,-17 13-27-15,17-13-14 0,0 0-8 0,0 0-8 16,0 0-5-16,0 0 4 0,25 10 1 0,-6-13 5 16,3-3 3-16,9-4-2 0,3-3 1 0,5-3-7 15,5 0-3-15,1-3-5 0,4 2 1 0,-2 2-4 16,3 1 5-16,-1 2-3 0,-6 4 0 16,1 3-6-16,-6 1-4 0,-5 3-5 0,-4 4-2 15,-5-1-3-15,-2 4-1 0,-22-6 0 0,29 10 3 16,-29-10 5-16,0 0 3 0,0 0 7 0,10 20 3 15,-10-20 6-15,0 0 3 0,-15 17 7 16,15-17 3-16,-22 12 4 0,22-12 0 0,-25 14-1 0,25-14-9 16,-27 23 2-16,27-23-2 0,-29 29 2 15,12-14-2-15,0 3 0 0,0 3-6 16,1 3 4-16,3 3-4 0,1 1 7 0,2-1-7 16,3-1 4-16,2-3-5 0,2-3-2 0,4-3-5 15,4 0 1-15,-5-17-3 0,20 27 4 0,-20-27-4 16,31 18 3-16,-9-14 0 0,3-3-1 0,0-4 2 15,3-3-2-15,0-6 2 0,1-2-2 0,0-3 3 16,-1-2-16-16,2-1 3 0,-5 1-4 16,-4-2 5-16,-5 2 6 0,-5 0 4 0,-5-1-6 15,0 3 2-15,-5-2-6 0,0 2-1 0,-3-4-8 16,-1 3-6-16,-3-5-16 0,4 6-15 16,-8-8-26-16,10 25-18 0,-15-42-38 0,15 42-46 15,-15-33-62-15,15 33-248 0,-9-18 71 0,-8 2 334 16</inkml:trace>
  <inkml:trace contextRef="#ctx0" brushRef="#br3" timeOffset="130639.0209">13470 10001 1366 0,'0'0'67'0,"-11"-39"-25"16,6 18-15-16,-3-3 3 0,5 6-3 0,-5-2 10 15,8 20-4-15,-18-24 1 0,18 24-2 0,-22-11 0 16,22 11-9-16,-24 0-3 0,24 0-5 0,-29 11-2 15,12 4 4-15,0 2-6 0,0 7 7 16,-1 4-5-16,1 4 5 0,-2 7-6 0,2 3 5 16,1 7-11-16,1 3-6 0,-1 3 17 0,1 6-20 15,3-1 15-15,0 1-5 0,5-1-13 0,2-4 9 16,4-5-10-16,4-5 2 0,4-5-16 16,3-11-10-16,8 1-45 0,-4-13-19 0,14 12-54 0,-28-30-88 15,45 14-175-15,-22-8-114 16,-6-16 146-16</inkml:trace>
  <inkml:trace contextRef="#ctx0" brushRef="#br3" timeOffset="131139.4188">13029 10443 1503 0,'-39'-3'149'15,"39"3"-65"-15,-24 8-26 0,24-8-20 0,0 0-12 16,0 0-8-16,0 0-8 0,0 0-1 0,0 0 3 15,33-5 0-15,-14-1-5 0,8-1-3 16,1-2 0-16,5-1-5 0,1 1 2 0,2-1-4 16,2 0-3-16,1 0-6 0,1 2-4 0,2-1-9 15,0 1-5-15,-3-1-10 0,5 5-9 0,-8-7-12 16,9 8-5-16,-7-10-11 0,8 11-4 16,-12-10-13-16,10 10-10 0,-15-12 1 0,4 12 13 15,-10-8 29-15,0 7 28 0,-6-4 18 0,-17 7 24 16,20-4 45-16,-20 4 36 0,0 0 17 0,0 0 11 15,0 0-35-15,-29-12-19 0,29 12-9 0,-34 1-6 16,16 5 1-16,-6-4-3 0,2 7-2 0,-6-4-11 16,3 7-1-16,-3-2-10 15,1 6 2-15,0 1-5 0,2 4 2 0,0 2-6 16,4 2 1-16,1 0-5 0,3 3 6 0,2-1-6 16,5-2 3-16,3-3-8 0,5-1 0 0,3-4-6 15,-1-17 4-15,12 27-2 0,-12-27-1 0,25 19 0 16,-8-11 4-16,1-3 0 0,1-2 1 0,2-3 0 15,0-3-4-15,2-2 0 0,-1-1-1 0,3-4-2 16,2-2 0-16,-1-4 0 0,0-2 0 16,-1-2 0-16,-5-2 0 0,1 1 0 0,-4 0 0 15,-4 1-4-15,-2 1-7 0,-2 1-4 0,-5 1-8 16,-4 17-5-16,6-28-15 0,-6 28-10 0,-3-24-25 16,3 24-16-16,-6-18-20 0,6 18-36 15,0 0-43-15,0 0-128 0,0 0-144 0,-19 13 33 16,22 8 410-16</inkml:trace>
  <inkml:trace contextRef="#ctx0" brushRef="#br3" timeOffset="131436.2806">14457 10323 1449 0,'-7'-19'112'0,"7"19"-62"0,-23-15-21 15,23 15-9-15,-28-14 1 0,28 14 1 16,-37-12 6-16,17 9 3 0,-6-2-1 0,3 4-4 16,-3 1-4-16,1 3 0 0,-3 3 1 0,2 5 6 15,-3 1-3-15,2 6 8 0,1 1-7 0,1 5 1 16,2 2-10-16,4 2-18 0,3-1 0 0,4 2 0 16,6-1 0-16,3-1 0 0,7-2 0 15,4-3 0-15,7-3 0 0,3-2 0 0,5-2 0 16,4-6-17-16,6-1-22 0,1-7-6 0,9 3-15 15,-5-9-7-15,11 5-7 0,-5-10-6 0,11 9-27 16,-13-18-45-16,21 14-46 0,-20-20-75 0,13 7-129 16,0 6-4-16,-16-16 280 0</inkml:trace>
  <inkml:trace contextRef="#ctx0" brushRef="#br3" timeOffset="131764.4259">14953 10333 954 0,'-39'-27'217'0,"39"27"-73"0,-33-5-32 16,33 5-22-16,-35 6-16 0,35-6-6 0,-38 17-8 15,38-17 1-15,-36 31-15 0,19-12-4 0,0 0-13 16,2 6 0-16,2-1-9 0,3 2 3 0,1 1-8 16,2 1 2-16,0-2-7 0,4-1 1 15,0-4-6-15,4 0 1 0,4-4-4 0,-5-17 1 16,14 28-3-16,-14-28 2 0,24 18-2 0,-24-18 1 16,35 5-1-16,-14-8 0 0,3-3 0 0,0-4-1 15,4-4 2-15,0-3-2 0,3-4 2 16,-1 0-4-16,-1-1 5 0,1-1-5 0,-6-2 6 15,-2-1-5-15,-3 1 5 0,-3 2-5 0,-1 2 4 16,-6 2-3-16,0 2 3 0,-9 17-2 16,7-30 2-16,-7 30-3 0,3-21 2 0,-3 21-1 15,0 0 2-15,0 0-1 0,0 0-1 0,0 0-4 16,0 0-6-16,0 0-2 0,-13 19-5 0,13-19-1 16,-9 37-9-16,3-17-4 0,3 4-17 0,-3-5-18 15,11 8-39-15,-5-27-42 0,5 46-63 0,-5-46-42 16,5 28-165-16,9-6-36 0,-14-22 224 15</inkml:trace>
  <inkml:trace contextRef="#ctx0" brushRef="#br3" timeOffset="132123.781">15588 10219 1106 0,'-7'-23'171'16,"7"23"-39"-16,-5-20-21 0,5 20 3 0,0 0-49 15,-20-5-2-15,20 5-18 0,-28 9-22 0,28-9 27 16,-31 26-30-16,10-9 28 0,3 6-14 0,-2-1-11 16,2 2 1-16,4 1-12 0,1-2-6 0,5-2-6 15,4-2 0-15,4-19 0 0,5 31 0 16,-5-31 0-16,21 26 0 0,-21-26 0 0,31 17 0 16,-12-14 0-16,1 0 0 0,3-3 0 15,2-1 0-15,-1-3 0 0,-1 0 0 0,-1 1 0 16,-2 0 0-16,-20 3 0 0,26-2 0 0,-26 2 0 15,0 0 0-15,0 0 0 0,0 0 0 0,0 0 0 16,12 22 0-16,-12-22 0 0,-15 27 0 0,1-8 0 16,-3 0 0-16,-1 2 0 0,-3-1 0 0,-1 2 0 15,3-2 0-15,1 1 0 0,1-2-5 16,3-1-11-16,14-18-4 0,-22 30-14 0,22-30-8 16,-9 21-39-16,9-21-53 0,0 0-144 0,0 0-328 15,0 0 61-15,12 18 260 0</inkml:trace>
  <inkml:trace contextRef="#ctx0" brushRef="#br3" timeOffset="133014.4859">16667 10353 1393 0,'0'0'41'0,"-8"-19"-24"0,8 19 11 15,-3-17 8-15,3 17 12 0,-6-17-4 0,6 17-2 16,0 0-4-16,-23-22-1 0,23 22-2 16,-19-8-2-16,19 8 0 0,-24 0-5 0,24 0-2 15,-32 10-7-15,32-10-1 0,-35 23-3 16,18-5 2-16,-1 1-6 0,1 7 6 0,0 1-8 15,2 5 5-15,2 2-5 0,3-1 4 0,3 1-7 16,3-2 2-16,5-3-7 0,3-3 2 0,3-3-5 16,6-2 2-16,4-5-2 0,3-4 2 0,6-6-2 15,1-3 1-15,2-4-1 0,-1-5 0 0,2-3 2 16,0-6-4-16,1-3 3 0,-1-5-7 0,-2-1 5 16,-3-3-5-16,-4-2 6 0,0 0-6 15,-6-1 6-15,-2 0-4 0,-4 2 5 16,-2 1-2-16,-6 3 6 0,-2 2-4 0,-4 3 4 15,-3 1-4-15,8 18 3 0,-21-32-3 0,21 32 3 16,-24-25-3-16,24 25 2 0,-26-21-2 0,26 21 2 16,-19-12-1-16,19 12 0 0,0 0 0 0,0 0-2 15,0 0 0-15,0 0 0 0,0 0-1 16,0 0 2-16,0 0 3 0,28 16 0 0,-11-15 4 16,6 0-1-16,2-1 3 0,4-1-1 0,4 0 1 15,1-1 1-15,0-1 1 0,-1 3-2 0,-1 1-5 16,-5 3-3-16,-3 1 0 0,-5 3 0 0,-19-8 0 15,26 22 0-15,-26-22 0 0,11 28 0 0,-11-28 0 16,1 35 0-16,-6-17 0 0,-1 0 0 16,-5 0 0-16,-2 0 0 0,-2-1 0 15,-2-1 0-15,0 1 0 0,17-17 0 0,-32 30 0 16,32-30 0-16,-25 21 0 0,25-21 0 0,0 0 0 16,0 0 0-16,0 0 0 0,0 0 0 0,0 0 0 15,0 0 0-15,0 0 0 0,19-18 0 0,-19 18 0 16,37-34 0-16,-15 12 0 0,2 0 0 0,3 1 0 15,0-1 0-15,-1 0 0 0,1 1 0 0,-3 2 0 16,-2 2 0-16,-2 4 0 0,-20 13 0 16,29-16 0-16,-29 16 0 0,0 0 0 0,21-1 0 15,-21 1 0-15,4 18 0 0,-4-18 0 16,3 36 0-16,-6-14 0 0,0 2 0 0,-3 2 0 16,0-1 0-16,-2-1 0 0,4 3 0 0,-3-5 0 15,5 1 0-15,-3-6-48 0,9 3-48 0,-4-20-61 16,12 27-146-16,-12-27-301 0,0 0 46 15,29 17 278-15</inkml:trace>
  <inkml:trace contextRef="#ctx0" brushRef="#br3" timeOffset="133420.6737">18402 9752 1289 0,'0'0'202'0,"0"0"-151"0,-25-2-22 15,25 2-3-15,-21 34-9 0,11-4 9 16,-6 5-9-16,3 10 6 0,-2 2-13 0,1 4 8 16,-1 3-17-16,3 2 11 0,0-2 8 0,1 1-26 15,1-2 21-15,3-1-24 0,2-2-1 0,3-7 4 16,3-1-24-16,-1-9-12 0,10 5-41 0,-10-18-33 15,18 12-67-15,-18-32-80 0,13 19-207 0,7-2 28 16,-20-17 347-16</inkml:trace>
  <inkml:trace contextRef="#ctx0" brushRef="#br3" timeOffset="133623.7866">18103 10304 1476 0,'-29'-18'124'0,"29"18"-27"15,-27-10-10-15,27 10-14 0,0 0-25 0,0 0-19 16,0 0-18-16,0 0-5 0,0 0-4 16,0 0 3-16,28 16-1 0,-6-14 0 0,5-3-3 15,7-3 0-15,3-3-7 0,5-3-9 0,5-2-3 16,-1-5-18-16,8 3-12 0,-8-9-17 0,8 8-54 16,-12-16 7-16,14 14-58 0,-17-19-7 0,17 16-37 15,-17-12-119-15,-4-6-60 0,14 18 132 16,-22-21 261-16</inkml:trace>
  <inkml:trace contextRef="#ctx0" brushRef="#br3" timeOffset="133998.8087">18968 9668 1261 0,'-20'-2'191'0,"-4"-4"-69"0,24 6-25 0,-28 13-23 16,28-13-11-16,-29 27-23 0,13-5-6 0,-2 1-10 16,1 5 3-16,-3 3-7 0,4 4 4 0,-2 4-10 15,1 1 6-15,0 2-9 0,1 4 6 16,2-1-9-16,0 0-8 0,3 0 0 0,0-3 0 15,2-3 0-15,3-2 0 0,1-4 0 0,4-4 0 16,4-4 0-16,2-4 0 0,2-3 0 16,-7-18 0-16,20 24 0 0,-20-24 0 0,23 12 0 15,-23-12 0-15,30-2 0 0,-10-6 0 0,-1-1 0 16,2-5 0-16,0-2 0 0,-2-1 0 0,-1-3 0 16,-1 1 0-16,-17 19 0 0,29-32 0 15,-29 32 0-15,24-25 0 0,-24 25 0 0,17-18 0 16,-17 18 0-16,0 0 0 0,18-10 0 0,-18 10 0 15,0 0 0-15,0 0 0 0,11 31 0 0,-8-12 0 16,-1 5 0-16,0 4 0 0,-2 0 0 0,0-1 0 16,1 4 0-16,1-2 0 0,1 2 0 0,2-4 0 15,4-2-3-15,-1-7-27 16,5 0-16-16,-13-18-3 0,34 26-22 0,-34-26-23 16,43 16-43-16,-43-16-72 0,47-4-176 0,-25 0-147 15,-2-9 64-15,10 11 446 0</inkml:trace>
  <inkml:trace contextRef="#ctx0" brushRef="#br3" timeOffset="134358.182">19172 10213 1572 0,'-43'17'115'0,"43"-17"-62"0,-25 27-20 16,19-9-2-16,2-1-15 0,5 2 0 0,3-1-3 15,4-1 6-15,-8-17-1 0,28 30 6 16,-8-20-3-16,4 0 2 0,3-5-5 0,6-2-1 15,1-3-7-15,2-2-3 0,1-4-2 0,-1-3-4 16,-2 1 1-16,2-3-2 0,-5-1 0 16,-4 0 0-16,-4-3 1 0,-23 15-3 0,26-25 4 15,-26 25-1-15,9-29 3 0,-9 29-3 0,-3-30 2 16,3 30-3-16,-14-32-12 0,14 32 11 0,-26-29-13 16,6 18 26-16,-2 2-12 0,-2 3 12 0,-2 1-11 15,1 5 1-15,-3 5 2 0,1 2-6 0,-1 5 15 16,1 5-6-16,2 1-6 0,1 4-1 15,3 1 0-15,3 2 0 0,2 0 0 0,2 1 0 16,4-1 0-16,2-1 0 0,6-3 0 16,3-3 0-16,-1-18 0 0,19 29 0 0,-2-18 0 15,4-2 0-15,3-3 0 0,1-4 0 0,3 2-20 16,0-4-24-16,2 2-10 0,-1-6-4 0,8 7-17 16,-6-14-37-16,17 17-93 0,-23-16-301 0,14-1-47 15,3 4 134-15</inkml:trace>
  <inkml:trace contextRef="#ctx0" brushRef="#br3" timeOffset="134983.302">20586 10153 1479 0,'0'0'14'16,"0"0"-14"-16,-17-14-2 0,17 14 3 15,0 0 1-15,0 0 5 0,0 0 5 0,-22 2 8 16,22-2 10-16,-19 19 34 0,12 0-26 0,-8-2 37 16,7 12-32-16,-8-1-2 0,4 7-1 0,-5-1-12 15,3 5 6-15,-2-3-13 0,3 3 5 0,1-4-12 16,1-1 1-16,2-4-10 0,4-7 1 0,2-4-5 15,3-19 0-15,3 21-3 0,-3-21 2 16,0 0-1-16,19 11 2 0,-19-11 2 16,0 0-1-16,23-12 2 0,-23 12 1 0,23-27-1 15,-11 8-2-15,3-8 2 0,-2-2-4 0,0-3 3 16,1 1-5-16,-3 2 5 0,0 1-3 0,-4 0 6 16,-1 3-6-16,-2 0 0 0,-2 0 0 0,-2 4 0 15,0-1 0-15,0 3 0 0,-2 2 0 0,2 17 0 16,-3-21 0-16,3 21 0 0,0 0 0 15,0 0 0-15,0 0 0 0,0 0 0 0,0 0 0 16,0 0 0-16,0 0 0 0,27 19 0 0,-27-19 0 16,35 16 0-16,-10-11-3 0,5 2-24 0,5-4-9 15,7 0-8-15,-2-5-18 0,10 5-28 16,-8-11-33-16,19 16-77 0,-23-22-174 0,9 9-176 16,1 6 70-16,-17-13 423 0</inkml:trace>
  <inkml:trace contextRef="#ctx0" brushRef="#br3" timeOffset="135361.0368">20910 10322 1627 0,'-34'4'157'0,"34"-4"-100"0,-21 15-30 16,21-15-9-16,0 0-10 16,4 18-2-16,-4-18 2 0,22 14 5 0,-5-9 2 15,5-1 3-15,2-1-4 0,5-2-1 0,0-2-4 16,2-2-4-16,-1 1-2 0,-1-2-2 0,2 1-2 15,-5-3 2-15,1 0-1 0,-4-2-2 0,-2-1 3 16,-3-1-1-16,-18 10 4 0,29-25-2 0,-29 25 2 16,19-28-3-16,-19 28 1 0,6-29-3 0,-6 29 4 15,-6-32-3-15,6 32-14 0,-21-27 26 16,21 27-27-16,-29-23 24 0,7 14-8 0,1 2-2 16,-3 2 2-16,-2 4 0 0,1 3 1 0,-2 6 3 15,0 2 3-15,0 5-7 0,1 3 23 16,0 4-24-16,-1 2 0 0,6 1 0 0,0 1 0 15,5 0 0-15,4 2 0 0,3-1 0 0,6-1 0 16,4-1 0-16,3-2 0 0,5-2 0 0,5-3 0 16,5-3 0-16,7-4 0 0,3-6 0 15,7-4 0-15,2-7 0 0,7-3-28 0,0-5-33 16,10 1-5-16,-2-8-17 0,13 8-26 0,-13-17-56 16,22 19-129-16,-17-16-251 0,0-3 29 0,7 9 337 15</inkml:trace>
  <inkml:trace contextRef="#ctx0" brushRef="#br3" timeOffset="135657.9106">21976 9682 1329 0,'0'0'204'0,"0"0"-102"0,0 0-19 0,3 23-28 16,-8-6-16-16,-5 2-14 0,0 8 0 0,-4 2-6 15,-2 6 5-15,-2 4-5 0,1 2 4 0,-1 1-10 16,1 2 6-16,1 2-15 0,1 1 6 16,2-2 4-16,1 1-20 0,2-5 18 0,1 0-22 15,6-4-3-15,0-4-2 0,7 0-22 16,0-8-8-16,5 1-20 0,-9-26-30 0,23 38-59 15,-23-38-94-15,22 7-250 0,-22-7-24 0,17 0 212 16</inkml:trace>
  <inkml:trace contextRef="#ctx0" brushRef="#br3" timeOffset="136017.2744">21592 10091 1702 0,'-35'4'143'15,"35"-4"-70"-15,0 0-29 0,0 0-18 0,0 0-12 16,0 0 0-16,12 17 4 0,7-14-5 0,3-3-13 16,5-1 0-16,6-4 0 0,1-1 0 0,5-1 0 15,2 0 0-15,2 1 0 0,-1-3 0 16,2 1 0-16,-1-2 0 0,-1 1 0 0,-4-1-15 16,0 2-14-16,-4-1-4 0,-1 3-3 0,-3-2-3 15,-3 5-1-15,-7-1 0 0,-1 6-1 0,-19-2-3 16,25 7-2-16,-25-7 0 0,0 0-2 0,18 18 2 15,-18-18-3-15,0 21 8 0,0-21 3 16,-8 31 16-16,1-13 8 0,-3 0 11 0,-1 4 23 16,-1 2-11-16,1-1 23 0,-1 4-27 15,-4-5 32-15,7 8-5 0,-7-6 11 0,8 5 2 16,-3-6-24-16,6 1 2 0,0-2-13 0,4-3 3 16,2-1-19-16,-1-18-23 0,8 32-22 0,-8-32-13 15,13 23-37-15,-13-23-25 0,0 0-55 0,0 0-123 16,0 0-142-16,29-3 88 0,-32-19 358 0</inkml:trace>
  <inkml:trace contextRef="#ctx0" brushRef="#br3" timeOffset="136189.1615">22303 9796 1938 0,'-17'4'68'0,"0"-2"-42"15,17-2-17-15,-20 2-7 0,20-2-7 0,0 0-10 16,0 0-12-16,0 0-20 0,-17-1-32 0,17 1-71 16,0 0-147-16,0 0-310 0,0 0 36 0,0 0 327 15</inkml:trace>
  <inkml:trace contextRef="#ctx0" brushRef="#br3" timeOffset="136642.2862">22396 10154 1492 0,'0'0'97'0,"0"0"-34"0,0 0-19 15,0 0-16-15,0 0-17 0,0 0 2 0,0 0 4 16,0 0 5-16,0 22-10 0,0-22 29 0,0 0-36 15,11 23 32-15,-11-23-15 0,3 20-2 16,-3-20 4-16,-1 24-8 0,1-24 1 0,-5 26-7 16,5-26 0-16,-7 24-4 0,7-24-1 0,-6 18-3 15,6-18 0-15,0 0-2 0,0 0-1 16,0 0 0-16,0 0-1 0,0 0 0 0,0 0 1 16,0 0 2-16,22-4-2 0,-22 4 3 0,22-26-3 15,-6 7 3-15,-1-2-2 0,2-2-15 0,3 0 22 16,-3-1-22-16,2-2 22 0,0 2-5 0,-2 0-4 15,-2 1 5-15,1 2-5 0,-2 3 4 0,-14 18-2 16,23-27 1-16,-23 27-1 0,17-15 0 16,-17 15 0-16,0 0-1 0,0 0 1 0,0 0 0 15,14 18 1-15,-11 0-1 0,-1 2-1 0,2 5-12 16,-3 0-5-16,3 4-17 0,-2-1-15 16,6 4 12-16,-4-8-49 0,12 9-5 0,-16-33-62 15,32 49-63-15,-32-49-25 0,45 34-93 0,-11-12-92 16,-10-22 137-16,24 19 290 0</inkml:trace>
  <inkml:trace contextRef="#ctx0" brushRef="#br3" timeOffset="137032.8948">23336 10096 1470 0,'0'0'129'0,"-44"-20"-37"15,25 16-20-15,-7-5-14 0,7 7-15 16,-4-1-7-16,2 5-7 0,-1 0-3 15,1 4-5-15,-1 1-3 0,2 4-4 0,2 1-2 16,-1 3 1-16,4 2-5 0,-1 0-5 0,2 2 0 16,3 2-3-16,3-1 0 0,2 1 0 0,3-2 0 15,3-1 0-15,3-1 0 0,-3-17 0 0,14 29 0 16,-14-29 0-16,25 22 0 0,-8-15 0 0,5-2 0 16,0-4 0-16,3-1 0 0,2-3 0 15,0-6 0-15,1-2 0 0,0-1 0 0,-1-4 0 16,0-3 0-16,0-2 0 0,0-3 0 0,-4 0 0 15,-1-1 0-15,-3 1 0 0,1-2 0 0,-2 2 0 16,-4 2 0-16,-1 2 0 0,-13 20 0 16,9-28 0-16,-9 28 0 0,0 0 0 0,2-21 0 15,-2 21 0-15,0 0 0 0,0 0 0 0,0 0 0 16,-15 18 0-16,5-1 0 0,-1 5 0 16,-2 8 0-16,0 2 0 0,-1 2 0 0,2 1 0 15,1 0 0-15,0 0 0 0,6 0 0 0,0-5 0 16,7-1 0-16,0-8-59 0,10 5-46 0,-12-26-59 15,34 37-108-15,-34-37-88 0,29 7-197 0,4 4 68 16,-11-23 449-16</inkml:trace>
  <inkml:trace contextRef="#ctx0" brushRef="#br3" timeOffset="137189.2334">23898 10307 1655 0,'-27'32'344'0,"4"-27"-296"0,2 1-48 16,-1-3 0-16,2 1 0 0,1-3 0 0,19-1 0 15,-29 0 0-15,29 0 0 0,-20-7 0 0,20 7 0 16,-17-15-9-16,17 15-87 0,0 0-44 16,-22-38-100-16,22 38-383 0,6-22 42 0,-6 22 224 15</inkml:trace>
  <inkml:trace contextRef="#ctx0" brushRef="#br1" timeOffset="150506.3034">992 11922 706 0,'0'0'67'0,"0"0"-29"0,3-18-12 16,-3 18 0-16,0 0 11 0,-19-18 12 0,19 18 11 16,0 0-3-16,-19-10-6 0,19 10-16 0,-24 0-12 15,6 4-8-15,18-4 4 0,-36 12 2 16,17 0 6-16,-6 1 2 0,6 9 6 0,-6 0-2 15,5 8 7-15,-6-1 9 0,4 8-31 0,-2 1 25 16,6 5-30-16,0 0 7 0,7 2 7 16,1-3-14-16,5-1 5 0,4-2-14 0,2-3 5 15,4-3-10-15,3-4 7 0,5-3-8 0,1-4 4 16,3-3-4-16,4-3 4 0,1-4-2 0,2-3 3 16,2-6-2-16,2-3 1 0,1-5 0 15,1-3-2-15,3-5 4 0,1-4-5 0,0-5 10 16,0-5-5-16,-2-5 8 0,-4-7-9 0,-3-6 5 15,-2-6-12-15,-1-2 11 0,-4-2-13 0,-3 0-7 16,-4 3 21-16,-5 3-25 0,-6 5 24 0,-5 3-6 16,-4 3-8-16,-7 7 10 0,-5 1-7 15,-3 3 6-15,-4 5-6 0,0 4 5 0,-1 4-7 16,-2 6-3-16,2 5-5 0,1 6-4 16,2 5-1-16,5 4-1 0,0 2 2 0,8 7-24 15,-3-4-17-15,15 11-46 0,1-28-44 0,2 42-67 16,3-23-153-16,-5-19-45 0,35 35 239 0</inkml:trace>
  <inkml:trace contextRef="#ctx0" brushRef="#br1" timeOffset="150881.2995">1418 12123 1234 0,'0'0'44'0,"-28"25"-20"15,28-25-3-15,-23 30-6 0,15-10 16 0,8-20 8 16,-12 37 4-16,12-37-1 0,-7 38-6 16,3-21-20-16,5 1-5 0,-1-18-8 0,8 29 3 15,-8-29-5-15,14 19 4 0,-14-19-3 0,23 11 4 16,-23-11 1-16,30 5 2 0,-30-5-1 0,34-6-2 16,-15-1 0-16,1-1-3 0,0 0 2 0,0-3-2 15,-2-4 2-15,0 1-5 0,-1-3 1 0,-2 0-2 16,-2-1 3-16,1-4-3 0,-2 2 8 15,1-1-6-15,-2-2 3 0,0 4-7 0,-2-1 1 16,-3 3-7-16,-6 17 3 0,9-23 0 16,-9 23 4-16,0 0 1 0,0 0-1 0,0 0 1 15,0 0-1-15,0 0 1 0,-1 23-1 0,-1-4 4 16,-2 5-5-16,0 4 7 0,1 1-7 0,-1 1 7 16,0-1-7-16,1-1 4 0,3-2-20 0,-3-3-9 15,8 1-29-15,-5-24-30 0,15 29-47 16,-15-29-43-16,27 7-59 0,-27-7-110 0,32-22-54 15,5 16 276-15</inkml:trace>
  <inkml:trace contextRef="#ctx0" brushRef="#br1" timeOffset="151209.4218">2055 12111 1176 0,'-11'24'59'0,"-6"-1"-36"16,2 3-12-16,2-1-9 0,1 1 7 0,2-3 0 15,2 1 11-15,-1-2-4 0,4-1 4 0,0-3-10 16,5-1 4-16,0-17-2 0,0 19 3 0,0-19-3 16,0 0-6-16,0 0-3 0,0 0 6 0,0 0 9 15,25-4 9-15,-25 4 7 0,0 0-2 16,18-27 1-16,-18 27-7 0,15-29 1 0,-15 29-4 16,12-35 2-16,-5 18-8 0,-3-4 3 0,-1 2-4 15,0-1-1-15,0 1-4 0,-1 0 0 16,0 2-7-16,2-1 2 0,-2-1-7 0,3 3 3 15,-1-1-5-15,-4 17-14 0,12-27 30 0,-12 27-34 16,18-19 26-16,-18 19-21 0,23-18-9 0,-23 18-16 16,28-14-14-16,-7 14-23 0,-21 0-33 15,41-3-61-15,-41 3-101 0,33-19-208 0,0 24 8 16,-15-17 450-16</inkml:trace>
  <inkml:trace contextRef="#ctx0" brushRef="#br1" timeOffset="151709.4534">2959 12199 837 0,'0'0'92'16,"0"0"-85"-16,0 0 3 0,18 6 11 0,-18-6 4 16,24-2 5-16,-24 2-7 0,28-8-9 0,-28 8-5 15,24-9 9-15,-24 9 12 0,25-11 12 16,-25 11 5-16,23-12-1 0,-23 12-13 0,21-16-2 15,-21 16-5-15,18-18 4 0,-18 18-1 0,16-22-1 16,-16 22 13-16,14-25-22 0,-14 25 11 0,7-23-36 16,-7 23 14-16,0-21-16 0,0 21 18 0,-4-20 5 15,4 20 1-15,-15-17 6 0,15 17 0 0,-19-11-1 16,19 11-5-16,-27-4-3 0,27 4-5 0,-33 7-5 16,15 2 0-16,-3 3 0 0,0 5 2 15,1 3 15-15,-3 3-30 0,2 3 29 16,0 2-27-16,2 2 11 0,5-1 5 0,1 0-7 15,6-3 3-15,2-3-5 0,4-2 3 0,1-21-5 16,8 30 1-16,-8-30-4 0,28 20 2 0,-8-14-2 16,5-5-3-16,6-2-14 0,-1-11-19 0,11 4-27 15,-7-16-32-15,16 11-43 0,-16-20-33 16,19 13-17-16,-13-17-7 0,10 6-57 0,1 9-59 16,-16-23 167-16</inkml:trace>
  <inkml:trace contextRef="#ctx0" brushRef="#br1" timeOffset="152209.4376">3584 11934 726 0,'-17'17'204'0,"-9"-6"-86"16,11 9-12-16,-10-7-20 0,12 8-4 15,-11-6-1-15,11 9-45 0,-5-5 24 0,6 8-35 16,-2-3 7-16,7 5-2 0,0-2-16 0,6-1 8 16,1-3-13-16,3-3 5 0,-3-20-5 0,12 19-4 15,-12-19-1-15,22 11 5 0,-22-11 3 0,32 1 3 16,-14-7-1-16,2 0-2 0,0-6-2 0,3-4-5 15,2-4 1-15,3-3-7 0,-3-5 5 16,2-2-6-16,0-2-10 0,-2 3 27 0,0 0-27 16,-5 3 25-16,0-1-10 0,-3 3-5 0,-3 2 5 15,-2 4-5-15,-12 18 1 0,13-21-6 16,-13 21 0-16,0 0 0 0,0 0 0 0,0 0 0 16,0 0-2-16,-6 31 4 0,-2-6-4 0,0 5 12 15,-3 6 9-15,-1 7-26 0,-3 4 26 0,0 6-26 16,0 5 8-16,-1 3 14 0,-2 3-15 15,-1 2 13-15,1 4-16 0,2 2 16 0,0 2 5 16,1-6-17-16,-4-7 21 0,0-8-20 0,1-9 2 16,1-3 9-16,3-5-8 0,5-2 12 0,0-7-2 15,2-8 8-15,7-19 0 0,0 0 0 0,0 0-4 16,-18 8-5-16,18-8-4 0,-5-26-5 0,5 3 3 16,0-10-4-16,3-4 7 0,2-8-9 15,2-3 10-15,3-2-11 0,1-3-10 16,-1 1 22-16,1-3-21 0,-3 3 22 0,2-1 0 15,-1 4-12-15,-2 0 10 0,0 3-10 0,0 5 9 16,1 6-7-16,-2 7 5 0,0 6-8 0,-6 22-3 16,11-26-11-16,-11 26-10 0,0 0-20 0,19-10-24 15,-19 10-31-15,21 4-67 0,-21-4-71 0,22-12-266 16,-1 21 40-16,-21-9 382 0</inkml:trace>
  <inkml:trace contextRef="#ctx0" brushRef="#br1" timeOffset="152631.3295">3917 12169 1267 0,'0'0'48'16,"-16"28"-36"-16,16-28 2 0,-5 25-2 0,5-25 5 15,7 18 4-15,-7-18 3 0,21 11 4 0,-4-7 5 16,1-9 3-16,7 1 0 0,-1-9 3 0,6-1-4 16,0-5-6-16,3-1-10 0,-3-5 0 15,2 2-8-15,-3-3 1 0,-3 4 12 16,-1-1-34-16,-5 1 30 0,-5 3-24 0,-2 0 12 16,-8 0 10-16,-5 19 0 0,0-25 3 0,0 25-4 15,-14-23-3-15,14 23-7 0,-28-19-1 0,9 11-4 16,-2 5 0-16,-4 3-1 0,0 3-1 0,-1 4 3 15,1 2-1-15,0 4 3 0,1 6-3 16,2 1 4-16,3 6-5 0,2-1-13 0,2 3 28 16,2 2-26-16,4-1 26 0,3 1-9 0,5-2-8 15,2-2 4-15,5-5-6 0,4-3 3 0,-10-18-5 16,33 26-4-16,-10-18-11 0,0-5-8 0,5-1-15 16,-1-8-19-16,9 5-26 0,-10-15-31 15,16 15-45-15,-16-23-48 0,20 16-75 0,-10-5-152 16,-3-16 25-16,20 17 414 0</inkml:trace>
  <inkml:trace contextRef="#ctx0" brushRef="#br1" timeOffset="152928.1882">4677 11840 1137 0,'-35'1'190'16,"18"15"-107"-16,-10-7-18 0,9 11-6 0,-7-3-13 15,5 7-5-15,-5-2-9 0,6 5 3 16,-3-1-4-16,6-1-13 0,3-3 17 0,3-1-33 15,4-5 23-15,6-16-19 0,0 29-5 0,0-29 1 16,15 20-2-16,-15-20 2 0,29 7 1 16,-9-8 2-16,4-4 1 0,2-3 0 0,1-3 1 15,3-3-2-15,0 2 2 0,-2 1-3 0,-2 4-11 16,-3 0 9-16,-3 3-14 0,-20 4 17 16,27-5-1-16,-27 5 6 0,0 0 0 0,0 0 4 15,0 0 11-15,7 31-15 0,-12-14 8 0,-5 4-16 16,-3 5-2-16,-4-1 3 0,-2 3-6 0,-2-3 4 15,-1 3-10-15,1-2-1 0,3-2-16 0,0-2-5 16,6-1-19-16,12-21-28 0,-19 35-49 0,2-33-76 16,25 18-149-16,-8-20-196 0,0 0 55 15,6 17 486-15</inkml:trace>
  <inkml:trace contextRef="#ctx0" brushRef="#br1" timeOffset="153611.4316">5551 11891 1316 0,'0'0'48'0,"-17"-3"-24"0,17 3-15 0,0 0-2 16,0 0-1-16,-20 29 0 0,20-29-5 0,-15 35 7 16,7-17 5-16,0 4 15 0,-3-5 7 15,6 5 10-15,5-22 15 0,-8 36-37 0,3-19 30 16,7 5-35-16,-2-2 7 0,5 2 5 0,0-4-12 15,4 3-1-15,-9-21-7 0,22 32-2 0,-22-32-4 16,28 27 1-16,-28-27-3 0,34 18 1 16,-16-13-3-16,1-3 0 0,0-2 0 0,0-3 2 15,-1-4-1-15,2-4 1 0,-2-5 0 0,0-5-2 16,-1-3 6-16,1-5-7 0,0-2 8 16,-3-2 7-16,0 0-26 0,-3 2 25 0,-1 1-25 15,-1 1 9-15,-3 3 7 0,-2 5-6 0,-1 2 4 16,-4 19-2-16,4-24 1 0,-4 24-1 0,0 0 1 15,0 0 1-15,0 0-1 0,0 0 1 0,2 21-3 16,-4 2 4-16,0 8-6 0,-2 4 6 0,-1 3 7 16,1-1-21-16,0 1 22 0,-1-2-23 15,4-1 4-15,1-3-1 0,4-3-16 0,0-8-10 16,9 4-28-16,-13-25-27 0,32 27-36 16,-32-27-42-16,48 10-63 0,-26-14-157 0,6-10-77 15,12 10 222-15</inkml:trace>
  <inkml:trace contextRef="#ctx0" brushRef="#br1" timeOffset="153955.1617">6274 11842 1541 0,'0'0'59'0,"-37"6"-15"0,37-6-4 16,-31 6-3-16,31-6-8 0,-28 14-15 0,28-14-6 15,-26 18-3-15,26-18 4 0,-22 21-4 0,22-21 4 16,-14 26 0-16,14-26 2 0,-6 28 0 15,6-28-3-15,2 27-4 0,-2-27 2 16,15 30-4-16,-15-30 4 0,24 26-5 0,-24-26-16 16,33 21 29-16,-14-14-31 0,3 0 31 0,0 2-13 15,0-2-1-15,0-1 1 0,0 0-2 0,0-1 2 16,-2-2-2-16,-2 1 1 0,1 1 0 0,-19-5 0 16,23 11 0-16,-23-11 1 0,0 0-1 0,0 0 2 15,7 18-2-15,-7-18-3 0,0 0-10 16,-23 25-7-16,23-25-7 0,-38 31 0 0,16-13 2 15,-4 1 10-15,0 3 0 0,2-2 9 0,-1 1-3 16,4-2 4-16,2 1-14 0,1-7-9 0,8 4-35 16,10-17-43-16,-8 18-93 0,8-18-115 15,0 0-186-15,0 0 43 0,2-33 451 0</inkml:trace>
  <inkml:trace contextRef="#ctx0" brushRef="#br1" timeOffset="154317.2248">6541 12073 1313 0,'-3'18'67'16,"3"-18"-28"-16,-5 20-20 0,5-20 17 0,0 0 1 15,19 13-4-15,-19-13 7 0,27-5 2 0,-6 0-3 16,-3-7-4-16,7 0-11 0,1-4-18 0,2-1 27 15,0-4-34-15,0-2 25 0,-1-3-18 0,-3 1-7 16,-1-1 4-16,-5 2-5 0,-2 1 7 0,-6 2-5 16,-7 2 11-16,-3 2-2 0,0 17 5 0,-17-26-2 15,0 15-2-15,-2 5-6 0,-3 4 0 16,-3 3-1-16,-5 6 4 0,1 6 3 16,-4 5 3-16,3 5 8 0,0 5-5 0,0 5 5 15,2 3-8-15,3 2 4 0,3-1 4 0,2 1-21 16,6-3 18-16,3-1-23 0,5-3 4 0,3-3 3 15,6-5-5-15,5-4 3 0,-8-19-3 0,33 27-1 16,-8-19-6-16,4-4-5 0,7-3-1 0,6-6-8 16,7-1-11-16,6-8-23 0,12 5-50 15,-10-20-84-15,27 21-178 0,-11-13-198 0,1-5 31 16,8 15 464-16</inkml:trace>
  <inkml:trace contextRef="#ctx0" brushRef="#br1" timeOffset="155067.2485">7725 11921 1176 0,'0'0'76'0,"0"0"-47"0,-19-15-2 0,19 15 4 15,0 0 1-15,0 0-1 0,0 0-12 0,-23 28 3 16,23-28 1-16,-24 35 12 0,7-14 0 0,3 4 7 16,-4-3 14-16,4 4-35 0,-5-3 25 0,5 4-33 15,-3-3 8-15,5 2 4 0,-2-7-7 0,5-1-1 16,9-18-7-16,-18 22-4 16,18-22-5-16,0 0-1 0,0 0-5 0,0 0 2 15,0 0 1-15,0 0 0 0,0 0 6 0,24-28-1 16,-12 9 1-16,0-5-5 0,3-5 5 0,0-1 8 15,1-2-24-15,1 0 25 0,-1 0-25 0,1 0 10 16,-4 0 7-16,1 3-7 0,-5 3 7 0,0 3-7 16,-2 4 5-16,-2 2-4 0,-5 17 3 0,7-22-3 15,-7 22 5-15,0 0 4 0,0 0 1 16,0 0 0-16,0 0-1 0,0 0-4 0,0 0-2 16,0 28 2-16,-1-10-6 0,0 2 5 0,1-1-5 15,1-1 4-15,0-1-3 0,-1-17 3 0,10 25-4 16,-10-25 4-16,20 17-2 0,-20-17 3 15,28 6 1-15,-10-7 0 0,4-4 2 0,1-2-2 16,5-5 1-16,0-4-4 0,2-2 4 0,2 0-9 16,-2-1 3-16,1-1-4 0,-3 2 3 15,-2 0 1-15,-1 1 5 0,-2 4-6 0,-5 3 3 16,-18 10-1-16,27-10 1 0,-27 10 1 0,0 0 1 16,17 11 1-16,-17-11-2 0,3 29 2 0,-3-7-4 15,-2 3 3-15,-2 6-5 0,-2 0 5 0,-2 3-8 16,-2 1 9-16,-1 0-8 0,0-2-9 0,3-3 24 15,0 0-24-15,3-3 19 0,2-3-17 16,4-1-12-16,3-5-5 0,4-1-14 0,-8-17-9 16,26 21-20-16,-26-21-18 0,34 4-15 15,-34-4-34-15,45-13-51 0,-29-6-87 0,5-3-202 16,15 10 79-16,-17-22 399 0</inkml:trace>
  <inkml:trace contextRef="#ctx0" brushRef="#br1" timeOffset="155442.2548">8507 11707 1436 0,'0'0'145'16,"0"0"-93"-16,-17 3-15 0,17-3-9 0,-15 17-6 15,15-17-8-15,-15 32 2 0,6-13-3 0,0 5 6 16,-2 3 0-16,1 3 4 0,1 3-4 16,-1-1 7-16,1 3-6 0,2 1 4 0,0-4 4 15,3-2-24-15,2-4 19 0,2-3-29 16,3-5 10-16,-3-18 0 0,10 28-4 0,-10-28 3 15,18 14-4-15,-18-14 0 0,27 3 0 0,-10-7 0 16,1-4 2-16,3-6-1 0,0-4 2 0,1-6-4 16,1-3-8-16,0-2 21 0,-1-3-19 0,1 0 16 15,0-3-7-15,0 3-7 0,-2 1 5 0,-2 3-1 16,-3 4 5-16,-1 4-4 0,-3 2 1 16,-12 18-1-16,14-21 3 0,-14 21-2 0,0 0 2 15,0 0-1-15,0 0-2 0,0 0 2 0,-3 30-3 16,-3-8 0-16,-3 7-6 0,-2 2 5 0,-1 3-10 15,-1 0 8-15,2 0-11 0,1-4-14 16,4-1 16-16,0-6-32 0,7-1 15 0,-1-22-29 16,7 33-26-16,-7-33-29 0,20 21-61 0,-20-21-63 15,29-8-228-15,-5 9 2 0,-7-16 275 16</inkml:trace>
  <inkml:trace contextRef="#ctx0" brushRef="#br1" timeOffset="155848.535">9312 11748 791 0,'0'0'86'0,"-9"-20"-50"0,9 20 14 0,0 0 20 16,-19-10 11-16,19 10-1 0,-22-4-6 0,2 0-9 15,20 4-14-15,-35 8-5 0,17-1-5 0,-8-2 4 16,7 7 10-16,-9-5 0 0,7 10 4 0,-3-5-6 15,3 9-4-15,-1-4-11 0,6 3-6 16,1-2-13-16,2 2-4 0,4-3-11 0,9-17-2 16,-9 31-4-16,9-31 1 0,6 24-1 0,-6-24 1 15,19 18-1-15,-19-18 3 0,28 10-2 0,-10-6 2 16,0-2 1-16,3-2-2 0,-1 0 3 0,1-1 1 16,0-2 2-16,-1 3-2 0,0-1 1 15,-1 2-1-15,-19-1-2 0,28 3 3 0,-28-3-3 16,0 0-2-16,0 0 2 0,0 0-2 15,15 22 3-15,-15-22 3 0,-10 26-4 0,-1-9-11 16,-2 1 21-16,-4 3-24 0,-1 1 23 0,-3 2-13 16,0-1-5-16,2-3-1 0,0 2-11 0,1-4-7 15,4 0-10-15,14-18-12 0,-23 31-28 0,23-31-33 16,-7 18-89-16,7-18-98 0,0 0-248 0,0 0 52 16,5-26 412-16</inkml:trace>
  <inkml:trace contextRef="#ctx0" brushRef="#br1" timeOffset="156285.9999">9858 11748 852 0,'0'0'149'0,"-26"-11"-64"0,26 11-8 0,-34-6-6 16,34 6-11-16,-43-3-9 0,20 6-4 0,-8-4 3 15,4 7 6-15,-8-4 3 0,7 8-1 0,-7-3-7 16,5 9-4-16,1-2-13 0,4 8-4 16,-1-1-11-16,5 4-1 0,4 0-10 0,5 2 4 15,2 2-8-15,6 0 1 0,1-1-6 0,6 0 3 16,5-4 9-16,3-4-24 0,5-1 27 16,5-5-29-16,4-2 12 0,5-3 3 0,3-4-9 15,4-8-6-15,4-2-11 0,-2-7-14 0,7 1-12 16,-7-10-7-16,15 5-49 0,-14-16 8 0,15 12-58 15,-17-20-9-15,16 13-24 0,-16-13-66 16,3-3-85-16,8 15 29 0,-24-20 313 0</inkml:trace>
  <inkml:trace contextRef="#ctx0" brushRef="#br1" timeOffset="156489.1467">10237 11332 1363 0,'7'35'153'15,"-24"-7"-68"-15,8 13-44 0,-5-1 15 0,6 6-39 16,-3-2-2-16,2 5 10 0,-2-3-13 0,3 1 11 16,-2-1-14-16,2-1 4 0,-1-2-11 0,2-1 6 15,-1-3-10-15,4-3 7 0,0-3-14 0,2-5 1 16,4-1-5-16,-2-9-45 0,7 3-3 0,-7-21-90 16,14 34 12-16,-14-34-22 0,19 27-58 15,-19-27-86-15,0 0-153 0,28 16 216 0</inkml:trace>
  <inkml:trace contextRef="#ctx0" brushRef="#br1" timeOffset="156879.7529">10355 11826 1213 0,'0'0'209'0,"-19"16"-144"0,19-16-16 0,-10 21-9 15,10-21-4-15,-3 21-8 0,3-21-2 0,3 27-3 16,-3-27-1-16,10 23-3 0,-10-23 0 0,18 13-3 15,-18-13 1-15,27 5-2 0,-10-6-6 0,2-3 0 16,2 0-3-16,-1-5 1 0,4-2-4 0,-1-1 3 16,1-2-4-16,-2 0 0 0,-3 0-1 0,-19 14 0 15,29-26-2-15,-29 26 5 0,18-25-3 16,-18 25 5-16,6-21-1 0,-6 21 1 0,-4-20-2 16,4 20 2-16,0 0-4 0,-22-24 1 15,22 24-1-15,-25-15 0 0,25 15-1 0,-30-10 1 16,13 8 0-16,0 3 2 0,17-1 2 0,-33 12 2 15,16-2 0-15,-1 5-2 0,1 3 2 0,1 3-5 16,2 4 3-16,2 2-7 0,-1 2 5 16,5-1-7-16,2 0 5 0,2-2-4 0,5-5 2 15,4 1-8-15,3-4-4 0,5-1-16 0,-13-17-20 16,35 23 19-16,-15-17-34 0,9 0 38 0,0-5-26 16,14 3-20-16,-4-11-6 0,15 9-60 0,-12-18-10 15,18 14-21-15,-10-16-8 0,11 11 12 0,-7-10-14 16,-5-6-120-16,13 18 42 0,-24-24 256 15</inkml:trace>
  <inkml:trace contextRef="#ctx0" brushRef="#br1" timeOffset="157270.378">11014 11704 761 0,'0'0'64'0,"-22"1"-46"16,22-1 4-16,0 0 4 0,0 0 1 15,0 0 4-15,0 0 23 0,0 0 23 0,-17 14 21 16,17-14 10-16,0 0-15 0,-5 28-12 0,5-28-14 16,-14 19-7-16,14-19-10 0,-23 25-4 15,6-11-8-15,2 4-1 0,-4-2-9 0,-1 3 3 16,-2-5-6-16,3 2 2 0,-3-1-5 0,22-15-4 16,-29 24-6-16,29-24-4 0,0 0-6 15,-12 22-2-15,12-22-1 0,0 0-1 0,15 20 0 16,-15-20 2-16,28 12-1 0,-8-6 2 0,2-2 0 15,1 0 2-15,1-2-2 0,0 0-1 0,1 1 0 16,-1-1-1-16,-2 1 0 0,-3 0 1 0,0 1-1 16,-19-4 2-16,29 12-2 0,-29-12 1 0,19 12 0 15,-19-12 2-15,0 0-1 0,0 0-10 0,0 24 26 16,0-24-29-16,-17 18 26 0,17-18-12 16,-29 23-8-16,12-12-2 0,-2-1-6 15,-1 0-5-15,2-2-4 0,-2-1-3 0,20-7-12 16,-32 8-21-16,32-8-40 0,-26-3-64 0,26 3-143 15,0 0-244-15,0 0 18 0,0 0 433 0</inkml:trace>
  <inkml:trace contextRef="#ctx0" brushRef="#br1" timeOffset="157989.1293">12194 11864 674 0,'0'0'99'0,"-1"-18"-41"0,1 18 1 15,2-21 19-15,-2 21 16 0,2-17 7 0,-2 17-1 16,-4-20-13-16,4 20-8 0,-11-18-16 0,11 18-13 16,-19-16-6-16,19 16-3 0,-26-15-5 0,6 8-1 15,1 3-4-15,-3 1-4 0,0 3-4 0,-2 1-4 16,1 5-5-16,-1 1-2 0,4 4 1 16,-2 1-2-16,1 3 1 0,-1 3-5 15,2 4 3-15,0 3-5 0,1 4 6 0,3 3-6 16,1 0 6-16,2 1-10 0,3-3 7 0,3-2-10 15,4-4-8-15,6-4 27 0,-3-20-30 0,19 26 30 16,-19-26-17-16,36 17 0 0,-14-15-1 0,3-4 2 16,4-4 0-16,0-4 1 0,3-3-1 0,-2-3-12 15,2-1 24-15,-2-3-25 0,0-2 25 0,-2-1-10 16,-5-1-3-16,-3 0 4 0,-1 0-4 16,-4 2 4-16,-1 1-5 0,-6 4 5 0,-8 17-4 15,11-25 2-15,-11 25-1 0,2-18 1 0,-2 18 0 16,0 0 1-16,0 0-1 0,0 0 1 15,0 0 0-15,0 0-4 0,-19 1 2 0,19-1-3 16,-12 29 2-16,4-10-3 0,0 4 4 0,2 0-4 16,1 1 4-16,3-1-4 0,2 0 4 0,4-2-5 15,0-2 2-15,5-2-9 0,-9-17-16 16,25 24 19-16,-7-16-33 0,3-2 23 0,0-5-26 16,6 3-16-16,-5-10-7 0,12 8-41 0,-15-17-39 15,21 18-91-15,-20-18-188 0,5-2-51 0,11 10 198 16</inkml:trace>
  <inkml:trace contextRef="#ctx0" brushRef="#br1" timeOffset="159010.8857">12644 11854 1347 0,'-18'27'138'0,"-2"-17"-56"0,20-10-10 0,-23 27-19 16,23-27-13-16,-15 26-14 0,15-26-4 0,-11 22-1 15,11-22 0-15,-6 19-2 0,6-19-2 0,0 0-3 16,-1 20-1-16,1-20-6 0,0 0-1 0,0 0-5 15,0 0 0-15,0 0-2 0,0 0 0 16,0 0 2-16,0 0-1 0,0 0 2 0,0 0 2 16,0 0 2-16,10-21-2 0,-10 21 2 0,10-28-5 15,-10 28 2-15,9-32-3 0,-5 14 4 0,1 0-2 16,-2 1 2-16,2 0-4 0,-1-1 3 0,1 0-4 16,-1-3 4-16,2 1-4 0,-2 0 3 0,1 2-4 15,-5 18 3-15,12-29-3 16,-12 29 3-16,13-17-2 0,-13 17 0 0,0 0 0 15,0 0-1-15,0 0 0 0,18 0 1 0,-18 0 0 16,0 0-1-16,19 21 2 0,-19-21-6 0,21 21 2 16,-21-21-4-16,23 16 3 0,-23-16 1 0,29 10 3 15,-29-10-1-15,33 4 2 0,-16-3 0 0,1-3-1 16,3-2 0-16,0-2-1 0,2-4 2 0,-1 1-3 16,-2-2 2-16,1-1-1 0,-1 1 2 15,-20 11-1-15,28-18 2 0,-28 18-2 0,0 0 3 16,17-13 2-16,-17 13 6 0,0 0 0 0,0 0-2 15,0 0-2-15,-26 19-7 0,26-19 2 16,-33 30 1-16,14-8 6 0,-3 1-1 0,1 3 7 16,-1 2-4-16,0 1 7 0,3 1-6 0,-1 0 6 0,5 1-6 15,0 0 2-15,3-2-5 0,5-2-10 16,2-3 6-16,5-2-4 0,3-4 0 0,5 0 0 16,-8-18 0-16,26 25 0 0,-7-17 0 15,3-5 0-15,3-4 0 0,6-4 0 0,1-2 0 16,2-5 0-16,-1-4 0 0,1-2 0 0,-3-3 0 15,-2-2 0-15,-5-1 0 0,-2-1 0 0,-4 0 0 16,-3-1 0-16,-4 1 0 0,-4 2 0 0,-3 2 0 16,-3 2 0-16,-3-1 0 0,-3 2 0 15,-3 0 0-15,-2 1 0 0,10 17 0 0,-26-29 0 16,26 29 0-16,-30-20 0 0,30 20 0 0,-30-11 0 16,30 11 0-16,-23-3 0 0,23 3 0 0,0 0-1 15,0 0-3-15,0 0-5 0,0 0-2 0,0 0 1 16,0 0 3-16,0 0 6 0,21 8 1 15,-21-8 0-15,33-2 0 0,-15 1 0 0,1 0 0 16,1-1-1-16,-2 0 1 0,0 1 1 16,-18 1 0-16,32 0 3 0,-32 0 2 0,30 0 0 15,-30 0 0-15,25-1-4 0,-25 1 0 0,0 0-1 16,18 0 1-16,-18 0 3 0,0 0 0 0,0 0-2 16,0 0-3-16,0 0 0 0,0 0 0 0,0 0 0 15,-5 21 0-15,5-21 0 0,-6 27 0 0,6-27 0 16,-11 34 0-16,4-13 0 0,-2-1 0 15,2 2 0-15,0-1 0 0,2-1 0 0,1-2 0 16,4-18 0-16,-1 31 0 0,1-31 0 0,7 20 0 16,-7-20 0-16,17 13 0 0,-17-13 0 0,27 3 0 15,-10-8 0-15,4-3 0 0,2-6 0 16,2-4 0-16,2-1 0 0,1-3 0 0,-1-1 0 16,0 0 0-16,-2 1 0 0,-3 1 0 0,-2 0 0 15,-2 0 0-15,-4 3 0 0,0 1 0 16,-14 17 0-16,16-24 0 0,-16 24 0 0,0 0 0 15,0 0 0-15,0 0 0 0,0 0 0 0,0 0 0 16,0 0 0-16,0 0 0 0,-26 19 0 0,16 0 0 16,-2 2 0-16,2 0 0 0,2 1 0 0,2-2 0 15,2-2 0-15,3-1 0 0,1-17 0 0,6 31-3 16,-6-31-18-16,15 25-9 0,-15-25-2 0,24 21-9 16,-24-21-4-16,30 18-19 15,-30-18-21-15,40 14-31 0,-40-14-7 0,48 10-22 16,-29-16-16-16,14 14-47 0,-10-8-191 0,-1-12-5 15,11 15 235-15</inkml:trace>
  <inkml:trace contextRef="#ctx0" brushRef="#br1" timeOffset="159419.4437">13839 11673 1267 0,'0'0'128'0,"0"0"-48"15,0 0-13-15,-1 29-5 0,1-29-13 0,2 24 0 16,-2-24-3-16,2 30 2 0,-2-30-10 0,-4 37-1 16,-1-17-10-16,3 1 3 0,-4-1-7 15,1 1-4-15,-3-2-10 0,2 1 0 0,0-4-2 16,0 1 0-16,6-17-4 0,-8 27 2 0,8-27-7 16,-5 21 2-16,5-21-1 0,0 0-1 0,0 0 0 15,0 0 0-15,0 0 1 0,18 12-1 16,-18-12 2-16,20-16 0 0,-20 16 1 0,25-30-2 15,-10 10 3-15,-1-1-5 0,0-2 4 0,0 0-3 16,1 0 5-16,-3-3-2 0,0 3 2 16,0-1-3-16,1 0 3 0,-1 2-4 0,0-1 5 15,-1 1-4-15,0 5 3 0,-11 17-2 0,16-20 0 16,-16 20-1-16,0 0 0 0,0 0-1 0,0 0 2 16,0 0-1-16,8 23-2 0,-8-6-2 0,-1 5-13 15,-3-1-3-15,2 3-15 0,-3-2-3 0,4 4-19 16,-5-7-12-16,10 8-23 0,-4-27-6 15,8 38-17-15,-8-38-6 0,18 31 2 0,-18-31 16 16,30 25-19-16,-30-25-63 0,36 2-196 16,-5 8-22-16,-14-21 371 0</inkml:trace>
  <inkml:trace contextRef="#ctx0" brushRef="#br1" timeOffset="159888.1879">14469 11766 1052 0,'0'0'95'16,"0"0"-34"-16,-18 8 3 0,18-8 1 0,0 0-8 15,-22-7-5-15,22 7 2 0,0 0-1 16,-18-1 0-16,18 1-4 0,-17-6-6 0,17 6-3 16,-18-4-7-16,18 4-5 0,0 0-4 15,-24 1-6-15,24-1-3 0,0 0-5 0,-20 19 0 16,20-19 0-16,-20 30 6 0,11-11-1 0,-2 5 3 15,0 1-5-15,1 2 0 0,-1 0-5 0,4 0 2 16,-2-3-7-16,4-5 1 0,5-19-4 0,2 27 2 16,-2-27 0-16,0 0 0 0,29 11 5 0,-12-16-2 15,6-7 2-15,5-4-1 0,2-7 3 16,6-5-4-16,0-6 4 0,3-4-8 0,0-3 3 16,0 1-7-16,1 0 7 0,-1 1-5 0,-3 3 3 15,-4-3-2-15,-3 3 0 0,-3-1 0 16,-6 2 0-16,-1-1 0 0,-4 2-4 0,-2 3 8 15,-6 4-17-15,-2 7 17 0,-5 20-8 0,-2-25 1 16,2 25 1-16,-17 5 2 0,17-5-3 0,-35 37-12 16,12-5 24-16,-2 7-19 0,-3 7 20 15,0 5-2-15,-2 2-10 0,4 0 9 0,0 0-10 16,3-1 8-16,6-7-8 0,5-4 4 0,8-6-11 16,8-7-6-16,9-1-21 0,7-10-8 0,12-2-29 15,-2-11-30-15,18 10-80 0,-18-28-149 0,21 10-226 16,0-1 12-16,-5-13 424 0</inkml:trace>
  <inkml:trace contextRef="#ctx0" brushRef="#br1" timeOffset="160294.4681">15840 11291 1579 0,'-17'8'94'0,"17"-8"-39"0,0 0-18 16,-20 4-13-16,20-4-8 0,0 0-11 0,0 24 0 15,-2-3 0-15,-1 4 7 0,0 4 13 0,0 6-25 16,-2 3 23-16,2 5-21 0,-3 3 4 16,0 1 5-16,-2 2-11 0,0-2 5 15,1-1-11-15,-3 0 10 0,1-4-13 0,1-2 6 16,3-3-15-16,0-5-3 0,8-2-20 0,-3-8-14 15,10 2-22-15,-10-24-68 0,20 31-99 0,-20-31-229 16,0 0-50-16,19 19 231 0</inkml:trace>
  <inkml:trace contextRef="#ctx0" brushRef="#br1" timeOffset="160497.5636">15522 11722 1730 0,'0'0'91'16,"0"0"-48"-16,-17 6-22 0,17-6-11 0,0 0-5 16,17-2 3-16,-17 2 6 0,33-7 1 15,-8 0-3-15,2-2-5 0,8-2-7 0,1-1-1 16,3-2-10-16,5 0-8 0,1-3-20 0,5 4-21 16,-8-8-32-16,10 13-20 0,-16-14-32 0,15 21-30 15,-22-17-40-15,17 17-123 0,-9 2-92 0,-13-11 106 16,12 21 323-16</inkml:trace>
  <inkml:trace contextRef="#ctx0" brushRef="#br1" timeOffset="161013.1871">16186 11222 1514 0,'0'0'151'0,"0"0"-95"0,-17-5-23 0,17 5-7 15,0 0-10-15,0 0 5 16,0 0 0-16,4 29 5 0,-5-10-3 0,2 7 0 15,-3 3-6-15,0 3 6 0,-4 3-3 0,1 4-8 16,-6 2 16-16,2 3-21 0,-6 1 15 0,-1-1-14 16,-2 2-8-16,-1 1 0 0,-2-2 0 0,1-1 0 15,1-4 0-15,1-4 0 0,6-7 0 0,2-5 0 16,6-6 0-16,4-18 0 0,4 21 0 16,-4-21 0-16,17 9 0 0,-17-9 0 0,35-3 0 15,-10-7 0-15,2-8 0 0,3-4 0 0,1-6 0 16,2 1 0-16,-1-2 0 0,-1 2 0 0,-4 3 0 15,-3 2 0-15,-5 5 0 0,-19 17 0 16,28-24 0-16,-28 24 0 0,0 0 0 0,18-9 0 16,-18 9 0-16,0 0 0 0,0 0 0 0,-5 29 0 15,-1-8 0-15,-3 3 0 0,0 0 0 16,-1-1 0-16,4-2 0 0,1-4-6 0,6 1-24 16,-1-18-4-16,10 27-9 0,-10-27-3 0,27 19-11 15,-27-19-14-15,37 10-28 0,-37-10-32 0,49 1-68 16,-49-1-158-16,40-24-138 0,-6 20 25 0,-17-18 462 15</inkml:trace>
  <inkml:trace contextRef="#ctx0" brushRef="#br1" timeOffset="161372.5612">16569 11687 1376 0,'-23'-8'274'0,"23"8"-180"0,-35 14-39 15,35-14-8-15,-27 19-18 0,27-19-8 0,-15 19-4 16,15-19 2-16,-9 22-2 0,9-22 0 0,6 21-1 15,-6-21 1-15,21 21-2 0,-21-21 1 16,36 12-4-16,-11-9-7 0,1-3-5 0,3-3 0 16,2-3 0-16,1 0 0 0,2-4 0 0,2-2 0 15,2 0 0-15,2-2 0 0,-1-3 0 0,-3 1 0 16,-4-1 0-16,-5 0 0 0,-7 3 0 0,-20 14 0 16,26-27 0-16,-26 27 0 0,5-25 0 0,-5 25 0 15,-12-26 0-15,12 26 0 0,-28-22 0 16,9 15 0-16,-4 4 0 0,-1 5 0 15,-4 5 0-15,-4 5 0 0,0 4 0 0,-4 3 0 16,5 6 0-16,1 0 0 0,4 3 0 0,1 0 0 16,5 2 0-16,3-1 0 0,4-1 0 0,6-4 0 15,6-1 0-15,5-5 0 0,7-1 0 0,-11-17 0 16,36 28-17-16,-12-22-19 0,9 0-21 0,-1-9-12 16,15 7-35-16,-7-18-54 0,27 18-152 0,-8-18-276 15,1-3 53-15,11 7 357 0</inkml:trace>
  <inkml:trace contextRef="#ctx0" brushRef="#br1" timeOffset="161841.3434">17919 11229 1228 0,'0'0'100'16,"0"0"-3"-16,0 0-12 0,0 0-26 0,-6 25-14 15,-3-5-17-15,1 9 7 0,-5 5-5 16,2 6 6-16,-4 3 2 0,4 4-28 0,-2 0 18 15,2 4-28-15,0-2 4 0,0-1 5 16,1-2-12-16,2-3 8 0,2-1-10 0,3-5 6 16,5-1-8-16,0-3 2 0,7-3-19 0,-2-4-8 15,9 0-35-15,-16-26-22 0,36 40-61 0,-36-40-124 16,31 10-239-16,-6-1-5 0,-8-12 368 0</inkml:trace>
  <inkml:trace contextRef="#ctx0" brushRef="#br1" timeOffset="162591.3442">18015 11668 1439 0,'-25'19'68'16,"8"-11"-36"-16,17-8 1 0,-18 21-6 0,18-21-2 16,-5 21-14-16,5-21-5 0,0 0 0 0,11 23 4 15,-11-23 5-15,22 10 3 0,-22-10 1 16,34 3 1-16,-15-4-5 0,5 1 0 0,2-5 0 15,2 2 0-15,1-4 0 0,3 1-5 0,-2-2-2 16,-2 0-6-16,-1-2 1 0,-3 0-2 0,-4 0 3 16,-2 0-1-16,-18 10 3 0,30-21-1 0,-30 21 3 15,17-21-3-15,-17 21 0 0,8-22-2 16,-8 22 0-16,-3-26-2 0,3 26 2 16,-12-28-4-16,12 28 3 0,-26-23-3 0,9 14 2 15,-1 3 0-15,-2 3 1 0,-2 4 3 0,-1 5 2 16,-1 4 6-16,-1 3-1 0,1 7 5 0,-2 0-7 15,2 3 5-15,2 1-8 0,2 3 5 0,5-2-6 16,4 2 2-16,2-2-7 0,4 0 2 0,5-4-5 16,4 1 3-16,6-2-4 0,2-3 2 0,6-2-6 15,4-1-3-15,3-2-9 0,5-5-5 16,0 0-6-16,2-4-2 0,4 1-9 0,-3-7-8 16,7 4-21-16,-6-12-16 0,10 10-25 15,-14-17-28-15,15 13-11 0,-18-17-24 0,13 12 10 16,-12-11 19-16,5 5 39 0,-7-2 42 0,-2 0 38 15,-3 0 18-15,-4-2 8 0,-3 2 5 0,-2 1 24 16,-12 17 25-16,14-33 32 0,-14 33 21 0,0-26 15 16,0 26 4-16,-10-17 8 0,10 17-8 15,-17-5-11-15,17 5-23 0,-21 6-25 0,21-6-14 16,-24 15-15-16,24-15-1 0,-27 26-5 0,15-6 0 16,-4-2-5-16,4 5-1 0,-3 0-10 0,3 3 5 15,-2 1-6-15,2 1 6 0,-1-2-3 0,2 2 3 16,1-4-6-16,0 2 0 0,2-6-9 0,2 0 0 15,6-20-7-15,-6 25 2 0,6-25-3 16,0 0 0-16,0 0-1 0,0 0-1 16,21 13 1-16,-21-13 0 0,26-17 3 0,-9 0-1 15,3-4 3-15,3-5-3 0,3-1 5 0,-1-4-5 16,2 1 5-16,1-1-3 0,-1 2 6 0,1 1-3 16,-4 1 3-16,-1 3-6 0,-3 2 3 0,-2 4-4 15,-18 18 1-15,30-27 0 0,-30 27 0 0,19-10-2 16,-19 10 2-16,0 0-3 0,0 0 3 15,9 19 1-15,-6-2-2 0,-2 2 0 0,-1 7-15 16,-2-2-5-16,0 1-19 0,0-1-4 0,7 2-14 16,-4-8-12-16,12 7-30 0,-13-25-36 15,31 35-68-15,-31-35-71 0,36 4-195 0,-7 6 2 16,-8-19 344-16</inkml:trace>
  <inkml:trace contextRef="#ctx0" brushRef="#br1" timeOffset="162903.8107">19257 11549 1349 0,'-35'-7'162'15,"17"14"-65"-15,-10-5-22 0,8 9-14 0,-3-2-25 16,1 6-8-16,1-2-10 0,3 4 3 16,18-17-6-16,-29 30 2 0,29-30-8 15,-15 29 2-15,15-29-5 0,0 26 2 0,0-26-2 16,16 24 4-16,-16-24 0 0,32 18 2 0,-10-11 0 15,5-2 0-15,-1-3-3 0,1 3-1 0,-1-1-5 16,-2 1-1-16,-5 2-2 0,-2 0 0 0,-17-7 0 16,23 22 3-16,-23-22 0 0,11 30 5 0,-11-13-2 15,-3 1 0-15,-5 2-4 0,-2-1 0 16,-6 3-4-16,-3 0 4 0,-4-2-5 0,-2 0 4 16,-2-1-3-16,-1-3-9 0,1-1 9 0,4-3-12 15,0-2 21-15,4-3-17 0,19-7 4 0,-28 6-26 16,28-6-22-16,0 0-31 0,0 0-89 0,-11-27-139 15,11 27-270-15,22-27 25 0,-13 0 371 0</inkml:trace>
  <inkml:trace contextRef="#ctx0" brushRef="#br1" timeOffset="163403.8754">20366 11318 1341 0,'-7'-24'62'15,"7"24"-30"-15,7-24-10 0,-7 24-9 0,16-23-1 16,-16 23-4-16,0 0-4 0,19-12 5 0,-19 12 20 16,0 0 18-16,0 17 11 0,2 6 5 0,-8 4-17 15,2 10-8-15,-5 4-1 0,0 6-31 0,-5 1 21 16,1 2-22-16,-5 0 4 0,3-2 9 16,-1-3-16-16,2-3 4 0,0-4-10 0,2-2 8 15,4-2-13-15,0-5 1 0,5 0-17 0,-1-7-6 16,4 2-28-16,0-24-21 0,4 35-44 0,-4-35-43 15,12 18-75-15,-12-18-257 0,0 0 46 0,29-1 257 16</inkml:trace>
  <inkml:trace contextRef="#ctx0" brushRef="#br1" timeOffset="163872.6449">20057 11541 1340 0,'-24'-5'134'0,"24"5"-50"15,0 0-35-15,-15 22-17 0,15-22-10 0,6 24-1 16,-6-24-4-16,24 29 2 0,-7-17-5 16,4 0 2-16,3-2-6 0,4 0 0 0,2-3-5 15,4-1 0-15,0-2-2 0,3-3-2 16,0-1-1-16,1-1-1 0,0-3 1 0,-2 0 0 16,-2-2 0-16,-1 0-1 0,-3-1 2 0,-4 0-1 15,-2 0 2-15,-1-1-2 0,-2 0 1 0,-1 1 0 16,-20 7 2-16,26-15-1 0,-26 15 6 0,0 0 2 15,0 0 7-15,0 0 7 0,0 0-1 16,0 0-4-16,0 0-11 0,0 0-6 0,0 0-5 16,-25 8 2-16,8 6 0 0,0 0 5 0,-2 6-5 15,1 1 6-15,-1 2-5 0,2 2 7 0,0-1-1 16,3 0 7-16,5 0-5 0,1 0 5 0,5-2-8 16,4-1 2-16,4-3-6 0,-5-18 2 0,22 30-2 15,-5-18 2-15,3-3-1 0,5-5 1 16,5-4 1-16,4-3-3 0,3-6 1 15,3-2-1-15,-1-2 0 0,-3-4-2 0,-5-2 3 16,-5 0-5-16,-3-3 5 0,-1-1-6 0,-5 2 2 16,-5-1-6-16,-3 3 3 0,-5 0-4 0,-7 2 1 15,-5-1-5-15,8 18-1 0,-28-28-5 0,9 17-3 16,-2-1-9-16,1 3-4 0,-7-1-15 0,9 6-10 16,-7-5-12-16,25 9-17 0,-37-2-41 15,37 2-83-15,-18 13-173 0,18-13-103 0,0 0 164 16</inkml:trace>
  <inkml:trace contextRef="#ctx0" brushRef="#br1" timeOffset="167489.0749">856 12966 1492 0,'-29'1'57'0,"9"5"-19"15,20-6-23-15,-27 6-9 0,27-6-4 0,0 0-1 16,0 0-16-16,0 0-32 0,0 0-35 0,0 0-52 16,0 0-49-16,8-31-18 0,15 14-176 0,5 8-33 15,-11-19 249-15</inkml:trace>
  <inkml:trace contextRef="#ctx0" brushRef="#br1" timeOffset="171435.4343">7901 12665 782 0,'-10'-27'126'0,"7"10"15"0,-15-10-34 0,18 27-7 16,-29-36-25-16,29 36-22 0,-39-31-8 0,19 21-5 16,-7-3 2-16,3 9-4 0,-4 0-4 0,2 7-7 15,-4 4-3-15,3 5-3 0,-1 4-3 16,4 7 5-16,-2 3-5 0,4 8 9 0,-1 5 13 16,2 6-30-16,2 2 24 0,4 6-24 0,1-1-1 15,5 3 13-15,2-2-15 0,5-1 5 0,2-4-14 16,3-2 8-16,6-6-11 0,3-2 6 0,5-3-15 15,0-6 1-15,4 0-14 0,-4-10-49 0,9 8-9 16,-26-27-71-16,48 30-57 0,-48-30-108 0,30-7-203 16,-2 13 78-16,-19-24 437 15</inkml:trace>
  <inkml:trace contextRef="#ctx0" brushRef="#br1" timeOffset="171654.2038">7177 13031 1732 0,'-20'14'43'0,"20"-14"-31"15,0 0-9-15,24-4 2 0,-3-4 6 0,5 1-1 16,5-5 1-16,4-1-7 0,5-3 1 16,4 1-6-16,3 2-6 0,3-1-14 0,4 4-23 15,-8-6-40-15,11 15-37 0,-14-15-31 0,15 20-23 16,-18-14-4-16,11 18-22 0,-12-5-59 15,-5-8-104-15,14 23 138 0,-24-21 226 0</inkml:trace>
  <inkml:trace contextRef="#ctx0" brushRef="#br1" timeOffset="172044.8092">8148 12961 1169 0,'0'0'104'0,"-27"-15"-24"0,27 15-10 0,-35-14-10 15,35 14-13-15,-39-10-8 0,17 9 2 16,-5-3 2-16,5 8 1 0,-3-2-1 0,4 7-5 16,-3 0-3-16,3 6 0 0,-2-1-9 0,2 8 3 15,1 0-9-15,3 2 2 0,1-1-6 0,4-2-1 16,3-1-10-16,5-2 2 0,4-1-8 0,0-17 1 16,11 31-1-16,-11-31 1 0,27 23-2 15,-7-15 3-15,3-4-2 0,3-3 3 0,4-5-1 16,3-2-4-16,-2-3 1 0,4-4-2 0,-2-2 4 15,1-3-1-15,-1-2 4 0,-4 1-5 0,-2-2 5 16,-3 0-4-16,-4-1 4 0,-4 1-2 0,-3 2 1 16,-3 2-1-16,-10 17 5 0,11-25 0 15,-11 25 1-15,0 0 2 0,1-17-2 16,-1 17-1-16,0 0 1 0,0 0-5 0,0 0-2 16,0 0 0-16,0 0-5 0,-20 25 4 0,14-8-7 15,0 4-2-15,1 3-8 0,1 1-3 0,2 1-8 16,0-5-2-16,4 1-11 0,1-5-5 0,8 2-28 15,-11-19-22-15,29 25-49 0,-29-25-55 0,40 2-92 16,-13-4-224-16,-5-17 71 0,17 15 397 0</inkml:trace>
  <inkml:trace contextRef="#ctx0" brushRef="#br1" timeOffset="172264.3753">8820 12420 1274 0,'0'0'155'0,"-20"23"-70"16,9-1-14-16,-10 0-25 0,4 8-7 16,-5 4-14-16,1 6 5 0,1 0 9 0,1 6-26 15,0 0 22-15,3 1-27 0,2 0 5 0,3-1 7 16,1-3-15-16,3 1 4 0,1-3-12 0,1-3 1 16,3-3-18-16,-1-9-7 0,8 3-46 0,-5-29-34 15,13 43-48-15,-13-43-74 0,0 0-237 0,23 24-44 16,-23-24 236-16</inkml:trace>
  <inkml:trace contextRef="#ctx0" brushRef="#br1" timeOffset="172451.871">8500 12908 1668 0,'-37'3'136'0,"37"-3"-87"0,0 0-20 16,0 0-7-16,0 0-6 0,23 3 2 0,-23-3-4 15,35-8-5-15,-12 0 0 0,4-1-6 0,3-3-4 16,3-1-7-16,-1 1-7 0,-1-1-20 0,2 3-17 16,-7-6-35-16,12 14-58 0,-20-22-99 0,28 18-255 15,-12-3-40-15,-6-5 192 0</inkml:trace>
  <inkml:trace contextRef="#ctx0" brushRef="#br1" timeOffset="172766.3657">9164 12504 1249 0,'0'0'262'15,"0"0"-184"-15,0 0-31 0,0 0-8 0,0 0-2 16,5 19-3-16,0-2 0 0,-4 1-13 0,1 4-2 16,-2 3-12-16,0 4 2 0,-3 5 12 15,0 4-26-15,-4 2 23 0,0 1-25 0,-3 0 6 16,-1-1 7-16,1 0-10 0,0 0 9 16,1-3-11-16,2-2 2 0,3-2-12 0,1-5-4 15,4-3-24-15,-1-25-16 0,7 39-50 0,-7-39-75 16,14 20-185-16,-14-20-182 0,0 0 63 0,25 12 477 15</inkml:trace>
  <inkml:trace contextRef="#ctx0" brushRef="#br1" timeOffset="172969.4778">8929 12877 1728 0,'0'0'116'0,"0"0"-63"0,-17 5-17 0,17-5-16 16,0 0-11-16,0 0-2 15,0 0 1-15,30-14 1 0,-11 5-1 0,7-2-3 16,3-2-5-16,6-3 1 0,2-1-9 0,3 2-8 16,-2-3-21-16,4 4-21 0,-6-6-39 0,7 15-49 15,-18-18-69-15,18 28-97 0,-21-10-144 0,5-5-44 16,12 17 346-16</inkml:trace>
  <inkml:trace contextRef="#ctx0" brushRef="#br1" timeOffset="173665.1606">9342 12852 1217 0,'0'0'171'0,"0"0"-110"0,0 0-5 0,0 0 9 15,0 0 5-15,32-11-13 0,-32 11-19 0,35 0-9 16,-17 1-8-16,4-1-4 0,-1 0-3 0,3 0-2 16,-2-2-1-16,1 1 0 0,0-3-5 0,-1 0-2 15,0 1-1-15,-3-3-2 0,0 0 1 16,-19 6-2-16,28-15 2 0,-28 15-1 0,17-13 2 16,-17 13 3-16,0 0 1 0,8-22-1 15,-8 22 2-15,-5-18-4 0,5 18 0 0,-16-17-2 16,16 17 0-16,-21-13-1 0,21 13 1 0,-28-8-3 15,9 6 2-15,1 3-1 0,-1 0-3 0,-2 6 4 16,-1 1-2-16,1 3 2 0,-2 5-1 0,-1 3 3 16,0 4-5-16,1 4 8 0,-1-1-1 15,4 3 8-15,3-2-3 0,5-1 5 0,4-4-9 16,6 0 2-16,5-4-5 0,-3-18 1 0,25 29 0 16,-6-19 4-16,4-3-2 0,5-5 0 0,4-4 0 15,2-5-4-15,3-5 2 0,1-3-4 0,4-3 2 16,-2-1-2-16,0-2 1 0,-1-1-2 0,0 1 9 15,0 0-3-15,-3-1 7 0,0 3-11 16,-6 0-1-16,-3 2 0 0,-8 6 0 16,-19 11 0-16,22-14 0 0,-22 14 0 0,0 0 0 15,0 0 0-15,0 0 0 0,0 0 0 0,5 19 0 16,-5-19 0-16,-10 35 0 0,0-12 0 0,0 3 0 16,-1 2-2-16,-2 2-5 0,0 2 3 0,1 0-4 15,-2-1 5-15,4-1-3 0,1-6-1 0,4-1-1 16,2-4 3-16,3-19-2 0,0 27 7 15,0-27-2-15,0 0 1 0,0 0-3 0,0 0 4 16,0 0 6-16,0 0 2 0,0 0 6 0,17-18-3 16,-13 1 1-16,2-4-5 0,1 0-1 0,0-4-6 15,-2-1 0-15,2-1 0 0,-1-1 0 16,1 2 0-16,-2 3 0 0,1 0 0 0,0 3 0 16,1 1 0-16,-1 1 0 0,-6 18 0 0,13-29 0 15,-13 29 0-15,17-24 0 0,-17 24 0 16,23-21 0-16,-23 21 0 0,29-16 0 0,-12 8 0 15,4-2 0-15,0 1 0 0,3 1 0 0,-1-5-53 16,7 6-45-16,-6-14-39 0,22 22-188 0,-17-16-299 16,9 1 45-16,2 8 349 0</inkml:trace>
  <inkml:trace contextRef="#ctx0" brushRef="#br1" timeOffset="178993.7456">21660 11640 881 0,'11'21'173'0,"-11"-21"-111"0,0 0 0 15,-18 3 2-15,18-3 3 0,0 0 2 0,-12 17-10 16,12-17-11-16,-15 17-2 0,15-17-5 16,-14 20 1-16,14-20-4 0,-13 23 3 0,13-23-10 15,-14 30-1-15,14-30-10 0,-15 36-2 16,8-15-8-16,0-2 0 0,-1 3-7 0,1-3 2 15,0 0-6-15,3-2 3 0,4-17-3 0,-5 20 0 16,5-20-1-16,0 0 2 0,0 0-1 0,0 0 0 16,0 0 3-16,0 0-1 0,24-16 4 0,-24 16-1 15,24-31 1-15,-11 9-3 0,2-2 4 0,-1-4-9 16,1 1 8-16,-2 1-8 0,0-2 5 0,0 0-3 16,-2 0 4-16,1 3-6 0,-1 1 7 15,-3 3-7-15,2 3 5 0,-10 18-2 0,12-24 2 16,-12 24-3-16,0 0 3 0,0 0-1 15,0 0 0-15,0 0 3 0,0 0-3 0,1 23 2 16,-6-4-4-16,-2 4 4 0,0 2-5 0,-2 1 6 16,0-1-2-16,0-2 7 0,3-2-1 0,2-2 3 15,4-19-6-15,2 32 0 0,-2-32-4 16,15 21 2-16,-15-21-4 0,33 10 2 0,-10-9 0 16,3-3-1-16,4-6 3 0,2-1-2 0,3-4 2 15,2-2-3-15,0-2 2 0,1-1-5 0,0-1 6 16,-3-1-5-16,-1 1 4 0,0 1-3 0,-6 2 2 15,-2 3-2-15,-6 4 3 0,-20 9-2 0,25-9 1 16,-25 9-1-16,0 0 1 0,0 0 1 16,0 0 1-16,0 0-2 0,0 16-1 15,0-16 1-15,-15 34-4 0,3-12 2 0,0 1-6 16,0-2 2-16,1 0-8 0,2-4-2 0,4 4-14 16,5-21-9-16,3 36-26 0,-3-36-21 0,15 32-43 15,-15-32-55-15,26 25-88 0,-26-25-233 0,24 15 48 16,3-1 335-16</inkml:trace>
  <inkml:trace contextRef="#ctx0" brushRef="#br1" timeOffset="179400.0005">22561 11631 1109 0,'-18'-19'70'0,"18"19"-29"0,-34-26 2 15,34 26-3-15,-34-11 5 0,17 15-4 0,-6-2-4 16,1 10 2-16,-5 0 0 0,5 9 8 15,-4-2-3-15,4 9 10 0,-3-4-9 0,6 6 2 16,-2-3-13-16,7 4 2 0,-1-4-7 0,4 2 2 16,3-4-8-16,4 0-1 0,5-6-9 0,4-1-2 15,-5-18-5-15,21 29-1 0,-21-29-3 0,30 18 0 16,-9-13-1-16,2-3 2 0,2-3-2 16,2-4 0-16,0-4 1 0,1-3-3 0,-1-4 4 0,-1-1-5 15,1-1 4-15,-1-3-3 0,-2 2 4 16,0-3-5-16,-3 2 4 0,-3-2-3 15,-3 0 2-15,-4 3-1 0,-3-1 3 0,-2 1-5 16,-2 1 3-16,-3 0-6 0,-2 1 2 0,1 17-4 16,-6-26 3-16,6 26 0 0,0 0 2 0,0 0 0 15,-21-14 0-15,21 14-1 0,0 0-2 0,-20 23 0 16,12-6-5-16,0 5 3 0,3 2-8 0,-1 1 1 16,5 2-11-16,-1-3-5 0,6 5-20 15,-4-8-13-15,10 8-28 0,-10-29-25 0,18 38-56 16,-18-38-53-16,26 14-121 0,-5-6-123 0,-21-8 176 15,44-6 293-15</inkml:trace>
  <inkml:trace contextRef="#ctx0" brushRef="#br1" timeOffset="179603.1086">23158 11084 1379 0,'-6'31'202'0,"-19"-9"-125"0,13 13-12 0,-5-3-25 16,3 5-1-16,1 2-16 0,1 3 0 0,-2 4-10 16,5 4-10-16,-2 0 19 0,1 2-25 15,3-1 16-15,1 0-7 0,1 0-16 16,0-4 7-16,4 1-14 0,-1-6-4 0,5-5-27 16,-6-12-31-16,13 8-59 0,-10-33-169 0,9 30-157 15,-9-30-74-15,17 18 262 0</inkml:trace>
  <inkml:trace contextRef="#ctx0" brushRef="#br1" timeOffset="179884.377">23248 11488 1239 0,'-35'43'280'15,"7"-32"-183"-15,10 12-23 0,-9-6-21 16,10 5-7-16,-4-6-13 0,7 2 3 15,-3-5-6-15,17-13 4 0,-26 24-2 0,26-24-2 16,0 0-7-16,-15 20-5 0,15-20-7 0,0 0-2 16,0 0-7-16,0 0-2 0,17 9 0 0,-17-9 0 15,23 4 0-15,-23-4 0 0,30-3 0 0,-13 2 0 16,-17 1 0-16,33-2 0 0,-16 4 0 0,-17-2 0 16,30 8 0-16,-30-8-20 0,27 10-14 0,-27-10-9 15,21 16-18-15,-21-16-29 0,25 16-48 16,-25-16-87-16,27-4-252 0,-27 4-71 0,22-5 138 15</inkml:trace>
  <inkml:trace contextRef="#ctx0" brushRef="#br1" timeOffset="180259.3509">23443 11653 1581 0,'-22'0'120'0,"22"0"-53"0,0 0-20 15,0 0-10-15,0 0-11 0,-14 17-3 0,14-17-3 16,0 0 3-16,17 8 2 0,-17-8 0 0,27 2-4 16,-7-4-3-16,1-2-6 0,1-2-10 0,1 1-2 15,-1-2 0-15,-1 0 0 0,1-3 0 16,-1 3-4-16,-21 7-2 0,28-17 4 16,-28 17 2-16,0 0 3 0,15-24-2 0,-15 24 1 15,-2-21-2-15,2 21 0 0,-11-25-3 0,11 25 2 16,-22-25-1-16,5 16 0 0,-2 0-1 0,-3 2 4 15,-2 3-2-15,-2 3 1 0,1 2 2 0,-2 4-1 16,0 5 4-16,0 4 1 0,3 5-3 0,1 2-3 16,2 4 0-16,4 0 0 0,5 2 0 15,1-1 0-15,6 0 0 0,5-2 0 0,5-4 0 16,7-3 0-16,-12-17 0 0,38 26 0 0,-11-19 0 16,4-2 0-16,3-4 0 0,4-2 0 0,-1-5 0 15,3 1-25-15,-4-7-47 0,11 9-40 0,-13-16-74 16,24 20-213-16,-14-14-196 0,-2-3 42 15,6 11 449-15</inkml:trace>
  <inkml:trace contextRef="#ctx0" brushRef="#br1" timeOffset="181283.1435">4550 13097 961 0,'3'-16'85'0,"-3"16"-16"15,12-27 1-15,-12 27-6 0,15-18 5 0,-15 18-4 16,0 0-10-16,24-7-4 0,-24 7 0 0,0 0-2 16,0 0-2-16,18 19 1 0,-18-19-5 0,8 27-5 15,-8-27-14-15,2 36-3 0,-3-13-10 0,0 2 6 16,-3 1-3-16,-1 0 3 0,-2 2-10 0,-3 0-17 16,0 0 24-16,-2 3-27 0,0-2 23 15,0 0-6-15,1 1-13 0,0-8-2 16,2 0-15-16,9-22-16 0,-8 28-31 0,8-28-33 15,0 0-61-15,0 0-89 0,0 0-290 0,34-28 52 16,-24-5 344-16</inkml:trace>
  <inkml:trace contextRef="#ctx0" brushRef="#br1" timeOffset="181455.0693">4655 12686 1485 0,'-24'14'132'0,"-7"-10"-79"0,9 10-25 0,-1-5-2 15,5 5 2-15,0-3-12 0,18-11-7 0,-24 20-9 16,24-20-6-16,0 0-18 0,0 0-21 0,-7 20-25 16,7-20-25-16,25 0-38 0,-25 0-56 15,44-16-133-15,-10 9-155 0,-9-15 62 16,21 16 415-16</inkml:trace>
  <inkml:trace contextRef="#ctx0" brushRef="#br1" timeOffset="181673.7551">5323 12472 1202 0,'-23'18'82'0,"21"5"0"15,2-23-2-15,-9 46 5 0,0-20-13 0,10 11-13 16,-4 2-2-16,4 9-35 0,-2 1 13 16,1 5-25-16,-1 0-3 0,-1 7 10 0,0 1-15 15,-1 1 9-15,0 2-15 0,-2-5 11 0,-1-2 2 16,-1-1-20-16,-1-6 15 0,2-5-36 0,4-4 6 15,1-8-9-15,8-4-34 0,-7-30-29 16,18 33-109-16,-18-33-118 0,0 0-212 0,22-17 56 16,-20-10 464-16</inkml:trace>
  <inkml:trace contextRef="#ctx0" brushRef="#br1" timeOffset="181845.6123">5253 13079 1369 0,'-47'-14'209'0,"24"17"-87"16,-9-7-19-16,14 8-20 0,0-4-18 15,18 0-16-15,0 0-19 0,0 0-15 16,0 0-13-16,0 0-2 0,0 0 0 0,22 2 0 16,7-7 0-16,7-6 0 0,9-6 0 0,5-4 0 15,10-2-25-15,1-6-34 0,10 11-57 0,-9-19-112 16,26 16-406-16,-14-2 31 0,3 0 222 0</inkml:trace>
  <inkml:trace contextRef="#ctx0" brushRef="#br1" timeOffset="182958.4484">11436 12883 797 0,'-1'-17'141'0,"1"17"-53"15,0-30 1-15,0 30-6 0,-2-29 2 0,2 29-9 16,-10-23-8-16,10 23-8 0,-21-15-4 0,21 15-5 16,-29-4-9-16,12 9-4 0,-5-2-3 0,1 8-3 15,-5 0-3-15,1 7 1 0,-3 3-5 0,3 3 8 16,-3 0-9-16,1 5 2 0,3-1-8 16,3 2 3-16,3-2-10 0,3-2 5 0,4-5-9 15,2-4-2-15,9-17-3 0,-7 29-1 16,7-29-2-16,9 21 3 0,-9-21-1 0,22 12 2 15,-22-12-1-15,34 6 1 0,-10-7-1 0,3-4-1 16,3-2 1-16,3-3-3 0,1-3 2 0,0-3-2 16,2-3 1-16,-2-1-2 0,-2-3 3 0,-1 0-2 15,-4 0 3-15,-3-1 0 0,-3 2 0 16,-3 2-3-16,-4 2 3 0,-14 18-5 0,19-32 5 16,-19 32-2-16,8-20 1 0,-8 20 1 0,0 0-1 15,0 0 1-15,0 0-2 0,0 0-3 0,0 0-4 16,-17 12-2-16,17-12-4 0,-16 35 5 0,5-9-2 15,2 2 5-15,-2 5-8 0,1 0 2 16,3 2-13-16,-1-3-1 0,7 0-11 0,0-6-4 16,7 2-21-16,-2-10-12 0,12 6-30 15,-16-24-21-15,31 29-46 0,-31-29-38 0,43 10-30 16,-21-10-135-16,-2-16-11 0,19 18 310 0</inkml:trace>
  <inkml:trace contextRef="#ctx0" brushRef="#br1" timeOffset="183302.1705">11980 12871 1134 0,'0'0'217'16,"-17"-7"-106"-16,17 7-22 0,0 0-18 0,-18 12-19 15,18-12-23-15,-18 13-7 0,18-13-5 16,-23 28 3-16,11-10-4 0,1 4 5 0,-2-1-7 16,3 4 3-16,-2-1-5 0,1 2 2 0,1-2-6 15,3-2 4-15,0-4-8 0,3-1 2 0,4-17-5 16,0 24-1-16,0-24 0 0,0 0-1 15,0 0-1-15,21 14 2 0,-21-14-1 0,18-6-2 16,-18 6 4-16,23-18-3 0,-23 18 5 0,31-32-4 16,-14 10 2-16,0-2-3 0,1-3 5 0,0-1-4 15,-1 2 5-15,0 0-5 0,-2 2 4 0,-2 5-5 16,-1 1 5-16,-12 18-4 0,20-28 3 0,-20 28-2 16,0 0 1-16,14-17-1 0,-14 17-1 15,0 0-1-15,0 0 1 0,0 0 1 0,6 24-2 16,-6-24 3-16,5 31-10 0,-4-14-4 15,3 4-13-15,-1-2-6 0,3 4-11 0,-3-5-4 16,12 5-20-16,-15-23-14 0,27 34-34 0,-27-34-41 16,35 23-57-16,-35-23-57 0,29 4-180 0,0 12 87 15,-29-16 363-15</inkml:trace>
  <inkml:trace contextRef="#ctx0" brushRef="#br1" timeOffset="183708.3978">12538 12848 1247 0,'-21'-19'166'16,"21"19"-68"-16,-20-22-16 0,20 22-10 16,-20-12-11-16,20 12-14 0,-22-2-11 0,22 2-3 15,-25 13-13-15,25-13-5 0,-32 34-6 16,14-9 6-16,2 3-4 0,0 4 8 0,-1 1-7 16,3 2 6-16,0 2-4 0,2-1 5 0,4-2-5 15,0-3 0-15,5-5-8 0,3-4 4 0,2-4-9 16,-2-18 1-16,13 20-2 0,-13-20-1 0,25 9 2 15,-25-9 1-15,33-6 1 0,-11-6-2 0,3-9-1 16,5-6 0-16,2-5 0 0,5-6 0 16,1-4 0-16,1 0 0 0,0-3 0 0,0 1 0 15,-4 2 0-15,0-2 0 0,-6 1 0 0,-4-2 0 16,-3 2 0-16,-5 0 0 0,-2 1 0 16,-3 2 0-16,-4 1 0 0,0 5 0 0,-3 11 0 15,-5 23 0-15,-2-18 0 0,2 18 0 0,0 0 0 16,-25 27 0-16,11-2 0 0,-1 9 0 0,-4 6 0 15,0 5 0-15,-2 1 0 0,2 3 0 16,1 1 0-16,-2 0 0 0,6-3 0 0,3-6 0 16,5-4 0-16,4-5 0 0,7-2-10 0,0-7-57 15,11 4-35-15,-16-27-40 0,40 40-112 0,-40-40-312 16,36 21 4-16,-5-12 219 0</inkml:trace>
  <inkml:trace contextRef="#ctx0" brushRef="#br1" timeOffset="184286.5541">13618 12684 718 0,'0'0'127'15,"6"-21"-19"-15,-6 21-27 0,-1-19-2 0,1 19-27 16,2-22 11-16,-2 22 0 0,5-24-1 0,-5 7 3 15,0 17-4-15,7-28 2 0,-7 28-2 0,9-24 2 16,-9 24-12-16,0 0-5 0,0 0-11 16,13-18-5-16,-13 18-3 0,0 0-4 0,0 0 0 15,0 31-6-15,1-6 3 0,-1 6-4 0,-2 5-12 16,0 3 20-16,-3 5-24 0,0 0 15 0,1 1-7 16,-3 0-10-16,2-2 6 0,-1-2-8 0,0-1 7 15,3-5-7-15,0-2 3 0,3-4-12 0,1-7-5 16,3-2-17-16,-4-20-7 0,12 31-26 15,-12-31-22-15,17 18-42 0,-17-18-57 16,21 2-101-16,-21-2-238 0,12-19 60 0,6 15 341 16</inkml:trace>
  <inkml:trace contextRef="#ctx0" brushRef="#br1" timeOffset="184489.6788">13485 12836 1524 0,'0'0'195'16,"-20"8"-99"-16,20-8-26 0,0 0-21 15,0 0-14-15,0 0-18 0,0 0-9 0,0 0 1 16,0 0 1-16,0 0 1 0,33-13-2 16,-8 5-3-16,4-2-4 0,5-2 1 0,4-1-9 15,3-2-8-15,2-2-17 0,3 2-14 0,-6-5-10 16,10 6-54-16,-11-10-5 0,17 16-93 0,-23-22-71 16,14 13-237-16,-3 4 7 0,-14-12 347 15</inkml:trace>
  <inkml:trace contextRef="#ctx0" brushRef="#br1" timeOffset="184849.0419">14182 12379 1603 0,'0'0'78'0,"-27"19"-24"16,27-19 0-16,-24 31-13 0,13-11-8 16,-3 3-10-16,0 6 3 0,-3 1-1 15,3 7 8-15,-3 1-9 0,1 2-5 0,-1 0 15 16,2 1-34-16,-2 1 0 0,3-1 0 0,-1-1 0 15,2-3 0-15,0-2 0 0,4-2 0 0,1-4 0 16,3-5 0-16,4-5 0 0,1-19 0 0,4 27 0 16,-4-27 0-16,0 0 0 0,21 16 0 0,-21-16 0 15,24-5 0-15,-6-4 0 0,3-2 0 16,2-5 0-16,1-4 0 0,2-3 0 0,-3-2 0 16,0 3 0-16,-2 0 0 0,-2 5 0 0,-19 17 0 15,29-25 0-15,-29 25 0 0,20-11 0 0,-20 11 0 16,0 0 0-16,0 0 0 0,0 0 0 15,14 22 0-15,-14-22 0 0,2 34 0 0,-2-14 0 16,-3 2 0-16,3 1 0 0,-1-2 0 16,2 0 0-16,0-3 0 0,4-1-28 0,-5-17-7 15,15 28-8-15,-15-28 3 0,21 21-14 0,-21-21-16 16,31 12-33-16,-31-12-38 0,41 0-60 0,-30-17-77 16,15 5-215-16,4 6 30 0,-15-17 366 0</inkml:trace>
  <inkml:trace contextRef="#ctx0" brushRef="#br1" timeOffset="185036.5241">14565 12842 1364 0,'0'0'156'0,"-7"-18"-64"16,7 18-20-16,0 0-10 0,0 0-11 15,-18-11-10-15,18 11-6 0,0 0-9 0,-20 28-3 16,13-11-7-16,0 5 2 0,-1 1-6 0,2 5 5 16,0 1-6-16,1 3 1 0,0 0-8 0,2 0 2 15,0-1-9-15,3-2 5 0,2-4-12 0,-2-6-3 16,4-2-14-16,-4-17-6 0,14 20-10 15,-14-20-12-15,24 13-87 0,-24-13-44 0,29-5-113 16,-12-8-283-16,-4-11 109 0,11 8 320 16</inkml:trace>
  <inkml:trace contextRef="#ctx0" brushRef="#br1" timeOffset="185505.3047">14656 12558 1498 0,'-52'-20'207'0,"52"20"-114"0,-24-3-37 15,24 3-20-15,0 0-18 0,0 0-14 0,0 0-6 16,0 0-6-16,0 0-11 0,19 9-16 0,0-1-38 16,-19-8-28-16,38 16-46 0,-38-16-42 0,43 19-21 15,-43-19 11-15,45 19 42 0,-23-9 50 0,5 3 64 16,-4 0 14-16,-1 0 27 0,-3 0 3 16,-19-13 21-16,27 27 42 0,-27-27 48 0,19 25 32 15,-19-25 46-15,8 24-18 0,-8-24-2 16,-4 22-21-16,4-22-39 0,-9 26-18 0,9-26-30 15,-12 29-15-15,4-13-15 0,2 3-5 0,-3-1-12 16,2 1 1-16,-2 2-10 0,1-1 1 0,1 1-4 16,-1 1-1-16,2-3-2 0,6-19 2 0,-10 30-3 15,10-30 4-15,-1 21-5 0,1-21 2 16,0 0-1-16,5 19 0 0,-5-19 1 0,0 0 0 16,0 0 1-16,0 0 1 0,18-11 1 0,-18 11-2 15,25-30 3-15,-9 8-4 0,1-2 2 0,2-1-3 16,-1-2 2-16,2 3-2 0,-2 0 2 0,0 2-1 15,-1-1 0-15,-1 3 0 0,-1 4 0 0,-15 16 0 16,23-23 0-16,-23 23 0 0,0 0 0 16,0 0 0-16,18 2 0 0,-18-2 0 15,-1 22 0-15,0-5 0 0,-3 6 0 0,-2 1 0 16,0 2-2-16,-2 0-9 0,6-1-11 0,-2-1-5 16,7-1-19-16,-1-6-9 0,9 5-30 0,-11-22-23 15,27 28-49-15,-27-28-69 0,35 5-179 0,-12-2-112 16,-4-12 132-16,16 14 385 0</inkml:trace>
  <inkml:trace contextRef="#ctx0" brushRef="#br1" timeOffset="185900.52">15384 12776 1178 0,'-29'-15'127'0,"29"15"-30"0,0 0-4 0,0 0-19 16,-17 6-18-16,17-6-2 0,-8 22-7 0,7-4 4 15,-4-1-12-15,3 5-2 0,-3-2-8 0,2 6 4 16,-4-1-9-16,0 2 3 0,-2-1-10 0,1 1 3 16,-2-1-8-16,2-4 1 0,-1-2-8 0,4-2 0 15,5-18-5-15,-3 27 1 0,3-27-2 0,0 0-2 16,0 0 2-16,0 0-1 0,18 10 3 0,-18-10-2 16,20-18 2-16,-6 1-1 0,4-3 1 15,0-3-1-15,3-3 3 0,1 0-4 0,1-2 3 16,-1 0-5-16,1 0 6 0,0 2-6 0,1-1 8 15,1 1 0-15,-1-1-3 0,0 4-2 0,-3 2 0 16,-2 8 0-16,-19 13 0 0,26-14 0 16,-26 14 0-16,0 0 0 0,0 0 0 0,0 0 0 15,7 24 0-15,-9-7 0 0,-3 3 0 0,-2 6 0 16,-2 0 0-16,-1 1 0 0,2 1 0 16,-1-4 0-16,3 1-12 0,0-4-26 0,4 3-15 15,-2-7-7-15,8 6-31 0,-4-23-19 0,8 35-25 16,-8-35-57-16,0 0 192 0,0 0 0 0,0 0-585 15,30 10 22-15,1 2 356 0</inkml:trace>
  <inkml:trace contextRef="#ctx0" brushRef="#br1" timeOffset="186372.0496">15887 12854 1320 0,'1'19'244'0,"-1"-19"-187"0,0 0-21 0,0 0-2 0,20 14-8 16,-20-14-12-16,25 1-3 0,-25-1 2 15,33-3 3-15,-15-3 6 0,3 0 1 0,-3-4-1 16,3 0-2-16,-3-1-3 0,1-1-7 0,-19 12 0 16,30-26-4-16,-30 26 3 0,22-27-3 0,-22 27 2 15,10-24-3-15,-10 24 0 0,-3-26-2 0,3 26-15 16,-14-24 12-16,14 24-18 0,-26-19 23 0,26 19-15 16,-32-11 8-16,14 9-12 0,-1 2 2 15,-2 3 2-15,-1 4-8 0,0 4 33 16,0 4-28-16,-1 3 34 0,0 4-9 0,1 1 0 15,3 2 11-15,-1 1-1 0,5 0 4 0,1-3-5 16,4-2 1-16,10-21-12 0,-7 31-1 0,7-31-8 16,11 23 0-16,-11-23-2 0,27 15 2 0,-8-12-2 15,4-3-2-15,3-2-8 0,1-4-13 0,2 0-16 16,-1-6-19-16,6 7-23 0,-9-13-46 0,22 18-111 16,-24-14-337-16,13-3 13 0,4 5 262 15</inkml:trace>
  <inkml:trace contextRef="#ctx0" brushRef="#br1" timeOffset="187095.5941">16329 12781 1537 0,'0'0'68'0,"-2"-20"-44"0,2 20-14 15,8-20-10-15,-8 20 1 0,0 0 3 0,12-21 11 16,-12 21 9-16,0 0 5 0,0 0 3 0,0 0-3 16,0 0-1-16,0 0-3 0,0 0-5 0,0 0-6 15,0 27 3-15,-1-10-2 0,-2 8 8 16,-2 5-4-16,-2 4 3 0,-1 1-11 0,-2 4 5 15,-1 0-11-15,0-2 5 0,2-1-8 0,2-2 5 16,2-6-7-16,4-4 3 0,1-4-4 0,0-20 2 0,9 26-3 16,-9-26 1-16,0 0 1 0,24 11 1 15,-24-11 3-15,17-10 3 0,-17 10 4 0,19-27-3 16,-5 5 1-16,-2-5-9 0,1-4 0 16,1-2 0-16,-2-1 0 0,-1 2 0 0,-5 1 0 15,-1 5 0-15,-5-1 0 0,0 3 0 0,-1 1 0 16,-2 1 0-16,-2 2 0 0,2 3 0 0,3 17 0 15,-5-24 0-15,5 24 0 0,0 0 0 0,0 0 0 16,0 0 0-16,0 0 0 0,0 0 0 0,0 0 0 16,29-4 0-16,-7 8 0 0,7-2 0 0,7 3 0 15,1-5-35-15,8 6-27 0,-6-5-30 16,13 12-49-16,-17-17-98 0,26 10-356 0,-16 6 40 16,-7-4 228-16</inkml:trace>
  <inkml:trace contextRef="#ctx0" brushRef="#br1" timeOffset="187251.8427">16967 13157 1972 0,'-17'2'64'0,"17"-2"-53"0,-24-5-11 16,24 5 0-16,-11-18 0 0,11 18 0 0,-5-29-31 16,5 29-22-16,1-40-40 0,-1 40-77 0,7-47-169 15,6 24-269-15,-1 1 38 0,-7-8 388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8995764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lens in the eye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it looks like, what it does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more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HW and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the lesson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the name of the next unit AND the objectives of that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out the next title page, write the objectives of the new unit AND get our “Light” units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with our obligations.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2160" y="371520"/>
              <a:ext cx="9437400" cy="471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760" y="359280"/>
                <a:ext cx="9445320" cy="474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82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9200" y="194760"/>
              <a:ext cx="3876840" cy="3939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960" y="181800"/>
                <a:ext cx="3905640" cy="396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62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720" y="134640"/>
              <a:ext cx="8440920" cy="473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760" y="121320"/>
                <a:ext cx="8469720" cy="476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10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9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Daimond’s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68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</a:t>
            </a:r>
            <a:r>
              <a:rPr lang="en-NZ" sz="10800" smtClean="0">
                <a:solidFill>
                  <a:srgbClr val="FFFF00"/>
                </a:solidFill>
              </a:rPr>
              <a:t>is Anna-Kate’s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Another 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2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7375279"/>
              </p:ext>
            </p:extLst>
          </p:nvPr>
        </p:nvGraphicFramePr>
        <p:xfrm>
          <a:off x="533400" y="533400"/>
          <a:ext cx="8094663" cy="49682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1" y="-457200"/>
            <a:ext cx="10169697" cy="6553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96200" y="7620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76200" y="25908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5"/>
          <p:cNvSpPr/>
          <p:nvPr/>
        </p:nvSpPr>
        <p:spPr>
          <a:xfrm>
            <a:off x="76200" y="33528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76200" y="41148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100070" y="16002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76200" y="6858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7315200" y="5029200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ectangle 10"/>
          <p:cNvSpPr/>
          <p:nvPr/>
        </p:nvSpPr>
        <p:spPr>
          <a:xfrm>
            <a:off x="1327074" y="5170583"/>
            <a:ext cx="1295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92880" y="468720"/>
              <a:ext cx="8675280" cy="5636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160" y="454320"/>
                <a:ext cx="8701560" cy="566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30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6" y="533400"/>
            <a:ext cx="8534400" cy="531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7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6" y="533400"/>
            <a:ext cx="8534400" cy="531897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229600" y="1905000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Cross 6"/>
          <p:cNvSpPr/>
          <p:nvPr/>
        </p:nvSpPr>
        <p:spPr>
          <a:xfrm>
            <a:off x="533400" y="1933460"/>
            <a:ext cx="457200" cy="381000"/>
          </a:xfrm>
          <a:prstGeom prst="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0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ross 2"/>
          <p:cNvSpPr/>
          <p:nvPr/>
        </p:nvSpPr>
        <p:spPr>
          <a:xfrm>
            <a:off x="533400" y="1933460"/>
            <a:ext cx="457200" cy="381000"/>
          </a:xfrm>
          <a:prstGeom prst="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Oval 3"/>
          <p:cNvSpPr/>
          <p:nvPr/>
        </p:nvSpPr>
        <p:spPr>
          <a:xfrm>
            <a:off x="8229600" y="1905000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11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3777</TotalTime>
  <Words>194</Words>
  <Application>Microsoft Office PowerPoint</Application>
  <PresentationFormat>On-screen Show (4:3)</PresentationFormat>
  <Paragraphs>34</Paragraphs>
  <Slides>13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179</cp:revision>
  <dcterms:created xsi:type="dcterms:W3CDTF">2006-08-16T00:00:00Z</dcterms:created>
  <dcterms:modified xsi:type="dcterms:W3CDTF">2015-05-22T04:50:36Z</dcterms:modified>
</cp:coreProperties>
</file>