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396" r:id="rId5"/>
    <p:sldId id="397" r:id="rId6"/>
    <p:sldId id="433" r:id="rId7"/>
    <p:sldId id="398" r:id="rId8"/>
    <p:sldId id="399" r:id="rId9"/>
    <p:sldId id="40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7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1:45:16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1:45:16.667"/>
    </inkml:context>
  </inkml:definitions>
  <inkml:trace contextRef="#ctx0" brushRef="#br0">17692 14272 0,'0'0'0,"0"0"0,0 0 0,0 0 0,0 0 0,0 0 0,0 0 0,0 0 15,0 0-15,0 0 0,0 0 16,0 0-16,0 0 15,0 0-15,0 0 32</inkml:trace>
  <inkml:trace contextRef="#ctx1" brushRef="#br0">8326 7365 880 0,'0'0'70'0,"0"0"-36"0,-27-22 13 0,27 22 2 16,0 0 8-1,0 0 8-15,-31-11-6 0,31 11-7 0,-32 7-6 16,32-7-3-16,-50 26-4 0,24-4 1 0,-13-1-2 15,3 12 4-15,-10-3 1 0,7 14-9 0,-9-2 24 16,8 8-33-16,1-6 15 0,7 0-22 0,9-4-14 16,7-5 2-16,9-1-8 0,5-4 4 0,7 2-6 0,8-2 4 0,4-2-8 0,5-4-1 15,8 6-13-15,-2-12-11 0,13 3-20 16,-6-14-19-16,22 4-28 0,-18-29-50 0,30 22-35 0,-25-33-36 16,23 5-140-16,3 10-49 0,-28-34 250 0</inkml:trace>
  <inkml:trace contextRef="#ctx1" brushRef="#br0" timeOffset="672.157">8641 7475 960 0,'0'0'62'16,"-39"19"-17"-16,39-19-2 0,-28 23 7 0,28-23 22 15,-28 28-21-15,28-28 13 0,-31 41-38 0,12-17 12 16,8 11-13-16,-10-3 8 0,10 9 4 0,-4-4-9 15,6 5 7-15,-4-9-10 0,12 3 1 0,-3-5-15 16,8-1-2-16,3-3-9 0,-7-27 2 16,28 42-3-16,-28-42 3 0,46 25-3 0,-18-25 0 15,6-4 3-15,3-7-2 0,2-8 4 0,4-7-4 16,-1-10 6-16,2-2-6 0,1-8 7 0,-3-2-9 16,-5-1 7-16,1-4-8 0,-7 0 9 0,-4 8 7 15,-6-3-27-15,-3 6 29 0,-9 3-29 0,-6 4 16 16,-8 7 6-16,-2 1-2 0,7 27 2 0,-37-39-5 15,10 25 0-15,-3 7-3 0,-4 7 0 0,-1 9 1 16,-2 7-1-16,-2 9 5 0,-2 3-2 0,6 5 6 16,3 3-6-16,5-3 4 0,8 2 14 0,5-7-32 15,5-3 30-15,7 0-33 0,2-25 11 16,14 35-1-16,-14-35 0 0,36 26 3 0,-10-19-2 16,4-7 3-16,7-3 1 0,6-6-2 0,3-5 1 15,2-4-1-15,5-3 4 0,0 0 11 0,-2-2-31 16,3 2 33-16,-7 0-33 0,-2 5 18 0,-6 2 4 15,-4 3-2-15,-8 4 2 0,-27 7-1 0,39-3 1 16,-39 3 1-16,0 0 1 0,26 24 1 0,-26-24-3 16,6 45-14-16,-6-17 27 0,-2 10-26 0,-5 5 25 15,-4 1-10-15,-3 5-8 0,0-3 7 0,-2 3-6 16,0-3 6-16,3-6-2 0,3 3 5 0,1-10-3 16,2-3 6-16,3-5-9 0,4-25 3 0,0 28-2 15,0-28-2-15,0 0 1 0,0 0-3 16,0 0 3-16,0 0 7 0,25-28 2 0,-9 0-1 15,2-11 1-15,3-12-11 0,2 0 7 0,2 0-5 16,-2-4 9-16,2 4-3 0,-9 2 5 0,-4-1-6 16,-3 6-12-16,-6 2 22 0,1 5-25 0,-2 4 20 15,-4 4-9-15,2 29-4 0,-2-40 3 0,2 40-2 16,0 0-1-16,0 0-1 0,0 0-2 0,0 0-7 16,0 0-13-16,0 0-11 0,0 0-10 0,0 0-3 15,0 0-7-15,34-4-12 0,-2 17-26 0,-32-13-17 16,63 10-22-16,-36-20-19 0,26 20-19 0,-19-24-36 15,21 14-23-15,-6 0-85 0,-13-19 6 0,27 29 307 16</inkml:trace>
  <inkml:trace contextRef="#ctx1" brushRef="#br0" timeOffset="1062.9256">10209 7358 662 0,'0'0'180'0,"0"0"-46"0,-30 14-28 16,30-14-8-16,0 0-19 0,-20 39-11 0,20-39-13 15,-21 35-2-15,21-35-6 0,-21 48 5 0,21-48-5 16,-25 55-14-16,11-31 28 0,6 8-40 0,-2-4 30 15,5 2-19-15,-3-4-10 0,3 3 6 0,-2-5-13 16,2 1-2-16,5-25-3 0,-9 42 4 0,9-42-5 16,-5 34 2-16,5-34-6 0,-4 23-1 15,4-23-3-15,0 0 0 0,0 0-1 16,0 0 0-16,0 0 0 0,0 0-1 0,0 0 0 16,0 0-1-16,0 0 3 0,25-7-1 0,-25 7 3 15,25-50-3-15,-11 15 4 0,3-6-4 0,1-4 5 16,2-5-3-16,1 5-9 0,-2 1 24 0,1-2-20 15,1 5 23-15,-1-3-6 0,1 9-7 0,0 3 1 16,-1 6-6-16,-20 26 0 0,37-35-2 16,-37 35 1-16,26-11 1 0,-26 11 0 0,0 0-2 15,0 0 0-15,27 23 1 0,-27-23-3 0,16 44 5 16,-9-12-5-16,-2 5 3 0,1 9-4 0,-1-2-5 16,-2 3 21-16,1 1-21 0,0-6 18 0,1 9-20 15,5-2-6-15,-1-5 7 0,6 2-8 0,-3-9 4 16,4-3-20-16,-2-8-17 0,13 6-5 15,-27-32-18-15,58 49-34 0,-58-49-48 16,69 25-115-16,-42-20-217 0,6-16-11 0,17 13 299 16</inkml:trace>
  <inkml:trace contextRef="#ctx1" brushRef="#br0" timeOffset="1422.4268">10873 7589 1465 0,'-29'14'48'0,"29"-14"-30"0,-30 32 18 16,30-32 1-16,-9 33-8 0,9-33-1 0,11 27-6 16,-11-27 6-16,28 19-2 0,-3-12 2 15,2-3-4-15,8-3-5 0,6-6-2 0,5-2-6 16,5-5-2-16,8-4-1 0,1-5-2 0,2-6-3 16,0 1-15-16,-4-4 23 0,-3 0-27 15,-5 4 28-15,-8-3-9 0,-3 8-3 0,-10-3 3 16,-29 24-2-16,32-41 3 0,-32 41-3 0,5-32 4 15,-5 32-3-15,-20-33 3 0,20 33-3 0,-40-26-1 16,10 15 0-16,-6 4 1 0,-3 5 0 0,-7 6 6 16,0 3 2-16,-5 5 2 0,-1 4 3 0,1 5-1 15,1 4 1-15,8 1-6 0,5 4-2 0,7 4-4 16,5-3 0-16,5 1 10 16,6 0-19-16,5 3 18 0,8-2-24 0,6-1 9 15,7-2 3-15,10-4-5 0,2-4 3 0,12-3-13 16,4-7-17-16,14 2-22 0,-1-17-40 0,25 17-66 15,-25-39-123-15,30 16-310 0,-3 1 52 0,-4-21 332 16</inkml:trace>
  <inkml:trace contextRef="#ctx1" brushRef="#br0" timeOffset="1828.7664">12449 7355 1296 0,'-37'-2'57'0,"-9"-8"-8"16,12 13 20-16,-7-10 18 0,17 18-5 16,-14-10-23-16,12 13-15 0,-6-1-11 0,5 3-4 15,1-2-5-15,26-14-1 0,-41 45-4 0,23-16 3 16,1-1-1-16,2 4-8 0,0-4 23 0,4 7-26 16,0-5 21-16,6 3-17 0,0-4-8 0,5-5-1 15,0-24-4-15,12 37 1 0,-12-37-1 0,34 23 1 16,-9-18 0-16,6-1-1 0,8-11 2 0,6-2-1 15,6-9 0-15,7-6-3 0,3-6 2 16,4-7-7-16,2-2-10 0,-3-3 21 0,-5-2-21 16,-8-2 22-16,-10 5-6 0,-6-1-4 15,-8 5 7-15,-10-2-4 0,-6 8 4 0,-6-3-3 16,-5 10 3-16,0 24-2 0,-7-39 5 0,7 39 0 16,0 0 6-16,0 0-12 0,-33-7 0 0,33 7 0 15,-34 39 0-15,16-2 0 0,-3 8 0 16,0 12 0-16,3 4 0 0,0 5 0 0,4-1 0 15,2 3 0-15,5-1 0 0,3-7 0 0,6-3 0 16,5-13 0-16,13 1-77 0,-20-45-80 0,72 62-284 16,-33-51-197-16,11-13 28 0,17 4 487 0</inkml:trace>
  <inkml:trace contextRef="#ctx1" brushRef="#br0" timeOffset="8612.635">15640 7508 817 0,'0'0'87'0,"0"0"-32"15,0 0 15-15,0 0-18 0,0 0 29 0,0 0 1 16,0 0-2-16,0 0-14 0,0 0-19 0,0 0-20 15,0 0-13-15,-10 25 15 0,6 1-30 0,-3 8 41 16,5 11-25-16,-8-1 10 0,4 7 4 0,-6-3-15 16,1 3 4-16,1-3-16 0,1-3 5 0,2 1-8 15,0-7 4-15,1-2-6 0,3-11 0 16,3-26-19-16,-4 34-15 0,4-34-34 0,0 0-41 16,20 30-55-16,-20-30-92 0,-4-28-217 0,4 28 33 15,18-44 379-15</inkml:trace>
  <inkml:trace contextRef="#ctx1" brushRef="#br0" timeOffset="8805.4076">15639 7165 1387 0,'-34'-11'248'0,"6"15"-227"0,28-4-4 0,-30 1-11 16,30-1-9-16,0 0-2 0,0 0-1 0,0 0-12 15,0 0-22-15,0 0-30 0,26-16-66 0,-26 16-87 16,30-36-269-16,-1 36 2 0,-29 0 295 0</inkml:trace>
  <inkml:trace contextRef="#ctx1" brushRef="#br0" timeOffset="9172.6674">16034 7593 1307 0,'0'0'20'16,"-4"35"3"-16,4-35-11 0,7 42-8 0,-2-15 14 15,1-3-2-15,1 10 15 0,-7-6-2 0,3 5 1 16,-4-3-8-16,1 5 6 0,-4-6-4 0,4 6 8 16,-5-10 0-16,5 3-5 0,0-28 0 15,-4 38 2-15,4-38-2 0,0 0 3 0,0 0-12 0,0 0-4 16,0 0-2-16,0 0 0 0,0 0 1 0,0 0-3 15,-3-33 1-15,6 0-9 0,1-12 3 0,5-4-8 16,0-4 9-16,3-1-10 0,2-4 10 0,0 1-9 16,0 4-13-16,1 1 28 0,-3 0-26 0,0 7 26 15,1 4-7-15,1 6-8 0,-2 10 5 0,-12 25-4 16,27-31 2-16,-27 31 0 0,0 0 0 16,26-9-1-16,-26 9 1 0,0 0 0 0,36 17-6 15,-36-17-7-15,35 25-21 0,-35-25-26 16,50 26-38-16,-50-26-44 0,60 29-76 0,-60-29-101 15,36 7-166-15,4 14 24 0,-40-21 436 0</inkml:trace>
  <inkml:trace contextRef="#ctx1" brushRef="#br0" timeOffset="9391.5471">16988 7418 1340 0,'0'0'136'0,"0"0"-77"15,0 0-10-15,0 0-1 0,0 0-8 0,0 0-9 16,0 0-6-16,0 0-4 0,-2 27 0 16,-1 6-8-16,-1 8-17 0,1 3 32 0,-1 10-24 15,-3-3 25-15,2 7-9 0,-2-1-17 0,0-3 3 16,0-1-8-16,1-5 5 0,1-2-7 0,3-9 3 16,4-6-14-16,-2-31-9 0,12 34-33 15,-12-34-25-15,27 7-49 0,-23-37-79 0,33 9-201 16,-7-18-107-16,-5-30 102 0</inkml:trace>
  <inkml:trace contextRef="#ctx1" brushRef="#br0" timeOffset="9547.7996">17119 6812 1506 0,'0'0'106'16,"-48"37"-64"-16,17-12-12 0,0-4-12 0,7 6-1 15,24-27-9-15,-34 38-7 0,34-38-21 16,-14 32-22-16,14-32-43 0,10 25-59 0,26 1-94 15,-36-26-158-15,41 7-91 0,3 11 172 16</inkml:trace>
  <inkml:trace contextRef="#ctx1" brushRef="#br0" timeOffset="9875.9576">17753 7235 1316 0,'-65'9'119'16,"65"-9"-52"-16,-39 9-3 0,39-9-7 0,-36 7-2 15,36-7-5-15,-37 10-9 0,37-10 3 0,-41 13-11 16,41-13-6-16,-40 17-8 0,40-17-2 0,-30 23 2 16,30-23 0-16,-20 27-1 0,20-27-2 15,-7 31-10-15,7-31 0 0,7 37-5 0,-7-37 3 16,28 48-5-16,-28-48 2 0,47 40-2 16,-21-24 0-16,2-2 0 0,6-3-10 0,0-2 10 15,1-2-10-15,2-4 9 0,-1 4 1 0,-4 0 16 16,-6 0-15-16,-26-7 14 0,41 13-12 0,-41-13-2 15,0 0 2-15,23 24-1 0,-23-24 4 0,-2 27-3 16,2-27 4-16,-18 42-2 0,3-17 0 0,-12 8-1 16,-3-3 1-16,-6 4-4 0,-3-1 4 15,2-3-8-15,0 0 4 0,5-5-9 0,4-4-7 16,28-21-17-16,-39 31-20 0,39-31-39 0,0 0-75 16,-2 29-169-16,2-29-255 0,0 0 37 15,23-23 375-15</inkml:trace>
  <inkml:trace contextRef="#ctx1" brushRef="#br0" timeOffset="12817.8386">3787 8683 685 0,'5'-34'142'16,"-5"34"-118"-16,7-30-12 0,-7 30-9 0,13-30 9 15,-13 30 10-15,10-24 14 0,-10 24 13 0,0 0 21 16,0 0 5-16,0 0 6 0,0 0-12 0,0 0-21 16,0 0-16-16,0 0-10 0,0 0-2 0,-3 31-1 15,3-31 5-15,-7 39-4 0,7-39 3 0,-8 41-7 16,8-41 0-16,-1 37-6 0,1-37 0 16,1 30-3-16,-1-30 3 0,2 24-1 0,-2-24 2 15,0 0-1-15,6 29 2 0,-6-29-2 0,0 0 0 16,0 0-2-16,0 0-2 0,0 0-1 0,0 0-2 15,0 0 0-15,0 0 0 0,0 0 1 0,0 0-1 16,0 0 1-16,0 0-2 0,0 0-1 16,0 0-1-16,0 0 1 0,-9-29-2 0,9 29 2 15,-7-26-2-15,7 26 2 0,-6-34-3 16,6 34 4-16,0-42-4 0,0 42 3 0,7-49-3 16,-1 24 4-16,3-3-5 0,3-2 5 0,2-2 13 15,4-1-30-15,1 8 32 0,4-1-31 0,2 5 12 16,-25 21 4-16,46-32-4 0,-46 32 3 0,46-26-2 15,-46 26 2-15,43-18-2 0,-43 18 0 0,37-7-1 16,-37 7 1-16,32 0 1 0,-32 0-1 16,0 0 1-16,32 21-2 0,-32-21 2 0,10 25 0 15,-10-25 1-15,4 37-3 0,-4-37 2 0,-9 56 9 16,-2-22-32 0,-1 3 31-16,-6 3-28 0,-3-1 15 0,0 0 7 15,-2 1-4-15,0-5 5 0,-4 0-5 0,2-3 4 16,2-2-3-16,-1-3 4 0,2-1-5 0,22-26 6 15,-35 35-3-15,35-35 2 0,-27 18 2 16,27-18 4-16,0 0 1 0,-25 7-1 0,25-7-3 0,0 0-3 16,0 0 1-16,-19-32 0 0,19 32 3 0,-9-28-1 15,9 28 3-15,-7-32-2 0,7 32 1 0,-3-24-2 16,3 24 1-16,0 0 2 0,0 0 4 0,0 0 2 16,0 0-2-16,0 0-4 0,0 0-6 0,-18 24 0 15,7 13-6-15,1 11 6 0,-3 15-8 0,-1 6 9 16,0 5-8-16,0-2 9 0,-2 0-10 0,3-5-10 15,6-5 15 1,0-15-38-16,14 1-7 0,-7-48-52 16,30 51-74-16,-30-51-105 0,34-23-285 0,12 7 64 15,-11-31 405-15</inkml:trace>
  <inkml:trace contextRef="#ctx1" brushRef="#br0" timeOffset="13288.8138">4605 8521 1330 0,'-43'19'31'0,"43"-19"-21"0,0 0 11 16,0 0 12-16,-26 14 9 0,26-14 0 16,0 0-15-16,0 0-11 0,0 0-9 0,0 0-3 15,0 0-2-15,0 0 0 0,0 0 9 0,0 0 9 16,0 0 10-16,0 0 7 0,0 0-1 0,0 0-6 0,0 0-9 15,0 37 0-15,0-37-8 0,-11 44 5 0,2-17-7 16,2 3 4-16,0 0-7 0,-2-1 3 0,2 1-6 16,0 2 0-16,2-5-3 0,3 2 1 0,2-2-4 15,2-4 2-15,-2-23-5 16,14 42 2-16,-14-42-1 0,23 25 2 0,-23-25-1 16,37 9 0-16,-37-9 0 0,46-9 0 0,-21-5 2 15,0-8-1-15,2-6 4 0,-1-5-6 0,2-2 5 0,1-2-5 0,-1-2 5 16,-1-2-4-16,-3 3 4 0,-1-1-5 0,-5 2 5 15,-2 3-3-15,-3 3 5 0,-5 3-6 0,1 3-11 16,-9 25 28-16,11-41-30 16,-11 41 29-16,0 0-14 0,0 0-1 0,0 0-2 15,0 0-18 1,0 0 25-16,-5 30-34 0,1-1 27 0,-5 2-16 16,0 8-8-16,-3-2-1 0,3 9-17 0,-7-9-4 0,13 10-20 15,-10-17-9-15,20 16-31 0,-7-46-21 16,7 62-34-16,-7-62-20 0,20 38-48 0,-20-38-99 0,26 18 4 15,13 5 327-15</inkml:trace>
  <inkml:trace contextRef="#ctx1" brushRef="#br0" timeOffset="13812.2812">5273 8619 980 0,'-41'-7'122'0,"41"7"-44"16,-27 11-7-16,27-11-10 15,-24 21-12-15,24-21-14 0,-25 35-14 0,14-10 1 16,-1 0-5-16,3 5 2 0,-2-4 1 0,6 4 6 16,-2-2-6-16,3 4 5 0,-1-4-14 0,5 2 1 15,-2-5-4-15,2-25 3 0,4 37-3 0,-4-37-3 16,0 0-5-16,9 29 0 0,-9-29 0 0,0 0 0 16,0 0 0-16,0 0 1 0,28-3 1 0,-28 3-1 15,23-34 3-15,-9 10-2 0,0-8 4 0,1-1-3 16,-3-4 8-16,0 1-3 0,-3-2 6 0,0 2-6 15,-5-2 4-15,1 3-5 0,-3-4 4 0,-1 5-5 16,1-1 4 0,0 2-8-16,0 3-12 0,1 3 29 0,-3 27-32 0,6-40 31 0,-6 40-16 0,0 0-4 0,0 0 2 15,21-25 2-15,-21 25 0 0,26-5 0 32,-26 5 0-32,38 0-2 0,-38 0-1 0,44 5 2 15,-44-5 0-15,48 9-1 0,-48-9-1 0,46 14 2 16,-46-14-2-16,39 26-16 0,-39-26 33 15,28 34-32-15,-28-34 30 0,20 33-12 0,-20-33-3 0,7 37 5 0,-7-37-5 16,-9 44 5-16,-2-19-4 0,-3 0 3 0,-6 1-3 16,-4 4 4-16,-3-4-4 0,-3 1 2 0,2 3-4 15,-2-2 4-15,1 0-5 0,1 0 6 16,0-1-5-16,3-1 3 0,25-26-4 0,-43 46 5 16,43-46-3-16,-32 44 2 0,32-44-2 0,-21 42 1 15,21-42-3-15,-12 44 3 0,12-44-3 0,-7 46 4 16,7-46-4-16,0 41 2 0,0-41-15 0,3 33-13 15,-3-33-28-15,0 0-22 0,25 39-33 0,-25-39-45 16,28 3-71-16,-28-3-216 0,20-31-12 0,13 22 282 16</inkml:trace>
  <inkml:trace contextRef="#ctx1" brushRef="#br0" timeOffset="14046.7428">5885 8449 1522 0,'-8'42'65'0,"8"-42"-16"0,-27 30 1 16,27-30-10-16,-21 31-4 0,21-31-16 0,-21 46-4 15,10-21-9-15,0 5 2 0,2 5-6 0,1 0 2 16,0 1-6-16,1 1 5 0,0-2-8 0,0 0 5 16,4 0-5-16,-1-1-1 0,4-1-10 15,0-6-3-15,7-1-18 0,-7-26-14 16,16 30-28-16,-16-30-29 0,30 7-57 0,-30-7-80 15,32-32-141-15,-3 18-100 0,-15-30 255 0</inkml:trace>
  <inkml:trace contextRef="#ctx1" brushRef="#br0" timeOffset="14203.0087">6027 8274 893 0,'0'0'338'0,"-35"-12"-226"0,5 10-29 15,30 2-19-15,-43 19-24 0,43-19-16 0,-39 30-17 16,39-30-5-16,-25 29-5 0,25-29-3 15,0 0-16-15,0 0-9 0,13 26-15 0,-13-26-14 16,40-2-17-16,-40 2-32 0,59-16-39 0,-59 16-58 16,69-33-39-16,-30 15-18 0,0-10 21 0,21 21 138 15</inkml:trace>
  <inkml:trace contextRef="#ctx1" brushRef="#br0" timeOffset="14359.3402">6491 8086 719 0,'0'0'260'15,"0"0"-49"-15,0 0-45 0,0 0-42 0,-25 30-34 16,24-6-15-16,1-24-23 0,-23 51-6 0,7-17-10 15,3 5-3-15,-3 3-13 0,4 5 8 0,-2-1 4 16,-2 11-26-16,-2-6 23 0,4-2-32 0,0-1 2 16,1-4 5-16,4-6-12 15,1-2-8-15,2-3-26 0,6-33-34 0,-7 62-86 16,-19-55-230-16,26-7-210 0,-4 38 37 0,4-38 502 16</inkml:trace>
  <inkml:trace contextRef="#ctx1" brushRef="#br0" timeOffset="29786.8104">15192 8204 982 0,'0'0'228'0,"0"0"-163"0,0 0-29 16,0 0-6-16,0 0 0 0,-32 16 0 0,32-16 0 16,0 0-5-16,-19 35 6 0,19-35 0 0,-18 39 3 15,18-39-4-15,-19 54 1 0,10-24-7 0,2 9 7 16,-4 1 7-16,4 6-35 0,0 2 24 16,0 3-35-16,2-5 8 0,1 1 6 0,2-5-9 15,1-5 6-15,2 0-8 0,-1-8-2 0,6 2-21 16,-6-31-14-16,14 51-29 0,-14-51-44 15,25 34-40-15,-25-34-29 0,28 9-72 0,-28-9-171 16,0 0 32-16,50-13 347 0</inkml:trace>
  <inkml:trace contextRef="#ctx1" brushRef="#br0" timeOffset="30177.4725">15354 8655 1192 0,'-32'17'123'0,"32"-17"-84"15,0 0-27-15,0 0 1 0,10 23 6 0,-10-23 5 16,0 0 0-16,34 16-2 0,-34-16 1 0,28 0-2 16,-28 0-6-16,41-7-4 0,-41 7-5 0,51-12-3 15,-24 3 6-15,3 0 0 0,-3-5 1 0,-1 2-2 16,-1-3-5-16,-25 15-2 0,41-24 0 16,-41 24-1-16,28-21 2 0,-28 21-3 0,0 0 6 15,0 0 3-15,12-27 4 0,-12 27 2 0,0 0-4 16,0 0-5-16,-28-17-3 0,28 17-3 0,-34-7 2 15,34 7 0-15,-39-4 0 0,39 4 1 0,-46 0 3 16,46 0 3-16,-47 2 5 0,47-2 2 0,-48 9-3 16,48-9 2-16,-41 16-3 0,41-16 3 15,-30 22-3-15,30-22 2 0,-20 30-7 16,20-30 1-16,-15 51-5 0,11-22 1 0,2-1-4 16,2 0 3-16,2-5-5 0,3 3 4 0,2-1-4 15,-7-25 1-15,25 40-12 0,-25-40-9 0,37 30-19 16,-37-30-20-16,52 14-16 0,-52-14-14 0,60 0-25 15,-60 0-31-15,64-15-51 0,-64 15 8 0,62-29-10 16,-29 17-44-16,-15-23-48 0,30 28 222 16</inkml:trace>
  <inkml:trace contextRef="#ctx1" brushRef="#br0" timeOffset="30505.805">16032 8510 876 0,'0'0'272'0,"0"0"-133"15,-27 4-37-15,27-4-44 0,-25 23-7 16,25-23-17-16,-28 35-14 0,14-11 5 0,14-24 0 15,-30 52 9-15,14-24-11 0,5 3 4 16,-5-2-3-16,8-1 3 0,8-28-1 0,-16 49-1 16,16-49-12-16,-9 37-2 0,9-37-6 0,0 0 2 15,9 30-5-15,-9-30 3 0,0 0 0 0,0 0 2 16,33 2 2-16,-33-2 1 0,34-27 2 0,-34 27-4 16,46-49 1-16,-20 14-5 0,3 0 3 0,1-6-8 15,-2 8 7-15,2-3-6 0,-1 5 3 16,-6 3-5-16,-2 1 3 0,-21 27-1 0,34-37-9 15,-34 37 12-15,0 0-13 0,30-21 13 16,-30 21-4-16,0 0 3 0,0 0 12 0,0 0-12 16,5 44 13-16,-8-19-14 0,-1 6-3 0,-3 3 2 15,-4 5-9-15,-1-2-1 0,3 1-11 0,-2-4-1 16,8-1-11-16,-1-8-10 0,11 3-20 0,-7-28-14 16,18 48-17-16,-18-48-10 0,36 28-25 15,-36-28-18-15,51 7-40 0,-51-7-48 0,53-35-174 16,-2 35 66-16,-26-34 343 0</inkml:trace>
  <inkml:trace contextRef="#ctx1" brushRef="#br0" timeOffset="30818.4442">16763 8537 948 0,'0'0'199'0,"0"0"-62"16,-44-36-17-16,44 36-36 0,-30 2-4 16,30-2-15-16,-32 7-15 0,32-7-9 0,-28 5-9 15,28-5-6-15,0 0-7 0,-32 16-3 0,32-16-2 16,0 0 0-16,0 0-2 0,-27 30 1 0,27-30-4 15,0 0 2-15,-2 37-1 0,2-37 4 0,9 25-6 16,-9-25 1-16,18 28-5 0,-18-28-1 0,25 27 0 16,-25-27-1-16,35 26-2 0,-35-26 1 15,43 25-2-15,-43-25 3 0,41 22-3 0,-41-22 1 16,37 23 0-16,-37-23-1 0,33 29-1 0,-33-29 3 16,25 29-3-16,-25-29 4 0,13 29-2 15,-13-29 2-15,-2 30-1 0,2-30 2 0,-14 35-1 16,14-35 1-16,-29 35-3 0,29-35 1 0,-37 30-2 15,37-30 2-15,-48 26-7 0,22-15-5 0,26-11-16 16,-46 14-14-16,46-14-38 0,-34-5-50 16,34 5-130-16,0 0-326 0,-18-30 39 0,18 30 276 15</inkml:trace>
  <inkml:trace contextRef="#ctx1" brushRef="#br0" timeOffset="35454.0985">788 9456 773 0,'0'0'268'0,"9"-42"-191"0,-9 42-20 16,13-44-16-16,-13 44 16 0,19-41-17 0,-19 41 1 15,20-24-17-15,-20 24-10 0,0 0 0 0,0 0 1 16,0 0 4-16,0 0 5 0,0 0-3 0,10 29 4 16,-10-29 14-16,-3 57-32 0,-3-25 33 15,3 8-27-15,-8-3 14 0,6 5 7 0,-6-7-9 16,6 4 1-16,-4-5-11 0,4-3 1 16,-1-6-8-16,6-25 1 0,-7 39-5 0,7-39 1 15,-3 35-3-15,3-35 0 0,-4 30-2 0,4-30 3 16,-3 28-5-16,3-28 4 0,0 0-2 0,-2 30 0 15,2-30 0-15,0 0-1 0,0 0 1 0,0 0-2 16,0 0 3-16,0 0-2 0,0 0 3 0,0 0 0 16,9-32 6-16,-9 32-2 0,14-58 4 0,-3 16-6 15,-1-2 3-15,3-5-9 0,-3 3 7 16,1-2-5-16,1 4 6 0,-3 4-4 0,0 3-9 16,0 3 25-16,-2 6-29 0,2 3 25 15,-9 25-13-15,16-31-4 0,-16 31 1 0,0 0-6 16,0 0-5-16,26-13-3 0,-26 13-7 0,0 0 2 15,32 30-11-15,-32-30-10 0,39 27-7 0,-39-27-26 16,48 23-2-16,-48-23-29 0,60 16-21 0,-35-25-33 16,19 18-54-16,-14-15-94 0,-3-11-94 15,23 24 234-15</inkml:trace>
  <inkml:trace contextRef="#ctx1" brushRef="#br0" timeOffset="35815.2442">1360 9495 1220 0,'-60'26'96'0,"60"-26"-76"0,-18 34-19 15,18-34 11-15,0 0 10 0,2 33 7 0,-2-33 3 16,0 0-3-16,0 0-2 0,32 12-2 0,-32-12 3 16,39-7 2-16,-39 7-4 0,51-23-7 0,-22 6-2 15,4 1-6-15,-1-3 1 0,-2-1-4 0,-3-1 2 16,-2 2-5-16,-25 19 7 0,42-41 2 31,-42 41-11-31,27-35 31 0,-27 35-32 0,10-26 29 16,-10 26-14-16,0 0-4 0,-10-34-1 0,10 34-5 15,-28-14-4-15,28 14-3 0,-43 2-1 0,16 5 2 16,-1 5-3-16,-2 6-14 0,2 1 28 0,-2 11-28 16,1 4 28-16,3 3-8 0,1 3-6 0,4 2 5 15,3-1-5-15,4-1 5 0,7-4-6 0,3-5 4 16,6-3-5-16,5-5 3 0,-7-23-3 0,25 41 1 15,-25-41-12-15,44 23-3 0,-10-18-18 0,-1-10-21 0,19 3-29 0,-13-24-40 16,32 20-67-16,-27-38-107 0,16 9-222 0,14 9 67 16,-22-27 455-16</inkml:trace>
  <inkml:trace contextRef="#ctx1" brushRef="#br0" timeOffset="36023.932">2273 8933 1088 0,'0'0'222'0,"-45"33"-163"0,33-8-17 0,-8 0-8 16,6 10-1-16,-4 2-12 0,3 10 3 16,-5 6-8-16,4 9 14 0,-5 1 10 0,7 8-27 15,-4-6 19-15,4 4-33 0,3-1 1 32,1-4 8-32,2-3-13 0,3-6 9 0,2-8-10 15,1-6-2-15,11 1-37 0,-8-14 0 0,15 8-28 0,-16-36-34 16,25 37-43-16,-25-37-101 0,0 0-234 0,34-6 21 15,-34 6 439-15</inkml:trace>
  <inkml:trace contextRef="#ctx1" brushRef="#br0" timeOffset="36375.3074">1927 9403 1555 0,'0'0'102'0,"0"0"-45"0,0 32-17 0,0-32-12 16,0 0 0-16,-2 28-8 0,2-28 0 0,0 0-7 15,22 33 1-15,-22-33-4 0,32 16 0 0,-32-16-3 16,44 9-2-16,-16-9-2 0,4-3-2 16,3-1-2-16,1-6 0 0,5-5-3 0,-1 0-7 15,5-3-2-15,-1-3-7 0,0 1-8 0,-1-1 32 16,-3 4-27-16,-1-1 33 0,-3 4-15 0,-1 2-3 16,-6 1 0-16,-3 2-4 0,-26 9 0 0,32-7-2 15,-32 7 3-15,0 0 4 0,0 0 4 0,0 0 4 16,9 30-1-16,-9-30-16 0,-18 46 29 15,6-16-29-15,-2 3 27 0,-6 10-7 0,4-3-2 0,0 4 8 16,-2-2-5-16,4 1 6 0,2-6-11 0,0-4 4 16,6-3-6-16,3-2 2 0,3-28-2 0,-2 39 1 15,2-39-21-15,0 0-7 0,21 26-4 16,-21-26-22-16,30-5-20 0,-21-27-63 0,28 24-175 16,-8-31-233-16,-6-17 26 0,16 12 482 0</inkml:trace>
  <inkml:trace contextRef="#ctx1" brushRef="#br0" timeOffset="36812.818">2775 9084 1532 0,'9'30'165'0,"-9"-30"-139"0,-26 43-13 16,26-43 0-16,-2 28 2 0,2-28 1 16,0 0 1-16,19 24-2 0,-19-24-2 0,0 0-4 15,39 16-3-15,-39-16-3 0,43 0-2 0,-16-7 0 16,3 4-2-16,2-6 2 0,1 2-1 0,1 2 1 15,-1-1-2-15,-4 5 1 0,-4 1 0 0,-25 0 3 16,33 10 8-16,-33-10 6 0,0 0 3 0,20 37-2 16,-20-37-3-16,1 48 0 0,-6-18-2 0,-5 1 1 15,-5-1-14-15,-4 5 15 0,1-1-21 16,-3 1 19-16,1-1-4 0,-1-6-2 0,2-2 2 16,19-26-4-16,-34 42 0 0,34-42-5 15,-19 29 2-15,19-29-1 0,0 0-2 0,0 0-1 31,0 0 0-31,0 0 0 0,0 0-1 0,0 0 3 16,40-32-2-16,-13 5 2 0,3-6-3 0,2-4 4 16,2 0-4-16,-1 2-5 0,1 1 20 15,-4 6-19-15,-2 4 18 0,-3 2-11 0,0 5-2 16,-25 17-1-16,37-23 2 0,-37 23-3 0,0 0 0 16,0 0 0-16,0 0-1 0,25 7 2 0,-25-7-1 15,3 30-4-15,-3-30-3 0,-3 39-8 0,3-39-20 16,-2 44 15-16,2-44-35 0,7 42 14 0,-7-42-30 0,20 40-15 0,-20-40-16 0,35 32-23 15,-35-32-27-15,50 20-49 0,-50-20-27 16,51-2-83-16,-5 14-68 0,-46-12 288 0</inkml:trace>
  <inkml:trace contextRef="#ctx1" brushRef="#br0" timeOffset="37103.0033">3872 9301 830 0,'-27'-39'156'15,"27"39"-10"-15,-25-31-19 0,25 31-7 0,-30-20-12 16,30 20-14-16,-37 0-12 0,37 0-17 15,-42 14-12-15,42-14-9 0,-48 32-8 0,25-6 1 16,-4 3-9-16,6 6-17 0,0 2 19 0,3 3-26 31,2-1 19-31,5 3-8 0,3-5-6 0,4-3 2 16,6-6-6-16,-2-28 2 0,16 42-6 0,-16-42 1 16,32 23-2-16,-32-23 1 0,47 7 0 0,-16-10-1 15,2-8 1-15,1-5-1 0,3-12 0 16,0-7 0-16,4-6 0 0,0-5 0 0,-2-1-7 0,-6 5 14 0,-3 1-12 15,-5 11 10-15,-4 4-5 0,-21 26 0 0,25-28-3 16,-25 28-1-16,0 0 0 0,0 0 0 16,0 0-4-16,-3 30-2 0,-8 3 2 0,-5 11-23 15,-2 12 10-15,-5-1-32 0,6 8-13 0,-10-17-48 16,29 21-124-16,-30-18-311 0,31-12-48 0,8 0 261 16</inkml:trace>
  <inkml:trace contextRef="#ctx1" brushRef="#br0" timeOffset="41390.1007">17489 9614 1044 0,'-31'16'113'0,"31"-16"-65"15,0 27-15-15,0-27 6 0,0 0-1 0,31 35-1 0,-31-35-4 0,34 9 1 16,-34-9 2-16,46-4 2 0,-21-5-4 0,9 1-8 16,-1-10-5-16,4 2-8 0,2-7-1 0,-1 0-5 15,-3-1 1-15,-1-1-5 0,-4-1 1 0,-4-3-4 16,-3 5 5-16,-5-3-6 0,-18 27 5 16,21-38 17-16,-21 38-33 0,-1-25 36 15,1 25-36 1,0 0 13-16,-45-19 1 0,45 19-3 0,-49 3 17 15,17 4-33-15,-2 11 40 0,-3 5-29 0,-6 1 23 0,6 10 8 16,-3-4-7-16,6 7 4 0,0-2-9 0,8 4 4 16,1-1-8-16,7-1 3 0,4 0-9 0,7-3 3 15,7-4-8-15,5-6 4 0,-5-24-5 16,32 41 4-16,-5-29-4 0,5-6-1 0,8-5-9 16,5-8-29-16,13 2-13 0,-3-16-13 0,14 5-26 15,-14-23-35-15,25 20-100 0,-27-22-190 0,9-8-68 0,14 17 223 16</inkml:trace>
  <inkml:trace contextRef="#ctx1" brushRef="#br0" timeOffset="41599.1926">18515 9091 1279 0,'-30'7'134'0,"30"-7"-84"0,-43 36-13 0,29-12 11 15,14-24-5-15,-37 57-2 0,16-24-15 0,6 6 1 0,-4 1 7 16,5 3-32-16,-2 2 22 0,3 3-33 0,1-2 11 15,1-2 3-15,4 3-6 16,0-3 6-16,6-1-10 0,-1-1 8 0,2-7-11 16,-2-3-16-1,11 3-10-15,-4-8-12 0,11 4-33 0,-16-31-24 16,36 50-80-16,-36-50-163 0,26 7-141 0,11 5 53 16,-37-12 434-16</inkml:trace>
  <inkml:trace contextRef="#ctx1" brushRef="#br0" timeOffset="41947.0429">18688 9528 1323 0,'0'0'161'0,"-35"30"-139"16,35-30-9-16,0 0 2 0,-9 30 4 0,9-30 2 16,0 0 6-16,20 26 2 0,-20-26 5 0,30 18-5 15,-30-18-6-15,42 5-6 0,-13-6-2 16,-1-5-1-16,4-1-3 0,3-5-4 0,-1 1-3 15,0-4-2-15,-4 2-2 0,-2-1 3 16,-3 4-4-16,-25 10 5 0,33-23 4 0,-33 23 8 0,0 0 6 16,6-25 3-16,-6 25-4 0,0 0-6 0,-23-32-8 15,23 32-3-15,-32-23 0 0,32 23 0 0,-44-12 1 16,21 10 1-16,-6 6-1 0,-1 6-3 0,-2 4 5 16,2 6-4-16,-2 1 2 0,4 4-2 15,1-1-1-15,3 4-3 0,2 1 2 0,5-1-3 16,4 0 3-16,6-3-5 0,7-25 2 15,2 44-11-15,-2-44-6 0,26 37-11 0,-26-37-13 16,54 23-17-16,-28-25-25 0,24 11-30 0,-15-27-44 16,34 25-66-16,-28-32-73 0,16 4-179 0,13 16 62 15,-22-28 406-15</inkml:trace>
  <inkml:trace contextRef="#ctx1" brushRef="#br0" timeOffset="42150.1866">19588 9482 1079 0,'-28'22'271'0,"-9"-26"-180"15,37 4-20-15,-61 12 0 0,37 1-6 0,-12-3-15 16,8 8-8-16,-8-4-10 0,8 9 4 0,-6-4-10 16,8 8 0-16,1-3-11 15,6 1 0-15,1 1 0 0,7 1-2 0,6-3-4 16,5-24 1-16,0 46-13 0,0-46 5 0,23 35-4 16,-23-35 1-16,42 23-1 0,-13-17-4 0,8-6-13 15,0-13-19-15,15 4-31 0,-6-24-38 0,28 21-64 16,-24-41-111-16,27 14-266 0,-4-1 43 0,-11-15 320 15</inkml:trace>
  <inkml:trace contextRef="#ctx1" brushRef="#br0" timeOffset="42353.2901">20192 9111 1583 0,'-44'17'80'15,"14"13"-19"-15,-2-5-8 0,5 7-8 0,-1 3-21 16,5 2-6-16,-2 2-9 0,4 1-14 15,5 1 26-15,2 1-29 0,1 2 22 0,6-4-9 16,2 1-7-16,3-1 5 0,2-1-6 0,0-4-2 16,4-1-14-16,-3-11-10 0,10 12-60 0,-11-35-2 15,21 51-43-15,-21-51-73 0,20 25-169 0,-20-25-136 16,0 0 77-16,26 23 435 0</inkml:trace>
  <inkml:trace contextRef="#ctx1" brushRef="#br0" timeOffset="42759.7172">19875 9398 1514 0,'0'0'102'0,"0"0"-80"0,0 0 2 0,0 0 1 16,0 0 2-16,0 0 4 0,32 10-2 0,-32-10 3 16,44 2-2-16,-14 0 1 0,-1-6-5 15,6 3-2-15,-3-3-14 0,5-1 5 0,-3 0-16 16,1 1 7-16,-1 1-2 0,-2 1-1 0,-2 0 1 15,-5 2-1-15,-25 0-1 0,37 5 0 0,-37-5 10 16,0 0-12-16,26 25 13 0,-26-25-10 0,7 33-3 16,-7-33 4-16,-1 43-4 0,-6-19 3 0,7-24-4 15,-23 50 3-15,7-24-2 16,1 2 1-16,0 2-2 0,2-3 3 0,-1-3-4 16,14-24 4-16,-25 41-2 0,25-41 0 0,-18 31 0 15,18-31 0-15,0 0-1 0,0 0 1 0,0 0 0 16,0 0-1-16,0 0 0 0,0 0 0 0,0 0 2 15,0 0 0-15,25-21 3 0,-25 21-2 0,34-44 1 16,-16 16-2-16,-1 0 3 0,3 0-3 0,-4-2 4 16,0 3-1-16,-2 1 1 0,-3 1-4 15,-1 1 2-15,1-1-5 0,-11 25 3 0,16-39-3 16,-16 39-10-16,12-28 2 0,-12 28-24 0,0 0-7 16,0 0-19-16,0 0-13 0,37-16-56 15,-37 16-68-15,29 0-142 0,-29 0-219 0,35-7 82 16,0 20 375-16</inkml:trace>
  <inkml:trace contextRef="#ctx1" brushRef="#br0" timeOffset="42978.5274">20961 9408 1159 0,'0'0'230'0,"0"0"-129"0,-41 13-5 0,41-13-3 15,-21 24-22-15,21-24-13 0,-22 34-22 0,22-34-1 16,-19 42-11-16,10-17-1 0,-2 1-9 15,4 2-2-15,0 8-9 0,2-3 1 16,-2 6-6-16,2-2 5 0,-2-7-6 0,3 0-1 16,2-4-22-16,2-26 0 0,7 42-14 0,-7-42-14 15,0 0-18-15,0 0-28 0,43 23-44 0,-43-51-76 16,30 7-240-16,-30 21-42 0,39-62 194 0</inkml:trace>
  <inkml:trace contextRef="#ctx1" brushRef="#br0" timeOffset="43134.9504">21033 9086 1698 0,'0'0'83'0,"-32"27"-50"15,32-27-14-15,0 0-7 0,0 0-5 16,0 0-10-16,2 26-2 0,-2-26-16 0,25 7-27 16,0 9-43-16,-25-16-53 0,60 10-93 15,-60-10-156-15,51-8-103 0,1 16 83 0,-20-23 413 16</inkml:trace>
  <inkml:trace contextRef="#ctx1" brushRef="#br0" timeOffset="43384.9909">21575 9313 1138 0,'0'0'206'0,"-35"-7"-98"0,8-5-16 0,27 12-4 15,-40 3-16-15,40-3-17 0,-48 15-10 16,23-3-3-16,-3-2 1 0,28-10-20 0,-52 39 28 15,29-12-30-15,-3 1 19 0,4 5-17 0,1 1-23 16,3-1 0-16,2-1 0 0,8-4 0 0,2-2 0 16,6-26 0-16,6 46 0 0,-6-46 0 15,23 35 0-15,-23-35 0 0,44 23 0 0,-14-19 0 16,13-2-43-16,3-11-38 0,16 9-22 0,-11-23-36 16,29 26-88-16,-31-36-152 0,22 12-174 0,2 3 59 15,-17-19 467-15</inkml:trace>
  <inkml:trace contextRef="#ctx1" brushRef="#br0" timeOffset="43775.6758">22135 9370 962 0,'0'0'255'0,"0"0"-133"15,-36-7-39-15,36 7 9 0,0 0-32 0,-30 14 6 16,30-14-5-16,-30 9-25 0,30-9 28 15,-30 14-41-15,30-14 27 0,-33 21-12 0,33-21-4 16,-41 31 3-16,14-11-9 0,27-20 0 0,-44 40-20 16,44-40-8-16,-39 41 0 0,39-41 0 0,-23 33 0 15,23-33 0-15,-9 25 0 0,9-25 0 0,0 0 0 16,14 28 0-16,-14-28 0 0,29 9 0 16,-29-9 0-16,49-5 0 0,-13-6 0 0,4-5 0 15,5-3 0-15,1-4 0 0,0 0 0 16,0 0 0-16,-4 0 0 0,-1-1 0 0,-6 1 0 15,-8 3 0-15,-2 1 0 0,-25 19 0 0,28-33 0 16,-28 33 0-16,13-29 0 0,-13 29 0 0,0 0 0 16,0 0 0-16,0 0 0 0,0 0 0 0,0 0 0 15,-27 4 0-15,27-4 0 0,-28 37 0 0,13-11 0 16,0 2 0-16,4 1 0 0,0-5 0 16,8 3 0-16,3-27 0 0,0 40-24 0,0-40-20 15,16 25-7-15,-16-25-8 0,33 17-12 16,-33-17-28-16,57 2-45 0,-39-32-105 0,31 11-312 15,-3-4 53-15,-3-19 272 0</inkml:trace>
  <inkml:trace contextRef="#ctx1" brushRef="#br0" timeOffset="43947.6153">23125 8871 1862 0,'0'0'71'15,"-35"37"-32"-15,13-9 1 0,-4 6-8 0,-1 6-29 16,-8 8-3-16,5-1 0 0,1 3 0 0,3-1 0 15,4-1 0-15,5-6 0 0,4 5 0 16,1-8 0-16,12 0-32 0,-7-13-77 0,23 18-94 16,-34-19-340-16,29 0-81 0,-11-25 89 15</inkml:trace>
  <inkml:trace contextRef="#ctx1" brushRef="#br0" timeOffset="45830.3336">4681 10307 1051 0,'-2'-39'87'0,"2"39"-48"0,0 0-34 0,13-25 17 15,-13 25 2-15,0 0 0 0,7-31-2 0,-7 31 3 16,0 0 11-16,0 0 8 0,0 0-2 0,0 0-7 0,0 0-10 16,-25 28-3-16,25-28 4 0,-21 31 7 15,21-31 21-15,-29 50-33 0,14-27 29 0,0 8-38 16,1-2 4-16,5-3-3 0,2 2-10 0,7-28 0 15,-2 41-4-15,2-41 1 0,13 33-2 16,-13-33 1-16,26 21 0 0,-26-21 1 0,32 4 0 16,-32-4 0-16,41-13 2 0,-41 13-2 0,50-26 1 0,-22 7-2 15,-1-1 5-15,-1-6-6 0,-3-4 4 0,-3 3-3 0,-3-2 2 16,-2 0 14-16,-3-1-29 0,-1 4 27 16,-6 0-27-16,-3-3 12 0,-2 29 5 0,-9-44-4 15,9 44 1-15,-23-30-2 0,23 30 0 16,-30-17 0-16,30 17 0 0,-38-4-1 0,38 4 0 0,-35 4-4 15,35-4-6-15,-30 10-5 0,30-10-12 0,0 0-8 16,-25 23-14-16,25-23-11 0,0 0-19 0,0 0-25 16,13 30-36-16,-13-30-47 0,0 0-38 0,37 13-123 15,-37-13-15-15,51-6 334 0</inkml:trace>
  <inkml:trace contextRef="#ctx1" brushRef="#br0" timeOffset="46344.1229">5220 10192 854 0,'-16'27'130'0,"16"-27"-28"16,0 0-17-16,-6 35-6 0,6-35-12 0,0 0-13 16,-17 24 0-16,17-24-29 0,-9 32 9 0,9-32-32 15,-13 34 16-15,13-34-14 0,-5 37 14 32,5-37 2-32,-7 38 1 0,7-38 8 0,-9 37 0 15,9-37-4-15,-7 39-10 0,7-39 4 0,-5 39-5 16,5-39 4-16,-7 24-4 0,7-24-5 0,0 0-3 15,0 0-2-15,0 0 0 0,0 0-2 0,0 0-1 16,0 0 0-16,0 0 1 0,-2-24-3 0,2 24 2 16,5-42-3-16,0 15 3 0,1-3-3 15,1 2 5-15,2-2-6 0,0 0-11 0,1 4 28 16,3-2-28-16,-1 3 28 0,4-9-11 0,-2 3-6 16,2 1 5-16,0 3-3 0,-16 27 1 0,37-42 1 15,-37 42 0-15,34-23-1 0,-34 23 1 16,32-7-2-16,-32 7-1 0,30 7-1 0,-30-7-2 15,26 18-3-15,-26-18-5 0,23 28 2 0,-23-28-2 16,20 41 3-16,-20-41-4 0,12 45 2 16,-8-15-6-16,-6-5 4 0,-2 5 17 0,-3-2-28 15,-1 0 36-15,-5 4-27 0,1-2 14 0,-4 0 5 0,0-4-5 16,-2 1 5-16,0-3-5 0,18-24 5 0,-38 44-6 16,38-44 4-16,-41 32-3 0,41-32 3 0,-43 30-1 15,43-30 1-15,-48 25 0 0,48-25 2 0,-47 26-3 16,47-26 5-16,-46 30 2 0,46-30 6 15,-46 39 0-15,26-11 5 0,-1 0-9 0,3 6 0 16,2-3-9-16,4 4 2 0,1-1-6 0,4-2 5 16,3-1-18-16,4-31-11 0,8 50-43 0,-8-50-47 0,26 28-92 0,-26-28-144 15,30-23-145-15,9 16 110 0,-14-34 389 0</inkml:trace>
  <inkml:trace contextRef="#ctx1" brushRef="#br0" timeOffset="46584.0986">5917 9939 1238 0,'-28'-18'272'0,"28"18"-250"0,-27 5 0 16,27-5 12-16,0 0 5 0,0 0-2 15,-28 35-19-15,28-35-8 0,-19 52-11 0,6-21 4 16,3 8-6-16,1 1 6 0,-2 8-7 0,2 0 7 15,0 1 10-15,1 2-25 0,-1 2 24 0,-2-2-30 16,4 3 2-16,-2-4 0 0,4 1-16 0,-4-7 0 16,9 3-22-16,-11-18-15 0,22 8-44 0,-11-37-114 15,11 31-65-15,-11-31-191 0,0 0 130 16,39 20 353-16</inkml:trace>
  <inkml:trace contextRef="#ctx1" brushRef="#br0" timeOffset="46912.2053">5685 10328 1446 0,'-30'5'76'0,"30"-5"-29"0,-25 18 7 15,25-18-9-15,0 0-15 0,-3 28-10 0,3-28-11 16,0 0 2-16,0 0 0 0,41 23 5 0,-41-23 4 16,51-6 2-16,-19-2-2 0,5-5-2 15,4-3-5-15,0-3-6 0,1 3-16 0,2-3 26 16,1 0-24-16,1 1 28 0,-4-3-11 0,-3 3-3 15,-3 2-1-15,-3 6-2 0,-6-1 4 0,-1 6-2 16,-26 5 0-16,30-2-1 0,-30 2-1 16,0 0 1-16,0 0 2 0,0 0 1 0,6 37-4 15,-6-37 0-15,-9 46-3 0,-2-20-11 0,-1 8 22 16,-2 5-27-16,-2 3 18 0,-2 5-9 0,4-1-10 16,0-4 3-16,5-3-10 0,0-7-5 0,7-4-7 15,2-28 1-15,4 48-7 0,-4-48-10 0,16 28-24 16,-16-28-26-16,26 7-47 0,-26-7-68 15,32-25-114-15,-4 8-157 0,-15-27 130 0,26 24 357 16</inkml:trace>
  <inkml:trace contextRef="#ctx1" brushRef="#br0" timeOffset="47052.845">6365 10097 923 0,'-30'-32'278'0,"-2"4"-141"16,32 28-22-16,-35-17-22 0,35 17-22 0,-30-2-20 15,30 2-17-15,0 0-15 0,0 0-9 16,-25 9-10-16,25-9-2 0,0 0-6 0,0 0-11 15,39 24-25-15,-39-24-29 0,48 21-43 0,-48-21-41 16,71 9-60-16,-43-16-89 0,11 0-151 0,23 23 126 16,-27-30 331-16</inkml:trace>
  <inkml:trace contextRef="#ctx1" brushRef="#br0" timeOffset="47240.4565">6948 10243 1321 0,'-37'-2'138'0,"37"2"-31"0,-51 22-16 0,51-22-20 15,-54 23-19-15,28-11-24 0,-10 0 26 0,8 6-30 16,-2-6 25-16,5 11-17 0,25-23-12 0,-42 41 0 16,42-41-10-16,-23 42-3 0,23-42-4 0,0 35-1 15,0-35-3-15,19 35 1 0,-19-35-3 16,39 28 1-16,-11-15-8 0,3-12-11 0,8 1-27 16,-2-16-40-16,25 18-114 0,-29-31-428 15,33-4-2-15,-2 1 241 0</inkml:trace>
  <inkml:trace contextRef="#ctx1" brushRef="#br0" timeOffset="48146.8161">9419 10196 1060 0,'0'0'45'0,"0"0"-6"0,7-25 24 15,-7 25 18-15,0 0 1 0,0 0-19 0,-14 25-32 16,14-25-21-16,0 0-10 0,-32 44 4 0,32-44 20 15,-29 49-25-15,13-24 41 0,6 8-28 16,-6-1 14-16,5 3 4 0,-5-1-8 0,7 1 4 16,-3-4-6-16,5 5 5 0,-2-8-7 15,4-2 2-15,5-26-9 0,-2 36-1 0,2-36-7 16,0 0 0-16,0 0-2 0,20 26 2 0,-20-26 2 16,0 0 3-16,30-12 2 0,-30 12 0 0,33-29 2 15,-33 29-3-15,41-47 2 0,-16 17-6 0,0-5 4 16,-1-1-7-16,1 3 5 0,-2-2-6 0,2 1 5 15,-5 3-5-15,-1 4-11 0,-19 27 27 0,28-39-27 16,-28 39 27-16,0 0-14 0,29-26-1 16,-29 26-1-16,0 0 0 0,0 0 1 0,0 0 0 15,7 34 0-15,-7-34-13 0,3 40 25 16,-3-15-26-16,0 6 24 0,0 3-10 0,-1-1-9 16,-3 1-3-16,4 1-9 0,2-7-5 0,5 0-13 15,-7-28-11-15,23 51-29 0,-23-51-22 0,35 41-42 16,-35-41-41-16,41 23-69 0,-41-23-156 15,34-4-40-15,5 17 298 0</inkml:trace>
  <inkml:trace contextRef="#ctx1" brushRef="#br0" timeOffset="48490.6264">9971 10477 1195 0,'-33'-1'83'0,"33"1"-58"0,0 0-6 0,0 0 5 15,0 0 5-15,0 0 9 0,24-4 7 0,-24 4-3 16,34-7-5-16,-9 2-8 0,-25 5-9 0,48-20-5 16,-22 6 5-16,4 4 0 0,-3-6 3 0,1 4-7 15,-3-4-7-15,-25 16-1 0,37-28 4 0,-37 28 5 16,0 0-10-16,25-29 17 0,-25 29-17 0,0 0 30 16,0 0-20-16,-25-26 9 0,25 26-19 15,-33-11-4-15,33 11-2 0,-41 0 0 0,41 0-1 16,-50 11-16-16,24 0 31 0,-1 3-30 0,1 2 30 15,26-16-14-15,-48 42-3 0,27-18 4 0,3-1-5 16,2 4 4-16,16-27-2 0,-18 44 2 16,18-44-4-16,0 39 2 0,0-39-3 0,18 29-3 15,-18-29-7-15,35 23-8 0,-6-14-15 16,-3-11-20-16,15 9-35 0,-15-28-57 0,33 30-104 16,-31-26-160-16,17-3-99 0,13 13 223 0</inkml:trace>
  <inkml:trace contextRef="#ctx1" brushRef="#br0" timeOffset="48818.9052">10742 10340 1212 0,'-61'19'135'0,"61"-19"-94"16,-28 29 14-16,28-29 5 0,-19 31-11 16,19-31-6-16,-20 37-12 0,20-37-3 0,-12 36 5 15,12-36-1-15,-6 30-6 0,6-30 2 0,0 0-16 16,-1 26 1-16,1-26-3 0,0 0-1 0,0 0-3 15,0 0-3-15,0 0-2 0,0 0 2 0,0 0 6 16,0 0 3-16,0 0 4 0,26-37-2 16,-26 37 0-16,25-51-5 0,-13 21 1 0,3-2-4 15,-1 2-12-15,-5-1 9 0,1 2-12 0,-3-1 24 16,-1 2-10-16,-1 0 8 0,-1-2-12 0,-1 4-3 16,-3 26 3-16,9-46-2 0,-9 46-2 0,7-32-6 15,-7 32-4-15,0 0-8 0,0 0-7 16,0 0-2-16,0 0-7 0,0 0-7 15,25 27-16-15,-25-27-19 0,23 31-27 0,-23-31-20 16,30 27 0-16,-30-27 0 0,42 23-19 0,-42-23-41 16,52-4-121-16,-8 20-88 0,-44-16 297 0</inkml:trace>
  <inkml:trace contextRef="#ctx1" brushRef="#br0" timeOffset="49100.1918">11285 10101 1017 0,'0'0'91'0,"-28"7"-16"0,28-7 4 15,-25 12 4-15,25-12-11 0,-28 18-3 0,28-18-10 16,-25 30-3-16,25-30-6 0,-19 40-7 0,8-14-6 16,6 4-16-16,-4-1 25 0,7 4-32 15,-1-1 20-15,4 5-10 0,1-6-11 0,3 1 6 16,-5-32-4-16,13 41-2 0,-13-41-1 0,19 31 1 16,-19-31-4-16,29 20 0 0,-29-20-1 15,35 5-1-15,-35-5 2 0,37-18-2 0,-37 18 0 16,45-42-2-16,-22 10 3 0,0-8-7 0,0 1-10 15,-2-5 18-15,-3 4-20 0,-1-3 19 0,-1-2-5 16,-2 1-6-16,1-1 0 0,-7 3-9 0,3 5-10 16,-6-2-15-16,2 10-12 0,-7-5-18 0,0 34-20 15,4-49-26-15,-4 49-34 0,2-27-63 16,-2 27-82-16,0 0-209 0,0 0 54 16,30 51 413-16</inkml:trace>
  <inkml:trace contextRef="#ctx1" brushRef="#br0" timeOffset="49459.6859">11904 10256 1285 0,'0'0'81'0,"0"0"-20"0,0 0-9 0,-18 30-12 15,18-30-11-15,0 0 2 0,26 5 5 16,-26-5 5-16,43-2 2 0,-13-3-14 0,2-8-4 15,9 5-5-15,-1-8 1 0,8-4-4 0,-4-1-3 16,-1-3-11-16,-4 1-1 0,-9 0-2 16,-5 0 5-16,-25 23-3 0,28-41 5 0,-28 41 0 15,9-33 1-15,-9 33-3 0,-7-34 0 0,7 34-4 16,-23-26 1-16,23 26-4 0,-39-18 2 0,12 18 1 16,-5 7-1-16,-3 6 4 0,-4 6 4 0,2 9 12 15,-6 4 6-15,8 7 7 0,0 1-5 0,3 4-2 16,3 4-9-16,6-4-9 0,4 0-2 15,6-4-6-15,10-3 0 0,3 0 0 0,9-3 0 16,7-6 0-16,-16-28 0 0,51 42 0 0,-14-29 0 16,6-13-38-16,19-2-40 0,-4-30-99 15,48 6-471-15,-17-11 29 0,14-7 133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0028793"/>
              </p:ext>
            </p:extLst>
          </p:nvPr>
        </p:nvGraphicFramePr>
        <p:xfrm>
          <a:off x="214283" y="762000"/>
          <a:ext cx="8750332" cy="5455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mammalian eye works, especially the lens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eyes work in mammals (like us)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104 – 107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eye is put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ahead to the next lesson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looking for in the 5 eyes that we dissect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for HW and have some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the lesson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due date for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get good marks for the report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478829"/>
              </p:ext>
            </p:extLst>
          </p:nvPr>
        </p:nvGraphicFramePr>
        <p:xfrm>
          <a:off x="533400" y="533400"/>
          <a:ext cx="8094663" cy="35417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May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-457200"/>
            <a:ext cx="8041154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36" y="533400"/>
            <a:ext cx="8534400" cy="531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7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36" y="533400"/>
            <a:ext cx="8534400" cy="531897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8229600" y="1905000"/>
            <a:ext cx="381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Cross 6"/>
          <p:cNvSpPr/>
          <p:nvPr/>
        </p:nvSpPr>
        <p:spPr>
          <a:xfrm>
            <a:off x="533400" y="1933460"/>
            <a:ext cx="457200" cy="381000"/>
          </a:xfrm>
          <a:prstGeom prst="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07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ross 2"/>
          <p:cNvSpPr/>
          <p:nvPr/>
        </p:nvSpPr>
        <p:spPr>
          <a:xfrm>
            <a:off x="533400" y="1933460"/>
            <a:ext cx="457200" cy="381000"/>
          </a:xfrm>
          <a:prstGeom prst="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Oval 3"/>
          <p:cNvSpPr/>
          <p:nvPr/>
        </p:nvSpPr>
        <p:spPr>
          <a:xfrm>
            <a:off x="8229600" y="1905000"/>
            <a:ext cx="381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116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162301" y="-1257299"/>
            <a:ext cx="2895600" cy="937260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79360" y="2452320"/>
              <a:ext cx="8046000" cy="2685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4600" y="2438640"/>
                <a:ext cx="8076600" cy="270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419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2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3576</TotalTime>
  <Words>154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166</cp:revision>
  <dcterms:created xsi:type="dcterms:W3CDTF">2006-08-16T00:00:00Z</dcterms:created>
  <dcterms:modified xsi:type="dcterms:W3CDTF">2015-05-19T21:46:57Z</dcterms:modified>
</cp:coreProperties>
</file>