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92" r:id="rId5"/>
    <p:sldId id="393" r:id="rId6"/>
    <p:sldId id="394" r:id="rId7"/>
    <p:sldId id="395" r:id="rId8"/>
    <p:sldId id="396" r:id="rId9"/>
    <p:sldId id="39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27:25.08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9778 4872 1362 0,'0'0'35'0,"-30"45"-11"16,14-11-14-16,0 6-12 0,0 10 7 0,0 4-2 15,6 3 19-15,-6-8-1 0,9-5 9 0,-2-16-12 16,9-28-4-16,0 0-3 0,0 0 6 0,42 5 13 16,4-26 10-16,15-30 11 0,27-19-7 0,17-36 5 15,31-21-6-15,18-31-20 0,23-22 5 16,27-19-11-16,14-18-5 0,12-6-5 16,6-1-5-16,-3 13-17 0,-15 8-30 0,-12 22-16 15,-36 3-42-15,-20 42-88 0,-65-15-140 0,-18 36-239 16,-26 33 39-16,-44 1 463 0</inkml:trace>
  <inkml:trace contextRef="#ctx0" brushRef="#br0" timeOffset="2779.5595">12741 6494 447 0,'0'0'70'0,"20"-27"-4"15,-20 27-14-15,0 0 2 0,3-26-1 0,-3 26 6 16,0 0-5-16,0 0-4 0,0 0-11 0,0 0-3 15,0 0-2-15,0 0 4 0,0 0 3 16,0 0 9-16,0 0 0 0,0 0 3 0,23 24-6 16,-12 8-3-16,-6 2-12 0,6 11 4 0,-8-1 13 15,3 13-27-15,-10-10 30 0,6 10-28 0,-11-19 18 16,13 1 6-16,-4-39-12 0,7 27 1 0,-7-27-8 16,46-29-1-16,2-15 10 0,22-28 5 15,21-35-26-15,20-27 4 0,22-33-20 0,19-20-11 16,22-9 0-16,14-10-6 0,7 6-26 15,-11-3-53-15,16 32-122 0,-48-14-397 0,-3 13 31 16,-20 20 279-16</inkml:trace>
  <inkml:trace contextRef="#ctx0" brushRef="#br0" timeOffset="3842.2162">5792 7531 1119 0,'0'0'50'15,"0"0"-24"-15,-13-30 10 0,13 30-22 16,-2-26 19-16,2 26 2 0,0-29-6 0,0 29-3 15,0 0-3-15,-1-24 4 0,1 24 1 0,0 0 0 16,0 0-4-16,0 0-9 0,0 0-6 16,-6 24-8-16,6-24 5 0,-5 48-4 0,1-11-8 15,-1-2 32-15,-2 11-27 0,-2-4 32 0,-1 4-15 16,-1 0-8-16,4-2 4 0,-2 2-10 0,4-4 7 16,-1-9-6-16,5-3 7 0,1-30-6 0,-2 41 0 15,2-41-3-15,0 0 0 0,0 0-1 0,9 24 2 16,-9-24 1-16,0 0 1 0,0 0 1 15,0 0 3-15,10-40-1 0,-4 12-2 0,1-11 0 16,0-9-7-16,0-3 7 0,4-1-11 16,-3-3 12-16,-1 0 6 0,-3 8-27 0,0-1 29 15,-3-1-27-15,1 3 11 0,3 0 7 0,3-1-7 16,4 3 6-16,4 0-2 0,3 7 6 0,6-2-6 16,3 9 6-16,6-3-10 0,3 6 4 0,2 3-4 15,4 2 3-15,-4 7-2 0,-2 6-1 16,-3 2-1-16,-3 7 4 0,-2 3-2 0,-4 6 2 15,-25-9 3-15,42 26-6 0,-42-26 4 0,25 37-4 16,-25-37 1-16,11 52-3 0,-15-23 3 0,-3 5-3 16,-6 1 5-16,-2 4-6 0,-7-2 9 0,-2 2-9 15,-1-2 6-15,-4-2-5 0,3 0 4 0,-1-3-1 16,1-4 4-16,1-2 17 0,2-1-33 16,23-25 30-16,-39 42-30 0,39-42 10 15,-27 36 4-15,27-36-2 0,-12 35 2 0,12-35-3 16,0 42 3-16,0-42-4 0,9 49 4 0,1-24-4 15,1 0 4-15,5-2-5 0,-16-23 3 0,39 44-3 16,-39-44 4-16,53 35-3 0,-25-25 2 0,6 3-1 16,1-4 3-16,1-2-25 0,-2-7-11 0,8 7-22 15,-12-18-28-15,18 16-29 0,-21-28-71 16,26 16-126-16,-4 0-174 0,-20-24 96 0,22 27 389 16</inkml:trace>
  <inkml:trace contextRef="#ctx0" brushRef="#br0" timeOffset="4201.5767">6996 7371 1336 0,'-41'-32'39'0,"41"32"-18"16,-37-19 8-16,37 19 3 0,-35-4 4 0,35 4-3 15,-39 16-13-15,39-16-4 0,-43 39-5 0,18-8 4 16,-1 5-1-16,3 8 12 0,-4 1 16 0,9 8-29 15,-3-3 23-15,5 1-32 0,2 0 2 16,7-5 6-16,5-6-10 0,8-1 4 16,2-6-7-16,7-1 4 0,6-6-4 0,-21-26 3 15,51 41-1-15,-19-29 2 0,5-7-1 0,2-8 3 16,2-8 1-16,0-4 1 0,-2-10 2 0,0-3-5 16,-2-4 3-16,-4-5-4 0,-1-5 8 0,0-4-7 15,-5-3 6-15,-1-4-11 0,-6 2-15 0,-4 0 24 16,-6-2-29-16,-6 4 22 0,-2-1-14 15,-8 4-13-15,-1 9-4 0,-7-1-15 0,14 38-12 16,-30-48-11-16,30 48-6 0,-28-21-7 0,28 21-12 16,-36 0-68-16,31 25-66 0,-20-15-67 0,25-10-125 15,-16 57 213-15,-10-47 206 0</inkml:trace>
  <inkml:trace contextRef="#ctx0" brushRef="#br0" timeOffset="4514.25">7591 7369 490 0,'0'0'223'0,"12"-37"-80"0,-12 37 8 0,20-35-14 16,-20 35-17-16,14-34-19 0,-14 34-21 0,4-30-12 15,-4 30-11-15,0 0-4 0,-6-26-8 0,6 26-7 16,0 0-8-16,-25-12-8 0,25 12-3 16,0 0-6-16,0 0-3 0,0 0-5 0,-28 28 3 15,28-28-3-15,-9 37 5 0,8-13-4 0,2 8 4 16,-1 2-1-16,2-1 2 0,0-1-3 15,3 1 0-15,0-3-7 0,4-2 3 0,-9-28-5 16,22 43-11-16,-22-43 29 0,23 24-29 0,-23-24 29 16,28 9-14-16,-28-9-20 0,37-7 20 0,-12-5-12 15,3-8 26-15,6-11-9 0,5-8 5 16,7-7-9-16,0-5-8 0,2 0 1 0,-2-4-18 16,-4 10-9-16,-6-3-19 0,-3 16-15 0,-17-5-19 15,-16 37-18-15,15-38-35 0,-15 38-75 0,0 0-139 16,0 0-150-16,-25 3 137 0,-4-14 363 0</inkml:trace>
  <inkml:trace contextRef="#ctx0" brushRef="#br0" timeOffset="4686.2601">7798 7579 1498 0,'-23'24'107'0,"16"15"-61"15,-5-6 6-15,8 10 4 0,-5-8-12 0,6 5 0 16,-4-3-15-16,3 2-1 0,-1-5-17 0,1-3-2 15,6 1-12-15,0-2 2 0,3-5-10 16,-5-25-12-16,13 42-20 0,-13-42-31 0,24 23-51 16,-24-23-80-16,41 0-300 0,-16 3-57 0,-25-3 191 15</inkml:trace>
  <inkml:trace contextRef="#ctx0" brushRef="#br0" timeOffset="5280.0237">8983 7152 1182 0,'-25'-14'96'0,"25"14"-18"15,-32-9-1-15,32 9-8 0,-30 2-10 0,30-2-12 16,-37 16-13-16,37-16-4 0,-46 35-5 0,23-8-2 15,-5 1-5-15,3 9 5 0,-2 2-6 0,4 6 8 16,-2 1-6-16,6 3 5 0,1-1-7 0,2 1-7 16,0-3 20-16,8 0-26 0,-1-7 21 0,5-2-16 15,8-7-7-15,3-4 1 16,-7-26-4-16,26 42 2 0,-26-42-1 0,38 27 2 16,-38-27-3-16,46 12 2 0,-20-12-1 0,1-2-1 15,1-1 2-15,-1-6-1 0,-1-3 1 0,3-6-1 16,-3-7 0-16,1 1-1 0,-3-8 2 0,3-3-2 15,-2-2 3-15,3-2-4 0,-3 4-10 0,0 0 21 16,-6 3-22-16,-3 2 23 0,-2 5-7 0,-14 25-5 16,18-35 3-16,-18 35-1 0,0 0 2 15,0 0 2-15,0 0 0 0,0 0-1 0,0 0-1 16,0 0 0-16,0 0-3 0,-11 44 3 0,4-10-5 16,-2 3-7-16,1 3 24 0,-1-1-28 0,2 1 15 15,0-1-21-15,3 0-20 0,1-9-10 16,11 7-34-16,-8-37-43 0,23 53-86 0,-23-53-111 15,0 0-225-15,46 40 60 0,-46-40 436 16</inkml:trace>
  <inkml:trace contextRef="#ctx0" brushRef="#br0" timeOffset="6150.0182">10000 7399 1030 0,'0'0'76'0,"-6"-28"-8"15,6 28 5 1,0 0-2-16,0 0 2 0,-5-28-7 0,5 28-6 16,0 0-6-16,0 0-11 0,0 0-14 15,0 0-14-15,0 0-9 0,-9 35 3 0,2-11 4 16,4 12 11-16,-5 2-1 0,3 10-8 0,-2-6 23 15,4 11-29-15,-3-2 19 0,1 5-15 0,0-1-6 16,3 0 8-16,-4-4-9 0,3-4 7 0,-1-4-12 16,3-6 2-16,-1-6-4 0,2-6 3 0,0-25-3 15,2 32 3-15,-2-32-4 16,0 0 1-16,0 0-1 0,0 0 0 0,0 0 3 16,0 0 0-16,19-34 3 0,-14 6-4 0,3-11 4 0,-1-7-7 15,1-3 6-15,3-2-6 0,-2 2 7 0,0-4-7 16,0 0 8-16,-6-2-8 0,2-1-10 0,-3 0 22 15,-2-2-23-15,0 1 22 0,0-1-3 0,2 2-9 16,0 1 7-16,1 6-3 0,1 7 1 0,3 6-2 16,-7 36 2-16,12-40-2 0,-12 40 3 0,0 0-3 15,0 0 0-15,29-14 0 16,-29 14-1-16,28 5 1 0,-28-5 1 0,41 11 0 0,-41-11 0 16,46 17 0-16,-46-17-1 0,44 23 2 0,-44-23-3 15,44 28 3-15,-44-28-2 0,43 30 1 0,-43-30 0 16,32 30 2-16,-32-30-2 0,21 32 2 0,-21-32-4 15,7 37 5-15,-7-37-4 0,-7 47 3 16,-4-18-3-16,-5-1 3 0,-5 5-4 0,-4 1 5 16,-5-3-4-16,-3 5-9 0,1-5 26 0,2 1-27 15,1-6 27-15,5-3-14 0,24-23-3 16,-39 32 2-16,39-32-2 0,0 0-1 0,0 0-2 16,0 0-2-16,0 0-1 0,0 0 1 0,0 0 3 15,0 0 0-15,30-18 3 0,-30 18-1 0,47-17 2 16,-16 8 0-16,2 0-2 0,3 2 0 0,-1 2 0 0,1 3 0 15,-5 6 2-15,-4 3-1 0,-27-7 1 0,41 21 1 16,-41-21-3-16,21 33 5 0,-21-33-2 16,2 50 3-1,-9-19-3-15,-6 8 4 0,-8 3-5 0,-6 4 7 16,-8 3-5-16,-6 4 5 0,-1-3-4 0,-3 1 4 16,5-7-5-16,-1-6 2 0,7-8-9 0,2-3 5 15,32-27-8-15,-38 26-6 0,38-26-17 16,0 0-26-16,0 0-39 0,-6-28-39 0,40 14-75 15,-24-42-114-15,22 3-199 0,21 3 37 0,-10-24 442 16</inkml:trace>
  <inkml:trace contextRef="#ctx0" brushRef="#br0" timeOffset="6359.4687">10954 7184 1633 0,'-32'-4'99'16,"32"4"-55"-16,-30 15-11 0,30-15 1 0,-30 26-7 15,30-26-3-15,-37 42-9 0,17-12 2 0,-1 2-11 16,0 7 2-16,1 1-6 0,3 4 0 0,3 2-4 16,1 0-6-16,3-2 22 0,2-2-22 0,5 0 13 15,1-1-19-15,4 3-7 0,0-7-3 16,7 0-9-16,-2-11-7 0,10 8-38 0,-17-34-52 0,43 51-91 16,-43-51-103-16,28 16-218 0,4 3 63 0,-32-19 441 15</inkml:trace>
  <inkml:trace contextRef="#ctx0" brushRef="#br0" timeOffset="6751.7725">11234 7346 1367 0,'0'0'149'0,"0"0"-89"0,0 0 0 0,0 0 6 16,0 0-13-16,0 0-10 0,0 0-10 0,0 0-10 15,0 0-3-15,0 0-1 0,0 0 2 16,9 26 2-16,-9-26-1 0,9 50-9 0,-6-17 0 16,-4 2-7-16,1 6-7 0,-2-2 20 0,-2 6-22 0,1-2 20 15,-1-1-12-15,2-1-5 0,2-4 3 0,4-2-5 16,3-5 3-16,0-4-3 0,2-1 2 0,-9-25-2 16,21 39 2-1,-21-39-1-15,25 26 0 0,-25-26 0 0,30 12-1 16,-30-12 0-16,36-1-1 0,-36 1-2 15,37-25-5-15,-37 25 2 0,42-37-2 0,-21 12 7 16,-1-3 0-16,-1-4 6 0,-4-1-1 0,-1-1 6 16,-2-1 0-16,-3 0 5 0,0-2-3 0,-2-2-11 15,0-1 18-15,-2-3-22 0,4-1 18 0,-2-1-11 16,2-1-2-16,0 4 0 0,-2 3-11 0,4 9-6 16,-2 5-16-16,-9 25-17 0,19-31-27 0,-19 31-70 15,0 0-139-15,25-20-315 0,-25 20 17 0,28 7 344 16</inkml:trace>
  <inkml:trace contextRef="#ctx0" brushRef="#br0" timeOffset="6911.1488">12192 7781 1917 0,'-30'-5'33'0,"2"-1"-32"0,1-1-1 16,27 7-7-16,-48-24-16 0,48 24-12 0,-55-25-34 15,55 25-80-15,-65-19-182 0,38 17-279 0,-1 2 49 16,-6-14 396-16</inkml:trace>
  <inkml:trace contextRef="#ctx0" brushRef="#br0" timeOffset="7161.1519">11006 8031 1819 0,'0'0'73'0,"-18"-28"-65"16,18 28-11-16,0 0-4 0,-11-28-4 0,11 28-2 15,0 0-6-15,0 0-9 0,-7-27-24 0,7 27-37 16,0 0-44-16,0 0-76 0,0 0-131 0,0 0-181 15,0 0 50-15,4-26 468 16</inkml:trace>
  <inkml:trace contextRef="#ctx0" brushRef="#br0" timeOffset="7364.4016">10451 8206 1607 0,'-33'12'95'0,"33"-12"-89"15,0 0-11-15,0 0-1 0,0 0-8 16,5-28-14-16,-5 28-38 0,0 0-92 0,11-25-314 16,-11 25-82-16,0 0 150 0</inkml:trace>
  <inkml:trace contextRef="#ctx0" brushRef="#br0" timeOffset="7614.4095">9199 8267 1480 0,'-26'-33'154'0,"26"33"-123"16,0 0-24-16,30-37-7 0,-30 37 2 15,37-36-5-15,-37 36-3 0,32-33-23 0,-32 33-38 16,21-28-53-16,-21 28-74 0,0 0-96 0,0 0-203 16,0 0 40-16,-4-30 435 0</inkml:trace>
  <inkml:trace contextRef="#ctx0" brushRef="#br0" timeOffset="7895.7572">8122 8294 1308 0,'0'0'323'15,"0"0"-272"-15,25-22-18 0,-25 22-3 16,28-35-5-16,-28 35-7 0,32-33-12 0,-32 33-4 16,25-27-3-16,-25 27-5 0,0 0-9 0,23-26-20 15,-23 26-35-15,0 0-69 0,-9-34-142 16,9 34-277-16,0 0 21 0,-33-21 384 0</inkml:trace>
  <inkml:trace contextRef="#ctx0" brushRef="#br0" timeOffset="8114.5761">7490 8142 1589 0,'0'0'46'0,"-28"-2"-6"0,28 2-13 0,0 0-9 15,-25-5-6-15,25 5-9 0,0 0-15 0,-32-9-18 16,32 9-30-16,0 0-38 0,0 0-80 16,-46-33-145-16,46 33-196 0,0 0 27 0,-35-48 470 15</inkml:trace>
  <inkml:trace contextRef="#ctx0" brushRef="#br0" timeOffset="8302.0749">6358 8376 1650 0,'-47'4'155'0,"15"-13"-158"0,32 9-1 16,0 0-1-16,-7-37 0 0,7 37-6 0,40-42-14 15,-18 12-41-15,17 21-72 0,-27-26-136 0,18 17-286 16,7 8 14-16,-14-19 379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38:52.3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13191 8669 578 0,'12'-28'60'0,"-12"28"-2"0,9-30 8 15,-9 30-3 1,14-36 8-16,-14 36 6 0,16-44-7 0,-16 44 5 0,13-42-15 15,-13 42-5-15,7-30-1 0,-7 30 0 0,0 0-15 16,0 0 22-16,3-30-17 0,-3 30 19 0,0 0-10 16,0 0-13-16,-3 27 10 0,1-3-40 15,-3 11 31-15,3 15-26 0,-5 1 2 0,3 16 8 16,-1 1-11-16,0 12 13 0,-4-5-3 0,5-1 14 16,-3-15-8-16,7-21-1 0,0-38-6 15,0 0 1-15,52-7 1 0,1-39-11 0,25-42-14 16,26-38 0-16,27-42 0 0,32-34 0 0,25-31 0 0,21-20 0 15,23-6 0-15,14-9 0 0,22 7-72 16,-19-31-325-16,17 24-270 0,-32 8 10 0,-38 4 404 16</inkml:trace>
  <inkml:trace contextRef="#ctx0" brushRef="#br0" timeOffset="1644.8743">6778 11080 1205 0,'0'0'88'0,"0"0"-41"15,-16-32 2-15,16 32-10 0,0 0 3 0,11-35 8 16,-11 35 6-16,9-37-6 0,-9 37-8 0,8-37-14 16,-8 37-6-16,9-25-6 0,-9 25-2 0,0 0-3 15,0 0 4-15,0 0 6 0,0 0 7 16,27 48 8-16,-16 6-7 0,4 22-10 0,-2 19 9 16,-3 18-18-16,-6 7 14 0,-6 5-1 0,-7-2-10 15,-1-16 12-15,1-24-16 0,5-32-1 0,4-51-8 16,34 11 0-16,19-59 0 0,29-41 0 15,38-54 0-15,41-58 0 0,41-45 0 0,37-38 0 16,50-22 0-16,24-19-42 0,47 7-49 16,-9-33-237-16,15 36-333 0,-22 16 22 0,-43 8 354 15</inkml:trace>
  <inkml:trace contextRef="#ctx0" brushRef="#br0" timeOffset="3738.8636">6620 12980 504 0,'0'0'205'0,"25"-10"-105"15,-25 10-30-15,0 0-8 0,0 0-2 0,0 0 7 16,0 0-1-16,0 0-1 0,-5-27-9 16,5 27-10-16,0 0-9 0,0 0-9 0,0 0-3 15,0 0-3-15,-7-32-2 0,7 32 0 0,0 0 1 16,0 0 0-16,-2-31 4 0,2 31-2 15,0 0 0-15,0 0-2 0,0 0 0 0,0 0-3 16,0 0-1-16,0 0-5 0,0 0-1 0,0 0-1 16,0 0 2-16,11 61 9 0,-2 1 10 0,-1 10-30 15,-4 9 24-15,0 11-18 0,-10-2 5 16,1 3 23-16,-2-7-10 0,1-13 9 0,5-26-13 16,8-19 4-16,-7-28-3 0,56-26 3 0,3-38 9 15,28-38-12-15,30-54-8 0,31-49-9 0,37-43-5 16,29-36-4-16,39-13-8 0,20-19-30 0,28 14-64 15,-14-26-231-15,17 34-325 0,-22 21 21 0,-36 23 399 16</inkml:trace>
  <inkml:trace contextRef="#ctx0" brushRef="#br0" timeOffset="7338.8418">2388 14056 1408 0,'-29'-7'4'16,"29"7"-12"-16,-35-16-11 0,35 16-8 0,0 0 0 15,0 0 7-15,0 0 9 0,0 0 7 0,2-24 21 16,-2 24-14-16,0 0 15 0,40-21-16 0,-40 21-4 15,46-7 1-15,-17 3 1 16,1 4 1-16,4 0 1 0,3 2 0 0,0 1 1 16,7 4-1-16,-1 2-15 0,1 3 17 0,2 1-15 15,2 4 17-15,5 3 6 0,0-3-1 0,7 5 4 16,-1-5-5-16,6 3 1 0,4-6-4 0,6 1 1 16,6-6 1-16,8-2 3 0,5-3-1 0,5-4 1 15,4-7-3-15,8-2-1 0,2-10 2 0,10 3-4 16,2-5 6-16,5 1-9 0,1-1 1 15,9-2-4-15,0 0-2 0,3 4 17 0,4-4-38 16,-2 4 35-16,6 1-34 0,3-1 16 0,0 3 5 16,4-2-3-16,-1 2 3 0,1-1-3 0,-1 3 4 15,5 1-3-15,-3 1 5 0,-1 0-3 0,1 5 4 16,-1-2-2-16,-1 2 3 0,3 0-2 16,-4 0 1-16,-1 0 0 0,1 0 1 0,0 0 0 15,2 1 2-15,3 1 7 0,-7-2 2 16,2 3 5-16,-4 1 4 0,2 3-7 0,-3 0 0 15,3 3-4-15,-5 1-5 0,-1-1-3 0,-2 6 2 16,-6-2 0-16,-1 4-5 0,1 1 4 0,-3 1-8 16,-4-3 2-16,-2 6-2 0,-6-4 2 0,3 1 2 15,-2-3 2-15,-2 3 0 0,7-5 1 0,-7-4-7 16,-2 3 0-16,4-11 1 0,-6 1 2 16,4-2 1-16,2-8 1 0,1-3 3 0,3 2-3 15,-5-7 2-15,-1 5-1 0,-3-3-2 16,-6-2-2-16,-2-2 2 0,-3 5-5 0,-7-1 6 15,-1 3-2-15,-6 0 1 0,-6 2-2 0,-5 2 3 16,-9-1-3-16,-1 3 1 0,-10-1 0 0,-1 3-5 16,-4 1 1-16,-6 3 0 0,-3 4-2 0,-9 0 6 15,-3 0 0-15,-9 4-3 0,-3-1 4 16,-27-3 0-16,39 7-2 0,-39-7 0 0,25 4-3 16,-25-4 1-16,0 0 2 0,0 0 2 0,0 0 2 15,0 0-1-15,0 0 1 0,0 0-1 0,0 0 4 16,0 0 4-16,0 0 2 0,0 0 2 0,0 0-2 15,0 0-7-15,0 0-2 0,0 0-1 16,0 0-3-16,0 0 1 0,0 0-1 0,0 0-1 16,0 0 2-16,0 0-1 0,0 0 0 15,0 0 1-15,0 0-2 0,0 0 2 0,0 0-1 16,0 0 0-16,0 0 0 0,0 0-1 0,0 0 1 16,0 0-1-16,0 0 1 0,0 0 0 0,0 0 1 15,0 0 1-15,0 0-2 0,0 0-1 0,0 0 1 16,0 0-2-16,0 0 1 0,0 0 2 0,0 0-2 15,0 0 0-15,0 0 1 0,9 26-3 16,-4-1 4-16,0 19-5 0,4 10 6 0,0 22-9 16,2 7-5-16,-3 19 23 0,0 11-19 0,-3 10 16 15,-5 14 2-15,-2 8-22 0,-7 4 7 0,-5 12 12 16,-5 4-10-16,-8 4 12 0,-5 0 6 16,-3-3-22-16,-4-6 11 0,-2-14 15 0,4-8-12 15,0-18 12-15,5-6-3 0,0-15-16 0,9-6 8 16,3-14-7-16,4-10 9 0,9-11-12 15,4-7 10-15,5-9 4 0,5-6-28 0,0-13 33 16,-7-23-33-16,17 35 15 0,-17-35 2 0,0 0-7 16,0 0 5-16,0 0-1 0,0 0 2 0,25 14-1 15,-25-14 2-15,0 0 0 0,0 0 1 0,0 0 2 16,0 0-4-16,0 0 4 0,0 0-2 0,0 0 0 16,0 0 2-16,0 0-3 0,-9-25-1 15,9 25-2-15,0 0-1 0,0 0 0 16,0 0 4-16,0 0 2 0,0 0 1 0,0 0 3 15,0 0-7-15,0 0 4 0,0 0-6 0,0 0 2 16,0 0 1-16,-17-26-18 0,17 26 23 0,0 0-22 16,-25-20 34-16,25 20-18 0,0 0 14 0,-39-30-13 15,39 30-1-15,-46-24 2 0,16 12-2 0,-4 1 0 16,-1-1-2-16,-6 3-1 0,0 0-1 16,-3 0 0-16,-2-5-6 0,3 7-5 0,-4-5-19 15,4 3-6-15,-7-9-34 0,19 20-70 0,-26-34-152 16,27 24-257-16,3-3 12 0,-3-17 387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3:11:37.4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17743 4118 635 0,'0'0'134'0,"0"0"-122"0,0 0-6 16,0 0 1-16,0 0 2 0,0 0 7 0,0 0 11 15,0 0 1-15,0 0-3 0,0 0-8 16,0 0-13-16,-27-4-4 0,27 4 1 0,0 0-1 15,0 0 1-15,0 0 0 0,-23 25 0 0,23-25 2 16,0 0 0-16,0 0 3 0,-25 28 6 16,25-28 9-16,0 0 8 0,-24 37 5 0,24-37-1 15,-31 37-4-15,31-37-8 0,-37 49 1 0,14-21-7 16,2 2 1-16,-4 2-7 0,-1 2 0 0,-3 4-8 16,-3 5 4-16,-3 1-7 0,-4 3 8 0,-2 1-4 15,1 8 10-15,-7-1 11 0,7 1-26 0,-6 0 25 16,1 4-27-16,1-3 7 0,-2 4 9 0,2-1-11 15,0-2 9-15,-1 6-12 16,-1-3 9-16,0 1-12 0,-2 1 11 0,-1-3-9 16,-3 4 9-16,3 3-8 0,-3-2 12 0,-1 3 12 15,0 3-26-15,-5-1 25 0,3 6-27 0,-5-2 4 16,-1 0 13-16,-1 4-11 0,-3-1 13 0,1-1-14 16,-5 3 10-16,0-1-14 0,-2-3 12 0,-3 6 7 15,-1 0-24-15,3 2 24 0,-3-2-23 0,1 2 4 16,3-4 13-16,-1 4-16 0,2-2 16 15,3 2-15-15,-4-4 14 0,2 4 9 0,-5-4-27 16,-1 2 28-16,3 2-25 0,-1 0 3 0,-1 1 13 16,-2 2-15-16,1 6 14 0,-3-2-15 0,2 1 18 15,-5 4 1-15,-6 6-20 0,-3 1 22 16,-4 2-22-16,-4 2 3 0,3 1 17 0,-4 6-16 16,-1-1 27-16,-2 3-18 0,4-1 1 15,-6 3 26-15,-1 4-21 0,-3-5 22 0,-3 4 0 16,1-4-28-16,2 2 14 0,2-3-22 0,5-2 1 15,0-2 18-15,5 0-20 0,0-2 20 0,4 2-6 16,6-7-18-16,4-6 16 0,8 1-18 0,1-8 14 16,8 3-11-16,1-13-52 0,14 5-30 0,-8-17-97 15,24 3-193-15,0 2-70 0,-10-28 136 0</inkml:trace>
  <inkml:trace contextRef="#ctx0" brushRef="#br0" timeOffset="1037.2225">11898 11716 774 0,'0'0'239'0,"0"0"-194"0,0 0-32 0,0 0-13 15,0 0-1-15,0 0 2 0,37 1 0 0,-37-1-2 16,38 0 1-16,-38 0-1 0,44 0-1 0,-19 2 1 16,1 0-1-16,4 1-4 0,-1 1-3 0,4 1-2 15,1 1-2-15,0 1 3 0,5-2 4 0,-2 0 3 0,4 2 4 16,3-2-1-16,4-1 2 0,3-1-1 0,2 1 2 16,7-4-2-16,2 0 1 0,6 0 1 0,-1 4 3 15,6-4 3-15,4 0 2 0,5 0-1 0,5-4-1 16,1 4-3-16,4-4-2 0,4 1-1 0,3-1-2 15,6 4 0-15,3-3-1 0,1-2 2 0,7 1-1 16,-1 1 0-16,3 1 0 0,1 0 0 16,0 0 1-16,8 1-2 0,-1-1-1 15,3 0 1-15,6 0-2 0,-4 2 3 0,0-1 1 0,4 1-2 16,-3 1 0-16,5-1 0 0,-1 2 1 0,-5 0 3 31,7 1 10-31,-3-3 2 0,3 2 4 16,-5-2 1-16,3 5-6 0,-1-1-3 0,1 1-1 15,-1 0-5-15,-2 2 0 0,0 1-3 0,-1 0 1 16,1 1-3-16,0 2 2 0,-2 1-3 0,-2 2 3 0,1 0-2 0,-3 0 4 16,1 0-2-16,-1 0 2 0,1 1-4 15,-1 0 4-15,-3 0-3 0,0 0 4 0,-3-1 0 0,1-1 2 16,-4-3 4-16,6 3 6 0,-7-6 2 0,4 5 4 16,-6-5-2-16,0 5 0 0,-3-5-2 0,-1 4 2 15,-5-4-2-15,2 2-1 0,-3-2-4 0,3 4-1 16,-5-4-4-16,-2 3-1 0,-6 4 15 0,-1-1-20 31,0 1 16-31,2 1-39 0,-2-4 19 16,-1 5-18-16,-1-4 17 0,-1 1 2 0,-4-5-3 15,-2 6 3-15,-4-5-2 0,-1 0 3 0,3-4-5 16,-3 1-3-16,-1-1-7 0,-2-5-11 0,-1 7-16 16,-9-11-14-16,7 11-22 0,-17-14-27 0,14 18-50 15,-23-20-56-15,3 0-207 0,6 18 55 0,-27-26 292 16</inkml:trace>
  <inkml:trace contextRef="#ctx0" brushRef="#br0" timeOffset="1983.6002">23022 12309 801 0,'0'0'70'0,"-33"-7"-43"15,33 7-1-15,0 0 10 0,-38-23 16 0,38 23-1 16,0 0-2-16,-30-31-11 0,30 31-6 15,-25-37 16-15,25 37-21 0,-24-43 15 0,10 13-36 0,14 30 14 0,-27-51-11 0,18 25 15 16,-9-6 6-16,8-1-7 0,-10-1 4 16,8-1-8-16,-8-2 5 0,4-2-11 0,-3-1 0 15,-2-3-11-15,-2-2 4 0,-2-5-10 0,-3-2 10 32,-3 6-8-32,1-2 8 0,0-3-5 0,-2 2 10 15,2-6-7-15,-2-3 8 0,0 3 6 0,-3-4-30 16,1 2 29-16,-1-3-28 0,0-1 12 0,-3 1 9 15,5-4-11-15,-4-1 12 0,3 2-11 16,-3-4 10-16,1 4-12 0,1-6 10 0,-4 5-14 16,-2-1 13-16,0-2 4 0,-1 0-27 0,1 2 29 15,-1 0-28-15,-3-4 10 0,1 1 13 0,0-1-11 16,0 0 13-16,-2 1-9 0,1-3 12 0,-1 1-12 16,2-6 10-16,0 0-13 0,-1-3-9 0,5 2 27 15,1-3-26-15,1-1 24 0,3-2-4 0,0-1-16 16,3-6 17-16,0 2-15 0,0-4 13 15,-2 3-15-15,2-1-2 0,1-2 22 0,-1 1-23 16,0 3 22-16,-2 5-5 0,-1-3-15 0,-2 3 15 16,-2-4-13-16,0-1 12 0,-4 2-14 15,-1 3 13-15,-2 1 2 0,-6-1-23 0,-1 3 23 16,-2-2-22-16,2 2 9 0,0-1 11 0,0 0-12 16,0-1 14-16,-2-1-16 0,0 0 17 0,2-3-14 15,-2 3-9-15,4 0 25 0,-1-1-25 16,-1 1 26-16,4 0-2 0,-1-1-13 0,-1-3 14 15,-1 1-16-15,-1 0 15 0,4-1-16 0,1 5 15 16,-2-3 2-16,4 1-24 0,-2 3 24 0,2-2-24 16,2 4 8-16,0 3 13 0,1-2-15 0,1 1 11 0,-1-1-11 15,2-1 12-15,2 3-12 0,2 2 15 0,2 0 2 16,1 2-24-16,-1 2 27 0,3 1-27 16,-2 2 10-16,1 4 10 0,-1-1-10 0,-1 4 9 15,1 2-9-15,-2 2 8 0,3 3-7 0,-1 7 7 16,4 1-9-16,0 6 7 0,2 2-7 0,-1 5 0 15,-1 0-14-15,30 32-7 0,-51-51-3 0,51 51-25 16,-44-40-10-16,44 40-39 0,-38-34-46 0,38 34-81 16,0 0-194-16,-28-26 14 0,28 26 262 15</inkml:trace>
  <inkml:trace contextRef="#ctx0" brushRef="#br0" timeOffset="2327.4612">18363 3891 154 0,'0'0'79'15,"12"-34"8"-15,-12 34 9 0,0 0 11 16,9-33-11-16,-9 33 0 0,0 0-17 0,5-25-3 16,-5 25-18-16,0 0-4 0,0 0-13 0,-25-7-1 15,25 7 0-15,-35 9 7 0,5 1 1 0,0 10-2 16,-11 1 12-16,-2 7-27 0,-8 5 8 0,3 10-31 16,-10-1 9-16,1 14-5 0,-7-3 5 0,1 14 5 15,-6 4-17-15,-1 2 8 0,1 3-18 16,6 2 8-16,6-3-25 0,2-9-27 0,20 13-95 15,-13-30-172-15,16-8-168 0,23 1 36 0,9-42 448 16</inkml:trace>
  <inkml:trace contextRef="#ctx0" brushRef="#br1" timeOffset="7566.2795">2350 8952 113 0,'0'0'75'0,"0"0"-5"0,0 0-2 15,0 0 20-15,27-5-18 0,-27 5 3 0,0 0-2 16,0 0-11-16,0 0-8 0,25-11-12 0,-25 11-9 16,0 0-5-16,0 0 1 0,0 0 2 15,0 0 2-15,26-7-1 0,-26 7-4 0,0 0-3 16,0 0-3-16,25-7-3 0,-25 7 0 0,0 0-2 15,30-7-3-15,-30 7-2 0,30-9-5 0,-30 9-1 16,36-10-3-16,-36 10-1 0,46-11 1 0,-20 6-1 16,3 0 0-16,-1-4 0 0,0 4 0 0,3-1 0 15,-1 1-1-15,2-2 2 0,1 4-2 0,3-1 2 16,-1-3 0-16,4 2 1 0,3-1-3 16,1 1 2-16,7-2-1 0,-3 0 1 15,5-2-1-15,3-1 2 0,0-3-3 0,7 3 4 16,1-4-3-16,5 0 3 0,1-2-3 0,5-2 3 15,4 2-3-15,0-3 3 0,5 0-3 0,0-3 3 16,4 5-3-16,-2-1 5 0,0-5 14 0,4 2-14 16,-1 2 14-16,3-1-16 0,1 5-4 15,2-7-15-15,5 8 16 0,0-7-16 0,2 7 15 16,0-2 3-16,0-1-4 0,3-1 5 0,-1 0-2 16,3 1 2-16,2-3-3 0,4-1 1 0,3 0-3 15,0-2 4-15,2 2-5 0,2 0 7 0,-2-2-4 16,3 0 3-16,2 0-2 0,-1 2 7 15,3-2 0-15,-2 0 5 0,-4-3-3 0,5 3 0 16,-3 0-7-16,2 2 1 0,2 2-5 16,-5-2 2-16,3 1-3 0,-3 3 4 0,-1-1-4 15,1 2 4-15,2-2-4 0,-1 1 3 0,4-1-3 16,0-1 3-16,0 3-2 0,0-3 4 0,0-1-3 16,3-1 4-16,1 4-3 0,1-5 3 0,4 1 10 15,0 0-11-15,-6 0 11 0,3-2-11 0,-3 0-2 16,1 0-21-16,1 0 19 0,-2 0-19 0,-1 2 20 15,0-2 5-15,0-1-2 0,-1-3 1 16,1 3-5-16,2-1 4 0,1 0-6 0,-3 1 6 16,1-1-4-16,-1 0 4 0,-2 1-5 15,3 3 4-15,-1-4-3 0,0 2 2 0,3 0-3 16,-3-3 4-16,-4 3-4 0,6 0 4 0,-3-3-4 16,1-1 5-16,4 1-3 0,-8-1 2 0,0 1-4 15,-3-1 6-15,-3 1-5 0,0 0 4 16,-3-1-3-16,-3 1 2 0,0-1-2 0,-6 3 3 15,-1-1 13-15,-6-1-12 0,-3 3 12 0,-5 0-33 16,-4 2 19-16,-4 3-19 0,-1-1 19 0,-6 1 0 16,-1 2-2-16,-2 0 2 0,-4 4-3 0,-3-2 2 15,-6 3-2-15,-3 1 1 0,-2-1-1 0,-3 3 1 16,-1-1-1-16,-3-2 2 0,-1 2-2 0,1-1 2 16,-4-1 0-16,1 6-1 15,-4-6-2-15,-4 8-21 0,-8-4-36 0,5 10-58 16,-32-3-110-16,0 0-162 0,42-5 10 0,-42 5 325 15</inkml:trace>
  <inkml:trace contextRef="#ctx0" brushRef="#br1" timeOffset="8332.2755">13359 6525 795 0,'-24'-12'92'16,"24"12"-8"-16,0 0-17 0,0 0-14 0,-8-26-13 15,8 26-3-15,0 0-2 16,0 0 2-16,27-22-5 0,-27 22-4 0,0 0-6 15,39-10-4-15,-39 10-2 0,37-4-3 0,-12 3-1 16,3 1-2-16,4 0 0 0,5 3-1 0,4-1-1 16,2 1-2-16,1-1-2 0,5 0 0 0,1 1 2 15,1 1 1-15,1-1 0 0,3 1 3 0,-2 0-2 16,3 1 2-16,-4 0 0 0,-1 2-2 0,-3-2-2 16,-4 2-1-16,-3 4-2 0,-2-2 1 15,-5 3-3-15,-2 0 1 0,-4 3-2 0,-2-1 2 16,-26-14-3-16,39 33 3 0,-39-33-2 0,29 35 2 15,-29-35 21-15,16 39-37 0,-16-39 37 16,-2 44-37-16,2-44 13 0,-18 46 5 0,0-21-6 16,1 1 6-16,-12 2-7 0,-1 2 6 0,-7 2-5 15,-4 0 6-15,-5 1-7 0,-3 2 7 0,-4-1-7 16,-4 1 6-16,-3-2-4 0,0 1 5 16,-2-2-5-16,7-1 10 0,2-3-5 0,8-5 5 15,6 2-7-15,9-2 1 0,30-23-8 0,-37 33-6 16,37-33-27-16,0 0-35 0,2 43-75 0,-2-43-159 15,0 0-155-15,58-6 3 0,-28-24 384 0</inkml:trace>
  <inkml:trace contextRef="#ctx0" brushRef="#br1" timeOffset="354817.3193">16184 6601 270 0,'0'0'80'0,"28"-16"15"16,-28 16-43-16,27 0-6 0,-27 0-15 0,27 4-2 15,-27-4-11-15,30 0-1 0,-30 0-5 0,32 7-3 16,-32-7 5-16,35 5-10 0,-35-5 5 0,37 9-7 15,-37-9 0-15,43 9 6 0,-18-6 8 0,1 2 8 16,1-1 7-16,3 1 3 0,2-5 3 16,7 4 2-16,0-4 2 0,8 2-2 0,3-6-5 15,7 2-8-15,-2-3-5 0,5 1-5 0,-4-1-20 16,6 2 17-16,-3-1-19 0,5 1 17 0,-1-1-1 16,1 2-1-16,2 1-3 0,-4-1-2 0,3 4-3 15,1-1 1-15,-3 3-2 0,3-1 2 0,-2 4 18 16,-2 0-19-16,-2 2 18 0,-3 2-18 0,-1-1-1 15,-3 1 3-15,1 5-1 16,-5-4 0-16,3 2 0 0,-1 2-14 0,2-2 12 16,2 0-11-16,-4 0 15 0,6 2 9 0,0-2 7 15,3 0 5-15,0-3 1 0,9 3-4 0,-7-5-5 16,7 3-1-16,-5-5-4 0,1 4-2 0,1-6-1 16,1 2 0-16,1 0-5 0,-3 2 1 0,1-4-5 15,-1 2 2-15,1-1-3 0,-4 2 1 0,0-2-2 16,-7 1 2-16,-4 3-16 0,-9-6-12 15,-1 6-23-15,-16-10-36 0,9 16-41 0,-34-16-89 16,0 0-162-16,37 13 39 0,-37-13 265 0</inkml:trace>
  <inkml:trace contextRef="#ctx0" brushRef="#br1" timeOffset="356114.7622">20093 7031 672 0,'0'0'30'16,"0"0"-5"-16,16-25-11 0,-16 25-16 0,0 0-9 16,0 0-17-16,0 0-21 0,0 0-25 0,0 0-12 15,0 0-3-15,0 0 17 0,-4-25 27 0,4 25 23 16,0 0 20-16,0 0 27 0,0 0 28 0,0 0 22 16,0 0 20-16,0 0-6 0,0 0-8 15,0 0-14-15,0 0-6 0,0 0-9 16,0 0-8-16,0 0-4 0,0 0-3 0,0 0-5 15,0 0-7-15,0 0-9 0,0 0-9 0,0 0-4 16,0 0 2-16,0 0 0 0,0 0 1 0,0 0-1 16,0 0-3-16,0 0 0 0,0 0 0 0,9 29 0 15,-9-29 3-15,0 0 12 0,0 0 11 0,0 0 9 16,0 0 5-16,27 23-5 0,-27-23-5 16,0 0-3-16,24 7-6 0,-24-7-2 0,25 3-5 15,-25-3-4-15,30 4-3 0,-30-4-4 0,31 3-2 16,-31-3-1-16,30 4 0 0,-30-4-1 0,30 7 0 15,-30-7 1-15,32 7-3 0,-32-7 2 0,31 10-1 16,-31-10 1-16,36 14 1 0,-36-14 2 16,42 16-1-16,-15-9 2 0,0 4-4 0,1-2 3 15,2-1-3-15,4 1 3 0,3 0-2 16,2-2 1-16,0 2-2 0,3-2 2 0,3 0-2 16,-1 5 1-16,5-3-1 0,-1 4 2 0,0-3-2 15,2 1 2-15,-3-1-4 0,5 4 3 0,-3 0-3 16,1-1 2-16,0 3-2 0,1-1 3 0,2 0-2 15,0 2 2-15,0-3-3 0,2 2 3 0,0 2-3 16,0-4 5-16,3 3-4 0,1 1 2 16,3-2-5-16,0 1 3 0,-2-1-2 0,2 2 2 15,-2 0-1-15,6-3 5 0,-2 5 21 0,1-3-36 16,2 1 37-16,-1 1-38 0,-1-1 12 16,-1 1 3-16,0 2-3 0,-2-1 3 0,0 3-6 15,-2-2 4-15,-3 0-4 0,0 2 5 0,-3 2-3 16,3-3 5-16,-4 3-5 0,-1-4 3 0,-3 6-4 15,3-3 4-15,-5 3-4 0,1-1 6 16,-4-3-4-16,1 5 4 0,-3-7-4 0,1 2 2 16,1-2-3-16,-1 1 4 0,1-5-5 0,-2 3 6 15,3-3-4-15,1 1 5 0,1-1 3 0,7-1 6 16,-5 2-2-16,3-1 2 0,-3-1-9 0,3-2 0 16,1 0-4-16,-2 2 3 0,0-2-4 0,-1 0 3 15,-4-1-3-15,-2-1 2 0,-3 2-3 16,-4-1 2-16,-3-1-2 0,-2-2 2 15,-4-1-3-15,-28-9 3 0,44 18-3 0,-44-18 4 16,30 14-4-16,-30-14 1 0,0 0 20 0,0 0-21 16,0 0 19-16,0 0-21 0,0 0-7 0,0 0-10 15,11 32-21-15,-11-32-25 0,0 0-47 0,-32-2-59 16,32 2-253-16,0 0 2 0,-28-18 88 0</inkml:trace>
  <inkml:trace contextRef="#ctx0" brushRef="#br1" timeOffset="357021.2311">22659 7478 862 0,'14'-26'21'0,"-14"26"-2"16,0 0-2-16,0 0-4 0,0 0-2 0,25-13-2 15,-25 13-3-15,0 0 2 0,0 0-1 0,0 0 2 16,0 0-2-16,0 0-5 0,0 0-1 0,0 0-1 16,0 0 0-16,-28-8 7 0,28 8 13 0,0 0 11 15,-36 3 5-15,36-3 0 0,0 0-10 0,-28 7-5 16,28-7-4-16,0 0-3 0,0 0-3 15,-25 9-2-15,25-9-5 0,0 0 1 16,0 0-1-16,0 0 4 0,0 0 7 0,0 0 5 16,0 0 6-16,0 0 7 0,0 0 0 0,0 0 0 15,0 0-5-15,0 0-6 0,0 0-8 0,0 0-2 16,0 0-3-16,27 23-2 0,-27-23-4 0,0 0 1 16,28 14-2-16,-28-14 2 0,28 19-1 0,-28-19 2 15,39 21-2-15,-39-21 3 0,46 27-3 16,-19-15 1-16,3 8 21 0,4-5-39 0,-1 3 39 15,3 1-39-15,-1 1 15 0,1-1 2 0,3-1-3 16,1 1 4-16,-1 0-4 0,4 1 4 0,1 1-3 16,2 2 5-16,-3-4-2 0,3 4 4 0,-6-3-2 15,3 1 3-15,-4 0-6 0,-2 0 4 16,0-2-7-16,1 2 3 0,-7 1-3 0,0-1 2 16,-3 0-3-16,-28-21 3 0,44 35-3 15,-44-35 3-15,36 28-3 0,-36-28 3 0,28 30-3 16,-28-30 2-16,0 0-1 0,23 32 0 0,-23-32-1 15,0 0 3-15,0 0-2 0,-5 25 3 0,5-25-1 16,0 0 0-16,-27 14-1 0,27-14 1 0,-35 7-2 16,35-7 2-16,-55 7 0 0,18-2 3 0,-10-1 4 15,-6 1 0-15,-7-3 1 0,-7 3 1 0,-6-3 1 16,-1 1 3-16,-6-1 1 0,6 0 1 16,-2-2-1-16,5 3-3 0,2-3 1 15,8-3-4-15,7 3-1 0,8-4-4 0,8-1-3 16,6 0-1-16,8-1 0 0,24 6-1 0,-30-10 2 15,30 10-1-15,0 0-1 0,0 0 0 0,0 0-1 16,0 0-2-16,-20-27-1 0,20 27-7 0,0 0-3 16,0 0-5-16,0 0-5 0,0 0 0 15,0 0-6-15,0 0 0 0,0 0 0 0,0 0 0 16,37-8-4-16,-37 8-5 0,29 8-6 0,-29-8-5 16,31 13-2-16,-31-13 0 0,36 16-7 0,-36-16-13 15,39 15-32-15,-39-15-51 0,0 0-206 0,44 20-1 16,-44-20 159-16</inkml:trace>
  <inkml:trace contextRef="#ctx0" brushRef="#br1" timeOffset="387255.4671">20187 4912 837 0,'0'0'127'0,"3"-28"-96"0,-3 28-15 0,0-34 13 16,0 34-11-16,4-31 0 0,-4 31 3 0,0 0 6 0,2-30 18 15,-2 30 12-15,0 0 2 0,0 0-6 16,0 0-13-16,0 0-9 0,0 0-1 0,-13 44-15 15,4-20 14-15,6 15-13 0,-6 5 1 0,2 11 4 0,-2 1-10 16,4 8 11-16,-4 2-11 0,0 3 10 0,-3 3-19 16,-1-3 7-16,-1 0-13 0,-2-2 11 0,2-7-10 15,0-6 9-15,1-12 14 0,6 1-27 16,0-17 32-16,7-26-30 0,2 37 12 0,-2-37 1 0,0 0 1 16,0 0-4-16,0 0 5 0,0 0-5 0,0 0 6 15,0 0 1-15,12-40-18 16,-10 4 33-16,-2-9-36 0,2-8 27 0,1 0-11 15,3-3-8-15,-6-1 7 0,-6-1-12 0,-2-4 11 16,-5-1-10-16,-1-4 11 0,2-2-10 0,-4 1 12 16,0-3-13-16,-2 3-7 0,-1 2 26 0,3 10-26 15,3 7 29-15,6 6-10 0,7 12-7 0,5 6 4 16,-5 25-4-16,22-32 3 0,-22 32 1 0,33-24 1 16,-33 24-1-16,52-25 4 0,-17 11-3 0,6 3 0 15,1 1-1-15,1-1-3 0,1 4-2 0,0 2 1 16,-3 3-1-16,-2 2 0 0,-5 6 0 0,-6-1-3 15,-3 7 1-15,-25-12-2 0,37 34 0 0,-25-10-5 16,-12-24-2-16,6 55-9 0,-15-23 5 0,-5 5-4 16,-6 0 12-16,-6 3 20 0,-4 1-28 0,-4-3 33 15,-1-1-29-15,-3 0 10 0,1-3 6 0,2-3-7 16,1 1 5-16,6-4-4 0,1-3 3 0,27-25-3 16,-35 44 4-16,35-44-5 0,-16 39 3 0,16-39-3 15,5 33 2-15,-5-33-2 0,25 35 3 0,-25-35-3 16,41 36 3-16,-17-21-2 0,3-2 3 15,3-1-1-15,2 0 2 0,0 1 0 0,2-1 0 16,-1 0-3-16,1-1 3 0,-4 3-1 0,0-2 3 16,-3 1-2-16,1-1 3 0,-3 2-7 0,-25-14 3 15,44 30-2-15,-44-30 2 0,35 27-3 0,-35-27-11 16,34 22-31-16,-34-22-19 0,37 27-54 0,-37-27-78 16,34 7-130-16,-34-7-182 0,28-2 71 0,1 14 425 15</inkml:trace>
  <inkml:trace contextRef="#ctx0" brushRef="#br1" timeOffset="387724.2184">21258 5109 1144 0,'-28'21'339'0,"0"-24"-327"16,1-1-1-16,-1 1 8 0,28 3 3 0,-48-7 5 15,48 7-1-15,-46 0 3 0,46 0 3 0,-52 7-2 16,28 0-5-16,-3 0-4 0,27-7 3 0,-50 23-1 16,50-23 4-16,-46 39-7 0,25-15-1 0,-2 4-7 15,4 2 2-15,-1 0-5 0,4 6 3 0,2-5-6 16,3 3 3-16,4-3-8 0,4 1 3 16,3-2-4-16,3-4 1 0,4 1-3 0,-7-27 3 15,27 40-4-15,-27-40 3 0,39 30-2 0,-39-30 2 16,48 16 0-16,-22-12-1 0,4-8 0 0,1-5-1 15,0-3 2-15,7-7-3 0,-5-2 5 0,3-8-5 16,-3-2 4-16,-1-6-5 0,0 0 4 16,-4-2-3-16,-3 0 4 0,-3 6-4 0,-5-1 6 15,-1 4-6-15,-3 6 6 0,-13 24-4 0,12-39 3 16,-12 39-1-16,0 0 1 0,0 0-1 0,0 0 0 16,0 0-1-16,0 0-2 0,0 0 1 0,-30 32-2 15,14 3 3-15,-5 9-4 0,-1 7 7 0,-4 4-6 16,-1-3 7-16,1-1-9 0,3 1 7 15,7-8-7-15,3-7-3 0,12-8-12 16,1-29-9-16,17 39-2 0,-17-39-30 0,52 11-1 16,-28-29-64-16,35 13-30 0,-20-32-9 0,33 19-52 15,-15-24-49-15,-5-11-138 0,24 25 59 0,-34-30 345 16</inkml:trace>
  <inkml:trace contextRef="#ctx0" brushRef="#br1" timeOffset="387896.2871">21775 5178 1393 0,'-19'37'135'0,"-25"-9"-51"0,15 18-9 16,-11-4-21-16,8 8-8 0,-4 1-23 0,6 1-2 16,0-1-13-16,3 2 2 0,4-5-11 15,6-4-10-15,6-2 25 0,6-8-26 0,3-1 21 16,4-8-32-16,-2-25-18 0,21 37-13 0,4-18-28 16,-25-19-38-16,58 11-100 0,-38-36-70 15,12 4-231-15,15 9 81 0,-20-36 384 0</inkml:trace>
  <inkml:trace contextRef="#ctx0" brushRef="#br1" timeOffset="388333.726">21779 5044 1540 0,'0'0'27'0,"0"0"-26"0,0 0 4 0,0 0 13 16,0 0 18-16,48 27 18 0,-48-27 2 0,40 3-3 15,-40-3-15-15,41 11-15 0,-41-11-14 0,36 24 1 16,-36-24 0-16,26 36 7 0,-26-36-2 0,14 47 0 16,-10-19-3-16,-4 6 0 0,-4 1-5 0,-3 2 5 15,-5 0-7-15,-1-2 5 0,-2-1-4 16,-3-3 3-16,0 5-3 0,0-3 5 0,2-1-6 16,2-1 2-16,2-4-5 0,1-3 1 0,11-24-3 15,-14 34 2-15,14-34-4 0,0 0 0 0,-2 28-1 16,2-28-2-16,0 0-4 0,0 0 2 15,27-5 0-15,-27 5 3 0,32-28 5 0,-7 5-4 16,-1-7 5-16,3-5-7 0,1-2 6 16,1-2-3-16,-5 4 6 0,3-1-5 0,-2 6 4 15,-6 4-3-15,-1 0 0 0,-18 26 1 0,25-37 1 16,-25 37-2-16,0 0 1 0,23-25 1 0,-23 25 2 16,0 0 1-16,0 0 0 0,0 0 0 0,0 0-4 15,-4 37 2-15,4-37-3 0,-10 51 3 0,1-16-4 16,0-1 1-16,0 1-7 0,4-3-1 0,1-1-15 15,2-6-4-15,11 0-16 0,-9-25-3 16,25 35-20-16,-25-35-7 0,50 17-24 0,-50-17-33 16,71-5-60-16,-45-23-104 0,13 3-184 0,16 8 13 15,-21-29 385-15</inkml:trace>
  <inkml:trace contextRef="#ctx0" brushRef="#br1" timeOffset="388833.6691">22962 4447 1345 0,'0'0'215'0,"-25"9"-179"0,25-9-20 0,-25 53 3 15,15-16-2-15,1 8 6 0,-5 5 0 0,3 11 16 16,-5-2 12-16,4 9-28 0,-6-1 17 0,4 9-31 16,-4 0 4-16,4 3 13 15,2 0-15-15,1-1 11 0,-1-6-13 0,-1-3 3 16,3-6-7-16,1-5 6 0,2-5-7 0,1-7 6 15,1-11-8-15,5 4-8 0,-4-11 21 0,6-3-27 16,-2-25 27-16,0 28-14 0,0-28-3 0,0 0 1 16,0 0-3-16,0 0 1 0,0 0 1 0,0 0 2 15,0 0 2-15,2-28-3 0,-2 28-13 0,5-52 24 16,1 22-24-16,-1 1 25 0,2-3-10 16,2-2-4-16,0-1 3 0,0 0-2 0,1-2 4 15,6-2-6-15,4 2 5 0,3-2-6 0,3 6 4 16,1 5-2-16,-1 5 2 0,-1 9-1 0,0 2 1 15,-25 12 1-15,44-8 0 0,-44 8 0 16,46 6-2-16,-46-6 2 0,45 19-2 0,-45-19 1 16,42 28 0-16,-42-28-2 0,34 44-3 0,-22-19 5 15,-3 3-6-15,-5-1 7 0,-3 8-5 16,-6-2 2-16,-6 2-2 0,-6 4 5 0,-5-2-3 16,-4 2 4-16,-8-2-4 0,-1-2-11 0,-8-1 28 15,-1-1-26-15,-4-3 28 0,-5-2-13 0,0-3-4 16,2-4 3-16,3-3-4 0,3-4 2 0,6-5-6 15,6-6-7-15,8 1-13 0,0-11-25 0,25 7-28 16,0 0-32-16,0 0-46 0,-10-36-45 16,40 38-83-16,-30-2-188 0,44-33 32 0,2 31 363 15</inkml:trace>
  <inkml:trace contextRef="#ctx0" brushRef="#br1" timeOffset="389661.8301">23591 5453 1574 0,'0'0'72'0,"-45"-7"-23"0,45 7 1 15,-49-2-4-15,22 5-17 0,-3 1-11 0,-2 5 3 16,-3 1 3-16,3 6 0 0,-2 2-5 0,2 3-1 16,2-3-1-16,2 6 1 0,1 1-6 15,6 1-1-15,3 1-7 0,4 1 2 0,5-2-4 16,6 2-10-16,3-1 23 0,3-1-24 15,5-1 24-15,-8-25-13 0,24 42-3 0,-24-42 1 16,43 32-2-16,-15-21 3 0,2-6-3 0,0-3 1 16,4-4-1-16,-2-7-3 0,-2-3 0 0,2-4-5 15,-2-7 5-15,-2-2-6 0,1-6-12 0,-6-3 27 16,-2-3-28-16,-2 0 29 0,-1 0-9 0,-4 0-3 16,-3 2 8-16,-4 0-3 0,-2-2 6 15,-1 3-5-15,-2 1 4 0,1 1-5 0,1 6 2 16,-4 26-2-16,9-43 3 0,-9 43 0 0,0 0 5 15,0 0 2-15,0 0 2 0,0 0-1 16,0 0-4-16,0 0-2 0,-27 6-4 0,27-6 2 16,-12 33-1-16,12-33 1 0,-6 37 1 0,6-37 0 15,6 30-3-15,-6-30 4 0,17 25-4 0,-17-25 2 16,27 19 0-16,-27-19 1 0,32 12-1 16,-32-12 2-16,46 2 1 0,-18-2-1 0,1-5 1 15,-1 0-2-15,-3-1 0 0,-25 6-1 0,44-10 1 16,-44 10-1-16,34-11 1 0,-34 11-2 0,0 0 1 15,24-9-1-15,-24 9 1 0,0 0 2 0,0 0 0 16,0 0-1-16,0 0 1 0,0 0-3 16,0 0 1-16,0 0 0 0,-31 41-2 0,13-16 2 15,-3 4-5-15,-2 3 6 0,-1 2-4 16,1 3 6-16,-3 0-3 0,5 3-6 0,1 1 24 16,2-1-21-16,8-1 5 0,-3 0-3 0,8-9 0 15,0 3 0-15,8-7 0 0,-3-26 0 0,15 39 0 16,-15-39 0-16,40 23 0 0,-10-21 0 0,6-7 0 15,5-8 0-15,6-6 0 0,3-8 0 0,5-2 0 16,0-8 0-16,0 0 0 0,-6-4 0 16,-3 1 0-16,-5 4 0 0,-4-1 0 0,-7 4 0 15,-1 1 0-15,-5 2 0 0,-6 7 0 0,-18 23 0 16,21-30 0-16,-21 30 0 0,0 0 0 0,0 0 0 16,0 0 0-16,0 0 0 0,-24 20 0 0,6 4 0 15,-2 10-2-15,1 5-7 0,-2 5 17 16,-1 0-16-16,5 3 19 0,-1-1-11 0,6-4 0 15,5-3 0-15,5-5 0 0,5-6 0 16,-3-28 0-16,20 42 0 0,-20-42 0 0,39 25 0 16,-13-22 0-16,6-6 0 0,5-4 0 0,6-6 0 15,3-10 0-15,4-7 0 0,-6-3 0 0,4-9 0 16,-6 1 0-16,-1-5 0 0,-6 2 0 0,-5 0 0 16,-7 0 0-16,-5 2 0 0,-5-4 0 0,-6 6 0 15,-2 1 0-15,-7-5-25 0,4 12-75 16,-18-21-91-16,34 20-362 0,-32-2-61 0,5 5 52 15</inkml:trace>
  <inkml:trace contextRef="#ctx0" brushRef="#br2" timeOffset="625404.8236">24147 6277 847 0,'14'-26'54'0,"-14"26"7"16,7-29-5-16,-7 29-13 0,11-26-12 15,-11 26-5-15,0 0-10 0,16-32-5 0,-16 32-5 16,0 0-1-16,0 0-2 0,0 0 2 0,0 0 3 15,0 0 8-15,0 0 5 0,12-26 2 0,-12 26-3 16,0 0-7-16,0 0-4 0,0 0-1 0,0 0-1 16,0 0 4-16,0 0 7 0,0 0 3 0,2 26 5 15,-2-26-4-15,2 32-5 0,-2-32-6 16,0 46 3-16,-2-20-4 0,0 9 7 16,-1 2-5-16,-1 7 2 0,-1 2-12 0,-1 7 9 15,-1-2-11-15,-2 0 9 0,1-2 15 0,-1 1-34 16,0-6 31-16,2 0-31 0,0-7 14 0,0-2 8 15,1-8-4-15,6-27 2 0,0 36-6 0,0-36-1 16,0 0-3-16,0 0 1 0,0 0 3 0,0 0 2 16,0 0 12-16,0 0 10 0,0 0 8 15,0 0-2-15,18-29-8 0,-14-3-17 0,-1-9-3 16,-1 1-9-16,3-8-13 0,-3 2 31 0,3-1-29 16,-3 1 28-16,-2 0-9 0,0-1-7 0,-4-1 7 15,3 1-7-15,-1 1 6 0,2 4-6 16,3-1 5-16,3 1-5 0,1 3 6 0,2-1-7 15,1 5 5-15,5 1-4 0,-1 4 3 0,3 0-2 16,3 0 3-16,1 2-5 0,4 0 6 16,5 0-6-16,5 1 6 0,3-3-4 0,4 9 2 15,-1 0-1-15,1 2 0 0,-3 5 13 0,-1 3-33 16,-3 4 32-16,-5 4-33 0,0 1 18 0,-30 2 16 16,39 12-37-16,-39-12 33 0,21 27-35 0,-21-27 13 15,6 37 2-15,-10-11-11 0,-10 6-2 0,0 5-2 16,-13 3 8-16,-3 2 3 0,-5 1 13 0,-8-3-2 15,-1 2 10-15,-2 1-6 0,0 1 14 16,0-2-5-16,3-3 8 0,1-4-8 16,6-5 2-16,4-5-8 0,32-25 2 0,-42 38-5 15,42-38 0-15,-27 23-1 0,27-23-1 0,0 0-3 16,0 0 2-16,0 0 1 0,0 0 1 0,0 0 2 16,27 23-1-16,-27-23 2 0,37 5 4 0,-37-5 4 15,46 0 3-15,-19 0 1 0,5 2 2 16,-4-2-5-16,4 2 0 0,-4-2-2 0,1 5-5 15,-5 4 3-15,-24-9-1 0,41 30 1 0,-41-30 9 16,30 42-3-16,-17-17 4 0,-5 1-6 0,-4 6-17 16,0-2 29-16,-4 7-30 0,-2-2 28 0,0 4-15 15,-3-6-7-15,-1 1 5 0,-1-8-4 16,7-26 2-16,-7 43-3 0,7-43-1 0,0 26-2 16,0-26 1-16,0 0-10 0,0 0-2 15,0 0-13-15,27 0-20 0,-27 0-30 0,26-32-68 16,12 29-116-16,-26-24-253 0,4-3 12 0,-16 30 282 15</inkml:trace>
  <inkml:trace contextRef="#ctx0" brushRef="#br3" timeOffset="629939.9387">24211 7087 769 0,'0'0'59'0,"0"0"-24"0,-32-3-3 16,32 3 2-16,0 0-1 0,-30 7 1 15,30-7 2-15,-27 7 5 0,27-7 3 0,-34 9-2 16,34-9-7-16,-35 12-1 0,35-12 1 0,-35 21 3 16,35-21 2-16,-39 26 0 0,39-26-6 0,-43 39 1 15,18-19-7-15,6 8 4 0,-6-2-8 0,6 6 3 16,-1 0-11-16,6 3 1 0,1-5-10 0,6 3 1 16,2-3-7-16,7 0 3 0,3-4-6 15,6 3 4-15,3-5 20 0,4 1-35 0,-18-25 36 16,39 46-34-16,-39-46 10 0,47 38 4 0,-22-23-2 15,4-1 0-15,-3 0-3 0,4-4 4 0,2 1-4 16,2-2 4-16,1-6-2 0,1-3 0 16,1-3 1-16,-2-4-1 0,-3-6 3 0,-4-1-3 15,-1-5 3-15,-27 19-3 0,46-48 4 0,-23 13 11 16,-3-2-34-16,-1-5 32 0,-1-2-30 0,-4 2 15 16,0-4 9-16,-5 3-11 0,-2-1 10 15,-5 6-8-15,-6-1 8 0,-1 4-6 0,-6 1 5 16,-1 3-3-16,-4 2 2 0,16 29-3 0,-41-37 1 15,15 27-4-15,-6 6 1 0,0 6-5 0,-5 7-11 16,-9 5-11-16,3 9-28 0,-15-6-29 0,17 24-66 16,-19-30-107-16,21 13-216 0,18 4 19 0,-4-26 322 15</inkml:trace>
  <inkml:trace contextRef="#ctx0" brushRef="#br4" timeOffset="635107.7716">24039 8063 1036 0,'0'0'79'0,"0"0"-9"15,0 0-15-15,0 0-9 0,0 0-13 16,0 0-10-16,0 0-7 0,0 0-3 0,0 0-1 15,0 0-2-15,0 0-4 0,0 0-1 0,0 0-3 16,-18 30 6-16,18-30 3 0,-5 37 9 0,5-37 1 16,-7 35 3-16,7-35-5 0,-2 32 2 0,2-32-4 15,5 28 0-15,-5-28-5 0,0 0 0 0,0 0-2 16,30 28 4-16,-30-28 6 0,29 0 2 16,-29 0 2-16,40-16-2 0,-40 16-1 15,55-33-8-15,-25 10 1 0,4-4-11 0,0-1 4 16,-1-2-8-16,1-3 5 0,-2 1-4 0,-2 0 2 15,-2 1-4-15,-5 4 3 0,-23 27-8 0,30-37 1 16,-30 37-8-16,15-24-1 0,-15 24-4 0,0 0-3 16,0 0-9-16,0 0-12 0,-7-25-16 0,7 25-16 15,0 0-11-15,0 0-12 0,0 0-13 0,-18 35-18 16,18-35-25-16,0 0-84 0,2 32-114 16,-2-32 50-16,0 0 302 0</inkml:trace>
  <inkml:trace contextRef="#ctx0" brushRef="#br4" timeOffset="635420.4759">24095 8341 890 0,'0'0'68'0,"0"0"-30"0,-7-32-2 0,7 32 17 16,0 0 15-16,0 0 8 16,0 0-2-16,0 0-1 0,0 0-12 0,0 0-13 15,0 0-14-15,-5 27-2 0,5-27 2 0,-9 44 9 16,-1-18-5-16,3 6-23 0,-11 1 33 0,5 8-32 16,-3-6 27-16,1 9-11 0,-1-9-20 0,0 4 2 15,-4 0-8-15,4-4 5 0,0-7-7 0,6 1 0 16,10-29-6-16,-9 36 1 0,9-36-7 0,0 0-7 15,21 25-19-15,-21-25-17 0,46-7-28 16,-25-19-50-16,34 20-123 0,-16-24-273 0,7-5 11 16,4 4 254-16</inkml:trace>
  <inkml:trace contextRef="#ctx0" brushRef="#br5" timeOffset="640483.6111">24037 9477 746 0,'0'0'92'16,"0"0"9"-16,11-28-16 0,-11 28-9 0,0 0-15 16,0 0-12-16,12-25-8 0,-12 25-5 0,0 0 3 15,0 0-2-15,-7-24-2 0,7 24-3 16,0 0-1-16,0 0-2 0,-25-20-20 15,25 20 17-15,0 0-20 0,-26-7 21 0,26 7 3 16,0 0 2-16,-39-14 3 0,39 14-5 0,-29-9-2 16,29 9-6-16,-32-12 0 0,32 12-4 0,-30-14 1 15,30 14-5-15,-28-16-1 0,28 16-4 0,-27-18-1 16,27 18-3-16,-26-8-2 0,26 8-1 0,-27-6-1 16,27 6-1-16,-30 4 0 0,30-4 2 0,-35 14-3 15,35-14 2-15,-43 32 0 0,15-9-1 16,-6 1 15-16,-3 8-29 0,-4 1 26 0,-1 6-25 15,-1-2 11-15,4 4 9 0,0-3-3 0,2 1 6 16,4-5-5-16,1 3 5 0,5-4-6 16,4-1 1-16,7-2-5 0,7 0 3 0,8-2-5 15,2-2 3-15,6 1-3 0,-7-27 5 0,30 44-6 16,-5-25 5-16,5 0-3 0,4-5 1 16,5-3 0-16,0-6-1 0,5-3 2 0,1-4 0 15,1 1-2-15,0-5 2 0,1 1-1 0,-1-2-2 16,-1-4 3-16,-3 1-3 0,-3-6 3 0,-2 4-1 15,-3-2 1-15,0-1-1 0,-9 0 0 0,-1-1-1 16,-24 16 3-16,34-23-3 0,-34 23 4 0,25-23-4 16,-25 23 1-16,0 0 0 0,21-37 0 0,-21 37 0 15,12-26 1-15,-12 26-1 0,0 0 2 16,16-36-3-16,-16 36 2 0,0 0-1 16,0 0 1-16,0 0 1 0,0 0-2 0,0 0 2 15,0 0 0-15,0 0 0 0,0 0 0 0,0 0 0 16,0 0-1-16,6 30 1 0,-6-30-3 0,0 50 3 15,-2-19-4-15,0-1 5 0,0 7-6 0,-1-2 5 16,1 1-5-16,0-3 3 0,-3-5-2 0,3 0 4 16,-1-3-4-16,3-25 3 0,0 37-3 15,0-37 3-15,5 30-3 0,-5-30-1 0,0 0-14 16,0 0-22-16,16 25-28 0,-16-25-16 0,0 0-36 16,0 0-58-16,35-28-224 0,-35 28-122 0,22-48 65 15,-22 48 435-15</inkml:trace>
  <inkml:trace contextRef="#ctx0" brushRef="#br0" timeOffset="646075.4453">23373 10863 1016 0,'0'0'38'0,"0"0"-15"0,-2-33-10 0,2 33-3 15,16-32 2-15,-16 32-1 0,27-35 1 16,-27 35-7-16,23-30-1 0,-23 30-4 0,0 0 2 16,19-25-2-16,-19 25 6 0,0 0 13 0,0 0 19 15,0 0 15-15,0 0 11 0,0 0-3 0,0 0-7 16,0 0-4-16,0 0-12 0,0 0-10 0,0 0-8 15,0 0-4-15,-25-5 1 0,25 5 4 0,0 0-1 16,-30 33-1-16,30-33-7 0,-17 34-1 0,17-34-7 16,-15 42 2-16,10-14-5 0,3 2 4 15,0 2-7-15,4 5 6 0,2 5-8 0,-1-1 7 0,1 3-7 16,-1-6 6-16,1 1-5 0,0-5 7 0,-3 1 15 16,1-5-27-16,0 0 34 0,1 0-32 0,-3-30 12 31,2 47-1-31,-2-47-6 0,5 37 3 0,-5-37-2 15,0 0 1-15,6 28-1 0,-6-28 0 0,0 0 1 16,0 0 0-16,0 0 1 0,0 0 3 16,0 0 1-16,0 0-1 0,5-35 2 0,-5 9-5 15,0-9 4-15,0-1 7 0,2-4-29 0,0-2 28 0,-1-2-28 16,3-2 13-16,-2-5 9 0,1-2-9 0,-1-4 8 16,3 3-7-16,1 1 6 0,-1 0-7 0,2 0 9 15,2 2-9-15,-2 4 7 0,2 3-6 0,3 3 5 16,2 2-5-16,4 4 5 0,0 4-5 15,1 2 5-15,1 5-6 0,-20 24 5 16,42-37-4-16,-42 37-16 0,41-25 33 0,-41 25-33 16,41-14 33-16,-41 14-16 0,37-7 0 0,-37 7-1 0,32 2 0 0,-32-2 1 15,28 8-16-15,-28-8 35 0,25 18-35 0,-25-18 34 16,23 30-16-16,-23-30-3 0,21 39 4 0,-21-39-5 16,18 47 5-16,-13-20-4 0,-3 1 4 0,0 0-4 31,-4-1 4-31,-2 1-5 0,-1-4 6 0,-5 1-3 15,-1 0 2-15,11-25-3 0,-30 45 4 0,30-45-4 16,-37 39 4-16,12-23-2 0,25-16 1 16,-44 23-1-16,44-23 1 0,-41 21-2 0,41-21 1 15,-37 12-1-15,37-12 1 0,-29 6-1 0,29-6 3 0,0 0-1 16,-26 1-2-16,26-1 1 0,0 0-1 0,0 0-2 16,0 0 0-16,0 0-1 0,0 0 1 0,0 0 1 15,0 0 1-15,32-7 1 0,-32 7-1 16,35-3 0-16,-35 3 0 0,44 3-1 0,-17 1 0 0,-1-1-2 15,3 5 2-15,-4-1-1 0,1 3 2 0,-26-10-1 16,48 21 2-16,-48-21-2 0,46 28 2 0,-46-28-3 16,41 29 2-16,-41-29-1 0,26 24 1 0,-26-24 0 15,13 27 2-15,-13-27-2 0,1 28 3 16,-1-28-1-16,-21 35 2 0,21-35-4 0,-51 46 4 0,14-18 1 16,-6 2 9-16,-6-5 1 0,-1 3-6 0,-1-5 26 15,3-2-32-15,4 0 24 0,3-3-19 0,7-4-6 16,4-4-1-16,30-10-1 0,-42 13 0 15,42-13-1-15,-25 7-3 0,25-7-6 0,0 0-8 16,0 0-13-16,0 0-21 0,0 0-25 0,0 0-20 16,0 0-45-16,0 0-176 0,26-36-210 15,1 22 49 1,-8-19 323-16</inkml:trace>
  <inkml:trace contextRef="#ctx0" brushRef="#br6" timeOffset="650173.4387">23454 11779 1007 0,'0'0'63'0,"0"0"-29"0,0 0-10 0,0 0 8 16,2-25 13-16,-2 25 4 0,0 0-1 0,0 0 1 15,0 0-2-15,-5 29-1 0,5-29-5 0,-6 33-7 16,6-33-3-16,-7 51 6 0,0-19-7 0,7 10 12 16,-5 0-14-16,9 8 5 0,-8 4 5 0,6 6-34 0,-4-4 25 15,2 6-31-15,0-11 9 16,2 0 4-16,-2-5-11 0,0-5 5 0,2-3-6 16,1-4 5-16,-1-1-4 0,1-3 3 0,1-2-5 15,-1-1 4-15,-3-27-4 0,8 30-1 0,-8-30-10 16,0 0-13-16,0 0-22 0,0 0-20 0,21 31-20 15,-21-31-10 1,0 0-17-16,0 0-42 0,0 0-105 0,28-17-194 0,-31-8 37 16,3 25 357-16</inkml:trace>
  <inkml:trace contextRef="#ctx0" brushRef="#br6" timeOffset="650606.1551">23143 11772 1441 0,'0'0'86'0,"-39"-16"-49"0,39 16-11 16,0 0-8-16,0 0-6 0,-18-28 0 0,18 28 4 15,5-25 8-15,-5 25 0 0,13-30 2 16,-13 30-8-16,23-31 1 0,-23 31-2 0,39-34 6 16,-9 20 3-16,5-5 2 0,6 3-5 0,1 0-3 15,4 4-6-15,2-1-1 0,2 5-5 0,1 1-1 16,-3 1-4-16,0 1-2 0,-2 5 0 0,-5 0-1 16,-2 2 0-16,-6 1 1 0,-1-1 0 0,-5 0 1 15,-27-2-1-15,46 7-1 0,-46-7 1 16,41 7-3-16,-41-7 2 0,33 7 0 0,-33-7 0 15,0 0 0-15,27 3 1 0,-27-3-2 0,0 0 0 16,0 0-3-16,0 0-3 0,0 0-5 0,0 0-7 16,0 0-6-16,0 0-14 0,0 0-23 0,0 0-15 0,0 0-13 15,0 0-20-15,-18 36-57 0,-12-42-115 0,30 6-206 16,-25 34 38-16,25-34 337 0</inkml:trace>
  <inkml:trace contextRef="#ctx0" brushRef="#br6" timeOffset="651062.9659">22774 12698 987 0,'0'0'107'16,"0"0"-30"-16,0 0-19 0,0 0-11 15,0 0 4-15,0 0 8 0,0 0 4 0,0 0 9 16,0 0-9-16,0 0-18 0,32 18-3 0,-32-18-6 16,48-9-3-16,-18-3 2 0,11 1-11 0,3 1-6 15,9-3 0-15,2-2 4 0,11-1-4 0,4-9 5 16,5 2-11-16,8-2-2 0,-1 1-5 0,3-1 2 15,1 2-4-15,-2 0 2 16,1 2-5-16,-4 2 1 0,-5 3-1 0,-5 2 1 16,-9 0-1-16,-9 2 0 0,-7 1-1 0,-7 2 2 31,-7 4-2-31,-7 1 2 0,-25 4-1 0,25-3 0 16,-25 3 1-16,0 0-1 0,0 0 1 0,0 0 0 15,0 0-2-15,0 0-3 0,0 0-6 0,-27 14-7 16,27-14-3-16,-46 18-2 0,14-6 1 0,4 2-4 15,-4-4-7-15,5 6-7 0,-1-10-7 16,28-6-23-16,-44 10-39 0,44-10-92 0,0 0-110 0,-27 7-197 16,27-7 57-16,0 0 387 0</inkml:trace>
  <inkml:trace contextRef="#ctx0" brushRef="#br7" timeOffset="655215.2119">23210 13200 1080 0,'0'-24'115'0,"0"24"-74"16,0 0-19-16,0 0 1 0,0 0 11 0,0 0 9 15,0 0 7 1,0 0-2-16,0 0-5 0,0 0-10 15,0 0-13-15,0 0-8 0,0 0-7 16,-7-27 2-16,7 27 8 0,0 0 5 0,0 0 4 16,0 0-3-16,0 0-3 0,0 0-3 0,0 0-4 15,0 0-3-15,0 0-2 0,0 0 0 0,0 0-2 0,0 0 0 16,0 0-2-16,0 0-2 0,0 0-1 0,0 0 0 16,0 0 3-16,12 27 3 0,-12-27 0 0,23 44 4 0,-10-16-8 15,4 7 5-15,1 2-9 0,-2 5 6 16,0 2-5-16,-4 0 5 0,1 6-7 0,-1 1 6 15,-5 2-7-15,-3-2 9 0,-2 5-7 0,-1-5 9 16,-2-3-6-16,1 1 11 0,-2-5-1 0,0-5-9 16,2-9 29-16,2 0-33 0,-2-30 24 0,7 42-17 15,-7-42-5 1,16 35 3-16,-16-35-1 0,0 0-1 0,30 27 2 16,-30-27-1-16,0 0 0 0,30-4 4 15,-30 4-1-15,0 0 1 0,35-23 1 0,-35 23-1 16,25-30 0-16,-25 30-2 0,23-39 0 0,-23 39 12 15,23-40-29-15,-23 40 28 0,22-42-29 0,-22 42 13 16,21-50 6-16,-12 24-6 0,1-4 5 0,1-5-5 16,0-4 2-16,3-3-2 0,2-6 5 0,1-1-6 15,5-4 8-15,2-3-8 0,7-2 10 16,2-1-11-16,4 3 9 0,2 0-9 0,2 6 6 0,-2 5-4 0,0 8 5 16,-4 3-5-16,-6 8-11 0,-4 6 27 15,-25 20-26-15,31-21 27 0,-31 21-16 0,0 0 2 16,0 0-3-16,0 0 1 0,0 0-5 0,0 0-4 15,0 0-5-15,0 0-7 0,0 0-9 0,0 0-2 16,-16 28 13-16,16-28-34 0,-19 27 28 0,19-27-39 16,-18 28 20-16,18-28-19 0,-10 28-55 0,10-28-49 15,-7 25-101-15,7-25-185 0,0 0 34 0,5 40 362 0</inkml:trace>
  <inkml:trace contextRef="#ctx0" brushRef="#br1" timeOffset="662907.6282">1252 1095 685 0,'0'0'59'0,"-8"-24"-36"15,8 24-5-15,0 0-11 0,0 0 18 16,0 0 7-16,0 0 9 0,8-28 2 0,-8 28 0 15,0 0-6-15,0 0-3 0,0 0-5 16,0 0 1-16,0 0 0 0,0 0 1 0,0 0-3 16,0 0 5-16,0 0 4 0,9 28 7 0,-9-28 19 15,4 63-41-15,-6-22 20 0,2 13-40 0,0 4 0 16,0 8 6-16,0 2-11 0,0 4 10 0,0 4-13 16,2 0 13-16,-2 0-14 0,2-4 13 15,-1-9-13-15,3-1 8 0,3-11-6 0,-2-9-26 16,15 6-16-16,-15-18-57 0,20 10-32 0,-25-40-78 15,28 30-109-15,1-14-69 0,-29-16 199 0</inkml:trace>
  <inkml:trace contextRef="#ctx0" brushRef="#br1" timeOffset="663235.8831">1236 1030 1249 0,'-17'-24'20'0,"17"24"-7"0,0 0-12 0,26-41-2 16,-26 41 4-16,52-39-1 0,-20 18 10 15,3 5 4-15,2-5 11 0,4 9 0 0,-2-2-2 16,2 5-10-16,-1 6-6 0,1 3-4 0,-2 3-3 16,0 6 0-16,-4 7-2 0,-3 5 4 0,-2 11-7 15,-3 1 6-15,-6 11-7 0,-5 2 8 16,-5 5 12-16,-4 2-29 0,-9 1 30 0,-5 4-28 15,-5 2 8-15,-6 0 12 0,-9 4-6 0,1 1 15 16,-8-4-10-16,0 1 12 0,-5-6-6 16,4-1 9-16,-4-11-8 0,7 0 5 0,-1-12-15 15,4-1-1-15,6-6-6 0,23-25-2 0,-33 30-14 16,33-30-13-16,0 0-35 0,0 0-51 0,0 0-47 16,0 0-66-16,10-32-135 0,17 20-60 0,-15-34 272 15</inkml:trace>
  <inkml:trace contextRef="#ctx0" brushRef="#br1" timeOffset="663454.6607">2143 1449 1079 0,'0'0'307'0,"-32"18"-273"0,32-18-31 15,-16 46-2-15,13-18-3 0,3 0 10 16,-2-1 1-16,2 3 6 0,-2 1-4 0,2 3-2 15,0-1-10-15,0-1 3 0,2 0-5 0,0-2 4 16,0-2-4-16,-1 0-1 0,6-3-24 0,-7-25-2 16,13 40-22-16,-13-40-18 0,0 0-20 0,0 0-55 15,32 25-49-15,-32-25-121 0,5-35-63 0,-5 35 215 16</inkml:trace>
  <inkml:trace contextRef="#ctx0" brushRef="#br1" timeOffset="663611.0523">2262 872 1225 0,'0'0'31'0,"0"0"-17"15,-25 28-15-15,25-28-1 0,4 26-2 0,-4-26 0 16,16 29-12-16,-16-29-25 0,35 28-63 16,-35-28-139-16,42-6-184 0,5 17 0 0,-21-30 427 15</inkml:trace>
  <inkml:trace contextRef="#ctx0" brushRef="#br1" timeOffset="663952.9258">3301 796 1129 0,'-30'-19'83'15,"30"19"-59"-15,-30-43 2 0,30 43 8 0,-30-40 12 16,30 40 1-16,-28-34-8 0,28 34-7 16,-32-24-3-16,32 24-4 0,-32-7-3 15,32 7-5-15,-34 7 0 0,34-7 5 0,-37 26-3 16,37-26 0-16,-40 50-6 0,20-17 1 0,-3 4-5 16,0 7 8-16,0 5-6 0,3 4 8 0,-1 4-13 15,4 1 8-15,-1 2 4 0,4 5-27 0,1 0 25 16,3 0-28-16,1-3 8 0,2-1 7 0,5-1-9 0,4 0 9 15,1-4-9-15,3-6-8 0,6-4-14 0,-1-11 3 16,10 5-41-16,-7-15-2 0,20 10-39 16,-34-35-69-1,58 35-131-15,-24-19-187 0,-8-18 55 0,15 20 428 0</inkml:trace>
  <inkml:trace contextRef="#ctx0" brushRef="#br1" timeOffset="664135.9049">2829 1485 1242 0,'0'0'109'0,"-55"-21"-25"0,55 21-26 16,-37-13-6-16,37 13-3 0,0 0-17 15,0 0-12-15,0 0-14 0,0 0-8 0,0 0-1 16,0 0-1-16,0 0 2 0,38-17-3 0,0 8-13 16,4-7-21-16,18 5-33 0,-8-17-50 15,29 21-70-15,-26-30-94 0,16 13-198 0,7 9 66 16,-21-22 414-16</inkml:trace>
  <inkml:trace contextRef="#ctx0" brushRef="#br1" timeOffset="664391.5839">3914 532 1214 0,'-32'-23'41'15,"6"11"4"-15,-6-2 5 0,32 14 7 0,-51-7 4 16,51 7-14-16,-50 17-9 0,25 4 0 0,-8 2-7 15,2 12 2-15,-2 9-12 0,6 11 5 0,-1 5-9 16,7 5 8-16,-1 7-13 0,5 8 7 0,-1 6-1 16,4 4-23-16,1-1 16 0,3 5-19 31,4-3 2-31,1 1 12 0,5-4-12 0,-2-10 9 16,4-6-15-16,3-9 7 0,4-5-20 0,-2-12-17 15,13 2-16-15,-6-18-8 0,14 10-32 0,-28-40-61 16,48 41-46-16,-48-41-150 0,34-13-95 0,1 13 138 15,-26-37 312-15</inkml:trace>
  <inkml:trace contextRef="#ctx0" brushRef="#br1" timeOffset="664581.955">3294 1395 1361 0,'-53'10'91'0,"53"-10"-67"16,0 0-24-16,0 0-3 0,0 0 9 15,0 0 10-15,0 0 13 0,43 15 7 0,-43-15-2 16,48-4-5-16,-20 0-8 0,7 1-8 16,4-4-5-16,4-4-4 0,1-1-3 0,4-4-22 15,7 7-36-15,-11-19-62 0,29 28-109 0,-31-23-188 16,18 4-94-16,6 12 192 0</inkml:trace>
  <inkml:trace contextRef="#ctx0" brushRef="#br1" timeOffset="664964.9473">3923 1485 1369 0,'0'0'19'0,"0"0"-18"16,0 31-1-16,0-31 5 0,27 14 7 15,-27-14 8-15,42 6 10 0,-42-6 2 0,57-13-4 16,-25 1-2-16,7 0-4 0,-4-6 2 0,6 1 0 15,-7-6 0-15,-1 0-9 0,-4-2-1 0,-5 2-2 16,-4-1 8-16,-20 24 6 0,30-44 8 0,-30 44-1 16,14-45-5-16,-14 45-7 0,-7-36-7 0,7 36-7 15,-28-32 1-15,28 32-7 0,-48-23-12 0,18 18 16 16,-4 5 2-16,-1 5 3 0,-8 4 15 16,6 8-14-16,-4 3-3 0,4 6 3 0,-2 2-5 15,4 2 2-15,3 4-6 0,3-3 2 0,6-1-6 16,9-1 4-16,14-29-5 0,-7 45 3 0,7-45-3 15,20 43 2-15,-20-43-3 0,42 35 2 0,-12-25-2 0,6 3 1 0,8-8-7 16,-2-3-8-16,8-2-9 0,0-7-13 0,6 3-11 16,-8-12-29-16,19 16-14 0,-17-17-1 15,17 17-31-15,-22-25-29 0,18 22-83 0,-24-12-175 16,-2-11-24-16,15 23 287 0</inkml:trace>
  <inkml:trace contextRef="#ctx0" brushRef="#br1" timeOffset="665298.5659">4718 1427 1066 0,'-10'38'65'15,"-8"-2"-24"-15,9 6 2 0,-7-10 27 0,14 10 8 16,-12-18-7-16,14 10 6 0,0-34-31 0,-7 37-9 16,7-37-12-16,0 0-6 0,2 28-7 0,-2-28-4 15,0 0 0-15,0 0 2 0,0 0 5 0,0 0 4 31,27-25 5-31,-27 25-6 0,19-37-3 16,-7 13-9-16,1-4 1 0,-1-2-6 0,-1-2 4 0,1 2-3 16,-1-2 4-16,-1 1-4 0,1 1 3 0,0-6-4 15,-2 3 3-15,1-4-6 0,3 2 9 0,1 0-3 16,0 1 8-16,2 6-2 0,0 0-16 16,-16 28 27-16,28-37-33 0,-28 37 28 0,25-23-14 15,-25 23-3-15,0 0 0 0,32-20-4 16,-32 20-7-16,26-5-9 0,-26 5-19 0,39-7-18 0,-7 12-25 15,-32-5-27-15,66-1-56 0,-66 1-98 0,53-20-215 16,-18 27-5-16,-35-7 351 0</inkml:trace>
  <inkml:trace contextRef="#ctx0" brushRef="#br1" timeOffset="665657.9494">5189 1411 1147 0,'-28'33'108'0,"28"-33"-87"0,11 34 5 16,-11-34 10-16,32 21 7 0,-8-11 1 0,-24-10-9 15,54 7-2-15,-24-14 9 0,9 4-8 16,-4-11-3-16,9-4-6 0,-3-1-13 0,2-2-6 16,-3-8 6-16,-1 7-4 0,-3-5 5 15,-3 1-6-15,-6-1 9 0,-2 4 2 0,-25 23 11 16,19-38 3-16,-19 38 0 0,-5-36-8 0,5 36-4 15,-21-31-9-15,21 31-21 0,-36-21 13 0,36 21-18 16,-49-6 17-16,22 10 17 0,-3 6-16 0,-4 3 17 16,2 6-14-16,-3 6-2 0,3-1 5 15,2 6-5-15,3 2 6 0,4 0-7 0,6 1 2 16,4-1-5-16,8 0 2 0,5-4-6 0,4-2 3 16,-4-26-5-16,26 42-1 0,-26-42-7 0,51 30-5 15,-13-23-9-15,1-8-11 0,12 2-17 0,-1-15-18 16,22 18-90-16,-24-25-4 0,30 21-14 15,-29-30-72-15,13-5-126 0,4 22-20 0,-22-27 267 16</inkml:trace>
  <inkml:trace contextRef="#ctx0" brushRef="#br1" timeOffset="665986.1544">6202 1219 1037 0,'0'0'243'0,"-35"31"-152"0,3-8-26 0,13 16-8 15,-13-5-13-15,9 10 5 0,-9-6-12 0,9 5 13 16,-4-12-13-16,10 5-6 0,1-8-12 15,9 0-4-15,7-28-8 0,-2 42 0 0,2-42-5 16,12 25 0-16,-12-25-1 0,27 12 2 0,-27-12 0 16,39-7 2-16,-39 7 2 0,48-33 0 15,-20 10 5-15,2-5-3 0,-2-4 5 0,2 0-4 16,-3-1 6-16,0 1-4 0,-4 0 4 0,0 2-7 16,-4 0 1-16,-1 4-2 0,-18 26 1 0,28-41-1 15,-28 41-2-15,18-26-4 0,-18 26 1 16,0 0 0-16,0 0 3 0,0 0 3 0,0 0-1 15,0 0 0-15,2 30-6 0,-6-5 1 0,1 8-2 16,-3 2 3-16,1-1-4 0,1-2 3 0,3-3-5 16,4-2 2-16,6-2-19 0,-9-25-3 0,34 42-4 15,-10-30 0-15,8-5 3 0,6-14-6 0,9 4-40 16,1-19-21-16,23 12-36 0,-20-32-86 16,36 13-200-16,-21-15-105 0,-8-8 81 15</inkml:trace>
  <inkml:trace contextRef="#ctx0" brushRef="#br1" timeOffset="666158.1076">7065 861 1429 0,'-16'58'135'16,"-23"-3"-80"-16,13 12 2 0,-6-9 3 0,10 11-34 16,1-4 14-16,5 4-31 0,2-11 0 0,5-2 3 15,7-5-16-15,1-2-29 0,13 1-8 0,-3-13-6 16,14 5-32-16,-23-42-7 0,46 60-166 15,-46-60-6-15,34 26-118 0,-34-26-100 0,0 0 297 16,35 27 179-16</inkml:trace>
  <inkml:trace contextRef="#ctx0" brushRef="#br1" timeOffset="666330.0142">6693 1330 1726 0,'-23'-32'93'0,"23"32"-50"0,0 0-13 0,0 0-8 15,30-28-5-15,-30 28-8 0,34-13-6 0,-34 13-2 16,48-14-1-16,-18 9-9 0,5 0-16 16,-1-4-26-16,12 16-61 0,-20-26-93 15,36 31-259-15,-23-12-98 0,0-5 47 0,11 17 515 16</inkml:trace>
  <inkml:trace contextRef="#ctx0" brushRef="#br1" timeOffset="666970.6276">8588 1272 1300 0,'0'0'112'16,"0"0"-51"-16,0 0-10 0,0 0 7 0,-9-25 4 16,9 25-12-16,0 0-9 15,-30-32-5-15,30 32-6 0,-25-23-5 0,25 23-5 16,-32-17-2-16,32 17 2 0,-31-7-1 0,31 7 0 16,-34 3-5-16,34-3-4 0,-34 16-5 0,34-16 1 15,-35 28-4-15,35-28 2 0,-32 48-3 0,14-20 1 16,2 4-3-16,2 1 3 0,0-1-5 0,3 0 5 15,4-4-5-15,4-5 3 0,3-23-6 0,12 45-1 16,-12-45-9-16,34 30-4 0,-6-14-9 16,4-9-7-16,14 0-10 0,2-14-21 0,17 9-22 15,-10-23-36-15,25 21-40 0,-25-28-48 0,28 24-68 16,-17-6-141-16,-8-24 21 0,20 27 362 0</inkml:trace>
  <inkml:trace contextRef="#ctx0" brushRef="#br1" timeOffset="667267.6086">9167 1217 1315 0,'0'0'172'0,"-39"2"-83"0,39-2-11 0,-48 7-9 16,48-7-4-16,-40 12-19 0,40-12-9 0,-43 16-8 15,43-16-2-15,-35 26-8 0,35-26-4 0,-25 29-6 16,25-29-1-16,-11 33-4 0,11-33 3 0,2 41-6 16,-2-41 4-16,13 40-5 0,-13-40 2 0,31 35-2 15,-31-35 1-15,48 30-2 0,-19-17 2 16,-1-5-3-16,2-2 2 0,-2-3 0 15,2-3 0-15,-3-2 1 0,-27 2-1 0,44-12 0 16,-44 12-1-16,29-23 2 0,-29 23 0 0,19-24 1 16,-19 24-1-16,11-39 2 0,-11 39-3 0,3-46-1 15,-6 21-3-15,3 25 0 0,-14-45-4 0,14 45 0 16,-27-41-6-16,27 41-3 0,-34-37-7 0,34 37 1 16,-33-26-2-16,33 26 2 0,-25-13-1 15,25 13-9-15,0 0-30 0,0 0-30 0,0 0-32 16,0 0-41-16,0 0-37 0,53 2-200 0,-18 0-39 15,-10-25 142-15</inkml:trace>
  <inkml:trace contextRef="#ctx0" brushRef="#br1" timeOffset="667502.0677">9916 569 1323 0,'0'0'140'0,"-31"-32"-82"0,31 32-5 16,-29-2-2-16,29 2-2 0,-32 20-11 0,32-20-2 15,-46 49-3-15,20-8 1 0,-3 4-12 0,1 10 2 16,3 3-10-16,2 7 6 0,0 0-10 0,4 2 5 16,5 0-14-16,3-3-9 0,4-4 20 15,5-1-23-15,4-2 19 0,3-6-15 0,4-4-13 16,3-4-3-16,6-1-16 0,0-12-33 0,14 10-10 16,-32-40-12-16,67 53-38 0,-37-51-50 0,18 2-332 15,1 3 14-15,-6-23 244 0</inkml:trace>
  <inkml:trace contextRef="#ctx0" brushRef="#br1" timeOffset="668189.675">10194 1147 1335 0,'-24'31'318'0,"-14"-27"-253"16,14 17-7-16,-6-9-12 0,30-12 0 0,-50 39-14 15,29-13 1-15,-4-3-8 0,7 4 2 0,2-3-11 16,6 1-3-16,4-2-7 0,6-23 2 15,2 44-4-15,-2-44 2 0,18 39-3 0,-18-39 0 16,33 33-2-16,-33-33 0 0,50 20-2 16,-22-15 0-16,6-7 1 0,1-1-2 0,1-8 1 15,-1-1-1-15,-1-6-1 0,1-5-3 0,-5 2 1 16,-1-7-5-16,-4-2 1 0,-6-2-4 0,1-5 3 16,-4 4-3-16,-2-3 6 0,-5 7-4 0,-2-3-12 15,-4 2 26-15,-1 3-28 0,-2 1 27 16,0 26-8-16,-2-39-2 0,2 39 7 0,0 0 0 15,-9-26 3-15,9 26 1 0,0 0 1 0,0 0 0 16,0 0-1-16,0 0 0 0,0 0-3 0,-16 32 0 16,16-32-2-16,0 0 2 0,9 30-2 0,-9-30 1 15,0 0-1-15,32 17 3 0,-32-17 1 16,39 7-8-16,-14-7 17 0,7-2-1 0,1-1-1 16,1-1 8-16,-4-1-12 0,0 2-1 15,-3-3 4-15,-27 6 1 0,42-5 1 0,-42 5-2 16,0 0-1-16,25-3 0 0,-25 3 1 0,0 0-1 15,0 0 1-15,0 0 0 0,0 0-2 0,0 0-3 16,0 0-3-16,0 0-1 0,-12 28 2 0,12-28-7 16,-20 44 12-16,4-16-6 0,0 5 0 0,-1-1 0 15,2 3 0-15,5-3 0 0,3 0 0 16,1-4 0-16,6 2 0 0,2-4 0 0,-2-26 0 16,16 46 0-16,-16-46 0 0,25 33 0 0,-25-33 0 15,34 11 0-15,-34-11 0 0,51-5 0 16,-21-6 0-16,7-3 0 0,0-7 0 0,2-4 0 15,0-3 0-15,-3-4 0 0,-3 1 0 0,-2-1 0 16,-7 2 0-16,1 0 0 0,-5 2 0 0,-4 5 0 16,-16 23 0-16,19-40 0 0,-19 40 0 15,4-25 0-15,-4 25 0 0,0 0 0 0,0 0 0 16,0 0 0-16,0 0 0 0,-32 2 0 0,32-2 0 16,-30 37 0-16,12-9 0 0,-2 2 0 0,1 0 0 15,5-4 0-15,14-26 0 0,-14 42 0 0,14-42 0 16,8 32 0-16,-8-32-16 0,31 21-18 0,-5-14-2 15,4-8-9-15,16 1-13 0,-3-18-34 16,21 14-36-16,-20-26-51 0,28 30-59 16,-33-33-45-16,22 10-147 0,-1 14 19 0,-23-24 315 15</inkml:trace>
  <inkml:trace contextRef="#ctx0" brushRef="#br1" timeOffset="668761.2086">11730 1182 1270 0,'-5'24'130'0,"-24"-8"-55"0,15 12-15 0,-11-1-14 16,9 8-2-16,-7-3-8 0,6 7 2 15,-1-4-12-15,4 5 5 0,3-6-15 0,4-1 2 16,2-5-9-16,7 1-2 0,-1-5-7 0,-1-24 2 16,11 39-3-16,-11-39 3 0,0 0-2 0,21 26 3 15,-21-26 2-15,0 0 2 0,0 0 3 0,0 0 5 16,29-24 4-16,-29 24-1 0,21-43 3 16,-9 15-6-16,-1-2 4 0,-1 0-3 0,-1 0 3 15,0 4-2-15,-5-2-2 0,-3-2-5 16,3 0-2-16,-4-3-7 0,2 1 2 0,0 0-4 15,-1 4 2-15,-1 28-1 0,7-42 1 0,-7 42 0 16,0 0 0-16,9-30 0 0,-9 30 0 0,0 0-2 16,0 0-14-16,0 0 13 0,25-14-13 0,-25 14 10 15,34-6-2-15,-34 6-5 0,51-10-1 0,-17 3 15 16,6-2-13-16,3 0 16 0,7-5-13 16,-1 3-6-16,4-1 1 0,-3-2-1 0,-4 2 2 15,-5-1 5-15,-6 3 5 0,-7-1 0 16,-28 11 4-16,34-12-1 0,-34 12 3 0,0 0 10 15,0 0 10-15,0 0 2 0,0 0-2 0,0 0-10 16,0 0-8-16,-27 12-1 0,3-1 4 0,-5 3 3 16,-4 4 0-16,-1 3-7 0,-1-2-5 0,5 7 0 15,1-3 0-15,29-23 0 0,-41 46 0 16,41-46 0-16,-21 42 0 0,21-42 0 0,-2 37 0 16,2-37 0-16,20 27 0 0,-20-27 0 0,44 16 0 15,-12-9 0-15,5-7 0 0,4 0 0 0,1-7 0 16,1 3 0-16,-4 1 0 0,0-1 0 0,-4 2 0 15,-1 1 0-15,-7 1 0 0,-27 0 0 0,33 7 0 16,-33-7 0-16,0 0 0 0,14 30 0 0,-14-30 0 16,-14 42 0-16,-2-14 0 0,-7 2 0 15,-7 5 0-15,-5 4 0 0,-6-2 0 0,-3 2 0 16,1-6 0-16,1-1 0 0,4-2 0 0,5-7 0 16,8-2 0-16,25-21-32 0,-27 24-52 0,27-24-74 15,0 0-176-15,0 0-296 0,27-7 42 0,-2-7 368 0</inkml:trace>
  <inkml:trace contextRef="#ctx0" brushRef="#br1" timeOffset="669926.2506">13981 1125 1287 0,'0'0'86'0,"0"-26"-74"0,0 26 14 0,0 0 5 16,-5-26 3-16,5 26-4 0,0 0-3 15,-20-30 6-15,20 30-2 0,0 0-2 0,-32-13-3 16,32 13-1-16,-35 6 3 0,8-1 3 0,27-5-2 16,-56 25-5-16,24-6 0 0,-9-1 0 0,4 10-9 15,-6-2 29-15,4 8-30 0,-3-3 23 0,3 8-16 16,2 0-8-16,3 0 3 0,2 1-9 0,6-1 2 15,3 1-8-15,5-1 3 0,7-2-6 0,2 0 3 16,8-4-3-16,4-4 3 0,6-3-4 0,-9-26 3 0,34 39-3 16,-6-29 2-16,6 1-1 0,5-9 2 0,5-8-1 15,5-4 1-15,3-8 2 0,3-6-3 16,-4-10 3-16,2-1-4 0,-3-9 5 0,-1 0-5 16,-3-4 6-16,-1 2-5 0,-8 2 4 0,-7 2-4 15,-5 9 5-15,-9 3-3 0,-6 3 4 0,-10 27-1 16,7-40-10-16,-7 40 14 0,-5-30-12 15,5 30 12-15,0 0 1 0,0 0-4 0,0 0-5 0,-30-12 0 0,30 12 0 16,0 0 0-16,-39 33 0 0,21-7 0 0,-5 8 0 16,0 6 0-16,0 3 0 0,0 1 0 0,7-4 0 31,4-3 0-31,5-7 0 0,9-2 0 16,-2-28 0-16,19 41 0 0,-19-41 0 0,50 25 0 15,-15-20 0-15,6-5 0 0,7-5 0 16,0-8 0-16,5-6 0 0,-2-4 0 0,-1-4 0 15,-1-2 0-15,-3-1 0 0,-5-2 0 0,-6 4 0 0,-1 0 0 0,-7 1 0 16,-3 6 0-16,-24 21 0 0,32-30 0 16,-32 30 0-16,0 0 0 0,0 0 0 0,0 0 0 15,0 0 0-15,0 0 0 0,0 0 0 0,0 0 0 16,-9 32 0-16,-5-2 0 0,-3 7 0 16,-3 1 0-16,1 5 0 0,1-6 0 0,4-2 0 15,1-2 0-15,6 1 0 0,4-6 0 0,3-28 0 16,-2 42 0-16,2-42 0 0,0 0 0 0,11 28 0 0,-11-28 0 15,0 0 0-15,0 0 0 0,0 0 0 0,0 0 0 16,15-28 0 0,-15 28 0-16,23-53 0 0,-5 16 0 0,0-5 0 0,3-2 0 0,0 2 0 0,-1-2 0 15,-2 3 0-15,-4-1 0 0,0 2 0 0,-2 1 0 16,1 5 0-16,-3 3 0 0,-10 31 0 0,18-41 0 31,-18 41 0-31,0 0 0 0,0 0 0 0,0 0 0 16,0 0 0-16,0 0 0 0,0 0 0 0,0 0 0 15,0 0 0-15,0 0-16 0,34 35-17 0,-34-35-32 16,30 32-18-16,-30-32-65 0,55 32-107 0,-55-32-269 16,53 16-47-16,-5-8 220 0</inkml:trace>
  <inkml:trace contextRef="#ctx0" brushRef="#br1" timeOffset="670348.399">15148 1208 1164 0,'30'27'72'0,"-30"-27"-16"0,36 15 9 15,-36-15 3-15,47 16-13 0,-22-12-19 0,9 5-3 16,-8-6-1-16,8 2-3 0,-2-3-11 15,5 0-6-15,0-4 1 0,4 0-1 0,-4-3 0 16,2 0-2-16,-7-4-4 0,-4-2 4 0,-28 11 12 16,32-17 7-16,-32 17 8 0,0 0-3 0,11-35-7 15,-11 35-6-15,-7-34-24 0,7 34 24 0,-25-37-33 16,25 37 24-16,-46-39-14 0,16 22-4 0,-5 3 5 16,-3 1-1-16,-2 3 5 0,-1 5 1 15,0 5 3-15,-1 5 3 0,1 7 1 0,-2 8 6 16,3 2 0-16,-1 14-12 0,4-1 23 15,1 9-25-15,6 0 16 0,5 5-9 0,9 1-9 16,6-5 3-16,8-2-7 0,9-6 3 0,13-6-4 16,10-1 2-16,10-5-4 0,12-7-2 0,13-4-10 15,8-13-19-15,16 6-47 0,-8-33-115 0,29 15-428 16,-7-13 13-16,3-8 198 0</inkml:trace>
  <inkml:trace contextRef="#ctx0" brushRef="#br1" timeOffset="671274.5363">17316 727 1031 0,'7'-23'225'0,"-7"23"-180"0,3-29-3 0,-3 29-2 16,8-34 8-16,-8 34 1 15,0 0 2-15,0 0 8 0,-2-25 4 0,2 25-7 16,0 0-18-16,0 0-15 0,0 0-10 16,-13 29-1-16,13-29-5 0,-16 56 3 0,4-14-4 15,-2 8 10-15,0 8-3 0,1 2 9 0,1-1-9 16,3 5 4-16,-2-3 5 0,3 3-24 0,1-2 21 16,1-1-24-16,3-3 7 0,-1-5 6 15,2-4-7-15,2-6 6 0,2-8-8 0,2-5 3 16,3-4-3-16,-7-26 2 0,12 37-2 0,-12-37 2 15,0 0-2-15,0 0 0 0,0 0 1 0,27 16 0 16,-27-16 1-16,0 0 0 0,0 0 2 0,23-37-1 16,-23 37 1-16,21-46-2 0,-10 16 2 0,-1-1-5 15,1-1 4-15,-1 0-5 0,3-1 5 16,-1 3-5-16,2 2 5 0,2 1-4 0,2 3 2 16,-18 24-2-16,39-39 2 0,-39 39-3 15,48-25 3-15,-23 15-3 0,-1 4 2 0,3 1-1 16,-2 5 0-16,0 2 1 0,-1 3-1 0,-24-5 0 15,43 21 1-15,-43-21 0 0,34 32-1 0,-34-32 2 16,24 35-1-16,-24-35 1 0,9 37-2 0,-9-37 3 16,-7 46-3-16,7-46 2 0,-32 42-1 15,7-21 3-15,-8 1-3 0,-6-1 4 0,-4 0-4 16,-3 0 2-16,0 0-2 0,-2 0 3 0,-1-3-3 16,3 1 2-16,0-1-3 0,3-2-2 0,3-1-7 15,6-4-9-15,9 1-16 0,0-12-20 16,25 0-45-16,0 0-72 0,0 0-138 0,0 0-250 15,36-26 46-15,-4 10 368 0</inkml:trace>
  <inkml:trace contextRef="#ctx0" brushRef="#br1" timeOffset="671679.646">17842 1375 1420 0,'-5'23'122'0,"5"-23"-117"0,0 0-8 16,24 16 2-16,-24-16 9 0,46 6 12 15,-15-5 6-15,-1-4 0 0,5-1-5 0,-1-1-12 16,1-2-7-16,2-2-1 0,2-3 1 0,-2-1 3 16,1-1 1-16,-8 0 6 0,0 0 0 0,-30 14 8 15,39-26 0-15,-39 26 5 0,21-25 2 16,-21 25 3-16,5-28-1 0,-5 28-3 0,-8-30-7 0,8 30-5 0,-23-30-6 0,23 30-19 15,-32-28 14-15,32 28-17 0,-39-21 29 0,14 14-14 16,0 1 15-16,0 5-12 0,0 2 1 0,25-1-1 16,-47 18-13-16,22 0 27 0,-2 3-26 15,-1 7 27-15,3 4-10 0,-1 3-6 0,3 2 5 16,1 2-7-16,3-1 3 0,6-1-5 16,5-3 3-16,4-6-3 0,6 0 1 0,5-3-2 15,-7-25 1-15,28 44-4 0,-28-44-1 0,46 32-9 16,-19-22-6-16,8 1-11 0,1-13-9 0,10 4-21 15,-4-23-25-15,22 19-48 0,-20-39-70 0,34 31-90 16,-25-18-158-16,2-13-6 0,14 22 300 0</inkml:trace>
  <inkml:trace contextRef="#ctx0" brushRef="#br1" timeOffset="672007.9387">18749 1287 1328 0,'-18'29'120'0,"-19"-15"-55"0,12 14-4 0,-9-11-7 15,11 6-9-15,23-23-13 0,-39 46 3 0,39-46-7 16,-21 37-4-16,21-37-15 0,-7 27-5 16,7-27-3-16,0 0 2 0,0 0 0 0,35 22 4 15,-35-22 1-15,43-1 1 0,-17-8 1 0,5-3-1 16,-1-6 0-16,2-1-4 0,-2-6 2 0,2 0-3 16,-4-3 4-16,0 2-4 0,-5-2 6 0,-1 1-2 15,-7 2 4-15,-15 25 1 0,23-40 3 0,-23 40-2 16,15-30 0-16,-15 30-1 0,0 0-2 0,0 0 0 15,0 0-2-15,0 0-1 16,0 0-3-16,0 0-2 0,0 0-2 0,0 0-1 16,-2 40-1-16,-2-15 3 0,1 7-5 0,1 3 2 15,-3 2-8-15,1 2-3 0,4 0-13 0,-2-6-6 16,9 2-10-16,2-10-3 0,11 5-18 0,-20-30-20 16,56 32-51-16,-56-32-77 0,85 0-141 0,-33-13-172 15,-3-17 53-15,19 14 427 0</inkml:trace>
  <inkml:trace contextRef="#ctx0" brushRef="#br1" timeOffset="672195.4567">19813 500 1408 0,'-25'20'199'15,"2"18"-162"-15,-2 5-19 0,4 11 8 0,-2 4-4 16,5 6 8-16,-1-1-10 0,3 4 9 0,-2-4-12 15,8 4-1-15,1-5-1 0,4 1-31 0,3-1-1 16,0-9-51-16,13 5-2 0,-6-21-22 0,23 19-111 16,-28-56-50-16,23 39-263 0,-3-13 27 0,-20-26 377 15</inkml:trace>
  <inkml:trace contextRef="#ctx0" brushRef="#br1" timeOffset="672351.7654">19422 1090 1522 0,'0'0'365'0,"0"0"-337"0,0 0-16 0,0 0 0 16,0 0 0-16,53 5 0 0,-11-8-9 15,11-6-2-15,11-1-2 0,9-3-6 0,5-4-23 16,14 10-46-16,-9-23-93 0,36 21-437 0,-22-7-14 16,1-3 163-16</inkml:trace>
  <inkml:trace contextRef="#ctx0" brushRef="#br1" timeOffset="673250.9702">21458 687 1187 0,'-28'-14'63'0,"28"14"2"0,0 0 0 16,0 0-6-16,0 0-9 0,0 0-10 16,0 0-1-16,0 0-1 0,0 0-10 0,0 0-6 15,-9 26 0-15,9-1 11 0,-3 10 0 0,3 6 5 16,-7 4-15-16,3 5 1 0,-1-1-10 0,-1 9 6 15,-1-2-10-15,-2 3-11 0,2-1 21 0,0-2-21 32,-2-5 24-32,4-3-11 0,0-6-6 0,-1-5 0 15,5-7-8-15,-1-5 4 0,2-25-3 0,0 31 0 16,0-31 1-16,0 0-1 0,0 0-1 0,0 0 0 16,0 0-1-16,0 0 0 0,0 0 5 0,0 0-2 15,0 0 2-15,30-28-2 0,-30 28 2 0,21-39-2 16,-21 39 2-16,25-47-3 0,-9 22 2 0,-16 25-4 15,30-46 5-15,-30 46-3 0,36-38 2 16,-36 38-1-16,37-34 0 0,-37 34-1 0,44-30 1 0,-44 30-1 16,46-21 0-16,-46 21 0 0,43-12-1 15,-43 12 0-15,37 0 1 0,-37 0-1 0,33 10-1 0,-33-10 1 0,32 16-2 16,-32-16 1-16,29 23 0 0,-29-23 0 0,17 30-2 16,-17-30 5-16,9 40-4 0,-9-40 3 0,-5 48-3 15,-2-22 4-15,-9 4-3 0,-4 0 6 0,-4-1-5 31,-5-1 6-31,-3-2-5 0,-1-1 4 16,-3-1-3-16,-1-2 3 0,3-5-3 0,3-3 2 16,0-5-1-16,5-2 0 0,1-3-1 0,25-4 0 15,-41 0-2-15,41 0-1 0,0 0-6 0,-28-21-10 16,28 21-8-16,-5-27-14 0,5 27-13 0,5-42-15 16,-5 42-19-16,20-51-33 0,11 40-51 0,-22-28-85 15,16 15-236-15,12 11 51 0,-17-18 340 0</inkml:trace>
  <inkml:trace contextRef="#ctx0" brushRef="#br1" timeOffset="673786.424">22323 1178 1325 0,'8'-33'229'0,"-8"33"-177"16,0 0-47-16,0 0 22 0,0 0 0 0,0 0-24 15,-28 10 30-15,28-10-31 0,-33 27 19 0,13-1 8 16,-5 1-4-16,4 6 6 0,-4 1-4 0,4 8 4 16,-4-3-12-16,4 6 1 0,-2-2-3 0,3 4 6 15,1-8-6-15,5-2 2 0,7-9-16 0,7-28 0 16,0 41-4-16,0-41 1 16,24 22-3-16,-24-22 1 0,43 8 0 0,-15-12 1 0,8-5 3 15,4-8-3-15,6-10 3 0,6-5-3 0,5-5 3 16,-4-5-4-16,-2 2 5 0,-1-4-5 0,-4 1 6 15,-4 3-5-15,-5-1 4 0,-7 4-4 16,-5 4 1-16,-3 3-6 0,-22 30 1 0,26-39-5 0,-26 39 4 16,0 0-1-16,0 0 4 0,0 0 1 15,0 0-4-15,0 0-2 0,-23 50-2 0,4-12 4 16,-6 15-1-16,-2 5 9 0,-3 9-8 0,2 9 9 0,-2 10-11 16,-2 2 11-16,2 11-11 0,0-6 14 0,-1-1 3 15,3-4-17-15,-2-9 19 0,3 0-20 0,-1-10 4 16,3-4 11-16,2-7-8 0,0-5 7 0,4-7-4 31,1-7 5-31,6-13-4 0,12-26 4 0,-18 30-3 16,18-30 3-16,0 0-1 0,0 0 0 15,0 0 2-15,-25-7-5 0,25 7-1 0,-19-35-1 16,6 7 1-16,1-4-4 0,-2-5 6 0,5-2-5 16,0-1 3-16,5-4-4 0,6-7 5 0,4 0-7 0,8-6 8 15,2-4 5-15,7-1-20 0,5 0 20 0,7 2-22 16,6 8 8-16,3 6-4 0,1 2-19 0,4 12-24 15,-11-12-56-15,25 26-105 0,-31-13-376 16,21-3 25-16,2 8 201 0</inkml:trace>
  <inkml:trace contextRef="#ctx0" brushRef="#br1" timeOffset="674941.2972">1490 3397 515 0,'0'0'139'16,"7"-24"-2"-16,-7 24-19 0,0 0-18 0,0 0-13 16,-13-30-16-16,13 30-7 0,0 0 1 15,0 0-6-15,-30-37-2 0,30 37-7 0,0 0-4 16,-19-28-9-16,19 28-3 0,0 0-5 0,-27-36 1 16,27 36 0-16,0 0 0 0,-28-30-2 15,28 30-2-15,-28-14-6 0,28 14-5 0,-32-3-2 16,32 3-5-16,-41 10-1 0,41-10-3 0,-48 27 0 15,20-4-1-15,-1 3 5 0,-2 9 0 0,-1 6 7 16,-2 3-2-16,4 5 6 0,2-1-6 0,5-4 4 16,5-5-10-16,7-6 0 0,6-5-7 0,5-3 3 15,0-25-5-15,18 35 3 0,-18-35-2 16,42 19 2-16,-14-17-1 0,8-4-1 0,3-6 3 16,5-8-1-16,2-11 3 0,2-6-3 0,3-8 3 15,1-8-5-15,1-7 6 0,0-6-5 16,-3-1 9-16,-4-1-6 0,-4-1 9 0,-3 5-8 15,-9 0 6-15,-1 4-4 0,-10 3-7 0,-5 4 19 16,-5 3-18-16,-2 6 15 0,-5 4-7 0,-4 8-5 16,2 28 3-16,-9-39-2 0,9 39-4 15,0 0 0-15,0 0 0 0,0 0 0 0,0 0 0 16,-28 6 0-16,28-6 0 0,-18 54 0 0,6-6 0 16,-1 8 0-16,-1 8 0 0,2 3 0 0,1-2 0 15,4 3 0-15,4-2 0 0,1-5 0 0,4-3-3 16,3-5-13-16,6-4-10 0,4-8 0 0,7-2-12 15,-1-8-1-15,6 1-12 0,-27-32-6 16,58 49-31-16,-58-49-15 0,69 27-54 16,-69-27-70-16,66-5-93 0,-31-2-182 0,-5-22 109 15,20 22 393-15</inkml:trace>
  <inkml:trace contextRef="#ctx0" brushRef="#br1" timeOffset="675144.4835">2184 3137 1676 0,'-28'0'56'16,"28"0"-31"-16,0 0-4 0,-34 37 0 0,34-37 6 16,-14 45-10-16,8-15 2 0,-1 2-7 0,4 3 4 15,-1-3-9-15,4 5 2 0,2-3-7 16,2 1 2-16,3-2-6 0,0-1 3 0,3 0-6 16,3-6 3-16,1-1-12 0,-14-25-5 0,30 37-18 15,-30-37-19-15,30 24-36 0,-30-24-63 16,41 11-95-16,-41-11-305 0,27-18 43 0,1 8 299 15</inkml:trace>
  <inkml:trace contextRef="#ctx0" brushRef="#br1" timeOffset="675285.1044">2159 2652 1507 0,'-49'-23'161'15,"49"23"-123"-15,-31-7-26 0,31 7-10 16,0 0-7-16,0 0-25 0,0 0-28 0,0 0-28 15,29 25-71-15,-29-25-101 0,39-7-250 0,3 16 12 16,-6-18 375-16</inkml:trace>
  <inkml:trace contextRef="#ctx0" brushRef="#br1" timeOffset="675597.5308">3436 2659 1423 0,'-48'-59'43'0,"29"30"1"0,-8-15 15 15,11 16 4-15,-9-9-3 0,10 9-20 0,-8 0-3 16,23 28-8-16,-45-39-2 0,45 39-5 0,-42-12-5 16,42 12-5-16,-41 12-4 0,41-12 2 0,-46 42-5 15,21-6 3-15,-3 15-3 0,0 9 5 0,-3 6-6 16,5 5 9-16,-3 3-9 0,5 2 9 0,1 1 4 15,0 1-20-15,1-3 15 0,5 1-19 0,3-6 3 16,6-4 7-16,5-1-8 0,3-9 1 16,7-3-18-16,2-7-8 0,9 0-13 0,-1-16-8 15,15 5-45-15,-32-35-56 0,66 37-67 16,-66-37-106-16,47-11-189 0,-8 9 53 0,-21-28 410 16</inkml:trace>
  <inkml:trace contextRef="#ctx0" brushRef="#br1" timeOffset="675769.3837">2892 3246 1621 0,'-46'-4'101'0,"46"4"-49"0,0 0-31 0,0 0-13 15,0 0-6-15,0 0-1 0,0 0-1 0,0 0 1 16,46-7 2-16,-12-1-2 0,9-10 2 0,6 0-3 16,10-5 3-16,4-3-7 0,6 0-10 15,-1-6-31-15,13 9-33 0,-14-14-40 16,26 28-100-16,-31-28-155 0,14 14-137 0,3 11 54 15,-17-21 456-15</inkml:trace>
  <inkml:trace contextRef="#ctx0" brushRef="#br1" timeOffset="676019.3918">4316 2356 1490 0,'-17'-24'45'0,"-12"-4"-32"16,6 1 4-16,-3-3 21 0,26 30 10 0,-46-35 8 15,46 35-6-15,-45-12-11 0,45 12-9 16,-46 16-11-16,46-16-1 0,-48 49-3 0,22-14 5 16,-4 16-5-16,1 11 7 0,-2 8-11 0,2 8 6 15,-3 5-12-15,2-1 5 0,2 3-12 16,1-2-6-16,6-6 15 0,2 2-16 0,8-6 16 16,6-3-4-16,5-5-15 0,3-5-3 0,8-2-36 15,-1-8 3-15,12 4-34 0,-10-22-26 0,20 19-66 16,-32-51-194-16,28 40-170 0,-8-13 19 0,-20-27 459 15</inkml:trace>
  <inkml:trace contextRef="#ctx0" brushRef="#br1" timeOffset="676222.5258">3615 3089 1709 0,'-28'-17'53'16,"28"17"-23"-16,0 0-15 0,0 0-3 0,0 0-2 15,0 0 6-15,0 0 4 0,0 0 6 0,39 8-2 16,-39-8-8-16,49 0-8 0,-15-3-7 16,3-2 1-16,6-6-3 0,6 0-4 0,4-3-12 15,6 0-12-15,-1-7-18 0,13 5-39 0,-11-8 6 16,22 20-79-16,-27-29-62 0,24 22-301 0,-13 0-9 16,-13-1 288-16</inkml:trace>
  <inkml:trace contextRef="#ctx0" brushRef="#br1" timeOffset="676597.5347">4415 3112 1124 0,'-15'35'347'16,"15"-35"-333"-16,0 0-13 0,0 0 4 0,0 0 7 16,0 0 9-16,24 21 7 0,-24-21 4 0,36 2 4 15,-36-2-5-15,48-5-4 0,-24-2-4 16,8 2-1-16,-3-4-1 0,2 2-4 0,-2-4-5 15,-1 2-5-15,0-5-1 0,1-2-3 16,-3-1 2-16,-26 17-2 0,43-42 3 0,-43 42-3 16,30-50-11-16,-18 26 33 0,-8-1-23 0,-4 25 32 15,-5-44-12-15,5 44-7 0,-23-41 0 0,23 41-6 16,-39-30 3-16,14 22-4 0,-2 2 0 0,1 8-2 16,-3 3-3-16,-1 4-1 0,2 5-3 15,-4 9 3-15,0 5-5 0,-1 4-7 0,-1 9 24 16,2 3-21-16,0 1 25 0,6 5-6 0,3-6-7 15,5 2 3-15,9-8-7 0,5-1 2 0,8-5-6 16,7-4 4-16,6-1-3 0,8-5-2 0,7-4-6 16,3-7-9-16,11-4-15 0,2-9-14 0,14 2-27 15,-10-25-96-15,31 27-17 16,-28-39-92-16,28 14-272 0,-7 6 101 0,-17-20 287 16</inkml:trace>
  <inkml:trace contextRef="#ctx0" brushRef="#br1" timeOffset="676925.7089">5420 3038 1554 0,'-34'0'59'0,"34"0"-17"16,-39 35 6-16,39-35-10 0,-39 53-2 15,18-21-22-15,3 7 1 0,-1-1 3 0,6 1 3 16,1-2-3-16,7-2 3 0,-1-1-16 0,4-3 1 16,2-1-6-16,4-3 2 0,-4-27-2 0,11 37 1 15,-11-37-1-15,0 0 2 0,17 30-2 16,-17-30 1-16,0 0 0 0,0 0 1 0,0 0 0 15,32-27 1-15,-32 27 2 0,25-44-5 0,-11 9 6 16,0-2-7-16,-1-2 6 0,-3 4-3 16,-4-2 8-16,-3 4-1 0,-3-3 5 0,0-1-4 15,-3 2 2-15,-1 2-3 0,-1 1 5 0,3 4-1 16,-1 5-7-16,3 23 10 0,-4-28-11 0,4 28-2 16,0 0-3-16,0 0 0 0,0 0 0 0,0 0 0 15,0 0 0-15,32-18 0 0,-32 18 0 0,48-10 0 16,-15 6-4-16,1-3-9 0,5 2-27 15,-2-2 6-15,9 3-26 0,-3-12-27 0,17 18-61 16,-25-32-110-16,31 20-305 0,-20-4 1 16,-4-8 285-16</inkml:trace>
  <inkml:trace contextRef="#ctx0" brushRef="#br1" timeOffset="677316.4588">5891 3008 1397 0,'-27'53'174'0,"27"-53"-145"0,-10 37 11 0,10-37 3 16,3 25 6-16,-3-25-9 0,0 0-7 0,27 21-4 16,-27-21-1-16,44 2-7 0,-14-8-4 0,6-4-6 15,2-1-6-15,1-5 0 0,-1 0-4 16,-3-3 1-16,0-2 0 0,-1 2 2 0,-2-1-3 16,-4 1-11-16,-28 19 23 0,36-32-25 15,-36 32 27-15,16-30-9 0,-16 30 0 0,0-28 3 16,0 28 0-16,-14-26 1 0,14 26-4 0,-31-25-1 15,31 25-3-15,-44-18 1 0,14 11-3 0,0 5 1 16,-2 2 1-16,0 2-1 0,0 5 2 0,2 6-5 16,0 2 3-16,2 5-1 0,-1 1 2 0,5 7-2 15,-1 2-12-15,4 4 23 0,3 1-22 16,5-4 22-16,5 6-8 0,4-1-5 0,4-1 1 16,7-3-4-16,6-4 2 0,-13-28-5 0,42 40-2 15,-8-27-6-15,3-6-3 0,12-2-5 16,-1-10-1-16,9 5-12 0,1-13-11 0,8 5 9 15,-1-15-16-15,3 3-9 0,-13-17-20 0,12 14-28 16,-23-19-18-16,18 17-15 0,-23-22-28 0,13 20-55 16,-17-8-84-16,-10-9-52 0,16 28 266 15</inkml:trace>
  <inkml:trace contextRef="#ctx0" brushRef="#br1" timeOffset="677622.8842">6845 2830 770 0,'0'0'266'0,"-24"-3"-103"0,24 3-25 16,-38 23-47-16,17 1-13 0,-13-4-18 0,8 15-19 15,-13-5 28-15,9 12-36 0,-2-5 19 0,7 5-19 16,2-5-16-16,5 2 3 0,6-7-9 0,5-2 1 15,7-30-8-15,2 42 0 0,-2-42-1 16,14 25 2-16,-14-25-3 0,0 0 2 16,37 14-3-16,-37-14 1 0,37-14-1 0,-12 0 0 15,3-8 0-15,3-8-5 0,0-3 4 0,0-2-5 16,0 0 5-16,-4-1-2 0,-2-1 5 0,-2 4-5 16,-4-2-10-16,1 5 27 0,-4 2-21 0,-2 3 30 15,-14 25-7-15,23-39 1 0,-23 39 6 0,0 0 0 16,0 0 2-16,0 0-2 0,0 0-6 15,0 0-15-15,0 0-3 0,-5 32 0 0,-3-4 0 16,0 4 0-16,1-2 0 0,1 0 0 0,4-6 0 0,2-24 0 16,11 44 0-16,-11-44 0 0,30 32-12 0,-30-32-2 15,59 12-6-15,-20-17-7 0,10-4-10 0,4-12-18 16,11 0-25-16,-4-21-28 0,22 21-75 0,-29-39-58 31,37 21-172-31,-19-2-104 0,-12-18 178 16,13 25 339-16</inkml:trace>
  <inkml:trace contextRef="#ctx0" brushRef="#br1" timeOffset="677779.2046">7812 2143 1650 0,'-21'36'82'0,"-13"4"-39"16,4 15 9-16,-5-1-14 0,1 15 5 0,-5 0-15 16,6 5 1-16,-1-4-11 0,9-1 0 15,4-1-16-15,5 1-3 0,5-2-10 0,3-7-7 16,4-2 10-16,0-9-47 0,12 4 10 0,-5-14-23 15,17 10-57-15,-20-49-75 0,3 44-390 0,-3-44 23 16,20 30 253-16</inkml:trace>
  <inkml:trace contextRef="#ctx0" brushRef="#br1" timeOffset="677959.2866">7378 2728 1804 0,'0'0'163'0,"0"0"-130"0,0 0-17 15,15-25-4-15,-15 25-2 0,0 0-3 0,33-10-7 16,-33 10 0-16,55-11-3 0,-14 4-9 0,7 4-8 16,12-1-15-16,0-5-30 0,20 13-76 15,-25-34-141-15,28 26-330 0,-3-8 15 0,3-5 320 0</inkml:trace>
  <inkml:trace contextRef="#ctx0" brushRef="#br1" timeOffset="678645.59">9220 2763 1232 0,'0'0'153'0,"-3"-31"-91"0,3 31-5 0,-30-21 13 16,30 21 1-16,-36-16-12 0,36 16-13 16,-48-13-6-16,22 10-6 0,-8-1-6 15,6 4-5-15,-4 0-5 0,2 7-1 0,2 0-3 0,1 7 0 16,0 2-4-16,1 7 2 0,-1 5-2 0,1 4 5 15,1 3-3-15,2 6 2 0,2-2-5 0,1 1-13 16,8-8 19-16,5-2-23 0,5-4 17 0,2-26-8 16,16 46-4-16,-16-46 2 0,34 32-1 0,-34-32 2 15,46 23 0-15,-20-18 0 0,6-3 1 16,0-4-2-16,3-5 1 0,3-4 0 0,-1 1 1 16,2-6 0-16,-4-4 1 0,-1 1-2 0,-4-4 1 0,-2 0-1 15,-3 0-10-15,-4-1 21 0,-1-1-20 0,-20 25 20 16,28-48-8-16,-28 48-3 0,20-42 2 0,-20 42-3 15,12-33 3-15,-12 33-2 0,0 0 2 16,0 0 0 0,0 0 0-16,0 0-2 0,0 0 0 15,0 0 0-15,0 0 0 0,0 0 0 0,0 0 0 16,0 24-1-16,0-24-2 0,-4 48-1 0,6-20-10 16,0-3-15-16,5 1 12 0,-7-26-30 0,23 46 15 15,-23-46-27-15,43 41-29 0,-43-41-31 0,63 31-80 0,-63-31-136 16,59-9-211-16,-10 11 61 0,-17-23 417 0</inkml:trace>
  <inkml:trace contextRef="#ctx0" brushRef="#br1" timeOffset="679176.1292">9893 2726 1415 0,'0'0'128'0,"-26"4"-98"15,26-4 2-15,-27 10 11 0,27-10 4 0,-32 25-7 16,32-25-3-16,-39 37-5 0,22-12-2 15,17-25-8-15,-36 49-6 0,24-26-7 0,12-23 1 16,-20 46-2-16,20-46-14 0,-10 40 26 16,10-40-28-16,-6 37 25 0,6-37-12 0,0 25-3 0,0-25-1 15,0 0-1 1,0 0-1-16,0 0 1 0,0 0-1 0,0 0 1 16,0 0-1-16,25 3 2 0,-25-3 0 0,20-31-13 15,-20 31 26-15,23-48-25 0,-9 22 25 16,-2-2-13-16,1-1-1 0,-1 1 2 0,1-2-3 15,-3 6 4-15,-10 24-4 0,18-48 3 0,-18 48-3 16,16-33 2-16,-16 33-1 0,0 0 1 0,10-29-2 16,-10 29 3-16,0 0-1 0,0 0-1 0,0 0 1 15,0 0-3-15,0 0 1 0,4 32 0 0,-4-32 2 0,9 35-2 16,-9-35 2-16,12 39-3 0,-12-39 3 16,21 28-1-16,-21-28 0 0,31 27-1 0,-31-27 2 15,42 16 0-15,-14-13 0 0,6-5 0 0,5-5 0 16,4-5 0-16,3-4 0 0,5-5 2 0,0-2-2 15,2-2 3-15,-1-3-4 0,-4 2 6 0,-8-4-2 16,-6 5 8-16,-4 1-3 0,-30 24 3 0,43-46-4 16,-43 46 0-16,26-34-2 0,-26 34 1 0,0 0 1 15,0 0 3-15,0 0-9 0,0 0-2 16,0 0 0-16,0 0 0 0,0 0 0 0,-26 11 0 16,10 14 0-16,-2 8 0 0,-3 4 0 15,-1 5 0-15,1-1 0 0,3-1-18 0,3-3 0 16,6 4-12-16,2-6 3 0,8 0-12 0,1-5-13 15,14 0 18-15,-16-30-40 0,43 44 11 0,-19-40-43 16,26 19-53-16,-20-41-84 0,29 11-295 0,-1 3 61 16,-8-24 309-16</inkml:trace>
  <inkml:trace contextRef="#ctx0" brushRef="#br1" timeOffset="679863.7968">11030 2663 1580 0,'-39'-9'79'0,"13"14"-22"0,-8-6-1 15,8 8-9-15,-3-2-10 16,5 7-4-16,-3 1-5 0,27-13 0 0,-44 37-7 16,44-37-3-16,-32 47-5 0,23-22 2 0,9-25-4 15,-4 49 0-15,10-22-3 0,3-1-3 0,5-1-5 16,-14-25 0-16,39 40 0 0,-11-26-3 0,0 2 6 16,6-5-3-16,0-4 0 0,5-7 0 0,3-4 0 15,-5-3 0-15,4-3-12 0,-4-6 14 0,-1-4-22 16,-1-3 21-16,-5-3-9 0,-1-2-3 15,-5 0 3-15,-6-6-3 0,-4 6 3 0,-7-4 0 16,-1 1 6-16,-8 1-4 0,-2 0 3 0,-5 0-6 16,-3 2 0-16,-2-2-5 0,-2 3 2 15,-4 1-4-15,20 26 4 0,-37-35-1 0,37 35 4 16,-32-16 1-16,32 16 1 0,0 0 1 0,-30 9-2 16,30-9 1-16,0 0-3 0,-10 38 2 0,10-38-2 15,10 37 4-15,-10-37 0 0,27 32 4 16,-27-32 0-16,42 30 2 0,-13-19-2 0,-3-3 1 15,4-2-1-15,-1-1 1 0,1-2 0 0,2 1 1 16,0-4 2-16,1 0 3 0,-1-4 5 0,-4 4 5 16,-28 0 3-16,43-7 2 0,-43 7 2 0,26-7-1 15,-26 7 0-15,0 0-4 0,0 0 2 0,0 0-1 16,0 0 0-16,0 0 2 16,0 0-3-16,0 0-4 0,0 0-2 0,0 0-5 15,0 0-4-15,-8 25-2 0,8-25 0 0,-29 51 0 16,12-17 0-16,1-1 0 0,0 0 0 0,7 1 0 15,2-4 0-15,3-2 0 0,6 0 0 0,0-3 0 16,-2-25 0-16,16 44 0 0,-16-44 0 0,30 28 0 16,-30-28 0-16,41 12 0 0,-11-12 0 0,2-5 0 15,5-7 0-15,2-8 0 0,1-8 0 16,5 0 0-16,-1-7 0 0,-2-4 0 0,-1 0 0 16,-5-1 0-16,-4-1 0 0,-4-1 0 0,-5 3 0 15,-2 1 0-15,-3 1 0 0,-4 8 0 0,-5 3 0 16,-9 26 0-16,9-33 0 0,-9 33 0 15,0 0 0-15,0 0 0 0,0 0 0 0,0 0 0 16,-36 22 0-16,20 5 0 0,-3 8 0 0,-4 6 0 16,2 1 0-16,1 5 0 0,1-3 0 15,4 0 0-15,5 0 0 0,3-7 0 0,10 0-30 16,1-8-22-16,10 1 9 0,-14-30-34 0,39 47 11 16,-39-47-34-16,67 30-67 0,-67-30-135 0,76-28-265 15,-21 21 58-15,-10-27 376 0</inkml:trace>
  <inkml:trace contextRef="#ctx0" brushRef="#br1" timeOffset="680426.4374">13940 1985 1740 0,'-41'19'62'0,"17"4"-41"15,-6 2 28-15,-2 10-28 0,-7 6 20 16,-2 8-11-16,0 2-9 0,4 4 8 0,2-1-15 16,6 4-3-16,3 2-12 0,3 4 5 0,1-5-8 15,1 1-12-15,5 2-6 0,0-7 6 0,6 1-13 16,1-10 10-16,11-1-44 0,-6-4-9 0,15 1 7 15,-13-17-65-15,20 15-27 0,-18-40-130 0,0 0-278 16,9 27 72-16,-9-27 390 0</inkml:trace>
  <inkml:trace contextRef="#ctx0" brushRef="#br1" timeOffset="680864.2838">13296 2455 1747 0,'0'0'83'0,"0"0"-75"0,0 0-4 16,0 0 2-16,0 0 6 0,30 21 7 0,-30-21 2 16,53 9-3-16,-14-9-5 0,10-3-11 0,6-3-6 15,7-1-3-15,2-3-2 0,-2-1 1 0,-2 1-1 16,-1-3 0-16,-6 1-2 0,-2-2 1 0,-7-2-2 16,-3 5 5-16,-9-1 1 0,-7 3 3 15,-25 9 2-15,26-14 6 0,-26 14 9 0,0 0 11 16,0 0 5-16,0 0-3 0,0 0-7 15,0 0-10-15,-35 0-3 0,35 0-4 0,-39 16 4 16,14-2-2-16,-1 2 3 0,-4 7-2 0,1 3 5 16,-1 1 0-16,4 3 4 0,1 1-9 0,5-1-6 15,1 2 0-15,6-7 0 0,6 1 0 0,7-26 0 16,-1 39 0-16,1-39 0 0,17 33 0 0,-17-33 0 16,34 21 0-16,-9-14 0 0,7-5 0 15,3-2 0-15,4-2 0 0,0-1 0 0,-2-2 0 16,-3-1 0-16,-4 5 0 0,-5-1 0 0,-25 2 0 15,32 2 0-15,-32-2 0 0,0 0 0 0,0 0 0 16,0 0 0-16,1 37 0 0,-1-37 0 16,-26 45 0-16,4-18 0 0,-6 4 0 0,-2-1 0 15,-2 2 0-15,0 0 0 0,2-2 0 0,2 1 0 16,5-1 0-16,0-5-14 0,10 5-60 16,13-30-60-16,-12 51-141 0,12-51-347 0,0 0 6 15,-5 26 305-15</inkml:trace>
  <inkml:trace contextRef="#ctx0" brushRef="#br1" timeOffset="681020.5934">14479 2841 1708 0,'0'0'321'0,"-25"10"-303"16,25-10-18-16,-32-8 0 0,32 8 0 0,-34-13 0 15,34 13 0-15,-32-9-13 0,32 9-56 0,0 0-72 16,-44-26-164-16,44 26-323 0,0 0 4 0,-25-12 358 15</inkml:trace>
  <inkml:trace contextRef="#ctx0" brushRef="#br1" timeOffset="684431.8888">12472 2762 852 0,'34'-16'134'16,"-34"16"-123"-16,7-32-8 0,-7 32 0 0,16-39-3 15,-16 39 3-15,14-26 8 0,-14 26 26 0,0 0 26 16,0 0 18-16,0 0 2 0,0 0-20 16,0 0-25-16,0 0-17 0,-18 26-3 0,18-26 1 15,-18 53 10-15,3-23 1 0,6 12 12 0,-9-8-5 16,7 8 4-16,-3-12-12 0,4 7-20 0,-1-9 24 15,2 2-35-15,0-5 28 0,4-1-17 0,5-24-5 16,-11 43 3-16,11-43-5 0,-3 33 3 16,3-33-4-16,-2 32 2 0,2-32-3 0,0 0 1 15,2 28-1-15,-2-28-1 0,0 0 0 16,0 0 1-16,0 0 1 0,0 0 1 0,33-16 3 16,-33 16-2-16,34-49 2 0,-11 10-5 0,4-7-13 15,3-5 27-15,3 2-27 0,-4 1 26 0,1 3-6 16,-2 2-5-16,-7 5 9 0,4 2-3 0,-7 6 5 15,1 6-5-15,-19 24 2 0,29-34-5 0,-29 34 1 16,0 0-2-16,25-16-1 0,-25 16 0 0,0 0 1 16,0 0 2-16,8 25-1 0,-8-25 3 15,7 35-4-15,-3-8 2 0,-2 4-5 0,-2 3 5 16,0 3-2-16,0 3 4 0,0 1-4 16,-2 1-12-16,2-1 22 0,2-3-26 0,3-4 24 15,2-2-11-15,2-4-3 0,2-2 2 0,-1-1-5 16,-10-25-7-16,29 39-11 0,-29-39-15 0,28 30-22 15,-28-30-25-15,28 17-30 0,-28-17-47 16,34 5-86-16,-34-5-210 0,0 0-31 0,41-5 283 16</inkml:trace>
  <inkml:trace contextRef="#ctx0" brushRef="#br4" timeOffset="688245.6427">1231 4625 815 0,'0'0'175'15,"5"-34"-119"-15,-5 34-9 0,2-33-1 0,-2 8 15 32,0 25 4-32,11-33-2 0,-11 33-10 0,0 0-4 15,18-27-9-15,-18 27-4 0,0 0-7 0,0 0-7 0,0 0-5 16,0 0 0-16,0 0 4 0,3 27 1 0,1-1 4 15,-4 10-10-15,0 8-1 0,-4 5-9 0,2 5 8 0,-7 10 6 0,1 6-26 16,-1 3 22-16,-2 6-27 0,1 2 6 16,-1-4 11-16,-3 6-14 0,1-7 12 0,3 0-12 15,-1-11 1-15,6-5-21 0,-4-15-14 0,16 1-47 0,-12-19-4 16,26 10-32-16,-21-37-59 0,30 15-98 0,-3-18-204 16,-19-24 104-16,26 13 382 0</inkml:trace>
  <inkml:trace contextRef="#ctx0" brushRef="#br4" timeOffset="688792.7019">682 4731 1607 0,'-58'3'93'0,"33"6"-37"15,25-9-34-15,-25 0-14 0,25 0-5 0,0 0 0 16,0 0 1-16,0 0 4 0,28-34 4 15,-28 34 0-15,59-42 5 0,-15 12-8 0,9-3 3 16,11-6-9-16,0 6 2 0,5-1-6 16,2 2 3-16,0 6-4 0,-2 0 4 0,-4 6-3 15,-5 3 1-15,-7 6-1 0,-6 6 0 0,-3 3 0 16,-5 7 0-16,-6 1 0 0,-2 4 0 0,-7 1 0 16,-24-11-1-16,43 28 3 0,-43-28-1 0,33 33 2 15,-33-33-2-15,27 46 2 0,-15-19-3 16,-1 2 2-16,-4 5-2 0,-2 3 3 0,1 3-4 15,-4 1 7-15,-2 7 6 0,-4 1-23 0,0 2 23 16,1 7-20-16,-4-3 12 0,2 1 6 0,-4-3-7 16,0-2 4-16,0-5-7 0,4-2 8 0,-1-9-4 15,3-5 3-15,3-30-6 0,0 39 2 0,0-39-3 16,0 0 3-16,0 0-2 16,0 0 0-16,0 0 2 0,0 0-2 0,25-2 4 15,-25 2-2-15,21-34 2 0,-7 8 0 0,-2-9 3 16,4-2-2-16,0 0 4 0,0 2-5 0,0-2 4 15,0 5-3-15,-4-2 3 0,1 4-4 0,-1 2 0 16,-1 0-4-16,1 3 2 0,-12 25-4 0,23-40 3 16,-23 40-1-16,20-26-11 0,-20 26 10 0,0 0-11 15,0 0 11-15,28 0 11 0,-28 0-9 16,13 22 10-16,-13-22-9 0,19 53-3 0,-8-23 3 16,-2 9-5-16,-4 1 4 0,0 1-6 0,-3 1 1 15,0 1-9-15,-1-3-3 0,5 2-10 0,-1-6-1 16,6 0-7-16,-2-7-2 0,8 2-15 15,-17-31-13-15,37 43-22 0,-37-43-12 0,50 28-30 16,-50-28-72-16,60 5-53 0,-35-10-168 0,5-15-9 16,18 12 341-16</inkml:trace>
  <inkml:trace contextRef="#ctx0" brushRef="#br4" timeOffset="689011.4606">2620 4768 1143 0,'-30'-13'262'0,"30"13"-200"0,-32-19-11 0,32 19 7 0,-27-7 4 15,27 7-3-15,-26 7-22 0,26-7-17 16,-27 32-23-16,7-4 27 0,5 7-29 16,-1 4 27-16,0 5-9 0,5-2-9 0,0 2 7 15,1 0-10-15,3-3 4 0,3 3-6 0,2-6 4 16,2 1-6-16,4 0 6 0,1-4-8 0,2-3 1 16,6 1-11-16,-1-8-5 0,-12-25-21 0,32 35-19 15,-4-12-64-15,-28-23-65 0,52 7-62 0,-52-7-283 16,46-35 71-16,-7 16 342 0</inkml:trace>
  <inkml:trace contextRef="#ctx0" brushRef="#br4" timeOffset="689152.1769">2391 4306 1616 0,'0'0'43'15,"-30"2"-33"-15,30-2-21 0,0 0-19 16,0 0-8-16,0 0-12 0,0 0-11 0,39 30-22 15,-39-30-47-15,71 19-82 0,-39-17-164 0,17-6-69 16,22 17 213-16</inkml:trace>
  <inkml:trace contextRef="#ctx0" brushRef="#br4" timeOffset="689480.2969">3631 4431 1200 0,'-16'42'140'0,"-16"-36"-43"0,32-6-14 16,-51 31-11-16,26-11-8 0,-14-4-18 15,2 7-7-15,-7-1-10 0,1 7 0 0,-5-3-7 16,6 6 2-16,-4-1-8 0,7 5 2 0,1-5-4 16,8-1-13-16,6-5 21 0,24-25-29 0,-27 41 21 15,27-41-13-15,0 0-4 0,0 29 0 16,0-29 0-16,25 15 2 0,-25-15 0 0,51 7 2 16,-14-9 0-16,6-3-1 0,6-2 1 0,3-2-1 15,-1 2 0-15,1 1 1 0,-1 3 0 0,-3 5 0 16,-9-1 1-16,-6 5-2 0,-8 1 0 0,-25-7 2 15,32 23-2-15,-32-23 5 0,12 35-2 0,-13-9 2 16,-6 6-4-16,-8 3 3 0,-6 2-5 16,-4 5 5-16,-7 1-7 0,-1-1 5 15,-3-2-4-15,1-4 2 0,5-5-2 0,3-6 0 16,27-25-13-16,-32 30-9 0,32-30-29 0,0 0-40 16,0 0-51-16,0 0-96 0,32-21-323 0,-32 21 21 15,52-51 280-15</inkml:trace>
  <inkml:trace contextRef="#ctx0" brushRef="#br4" timeOffset="689902.4026">5150 4664 1351 0,'0'0'62'0,"0"0"-18"16,0 0-10-16,0 0 6 0,0 0 6 0,0 0-4 16,0 0-5-16,0 0-3 0,0 0-7 0,9 26-5 15,-10-3-2-15,-5 9-6 0,3 1-12 0,-3 6 26 16,3 1-28-16,-2 1 22 0,-1 1-12 16,1 4-10-16,1-4 4 0,3-1-7 0,-1-2 5 15,2-4-6-15,0-4-2 0,3 1-14 0,1-9-7 16,7 5-23-16,-11-28-19 0,28 37-35 0,-28-37-22 15,35 14-56-15,-35-14-68 0,16-42-228 0,11 24 28 16,-17-34 379-16</inkml:trace>
  <inkml:trace contextRef="#ctx0" brushRef="#br4" timeOffset="690074.2774">5193 4222 1481 0,'-46'-13'64'0,"46"13"-22"0,0 0-26 0,0 0-8 15,0 0-9-15,0 0-5 0,0 0 1 0,0 0 1 16,0 0-13-16,44 20-18 0,-8-6-32 16,-10-20-44-16,29 21-53 0,-23-24-83 0,9 3-227 15,21 14 48-15,-22-21 373 0</inkml:trace>
  <inkml:trace contextRef="#ctx0" brushRef="#br4" timeOffset="690449.2706">6179 4445 917 0,'-31'9'250'0,"31"-9"-218"0,-31-14 16 0,31 14 20 16,-26-11 12-16,26 11-6 0,-34-1-17 0,34 1-10 16,-39 14-5-16,11-4-7 0,28-10-3 0,-55 48-3 15,25-13 4-15,-7 0-2 0,3 8 5 0,-3-3-7 16,3 1 1-16,2-4-14 0,8-4-16 15,2-5 20-15,22-28-29 0,-19 41 24 16,19-41-14-16,5 24-2 0,-5-24 0 0,27 20 0 16,-27-20 0-16,49 7 2 0,-15-9-2 0,5-3 2 15,5-8-1-15,6 3 0 0,-2-1 0 0,5-1-14 16,-5 5 12-16,-4 2-12 0,-5 3 15 0,-9 4-3 16,-4 5 5-16,-26-7 12 0,32 23-13 15,-32-23 15-15,15 38-13 0,-19-11-1 0,-3 3 3 16,-9 7-7-16,-7 3 5 0,-4 1-5 0,-5 1 2 15,1-3-2-15,-1-2 4 0,2-6-5 0,5-2 3 16,25-29-10-16,-36 37-10 0,36-37-20 0,0 0-28 16,0 0-36-16,0 0-34 0,0 0-100 15,0 0-319-15,50-22 31 0,-13 0 285 0</inkml:trace>
  <inkml:trace contextRef="#ctx0" brushRef="#br4" timeOffset="690996.3578">8128 4613 933 0,'5'-39'219'16,"-5"39"-77"-16,0 0-28 0,0 0-20 0,-34-37-17 16,34 37-20-16,-32-14-15 0,32 14-9 0,-44-13-5 15,44 13-3-15,-51-7-4 0,24 11-4 0,-3-1-2 16,-2 5-1-16,0 2-1 0,0 6 2 15,-1 2-1-15,1 6 2 0,2 3-2 0,3 1 3 16,1 3-5-16,1 3-1 0,2 5-9 0,5-2-13 16,2 0 22-16,7-2-24 0,6 2 23 0,5-5-9 15,5-2-8-15,5-4-3 0,9-3-11 16,-21-23-7-16,59 40-12 0,-24-33-14 0,17 6-33 16,-10-27-35-16,29 21-67 0,-23-37-73 15,30 10-208-15,-2 10 1 0,-14-25 286 0</inkml:trace>
  <inkml:trace contextRef="#ctx0" brushRef="#br4" timeOffset="691371.4402">8870 4528 1101 0,'-43'-33'193'16,"43"33"-140"-16,-49-20-2 0,49 20 8 0,-54-14 7 15,30 14-11-15,-10-3-9 0,7 8-6 16,-6 0-3-16,3 6 0 0,-6 6-6 0,4 5 0 15,-5 2-5-15,2 10 2 0,-2-1-4 0,3 6-1 16,2 0-8-16,6 3 1 0,2-3-8 0,7-2-10 16,3-2 19-16,5-5-25 0,5-2 22 0,4-28-12 15,11 42-3-15,-11-42 1 0,32 27-1 16,-32-27 2-16,55 10-2 0,-18-13 0 0,9-8 2 16,3-5-2-16,5-5 3 0,-3-5-4 0,2-2-10 15,-2-2 10-15,-5 1-10 0,-3 1 23 0,-6 0-9 16,-3 3 10-16,-8-1-10 0,-1 5-2 0,-25 21 3 15,34-39-4-15,-34 39 2 0,18-26-1 0,-18 26 3 16,0 0 1-16,0 0 1 16,0 0-2-16,0 0-2 0,0 0-2 0,0 0-2 15,-32 21 1-15,19 5-1 0,-1 4 1 0,-2 7-2 16,0 2-12-16,2 0 15 0,2-2-32 0,5 0 14 16,1-6-16-16,12 1-11 0,-6-32-11 0,21 46-29 15,-21-46-26-15,49 24-60 0,-49-24-72 0,68-37-280 16,-13 22 51-16,-11-31 327 0</inkml:trace>
  <inkml:trace contextRef="#ctx0" brushRef="#br4" timeOffset="691608.8236">9775 3728 1713 0,'0'0'34'0,"-46"29"-16"0,23-5-3 16,1 10 4-16,-2 6 11 0,-3 10-31 15,-1 4 26-15,-1 8-22 0,3-2 8 0,3 3 7 16,0 2-12-16,3 4 8 0,4 1-9 0,2 3 8 16,2-1-13-16,-1 0 6 0,3 0-11 0,-3-3-12 15,6-4 19-15,4-5-20 0,6-9 11 0,4-9-15 16,11-6-21-16,-18-36-31 0,44 45-33 0,-44-45-19 16,73 16-94-16,-73-16-190 0,58-47-105 15,-10 17 149-15</inkml:trace>
  <inkml:trace contextRef="#ctx0" brushRef="#br4" timeOffset="691833.4055">10271 3598 1610 0,'-16'30'154'0,"-13"2"-130"0,1 10-3 16,0 9-5-16,-1 7-8 0,-3 7 18 0,1 6-25 15,0 1 23-15,3 4-7 0,2 0-13 16,3 1 6-16,1-1-13 0,6-2 8 0,4-4-12 0,1-3 10 0,2-2-12 15,4-1 7-15,3-3-15 0,1-8-12 0,6 0 19 16,-2-7-33-16,13 1-22 0,-9-15-10 0,13 10-13 16,-20-42-26-16,32 51-42 0,-32-51-131 15,0 0-229-15,44 4 49 0,-31-29 433 16</inkml:trace>
  <inkml:trace contextRef="#ctx0" brushRef="#br4" timeOffset="692182.8257">10186 4577 1367 0,'-34'48'213'0,"34"-48"-203"0,-25 33 5 15,25-33 4-15,-7 29 4 0,7-29 1 0,5 26-4 16,-5-26-2-16,0 0 0 0,39 26-3 0,-12-20-1 16,5-10 4-16,9 1 1 0,3-10-1 15,7-3-5-15,-1-1-5 0,-1-4-7 0,3-4 3 16,-1-1-5-16,2-4 4 0,-1-2-4 15,-6 0 4-15,-6 2-5 0,-10 4 6 0,-8 1-2 16,-22 25 9-16,21-42 1 0,-21 42 4 0,-9-35-3 16,9 35-4-16,-26-34-6 0,26 34 1 0,-43-19-3 15,15 17-1-15,-4 4 0 0,-2 5-1 0,-1 5 2 16,-2 9 1-16,1 2 4 0,-1 2 0 0,2 7 5 16,1-1-3-16,4 3 3 0,0 1-6 0,7 0 2 15,3 1-7-15,4-1 2 0,9-2-6 16,7-1 4-16,5 3-6 0,10-5-17 0,4-2 17 15,8-3-34-15,10-2 15 0,4-9-28 0,17 4-31 16,-8-22-45-16,33 23-94 0,-26-40-149 0,22 9-176 0,12 8 90 16,-17-27 458-16</inkml:trace>
  <inkml:trace contextRef="#ctx0" brushRef="#br4" timeOffset="692538.6958">11586 4343 1392 0,'-51'-16'178'0,"12"16"-120"0,-7-1-1 0,7 13 4 16,-7-3-12-16,5 12-6 0,-8 2-6 0,5 7 4 16,-1 1-3-16,8 3-4 0,5 6-13 0,7-1-3 15,6 3-7-15,5 1-2 0,7-3-9 16,3-3 0-16,8-7 0 0,6-5 0 0,-10-25 0 16,41 33 0-16,-11-24 0 0,7-4 0 0,4-7 0 31,3-8 0-31,1-9 0 0,-1-8 0 0,2-10 0 15,0-3 0-15,-2-10 0 0,4-6 0 0,-2-2 0 16,-3-4 0-16,1-3 0 0,0-4 0 0,-3 1 0 16,0-3 0-16,-4 3 0 0,-2-1 0 0,-3 2 0 15,-4 4 0-15,-5 6 0 0,-7 10 0 0,-5 17 0 0,-11 30 0 16,0-25 0-16,0 25 0 0,0 0 0 16,-27 26 0-16,8 6 0 0,-8 14 0 0,-3 17 0 0,-5 13 0 15,-4 5 0-15,0 5 0 0,-2 6 0 0,2-6 0 16,7 2-13-16,-1-12-57 0,22 12-107 0,-24-40-271 15,29 20-194-15,-1-11 39 0,-2-17 510 16</inkml:trace>
  <inkml:trace contextRef="#ctx0" brushRef="#br1" timeOffset="697464.8079">1199 6636 1156 0,'-9'-30'45'0,"9"30"-30"0,-10-24 18 0,10 24 15 15,-2-27 9-15,2 27 5 0,0-28-9 0,0 28-8 16,0 0-7-16,-4-28-3 0,4 28-4 0,0 0-3 0,0 0-2 0,0 0-4 0,0 0-5 16,0 0-8-16,0 0-3 15,0 0 1-15,6 32 3 0,-1-6 3 0,2 9-12 16,0 11 21-16,-1 7-29 0,-1 3 22 0,-3 6-10 15,-1 3-9-15,-1 0 9 0,-1 4-10 0,-1-2 9 16,0 1-10-16,-1-4-6 0,1-1-11 0,2-5 6 16,5-1-20-16,-1-15 8 0,12 2-44 0,-16-44-35 15,31 51-4-15,-31-51-67 0,52 18-68 0,-24-16-231 32,-7-27 37-32,17 13 412 0</inkml:trace>
  <inkml:trace contextRef="#ctx0" brushRef="#br1" timeOffset="697811.0986">997 6464 1603 0,'0'0'38'0,"0"0"-17"0,0 0-22 0,-1-34-1 15,1 34 5-15,46-32 8 0,-9 15 3 0,4-6 10 16,8 9-3-16,3-7 3 0,2 7-8 0,5-6-2 15,1 10-5-15,0-1-1 0,-1 4-3 0,-1 4 1 16,-3 6-2-16,-5 2 0 0,-3 6 0 16,-9 5-5-16,-3 5 2 0,-7 11-2 0,-6 6 4 15,-5 12-4-15,-8 11 7 0,-7 12 7 0,-7 6-22 16,-9 7 19-16,-8 7-14 0,-8 3 4 0,-7 0 13 16,-4-2-9-16,-3 1 11 0,-4-7-15 15,0-5 11-15,1-11-13 0,4-5-5 0,2-11 21 16,6-5-21-16,3-7 21 0,0-7-13 0,6-5-6 15,26-32-3-15,-43 39-10 0,43-39-6 16,0 0-22-16,-25 2-40 0,25-2-45 0,0-29-68 16,25 24-91-16,-20-25-200 0,10-14 4 0,18 9 371 15</inkml:trace>
  <inkml:trace contextRef="#ctx0" brushRef="#br1" timeOffset="698108.0337">2356 6398 1418 0,'0'0'34'0,"-7"-24"-20"16,7 24 16-16,0 0 18 0,0 0 18 0,0 0 2 16,0 0-14-16,0 0-18 0,0 0-17 15,0 0-8-15,0 0-8 0,0 0 0 0,-25 32 4 16,21-4 8-16,-1 14-1 0,1 7 7 0,-1 8 4 15,2 4-23-15,-3 3 21 0,3 1-21 0,-4-2 5 16,1 4 3-16,-1 2-14 0,2-4 7 16,0 7-8-16,-2-7 9 0,1 1-16 0,-3-5-7 15,6 1-12-15,-2-6 4 0,6-1-17 0,1-15-2 16,14 6-33-16,-16-46-94 0,39 56-119 16,-11-40-261-16,2-12 28 0,13 3 399 0</inkml:trace>
  <inkml:trace contextRef="#ctx0" brushRef="#br1" timeOffset="698514.4548">3183 6214 1701 0,'0'0'35'0,"-50"3"-21"0,50-3 1 0,-44 11 9 16,44-11 8-16,-41 19-2 0,41-19-7 0,-48 32-11 15,24-11 0-15,-3 5-6 0,-1 6 2 0,-1 1-1 16,5 4 5-16,-1 4-4 0,4-4 4 16,1 5-7-16,4-5-12 0,4 2 20 0,6-7-23 15,5-4 20-15,2-4-9 0,-1-24-5 0,20 39 4 16,-20-39-1-16,37 28 1 0,-10-17 0 0,5-4 0 16,5-5 0-16,7-2 1 0,2-2-1 0,2-2 0 15,0 3 1-15,-4 1-1 0,-2 1 0 0,-4 5 0 16,-6 1-1-16,-4 3 1 0,-3 10-1 0,-25-20 4 15,37 49-4-15,-23-12 5 16,-7 2-4-16,-3 3 4 0,-6 2-5 0,-7 5 4 16,-3 1-6-16,-6-1 5 0,-5 2-4 0,-4-2 6 15,-8-1-6-15,-2 3 5 0,-2-5-5 0,-2-2 4 16,2-9-3-16,2-3-7 0,1-6 23 0,5-5-24 16,0-5 19-16,7-7-22 0,24-9-16 0,-32 0-19 15,32 0-33-15,-14-26-45 0,14 26-116 0,5-48-198 16,14 13-118-16,10 0 108 0,-12-25 449 15</inkml:trace>
  <inkml:trace contextRef="#ctx0" brushRef="#br1" timeOffset="699217.6246">3962 6592 654 0,'4'-39'23'0,"1"-1"21"0,-3 3 15 16,5 9 39-16,-9-7 9 0,2 35 19 0,-2-36 4 16,2 36-12-16,0 0-17 0,0 0-22 0,0 0-23 15,0 0-18-15,0 0-19 0,0 0-8 16,-28 44-3-16,23-10 9 0,-4 8 1 0,5 9 8 16,-5 4 9-16,6 6-29 0,-1 6 21 0,3 6-23 15,2 2 5-15,1 3 10 0,0 1-13 0,1-3 6 16,3-4-10-16,-1-5 11 0,-1-5-8 0,-1-6 7 15,2-7-9-15,2-3 2 0,1-7-6 16,-3-9-7-16,-5-30 27 0,12 37-26 16,-12-37 25-16,0 0-14 0,0 0-18 0,0 0 19 15,0 0-14-15,0 0 19 0,0 0 4 0,14-34 4 16,-17 1-10-16,3-11 0 0,0-9-5 0,0-7-6 16,2 4 7-16,-2-2-6 0,0-1 6 0,-4-2-6 15,2-4 5-15,-3-2-6 0,1-6 8 0,-1-4-9 16,0-1-5-16,1-3 18 0,1 2-17 0,1 3 17 15,2 4-3-15,5 11-11 0,4 3 9 16,5 10-7-16,2 4 6 0,4 9-4 0,5 5 1 16,1 0-2-16,6 12 3 0,2 1-3 0,3 1 2 15,2 5-1-15,3 1 0 0,-1 6 1 16,-2 4 0-16,2 4 1 0,-6 3 0 0,2 3 2 16,-5 3-2-16,-2 2 0 0,-5 3-1 0,-2 7 1 15,-3 1-1-15,-6 1 2 0,-5-1-3 0,-8 4 5 16,-6 0-5-16,-7 3 4 0,-13 6-4 15,-7 2 3-15,-9 3-3 0,-6 0 3 0,-7 3-7 16,-4-3-6-16,-2 5 17 0,1-1-22 0,3-2 15 16,1 0-18-16,3-4-10 0,3-2-5 0,10-1-18 15,0-14-24-15,18 12-50 0,-15-37-85 0,36 0-257 16,0 35-67-16,0-35 136 0</inkml:trace>
  <inkml:trace contextRef="#ctx0" brushRef="#br1" timeOffset="699498.8561">4950 6395 1532 0,'0'0'57'0,"0"0"-40"15,0 0 7-15,0 0 11 0,0 0 9 0,0 0-5 16,0 0-11-16,0 0-7 0,0 0-4 0,-17 32 2 15,17-4 1-15,3 12 4 0,-5 8-6 16,1 5-8-16,-3 3 16 0,-1 9-21 0,-6 4 18 16,1 3-8-16,-5 0-9 0,-1-1 5 0,0-4-11 15,1-4 4-15,-1-3-7 0,0-5 6 16,3-6-7-16,1-5 4 0,3 0-15 0,2-9-2 16,5-1-14-16,2-34-10 0,5 38-21 0,-5-38-22 15,0 0-36-15,0 0-44 0,59-3-119 0,-33-20-265 16,1-16 61-16,14 11 349 0</inkml:trace>
  <inkml:trace contextRef="#ctx0" brushRef="#br1" timeOffset="699702.289">4927 6279 1308 0,'0'44'418'0,"0"-44"-401"0,0 0-20 16,0 0 0-16,0 0 7 0,34-2 11 0,-34 2 5 15,44-5 4-15,-14 1-5 0,6-5-4 16,5-1-9-16,3-1-3 0,0-1-4 0,6 0-3 16,-3-2-9-16,3 3-12 0,-2-8-21 0,9 15-35 15,-18-19-52-15,28 32-115 0,-37-14-302 0,9-4 26 16,-4 19 307-16</inkml:trace>
  <inkml:trace contextRef="#ctx0" brushRef="#br1" timeOffset="699920.9824">4993 6841 1394 0,'0'0'36'0,"-36"28"-20"15,36-28 0-15,0 0 0 0,0 0 6 0,0 0 7 16,0 0 10-16,31 12 5 0,0-12-5 0,1-10-13 16,13-5-12-16,2-2-6 0,5-3-8 15,6-1 5-15,1-2-4 0,-3 4 1 0,-1 0-3 16,-5 8-4-16,-9-1-8 0,-4 10-13 0,-12-5-19 15,1 14-12-15,-26-7-8 0,30 14-30 16,-30-14-53-16,0 0-199 0,9 41-134 0,-9-41 58 16,-32 52 423-16</inkml:trace>
  <inkml:trace contextRef="#ctx0" brushRef="#br1" timeOffset="700108.5635">4802 7517 1420 0,'-41'26'201'0,"16"6"-169"0,25-32 15 0,-34 44-34 15,34-44 12-15,-5 26 1 0,5-26-5 0,0 0 3 16,32 29-1-16,-5-24-1 0,6-5-4 0,13-4-3 16,9-10-5-16,7-9-7 0,11-3-16 15,5-6 23-15,7-6-23 0,5-3 14 16,7-5-22-16,1-8-24 0,5 4-24 0,-13-13-37 16,11 22-47-16,-32-29-92 0,25 24-211 0,-22-1-55 15,-11-15 233-15</inkml:trace>
  <inkml:trace contextRef="#ctx0" brushRef="#br1" timeOffset="700756.534">6309 6282 1304 0,'-34'-3'255'16,"34"3"-206"-16,0 0-10 0,-28 23 4 0,28-23-2 15,0 0-4-15,-32 35-10 0,32-35-2 0,-21 46-4 16,12-16 1-16,2 1-2 0,1 13 2 15,1 0-4-15,0 6-9 0,-2 4 18 16,-2 6-21-16,0 2 17 0,-2 6-7 0,-1-2-8 16,0 2 3-16,-3 5-10 0,1 1 6 0,2-6-6 15,-2-4 7-15,3-10-5 0,0-8 1 0,6-2-4 16,3-9 0-16,2-3 0 0,2-7 0 0,-2-25 0 16,0 0 0-16,5 22 0 0,-5-22 0 0,0 0 0 15,0 0 0-15,23-33 0 0,-10 7 0 16,5-11 0-16,-1-7 0 0,3-6 0 0,-4-1 0 15,-2-2 0-15,-2-3 0 0,1-2 0 16,-5-4 0-16,1-5 0 0,0-1 0 0,-2-12 0 16,0 1 0-16,0 0-1 0,4 1 2 0,3 6-9 15,2 9 5-15,4 13 9 0,-3 10-7 0,-1 10 4 16,0 5-4-16,-16 25 2 0,36-37 0 0,-36 37 1 16,49-23-2-16,-17 13 0 0,5 1 0 15,4 2 0-15,2 4 0 0,-1 3 0 0,2 0 0 16,-1 3 0-16,-2 4-1 0,-1 2 0 0,-6 0 0 15,-2 3 0-15,-4 0 0 0,-28-12-2 0,41 30 2 16,-41-30-4-16,18 39 2 0,-18-14-3 0,-9 3 2 16,-9 5-5-16,-5 6 3 0,-7 2-4 0,-7 1 8 15,-2 2-1-15,-6 0-7 0,-2 0 23 16,1 4-21-16,0-4 17 0,1 1-5 16,3-1-6-16,3-5 8 0,5 0-3 0,6-6 6 15,5-4-4-15,7-5 2 0,16-24-5 0,-11 34 0 16,11-34-1-16,9 30 3 0,-9-30 1 0,25 22 2 15,-25-22-7-15,41 25 0 0,-15-14 0 0,4-1 0 16,4-3 0-16,1-1 0 0,1-1 0 0,1 2 0 16,0-4 0-16,0 1 0 0,1-1 0 15,-5 1 0-15,-1 0 0 0,-4-1 0 0,-3 4 0 16,-25-7 0-16,45 11 0 0,-45-11 0 0,31 14 0 16,-31-14-19-16,0 0-46 0,27 19-30 0,-27-19-86 15,0 0-191-15,0 0-229 0,30 32 19 16,-30-32 451-16</inkml:trace>
  <inkml:trace contextRef="#ctx0" brushRef="#br1" timeOffset="701372.8099">8074 6066 1527 0,'0'0'75'0,"-33"-11"-52"16,33 11-3-16,-30-7 3 0,30 7 1 15,0 0-10-15,-25-5-8 0,25 5-2 0,0 0-1 16,-30 16-2-16,30-16 1 0,-29 31-4 0,12-6 6 15,-1 5 1-15,-1 3 11 0,-6 3 0 0,2 6 9 16,-7-5-4-16,5 2 8 0,-3-6-4 0,3 4 4 0,0-9-7 16,7 2-3-16,18-30-10 0,-23 41-2 0,23-41-7 0,0 24 1 15,0-24-1-15,0 0-1 0,36 18 2 16,-36-18-1-16,55 2 1 0,-18-6 0 0,11-1-1 16,3-2 1-16,4 2-1 0,1-3 2 15,-4 8-1-15,-1 4 0 0,-10 7 0 0,-4 1 0 16,-9 7 1-16,-28-19 4 0,39 51 0 0,-28-15-8 15,-7 2 23 1,-8 8-22-16,-8 3 20 0,-10 6-5 0,-8-4-8 0,-5 4 7 16,-9-2-9-16,-4-2-2 0,-5-2-2 15,0 0 0-15,-4-3 0 0,-2 0 0 0,6-7 0 16,5-8 0-16,9-6 0 0,9-7 0 0,30-18 0 16,-26 10 0-16,26-10-40 0,0 0-25 15,25-28-31-15,-11-11-47 0,39 20-124 0,-16-30-335 16,22-3 35-16,4 8 301 0</inkml:trace>
  <inkml:trace contextRef="#ctx0" brushRef="#br1" timeOffset="701626.6462">8813 6087 1619 0,'0'0'83'0,"-30"-11"-42"0,30 11 10 16,0 0 6-16,0 0-9 0,0 0-9 0,-30 25-13 15,30-25 3-15,-18 53-3 0,11-16 1 16,-4 7-26-16,1 3-1 0,-3 11 0 0,-1 4 0 16,0 5 0-16,-5 7 0 0,-3 2 0 0,1 3 0 15,-7-2 0-15,3-3 0 0,-2-7 0 0,6-7 0 16,2-5 0-16,3-6 0 0,3-5 0 0,4-7 0 16,6-3 0-16,-1-10-8 0,13 4-84 0,-9-28-60 15,34 37-187-15,-34-37-296 0,41-7 45 16,-10 0 360-16</inkml:trace>
  <inkml:trace contextRef="#ctx0" brushRef="#br1" timeOffset="702207.8974">9553 6194 1432 0,'-28'-16'61'15,"28"16"-21"-15,-51-19 9 0,51 19 2 0,-50-5-8 16,22 10-15-16,-2 4-10 0,-1 7 0 0,-2 3-1 16,4 6 2-16,-2 1-5 0,2 6 3 0,3 1-2 15,4 6 8-15,3 3-2 0,7 2 7 16,-1 7-6-16,4 2 3 0,6 0 3 0,3 2-25 15,3-3 17-15,4 0-24 0,4-7 7 0,5-4 2 16,5-6-6-16,6-7 4 0,5-7-5 16,5-3 3-16,5-11-1 0,6-5 1 0,4-7 1 15,2-10-3-15,3-6 4 0,-2-10-4 0,0-5 3 16,-4-8-2-16,-1-7-10 0,-4-2 21 0,-2-3-20 16,-3 0 19-16,-7 3-5 0,-6 0-6 0,-9 4 7 15,-6 1-7-15,-8 4 4 0,-8 0-4 0,-8 0 2 16,-5 0-12-16,-7 2-2 0,-5 0-10 15,-2 8 3 1,-6 4 0-16,-1 12 9 0,-2 8 1 0,-2 6 3 0,-1 6 2 16,-1 7 2-16,1 2 1 0,3 3-6 0,2-4-7 0,10 4-22 15,27-14-37-15,0 0-68 0,-41 2-104 0,66-2-332 16,-25 0 37-16,44-18 291 0</inkml:trace>
  <inkml:trace contextRef="#ctx0" brushRef="#br1" timeOffset="702786.1176">10426 6023 1675 0,'-53'13'38'16,"53"-13"-12"-16,-44 8 9 0,44-8 7 0,-41 15-2 16,41-15-4-16,-46 33-4 0,21-10 2 15,1 3-8-15,2 11-1 0,-2-1-9 0,4 9 1 16,-3 1-12-16,2 2-5 0,1 1 0 0,-1-1 0 15,5 1 0-15,0-3 0 0,2-2 0 0,3-4 0 16,3-8 0-16,2-4 0 0,6-28 0 0,2 35 0 16,-2-35 0-16,0 0 0 0,0 0 0 0,0 0 0 15,30 20 0-15,-30-20 0 0,0 0 0 16,37-32 0-16,-37 32 0 0,38-55 0 0,-19 24 0 16,1-6 0-16,-3-2 0 0,1-2 0 0,-4 3 0 15,-1-5 0-15,-5 3 0 0,1-2 0 16,0-1 0-16,-2 1 0 0,-2-2 0 0,1 2 0 15,1 1 0-15,-2 8 0 0,4 6 0 0,-9 27 0 16,12-28 0-16,-12 28 0 0,0 0 0 0,0 0 0 16,0 0 0-16,0 0 0 0,15 37 0 15,-5-10 0-15,3 10 0 0,3 3 0 0,0 6 0 16,1 0 0-16,1 1 0 0,1 3 0 0,3-1 0 16,1 2 0-16,1 0 0 0,0-3 0 0,2-3 0 15,1-4 0-15,3-2 0 0,0-6 0 0,0 1 0 16,2-10 0-16,-2-6 0 0,-2-1 0 0,1-9 0 15,-5-5 0-15,-24-3 0 0,43-7 0 16,-43 7 0-16,41-26 0 0,-41 26 0 16,33-44 0-16,-22 12 0 0,1-5 0 0,-1-5 0 15,-2-2 0-15,-2-4 0 0,-5-3 0 0,-6 3 0 16,1-3 0-16,-5-3 0 0,3-1 0 0,0-7 0 16,1-1 0-16,6 1 0 0,2 3 0 0,3 7 0 15,0 8 0-15,2 13 0 0,-4 4-11 0,-5 27-31 16,0 0-29-16,0 0-71 0,4-33-140 15,-4 33-347-15,0 0 45 0,-8 35 299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22:30.56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FF00"/>
    </inkml:brush>
    <inkml:brush xml:id="br7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413 12061 367 0,'0'0'17'0,"0"0"-4"0,0 0 0 16,26-20 6-16,-26 20 6 0,0 0 12 15,31-14 2-15,-31 14-1 0,0 0-3 0,39-21 0 16,-39 21-3-16,30-17 5 0,-30 17-2 0,37-25 2 15,-37 25-3 1,42-34 2-16,-42 34-1 0,48-37-4 0,-19 16 0 16,1 0-8-16,0-3-5 0,3 1-6 0,3-6-2 15,-1 1-5-15,4 0 1 0,2-4-3 0,3 2 4 16,2-3-5-16,4 1 4 0,3-1-6 16,0-2 5-16,4-2-7 0,1 1 7 0,4-4-7 0,4-1 6 15,3-4 7-15,7-3-4 0,0-1 7 0,7-2-25 16,4 0 14-16,3-6-16 0,8-3 12 0,3-3 8 15,5 1-9-15,2-6 9 0,4-3-10 0,5-3 12 16,7-7-8-16,0 2 16 0,7-2 6 0,-2-5-19 16,4 3 25-16,0-9-21 0,3 4 8 15,0-7 16-15,9 2-15 0,-3-4 14 0,5-2-19 16,0-1 15-16,0 1-2 0,4-5-24 0,3 4 19 16,-2 1-26-16,4-1 1 0,2 0 17 0,-1-1-17 15,3 3 15-15,1-3-17 0,0 4-5 0,-3 2 22 16,4 2-20-16,-6 3 24 0,0 4-3 0,2 1-16 15,-11 1 14-15,3-1-15 0,-4-1 15 0,-3 3-13 16,-1 2 14-16,-2 0 0 0,-4-2-25 16,-1 4 25-16,-3 0-27 0,-6 3 13 0,-2 4 11 15,-3 0-13-15,-5 3 2 0,-7 0-31 0,-3 11-18 16,-19-7-44-16,6 23-60 0,-24-8-137 0,-8 3-133 16,6 24 146-16,-33-21 281 0</inkml:trace>
  <inkml:trace contextRef="#ctx0" brushRef="#br1" timeOffset="9903.9172">10712 3880 612 0,'0'0'84'0,"0"0"-9"0,0 0-9 15,0 0-5-15,3-30-23 0,-3 30 8 0,0 0-25 16,0 0 11-16,0 0-3 0,0 0-3 0,5-28-2 16,-5 28 5-16,0 0 3 0,0 0 4 0,0 0 0 0,0 0-2 15,0 0-9-15,0 0-7 0,0 0-9 0,0 0-7 16,0 0-2-1,0 0-2-15,0 0-2 0,-30 3 1 16,30-3-1-16,0 0 3 0,-28 34 19 0,28-34-17 16,-25 35 20-16,25-35-19 0,-28 41-4 0,10-17-12 15,2 1 11-15,-5 7-11 0,1-2 12 0,-1 1 5 16,-2 6-4-16,0 0 7 0,-2 4-4 0,-1 4 8 16,-3 5-6-16,1 1 8 0,-4 3-9 0,0 3 7 15,-1-3-11-15,1 1 10 0,-4 3-13 0,3-2 10 0,-1 1 10 16,2-4-30-16,0 5 30 0,1-4-30 15,2 1 11-15,-1-2 8 0,4 1-9 0,-1-4 8 16,0 1-10-16,3 3 10 0,-5 3-11 0,3-1 11 16,-1-3-9-16,-1 5 9 0,-1-3-8 0,-1-2 9 15,2 5-11-15,-2-4 10 0,0 4 14 0,1-1-30 0,-1-1 30 16,0 0-28-16,-3 3 5 0,-5-1 11 16,3 2-10-16,-6 3 9 0,2 0-10 0,-1 3 10 15,-1-3-9-15,-3 2 12 0,-1-3-7 0,1 6 12 16,-2-2 9-16,2 1-30 0,-4-2 25 0,4 2-28 15,-3 0 6-15,5 1 12 0,-1-1-12 16,-1 0 11-16,3 2-12 0,1 1 11 0,-1-1-12 16,0 0 12-16,2-2-12 0,-3-1 14 0,1 0 9 15,-1 1-27-15,-1-1 29 0,4 3-29 16,-3-4 6-16,3 4 11 0,-4 0-11 0,1-1 11 16,-3-1-11-16,-1 2 16 0,0-4-8 0,0 4 14 15,-2-2-11-15,4 7-12 0,-4-2 24 0,2 7-27 16,-2-3 25-16,2-2-7 0,0 0-14 0,-1 3 11 15,-1-1-14-15,-2 0 13 0,4 0-13 0,0-6 13 16,3-1-15-16,1-1 5 0,3 5-3 0,-5-6-36 16,8 5 20-16,-6-7-35 0,12 5 10 15,-7-8 11-15,8 5-7 0,-1-5 19 16,5-1-5-16,-1-3 15 0,4-1-8 0,1-10 9 16,7 4-8-16,-2-10 3 0,7-2-14 0,0-13-16 15,11-1-36-15,-2-25-67 0,0 0-127 0,30 30-103 16,-30-30 298-16</inkml:trace>
  <inkml:trace contextRef="#ctx0" brushRef="#br1" timeOffset="10982.1051">6959 10136 182 0,'-30'14'87'0,"30"-14"-34"0,0 0-10 15,-32 10-1-15,32-10-3 0,0 0 8 0,0 0-2 16,-27 13 7-16,27-13 1 0,0 0 11 0,0 0-2 16,0 0 4-16,0 0-9 0,0 0-3 0,-28 10-7 15,28-10 1-15,0 0-2 0,0 0 3 0,0 0-3 16,0 0-1-16,0 0-10 0,0 0-7 16,0 0-9-16,0 0-6 0,0 0-4 0,0 0-4 15,0 0-3-15,0 0 0 0,0 0 4 0,0 0 1 16,0 0 2-16,0 0 1 0,0 0-4 0,0 0-2 15,32 6 0-15,-32-6-2 0,0 0-1 0,28 3-1 16,-28-3 0-16,0 0 0 0,28 4 1 0,-28-4 0 16,0 0-2-16,30 3 1 0,-30-3 0 15,0 0 0-15,38 4 1 0,-38-4 1 16,30 0-1-16,-30 0 1 0,35-4-1 0,-35 4 0 16,43-7 3-16,-43 7-2 0,48-3 1 0,-22 3 0 15,2 0-3-15,1-2 0 0,1 2 1 0,0 0-2 16,0 0 2-16,2 2-1 0,-2-2 0 0,2 3 2 15,2 1-2-15,-2-1 1 0,3 1-1 0,0-1 1 16,1 1-1-16,1-2 1 0,-2-1-1 0,3 1 1 16,-1-2-1-16,2 0 0 0,0 0 1 15,1 0-1-15,3 0 0 0,-2-2 2 0,5 1 0 16,0-1 2-16,0 0-1 0,2 2-1 0,-2 0-1 16,1 0-1-16,1 0 0 0,-2 2 1 0,2 0-1 15,2-1 0-15,-1 3 0 0,-1-1 1 16,0-1 0-16,0 0 0 0,0-2-1 0,-1 2 0 15,3-4 0-15,0 2 0 0,1-4 1 16,0 1-1-16,4-4 3 0,2 0 1 0,0 0 10 16,3 0 0-16,-4-2 0 0,5 2-1 0,-3-2-6 15,2 2-2-15,2 0 1 0,-1 2-3 0,-1-1 1 16,-4 1-3-16,1 2 1 0,-2-1-2 0,0 0 0 16,2 4 2-16,1 0 0 0,-1 0 1 0,1 4 0 15,1-4-3-15,-1 4 1 0,-1-1-2 0,1-1 1 16,-1 0 1-16,1-1-1 0,1 1 1 15,-3 0-1-15,1-2-1 0,-2 0 2 16,2-2-1-16,1 0 1 0,-1 1-1 0,5-1 3 16,-2 0 0-16,4 0-1 0,0 1 1 0,-3-3-3 15,3 0 1-15,2 4 1 0,-2-3-1 0,-2 3 1 16,1 0 0-16,-2 0-2 0,0 3 1 0,1-3-2 16,0 4 2-16,2-4 1 0,0 5 0 0,-2-3 1 15,2 2 0-15,-4-1-3 0,2 1 1 16,0-1-2-16,-2 1 2 0,0 1-1 0,-1 0 1 15,-1 1 0-15,-3 1-1 0,-2-2 1 0,-1 0 0 16,1 2-2-16,0-3 2 0,-2 3-2 0,2-2 2 16,-1-1-1-16,-1-1 0 0,2 1-1 0,0-1 2 15,1 1-1-15,-3-1 0 0,2 1 0 16,0-3-1-16,0 1 0 0,-1 2 2 16,-5-3-1-16,3 3 0 0,-4 0 0 0,2-3 0 15,0 3 0-15,-2-2 0 0,2 1-1 0,-1 1 0 16,-1 1-1-16,0-5 1 0,1 3 0 0,-1-3 2 15,-2 4-1-15,0-1-2 0,0-3-12 0,-3 0-9 16,5 0-17-16,-9-7-20 0,9 11-18 0,-14-11-16 16,9 7 0-16,-14-11-40 0,12 15 9 0,-39-4-38 15,54-11-31-15,-23 13-41 0,-31-2-44 16,47-3 246-16</inkml:trace>
  <inkml:trace contextRef="#ctx0" brushRef="#br1" timeOffset="11904.1675">14424 10215 530 0,'0'0'24'15,"0"0"-19"-15,0 0-2 0,5-26 6 16,-5 26 6-16,0 0 0 0,0 0 17 0,0 0 2 16,0 0 4-16,0 0-1 0,0 0-9 0,0 0-7 15,25-14 7-15,-25 14 4 0,0 0 8 0,0 0 1 16,0 0 2-16,0 0-1 0,0 0 4 0,0 0-7 16,0 0 0-16,0 0-6 0,0 0-6 0,0 0-1 15,0 0 1-15,0 0 0 0,0 0 4 0,0 0-7 16,0 0-8-16,0 0-7 0,0 0-6 15,0 0-1-15,0 0 0 0,0 0 3 0,-25-25-2 16,25 25 3-16,0 0 0 0,-16-30 1 0,16 30 0 16,-12-26 3-16,12 26-1 0,-14-32 4 15,14 32-4-15,-22-35 4 0,22 35-6 0,-26-41 2 16,26 41-5-16,-27-46 2 0,11 20-5 0,0-4 5 16,0-2-5-16,-1-3 6 0,1 0-4 0,-4-6 3 15,2 4-7-15,-1-5 5 0,0 2-8 16,-1-3 8-16,-3-3-7 0,0 4 8 0,-4-4 11 15,1 1-31-15,-4 2 32 0,0-2-31 0,-2 2 12 16,-4-1 10-16,1 0-9 0,-2 0 7 0,0-2-7 16,-2 2 6-16,0-5-8 0,-4 3 8 0,2-3-8 15,-3 0 9-15,3 3-8 0,-1-2 9 0,1 1-10 16,0-4 7-16,1-2-10 0,1-5-12 16,0 1 31-16,2-3-29 0,-1-1 30 15,5 1-7-15,-4 2-13 0,-1-2 13 0,3-2-11 16,-2-3 11-16,1-2-12 0,1-1 11 0,1-3-11 15,1 2 11-15,-1 4-10 0,-2-2-11 0,3 2 30 16,-6-2-28-16,3 4 26 0,-3-2-4 0,1 3-14 16,-1-3 12-16,3 0-10 0,-3 1 11 0,2-1-10 15,-2 0 10-15,0 0-10 0,0 0 10 16,2-4-12-16,0 2-12 0,0 2 28 0,-1-4-27 16,-1 4 27-16,4-4-5 0,-4 2-12 0,2 0 10 15,1-1-10-15,-1-1 12 0,2-3-13 0,-2 7 12 16,-1 0-11-16,-1-1 10 0,0 3-10 0,0-2-13 15,1 3 29-15,0 0-28 0,1 3 29 16,2 0-7-16,1-2-9 0,0 3 9 0,1 0-10 16,3-2 10-16,-2 0-10 0,2-2 11 15,1 2-11-15,3-1 10 0,-1 4-8 0,2 1 7 16,1-2 9-16,1-2-30 0,-2 7 30 0,2-1-28 16,2 1 11-16,-1 2 11 0,3 0-11 0,1 1 10 15,0 3-8-15,1-1 6 0,-1 1-7 0,-2 1 8 16,5 3-5-16,-3 3 9 0,0 3-2 0,0 4 8 15,1-1-6-15,-3 2 7 0,4 1-8 16,-1-1 5-16,2 4-4 0,1-2 3 0,2 3-6 16,-2-1 2-16,3-2 12 0,0 4-37 0,1-1 34 15,10 27-36-15,-20-38 18 0,20 38 1 16,-17-28-6-16,17 28-6 0,0 0-14 0,0 0-17 16,-31-29-17-16,31 29-30 0,0 0-41 0,0 0-61 15,0 0-99-15,0 0-140 0,0 0 45 0,0 0 386 16</inkml:trace>
  <inkml:trace contextRef="#ctx0" brushRef="#br0" timeOffset="16476.8162">8822 7018 136 0,'0'0'42'15,"0"0"-27"-15,0 0-32 0,0 0-24 0,0 0-18 16,0 0-16-16,0 0 75 0</inkml:trace>
  <inkml:trace contextRef="#ctx0" brushRef="#br0" timeOffset="17226.8856">8795 7022 215 0,'0'0'93'16,"0"0"-16"-16,0 0-17 0,0 0-6 0,0 0-4 16,0 0-8-16,0 0-7 0,0 0-12 0,0 0-9 15,0 0-5-15,0 0 0 0,0 0-2 0,0 0-1 16,0 0-1-16,0 0-1 0,0 0-1 0,0 0-1 16,0 0 1-16,0 0 6 0,0 0 7 15,0 0 15-15,0 0 10 0,0 0 7 16,0 0-1-16,0 0-4 0,0 0-7 0,0 0-3 15,0 0-5-15,0 0-1 0,23-25-5 0,-23 25-2 16,0 0-2-16,27-16-2 0,-27 16-2 0,0 0-1 16,28-10-2-16,-28 10-1 0,0 0-3 0,25-7-1 15,-25 7-2-15,0 0-2 0,27 0 0 0,-27 0 1 16,0 0-2-16,33 3 0 0,-33-3-1 0,0 0 1 16,29 4-1-16,-29-4 1 0,0 0 0 15,33 9-1-15,-33-9 2 0,27 1-1 0,-27-1 1 16,32-1 6-16,-32 1 5 0,39-4 4 15,-39 4 2-15,44-9-3 0,-19 6-5 0,-25 3-1 16,51-9-4-16,-24 4-1 0,1 1-1 0,2-1-3 16,0 3 0-16,0 0 0 0,4 1-1 0,-4-1 0 15,2 0 0-15,0 2 1 0,0 0-1 16,-2-2 0-16,2 1 0 0,0-1 0 0,1 0 1 16,-1-1 1-16,4-1-1 0,-3 1 0 0,3-1-1 15,1-1 2-15,-2 1-2 0,2-3 3 0,1 0-1 16,-1 4 1-16,2-3 3 0,-4-1 3 0,4 2 1 15,-2-2 0-15,1 2-3 0,-1-2-3 0,0 3-2 16,0-1 0-16,2 0-1 0,-2-3 1 0,2 5-2 16,-2-4 1-16,1 3-2 15,1-3 1-15,-2 2 0 0,2-2 1 0,1 0 0 16,-1 2 0-16,0-2-1 0,4 0 3 0,-2 0-2 16,1-4 2-16,1 2-1 0,-1-1 0 0,2-1 15 15,1 0-15-15,-1-1 15 0,4 0-15 0,-2 1-2 16,2-1-21-16,-1 1 22 0,0 1-20 0,-1-1 22 15,-7 4 2-15,-1-2-2 0,-2 6-1 0,-2-2-2 16,-3 1 0-16,0 2-1 0,-1 1 1 16,-4-1 0-16,1-2-1 0,-2 4 0 0,-25 0 1 15,44 0 0-15,-44 0 1 0,39-3 0 0,-39 3 0 16,35 3 0-16,-35-3 0 0,36-3 0 0,-36 3-1 16,35 0 0-16,-35 0 0 0,37-4 1 15,-37 4-1-15,43-9 0 0,-43 9 2 0,48-10-2 16,-24 3 1-16,3 0-2 0,0 0 2 15,1-2-1-15,2-2 2 0,-2 2-3 0,-1-1 2 16,-1 5-2-16,-26 5-6 0,39-11-17 0,-39 11-25 16,0 0-28-16,34 9-14 0,-34-9-8 0,0 0-1 15,0 0-16-15,-12 26-40 0,12-26-183 0,0 0 26 16,-16 34 242-16</inkml:trace>
  <inkml:trace contextRef="#ctx0" brushRef="#br0" timeOffset="18580.49">12362 6576 284 0,'0'0'62'0,"0"0"-18"0,0 0-20 0,0 0-3 16,0 0-2-16,0 0-2 0,0 0-8 0,29 9-3 16,-29-9-3-16,0 0 0 0,24 0-2 0,-24 0 0 15,0 0-2-15,25 0 2 0,-25 0 0 0,0 0-1 16,28 0 1-16,-28 0-1 0,0 0 0 0,25 4 0 15,-25-4 0-15,0 0 0 0,0 0-3 0,0 0-17 16,0 0-29-16,29 17-41 0,-29-17-41 0,0 0-71 16,0 0 202-16</inkml:trace>
  <inkml:trace contextRef="#ctx0" brushRef="#br2" timeOffset="26518.4373">12293 6643 589 0,'0'0'111'16,"0"0"-50"-16,0 0-19 0,0 0-13 0,0 0-7 15,0 0-4-15,0 0-4 0,0 0-4 16,0 0-3-16,0 0-3 0,0 0-2 0,0 0 0 16,0 0 1-16,0 0 1 0,0 0-1 0,0 0 1 15,0 0-1-15,0 0 3 0,0 0 2 16,0 0 0-16,0 0-1 0,0-24-2 0,0 24-4 16,0 0-2-16,0 0-2 0,0 0-8 0,0 0-7 15,0 0-5-15,-30-18-2 0,30 18 4 0,0 0 5 16,0 0 3-16,-27-3 4 0,27 3-8 0,0 0 14 15,0 0-10-15,-26-6 12 0,26 6 2 0,0 0-1 16,0 0 2-16,0 0 2 0,-25-3 2 16,25 3 6-16,0 0 1 0,0 0 4 0,0 0-3 15,0 0 3-15,0 0-1 0,0 0 2 16,0 0-1-16,0 0 0 0,0 0-5 0,0 0-2 16,0 0-3-16,0 0-1 0,0 0-2 0,0 0 1 15,0 0 1-15,0 0 3 0,0 0 3 0,0 0 5 16,30-7 0-16,-30 7 4 0,0 0 0 0,30 3-1 15,-30-3-4-15,30 4-2 0,-30-4-7 16,39 3-3-16,-14-3-2 0,2 0-1 0,1 0 0 16,4 0-1-16,0 0 1 0,0 4 0 0,1-4-1 15,1 2 2-15,0-1-1 0,-1-1 0 0,3 4 1 16,-1-2 0-16,1 1-1 0,1 2 2 0,9 1 19 16,-2-1-21-16,4 0 20 0,0 0-20 0,1 3-2 15,3-1 2-15,1 1-2 0,2-1 3 16,0 2-2-16,3 0 1 0,2 0-1 31,4 0-15-31,5 1 15 0,4 1-11 0,3-2 14 0,4 1 3 0,3 1-4 0,5-1 2 0,6-1-1 16,5 0 2-16,1 0 1 0,2 3 3 0,3-3 3 15,3 1 3-15,0-1-1 0,5 2 2 0,2-2-1 16,6 3 0-16,-1-3-1 0,1 3-2 0,-1-1-5 16,1 3 0-16,-3-4-4 0,4 4 0 15,-3 0-2-15,0-1 1 0,1 1-3 0,-1 4 4 16,-1-3-3-16,-1 1 4 0,-2 0-2 0,1 0 2 15,-1 0-3-15,2 1 3 0,-2-1-3 16,2-2 4-16,-2 4-4 0,0-2 5 0,0-2 1 16,2 3 8-16,-2-6 3 0,9 8 6 0,-4-6-3 15,3 1-1-15,-1-4-4 0,4 3 0 0,-1-3-5 16,8 6 2-16,-2-2-3 0,4 0 0 16,1-1-2-16,-3 3 0 0,2-2-5 0,3 0 2 31,-4 2-6-31,1-1 3 0,3 1-3 0,-7 0 5 0,-3 0-4 0,-1 2 4 0,-1-3-3 0,3 5 2 15,-1-4-4-15,-4-1 4 0,-2 1-4 0,0 0 5 16,-2 2 20-16,3-2-38 0,-1-1 39 0,2 3-39 16,-4-2 15-16,3 2 3 0,-3-4-5 15,2 2 3-15,-3-2-2 0,-1-4 3 0,3 6-1 16,-1-4 5-16,-1 1-1 0,0-1 4 16,-4-3-5-16,-2 5 1 0,-3-2-5 0,1 1 1 15,-2-5-1-15,-1 3 2 0,-2-1-2 0,-5 1 1 16,0 0-1-16,-2 1 1 0,-2-1-2 0,6 1 2 31,-6 0-2-31,4 1 2 0,0-1-3 0,-1 4 3 0,-1-2-3 0,-2 0 3 0,-1 2-3 31,-2-4 1-31,-4 4-2 0,-2-6 2 0,-4-1-1 0,-5 0 2 0,-4 0-1 0,-8-4-1 0,-5 0 0 16,-7-1 0-16,-7-2-3 0,-9 1-1 0,-6-3-2 16,-6 0 0-16,-27 0 2 0,30 0 0 0,-30 0 3 15,0 0 0-15,0 0 1 0,0 0 1 16,0 0 0-16,0 0 1 0,0 0-2 0,0 0 0 15,0 0 0-15,0 0-1 0,0 0 1 16,25-17 0-16,-25 17 1 0,0 0 0 0,0 0 0 16,0 0 0-16,0 0-1 0,0 0 0 0,0 0-7 15,0 0-11-15,0 0-15 0,0 0-15 0,0 0-15 16,0 0-17-16,0 0-31 0,0 0-42 0,0 0-147 16,0 0-96-16,0 0 45 0,-11 30 275 0</inkml:trace>
  <inkml:trace contextRef="#ctx0" brushRef="#br3" timeOffset="32672.7935">12607 6872 71 0,'0'0'15'0,"-16"-26"-6"0,16 26-4 15,0 0-2-15,0 0 1 0,0 0 2 16,0 0 2-16,0 0 7 0,0 0 10 0,0 0 17 15,0 0 3-15,0 0 4 0,-27-16-13 0,27 16-13 16,0 0-10-16,0 0-5 0,0 0 1 0,0 0 0 16,0 0-2-16,0 0 2 0,0 0-1 0,-26 14 3 15,26-14 2-15,0 0 3 0,0 0-2 16,0 0-2-16,0 0-1 0,0 0 1 0,0 0 0 16,0 0 3-16,0 0-1 0,0 0-2 15,0 0-3-15,-9 25-3 16,9-25-3-16,0 0-2 0,0 0-1 0,0 0 0 15,0 0-4-15,0 0-5 0,0 0-2 0,0 0-2 16,0 0 3-16,0 0 4 0,0 0 5 0,0 0 1 16,0 0 1-16,0 0 4 0,0 0 10 0,0 0 14 15,0 0 4-15,0 0 10 0,0 0-4 16,0 0 2-16,0 0-2 0,0 0 3 16,0 0-7-16,0 0-4 0,0 0-9 0,0 0-7 15,0 0-7-15,0 0-5 0,0 0-1 0,0 0-1 0,0 0-2 0,0 0 1 16,0 0-4-16,0 0-10 0,0 0-5 0,0 0-3 15,0 0 2-15,0 0 6 0,0 0 5 0,0 0 3 16,0 0 2-16,0 0 1 0,0 0 2 0,0 0 1 16,0 0 0-16,0 0 0 0,0 0 1 15,0 0-1-15,0 0 1 0,-2 23 0 0,2-23 3 16,0 0 7-16,0 0 7 0,0 0 9 0,0 0 4 16,0 0 3-16,0 0-3 0,0 0-2 0,0 0-4 15,0 0-4-15,0 0-4 0,0 0-2 16,0 0-3-16,0 0-4 0,0 0-3 0,28 3-1 15,-28-3-2-15,0 0 1 0,0 0-1 0,27 5 3 16,-27-5-2-16,0 0 0 0,30 6-1 16,-30-6-2-16,27 5 2 0,-27-5-1 0,28 7 1 15,-28-7 2-15,35 9 1 0,-35-9 1 0,37 7 5 0,-37-7 0 16,38 10 1-16,-38-10-3 0,42 11 1 0,-42-11-1 31,46 9 0-31,-21-2-2 0,2-2-2 0,-3 0-3 16,1 1 0-16,0 1-2 0,0-2 0 0,1 2 0 15,1 0 1-15,1 0-1 0,1-2 1 16,-1 1-1-16,2-1 1 0,0-1-2 0,2 3 3 16,2-4-2-16,3 1 0 0,0 1 1 0,2-2 1 0,3 1 0 0,5 1 5 0,-1-1 2 15,5-1 2-15,-3 1 0 0,5 1 0 0,-2-3-1 16,2 5 0-16,1-4-1 0,0 5-1 0,1-7-5 16,2 6 0-16,1-3-2 0,1 3 0 0,-1 0 0 15,1 2 0-15,-1-2-2 0,1 2 3 16,-1-2-2-16,1 0 2 0,-1 0 0 0,0-2 0 15,3 2-1-15,-3 2 0 0,2-2-1 16,1 0 2 0,-1 0-2-16,4 0 3 0,-1 0-2 0,1 0 5 15,-2-2 2-15,2 4 5 0,1-2 2 0,3 0-1 16,1 0-2-16,3 0-1 0,-1-1-3 0,4 1-2 16,-3 0-2-16,3 0 0 0,1 2-2 15,0-2 0-15,2-2-2 0,-2 6 3 0,0-4-4 16,2 1 2-16,-4 1 0 0,3 2 0 0,-1-1 0 15,-4 1 1-15,1 1-2 0,-4-1 1 0,0-1-1 16,0 1 2-16,-3 1-3 0,-1-1 4 0,-3 1-3 16,-2 0 1-16,1-1-1 0,-1 1 2 0,-2-3-1 15,2 3 4-15,-1-1-4 0,3 0 3 0,0-1 19 16,2 3-21-16,1-1 22 0,4 0-37 16,0-1 13-16,0 1-14 0,0 0 14 15,2 1 3-15,0-1-3 0,2 0 3 0,3 1-1 16,0-1 1-16,0-1-1 0,6 3 1 0,-4-2-3 15,1 0 2-15,1 2-3 0,0 1 4 0,-1-3-4 16,-2 2 3-16,-3-2-2 0,2 1 3 0,-2-3-3 16,3 2 4-16,-5-1-4 0,-3 0 2 0,0 3-2 15,0-2 3-15,-1 0-3 0,-1-1 3 16,0 1-3-16,-1-1 3 0,-2 1-3 0,-4 1 2 16,2 1-1-16,0 0 2 0,0 2-2 0,2-2 1 15,-1 0-2-15,1 2 2 0,2-6-2 0,1 4 2 0,2-3-2 16,4 3 1-16,-1 0-2 0,1-2 2 0,1 1-2 15,1-1 3-15,1-1-1 0,2-1 1 0,-2 2-1 16,4-1 2-16,-4 0 2 0,3 1 5 16,3-3 1-16,-1 1 3 0,1 4-6 0,1-3 1 15,-3-1-7-15,-1 3 1 0,5-1-4 0,-1 0 1 16,0 1 0-16,2 1 1 0,-3 2 0 0,4-2 1 16,1-2-3-16,0 2 3 0,0 2-3 0,-2-2 3 15,0 0-3-15,-2 0 2 0,-1 0 18 0,1 1-37 16,-2 4 39-16,1-1-37 0,1-1 16 15,0 1 3-15,0-6-3 0,-3 2 3 0,-2 0-1 0,0-1 1 16,-2-1 0-16,2 2 5 0,-4-3-1 16,1 3 3-16,-3-4-3 0,1 4 0 0,0-1-3 15,-1-1 2-15,-1 0-4 0,0 1 1 0,-2-3-2 16,-2 1 1-16,4-1-2 0,-4 1 3 0,-1-2-3 16,1 1 1-1,-3-1-3-15,0 0 3 0,-2 1-3 0,2 1 3 16,-1 0-1-16,-1-1 1 0,0 1-2 0,0-1 2 15,-3 1-1-15,-1-1 0 0,1 3-1 0,-6-3 1 16,0 3-1-16,-4-1 2 0,-8 0-1 0,-2-3 1 16,-12 0-4-16,-27-9-6 0,37 10-12 0,-37-10-6 15,0 0 3-15,0 0 5 0,0 0 10 0,0 0 0 16,-28 4-9-16,28-4-10 0,0 0-13 0,-38-5-8 0,38 5-4 16,0 0-2-16,-24 1 3 0,24-1-4 0,0 0-5 15,-31-7-6-15,31 7-16 0,0 0-30 0,0 0-103 16,0 0-120-16,0 0 26 0,0 0 253 15</inkml:trace>
  <inkml:trace contextRef="#ctx0" brushRef="#br0" timeOffset="42110.8094">21453 4611 653 0,'0'0'130'0,"0"0"-2"16,0 0-25-16,0 0-6 0,-14-27-14 15,14 27-8-15,0 0-12 0,0 0-6 0,0 0-15 0,0 0-9 16,0 0-10-16,0 0-10 0,0 0-5 0,-27-1-3 16,27 1-4-16,0 0-1 0,0 0-2 0,-16 38 2 15,11-13-1-15,2 7 5 0,-1 7-2 0,2 5 10 32,-1 7 12-32,-1 7-31 0,2 5 27 0,-1 6-29 15,-2 5 7-15,1 2 13 0,-1 1-13 0,-1 2 12 16,-1-3-12-16,2-7 15 0,-4-6-8 15,2-5 11-15,0-12-6 0,3-7 3 0,1-11-6 16,3-28 2-16,2 30-5 0,-2-30 1 0,0 0-2 16,0 0 2-16,0 0 7 0,0 0 1 0,24-34 3 15,-13 3-8-15,0-17 2 0,5-5-14 0,0-8 10 16,1-4-10-16,1-1 11 0,-4 1-10 0,-3 0 9 0,-1 0-10 16,-4 3 11-16,1-1-13 0,-2-2 12 15,-1-4 7-15,1 2-27 0,0 0 26 0,1-2-23 16,2 4 7-16,-1 5 11 0,4-1-10 0,2 3 9 15,2 0-10-15,7 5 9 0,3 5-8 0,1 8 6 0,2 6-6 16,-1 8 6-16,1 3-6 0,1 3 5 0,-3 6-2 16,1 4 1-16,-2 5-2 0,-25 5 1 0,44 0-1 15,-44 0-1-15,44 17 1 0,-44-17-2 0,41 32 2 16,-41-32-2-16,32 51 5 0,-22-19-6 16,-4 8 6-16,-5 4-6 0,-2 4 5 0,-8 3-17 15,-7 0 9-15,-4 3-11 0,-8-2 12 0,-4 0 1 31,-1-1 9-31,-1-1-8 0,0-4-10 0,1-8 32 16,1-1-31-16,0-5 32 0,3-4-16 0,5-3-5 16,-1-6 5-16,25-19-3 0,-39 25 2 0,39-25 0 15,-25 17 0-15,25-17-1 0,0 0 2 16,0 0-1-16,0 0-2 0,0 0-2 0,0 0-2 16,0 0 1-16,0 0 1 0,0 0 2 0,13 29 8 15,-13-29 0-15,39 26 7 0,-15-12-1 0,3 4 0 16,1-2-2-16,4 3 2 0,-4 0-3 0,4 4 3 15,-3-2-5-15,-1 2 1 0,-3 2-6 0,1 0 0 16,-3-1-7-16,2 1 4 0,-5 0-4 16,-20-25 5-16,33 47-4 0,-20-20 1 0,-1 1-19 15,-8 2-16-15,6 12-57 0,-17-16-35 0,21 27-64 0,-14-53-105 0,-19 60-190 0,19-18 23 16,0-42 364-16</inkml:trace>
  <inkml:trace contextRef="#ctx0" brushRef="#br0" timeOffset="42596.3338">21703 6113 660 0,'-13'-26'103'0,"-1"1"-47"0,14 25 13 0,-19-40 19 16,19 40-3-16,-22-32 1 0,22 32-18 0,0 0-11 16,-31-19-7-16,31 19-2 0,-25-6-6 0,25 6-6 15,0 0-5-15,-37 7-8 0,37-7-1 0,-25 18-4 16,25-18 6-16,-29 33-1 0,29-33 8 16,-28 46-3-16,18-16 6 0,-6 2-8 15,7 10 4-15,-2-5-10 0,8 7 0 0,-5-5-9 16,8 5 2-16,0-4-10 0,4 1 5 0,1-2-7 15,6-4 7-15,3-7-8 0,6 0 3 0,-20-28-3 16,47 34 1-16,-18-24 1 0,3-4 2 0,0-12 4 16,3-1 4-16,-1-7 3 0,1-5-1 0,-1-8 2 15,-1-1-7-15,-3-5 3 0,-1-6-10 16,-6-3 6-16,2-4-11 0,-6-2 7 0,1 3-8 16,-5-5 5-16,-2 1-3 0,-8 5 5 0,-5 2-4 15,-3 6 5-15,-8 6-6 0,-5 2 5 0,-3 2-7 16,19 26 2-16,-45-37-8 0,45 37-5 0,-44-20-9 15,44 20-15-15,-48 6-17 0,48-6-20 0,-49 33-17 16,36 6-24-16,-20-16-14 0,22 31-48 16,-21-22-35-16,20 19-121 0,5 7-65 15,-16-22 165-15</inkml:trace>
  <inkml:trace contextRef="#ctx0" brushRef="#br0" timeOffset="42971.4049">21476 7013 1167 0,'-5'-35'58'0,"7"5"-25"15,1-9 6-15,4 9-8 0,-3-3 4 0,5 6-18 16,-9 27-4-16,3-37 0 0,-3 37 13 31,0 0 8-31,0 0 7 0,0 0-3 0,-28-12-10 16,28 12-3-16,0 0-8 0,-25 35 3 0,25-35 3 0,-18 53 8 0,6-23-1 0,5 7 6 0,-6-5-13 15,6 5 1-15,0-4-13 0,4-1 2 0,3-6-8 16,3-3 1-16,-3-23-4 0,21 32 2 0,-21-32-2 16,36 14 2-16,-11-14 5 0,3-7 1 31,2-7 2-31,4-4-3 0,3-10-2 0,4-4-7 0,1-3 3 0,-1 0-7 0,0 2 7 15,-6 3-7-15,-5 3-3 0,-30 27-10 0,41-33-12 16,-41 33-18-16,0 0-10 0,0 0-14 0,25-11-34 16,-25 11-53-16,0 0-102 0,-29 21-156 0,29-21-51 31,-24 43 208-31</inkml:trace>
  <inkml:trace contextRef="#ctx0" brushRef="#br0" timeOffset="43221.457">21657 7216 1311 0,'-29'10'41'0,"29"-10"-25"0,0 0 3 0,-24 21 10 16,24-21 10-16,0 0 6 0,-32 37-9 0,25-10-1 31,-9-3-12-31,5 15-1 0,-5-2-11 0,4 9 7 15,-2-6 0-15,3 6-13 0,2-9 29 0,2-2-36 16,5-8 18-16,2-27-29 0,9 47-26 0,-9-47-34 16,25 32-70-16,-25-32-169 0,0 0-213 15,39 11 55-15,-39-11 330 0</inkml:trace>
  <inkml:trace contextRef="#ctx0" brushRef="#br0" timeOffset="44096.7152">21678 8813 630 0,'-30'12'82'0,"30"-12"-26"15,0 0-9-15,0 0 0 0,0 0 9 0,0 0 5 16,0 0 10-16,0 0-2 0,2-31-9 0,-2 31-7 15,3-27-5-15,-3 27-5 0,4-28-1 0,-4 28-9 16,1-30 1-16,-1 30-5 0,-7-26 5 0,7 26 1 16,0 0 1-16,0 0-4 0,-31-27-2 15,31 27-3-15,-31 6-7 0,31-6 2 0,-39 24-7 16,39-24 0-16,-51 48-1 0,21-15 5 0,-5 3-3 16,1 4 8-16,-3 6-8 0,1 5 7 0,3 0-10 15,1 7 6-15,2-3-9 0,5 3 8 0,2-2-10 16,3 6 6-16,4-8 6 0,8-2-28 0,2-10 23 15,10-3-26-15,5-10 8 0,5-4 5 16,-14-25-4-16,44 34 2 0,-14-26 0 16,6-6 2-16,1-7 0 0,5-7-3 0,4-6 5 15,2-7-6-15,2-5 6 0,-4-3-4 0,-2-4-10 16,-3-2 27-16,-2 2-26 0,-4-2 24 0,-5 9-11 16,-3-1-5-16,-6 4 4 0,-21 27-3 0,28-40 0 15,-28 40 0-15,0 0 1 0,0 0 4 0,0 0 3 16,0 0 0-16,0 0-3 0,0 0-2 0,0 0-6 15,-26 42 5-15,12 0-6 0,-6 6 8 16,3 8 5-16,-5 4-22 0,3-2 20 0,1-5-28 16,6 0 3-16,5-11-5 0,7-1-26 15,0-17-26-15,17 13-59 0,-17-37-98 0,36 20-338 16,-36-20 34-16,42 14 201 0</inkml:trace>
  <inkml:trace contextRef="#ctx0" brushRef="#br0" timeOffset="44971.9883">21405 10606 809 0,'2'-48'85'16,"5"8"-13"-16,-5-6 6 0,10 13-16 0,-12-8 2 15,9 17 6-15,-11-6-20 0,2 30 14 0,0-32-13 16,0 32-2-16,0 0 1 0,0 0-5 0,0 0-8 15,-24 0-7-15,24 0-10 0,0 0-20 16,-25 28 16-16,25-28-12 0,-14 48 16 0,8-17 9 16,-3 3-8-16,4 8 3 0,0-1-8 15,3 4 4-15,-3 5-7 0,5 3 4 0,-2 1-11 16,2 2 7-16,0 3-10 0,2-1 7 0,-2-4-8 16,1-3 5-16,1-1-11 0,0-6 8 0,2-5-7 15,-1-4-8-15,2-9 29 0,-5-26-30 0,15 39 30 16,-15-39-17-16,0 0-2 0,21 28 1 0,-21-28 0 15,0 0 0-15,0 0 0 0,25-10 0 0,-25 10 2 16,14-27-2-16,-14 27-15 0,10-47 29 16,-4 13-30-16,-4-3 30 0,-1-2-11 0,-1-3-6 15,-1 0 7-15,-1 0-7 0,-4-3 7 16,-1-2-5-16,-2-2 5 0,-1-1-6 0,-1-3 7 16,2 2-9-16,4-1 8 0,2-3-8 0,4 6 7 15,5 3-6-15,4 5 6 0,4 11-5 0,4 4 4 16,-18 26-3-16,43-39-16 0,-43 39 31 0,47-28-29 15,-18 16 30-15,-1 3-13 0,0 2-2 16,1 7 1-16,-4 0-2 0,-1 3-1 0,-24-3-14 16,39 23 14-16,-39-23-13 0,27 32 31 0,-27-32-15 15,16 46 14-15,-13-18-14 0,-3 2-4 0,-5 5 3 16,-4 2-7-16,-7 4 5 0,-1 3-6 0,-5 0 8 16,-4 0-5-16,-1 0 7 0,-3 2-6 0,2-6 7 15,-1-3-6-15,5-5 6 16,2-4-5-16,22-28 3 0,-30 33-2 0,30-33 0 15,0 0-2-15,0 0 0 0,0 0 1 0,0 0-1 16,0 0 3-16,32-12-1 0,-32 12 2 0,48-32-2 16,-18 11 2-16,4 4-1 0,1 1 2 0,-1 3-3 15,-2 5 2-15,0 4-1 0,-6 4 2 0,-26 0 3 16,41 18 1-16,-41-18 3 0,19 37-5 0,-13-13 4 16,-8 5-2-16,-3 0 5 0,-6 8-5 15,-3-1 4-15,-9 2-11 0,-2-1 5 0,-5 4-7 16,-4-6-9-16,-1 4 27 0,-2-2-28 0,-2-2 29 15,1 2-13-15,-1-3-6 0,2-3-1 0,2-3-11 16,-2-1-3-16,5-2-13 0,0-11-10 16,32-14-36-16,-48 14-58 0,48-14-102 0,0 0-76 15,0 0-205-15,0 0 72 0,-14-51 373 0</inkml:trace>
  <inkml:trace contextRef="#ctx0" brushRef="#br0" timeOffset="45340.1662">21511 12193 1293 0,'0'-39'60'0,"8"9"-15"16,-3-7-25-16,-5 37 27 0,7-42 3 0,-7 42 25 16,0 0-3-16,0 0-11 0,0 0-15 15,0 0-20-15,0 0-19 0,0 0-3 0,-23 51 11 16,16-10-30-16,0 8 29 0,-2 11-28 0,-2 0 11 15,-1 8 9-15,-2 1-10 0,0 8 10 16,-4 1-13-16,2 1 8 0,2 0-32 0,-4-10 4 16,9 7-23-16,-5-14-5 0,14 8-18 0,-12-22-77 15,31 22-73-15,-28-24-200 0,13-6-56 0,12 10 186 0</inkml:trace>
  <inkml:trace contextRef="#ctx0" brushRef="#br3" timeOffset="51956.7019">22597 12246 812 0,'0'-27'152'0,"0"27"-108"0,0 0-24 0,0 0-3 15,0 0 11-15,0 0 8 0,-28-1 9 0,28 1 0 16,0 0-1-16,0 0-5 0,0 0-4 0,0 0-5 15,0 0-3-15,0 0 0 0,0 0-1 0,0 0-1 16,0 0 0-16,0 0-2 0,0 0-1 16,0 0 1-16,0 0-1 0,0 0-1 0,0 0-4 15,0 0-3-15,0 0-2 0,0 0-2 0,0 0-3 16,0 0 0-16,0 0 0 0,0 0 1 16,0 0 4-16,0 0 3 0,0 0 0 0,0 0 1 15,0 0-3-15,0 0-3 0,0 0-3 0,0 0-3 16,0 0-4-16,0 0 2 0,0 0 0 0,7 28 7 15,2 2-4-15,5 8 5 0,0 10-4 16,4 7 8-16,-2 6-7 0,1 8 10 0,-2 3-12 16,-1 2 8-16,-2 2-10 0,-1-4 9 0,-2 2-13 15,0 2-7-15,-2-4 22 0,-2 0-20 0,2-7 21 16,-3 0-5-16,3-8-8 0,0-10 6 0,2-11-6 16,3-10 2-16,-12-26-3 0,32 34 2 0,-32-34-1 15,42 3 4-15,-15-10 0 0,1-5-1 16,2-13 9-16,2-3-5 0,2-9 5 15,-2-9-8-15,-2-5-2 0,0-7-1 0,-2-2-9 16,4 0 22-16,-2-3-18 0,2 1 17 0,-3-5-7 16,-5 0-8-16,1-2 6 0,0-3-7 0,1-3 6 15,1-5-8-15,3 5 8 0,2-1-8 0,2 7 6 16,-1 2-7-16,1 6-1 0,-2 8 19 0,-4 10-20 16,-5 12 22-16,-23 31-15 0,25-27-2 15,-25 27 1-15,0 0 0 0,0 0-2 0,0 0 1 16,0 0-4-16,0 0-4 0,-4 32-9 0,4-32-2 15,-12 41-9-15,3-15-15 0,0-1 22 0,9-25-36 16,-16 52 15-16,16-52-25 0,-7 34-5 0,7-34-27 16,7 28-73-16,-7-28-76 0,0 0-229 15,0 0 34-15,0 0 243 0</inkml:trace>
  <inkml:trace contextRef="#ctx0" brushRef="#br4" timeOffset="57180.4493">23090 10522 1100 0,'35'-30'112'0,"-35"30"-19"16,5-32-26-16,-5 32-10 0,9-30-8 0,-9 30-3 15,0 0-3-15,7-26 0 0,-7 26-5 0,0 0-3 16,0 0-3-16,0 0-7 0,0 0-5 0,0 0-6 15,0 0-2-15,0 0-3 0,5 31 4 0,-6-6-6 16,-1 7 3-16,-2 8-8 0,3 6 4 16,-5 8-8-16,3 6 9 0,-1 6-7 0,-1 2 11 15,-2 4-6-15,0 1 10 0,-2 1-10 0,0-4 10 16,-2-5 5-16,3 0-25 0,-1-10 22 0,2-4-26 16,3-10 6-16,4-10 5 0,2-6-6 0,-2-25-1 15,14 28-9-15,-14-28-9 0,27 7-13 0,-27-7-18 16,42-19-20-16,-28-13-40 0,27 20-73 15,-34-32-170-15,23 7-162 0,0 3 68 16,-21-19 379-16</inkml:trace>
  <inkml:trace contextRef="#ctx0" brushRef="#br4" timeOffset="57508.683">23006 10578 1350 0,'-26'5'54'0,"26"-5"-8"0,-29 2-6 16,29-2 0-16,0 0 0 0,-30-2-2 0,30 2-2 16,0 0-5-16,0 0-5 0,0 0-5 15,0 0-4-15,0 0-2 0,0 0-1 0,-3-26 2 16,3 26 2-16,23-28 2 0,-23 28-1 0,46-37 0 15,-13 19-5-15,3-3-2 0,6 1-7 0,1 1 1 16,6 0-5-16,1 3 1 0,-4 0-1 0,0 4 0 16,-5 5-1-16,0 1-17 0,-6 1 16 0,-3 3-19 15,-4-1 10-15,-28 3 6 0,37 2-33 0,-37-2-3 16,0 0-35-16,36 31-39 0,-36-31-56 16,7 39-166-16,-14-16-151 0,7-23 17 15,-27 67 350-15</inkml:trace>
  <inkml:trace contextRef="#ctx0" brushRef="#br4" timeOffset="57774.4123">22634 11437 1563 0,'0'0'46'0,"-24"20"-25"0,24-20-15 0,0 0 1 16,26-2 10-16,-1 2 15 0,1-9 12 0,8 4 1 15,2-9 0-15,10 3-12 0,0-8-8 16,14 5-8-16,-2-7-3 0,10-1-8 16,-1 0-1-16,-2 4-6 0,1-3 4 0,-8 3-5 15,-1-1-15-15,-7 5 30 0,-3 1-31 0,-6 3 32 16,-2 1-13-16,-5 2-5 0,-6 3-2 0,-1 3-8 16,-27 1-13-16,35 0-14 0,-35 0-25 0,0 0-15 15,39 17-16-15,-39-17-58 0,0 0-69 0,0 0-287 16,-9 27 35-16,9-27 260 0</inkml:trace>
  <inkml:trace contextRef="#ctx0" brushRef="#br5" timeOffset="63823.9056">23353 8986 623 0,'25'-16'66'0,"-25"16"-15"0,0 0-3 0,0 0-5 16,0 0-1-16,13-25 4 0,-13 25 1 16,0 0 0-16,0 0 1 0,0 0-1 0,19-26-1 15,-19 26 3-15,0 0-3 0,5-25 0 0,-5 25-1 16,0 0-3-16,0 0-4 0,0 0-3 0,6-25-8 15,-6 25-1-15,0 0-4 0,0 0-2 0,0 0-3 16,-14-26-3-16,14 26-4 0,0 0-2 0,0 0-2 16,0 0 1-16,-32-14 2 0,32 14 0 15,0 0 4-15,-39-4 1 0,39 4 3 16,-32 2 2-16,32-2 2 0,-36 4-1 0,36-4-1 16,-39 3-1-16,39-3-2 0,-40 6-3 0,40-6-2 15,-45 10-2-15,45-10-1 0,-44 16-2 0,44-16 0 16,-42 19-2-16,42-19 0 0,-45 34-4 0,19-10 3 15,3 3-5-15,2 1 6 0,-1 2-1 0,1 2 3 16,0 3-4-16,1 0 6 0,-1 2-7 0,0 4 7 16,3-3-4-16,0-1 5 0,4 0-4 15,2-1-12-15,1-3 25 0,4 1-29 0,5-8 26 16,4 4-12-16,5-2-3 0,6-3 4 16,-13-25-4-16,35 44 5 0,-10-27-2 0,7-1 0 15,5 0-2-15,2-4 1 0,5-3-2 0,0-5 0 16,1-3 1-16,1-2-3 0,-2-5 3 0,2 1 0 15,2-4 1-15,-6-1-3 0,-1-3 2 16,-7-4-3-16,-4 3 4 0,-4-2-1 0,-26 16 2 16,39-27-3-16,-39 27 2 0,0 0-1 0,25-28 2 15,-25 28-3-15,0 0 3 0,0 0-2 0,0 0 1 16,-9-24 0-16,9 24-2 0,0 0-1 0,-25-2 0 16,25 2-1-16,0 0 1 0,-33 23 2 0,33-23-3 15,-21 35 3-15,21-35-5 0,-20 46 6 0,20-46-5 16,-14 44 4-16,14-44-8 15,-4 33-7-15,4-33-15 0,0 0-22 0,16 41-32 16,-16-41-38-16,23 26-75 0,-23-26-100 0,0 0-222 16,0 0 49-16,27 0 307 0</inkml:trace>
  <inkml:trace contextRef="#ctx0" brushRef="#br6" timeOffset="71148.8683">22877 7180 854 0,'-21'-24'63'0,"21"24"-21"0,0 0-11 0,0 0-2 15,-4-28 7-15,4 28 5 0,0 0 3 0,6-27-3 16,-6 27-2-16,0 0-6 0,0-31 1 0,0 31-3 16,0 0 5-16,0 0 4 0,-2-30 3 0,2 30 0 15,0 0 0-15,0 0-8 0,0 0-6 0,0 0-7 16,0 0-7-16,0 0-4 0,0 0-3 15,0 0-3-15,0 0-2 0,0 0-1 16,0 0-3-16,-23 33 4 0,23-33 1 0,-18 42 7 16,9-17 1-16,2 3 4 0,2-1-4 0,1 3 3 15,1-4-5-15,3 4 3 0,-2-4-5 0,5 2 3 16,-1-1-5-16,4-2 3 0,-6-25-4 0,12 47 1 16,-12-47-4-16,19 39 3 0,-19-39-5 0,25 32 4 15,-25-32 0-15,29 19 1 0,-29-19 2 16,37 2 1-16,-37-2 4 0,44-16-2 0,-17 0 2 15,3-3-4-15,0-4-2 0,2-7-5 0,1 2 2 16,1-4-4-16,0 0 5 0,3 0-5 0,-5 4 4 16,-2 0-4-16,-2 2 4 0,-3 1-5 15,-25 25 5-15,39-40-5 0,-39 40-4 0,26-36-5 16,-26 36-14-16,0 0-15 0,25-21-19 0,-25 21-18 16,0 0-27-16,0 0-40 0,0 0-58 15,0 0-84-15,0 0-171 0,0 0 51 0,-32-5 338 16</inkml:trace>
  <inkml:trace contextRef="#ctx0" brushRef="#br6" timeOffset="71568.4832">22994 7656 371 0,'7'-26'62'0,"-7"26"6"0,0 0 16 16,-2-34 16-16,2 34 6 0,0 0 7 0,5-26-5 15,-5 26-4-15,0 0-7 0,0 0-36 0,0 0 16 16,-1-30-32-16,1 30 16 0,0 0-6 0,0 0-8 15,0 0-2-15,0 0-8 0,0 0-4 16,0 0-5-16,0 0-1 0,0 0-16 16,3 30 36-16,3-2-35 0,-10-2 27 0,8 10-21 15,-8 4-13-15,4 4 3 0,-2-2-3 0,0 4 7 16,-3-9-4-16,-2 2 6 0,0-9-12 0,3-2 1 16,3-3-5-16,1-25 3 0,3 37-3 0,-3-37 3 15,0 0-4-15,0 0-2 0,20 28-7 0,-20-28-8 16,0 0-14-16,0 0-12 0,26 3-18 15,-26-3-19-15,0 0-39 0,6-28-54 0,-6 28-115 16,30-5-200-16,-30 5 48 0,0 0 323 0</inkml:trace>
  <inkml:trace contextRef="#ctx0" brushRef="#br7" timeOffset="77055.4722">23155 5939 918 0,'0'0'51'15,"0"0"-40"-15,0 0 1 0,0 0 10 0,-25-7 9 16,25 7 6-16,0 0 7 0,-39 2 6 0,39-2 4 16,-37 10 9-16,37-10 3 0,-42 11 1 0,42-11-2 15,-45 10-9-15,45-10-5 0,-42 9-7 0,42-9-4 16,-41 5-5-16,41-5-5 0,-42 11-5 16,42-11-6-16,-39 10-8 0,39-10-2 0,-32 15-7 15,32-15-1-15,-27 22-1 0,27-22 1 0,-30 39-3 16,30-39 5-16,-27 51-3 0,13-19 5 0,4 3-6 15,-1 4 6-15,0 0-5 0,4-2 6 0,4 0-5 16,3-4 4-16,2 1-7 0,5-6 6 0,3 2-4 16,4-6 4-16,8 1-2 0,-22-25 2 15,49 46-3-15,-17-27 3 0,4 1-3 16,3-5 3-16,1-1-2 0,5-3-15 0,1-2 14 16,3-2-15-16,1-4 30 0,1 1-15 0,-3-4 0 15,2-4-1-15,-3-3-16 0,-1 0 31 0,-3-5-14 16,-4-2 14-16,-4-9-11 0,-5-2-4 0,-1-10 7 15,-1-5-7-15,-1-10 6 0,1-6-8 0,0-7 7 16,-1-8-8-16,-4 1 9 0,-5-1-9 16,-8 10 10-16,-6 10-10 0,-11 3 8 0,-6 6-6 15,-10 1 6-15,-5 6-5 0,-4 3 5 0,-5 8-4 16,-7 1-14-16,-1 12 14 0,-4 9-19 0,-6 8 18 16,-4 11 15-16,-6 6-18 0,-4 9 13 0,0 5-17 15,5 5-11-15,-2 2 3 0,13 4-24 16,0-13-15-16,23 7-43 0,-2-31-75 0,32-11-269 15,25 30-92-15,2-41 28 0</inkml:trace>
  <inkml:trace contextRef="#ctx0" brushRef="#br2" timeOffset="81394.5394">22748 4392 1198 0,'5'-26'2'0,"-5"26"-4"15,0 0 2-15,0 0 2 0,14-28 2 0,-14 28 8 16,0 0 5-16,0 0 12 0,0 0 5 0,18-28 6 16,-18 28 1-16,0 0-1 15,0 0-1-15,0 0-2 0,0 0-3 0,0 0-4 16,0 0-4-16,0 0-7 0,0 0-4 0,0 0-3 16,0 0 1-16,-4 28-1 0,4-28 4 0,-1 44-3 15,-1-16 3-15,-2 2-5 0,2 3 5 0,1 6-11 16,1 3 5-16,0 6-10 0,0 1 6 0,-2 2-7 15,2 2-8-15,-4 0 29 0,3 3-25 0,-3-1 28 16,2 3-10-16,-1-5-10 0,1-2 5 16,-2-3-8-16,4-6 8 0,0-3-7 0,2-6 8 15,0-5-7-15,0-1 0 0,3-3-2 0,-5-24 1 16,12 39-2-16,-12-39 3 0,0 0-2 0,13 27 1 16,-13-27-1-16,0 0 0 0,0 0 2 15,0 0-1-15,0 0 0 0,0 0 2 0,0 0 0 16,0 0 0-16,0 0 5 0,0 0-4 0,19-34 1 15,-19 34-4-15,9-51 1 0,-2 19-2 16,2-6 3-16,0-1-6 0,2-2 6 0,-1-1-6 16,3-2 6-16,-1-7-5 0,2 2 5 0,-1-4-6 15,-3 3-11-15,1 1 27 0,0 3-27 0,-3 2 27 16,3 0-8-16,-2 0-7 0,-2 6 7 0,0 1-8 16,2 5 5-16,-4 4-4 0,4 1 5 0,-9 27-3 15,16-35 3-15,-16 35-2 0,12-26-1 16,-12 26-2-16,0 0 3 0,23-27-4 0,-23 27 3 15,0 0-1-15,39-24 0 0,-39 24 2 16,39-18-1-16,-14 7-1 0,0 3 2 0,3-3-2 16,1 4 2-16,-3 0-2 0,1 0 1 0,-1 3-1 15,-26 4 0-15,45-3 1 0,-45 3-2 0,40 5 0 16,-40-5-1-16,34 14 2 0,-34-14-2 0,25 25 1 16,-25-25-2-16,14 32 1 0,-14-32-4 15,5 37 1-15,-7-11-5 0,-6-1 2 0,-3 3-5 16,-5-2 9-16,-5 4-5 0,-2 0 10 0,-2 0-5 15,0-2 6-15,-1-3-4 0,-1-2 4 0,-1-2-2 16,-1-4 2-16,3 1-2 0,-1-2 2 0,27-16-2 16,-44 23 2-16,44-23-2 0,-39 16 2 0,39-16 1 15,-32 7-1-15,32-7 4 0,0 0-1 16,-32 5 0-16,32-5 2 0,0 0-1 16,0 0 0-16,0 0 1 0,-26-5-1 0,26 5-1 15,0 0 0-15,0 0 0 0,0 0-1 0,0 0 2 16,0 0-2-16,0 0 0 0,0 0-2 0,0 0-1 15,0 0 0-15,0 0 0 0,0 0 3 0,0 0 0 16,17 28-14-16,-17-28 14 0,25 14-14 0,-25-14 32 16,36 16-10-16,-36-16 17 0,44 17-15 15,-19-8-3-15,-1 4-2 0,5-3 1 0,-3 4 6 16,-26-14-2-16,46 23 2 0,-46-23-8 0,43 28-3 16,-18-12-3-16,-25-16 4 0,40 39-2 0,-40-39 4 15,36 44-4-15,-36-44 1 0,41 48-3 16,-41-48 3-16,35 44-1 0,-35-44 1 0,25 33-1 15,-25-33 0-15,21 25-4 0,-21-25 4 0,25 23-4 16,-25-23 2-16,0 0-1 0,30 30 1 16,-30-30-1-16,0 0 1 0,0 0-1 0,28 17 0 15,-28-17 2-15,0 0-3 0,0 0 3 0,0 0-1 16,0 0 0-16,0 0 0 0,0 0 2 0,0 0-2 16,0 0 0-16,0 0 0 0,0 0 0 0,0 0 0 15,0 0-1-15,0 0-1 0,0 0-1 0,0 0 2 16,0 0 0-16,0 35 2 0,0-35-2 15,-1 34 0-15,1-34-2 0,3 35 1 0,-3-35-1 16,9 32 3-16,-9-32-4 0,0 0 3 16,16 33-2-16,-16-33 1 0,0 0 1 0,14 25-1 15,-14-25-4-15,0 0-2 0,0 0-7 0,0 0-2 16,0 0-6-16,0 0-2 0,0 0-8 0,0 0-12 16,18 26-30-16,-18-26-46 0,0 0-139 0,0 0-313 15,0 0 43-15,0 0 218 0</inkml:trace>
  <inkml:trace contextRef="#ctx0" brushRef="#br0" timeOffset="99609.9007">22905 12205 869 0,'0'0'124'0,"0"0"-61"0,0 0-12 0,0 0-7 16,-24-10 3-16,24 10-1 0,0 0-13 15,0 0-12-15,0 0-11 0,0 0-9 0,0 0-6 16,0 0-9-16,0 0-17 0,0 0 5 0,0 0-47 16,0 0-4-16,0 0-51 0,0 0-38 0,0 0-68 15,0 0-66-15,0 0 46 0,0 0 254 0</inkml:trace>
  <inkml:trace contextRef="#ctx0" brushRef="#br0" timeOffset="99797.4485">22919 12387 606 0,'0'0'81'16,"0"0"-30"-16,0 0 0 0,0 0 9 0,0 0 23 15,0 0 10-15,0 0-2 0,0 0-18 0,0 0-23 16,0 0-21-16,0 0-17 0,0 0-8 16,0 0-8-16,0 0-11 0,0 0-14 0,0 0-19 15,0 0-31-15,0 0-30 0,0 0-53 0,-28 8-86 16,28-8-113-16,-3 25 133 0,3-25 228 0</inkml:trace>
  <inkml:trace contextRef="#ctx0" brushRef="#br0" timeOffset="99985.0925">22937 12640 594 0,'29'-14'169'0,"-29"14"-103"15,0 0 1-15,0 0-10 0,0 0-3 0,0 0 2 16,0 0-10-16,0 0 3 0,0 0-13 0,0 0-14 15,0 0-13-15,0 0-5 0,0 0-7 0,0 0-9 16,0 0-16-16,-4 27-14 0,4-27-22 16,0 0-17-16,0 0-21 0,0 0-33 0,0 0-59 15,19 40-120-15,-19-40 61 0,0 0 253 0</inkml:trace>
  <inkml:trace contextRef="#ctx0" brushRef="#br0" timeOffset="100188.1959">23054 12892 643 0,'0'0'64'0,"0"0"-45"0,0 0 12 0,0 0 14 15,0 0 10-15,0 0 8 0,11 27-8 0,-11-27-18 16,0 0-1-16,0 0-12 0,0 0-1 0,0 0-7 16,0 0-3-16,0 0-6 0,0 0-4 0,0 0-4 15,0 0-5-15,0 0-11 0,0 0-27 0,0 0-33 16,0 0-49-16,0 0-64 0,25 24-171 15,-25-24 50-15,0 0 311 0</inkml:trace>
  <inkml:trace contextRef="#ctx0" brushRef="#br0" timeOffset="100360.0799">23105 13170 1120 0,'0'0'51'0,"0"0"-23"0,0 0-11 0,0 0-16 15,0 0 0-15,0 0 1 0,0 0 2 0,0 0-1 16,0 0-2-16,0 0-2 0,0 0-1 0,0 0-3 16,0 0-12-16,0 0-16 0,0 0-29 15,0 0-38-15,0 0-66 0,0 0-125 0,0 0-87 16,4 27 206-16</inkml:trace>
  <inkml:trace contextRef="#ctx0" brushRef="#br0" timeOffset="100547.5732">23121 13345 686 0,'0'0'238'16,"0"0"-178"-16,0 0-17 0,0 0 8 0,0 0 7 15,0 0-2-15,0 0-18 0,0 0-12 16,0 0-9-16,0 0-8 0,0 0-6 0,0 0-4 16,0 0-8-16,0 0-17 0,0 0-24 15,0 0-39-15,0 0-32 0,0 0-28 0,0 0-44 16,0 0-125-16,0 0 10 0,0 0 288 0</inkml:trace>
  <inkml:trace contextRef="#ctx0" brushRef="#br0" timeOffset="100704.7432">23171 13503 998 0,'0'0'64'0,"0"0"-35"0,0 0 4 0,0 0 1 15,0 0-9-15,0 0-11 0,2 30-5 0,-2-30 1 16,0 0-3-16,0 0 0 0,0 0-3 0,0 0-12 15,0 0-18-15,0 0-29 0,0 0-33 16,0 0-36-16,0 0-52 0,0 0-194 0,0 0 22 16,0 0 310-16</inkml:trace>
  <inkml:trace contextRef="#ctx0" brushRef="#br0" timeOffset="100903.9961">23267 13542 1391 0,'-48'4'87'16,"48"-4"-49"-16,0 0-20 0,0 0-5 0,0 0 5 15,0 0-1-15,0 0 0 0,0 0-3 0,-6-30-9 0,6 30-12 16,0 0-9-16,13-39-12 0,-13 39-12 0,16-35-20 16,-16 35-27-16,19-34-35 0,-19 34-43 0,20-26-38 15,-20 26-122-15,35-13-50 0,-35 13 186 16</inkml:trace>
  <inkml:trace contextRef="#ctx0" brushRef="#br0" timeOffset="101085.0652">23325 13341 1100 0,'12'30'148'16,"-12"-30"-100"-16,0 0-28 0,0 0-8 0,0 0 4 15,0 0 6-15,0 0-3 0,8-32-4 0,-8 32-10 16,0 0-6-1,19-35-13-15,-19 35-14 0,16-31-18 0,-16 31-20 16,21-36-20-16,-21 36-34 0,25-37-32 0,-25 37-84 0,32-23-84 16,-32-7-15-16,0 30 335 0</inkml:trace>
  <inkml:trace contextRef="#ctx0" brushRef="#br0" timeOffset="101252.8943">23477 13093 886 0,'0'0'113'0,"0"0"-20"0,0 0-30 15,0 0 5-15,0 0-29 0,0 0 6 0,0 0-7 16,0 0-7-16,0 0-13 0,0 0-7 0,0 0-5 16,0 0-3-16,0 0 21 0,0 0-21 15,0 0 15-15,23-28-36 0,-23 28-22 16,20-27-32-16,-20 27-36 0,25-28-53 0,-24 2-59 16,10 3-157-16,-11 23-7 0,16-39 306 0</inkml:trace>
  <inkml:trace contextRef="#ctx0" brushRef="#br0" timeOffset="101431.1812">23607 12825 997 0,'0'0'137'0,"0"0"-68"0,0 0-5 16,0 0-9-16,0 0-5 0,0 0-12 0,0 0-16 0,0 0-10 0,0 0-6 16,0 0-5-16,0 0-1 0,0 0 1 15,0 0-2-15,0 0-12 0,26-28-24 0,-26 28-31 16,14-25-47-16,-14 25-59 0,0 0-128 15,20-37-105-15,-20 37 73 0,9-28 334 0</inkml:trace>
  <inkml:trace contextRef="#ctx0" brushRef="#br0" timeOffset="101596.0433">23757 12594 1148 0,'-10'29'139'0,"10"-29"-95"0,0 0-16 16,0 0-5-16,0 0-4 0,0 0-3 15,0 0-6-15,-6-30-2 0,6 30-7 0,13-27-13 0,-13 27-26 32,23-33-30-32,-20 10-40 0,-3 23-50 0,21-30-57 15,-21 30-172-15,31-26 19 0,-35-3 287 0</inkml:trace>
  <inkml:trace contextRef="#ctx0" brushRef="#br0" timeOffset="101744.8935">23892 12357 961 0,'0'0'134'0,"0"0"-87"0,0 0-16 0,0 0-2 16,0 0 5-16,0 0 7 0,0 0-10 0,0 0-7 15,0 0-12-15,0 0-31 0,0 0-32 0,18-27-53 16,-18 27-63-16,10-31-169 0,-10 31-58 0,13-27 122 0</inkml:trace>
  <inkml:trace contextRef="#ctx0" brushRef="#br0" timeOffset="101903.1672">24003 12161 1460 0,'0'0'57'0,"-24"21"-1"0,24-21 5 16,0 0-6-16,0 0-3 0,0 0-17 0,0 0-16 16,0 0-11-16,0 0-8 0,0 0-13 0,0 0-16 15,0 0-28-15,-8-28-35 0,8 28-148 0,0 0-298 16,0 0 24-16,36-28 195 0</inkml:trace>
  <inkml:trace contextRef="#ctx0" brushRef="#br0" timeOffset="105513.5195">22907 12003 863 0,'0'0'118'0,"0"0"-19"16,0 0-21-16,0 0-1 0,0 0-1 0,0 0-3 0,-25-25-8 15,25 25-9-15,0 0-10 0,0 0-11 0,0 0-3 16,0 0-7-16,0 0-4 0,0 0-4 16,0 0-5-16,0 0-7 0,0 0-2 0,0 0-3 15,0 0-1-15,0 0 0 0,0 0-6 0,0 0-12 16,0 0-27-16,0 0-44 0,0 0-92 0,0 0-213 16,0 0-87-16,-3 41 8 0,3-41 471 0</inkml:trace>
  <inkml:trace contextRef="#ctx0" brushRef="#br0" timeOffset="105704.2742">22898 12242 1245 0,'0'0'116'16,"0"0"-80"-16,0 0-15 0,0 0-8 0,0 0 0 15,0 0 7-15,0 0 1 0,0 0-4 0,0 0-9 16,0 0-7-16,0 0-3 0,0 0 0 15,0 0-1-15,0 0-12 0,0 0-22 0,0 0-29 0,29 11-45 16,-29-11-49-16,0 0-140 0,0 0-116 16,0 0 18-16,21 49 398 0</inkml:trace>
  <inkml:trace contextRef="#ctx0" brushRef="#br0" timeOffset="105894.1447">22934 12522 957 0,'0'0'114'15,"0"0"-10"-15,0-24-6 0,0 24-8 0,0 0-13 16,0 0-9-16,0 0-17 0,0 0-10 0,0 0-7 31,0 0-7-31,0 0-4 0,0 0-11 0,0 0-8 16,0 0-5-16,0 0-11 0,0 0-16 0,0 0-28 16,0 0-37-16,0 0-52 0,0 0-59 15,21 31-138-15,-21-31-104 0,0 0 74 0,16 27 372 16</inkml:trace>
  <inkml:trace contextRef="#ctx0" brushRef="#br0" timeOffset="106075.5067">23012 12631 1138 0,'12'39'141'0,"-12"-39"-69"16,0 0-15-16,0 0 2 0,0 0-3 0,0 0 3 16,0 0-11-16,-30 23-23 0,30-23-9 0,0 0-11 15,0 0-4-15,0 0-1 0,0 0-1 0,0 0-6 16,0 0-10-16,0 0-14 0,0 0-16 0,2 25-26 15,-2-25-25-15,0 0-40 0,0 0-61 0,0 0-130 0,28 35-100 16,-28-35 122-16,19 28 307 0</inkml:trace>
  <inkml:trace contextRef="#ctx0" brushRef="#br0" timeOffset="106252.018">23070 12959 905 0,'0'0'130'0,"-14"25"-25"15,14-25-15-15,0 0-2 0,-11 30-18 0,11-30-26 16,0 0 7-16,0 0-35 0,0 0 6 0,0 0-13 31,0 0-8-31,0 0 0 0,0 0-3 0,0 0 0 0,0 0 0 0,0 0 1 0,0 0 0 16,0 0-5-16,0 0-9 0,0 0-16 0,0 0-23 15,25-9-12-15,-25 9-42 0,0 0-35 0,0 0-73 16,0 0-180-16,25 2-2 0,-25-2 308 0</inkml:trace>
  <inkml:trace contextRef="#ctx0" brushRef="#br0" timeOffset="106411.8904">23068 13348 1424 0,'0'0'68'15,"0"0"-31"-15,0 0-27 0,0 0-6 0,0 0 1 16,0 0 0-16,0 0-3 0,27-3-1 0,-27 3-11 16,0 0-20-16,0 0-33 0,19-30-53 0,-19 30-87 15,0 0-186-15,0 0-73 0,34-7 180 16</inkml:trace>
  <inkml:trace contextRef="#ctx0" brushRef="#br0" timeOffset="106527.7274">23233 13419 1520 0,'0'0'94'0,"0"0"-16"0,0 0-34 0,0 0-19 16,0 0-10-16,0 0-9 0,0 0-6 16,0 0-1-16,0 0-8 0,0 0-23 0,0 0-47 15,7-57-115-15,-7 57-374 0,37-45 24 0,-23 8 190 0</inkml:trace>
  <inkml:trace contextRef="#ctx0" brushRef="#br0" timeOffset="170480.3339">1486 12623 936 0,'0'0'24'15,"13"-25"-12"-15,-13 25-5 0,0 0 3 16,0 0 1-16,0 0 8 0,-27 4 3 0,27-4-4 16,-18 29 3-16,18-29 1 0,-25 57 11 0,10-25 0 15,6 8 10-15,-4 1-8 0,8 6 1 0,1 2-21 16,6 10 5-16,2 0 5 0,3 7-27 0,0-5 33 15,2 4-30-15,-4-5 5 0,4-2 7 0,-4-3-12 16,-1 0 8-16,1-8-8 16,0-1 12-16,-3-11 0 0,2-1 9 0,-4-34-4 15,-4 38 2-15,4-38-3 0,0 0 0 0,0 0 4 16,0 0-4-16,0 0-3 0,0 0-8 0,-23-44-4 16,14 6-3-16,-1-12 4 0,-1-4-7 0,6-6 9 15,1-4-11-15,2-4 10 0,4-8 9 0,-2-2-24 16,0-3 25-16,0 0-22 0,0 2 3 0,2-2 21 15,2 2-13-15,1 1 12 0,7 4-11 16,6 9 3-16,7 7-8 0,7 9 9 0,3 7-7 16,2 5 6-16,6 5-8 0,1 5 5 0,4 3-6 15,0 4 5-15,-1 5-4 0,-2 6 2 0,-1 5-2 16,-3 6-1-16,-2 5 0 0,-6 5-1 16,-3 2 2-16,-5 9-3 0,-3 2 0 0,-5 8-10 15,-4 3 4-15,-5 8-9 0,-9 2 6 0,-5 5 0 16,-8 5 12-16,-7 6-7 0,-7-1 14 15,-4-1-11 1,-4-7 10-16,-1-2-6 0,2-7 6 0,-2-2-8 16,1-5 7-16,4-7-7 0,2-3 7 0,2-3-2 15,3-3 8-15,25-21 19 0,-41 23-15 0,41-23 16 16,0 0-21-16,0 0-8 0,0 0-3 0,0 0-2 16,0 0-15-16,0 0 22 0,32 20-12 0,-5-15 21 15,8 4 1-15,1 1-1 0,6 3-5 16,2-1-4-16,4 7 2 0,-2 3-6 0,0 6 8 0,-3 0-8 15,-4 5 5-15,-4 3-7 0,-3-1 5 0,-5-2-4 16,-4 1 4-16,0-3-15 0,-2-4-10 0,5 1-30 16,-26-28-27-16,52 44-82 0,-52-44-50 0,53 9-135 15,-23-7-143-15,-30-2 180 0,62-30 310 0</inkml:trace>
  <inkml:trace contextRef="#ctx0" brushRef="#br0" timeOffset="170831.3674">2588 13068 1429 0,'-30'35'57'0,"30"-35"-69"0,0 37 5 16,0-37 6-16,26 30-1 0,1-19 7 0,1-8 8 16,6 3 8-16,1-10 3 0,8 1 3 0,-3-10 0 15,10-1-5-15,-4-10 0 0,7 2-8 16,-1-7-21-16,-1 0 30 0,-5-6-28 0,-2 2 33 15,-5-6-11-15,-3 2-7 0,-12 2 4 0,-6 5-2 16,-13 3 11-16,-5 27 0 0,-10-37 1 16,10 37-8-16,-36-30-4 0,8 20-9 0,-4-1 0 15,-5 4-3-15,-4 7 1 0,-3 4 0 0,-2 6 1 16,-2 8 4-16,-1 5-2 0,2 7 6 0,3 5-6 16,2 6 5-16,5 3-8 0,3 0 5 0,9-2-8 15,6-2-9-15,8-1 23 0,9-2-25 0,7-2 25 16,8-3-16-16,6-4-8 0,6-5-5 0,11-2-10 0,3-8-9 15,14 1-17-15,0-18-23 16,18 11-27-16,-11-31-38 0,27 24-40 0,-27-34-56 16,11 2-256-1,12 13 69-15,-14-27 352 0</inkml:trace>
  <inkml:trace contextRef="#ctx0" brushRef="#br0" timeOffset="171164.1418">3797 12651 1328 0,'-55'12'91'0,"18"18"-26"16,-11-7-6-16,11 14 0 0,-11 0-5 0,13 9-1 16,-7-2-21-16,6 7 1 0,1-2-14 15,8 0-13-15,4-4 23 0,7-3-30 0,7-9 23 16,9-5-15-16,6-5-8 0,-6-23 3 0,33 32-5 16,-6-23 5-16,10-9 3 0,9-9 2 0,4-12 4 15,8-7-5-15,2-16-13 0,4-11 23 16,3-8-23-16,1-10 21 0,-1-2-4 0,-5-5-12 15,-2-1 9-15,-8-1-11 0,-6 2 10 0,-6 5-9 16,-8 4 9-16,-7 6-8 0,-7 5 7 0,-6 4-6 16,-10 8-8-16,-4 6 23 0,-5 9-24 0,7 33 25 15,-19-37-7-15,19 37-2 0,0 0 1 0,-39 5-2 16,39-5-7-16,-43 53-8 0,18-2 23 16,-3 14-23-16,0 14 18 0,-1 6-11 0,1 6-19 15,0 1 1-15,8 1-26 0,1-10-10 0,17 9-52 16,-9-33-38-16,34 30-117 0,-25-26-224 0,22-12-34 15,15 9 245-15</inkml:trace>
  <inkml:trace contextRef="#ctx0" brushRef="#br0" timeOffset="171341.6722">4531 13239 1421 0,'-38'-16'379'0,"5"44"-357"0,-1 1-26 0,8 6 6 15,3-2-7-15,5-1 1 0,5 3-9 0,-3-1-11 16,15 6-49-16,1-40-60 0,9 64-136 16,-9-64-307-16,21 37 46 0,12-15 338 15</inkml:trace>
  <inkml:trace contextRef="#ctx0" brushRef="#br0" timeOffset="171854.1268">5618 12216 814 0,'0'0'234'0,"7"-35"-84"0,-7 35-35 0,0 0 2 16,0 0-41-16,0 0-9 0,-32-11-19 0,32 11-23 31,-39 12-8-31,14 1-7 0,-5 11 5 0,-3 3 2 16,1 11 10-16,-5 5-5 0,1 4 7 0,-1 8-12 15,2 10 7-15,1 0-8 0,6 7 8 16,1-1-7-16,8-6 6 0,6-3-13 0,6 3 4 15,9-5-13-15,3 0-8 0,11-6 19 0,7-1-21 16,5-7 23-16,10-6-10 0,6-6-7 0,9-6 4 0,4-10-4 16,5-8 2-16,5-10 0 0,0-14 0 0,4-7 0 15,0-11 0-15,-5-6 6 0,-4-10-5 0,-6-7-4 16,-8-6 18-16,-7-4-22 0,-9-2 22 0,-11-4-5 16,-5 2-8-16,-11-3 8 0,-7 4-9 15,-8-3 3-15,-6 6-6 0,-9 7 6 0,-7 3-11 16,-9 4 4-16,-5 4-10 0,-3 4 0 0,-4 10-4 15,0 5-9-15,-1 10 13 0,5 15-11 0,5 6 16 16,10 11 15-16,4 4-17 0,10 6 0 0,3 3-27 16,13 13-29-16,-5-11-27 0,29 23-50 0,-20-52-81 15,44 62-210-15,-5-25-73 0,-4-16 193 16</inkml:trace>
  <inkml:trace contextRef="#ctx0" brushRef="#br0" timeOffset="172916.9256">6403 12809 1324 0,'-27'16'343'0,"27"-16"-310"15,0 0 0-15,-30-5-16 0,30 5-5 0,0 0 0 16,0 0-1-16,0 0 0 0,0 0 0 0,0 0-6 16,0 0-3-16,5 40-4 0,-1-15 5 0,1 7-3 15,2 1 4-15,-3 4-6 0,1-2-12 0,-1-1 27 16,-1 3-26-16,1-5 31 0,-3 3-12 0,5-5-3 15,-3-6 4-15,-3-24-4 0,4 41 4 16,-4-41-6-16,2 25 3 0,-2-25-4 0,0 0-1 16,0 0 1-16,0 0-1 0,0 0 2 15,0 0-1-15,14-41 2 0,-5 6-3 0,3-2 2 16,-1-11-3-16,3-3-10 0,0-3 24 0,-3-3-22 16,3-3 22-16,-4 2-7 0,1 0-8 0,0 2 5 15,1 5-3-15,0 7 7 0,1 5-6 0,-3 11 5 16,-10 28-6-16,16-34 2 0,-16 34-1 15,0 0-1-15,0 0 2 0,0 0-2 0,32 7 0 16,-32-7-1-16,32 27 2 0,-32-27-3 0,43 39-2 16,-19-18-2-16,3-4-2 0,8 1 0 0,1-6 5 15,5-1-3-15,1-1 0 0,6-4-4 0,2-5-2 16,4-2-2-16,3-8-2 0,0 2-2 0,-1-6-6 16,3 3 0-16,-8-6-8 15,-1 2 1-15,-8-5 3 0,-6 4 9 0,-10 1 9 16,-26 14 13-16,29-12 18 0,-29 12 12 0,0 0 9 15,-25-7-1-15,25 7-16 0,-50 9-14 0,15 3-4 16,-8 0 3-16,-4 10 8 0,-7-1 4 0,0 3 6 16,-5-1-2-16,2 7 3 0,-1 0-4 0,3 5 1 15,2-3-7-15,3 5 2 0,10-2-5 0,4 1 0 16,6 1-8-16,9-4 2 0,5 0-10 16,9 1-8-16,7-4 21 0,3 0-24 0,8-6 24 15,-11-24-14-15,39 37-1 0,-11-26 2 0,9-6-2 16,8-6 3-16,6-10 0 0,4-8-4 0,3-8 2 15,6-1-2-15,-5-5-10 0,-3-3 24 0,-4-1-22 16,-10 0 22-16,-3 0-6 0,-7 2-6 16,-7 2 6-16,-6-1-6 0,-5 8 4 0,-3-2-2 15,-6 1 3-15,-5 27-1 0,2-44 1 16,-2 44-4-16,-5-33 3 0,5 33-1 0,0 0 0 16,0 0 3-16,0 0-1 0,-32-14-1 0,32 14 0 15,-18 28-1-15,6-2-3 0,-4 8 3 0,0 6-3 16,0 1 3-16,2 1-4 0,2-2 5 0,6-4-4 15,8-3 3-15,7-5-5 0,-9-28-13 0,33 44 11 16,-6-30-11-16,1-3 22 0,6-6-11 16,3-5-2-16,0-5 2 0,8-6-11 0,-6-3 25 15,5-5-10-15,-7-4 9 0,2-3-9 16,-2-1-2-16,-3-3 4 0,0-1-2 0,-6 1 4 16,-2-4-3-16,-4 8 5 0,-3 1-5 0,-19 25 8 15,27-37 1-15,-27 37 3 0,9-25 1 0,-9 25 0 16,0 0-3-16,0 0 0 0,0 0-3 0,0 0-3 15,0 0-3-15,-34 8-2 0,34-8 2 16,-27 49-3-16,10-12 6 0,-3 5-6 0,1 6 5 16,-1-1-5-16,1-1-15 0,5 2 21 0,3-4-21 15,4-7 21-15,5-4-2 0,0-8-3 0,2-25 4 16,7 31-5-16,-7-31 4 0,0 0-4 0,29 20 3 16,-29-20 1-16,35-16-2 0,-35 16 3 0,48-51-3 15,-21 12-10-15,3-7 22 0,-2-1-20 16,0-4 21-16,1 3-4 0,-3-3-4 15,1 2 7-15,-1 6-7 0,-1-1 3 0,0 4-6 16,-2-1 3-16,-2 8-6 0,-1-1 4 0,-3 10-2 16,-17 24 0-16,25-27 0 0,-25 27 0 0,0 0-1 15,0 0-1-15,7 29 1 0,-10-3-4 0,-1 11-1 16,-3 5-12-16,-2-1-2 0,6 1-10 0,-3-1 0 16,10 1-10-16,3-9-1 0,14 4-33 15,-21-37-20-15,59 55-49 0,-59-55-58 0,87 33-101 16,-38-20-225-16,1-19 82 0,21 20 414 0</inkml:trace>
  <inkml:trace contextRef="#ctx0" brushRef="#br0" timeOffset="173463.9855">9084 12587 1617 0,'-48'-10'72'15,"15"8"-43"-15,-6-5 4 0,7 9-1 0,-6-6-8 16,3 11 2-16,-4-3-1 0,2 6 1 0,0 1-2 15,7 0-2-15,0 6-7 0,3-3 1 0,27-14-4 16,-43 37-1-16,43-37-7 0,-28 44 1 0,19-16-5 16,2 1 4-16,5 4-3 0,4 2 6 15,2 1-4-15,5-1 5 0,1-4-3 16,4 1 2-16,6-5-6 0,-20-27-11 0,46 38 10 16,-18-24-11-16,1-3 11 0,1-6 0 0,2-3-1 15,-2-5 0-15,-2-5 3 0,0-6 10 0,-1-5-11 16,-1-2 14-16,-1-11-9 0,2 0-4 0,-4-1 1 15,-2 0-3-15,-3-3 0 0,-6 1-1 0,-1 3 2 16,-4-1-2-16,-2 3 0 0,-1-2-6 16,-1 8 0-16,-3 24-2 0,6-39 2 0,-6 39 0 15,0 0 1-15,0 0-1 0,0 0 2 0,-38 39 1 16,21-1 1-16,-6 13 5 0,-2 11-9 0,-3 10 9 16,-1 13 3-16,1 6-16 0,-2 10 19 0,3 4-14 15,1 6 1-15,-1 2 13 0,2 3-11 0,2-5 10 16,2-8-12-16,5-15 0 0,5-11 22 15,6-10-16-15,2-16 18 0,4-2-8 16,3-12-12-16,-1-10 2 0,-3-27-2 0,6 26 2 16,-6-26 1-16,0 0 2 0,0 0 4 0,7-32-1 15,-2-3-2-15,0-11-5 0,1-8 0 0,1 1 0 16,-4-10 0-16,-1 5 0 0,-2-11 0 0,-3-5 0 16,1-9 0-16,2-8 0 0,3-3 0 0,6-6 0 15,4 6 0-15,3 10 0 0,0 15-11 16,-2 16 14-16,0 16-16 0,-3 9 15 0,-11 28-16 15,24-32-13-15,-24 32-20 0,34-19-12 0,-6 19-10 16,-3-10-29-16,25 20-58 0,-24-24-97 16,40 25-186-16,-15-4-107 0,-5-7 227 0</inkml:trace>
  <inkml:trace contextRef="#ctx0" brushRef="#br0" timeOffset="173901.5616">9575 12774 1154 0,'0'0'103'0,"0"0"-56"16,0 0 7-16,0 0 16 0,0 0 11 0,26 7-12 15,-26-7-7-15,0 0-12 0,41 37-9 0,-41-37-9 16,35 18-5-16,-35-18-7 0,43 10-2 0,-43-10-6 16,49 2-4-16,-22-4-3 0,0-3 1 15,-1-7 2-15,1 1-5 0,-3-5 3 0,-24 16-6 16,43-35 3-16,-43 35-4 0,34-42 3 0,-34 42-1 16,23-48 4-16,-23 48 0 0,7-46 7 0,-11 20-2 15,-5 3 2-15,9 23-4 0,-33-39-1 16,6 25-5-16,-7 7-3 0,-3 5 1 0,-5 4 3 15,-4 14 6-15,-2 3 6 0,0 15 6 0,-3 5-4 16,-1 8 9-16,-1 8-11 0,4 1-15 16,1 1 0-16,7 2 0 0,9-4 0 0,13-6 0 15,10-8 0-15,12-6 0 0,12-9 0 0,8-1 0 16,14-5 0-16,7-10 0 0,11-5 0 0,9-12 0 16,14-3 0-16,-4-18-57 0,25 15-70 0,-26-36-189 15,24 26-319-15,-8-3 23 0,-1-8 313 0</inkml:trace>
  <inkml:trace contextRef="#ctx0" brushRef="#br0" timeOffset="174370.5724">10676 13118 1307 0,'0'0'243'0,"-28"-13"-178"0,28 13-25 0,-25 7-16 16,25-7-2-16,-32 32-9 0,9-4 1 0,-5 11-11 16,-2 8 6-16,-4 3-8 0,2 1 2 15,2 3-15-15,2-10-12 0,15 6-43 0,-8-26-46 16,33 24-119-16,-12-48-237 0,6 39-45 0,24-18 202 16</inkml:trace>
  <inkml:trace contextRef="#ctx0" brushRef="#br0" timeOffset="174839.2728">11239 11996 1392 0,'0'0'101'16,"-24"0"-43"-16,24 0-11 0,0 0-6 0,0 0-6 15,-20 33-1-15,20-33-7 0,-14 53-12 0,2-18 29 16,3 11-32-16,-4 2 27 0,4 4-10 0,1 3-9 16,2-2 9-16,3 0-12 0,3-6 6 0,5-8-11 15,4 0 2-15,5-8-8 0,9-6 1 0,2-2-2 16,10-13 3-16,4-10 2 0,4-5-3 0,5-14 2 16,3-8-3-16,0-6-6 0,2-9 0 15,-1-1 0-15,-3-4 0 0,-4-4 0 0,-1 0 0 16,-2 0 0-16,-3-2 0 0,-1 0-7 0,-7 2 3 15,-4 3-28-15,-7 3 15 0,-3 8-22 16,-6-2-14-16,-1 12-23 0,-15-10-31 0,5 37-42 16,-10-45-60-16,10 45-76 0,0 0-151 0,-27-2-12 15,27 28 264-15</inkml:trace>
  <inkml:trace contextRef="#ctx0" brushRef="#br0" timeOffset="175058.0286">11602 12552 1220 0,'-24'11'99'0,"24"-11"-37"16,-11 31-11-16,9-2 4 15,2-29-4-15,-14 54 1 0,0-26-6 0,3 13-1 16,-8-4-11-16,5 9 3 0,-8-2-14 0,6 3 2 16,-1 1-12-16,4-1-13 0,3-3 20 0,3-1-31 15,1-6 25-15,6-7-20 0,7-2-14 0,-7-28 1 16,29 44-23-16,-29-44-19 0,49 24-34 0,-49-24-69 15,73-1-109-15,-38-8-244 0,6-16 14 0,21 20 368 16</inkml:trace>
  <inkml:trace contextRef="#ctx0" brushRef="#br0" timeOffset="175456.5356">11914 12783 1327 0,'-32'-2'309'16,"7"20"-277"-16,25-18-20 0,-26 23 5 0,26-23 8 16,0 0 4-16,0 0 2 0,25 30 0 0,-25-30-1 15,44 1-5-15,-12-8-4 0,9 0-3 0,6-10 1 0,5 1-4 32,-1-4-2-32,4-1-7 0,-4-2 0 0,-3 1-4 0,-5-3 2 0,-3-3-3 0,-4-6 2 0,-2 3-5 31,-8-3 4-31,-3 4-2 0,-9 4 7 15,-14 26 1-15,14-44 6 0,-14 44 0 0,-5-34 1 16,5 34-5-16,-23-28-7 0,23 28-3 0,-37-16 0 16,12 14 0-16,0 6 0 0,-3 5 0 0,0 5 0 15,-2 7 0-15,-4 7 0 0,-3 11 0 0,-4 10 0 0,4 4 0 0,-2 9 0 16,5-2 0-16,6-2 0 0,7-4 0 16,5-4 0-16,9-6 0 0,7-6 0 0,8-9 0 15,7-5 0-15,9-6 0 0,8-11 0 0,11-7 0 16,10-7 0-16,4-14 0 0,13-8 0 0,-1-11-29 15,9-4-27-15,-3-11-21 0,12 11-32 0,-18-23-34 16,17 29-57 0,-27-38-92-16,15 11-205 0,-6 14 14 0,-24-18 323 0</inkml:trace>
  <inkml:trace contextRef="#ctx0" brushRef="#br0" timeOffset="175652.183">13124 11763 1775 0,'-36'34'59'15,"10"13"-27"-15,-3 4-10 0,6 9 4 16,0 4-6-16,4 8-4 0,-2 3 23 0,3 7-16 16,0-1 10-16,4 1-31 0,0 5-2 0,3-3 0 15,1-1 0-15,-1-7 0 0,4-9 0 16,0-9 0-16,3-7 0 0,6-7 0 0,5-7 0 0,2-13-18 16,-9-24-22-16,28 27-26 0,-28-27-2 0,41 0 4 15,-5-4-50-15,-17-31-46 0,36 19-156 0,-9-26-256 16,-7-18 73-16,18 16 370 0</inkml:trace>
  <inkml:trace contextRef="#ctx0" brushRef="#br0" timeOffset="175853.6349">13506 11818 1847 0,'-16'40'97'0,"-12"8"-48"0,1 12-6 16,1 3-32-16,-2 13-11 0,-3 3 0 0,-2 7 0 15,-1 2 0-15,-3 1 0 0,2-3 0 0,4-3 0 31,5-8 0-31,6-10 0 0,8-8 0 16,7-10 0-16,5-3 0 0,3-5 0 0,8-2 0 16,-1-7-58-16,10 4-9 0,-20-34-69 0,42 51-78 15,-42-51-192-15,0 0-195 0,50 21 80 0,-50-21 478 0</inkml:trace>
  <inkml:trace contextRef="#ctx0" brushRef="#br0" timeOffset="176887.5335">13675 12721 1113 0,'0'0'123'0,"7"-30"-34"0,-7 30-5 15,10-33-6-15,-10 33-16 0,9-30-8 16,-9 30-9-16,4-30-1 0,-4 30-4 0,0 0-3 16,0 0-7-16,0 0-8 0,-34-12-5 15,34 12-5-15,-30 28 0 0,9-4 3 0,-1 5 8 16,-1 2-1-16,4 5 6 0,-4 4-10 0,5 2 1 0,-3 1-6 15,3-1 3-15,4-2-7 0,2-4 2 0,6-3-5 16,6-1-14-16,4-6 21 0,-4-26-24 0,21 41 21 16,-21-41-9-16,39 19-2 0,-12-15 1 0,5-15-3 15,8-1 0-15,1-13-11 0,5-7 23 0,0-3-17 16,-3-9 18-16,1 4-9 0,-7-4-6 0,-3 1 5 16,-9 1-4-16,-4 3 4 0,-7 1-3 0,-7 2 1 15,-5 1-4-15,-4 0 5 0,-7 1-6 0,-1 4 5 16,-6 2-2-16,16 28 4 0,-39-31-1 15,39 31 3-15,-43-16-3 0,43 16 0 0,-44-6 2 16,44 6-1-16,-34 8 1 0,34-8 0 0,0 0-2 16,0 0 0-16,-23 24 0 0,23-24 0 0,0 0 1 15,30 25-1-15,-30-25 2 0,48 12 0 0,-14-12 1 16,5-3-1-16,3-3 1 0,4-1 0 0,2 0-1 16,-2 0 4-16,-2 0-1 0,-5 0 1 15,-3 2 0-15,-8 1-1 0,-28 4-3 16,39 0 1-16,-39 0 1 0,0 0 3 0,0 0-5 15,0 0-1-15,0 0 0 0,0 0 0 0,0 0 0 16,-21 34 0-16,21-34 0 0,-41 47 0 0,16-18 0 16,-1 4 0-16,1 0 0 0,0 3 0 0,0-1 0 15,2 2 0-15,2-2 0 0,2 2 0 0,3-5 0 16,7-8 0-16,9-24 0 0,-4 41 0 0,4-41 0 16,16 25 0-16,-16-25 0 0,37 10 0 15,-8-17 0-15,3-3 0 0,3-12 0 0,8-8 0 16,1-5 0-16,2-5 0 0,2-4 0 0,-4 1 0 15,-3 3 0-15,-2-2 0 0,-2 3 0 16,-5 2 0-16,-2 2 0 0,-7 5 0 0,-23 30 0 16,30-37 0-16,-30 37 0 0,0 0 0 0,0 0 0 15,0 0 0-15,0 0 0 0,0 0 0 16,-11 37 0-16,-6 3 0 0,-5 11 0 0,-1 6 0 16,-1 1 0-16,4-2 0 0,2-1 0 0,4-4 0 15,5-4 0-15,6-8 0 0,5 0 0 0,5-13 0 16,5 3 0-16,-12-29 0 0,39 35 0 0,-14-25 0 15,3-11 0-15,4-10 0 0,5-8 0 0,2-17 0 16,5-1 0-16,3-14 0 0,2-5 0 0,-1-2 0 16,0-6 0-16,-4-2 0 0,-3-1 0 15,-4 3 0-15,-10 1 0 0,-8 12 0 16,-8-2 0-16,-3 9 0 0,-9-2 0 0,4 13-48 16,-17-10-121-16,14 43-276 0,0 0-186 0,-16-33 13 15,16 33 483-15</inkml:trace>
  <inkml:trace contextRef="#ctx0" brushRef="#br0" timeOffset="182158.522">15485 13200 1532 0,'0'0'100'0,"12"-24"-64"15,-12 24-19-15,0 0-15 0,0 0-2 0,0 0-1 16,0 0 1-16,0 0-2 0,0 0 0 16,0 0-4-16,-27 35-6 0,15-2-17 0,-7-1-5 15,3 17-19-15,-6-10-2 0,12 10-18 0,-10-17-15 16,22 12-45-16,-2-44-52 0,9 42-177 0,14-12-71 15,-23-30 215-15</inkml:trace>
  <inkml:trace contextRef="#ctx0" brushRef="#br0" timeOffset="182830.4271">17187 11957 1152 0,'-11'-37'62'0,"-12"10"-17"15,23 27 1-15,-43-45 11 0,43 45-3 16,-51-37-3-16,23 24-15 0,-9 1-7 0,-1 9-9 15,-6 3 3-15,0 14 7 0,-9 3 7 0,3 17 8 16,-8 3-6-16,4 12 3 0,-6 7-12 0,5 13-15 16,-3 1 20-16,5 10-23 0,3-1 19 15,8 2-3-15,-1 0-14 0,10 2 8 0,2 1-13 16,5-3 5-16,6-1-12 0,8-8 6 0,3-3-11 16,7-8-9-16,6 3 22 0,3-6-23 15,7-9 20-15,6-3-5 0,6-9-4 0,6-7 4 16,4-11-3-16,6-3 2 0,6-9-3 0,5-7 1 15,4-11 2-15,1-8-2 0,2-7 2 0,4-8-4 16,0-8 6-16,0-4-6 0,-8-3-5 0,-6 1 20 16,-6 1-22-16,-8 6 24 0,-6 2-9 0,-6 4-6 15,-8 7 5-15,-3 2-4 0,-13 26 0 16,7-34 2-16,-7 34 1 0,0 0-1 16,0 0 1-16,0 0-4 0,-25-16-1 0,25 16 1 15,-30 25-1-15,12 0 0 0,-1 8 0 0,-1 6 2 16,1 7-4-16,-1-2-9 0,4 0 18 0,4-6-26 15,5-1 16-15,5-8-19 0,7 1-7 0,-5-30-7 16,25 38-11-16,-25-38-18 0,45 23-31 0,-45-23-35 16,65 4-59-16,-44-29-60 0,25 9-201 15,2 7 1-15,-20-29 290 0</inkml:trace>
  <inkml:trace contextRef="#ctx0" brushRef="#br0" timeOffset="183174.2602">17449 12779 1333 0,'0'0'64'0,"-30"9"-32"0,30-9 2 16,-27 16-2-16,27-16-2 0,-23 32-6 16,12-8 1-16,-3 1-3 0,5 7 4 0,-1 1-14 15,6 6 2-15,-3 1 17 0,5 3-30 0,-1-6 30 16,5 1-34-16,1-2 4 0,4-1 9 0,-2-7-5 16,6-3 6-16,-11-25-5 0,16 35-2 0,-16-35-4 15,0 0 3-15,18 26 0 0,-18-26 1 0,0 0 2 16,0 0 4-16,0 0 2 0,28-40 0 15,-17 10-1-15,-1-5-10 0,5-6 10 0,-1-5-4 16,-2 1-5-16,0-1 33 0,-6-2-29 0,-1 4 25 16,-3-5-12-16,0 0-14 0,-2 1 7 0,0-3-10 15,-2 7 3-15,4 2-7 0,-1 1 4 16,5 10-2-16,-3 4 2 0,-3 27-1 0,11-33-1 16,-11 33-1-16,0 0-1 0,0 0 0 0,34-20-2 15,-34 20-9-15,33-2-9 0,-33 2-12 16,44 6-21-16,-44-6-22 0,52 19-13 0,-52-19-22 15,64 27-66-15,-64-27-90 0,46 0-245 0,-4 14 29 16,-42-14 395-16</inkml:trace>
  <inkml:trace contextRef="#ctx0" brushRef="#br0" timeOffset="183533.6428">17824 12822 1378 0,'0'0'92'15,"-18"30"-57"-15,18-30-1 0,0 0 7 0,0 0-2 16,0 0 1-16,27 22-2 0,-27-22-2 0,41-5-6 16,-11-5-6-16,9-1-5 0,2-8-4 0,5 1-4 15,0-3 1-15,-2 0-9 0,2-2 4 16,-4 5-4-16,-1-3 4 0,-2 2-1 0,-7-2 1 16,-2 1-3-16,-30 20 2 0,37-33-2 0,-37 33 7 15,0 0 0-15,0-34 0 0,0 34-5 0,-28-19-3 16,28 19-3-16,-46-12 1 0,18 10-1 15,-8 2-1-15,1 5 0 0,-2 4 0 0,-2 7 7 16,0 5 1-16,-2 7 4 0,0 7-1 0,0 2 3 16,1 4-4-16,3 5 4 0,3-2-8 15,6 7 3-15,5-4-8 0,5-1 4 0,7-5 4 16,8-3-20-16,10-2 21 0,5-6-24 0,11-6 13 16,4-6-3-16,8-2-8 0,2-8-9 0,8 0-15 15,1-12-13-15,9 2-19 0,-4-15-34 0,20 15-51 16,-25-40-101-16,28 17-320 0,-10 0 48 0,-13-17 333 15</inkml:trace>
  <inkml:trace contextRef="#ctx0" brushRef="#br0" timeOffset="183893.0941">18432 12825 1418 0,'-29'21'56'0,"1"-8"-19"0,28-13 10 0,-28 26-3 16,28-26-12-16,0 0-6 0,0 28 0 15,0-28 5-15,32 7 3 0,-6-7-1 0,13-3-5 16,5-10-2-16,8-1-9 0,4-5-3 0,5-2-8 16,-1-4-1-16,-2 1-4 0,-3-1 1 0,-4 2-2 15,-3 0 2-15,0-2-2 0,-7-3 4 0,-6 5-4 16,-8-1 4-16,-27 24 0 0,28-36 1 0,-28 36-1 16,-3-22 1-16,3 22-5 0,-32-22 0 15,32 22 1-15,-50-12 0 0,17 10 1 16,-5 4 6-16,-1 7 1 0,-3 5 4 0,-2 7 1 15,-2 2-5-15,1 7 0 0,-1 3-3 0,4-1 3 16,-1 3-6-16,6 4 6 0,5 2-6 0,6-3 3 16,8 3-5-16,7-6 1 0,9 0-5 0,10-5-12 15,6-3 11-15,-14-27-11 0,49 38 22 0,-13-22-13 16,6-5-4-16,6-8-29 0,9-4-1 0,-2-12 0 16,14 4-66-16,-16-26-11 0,27 26-123 15,-38-40-102-15,15 17-167 0,3 8 21 0,-25-22 440 16</inkml:trace>
  <inkml:trace contextRef="#ctx0" brushRef="#br0" timeOffset="184221.5411">19415 12579 1293 0,'0'0'237'0,"-36"14"-172"0,8-2-19 16,7 16 4-16,-11-5-8 0,5 9-3 0,-7 0-7 16,4 4 2-16,-5 1-8 0,8 2 3 0,-1 0-11 15,5-2 3-15,5-2-5 0,2-5-4 0,6-5-4 16,10-25-1-16,-6 33-5 0,6-33-15 0,0 0 14 15,0 0-16-15,0 0 16 0,36 18 3 0,-36-18-2 16,41-20 17-16,-15-2-15 0,6-5 10 0,0-6-10 16,2-6-4-16,1 2 5 15,-1-5-5-15,-1 3 8 0,-1-2-3 0,-4 6 4 16,3-2-2-16,-7 0 5 0,3 2-9 0,-6 3-3 16,2 4 0-16,-23 28 0 0,32-33 0 0,-32 33 0 15,0 0 0-15,0 0 0 0,0 0 0 0,0 0 0 16,25 17 0-16,-25 10 0 0,-2 11 0 0,-5 8 0 15,-2 4 0-15,-3 2 0 0,-2-1 0 0,1 2 0 16,-1-2 0-16,5 2 0 0,-1-7-42 16,8 3-9-16,-5-10-47 0,14 12-37 0,-7-51-124 15,-4 53-351-15,8-25 47 0,-4-28 275 0</inkml:trace>
  <inkml:trace contextRef="#ctx0" brushRef="#br0" timeOffset="185390.4642">2506 14363 883 0,'0'0'64'0,"0"0"-1"0,0 0 4 15,0 0 8-15,-14-34 13 0,14 34-9 0,4-26-6 16,-4 26-10-16,7-30-7 0,-7 30-3 0,9-30-4 16,-9 30-3-16,0 0-9 0,0 0-6 0,19-26-12 0,-19 26-4 0,0 0 3 0,0 0-1 15,16 29 4-15,-5-4-2 0,-2 12-6 0,-1 12 0 16,1 10-11-16,-3 2 9 0,-5 11-8 0,-1 1 9 16,-1 2-10-16,-5 5 1 0,1-5 18 15,0 1-18-15,-2-9 20 0,-1-5-16 0,3-8-13 16,2-6 11-16,3-6-7 0,1-12 5 0,-1-30 1 15,4 39-3-15,-4-39-1 0,0 0-1 0,0 0 1 16,0 0-2-16,0 0 3 0,0 0 1 16,0 0-2-1,3-48 5-15,-6 15-5 0,1-10-3 0,0-4 5 16,1-2-6-16,1-2 8 0,0-4 1 16,-4 0-17-16,0-5 15 0,1-5-16 0,-1-2 10 0,1-5 7 15,-2 3-5-15,3-6 6 0,2 3-5 0,3-1 3 16,6 8-6-16,7 7 8 0,4 5-9 0,4 9 9 15,6 5-7-15,-1 6 3 0,3 3-5 0,1 5-9 16,3 2 24-16,1 6-22 0,0 3 22 16,0 3-13-16,2 4 3 0,-1 7-3 0,-3 4 2 0,-1 6-1 15,-6 1-13-15,-2 1 11 0,-26-12-11 0,45 41 25 16,-31-13-13-16,-3 7 13 0,-6 4-9 0,-7 5-4 16,-3-4 7-16,-8 6-7 0,-3 0 6 0,-7-2-5 15,-1 2 5-15,-6-4-6 0,-2 0 4 16,0-5-4-16,-4 0 5 0,1-9-4 0,3 4 4 15,2-7-5-15,5-2 2 16,25-23-2-16,-32 30-2 0,32-30-1 16,0 0-4-16,0 0-5 0,0 0 3 0,0 0 5 15,0 0 4-15,36 5 1 0,-10-16-1 0,6-3 2 16,5-2-3-16,6-3 5 0,1-2-3 0,2 2 2 16,-5 1-3-16,-2 4 2 0,-6 5 1 0,-6 5 2 0,-2 4 2 15,-25 0 1-15,32 13 3 0,-32-13-1 0,16 35 1 16,-13-7-2-16,-3 9 2 0,-5 7-6 0,-9 9 5 15,-9 9-10-15,-7 3-2 0,-6 2 19 16,-3 0-14-16,-5-6 23 0,-2-6-9 0,-2-2-8 16,4-7-1-16,0-6-6 0,5-5 2 0,7-8-4 15,3-6 4-15,29-21-8 0,-35 19-7 0,35-19-17 16,0 0-16-16,-2-26-17 0,6-13-26 0,19 7-34 0,-13-35-82 16,43 9-299-16,-10-7-32 0,3-9 138 0</inkml:trace>
  <inkml:trace contextRef="#ctx0" brushRef="#br0" timeOffset="185608.811">3820 13871 1335 0,'-14'-28'381'16,"14"28"-350"-16,0 0-24 0,-33 27 1 15,33-27 4-15,-22 38 6 0,8-8 21 0,0 16-22 16,-7 3 24-16,3 20-22 0,-3 0-4 0,1 3 5 15,1 7-15-15,1-1 6 0,2 3-13 0,4 2 6 16,-1-2-12-16,3-4 9 0,1 1 2 0,2-8-24 16,7-5 18-16,2-5-27 0,6-5 0 0,1-11-10 15,13 1-46-15,-10-22-13 0,23 16-53 0,-35-39-73 16,62 4-241-16,-24-4-39 0,-7-23 206 0</inkml:trace>
  <inkml:trace contextRef="#ctx0" brushRef="#br0" timeOffset="185983.8544">4199 14528 1505 0,'-56'4'137'16,"56"-4"-100"-16,-37 21-8 0,37-21 2 15,-32 39 0-15,18-11 1 0,-2 0-5 0,1 6 2 16,-1-1-8-16,4 6 2 0,3-6-8 0,4 6-8 16,1-6 23-16,4 4-24 0,4-5 20 0,1 0-16 15,2-4-4-15,2-2 3 0,-9-26-6 0,27 41 2 16,-27-41-2-16,39 21-1 0,-11-17-1 15,2-1 1-15,6-6-1 0,-1-8-1 0,0-8 2 16,3-6-2-16,-1-7 3 0,0-1-3 16,-3-6-11-16,1-1 19 0,-7-1-21 0,-1 2 22 15,-6-1-6-15,-3 3-3 0,-4 3 5 0,-3 1-5 16,-4 5 4-16,-7 28-2 0,9-43 3 0,-9 43-3 16,0 0-2-16,-2-26 0 0,2 26 0 0,0 0 0 15,0 0 0-15,0 0 0 0,-14 32 0 0,7-4 0 16,-2 7 0-16,-2 11 0 0,2 5 0 15,0-2 0-15,1 2 0 0,2 0-11 0,6-3-2 16,0-6-18-16,9-1-11 0,-2-11-9 16,13 5-22-16,-20-35-36 0,46 47-58 0,-46-47-93 15,56-1-307-15,-18 4 51 0,-8-22 310 0</inkml:trace>
  <inkml:trace contextRef="#ctx0" brushRef="#br0" timeOffset="186327.6243">4929 14733 1431 0,'0'0'100'0,"0"24"-61"0,0-24 6 0,5 27 0 15,-5-27-4-15,20 28-7 0,-20-28-4 0,28 21-7 16,-28-21 0-16,46 11-8 0,-17-11-6 16,1-6 1-16,2 1-3 0,3-6 3 15,0 1-3-15,-1-8 2 0,-2 1-7 0,-5-1 1 16,-27 18 0-16,42-39 1 0,-42 39 0 0,25-44 6 15,-25 44-5-15,9-44 9 0,-9 44-2 0,-14-42-3 16,14 42-4-16,-36-37 1 0,11 21-6 0,-3 0 3 16,-2 2-1-16,-4 5-1 0,1 6 0 0,-5 6 4 15,3 6 2-15,-4 7 4 0,4 7 6 16,-3 9-2-16,3 12 0 0,1 3-3 0,2 11-9 16,1 6-3-16,4 1 0 0,4-5 0 0,9-4 0 15,8-8 0-15,6-8 0 0,11-5 0 0,7-6 0 16,8-5 0-16,6-10 0 0,9-1 0 15,1-13 0-15,15-6-25 0,2-15-38 0,17 2-30 16,-9-27-78-16,39 30-187 0,-10-30-234 0,0 2 6 16,8 6 428-16</inkml:trace>
  <inkml:trace contextRef="#ctx0" brushRef="#br0" timeOffset="186608.8402">6233 14895 1654 0,'0'0'94'16,"0"0"-68"-16,0 0 2 0,0 0 8 15,0 0-32-15,-32 19 13 0,7 2-17 0,-3 14-8 16,-4 2 3-16,0 7-11 0,-2-5 3 0,8 5-17 16,-1-12-12-16,16 8-47 0,11-40-56 0,-10 60-135 15,10-60-276-15,-4 32 36 0,4-32 366 0</inkml:trace>
  <inkml:trace contextRef="#ctx0" brushRef="#br0" timeOffset="187062.1388">7262 13882 1352 0,'0'0'172'0,"0"0"-81"0,0 0-22 16,0 0-19-16,0 0-19 0,0 0-13 0,-13 28-11 16,3 4 15-16,1 10-24 15,-5 11 31-15,3 12-20 0,-3 6 3 0,3 6 11 16,-1 2-16-16,1 4 6 0,0 3-14 0,3-3 8 16,1-2-12-16,-1-5 8 0,5 1 2 0,-2-6-22 15,5-4 15-15,-4-9-30 0,6-7 1 0,1-12-12 16,12 3-41-16,-15-42-13 0,35 56-38 0,-35-56-56 15,44 25-79-15,-17-22-226 0,-27-3 29 16,69-17 421-16</inkml:trace>
  <inkml:trace contextRef="#ctx0" brushRef="#br0" timeOffset="187421.5672">7722 14525 1399 0,'0'0'272'16,"-25"17"-231"-16,25-17-16 0,0 0-5 15,-30 32-1-15,30-32-4 0,-21 44 1 0,7-14-1 16,1 7 4-16,-4 2-8 0,4 3 5 0,-1 4-8 16,3-2-5-16,1 3 23 0,-1 1-27 0,4-4 22 15,2-2-11-15,3-5-8 0,0-3 4 0,2-34-5 16,4 42-2-16,-4-42 1 0,0 0 1 0,23 28-2 16,-23-28 1-16,25 0 1 0,-25 0 0 0,33-23 4 15,-33 23-2-15,50-51 4 0,-24 11-5 16,3-4 4-16,-1-6-3 0,0-1-11 0,3 4 22 15,-5-1-17-15,-1 4 19 0,-4 5-2 16,-1 2-8-16,-4 0 2 0,-2 2-5 0,0 7-1 16,-2 2-2-16,-12 26 1 0,16-30 1 0,-16 30 0 15,0 0-3-15,0 0 1 0,0 0-4 0,0 0 3 16,9 30 4-16,-7-2-6 0,1 9 5 16,-1 5-12-16,-2 4-3 0,4 3-13 0,-1-1-9 15,8 3 8-15,-2-9-33 0,12 7-2 0,-10-20-55 16,29 22-66-16,-40-51-84 0,59 33-267 0,-17-7 35 15,-10-24 309-15</inkml:trace>
  <inkml:trace contextRef="#ctx0" brushRef="#br0" timeOffset="187827.8754">8813 14690 1540 0,'-55'-30'80'0,"30"22"-34"0,-7-5 7 0,8 10-1 15,-10-1-9-15,4 15-7 0,-9 1-6 0,4 7-4 16,-6 8-4-16,4 5 0 0,-2 6-4 0,5 10-8 16,0-1 21-16,8 6-22 0,5 2 17 15,5-2-23-15,5 0-3 0,7-6 0 0,8-8 0 16,7-4 0-16,-11-35 0 0,44 44 0 0,-12-30 0 16,7-7 0-16,3-12 0 0,4-7 0 15,7-13 0-15,0-9 0 0,6-11 0 0,-2-10 0 16,1-7 0-16,-3-10 0 0,0-3 0 0,-4 1 0 15,-6-2 0-15,-1 4 0 0,-9 1 0 16,-3 1 0-16,-7 1 0 0,-6 2 0 0,-4 0 0 16,-3 6 0-16,-7 9 0 0,-5 8 0 0,-5 11 0 15,5 33 0-15,-21-34 0 0,21 34 0 0,-32 8 0 16,32-8 0-16,-44 47 0 0,15-5 0 0,-3 18 0 16,-1 7 0-16,1 5 0 0,3 2 0 0,6-1 0 15,6-7 0-15,8-2 0 0,7-6 0 0,9-5 0 16,4-6 0-16,10-3-13 0,2-8-40 15,11-6 1-15,-4-13-37 0,16 11-46 16,-18-31-59-16,36 29-110 0,-27-26-237 0,7-9 25 16,13 13 367-16</inkml:trace>
  <inkml:trace contextRef="#ctx0" brushRef="#br0" timeOffset="188015.4595">9653 14472 1236 0,'0'0'380'0,"-41"-2"-297"0,41 2-27 15,-25 27-10-15,25-27-10 0,-23 52-9 0,11-13 7 16,-4 2-9-16,3 10 4 0,1 0-12 0,1 5-14 16,6 4 18-16,1-2-21 0,3-3 15 15,2-8-8-15,3-6-12 0,5-9-2 0,7-3-12 16,-16-29-6-16,35 41-10 0,-35-41-7 16,39 12-7-16,-39-12-26 0,50-7-50 0,-50 7-458 15,35-51-7-15,-10 11 131 0</inkml:trace>
  <inkml:trace contextRef="#ctx0" brushRef="#br0" timeOffset="188156.0919">9730 14144 1670 0,'-65'-26'155'0,"38"21"-86"0,-3 1-30 16,30 4-18-16,-39 4-19 0,39-4-10 0,-25 5-14 16,25-5-24-16,0 0-44 0,0 0-70 0,9 28-151 15,-9-28-268-15,27 14 23 0,1 4 373 16</inkml:trace>
  <inkml:trace contextRef="#ctx0" brushRef="#br0" timeOffset="188718.8418">10423 14711 1076 0,'-23'-24'142'16,"23"24"-28"-16,-20-44-4 0,20 44-21 0,-14-46-17 15,14 46-19-15,-19-48-8 0,19 48-10 0,-25-44-4 16,25 44-4-16,-32-31 2 0,32 31-4 0,-37-11 1 16,37 11-1-16,-44 11-3 0,19 12 1 0,-4 1-4 15,-1 11 4-15,-2 9-3 0,1 4 4 0,-1 5-7 16,5 3-17-16,2-5 0 0,9-3 0 15,4-4 0-15,7-5 0 0,3-6 0 0,6-5 0 16,-4-28 0-16,23 39 0 0,-23-39 0 0,46 16 0 16,-15-18 0-16,7-5 0 0,4-9 0 0,6-7 0 15,3-8 0-15,2-10 0 0,1 1 0 16,-3-8 0-16,-1 1 0 0,-6-1 0 0,-7 0 0 16,-3 4 0-16,-8 6 0 0,-6 1 0 0,-4 5 0 15,-7 2 0-15,-9 30 0 0,7-42 0 16,-7 42 0-16,0 0 0 0,0 0 0 0,0 0 0 15,-34-7 0-15,34 7 0 0,-32 49 0 0,11-8 0 16,-2 15 0-16,0 7 0 0,0 8 0 0,0 6 0 16,0 2 0-16,0 8 0 0,0-4 0 0,1-1 0 15,1 6 0-15,3-8 0 0,1-5 0 0,1-2 0 16,2-14 0-16,-1-2 0 0,3-6 0 16,1-7 0-16,-1-7 0 0,0-9 0 0,12-28 0 15,-25 37 0-15,25-37 0 0,-27 14 0 16,27-14 0-16,-37-9 0 0,37 9 0 0,-46-35 0 15,23 7 0-15,-4-9 0 0,6-2 0 0,-2-8-2 16,5 6-45-16,-1-10-17 0,10 5-28 0,-10-24-57 16,31 24-121-16,-23-26-318 0,18-4 28 0,11 14 286 15</inkml:trace>
  <inkml:trace contextRef="#ctx0" brushRef="#br0" timeOffset="189085.8732">11161 14620 1680 0,'-31'-21'115'16,"31"21"-69"-16,-32-20-11 0,32 20-8 0,-39-26-8 16,39 26-3-16,-46-19 3 0,19 15 3 0,1 4-1 15,-3 4-4 1,3 4-4-16,-3 3-2 0,-1 10-5 0,4 5-6 15,1 6 0-15,2 5 0 0,5 2 0 0,2 8 0 16,4-1 0-16,6 2 0 0,5-4 0 16,4-5 0-16,6-2 0 0,3-6 0 0,6-6 0 15,7-6 0-15,2-1 0 0,8-9 0 0,0-6 0 16,3-8 0-16,1-6 0 0,0-6 0 0,1-10 0 16,-3-4 0-16,-1-10 0 0,-2-1 0 0,-8-6 0 15,-1 4 0-15,-7 0 0 0,-8 4 0 0,-6 1 0 16,-8 0 0-16,-5 6 0 0,-7-1 0 15,-1 8 0-15,-10-2-16 0,27 28-43 0,-51-41-22 16,51 41-27-16,-57-16-31 0,57 16-74 16,-57 20-114-16,31-3-202 0,8 13 35 0,-12-17 414 0</inkml:trace>
  <inkml:trace contextRef="#ctx0" brushRef="#br0" timeOffset="193144.7884">21159 13852 542 0,'0'0'55'0,"0"0"-62"0,0 0-19 16,0 0-12-16,0 0-2 0,-9-26 6 0,9 26 16 16,0 0 10-16,0 0 8 0,0 0 7 0,-10-27 11 15,10 27 13-15,0 0 9 0,0 0 10 0,-13-25-1 16,13 25 4-16,0 0-4 0,0 0 0 0,-9-31-7 16,9 31 1-16,0 0 1 0,0 0 5 15,-3-28 4-15,3 28 4 0,0 0-2 0,0 0-1 16,0 0-4-16,0 0 1 0,0 0-2 0,0 0 1 15,2-27-3-15,-2 27-3 0,0 0-2 0,0 0-4 16,0 0 1-16,0 0-3 0,0 0-2 0,0 0 0 16,0 0-3-16,0 0-2 0,0 0 0 15,0 0-6-15,0 0-3 0,0 0-4 0,0 0-7 16,0 0-1-16,0 0-1 0,0 0-3 16,0 0 2-16,0 0-3 0,0 0 0 0,0 0 0 15,0 0-2-15,0 0 1 0,0 0-1 0,0 0 4 16,12 32 1-16,-1 0 6 0,3 15-4 0,0 9 6 15,0 10 4-15,-3 6-22 0,-1 4 20 0,-4 6-17 16,-3 3 7-16,-1 3 11 0,-4-3-10 0,0-1 7 16,1-6-11-16,-1-13 9 0,4-5-10 0,1-11 5 15,4-14-6-15,4-7 0 0,-11-28-2 16,37 30-2-16,-12-24 1 0,3-6 2 16,6-6 4-16,1-6-3 0,1-9 4 0,-1-7-3 15,1-6 4-15,-6-5-4 0,0-5 5 0,-4-5-6 16,1-6 2-16,-2 1-3 0,-2-10 0 0,0 1 0 15,-2-2 0-15,0-6 0 0,1 3 0 0,-1-8 0 16,0-1 0-16,0-3 0 0,1-4 0 16,2 3 0-16,-1 1 0 0,2 6 0 0,-4 11 0 15,-1 10 0-15,-2 11 0 0,-6 12 0 0,-12 30 0 16,0 0 0-16,0 0-10 0,0 0-20 0,0 0-18 16,0 0-39-16,0 0-65 0,0 0-109 0,-7 51-321 15,2-26 33-15,5-25 222 0</inkml:trace>
  <inkml:trace contextRef="#ctx0" brushRef="#br0" timeOffset="197658.6341">22971 9858 479 0,'0'0'200'15,"0"0"-86"-15,0 0-35 0,-32-13-9 0,32 13-4 16,0 0-1-16,0 0-2 0,0 0-10 15,0 0-3-15,0 0-6 0,0 0-4 16,0 0-4-16,0 0-3 0,-18-28-2 0,18 28-2 16,0 0 0-16,0 0-4 0,0 0 1 0,11-25-4 15,-11 25 0-15,0 0-5 0,0 0-2 0,0 0-2 16,0 0-1-16,0 0 3 0,0 0 6 0,0 0-1 16,0 0-2-16,0 0-4 0,0 0-7 0,0 0 0 15,0 0-1-15,-5 51 8 0,-3-21-2 0,3 6 8 16,-2-3-5-16,0 4 1 15,0 2-8-15,2 1 2 0,-2-1-8 0,3 3 3 0,2-3-8 16,2 0 6-16,0-4-6 0,0-5-10 0,0-4 29 16,0-26-30-16,9 43 29 0,-9-43-14 15,12 33-2-15,-12-33 1 0,0 0-1 0,16 27 2 16,-16-27-1-16,0 0 1 0,0 0-1 0,0 0 1 16,0 0 2-16,0 0 2 0,0 0 4 15,0 0 3-15,0 0-1 0,0 0 0 0,0 0-3 16,9-29-6-16,-9 29 1 0,-2-28-5 0,2 28-15 15,0-30 31-15,0 30-30 0,2-33 31 0,-2 33-13 16,2-42-4-16,0 17 5 0,1-3-5 0,-1 1 4 16,0-3-3-16,1-3 3 0,-1-2-4 0,2-2 5 15,-1 0-5-15,1-2 6 0,1 0-7 0,0 0 5 16,3 1-6-16,-1 2 4 16,1 5-3-16,3 4 4 0,-11 27-3 0,25-40 3 15,-25 40-1-15,26-32 1 0,-26 32-2 0,27-25 3 16,-27 25-6-16,28-19 4 0,-28 19-1 0,30-10-2 15,-30 10 1-15,27-4-1 0,-27 4-3 0,25 5-1 16,-25-5-1-16,0 0-1 0,32 20 3 0,-32-20 0 16,14 23 3-16,-14-23-2 0,11 29 4 0,-11-29-3 15,5 34 3-15,-5-34-2 0,-4 37 2 16,4-37-3-16,-12 37 4 0,12-37-3 0,-20 35 4 16,20-35-2-16,-28 35 2 0,28-35-1 0,-32 27 2 15,32-27-3-15,-41 23 1 0,41-23-1 0,-39 17 1 16,39-17 0-16,-37 14 1 0,37-14-1 0,-37 11 0 15,37-11 0-15,-26 11 1 0,26-11-2 16,0 0 1-16,0 0-3 0,0 0 0 16,0 0 0-16,0 0 0 0,0 0 1 0,0 0 0 15,30 21 1-15,-30-21 0 0,46 1 0 0,-20-2-1 16,8-3 2-16,0 1-1 0,3-3 2 0,3 3-1 16,-4-2 2-16,-2 5-2 0,-4 0-1 0,-4 0 1 15,-26 0 0-15,41 7 1 0,-41-7-2 0,0 0 2 16,28 26-1-16,-28-26 2 0,0 28-2 0,0-28 4 15,-16 42-3-15,-1-15 5 0,-6 1-1 16,-6 0 8-16,-6-1-4 0,-2-1 6 0,-8-3-3 16,6 2 0-16,-3-10 0 0,5 5-17 15,0-8 12-15,5-3-17 0,2-2 26 0,5-5-15 16,25-2 15-16,-30 5-16 0,30-5-3 0,0 0-3 16,0 0-13-16,0 0-15 0,0 0-13 0,0 0-1 15,0 0-36-15,0 0-29 0,49-18-132 0,-49 18-297 16,62-33 42-16,-17 22 218 0</inkml:trace>
  <inkml:trace contextRef="#ctx0" brushRef="#br0" timeOffset="200099.4726">11788 14990 1560 0,'0'0'108'0,"-39"17"-76"0,39-17-24 0,-35 29-6 15,35-29-4-15,-19 36 4 0,10-9-6 16,-2 3-6-16,-1 10-22 0,-10-1-8 0,8 21-26 16,-11-11-5-16,13 16-25 0,-13-20-20 15,22 11-61-15,-13-24-130 0,16-32-124 0,9 42 72 16,-9-42 359-16</inkml:trace>
  <inkml:trace contextRef="#ctx0" brushRef="#br0" timeOffset="201240.2724">12286 14019 563 0,'0'0'145'0,"14"-40"-58"0,-14 40 2 0,2-37-1 16,-2 37-16-16,2-28 16 0,-2 28-19 0,0 0 16 16,-6-32-5-16,6 32-5 0,0 0-15 0,0 0-16 15,0 0-17-15,0 0-16 0,0 0-8 16,0 0-4-16,4 35 19 0,-4-35-33 0,7 53 34 15,0-13-30-15,-2 5 14 0,4 9 12 0,-2 2-10 16,4 6 9-16,3 7-14 0,2 3 10 16,2 2-13-16,3 2 12 0,-3-2-13 0,1 1 12 15,-1 1-13-15,-2-2-6 0,0-5 27 0,2-4-26 16,-2-12 34-16,1-7-4 0,-1-16-6 0,-16-30 5 16,36 28-4-16,-36-28-1 0,42-13 3 15,-15-6 8-15,-3-11 2 0,5-12-7 0,-8-11-16 16,2-10 13-16,0-11-26 0,4-2 18 0,-4-3-4 15,0 1-10-15,0 6 11 0,-4 1-11 0,-3 5 10 16,-2 2-9-16,-5 2 8 0,0 1-8 0,0 4 3 16,-2 1-12-16,0 10 0 0,-2 4-5 0,8 12-44 15,-11-5 7-15,-2 35-63 16,12-44-33-16,-12 44-86 0,0 0-251 0,0 0 17 16,41 25 238-16</inkml:trace>
  <inkml:trace contextRef="#ctx0" brushRef="#br0" timeOffset="201474.6558">13359 14537 1162 0,'-33'0'281'0,"33"0"-257"15,-27 19-20-15,27-19 4 0,-23 32-2 16,16-7 5-16,-4 5-7 0,1 5 4 0,-1 5-9 15,0 6 7-15,1 2 11 0,1 3-31 0,2-2 32 16,2-3-31-16,1-4-4 0,-1-6-10 16,10-1-10-16,-5-35-8 0,18 42-26 0,-18-42-19 15,35 11-127-15,-35-11-75 0,43-34-74 0,-3 20 8 16,-24-39 358-16</inkml:trace>
  <inkml:trace contextRef="#ctx0" brushRef="#br0" timeOffset="201646.5372">13412 14047 1311 0,'-47'-21'121'0,"18"28"-34"0,-8-10-19 16,37 3-15-16,-46 10-18 0,46-10-7 15,-27 13-14-15,27-13-5 0,0 0-6 0,0 0-11 16,0 0-15-16,0 0-17 0,24 38-27 0,-24-38-19 16,51 22-32-16,-51-22-29 0,74 21-64 0,-38-12-128 15,3-9-101-15,19 26 191 0</inkml:trace>
  <inkml:trace contextRef="#ctx0" brushRef="#br0" timeOffset="201974.6439">14031 14516 999 0,'0'0'138'0,"-20"25"-40"0,20-25-4 0,-28 15-10 16,28-15-10-16,-36 15-14 0,36-15-7 16,-40 14-3-16,40-14-2 0,-38 21-10 15,38-21-3-15,-35 30-9 0,35-30-5 0,-32 37-4 16,32-37-1-16,-25 42-4 0,25-42 3 0,-16 46-2 15,13-23 1-15,3-23-6 0,2 45 0 0,-2-45-5 16,19 39-9-16,-19-39 23 0,37 35-28 0,-12-20 27 16,7-8-19-16,3-6 3 0,4-4 1 0,2-8 1 15,3-1-2-15,1-7-15 0,-3-6 26 16,-1-2-26-16,-6-8 27 0,-5 0-8 0,-5 0-6 16,-5-2 6-16,-4 0-4 0,-6 2 4 0,-4-4-4 15,-5 5 3-15,-2 1-4 0,-3-2 4 16,-3 5-5-16,-2-2 4 0,-2 2-7 0,-3 5 0 15,-2 1-7-15,16 24-2 0,-37-35-5 0,37 35 1 16,-32-15-2-16,32 15-2 0,-32 6-3 0,32-6-9 16,-24 26-11-16,20-1-18 0,4-25-20 15,2 44-48-15,-2-44-61 0,18 28-131 0,-18-28-172 16,31 11 54-16,5 4 441 0</inkml:trace>
  <inkml:trace contextRef="#ctx0" brushRef="#br0" timeOffset="202193.4588">14881 13641 1324 0,'-32'-23'41'0,"32"23"1"15,-25-11 12-15,25 11 6 0,-28 23-6 0,15 5-5 16,-12 13-8-16,6 15 7 0,-8 11-17 0,6 7-13 16,-4 5 15-16,4 8-24 0,2-3 17 0,3 9-8 15,3-3-20-15,6 2 10 0,2-6-14 0,5-5 9 16,3 0-19-16,1-12-3 0,5 3 1 15,0-12-43-15,10 2 6 0,-12-20-57 0,30 12-77 16,-37-54-36-16,48 37-255 0,-11-15 9 0,-37-22 267 16</inkml:trace>
  <inkml:trace contextRef="#ctx0" brushRef="#br0" timeOffset="202568.537">14985 14581 1266 0,'-18'32'189'0,"18"-32"-159"0,-17 42-2 0,17-42 4 16,2 30 8-16,-2-30-3 0,0 0 1 0,37 16 0 15,-13-13-3-15,3-10-6 0,7-1-10 0,1-10-1 16,6 0-5-16,1-6 2 0,3 1-4 16,-1-4 0-16,-3 1-6 0,-4 0 2 0,-5-1-8 15,-7 1 4-15,-4-1-6 0,-21 27 5 0,28-46-1 16,-28 46 4-16,7-37 3 0,-7 37 3 15,-19-28-3-15,19 28 0 0,-41-14-5 0,14 9-3 16,-1 3-1-16,-6 6 3 0,3 3 2 0,-3 10 5 16,2 4 6-16,-2 4-2 0,2 9 5 0,1 6-3 15,2 4 5-15,1 2-8 0,5 7 5 16,5-6-10-16,4 1 0 0,7-1-6 0,9-8 1 16,5 0-2-16,7-6-6 0,5-6 12 0,6-4-12 15,5-7 12-15,6-9-6 0,6 0-7 0,8-14-8 16,7-6-23-16,1-10 11 0,11-5-39 0,0-16 1 15,16 7-61-15,-14-26-42 0,33 24-173 0,-19-23-236 16,-3-5 72-16,10 13 394 0</inkml:trace>
  <inkml:trace contextRef="#ctx0" brushRef="#br0" timeOffset="202756.1764">16305 13579 1160 0,'-39'37'377'0,"5"-25"-301"0,9 22-16 16,-7 1-13-16,4 16-8 0,-6 11-22 0,2 3-12 15,1 11 20-15,-1 6-20 0,2-2 23 16,5 11-7-16,0-3-14 0,7-1 8 0,2-5-13 16,6-2 7-16,1-8-14 0,5-5-2 0,8-6-26 15,-1-10 10-15,10 1-7 0,-8-17-44 0,15 4 3 16,-20-39-120-16,31 40-70 0,-31-40-40 16,0 0-216-16,29 5 138 0,-36-36 379 0</inkml:trace>
  <inkml:trace contextRef="#ctx0" brushRef="#br0" timeOffset="202932.4009">15653 14349 1829 0,'0'0'54'0,"-27"38"-27"16,27-38 3-16,11 32-7 0,-11-32-1 0,44 21-4 16,-12-12-3-16,9-5-3 0,8-6-3 0,8-7-5 15,9-7-5-15,4-1 0 0,1-8-12 16,9 0-18-16,-4-8-29 0,9 12-47 0,-16-23-91 15,29 29-298-15,-24-7-101 0,2 4 59 0</inkml:trace>
  <inkml:trace contextRef="#ctx0" brushRef="#br0" timeOffset="203058.5717">16933 14569 1905 0,'0'0'53'0,"-37"19"-24"0,37-19-25 16,0 0-16-16,0 0-24 0,0 0-25 0,-19-32-64 15,-3-12-146-15,22 44-343 0,-3-52 12 0,-1 15 333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34:15.0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</inkml:brush>
    <inkml:brush xml:id="br6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0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5T00:36:43.456"/>
    </inkml:context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16547 1198 905 0,'-26'14'54'0,"26"-14"-30"0,0 0-13 15,0 0-7-15,0 0 9 0,0 0 7 0,32-2 7 16,-32 2-1-16,37-5-8 0,-12-1 9 0,3 1-22 16,2 0 13-16,5-6-17 0,3 4-1 0,1 0 0 15,0 0 0-15,-4 0-1 0,2-2 0 0,-3 2 1 16,-2-2-2-16,-2 1 2 0,-2-3-1 0,-28 11-15 0,39-23 16 31,-39 23-17-31,20-25 12 0,-20 25-2 0,3-31-5 16,-3 31 1-16,-9-46-3 0,0 16 6 0,-3 0 0 15,-2 0 9-15,-2 4 1 0,-5 1 12 0,21 25 9 16,-46-44 19-16,46 44 6 16,-57-28 11-16,32 26 3 0,-10-5-5 0,6 16-2 15,-6-2-11-15,5 14-6 0,-9 5-6 0,7 15 3 16,-9 3-9-16,6 16 7 0,-4 0-12 0,3 8-9 16,1 5 24-16,7-3-30 0,3-1 19 0,7-4-14 15,8-7-14-15,8-7 6 0,11-9-9 0,7-5 5 16,12-5-7-16,7-7 1 0,13-9-13 15,5-8-11-15,16-2-22 0,-3-24-30 0,22 8-50 16,-17-33-75-16,34 13-134 0,-8-5-138 0,-8-27 121 16,22 27 359-16</inkml:trace>
  <inkml:trace contextRef="#ctx0" brushRef="#br0" timeOffset="218.7557">17985 979 761 0,'-44'35'245'0,"9"-10"-221"16,3 5 4-16,-4-4 21 0,6 13-5 0,-7-5 13 15,2 4-36-15,-6-1-5 0,0 6-23 0,-1-3 6 16,3 2 5-16,0-1-6 0,0-4 5 0,5-5-6 16,4-1 4-16,3-4-12 0,27-27-11 15,-35 39-28-15,35-39-38 0,0 0-71 0,0 0-62 16,0 0-127-16,0 0 8 0,4-45 340 15</inkml:trace>
  <inkml:trace contextRef="#ctx0" brushRef="#br0" timeOffset="390.76">17504 1103 992 0,'0'0'129'16,"-22"-34"-48"-16,22 34 9 0,-24-12-11 0,24 12-5 16,0 0-11-16,0 0-16 0,0 0-18 0,-27 21-13 15,27-21-11-15,-4 28 0 0,4-28 14 0,9 39-34 16,-9-39 32-16,30 40-34 0,-3-19 11 0,3-5-6 15,11 2-16-15,0-8-15 0,15 12-37 0,-12-22-49 16,26 24-71-16,-21-26-72 0,4 6-198 0,20 15 97 16,-24-27 373-16</inkml:trace>
  <inkml:trace contextRef="#ctx0" brushRef="#br0" timeOffset="781.5183">18704 1044 764 0,'0'0'172'0,"-28"-28"-102"16,3 12-11-16,25 16 10 0,-48-17 3 16,48 17 1-16,-54-4-9 0,29 13-12 0,-11-4-8 15,8 15 2-15,-9-6-4 0,5 14 2 0,-5-5-8 16,5 9-1-16,-5-3 9 0,7 7-37 0,-4-3 26 16,7 6-34-16,4-4 9 0,6 0 3 15,4-1-7-15,6-2 1 0,4-4-7 0,3-4 3 16,0-24-4-16,15 36 3 0,-15-36-2 15,38 26 3-15,-14-19-1 0,8-3 1 0,0-8 2 16,4-7-3-16,1-4 2 0,4-6-4 0,-1-4 3 16,-1-2-3-16,0-3 3 0,-2 1-3 0,-1-3 4 15,-2 2-5-15,-4 0 5 0,-6 2-6 0,-6 1 5 16,-7 3 14-16,-11 24-31 0,10-34 34 0,-10 34-32 16,0 0 17-16,-3-26 1 0,3 26-1 0,0 0 0 15,0 0-1-15,-30-2-2 0,30 2-1 16,-27 18 17-16,27-18-33 0,-32 37 32 0,15-11-30 15,4 1 12-15,3-1 5 0,2 4-12 16,1-5-7-16,9 3-20 0,-2-28-13 0,9 51-17 16,-9-51-13-16,28 46-37 0,-28-46-32 0,41 37-55 15,-41-37-44-15,41 7-179 0,5 14 71 0,-46-21 356 16</inkml:trace>
  <inkml:trace contextRef="#ctx0" brushRef="#br0" timeOffset="1328.3831">19071 1182 788 0,'9'-35'248'0,"-9"35"-170"16,0 0-9-16,0 0-1 0,-27-2-9 0,27 2-11 15,0 0-24-15,-21 30-26 16,21-30 16-16,-23 42-12 0,23-42 18 0,-28 51 7 16,12-26-6-16,3 5 4 0,-1 0-4 0,5 1 5 15,-1-6-3-15,3 1 3 0,7-26-9 0,-13 39-3 16,13-39-9-16,-3 27-2 0,3-27-4 0,0 0 1 15,0 0-2-15,0 0 0 0,0 0 0 0,0 0 2 16,33 12 1-16,-33-12-1 0,29-23 1 0,-29 23-3 16,35-41 3-16,-35 41-3 0,35-47 3 15,-19 20-4-15,0 1 3 0,-1-4-5 0,-1 4 5 16,-2-2-5-16,-1 1 6 0,1 1-3 0,-3 1 5 16,-9 25 16-16,16-37-36 0,-16 37 37 15,0 0-35-15,0 0 25 0,11-25 3 0,-11 25 1 16,0 0-2-16,0 0-4 0,0 0-4 0,0 0-1 15,0 0 19-15,-4 37-32 0,4-37 39 0,-5 37-34 16,5-37 13-16,-4 36-1 0,4-36-6 16,4 33 2-16,-4-33-2 0,10 28 2 0,-10-28-4 15,0 0 3-15,36 23-1 0,-36-23 1 0,37 4 1 16,-12-10-2-16,3-1 3 0,2-3-3 0,2-4 2 16,2-2-2-16,-1-4 2 0,-1 1-2 0,-2-2 1 15,-3 0-2-15,-27 21 2 0,46-32 15 0,-46 32-35 16,34-23 33-16,-34 23-32 0,0 0 19 15,0 0 2-15,0 0 0 0,0 0-1 16,0 0-17-16,0 0 31 0,0 44-31 0,-11-10 29 16,-5 4-15-16,0 5-7 0,0-1 5 0,2 0-5 15,2-5 7-15,3-2-15 0,3-6-5 0,8 1-16 16,-2-30-29-16,14 49-3 0,-14-49 3 0,32 42-26 16,-32-42-1-16,46 20-49 0,-46-20-58 0,57-25-176 15,-15 28-40-15,-19-31 239 0</inkml:trace>
  <inkml:trace contextRef="#ctx0" brushRef="#br0" timeOffset="1906.6526">20042 1196 1093 0,'-41'2'133'0,"41"-2"-90"0,0 0 1 16,-27 40-1-16,27-40-2 0,-19 35-2 15,19-35-4-15,-22 46 2 0,8-19-8 0,7 4 0 16,-3-6-8-16,3 7 4 0,-2-4-5 0,3 3 2 15,-1-1-9-15,4 4 9 0,-3-8-8 0,3 3 4 16,3-29-6-16,-7 36-8 0,7-36-5 0,0 0 0 16,0 29 0-16,0-29-2 0,0 0-1 0,0 0 0 15,0 0-4-15,0 0 0 0,0 0 2 16,25-29-2-16,-25 29 6 0,24-52-2 0,-8 20 1 16,-3-5-6-16,3 2 5 0,-2 0-5 15,0-1 8-15,0-1-5 0,0 0 7 0,0-1-6 16,2 1 8-16,2-2-7 0,0 2 7 0,0 2 12 15,1 3-31-15,-1 6 31 0,-18 26-32 0,32-43 15 16,-32 43 3-16,26-26-2 0,-26 26 0 0,0 0 0 16,30-18-2-16,-30 18 2 0,0 0-2 15,0 0 4-15,20 30-1 0,-20-30 2 0,3 42-3 16,-1-17 3-16,-4 7 15 0,1-2-32 0,-3 7 32 16,0-2-32-16,1 4 13 0,-1-2 5 0,1 1-5 15,-1-4 5-15,-1 3-5 0,0-4 6 0,-2-3-5 16,-2 0 4-16,0-5-3 0,0 0 3 0,9-25-4 15,-23 40 4-15,23-40-2 0,-27 32 2 16,27-32-4-16,-33 21 3 0,33-21-3 16,-39 14 1-16,39-14 1 0,-41 7 0 0,41-7 1 15,-41-2-1-15,41 2 0 0,-37-5-1 0,37 5 1 16,-33-5-1-16,33 5 0 0,-29-2 1 0,29 2-1 16,0 0 0-16,-32 14-1 0,32-14 2 0,-21 32 0 15,10-4 5-15,1 4-3 0,-1 10 7 0,-1 5-9 16,-1 4 6-16,1 2-11 0,3-2-9 15,0-7 28-15,2-1-29 0,5-10 28 0,1-6-20 16,1-27-6-16,7 35-7 0,-7-35-17 0,0 0-17 16,49 5-38-16,-33-40-54 0,32 14-122 0,-5-25-234 15,-3-26 38-15,22 15 361 0</inkml:trace>
  <inkml:trace contextRef="#ctx0" brushRef="#br0" timeOffset="2109.7813">20660 504 1598 0,'-11'40'78'16,"-16"4"-56"-16,4 9 5 0,-1 7-6 0,2 5 10 15,-1 4-17-15,2 1 5 0,0 4-14 0,3 4-7 16,0-3 21-16,6 5-24 0,3-5 18 16,0 1-5-16,4-4-13 0,1-1 3 0,1-6-17 15,-2-3 2-15,3-2-28 0,-5-15-4 16,12 6-27-16,-16-21-53 0,26 20-43 0,-15-50-30 15,3 56-80-15,6-30-171 0,-9-26 78 0,0 0 354 16</inkml:trace>
  <inkml:trace contextRef="#ctx0" brushRef="#br0" timeOffset="2469.3039">20637 1335 1382 0,'0'0'28'15,"-15"33"-8"-15,15-33 11 0,2 34 15 16,-2-34 6-16,0 0-6 0,14 33-12 0,-14-33-9 16,25 16-10-16,-25-16-2 0,34 9-3 15,-34-9 1-15,42-3-1 0,-15-6-3 0,3-4-3 16,4-2-2-16,6-10 0 0,8-2-4 0,4-4 5 16,4-6-10-16,3 0 3 0,-6 0-9 0,-4 0-15 15,-8 3 32-15,-5 3-27 0,-8 2 33 0,-7 5-11 16,-21 24-1-16,21-37 5 0,-21 37 0 0,0 0 2 15,0 0-2-15,-30-21-2 0,30 21 0 16,-51 17 0-16,16 6 7 0,-8 5 3 0,0 8-4 16,-6 1 37-16,3 8-28 0,-2-1 27 0,6 7-12 15,-1-3-12-15,8 1 3 0,1-3-11 16,9-2 0-16,6-5-10 0,5-6 2 0,6 1-5 16,7-6 0-16,1-28-4 0,16 41-5 0,-16-41-10 15,42 22-7-15,-5-15-22 0,0-17-27 0,24 8-54 16,-17-33-71-16,39 23-151 0,-8-15-177 15,-6-12 59-15,19 22 437 0</inkml:trace>
  <inkml:trace contextRef="#ctx0" brushRef="#br0" timeOffset="2766.1755">21784 1058 1441 0,'0'0'138'16,"-48"18"-98"-16,13-4 3 0,-9-5 4 0,3 9-6 15,-7-3 4-15,4 5-38 16,-4-1 30-16,6 4-30 0,3-2 11 0,9 2 4 15,3-7-8-15,27-16-3 0,-23 33-8 0,23-33-3 16,0 0-3-16,9 36 1 0,-9-36 0 0,33 24 3 16,-8-13-3-16,4-4 2 0,4 2-1 0,3-2 1 15,3-2-1-15,0 2 3 0,0-2-2 0,-2 6 1 16,-5 0-1-16,-4 1 2 0,-28-12-2 16,37 28 1-16,-37-28 4 0,18 39 9 0,-18-39 1 15,-9 44 5-15,-7-16-5 0,-7 2-2 0,-5-2-7 16,-8 2 2-16,-3-2-7 0,-3-3 2 0,1-4-3 15,4-5 1-15,5-2-7 0,5-7-6 0,27-7-20 16,-33 4-18-16,33-4-49 0,0 0-65 16,0 0-167-16,10-29-263 0,3 3 55 0,12 8 356 15</inkml:trace>
  <inkml:trace contextRef="#ctx0" brushRef="#br0" timeOffset="3197.7758">22420 1039 1650 0,'0'0'29'0,"-25"-2"-16"0,25 2-10 15,0 0-6-15,0 0-4 0,0 0-13 0,0 0-22 16,0 0-52-16,0 0-86 0,0 0-145 0,0 0-198 16,0 0 75-16,36-7 396 0</inkml:trace>
  <inkml:trace contextRef="#ctx0" brushRef="#br0" timeOffset="3339.3866">22473 1488 1665 0,'0'0'43'15,"-33"14"-7"-15,33-14-1 0,0 0 1 0,0 0-5 16,0 0-13-16,0 0-12 0,0 0-7 16,0 0-13-16,0 0-16 0,-15-28-25 15,15 28-38-15,0 0-77 0,11-47-159 0,-11 47-223 0,27-22 48 16,-26-2 383-16</inkml:trace>
  <inkml:trace contextRef="#ctx0" brushRef="#br0" timeOffset="4786.0336">17996 2638 917 0,'0'0'280'0,"0"0"-240"0,0 0-8 16,-32 16 0-16,32-16 5 0,0 0 2 15,-18 25 1-15,18-25-13 0,-21 24-3 0,21-24-7 16,-23 34 0-16,23-34 0 0,-23 47 5 0,11-22 1 0,6 10 5 16,-1 2-9-16,4 7 0 0,-1 6 11 0,6 10-26 15,-4 1 29-15,6 8-23 0,-4-2 3 0,1 3 7 16,1-1-14-16,0 1 6 0,0-6-11 0,0 1 6 15,-2-9-11-15,1-5 8 0,-1-5-8 0,2-7 6 16,-2-7-4-16,0-8 5 0,0-24-4 0,2 25 1 16,-2-25 0-16,0 0-1 0,0 0 2 0,0 0 1 15,0 0 2-15,-2-48-4 0,0 11 5 0,2-8-7 16,0-8 6-16,0 0-6 0,2-2 8 0,2-1-11 16,-3-4 11-16,3 0-10 0,-2-1 9 0,0-5-9 31,-2 0 10-31,0-3-11 0,1 0-8 0,1-1 22 15,3 1-23-15,2 7 25 0,2 1-7 0,4 6-6 16,1 6 6-16,2 3-6 0,0 7 7 16,1 6-7-16,3-1 5 0,1 10-5 0,8-1 4 15,-1 2-4-15,2 11 2 0,2 1-1 0,-2 8 3 0,2 4 0 16,-4 7-1-16,2 6 1 0,-1 5-3 0,-3 6 2 16,1 3-3-16,-4 4 5 0,2 1-6 0,-4 0 5 15,-3 3-5-15,-4-1 6 0,-5 4-6 0,-6-2 5 16,-5 3-6-16,-3 2 7 0,-9 1-7 15,-7 1-9-15,-4 0 29 0,-5 0-27 16,-2-2 27-16,-2 0-11 0,-3-3-9 0,0-2 6 16,1-4-5-16,1-1 5 0,3-2-4 0,2-2 5 15,0-5-4-15,3-2 3 0,27-21 2 0,-39 27 5 16,39-27 1-16,0 0 2 0,-24 14-3 0,24-14-5 16,0 0-4-16,0 0-1 0,0 0 2 0,0 0 3 15,30 10 3-15,-30-10 1 0,42 7-2 16,-17-1-1-16,3-1-4 0,-1 2 1 0,-1 4-3 15,3 1 2-15,-4 4 1 0,1 0 0 0,-26-16-3 16,41 37-3-16,-41-37-11 0,30 42-7 16,-14-12-28-16,-16-30-18 0,28 54-29 0,-28-54-39 15,34 48-72-15,-34-48-114 0,25 9-159 0,7 5 27 16,-32-14 435-16</inkml:trace>
  <inkml:trace contextRef="#ctx0" brushRef="#br0" timeOffset="5145.4053">18609 3394 1463 0,'-43'16'27'15,"43"-16"-18"-15,0 0 2 0,0 0 1 16,-25 16 1-16,25-16-1 0,0 0-2 16,0 0 4-16,29 10 2 0,-29-10 6 0,44-3 4 15,-9-4 2-15,1-6-3 0,6-1-10 0,1-5-5 16,1-1-9-16,2-1 2 0,-3 4-4 0,-4-1 3 15,-4 2-3-15,-8 2 4 0,-27 14-2 0,35-25 5 16,-35 25 8-16,0 0 6 0,0 0 1 0,7-28 0 16,-7 28-9-16,0 0-7 0,-39-16-3 15,39 16-1-15,-46 7 1 0,16 0-2 0,2 4 2 16,-8 5 1-16,3 2 5 0,-1-1 0 0,0 10 5 16,1-1-4-16,3 4 3 0,-2-2-7 0,3 2 2 15,5 3-6-15,4-3 2 0,6-3-6 0,5 1 4 16,9-28-4-16,-7 44 2 0,7-44-9 15,16 39-3-15,-16-39-11 0,39 30-11 0,-5-16-22 16,-4-18-16-16,17 17-30 0,-13-33-37 16,32 24-48-16,-22-29-77 0,18 0-199 0,7 18 28 15,-14-26 355-15</inkml:trace>
  <inkml:trace contextRef="#ctx0" brushRef="#br0" timeOffset="5504.7636">19539 3237 1094 0,'-39'-3'150'0,"-2"-12"-64"15,14 17-16-15,-15-9-3 0,13 16-2 0,-13-7-7 16,10 12-3-16,-10-2-8 0,8 9-1 0,-7 2-13 16,6 7-1-16,-1-2-11 0,6 9 0 15,2-5-7-15,7 7 1 0,3-4-8 0,6-3 3 16,4-4-6-16,7-3 3 0,1-25-4 0,10 35 1 16,-10-35-2-16,34 19 2 0,-34-19 1 0,55 0 1 15,-20-12 1-15,8-6-5 0,5-6 5 16,1-8-4-16,-1-9 5 0,0-3-4 0,-4-7 6 15,-1-5-5-15,-3 1 8 0,1-3-6 0,-4-2 6 16,-3 2-8-16,-2-2-12 0,-7 4 19 0,-6 0-20 16,-5 1 18-16,-1 4-5 0,-6 3-7 0,0 3 5 15,-4 11-4-15,-3 9 6 0,0 25 4 0,0 0 2 16,-7-24-11-16,7 24 0 0,0 0 0 16,-12 24 0-16,1 6 0 0,-3 14 0 15,-5 13 0-15,-1 10 0 0,-5 3 0 0,4 2 0 16,2 2 0-16,3-1 0 0,1-5 0 0,8 1-33 15,0-9-8-15,11 3-22 0,-2-17-21 0,19 10-46 16,-21-29-64-16,39 27-124 0,-25-24-228 0,13-9 62 16,12 13 331-16</inkml:trace>
  <inkml:trace contextRef="#ctx0" brushRef="#br1" timeOffset="11892.7247">20042 3239 428 0,'8'-30'65'0,"-8"30"-6"15,0 0 41-15,0 0 15 0,0 0-2 0,0 0-27 16,0 0-26-16,0 0-16 0,0 0-1 16,-21 49 10-16,21-49 2 0,-16 57 1 0,2-24-13 15,7 11-5-15,-5-3-18 0,1 8 0 0,0-3-16 16,-1-1 2-16,1 0-9 0,1-3 5 0,1-2-17 15,-2-8-6-15,8 7-28 0,-6-15-12 16,11 8-1-16,-2-32-43 0,1 37-20 0,-1-37-98 16,0 0-162-16,0 0 25 0,0 0 360 0</inkml:trace>
  <inkml:trace contextRef="#ctx0" brushRef="#br1" timeOffset="12080.1593">19783 3498 1284 0,'0'0'86'0,"-51"-4"-14"0,51 4-6 16,-31 2-10-16,31-2 0 0,0 0-13 0,0 0-14 16,0 0-16-16,0 0-10 0,0 0-5 0,0 0 1 15,0 0 1-15,32 2 0 0,-5-6-1 0,7-3 0 16,6-3-1-16,5-6-14 0,6 2-15 0,-3-11-26 16,14 16-46-16,-16-26-53 0,25 30-107 0,-20-15-228 15,-5-10 34-15,9 23 331 0</inkml:trace>
  <inkml:trace contextRef="#ctx0" brushRef="#br1" timeOffset="12839.7857">20587 2938 1043 0,'0'0'73'0,"0"0"-19"0,0 0-4 16,0 0 7-16,0 0 7 0,0 0 1 0,0 0-13 16,0 0-15-16,0 0-18 0,0 0-8 0,-27 17 22 15,27-17-33-15,-17 50 39 0,10-15-31 16,-6-2 9-16,4 10 3 0,-1-1-11 16,-1 2 3-16,4 5-12 0,2-1 6 0,1-1-7 15,2 3 7-15,1-5-8 0,1-1 8 0,1-1-10 16,1-6 7-16,0-2-7 0,2-5 6 0,1-4-5 15,-2 1 6-15,-3-27-5 0,7 33 1 0,-7-33-1 16,0 0 2-16,0 0-1 0,0 0 1 0,0 0-1 16,0 0-6-16,0 0-3 0,0 0-6 15,13-33 4-15,-13-1 1 0,3 3 10 0,1-6-2 16,-4-2 6-16,2-2-6 0,-1-1 7 0,-2-2-6 16,1-5 8-16,0 1-7 0,-4-6 7 0,4-1-8 15,-2-3 9-15,4-2 7 0,-2 2-28 0,4 3 28 16,1 4-30-16,0 5 12 0,6 4 12 0,0 7-3 15,-1 5 11-15,3 3 0 0,-13 27 7 16,26-35-3-16,-26 35 4 0,30-26-6 0,-30 26-4 0,32-11-7 16,-32 11-4-16,39 0-1 0,-39 0-3 0,44 7 2 15,-44-7-1-15,39 20 1 0,-39-20-2 0,32 31 2 16,-32-31-2-16,25 41 2 0,-14-16-3 0,-2-1 3 16,-1 4-5-16,-1 2 3 0,-1-1-7 0,-4 2 3 15,-1-1 13-15,-4 2-29 0,-4 1 30 16,-4-1-28-16,-7-2 14 0,-3-2 6 15,-4 2-1-15,-5-3 2 16,-2-1-3-16,0-1 4 0,-1-4-3 0,3-4 2 0,1-1-3 0,3-2 2 0,26-14-1 0,-43 20 0 31,43-20 0-31,0 0 0 0,-26 10-2 0,26-10 0 16,0 0-3-16,0 0 1 0,0 0 2 0,0 0-1 16,30-19 3-16,-30 19-2 0,46-16 4 0,-18 7-3 15,6 2 2-15,3 0-2 0,0 5 1 16,0 1-1-16,-1 1 1 0,-4 3-1 0,-2 4 0 15,-30-7 3-15,41 21-3 0,-41-21 5 0,23 34-3 0,-20-10 4 16,-6 6-4-16,-4 2 4 0,-9 5-6 0,-6 2 6 16,-6 1-6-16,-6-1 5 0,-5 3-5 0,0-5 8 15,0 0-4-15,2-5 5 0,4-4-6 0,6-7 1 16,27-21-7 0,-37 23-10-16,37-23-30 0,0 0-27 0,0 0-35 15,0 0-42-15,32-28-73 0,-32 28-275 0,48-69 46 16,-1 36 244-16</inkml:trace>
  <inkml:trace contextRef="#ctx0" brushRef="#br1" timeOffset="13044.3024">21446 2578 1329 0,'-41'13'261'0,"16"-8"-245"15,25-5-13-15,-44 26 1 0,44-26 7 0,-39 34-1 16,20-8 4-16,-4 4-8 0,0 9 3 0,0 5-10 15,-2 7 9-15,0 5 9 0,4 6-25 0,0 0 25 16,1 3-27-16,4 0 6 0,2 0 8 0,5-1-17 16,0-3 8-16,4-1-15 0,-2-9-8 15,9 4-39-15,-9-16-9 0,15 10-30 0,-13-24-29 0,23 13-51 0,-18-38-181 0,10 32-54 16,17-6 160-16</inkml:trace>
  <inkml:trace contextRef="#ctx0" brushRef="#br1" timeOffset="13439.0597">21446 3255 1382 0,'-35'-4'34'0,"35"4"-19"0,-25 9 4 0,25-9 7 16,-30 18 5-16,30-18 4 0,-30 37-5 0,15-13 1 15,-4 1-7-15,5 5 2 0,-4-2-6 0,6 4 5 16,-3-2-6-16,8 1 2 0,-1-6-5 15,6 0 0-15,2-25-7 0,0 38 1 0,0-38-7 16,9 29 2-16,-9-29-4 0,0 0 2 0,31 24-1 16,-31-24 0-16,36 4 2 0,-36-4 0 0,48-16 1 15,-20 2-2-15,0-2 1 0,1-2-3 0,-1-1 2 0,-1 0-2 16,-3-4 3-16,-24 23-3 0,39-46 3 0,-39 46-2 16,30-42 6-16,-30 42 0 0,22-37 6 15,-22 37-3-15,10-27 0 0,-10 27-3 0,0 0 1 0,0 0-1 16,0 0-1-16,0 0-1 0,0 0-3 0,0 0-2 15,0 0-2-15,-24 14 0 0,24-14-2 0,-22 44 3 16,10-14-6-16,0 0 2 0,-1 2-10 0,2-2-1 16,1 3-9-16,1-3 2 0,5 0-14 0,-1-2-5 15,9 2-20-15,-4-30-11 0,12 46-29 16,-12-46-34-16,25 34-59 0,-25-34-132 16,0 0-124-1,46 7 22-15,-46-7 428 0</inkml:trace>
  <inkml:trace contextRef="#ctx0" brushRef="#br1" timeOffset="13813.6005">21781 3440 1122 0,'-27'15'166'0,"27"-15"-154"15,0 0-14-15,-14 25 5 0,14-25 6 0,0 0 12 16,0 0 10-16,21 28 5 0,-21-28 1 0,0 0-1 15,32 0-3-15,-32 0-1 0,34-10-3 0,-34 10-7 16,40-14-1-16,-40 14-6 0,39-21-1 0,-39 21-4 16,34-23-3-16,-34 23-4 0,0 0 2 0,28-29 5 0,-28 29 6 15,0 0 2-15,4-29 4 0,-4 29-6 0,0 0-2 16,-5-29-5-16,5 29-1 0,0 0-1 0,-23-24-1 16,23 24-1-16,-25-7 0 0,25 7-4 15,-36 7 0-15,36-7 2 0,-44 21 0 0,44-21 7 16,-48 42-1-16,22-15 5 0,-1 1-2 0,2 5 3 15,1-1-6-15,2 3 4 0,3-1-9 16,1-3 3 0,6-1-7-16,3-3 2 0,9-27-5 0,-2 40 3 15,2-40-4-15,16 23 1 0,-16-23-6 0,35 14-3 16,-8-14-10-16,3-10-16 0,11 6-34 0,-7-22-56 16,29 26-126-16,-27-27-310 0,10 1 48 0,3 12 241 15</inkml:trace>
  <inkml:trace contextRef="#ctx0" brushRef="#br1" timeOffset="14313.7248">22225 3413 1533 0,'0'0'82'0,"0"0"-59"0,0 0-8 0,0 0 5 16,0 0 10-16,34-26-1 0,-34 26-5 16,42-30-11-16,-15 16-6 0,1-4-6 15,2 1 0-15,1 1-4 0,-3 2 4 0,-3 0-10 16,3 5-9-16,-28 9-15 0,46-14-20 0,-46 14-20 16,35-2-38-16,-35 2-47 0,0 0-114 0,16 25-208 15,-16-25 28-15,-23 44 336 0</inkml:trace>
  <inkml:trace contextRef="#ctx0" brushRef="#br1" timeOffset="14469.9813">22137 3667 1425 0,'0'0'88'0,"0"0"-51"16,0 0 3-16,33 9 13 0,-8-8 4 0,-25-1-7 16,50-17-14-16,-17 1-12 0,8 0-12 15,5-2-6-15,0-4-8 0,4 2-3 0,-2-6-27 16,8 12-51-16,-20-25-105 0,27 14-348 15,-24 6-26-15,-7 0 143 0</inkml:trace>
  <inkml:trace contextRef="#ctx0" brushRef="#br2" timeOffset="24529.9864">22312 2774 832 0,'0'0'109'0,"0"0"-43"0,0 0-13 0,0 0-7 16,0 0-1-16,0 0-1 0,0 0-9 0,0 0-7 16,0 0-11-16,0 0-5 0,0 0 0 0,0 0 1 15,0 0-2-15,-5 33 4 0,5-33-2 0,-13 39 6 16,3-14-4-16,1 6 12 0,-9-1 18 15,6 7-34-15,-8-5 39 0,6 3-35 0,-4-10 11 16,8 5 6-16,10-30-15 0,-16 30-5 0,16-30-9 16,0 0-4-16,0 0 0 0,0 0 0 15,0 0 0-15,0 0 2 0,0 0 7 0,30-4 3 16,-30 4 4-16,30-30-4 0,-30 30-2 0,37-49 11 16,-14 19-34-16,4 0 31 0,-2 2-33 0,3 0 15 15,-5 0 5-15,0 1-6 0,-4 3 7 16,-19 24-6-16,34-43 2 0,-34 43-2 0,23-30 3 15,-23 30-2-15,0 0 2 0,25-26-2 0,-25 26 1 16,0 0-3-16,0 0 3 0,25-18-1 0,-25 18-2 16,0 0 1-16,0 0 1 0,0 0 1 0,0 0 5 15,0 0 4-15,3 25-1 0,-3-25 3 0,0 35-3 16,0-35 1-16,-3 41-1 0,3-41 4 16,-6 42-3-16,6-42 1 0,-3 37-6 15,3-37-1-15,3 26-5 0,-3-26 3 0,0 0-4 16,16 29 2-16,-16-29 0 0,0 0-1 0,34 14 1 15,-34-14 1-15,32 3-1 0,-32-3 0 0,44-7 0 16,-17 2 0-16,1-4 2 0,2-3-3 0,-2-1 3 16,3-1-3-16,-1-2 2 0,0 4-2 0,-5-2 4 15,-25 14-3-15,42-21 2 0,-42 21-1 16,32-14 0-16,-32 14-1 0,0 0 0 0,28-11 0 16,-28 11 0-16,0 0 1 0,0 0-1 0,0 0-1 15,0 0 1-15,0 0 1 0,14 25-2 0,-14-25 4 16,-3 37-5-16,-6-11 4 0,2 3 13 0,-2 2-34 15,-1 4 26-15,-5-1-48 0,7 8 7 16,-8-8-2-16,10 8-24 0,-4-16-9 0,15 15-52 16,-5-41-53-16,14 42-67 0,-14-42-119 15,0 0-69-15,55 30 185 0</inkml:trace>
  <inkml:trace contextRef="#ctx0" brushRef="#br2" timeOffset="25045.7575">23513 3040 597 0,'0'0'159'16,"-30"-12"-84"-16,30 12-10 0,0 0 4 0,0 0 5 15,-13-30-3-15,13 30-9 0,0 0-10 0,0 0-12 16,0 0-2-16,-5-27-3 0,5 27 1 15,0 0 2-15,0 0-19 0,-16-24 17 0,16 24-20 16,0 0 16-16,-32-11-1 0,32 11-3 0,-25 2-4 16,25-2-1-16,-32 10-2 0,32-10 2 0,-40 18 2 15,40-18-15-15,-46 28 37 0,46-28-37 0,-50 41 27 16,25-19-17-16,2 7-9 0,2-3 1 16,2 2-5-16,3-1 0 0,3-1-5 0,3 0 2 15,10-26-5-15,-7 37 2 0,7-37-2 16,0 0 1-16,8 34-1 0,-8-34 1 0,0 0-2 15,39 23 2-15,-39-23-1 0,34 3 1 0,-34-3 1 16,42-7-2-16,-42 7 2 0,47-17-1 0,-23 3 2 16,-24 14-3-16,50-36 3 0,-22 13-3 0,-1-1 3 15,1-4-4-15,-1 1 5 0,-1 1-5 0,-3 1 4 16,-23 25-4-16,38-42 3 0,-38 42-1 16,0 0 2-16,30-27-2 0,-30 27 1 0,0 0-1 15,0 0 0-15,0 0-1 0,0 0-3 0,0 0-2 16,-20 41-7-16,6-16 3 0,0 5-3 0,-4 1 5 15,0 5-4-15,-1-5 2 0,3 4-12 16,0-10-4-16,7 9-12 0,9-34-9 0,-7 52-20 16,7-52-24-16,9 41-41 0,-9-41-37 0,25 21-41 15,-25-21-63-15,0 0-123 0,56-3 86 16,-41-24 310-16</inkml:trace>
  <inkml:trace contextRef="#ctx0" brushRef="#br2" timeOffset="25467.6261">23837 3094 986 0,'0'0'123'0,"-39"-22"-65"0,39 22-2 16,-32-2 9-16,32 2-1 15,-37 7-8-15,37-7-8 0,-41 19-8 0,41-19-2 16,-39 27-4-16,39-27 2 0,-42 40-4 0,42-40-1 16,-38 42-5-16,24-15 1 0,14-27-5 0,-24 40-1 15,24-40-8-15,-16 34-3 0,16-34-7 0,0 0 1 16,0 28-5-16,0-28 2 0,0 0 0 0,28 11-1 15,-28-11 4-15,35-8-3 0,-35 8 1 16,48-21 1-16,-21 6 2 0,3-5-3 0,-4 3 3 16,3-3-6-16,-29 20 3 0,46-39-2 0,-46 39 2 15,35-30-1-15,-35 30 0 0,0 0 0 0,27-21 0 16,-27 21 0-16,0 0 0 0,0 0 1 0,0 0 0 16,0 0-2-16,0 0-2 0,-9 34 2 15,9-34-3-15,-16 49 4 0,4-15-3 0,-3 1 4 16,-1 4-4-16,-1 5 4 0,-1 0-9 15,-1 1 6-15,1 1-3 0,0-5 6 0,0-3 0 16,2 1 4-16,-3-5-7 0,1 1 7 0,-1-2-3 16,1-4 6-16,-3-3-5 0,1-1 2 0,20-25-7 15,-33 37 2-15,33-37-1 0,-29 22-17 0,29-22 13 16,-26 9-22-16,26-9-2 0,0 0 0 0,0 0-30 16,-27-21-28-16,27 21-58 0,4-39-61 0,-4 39-103 15,39-38-177-15,-32-6 83 0,23 22 344 16</inkml:trace>
  <inkml:trace contextRef="#ctx0" brushRef="#br2" timeOffset="25827.0476">23833 3403 926 0,'0'0'238'0,"-3"26"-201"0,3-26-7 0,0 0 16 16,0 0 15-16,33 4 9 0,-33-4-11 0,31-13-14 15,-31 13-10-15,44-23-12 0,-19 6-5 0,5 3-7 16,-2-6 0-16,0 3-7 0,-1-3 5 0,0 3-3 16,-27 17 2-16,44-34 0 0,-44 34 0 15,25-30 1-15,-25 30 10 0,0 0 3 16,7-33 1-16,-7 33-4 0,0 0-6 0,-23-25-5 16,23 25-1-16,-32-7 0 0,32 7 0 0,-44 2 2 15,19 3-1-15,25-5 4 0,-46 23-2 0,46-23 2 16,-45 32-3-16,45-32 2 0,-40 37-6 0,40-37 1 15,-34 42-6-15,34-42 3 0,-21 44-4 0,21-44 2 16,-11 41-3-16,11-41 2 0,0 37-2 0,0-37-1 16,11 31-7-16,-11-31-6 0,23 25-16 15,-23-25-11-15,33 16-18 0,-33-16-14 0,41 7-19 16,-41-7-35-16,48 0-73 0,-48 0-165 0,32-30-94 16,2 30 87-16,-24-28 374 0</inkml:trace>
  <inkml:trace contextRef="#ctx0" brushRef="#br2" timeOffset="26155.2206">24294 3281 1153 0,'-11'32'123'0,"11"-32"-76"0,-26 23-1 0,26-23 0 16,-27 33 0-16,27-33-12 0,-35 44-7 0,35-44 1 16,-32 50 7-16,32-50-7 0,-21 38 2 0,21-38-14 15,0 0-8-15,-11 32-7 0,11-32 4 0,0 0 0 16,0 0 2-16,0 0 4 0,25 11-1 15,-25-11 2-15,33-18-3 0,-33 18-2 16,50-34-3-16,-24 12 3 0,-1 0-3 0,0-4 7 16,2 5 0-16,-27 21 4 0,46-44-2 0,-46 44 1 15,37-34-5-15,-37 34 0 0,26-24-5 0,-26 24-1 16,0 0 1-16,0 0 7 0,0 0 5 0,0 0 0 16,0 0-2-16,0 0-10 0,0 0-3 0,0 0-3 15,-23 30 3-15,23-30-1 0,-30 49 2 16,13-19-5-16,2-2 4 0,3 0-9 0,1-3-1 15,11-25-10-15,-10 37-6 0,10-37-19 0,0 0-12 16,12 35-20-16,-12-35-14 0,25 2-32 0,-25-2-67 16,39-30-159-16,-12 9-134 0,-3-14 54 0,19 15 422 15</inkml:trace>
  <inkml:trace contextRef="#ctx0" brushRef="#br2" timeOffset="26358.3991">24779 2880 1306 0,'-51'7'185'0,"51"-7"-126"16,-29 33-24-16,17-6 2 0,-6-3 12 0,4 15-40 16,-5-2 26-16,4 10-30 0,-2-1 8 0,4 2 6 15,-1-2-11-15,2 1 1 0,1 2-17 16,1 1 7-16,1-4-9 0,3-4 6 0,3-5-12 16,-1-11-8-16,10 8-49 0,-6-34 4 15,5 42-6-15,-5-42-32 0,11 26-42 0,-11-26-105 16,0 0-205-16,0 0 26 0,0 0 347 0</inkml:trace>
  <inkml:trace contextRef="#ctx0" brushRef="#br2" timeOffset="26552.0535">24492 3227 1383 0,'-41'-18'129'0,"41"18"-81"0,0 0-22 31,0 0-1-31,0 0 0 0,0 33-1 0,0-33-7 15,0 0-5-15,32 25-9 0,-32-25-1 0,39 11-3 0,-39-11 2 16,50 7-12-16,-22-7-11 0,8 7-9 16,-3-11-15-16,10 9-9 0,-6-10-10 0,11 12-15 15,-15-12-9-15,17 14-8 0,-15-15 1 0,15 15-45 16,-15-14-45-16,4-2-130 0,9 14-36 0,-48-7 246 16</inkml:trace>
  <inkml:trace contextRef="#ctx0" brushRef="#br2" timeOffset="26883.5378">25124 3285 712 0,'0'0'230'0,"-28"0"-89"15,0-11-17-15,28 11-11 0,-44 0-16 16,44 0-12-16,-52 7-8 0,52-7-5 0,-57 14-5 16,33 0-8-16,-10-1-14 0,4 6-3 0,-4 0-12 15,4 4 0-15,0 2-6 0,3 3-1 0,1 0-9 0,5 0 0 0,1 1-9 16,4-5 2-16,16-24-6 0,-16 39 3 0,16-39-2 16,4 30-1-16,-4-30 0 0,0 0 0 0,41 35-2 31,-41-35 4-31,47 11-1 0,-18-11 0 0,1-4 0 15,2-3 0-15,1-2 0 0,3-5-1 0,-3 0 2 16,-1-3-4-16,-2-5 4 0,-3 5-3 0,-2-2 2 16,-25 19-1-16,33-41 3 0,-33 41-3 0,22-37-1 15,-22 37 0-15,10-33 0 0,-10 33 0 0,0 0 0 16,-1-29 0-16,1 29 0 0,0 0 0 0,0 0 0 16,0 0 0-16,-32 0 0 0,32 0 0 15,-25 29 0-15,11-5 0 0,0 4 0 0,-1 2 0 0,1 6 0 16,0-3 0-16,3 4 0 0,3-4-13 0,2 3-19 15,-1-5-3-15,7 1-19 0,0-32-18 0,5 53-46 16,-5-53-60-16,25 40-168 0,-25-40-215 0,0 0 78 16,45 32 329-16</inkml:trace>
  <inkml:trace contextRef="#ctx0" brushRef="#br2" timeOffset="27865.2423">22542 3977 600 0,'0'0'97'0,"0"0"-22"0,-40-9 10 16,40 9-2-16,-43 4 23 0,43-4-10 16,-55 14 4-16,30 5-16 0,-17-10-14 0,10 15-13 0,-14-1-15 15,7 14 0-15,-9-3-5 0,6 13 9 0,-10 1-9 16,6 15 6-16,0 2-14 0,7 8 4 0,2 1-17 16,9-2 4-16,6-2-18 0,8-5 5 0,12 1 4 15,6-6-25-15,8-6 25 0,8-3-33 0,5 2-4 16,5-11-11-16,12 4-33 0,-10-23-48 15,25 23-91-15,-24-39-30 0,31 7-268 0,-4 5 59 16,-17-33 310-16</inkml:trace>
  <inkml:trace contextRef="#ctx0" brushRef="#br2" timeOffset="28193.499">22606 4274 648 0,'0'0'184'0,"0"0"-119"0,0 0 15 15,0 0 12-15,0 0-2 0,0 0-22 0,12 37-25 16,-8-5-5-16,-11-2-5 0,5 11 11 0,-7-3-6 15,6 12 5-15,-8-3-17 0,6 8-1 16,-8 1-18-16,3 4 7 0,-3-2 8 0,-1 0-32 16,0-8 29-16,2-6-33 0,3-6 9 0,5-9-3 15,8-3-23-15,-4-26-23 0,21 30-36 16,-21-30-19-16,37 7-37 0,-37-7-31 0,48-26-112 16,-7 17-92-16,-24-28 117 0,31 24 264 0</inkml:trace>
  <inkml:trace contextRef="#ctx0" brushRef="#br2" timeOffset="28380.9786">22944 4651 1190 0,'-28'2'134'0,"28"-2"-64"15,-32 30-19-15,32-30 0 0,-28 37-11 0,17-12-9 16,11-25 3-16,-23 49-39 0,12-23 28 16,1 3-35-16,-1-1 13 0,6 2 3 0,0-4-4 15,3 1-2-15,2-3-5 0,0-24 4 0,7 43-20 16,-7-43-13-16,16 28-36 0,-16-28-32 0,0 0-42 15,0 0-48-15,48-7-132 0,-22 1-82 0,-20-27 118 16,31 26 290-16</inkml:trace>
  <inkml:trace contextRef="#ctx0" brushRef="#br2" timeOffset="28521.6215">22967 4364 1011 0,'0'0'293'0,"-42"-14"-219"16,42 14-32-16,0 0-17 0,0 0-10 15,0 0-11-15,0 0-6 0,-14 35-13 0,14-35-13 16,17 25-22-16,-17-25-21 0,29 26-23 0,-29-26-35 16,44 16-65-16,-17-2-162 0,-27-14-23 0,60 13 234 15</inkml:trace>
  <inkml:trace contextRef="#ctx0" brushRef="#br2" timeOffset="29037.2678">23405 4637 947 0,'-27'0'149'0,"27"0"-49"0,-33 16-10 16,33-16 8-16,-36 16-10 0,36-16-13 16,-37 19-20-16,37-19-6 0,-39 25-7 0,39-25-5 15,-39 37-6-15,39-37-4 0,-32 42 12 0,21-17-35 16,-1 0 25-16,5 1-31 0,0 0 9 0,5-1 0 16,2-25-6-16,5 41 1 0,-5-41-5 15,20 24 4-15,-20-24-2 0,34 7 0 0,-34-7 1 16,44-10-1-16,-18-4 4 0,1-8-2 0,0-4 2 15,-1-4-3-15,-1-5-13 0,0 3 26 0,-2-5-26 16,-4 4 28-16,2-1-12 0,-5 3-4 0,-3 2 5 16,-3 5-5-16,-10 24 4 0,11-44-3 0,-11 44 0 15,4-28 1-15,-4 28 0 16,0 0-2-16,0 0 0 0,0 0-4 0,0 0-4 16,0 0 2-16,-30 45-3 0,17-15 7 0,-1 13-4 15,-2 2 8-15,2 12 11 0,-4 3-25 0,0 7 24 16,1 8-20-16,-5 3 4 0,3 3 11 0,1 0-10 15,1-4 15-15,-1-6-10 0,2-6 10 0,0-9-9 16,4-6 5-16,-3-5-9 0,7-6 7 0,-1-7-4 16,2-8-11-16,7-24 16 0,-11 37-14 15,11-37 16-15,0 0 5 0,0 0 0 0,0 0 8 16,0 0-2-16,0 0 8 0,0 0-15 0,-28-37 3 16,21 15-11-16,1-8-4 0,3-4 5 0,1-1-4 15,4-6 3-15,-1-3-5 0,5 0 4 0,1-5-5 16,3 1 3-16,5-6-4 0,1-1 5 15,3 2-6-15,4 4 2 0,2 5-13 0,1 5-3 16,-3 2-12-16,8 7-5 0,-7-8-22 16,12 17-23-16,-13-20-33 0,26 27-109 0,-29-27-184 15,21 6-116-15,5 12 29 0,-18-26 480 0</inkml:trace>
  <inkml:trace contextRef="#ctx0" brushRef="#br2" timeOffset="29412.3115">24002 4179 1323 0,'-7'25'154'0,"7"-25"-96"0,0 0-5 15,-39 21 3-15,39-21 1 0,-18 37-16 0,5-9-5 16,-2 2-10-16,0 7 1 0,-4 2-10 0,5 5 7 16,-4-5-7-16,2 8 4 0,0-3-8 0,0 4 4 15,0-2-6-15,0-1 5 0,2-2-4 16,2-1-13-16,-1-7 21 0,4-3-26 0,2-7 21 15,7-25-11-15,-8 38-4 0,8-38 0 0,0 0-2 16,8 25 0-16,-8-25 1 0,0 0 0 0,0 0-1 16,36-19 1-16,-36 19 3 0,39-41-4 0,-18 13-9 15,4-2 23-15,-2 2-25 0,0 1 25 0,-2 3-11 16,-21 24-2-16,34-39 2 0,-34 39-1 16,0 0 1-16,26-23-2 0,-26 23 2 15,0 0-2-15,0 0 0 0,0 0 2 0,6 23-3 16,-6-23 4-16,1 41-3 0,-2-17-11 0,1-24 9 15,-6 44-14-15,6-44 20 0,-1 32-21 0,1-32 6 16,0 0-21-16,14 28-6 0,-14-28-13 0,0 0-12 16,30-18-23-16,-2 18-45 0,-19-38-78 0,35 18-210 15,-12-10-80-15,-3-12 95 0</inkml:trace>
  <inkml:trace contextRef="#ctx0" brushRef="#br2" timeOffset="29599.8764">24375 4208 1357 0,'-12'40'144'0,"12"-40"-91"0,-32 53-8 0,16-23-6 16,5 12 3-16,-3-5-15 0,4 9 1 15,-5-6-8-15,7 6 3 0,-5-4-11 0,6 1 1 16,-2 1-11-16,4-6 4 0,0 3-9 0,1-6-14 16,1 0 20-16,-1-5-43 0,4 4 14 0,0-34-31 15,-3 53-18-15,3-53-25 0,0 44-61 0,0-44-76 16,0 0-260-16,0 0 56 0,0 0 282 0</inkml:trace>
  <inkml:trace contextRef="#ctx0" brushRef="#br2" timeOffset="29740.5059">24087 4644 998 0,'7'-26'317'0,"-7"26"-204"16,0 0-34-16,28-14-10 0,-28 14-12 0,0 0-14 15,27 0-19-15,-27 0-12 0,31 12-9 0,-31-12-12 16,39 18-29-16,-39-18-35 0,45 26-79 15,-45-26-85-15,42 2-251 0,-15 12-7 0,-27-14 273 16</inkml:trace>
  <inkml:trace contextRef="#ctx0" brushRef="#br2" timeOffset="30475.0634">22898 5826 1265 0,'0'0'89'0,"0"0"-34"0,-33-7-8 15,33 7-3-15,0 0-15 0,-22 26-5 16,22-26-7-16,-17 36 5 0,17-36 1 0,-22 44 6 16,8-20-4-16,9 6 5 0,-4-1-7 0,4 4 3 15,-2-1-6-15,3 3 4 0,-1-2-5 0,3 4 2 16,-2-5-7-16,1 2 2 0,-1-6-9 0,3-2 3 15,1-26-6-15,-4 39 3 0,4-39-3 0,0 25-1 16,0-25-4-16,0 0 1 0,0 0-1 16,0 0 1-16,0 0 3 0,0 0-2 15,0 0 2-15,0 0-1 0,0 0 1 0,9-43-2 16,-6 17 1-16,1-2-4 0,3-8 4 0,-2-2-5 16,2 1 7-16,1-4-7 0,0 4 6 0,3 0-7 15,-2-2 5-15,3 2-3 0,-1 0 3 0,0 1-3 16,3 2 4-16,0 4-5 0,4 5 4 0,-18 25-3 15,33-31 1-15,-33 31-2 0,32-14 1 16,-32 14 1-16,34 0-1 0,-34 0 0 0,37 17-2 16,-37-17-2-16,32 30-1 0,-32-30 0 0,25 39-1 15,-25-39 3-15,19 48-4 0,-19-48 2 16,18 49-3-16,-13-25 5 0,-1 3-4 0,-6-2 6 16,0 1-4-16,-3-1 4 0,-4 1-3 0,-2-1 5 15,-3-1-4-15,0 5 4 0,-5-3-2 0,19-26 5 16,-47 46-3-16,23-25 2 0,-1-5-2 15,0 1 2-15,0-3-2 0,25-14 2 0,-44 25-1 16,44-25 0-16,-39 19 2 0,39-19 4 0,-32 22 0 16,32-22 4-16,-30 28-2 0,30-28 2 0,-26 40-4 15,13-10 1-15,1 2-5 0,-2 7 3 0,-2-2-7 16,1 7-11-16,1-2 26 0,2 2-27 0,1-5 26 16,2-2-11-16,4-9-15 0,5-28-16 0,5 46-35 15,-5-46-30-15,27 19-52 0,-27-19-52 16,44-18-104-16,-8 3-174 0,-12-24 32 0,23 18 374 15</inkml:trace>
  <inkml:trace contextRef="#ctx0" brushRef="#br2" timeOffset="30865.9512">23222 5986 1370 0,'0'0'148'0,"0"0"-123"16,-26 0-22-16,26 0 5 0,0 0 4 0,-14 36 12 15,14-36 3-15,-13 40 7 0,13-40-1 0,-14 44 3 16,14-44-5-16,-12 42 3 0,12-42-8 16,-11 44-2-16,11-44-8 0,-5 41-3 0,5-41-5 15,-2 32 2-15,2-32-7 0,0 0 2 16,14 31-4-16,-14-31 1 0,0 0-1 0,30 13 0 16,-30-13 0-16,34-6-1 0,-34 6 1 0,48-21-1 15,-22 5 1-15,1-5-2 0,-1-3 3 0,-1-5-8 16,-2 1 2-16,-2-2-5 0,1 4 3 0,-3-2 0 15,-1 1 4-15,-2-1-4 0,-4 3 2 0,-1-1-3 16,-11 26 5-16,10-44-1 0,-10 44 4 0,0-30 0 16,0 30 3-16,0 0-2 0,0 0 3 15,0 0-2-15,-26-18 0 0,26 18 1 0,0 0-5 16,-27 32 3-16,27-32-4 0,-21 48 4 0,9-24-4 16,3 6 5-16,0-2-6 0,4 2 2 15,1 0-11-15,-1-5-10 0,8 3-23 0,-3-28-20 16,13 46-27-16,-13-46-25 0,25 32-28 0,-25-32-36 15,31 10-78-15,-31-10-131 0,27-3-9 16,7 15 262-16</inkml:trace>
  <inkml:trace contextRef="#ctx0" brushRef="#br2" timeOffset="31927.6562">23665 6134 802 0,'0'0'215'0,"0"0"-119"0,-18 27-27 16,18-27-6-16,-14 30-12 0,12-7-8 15,2-23-2-15,-12 40 6 0,12-40-4 16,-11 35-1-16,11-35-10 0,-8 34 0 0,8-34-7 0,0 0-4 0,-8 28-6 16,8-28-5-16,0 0-3 0,0 0 1 0,0 0 0 15,0 0 5-15,0 0 10 0,0 0 2 0,0 0 2 32,22-32-6-32,-22 32-4 0,17-42-10 0,-8 16 2 15,0-1-8-15,-2-3 5 0,0 2-2 0,-3-4 4 16,1 6-3-16,-1-1 0 0,-2-1-5 0,3 4 2 15,-3-1-4-15,-2 25 3 0,7-46-3 0,-7 46 2 16,9-35-2-16,-9 35 1 0,0 0-1 0,0 0-3 16,21-25-7-16,-21 25-5 0,0 0-7 0,26 9-1 15,-26-9 3-15,0 0 2 0,30 21 3 0,-30-21 4 16,31 20 6-16,-31-20-9 0,37 14-12 16,-12-5-21-16,-25-9-15 0,44 3-3 0,-44-3 9 15,44 0 2-15,-44 0-7 0,44-2 0 0,-44 2 0 16,34-7 6-16,-34 7 23 0,0 0 13 0,27-3 14 15,-27 3 34-15,0 0 18 0,0 0 19 0,0 0 9 16,0 0-8-16,-9 31-4 0,9-31-14 0,0 0 1 0,-23 32-6 16,23-32-3-16,-23 37 2 0,10-7 2 0,-6-2-7 15,5 11 3-15,-6-7-11 0,4 3-1 16,-1-5-10-16,2 0 3 0,1-2-5 0,2-2 6 16,12-26-9-16,-20 44 4 0,20-44-2 0,-10 25-3 15,10-25 0 1,0 0-5-16,0 0-4 0,0 0-3 0,0 0 1 15,0 0-1-15,0 0 1 0,5-35-1 0,-5 35 4 16,19-49-5-16,-8 20 4 0,1-1-3 0,-1 0 0 16,-2-1-4-16,0 1 4 0,0 0-5 15,0 2 5-15,-1 1-5 0,1 3 4 0,-9 24-3 0,14-39 4 16,-14 39-1-16,0 0 2 0,16-27-1 0,-16 27 1 16,0 0-1-16,0 0 2 0,0 0-2 0,0 0 1 15,0 0 0-15,27-10 0 0,-27 10 1 16,0 0-1-16,0 0 0 0,0 0 1 0,0 0-2 15,0 0 2-15,0 0-1 0,25 7-3 16,-25-7 3-16,0 0-1 0,0 0 1 0,0 0 4 16,0 0-3-16,0 0-1 0,0 0 0 0,0 0-1 0,0 0 2 15,0 0 0-15,0 0 1 0,-4 26-3 0,4-26 2 16,0 0-3-16,2 30 2 0,-2-30-1 0,5 28 2 16,-5-28-1-16,4 29 1 0,-4-29 0 0,5 28 0 15,-5-28-2-15,4 28 2 0,-4-28-3 16,0 0 3-16,9 35-1 0,-9-35 2 15,0 0 4-15,0 0-2 0,7 27-1 0,-7-27 0 16,0 0-1-16,0 0 2 0,0 0 4 0,0 0 2 0,0 0 3 16,0 0 1-16,0 0-5 0,0 0-3 0,0 0-2 15,0 0-4-15,-25 10 1 0,25-10 0 0,0 0-2 0,0 0 2 16,-25 16-1-16,25-16 0 0,0 0 0 16,-23 28-1-16,23-28 1 0,-14 27 0 31,14-27-2-31,0 0 4 0,0 0-3 0,-18 26 1 15,18-26 0-15,0 0-1 0,0 0-1 0,0 0 1 16,0 0 0-16,0 0 0 0,0 0-1 0,0 0 2 16,0 0-1-16,0 0 1 0,0 0-1 0,0 0 0 15,0 0 2-15,0 0-1 0,0 0 1 0,0 0 1 16,0 0-2-16,0 0 1 0,0 0 0 0,0 0-1 16,0 0-2-16,0 0-1 0,0 0-2 15,0 0 1-15,0 0 2 0,0 0-1 0,0 0 4 16,0 0-2-16,-26 23 2 0,26-23-1 0,0 0-1 15,0 0 1-15,0 0 1 0,0 0 0 0,0 0 0 16,0 0-1-16,0 0 0 0,0 0-1 0,0 0 0 16,0 0 0-16,0 0-1 0,0 0 0 0,0 0-1 15,0 0-2-15,0 0-13 0,0 0-22 16,0 0-61-16,0 0-134 0,-15-25-352 0,15 25 6 0,0 0 222 16</inkml:trace>
  <inkml:trace contextRef="#ctx0" brushRef="#br2" timeOffset="32605.1496">24016 6233 628 0,'0'0'72'0,"25"-23"-11"0,-25 23 16 0,0 0 12 16,0 0-6-16,0 0-13 0,23-25-13 0,-23 25-3 15,0 0-5-15,0 0-5 0,24-14-6 0,-24 14-6 16,0 0-7-16,32-10-2 15,-32 10 2-15,25-16-1 0,-25 16 2 0,28-23-6 16,-28 23-3-16,31-25-6 0,-31 25-1 0,31-23-5 16,-31 23 2-16,29-15-3 0,-29 15 0 0,0 0 0 15,30-4-1-15,-30 4 2 0,0 0 1 0,0 0 1 0,19 26-2 0,-19-26 1 16,2 36-8-16,-2-36 4 0,-5 47-4 16,-2-19 4-16,0 1-3 0,-2 1 3 15,-2-2-4-15,-1 2 5 0,-2-2-5 0,-1 0 12 16,-1-2 2-1,2 3 13-15,14-29 5 0,-32 47 2 0,32-47-5 0,-33 39-4 0,33-39-7 16,-32 32-4-16,32-32-5 0,-28 15-1 0,28-15-3 16,-27 6-1-16,27-6-1 0,-25-6 0 0,25 6 0 15,0 0-1-15,-32-26 3 0,32 26-2 0,-19-28 2 16,19 28-3-16,-16-34 2 0,16 34-3 16,-13-37 2-16,13 37-1 0,-5-40 2 0,5 40-2 15,-2-30 6-15,2 30 2 0,0 0 6 0,0 0 0 16,2-25 1-16,-2 25-2 0,0 0-3 0,0 0 3 15,0 0 0-15,0 0 2 0,13 36 1 0,-13-36-1 16,8 49-7-16,-6-17 1 0,-2 3-4 0,-2 0 4 16,-1 7-6-16,-1 1-9 0,-1 2 19 15,-4 3-22-15,-1-2 23 0,-3 7-8 16,-3-2-6-16,-2 1 6 0,-1-2-5 0,-2-4 4 16,1-6-7-16,4-6 3 0,6-8-11 0,10-26-14 15,-9 23-23-15,9-23-33 0,0 0-47 0,14-37-83 16,27 2-363-16,-16-11 19 0,5-16 155 0</inkml:trace>
  <inkml:trace contextRef="#ctx0" brushRef="#br2" timeOffset="32823.8816">24825 5417 1659 0,'0'0'33'15,"-44"50"-33"-15,23-15 10 0,-2 2-2 16,1 9 10-16,-2-2-9 0,1 7-12 0,-1 0 24 16,3 4-29-16,2 1 23 0,-1 2-10 0,1-2-9 15,-1 3 8-15,3-5-11 0,1-1 1 0,7 0-18 16,-4-11-3-16,8 4-20 0,-4-13-2 0,9 6-18 16,0-39-21-16,7 53-188 0,-7-53-237 0,9 25 38 15,-9-25 288-15</inkml:trace>
  <inkml:trace contextRef="#ctx0" brushRef="#br2" timeOffset="33199.0225">24593 6111 1509 0,'0'0'58'16,"-10"27"-32"-16,10-27 4 0,0 0 10 15,0 0-1-15,7 35-7 0,-7-35-10 0,0 0-5 16,24 18-6-16,-24-18 1 0,27 3 0 0,-27-3 1 15,35-9 0-15,-35 9-6 0,30-14-2 0,-30 14-3 16,29-19 2-16,-29 19-3 0,0 0 3 0,32-34-4 16,-32 34 1-16,14-28 0 0,-14 28 0 15,10-31-1-15,-10 31 2 0,8-30-2 0,-8 30 2 16,0 0-3-16,1-36 4 0,-1 36-2 16,0 0 1-16,0 0 1 0,0 0-2 0,0 0 0 15,-28-7 0-15,28 7 0 0,-25 27-1 0,25-27 5 16,-32 42 0-16,15-14 5 0,1 2 0 0,0 4 4 15,2-1-5-15,1 4 6 0,4-5-6 0,0-2 2 16,2-4-7-16,7-26 0 0,-1 41-5 0,1-41 3 16,8 26-4-16,-8-26 2 0,0 0-4 15,34 12-5-15,-34-12-8 0,43-22-13 0,-11 9-28 16,-6-20-45-16,22 19-86 0,-34-39-165 0,25 18-204 16,-4 1 39-16,-10-15 390 0</inkml:trace>
  <inkml:trace contextRef="#ctx0" brushRef="#br2" timeOffset="33480.3137">24859 5403 1308 0,'0'0'180'0,"0"0"-171"15,0 0 2-15,0 0 19 0,30 25 17 0,-30-25 17 16,25 16 2-16,-25-16-10 0,32 23-7 15,-32-23-11-15,40 35-6 0,-40-35-4 16,41 46-2-16,-23-18-7 0,-2 4 2 0,-6 6-6 16,-1 6-9-16,-7 4 21 0,-4 5-22 0,-5 3 5 15,-4 1-10-15,-4 2 0 0,-5 3 0 0,-5-2 0 16,-1 3 0-16,-4 3 0 0,-2-3 0 0,-2-3 0 16,0-9 0-16,3-2 0 0,-1-3 0 0,7-9-18 15,0-2-7-15,7-8-12 0,18-27-10 16,-24 33-35-16,24-33-51 0,0 0-229 0,0 0-244 15,0 0 63-15,1-33 350 0</inkml:trace>
  <inkml:trace contextRef="#ctx0" brushRef="#br0" timeOffset="38272.7132">19558 6957 799 0,'0'0'261'0,"0"0"-178"16,0-23-49-16,0 23-19 0,0 0 2 0,0 0 9 16,0 0 6-16,0 0 4 0,0 0-12 0,0 0-10 15,0 0-1-15,0 0 2 0,0 0 8 0,20 33-1 16,-13 1 4-16,-6 1-9 0,5 14 1 16,-8 2-7-16,4 8 6 0,-6 2-12 15,1 3 14-15,-3-5-8 0,1 1 9 0,0-9 11 16,1 4-33-16,-3-9 26 0,3-2-30 0,-1-7 11 15,5-4 3-15,0-5-9 0,0-28 5 0,4 39-5 16,-4-39 3-16,0 0-2 0,0 0-1 0,0 0 2 16,0 0-2-16,0 0 3 0,30-12-4 15,-21-15 5-15,3-9-9 0,-1-9 8 0,1-2 8 16,0-2-30-16,-3-2 30 0,2 3-27 0,-2-1 12 16,-6 3 11-16,1 0-7 0,-4 0 6 0,0 1-6 15,-2-3 6-15,-1 0-7 0,3 1 7 0,0 1-8 16,1 7 6-16,5 2-7 0,1 2 7 0,3 5-6 15,5 2 5-15,1 3-5 0,-16 25 4 16,42-37-3-16,-17 25 2 0,5 1-2 16,0 1 2-16,4 1-2 0,1 4-1 0,-1 1 1 15,1 6 0-15,-5 0-7 0,2 8-4 0,-7 1-1 16,0 3-5-16,-25-14 8 0,33 37 0 0,-33-37 1 16,18 46-14-16,-20-22-14 0,2 13-22 0,-16-7 1 15,4 13 4-15,-15-10 24 0,1 9 14 0,-6-5 16 16,-2 0-1-16,1-1 8 0,-3-5-1 0,3-1 9 15,-3-5 1-15,4 0 9 0,0-10 3 16,32-15 11-16,-49 29 3 0,49-29 5 0,-34 14-4 16,34-14-8-16,0 0-14 0,0 0-12 0,0 0-7 15,0 0-3-15,0 0 1 0,0 0 6 16,0 0 3-16,39 12 6 0,-39-12 3 0,46 11 0 16,-19-8-3-16,1 4-2 0,0 2-4 0,3 0 1 15,-5 5-3-15,1 0 2 0,-27-14-6 16,42 35 3-16,-42-35-5 0,32 46 2 0,-32-46 18 15,28 46-34-15,-28-46 24 0,18 45-50 0,-5-18-11 16,-13-27-33-16,24 35-50 0,-24-35-52 0,30 14-163 16,-30-14-96-16,34-2 50 0,0 10 395 0</inkml:trace>
  <inkml:trace contextRef="#ctx0" brushRef="#br0" timeOffset="38632.2033">20302 7408 1436 0,'-44'24'85'16,"44"-24"-72"-16,0 0-17 0,0 0 1 0,1 25 4 15,-1-25 9-15,0 0 7 0,38 11 3 0,-38-11-1 16,42-2-7-16,-14-5-4 0,6-2-6 16,5-3 0-16,0-4-3 0,-2 2 3 0,-1 0-3 15,-6 1 3-15,-4 3-2 0,-26 10 2 0,37-18-1 16,-37 18 2-16,0 0 1 0,0 0 10 0,0 0 4 15,0 0 2-15,11-25-4 0,-11 25-9 0,0 0-3 16,-37-21 2-16,37 21 4 0,-43-9 6 16,43 9 4-16,-51-3 0 0,23 5-3 15,-1-2-3-15,-1 5-4 0,5 2 0 0,25-7 1 16,-40 21-3-16,40-21 1 0,-32 28-6 0,32-28 1 16,-18 39-6-16,13-14 3 0,3 1-3 0,2 1 2 15,5 1-3-15,4-4-15 0,5 1 25 0,-14-25-38 16,39 41 16-16,-39-41-28 0,53 30-16 0,-28-29-11 15,18 13-21-15,-17-21-25 0,22 18-36 0,-20-29-20 16,22 20-52-16,-14-9-105 0,-6-18-60 16,23 27 231-16</inkml:trace>
  <inkml:trace contextRef="#ctx0" brushRef="#br0" timeOffset="38976.0073">20900 7372 1112 0,'-33'-1'106'0,"4"2"-26"0,29-1 8 15,-42 25-10-15,42-25-10 0,-39 41-21 16,23-13-5-16,-7-4-9 0,5 6-1 0,2-3 13 16,6 6-35-16,1-8 28 0,7 1-34 0,2-1 6 15,0-25 0-15,18 35-6 0,-18-35 7 0,34 20-2 16,-34-20 3-16,46 0 2 0,-20-9-5 0,6-11 4 16,2-6-1-16,3-11-16 0,2-3 27 0,-2-8-29 15,4-3 23-15,-2-4-6 16,-2 1-7-16,-5 1 10 0,0-2-4 0,-8 6 8 15,-2 0-7-15,-6-1 5 0,-4 6-9 0,-3 0 2 16,-2 2-8-16,-3 3 3 0,-3 6-5 0,-1 5 3 16,0 28-2-16,-3-30 4 0,3 30 4 0,0 0 1 15,0 0-6-15,0 0-3 0,0 0 0 0,-27 51 0 16,17-9 0-16,-5 11 0 0,-1 7 0 0,1 7-4 16,-1-4-6-16,3 2-16 0,1-3 0 15,6-1-23-15,-1-9-7 0,13 7-21 0,-8-20-47 16,25 18-13-16,-23-57-103 0,37 49-272 0,-9-14 31 15,-28-35 177-15</inkml:trace>
  <inkml:trace contextRef="#ctx0" brushRef="#br0" timeOffset="39366.7254">21559 7295 754 0,'0'0'302'0,"0"0"-176"16,0 0-38-16,0 0-14 0,0 0-18 16,27-14-9-16,-27 14-8 0,0 0-8 0,-4 32-7 15,6-10-3-15,-7 8-11 0,1 4 3 0,-5 3-7 16,1 3 5-16,-3 1 13 0,-1 1-32 0,-1 4 27 16,1-2-30-16,-1 0 7 0,1-2 7 0,1-3-10 15,1-6-2-15,4 1-21 0,6-34-23 16,-3 46-44-16,3-46-40 0,0 0-52 0,0 0-42 15,0 0-151-15,32 10 6 0,-36-41 263 16</inkml:trace>
  <inkml:trace contextRef="#ctx0" brushRef="#br0" timeOffset="39507.3217">21439 7471 1517 0,'0'0'143'0,"-36"9"-65"0,36-9-16 0,-37 10-12 15,37-10-12-15,0 0-18 0,0 0-9 16,-19 27-9-16,19-27-5 0,0 0 0 0,33 19 0 15,-4-15-3-15,6-8-11 0,13 2-37 0,-7-17-53 16,30 24-151-16,-17-24-342 0,7 1 58 16,-1 10 215-16</inkml:trace>
  <inkml:trace contextRef="#ctx0" brushRef="#br3" timeOffset="44265.5025">21942 7138 1214 0,'0'0'126'0,"0"0"-106"15,21-26-16-15,-21 26-3 0,0 0 0 0,0 0 6 16,0 0 10-16,0 0 8 0,0 0 0 16,0 0-7-16,0 0-10 0,0 0-6 0,0 0 2 15,0 0 6-15,5 28 7 0,-5-28-1 16,2 48 5-16,-2-22-6 0,2 7 1 0,-2 3-5 15,4 6 9-15,-4-2-9 0,1 3 8 0,-4 2-14 16,1-1 3-16,0 4 14 0,0-2-30 0,-1-4 30 16,1 0-32-16,-1-6 8 0,-1-1 6 0,4-7-6 15,0-2 4-15,0-26-5 0,4 37 6 0,-4-37-4 16,0 0-1-16,0 0 1 0,0 0-1 0,0 0 1 16,0 0 3-16,0 0 0 0,28 4-1 15,-28-4 4-15,9-48-7 0,-4 13 7 0,0-9-7 16,-1 2 6-16,-2 0 10 0,-1-2-31 0,1 1 29 15,-5-3-29-15,1 6 16 0,-5-6 10 16,0 2-6-16,-2-3 10 0,0 1-9 0,0-2 4 16,2 1-10-16,2 3 7 0,3-2-8 0,4 4 6 15,3 5-5-15,4 1 4 0,3 5-5 0,4 4 5 16,2 3-4-16,7 3 3 0,0 5-4 16,5 0 4-16,0 5-4 0,2 2 4 0,0 2-1 15,-2 4 1-15,0 3-2 0,-2 7 1 0,-1 2-1 16,-3 1 0-16,-24-10 2 0,41 30-4 0,-41-30 4 15,29 41-4-15,-29-41 4 0,14 42-4 0,-12-19 6 16,-2 3-5-16,-6 2 3 0,-4-3-2 0,-3 2 4 16,-5 1-6-16,-5-2 8 15,-3 2-7-15,-2 1 4 0,-6-3-2 0,2 0 2 16,-2-3-3-16,1 2 4 0,3-4-3 0,-1-2 2 16,5-4-2-16,26-15 3 0,-37 26-3 0,37-26 1 15,0 0-4-15,0 0-1 0,0 0-1 0,0 0 1 16,0 0 2-16,0 0 0 0,32 12 3 0,-8-12-1 15,5-3 1-15,4-1-1 0,5 1 0 0,1-3 0 16,1 3 0-16,-1 1 0 0,-3 2 1 16,-4 2-1-16,-6 1 0 0,-26-3 0 0,36 16-1 15,-36-16 4-15,15 30-4 0,-15-3 5 0,-5 4-5 16,-5 5 5-16,-10 2 18 0,-5 5-29 16,-7-1 35-16,-3 2-25 0,-6-5 13 0,2 5 7 15,0-9-12-15,4-3 1 0,3-6-10 0,5-5-1 16,27-21-11-16,-31 25-15 0,31-25-36 0,0 0-24 15,0 0-25-15,0 0-30 0,39-16-49 16,-25-16-130-16,16-8-146 0,23 8 58 0,-19-31 407 16</inkml:trace>
  <inkml:trace contextRef="#ctx0" brushRef="#br3" timeOffset="44484.1895">22842 6923 1291 0,'-23'25'288'0,"-4"-16"-268"16,27-9-10-16,-37 26 1 0,37-26 6 0,-27 37 2 16,17-10 4-16,-3-1-5 0,4 8 2 0,-3 2-7 15,3 5 0-15,2 1-8 0,2 2 4 0,3 7-9 16,2 0 6-16,0 4-12 0,2 0 10 0,1-1-10 16,-3-4-44-16,7-1 21 0,-8-9-52 15,11 13-21-15,-10-53-58 0,20 69-25 16,-20-69-31-16,26 37-155 0,3-9 14 0,-29-28 154 0</inkml:trace>
  <inkml:trace contextRef="#ctx0" brushRef="#br3" timeOffset="44874.8334">23036 7399 1156 0,'0'0'141'0,"0"0"-125"0,-30 33 3 15,30-33 13-15,-19 34 17 0,19-34 10 0,-18 42 0 16,18-42 10-16,-14 48-41 0,14-48 27 0,-9 51-38 16,9-51 9-16,-2 47 3 0,2-47-12 15,4 37-1-15,-4-37-10 0,14 27 0 0,-14-27-4 16,32 19 2-16,-32-19-1 0,44 7 0 16,-44-7 0-16,50-9-1 0,-22-1 0 0,0-4-2 15,3-2 3-15,-1-5-2 0,2-2 3 0,-4-2-3 16,-3-1-16-16,-1-1 32 0,-4 1-29 0,-20 26 30 15,32-50-10-15,-32 50-5 0,21-44 6 0,-21 44-6 16,11-38 6-16,-11 38-5 0,3-28 1 16,-3 28 1-16,0 0 4 0,0 0-1 0,0 0-1 15,0 0-2-15,0 0-6 0,0 0-1 0,-25 7-1 16,25-7 2-16,-17 49-2 0,4-14 5 0,-1 2-6 16,2 2-11-16,1-2 22 0,0 0-33 0,4 2 18 15,-1-8-25-15,6 6-15 0,-2-9-4 0,13 6-15 16,-9-34-8-16,18 47-26 0,-18-47-29 15,37 29-53-15,-37-29-62 0,41-7-207 16,-4 14 51-16,-37-7 304 0</inkml:trace>
  <inkml:trace contextRef="#ctx0" brushRef="#br3" timeOffset="45235.5236">23594 7524 1375 0,'-28'26'56'0,"28"-26"-48"16,0 0 3-16,-9 39-9 0,9-39 22 16,9 26-13-1,-9-26 11-15,0 0 1 0,34 30-6 16,-34-30-1-16,39 15-2 0,-15-14 0 0,1-2-2 16,2-1 3-16,-27 2 8 0,53-13-2 0,-28 3-1 15,3 1-9-15,-3-5-8 0,-25 14 12 16,35-30-33-16,-35 30 37 0,20-32-29 0,-20 32 23 15,7-31 8-15,-7 31-1 0,-2-32 1 0,2 32-3 16,-14-26-1-16,14 26-5 0,0 0-1 0,-37-29-4 16,37 29 0-16,-38-3 1 0,38 3-1 0,-44 12 1 15,19 2 0-15,1 4 3 0,-1 3-3 0,2 5 5 16,1 1 13-16,1 6-28 0,2 1 26 16,1-3-28-16,4 5 6 0,5-8 0 0,5-2-3 15,4-26 0-15,8 43-4 0,-8-43 1 16,26 29-12-16,-26-29-7 0,43 15-22 0,-43-15-33 0,63 3-55 15,-43-31-106-15,35 17-282 0,-16-3 0 0,-4-7 147 16</inkml:trace>
  <inkml:trace contextRef="#ctx0" brushRef="#br4" timeOffset="49963.7729">21278 8316 1356 0,'0'0'143'0,"0"0"-100"0,-2 37-17 16,2-37-5-16,-5 39 2 0,1-12 10 0,4 3-40 16,-3 5 26-16,-1 4-36 0,-3-1 14 15,0 5 5-15,-2-5-10 0,0-1-2 0,2 2-8 16,-4-6 4-16,6 1-12 0,-6-6-3 0,11 6-26 16,0-34-20-16,-7 56-32 0,7-56-27 0,-5 40-35 0,5-40-41 15,0 0-106-15,11 36-41 0,-11-36 247 0</inkml:trace>
  <inkml:trace contextRef="#ctx0" brushRef="#br4" timeOffset="50121.1789">21219 8716 922 0,'0'0'188'0,"-33"-37"-74"0,33 37-13 16,-29-17-3-16,29 17-12 0,0 0-14 0,-25-4-20 16,25 4-18-16,0 0-11 0,0 0-11 0,0 0-7 15,0 0-8-15,0 0-4 0,0 0-6 0,0 0-5 16,0 0-7-16,31 11-7 0,-1-8-13 15,-2-12-24-15,18 15-47 0,-16-27-69 0,29 14-212 16,-6 3-58-16,-12-17 114 0</inkml:trace>
  <inkml:trace contextRef="#ctx0" brushRef="#br4" timeOffset="50571.655">22208 8285 1295 0,'-38'3'44'15,"10"6"-16"-15,-6-2 10 0,4 9 14 0,-9-2 4 16,11 9-1-16,-13-2-12 0,4 9 1 16,-9-5 11-16,9 13-35 0,-4-2 32 0,9 4-34 15,-1-3 9-15,6-2 1 0,4 1-16 0,7-3 1 16,5-3-10-16,6-2 2 0,7-3-7 0,-2-25 4 15,18 46-3-15,-18-46 2 0,35 40-3 0,-35-40 4 32,53 32-5-32,-21-22 3 0,3-4 0 0,3-5 1 15,1-4 0-15,1-2 0 0,-1-4-4 0,0 0-1 16,-3-2 2-16,-3-3-2 0,-3-1 6 0,-5 0-3 16,-25 15 2-16,43-37-2 0,-43 37 3 0,33-38-4 15,-33 38 4-15,25-39-3 0,-25 39 2 0,14-37-2 16,-14 37 3-16,0 0-2 0,4-28 2 0,-4 28-1 0,0 0 1 15,0 0-1-15,0 0 0 0,0 0 1 0,0 0-3 16,0 0 0-16,-13 26-6 0,13-26 1 0,-12 48-9 16,5-24-6-16,3 6-19 0,4-30-13 15,-5 48-19-15,5-48-9 0,7 40-16 0,-7-40-9 16,23 30-12-16,-23-30-7 0,34 14-2 0,-34-14-3 16,39 0-13-16,-39 0-30 0,39-28-129 0,2 32 33 15,-33-36 269-15</inkml:trace>
  <inkml:trace contextRef="#ctx0" brushRef="#br4" timeOffset="50914.8707">22604 8623 997 0,'0'0'104'0,"0"0"-37"0,-25 16-11 16,25-16-2-16,0 0 0 0,-26 16-3 0,26-16 1 16,-16 28-5-16,16-28-3 0,-16 39-11 0,12-15-4 15,4-24-7-15,-14 53 1 0,9-27-11 0,1 4 3 16,3 0-5-16,2 0 6 0,-2-3-5 15,2-3 3-15,-1-24-9 0,2 32-2 0,-2-32-2 16,0 0 1-16,0 0-3 0,0 0 2 0,0 0 0 16,30 21 0-16,-30-21 3 0,0 0-3 0,29-42 2 15,-15 12-4-15,2-5 4 0,0-2-5 0,0-2 7 16,0 2-8-16,-2-2 7 0,-2 4-2 0,-5-2 15 16,-1 5 1-1,-6-1 8-15,0 6-3 0,-4 1-6 16,-1 0-9-16,-1 1-17 0,6 25 11 0,-12-37-14 15,12 37 32-15,0 0-18 0,0 0-2 0,0 0-4 16,0 0-7-16,0 0-17 0,0 0 10 0,0 0-22 16,0 0-28-16,25 14-10 0,-25-14-59 0,46 16-80 15,-46-16-175-15,26-2-92 0,4 18 110 0,-30-16 374 0</inkml:trace>
  <inkml:trace contextRef="#ctx0" brushRef="#br4" timeOffset="51303.161">22891 8741 1435 0,'0'0'71'0,"-14"23"-62"0,14-23-2 0,0 0 2 16,0 0 8-16,0 0 5 0,12 28 2 0,-12-28 1 15,25 2 0-15,-25-2-2 0,43-7-3 0,-17-2 1 16,8-2-7-16,-2-5-4 0,1 2-6 0,1-3 0 15,0-4-3-15,-1 3 3 0,-1 0-2 0,-7 3 0 16,-25 15-1-16,35-32 7 0,-35 32 3 16,16-23 9-16,-16 23 3 0,0 0 0 15,0-30-8-15,0 30-4 0,0 0-5 0,-24-23-2 16,24 23 0-16,-30-5-1 0,30 5-1 0,-41 5-2 16,41-5 1-16,-46 25-1 0,17-8 1 0,5 3-1 15,-3 4 3-15,0 3-3 0,3 3 6 0,-3 0-3 16,4 0 4-16,4-2-4 0,4-3 2 0,15-25-5 15,-16 44 3-15,16-44-5 0,2 35 2 16,-2-35-2-16,18 26 1 0,-18-26-2 0,32 18-3 16,-32-18-7-16,48 0-10 0,-16 3-23 0,-6-17-26 15,15 12-33-15,-18-24-48 0,26 28-41 0,-26-30-45 16,15 10-240-16,1 13 55 0,-23-25 275 16</inkml:trace>
  <inkml:trace contextRef="#ctx0" brushRef="#br4" timeOffset="51678.2095">23360 8695 1300 0,'-44'4'130'0,"44"-4"-77"0,0 0-10 0,-21 26 1 16,21-26-6-16,0 0-9 0,0 0-11 0,-2 25-4 16,2-25-3-16,0 0 4 0,32 10 3 0,-32-10 5 15,41 4 2-15,-15-8-3 16,1 3-3-16,5-3-4 0,-2-1 4 0,5 1-6 15,3-1-1-15,-3 0-5 0,-1-4-7 0,-6-2 0 16,-28 11 0-16,42-24-2 0,-42 24 2 0,36-20-1 16,-36 20 2-16,26-24-1 0,-26 24 2 0,11-25-2 15,-11 25 0-15,-3-27 1 0,3 27 0 0,-15-26 0 16,15 26 2-16,-24-23-4 0,24 23 2 16,-32-14-2-16,32 14-3 0,-36-2 4 0,36 2-2 15,-40 13 0-15,40-13 3 0,-48 30 0 0,21-8-2 16,-1 5 7-16,-1 8-2 0,1-1 4 0,2 3-3 15,3-2 4-15,0 5-9 0,5-4 5 0,2-5-6 16,7 1 4-16,4-4-5 0,5-28 4 0,7 44-7 16,-7-44 3-16,32 23-7 0,-8-23-3 15,10-3-12-15,0-13-30 0,17 3-39 16,-14-31-72-16,34 32-108 0,-32-32-146 0,18 5-83 16,7 16 156-16,-26-26 346 0</inkml:trace>
  <inkml:trace contextRef="#ctx0" brushRef="#br4" timeOffset="52006.531">24053 8554 1310 0,'-43'7'140'16,"24"21"-80"-16,-9-10-17 0,6 14 12 15,-6-9-4-15,9 10-2 0,-6-6-13 16,5 4 0-16,1-4-9 0,5-1 2 0,14-26-12 16,-16 37-5-16,16-37-9 0,-2 26 0 0,2-26-4 15,0 0 2-15,0 0 0 0,0 0 0 0,34 18 0 16,-34-18 1-16,28-14 1 0,-28 14-3 0,44-37 3 15,-17 11-4-15,1-3 2 0,0 1-2 16,-1-3 5-16,0 1 0 0,-3-2 9 0,-1 5-1 16,-1 3 8-16,-22 24-1 0,33-41 1 0,-33 41-1 15,0 0-1-15,27-28-3 0,-27 28-6 0,0 0 0 16,0 0-6-16,0 0-2 0,0 0-1 0,0 0 0 16,9 30 0-16,-9-30 0 0,5 49 0 0,-5-12 0 15,-2 2 0-15,0 5 0 0,1 0 0 0,-3-2-6 16,6 2-21-16,-4-1-9 0,6 3-18 15,-3-9-17-15,14 10-45 0,-15-47-59 16,30 69-158-16,-30-69-226 0,37 44 60 0,-7-16 329 16</inkml:trace>
  <inkml:trace contextRef="#ctx0" brushRef="#br5" timeOffset="56349.4254">21221 9976 976 0,'0'0'175'0,"0"0"-107"15,0 0-35-15,0 0-21 0,0 0-5 0,0 0 7 16,0 0 3-16,0 0 0 0,27-30-5 0,-27 30-7 16,39-20-4-16,-13 10-8 0,1-3-17 0,8 6-25 15,-10-7-41-15,12 14-41 0,-37 0-57 0,50-21-124 16,-17 32-60-16,-33-11 209 0</inkml:trace>
  <inkml:trace contextRef="#ctx0" brushRef="#br5" timeOffset="56505.681">21354 10095 1029 0,'-41'0'147'0,"41"0"-53"16,-39 14-29-16,39-14-9 15,0 0-8-15,0 0-9 0,-25 6-16 0,25-6-13 16,0 0-9-16,0 0-4 0,0 0 2 0,27-30 0 15,-27 30-8-15,46-34-24 0,-7 20-34 0,-9-14-63 16,23 23-102-16,-14-9-242 0,-7-8 43 0,16 22 301 16</inkml:trace>
  <inkml:trace contextRef="#ctx0" brushRef="#br6" timeOffset="82877.1932">23504 9762 1064 0,'-9'29'116'0,"9"-29"-82"15,0 0-17-15,-19 26-10 0,19-26-3 0,0 0-4 16,3 26-3-16,-3-26-10 0,0 0-10 0,0 0-22 15,30 22-22-15,-30-22-31 0,30-2-53 16,-30 2-162-16,48-9-40 0,-48 9 178 0</inkml:trace>
  <inkml:trace contextRef="#ctx0" brushRef="#br0" timeOffset="95530.2825">645 944 370 0,'18'-25'95'0,"-18"25"-28"0,0 0-8 0,0 0 0 16,7-28-5-16,-7 28 15 0,0 0 9 0,0 0 6 16,0 0-8-16,0 0-15 0,0 0-31 0,0 0-14 15,0 0-12-15,0 0-3 0,-20 30-1 0,20-30 3 16,-12 37-1-16,7-12 8 0,-4-1 2 0,5 5 6 16,1 1 19-16,-5 3-18 0,7 7 15 0,-1 6-33 15,-2 0 5-15,6 5-11 0,-5 0 3 16,4 2 9-16,-2-4-7 0,1 1 8 0,-2-5-6 15,2-6 7-15,0-5-7 0,0-8 3 0,0-26-6 16,3 41 2-16,-3-41-2 0,0 0 3 16,0 0 1-16,0 0 0 0,0 0 1 0,0 0 1 15,0 0 1-15,6-32-5 0,-6-2 4 0,0-4-7 16,0-6 6-16,0 0-6 0,-2 3 6 0,2-1-6 16,-2 0 7-16,0-1-7 0,1 1 6 15,-3-4 9-15,4-1-5 0,-2 3 9 0,2 0-32 16,7 0 16-16,-1 3-18 0,3-1 13 0,3 1 8 15,2 4-7-15,4 4 6 0,1 3-6 0,6 2 5 16,0 1-5-16,3 4 5 0,2 2-3 0,-1 4 5 16,-1 3-2-16,0 1 3 0,-1 4-3 0,-2 4-1 15,0 5-2-15,-25 0-1 16,38 9 2-16,-38-9-1 0,31 19 1 0,-31-19-1 16,23 34 2-16,-23-34-3 0,16 44 4 0,-13-19-5 15,-3 4 5-15,-3 1-5 0,-5 0 6 0,-2 4-5 16,-4-2 5-16,-2 1-3 0,-4-1 4 0,-3 1-4 15,0 1 6-15,2-8 22 0,-4 9-27 0,2-8 33 16,4 1-33-16,-4-3 4 0,23-25 0 0,-30 44-5 16,30-44 1-16,-20 28-1 0,20-28 0 15,0 0-2-15,0 0 1 0,0 0-2 0,0 0-1 16,0 0 0-16,0 0 0 0,0 0 2 0,0 0 2 16,0 0 0-16,0 0 1 0,0 0 0 0,23 24 1 15,-23-24 2-15,0 0 1 0,28 13 0 0,-28-13 0 16,25 21-3-16,-25-21 1 0,27 28-4 15,-27-28 3-15,26 32-4 0,-26-32-5 0,29 37-22 16,-29-37-28-16,35 37-54 0,-35-37-59 16,36 28-128-16,-3-5-142 0,-33-23 119 0,48 26 321 15</inkml:trace>
  <inkml:trace contextRef="#ctx0" brushRef="#br0" timeOffset="95907.7414">1210 1374 967 0,'0'0'52'0,"0"0"-42"0,0 0-19 16,0 0 0-16,0 0 0 0,0 0 5 0,14 24 4 16,-14-24 1-16,0 0 1 0,28-5 7 0,-28 5 5 15,34-16 6-15,-34 16 0 0,41-23 3 16,-41 23-4-16,35-28 5 0,-35 28 1 0,34-32 6 15,-34 32-1-15,25-33 5 0,-25 33-3 0,14-30 2 16,-14 30-3-16,5-30 5 0,-5 30-7 0,-2-26-1 16,2 26 14-16,0 0-20 0,-19-27 15 0,19 27-20 15,0 0-6-15,-34-9-4 0,34 9-20 16,-28 11 16-16,28-11-18 0,-36 25 15 16,36-25 6-16,-40 53-5 0,24-24 8 0,-2 8-6 15,2 2 4-15,0-2-7 0,6-2 5 0,2-1-8 16,3-6 6-16,7-2-6 0,-2-26 2 0,11 43-10 15,-11-43-6-15,30 33-16 0,-30-33-13 0,42 21-27 16,-42-21-25-16,60 2-41 0,-60-2-49 0,69-21-79 31,-26 17-153-31,-13-27 134 0,23 27 286 0</inkml:trace>
  <inkml:trace contextRef="#ctx0" brushRef="#br0" timeOffset="96263.7805">1725 1240 809 0,'-42'32'250'0,"12"-29"-177"0,30-3-17 16,-46 27-4-16,46-27-2 0,-43 38 1 15,25-11-4-15,-6-4-8 0,6 8-2 0,-3-6-8 16,6 3 2-16,15-28-7 0,-21 48 1 0,21-48-8 16,-5 28-3-16,5-28-8 0,0 0 1 0,25 19 2 15,-25-19 4-15,37-3 3 0,-9-6 2 0,1-9 5 16,8-5-6-16,-4-8 5 0,6-5-11 15,0-8-1-15,0 2-9 0,-2-5 6 0,-1-1-9 16,-4-1 10-16,-4 1 11 0,-1-1-27 16,-3 3 29-16,-6 4-30 0,-2 3 10 0,-9 4 5 15,-1 7-4-15,-5 1 4 0,-1 27-1 0,-5-37 3 16,5 37-1-16,0 0 1 0,0 0-2 0,-34-14-2 16,34 14 0-16,0 0-5 0,-39 42 2 0,25-10-4 15,-2 9 3-15,2 6-4 0,0 3-9 0,3 1 23 16,4-2-27-16,4-2 15 0,3-3-18 0,7 1-17 15,-2-10-7-15,13 3-17 0,-9-11-12 0,17 10-24 0,-26-37-20 0,43 46-36 16,-43-46-100-16,33 16-229 0,5 8 42 0,-38-24 397 16</inkml:trace>
  <inkml:trace contextRef="#ctx0" brushRef="#br3" timeOffset="101784.2208">2345 1701 1316 0,'-5'-24'99'0,"5"24"-61"0,0 0-28 0,0 0-9 16,0 0-6-16,0 0-6 0,0 0-15 0,0 0-22 16,-13 45-36-16,13-45-34 0,-21 67-56 0,-4-33-69 15,8-4-165-15,15 23 62 0,2-53 346 0</inkml:trace>
  <inkml:trace contextRef="#ctx0" brushRef="#br3" timeOffset="102506.1626">2818 985 933 0,'0'0'239'0,"0"0"-202"15,0 0-33-15,0 0-4 0,-18 29-1 0,18-29 4 0,0 0 2 16,7 32 2-16,-7-32-1 0,6 32 1 0,-6-32 12 16,5 51-15-16,-3-18 21 0,1 8-24 0,-3-1 14 15,2 13-8-15,-5-5 11 0,3 6 5 0,-6 1-8 16,4 0 6-16,-1-1-17 0,-1-1 9 0,1-9-6 16,-1-5 4-16,3-7-7 0,1-6 2 0,0-26-8 15,1 32 3-15,-1-32 0 0,0 0 2 16,0 0 2-16,0 0 2 0,0 0 3 0,0 0 0 15,0 0-1-15,6-37-5 0,-5 3 1 16,5-10-8-16,-1-7 8 0,0-2-9 0,2-1 9 16,0-1-8-16,1 0 9 0,-5 4-8 0,1-3 8 15,-3-3-8-15,-2 6-10 0,-1 0 30 0,0 0-31 16,0 5 29-16,4 2-10 0,0-1-9 16,3 8 19-16,1 7-5 0,-1 3 6 0,-5 27-4 15,19-37-9-15,-19 37-4 0,34-33 2 0,-9 17-2 16,1 2 3-16,6 0-2 0,-2 1 1 0,4 3-1 15,0 3 1-15,-1 2-1 0,-1 1 2 0,-4 6-2 16,-1 0 2-16,-2 3-1 0,-25-5-1 0,33 14 1 16,-33-14-2-16,0 0 3 0,29 32-3 0,-29-32 3 15,3 33-5-15,-3-33 4 16,-17 49-4-16,-1-19 5 0,-7 6-6 0,-1 1 6 16,-6 1-5-16,-2-1 5 0,0 6-6 0,1-6-13 15,-1 1 32-15,4-4-32 0,7-3 32 0,5-6-16 16,18-25-4-16,-16 34 0 0,16-34-5 0,0 0 1 15,18 24-3-15,-18-24 1 0,35 7 4 0,-35-7 2 16,50-3 2-16,-20-3 1 0,4 1 1 0,3 0 0 16,-2 3 2-16,1 0-1 0,-3 4 0 15,-4 3 1-15,-4 2-1 0,-25-7 2 0,31 25 0 16,-31-25 3-16,9 44-3 0,-14-14 3 0,-9 7-6 16,-6 4 5-16,-10 1-8 0,-3 2 8 0,-8 3-6 15,0-1 7-15,0-4-5 0,1-3 4 16,1-9-6-16,5-3 3 0,6-6-8 0,28-21-7 15,-37 26-23-15,37-26-35 0,0 0-73 16,0 0-56-16,0 0-55 0,8-25-140 0,3-15 3 16,30 24 321-16</inkml:trace>
  <inkml:trace contextRef="#ctx0" brushRef="#br3" timeOffset="102724.897">3617 771 1459 0,'-36'-5'51'0,"36"5"-23"0,0 0-15 16,0 0-1-16,-32 30-1 0,32-30 5 0,-17 42-1 15,4-8 3-15,1 5-6 0,-2 5 3 0,-4 5-14 16,4 0 6-16,0 4 7 0,0 2-30 0,5-3 29 16,2 3-32-16,3-4 0 0,1-2-3 0,4 4-28 15,-2-12 1-15,11 6-23 0,-12-18-38 16,20 16-12-16,-18-45-44 0,25 55-118 0,-7-18-126 15,-18-37 65-15,39 33 345 0</inkml:trace>
  <inkml:trace contextRef="#ctx0" brushRef="#br3" timeOffset="103115.5291">3858 1191 1026 0,'-32'26'232'0,"32"-26"-188"0,-27 19-13 15,27-19 0-15,-25 30 4 0,25-30 0 0,-23 39 1 16,23-39-11-16,-24 49 2 0,13-24-6 0,2 5 4 16,0-4-3-16,6 4 3 0,-3-3-8 0,5 1 1 15,1-2-12-15,0 4 2 0,3-5-7 16,-3-25 1-16,16 37-3 0,-16-37 1 0,25 21-2 16,-25-21 0-16,37 11 0 0,-37-11 1 15,44-7 2-15,-44 7-1 0,46-25 2 0,-21 6-2 16,-2-6 4-16,0-2-5 0,0-1 5 0,-2-2-5 15,-1-1 4-15,-2 4-4 0,-4-1 5 0,0 3-4 16,-5 1 4-16,-9 24-2 0,9-39 3 0,-9 39-4 16,0-28 2-16,0 28-1 0,0 0 2 15,0 0 1-15,0 0-1 0,0 0-2 0,0 0-3 16,-25 3-3-16,25-3-9 0,-27 50 1 0,13-15-9 16,-5 5 4-16,3 6-7 0,-5-4 4 0,6 6-13 15,-2-7-1-15,11 3-23 0,-6-18-20 0,19 11-41 16,-7-37-50-16,16 37-71 0,-16-37-194 0,25 18 30 15,14-4 372-15</inkml:trace>
  <inkml:trace contextRef="#ctx0" brushRef="#br3" timeOffset="103459.3677">4198 1567 860 0,'0'0'236'0,"0"0"-222"16,0 0-17-16,0 0 11 0,0 0 21 0,44-10 11 16,-44 10 14-16,48-18-6 0,-48 18-3 15,55-30-11-15,-25 9 5 0,7 4-7 0,-5-5-6 16,7 3-5-16,-9-2-12 0,0 0-7 0,-30 21 5 16,43-41 0-16,-43 41 17 0,23-30 7 0,-23 30 13 15,5-28 0-15,-5 28-8 0,-9-28-8 16,9 28-8-16,-30-25-7 0,30 25-2 0,-51-8-3 15,20 8-1-15,-4 7 2 0,-4 5-5 0,0 7 4 16,-2 8-2-16,2 6 6 0,2 2 0 0,2 6 4 16,3 6-9-16,5 1 5 0,6 1-8 0,3 1 4 15,8-5-8-15,6-6 2 0,6-5-6 0,7-8 1 16,-9-26-4-16,41 34-2 0,-10-24-14 16,5-10-14-16,13 4-37 0,-4-24-35 15,27 22-109-15,-20-20-353 0,19-6 37 0,5 4 250 16</inkml:trace>
  <inkml:trace contextRef="#ctx0" brushRef="#br4" timeOffset="106999.3858">5274 1892 765 0,'0'0'41'16,"0"0"-5"-16,-30-16-2 0,30 16 1 0,0 0-3 16,0 0 2-16,-33-27-7 0,33 27-3 0,-23-26-4 15,23 26-7-15,-32-46 1 0,16 18 2 0,-4-6 14 16,4 1 25-16,-10-9 12 0,8 6-8 0,-12-11 10 15,9 12-30-15,-6-9 0 0,6 5-12 0,-2-5-1 16,3 5-8-16,-1-1 8 0,5 3-8 0,0 0 0 16,6 0-13-16,1 3-22 0,2 1 32 15,5-2-31-15,0 5 31 0,6-4-12 0,3 2-6 16,5 1 5-16,4-3-6 0,5 3 6 0,1-1-5 16,4 0 5-16,3 0-4 0,2 2 4 15,3 1-4-15,0 0 3 0,-2 8-4 0,0 4 2 16,-4 4-2-16,-28 13 0 0,42-12 0 0,-42 12-1 15,0 0 2-15,27 14 1 0,-27-14 1 16,5 35 0-16,-7-8 3 0,-5 4-5 0,-3 8 6 16,-8 9-7-16,-5 1 7 0,-5 9-8 0,-6 4 10 15,-3 10 15-15,-2 4-19 0,-2-1 30 0,6 5-18 16,-1-5 5-16,8-2 10 0,1-8-14 0,10-4 2 16,10-15-15-16,5-9 1 0,12-10-8 0,-10-27 2 15,45 35-3-15,-10-28 3 0,13-7-7 0,3-14-11 16,20-7-18-16,-3-23-31 0,25 8-43 15,-18-34-96-15,27 7-311 0,-9 4 22 16,-21-13 272-16</inkml:trace>
  <inkml:trace contextRef="#ctx0" brushRef="#br4" timeOffset="108233.8016">1026 2585 801 0,'-25'-24'122'16,"25"24"-14"-16,-30-18-21 16,30 18-13-16,-36-12-5 0,36 12-8 0,-37-7-13 15,37 7-10-15,-42 0-6 0,42 0-2 0,-43 7-2 16,43-7 1-16,-39 17-3 0,39-17-4 0,-33 20-6 15,33-20-1-15,-32 28-4 0,32-28 2 0,-27 41-3 16,20-17 4-16,-2 4-3 0,6 2 2 0,-1-2-4 16,4-1 1-16,0-27-6 0,7 40 0 0,-7-40-4 15,21 25 0-15,-21-25-3 0,36 14 3 16,-36-14-1-16,39-2 1 0,-39 2 1 0,44-17-2 16,-44 17 3-16,44-32-3 0,-44 32 4 0,43-44-2 15,-22 21 1-15,-1-1-3 0,-4-5 3 0,-1 6-4 16,-15 23 4-16,29-45-3 0,-29 45 2 0,25-41-2 15,-25 41 2-15,21-32-3 0,-21 32 1 16,0 0-1-16,0 0-6 0,25-24-6 0,-25 24-2 16,0 0-2-16,0 0 7 0,14 33 6 15,-7-8 0-15,0 7 6 0,-2 6-5 0,-1 6 6 16,-4 6-6-16,-4 1 8 0,-1 5-9 0,0-3-9 16,-4 7 27-16,-2 0-25 0,1-2 26 0,-3 2-4 15,1-2-4-15,-2-4 11 0,-4-4-6 0,2-4 8 16,-4-6-9-16,5 1 9 0,-3-12-6 0,2 0 3 15,16-29-7-15,-34 35-2 0,34-35-5 16,-30 16-1-16,30-16-1 0,-25-4-5 0,25 4-3 16,-26-23-7-16,26 23-9 0,-27-42-10 0,18 12-1 15,-3-7-8-15,10-2 5 0,-3-5-8 16,14 6 4-16,-9-12-10 0,12 12 4 0,-7-12-10 16,13 11 2-16,-4-8 5 0,11 15-12 0,-5-8 6 15,11 12-41-15,-9-9-37 0,15 7-102 0,7 14-158 16,-21-28 174-16,29 35 221 0</inkml:trace>
  <inkml:trace contextRef="#ctx0" brushRef="#br4" timeOffset="108593.2176">1608 2563 1178 0,'-33'0'63'16,"33"0"-23"-16,0 0-3 0,0 0 1 0,0 0 0 15,0 0-9-15,-18 30-11 0,18-30-2 0,-9 40-2 16,6-15 7-16,-4-1 2 0,5 5 6 0,-5-3-4 16,3 6 0-16,-1-6-8 0,1 2 3 0,-3 2-6 15,4-3 4-15,3-27-4 0,-9 44 1 0,9-44-4 16,0 0-1-16,-7 28-3 0,7-28-1 16,0 0-2-16,0 0-1 0,0 0 1 0,0 0-1 15,0 0 0-15,7-27 0 0,-7 27 3 0,12-47-5 16,1 10 4-16,1-7-7 0,2-2 5 15,0 0-7-15,0 2 8 0,0 2-7 0,-6 3 6 16,1-1-5-16,-4 4 4 0,0 6-3 0,-7 30 3 16,5-38-3-16,-5 38 2 0,0 0-1 0,0 0 1 15,0 0-3-15,0 0 1 0,0 0-8 16,0 0-12-16,0 0-12 0,0 0-14 0,0 0-11 16,32-4-9-16,-32 4-15 0,37 4-29 0,-37-4-34 15,53-11-54-15,-53 11-59 0,52-37-173 0,-4 41 135 16,-29-31 296-16</inkml:trace>
  <inkml:trace contextRef="#ctx0" brushRef="#br4" timeOffset="108968.1839">1847 2686 1079 0,'0'0'79'0,"-21"37"-30"0,21-37-9 16,0 0-15-16,-3 28-3 0,3-28-7 0,0 0 2 15,0 0 6-15,37 19 3 0,-37-19 4 16,44-7-3-16,-16-9 1 0,8 6-2 0,-2-9-3 16,6 1-9-16,-3-3 3 0,2 0-5 0,-7-4 7 15,0 2-4-15,-7-2-2 0,-25 25-6 0,39-45 6 16,-39 45 3-16,19-43 9 0,-19 43 0 0,2-31 1 16,-2 31-7-16,-12-27-3 0,12 27-8 15,-25-21-2-15,25 21-4 0,-37-12-1 0,37 12 1 16,-48 2-1-16,21 5 1 0,-3 5-2 15,-2 6 3-15,1 8-4 0,-1 4 5 0,2 3-1 16,-1 8 5-16,3-1-4 0,3-1 5 0,4 2-8 16,3-4 4-16,6-2-5 0,5-2 3 0,7-3-6 15,3-5 3-15,-3-25-4 0,25 42 4 0,-25-42-5 16,41 28-1-16,-13-19-12 0,2-11-12 0,15 2-30 16,-8-19-34-16,23 12-72 0,-24-37-120 15,24 9-238-15,0 7 6 0,-14-24 426 0</inkml:trace>
  <inkml:trace contextRef="#ctx0" brushRef="#br4" timeOffset="109343.234">2365 2763 1169 0,'0'0'141'0,"-23"25"-121"0,23-25-16 16,0 0 2-16,0 0 9 0,28 7 13 0,-28-7 9 15,41-9 5-15,-11 0-4 0,-2-10-7 0,9 3-13 16,0-7-7-16,4 0-8 0,-2-1 2 0,-3 4-5 16,-3-3 4-16,-4 1-5 0,-5 0 4 15,-24 22-2-15,36-38 9 0,-36 38 7 16,14-30 14-16,-14 30 4 0,0 0-2 0,-4-30-8 16,4 30-8-16,0 0-7 0,-33-28-4 0,33 28-2 15,-37-7-2-15,37 7-1 0,-45 0 0 0,45 0 0 16,-48 14-1-16,22-4 0 0,-1 6-1 0,1 5 4 15,-1 4-3-15,2 5 5 0,-1 2-1 0,3 1 6 16,2-1-6-16,3-1 4 0,2-1-8 16,7-1 3-16,6-5-5 0,3-24 1 0,8 37-4 15,-8-37 2-15,29 25-6 0,-29-25-3 0,49 12-9 16,-19-15-12-16,11 1-19 0,-4-16-21 0,18 15-23 16,-19-24-32-16,24 22-33 0,-25-27-53 15,17 2-240-15,3 20 6 0,-24-24 357 0</inkml:trace>
  <inkml:trace contextRef="#ctx0" brushRef="#br4" timeOffset="109640.0717">3018 2564 973 0,'0'0'104'15,"-25"7"-36"-15,25-7-9 0,0 0-12 0,-30 23-16 16,30-23-8-16,-19 37-12 0,12-9 6 0,-4-1-3 16,6 3 5-16,-1-2-8 0,5 2 6 0,-1-4-4 15,4 1 7-15,-2-27 0 0,7 44 4 0,-7-44-9 16,14 26 4-16,-14-26-7 0,0 0 0 15,25 9 5-15,-25-9 2 0,0 0 8 16,35-18 3-16,-35 18 4 0,32-44-7 0,-14 13-3 16,1-5-11-16,-1-2 2 0,0-1-8 0,-1-2 5 15,-1 4-4-15,0 2 7 0,0 5-2 0,-3 0 3 16,-13 30-5-16,19-40 2 0,-19 40-6 0,0 0-2 16,0 0-1-16,0 0-4 0,0 0 1 15,0 0 1-15,25 0 2 0,-25 0-1 0,10 37 0 16,-2-7-3-16,-1 1-2 0,-2 6-11 0,0-3-5 15,6 5-16-15,-6-8-7 0,13 8-36 0,-18-39-29 16,41 62-87-16,-41-62-136 0,28 21-190 0,4 2 14 16,-7-27 484-16</inkml:trace>
  <inkml:trace contextRef="#ctx0" brushRef="#br4" timeOffset="110306.0302">4499 2459 1130 0,'0'0'89'0,"-37"5"-40"16,37-5-2-16,-31-5 1 0,31 5 2 0,-33 0-5 15,33 0-5-15,-41 7-3 0,41-7 0 0,-42 21-5 16,42-21 1-16,-45 40-5 0,20-10 1 0,-1-2-5 16,1 9 1-16,0 0-8 0,4 4 4 0,-2-1-10 15,7-3 2-15,2-1-10 0,3-10 2 0,11-26-6 16,-5 42 0-16,5-42-3 0,0 0 2 15,28 29-2-15,-28-29 3 0,39 0 0 0,-12-8 1 16,3-4 1-16,5-9-1 0,3-5 3 16,2-6-3-16,-1-2 4 0,4-3-4 0,-6 0 4 15,0 2-5-15,-5 0 4 0,-2 2-4 0,-5 4 3 16,-4 1-3-16,-5 4 3 0,-16 24-3 0,18-39 3 16,-18 39-2-16,0 0 2 0,5-28 0 0,-5 28 1 15,0 0 1-15,0 0-2 0,0 0-2 16,0 0-2-16,-30 38 2 0,16-11-3 0,1 3 4 15,-1 5-4-15,4-2 5 0,1-1-5 0,2-4 3 16,5-1-8-16,2-27-5 0,5 40-12 0,-5-40-7 16,27 30-14-16,-27-30-6 0,42 16-16 0,-42-16-4 15,62-4-22-15,-37-15-32 0,27 16-48 0,-21-29-81 16,15-2-175-16,9 17 13 0,-25-25 409 16</inkml:trace>
  <inkml:trace contextRef="#ctx0" brushRef="#br4" timeOffset="110603.1008">5110 2490 1110 0,'-50'16'109'0,"38"9"-32"0,12-25-17 16,-34 37-9-16,34-37-18 0,-30 42-7 0,30-42-11 15,-27 48 2-15,27-48-4 16,-17 40 5-16,17-40-2 0,-14 34 1 0,14-34-5 16,-8 23-1-16,8-23-3 0,0 0-1 0,0 0-3 15,0 0-1-15,0 0-2 0,0 0-2 0,0 0 0 16,0 0-2-16,0 0 2 0,0 0 0 0,0 0 10 15,0 0 4-15,16-39 3 0,-16 39-3 0,13-44-3 16,-6 21-8-16,0-5 3 0,-2-2-6 0,1 0 5 16,-3 0-5-16,1 0 4 0,1 3-5 15,-1 1 5-15,-4 26-4 0,10-42 1 0,-10 42-7 16,14-39-6-16,-14 39-12 0,20-28-3 0,-20 28-5 16,0 0-1-16,26-23-3 0,-26 23-6 15,0 0-11-15,38 2-18 0,-38-2-26 0,33 3-60 16,-33-3-82-16,0 0-210 0,48-14 69 0,-48 14 381 15</inkml:trace>
  <inkml:trace contextRef="#ctx0" brushRef="#br4" timeOffset="110969.1369">5321 2478 1175 0,'-31'7'70'0,"31"-7"-60"16,0 0-2-16,0 0 17 0,27 14 10 0,-27-14 10 16,37-9 1-16,-9 4-6 0,-28 5-2 0,55-30-8 15,-25 7 2-15,6 7-5 0,-4-7-3 0,3 2-6 16,-6 0-6-16,-1-2-9 0,-28 23 2 0,39-42 3 16,-39 42 12-16,23-33 3 0,-23 33 8 15,9-32-3-15,-9 32-8 0,-16-23-5 0,16 23-6 16,-37-14-6-16,12 9-1 0,-5 5-3 0,-2 5 0 15,-4 5 3-15,1 5-1 0,0 4 8 0,-1 6-1 16,2 6 9-16,4 1-6 0,2 5 3 0,3 2-11 16,2 1 1-16,9 4-7 0,2-3 3 0,8-2-4 15,4-4 5-15,7-7-5 0,6-3 5 16,-13-25-3-16,46 31 1 16,-13-20-9-16,3-11-10 0,13-4-16 0,4-13-25 0,22 1-22 0,-3-26-50 0,35 22-220 31,-15-26-199-31,0-5 29 0,7 13 438 0</inkml:trace>
  <inkml:trace contextRef="#ctx0" brushRef="#br4" timeOffset="112822.5205">682 3736 1008 0,'0'0'118'16,"0"0"-58"-16,-18-27-23 0,18 27-6 0,0 0 8 15,0 0 4-15,0 0 1 0,0 0-6 16,0 0-9-16,0 0-9 0,0 0-9 0,0 0-4 16,0 0-4-16,-10 34 7 0,10-34 3 0,-4 54 12 15,2-20 16-15,2 8-31 0,-1 0 27 0,4 9-32 16,-3-1 10-16,4 6 7 0,-2-3-16 16,-1 5 10-16,-1-4-8 0,-1 1 6 0,-1-2-8 15,0-2 5-15,-2-3-8 0,1-6 6 0,-1-3-4 16,-1-6 3-16,2-5-6 0,3-28 1 15,-4 37-4-15,4-37 2 0,0 0-2 0,0 0 0 16,0 0-2-16,0 0 1 0,0 0 1 0,0 0 0 16,7-24 6-16,-3-3-3 0,3-10 4 0,-2-9-7 15,0-3 6-15,2-7-7 0,-1-2 6 0,3-2-5 16,-6 3 5-16,2-1-6 0,-3 2 7 0,0-8-9 16,0 5-3-16,0-3 22 0,-2 0-22 15,3 6 21-15,1 5-11 0,1 2-6 0,2 6 5 16,0 6-3-16,4 6 3 0,1 4-3 15,-12 27 3-15,30-42-5 0,-30 42 4 0,36-30-3 16,-36 30 1-16,42-18-1 0,-42 18 2 0,44-5-1 16,-44 5 0-16,46 4 0 0,-46-4 0 0,48 14 0 15,-23-6-1-15,0 5 2 0,1-3-1 0,-26-10 1 16,48 37-1-16,-48-37 1 0,43 39-2 16,-43-39 2-16,32 42-2 0,-32-42 3 0,19 46-3 15,-15-21 4-15,-4-1-3 0,-4 1 4 0,4-25-4 16,-18 48 5-16,4-24-6 0,-3 1 4 0,-8-2 9 15,-4 2-31-15,1-1 27 0,-6-1-30 0,4-2 17 16,0-3 3-16,0-2 1 0,2-2 2 0,1-4 0 16,1-3 1-16,26-7-1 0,-41 11 0 15,41-11 0-15,-28 7-1 0,28-7-2 16,0 0-6-16,0 0-18 0,-27-4-21 0,27 4-30 16,0 0-33-16,0 0-49 0,0 0-72 0,25-37-274 15,1 30 57-15,-10-24 335 0</inkml:trace>
  <inkml:trace contextRef="#ctx0" brushRef="#br4" timeOffset="113556.9075">1476 3790 958 0,'5'-33'177'0,"-5"33"-112"0,-11-44-2 0,11 44-3 16,-7-34 1-16,7 34-2 0,0 0-11 0,0 0-6 16,0 0-8-16,0 0-9 0,0 0-13 0,0 0-8 15,0 0-4-15,-23 28 3 0,16-3-1 16,0 14 8-16,0 1 18 0,0 10-24 15,-2-3 30-15,4 8-29 0,-1-2 8 0,5 3 5 16,-3-3-10-16,4-2 7 0,0 2-12 0,2 0 6 16,1-4-7-16,3 0 8 0,-5-5-7 0,3-7 6 15,-2-5-8-15,3-6 3 0,-5-26-4 0,9 39 4 16,-9-39-3-16,0 0 1 0,0 0-1 0,0 0 2 16,0 0 0-16,0 0 0 0,0 0 2 15,0 0 2-15,0 0 3 0,3-39-3 0,-3 6 3 16,-1-6-12-16,1-10 7 0,0-4-8 0,0-2 6 15,1 1-6-15,-1 1 7 0,-1-2-8 0,-1 1 8 16,2-3-7-16,0-1-7 0,2-2 22 0,1 0-22 16,2 2 22-16,4 2-9 0,4 10-7 15,4 6 6-15,3 4-5 0,3 6 3 0,-23 30-2 16,44-38 1-16,-17 24-2 0,-2 5 3 16,5 2-3-16,-2 3 2 0,2 1-1 0,-3 6 0 15,-1 4 1-15,-1 4 0 0,2 3 0 0,-27-14-3 16,42 33 2-16,-42-33-4 0,30 44 3 0,-17-17-4 15,-6-1 4-15,-4 8-3 0,-3-3 6 0,-3 5-4 16,-8-3 7-16,-1 2-4 0,-4-1-11 0,-5-2 27 16,-1-1-27-16,-3-4 28 0,1 1-12 15,-3-5-2-15,2-6 4 0,-1 1-1 0,26-18 5 16,-45 21-4-16,45-21 1 0,-37 14-1 0,37-14 0 16,-28 7 1-16,28-7 2 0,0 0-1 15,0 0 0-15,0 0-2 0,0 0-3 0,0 0-2 16,0 0-3-16,0 0 1 0,0 0 1 0,-5 30-2 15,5-30 5-15,24 37-5 0,-24-37 3 0,36 42-2 16,-36-42 1-16,39 46 0 0,-39-46 0 16,39 44-3-16,-39-44-7 0,41 43-11 0,-41-43-6 15,46 33-17-15,-22-24-10 0,10 5-29 0,-34-14-23 16,62 2-51-16,-44-27-70 0,30 11-198 0,-10 0-65 16,-11-23 243-16</inkml:trace>
  <inkml:trace contextRef="#ctx0" brushRef="#br4" timeOffset="113775.7477">2283 3670 1380 0,'0'0'180'0,"0"0"-137"0,-28 7-19 0,28-7-3 16,0 0-2-16,-11 27 1 0,11-27-5 0,-2 40 1 15,-1-11-9-15,3 2 1 0,-4 8 9 16,3-2-29-16,-1 3 27 0,-2 3-28 0,4-1 9 15,-3 0 0-15,3 4-18 0,-4-5-11 0,6 4-30 16,-7-9-20-16,15 11-57 0,-10-47-123 0,2 48-257 16,9-15 27-16,-11-33 379 0</inkml:trace>
  <inkml:trace contextRef="#ctx0" brushRef="#br4" timeOffset="114338.2774">2639 3702 1390 0,'-46'5'59'16,"46"-5"-33"-16,-25 16-4 0,25-16 4 0,-23 30-1 15,14-5 3-15,-7-2-5 0,6 12 0 0,-3-2 10 16,5 4-33-16,-3-3 29 0,2 3-32 16,2-4 11-16,0-1 3 0,2-2-8 15,1-2 4-15,1-3-4 0,3-25 3 0,-4 39-4 16,4-39 0-16,0 0-3 0,0 0 1 0,4 22-2 15,-4-22-2-15,0 0 1 0,0 0 0 0,0 0 2 16,19-22 2-16,-19 22 1 0,18-46-3 0,-8 14 4 16,3-3-5-16,-1-2 6 0,1-4-5 15,-3 1-12-15,-1-1 30 0,-2-1-25 0,-2 3 28 16,-3 2-9-16,2 2-5 0,-4 0 7 0,3 1-5 16,-1 4 2-16,0 4-5 0,-2 26 2 0,3-30 0 15,-3 30 4-15,0 0 0 0,0 0-3 0,0 0-3 16,0 0-3-16,0 0 0 0,6 32-2 0,-6-32 3 15,16 40-3-15,-16-40 0 0,23 46-2 16,-23-46 4-16,24 44-4 0,-24-44 3 16,29 39-3-16,-29-39 2 0,35 26-4 0,-35-26 4 15,43 20-3-15,-43-20 2 0,46 3 1 0,-46-3-1 16,42-7 1-16,-42 7 0 0,45-16 0 0,-45 16 0 16,35-24 1-16,-35 24-2 0,30-30 3 0,-30 30-2 15,23-37 2-15,-23 37-1 0,20-37 1 0,-20 37-3 16,10-34 3-16,-10 34-1 0,0 0 1 0,9-26-2 15,-9 26 2-15,0 0-3 0,0 0 2 16,0 0 1-16,0 0-3 0,0 0 2 0,0 33-3 16,0-33 3-16,0 53-3 0,-2-16 3 15,1 0-6-15,-1 2-17 0,0 1 23 0,0 1-34 16,4-1 21-16,-2-1-17 0,9 2-16 0,-6-10-8 16,12 8-18-16,-15-39-13 0,28 56-38 0,-28-56-56 15,32 22-340-15,-7 0 34 0,-25-22 299 16</inkml:trace>
  <inkml:trace contextRef="#ctx0" brushRef="#br4" timeOffset="114763.4075">3339 3744 1217 0,'0'0'145'0,"0"0"-87"15,0 0-12-15,0 0-6 0,-22 34-6 0,22-34-7 16,-14 46 1-16,4-16 10 0,4 7-33 0,-3 0 27 15,6 3-30-15,-2-3 10 0,3 5 7 0,-2-1-8 16,1-1 5-16,1 1-13 0,0-1 7 0,2-4-7 16,0-3 4-16,0-5-4 15,0-28 2-15,2 41-5 0,-2-41 1 0,0 0-2 16,0 0 1-16,0 0-1 0,0 0 0 0,0 0-1 16,0 0 1-16,0 0 2 0,12-29 0 0,-6 3 4 15,1-11-3-15,0 0 3 0,0-7-3 0,2-2 11 16,-4 4-4-16,0-6 11 0,-1 6-5 0,-4-5-11 15,2 3 23-15,-2-6-27 0,2 3 21 0,-1 4-11 16,1 3-7-16,3 5 7 0,-1 5-5 0,-4 30 7 16,12-32-4-16,-12 32-1 0,0 0-2 0,0 0-3 15,0 0 0-15,0 0 1 0,27 14 0 0,-27-14 0 16,25 34 0-16,-9-10-2 0,0 4 1 0,1 9-4 16,3-1 4-16,1 2-4 0,0-1-9 0,-3 6 22 15,1-3-21-15,-1 2 20 0,0-5-12 0,-2 4-12 16,-2-6-4-16,0 0-15 0,-5-5-5 0,3 7-14 15,-10-10-15-15,9 8-26 0,-11-35-25 16,3 49-69-16,-3-49-82 0,0 0-247 16,-19 36 33-16,19-36 416 0</inkml:trace>
  <inkml:trace contextRef="#ctx0" brushRef="#br4" timeOffset="115503.2541">3406 4060 1343 0,'0'0'158'15,"0"0"-64"-15,0 0-23 0,0 0-27 0,0 0-19 16,0 0-15-16,0 0-7 0,0 0-4 0,0 0 1 16,0 0 0-16,0 0 3 0,37 3 0 15,-10-12-1-15,5-7 1 0,1-3-4 0,6-4 2 16,4-5-7-16,-1-4 3 0,3 2 11 0,2-3-28 16,1 3 30-16,0 2-27 0,-4-2 11 0,1 3 4 15,-10 5-2 1,-5 0 3-16,-5 7-1 0,-25 15 3 15,30-20-1-15,-30 20 2 0,0 0 8 0,0 0 8 16,0 0 5-16,0 0 3 0,0 0-8 0,0 0-9 16,-9 27-5-16,9-27-6 0,-26 47 3 0,11-13-5 15,-2 4-8-15,-1 6 26 0,2 2-22 16,0 2 25-16,4 6-9 0,1-3-3 0,4 0 7 0,2-3-6 16,-1-7 4-16,5-4-9 0,-1-4 0 15,4-1-4-15,1-4 4 0,-1-3-2 0,-2-25 2 16,5 26-1-16,-5-26-1 0,0 0-1 0,0 0 0 15,0 0 0-15,0 0 2 0,0 0 2 0,20-35 0 16,-13 8 2-16,2-4-4 0,-1-6 3 0,1 0-4 16,-2-2 5-16,2-2-5 0,-3-1 5 0,-1 0-6 15,0-2 7-15,-1-7-8 0,3 0-9 0,3-2 23 16,1-2-24-16,5 8 25 0,-2 1-7 16,2 5-7-16,0 8 7 0,0 3-4 0,2 4 5 15,-18 26-3-15,30-39 2 0,-30 39-4 16,32-27 0-16,-32 27-1 0,32-17 0 0,-32 17-1 15,37-7 1-15,-37 7 0 0,33 1-1 0,-33-1 0 16,31 9-1-16,-31-9 1 0,28 16-1 0,-28-16 2 16,28 27-2-16,-28-27 1 0,20 33-2 0,-20-33 0 15,9 42-1-15,-11-15 3 0,-4 1-3 16,-4 0 3-16,-4 6-7 0,-2-5 5 0,-6 3-4 16,-1 3-9-16,-3-3 28 0,1 0-24 0,-1 0 26 15,3-8-12-15,23-24-2 0,-38 46 1 0,38-46-1 16,-26 26 1-16,26-26-2 0,0 0 2 0,0 0-2 15,0 0 0-15,0 0-1 0,0 0-3 0,0 0 0 16,0 0 1-16,0 0 3 0,0 0 1 0,0 0 2 16,12-30-2-16,-12 30 2 0,0 0-3 0,32-21 3 15,-32 21 0-15,0 0 2 0,27 6 1 0,-27-6-1 16,0 0 1-16,31 33-3 0,-31-33 2 0,18 39-4 16,-11-15 4-16,-1 1-5 0,1 2-4 0,-2-1-14 15,-5-26-7-15,16 37-15 0,-16-37-8 0,25 21-12 16,-25-21-16-16,37 9-13 0,-37-9-8 15,48-7-19-15,-48 7-14 0,63-30-57 16,-38 5-147-16,2-15-103 16,19 20 236-16</inkml:trace>
  <inkml:trace contextRef="#ctx0" brushRef="#br4" timeOffset="115760.8415">4674 3616 1000 0,'0'0'246'0,"-3"-46"-97"0,3 46-26 0,0 0-25 16,0 0-23-16,0 0-18 0,0 0-16 15,0 0-13-15,0 0-9 0,0 0-6 0,0 0-1 16,0 0 1-16,-16 40 6 0,14-15 1 0,2 3 1 16,0-1-6-16,2-1-3 0,1-1-6 0,-3-25-1 15,13 40-4-15,-13-40 3 0,21 30-2 16,-21-30 0-16,26 18 0 0,-26-18 0 0,36 7 1 16,-36-7 1-16,48-7 1 0,-22-4-2 15,2-6-1-15,-1-3-2 0,3-3 1 0,-2-7-2 16,1 4-1-16,-1-7-9 0,1 1-7 0,-6-3-10 15,1 3-12-15,-6-3-12 0,3 8-12 0,-12-6-29 0,-9 33-30 0,14-49-63 16,-14 49-89-16,0 0-225 0,4-25 11 0,-4 25 369 16</inkml:trace>
  <inkml:trace contextRef="#ctx0" brushRef="#br4" timeOffset="115917.1793">4871 3815 1242 0,'7'58'203'16,"-25"-18"-106"-16,14 13-42 0,-8-12-5 0,10 3-17 15,-5-2-10-15,5-1 3 0,-1-6-14 0,5-5 11 16,-2-30-18-16,1 40-7 0,-1-40-12 0,6 27-17 16,-6-27-44-16,0 0-65 0,23 33-171 15,-23-33-257-15,0 0 34 0,0 0 441 0</inkml:trace>
  <inkml:trace contextRef="#ctx0" brushRef="#br4" timeOffset="117073.6631">1736 5016 1038 0,'0'0'112'0,"0"0"-24"0,0 0-15 16,-25-28-4-16,25 28-3 0,0 0-13 0,0 0-9 15,-37-7-10-15,37 7-4 0,-32 3-4 0,32-3-3 16,-39 14-2-16,39-14-3 0,-42 30-5 15,42-30 1-15,-47 46-4 0,24-18 4 16,-1 2-3-16,2 5 4 0,1 2-8 0,5 2 5 16,2-2-10-16,5-2 3 0,6-1-7 0,1-6 2 15,5-3-5-15,-3-25-2 0,20 40-9 0,-20-40-8 16,41 37-26-16,-41-37-17 0,60 28-28 0,-34-33-34 16,28 19-52-16,-24-30-84 0,17 2-213 0,8 9 21 15,-19-29 436-15</inkml:trace>
  <inkml:trace contextRef="#ctx0" brushRef="#br4" timeOffset="117620.4655">2122 5046 1350 0,'-43'-11'51'0,"15"18"-13"0,28-7 4 16,-49 23 4-16,49-23 3 0,-41 30-11 0,41-30-2 15,-39 42-13-15,23-15 0 0,2 1-8 16,5 6 2-16,0-1-4 0,5 2 3 0,1 0-8 15,5-1 2-15,1-2-7 0,4-4 4 0,4-4-6 16,-11-24 4-16,30 39-5 0,-30-39 1 0,48 25-1 16,-18-20 1-16,4-3-1 0,-1-7 1 0,4-6 1 15,1-5-2-15,-3-7 2 0,1-1-4 0,-3-8 6 16,-1-3-5-16,-4-4 4 0,-5 0-4 16,-3 0 3-16,-6 4-4 0,-7 2 7 15,-2 3-6-15,-8 2 6 0,-1 3-4 0,-6-1 2 16,10 26-3-16,-25-43 3 0,25 43-4 0,-37-40 5 15,37 40-3-15,-43-28 1 0,43 28 0 0,-37-16-1 16,37 16 4-16,0 0 2 0,-25-4 2 0,25 4-1 16,0 0-3-16,0 0-6 0,0 0-3 0,0 0 1 15,0 0 1-15,25 18 1 0,-25-18 1 16,39 9-1-16,-14-8 1 0,0 1 0 0,1 0 0 16,-1-2 1-16,2 0 1 0,-3 0 0 0,-24 0 1 15,46 2 1-15,-46-2 0 0,36 3 1 0,-36-3 1 16,30 9 0-16,-30-9 3 0,0 0 1 15,30 19 2-15,-30-19 0 0,7 27 1 0,-7-27 0 16,0 39-1-16,-3-13-2 0,-3 4 4 0,-4 3-7 16,-1 6 4-16,-3 2-6 0,0 1 3 15,3-2-4-15,-1-3 2 0,1-5-2 0,6-5 0 16,5-27-3-16,-2 38 0 0,2-38-4 0,7 30 2 16,-7-30-2-16,0 0 1 0,27 23-1 0,-27-23-1 15,44-2-5-15,-14-6-6 0,7-5-10 0,2-6-13 16,5 1-16-16,-6-8-21 0,13 13-45 0,-21-23-54 15,32 36-87-15,-35-29-162 0,15 6-90 16,11 16 200-16</inkml:trace>
  <inkml:trace contextRef="#ctx0" brushRef="#br4" timeOffset="118417.6582">3248 5067 953 0,'0'0'222'0,"-14"-39"-141"0,14 39-14 0,-3-28 7 16,3 28-5-16,0 0-3 0,0 0-5 0,-9-33-10 15,9 33-6-15,0 0-9 0,0 0-8 0,-27 5-9 16,27-5-4-16,-26 23-6 0,26-23 4 0,-36 47 1 16,19-15 8-16,-5 3-4 0,3 4 3 15,-1 0-7-15,4 1 0 0,2-1-8 16,4-4 1-16,3-7-6 0,7-28-1 0,0 43-2 15,0-43 1-15,14 31-2 0,-14-31 1 0,28 16-2 16,-28-16 2-16,43 2 0 0,-17-9 0 0,8-7 2 16,1-9-1-16,4-2 0 0,0-6-4 0,2-5 0 15,-4-2-14-15,-2-1 5 0,-1 0-3 0,-6 4 8 16,-3 0 2-16,-5-1 5 0,-8 3-8 16,-5 1 3-16,-5 4-3 0,-4 2 8 0,2 26-3 15,-14-44 6-15,14 44-3 0,-28-36 2 0,28 36-1 16,-32-21 1-16,32 21 0 0,-32-8 1 0,32 8 1 15,-28 3 0-15,28-3 0 0,-25 12-3 16,25-12 2-16,0 0-3 0,-21 37 3 0,21-37-2 16,-4 32 1-16,4-32-1 0,9 34 2 0,-9-34-3 15,21 26 2-15,-21-26-1 0,30 18 1 16,-30-18-1-16,37 8 4 0,-37-8-1 0,41 4 1 16,-41-4 4-16,44 0 1 0,-44 0 3 0,41-7-2 15,-41 7-1-15,36-5-5 0,-36 5-2 0,0 0-1 16,30-7 2-16,-30 7-1 0,0 0 0 0,0 0 2 15,0 0 1-15,0 0 3 0,0 0 3 0,0 0 0 16,0 0 0-16,0 0-4 0,0 0-3 16,0 0-1-16,0 0-1 0,0 0-1 15,0 0 0-15,7 22 2 0,-7-22-3 0,-6 48 4 16,3-16-5-16,-1 3 6 0,-1-2-3 0,1 6 6 16,1-2-4-16,1-3 2 0,2-6-3 0,0-28 0 15,9 42-3-15,-9-42 2 0,20 25-1 0,-20-25 1 16,24 12 0-16,-24-12 0 0,27 0 1 0,-27 0 2 15,28-12 0-15,-28 12-1 0,37-34 1 16,-15 8-1-16,-1-6 4 0,-2-5-4 0,1 2 3 16,-2-6-5-16,-1 4 2 0,1-1-3 0,-2 4 3 15,-4 2-4-15,-3 3 3 0,-9 29-3 0,13-45 5 16,-13 45-4-16,3-26 1 0,-3 26 1 0,0 0-1 16,0 0 2-16,0 0-1 0,0 0 0 0,0 0-2 15,0 0-2-15,0 0-3 0,0 0-5 16,-12 42-6-16,5-12-3 0,1 7-4 15,-3 0 1-15,2 4-9 0,-1-6 1 0,6 2-12 16,-2-7-11-16,15 7-27 0,-11-37-20 0,23 51-33 16,-23-51-25-16,37 28-29 0,-37-28-24 0,46-3-59 15,-12 8-136-15,-17-33 210 0,28 29 196 0</inkml:trace>
  <inkml:trace contextRef="#ctx0" brushRef="#br4" timeOffset="118745.7949">4277 5063 868 0,'-12'-35'237'0,"12"35"-104"0,0 0-29 0,0 0-14 15,0 0-17-15,0 0-9 0,-28-16-16 0,28 16-15 16,0 0-16-16,0 0-6 0,-18 37-8 16,18-37 5-16,-9 43 0 0,6-17 8 0,-1 2-5 15,4 4 5-15,-2 0-9 0,2 3 0 0,4-2-6 16,-2 1 3-16,3-4-5 0,-2-6 5 16,-3-24-4-16,7 37 1 0,-7-37-1 0,0 0 1 15,0 0-1-15,18 25 1 0,-18-25 0 0,0 0-1 16,0 0 2-16,0 0 1 0,0 0 2 0,13-40 0 15,-13 40 3-15,7-53-6 0,-4 17 7 0,-1 1-4 16,0-3 8-16,-1 1-2 0,-1 1 4 0,2 3-5 16,-2-2 2-16,2-1-8 0,0-1 2 0,0 7-7 15,-1 1 4-15,1 2-4 16,-2 27 2-16,4-30-1 0,-4 30 0 0,0 0-1 16,0 0-2-16,14-28-2 0,-14 28-7 0,0 0-9 15,28-11-7-15,-28 11-12 0,44-7-19 0,-19-5-25 16,21 16-35-16,-21-29-41 0,34 28-82 0,-31-27-81 15,6 1-149-15,20 19 164 0,-27-29 308 0</inkml:trace>
  <inkml:trace contextRef="#ctx0" brushRef="#br4" timeOffset="119472.2709">4488 4924 805 0,'0'0'183'15,"0"0"-76"-15,0 0-28 0,0 0-13 0,0 0-16 16,0 0-11-16,0 0-11 0,0 0-9 0,0 0 0 16,0 0 2-16,0 0 6 0,0 0 8 0,28 9 0 15,-28-9-3-15,0 0-3 0,0 0-4 0,0 0 0 16,0 0-2 0,31-3-2-16,-31 3-5 0,0 0-3 0,39-4-5 15,-39 4-3-15,37-5-3 0,-37 5-1 0,44-5 1 16,-44 5-1-16,44 0 0 0,-44 0 0 0,36 8-1 0,-36-8 1 15,24 13 0-15,-24-13 2 0,0 0 0 0,20 24 3 16,-20-24 3-16,2 25 3 0,-2-25-3 0,-11 33 1 16,11-33-5-16,-26 37 3 0,26-37 0 0,-41 39 5 15,41-39-2-15,-44 34 6 0,44-34-2 0,-48 28 2 16,19-14-3-16,1 0 1 0,-4-2-3 0,4 1 0 16,1-5-2-16,27-8-2 0,-44 15-2 15,44-15-2 1,-25 3-1-16,25-3 0 0,0 0 0 0,0 0-1 15,0 0-1-15,0 0-1 0,0 0-2 0,0 0 0 16,0 0 1-16,0 0 0 0,0 0 2 0,27 35 2 16,-27-35 0-16,32 25 3 0,-32-25-2 15,37 30 3-15,-37-30-1 0,39 30 2 0,-39-30-2 16,33 28 3-16,-33-28-5 0,25 26 0 0,-25-26-2 16,0 0-2-16,30 34-1 0,-30-34-3 0,0 0-8 15,25 33-11-15,-25-33-22 0,0 0-18 16,28 44-54-16,-28-44-84 0,29-1-321 0,-29 1-84 0,0 0 185 15</inkml:trace>
  <inkml:trace contextRef="#ctx0" brushRef="#br4" timeOffset="120077.5744">5312 4685 1367 0,'-29'14'65'0,"29"-14"-23"0,-32 14 9 16,32-14 4-16,-37 21-5 0,37-21-10 0,-44 30-6 15,19-12-9-15,25-18-19 0,-44 38 31 0,44-38-34 16,-37 41 28 0,37-41-17-16,-27 39-8 0,27-39-1 0,-12 33-4 15,12-33 1-15,-6 32-2 0,6-32 2 16,4 26-4-16,-4-26 3 0,0 0-3 0,21 32 0 16,-21-32 1-16,25 19 1 0,-25-19 0 0,35 13 1 15,-35-13-2-15,45 7 2 0,-19-4-2 0,-1-1 1 16,0 2 1-16,0-1 0 0,-25-3 0 0,46 11 1 15,-46-11 2-15,37 26 7 0,-37-26 2 0,26 39 6 0,-18-13-3 0,-3 9 0 16,-7 4-6-16,-5 5 1 0,-5 4-8 16,-10-2 5-16,-2 5-6 0,-7-4 6 0,1-5-2 15,-2 2 3-15,4-8-5 0,2-5 0 0,4-6-5 16,22-25-14-16,-28 34 0 0,28-34-9 0,0 0-24 0,0 0-8 16,0 0-69-16,0 0-72 0,7-27-229 0,-2-1-169 15,6-14 119-15,16 13 476 0</inkml:trace>
  <inkml:trace contextRef="#ctx0" brushRef="#br5" timeOffset="130777.3599">728 6307 823 0,'-28'-9'163'16,"28"9"-107"-16,0 0-17 0,-36-21-7 16,36 21-3-16,0 0 1 0,0 0-3 0,-33-9-8 15,33 9-3-15,0 0-5 0,-32 14-1 16,32-14-4-16,-27 27 2 0,27-27-1 0,-28 42 5 16,12-16 1-16,5 8 8 0,-1-4-3 0,3 7 5 15,-1-6-6-15,4 5 3 0,3-6-11 0,3-2 1 16,0-28 9-16,10 44-36 0,-10-44 33 0,22 35-36 15,-22-35 17-15,35 28 4 0,-35-28-3 0,50 18 4 16,-26-15-3-16,5-4 0 0,-1-5 4 0,-1-4-2 16,1-6 3-16,-2 0 18 0,-26 16-17 15,45-42 16-15,-29 15-34 0,0-4 13 16,-2 1-14-16,-4-6 14 0,-1 0 5 0,-3-3-6 16,-5 4 7-16,-2 1-6 0,-5 4 5 0,-3 5-3 15,9 25 5-15,-24-38-3 0,24 38 4 0,-36-28-2 16,36 28 0-16,-37-15-2 0,37 15-4 0,-35-1-3 15,35 1-3-15,-29 7-9 0,29-7-16 0,0 0-29 16,-9 28-41-16,9-28-39 0,0 0-51 16,23 28-76-16,-23-28-144 0,55 19 143 0,-55-19 268 15</inkml:trace>
  <inkml:trace contextRef="#ctx0" brushRef="#br5" timeOffset="131074.2734">1653 5868 1122 0,'-52'2'19'0,"19"-9"3"16,33 7 16-16,-52-14 13 0,52 14 9 0,-44-14 2 16,44 14-18-16,-41-14-7 0,41 14-8 0,-39-5-5 15,39 5-1-15,-32 3 0 0,32-3-5 16,-26 12-7-16,26-12-4 0,-21 32-7 0,12-7 3 15,0 10-4-15,-4 7 4 0,5 9-6 16,1 9 8-16,-2 5-11 0,3 8 11 0,-1 2-12 16,0-2 12-16,2 2-13 0,0-6 12 0,5 1 1 15,0-6-36-15,5-3 13 0,-3-15-44 0,10 5-6 16,-8-21-12-16,15 11-25 0,-19-41-19 0,32 47-52 16,-32-47-71-16,27 18-48 0,1-6-69 15,-26-36 340-15</inkml:trace>
  <inkml:trace contextRef="#ctx0" brushRef="#br5" timeOffset="131230.4967">1247 6561 1148 0,'0'0'123'0,"-60"-6"-22"0,60 6-14 15,-52-2-10-15,52 2-9 0,-30 4-13 16,30-4-21-16,0 0-14 0,0 0-14 16,0 0-10-16,0 0 0 0,0 0-1 0,0 0 2 15,48-19-9-15,-16 1-14 0,16 4-25 0,-4-20-33 16,29 20-60-16,-27-33-132 0,21 13-242 0,2 11 10 15,-12-17 425-15</inkml:trace>
  <inkml:trace contextRef="#ctx0" brushRef="#br5" timeOffset="131793.0714">2395 6249 1095 0,'-7'-32'80'16,"7"32"-20"-16,0 0-13 0,0 0-4 0,-6-32 6 16,6 32 1-16,0 0 0 0,0 0-1 0,0 0-4 15,0 0-7-15,0 0-8 0,0 0-5 16,0 0-5-16,0 0-3 0,0 0-5 0,0 0-3 15,0 0-2-15,0 0-3 0,-10 32-3 0,10-32 1 16,-16 55-3-16,3-22 6 0,1 8-3 0,-4 3 8 16,-2 0-2-16,1 3 5 0,-3 1-6 0,2-1-10 15,1-1 25-15,1-4-25 0,3 1 25 16,3-6-8-16,1-6-9 0,4-2 3 0,5-29-4 16,-4 37-2-16,4-37-4 0,0 0 1 15,18 28-2-15,-18-28 1 0,28 12-1 0,-28-12 0 16,44-3 2-16,-15-8-2 0,3-5 1 0,1-5-6 15,6-4-5-15,-2-3-10 0,6 0-3 0,-4-5-15 16,3 8-7-16,-6-5 0 0,10 12-45 0,-20-8 19 16,17 17-57-16,-24-19-20 0,20 26-44 0,-39 2-120 15,30-39-98-15,6 45 165 0,-36-6 248 16</inkml:trace>
  <inkml:trace contextRef="#ctx0" brushRef="#br5" timeOffset="132043.0708">3011 6185 1181 0,'0'0'102'0,"-7"-26"-28"0,7 26-6 0,0 0-4 16,0 0-2-16,0 0-10 0,0 0-9 0,0 0-15 16,0 0-8-16,-27 23-11 0,27-23-4 0,-12 42 0 15,3-10 5-15,-1 5-2 0,1 10 7 0,-2 1-11 16,2 1 5-16,2 8-12 0,0-1 8 0,3 0 8 15,1-1-27-15,1-4 25 0,2-3-29 16,2-3 1-16,-4-9-35 0,16 4-10 0,-14-40-20 16,34 58-36-16,-34-58-10 0,53 18-78 15,-53-18-75-15,48-44-186 0,3 26 128 0,-19-33 339 16</inkml:trace>
  <inkml:trace contextRef="#ctx0" brushRef="#br5" timeOffset="132433.8331">3604 6080 1283 0,'-44'-11'116'0,"44"11"-61"16,-46 5-5-16,46-5-3 0,-41 15-5 0,41-15-1 15,-44 28-12-15,44-28-5 0,-46 44-8 0,26-16-1 16,-1 4-4-16,4 3 7 0,-3-2-4 16,2 10 5-16,1-3-5 0,2 4 3 0,1 2-6 15,2 1 6-15,1 1-8 0,2-2-10 16,2-2 22-16,2 0-26 0,0-4 23 0,5 1-11 15,1-8-7-15,5-4 1 0,-6-29-3 0,21 40 1 16,-21-40-3-16,30 21 1 0,-30-21-1 0,36 12 1 16,-36-12 0-16,42-7 1 0,-42 7-1 0,46-28-1 15,-46 28 2-15,48-47-5 0,-23 17 8 0,-2-4-6 16,0 1 4-16,-2-4-3 0,-3 3-12 16,-4 8 29-16,0 1-26 0,-14 25 27 0,14-37-12 15,-14 37-2-15,0 0 3 0,4-24 2 0,-4 24 0 16,0 0 1-16,0 0-2 0,0 0-2 15,0 0-2-15,-11 24 1 0,11-24-3 0,-19 43-13 16,5-12 26-16,-1 5-26 0,5-1 21 0,-3 0-16 16,6-3-12-16,7-32-8 0,-3 44-14 0,3-44-18 15,12 30-21-15,-12-30-18 0,28 16-31 16,-28-16-35-16,43-11-55 0,-43 11-91 0,42-55-135 16,4 43 230-16,-28-41 218 0</inkml:trace>
  <inkml:trace contextRef="#ctx0" brushRef="#br5" timeOffset="132652.5809">3937 6138 1244 0,'0'0'82'0,"0"0"-65"0,-30 30 1 0,30-30 1 16,-23 35 5-16,23-35 3 0,-26 55 5 0,6-27-6 16,8 11 2-16,-4 1-11 0,3 4 3 0,1 4-12 15,3 1 6-15,0-2-12 0,4-2-15 0,1-3 28 16,3-2-31-16,2-1 30 0,-1 0-46 0,8 3-6 15,-5-10 3-15,11 5-17 0,-14-37 16 16,21 44-47-16,-21-44-42 0,23 24-68 0,-23-24-99 16,0 0-146-16,31 0 185 0,-35-28 253 0</inkml:trace>
  <inkml:trace contextRef="#ctx0" brushRef="#br5" timeOffset="132808.8381">3827 6562 1090 0,'0'0'182'15,"-24"6"-95"-15,24-6-16 0,0 0-23 0,0 0-12 16,0 0-13-16,0 0-10 0,0 0-8 0,-9 24-2 16,9-24-3-16,0 0-1 0,32 14-2 0,-32-14-4 15,48-7-19-15,-22-10-23 0,15 8-38 0,-15-25-36 16,22 20-28-16,-18-26-99 0,0-1-190 0,20 22 20 16,-22-29 420-16</inkml:trace>
  <inkml:trace contextRef="#ctx0" brushRef="#br5" timeOffset="133011.9202">4272 6117 1315 0,'0'0'46'0,"-32"28"-13"0,32-28-1 0,-19 44 2 16,5-19-1-16,8 12 5 0,-8-6-6 16,7 15 3-16,-2-5-12 0,4 6 2 0,-2 1-14 15,3 1 4-15,1-1-12 0,1-4-15 0,0-4 26 16,4-1-30-16,0-2 20 0,1-2-38 0,6 0-5 15,-9-35-8-15,25 50-23 0,-25-50-20 0,35 22-79 16,-35-22-73-16,36-28-209 0,-1 21 13 0,-14-33 354 16</inkml:trace>
  <inkml:trace contextRef="#ctx0" brushRef="#br5" timeOffset="133217.9307">4711 6069 1141 0,'-30'21'79'0,"14"13"-29"0,-9-3 4 16,11 15 6-16,-9-5-8 0,11 10 1 0,-8-7-14 16,8 7-1-16,-2-5-18 0,5 3-3 15,2-1-17-15,3-3 4 0,4-2 9 16,4-5-29-16,1-1 22 0,0-8-77 0,13 9-12 16,-18-38 3-16,27 58-49 0,-27-58-19 0,25 29-127 0,-1-17-183 15,-24-12 93-15,29-5 365 0</inkml:trace>
  <inkml:trace contextRef="#ctx0" brushRef="#br5" timeOffset="133408.3071">4467 6228 1428 0,'-36'-4'61'0,"36"4"-27"0,0 0-9 16,0 0-3-16,0 0 9 0,34-2 10 0,-34 2 1 15,53-15-11-15,-19 2-11 0,7-4-12 16,3-3-4-16,2-3-6 0,0 4-5 0,0-7-24 16,9 10-35-16,-16-20-58 0,21 31-105 0,-32-14-243 15,10-1-61-15,1 17 251 0</inkml:trace>
  <inkml:trace contextRef="#ctx0" brushRef="#br5" timeOffset="133770.4011">2853 7350 1166 0,'-40'15'293'0,"40"-15"-257"0,0 0-22 0,-11-26-12 16,11 26-2-16,30-30 10 0,-1 12 8 0,4-6 14 16,19 4 0-16,4-4 2 0,13 1-6 0,7-5 0 15,11 3-3-15,7-3 3 0,11 1-9 16,3-1-2-16,8 0-7 0,5 3-1 0,-2 1-7 16,1 1 3-16,-3 3-6 0,-4 5 3 0,-1 2-2 15,-11 6 1-15,-2 2-2 0,-12 3 1 16,-9 4-2-16,-6 1-9 0,-12-3-11 0,-3 6-20 15,-16-10-23-15,3 10-15 0,-44-6-13 0,53-6-16 16,-53 6-6-16,0 0-22 0,11-28-56 0,-11 28-244 16,0 0 18-16,-37-40 336 0</inkml:trace>
  <inkml:trace contextRef="#ctx0" brushRef="#br5" timeOffset="134101.778">3009 7487 1216 0,'-37'0'97'0,"37"0"-67"15,0 0-8-15,36-7 16 0,-36 7 20 0,63-19 7 16,-26-1-1-16,18 6-9 0,-2-7-4 15,17 3-10-15,6-5-4 0,10 1-10 0,3-5-4 16,8 1-7-16,-1-4-1 0,3 3-8 0,-1 1 1 16,-3-1-6-16,-3 5 2 0,-8-1-4 0,-3 0 3 15,-5 7-1-15,-7 2 0 0,-5 2-1 0,-7 1-1 16,-9 4-1-16,-9 2-4 0,-9 5-9 0,-30 0-10 16,32 0-9-16,-32 0-4 0,0 0-17 0,0 0-29 15,0 0-34-15,-25 33-60 0,-16-38-44 16,41 5-45-16,-58 32-117 0,13-36-23 0,45 4 344 15</inkml:trace>
  <inkml:trace contextRef="#ctx0" brushRef="#br5" timeOffset="134688.2269">3534 7577 1300 0,'0'0'70'0,"0"0"-40"15,0 0-2-15,0 0-24 0,0 0 4 0,0 0 12 16,0 0 6-16,42-37-17 0,-10 26 16 0,2-5-27 15,6 0 13-15,5 1-3 0,1-1-3 16,1 2 0-16,-1 0-2 0,1 1 3 0,-5 3-2 16,-3 3 1-16,-4 0-3 0,-3 1-1 0,-5 3 0 15,-2 1-1-15,-25 2 0 0,40 0 0 0,-40 0-10 16,25 2-21-16,-25-2-26 0,0 0-46 0,0 0-59 16,0 0-148-16,14 23-192 0,-14-23 109 15,-19 26 393-15</inkml:trace>
  <inkml:trace contextRef="#ctx1" brushRef="#br5">11502 15200 0,'0'0'0,"0"0"0</inkml:trace>
  <inkml:trace contextRef="#ctx0" brushRef="#br7" timeOffset="152075.9156">360 8320 505 0,'0'0'63'0,"-23"-25"-6"0,23 25-5 0,0 0 7 16,0 0 2-16,0 0 8 0,-6-30-3 0,6 30 0 15,0 0-4-15,0 0 1 0,0 0-8 0,0 0-3 32,0 0-9-32,0 0-7 0,0 0-10 15,0 0-4-15,0 0-2 0,-5 37 2 0,5-37 1 0,-5 43 5 16,5-43-5-16,-4 47 1 0,4-47 12 0,-2 58-34 0,2-30 33 16,4 8-30-16,-4-6 15 0,7 1 5 0,-3-6-7 15,3-2 0-15,-7-23-10 0,14 37-1 0,-14-37-5 16,0 0 2-16,39 28-2 0,-39-28 1 0,37-2-1 15,-37 2 0-15,48-19 0 0,-23 3-3 0,3-5 5 16,2-5-6-16,0-4 4 0,2-7-4 0,0-4-11 16,0 2 27-16,0-1-36 0,-4 1 20 15,2 6-30-15,-7-6-19 0,6 12-9 0,-15-11-16 16,11 20-11-16,-20-12-27 0,-5 30-28 0,16-32-42 0,-16 32-63 16,0 0-164-16,0 0 150 0,0 0 261 15</inkml:trace>
  <inkml:trace contextRef="#ctx0" brushRef="#br7" timeOffset="152311.86">551 8794 1149 0,'-27'19'62'0,"27"-19"-24"0,-10 23-13 15,10-23 3-15,-5 28 7 0,5-28 2 0,0 41-10 16,0-13 0-16,-6 0-14 0,3 2 1 0,-3 0-8 16,1 2-2-16,0-2-6 0,1 0 0 0,2 3-16 15,-3-1-3-15,7 5-30 0,-2-37-24 0,0 60-48 16,0-60-68-16,5 26-98 0,-5-26-161 16,0 0 208-16,43 28 242 0</inkml:trace>
  <inkml:trace contextRef="#ctx0" brushRef="#br7" timeOffset="152726.96">781 8850 857 0,'-12'25'62'16,"12"-25"-53"-16,0 0-10 0,0 0 9 0,0 0 14 15,28 5 20-15,-28-5 19 0,36-11 6 0,-8 6-5 16,-3-12-11-16,12 4-16 0,-2-8-8 16,8 0-11-16,-2-4-1 0,1 1-9 0,-3 1 1 15,-2-2-7-15,-3 2 4 0,-6 2-4 0,-28 21 2 16,41-39-1-16,-41 39 3 0,21-26 0 0,-21 26 8 16,0 0 0-16,6-28 2 0,-6 28-3 0,0 0-5 15,-32-18-4-15,32 18-4 0,-41-3 0 0,14 10-1 16,-1 0 2-16,-2 3 0 0,-2 6 6 15,0-2-1-15,4 7 7 0,-2 0 1 0,7 8 8 16,-4 1-1-16,6 7 5 0,0-2-5 16,3 9 6-16,-2-2-9 0,8 7 5 0,0-5-12 15,6-1 3 1,3-6-10-16,5-9 1 0,-2-28-6 0,16 42 1 16,-16-42-4-16,33 21-2 0,-8-12-11 0,-25-9-13 0,55 0-15 15,-30-12-20-15,19 6-36 0,-19-25-60 0,28 17-95 16,-12-14-222-16,-6-24 58 0,22 22 422 15</inkml:trace>
  <inkml:trace contextRef="#ctx0" brushRef="#br7" timeOffset="152975.6875">1607 8128 1241 0,'0'0'28'0,"-27"12"-16"0,27-12-7 0,0 0 9 15,-21 36 5-15,21-36 17 0,-16 47 4 0,11-12 4 16,-8-1-5-16,8 8 1 0,-8 0-15 0,8 9-16 0,-4-3 24 16,2 14-35-1,4-3 22-15,-1 3-8 0,1-2-9 0,-1-4 8 16,-3-5-8-16,2-1 1 0,1-3-11 0,2-3 6 0,4-5-13 16,0-12-5-16,7-3-25 0,-9-24-22 0,0 0-30 15,0 0-33-15,47 21-41 0,-39-45-67 16,16-10-200-16,10 10 22 0,-16-38 415 0</inkml:trace>
  <inkml:trace contextRef="#ctx0" brushRef="#br7" timeOffset="153169.1146">1863 8072 1409 0,'0'0'37'0,"-31"45"-19"15,15-11-8-15,3 6 9 0,-1 3-3 0,2 10 11 16,-4-2-13-16,3 3 5 0,-1 4 2 0,3 2-31 15,3-3 22-15,1-1-27 0,1-1 8 0,3-8-1 16,6 2-22-16,-5-5-5 0,11 4-21 16,-10-18-22-16,18 17-33 0,-13-22 2 0,19 10-29 15,-23-35-6-15,30 36-46 0,-30-36-202 0,30 10 114 16,9 2 278-16</inkml:trace>
  <inkml:trace contextRef="#ctx0" brushRef="#br7" timeOffset="153512.8704">2184 8496 984 0,'-50'25'213'0,"26"-18"-177"15,24-7 0-15,-45 26 4 0,45-26 5 0,-42 35 0 16,24-8-2-16,-7-1-10 0,8 8 3 0,-5-3-9 16,6 10 3-16,0-4-8 0,6 5 6 0,-3-1-7 15,8 1 3-15,2-5-12 0,4-2 0 16,5-5-8-16,1-5 1 0,-7-25-4 0,26 37 1 15,-26-37-4-15,43 28 3 0,-18-21-1 16,3-3 1-16,-1-8 0 0,1-5-1 0,0-1 1 16,-1-10-3-16,-1 3 3 0,-1-10-4 0,-2-1 5 15,-3-4-5-15,-6-1 5 0,-2 1-4 0,-3 0 4 16,-4 3-5-16,-5 2 5 0,-1 1-4 0,-5-1 3 16,-3 4-4-16,9 23 2 0,-23-45-3 15,23 45 2-15,-30-36-2 0,30 36 2 0,-37-26-2 16,37 26 0-16,-37-14-1 0,37 14-6 0,-28-4-13 15,28 4-18-15,0 0-22 0,0 0-45 0,-34-1-64 16,34 1-105-16,25 15-212 0,-25-15 21 0,39-3 463 16</inkml:trace>
  <inkml:trace contextRef="#ctx0" brushRef="#br7" timeOffset="154012.9087">2515 8517 1328 0,'-25'6'50'0,"25"-6"1"0,-33 24 4 0,33-24 3 16,-27 25-5-16,27-25-10 0,-23 33-17 15,23-33-1-15,-21 43-12 0,14-19 1 0,0 3-5 16,5 3 2-16,-2 0-5 0,4 1 4 0,0-3-9 16,4 1 6-16,3-1-7 0,-7-28 2 0,19 44-3 15,-19-44 1-15,25 31 0 0,-25-31 0 16,29 13-1-16,-29-13-1 0,28 2 1 0,-28-2 1 15,30-9-1-15,-30 9 1 0,35-30 2 0,-35 30-3 16,36-48 4-16,-22 20-6 0,-2-2 4 16,3 2-3-16,-3 0 3 0,-3 0-4 0,0 1 4 15,-4 1-3-15,0 1 5 0,-5 25-4 0,9-39 3 16,-9 39-3-16,4-26 4 0,-4 26-4 0,0 0 2 16,0 0-2-16,0 0-2 0,0 0-1 0,0 0-1 15,0 0 1-15,0 0 1 0,0 33 4 0,-2-8-3 16,2 3 5-16,-2 4-5 0,0 0 4 15,2-4-4-15,0 2 5 0,2-2-5 0,-2-28 4 16,13 44-4-16,-13-44 2 0,17 33-1 16,-17-33 1-16,23 25-2 0,-23-25 3 0,34 14-2 15,-34-14 1-15,39-2 2 0,-39 2 0 0,44-21 1 16,-17 5-1-16,-2-3 2 0,1-2-3 0,-1-2 6 16,2-2 0-16,-6-1 6 0,-3-2-4 0,-4 0 1 15,-5 1-8-15,-4-1 2 0,-2 0-5 16,1-2 3-16,-2 3-5 0,-4 3 5 0,0-1-13 15,2 25-15-15,-14-49-23 0,14 49-79 0,-21-48-101 16,21 48-342-16,0-30 11 0,-18 6 332 0</inkml:trace>
  <inkml:trace contextRef="#ctx0" brushRef="#br8" timeOffset="163970.1451">652 9817 292 0,'0'0'75'0,"0"0"-6"0,-14-25 1 15,14 25 7-15,0 0 18 0,0 0 7 0,-9-28-2 16,9 28-9-16,0 0-11 0,0 0-15 0,-14-30-5 16,14 30-4-16,0 0-6 0,-25-14-1 0,25 14-1 15,-27-9-2-15,27 9 1 0,-39 2-3 0,13 0-4 16,26-2-5-16,-51 23-5 0,26 0 0 0,-5-4-8 15,1 7 0-15,-1 3-9 0,4 2 2 16,-1-1-9-16,4 5 3 0,4-1-6 16,3-4 3-16,3-2-5 0,6-3 3 0,7-25-5 15,2 46 1-15,-2-46-2 0,19 29 3 0,-19-29-3 16,41 23 1-16,-13-16-2 0,3-5-4 0,2 2-10 16,-1-11-17-16,9 5-21 0,-11-14-18 0,14 13-18 15,-14-22-24-15,18 21-28 0,-23-26-47 16,23 23-48-16,-16-7-135 0,-6-17-8 0,22 25 355 15</inkml:trace>
  <inkml:trace contextRef="#ctx0" brushRef="#br8" timeOffset="164704.6924">909 9738 670 0,'0'0'78'0,"0"0"-20"16,0 0 1-16,0 0 4 0,0 0 5 0,-25-16 4 15,25 16-7-15,0 0-3 0,0 0-7 0,0 0-9 16,0 0-8-16,0 0-6 0,0 0-2 0,0 0-4 15,0 0-1-15,0 0-2 0,0 0-2 0,0 0-5 16,-9 23 2-16,9-23-3 0,-2 54 4 16,-3-20-4-16,3 6 3 0,-5-3-6 15,4 4 6-15,-1-8-7 0,2-1 6 0,1-7-8 16,1-25 1-16,5 40-6 0,-5-40 1 0,0 0-3 16,21 28 1-16,-21-28 1 0,25-1-2 0,-25 1 3 15,37-18-3-15,-37 18 2 0,48-46-3 0,-20 18 3 16,1-9-4-16,3-2 5 0,-2-1-7 0,-2-2 6 15,0-3-7-15,-3 10 5 0,0-2-4 16,-6 9 4-16,-19 28-3 0,27-40 2 0,-27 40-3 16,0 0 2-16,0 0-3 0,0 0-2 0,0 0-1 15,0 0-7-15,2 26 2 0,-9 6-1 0,-6 10 7 16,-1 9-1-16,0 9 11 0,-4 3-9 0,2 4 10 16,0 5-12-16,2 4 11 0,0 2 6 15,2 4-22-15,-1-2 25 0,1-3-21 16,-2-3 10-16,-1-3 14 0,-1-11-9 0,4-4 6 15,1-9-13-15,3-3 7 0,-1-8-6 0,2-5 5 16,7-31-1-16,-16 39 1 0,16-39 0 0,0 0 4 16,-25 28-4-16,25-28 0 0,0 0-4 0,-25-5-5 15,25 5-2-15,0 0-7 0,-34-39-8 0,20 15-17 16,14 24-16-16,-21-62-23 0,23 36-20 0,-15-22-36 16,26 23-45-16,-24-26-64 0,24 2-210 15,4 19 22-15,-18-26 379 0</inkml:trace>
  <inkml:trace contextRef="#ctx0" brushRef="#br8" timeOffset="165204.8049">1584 9778 903 0,'0'0'75'0,"-16"-30"-19"15,16 30 11-15,-15-24 1 0,15 24 4 16,0 0-12-16,-30-20-14 0,30 20-10 0,0 0-10 16,-37 18-3-16,37-18-4 0,-30 35 6 0,30-35 1 15,-35 53 5-15,15-25-3 0,4 11 3 0,-1-6-5 16,2 4 3-16,-2-3-8 0,6-2-1 0,2-6-8 15,9-26-3-15,-5 42-6 0,5-42 0 0,9 30-6 16,-9-30 4-16,0 0-4 0,37 23 4 16,-37-23-1-16,41-2 2 0,-17-7 0 0,3-3-2 15,3-5 3-15,2-6-5 0,-2-4 5 0,4 1-3 16,-4-4 4-16,0 2-5 0,-4-6 5 0,-1 1-6 16,-3 3 5-16,-5 0-4 0,-3 3 2 15,-3 3-3-15,-11 24 4 0,12-44-3 0,-12 44 4 16,2-27-2-16,-2 27 1 0,0 0 0 0,0 0 0 15,0 0-2-15,-30-16-1 0,30 16 0 16,0 0-2-16,-28 34 2 0,15-11-2 0,1 10 3 16,0 3-4-16,-1 2 5 0,3 6-9 0,-1-1-1 15,4 1-16-15,-2-6-4 0,9 5-19 0,-5-13-6 16,15 5-14-16,-10-35-3 0,23 44-18 0,-23-44-12 16,36 19-13-16,-36-19-15 0,44-3-13 0,-44 3-54 15,50-39-93-15,-6 30-62 0,-28-35 351 16</inkml:trace>
  <inkml:trace contextRef="#ctx0" brushRef="#br8" timeOffset="165532.9621">2026 9738 865 0,'-17'-35'215'0,"17"35"-108"0,0 0-19 0,0 0-15 16,-38-4-15-16,38 4-13 0,0 0-13 0,-21 32-4 16,21-32-7-16,-21 42 2 0,10-17-7 15,4 5 2-15,-2-2-6 0,4 3 4 0,-2-1-6 16,3 2 5-16,-1-5-4 0,3-1 2 0,2-26-4 15,-1 37 0-15,1-37-6 0,0 0 1 0,0 0-3 16,17 25 1-16,-17-25 3 0,0 0 2 0,30-16 6 16,-30 16-1-16,36-34 4 0,-11 8-7 15,-2-8-1-15,5-4-6 0,-1-3 4 0,-3 1-7 16,1-1 10-16,-4 6-2 0,-1 0 6 16,-2 6-2-16,-4 3 3 0,-14 26-2 0,19-33 1 15,-19 33-1-15,0 0-2 0,0 0-1 0,0 0-4 16,0 0-2-16,0 0-2 0,0 0 0 0,11 26-1 15,-11 2 4-15,0 6-6 0,-2 4 5 0,0 1-6 16,1 2-2-16,2-3-6 0,1 1 4 0,2-2-16 16,1-7 0-16,4 4-24 0,-9-34-22 15,21 61-42-15,-21-61-83 0,28 34-285 0,-28-34-83 16,34 23 201-16</inkml:trace>
  <inkml:trace contextRef="#ctx0" brushRef="#br2" timeOffset="172719.6949">1132 11340 505 0,'-27'-22'177'0,"27"22"-85"0,0 0 7 15,-24 0-2-15,24 0 6 0,-29-7-21 0,29 7-22 16,-37-16-26-16,37 16-15 0,-46-18-2 0,19 4 7 16,3 3 20-16,-6-6-8 0,30 17 11 0,-54-32-40 15,30 14 13-15,-5-4-24 0,3-3 14 0,-1-1 0 16,2-3-7-16,2-2 3 0,2-3-6 15,3 2 2-15,4-5-5 0,4 4 7 0,1-2-7 16,5-2 7-16,1 3-7 0,3-1 6 0,5 2-6 16,-2-4 22-16,5 3-2 0,-3 1 5 0,2 1-6 15,4 0-12-15,3 1-6 0,2 2 4 16,3 1-4-16,-19 28 4 0,39-38-3 0,-39 38 1 16,32-25-2-16,-32 25 1 0,0 0-2 15,32-9 1-15,-32 9 0 0,0 0 0 0,16 25 2 16,-16-25-3-16,5 46 3 0,-5-15-7 0,-3 6 1 15,-3 9-9-15,-6-2 6 0,0 7-4 0,-8 2 12 16,1-2-5-16,-6 7 10 0,-2 2-8 0,2 0 13 16,-5 2-7-16,4-3 11 0,-3-6 16 0,8-3-29 15,3-13 33-15,8 0-29 0,3-9 7 0,5-5 2 16,2-23-8-16,12 33-2 0,-12-33-2 16,39 14-1-16,-9-16 0 0,8-5 0 0,6-8 2 15,7-12-12-15,9 1-16 0,1-20-19 16,11 16-80-16,-19-26-45 0,27 20-176 0,-16-2-167 15,-15-13 130-15,13 28 383 0</inkml:trace>
  <inkml:trace contextRef="#ctx0" brushRef="#br2" timeOffset="173797.1295">377 11830 813 0,'-24'12'38'0,"24"-12"-21"0,0 0-7 16,0 0 4-16,0 0 15 0,0 0 19 0,0 0 14 15,0 0 5-15,0 0-8 0,0 0-14 0,0 0-18 16,0 0-9-16,0 0-5 0,-25 13 4 0,25-13 4 15,-11 37 7-15,11-37-4 0,-16 56 6 16,6-24-8-16,3 7 4 0,-6-1 13 0,4 5-34 16,-3-6 31-16,5 0-33 0,-2-13 13 0,9-24 1 15,-9 35-7-15,9-35-3 0,0 0-6 16,0 0 0-16,0 0-2 0,0 0 0 0,0 0-2 16,0 0 2-16,0 0 2 0,0 0 0 0,34-14 4 15,-34 14-3-15,25-38 1 0,-11 4 15 0,-2 2-31 16,4-1 29-16,-5-4-30 0,3 5 14 0,-3 2 3 15,-4 4-2-15,0-1 8 0,-2 3-4 0,-5 24 6 16,7-37-3-16,-7 37 1 0,0 0-1 16,0-32 4-16,0 32-1 0,0 0 0 0,0 0 0 15,0 0-4-15,0 0-1 0,0 0-3 0,0 0-2 16,0 0-1-16,0 0 0 0,0 0-2 16,0 0 0-16,0 0 0 0,0 0 1 0,4 30 0 15,-4-30 3-15,0 0-3 0,17 34 1 0,-17-34-2 16,0 0 2-16,29 33-1 0,-29-33 2 0,24 19-2 15,-24-19 0-15,27 13 0 0,-27-13 1 16,32 1 0-16,-32-1 0 0,37-7 1 0,-37 7 0 16,44-19 4-16,-44 19-1 0,43-32 6 0,-43 32-1 15,44-40 5-15,-44 40-6 0,43-46 0 0,-43 46-5 16,37-44 0-16,-37 44-3 0,28-42 3 0,-28 42-3 16,18-30 2-16,-18 30-2 0,0 0 2 0,0 0-1 15,0 0 2-15,0 0 3 0,0 0-2 16,0 0 1-16,0 0-2 0,0 0-3 15,0 0-1-15,7 42 2 0,-9-8-4 0,-1 3 6 16,-4 1-5-16,0 3 3 0,-1-2-9 0,3-1 1 16,2 1-17-16,-1-7-8 0,9 6-10 0,-6-11-30 15,13 12-21-15,-12-39-63 0,21 45-87 0,-21-45-152 16,0 0-84-16,41 30 257 0</inkml:trace>
  <inkml:trace contextRef="#ctx0" brushRef="#br2" timeOffset="174205.9552">1208 11930 719 0,'0'0'253'16,"0"0"-209"-16,-28-26-16 0,28 26 15 16,0 0 12-16,-25-28 13 0,25 28 2 0,0 0-9 15,0 0-9-15,-34-25-6 0,34 25-8 0,0 0-1 16,-28 4-3-16,28-4-5 0,-25 12-4 0,25-12-3 15,-32 23 1-15,32-23 3 0,-35 40 2 0,35-40-3 16,-37 55 1-16,17-27-8 0,6 4 3 0,-2-6-6 16,4 3-17-16,12-29 10 0,-18 42-20 15,18-42 25-15,0 0-13 0,4 26 11 16,-4-26-12-16,0 0 1 0,35 7-1 0,-35-7 2 16,41-10 0-16,-15-4-14 0,4-2 30 0,2-5-30 15,2 0 29-15,0-1-15 0,-4 3-2 0,-2-2 2 16,-28 21-2-16,44-37 2 0,-44 37-3 0,32-30 4 15,-32 30-2-15,0 0 1 0,0 0 0 0,0 0-3 16,0 0 0-16,0 0 1 0,0 0-5 16,0 0-2-16,0 0-3 0,0 0-7 0,0 0 2 15,0 0-5-15,-16 26 1 0,16-26-7 0,-16 44-1 16,15-15-11-16,1-29-4 0,0 52-6 0,0-52-35 16,14 57-28-16,-14-57-82 0,23 42-46 15,-23-42-69-15,0 0-114 0,55 30 243 0,-55-30 180 16</inkml:trace>
  <inkml:trace contextRef="#ctx0" brushRef="#br2" timeOffset="174645.7784">1647 11835 1280 0,'-42'-26'103'0,"42"26"-49"15,0 0-10-15,-30-9 0 0,30 9-4 16,0 0-10-16,-29 0-12 0,29 0-9 0,0 0-6 15,-26 23-2-15,26-23 0 0,-14 35 2 0,8-7 3 16,3 1 7-16,1-1-3 0,4 4 4 0,0-4-4 16,1 2 2-16,4-4-6 0,-7-26 4 0,16 35-9 15,-16-35 2-15,21 30-3 0,-21-30-17 0,25 18 16 16,-25-18-15-16,32 0 19 0,-32 0 17 0,37-11-15 16,-37 11 16-16,37-24-18 15,-37 24 1-15,32-36 6 0,-32 36-3 0,27-38 4 16,-27 38-7-16,19-46 2 0,-19 46-6 0,15-42 4 15,-15 42-4-15,7-34 2 0,-7 34-2 0,0 0 2 16,3-25 0-16,-3 25 2 0,0 0-2 0,0 0-1 16,0 0-2-16,0 0-1 0,-7 37 2 0,4-8-4 15,-1 6 5-15,-1 11-7 0,-2 3-10 0,1 0 26 16,-3 4-23-16,2-7 26 0,-2 3-8 16,-1-3-6-16,1-2 5 0,-3 0-7 0,-1-3 7 15,-1 1-7-15,0 2 7 0,-4-2-3 0,0-1 8 16,3-8-3-16,-1-8 3 0,16-25-5 0,-27 37 0 15,27-37-4-15,-25 14-4 0,25-14-9 16,0 0-11-16,-25-2-29 0,25 2-30 0,0 0-47 16,-26-67-65-16,26 67-108 0,21-58-212 0,-21 9 51 15,16 22 432-15</inkml:trace>
  <inkml:trace contextRef="#ctx0" brushRef="#br2" timeOffset="175089.9502">2048 11983 1120 0,'-13'28'324'0,"13"-28"-288"0,0 0-27 0,0 0-9 16,0 0-1-16,0 0 7 0,0 0 10 15,0 0 6-15,37-12-1 0,-37 12-3 0,39-21-9 16,-39 21-2-16,45-32-2 0,-45 32 5 0,47-33 1 16,-47 33 6-16,46-39-2 0,-46 39 2 0,39-37-9 15,-39 37 0-15,25-30-1 0,-25 30 6 0,0 0 4 16,16-35 7-16,-16 35 1 0,0 0-1 16,-7-28-6-16,7 28-4 0,0 0-6 0,-34-25-2 15,34 25-3-15,-37-7 0 0,37 7 0 16,-40 4 0-16,40-4 0 0,-43 19-2 0,43-19 1 15,-42 37-2-15,42-37 2 0,-39 51-4 0,19-19 6 16,2 3-5-16,4 5 5 0,0 1-5 0,3-2 5 0,4-2-7 16,2-2-11-16,3-5 11 0,6-4-13 0,-4-26 24 15,16 37-10-15,-16-37 6 0,28 20-17 0,-28-20-5 16,39 3-12-16,-12-5-17 0,-27 2-13 16,63-33-67-16,-43-11-45 0,33 25-81 0,-28-27-61 15,12-2-149-15,13 25 125 0,-26-30 338 0</inkml:trace>
  <inkml:trace contextRef="#ctx0" brushRef="#br2" timeOffset="175438.3854">2590 11820 954 0,'-20'28'308'16,"20"-28"-246"-16,-30 40-11 0,30-40-2 0,-23 39 4 16,23-39-3-16,-16 37 1 0,16-37-9 0,-12 30-4 15,12-30-13-15,-6 25-5 0,6-25-7 0,0 0-3 16,0 0-2-16,0 0-1 0,0 0-2 0,20 24 0 15,-20-24 3-15,0 0-1 0,25-5 3 0,-25 5-1 16,28-18 2-16,-28 18-5 0,30-30 1 0,-30 30-3 16,30-37-1-16,-30 37-3 0,27-37 4 15,-27 37-5-15,23-35 2 0,-23 35 0 0,17-33 0 16,-17 33-1-16,0 0 1 0,18-27-2 0,-18 27 3 16,0 0-3-16,0 0 0 0,0 0 1 0,25-21 0 31,-25 21 0-31,0 0-1 0,0 0 2 0,0 0-1 15,0 0 1-15,0 0 0 0,28 37 1 0,-28-37-3 16,9 46 3-16,-5-18-3 0,-3 4 3 16,-1 1-5-16,2 2 2 0,-2 2-11 0,-2 0-17 15,4-3 21-15,-2-6-37 0,5 0 16 0,-5-28-26 16,16 32-21-16,-16-32-19 0,27 11-36 0,-27-11-41 16,37-29-133-16,-5 6-169 0,-12-28 82 0,24 18 392 15</inkml:trace>
  <inkml:trace contextRef="#ctx0" brushRef="#br2" timeOffset="175645.2083">3252 11201 1457 0,'-11'55'124'0,"-12"-25"-98"0,9 5-8 16,-2 0 9-16,4 6 4 0,-2-4-8 0,3 5 1 15,0 0-11-15,6 1 3 0,0-1-12 16,3 2 2-16,2-2-11 0,3 0 5 0,1-1-6 15,1-4 5-15,-1-2-6 0,-2-7-9 0,5 6-26 16,-7-34-19-16,10 54-46 0,-10-54-50 0,13 43-103 16,-13-43-227-16,0 0 21 0,3 42 313 0</inkml:trace>
  <inkml:trace contextRef="#ctx0" brushRef="#br2" timeOffset="175832.7558">2993 11779 1428 0,'-42'12'101'0,"42"-12"-72"16,0 0-16-16,0 0-10 0,0 0 1 0,0 0 7 15,0 0 6-15,30 6 0 0,-30-6-4 16,39-9-8-16,-13 0-2 0,5-2-5 0,-1 3-5 16,-2-6-21-16,11 8-34 0,-39 6-42 0,71-17-40 15,-71 17-48-15,71-13-115 0,-29 20-152 0,-42-7 121 16,62 13 338-16</inkml:trace>
  <inkml:trace contextRef="#ctx0" brushRef="#br2" timeOffset="176207.8098">3619 11753 1067 0,'0'0'182'0,"0"0"-98"0,-27-22-2 0,27 22-7 15,-27-14-12-15,27 14-9 0,-30-5-11 0,30 5-10 16,-33 5-6-16,33-5-8 16,-39 20 0-16,39-20-1 0,-39 38 5 0,17-11-2 15,5 5 4-15,-3 1-3 0,4 2 2 0,0-3-6 16,6 0-2-16,1-6-11 0,5-1 0 0,4-25-6 16,4 35 1-16,-4-35-1 0,18 23 1 0,-18-23-1 15,28 14 1-15,-28-14 0 0,41-4 1 0,-13-6 2 16,2 1-2-16,0-9 1 0,2-3-1 15,-2 0 0-15,-3-5-2 0,-2 3 2 0,-4-4-3 16,-21 27 3-16,33-35-1 0,-33 35 2 0,0 0-2 16,22-28 2-16,-22 28 1 0,0 0 0 0,0 0 0 15,0 0-3-15,0 0-2 0,0 0-4 0,-14 32 0 16,14-32-3-16,-16 44-1 0,7-14-12 0,-2-4-6 16,6 6-25-16,5-32-30 0,-9 63-54 15,9-63-118-15,-7 32-313 0,5-4 31 16,2-28 311-16</inkml:trace>
  <inkml:trace contextRef="#ctx0" brushRef="#br2" timeOffset="177395.4237">620 13059 726 0,'0'0'252'0,"0"0"-171"0,-28-31-25 16,28 31 5-16,-25-16-16 0,25 16 14 0,-34-5-31 15,34 5 1-15,-40 1-8 0,40-1-7 0,-50 18 11 16,23-2-14-16,-3 1 25 0,4 12-28 0,-6-5 24 16,5 13-9-16,-5-3 9 0,8 6 9 15,-5 1-8-15,8 3 5 0,0-4-10 0,3 6 2 16,2-5-13-16,6-6-2 0,2-5-10 0,7-6 0 16,1-24-6-16,10 36 3 0,-10-36-4 15,30 19 3-15,-30-19-2 0,46 0 1 0,-14-7 3 16,2-5-3-16,5-10 3 0,0-6-2 0,5-7 2 15,-1-2-6-15,1-7 9 0,-2-2-9 0,-3 6 7 16,-1-4-6-16,-8 5 3 0,-4 2-3 16,-6 4 5-16,-2 3-5 0,-6 7 7 0,-12 23-4 15,14-34-13-15,-14 34 16 0,0 0-12 0,0 0 33 16,-9-24-16-16,9 24-1 0,0 0-5 0,-26 12-19 16,26-12 30-16,-23 33-14 0,23-33 15 0,-25 53-10 15,14-23-6-15,2 2 7 0,2 3-6 0,4-3 2 16,3-1-2-16,3-2 1 0,4-1-8 15,2-2 1-15,4-1-15 0,-13-25-10 16,30 37-21-16,-30-37-22 0,44 23-25 0,-44-23-38 16,57 5-70-16,-57-5-103 0,40-35-177 0,-1 26 96 15,-21-24 391-15</inkml:trace>
  <inkml:trace contextRef="#ctx0" brushRef="#br2" timeOffset="177692.2867">1082 13167 1043 0,'0'0'114'0,"-14"40"-97"0,5-15 1 0,-1 0 2 16,3 1 8-16,-4 1 4 0,7 4 11 0,4-31-2 15,-14 48 4-15,14-48-12 0,-10 39-4 16,10-39-7-16,0 24 0 0,0-24-5 0,0 0-3 16,0 0-3-16,0 0-4 0,0 0 3 15,0 0 3-15,0 0 6 0,0 0 5 0,26-10 7 16,-26 10-5-16,20-41-2 0,-8 13-12 0,1-6-2 15,-1-1-9-15,-1-2 3 0,-3 0-5 0,-1 0 8 16,-1 6-5-16,-4 1 7 0,-1 0-7 0,-2 3-13 16,-3 1 29-16,4 26-32 0,-5-37 30 0,5 37-21 15,-4-25-5-15,4 25-9 0,0 0-14 16,0 0-23-16,0 0-27 0,0 0-38 0,0 0-37 16,20 25-70-16,-20-25-223 0,0 0-1 15,35 47 311-15</inkml:trace>
  <inkml:trace contextRef="#ctx0" brushRef="#br2" timeOffset="178083.1666">1383 13258 1308 0,'-31'13'60'0,"31"-13"-26"0,0 0-7 0,0 0-6 15,0 0 0-15,1 24 3 0,-1-24 0 16,0 0 0-16,36 4-3 0,-36-4-1 16,46-12-3-16,-18 1-3 0,2 0-3 0,0-4-6 15,-3-1-2-15,1 0 1 0,-28 16 2 0,46-32-1 16,-46 32 4-16,37-33-1 0,-37 33 6 0,24-28 3 16,-24 28 5-16,0 0 2 0,3-36 2 0,-3 36-1 15,0 0-18-15,-18-37 22 0,18 37-35 0,-30-12 26 16,30 12-19-16,-40-7 1 0,40 7-2 15,-50 12-14-15,25 6 29 0,0 7-20 0,-3 6 28 16,3 6-2-16,0 7-4 0,2 11 3 0,2 1-10 16,5 2 3-16,4 1-8 0,6-1 4 0,5-7-6 15,2-9 2-15,10-7-7 0,2-8 2 16,-13-27-3-16,42 33 1 0,-12-26-2 0,4-10-8 16,6-6-13-16,3-14-24 0,12 0-45 0,-13-28-87 15,36 5-370-15,-23-1-46 0,-2-4 149 16</inkml:trace>
  <inkml:trace contextRef="#ctx0" brushRef="#br5" timeOffset="199331.6635">21655 9646 263 0,'0'0'91'0,"0"0"-20"0,3-24-6 0,-3 24 1 16,0 0-11-16,8-32-1 0,-8 32-13 0,0 0-7 15,12-25-10-15,-12 25-1 0,0 0-5 16,0 0 1-16,11-24-1 0,-11 24 3 0,0 0 2 15,0 0 11-15,0 0 7 0,0 0 10 16,0 0 2-16,0 0 3 0,0 0-4 0,0 0 0 16,0 0-3-16,0 0-2 0,0 0-7 0,0 0-8 15,0 0-7-15,0 0-6 0,0 0-6 0,0 0-4 16,0 0-4-16,0 0-1 0,0 0-2 0,0 0-1 16,0 0-1-16,0 0-1 0,0 0 1 15,0 0-2-15,0 0 4 0,0 0 0 0,0 0 1 16,-6 26 0-16,6-26 1 0,-5 30 2 0,5-30 4 15,-9 40-2-15,9-40 3 0,-11 43-7 0,11-43 4 16,-10 44-5-16,5-20 7 0,5-24-4 0,-13 50 3 16,13-50-2-16,-12 45 2 0,6-20-4 15,6-25 3-15,-8 49-5 0,8-49 2 0,-9 44-5 16,9-44 2-16,-6 43-4 0,6-43 5 16,0 40-3-16,0-40 3 0,2 44-3 0,-2-44 2 15,6 39-3-15,-6-39 3 0,3 35-3 0,-3-35 2 16,7 34-2-16,-7-34 2 0,5 30-3 0,-5-30 3 15,6 30-3-15,-6-30 4 0,5 28 17 0,-5-28-17 16,0 0 18-16,5 35-37 0,-5-35 15 0,0 0-15 16,7 25 17-16,-7-25 0 0,0 0 0 15,9 33 1-15,-9-33-1 0,0 0 1 0,7 28-2 16,-7-28 2-16,0 0-2 0,0 0 1 0,9 28 0 16,-9-28 1-16,0 0-2 0,0 0 1 0,0 0 0 15,23 25 0-15,-23-25 0 0,0 0 0 16,0 0 0-16,32 7 0 0,-32-7 0 0,0 0 1 15,34-7 0-15,-34 7-2 0,0 0 3 0,33-19-3 16,-33 19 2-16,0 0-1 0,32-28 0 16,-32 28 1-16,0 0 1 0,27-30-1 0,-27 30 1 15,0 0-3-15,19-37 3 0,-19 37 15 0,0 0-15 16,18-32 16-16,-18 32-36 0,0 0 18 0,14-30-18 16,-14 30 17-16,0 0 3 0,11-26-3 0,-11 26 2 15,0 0 0-15,0 0-1 0,0 0 1 0,0 0-1 16,0 0 0-16,0 0 0 0,0 0-3 0,0 0 1 15,0 0 1-15,0 0-1 0,0 0 1 16,0 0 0-16,0 0-1 0,0 0 1 16,0 0 2-16,0 0 0 0,0 0 0 0,0 0 0 15,26 3-1-15,-26-3 0 0,0 0 0 0,0 0 0 16,0 0 0-16,0 0 0 0,0 0 1 0,25 12-1 16,-25-12 0-16,0 0 0 0,0 0 0 0,0 0 0 15,30 22 1-15,-30-22 19 0,0 0-19 16,0 0 19-16,0 0-20 0,27 19 0 0,-27-19-17 15,0 0 18-15,0 0-18 0,0 0 16 0,0 0 0 16,25 19 0-16,-25-19 1 0,0 0 0 0,0 0 2 16,3 27-2-16,-3-27 1 0,0 0-1 0,-5 30 1 15,5-30-2-15,-5 24 3 0,5-24-3 16,0 0 2-16,-9 30-2 0,9-30 2 0,0 0-1 16,0 0 2-16,-9 30-2 0,9-30 1 15,0 0-2-15,0 0 2 0,0 0-2 0,0 0 1 16,5 23 0-16,-5-23 1 0,0 0-1 0,0 0 2 15,0 0-2-15,0 0 2 0,20 27-1 0,-20-27-1 16,0 0 0-16,0 0 0 0,0 0-1 0,25 19 2 16,-25-19-2-16,0 0 3 0,0 0-2 0,0 0 0 15,0 0 0-15,0 0-1 0,24 17 0 16,-24-17 1-16,0 0-1 0,0 0 1 0,0 0 1 16,0 0 0-16,0 0 0 0,0 0 1 0,0 0 1 15,0 0-1-15,29-17 2 0,-29 17 0 16,0 0 2-16,19-25 0 0,-19 25 0 0,14-24-2 15,-14 24 2-15,18-25-5 0,-18 25 3 0,20-30-3 16,-20 30 1-16,19-32-2 0,-19 32 1 0,21-30-2 16,-21 30 2-16,21-28-3 0,-21 28 3 15,0 0 15-15,29-30-35 0,-29 30 35 0,0 0-36 16,21-24 19-16,-21 24 2 0,0 0-2 0,16-25 3 16,-16 25-3-16,0 0 3 0,12-37-3 0,-12 37 3 0,13-28-2 15,-13 28 1-15,12-32-1 0,-12 32 2 0,13-32-2 16,-13 32 1-16,8-33-3 0,-8 33 3 0,13-35-2 15,-13 35 3-15,12-32-2 0,-12 32 2 16,16-30-2-16,-16 30 1 0,20-30-3 0,-20 30 3 0,16-28-4 16,-16 28 5-1,14-27-2-15,-14 27 1 0,12-24-1 0,-12 24 1 0,9-25-2 16,-9 25 2-16,7-25-2 0,-7 25 2 0,4-26-2 16,-4 26 3-16,1-28-4 0,-1 28 3 0,2-30-3 15,-2 30 3-15,0-30-2 0,0 30 2 0,-3-28-1 16,3 28 1-16,0-28-1 0,0 28 0 15,0-25-1-15,0 25 2 0,0 0-1 0,-2-32 1 0,2 32-1 16,0 0 1-16,0 0-2 0,-4-30 1 16,4 30 0-16,0 0 0 0,0 0-1 0,0 0 1 15,-7-26-1-15,7 26 0 0,0 0 0 0,0 0 0 16,0 0 1-16,0 0 1 0,-14-26-2 0,14 26 2 16,0 0-1-16,0 0 0 0,0 0 1 0,-16-27-1 15,16 27-2-15,0 0 2 0,0 0-1 16,0 0-1-16,0 0 2 0,-26-7-2 0,26 7 1 15,0 0-1-15,0 0 0 0,0 0 1 0,-31 18 1 0,31-18-1 16,0 0 2-16,0 0-1 0,-28 19 0 16,28-19 0-16,0 0 0 0,0 0 0 0,-30 12 3 0,30-12-3 15,0 0 0-15,-25 9 0 0,25-9-1 0,0 0 0 16,0 0 1-16,-26 14 0 0,26-14 0 16,0 0 0-16,0 0 0 0,0 0 0 0,-22 27-1 31,22-27 0-31,0 0 2 0,0 0-1 0,-7 33 1 15,7-33-2-15,0 0 2 0,-7 27-2 0,7-27 2 16,0 0-3-16,0 0 3 0,-9 31-1 0,9-31 1 16,0 0-1-16,0 0 2 0,-12 30-3 0,12-30 1 15,0 0 0-15,0 0-1 0,-14 32 2 0,14-32 0 16,0 0 0-16,-11 30 1 0,11-30-1 0,-7 24 2 16,7-24-3-16,-5 29 2 0,5-29-3 0,-4 26 2 0,4-26-1 0,0 0 1 15,-7 28-1-15,7-28 0 0,0 0 0 16,0 0 1-16,0 0 0 0,0 0 2 0,0 0 1 15,0 0 2-15,0 0 2 0,0 0 3 0,0 0 2 16,0 0-2-16,0 0-3 0,0 0-3 16,0 0-4-16,0 0 0 0,-28 7-1 0,28-7 0 15,0 0 1 1,0 0-2-16,-25 6 1 0,25-6-1 0,0 0 0 16,0 0 2-16,0 0-1 0,-27 12 1 0,27-12 0 0,0 0 0 15,0 0-2-15,0 0 1 0,0 0 0 0,0 0 0 16,0 0 0-16,0 0 0 0,0 0 1 0,0 0-1 15,0 0 0-15,0 0 1 0,0 0 1 0,0 0 0 16,0 0-1-16,0 0-1 0,0 0-1 16,0 0 1-16,-28 2-1 0,28-2 3 0,0 0-3 15,-25 8 1-15,25-8-1 0,0 0 0 0,-24 9 2 0,24-9 0 16,0 0-1-16,0 0 0 0,0 0 0 0,0 0-1 16,0 0 1-16,0 0-2 0,0 0 2 0,0 0-1 15,0 0 1-15,-8-37 0 0,8 37 2 0,9-24-4 16,-9 24 3-16,7-29-1 0,-7 29 2 15,9-26-3-15,-9 26 2 0,0 0-1 0,7-28 2 16,-7 28-2-16,0 0 1 0,0 0-2 16,0 0 2-16,-3-27-1 0,3 27 0 0,0 0 1 15,0 0-1-15,0 0 0 0,0 0 1 0,0 0 0 0,0 0 1 16,-11-28-4-16,11 28 2 0,0 0-3 0,0 0 2 16,0 0 1-16,2-23 0 0,-2 23 1 15,0 0 0-15,0 0-1 0,0 0 1 0,0 0 0 16,0 0-3-16,0 0 3 0,0 0-2 0,0 0 1 15,0 0 1-15,0 0-2 0,0 0 1 0,0 0-1 16,0 0 1-16,-27-14 0 0,27 14 0 0,0 0 1 31,0 0-2-31,0 0 2 0,0 0-1 0,0 0-2 16,0 0 1-16,0 0 2 0,-24 14-2 0,24-14 2 16,0 0 0-16,0 0-1 0,-22 30 0 15,22-30 1-15,0 0-2 0,-21 32 0 0,21-32 1 0,0 0 0 16,-19 28 0-16,19-28 1 0,0 0-2 0,-23 27 2 15,23-27-2-15,0 0 3 0,0 0-3 0,-23 30 2 16,23-30-2-16,0 0 1 0,0 0 0 16,0 0 2-16,0 0-2 0,-25 24-1 15,25-24 1-15,0 0-2 0,0 0 3 0,0 0-1 16,0 0 0-16,0 0 1 0,0 0-1 16,0 0 0-16,0 0 0 0,0 0 0 0,0 0 0 15,0 0 1-15,0 0 0 0,0 0 1 0,0 0-1 16,0 0-1-16,0 0 0 0,0 0 0 0,0 0 1 15,0 0 0-15,-16-24-1 0,16 24 0 0,0 0 0 0,0 0-1 16,-25-9 2-16,25 9-1 0,0 0 0 0,0 0-1 16,-25-9 1-16,25 9-1 0,0 0 0 0,0 0 1 15,0 0-1-15,-7-26 1 0,7 26 1 16,0 0-2-16,4-25 3 0,-4 25-4 0,9-25 2 16,-9 25-1-16,10-30 2 0,-10 30-2 0,16-35 2 15,-16 35-2-15,16-33 2 0,-16 33-3 0,14-37 3 0,-14 37-1 16,11-36 1-16,-11 36-1 0,9-26 0 0,-9 26-3 15,0 0 3-15,5-32 1 0,-5 32 1 0,0 0-1 16,0 0 0-16,-2-24-3 0,2 24 3 0,0 0-1 16,0 0 0-16,0 0 1 0,0 0-1 15,-7-29-1 1,7 29 2-16,0 0-3 0,0 0 2 0,5-26-2 16,-5 26 2-16,0 0-1 0,6-28 2 0,-6 28-2 15,0 0 2-15,5-25-2 0,-5 25-13 0,0 0 33 16,0 0-34-16,0 0 35 0,0 0-20 15,0 0 1-15,0 0-1 0,-19-24 0 0,19 24 3 16,0 0-2-16,0 0-1 0,-29-2 0 0,29 2-2 16,-26 5-17-16,26-5 35 0,-29 14-34 0,29-14 33 15,-28 28-13-15,28-28-3 0,-30 46 4 0,16-16-4 16,1 4 3-16,-1 1-6 0,2 0-3 16,5 2-31-16,-4-12-29 0,23 13-82 0,-12-38-88 15,0 0-297-15,27 20 35 0,-27-20 254 16</inkml:trace>
  <inkml:trace contextRef="#ctx0" brushRef="#br5" timeOffset="202144.7618">22691 9507 554 0,'0'0'193'0,"0"0"-110"0,0 0-30 0,0 0-3 15,0 0-4-15,0 0 7 0,0 0-2 0,-9-30 3 16,9 30-6-16,0 0-5 0,0 0-6 0,0 0-5 16,0 0-2-16,0 0-1 0,0 0-3 0,0 0 2 15,0 0 1-15,0 0 0 16,0 0-4-16,0 0-2 0,0 0-7 0,0 0-5 15,0 0-2-15,0 0-3 0,0 0-1 0,0 0-1 16,0 0 0-16,0 0 0 0,0 0 3 0,0 0 4 16,0 0 3-16,0 0-1 0,0 0-1 0,20 30-6 15,-20-30 1-15,-2 28-5 0,2-28 2 0,-5 35 1 16,5-35 4-16,-11 41 0 0,11-41 6 16,-11 42-7-16,11-42 3 0,-10 44-7 0,10-44 3 15,-14 48-5-15,5-22 3 0,0 1-3 0,2-1 5 16,0 0-6-16,-2 1 4 0,2-4-4 0,0 5 3 15,7-28-1-15,-13 44 2 0,13-44-3 0,-7 37 3 16,7-37-4-16,-3 30 4 0,3-30-3 0,1 28-1 16,-1-28-1-16,4 25-1 0,-4-25 0 15,0 0 3-15,7 28-2 0,-7-28 3 16,0 0-4-16,5 28 1 0,-5-28-1 0,0 0 1 16,2 30 0-16,-2-30 2 0,-2 25-2 0,2-25 1 15,-5 26-1-15,5-26 2 0,-9 28-1 0,9-28 3 16,-10 29-2-16,10-29-13 0,-13 26 32 0,13-26-32 15,0 0 32-15,-18 32-17 0,18-32 0 0,0 0 0 16,-10 33 0-16,10-33 0 0,0 0-5 0,-9 32 3 16,9-32-3-16,0 0 3 0,-9 35-2 15,9-35 0-15,0 0-1 0,-3 35 3 0,3-35-3 16,0 0 2-16,-2 35-1 0,2-35 0 16,0 0-1-16,0 0 2 0,2 29-1 0,-2-29 0 15,0 0-1-15,0 0 1 0,0 0 0 0,0 0 0 16,0 0 1-16,0 0-2 0,8 24 1 0,-8-24 0 15,0 0-1-15,0 0 2 0,0 0-1 16,0 0 0-16,0 0 0 0,0 0 0 0,18 25 0 16,-18-25 0-16,0 0 0 0,0 0 0 0,0 0 0 15,0 0 0-15,0 0 0 0,0 0-1 0,0 0 0 16,0 0 1-16,27 21-1 0,-27-21 1 0,0 0 0 16,0 0 1-16,28 5-2 0,-28-5 1 0,0 0-1 15,28-3 0-15,-28 3 1 0,0 0 0 16,36-7 0-16,-36 7 1 0,25-9 0 15,-25 9-1-15,0 0 0 0,35-18 0 0,-35 18 2 16,0 0-2-16,30-26 1 0,-30 26-3 0,0 0 2 16,21-28-1-16,-21 28 2 0,0 0 0 0,13-28 1 15,-13 28-2-15,0 0 1 0,0 0-2 0,1-30 2 16,-1 30-2-16,0 0 2 0,0 0 0 0,-12-29-1 16,12 29 0-16,0 0 0 0,0 0-1 0,0 0 1 15,-19-24-2-15,19 24 2 0,0 0-2 16,0 0 2-16,0 0-1 0,0 0 0 0,0-28 0 15,0 28 0-15,0 0-1 0,0 0 1 0,12-30 0 16,-12 30 1-16,0 0-1 0,18-27 1 16,-18 27-1-16,0 0-17 0,0 0 33 0,21-31-34 15,-21 31 36-15,0 0-16 0,19-25 1 0,-19 25 1 16,0 0-4-16,0 0 2 0,0 0-2 16,18-25 1-16,-18 25 0 0,0 0 1 0,0 0 0 15,0 0-2-15,0 0 2 0,0 0-1 0,0 0-2 16,0 0 2-16,0 0-1 0,0 0-1 0,0 0 3 15,0 0-1-15,0 0-1 0,30-14 2 0,-30 14-1 16,0 0 1-16,29-17 0 0,-29 17-1 0,0 0 0 16,28-16 1-16,-28 16-2 0,0 0 1 0,25-14 1 15,-25 14-1-15,0 0 1 0,0 0 0 16,25-6-3-16,-25 6 2 0,0 0-1 16,0 0-2-16,0 0 4 0,0 0-2 0,0 0 2 15,0 0 1-15,0 0-2 0,0 0 0 0,0 0 1 16,12 25-1-16,-12-25 0 0,0 0 0 0,0 0-1 15,3 26 2-15,-3-26-2 0,0 0 0 0,2 25 2 16,-2-25-3-16,0 0 3 0,4 27-2 0,-4-27-14 16,0 0 32-16,3 28-31 0,-3-28 31 15,0 0-16-15,0 0-2 0,4 30 1 0,-4-30-1 16,0 0 2-16,3 26-2 0,-3-26 2 0,0 0-2 16,-3 26 2-16,3-26-1 0,0 0 2 0,-13 27-2 15,13-27 1-15,0 0-1 0,-17 32 1 0,17-32-2 16,0 0 2-16,0 0 0 0,-21 31 1 15,21-31-1-15,0 0 3 0,0 0-3 16,0 0 1-16,0 0-3 0,0 0 2 0,0 0-2 16,-6 27 1-16,6-27-1 0,0 0 1 0,0 0-1 15,0 0 1-15,0 0 0 0,29 17 0 0,-29-17 0 16,0 0 1-16,0 0-1 0,0 0 1 0,26 20-1 16,-26-20 0-16,0 0 0 0,0 0-1 0,0 0 1 15,0 0 0-15,27 17 1 0,-27-17 0 0,0 0-2 16,0 0 2-16,0 0-2 0,0 0 1 15,0 0 0-15,24 23 0 0,-24-23 0 0,0 0-1 16,0 0 0-16,25 5 0 0,-25-5 0 0,0 0 1 16,32-3 1-16,-32 3-1 0,27-11 2 15,-27 11-2-15,24-14 1 0,-24 14-1 0,25-19 1 16,-25 19-2-16,25-23 3 0,-25 23-3 0,25-26 3 16,-25 26-3-16,21-29 2 0,-21 29-2 0,18-30 2 15,-18 30-2-15,16-31 2 0,-16 31-3 16,10-35 3-16,-10 35 0 0,4-34-18 0,-4 34 17 15,0-30-15-15,0 30 29 0,-5-35-11 0,5 35 13 16,-6-37-15-16,6 37-1 0,-3-39 1 0,3 39-2 16,-6-37 3-16,6 37-3 0,-1-35 2 0,1 35-1 15,1-26 1-15,-1 26-2 0,6-27 2 0,-6 27-3 16,0 0 3-16,10-33-2 16,-10 33 1-16,0 0 0 0,16-30 1 0,-16 30-1 15,0 0 0-15,16-32-1 0,-16 32 1 0,0 0-2 16,14-33 4-16,-14 33-1 0,0 0-1 0,11-36 1 15,-11 36 0-15,5-26-2 0,-5 26 3 0,4-30-3 16,-4 30 2-16,2-33-1 0,-2 33 2 0,0-30-5 16,0 30 3-16,0-32-2 0,0 32 3 0,1-32-1 15,-1 32 1-15,0 0-1 0,6-33 1 16,-6 33-2-16,0 0 1 0,2-28 0 0,-2 28 0 16,0 0-1-16,-2-29 0 0,2 29-4 0,0 0 0 15,-2-30-2-15,2 30 4 0,0 0-1 0,0-31 3 16,0 31-2-16,0 0 3 0,-4-34-3 0,4 34 2 15,0-24-2-15,0 24 2 0,-1-25-2 16,1 25 4-16,0 0-2 0,-7-32 2 0,7 32-2 16,0 0 1-16,0 0-2 0,0 0 1 15,-29-26 1-15,29 26 0 0,0 0 0 0,0 0-1 16,-30-2 1-16,30 2-1 0,0 0-1 0,-28 9 2 16,28-9 0-16,0 0-1 0,-32 10 1 0,32-10 0 15,0 0-1-15,-35 7 1 0,35-7 0 0,0 0-1 16,-32 8 1-16,32-8 0 0,0 0 0 0,-29 8 0 15,29-8 1-15,0 0-2 0,-24 16 3 16,24-16-2-16,0 0 0 0,-22 23-1 0,22-23 0 16,0 0 1-16,-17 34 1 0,17-34-1 15,0 0 0-15,-15 28-2 0,15-28 2 0,0 0-1 16,0 0 2-16,-1 31-1 0,1-31 1 0,0 0-1 16,3 30 1-16,-3-30 0 0,0 0 1 0,7 32-2 15,-7-32 2-15,0 0-2 0,7 30 2 0,-7-30-2 16,0 0 0-16,4 30 0 0,-4-30 1 15,0 0-1-15,-5 23 2 0,5-23-2 0,0 0 0 16,0 0 1-16,-16 30 2 0,16-30-2 0,0 0 2 16,0 0-2-16,-27 16 1 0,27-16 0 0,0 0-1 15,-27 5 0-15,27-5 0 0,0 0 1 0,0 0-2 16,-31 3 1-16,31-3-1 0,0 0-1 0,0 0 1 16,-27-3 0-16,27 3 0 0,0 0-1 15,0 0 2-15,-25 0-1 0,25 0-1 16,0 0 2-16,0 0-2 0,0 0 1 0,0 0 0 15,-26-11 0-15,26 11 0 0,0 0 0 0,0 0-2 16,0 0 1-16,-6-30-1 0,6 30 3 0,6-24-2 16,-6 24 3-16,7-30-3 0,-7 30 1 0,9-32-1 15,-9 32 1-15,10-32 0 0,-10 32 2 0,9-38-4 16,-9 38 4-16,9-37-3 0,-9 37 2 16,5-34-3-16,-5 34 4 0,4-28-5 0,-4 28 5 15,2-25-4-15,-2 25 3 0,0 0-1 0,-6-24 1 16,6 24 0-16,0 0-1 0,0 0-1 0,0 0 1 15,-10-27-1-15,10 27 2 0,0 0-2 16,0 0 2-16,0 0 0 0,-15-28-18 0,15 28 17 16,0 0-16-16,0 0 15 0,0 0 1 0,0 0 19 15,0 0-19-15,-26-19 17 0,26 19-17 16,0 0-2-16,0 0 1 0,-28-4 2 0,28 4-2 16,0 0-15-16,-31 16 31 0,31-16-33 0,-31 27 33 15,31-27-15-15,-38 42-2 0,19-16 3 0,19-26-2 16,-41 44 3-16,41-44-3 0,-39 35 3 0,39-35-3 15,-28 20 0-15,28-20-10 0,0 0-14 0,0 0-11 16,0 0-30-16,0 0-48 0,0 0-14 16,28 17-107-16,-28-17-250 0,29-24 27 0,2 20 210 15</inkml:trace>
  <inkml:trace contextRef="#ctx0" brushRef="#br5" timeOffset="203612.5561">23527 9551 287 0,'0'0'135'16,"0"0"-44"-16,0 0 5 0,0 0-2 15,4-26 3-15,-4 26-18 0,0 0-5 0,0 0-12 16,0 0-2-16,0 0-4 0,0 0-2 16,0 0-8-16,0 0-4 0,0 0-5 0,0 0-4 15,0 0 0-15,0 0 1 0,0 0 1 0,0 0 0 16,0 0-3-16,0 0-4 0,0 0-3 0,0 0-6 15,0 0-1 1,0 0-4-16,0 0-4 0,0 0-1 0,0 0-2 0,0 0-3 0,0 0-1 0,0 0-2 16,0 0 0-16,0 0 0 0,0 0 2 0,0 0-1 31,0 0 2-31,0 0 0 0,0 0 1 0,14 35-1 16,-14-35 4-16,0 26-1 0,0-26 5 0,-4 34-3 15,4-34 3-15,-7 40-5 0,7-40 3 0,-11 41-6 0,11-41 2 16,-14 40-5-16,14-40 3 0,-14 41 0 0,14-41 6 0,-18 39-2 15,18-39 4-15,-14 42-3 16,14-42-1-16,-10 33-5 0,10-33 1 0,-8 34-5 16,8-34 2-16,-3 30-1 0,3-30 0 0,-2 26 0 15,2-26 2-15,-3 27-3 0,3-27 2 0,-2 24-1 0,2-24 0 16,-4 28-1-16,4-28 2 0,-5 32-1 0,5-32 1 16,-9 34-1-16,9-34 1 0,-9 31 0 0,9-31 2 15,-10 34 0-15,10-34 3 0,-11 31-3 16,11-31 3-16,-5 29-3 0,5-29 1 0,-4 22 1 15,4-22-17 1,0 0 15-16,-2 32-17 0,2-32 30 0,0 0-14 16,4 25 14-16,-4-25-15 0,0 0 0 0,7 28 0 15,-7-28-2-15,0 0 3 0,5 32-3 0,-5-32 2 16,0 0-2-16,6 31 2 0,-6-31-2 0,0 0 2 16,5 27-1-16,-5-27 1 0,0 0-2 15,-2 26 2-15,2-26-1 0,0 0 1 0,-3 30-1 16,3-30 1-16,0 0-2 0,-2 28 0 0,2-28 1 15,0 0-1-15,0 25 0 0,0-25 2 16,0 0-2-16,0 0 2 0,0 0-2 0,11 28 0 16,-11-28 0-16,0 0 1 0,0 0 0 0,30 9 1 0,-30-9-1 15,0 0-1-15,30-2 1 0,-30 2-1 0,25-7 2 16,-25 7 0-16,24-12 0 0,-24 12-2 16,0 0 2-16,34-21-2 0,-34 21 1 0,0 0 0 15,34-32 0-15,-34 32 0 0,21-30 0 0,-21 30-1 16,19-32 2-16,-19 32-3 0,20-37 4 0,-20 37-3 15,19-44 2-15,-19 44-3 0,16-47-12 0,-10 22 27 16,-1-1-26-16,2 1 28 0,0-5-13 0,2-3-5 0,-2 3 4 16,0-4-5-16,0 1 2 0,-2 3-3 15,1 2 3-15,-3 0-2 0,-3 28 4 0,6-48-1 16,-6 48 3-16,1-37-5 0,-1 37 5 0,2-35-5 16,-2 35 3-1,2-34-1-15,-2 34 1 0,0-28-1 0,0 28 0 16,-2-26-2-16,2 26 2 0,-3-27-3 0,3 27 2 15,-6-26-1-15,6 26 0 0,-5-28-1 0,5 28 4 16,-7-30-4-16,7 30 5 0,-7-28-2 16,7 28 1-16,-5-23-1 0,5 23 2 15,0 0-1-15,-6-27 1 0,6 27-2 0,0 0 1 16,0 0 0-16,0 0-1 0,0 0 2 0,0 0-1 16,0 0-2-16,0 0 0 0,-21-26-2 0,21 26-1 0,0 0 1 15,0 0 0-15,0 0-1 0,-11-23 0 0,11 23-1 0,0 0 2 0,-8-25-2 0,8 25 6 16,0 0-2-16,-11-30 2 15,11 30-1-15,0 0 2 0,-11-31-1 0,11 31 2 16,0 0-2 0,0 0 2-16,-16-25-3 0,16 25 1 0,0 0 0 15,0 0 0-15,0 0 1 0,0 0-1 16,-26-14 0-16,26 14-2 0,0 0-4 0,0 0-6 0,-27 7-4 16,27-7-2-16,0 0 6 0,-32 23-10 0,32-23-9 15,-28 17-6-15,28-17-8 0,-23 29-39 0,23-29-37 16,-20 37-69-16,20-37-34 0,-31 21-224 15,36 14 65-15,-5-35 265 0</inkml:trace>
  <inkml:trace contextRef="#ctx0" brushRef="#br5" timeOffset="206228.5798">23902 9548 653 0,'0'0'103'0,"0"0"-15"16,-28-9 7-16,28 9-8 0,0 0-7 0,0 0-13 15,0 0-12-15,0 0-12 16,0 0-2-16,0 0-5 0,0 0 0 0,0 0-2 15,0 0-1-15,0 0-2 0,0 0-4 0,0 0 1 16,0 0-1-16,0 0-3 0,0 0-3 0,0 0-3 16,0 0-9-16,0 0-3 0,0 0-4 0,0 0 2 15,0 0 8-15,0 0 5 0,0 0 2 0,27 2-2 16,-27-2-5-16,26-4-5 0,-26 4-2 0,29-2-1 16,-29 2-2-16,30-10-1 0,-30 10 1 15,35-11-4-15,-35 11 3 0,39-9-2 0,-39 9 2 16,41-14 0-16,-41 14-1 0,42-14 0 0,-42 14 1 15,39-10-2-15,-39 10 2 0,36-8-2 0,-36 8 1 16,28-1 1-16,-28 1-3 0,0 0 2 16,32 1 0-16,-32-1-1 0,0 0 2 0,25 8-1 15,-25-8-1-15,0 0 2 0,0 0-2 0,0 0 1 16,0 0 0-16,26 15 1 0,-26-15 0 16,0 0-1-16,0 0 0 0,0 0-1 0,0 0 2 15,30 7 0-15,-30-7-1 0,0 0 0 0,32-7 2 16,-32 7-3-16,0 0 2 0,32-10-1 0,-32 10 0 15,0 0 0-15,28-7 0 0,-28 7 0 0,0 0 0 16,25 2 1-16,-25-2-1 0,0 0 0 0,0 0 0 16,0 0 0-16,25 15-1 0,-25-15 3 15,0 0-2-15,0 0 1 0,0 0-1 0,12 27-1 16,-12-27 0-16,0 0 3 0,0 0-2 16,0 0 2-16,0 0-1 0,9 26 0 0,-9-26-1 15,0 0-1-15,0 0 1 0,0 0 0 0,0 0-1 16,9 27 2-16,-9-27-2 0,0 0 2 0,0 0-2 15,0 0 2-15,7 28-2 0,-7-28 2 0,0 0-2 16,0 0 1-16,0 0 0 0,2 26 1 16,-2-26 0-16,0 0 0 0,0 0-1 0,-19 34 1 15,19-34-1-15,0 0 3 0,-27 26-3 0,27-26 2 16,0 0-2-16,-30 27 0 0,30-27-1 0,0 0 2 16,-30 26-1-16,30-26 1 0,0 0-2 0,-29 23 3 15,29-23-3-15,0 0 2 0,0 0-2 16,0 0 1-16,0 0 1 0,0 0 0 0,0 0 0 15,0 0 1-15,0 0 1 0,0 0-2 16,-24 14 2-16,24-14-4 0,0 0 2 0,0 0-1 16,0 0 0-16,0 0 1 0,-30-5 0 0,30 5 1 15,0 0 0-15,-25 1 0 0,25-1 2 0,0 0 1 16,-30 2 0-16,30-2-1 0,0 0-1 0,-31 0-2 16,31 0 1-16,0 0 2 0,-30 2 3 0,30-2 0 15,0 0 1-15,0 0-1 0,0 0-3 16,-24 0-1-16,24 0-1 0,0 0-3 0,0 0 1 15,0 0 1-15,0 0-3 0,0 0 1 0,0 0 1 16,0 0-1-16,0 0 1 0,0 0-1 0,0 0 0 16,0 0 2-16,0 0-2 0,0 0 2 15,0 0-2-15,-16 28 1 0,16-28 1 0,0 0 1 16,0 0-2-16,-18 30 1 0,18-30-2 0,0 0 1 16,-16 28 0-16,16-28 2 0,0 0-1 15,-9 30 1-15,9-30-1 0,0 0 1 0,-3 32-3 16,3-32 1-16,0 0-1 0,7 33 1 0,-7-33 0 15,0 0 1-15,9 29-2 0,-9-29 2 0,0 0-2 16,0 0 2-16,17 29-2 0,-17-29 2 0,0 0-1 16,0 0 0-16,7 25-1 0,-7-25 1 0,0 0 0 15,2 27 2-15,-2-27-4 0,0 0 3 16,-5 35-1-16,5-35 1 0,-6 28-1 16,6-28 4-16,-7 32-5 0,7-32 1 0,-5 31 0 15,5-31-1-15,-2 32-1 0,2-32 4 0,4 35-4 16,-4-35 3-16,9 36-3 0,-9-36-13 0,7 26 31 15,-7-26-31-15,0 0 31 0,12 39-16 0,-12-39 0 16,9 28 1-16,-9-28-2 0,9 33 3 0,-9-33-4 16,5 32 4-16,-5-32-2 0,-2 30 2 15,2-30-3-15,-3 28 3 0,3-28-3 0,-5 32 2 16,5-32-1-16,-7 28 0 0,7-28-1 0,0 0 2 16,-15 32-1-16,15-32 2 0,0 0-2 0,-12 24 1 15,12-24-2-15,0 0 1 0,0 0-1 0,0 0 2 16,-11 25-1-16,11-25 0 0,0 0 0 15,0 0 0-15,0 0-1 0,-3 26 0 0,3-26 1 16,0 0-1-16,0 0 1 0,0 0 2 16,0 0-2-16,0 0 0 0,0 0 0 0,-14 27-1 15,14-27 1-15,0 0-1 0,0 0 0 0,-32 17 2 16,32-17-3-16,0 0 2 0,-30 13-1 0,30-13 1 16,0 0 1-16,-32 9-1 0,32-9 0 0,0 0 1 15,0 0-2-15,-30-6 1 0,30 6 0 0,0 0-1 16,0 0 0-16,0 0 0 0,-23-23 1 15,23 23-2-15,0 0 2 0,-16-24-2 0,16 24 2 16,0 0-1-16,-18-28 2 0,18 28-1 0,0 0 1 16,-16-29-2-16,16 29 1 0,0 0-1 15,0 0 2-15,-18-24-1 0,18 24 1 0,0 0-1 16,0 0-1-16,-9-30 0 0,9 30 2 0,0 0-3 16,-3-30 3-16,3 30-2 0,2-25 2 0,-2 25-2 15,3-30 2-15,-3 30-3 0,7-31 4 16,-7 31-4-16,6-29 3 0,-6 29-2 0,7-30 2 15,-7 30-2-15,9-29 1 0,-9 29 0 0,8-29 1 16,-8 29-2-16,7-26-15 0,-7 26 31 0,0 0-31 16,6-34 31-16,-6 34-14 0,0 0-2 0,2-35 3 15,-2 35-2-15,0 0 2 0,-2-35-2 0,2 35 0 16,0-28-2-16,0 28 4 0,2-32-4 0,-2 32 4 16,1-32-2-16,-1 32 0 15,2-28 0-15,-2 28 1 0,0-28-2 0,0 28 1 16,0 0 0-16,-2-30 1 0,2 30-1 0,0 0 2 15,0 0-3-15,0 0 1 0,-9-26 0 0,9 26 0 16,0 0 0-16,0 0 1 0,0 0-2 0,0 0 1 16,0 0 1-16,0 0 0 0,0 0-2 0,0 0 1 15,0 0-2-15,-10-25 3 0,10 25-1 16,0 0 0-16,0 0 0 0,0 0 0 0,3-32-1 16,-3 32 2-16,0 0-1 0,4-31 0 0,-4 31-1 15,0 0 1-15,11-34-1 0,-11 34 1 0,0 0 0 16,0 0 2-16,5-28-2 0,-5 28 1 15,0 0-1-15,0 0 0 0,0 0 0 0,0 0 1 16,0 0-2-16,0 0 1 0,-5-26-1 0,5 26 1 16,0 0 0-16,0 0 0 0,0 0 0 15,0 0-1-15,0 0 2 0,0 0-1 0,0 0-2 16,0 0 1-16,0 0-2 0,0 0 1 0,0 0 1 16,0 0-1-16,0 0 2 0,0 0-2 0,0 0 2 15,0 0-1-15,0 0 1 0,0 0 0 0,0 0 0 16,0 0 1-16,0 0 0 0,-18 28-1 0,18-28 1 15,0 0-1-15,-28 23 0 0,28-23 0 0,-25 14 0 16,25-14-1-16,0 0 0 0,-32 19 1 16,32-19 0-16,0 0 1 0,-28 12 0 15,28-12-1-15,0 0 0 0,0 0 0 0,-27 11 1 16,27-11 0-16,0 0 1 0,0 0-2 0,-25-4 0 16,25 4 1-16,0 0-2 0,0 0 2 0,0 0-1 15,-18-31 1-15,18 31-2 0,0 0 1 0,-8-35-1 16,8 35 2-16,-2-32-1 0,2 32 4 15,2-32-6-15,-2 32 4 0,-2-33-4 0,2 33 2 16,-4-30-1-16,4 30 2 0,0 0-2 0,-9-30 1 16,9 30 0-16,0 0 1 0,0 0-1 0,-10-28 2 15,10 28-2-15,0 0 2 0,0 0-2 0,0 0-1 16,0 0 1-16,0 0 0 0,0 0-2 0,0 0 3 16,0 0-1-16,0 0-2 0,0 0 2 15,0 0-2-15,10-30 1 0,-10 30 1 16,0 0 0-16,23-25 1 0,-23 25-2 0,0 0 1 15,29-28-1-15,-29 28 0 0,0 0 0 0,30-23 3 16,-30 23-2-16,0 0 0 0,25-14-1 0,-25 14 1 16,0 0-2-16,0 0 2 0,26 3 0 0,-26-3-2 15,0 0 2-15,0 0-2 0,32 25 2 0,-32-25-1 16,0 0-1-16,34 25-8 0,-34-25-3 0,28 10-4 16,-28-10-3-16,32 0 1 0,-32 0-14 15,39-3-18-15,-39 3-37 0,42-2-97 0,-42 2-222 16,0 0-111-16,36-21 51 0,-36 21 462 15</inkml:trace>
  <inkml:trace contextRef="#ctx0" brushRef="#br5" timeOffset="208807.0246">24643 9590 671 0,'0'0'126'0,"0"0"-45"0,0 0-3 15,0 0-8-15,0 0-7 0,0 0-10 0,0 0-8 16,0 0-1-16,-13-27 0 0,13 27-6 0,0 0 0 16,0 0-6-16,0 0-1 0,0 0-6 15,0 0-4-15,0 0-2 0,0 0-2 0,0 0 3 16,0 0-3-16,0 0 0 0,0 0 0 0,0 0-3 15,0 0 1-15,0 0 0 0,0 0-3 0,0 0 0 16,0 0-3-16,0 0 1 0,-5 27-4 0,5-27 2 16,-5 37-4-16,5-37 5 0,-7 46-2 15,5-22 3-15,-3 1-2 0,5 1 5 16,-2 4-3-16,0 2 4 0,0-2-6 0,0 2 1 16,-1-1-6-16,1 3 3 0,-1-3-4 0,1 1 5 15,-2-2-6-15,1 4 4 0,-3-1-3 0,3-3 5 16,-2 2-6-16,1-2 5 0,-1-4-6 0,1 0 2 15,4-26-3-15,-5 46-14 0,5-46 31 0,0 37-31 16,0-37 31-16,-2 35-14 0,2-35-3 0,0 32 2 16,0-32-3-16,0 28 3 0,0-28-3 15,0 27 2-15,0-27 0 0,0 0 1 0,-2 30 0 16,2-30-1-16,0 0 0 0,-1 23 0 0,1-23 0 16,0 0 1-1,0 0-1-15,-13 33 1 0,13-33-1 0,0 0 2 0,0 0 0 0,-16 28 3 0,16-28 1 0,0 0-1 16,0 0 0-16,0 0-3 0,0 0-1 0,0 0-1 15,0 0-1-15,0 0 0 0,0 0-1 16,0 0 0-16,0 0 2 0,0 0 1 16,0 0-1-16,0 0 0 0,0 0 0 0,0 0 0 15,0 0 1-15,0 0 0 0,0 0-1 0,27 7 0 16,-27-7 0 0,0 0 1-16,0 0-1 0,0 0 0 15,0 0 0-15,0 0 0 0,0 0-1 0,26 14 1 0,-26-14 0 16,0 0 0-16,0 0 0 0,0 0 0 0,30 2 1 0,-30-2-1 15,0 0 0-15,0 0 0 0,31-2-1 0,-31 2 2 16,0 0-2-16,28-3 2 0,-28 3 0 0,0 0 0 16,30 5 0-16,-30-5-2 0,0 0 1 15,0 0 0-15,30 5-1 0,-30-5 2 0,0 0-1 0,0 0 0 16,0 0 0-16,28 7 0 0,-28-7 1 0,0 0 0 16,0 0-2-16,0 0 1 0,31-1-2 0,-31 1 1 15,0 0 1-15,26-6-1 0,-26 6 1 16,0 0 0-16,36-21 1 0,-36 21-2 0,26-16 2 15,-26 16-3-15,28-19 2 0,-28 19-2 0,25-21-1 16,-25 21-2-16,25-19 2 0,-25 19-2 0,0 0 3 31,27-15 0-31,-27 15 1 0,0 0 0 0,0 0 0 16,0 0 0-16,0 0 2 0,0 0-1 0,0 0 0 16,0 0 0-16,0 0-1 0,0 0 1 15,0 0 0-15,0 0 0 0,0 0-1 0,0 0 0 16,0 0 1-16,0 0-2 0,0 0 1 0,30-28-4 0,-30 28-3 15,0 0-5-15,0 0-1 0,30-26-2 0,-30 26 4 16,0 0 2-16,0 0 3 0,0 0 3 0,25-23 3 0,-25 23 1 16,0 0 1-16,0 0-1 0,0 0 1 0,0 0-1 0,0 0 0 15,0 0 1-15,-16-25-1 0,16 25 2 16,0 0-1-16,0 0-1 0,0 0 0 16,-27-21 0-16,27 21 1 0,0 0-1 0,0 0 2 15,0 0-2-15,0 0 1 0,-25-7-2 0,25 7 1 16,0 0 0-16,0 0-1 0,0 0 0 0,0 0-1 15,-26-7-1 1,26 7 1-16,0 0 1 0,0 0 0 0,-25 0 1 16,25 0 0-16,0 0 0 0,0 0 1 15,-28-2-2-15,28 2 1 0,0 0 2 0,-29 6-1 16,29-6 3-16,-25 7 2 0,25-7 0 0,0 0 2 16,-31 10 0-16,31-10-3 0,0 0-1 0,0 0-3 15,0 0-1-15,0 0-1 0,0 0 1 0,-25 6 1 16,25-6-1-16,0 0 0 0,0 0 1 0,0 0-3 15,0 0 4-15,0 0-1 0,0 0 1 0,0 0 0 0,0 0-1 16,0 0 0-16,-6-27-1 0,6 27 0 0,0 0-1 16,0 0 2-16,0 0-1 0,-14-23 2 0,14 23 0 15,0 0-19-15,0 0 36 0,0 0-35 0,0 0 35 16,0 0-15-16,-26-17-3 0,26 17 1 0,0 0-2 16,0 0 1-16,0 0-1 0,0 0 0 0,0 0-1 15,0 0 0-15,0 0 0 0,-11-29 2 0,11 29-1 16,0 0 1-1,0 0-2-15,9-30 2 0,-9 30-1 16,0 0 0-16,14-28 1 0,-14 28 0 0,0 0-2 16,14-24 1-16,-14 24-1 0,0 0 1 0,0 0-2 15,0 0 2-15,0 0-2 0,0 0 1 0,0 0 0 16,0 0 1-16,25-18 0 0,-25 18-1 0,0 0 2 16,0 0-1-16,0 0 0 0,0 0-2 0,27 11 2 15,-27-11 0-15,0 0 1 0,0 0 1 16,28 7-2-16,-28-7 0 0,0 0 0 0,28-4 0 15,-28 4 1-15,0 0-1 0,30-12 0 0,-30 12 1 0,25-13-2 16,-25 13 2-16,25-14-2 0,-25 14 2 0,0 0-1 16,30-19 0-16,-30 19 0 0,0 0 1 0,0 0 0 15,0 0 0-15,0 0 0 0,0 0-2 0,0 0 4 16,0 0 1-16,0 0-2 0,0 0 2 16,0 0-4-16,0 0 0 0,7-23 0 15,-7 23 0-15,0 0-1 16,0 0 1-16,0 0-1 0,0 0 1 0,0 0 0 15,-12-28 0-15,12 28-2 0,0 0 2 0,0 0-2 16,-2-28 2-16,2 28 0 0,0 0 1 0,0 0-2 16,2-28 1-16,-2 28-1 0,0 0 0 0,0 0 0 15,0 0 1-15,0 0-1 0,-16-25 0 0,16 25 1 16,0 0-1-16,0 0 0 0,-25-7 2 16,25 7-1-16,0 0 0 0,0 0 0 0,-25-9-1 15,25 9 1-15,0 0 0 0,-24-7 0 0,24 7 2 0,0 0-3 16,0 0 3-16,-31-11-2 0,31 11 1 0,0 0 0 15,0 0 0-15,0 0 0 0,-28-7 0 0,28 7-1 16,0 0 1-16,0 0-2 0,0 0 2 0,0 0-1 16,0 0 0-16,0 0 0 0,0 0-1 15,-25-8 1-15,25 8 1 0,0 0-1 0,0 0 0 16,0 0-1-16,0 0 0 0,-25 0 1 0,25 0 0 0,0 0-1 16,0 0 1-16,0 0 0 0,-24 1 1 0,24-1-1 15,0 0 1-15,0 0-1 0,0 0 0 0,0 0-1 16,0 0-1-16,0 0 2 0,0 0 0 0,0 0 0 15,5-24 1-15,-5 24-3 0,0 0 1 16,25-30-1-16,-25 30 2 0,0 0 0 0,33-34 2 16,-33 34-2-16,27-24 1 0,-27 24 0 0,0 0 0 15,34-34-1-15,-34 34 1 0,0 0-3 16,0 0 4 0,28-28-2-16,-28 28 1 0,0 0-1 0,0 0 0 15,0 0 2-15,0 0 0 0,0 0 0 0,0 0 0 16,0 0-2-16,0 0 0 0,0 0 0 0,0 0 0 0,0 0 0 15,23 28-1-15,-23-28 1 0,0 0 0 0,0 0-2 16,30 30 2-16,-30-30-1 0,0 0 1 0,34 9 2 16,-34-9-2-16,25 0 2 0,-25 0-2 0,24-4 0 15,-24 4 0-15,0 0 0 0,36-19 1 0,-36 19 0 16,0 0 0-16,32-30-1 0,-32 30 1 0,0 0-2 16,16-26 3-16,-16 26-2 0,0 0 2 15,1-27-1-15,-1 27 2 0,0 0-2 16,-7-28 0-16,7 28-1 0,0 0 0 0,-10-26 1 15,10 26 0-15,0 0-2 0,-14-30 2 0,14 30-3 16,0 0 3-16,-20-30-1 0,20 30 0 0,0 0 1 16,-21-30-1-16,21 30 0 0,0 0 1 0,-23-27-3 15,23 27 3-15,0 0-2 0,-27-22 2 0,27 22-2 16,0 0 1-16,-25-23 0 0,25 23 2 16,0 0-2-16,-30-13 0 0,30 13 0 0,0 0 0 15,-32-3 0-15,32 3 1 0,-26 3 1 0,26-3-3 16,-30 9 3-16,30-9-3 0,-39 11 2 0,39-11-1 15,-39 14 1-15,39-14-1 0,-37 10 1 16,37-10-1-16,-38 4 1 0,38-4-1 0,-31 0-1 16,31 0 0-16,-31-2 0 0,31 2-6 0,-24-2-10 15,24 2-13-15,0 0-26 0,0 0-50 16,0 0-63-16,0 0-107 0,1 27-222 0,-1-27 27 16,23 31 290-16</inkml:trace>
  <inkml:trace contextRef="#ctx0" brushRef="#br2" timeOffset="215729.1281">551 14040 678 0,'0'0'130'0,"0"0"-48"15,0 0-30-15,0 0-2 0,0 0-5 0,0 0 9 16,0 0-1-16,0 0-2 0,0 0-6 0,0 0-14 16,0 0-13-16,0 0-5 0,0 0 3 0,0 0 1 15,7 36 5-15,-3-10-11 0,1 11-2 0,-1 2-10 16,-3 8 5-16,1 3-7 0,-4 4 5 0,-1 3-22 16,-6-5-11-16,7 8-44 0,-14-17-37 0,16 15-33 15,-14-21-28-15,14 5-67 16,5 4-139-16,-5-46 176 0,-3 53 203 0</inkml:trace>
  <inkml:trace contextRef="#ctx0" brushRef="#br2" timeOffset="215916.6322">466 14509 1149 0,'-21'26'113'0,"21"-26"-39"0,-27 14-18 16,27-14-16-16,0 0-9 0,0 0-14 0,0 0-14 15,0 0-4-15,0 0 1 0,0 0 1 0,0 0-1 16,43-22 1-16,-18 6-4 0,5-4 0 0,0-6-21 16,10 1-21-16,-6-14-43 0,19 17-51 0,-21-28-63 15,23 15-139-15,-2 5-82 16,-21-21 208-16</inkml:trace>
  <inkml:trace contextRef="#ctx0" brushRef="#br2" timeOffset="216307.2966">1088 13903 1011 0,'0'0'59'0,"-30"12"-23"0,30-12 25 0,0 0-8 0,-32 16 9 16,32-16-7-16,0 0-17 0,-13 30-9 0,13-30-11 16,-7 30-16-16,7-30 15 0,-3 46-12 0,-1-16 10 15,4 2 6-15,-3 1-1 0,3 4 6 16,-6-4-1-16,6 6 1 0,-5-2-6 0,5 0 8 15,-4-3-7-15,6-4 7 0,-2-30-13 16,0 38-4-16,0-38-6 0,0 0-3 0,7 25-2 16,-7-25 1-16,0 0-1 0,0 0-1 0,36-2 4 15,-36 2-3-15,26-24 3 0,-26 24-3 0,36-41 2 16,-17 15-2-16,1-3 3 0,-1 3-5 0,1 0 3 16,-20 26-3-16,33-37 1 0,-33 37 1 0,0 0 1 15,29-23-1-15,-29 23 2 0,0 0-2 0,0 0 2 16,0 0 0-16,12 40-2 0,-12-40 2 15,0 51-7-15,-2-21-1 0,0 5-5 16,1-1 3-16,1-6-8 0,0-28-1 0,1 48-18 16,-1-48-8-16,9 33-16 0,-9-33-9 0,0 0-20 15,0 0-20-15,50 28-27 0,-50-28-47 0,37-17-105 16,-5 15-127-16,-18-26 172 0,25 28 242 0</inkml:trace>
  <inkml:trace contextRef="#ctx0" brushRef="#br2" timeOffset="216642.5634">1495 14231 996 0,'-25'23'38'16,"25"-23"-12"-16,0 0 4 0,0 0 4 16,0 0 16-16,0 0 5 0,0 0-1 0,41 15-6 15,-41-15-8-15,35-15-6 0,-35 15-2 0,45-22-5 0,-45 22 1 16,47-30-7-16,-22 9-4 0,2 5-7 0,-27 16-2 15,44-38-5-15,-44 38-1 0,30-34 0 0,-30 34 4 16,0 0 9-16,18-35 11 0,-18 35 1 16,0 0 1-16,-12-28-12 0,12 28-6 0,0 0-6 0,-39-23-1 15,39 23-3-15,-41-5 0 0,16 8 0 16,-3 2-2-16,-1 8 3 0,-1 8 0 0,2 4 6 31,1 5 1-31,1 7 7 0,1 0-5 0,4 5 5 16,3-3-8-16,7 3 1 0,6-9-7 0,5 2 1 15,7-6-7-15,-7-29 4 0,37 38-4 0,-7-27-3 16,8-4-12-16,4-14-23 0,13 5-40 0,-12-29-67 16,35 31-137-16,-13-25-253 0,-7-7 29 15,13 23 402-15</inkml:trace>
  <inkml:trace contextRef="#ctx0" brushRef="#br2" timeOffset="217420.6765">889 14838 1061 0,'-39'-14'108'0,"39"14"-38"0,-47 2-1 15,47-2-3-15,-52 5-6 0,26 4-10 16,-10-4-12-16,8 9-6 0,-9-1 18 0,8 4-37 16,-4 3 31-16,6 3-34 0,-3-1 7 0,5 7 2 15,2-5-7-15,2 8-1 0,5-4-7 0,2 4 4 16,3-2-7-16,4-4 5 0,4 1-3 0,3-27-1 15,1 42-2-15,-1-42 1 0,16 39-5 0,-16-39 5 0,29 30-2 16,-29-30 1-16,39 21 1 0,-39-21-1 16,47 14 0-16,-20-11 1 0,1-4-2 0,2-3-1 15,1 1 2-15,-3-1 1 0,2-1 0 0,-2 1 3 16,-1 4-3-16,-27 0-2 0,42-3 1 0,-42 3-1 16,25 7 1-16,-25-7-1 0,0 0 1 0,0 0 2 15,14 37-2-15,-14-37 4 0,-10 39-5 0,-3-15 2 16,-4 3-2-16,-5 3 4 0,-8-1-1 0,0 5 3 15,-2 1-7-15,2-3 4 0,4-2-7 16,1-7 7-16,25-23-4 0,-36 31-5 0,36-31-16 16,0 0-30-16,0 0-54 0,0 0-48 0,0 0-66 15,0 0-172-15,9-33-73 0,21 22 128 16,-19-33 338-16</inkml:trace>
  <inkml:trace contextRef="#ctx0" brushRef="#br2" timeOffset="217983.773">1130 15028 976 0,'-7'-42'140'0,"7"42"-102"0,-3-26 3 0,3 26 10 16,1-28 13-16,-1 28 4 0,0 0-7 0,16-25 5 15,-16 25-20-15,0 0-12 0,0 0-10 0,0 0-22 16,0 0 11-16,0 0-1 0,0 0 1 16,0 0 5-16,0 0-2 0,9 35 6 0,-7-10-8 15,0 7 0-15,-1 3-11 0,-1 5 3 0,0 3-8 16,-1 6 6-16,-3-3-8 0,1 3 7 16,-1-3-12-16,0-2-2 0,4 0-15 0,-1-11-10 15,10 4-35-15,-9-37-2 0,14 53-20 0,-14-53-31 16,21 28-24-16,-21-28-63 0,27-9-137 0,-1 13-72 15,-21-27 248-15</inkml:trace>
  <inkml:trace contextRef="#ctx0" brushRef="#br2" timeOffset="218202.5374">1235 14898 1308 0,'-29'11'141'16,"29"-11"-91"-16,0 0-23 0,-32-4 3 0,32 4-7 15,0 0-10-15,0 0 7 0,0 0-34 16,23-26 40-16,-23 26-33 0,39-35 18 0,-14 10-1 16,9 2-9-16,0-2 2 0,-1 1-5 0,4 1-2 15,-5 0-12-15,4 9-12 0,-10-7-19 0,6 15-19 16,-32 6-28-16,48-12-40 0,-48 12-69 0,27-12-176 16,-27 12-80-16,0 0 250 0</inkml:trace>
  <inkml:trace contextRef="#ctx0" brushRef="#br2" timeOffset="218405.7324">1247 15141 1170 0,'0'0'53'16,"0"0"-40"-16,0 0-3 0,0 0 11 16,0 0 18-16,0 0 12 0,27-17 1 0,-27 17-10 15,35-15-11-15,-35 15-12 0,48-26-7 0,-22 10-9 16,3-1 1-16,-3 3-4 0,1-2 0 0,-2 0-7 15,-1 7-11-15,-24 9-15 0,43-18-20 0,-43 18-27 16,34-8-35-16,-34 8-37 0,0 0-107 0,35 14-160 16,-35-14 36-16,4 28 383 0</inkml:trace>
  <inkml:trace contextRef="#ctx0" brushRef="#br2" timeOffset="218561.9407">1254 15465 1303 0,'0'0'89'15,"0"0"-53"-15,0 0-16 0,0 0-10 0,0 0-4 16,0 0 6-16,0 0 8 0,0 0 5 16,36-7-3-16,-36 7-5 0,49-31-12 0,-17 8-3 15,0-4-19-15,7 6-27 0,-11-16-50 0,22 19-71 16,-27-24-102-16,10 5-222 0,12 16 46 0,-20-25 396 16</inkml:trace>
  <inkml:trace contextRef="#ctx0" brushRef="#br2" timeOffset="218811.9212">2003 14711 1226 0,'-42'-3'136'0,"42"3"-61"0,-43 10-3 16,43-10-3-16,-37 23-14 0,37-23-10 0,-42 36-12 15,19-8-3-15,-4-2-3 0,2 6-9 16,2 1 24-16,2 3-26 0,0 2 23 0,3 3-18 15,0-2-11-15,6 1 0 0,5-3-10 0,3-5 2 16,6-2-5-16,3-6 3 0,-5-24-4 0,29 41 0 16,-29-41-12-16,49 25-5 0,-15-20-12 0,0-9-16 15,15 6-53-15,-12-28-50 0,32 24-72 16,-35-28-221-16,19-2-69 0,4 11 156 0</inkml:trace>
  <inkml:trace contextRef="#ctx0" brushRef="#br2" timeOffset="219624.5466">2301 14736 1231 0,'0'0'119'15,"-44"19"-86"-15,44-19 13 0,-43 16 10 0,43-16 2 16,-37 27-6-16,37-27-5 16,-41 40-7-16,25-10-13 0,-5-5 22 0,9 7-32 15,-4-3 24-15,5 5-16 0,4-4-7 0,3 0-1 16,4-2-7-16,4-2-2 0,1-1-7 0,-5-25 1 15,23 35-3-15,-23-35-1 0,37 27 2 0,-37-27-1 16,46 12 0-16,-21-12 0 0,4-5 1 0,1-6-3 16,2-3-1-16,-2-5-8 0,0-1-1 15,-2-6-8-15,-1-4 3 0,-2-3-5 0,-4 1 2 16,-5-3-2-16,-2 1-12 0,-5 1 33 0,-6-1-21 16,-1 4 32-16,-4 2-5 0,-3-2-5 0,5 30 5 15,-20-42-2-15,20 42 2 0,-31-34-1 0,31 34 6 16,-34-22-2-16,34 22 5 0,-34-11-1 0,34 11-1 15,-28 5 0-15,28-5-3 0,0 0 0 16,-30 14-3-16,30-14-1 0,0 0-3 16,0 0-2-16,0 0 1 0,0 25-1 0,0-25 0 15,0 0 3-15,39 16-3 0,-39-16 3 0,41 0 1 16,-41 0-1-16,49-9 2 0,-22 0-1 0,-3 0 2 16,1 2 4-16,-25 7 2 0,45-12-1 0,-45 12 0 15,31-3-4-15,-31 3 0 0,0 0 2 0,27 8 1 16,-27-8 3-16,0 0-1 0,11 30-1 0,-11-30-4 15,1 39 0-15,-2-13-3 0,-3 3-7 16,-3 2 25-16,-4 6-26 0,1 0 25 0,-1 0-16 16,2-1-6-16,0-3 7 0,1-3-10 0,2-5 9 15,6-25-8-15,-10 42 5 0,10-42-2 16,0 0 0-16,0 0-1 0,0 0 1 0,0 0 2 16,0 0-2-16,33 12 5 0,-33-12-2 0,20-33 0 15,-6 8 0-15,-2-7 2 0,1 1-1 16,-4-5 7-16,-1 3-2 0,0-2-10 0,-1 1 21 15,-2-1-24-15,0 2 21 0,-1 3-5 0,-1 5-8 16,-3 25 3-16,7-37-3 0,-7 37 1 0,0 0-1 16,0 0 0-16,0 0-1 0,0 0-2 0,0 0-2 15,0 0 0-15,0 0 1 0,0 0 2 0,23 44 4 16,-23-44-4-16,25 49 1 0,-14-24-3 0,1-2-7 16,2 5 24-16,1-1-21 15,2-3 22-15,-17-24-16 0,36 44-1 0,-36-44 2 16,37 28-3-16,-37-28 1 0,39 25-1 0,-39-25 2 15,34 11-1-15,-34-11 4 0,30 1-4 0,-30-1 1 16,30-8 0-16,-30 8 1 0,26-22 3 0,-26 22-1 16,20-38 3-16,-13 9-2 0,-4-2-13 0,1-4 19 15,-2-2-20-15,-2 0 19 0,-2 0-5 0,-2-2-4 16,1 2 1-16,-1 3-3 0,-1-1 2 16,1 3-4-16,-1 4 1 0,0 0-9 0,5 28-2 15,-9-40-6-15,9 40-9 0,-4-27-9 0,4 27-15 16,0 0-22-16,0 0-39 0,0 0-44 15,31 11-98-15,-31-11-282 0,0 0 30 0,33 31 307 16</inkml:trace>
  <inkml:trace contextRef="#ctx0" brushRef="#br2" timeOffset="219859.0003">3456 14401 1129 0,'0'0'145'0,"-38"18"-83"0,38-18-5 0,0 0-15 16,-19 42 1-16,19-42 0 0,-11 55 8 16,2-25-8-16,9 14-1 0,-5-2-15 0,7 8-4 15,0 2-15-15,3 5 6 0,2-3 10 16,0-1-27-16,0-9 26 0,-1-3-32 0,2-4-5 16,1-4 10-16,5-3-11 0,-14-30-7 0,29 48-16 15,-29-48-27-15,26 21-32 0,-26-21-43 0,30 3-86 16,-30-3-205-16,15-23-57 0,-15 23 265 0</inkml:trace>
  <inkml:trace contextRef="#ctx0" brushRef="#br2" timeOffset="220140.2189">3411 14417 1268 0,'0'0'77'0,"0"0"-10"15,32-12 20-15,-2 16-3 0,-30-4-15 0,43-15-11 16,-43 15-15-16,42-8-8 0,-42 8-8 0,46-6-7 16,-46 6-2-16,46 4-3 0,-46-4-2 0,41 16 0 15,-41-16-6-15,32 24 3 0,-32-24-4 0,25 43 1 16,-18-13-3-16,0 1 1 0,-5 5-1 0,-6 6 2 16,-5 2-6-16,-5 2 6 0,-4 3-8 15,-5 2-1-15,-3 0 21 0,-2 0-19 0,-1-3 17 16,1-8-13-16,1-3-8 0,1-5 0 0,6-4-12 15,20-28-7-15,-33 46-17 0,33-46-18 16,0 0-39-16,-31 5-79 0,31-5-220 0,0 0-172 16,0 0 28-16,32-28 495 0</inkml:trace>
  <inkml:trace contextRef="#ctx0" brushRef="#br2" timeOffset="220866.271">4125 14409 967 0,'0'0'35'16,"0"0"-15"-16,0 0 5 0,-19 26 4 0,19-26 4 15,0 0 3-15,-4 42 10 0,4-42-1 0,-9 53 4 16,4-19-13-16,5 8 3 0,-4-3-3 0,8 10 6 16,-6-7-6-16,7 6 5 0,-8-4 13 0,6 1-30 15,-6-4 28-15,5-1-35 0,-4-10 1 0,2 0-1 16,0-30-11-16,-2 44 5 15,2-44-7-15,0 29 9 0,0-29 0 0,0 0 2 16,0 0-1-16,0 0-4 0,0 0-1 0,0 0-4 16,0 0 0-16,-7-32-2 0,5 7 2 0,0-5-6 15,-1-3 5-15,3-2-6 0,-2-4-18 0,0 2 30 16,1-2-28-16,-3-1 30 0,1 3-5 0,-1-4-6 16,0 1 5-16,3 1-8 0,-3 0 9 15,4 4-7-15,2 3 8 0,3 6-1 0,-5 26 3 16,14-42-2-16,-14 42 0 0,22-30-2 0,-22 30 1 15,26-22-2-15,-26 22 2 0,36-17-4 0,-36 17 0 16,42-11-1-16,-42 11-2 0,48 4 1 0,-20 1-2 16,-1 6 0-16,1 4 0 0,2 5 4 15,-1 8-3-15,1 4 5 0,-5 6-8 0,-1 7 5 16,-1 9-6-16,-7 1 6 0,-2 5-6 16,-3-1-9-16,-2 1 21 0,-2-2-26 0,-2-1 16 15,-1-10-28-15,3 1-5 0,-5-11 1 0,8 0-20 16,-10-37-2-16,15 46-39 0,-15-46-42 0,12 24-83 15,-12-24-157-15,0 0-119 0,0 0 169 0,-4-47 327 16</inkml:trace>
  <inkml:trace contextRef="#ctx0" brushRef="#br2" timeOffset="221059.7068">4148 14798 1549 0,'-3'26'107'0,"3"-26"-88"15,0 0-16-15,0 0-1 0,0 0 4 0,0 0 9 16,0 0 9-16,28-10 3 0,-28 10-11 16,46-27-4-16,-16 10-12 0,7-5-10 0,4-6-7 15,5 2-19-15,-4-11-28 0,13 12-23 0,-16-14-38 16,22 22-39-16,-30-24-43 0,28 25-64 0,-18 1-150 16,-13-19 44-16,23 31 377 0</inkml:trace>
  <inkml:trace contextRef="#ctx0" brushRef="#br2" timeOffset="221587.1162">4844 14442 841 0,'-2'42'200'16,"2"-42"-101"-16,-19 30-11 0,19-30-22 0,-14 32-3 16,14-32-8-16,-11 44 4 0,0-19-5 0,11 10-3 15,-7-2-12-15,7 8-4 0,-5-4-16 0,9 9 10 16,-6-8 10-16,4 3-30 0,-4-9 31 0,2-1-41 16,0-3 8-16,2-1 1 0,-2-27-6 15,1 39 4-15,-1-39-5 0,0 0 1 16,0 0-2-16,0 0 0 0,0 0 1 0,0 0-1 15,0 0 2-15,0 0-3 0,0 0 2 0,6-43-2 16,-5 13 2-16,1-8-5 0,2 1-16 0,-3-2 26 16,1-2-26-16,-2 1 29 0,0-1-6 0,-3-1-6 0,-3-4 7 15,1-3-6-15,2-2 7 0,1 0-9 0,2 2 9 16,5 3-8-16,0 9 5 0,4 7-2 0,-9 30 7 16,16-34-6-16,-16 34 5 15,0 0-2 1,27-21-2-16,-27 21 1 0,0 0-2 0,33-2 0 15,-33 2-1-15,32 6 1 0,-32-6-1 0,34 10 1 16,-34-10-2-16,34 16 1 0,-34-16-1 0,31 18 1 16,-31-18-2-16,32 26 2 0,-32-26 0 0,25 28 1 15,-25-28 1-15,13 36 1 0,-13-36-5 0,0 44 5 16,-6-20-4-16,6-24 6 0,-16 48-4 16,16-48 3-16,-26 42-4 0,26-42 7 0,-32 34 1 15,32-34 4-15,-32 28 0 0,32-28-1 0,-25 24-2 16,25-24 3-16,0 0-2 0,0 0-1 15,-25 13-3-15,25-13-5 0,0 0-1 0,0 0-2 0,0 0 2 16,0 0 1-16,25 16 1 0,-25-16 1 0,30 19 0 16,-30-19-1-16,41 23-1 0,-41-23 2 0,43 30-8 15,-43-30 6-15,40 35-4 0,-40-35 2 16,36 33 1-16,-36-33-7 0,39 20-11 0,-39-20-7 16,46 7-13-16,-46-7-4 0,53-11-16 0,-28-10-32 15,19 12-71-15,-23-38-129 0,16 10-256 0,4 0 10 16,-14-21 415-16</inkml:trace>
  <inkml:trace contextRef="#ctx0" brushRef="#br2" timeOffset="221849.3137">5460 14181 1332 0,'-44'23'107'0,"35"2"-37"16,9-25-3-16,-25 40-1 0,25-40-12 0,-15 50-2 15,7-24-11-15,8 4-2 0,0-4-9 0,8 6 1 16,-3-2-9-16,4-2 0 0,0-3-8 15,-9-25-2-15,26 40-9 0,-26-40 0 0,34 34-6 16,-34-34 4-16,41 16 0 0,-41-16 0 0,49 0 0 16,-21-9-1-16,3-5 1 0,2-9-1 15,3-5-1-15,1-6-1 0,2-8 0 0,-2-2-9 16,-3 2 0-16,-4-2-16 0,-4 5 2 0,-6-2-10 16,-1 6 2-16,-8-2-8 0,3 11-10 0,-12-13-41 15,-2 39-60 1,0-47-124-16,0 47-296 0,-13-29 64 15,13 29 381-15</inkml:trace>
  <inkml:trace contextRef="#ctx0" brushRef="#br2" timeOffset="222023.2854">5622 14666 1526 0,'0'0'121'0,"-13"45"-39"15,13-45-11-15,-3 53-14 0,1-30-15 0,4 9-12 16,-4-4-5-16,2 2-12 0,2-4 18 15,-2-1-25-15,1 1 9 0,-1-26-20 0,6 45-14 16,-6-45-10-16,5 37-21 0,-5-37-32 0,14 36-91 16,-14-36-58-16,0 0-377 0,0 0 46 0,0 0 303 15</inkml:trace>
  <inkml:trace contextRef="#ctx0" brushRef="#br2" timeOffset="222735.3155">928 16024 1189 0,'0'0'117'0,"-26"-25"-26"0,26 25 0 0,-27-14-14 16,27 14-11-16,-32-7-14 0,32 7-15 15,-37-6-7-15,37 6-8 0,-44 4-5 0,19 5-4 16,-2 1-2-16,1 12 5 0,-2 2-1 0,3 3 6 15,-4 8-3-15,5 2 5 0,-3 7-9 0,4 5 4 16,2-1-8-16,1 5 2 0,8-6-6 0,1-1 1 16,6-6-8-16,5-3 3 0,5-7-5 0,4-3 3 15,-9-27-6-15,36 42 5 16,-12-26-1-16,6-7 0 0,6-4-3 0,6-5-6 16,6-5-12-16,5-11-8 0,6-2-11 0,-1-10-17 15,10 5-25-15,-15-21-27 0,23 19-42 0,-30-29-58 16,26 27-92-16,-11-10-192 0,-19-8 64 0,17 22 431 15</inkml:trace>
  <inkml:trace contextRef="#ctx0" brushRef="#br2" timeOffset="223360.3603">1375 16017 1283 0,'0'0'97'0,"-27"-16"-26"0,27 16 1 0,0 0-8 15,-37-25-13-15,37 25-7 0,-27-4-12 0,27 4-1 16,-26 0-7-16,26 0-1 0,-29 13-2 16,29-13-2-16,-32 28 0 0,32-28 1 0,-31 40-3 15,16-10 5-15,-1 0-5 0,6 6 4 0,-1-1-9 16,4 4 2-16,4-2-6 0,1-2 2 0,5-4-5 16,3-6-1-16,-6-25-4 0,21 39 0 0,-21-39-1 15,34 23 1-15,-34-23-2 0,42 12 4 0,-42-12-5 16,46-5 3-16,-46 5 3 0,50-21-7 15,-50 21 6-15,48-39-3 0,-24 18 1 0,-2-7-1 16,-5-8 3-16,-1 1-4 0,-3-2 4 16,-3 0-5-16,-1 4 3 0,-4-1-3 0,-1 3 2 15,-4 4-1-15,-2 1 3 0,2 26-2 0,-10-44 3 16,10 44-3-16,-18-37-2 0,18 37-2 0,-23-32-1 16,23 32-3-16,-27-21 7 0,27 21-4 0,0 0 4 15,-24-11-1-15,24 11-3 0,0 0 1 16,0 0-6-16,0 0-3 0,0 0 2 0,0 0-3 15,0 0 8-15,0 0 2 0,31 7 3 0,-31-7 1 16,30-7 1-16,-30 7 0 0,36-14 1 0,-36 14-1 16,41-16 1-16,-41 16 0 0,37-17-10 0,-37 17 15 15,30-16-8-15,-30 16 16 0,0 0-1 16,34-7 1-16,-34 7 2 0,0 0-4 0,0 0 1 16,24 5-2-16,-24-5-2 0,0 0 2 15,0 0 7-15,11 25-10 0,-11-25 3 0,4 32-8 16,-4-32-1-16,3 38 2 0,-3-38-1 0,-5 50 3 15,-1-22-6-15,-1 3 5 0,0 1-5 0,0 2 0 16,0-3 0-16,0-1 0 0,2-3 0 0,-1-1 0 16,6-26 0-16,-1 46 0 0,1-46 0 0,5 30 0 15,-5-30 0-15,0 0 0 0,21 30 0 16,-21-30 0-16,32-4 0 0,-32 4 0 0,44-10 0 16,-19-3-15-16,2-2-12 0,-1-12-12 0,6 4-13 15,-3-12-15-15,9 10-28 0,-14-17-44 16,25 26-64-16,-33-37-90 0,21 20-250 0,4 5 63 15,-18-16 387-15</inkml:trace>
  <inkml:trace contextRef="#ctx0" brushRef="#br2" timeOffset="224110.5037">2203 15645 1377 0,'0'0'113'0,"-28"0"-38"0,28 0-4 16,0 0-14-16,-35 10-13 0,35-10-9 0,-25 23-5 15,25-23-1-15,-27 43-3 0,17-17-20 16,-4 6 25-16,3 1-26 0,0 2 23 16,2 6-8-16,2-6-8 0,2 0 0 0,5-1-7 15,2-1 4-15,1-5-5 0,4 1 1 0,-7-29-4 16,22 42 1-16,-22-42-3 0,32 26 3 0,-32-26-1 16,40 13-1-16,-15-12-1 0,0-6-1 0,0-5 3 15,-25 10-4-15,47-41 2 0,-23 15-7 0,-1-6 0 16,-6-3-5-16,-1 1 1 0,-5-3-3 15,-2 2 6-15,-4 2-3 0,-1-3-3 0,-4 6 25 16,-4 1-23-16,-1 0 28 0,-2 5-14 0,-2-1-3 16,9 25 3-16,-20-44-6 0,20 44 2 0,-17-35-4 15,17 35 2-15,-13-28 0 0,13 28 3 0,0 0 1 16,0 0 1-16,0 0-1 0,0 0-1 16,0 0-1-16,0 0 0 0,0 0 1 0,0 0 2 15,0 0 2-15,18 26-2 0,-18-26 3 16,0 0-3-16,25 21 3 0,-25-21 1 0,0 0 1 15,33 12 1-15,-33-12 1 0,34-1 4 0,-34 1-2 16,44-16 2-16,-44 16-4 0,46-21 1 0,-21 7 1 16,-25 14 1-16,44-23-2 0,-44 23 1 0,34-18-4 15,-34 18 2-15,0 0 1 0,0 0 1 0,0 0 3 16,0 0-2-16,0 0 0 0,0 0-10 16,0 0 0-16,0 0 0 0,0 0 0 0,-2 41 0 15,-8-13 0-15,-3 0 0 0,-1 5 0 0,2 3 0 16,-1 1 0-16,4 7 0 0,1-2 0 15,2 0 0-15,1-1 0 0,5-6 0 0,3-3 0 16,3-4 0-16,-6-28 0 0,21 39 0 0,-21-39 0 16,34 21 0-16,-34-21 0 0,47-2 0 0,-16-5 0 15,-1-12 0-15,0-1 0 0,0-10 0 16,-2-3 0-16,-1-6 0 0,-1 0 0 0,-3-1 0 16,-1-1 0-16,-5 3 0 0,-2 2 0 0,-5 1 0 15,-1 3 0-15,-4 8 0 0,-5 24 0 0,6-44 0 16,-6 44 0-16,0-25 0 0,0 25 0 0,0 0 0 15,0 0 0-15,0 0 0 0,0 0 0 0,0 0 0 16,0 0 0-16,0 0 0 0,-20 41 0 16,17-15 0-16,-3 0 0 0,3 4 0 15,1-5-20-15,2 0 2 0,0 5-11 0,4-4 19 16,-4-26-15-16,10 46 4 0,-10-46-22 0,21 31-10 16,-21-31-6-16,31 18-15 0,-31-18-13 0,37 11-18 15,-37-11-28-15,39-4-36 0,-39 4-39 0,39-19-98 16,-15 15-86-16,-15-22 98 0,25 26 294 0</inkml:trace>
  <inkml:trace contextRef="#ctx0" brushRef="#br2" timeOffset="224626.1067">3273 15641 878 0,'0'0'176'0,"0"0"-30"0,0 0-33 0,0 0-33 16,0 0-29-16,0 0-10 0,0 0-3 0,0 0 5 16,-30 36-2-16,30-36 1 0,-9 45-11 15,7-18-22-15,-1 3 26 0,3 5-39 0,0 0 25 16,0 6-6-16,3-8-10 0,1-1 8 15,-4-6-1-15,5 2-2 0,-5-28-2 0,7 43 2 16,-7-43-6-16,7 31 2 0,-7-31 0 0,0 0 4 16,0 0-2-16,0 0 2 0,0 0-1 0,0 0-7 31,0 0 5-31,8-30-7 0,-10 4 3 0,2-4-2 16,0-2 1-16,0-1-3 0,0-2 3 0,0 0-4 0,0-6-8 0,0-3 25 0,0-2-25 0,0-3 25 15,0 3-16-15,2-1-4 0,1 3 8 16,2 5-8-16,1 5 8 0,1 8-4 15,-7 26 3-15,21-42 1 0,-21 42 1 0,27-27-1 16,-27 27 2-16,33-10-2 0,-33 10-1 0,34-2 0 31,-34 2 0-31,39 5 1 0,-39-5-1 0,46 9 1 0,-46-9-3 0,42 18-1 0,-42-18-1 0,36 19-1 16,-36-19-2-16,0 0 1 0,30 32-3 16,-30-32 3-16,3 26-1 0,-3-26 3 0,-10 30-1 15,10-30 4-15,-23 33-3 0,23-33 3 0,-34 43-2 16,34-43 2-16,-35 40-1 0,35-40 2 0,-43 41-6 15,43-41 4-15,-42 40 0 0,42-40 6 0,-37 39 5 16,37-39-14-16,-29 33 14 0,29-33-15 16,-16 25 16-16,16-25-2 0,0 0 6 0,0 0-9 15,13 25 6-15,-13-25-4 0,28 10 1 16,-28-10-1-16,44-3-5 0,-17-1 2 0,1-3-10 16,2 5 4-16,-1-5-7 0,-3 7 6 0,-1-1-1 31,-25 1 2-31,44 0-4 0,-44 0-8 0,45-7-15 0,-45 7-15 0,44-13-20 0,-44 13-16 0,51-17-74 15,-45-17-92-15,31 18-324 0,-9 1 3 0,-7-14 336 16</inkml:trace>
  <inkml:trace contextRef="#ctx0" brushRef="#br2" timeOffset="224954.2528">4153 15261 1521 0,'-46'-23'115'16,"46"23"-62"-16,-28-7-4 0,28 7-5 0,-28 4-13 15,28-4-5-15,-38 17-4 0,38-17 0 16,-42 32-3-16,22-6-1 0,-4 4-8 0,1 2 1 16,0 5-5-16,1-4 4 0,5-3-4 0,2 0 2 31,8-5-5-31,7-25 1 0,4 39-5 0,-4-39 1 16,25 23-1-16,-25-23 2 0,46 7 1 0,-18-11-1 15,6-8 2-15,-1-4-3 0,6-3 1 0,-1-4-2 0,-1 1 0 0,-4 3-1 0,-1 0 2 0,-5 8-2 16,-27 11 3-16,35-10-1 15,-35 10-1-15,0 0-2 0,0 0 4 0,0 0 2 16,18 33-1-16,-18-33 5 0,-23 53-6 0,4-18 5 31,-6 6-2-31,-2 3 5 0,-1-2-9 0,-2 4-11 0,1-4 17 0,3-2-24 0,-1-4 11 0,6-8-22 16,3 4-21-16,18-32-27 0,-26 47-67 0,-4-54-148 16,30 7-319-16,0 0 44 0,0 0 360 15</inkml:trace>
  <inkml:trace contextRef="#ctx0" brushRef="#br2" timeOffset="225704.2897">5009 15402 987 0,'0'0'108'0,"0"0"-69"0,-30 19 4 0,30-19 12 0,0 0 13 0,-39 30-1 0,39-30 3 16,-30 32-4-16,19-4 0 0,11-28-9 15,-34 56-2-15,15-26-12 0,5 9 3 0,-2-5-11 16,5 4-3-16,0-2-12 0,8 1-18 16,-1-6 20-16,8-3-28 0,3-3 23 0,-7-25-16 31,32 32-1-31,-32-32 1 0,50 16-1 0,-22-20 4 16,2 1-1-16,4-10-3 0,-1-3 4 0,1-7-6 15,0-5-10-15,-1-2 26 0,-3-5-25 16,-1 0 25-16,-5 1-12 0,-4 1-4 0,-6 0 3 0,-2-1-2 0,-4 2 1 0,-7 2-4 0,-2 6 1 31,-5-1-3-31,6 25 3 0,-26-35-2 0,26 35 3 0,-36-21-1 0,36 21 0 0,-40-9 0 0,40 9-3 16,-41 5 1-16,41-5-5 0,-34 14-3 0,34-14-4 15,-25 20-6-15,25-20-9 0,0 0-12 0,-7 40-32 16,7-40-20-16,0 0-41 16,0 0-42-16,43 32-49 0,-43-32-130 0,26-18-73 15,12 27 211-15</inkml:trace>
  <inkml:trace contextRef="#ctx0" brushRef="#br2" timeOffset="225925.5498">5503 15254 1151 0,'0'0'172'15,"0"0"-100"-15,-27-37-21 0,27 37-5 16,0 0-7-16,0 0-3 0,0 0-3 0,0 0-3 16,0 0-5-16,0 0-7 0,-28-4-7 0,28 4 0 15,-7 39-2-15,5-5 5 0,-1 4-6 0,3 6 5 31,0 4-7-31,0-2 4 0,0 3-10 0,0-1 7 16,0-4-12-16,1-4 8 0,3-6-5 16,1-3 2-16,1-3-8 0,-6-28-2 15,19 39-1-15,-19-39-28 0,0 0-7 0,28 11-40 16,-28-11-45-16,27-28-74 0,5 5-187 0,-4-4-116 16,-14-24 187-16</inkml:trace>
  <inkml:trace contextRef="#ctx0" brushRef="#br2" timeOffset="226100.5195">5579 15141 1618 0,'0'0'108'0,"-35"9"-52"15,35-9-19-15,0 0-19 0,0 0-7 0,0 0-3 16,0 0 2-16,35-11 2 0,-35 11-3 0,51-28-3 16,-20 7-9-16,2 5-8 0,-1-3-11 0,2 5-11 15,-9-4-22-15,5 15-35 0,-30 3-57 0,42-6-143 16,-42 6-264-16,0 0 16 0,14 48 389 15</inkml:trace>
  <inkml:trace contextRef="#ctx0" brushRef="#br2" timeOffset="226243.3627">5418 15589 1571 0,'26'0'97'16,"-26"0"-51"-16,43-34-8 0,-13 6-8 0,6 1-15 15,1-2-3-15,2-1-4 0,1-2 3 16,6 0-6-16,0 0-6 0,-5 1-24 0,4 15-45 15,-21-19-89-15,26 42-202 0,-50-7-227 0,41-14 38 16,-41 14 472-16</inkml:trace>
  <inkml:trace contextRef="#ctx0" brushRef="#br2" timeOffset="226884.1071">1477 16862 930 0,'7'-39'253'0,"-7"39"-141"0,7-40-4 0,-7 40-6 15,4-30-9-15,-4 30-7 0,0 0-18 0,0 0-13 16,0 0-12-16,0 0-11 0,0 0-12 0,0 0-6 16,0 0-11-16,0 0 5 0,-30 16-3 0,30-16 1 15,-16 38-1-15,9-10 3 0,2-1-2 0,-1 5 5 16,3 1-5-16,1 2 6 0,-2 6-7 15,4-2 6-15,0 3 0 0,0 4 3 0,2-4-3 16,0 0-2-16,-2-3-9 0,0-6 0 0,0-3 0 31,3-2 0-31,1-3 0 0,-4-25 0 0,11 35 0 16,-11-35 0-16,0 0 0 0,19 27 0 0,-19-27 0 16,0 0 0-16,28 5 0 0,-28-5 0 0,27-11 0 15,-27 11 0-15,39-24 0 0,-14 3 0 16,3 1-8-16,4-6-16 0,2 7-7 0,-2-4-12 15,5 0-9-15,-7-4-15 0,11 11-22 0,-15-17-22 0,22 22-37 16,-29-24-57-16,36 26-123 0,-14-8-172 0,-13-11 60 16,20 21 440-16</inkml:trace>
  <inkml:trace contextRef="#ctx0" brushRef="#br2" timeOffset="227153.1805">2195 16645 1320 0,'-18'-24'120'0,"18"24"-44"0,0 0-4 15,0 0-5-15,0 0 1 0,0 0-12 16,0 0-12-16,0 0-13 0,0 0-12 0,-13 24-8 16,13-24-7-16,-7 50-7 0,4-17 27 0,1 8-21 15,-1 1 23-15,1 5-12 0,-2-1-13 0,4 0 6 16,2 2-8-16,0-8 4 0,1 1-5 0,1-6 3 0,1 0-8 15,-1-5 2-15,5-2-12 0,-9-28-5 0,16 41-10 16,-16-41-14-16,0 0-21 0,26 17-32 16,-1-1-55-16,-25-16-84 0,30-35-291 0,-30 35 9 15,35-41 296-15</inkml:trace>
  <inkml:trace contextRef="#ctx0" brushRef="#br2" timeOffset="227762.6077">2884 16383 1115 0,'0'0'127'0,"-32"-27"-58"0,32 27 2 16,-29-1-1-16,29 1-1 0,-28 8-8 0,28-8-8 16,-34 30-11-16,34-30-4 0,-39 39-10 0,22-9 0 15,-5 2-4-15,3 8 1 0,-4-1 2 0,3 10 4 16,-4-5 11-16,4 13-24 0,-5-4 13 0,6 3-18 16,1-1-1-16,2-3 4 0,7-4-9 15,2-6 1-15,5-5-6 0,4-5 3 0,-2-32-3 16,18 40 2-16,-18-40-2 0,30 23-1 0,-30-23 0 15,37 9-1-15,-37-9 0 0,48-9 1 16,-23-3 0-16,0-2-2 0,-1-4-2 0,-24 18-6 16,43-35-3-16,-43 35-4 0,32-33 2 0,-32 33-2 15,16-25 2-15,-16 25-1 0,0 0 1 0,10-28 1 16,-10 28 5-16,0 0 0 0,9-27 5 16,-9 27-1-16,7-26 3 0,-7 26-4 0,15-34-2 15,-15 34 0-15,23-40 2 0,-23 40-2 0,24-42 6 16,-24 42-4-16,27-44 4 0,-27 44-2 0,26-37-13 15,-26 37 15-15,0 0-16 0,31-23 16 0,-31 23 0 16,0 0 1-16,0 0 17 0,0 0-14 0,0 0 15 16,0 0-13-16,1 30 6 0,-1-30 3 0,-7 47 5 15,2-15 4-15,-2 1-8 0,-2 4 8 16,2 0-11-16,-2-1 6 0,0-1-7 16,2 0 1-16,0-3-9 0,2 1 4 0,1-3-8 15,2-2 3-15,2-28-2 0,-1 41-1 0,1-41 0 16,0 0-3-16,9 28-7 0,-9-28-7 0,0 0-11 15,0 0-13-15,31-5-11 0,-31 5-29 0,38-30-61 16,-38-14-127-16,17 17-323 0,5-6 33 16,-8-4 340-16</inkml:trace>
  <inkml:trace contextRef="#ctx0" brushRef="#br2" timeOffset="228137.9372">3408 16275 1310 0,'-6'39'151'16,"6"-39"-80"-16,-14 35 0 0,14-35-7 0,-9 46-7 15,2-21-12-15,6 10-4 0,-5-1-13 0,4 3 0 16,-1-1-12-16,3 3-2 0,2 2-7 0,1-4-13 16,1 0 24-16,-1 3-26 0,1-3 20 15,-2 2-8-15,1 0-18 0,-1-4 5 0,2-3-5 16,-3-4-5-16,3-2 0 0,-4-26-8 0,3 42-18 15,-3-42-9-15,9 34-28 0,-9-34-29 0,0 0-69 16,0 0-66-16,0 0-127 0,32 11-101 0,-39-36 219 16</inkml:trace>
  <inkml:trace contextRef="#ctx0" brushRef="#br2" timeOffset="228309.9043">3385 16679 1214 0,'0'0'227'0,"0"0"-127"0,0 0-10 0,0 0-18 15,0 0-20-15,25 14-5 0,-25-14-11 0,0 0-11 16,38-4-10-16,-38 4-6 0,36-14-8 0,-36 14 1 16,39-21-3-16,-39 21-5 0,41-30-9 0,-17 13-11 15,-4-10-19-15,10 13-17 0,-9-18-26 16,18 22-57-16,-26-34-105 0,26 14-288 0,-11 9 6 16,-12-16 351-16</inkml:trace>
  <inkml:trace contextRef="#ctx0" brushRef="#br2" timeOffset="228528.574">3831 16235 1370 0,'0'0'91'0,"0"0"-12"15,-39 28 3-15,39-28-6 0,-19 41-14 0,12-13-2 16,-8-4-10-16,6 10-2 0,-3-4-11 0,5 7-5 16,0 2-11-16,3 1 0 0,1 2-8 0,1 1-8 15,4-5-5-15,0 3 0 0,1-6 0 0,2 2 0 16,3-3 0-16,-1-5 0 0,5 0-2 0,-12-29-15 15,28 35-19-15,-28-35-12 0,39 16-13 16,-39-16-19-16,64-9-38 0,-43-23-75 16,34 23-167-16,-18-22-196 0,-1-12 23 0,13 15 491 15</inkml:trace>
  <inkml:trace contextRef="#ctx0" brushRef="#br2" timeOffset="228747.4142">4428 16027 1272 0,'-39'-30'215'0,"39"30"-132"0,-27 25-15 16,20-1-4-16,7-24-19 0,-23 48-1 0,13-16-9 16,3 6 2-16,-2 3-7 0,3 7 3 0,1 1-9 15,3 2 0-15,1-2-8 0,1 1 0 0,0-5-10 16,1-1-2-16,1-5-7 0,2-2 4 16,-1-5-5-16,2-6-9 0,-5-26-3 15,15 42-14-15,-15-42 22 0,19 30-19 0,-19-30 9 16,0 0-25-16,32 11-21 0,-32-11-40 0,27-9-78 15,-40-26-173-15,24 10-216 0,-11 25 44 0,10-61 476 16</inkml:trace>
  <inkml:trace contextRef="#ctx0" brushRef="#br2" timeOffset="228950.5192">4159 16082 1436 0,'-2'33'406'16,"2"-33"-352"-16,0 0-18 0,0 0-2 15,0 0-1-15,0 0 0 0,32 14-18 0,-32-14-15 16,32 0 0-16,-32 0 0 0,47-9 0 0,-18 2 0 16,3-1 0-16,3-5 0 0,1 1 0 0,1-4 0 15,-2 0 0-15,2-1 0 0,-1-3 0 16,3 6 0-16,-4-2 0 0,2 7-46 0,-5-3-29 16,9 16-51-16,-41-4-117 0,64-20-393 0,-38 22 42 15,-26-2 268-15</inkml:trace>
  <inkml:trace contextRef="#ctx0" brushRef="#br2" timeOffset="229138.0264">4915 16504 1714 0,'-11'36'333'0,"11"-36"-333"0,-32 5 0 15,32-5 0-15,0 0 0 0,-24-27 0 0,24 27 0 16,-23-24 0-16,23 24 0 0,0 0 0 0,-32-41-80 15,32 41-67-15,-18-30-128 0,18 30-357 16,0 0 15-16,0 0 322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50:18.0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629 3408 1121 0,'0'0'18'0,"0"0"-8"0,0 0-9 0,0 0-2 15,-23 25 4-15,23-25 8 0,-5 28 8 0,5-28 0 16,-4 40 7-16,4-13-8 0,4 6 4 0,-1 1 0 16,8 8 11-16,-2-3-4 0,7 8 7 15,-2-3 6-15,5 4-36 0,-3-2 29 0,5 1-36 16,-3-10 16-16,5 0 7 0,-23-37-10 0,37 42 2 15,-37-42-9-15,29 18-3 0,-29-18-2 0,28-4 1 16,-28 4 0-16,30-14-1 0,-30 14 3 0,28-35-3 16,-15 5 4-16,-1 0-6 0,-5-7-11 0,-1-3 31 15,-1-4-32-15,-3 5 32 0,0-2-16 16,-1 5-7-16,-1 0 2 0,-1 8-8 16,1 3 3-16,0 25-4 0,-2-35 5 0,2 35 0 15,0 0 3-15,0 0-1 0,0 0-1 0,0 0-2 16,0 0 1-16,0 0 3 0,0 0 0 0,0 0 5 15,28 41-2-15,-28-41 3 0,28 44-3 0,-12-18 7 16,-16-26-2-16,34 41 6 0,-34-41-2 0,34 28 0 16,-34-28-4-16,32 14 1 0,-32-14-1 15,30-2 2-15,-30 2 7 0,30-17-1 0,-30 17 5 16,30-30 8-16,-18 5 3 0,4 0-2 0,-9-6 1 16,2-3-17-16,-4-1-2 0,-1-2-9 0,-2-2 5 15,-4-1-8-15,0 1 6 0,-3 0-9 0,0 4 0 16,-4 2-13-16,3 3-8 0,-8-7-18 15,7 8-8-15,-11-8-22 0,18 37-23 0,-28-67-41 16,28 67-66-16,-19-51-142 0,3 13-106 16,16 38 251-16</inkml:trace>
  <inkml:trace contextRef="#ctx0" brushRef="#br0" timeOffset="428.115">1424 2471 1334 0,'0'0'109'0,"0"0"-86"15,0 0-26-15,0 0-5 0,0 0 2 0,0 0 11 16,-18 39 5-16,22-15 7 0,-4 12-6 0,5 8 3 16,2 7-8-1,2 7 11-15,-2 5-1 0,6 8 11 0,-4-3 10 16,5 6-21-16,-4-5 23 0,3 5-22 15,-4-11 4-15,1-1-1 0,-1-7-11 0,4-8 8 16,-3-8-9-16,1-6 5 0,-11-33-8 0,16 36-3 16,-16-36-2-16,0 0-1 0,26 7 1 15,-26-7-2-15,30-16 3 0,-30 16-1 0,30-35 1 16,-14 12-2-16,-1-7 3 0,-1-5-4 0,-2-2 4 16,-1-6-6-16,-1 1 5 0,-2 0-5 0,-1-2 5 15,-2 5-9-15,-2 2 6 0,-1 9-7 16,-2 28 7-16,4-41-1 0,-4 41 4 0,0 0 1 15,0 0-2-15,0 0 2 0,0 0-2 0,0 0 0 16,0 0-2-16,0 0-4 0,2 27-4 0,1 1-3 16,2 9-6-16,2 5 3 0,4 6-8 0,-2-4 2 15,7 7-21-15,-7-12-5 0,10 6-26 0,-10-15-11 16,16 9-37-16,-25-39-30 16,41 41-46-16,-41-41-55 0,30-13-154 0,5 20 151 15,-28-38 256-15</inkml:trace>
  <inkml:trace contextRef="#ctx0" brushRef="#br0" timeOffset="631.3128">2053 2851 1278 0,'14'29'94'0,"-25"-7"-54"16,6 14-39-16,2-5 35 0,6 8-32 0,1-4 22 15,6 6 3-15,-1-2-13 0,5 6 7 0,-5-4-16 16,4 1-4-16,1-5-9 0,0-7 5 0,-14-30-5 15,26 35-3-15,-26-35-20 0,0 0-20 16,36 14-28-16,-36-14-33 0,28-28-48 0,-28-12-72 16,9-13-233-16,7 9 48 0,-28-37 412 15</inkml:trace>
  <inkml:trace contextRef="#ctx0" brushRef="#br0" timeOffset="777.1954">1793 2268 1396 0,'-36'16'58'0,"36"-16"-53"0,0 0-35 0,0 0-13 16,0 0-31-16,0-26-40 0,0 26-48 15,25-34-80-15,-18-1-210 0,27 19 111 0,-25-35 341 16</inkml:trace>
  <inkml:trace contextRef="#ctx0" brushRef="#br0" timeOffset="949.0688">2356 2057 1429 0,'-2'49'47'0,"7"11"-34"0,-3-5 15 16,10 8 13-16,-4-6-1 0,4 8 0 0,-3-4-20 15,3 6 5-15,1 2-23 0,3 0 5 0,-1-1-12 16,0-4 10-16,-3-4-11 0,-1-11-21 0,5-3 22 16,-2-11-40-16,7 2 2 0,-21-37-35 15,37 46-69-15,-37-46-77 0,29 2-172 0,-29-2-76 16,24-18 224-16</inkml:trace>
  <inkml:trace contextRef="#ctx0" brushRef="#br0" timeOffset="1174.1976">2443 2695 1547 0,'0'0'32'0,"-18"30"-22"0,18-30-11 0,0 0-2 16,0 0 1-16,0 0 0 0,0 0 1 0,28-7 2 15,-28 7 1-15,32-20-2 0,-32 20 1 0,41-32-1 16,-41 32 1-16,46-38-4 0,-46 38-6 0,46-41-10 16,-21 24-3-16,-25 17-6 0,42-36-3 15,-42 36-9-15,41-26-8 0,-41 26-20 0,41-14-37 16,-41 14-43-16,30-9-83 0,-30 9-210 0,0 0 50 0,28 11 391 16</inkml:trace>
  <inkml:trace contextRef="#ctx0" brushRef="#br0" timeOffset="1584.4655">2839 2624 1095 0,'-25'5'101'15,"25"-5"-75"-15,0 0-27 0,0 0 3 0,0 0 20 16,25-19 14-16,-25 19 13 0,23-28-3 0,-10 3-5 16,-13 25-8-16,40-56 4 0,-9 24-4 0,-5-8 1 15,8 4-13-15,-6-4-8 0,0-2-14 0,-3-2 5 16,-2 1-7-16,-3 3 8 0,-4 1-7 16,-6 9 6-16,-3 4-4 0,-7 26 5 0,4-37 22 15,-4 37-15 1,0 0 20-16,-34-16-21 0,34 16-24 15,-44 19 14-15,17-5-18 0,-3 9 16 0,-2 4 9 16,-1 3 0-16,4 5 11 0,-2 0-1 0,6 6 9 16,2-1-8-16,3 4 4 0,4 2-8 0,6 3 3 15,3 1-8-15,5-1 4 0,5-2-9 0,6-6 4 16,2-6-9-16,7-5 2 0,-18-30-6 0,42 41 0 16,-14-31-9-16,1-8-5 0,6-6-13 15,-3-17-20-15,11 4-35 0,-13-31-43 0,26 20-110 16,-26-34-205-16,16-8-74 0,13 14 209 0</inkml:trace>
  <inkml:trace contextRef="#ctx0" brushRef="#br0" timeOffset="2022.0196">3962 1326 1198 0,'-28'25'137'0,"28"-25"-101"16,-23 33-20-16,23-33 6 0,-18 46 0 0,14-14 10 16,-4-1-4-16,6 12 3 0,-3 3-9 15,6 5 8-15,-1 1-9 0,6 7 9 0,-1-7-11 16,7 5 4-16,-1-3-17 0,3-1-16 0,0-5 23 15,4 1-29-15,0-8 27 0,-1-4-16 16,5-7-17-16,-22-30-15 0,44 44-27 0,-44-44-18 16,46 22-33-16,-46-22-27 0,43 0-32 0,-43 0-32 15,31-40-127-15,-2 28-39 0,-27-36 254 0</inkml:trace>
  <inkml:trace contextRef="#ctx0" brushRef="#br0" timeOffset="2209.5737">4265 1464 1352 0,'0'0'57'0,"0"0"-42"0,-25 33-1 0,25-33 10 16,-7 46 1-16,12-7 8 0,-5-2-9 0,6 8 5 15,-3-1-9-15,4 4 6 0,0-1-12 0,4-1 3 16,-2 5-14-16,0-3 3 0,3-4-4 0,-1-4-31 16,-1-6 30-16,-1-8-43 0,-9-26 7 15,22 28-24-15,-22-28-40 0,0 0-39 0,46 18-61 16,-46-18-131-16,5-46-136 0,-5 46 202 0,18-67 264 15</inkml:trace>
  <inkml:trace contextRef="#ctx0" brushRef="#br0" timeOffset="2350.121">4323 1347 1244 0,'0'0'315'0,"-31"-3"-279"0,31 3-33 15,-31 21-4-15,31-21-4 0,0 0-7 0,-16 33-18 16,16-33-22-16,9 25-50 0,-9-25-58 0,0 0-88 15,34 34-204-15,-34-34 2 0,46 8 365 0</inkml:trace>
  <inkml:trace contextRef="#ctx0" brushRef="#br0" timeOffset="2834.7268">4709 1508 1496 0,'-49'35'59'15,"29"-9"-19"-15,20-26 1 0,-35 37 5 0,35-37-6 16,-30 34-9-16,30-34-14 0,-23 40-6 16,23-40-6-16,-13 41 3 0,13-41-5 0,-1 31 2 15,1-31-3-15,0 0-2 0,17 34-1 0,-17-34 1 16,25 14-2-16,-25-14 2 0,30 3-2 0,-30-3 2 16,32-5-1-16,-32 5 1 0,34-17 0 0,-34 17-2 15,32-20 1-15,-32 20-2 0,26-28 0 0,-26 28-3 16,23-39 1-16,-23 39-3 0,18-42 2 0,-18 42-3 15,14-35 4-15,-14 35-2 0,9-27 4 16,-9 27 0-16,0 0 2 0,0 0 0 16,0 0-2-16,0 0-3 0,0 0-1 0,0 0-3 15,0 0 2-15,0 0 2 0,21 27 1 0,-14 3 6 16,4 7-4-16,0 5 6 0,-1 6-12 0,4 4 2 16,2 3-4-16,0 0 13 0,0-3 18 0,-3-1-22 15,-3-6 29-15,1 4-19 0,-4-16 14 0,0 1 12 16,-7-34-6-16,2 44-9 0,-2-44-6 15,2 31 5-15,-2-31-4 0,0 0 2 0,0 0-3 16,0 0-9-16,0 0-3 0,0 0-1 0,0 0-2 16,0 0 0-16,0 0 1 0,-4-40-2 0,2 8 6 15,1-5-5-15,1-7 4 0,-4-2 13 0,2-1-25 16,-3-1 22-16,1 4-26 0,-1-1 3 16,-2-1 4-16,-2 3-10 0,0-1 3 15,-3-7-16-15,3 9-12 0,-7-14-29 0,14 17-28 16,-15-21-47-16,27 34-73 0,-26-25-123 0,13 7-161 15,15 17 106-15,-21-22 397 0</inkml:trace>
  <inkml:trace contextRef="#ctx0" brushRef="#br0" timeOffset="3225.4321">5189 669 1462 0,'-24'28'176'15,"1"13"-148"-15,1-4-9 0,6 7 14 0,-1-5 1 16,8 6 3-16,-4-4-12 0,8 10-3 0,0-3-13 16,1 1-14-16,6 0 21 0,2 1-25 0,3-5 24 15,0 1-8-15,3-2-8 0,-1 0 4 16,2-5-5-16,1-2 4 0,2-5-5 0,1-4 6 16,-15-28-7-16,28 40 4 0,-28-40-3 0,25 23 1 15,-25-23-2-15,0 0 0 0,25 9 1 0,-25-9 1 16,0 0 1-16,0 0 1 0,19-28 1 0,-19 28-1 15,5-39 2-15,-3 9-2 0,-2-3 3 0,0-10-5 16,0 5 6-16,0-6-8 16,2 1 7-16,1 1-7 0,1 5 7 0,1 0-5 15,2 7-13-15,2 6 31 0,-9 24-30 0,20-29 29 16,-20 29-15-16,0 0-2 0,33 0 0 0,-33 0-13 16,36 32 30-16,-13-4-29 0,2 6 28 0,-2 8-13 15,0-2-12-15,-6 1 2 0,3-2-16 0,-6-11-12 16,7 0-32-16,-21-28-27 0,36 25-47 0,-36-25-84 15,30-39-281-15,-30 39 17 0,30-62 257 16</inkml:trace>
  <inkml:trace contextRef="#ctx0" brushRef="#br0" timeOffset="3397.2122">5877 264 1437 0,'-15'55'150'15,"5"19"-105"-15,-3-4-18 0,8 11 18 0,-4-3-14 16,9 1 4-16,-2-3-26 0,4-4 2 0,4-7-17 16,-1-7 4-16,6-7-17 0,-1-8-22 0,4 1-3 15,-14-44-91-15,45 58-176 0,-45-58-3 0,0 0-231 16,40 23 173-16,-40-23 372 0</inkml:trace>
  <inkml:trace contextRef="#ctx0" brushRef="#br0" timeOffset="3553.46">5685 842 1687 0,'0'0'192'0,"0"0"-152"0,-17-25-24 15,17 25-7-15,14-28 0 0,-14 28-3 0,41-53 0 16,-13 20-12-16,6-1-12 0,-4-4-29 16,10 13-48-16,-15-24-102 0,34 19-383 0,-26 7-13 15,4 7 165-15</inkml:trace>
  <inkml:trace contextRef="#ctx0" brushRef="#br0" timeOffset="4287.8646">2280 4047 1158 0,'0'0'127'0,"-29"-26"-68"0,29 26-13 16,-28-21 0-16,28 21 8 0,-32-16-2 16,32 16-14-16,-37-2-14 0,37 2-14 0,-44 18-5 15,44-18-6-15,-46 44 2 0,23-11-2 0,1 4 10 16,1 4-4-16,3 3 9 0,2 0-7 0,2 5 8 15,2-3-7-15,3 7 8 0,2-8-8 0,3-6 3 16,4-2-9-16,4-9 1 0,-4-28-9 0,18 41-2 16,-18-41-11-16,35 19-9 0,-7-10-18 15,-3-16-15-15,14 7-21 0,-12-25-33 0,22 17-43 16,-20-31-56-16,22 12-69 0,-3 3-157 16,-16-29 185-16,28 30 255 0</inkml:trace>
  <inkml:trace contextRef="#ctx0" brushRef="#br0" timeOffset="5078.2033">2671 3894 1091 0,'-48'-25'151'16,"48"25"-74"-16,-35 4-22 0,35-4-5 0,-41 10 1 15,41-10-21-15,-39 30 11 0,39-30-20 0,-39 43 11 16,23-13 2-16,-2-2-12 0,6 7 4 0,0-3-7 16,6 1 5-16,1 4-8 0,3-2 4 0,2-1-8 15,6-2 2-15,-1-6-7 0,-5-26 1 16,16 37-5-16,-16-37-1 0,0 0-3 0,37 26 1 15,-37-26 0-15,34 2 0 0,-34-2 0 16,40-16-1-16,-40 16 1 0,48-31-2 0,-21 6 2 16,-6-5-5-16,2-3 0 0,-5-8-8 0,1 1 2 15,-3-6-11-15,2 3 3 0,-7 1-7 0,-1 5 9 16,-3-2-2-16,-1 6-5 0,-5 8 35 0,-1 25-30 16,-3-31 37-16,3 31-14 0,0 0 0 0,-25-14 6 15,25 14-1-15,-27 8 1 0,27-8 1 16,-30 21-4-16,30-21-15 0,-30 34 33 0,30-34-31 15,-26 42 30-15,26-42-13 0,-16 25-5 0,16-25 0 16,0 0-4-16,0 0-3 0,0 0-1 16,0 0 1-16,0 0 1 0,40 0 0 0,-40 0 2 15,45-25-2-15,-17 4-13 0,2 0 30 0,2-5-30 16,0 1 30-16,0 0-14 0,-2 8-3 0,-2 1 2 16,-3 3-3-16,-25 13 2 0,41-10 0 15,-41 10 1-15,25 5 1 0,-25-5 1 0,0 0 4 16,19 25-1-16,-19-25 2 0,7 40-5 0,-7-10-14 15,-3 2 31-15,-3 7-25 0,-1-2 28 0,0-2-10 16,-2-2-7-16,2-3 3 0,0-5-7 0,7-25 1 16,-9 35-4-16,9-35 1 0,0 0-3 0,0 0-5 15,0 0 0-15,0 0 0 0,0 0 1 0,0 0 2 16,36-32 5-16,-20 6-5 0,0-9 6 16,1-6-4-16,1-4-10 0,-2-3 26 0,2 4-26 0,-4 2 25 15,-2 6-10-15,1 3-4 0,-1 7 4 0,-12 26-4 16,18-43 2-16,-18 43-1 0,0 0 3 0,0 0-1 15,0 0 2-15,0 0 0 0,0 0-1 16,0 0 2-16,0 0-2 0,0 0 1 0,0 0-2 0,21 34 2 16,-21-34-1-16,9 42 4 0,-9-42-4 15,12 41 2-15,-12-41-5 0,13 31 2 0,-13-31-3 16,0 0 1-16,24 21-2 0,-24-21 1 0,25 0 1 16,-25 0-1-16,34-15 1 0,-34 15 0 0,35-32 1 15,-35 32-2-15,37-44 4 0,-37 44-4 0,34-46 4 16,-34 46-3-16,32-42 3 0,-32 42-3 0,25-28 1 15,-25 28-1-15,0 0 1 0,0 0-1 16,0 0 0-16,0 0-1 0,0 0 0 16,0 0 1-16,0 0-1 0,19 38 2 0,-13-9-4 15,-3 2 1-15,-1 6-5 0,0 0 2 0,-1 2 6 16,-1-4-29-16,6-1 19 0,-5-8-33 0,5-1 2 16,-6-25-16-16,16 37-33 0,-16-37-31 0,0 0-58 15,0 0-49-15,51 3-140 0,-51-3-97 0,30-37 187 16,6 27 277-16</inkml:trace>
  <inkml:trace contextRef="#ctx0" brushRef="#br0" timeOffset="5257.8199">3845 3385 1190 0,'0'0'184'0,"0"0"-142"16,-30 16-26-1,30-16 1-15,-9 42-7 0,9-10 2 16,0 5-10-16,2 9-14 0,3 6-10 15,1 1 22-15,1 5-9 0,-2-1 25 0,-1-4 0 16,-3-8-51-16,6 5 14 0,-7-17-48 0,13 8-17 0,-13-41-30 16,18 47-66-16,-18-47-59 0,0 0-196 0,0 0 163 15,0 0 274-15</inkml:trace>
  <inkml:trace contextRef="#ctx0" brushRef="#br0" timeOffset="5648.5251">3998 3274 1529 0,'0'0'43'16,"0"0"-37"-16,0 0-6 0,0 0 2 0,0 0 6 15,0 0 9-15,0 0 3 0,0 0 2 16,21 30-3-16,-21-30-1 0,19 26-2 0,-19-26 2 16,20 41-2-16,-10-13 2 0,-1 2-9 0,0 7 6 15,0 5-13-15,-2 2 13 0,-2 2-4 0,2 2 8 16,-7-6 3-16,2-2-3 0,-2-4-5 0,0-8 2 0,0-28-7 15,2 32-2-15,-2-32-5 0,0 0-5 0,0 0-2 16,0 0 0-16,0 0 2 0,18-46-2 0,-9 7 6 31,-1-12-8-31,1-5 5 0,-2-6-9 0,2 0 7 16,0 8-5-16,0 1 11 0,0 5-7 0,0 6 8 16,1 3-5-16,-1 4 5 0,2 3-4 0,-2 10 3 15,-9 22-3-15,12-27 1 0,-12 27-1 0,0 0-1 16,0 0 1-16,0 0 0 0,0 0 1 0,23 27 0 15,-23-27 1-15,23 45-6 0,-11-18-1 0,1 3-15 16,-3-2-7-16,8 7-24 0,-11-9-24 16,16 19-37-16,-19-19-22 0,24 23-45 0,-28-49-35 15,30 58-116-15,-5-19-125 0,-25-39 219 0,43 56 237 16</inkml:trace>
  <inkml:trace contextRef="#ctx0" brushRef="#br0" timeOffset="6233.2937">4715 3022 1265 0,'0'0'89'15,"-36"13"-34"-15,29 13 3 0,7-26-4 0,-16 56-1 16,6-20-17-16,8 9-1 0,-2 1-13 0,6 5 8 16,-4-1-7-16,8 2 3 0,-3-6-10 15,3-4 1-15,-1-10-10 0,4-7 1 0,-9-25-5 16,17 26-1-16,-17-26-1 0,0 0 0 0,38 5 1 16,-38-5 0-16,30-19 1 0,-30 19-1 15,30-49 3-15,-14 12-5 0,-4-5 4 0,2-2-5 16,-1-1 5-16,-4 1-9 15,-2 4 5-15,-2 1-9 0,-1 4 3 0,-4 2-8 0,1 6-1 0,-2 2-11 0,1 25-2 16,0-28-6-16,0 28 2 0,0 0-3 0,0 0 3 16,0 0-1-1,0 34-2-15,-2-8 7 0,7 15 0 0,-3 4 15 16,5 12 1-16,0 3 16 0,0 10-11 16,6 9 13-16,1 11-15 0,3 11 15 0,17 24-162 15,-22-14-9-15,27 22 59 0,-17-7-15 0,8-1 162 0,0-4 8 16,0-5-193-16,-11-21 112 0,-4-26 110 0,6-9 23 15,-21-60 178-15,16 48-105 0,-16-48-68 16,0 0-33-16,0 0-19 0,0 0 14 0,0 0-49 0,-21-37 22 16,5 1-23-16,-4-9-9 0,-3-14 6 15,2-8-13-15,-2-5 6 0,2-3-10 0,-2-1 8 16,-2-3-10-16,2-2 9 0,-4-4-16 0,2-3-8 16,2-5 12-16,7 5-25 0,1-1 17 0,7 17-10 15,1 9-12-15,9 15 0 0,-4 1-20 0,13 20-15 16,-11-11-37-16,0 38-64 0,23-36-7 0,9 33 26 15,-32 3-27-15,62-49-193 0,2 50 20 16,-25-31 339-16</inkml:trace>
  <inkml:trace contextRef="#ctx0" brushRef="#br0" timeOffset="6592.6675">5880 2728 1263 0,'-2'-39'321'0,"2"39"-250"16,0 0-31-16,0 0-13 0,0 0-5 0,0 0-3 16,0 0-8-16,-8 25-6 0,8-25-7 0,-8 53 2 15,8-9-5-15,0 7 8 0,2 9 8 0,0 3-25 16,0 2 24-16,-2-1-24 0,2-3 8 16,-1-6 4-16,3-4-16 0,-4-14-3 0,3-5-22 15,-3-32-15-15,7 35-27 0,-7-35-28 0,0 0-59 16,0 0-71-16,27-44-249 0,-27 44 39 0,12-77 392 15</inkml:trace>
  <inkml:trace contextRef="#ctx0" brushRef="#br0" timeOffset="6748.999">5746 2335 1368 0,'-34'29'323'0,"34"-29"-255"15,-34 12-28-15,34-12-17 0,0 0-10 0,0 0-9 16,-25 26-4-16,25-26-11 0,0 0-11 0,0 0-19 15,0 0-29-15,47 20-37 0,-47-20-65 0,58-6-133 16,-17-2-224-16,-13-14 31 0,16 19 415 0</inkml:trace>
  <inkml:trace contextRef="#ctx0" brushRef="#br0" timeOffset="7092.7212">6250 2647 1227 0,'14'39'179'0,"-21"-7"-156"15,6 5 11-15,-5-8 11 0,12 14 9 16,-10-8-7-16,11 9-20 0,-5 2 19 0,5 3-32 16,-3-5 25-16,3 0-10 0,-2-10-9 0,4-4 5 15,-9-30-6-15,9 35-2 0,-9-35-7 0,0 0-3 16,0 0-4-16,0 0-2 0,0 0 2 0,0 0 1 16,0 0 6-16,0 0 5 0,28-55 2 0,-21 18-3 15,-3-12-13-15,3-4 18 0,0-7-22 16,0 2 21-16,4-2-7 0,1-1-6 15,2 4 5-15,2 3-6 0,0 3 4 0,2 5-9 16,-1 7 6-16,-1 5-7 0,-16 34 4 0,30-40-3 16,-30 40 0-16,27-12-1 0,-27 12 1 0,28 12 0 15,-28-12 1-15,39 46 2 0,-14-6-3 0,0 10 4 16,0 8-6-16,-4 3 6 0,-2 5-8 0,-1 0 6 16,0 0 4-16,-4-6-23 0,-2-9 14 0,-3-9-33 15,2-5-8-15,-8-13-18 0,13 8-56 16,-16-32-101-16,0 0-388 0,0 0 38 0,27-3 250 15</inkml:trace>
  <inkml:trace contextRef="#ctx0" brushRef="#br0" timeOffset="10827.1422">2444 5127 549 0,'0'0'32'16,"-1"-39"-19"-16,1 39 34 0,-2-28 19 0,2 28 26 15,0 0 12-15,0 0-2 0,0 0-14 16,0 0-16-16,0 0-23 0,0 0-26 0,0 0-11 16,0 0-4-1,0 0 0-15,0 0 3 0,10 46 7 0,-3-18 0 0,6 7 6 0,-3 7-9 0,5 6 1 0,2 1-6 16,3 8 6-16,-4-5-10 0,5 3 9 0,-5-4-16 31,0-3 6-31,2-4-8 0,-1 0 8 0,-1-7 12 16,0-6-31-16,-2-6 35 0,-14-25-30 0,23 37 16 0,-23-37 3 15,0 0-1-15,0 0 4 0,0 0 7 0,0 0 9 16,0 0 5-16,0 0-4 0,0 0-7 0,0-35 4 0,-14 1-41 16,-2-6 29-16,0-4-30 0,0-2 11 0,2-1 8 15,-2-1-7-15,-3-1 8 0,-1-6-8 0,1 2 9 16,-2-7-10-16,-1 0 8 0,6-1-8 0,0 3 9 16,9-2-11-16,4 2 11 0,3 3-11 15,5 6 9-15,2 5 14 0,6 7-31 16,1 5 32-16,-14 32-32 0,33-42 11 0,-33 42 3 15,41-27-2-15,-41 27 0 0,39-12 0 0,-39 12-1 16,37 9 0-16,-37-9 0 0,36 32 2 0,-18-8-5 16,-3 3-16-1,0 10 25-15,-7 1-34 0,-2 8 29 0,-6 5-6 16,-4 0-3-16,-3 0 14 0,-3-1-5 16,-3-1 7-16,-1-3-7 0,0-4 8 0,0-1-7 0,1-6 6 15,-1-3-4-15,3-8 6 0,11-24 1 0,-17 34 3 16,17-34 0-16,0 0-2 0,0 0-8 0,0 0-5 0,0 0 0 15,0 0 0-15,0 0 2 0,0 0 4 0,35-11 3 16,-35 11 0-16,46-16 3 0,-16 6-1 0,0 1-1 16,1 0-2-16,-1 4-1 0,0 3-3 15,0 0 0-15,0 4-2 0,-2 3-6 0,1 1-1 16,-1 2-12-16,-28-8-17 0,53 13-18 0,-53-13-25 16,53 5-28-16,-53-5-26 0,55-5-20 15,-55 5-34-15,51-25-44 0,-17 25-138 0,-21-35 155 16,27 28 216-16</inkml:trace>
  <inkml:trace contextRef="#ctx0" brushRef="#br0" timeOffset="11155.2594">3376 4880 849 0,'-25'-23'118'0,"-5"4"-35"0,30 19 17 16,-48-25-9-16,48 25 13 0,-42-8-3 0,42 8-33 16,-34 3 3-16,34-3-39 0,-32 23-2 0,32-23-5 15,-28 44-10-15,19-14 7 0,0 2-8 0,6 8 5 16,3-1-8-16,1 3 3 0,6-1-7 15,2-3 5-15,2-2-9 0,7-1 5 16,1-3-7-16,6 1 2 0,1-5-3 0,3-7 3 16,1-5-1-16,0-3 2 0,0-10-2 0,0-1 0 15,0-4 2-15,4-5 3 0,-7-4 5 0,1-3 1 16,-28 14 1-16,35-47-3 0,-24 15 2 0,0-3-4 16,-8-6 2-16,-3-3-8 0,-3-3 3 0,-5-4-9 15,-2 0 8-15,-4 0-9 0,-6 1-11 16,-5 4 18-16,1 4-33 0,-7 2 18 0,3 4-19 15,-2 5-5-15,5 10 3 0,0 1-1 0,25 20-4 16,-31-23-11-16,31 23-14 0,0 0-30 0,0 0-47 16,-29 6-33-16,43 22-20 0,-14-28-14 15,13 30 18-15,-13-30-79 0,16 24-41 0,21 8 305 16</inkml:trace>
  <inkml:trace contextRef="#ctx0" brushRef="#br0" timeOffset="11420.8636">3826 4717 700 0,'3'-29'171'16,"-3"29"11"-16,0 0-28 0,0 0-14 0,7-35-24 16,-7 35-23-16,0 0-18 0,0 0-19 0,0 0-17 15,0 0-11-15,0 0-3 0,-28-19-4 16,28 19-4-16,0 0-5 0,0 0-7 0,0 0-3 16,0 0-2-16,-7 33 3 0,7-33 2 15,3 51 5-15,-1-23 0 0,4 1-13 0,-6-29 23 16,14 37-29-16,-14-37 23 0,25 21-13 0,-25-21-1 15,33 7 1-15,-33-7 2 0,41-13-1 0,-41 13-12 16,44-31 27-16,-19 6-28 0,-6-5 26 0,4-5-12 16,-5-2-9-16,0 2-4 0,-4-4-13 15,-2 6-10-15,-3-1-14 0,2 9-16 0,-13-10-37 16,2 35-50-16,-3-54-86 0,3 54-165 0,0 0-114 16,0-48 193-16</inkml:trace>
  <inkml:trace contextRef="#ctx0" brushRef="#br0" timeOffset="11608.364">4042 4768 1222 0,'16'44'109'15,"-20"-13"-55"-15,13 17-13 0,-7-13 2 0,8 13-2 16,-4-10-3-16,4 6-2 0,-3-8-12 0,2 1 5 16,0-9-25-16,-2-2-1 0,-7-26-6 0,23 41-5 15,-23-41-21-15,27 21-21 0,3-5-87 0,-30-16 0 16,44-6-51-16,-31-20-91 0,1-11-154 15,21 18 54-15,-24-36 379 0</inkml:trace>
  <inkml:trace contextRef="#ctx0" brushRef="#br0" timeOffset="12014.72">4825 4262 1209 0,'-43'-17'186'0,"43"17"-124"0,0 0-5 15,-30 7-8-15,30-7-14 0,-28 14-12 0,28-14-14 16,-32 40 1-16,14-12 0 0,4 13 10 16,-4 3 0-16,8 7 9 0,-5 4-7 15,8 3 8-15,-2 0-9 0,4 3-11 0,0-1 24 16,3-2-25-16,0-6 17 0,6-7-11 0,3-2-11 15,2-6 2-15,3-6-5 0,2-6 3 0,-14-25-3 16,30 28 0-16,-30-28-1 0,38 11 1 0,-38-11 0 16,42-7 0-16,-42 7 1 0,46-29 0 0,-46 29 0 15,43-47-3-15,-24 22 5 0,-1-8-5 16,-2-1 4-16,-2-1-3 0,-2 2-11 0,-3 1 24 16,0 0-23-16,-2 6 24 0,-7 26-13 0,7-42-1 15,-7 42 0-15,4-25 0 0,-4 25-3 0,0 0-3 16,0 0-5-16,0 0-7 0,0 0-7 0,0 0-5 15,0 0-14-15,0 0-12 0,30 33-36 16,-30-33-24-16,26 29-16 0,-26-29-26 0,32 24-2 16,-32-24-68-16,30-7-194 0,6 21 0 15,-36-14 422-15</inkml:trace>
  <inkml:trace contextRef="#ctx0" brushRef="#br0" timeOffset="12686.7757">5483 4067 1242 0,'0'0'195'0,"0"0"-144"15,-14 33-1-15,14-33-1 0,-19 28-3 16,19-28-15-16,-16 46-3 0,9-14-13 0,5 5 2 16,2 5-8-16,4 4 6 0,-1 3-6 0,4 2 8 15,0-3-8-15,4 5 2 0,-1-2-9 0,5 3 9 16,-1-3-9-16,0-5-10 0,-3-9 26 15,-3-2-32-15,3-3 28 0,-2-6-12 0,0 1-4 16,-9-27 5-16,10 30-3 0,-10-30 1 0,0 0 0 16,0 0 1-16,0 0 0 0,0 0-4 0,0 0 2 15,0 0-3-15,6-41 2 0,-8 10 16 0,0-12-30 16,-1-6 25-16,1-2-26 0,0 0 8 0,2 0 11 16,-3-2-7-16,-1 0 7 0,-1-5-9 15,-2-5 6-15,-2-4-11 0,0 2 8 16,2-4-10-16,2 11 12 0,1 1-7 0,4 12 13 15,2 6-4-15,3 9 9 0,-5 30-2 0,14-42-11 16,-14 42 10-16,25-29-13 0,-25 29 30 0,41-26-17 16,-13 14 14-16,2 1-19 0,2 2-1 0,2 2 1 15,1 0-2-15,1 2 2 0,-5 0 0 0,1 3-3 16,-5 4 2-16,-2-1-2 0,-25-1 1 0,35 13 0 16,-35-13 0-16,0 0 1 0,21 37-15 15,-21-37 29-15,-10 54-27 0,-4-18 25 0,-8 6-7 16,-4 2-4-16,-6 3 9 0,-5 3-3 0,1 1 10 15,-3-4-8-15,2-1 4 0,3 0-7 16,4-6 3-16,7-6-6 0,7-6 1 0,16-28-4 16,-16 32-2-16,16-32-4 0,0 0 3 0,0 0-4 15,32 5 3-15,-32-5 3 0,50-19-3 16,-15-2 3-16,4-2-1 0,6-6 2 0,-3 0-2 16,1 2 3-16,-4 2-2 0,-2 10 0 0,-7 4-1 15,-4 6 1-15,-26 5 0 0,31 3 0 0,-31-3 3 16,0 0 1-16,17 46 5 0,-19-14-3 0,-5 10 5 15,-5 6-6-15,-6 3 5 0,-8 2-6 0,-3-1 6 16,-1 1-6-16,0-2 2 0,4-5-7 0,1-2-8 16,4-9 18-16,1-5-22 15,20-30 15-15,-23 35-24 0,23-35-21 0,0 0-22 16,0 0-18-16,0 0-16 0,30-26-61 0,-26-27-89 16,33 4-306-16,-3 3 16 0,-8-21 366 0</inkml:trace>
  <inkml:trace contextRef="#ctx0" brushRef="#br0" timeOffset="12874.3266">6408 3836 1713 0,'0'0'133'0,"0"0"-69"0,0 0-20 15,0 0-17-15,0 0-10 0,0 0-14 0,-20 47 21 16,13-6-21-16,-3 3 16 0,4 2-19 0,-1 3 0 16,0-1 0-16,4 3 0 0,-1-4 0 15,1-1 0-15,1 0 0 0,4-2 0 0,-2-5-4 16,1 3-26-16,-1-7-8 0,6 2-21 15,-6-9-13-15,10 11-58 0,-10-39-75 0,18 49-184 16,-18-49-203-16,14 23 78 0,13 0 501 0</inkml:trace>
  <inkml:trace contextRef="#ctx0" brushRef="#br0" timeOffset="13389.8818">6847 3781 1079 0,'0'0'242'0,"2"-24"-165"16,-2 24-29-16,0 0-1 0,-18-32 0 0,18 32-3 16,0 0-3-16,0 0-5 0,0 0-5 0,0 0-8 15,0 0-6-15,0 0-5 0,0 0-8 0,0 0 1 16,-10 37-3-16,13-11 6 0,-1 8 3 0,3 6-9 15,2 1 31-15,4 8-28 0,0-3 24 0,3 3-11 16,-2 1-9-16,2-3 7 0,-1 1-8 0,-1-4 6 16,4-6-8-16,-2-1 3 0,-1-3-8 15,3-8 2-15,-16-26-2 0,31 36 2 0,-31-36-1 16,34 14 0-16,-34-14 0 0,35-2 1 0,-35 2 4 16,36-25 3-16,-20-1 4 0,0-8-4 0,-2-3 3 15,-2-8-10-15,-3-1 2 0,0-5-7 16,-4 0 5-16,-3 3-5 0,0-1 3 0,-4 1-9 15,0 2-14-15,-5-3 9 0,4 3-36 0,-6-7 3 16,7 9-39-16,-10-14-44 0,24 25-51 16,-28-29-85-16,36 25-199 0,-6 11-42 0,-14-8 272 15</inkml:trace>
  <inkml:trace contextRef="#ctx0" brushRef="#br0" timeOffset="13764.8645">7313 3137 943 0,'-20'-27'186'0,"-3"3"-129"0,23 24-1 15,-23-36 15-15,23 36 4 0,0 0-6 0,0 0-11 16,0 0-9-16,0 0 1 0,0 0-4 0,29 11 3 16,-29-11-7-16,49 18-6 0,-17-10-12 15,7 3-2-15,0-2-4 0,4 1 3 0,-1-1-2 16,2 2 1-16,-5 6-5 0,2 4 0 0,-4 2-5 16,-1 7 4-16,-3 6-5 0,-1 4 3 15,-5 9-8-15,-1 6 3 0,-6 5-9 0,-6 3 6 16,-7 6-8-16,-9-2 0 0,-5 2-9 0,-5-1-7 15,-4 1 17-15,-4-4-16 0,-3-3 12 0,-3-8-14 16,3-4-20-16,-2-10-8 0,11-1-38 0,-13-22-50 16,29 20-129-16,-2-37-313 0,-35 9 25 0,35-9 360 15</inkml:trace>
  <inkml:trace contextRef="#ctx0" brushRef="#br0" timeOffset="14378.6672">2545 4759 350 0,'0'0'71'0,"-12"-25"22"15,12 25 11-15,0 0 10 0,-44-25-9 0,44 25 22 16,-45 9-31-16,45-9-12 0,-60 32 15 0,35 0-53 0,-14 1 44 16,18 20-16-16,-13-7 1 0,13 26 2 15,-4-3-30-15,13 19 0 0,1 2-22 0,8 12 8 16,3 0-19-16,9 0 9 0,8-2-3 0,12-4-23 15,6-10 16-15,9-5-22 0,10-14 2 0,6-11 1 16,16-5-36-16,0-21-31 0,29 9-82 0,-22-46-150 16,28 3-267-16,3-3 34 0,-12-31 422 0</inkml:trace>
  <inkml:trace contextRef="#ctx0" brushRef="#br0" timeOffset="18179.1595">13864 12218 962 0,'0'0'155'0,"0"0"-107"0,0 0-33 16,0 0-14-16,0 0-1 0,0 0 1 0,-9 30 0 15,9-30 8-15,-7 45 2 0,5-13 10 0,-5 1-3 16,2 8 4-16,-2 1-7 0,0 9 8 0,-2 6-6 16,0 3 13-16,-3 1-12 0,3 8 11 0,-5-11-14 15,3 4 10-15,-1-8-2 0,3 1 8 16,0-13 8-16,2-7-36 0,3-6 21 0,4-29-40 16,-5 29 15-16,5-29 0 0,0 0 0 0,0 0 2 15,0 0 5-15,0 0 5 0,12-33-10 16,-6 8 35-16,-1-15-37 0,4-6 27 0,-2-9-17 15,0-1-13-15,4-4 11 0,-1 2-11 0,3-2 11 16,-1 2-6-16,-5-2 13 0,4 4-7 0,-4-2 11 16,0 1-13-16,0 3 7 0,4-3-10 15,-2 5 7-15,5-3 13 0,2 6-27 0,3 6 27 16,2 3-29-16,4 12 7 0,4 1 5 0,-1 6-5 16,5 5 3-16,-1 4-2 0,2 3 0 0,-2 7-2 15,0 4 0-15,-2 3 1 0,0 8-3 0,-3 3 2 16,-1 5-6-16,-5 2 1 0,1 8-7 0,-6 1 1 15,1 9 6-15,-8 1-29 0,-2 4 31 16,-7-1-24-16,-3 1 20 0,-6 0 9 0,-4-2-3 16,-4-2 7-16,-5 1-7 0,-2-5 9 15,-5-1-2-15,1 2 8 0,-2-9-2 0,2 2 4 16,-1-11-4-16,1-2 3 0,-2-5 0 0,3 0 4 16,-1-7 2-16,28-7 3 0,-39 11 3 0,39-11-2 15,0 0-5-15,-30 2-4 0,30-2-8 0,0 0-5 16,0 0-2-16,0 0-1 0,0 0 5 15,30 12 4-15,-30-12 3 0,51 23 2 0,-19-7-2 16,2 3 2-16,-2 4-9 0,-2 2 3 0,-2 3-7 16,0-2 0-16,-1-1-2 0,-2-4 2 0,0 0-8 15,-25-21-8-15,47 35-13 0,-47-35-15 0,55 25-32 16,-55-25-30-16,69 12-69 0,-69-12-106 16,62-28-237-16,-19 23 0 0,-17-21 359 0</inkml:trace>
  <inkml:trace contextRef="#ctx0" brushRef="#br0" timeOffset="18351.1071">14842 12681 1639 0,'0'0'68'0,"-32"23"-58"0,32-23-1 16,-30 19 0-16,30-19 1 0,0 0-3 0,-23 26-5 15,23-26-9-15,-16 30-5 0,16-30-20 0,-9 39-15 16,16-7-30-16,-7-32-35 0,11 54-77 15,-11-54-113-15,-4 32-178 0,25 2 11 0,-21-34 443 16</inkml:trace>
  <inkml:trace contextRef="#ctx0" brushRef="#br0" timeOffset="18735.4293">15322 11973 1523 0,'-30'19'44'15,"-8"-1"-15"-15,8 10 10 0,-5-2 5 0,8 13-19 16,-5 0 22-16,6 10-36 0,-3 0 22 0,5 6-5 16,1 0-12-16,7 1 10 0,2-1-7 0,6 4 5 15,3-6-13-15,12 2 2 0,7-9-10 0,6-6 2 16,8-8-6-16,4-4 3 0,9-9-5 0,3-8 4 15,9-7-2-15,4-10 0 0,0-8 1 16,-1-9-3-16,-1-8 4 0,-3-8-4 16,-3-10 6-16,-1-6-6 0,-6-3 7 0,-4-2-6 0,-6 0 7 15,-9 0-8-15,-8 2 7 0,-4 7-6 0,-11 2-4 16,-7 5 24-16,-7 1-23 0,-6 3 23 0,-6 6-18 16,-6 3-9-16,-2 3-4 0,-3 3-8 0,2 5-3 15,-1 6-2-15,4 7 1 0,-1 4-2 0,33 3-9 0,-48 12-19 16,48-12-44-16,-32 30-63 0,44 11-145 15,-15-15-244-15,3-26 68 0,12 56 359 0</inkml:trace>
  <inkml:trace contextRef="#ctx0" brushRef="#br0" timeOffset="18938.9626">15832 12885 1265 0,'-11'72'434'15,"-8"-42"-404"-15,8 0-19 0,11-30 10 16,-21 42-35-16,21-42 26 0,-18 37-20 16,18-37-32-16,-21 29-58 0,33 6-188 0,-12-35-278 15,0 0-6-15,-2 35 378 0</inkml:trace>
  <inkml:trace contextRef="#ctx0" brushRef="#br0" timeOffset="20175.8279">16724 11807 602 0,'-14'-24'219'0,"14"24"-60"16,-33-18-22-16,33 18-15 0,-41-4-23 0,41 4-16 16,-53 11-17-16,26 5-6 0,-12-4-8 0,9 11-4 15,-9 2-9-15,7 12 0 0,-9 1-8 0,8 10 1 16,-4 5-11-16,3 5-17 0,2 4 21 0,4 6-24 0,-1-3 23 0,6 2 1 15,2-5-12-15,7-2 9 0,3-7-10 0,6 0 1 16,5-9-11-16,7-6 3 0,7-4-8 0,-14-34 3 16,45 42-1-16,-15-30 2 0,5-5-1 0,2-7 0 15,6-3-1-15,1-4 0 0,2-9 0 0,5-5-2 16,1-11 5-16,-1-3-5 0,2-6 7 0,-1 1-5 31,-5-1 3-31,-4 6-4 0,-8 4 4 16,-1 4-4-16,-9 4 2 0,-25 23-1 0,30-26 0 15,-30 26 1-15,0 0 1 0,0 0 0 0,0 0 1 16,0 0 0-16,0 0-2 0,-9 40 1 0,-3-10-3 0,-2 4 3 0,-4 4-4 0,2 5 3 0,-2-1-8 31,0-3 1-31,6-2-16 0,1-9-3 0,6 4-19 16,5-32-16-16,4 49-44 0,-4-49-43 16,19 35-93-16,-19-35-174 0,0 0-86 0,48 4 133 15,-48-4 368-15</inkml:trace>
  <inkml:trace contextRef="#ctx0" brushRef="#br0" timeOffset="20410.279">17197 12707 1233 0,'-14'25'84'16,"14"-25"-50"-16,-2 39-20 0,0-13-1 15,-3 6-21-15,-4-2-22 0,4 12-51 0,-14-12-65 16,17 16-140-16,0 5-171 0,-21-27 88 0,27 31 369 16</inkml:trace>
  <inkml:trace contextRef="#ctx0" brushRef="#br0" timeOffset="21410.2987">17534 11902 1319 0,'0'0'59'15,"0"0"-47"-15,0 0-11 0,0 0 0 0,28-31 0 16,-28 31 6-16,0 0 3 0,0 0 3 16,0 0 2-16,0 0-1 0,0 0 4 0,0 0 10 15,0 0 10-15,0 0 5 0,0 0 2 16,23 38-9-16,-14-4-1 0,-7 3-10 0,3 10 2 16,-5 8 3-16,4 10-28 0,-6 2 22 0,0 7-25 15,0-5 7-15,-1-1 10 0,-3 1-12 0,1 0 6 16,0-6-4-16,-1-8 3 0,3-6-7 0,-1-15 5 15,4-8-8-15,0-26 2 0,6 32-2 0,-6-32 0 16,0 0-1-16,0 0 1 0,26-6 3 0,-26 6-1 16,16-31 3-16,-7-1-5 0,0-5 4 15,2-11-5-15,-3-8 4 0,-1 0-7 0,2-1 7 16,-3 5-6-16,-3 2 7 0,1-1-4 16,-8 4 6-16,-1-4-8 0,0-4-4 0,-4 0 24 15,2-5-24-15,-2 4 22 0,2 0-11 0,1 3-8 16,3 4 7-16,1 6-6 0,4 5 6 0,1 9-5 15,6 3 4-15,-9 26-4 0,27-42 3 16,-27 42-3-16,48-39 4 0,-17 23-3 0,5-2 2 16,-1 4 0-16,2 4-2 0,-1 3 1 0,1 3-1 15,-5 6 0-15,-4 5 0 0,-1 4 2 0,-27-11-3 16,39 37 3-16,-25-13-3 0,-5 4 3 0,-7 8-4 16,-6-1 1-16,-8 5-7 0,-10 6 5 0,-4 2-4 15,-8 1 9-15,-5 6-6 0,-5 1-12 16,-2 0 26-16,-2-1-25 0,0-2 27 15,2-6-3-15,4-4-6 0,8-6 6 0,4-9-4 16,30-28 1-16,-30 35-6 0,30-35-1 0,0 0-1 16,0 0-1-16,0 0 3 0,46 0 0 0,-12-14 2 15,5-4-1-15,10-6 2 0,3-5-3 0,4 1 3 16,3 0-4-16,3 0 6 0,-4 3-4 0,-1 6 3 16,-4 5-1-16,-7 7 1 0,-9 7-1 0,-9 5 0 15,-28-5 2-15,36 34-2 0,-31-5 5 16,-7 8-6-16,-10 9 5 0,-11 5-10 0,-9 9 7 15,-9 2-7-15,-6 5 7 0,-3 0-6 0,-3 0 9 16,-2-4-9-16,4-8 8 0,3-4-9 0,5-9 7 16,4-2-15-16,2-8-1 0,7-4-17 15,5-14-12-15,25-14-39 0,0 0-77 0,0 0-219 16,18-26-214-16,5-14 69 0,18 10 458 16</inkml:trace>
  <inkml:trace contextRef="#ctx0" brushRef="#br0" timeOffset="21566.5916">18502 12649 1700 0,'-44'53'63'0,"16"-9"-41"15,0 5-13-15,3-3 6 0,2-4-9 16,1-1-1-16,3-2-11 0,1-10-25 16,9 3 0-16,9-32-58 0,4 44-100 0,-4-44-197 15,0 0-190-15,35-5 65 0,-19-21 511 0</inkml:trace>
  <inkml:trace contextRef="#ctx0" brushRef="#br0" timeOffset="21988.4072">18935 11733 1165 0,'0'0'128'15,"-13"-30"-96"-15,13 30-16 0,0 0 2 0,0 0 9 16,0 0 13-16,0 0 0 0,0 0 3 0,-3 50-11 16,1-3-4-16,-7 8-11 0,4 10 10 0,-6 9 4 15,2 7-28-15,-1-2 18 0,-3 6-30 16,3-4 4-16,1-9 3 0,2-2-28 0,-4-13-14 15,16 11-50-15,-15-24-42 0,27 18-61 0,-22-30-71 16,14-8-188-16,18 17 38 0,-27-41 410 0</inkml:trace>
  <inkml:trace contextRef="#ctx0" brushRef="#br0" timeOffset="22347.8868">19193 12663 1328 0,'0'0'141'0,"0"0"-87"16,0 0-20-16,0 27-12 0,0-27-6 0,0 0-13 15,-3 35-1-15,3-35-4 0,-4 39 0 0,4-15-13 16,0-24-6-16,2 51-30 0,-2-51-27 0,9 51-68 15,-9-51-99-15,0 0-228 0,14 30 3 16,-14-30 374-16</inkml:trace>
  <inkml:trace contextRef="#ctx0" brushRef="#br0" timeOffset="22738.4957">19677 11700 1694 0,'-34'30'20'16,"34"-30"-23"-16,-16 33 4 0,16-33 2 0,-5 49 8 16,1-19 1-16,4 11 4 0,-3-1-8 15,1 13 6-15,-3-2-8 0,3 9-6 16,-2-3 28-16,6 4-24 0,-4-3 23 0,4-1-9 15,2-6-10-15,4-5 7 0,0-9-8 0,2-4 2 16,4-8-7-16,-14-25 2 0,38 26-1 0,-38-26 4 16,47-2 4-16,-17-12 2 0,2-9 5 0,4-8-6 15,1-15 4-15,2-9-7 0,2-6 7 0,1-8-3 16,1-5-5-16,-1 0 9 0,-5-2-17 16,-3 6 0-16,-7 6 0 0,-4 3 0 0,-4 3 0 15,-3-2 0-15,-4 3 0 0,1 5 0 0,-3 6 0 16,-4 11-13-16,-6 35-19 0,5-37-13 15,-5 37-14-15,0 0-41 0,0 0-75 0,-28 7-136 16,22 21-269-16,-1 5 52 0,-3-5 325 0</inkml:trace>
  <inkml:trace contextRef="#ctx0" brushRef="#br0" timeOffset="23542.6133">14156 13792 1312 0,'0'0'52'15,"-51"-19"-27"-15,24 12 2 0,-5 0 8 0,6 7 3 16,-8 0 2-16,2 10-4 0,-5 1-2 0,4 8-1 16,-5 4-6-16,5 7-1 0,-3 0-7 0,4 7-14 15,1-2 28-15,4 7-29 0,0-5 28 0,6 7-9 16,2-3-7-16,3-2 6 0,7-8-11 0,4 3 3 15,3-8-11-15,2-26-4 0,16 41-2 16,-16-41 3-16,33 21-5 0,-8-18 8 0,7-6 1 0,9-6-1 0,5-5 2 16,3-9-3-16,6-5 3 0,6-6-6 15,-1-4 5-15,0-6-3 0,-3 1 4 0,-6-1-6 16,-3 2-9 0,-6 2 21-16,-6 3-22 0,-6 1 26 0,-7 5-10 0,-5 3-4 15,-18 28 4-15,19-39-1 0,-19 39 7 0,-2-27-2 16,2 27 1-16,0 0-3 0,-28-19-5 0,28 19-2 15,-28 9-1-15,28-9-2 0,-34 26 0 0,16-1 3 0,-3 5-5 16,2 7 5-16,1 3-7 0,2-1-13 16,5 3 19-16,2-5-31 0,6 0 20 0,1-5-17 15,9 1-17-15,-7-33-21 0,29 50-36 16,-29-50-38-16,53 31-53 0,-53-31-39 0,69-5-131 16,-18 7-70-16,-19-28 183 0</inkml:trace>
  <inkml:trace contextRef="#ctx0" brushRef="#br0" timeOffset="23862.943">14861 13889 1105 0,'-25'5'92'0,"25"-5"-23"15,-37 32 11-15,25-7-26 0,12-25-1 0,-34 45-43 16,16-18 10-16,6 5-14 0,-4-1 11 0,5 4 7 16,-3-1-3-16,7-1 7 0,-5-3-1 0,8 2 5 15,4-32-8-15,-7 44-3 0,7-44-6 16,2 26-1-16,-2-26-5 0,0 0 3 0,0 0-1 15,0 0 3-15,0 0 8 0,25-8 1 0,-25 8-1 16,26-48-9-16,-10 15-1 0,4-10-11 16,-1-2 5-16,1-5-8 0,-1 1 6 0,-1 3 14 15,-4 2-24-15,-2 5 26 0,-4 2-26 0,-3 6 7 16,-2-1 4-16,-3 6-5 0,0 26 1 0,-5-43 0 0,5 43 0 16,0 0-2-16,0 0-1 0,0 0-6 15,0 0-9-15,-26-12-4 0,26 12-10 0,-2 33-3 16,2-33-14-16,5 36-19 0,13-10-36 0,-18-26-63 15,37 28-110-15,-37-28-260 0,42 2 66 0,-1 12 357 16</inkml:trace>
  <inkml:trace contextRef="#ctx0" brushRef="#br0" timeOffset="24210.371">15238 13931 1262 0,'-1'34'134'0,"1"-34"-75"16,-23 37-33-16,23-37 7 0,-2 28-7 16,2-28-1-16,0 0 3 0,37 17-3 15,-10-15 1-15,-1-11-4 0,10-1-4 0,-3-6 0 16,8-2-5-16,-4-3-17 0,2 0 32 0,-2 2-30 16,-1-1 32-16,-4-3-16 0,-6 2-6 0,-26 21-2 15,37-35 0-15,-37 35 11 0,0 0 2 0,7-30 5 16,-7 30-6-16,0 0-7 0,-38-21-8 0,38 21-2 15,-45-11 0-15,17 10-1 0,0 4 1 32,-8 4 2-32,1 4 1 0,-1 1 5 0,1 8 3 15,3 1 0-15,4 3 2 0,3 1-8 0,4 0-14 16,6-1 21-16,5 3-26 0,6-3 24 0,4 3-11 16,6 3-9-16,1-6-3 0,7 1-15 0,-14-25-12 15,42 39-27-15,-42-39-42 0,69 28-96 0,-69-28-133 16,62-12-235-16,-12 19 67 0,0-23 426 0</inkml:trace>
  <inkml:trace contextRef="#ctx0" brushRef="#br0" timeOffset="24708.1771">16691 13803 1387 0,'0'0'70'15,"-32"-32"-37"-15,32 32-5 0,0 0 5 0,-34-16-7 16,34 16-9-16,-32 4-7 0,32-4-2 0,-40 19-1 15,15-3 0-15,25-16 7 0,-43 40 2 0,26-13 10 16,17-27-2-16,-32 53 2 0,32-53 13 0,-22 47-30 16,22-47 28-16,-10 49-30 0,10-49 9 0,3 48-3 15,-3-48-6-15,18 35 0 0,-18-35-6 0,32 23 3 16,-32-23-3-16,44 7 1 0,-15-9 0 16,2-6-3-16,3-6 2 0,3-4-3 0,0-5 3 15,1-5-2-15,-3 5 2 0,0-3-3 0,-4-1-11 16,-3 2 27-16,-3-3-27 0,-8 2 28 0,-17 26-13 15,29-44-2-15,-29 44 2 0,12-32-2 0,-12 32 3 16,0 0-4-16,2-23 1 0,-2 23-5 0,0 0-3 0,0 0-2 0,0 0-5 16,0 0-3-16,0 0-5 0,-20 27 1 15,17 1 0-15,-2 2 8 0,1 7-3 0,0-2-11 16,4 4 21-16,-3-8-46 0,10 10 4 16,-9-13-39-1,20 13-45-15,-18-41-36 0,27 49-76 0,-27-49-165 16,24 16-32-16,12 0 338 0</inkml:trace>
  <inkml:trace contextRef="#ctx0" brushRef="#br0" timeOffset="25161.4127">17321 13200 1316 0,'-37'41'225'0,"37"-41"-180"0,-39 46-19 15,21-9-2-15,6 7 8 0,0 1-9 16,1 7 6-16,-2-1-8 0,5 5 7 0,-1 0-9 16,7 6 6-16,-3 0-7 0,5 1 8 0,-2 0-1 15,4-3-27-15,-2-3 24 0,3-5-25 0,1-9 9 16,-2-3 6-16,3-8-11 0,-2-6 0 0,-3-26-2 16,15 32 2-16,-15-32-4 0,0 0 1 15,0 0-1-15,0 0 3 0,30 4 0 0,-30-4 2 16,21-43 0-16,-9 12-4 0,6-6 3 15,0 1-7-15,1-4 8 0,-1 5-7 0,-2-2-8 16,0 5 26-16,0-1-25 0,0 1 25 0,-2 0-10 16,0 2-6-16,2 2 4 0,0 3-2 0,-16 25 1 15,34-35-3-15,-34 35 2 0,28-12-2 0,-28 12 0 16,0 0 1-16,34 12 0 0,-34-12 1 0,19 28 0 16,-19-28 4-16,18 41-5 0,-13-15 4 15,0 2-7-15,-1 1 6 0,-4 1-2 0,-4-4-11 16,-1-1 27-16,-4 5-27 0,9-30 26 15,-23 49-11-15,9-23-2 0,14-26 7 0,-41 46-5 16,41-46 3-16,-48 37-4 0,22-23 2 0,1-3-4 16,-1-4-5-16,26-7-8 0,-50 7-14 0,50-7-18 15,-48-7-24-15,48 7-51 0,-39-28-83 0,39 28-244 16,2-30-103-16,-9 0 110 0</inkml:trace>
  <inkml:trace contextRef="#ctx0" brushRef="#br0" timeOffset="25692.7474">18077 13544 1218 0,'0'0'146'0,"0"0"-89"16,-28 0-30-16,28 0 4 0,-26 19-3 0,26-19-3 15,-43 35-1-15,16-10 6 0,-6-4-2 16,4 7 4-16,-4-1-9 0,3 1 3 0,0-2-5 16,5 4 0-16,-2-7-5 0,27-23 0 0,-35 39-5 15,35-39 0-15,0 0-5 0,-11 30-2 0,11-30-5 16,0 0 2-16,43 14 0 0,-17-18 0 0,6-3 4 16,4-1-2-16,4-5-1 0,3-1-1 0,3 0 0 15,0 0-4-15,0 2 5 0,-5 3-2 16,-4 2 0-16,-3 3 2 0,-8 4 0 0,-26 0 1 15,37 7 2-15,-37-7 6 0,0 0 2 16,14 32 1-16,-14-32-3 0,-15 44-4 0,-3-18-6 16,-7 3-13-16,-3-3 27 0,-4 2-28 0,-2 0 25 15,0 2-9-15,1-1-3 0,-1-5 1 0,6-1-7 16,3-9-6-16,25-14-16 0,-32 14-16 0,32-14-41 16,0 0-35-16,0 0-54 0,13-35-61 15,24 23-111-15,2-15-131 0,-11-20 116 0,31 26 361 16</inkml:trace>
  <inkml:trace contextRef="#ctx0" brushRef="#br0" timeOffset="26317.88">18603 13607 1290 0,'-39'35'259'0,"6"-33"-179"0,33-2-21 16,-48 21-5-16,48-21-11 0,-48 21-11 0,23-6-6 15,1-3-3-15,24-12-3 0,-43 30-7 0,43-30-3 16,-28 31-2-16,28-31 2 0,-18 36-3 0,18-36 3 15,-7 44-3-15,7-44 4 0,5 46-3 0,-5-46-11 16,18 44 8-16,-18-44-11 0,23 37 22 0,-23-37-14 16,32 26 11-16,-32-26-11 0,41 14-1 15,-41-14 1-15,44-2 0 0,-19-8-2 0,3-3-13 16,2-10 24-16,0-5-22 0,2-7 16 0,0-5-8 16,-2-4-6-16,0 1 3 0,-7 1 0 15,-3 5 6-15,-4 4-3 0,-7 3 4 0,-2 5-2 16,-6 0 5-16,-1 25-3 0,-5-37 0 0,5 37 1 15,0 0-1-15,-35-24-2 0,35 24 4 0,-34 5-4 16,34-5 1-16,-41 19 1 0,41-19-3 16,-46 37 3-16,46-37-2 0,-41 46 3 0,26-21-1 15,15-25 0-15,-18 37-1 0,18-37 1 0,3 31-3 16,-3-31 4-16,16 25-3 0,-16-25 1 0,34 19-1 16,-34-19 1-16,48 11-1 0,-18-9 1 0,2-4 0 15,0-1 0-15,0-1 1 0,-2 0-2 0,3-1 2 16,1 2 1-16,-2 1-1 0,-2 0-1 0,-7 2-2 15,-23 0 2-15,37 9 0 16,-37-9-1-16,0 0 4 0,25 28-1 0,-25-28-2 16,5 30 3-16,-5-30-5 0,-3 41 3 0,-6-15-6 15,0-1-9-15,0 1 25 0,-2 0-23 0,1-1 27 16,-3 3-11-16,5-3-4 0,1 0 2 0,7-25-2 16,-13 37 4-16,13-37-5 0,0 0 3 0,-2 28-2 15,2-28 0-15,0 0 0 0,0 0 3 16,0 0 4-16,0 0 3 0,29-32 5 0,-29 32-4 15,28-51-4-15,-10 14-7 0,-4-2 0 0,2 1 0 16,-4-3 0-16,-3 2 0 0,0-1 0 0,-2 1 0 16,-2 2 0-16,2 2 0 0,1 1 0 0,-3 3 0 15,2 2 0-15,0 5 0 0,-7 24 0 16,14-34 0-16,-14 34 0 0,0 0-25 0,25-21-20 16,-25 21-23-16,28-2-37 0,-28 2-51 15,45 8-112-15,-45-8-320 0,40-9 44 0,1 14 297 16</inkml:trace>
  <inkml:trace contextRef="#ctx0" brushRef="#br0" timeOffset="26989.9073">19416 13103 1379 0,'0'0'102'0,"0"0"-73"16,0 0-7-16,0 25 5 16,0-25 8-16,0 28 2 0,0-28 5 0,6 44-7 15,-1-12-2-15,-3 0-14 0,3 3 0 0,0 4-8 16,1 5 6-16,-5 2-8 0,5 1 6 0,-6 4-7 16,0 2 7-16,-4 0-5 0,-1 1 8 0,-2-3-7 15,-2 2 7-15,-2-3-8 0,2-5-10 0,1-6 21 16,-1-5-26-16,3-6 21 0,6-28-12 0,-7 37-5 15,7-37 1-15,0 0-2 0,0 0-1 16,0 0 1-16,0 0 0 0,0 0 3 0,27-9-1 16,-27 9-13-16,28-49 26 0,-10 15-26 0,1-1 25 15,-1-4-7-15,0 1-7 0,0-1 7 16,-2 2-7-16,-2 2 6 0,-2-1-3 0,2 3 2 16,-1-1 0-16,-1 4 1 0,4 1-4 0,-16 29 1 15,27-43-2-15,-27 43 2 0,24-19 0 16,-24 19 1-16,0 0-5 0,36-2 4 0,-36 2-1 15,28 18 1-15,-28-18 1 0,34 30-3 0,-34-30 2 16,32 45-4-16,-16-13 6 0,-2 0-5 0,-4 0 5 16,1 3-5-16,-2-4 3 0,-2 6-3 0,-3-1 5 15,-4-3-6-15,-4-1 5 0,-3 3-4 0,-2-7-10 16,-9-1 26-16,-1-3-23 0,-6-1 22 0,-5 2-9 16,-4-2-3-16,1-6 1 0,-1-3 0 15,0-6 0-15,1-5-2 0,3-3-2 16,1-5-2-16,3-4-8 0,26 9-7 0,-41-30-13 15,41 30-8-15,-23-48-18 0,23 48-27 0,0-59-31 16,28 48-111-16,-30-37-96 0,25 17-210 0,11 10 38 16,-14-20 454-16</inkml:trace>
  <inkml:trace contextRef="#ctx0" brushRef="#br0" timeOffset="27349.3907">20020 13773 1311 0,'-33'-6'159'0,"33"6"-93"16,0 0-18-16,0 0 1 0,0 0-8 15,-2 27-7-15,2-27-5 0,0 0-4 0,0 0 0 16,30 9-1-16,-30-9-2 0,39-11-4 0,-14 1-2 16,0-5-9-16,-1-2-1 0,3-3-5 0,-2-1 2 15,-25 21-2-15,42-38 1 0,-42 38-1 0,29-36 6 16,-29 36 0-16,15-33 4 0,-15 33 0 0,0-30 0 15,0 30-3-15,-12-25 1 0,12 25-7 0,0 0 1 16,-39-31-2-16,39 31-2 0,-34-9 2 16,34 9-2-16,-37 3 0 0,37-3 0 0,-39 20 1 15,14-3-5-15,25-17 6 0,-46 48-6 0,23-20 5 16,4 4-2-16,-2 1 3 0,5 2-3 16,2-1 4-16,5-1-5 0,3-3 4 0,6-5-5 15,0-25 0-15,15 40-8 0,-15-40-6 0,35 25-11 16,-10-23-7-16,14 3-31 0,-6-22-33 0,31 18-65 15,-28-38-106-15,33 13-249 0,-7 6 3 16,-11-19 318-16</inkml:trace>
  <inkml:trace contextRef="#ctx0" brushRef="#br0" timeOffset="27677.4321">20755 13422 1471 0,'0'0'199'16,"-62"21"-122"-16,25-8-20 0,-4-1-13 0,6 7-12 15,-2 1-13-15,3 6 1 0,-1 2-7 0,3 4 3 16,3 2-6-16,8 1 2 0,5 2-4 0,7-2 3 16,8-5-6-16,6-5 1 0,-5-25-5 0,30 31 0 15,-5-24 0-15,5-3 2 0,7-8-2 0,-1-3 1 16,4-10 2-16,1-4-4 0,3-9 5 0,1-4-3 16,1-8 1-16,0-7-4 0,0-3 4 15,-4-2-6-15,1-2 8 0,-4 1-7 0,-7 0 7 16,-2 2-7-16,-7 1 6 0,-4-1-6 0,-3 3-7 15,-5 1 22-15,-6 3-22 0,-3 8 22 0,-6 8-8 16,4 30-2-16,-12-30-2 0,12 30-1 16,-25 3 0-16,25-3 0 0,-39 41 0 0,14-2 0 15,-3 13 0-15,-4 12 0 0,-2 10 0 0,-1 3 0 16,1 11-14-16,3-3-9 0,4-2-32 16,0-13-24-16,24 13-98 0,-27-48-181 0,35 16-234 15,-1-7 10-15,-4-44 416 0</inkml:trace>
  <inkml:trace contextRef="#ctx0" brushRef="#br1" timeOffset="32144.3716">10161 1592 824 0,'0'0'144'0,"0"0"-124"0,-14-28 2 0,14 28 14 16,0-28 21-16,0 28 15 0,1-27 10 0,-1 27-11 16,0 0-9-16,13-24-9 0,-13 24-3 15,0 0-5-15,0 0 2 0,0 0-2 16,-4-27-5-16,4 27-4 0,0 0-8 0,0 0-6 16,0 0-5-16,0 0-3 0,0 0-4 0,0 0-3 15,-10 41-4-15,6-10 6 0,-3 10-1 0,2 10 10 16,-6 11-5-16,6 3 9 0,-4 0-9 0,4-2 7 15,1-4-8-15,6-7-12 0,1-11 19 0,6-9-27 16,-9-32 22-16,32 38-11 0,-7-27-2 16,3-8 3-16,6-8 6 0,8-9 3 0,3-11-8 15,6-5 23-15,0-15-25 0,1-1 16 0,-1-10-11 16,-3-3-9-16,2 0 5 0,-6 0-7 0,0 3 6 16,-7 3-5-16,-3 4 4 0,-4 8-5 15,-9 6 1-15,-1 7-6 0,-20 28-2 0,23-42-6 16,-23 42-1-16,7-25-6 0,-7 25 0 0,0 0-4 15,0 0-3-15,0 0-8 0,0 0-20 16,0 0-31-16,0 0-29 0,-25 26-17 0,29 11-12 16,-4-37 11-16,-22 66-5 0,6-38-7 0,11 16-24 15,-6-5-77-15,-15-13-90 0,31 27 225 0</inkml:trace>
  <inkml:trace contextRef="#ctx0" brushRef="#br1" timeOffset="32410.009">10448 2076 1154 0,'0'0'89'0,"0"0"-5"0,0 0 11 0,-14-28-4 16,14 28 10-16,0 0-33 0,0 0-23 15,0 0 10-15,0 25-48 0,0-25 24 0,-4 56-12 16,-3-10-1-16,0 10 14 0,-6 6-8 0,1 7 6 15,-6-1-13-15,2 1 4 0,-1-4-15 0,4-7 2 16,1-10-9-16,5-7 5 0,5-8-9 16,2-5 0-16,0-28-14 0,9 37-6 0,-9-37-14 15,0 0-4-15,42 25-18 0,-42-25-23 0,50-11-42 16,-36-24-86-16,38 2-299 0,-15 1-36 16,-4-16 227-16</inkml:trace>
  <inkml:trace contextRef="#ctx0" brushRef="#br1" timeOffset="32958.6855">10993 2274 1237 0,'-10'38'174'0,"10"-38"-139"0,0 0-18 0,0 0-8 16,0 0 0-16,0 0 8 0,0 0 11 0,0 0 9 15,0 0 4-15,0 0-7 0,39 25-3 0,-39-25-3 0,44 0-1 16,-44 0-3-16,55-14-8 0,-23-2-2 0,7 2-2 16,-2-5 1-16,-2-1 0 0,-3-3-2 0,-2 6-4 15,-5-4 2-15,-25 21-1 0,39-37 3 0,-39 37 1 16,19-27 3-16,-19 27-1 0,0 0 1 0,6-26-1 16,-6 26-5-16,0 0-2 0,-22-27-17 0,22 27 9 15,-30-12-14-15,30 12 17 0,-47-3-2 16,18 4 1-16,-4 5 14 0,1 2-14 15,-4 5 14-15,3 4-12 0,1 3-3 0,0 6 5 0,2 2-5 16,3 4 6-16,2 3-5 0,2 2 4 0,6 4-4 16,4-1 4-16,4-1-6 0,8 2 4 0,4-3-6 15,6-1 4-15,5-1-4 0,6-5 2 0,6-4-4 16,6-8-1-16,7-3-8 0,5-9-5 16,8-5-12-16,4-13-6 0,10-3-13 0,-8-19-25 15,19 8-33-15,-21-35-64 0,36 23-246 0,-17-14-122 31,-5-14 38-31,14 17 502 0</inkml:trace>
  <inkml:trace contextRef="#ctx0" brushRef="#br1" timeOffset="33198.1972">12171 1372 1631 0,'0'0'79'0,"-30"12"-59"0,30-12 1 16,-43 21 1-16,43-21 5 0,-35 37-7 0,19-8 1 15,0 6-11-15,0 12 3 0,0 6-8 0,2 7 8 16,0 4-4-16,3 4 8 0,1 3-10 0,-1 4-8 16,2 3 14-16,0 1-20 0,2 0 17 15,2-1-6-15,1-6-9 0,3-7 6 0,1-8-13 0,3-8-4 16,8-3-19-16,3-13 3 0,9-3-19 0,-23-30-11 16,51 30-26-16,-51-30-62 0,64-11-44 0,-43-27-58 15,27-8-252-15,7 7 57 0,-23-38 361 0</inkml:trace>
  <inkml:trace contextRef="#ctx0" brushRef="#br1" timeOffset="33404.0365">12623 1363 1562 0,'-34'4'93'16,"34"-4"-43"-16,-34 35-15 0,17-5 1 0,-8 9-10 16,2 12 2-16,-2 5-13 0,0 9 8 0,-1 0-14 15,1 8 6-15,4-5-13 0,-1 3 6 0,5-1 4 16,2-3-22-16,5-2 21 15,-1-1-25-15,6-4 1 0,1-6 1 0,6 1-17 16,2-11-3-16,8 2-19 0,-1-6-4 0,13 2-24 16,-9-15-17-16,24 10-43 0,-39-37-55 0,67 30-83 15,-30-16-209-15,-3-28 57 0,21 19 421 0</inkml:trace>
  <inkml:trace contextRef="#ctx0" brushRef="#br1" timeOffset="34164.5541">12837 2087 1410 0,'-36'-11'92'0,"36"11"-39"0,-42 4 20 0,42-4-24 16,-41 28-5-16,41-28-9 0,-44 48-12 0,23-13 3 15,-2-2-8-15,3 10 3 0,2-3-4 0,6 4 5 0,1-3-11 16,6 1 4-16,2-3-9 16,6-2 3-16,4-6-7 0,6-2 3 0,-13-29-4 15,33 37 1-15,-33-37 0 0,50 19 1 0,-20-19 0 16,4-7-2-16,1-9 1 0,2-5-3 0,6-9 3 15,-1-5-4 1,-1-6 4-16,-2-5-4 0,-2-1 4 0,-5 1-7 0,-5 4 5 0,-8 0-5 0,-5 1 7 0,-5 4-4 31,-5 2 5-31,-4 0-6 0,-6 3-10 0,-3 4 24 16,-1 1-25-16,10 27 26 0,-34-42-11 16,34 42 0-16,-35-25 2 0,35 25-1 0,-34-7 1 15,34 7-1-15,-28 7-1 0,28-7-1 0,0 0-1 16,-27 32 0-16,27-32-1 0,-5 35-12 0,5-35 12 0,9 41-12 15,-9-41 26-15,25 39-14 0,-25-39 15 0,42 30-12 16,-14-20-3-16,2-5 2 0,4-3-1 0,2 2-1 16,3-8 3-16,-2 2-1 0,3-5 0 15,-2-1 0-15,-3-3 1 0,-3 2 0 0,-4 0 0 16,-28 9-1-16,41-19-13 0,-41 19 13 0,0 0-13 16,28-14 15-16,-28 14 1 0,0 0 1 0,0 0 2 15,0 0-1-15,0 0 0 0,0 0-1 0,0 0-4 0,0 0-1 16,-24 18 13-16,24-18-15 0,-23 36 13 0,7-7-9 15,1 6-4-15,1 2 7 0,-2 3-4 16,4-1 3-16,1 2-3 0,4-6 4 0,4-2-5 16,3-3 3-16,1-5-3 0,-1-25 2 0,11 40-2 15,-11-40 3-15,0 0-2 0,34 27 2 0,-34-27 0 16,33-4-1-16,-33 4 2 0,45-26-1 0,-21 5 1 16,3-7-1-16,-2 1 2 0,0-5-4 0,-2 1 3 31,-2 1-3-31,0 2 2 0,-1 1-3 0,-20 27 3 15,26-42-3-15,-26 42 2 0,16-30-2 16,-16 30 1-16,0 0 0 0,0 0-1 0,0 0 0 0,0 0-4 16,0 0-1-16,0 0 1 0,0 0 1 0,11 26-4 15,-11-26-2-15,5 50-2 0,-3-24 3 0,1 1 4 16,1-3 8-16,-4-24-4 0,11 43 3 0,-11-43-4 16,19 38 4-16,-19-38-1 0,28 28 2 0,-28-28-1 15,38 16 0-15,-14-16 5 16,3-1-1-16,1-8 2 0,2-9-2 0,-1-1-1 15,1-6-3-15,0-3 2 0,-2-2-2 0,-3 0 3 16,-6-3-6-16,-3 1 5 0,-7 2-5 0,-3 2 2 16,-5 1-5-16,-2-1-4 0,-6 3-15 0,7 25-14 15,-25-47-17-15,25 47-62 0,-39-46-71 0,39 46-228 16,-18-26-177-16,18 26 67 0,-30-18 503 0</inkml:trace>
  <inkml:trace contextRef="#ctx0" brushRef="#br1" timeOffset="34821.0814">14964 2193 1246 0,'32'-2'137'0,"-32"2"-74"0,0 0-14 0,0 0-2 16,0 0 2-16,0 0-7 0,0 0-5 0,0 0-11 15,0 0-9-15,0 0-8 0,0 0-5 16,0 0 1-16,0 0 6 0,-4 30 1 15,8-2 10-15,-4 4-8 0,0 7 3 0,0 1-6 16,-2 4 2-16,0 0-5 0,0 5 5 0,-3-6-9 16,3-3 3-16,1-5-5 0,-1-5 2 0,2-3-4 15,0-27 3-15,3 35-3 0,-3-35 2 0,0 0-1 16,0 0 0-16,0 0 0 0,0 0 1 0,0 0 2 16,0 0 4-16,0 0 4 0,0 0-2 0,27-44 4 15,-18 14-9-15,-4-7 1 0,4-3-4 16,0-3 8-16,-2 1-2 0,0 0 7 15,0 1-1-15,-2 1 2 0,1-1-4 0,-5 6 0 0,3-2-5 16,-2 2-1-16,1 3-5 0,1 4 2 16,-4 28-4-16,5-41-11 0,-5 41 11 0,0 0-13 15,0 0 12-15,0 0-4 0,0 0-6 0,0 0 8 16,0 0-24-16,0 0 8 0,34-10-24 0,-34 10-9 16,42 10-17-16,-6 4-22 0,-36-14-20 15,69 13-27-15,-41-26-22 0,31 28-72 0,-22-23-116 16,7-7-109-16,22 22 226 0</inkml:trace>
  <inkml:trace contextRef="#ctx0" brushRef="#br1" timeOffset="35196.2677">15481 2415 1404 0,'-5'28'142'16,"5"-28"-104"-16,-30 23-10 0,30-23-8 0,0 0-6 15,0 0-10-15,0 0 1 0,0 0 6 0,39 19 8 16,-15-26 7-16,12 0 2 0,1-9 1 0,7 0-6 16,2-8-3-16,4 1-8 0,-2-2 2 15,1 0-4-15,-6 1 3 0,-2-1-6 0,-6 0 1 16,-8 4-3-16,-27 21 8 0,33-35 5 0,-33 35 7 16,9-26 2-16,-9 26-6 0,-9-27-6 0,9 27-6 15,-25-24-6-15,25 24-1 0,-42-25-2 0,14 16-1 16,-4 4 2-16,2 1-1 0,-6 4 0 15,3 2 1-15,-1 3-1 0,2 4 0 0,0 7 2 16,0 5-3-16,4 4 1 0,1 7-2 16,3 3 2-16,2 3-4 0,6 3 6 0,4 1-6 15,5-3 5-15,9-2-6 0,5-4 3 0,9 1-8 16,7-4-2-16,10-4-11 0,5-10-10 0,13-2-13 16,0-16-15-16,24 2-33 0,-12-21-27 0,31 18-67 15,-25-41-98-15,15 9-241 0,8 5 35 0,-13-23 385 16</inkml:trace>
  <inkml:trace contextRef="#ctx0" brushRef="#br1" timeOffset="35446.5179">17018 1379 1418 0,'-35'-19'320'0,"-9"-22"-300"0,3-1-14 0,2 3 17 15,5 9 6-15,1 4 11 0,1 15-3 16,0 8-9-16,2 10-10 0,-2 7-11 0,2 9-1 15,-2 12-3-15,0 12 8 0,0 10-6 0,2 10 5 16,2 7-10-16,3 5 6 0,4 7-9 0,3 2 10 16,6 6-10-16,1-4-3 0,6 3 16 0,3-5-16 15,4-4 15-15,5-4-4 0,7-6-25 16,2-6 6-16,3-4-9 0,1-10-6 0,1-4-10 16,-5-24-37-16,16 15-46 0,-32-41-3 0,48 51-74 15,-48-51-90-15,0 0-209 0,33 5 3 16,-33-30 425-16</inkml:trace>
  <inkml:trace contextRef="#ctx0" brushRef="#br1" timeOffset="35634.0957">16301 2246 1245 0,'-42'-27'404'0,"42"27"-308"0,0 0-49 16,0 0-14-16,0 0-15 0,0 0-10 0,0 0-3 15,0 0 5-15,0 0 3 0,31-2 1 0,1-5-2 16,7-1-5-16,4-7-4 0,3 0-2 15,3-5-1-15,1 3-8 0,3-5-9 0,0-4-6 16,7 7-56-16,-8-17-4 0,15 21-76 0,-23-33-69 16,29 22-195-16,-15-4-111 0,-6-18 173 15</inkml:trace>
  <inkml:trace contextRef="#ctx0" brushRef="#br1" timeOffset="35837.1695">17417 1236 1210 0,'-41'48'325'0,"13"-36"-267"0,8 18-6 16,-8 0 2-16,7 12 6 0,-9 9-24 0,3 9-2 16,-3 4-13-16,3 10 7 0,-3 3-9 15,5 2 7-15,-1 2-13 0,5-1-6 0,1-3 12 16,6-3-21-16,3-5 14 0,2-2-7 0,8-7-15 16,-1-7 0-16,7-2-20 0,1-11-8 0,9 2-21 15,-4-15-19-15,23 20-103 0,-34-47-40 0,49 44-102 16,-15-30-223-16,-34-14 111 0,64 0 390 15</inkml:trace>
  <inkml:trace contextRef="#ctx0" brushRef="#br1" timeOffset="36196.5922">17280 2247 1609 0,'-10'25'117'0,"10"-25"-109"0,0 0 1 16,-11 25 4-16,11-25 9 0,0 0 0 0,32 26 2 15,-32-26-5-15,44 9 0 0,-12-11 0 0,11-1 1 16,1-6 2-16,6-2 0 0,3-3-3 0,3 0-5 16,1-5-4-16,2-3-6 0,-6 1-1 0,-7 0-3 15,-7-3 2-15,-2 1-4 0,-7-2 6 0,-3 0-4 16,-27 25-11-16,31-44 25 0,-31 44-25 16,9-40 26-16,-9 40-9 0,-12-39-2 0,12 39 1 15,-32-33-2-15,7 19-1 0,-1 6-1 0,-4 3 1 16,-2 3 0-16,-4 8-1 0,1 3 2 0,-8 10-1 15,-1 6 0-15,0 6-1 0,1 4-7 16,6 6 19-16,3 1-14 0,4 4 2 0,5 3-1 16,4 2 0-16,5-1 0 0,6-3 0 0,6-1 0 15,8-5 0-15,8-3 0 0,6-8 0 16,7-2-10-16,8-3-12 0,3-13-6 0,10-1-12 16,5-11-7-16,11-3-11 0,0-17-21 0,14 10-31 15,-16-29-46-15,27 25-62 0,-28-37-69 0,22 7-165 16,1 15 16-16,-28-23 333 0</inkml:trace>
  <inkml:trace contextRef="#ctx0" brushRef="#br1" timeOffset="36399.8309">18506 2015 1464 0,'-50'-18'154'0,"22"22"-71"0,-16-11-10 16,7 14-18-16,-11 0-16 0,4 7-7 0,-4 2-5 16,5 5-11-16,1 4 23 0,5 4-27 0,3 7 19 15,4 1-15-15,7 1-11 0,1 5-4 0,8-6-1 16,7 3 0-16,7-5 0 0,7 1 0 0,7-6 0 15,8-1 0-15,4-4 0 0,6-4 0 16,5-7 0-16,6 0 0 0,5-6-14 0,3-10-4 16,4-2-18-16,-2-15-8 0,6 3-25 0,-10-25-46 15,22 22-80-15,-36-39-191 0,26 14-194 0,-3-2 57 16,-14-19 457-16</inkml:trace>
  <inkml:trace contextRef="#ctx0" brushRef="#br1" timeOffset="36602.9521">19005 1416 1698 0,'-28'37'89'16,"9"-12"-56"-16,4 15 6 0,-2 2-4 0,1 13 4 15,-4 1-10-15,3 8 6 0,-1 1-10 0,4 5 0 16,1 4-25-16,4 0 0 0,4 2 0 0,0-4 0 16,1-1 0-16,1-11 0 0,3-2 0 0,-2-9-22 15,9-1-20-15,-3-4-2 0,6-2-22 16,-6-17-7-16,10 8-62 0,-14-33-75 0,0 0-223 15,18 32-120-15,-18-32 85 0,0 0 468 16</inkml:trace>
  <inkml:trace contextRef="#ctx0" brushRef="#br1" timeOffset="36774.8365">18621 2031 1927 0,'0'0'88'0,"0"0"-56"0,0 0-32 16,0 0 0-16,0 0 0 0,16-27 0 0,-16 27 0 15,48-17 0-15,-18 4 0 0,4-1 0 0,5 2 0 16,-2-4 0-16,4 5 0 0,-6-4-37 0,7 11-48 16,-4-10-13-16,22 25-93 0,-32-26-271 0,25 15-115 15,-1 2-3-15,-13-11 564 16</inkml:trace>
  <inkml:trace contextRef="#ctx0" brushRef="#br1" timeOffset="37290.5978">19381 2283 1592 0,'-27'-8'101'0,"27"8"-49"16,0 0-19-16,0 0-10 0,0 0-6 0,0 0-2 15,0 0-1-15,-1 25 0 0,1-25-5 0,0 0-1 16,24 20-3-16,-24-20 5 0,41 3 0 0,-13-6 1 16,6-6 1-16,5-2-4 0,0-6 2 0,5-3-2 15,1-1 1-15,-5-2-2 0,-2-2 2 0,-5 1-1 16,-5-1 2-16,-3 4-2 0,-7-4-11 15,-18 25 11-15,19-40-11 0,-19 40 24 16,2-41-12-16,-2 41 3 0,-14-38-12 0,14 38 0 16,-35-34 0-16,10 17 0 0,-5 6 0 0,-2 4 0 15,-4 3 0-15,1 8 0 0,-9 6 0 0,-2 6 0 16,-4 9 0-16,-3 7 0 0,2 5 0 0,1 5 0 16,8 4 0-16,6 1 0 0,10 1 0 0,4-2 0 15,8 1 0-15,9 1 0 0,5-4 0 16,9-2 0-16,7-5 0 0,8-4 0 0,14-3 0 15,6-10 0-15,13-4 0 0,6-13-19 0,12-3-29 16,1-10-9-16,14-1-11 0,-10-14-16 0,14 11-14 16,-18-21-18-16,14 17-10 0,-24-17-9 0,17 18-2 15,-23-19-21-15,13 17-44 0,-17-7-82 0,-15-13-93 16,19 27 240-16</inkml:trace>
  <inkml:trace contextRef="#ctx0" brushRef="#br1" timeOffset="37609.2111">20546 2168 857 0,'-23'-28'330'0,"23"28"-127"0,-37-23-51 16,37 23-37-16,-55-12-27 0,25 12-22 0,-9-4-19 15,2 8-8-15,-6-1-8 0,4 9-2 0,-3 3-7 16,-1 6 0-16,1 5-3 0,5 4 3 0,1 4-17 16,4 4-5-16,8 1 0 0,4 3 0 0,6-3 0 15,5 2 0-15,7-6 0 0,6-5 0 16,7-6 0-16,-11-24 0 0,40 32 0 0,-8-25 0 16,7-7 0-16,7-7 0 0,7-14 0 0,4-7 0 15,0-13 0-15,5-6 0 0,-2-10 0 16,2-4 0-16,-2-4 0 0,-5-1 0 0,-5 1 0 0,-8 2 0 15,-5 1 0-15,-8 1 0 0,-5 1 0 0,-4-2 0 0,-4 0 0 16,-6-1 0-16,-1-2 0 0,-5 1 0 16,-4 12 0-16,-2 4 0 0,-7 15 0 0,9 33 0 15,-26-34 0-15,26 34 0 0,-39 7 0 0,12 9 0 16,-5 17 0-16,-3 17 0 0,-6 11 0 16,0 12 0-16,2 9 0 0,4 3 0 0,1 3 0 15,8-2 0-15,6-1 0 0,6-6 0 0,12-8 0 16,6-10 0-16,14-4 0 0,5-13-1 0,16 0-87 15,-8-23-51-15,28 24-118 0,-33-23-315 16,31-7-19-16,0-2 193 0</inkml:trace>
  <inkml:trace contextRef="#ctx0" brushRef="#br1" timeOffset="37754.0683">21164 2371 2047 0,'0'0'0'0,"-42"1"0"0,42-1 0 15,-32-3 0-15,32 3 0 0,-35-14 0 0,35 14 0 16,-32-18 0 0,32 18-103-16,0 0-135 0,-43-26-404 0,43 26 10 15,0 0 201-15</inkml:trace>
  <inkml:trace contextRef="#ctx0" brushRef="#br0" timeOffset="111626.8001">8190 1728 464 0,'-30'3'158'0,"30"-3"-114"15,-27 11 3-15,27-11 6 0,0 0 9 0,-25 5 3 16,25-5 0-16,0 0-12 0,0 0-5 0,0 0-7 15,0 0-4-15,0 0-6 0,0 0 2 0,0 0 8 16,0 0 5-16,13-28 5 0,-13 28-6 0,33-41-6 16,-6 15-10-16,1-13 0 0,9-1-10 15,0-6 4-15,8-3-10 0,1-2 8 0,7-2-8 16,2-7 11-16,7-4 7 0,-4-4-26 0,4 1 26 16,-3-4-28-16,3 3 6 0,-2-5 10 0,0 5-12 15,-3-3 10-15,3 3-12 0,-5-3 10 0,2 6-14 16,-10 5 7-16,-6 7-11 0,-7 9 8 15,-6 9-7-15,-5 3 6 0,-23 32-6 32,32-42 4-32,-32 42-3 0,0 0 3 0,16-28 0 15,-16 28 1-15,0 0 1 0,0 0-2 0,0 0 1 16,0 0 0-16,0 0-1 0,0 0-1 0,0 0 0 16,0 0-1-16,0 0 0 0,0 0 0 0,0 0 0 15,0 0-1-15,0 0 0 0,0 0 0 0,0 0-1 16,0 0 1-16,0 0-1 0,0 0 1 0,0 0 1 15,0 0-1-15,0 0 2 0,27 23-1 16,-27-23 1-16,24 19-1 0,-24-19 2 0,38 32-4 16,-38-32 4-16,42 44-5 0,-12-16 5 0,4 6-4 15,3 3 6-15,7 8-6 0,4 3 7 0,2 8-9 0,1 1 6 16,4 3-8-16,-2-2 9 0,0 0-9 0,2 0 9 16,-2 0-8-16,-1-2 8 0,-3-1 11 0,-1-4-26 15,-2-3 27-15,2-6-28 0,0-5 9 16,-1-2 5-16,1-7-5 0,-3-1 5 0,-1-8-4 15,-3-7-4-15,-2-5-17 0,-9-7-24 0,5 7-30 16,-35-7-31-16,48-10-48 0,-43-17-60 0,20 13-180 16,-25 14-59-16,12-49 196 15</inkml:trace>
  <inkml:trace contextRef="#ctx0" brushRef="#br0" timeOffset="112218.9812">8942 983 717 0,'0'-39'103'0,"0"39"-5"16,2-26-9-16,-2 26-5 16,7-29-10-16,-7 29-8 0,13-26-17 0,-13 26-17 0,0 0-14 15,0 0-11-15,0 0-4 0,0 0-1 16,0 0 0-16,0 0 3 0,0 0 4 0,0 0 7 16,0 0 2-16,8 30 6 0,-8-30-6 0,4 40 2 15,-4-40-3-15,9 44 5 0,-9-44-5 0,16 50 6 0,-7-24-9 16,7 2 5-16,-1-3 14 0,7 7-36 15,3-2 31-15,6 1-29 0,3-2 16 0,5 0 5 16,2-6-7-16,3 2-2 0,6-7-11 0,3-1 2 16,5-10 0-16,-1-5 3 0,1-11 5 0,1-8 2 15,1-4 1-15,2-8-4 0,2-6 5 0,-1-5 9 16,1-8-29-16,-4 1 26 0,-5-5-34 0,-5 5 10 16,-8 1 5-16,-10 2-14 0,-7 9-7 15,-12 1-20 1,-13 34-18-16,3-49-25 0,-3 49-31 0,-23-32-49 0,23 32-73 0,-39 0-166 0,4-7-37 15,35 7 239-15</inkml:trace>
  <inkml:trace contextRef="#ctx0" brushRef="#br0" timeOffset="113105.7461">9459 1428 1050 0,'0'0'41'0,"8"-26"-16"15,-8 26 1-15,8-34 9 0,-8 34 7 0,4-29 12 16,-4 29-3-16,0 0 0 0,0 0-6 0,-16-27-7 16,16 27-9-16,0 0-7 0,-27 0-5 0,27 0-7 15,0 0-4-15,-33 11-3 0,33-11 1 0,-25 21-2 16,25-21 5-16,-27 28 0 0,27-28 5 0,-28 37 0 15,28-37 4-15,-21 35-3 0,21-35 1 0,-11 27-5 16,11-27-1-16,0 0-5 0,7 24 0 0,-7-24-2 16,0 0 0-16,29 18 1 0,-29-18 1 0,32 2 0 15,-32-2 1-15,40-9 1 0,-40 9 0 0,43-21 4 16,-43 21-1-16,39-30 3 0,-39 30-6 0,35-35 1 16,-35 35-6-16,27-37 3 0,-27 37-1 15,14-34 4-15,-14 34 1 0,3-30 5 0,-3 30-1 16,0 0-1-16,-8-28-2 0,8 28-2 15,0 0-2-15,-29-14 1 0,29 14-2 0,-26-2 0 0,26 2 1 16,-25 2-2-16,25-2 1 0,0 0-1 0,-32 14 1 16,32-14-2-16,0 0 1 0,-34 32-2 0,34-32 3 15,-14 30-3-15,14-30 1 0,-9 31-2 0,9-31 2 16,-3 25-2-16,3-25 1 0,0 0 0 0,9 33 1 16,-9-33-1-16,0 0 1 0,26 23-3 0,-26-23 2 15,25 9 0-15,-25-9 0 16,27 4 1-16,-27-4-1 0,26-11 0 0,-26 11 0 15,28-16 2-15,-28 16-2 0,27-30 4 0,-27 30-4 16,23-46 3-16,-12 20-3 0,-4-4 4 0,-2 7-2 16,-3-1 8-16,-2 24-2 0,-5-43 5 0,5 43-2 15,-16-31-1-15,16 31-4 0,-25-27-16 0,25 27 14 16,-34-9-17-16,34 9 15 0,-41 0 15 16,41 0-17-16,-40 13 16 0,40-13-16 0,-45 35-1 15,45-35 2-15,-42 47-2 0,22-17 4 0,3 0-4 16,3 2 6-16,3-2-5 0,4-4 3 0,3 3-3 15,4-29 2-15,6 44-3 0,-6-44 3 0,21 31-1 16,-21-31 1-16,37 23-1 0,-37-23 2 16,46 11-1-16,-16-13 5 0,-1-7 2 0,-1-3 2 15,0-6 4-15,1-3-3 0,-5 0 2 16,-24 21-5-16,36-46-2 0,-36 46-1 0,17-40 1 16,-17 40-4-16,0-32 1 0,0 32-3 0,-17-26 0 15,17 26-8-15,-27-20-7 0,27 20-16 0,-35-9-15 16,35 9-19-16,-39 7-33 0,12-12-34 0,27 5-90 15,0 0-228-15,0 0-100 0,0 0 122 0</inkml:trace>
  <inkml:trace contextRef="#ctx0" brushRef="#br0" timeOffset="113824.5211">11328 558 1021 0,'0'0'142'0,"-4"-33"-94"0,4 33-1 16,0 0 7-16,-17-35 6 0,17 35-6 0,0 0-18 15,0 0-14-15,-30 0-10 0,30 0-6 16,0 0-5-16,-29 17 1 0,29-17 1 16,-21 27 5-16,21-27 5 0,-21 45 11 0,8-13 1 15,8 5 9-15,-6 0-6 0,8 2 3 0,-2 0-11 16,5-6 1-16,1-1-9 0,6-4 1 0,-7-28-7 15,27 40 2-15,-27-40-4 0,42 25 3 0,-13-21 3 16,3-4 2-16,1-7 3 0,3-6-5 0,3-6-1 16,1-4-7-16,3-5 2 0,-1-4-6 15,1-1 5-15,-2-3-5 0,-4 3 2 0,-3-1-8 16,-4 8-5-16,-9-4-21 0,-21 30-21 0,26-42-28 16,-26 42-30-16,11-27-40 0,-11 27-67 0,0 0-99 15,0 0-153-15,0 0 120 0,-42-12 352 0</inkml:trace>
  <inkml:trace contextRef="#ctx0" brushRef="#br0" timeOffset="114012.0192">11521 800 972 0,'-20'31'192'0,"20"-31"-169"0,-17 48-24 0,8-16 7 15,-2 5 2-15,1 3 9 0,-6-1-6 0,2 12 3 16,-2-2 9-16,-2 6-23 0,2-8 30 15,2-1-28-15,1-9 6 0,5-5-3 0,6-8-9 16,2-24-3-16,9 37-28 0,-9-37-27 0,30 22-51 16,-30-22-106-16,40-29-225 0,12 24 44 15,-17-37 375-15</inkml:trace>
  <inkml:trace contextRef="#ctx0" brushRef="#br0" timeOffset="114402.651">11850 1046 1241 0,'-35'-2'111'0,"35"2"-95"0,0 0-15 16,0 0 8-16,0 0 13 16,39-10 15-16,-39 10 8 0,50-18-5 0,-20 6-10 15,5 1-14-15,4-3-8 0,0 2-7 0,0-4 2 16,0 5-4-16,-2-1 3 0,-1 0-2 0,-5-2 2 15,1 1-2-15,-7-1 1 0,-25 14-1 0,34-19 2 16,-34 19-1-16,0 0 2 0,0 0 1 0,16-28-1 16,-16 28-2-16,0 0-1 0,-23-25-2 0,23 25-1 15,-36-12 0-15,36 12 0 0,-49-2 1 16,20 6 3-16,-1 3 4 0,-2 1 4 0,0 6 8 16,-3 2 4-16,3 7 7 0,-3 0-1 0,3 7 2 15,-2 0-5-15,4 7-1 0,2-2-8 0,5 0 0 16,3 1-9-16,6-3-15 0,7-3 27 0,7-5-32 15,0-25 29-15,12 46-14 0,-12-46-5 16,34 33 1-16,-9-19-8 0,7-10-11 0,12-4-22 16,-2-18-26-16,22 6-23 0,-14-25-23 15,31 17-62-15,-22-31-69 0,13 2-240 0,12 14 23 16,-22-27 388-16</inkml:trace>
  <inkml:trace contextRef="#ctx0" brushRef="#br0" timeOffset="114605.7516">12828 442 1562 0,'-42'19'40'16,"11"13"-9"-16,-6-2 1 0,5 12 10 15,-3 2-13-15,5 7-2 0,-4 1-17 0,6 4 4 16,-1 0-11-16,3 2 5 0,6-1-9 0,1-3 6 16,7-1-8-16,3-7-10 0,5-2 25 0,4-5-32 15,11-4 6-15,-2-7-16 0,10 2-24 0,-19-30-22 16,50 34-14-16,-50-34-46 0,69 1-49 15,-41-4-299-15,16-22-5 0,17 11 270 0</inkml:trace>
  <inkml:trace contextRef="#ctx0" brushRef="#br0" timeOffset="114793.2631">13133 461 1148 0,'0'0'225'0,"-45"16"-161"0,12-2-18 16,11 18 4-16,-9-2-6 0,8 14-3 0,-6 0-17 15,8 9 0-15,-2 0-13 0,2 0 3 0,3 3-12 16,2-3 6-16,2-2-12 0,7-2 7 0,1-5-11 16,6-5-4-16,9 1-8 0,-3-13-58 0,18 10-11 15,-24-37-83-15,43 46-52 0,-43-46-67 0,41 8-182 16,5 14 141-16,-46-22 332 0</inkml:trace>
  <inkml:trace contextRef="#ctx0" brushRef="#br0" timeOffset="115574.7809">13388 930 1460 0,'-64'-7'121'0,"37"9"-78"16,1-6 1-16,26 4 4 0,-37 9-5 0,37-9-13 16,-36 18-12-16,36-18-5 0,-35 35-4 0,35-35-1 15,-32 47-4-15,21-20 4 0,1 3-5 0,3-2-11 16,3 2 27-16,2 0-31 0,4 0 29 0,3-2-12 15,4-4-6-15,-9-24 5 0,25 45-4 0,-25-45 0 16,34 28-1-16,-34-28 1 0,35 16-1 16,-35-16 2-16,41 1-2 0,-41-1 1 15,42-17 0-15,-17-1-2 0,0-5 4 0,1-9-6 16,-1 3 2-16,-2-10 7 0,0 0-29 0,-1 0 26 16,-3-1-22-16,-3-1 13 0,-4 6 7 0,-3 0-4 15,-2 1 5-15,-3 3-5 0,-2 3 4 0,-2 28-1 16,-2-41 3-16,2 41-1 0,-7-26 2 0,7 26 0 15,0 0 2-15,-29-7-1 0,29 7-2 16,-24 10 1-16,24-10-4 0,-25 32 3 0,25-32-2 16,-23 44 3-16,23-44-3 0,-14 47 2 0,14-47-2 15,1 41 1-15,-1-41-3 0,16 32 3 0,-16-32-2 16,34 21 2-16,-34-21-3 0,46 14 3 0,-18-14-2 16,2-4 2-16,2 1 5 0,6-4-1 15,-3 0 2-15,2-2-1 0,-3-3-3 0,-2 1-3 16,-6-1 2-16,-26 12-3 0,43-21 3 15,-43 21-2-15,26-22 3 0,-26 22-3 0,0 0 3 16,20-30-2-16,-20 30 1 0,0 0 0 0,0 0 0 16,-2-24 0-16,2 24 1 0,0 0-2 0,0 0 0 15,0 0-2-15,-27 7-1 0,27-7 0 0,-14 30-1 16,5-6 3-16,-5 8-3 0,2 3 6 0,-4 2-5 16,4 0 6-16,3 0 14 0,2-3-29 15,3-4 26-15,2-2-27 0,4-3 9 0,-2-25 5 16,14 29-4-16,-14-29 4 0,0 0-1 0,37 25 1 15,-37-25 1-15,36-3-1 0,-36 3 1 16,42-25 0-16,-42 25 1 0,46-42-3 0,-24 17-14 16,-1-1 28-16,-2-3-28 0,-1 3 26 0,-2-2-9 15,-4 1-5-15,-12 27 3 0,18-44-2 0,-18 44 0 16,9-30-1-16,-9 30 2 0,0 0-2 16,0 0-1-16,0 0-2 0,0 0-4 0,0 0-4 15,0 0 0-15,0 0 4 0,-4 25 1 0,4-25 8 16,4 51-4-16,-2-24 5 0,1-1-5 0,1-1-11 15,-4-25 28-15,12 44-32 0,-12-44 16 0,21 35-14 16,-21-35 1-16,27 26 5 0,-27-26 18 0,30 7 2 16,-30-7 2-16,36-3 3 0,-36 3-2 0,42-23-3 15,-42 23 0-15,44-42-6 16,-44 42-15-16,41-46 26 0,-25 16-27 0,0 5 26 16,-5-3-12-16,-3-2-11 0,0 4-14 0,-8-9-28 15,0 35-61-15,-8-64-108 0,23 31-343 0,-21 8-17 16,-6-5 244-16</inkml:trace>
  <inkml:trace contextRef="#ctx0" brushRef="#br0" timeOffset="116150.7665">15554 810 723 0,'0'0'85'15,"0"0"9"-15,-23-32 19 0,23 32 6 0,0 0-26 16,-25-7-22-16,25 7-16 0,-37-1-10 0,12 2-3 16,25-1 3-16,-48 18 2 0,48-18 4 15,-55 33-4-15,29-10 0 0,-6 0-14 0,7 7-2 0,-3-2-12 31,5 4-2-31,0-2-7 0,3-2 1 0,4 0-5 16,16-28 1-16,-18 44-7 0,18-44 3 0,-3 32-4 16,3-32 2-16,0 0-2 0,26 28-17 0,-26-28 34 15,38 9-34-15,-14-9 17 0,3-3 1 0,7-4-17 16,-3-2 33-16,5 0-14 0,-2 0 15 0,-3 2-18 16,-2 0 1-16,-4 4 1 0,-25 3-3 15,30-4 2-15,-30 4-1 0,0 0-1 0,0 0 0 16,0 0 1-16,0 0 0 0,-11 30-1 0,11-30-13 15,-28 39 29-15,5-11-32 0,-4 2 30 0,-3-2-13 16,2 5-3-16,-1-3 6 0,1-3-8 16,7-3-2-16,21-24-18 0,-29 34-20 0,29-34-33 0,0 0-25 0,20 26-42 15,-20-26-32-15,35-8-87 0,-6 2-203 16,-6-24 33-16,32 21 408 0</inkml:trace>
  <inkml:trace contextRef="#ctx0" brushRef="#br0" timeOffset="116515.9942">15718 1099 1452 0,'-26'7'21'0,"26"-7"-20"16,0 0 17-16,-21 26-18 0,21-26 22 0,0 0-14 16,24 13 12-16,-24-13 8 0,46-2-11 0,-7-3 21 15,2-9-21-15,9 0 8 0,-1-4-6 0,3-1-12 16,-6-3-2-16,-4 1-6 0,-3 2 2 0,-5 1-1 15,-6 1 2-15,-3-4-3 0,-25 21 6 16,34-30-1-16,-34 30 10 0,7-29 3 0,-7 29 4 16,-16-28-2-16,16 28-6 0,-32-24-7 0,32 24-2 15,-48-22-3-15,18 15 2 0,0 4 0 0,-2 3 4 16,2 3 4-16,-4 3 2 0,2 6 1 0,-3 0-4 16,-1 8 0-16,3 1-6 0,-1 5 0 0,2 2-5 15,2 2 4-15,4 2-6 0,3 2 5 0,5-1-7 16,4-3-11-16,7 3 26 0,3-6-34 15,9-1 24-15,-5-26-22 0,27 48-15 0,-27-48-11 16,48 35-30-16,-48-35-36 0,76 18-85 0,-76-18-115 16,67-32-222-1,-10 21 66-15,-20-26 441 0</inkml:trace>
  <inkml:trace contextRef="#ctx0" brushRef="#br0" timeOffset="116868.471">16189 955 1473 0,'0'0'90'0,"-35"30"-71"15,35-30-3-15,0 0-3 0,-16 29-6 0,16-29-7 16,0 0 3-16,0 0 5 0,43 25 8 0,-19-28 5 16,14 1 2-16,1-12 0 15,5 3-6-15,0-5-4 0,0 2-7 0,-3-2-2 16,-2-3-4-16,-5 5 2 0,-6-2-2 0,-28 16 2 15,44-32-1-15,-44 32 5 0,34-35-2 0,-34 35 6 16,21-33-1-16,-21 33 4 0,-3-30-1 0,3 30-1 16,-18-27-5-16,18 27-1 0,-28-19-4 0,28 19-1 15,-46-7-1-15,17 12 0 0,-3 4 1 16,-1 7 1-16,-4 3 4 0,-4 8-1 0,2 3 5 16,-2 5-3-16,2 2 6 0,2 2-8 0,2 1 4 15,6-1-8-15,4 0 3 0,8-6-6 0,3 0-11 16,10-6 24-16,4-27-28 0,11 42 24 0,-11-42-18 15,37 30-7-15,-9-25-10 0,15-1-15 0,-6-16-34 16,25 12-50-16,-20-36-73 0,33 29-111 0,-26-23-79 16,3-5-70-16,19 26 272 0</inkml:trace>
  <inkml:trace contextRef="#ctx0" brushRef="#br0" timeOffset="117189.5199">16942 889 1009 0,'-35'-14'363'0,"35"14"-276"16,-36 20-33-16,36-20 4 0,-32 30-7 0,32-30-8 15,-35 42-8-15,19-14-1 0,-5-3-7 16,5 5-3-16,2-4-9 0,3 1-1 0,11-27-7 0,-9 42-15 16,9-42 29-16,4 30-33 0,-4-30 33 0,0 0-17 15,25 21 1-15,-25-21 2 0,26 2 2 0,-26-2 3 16,36-13-2-16,-12-1 1 0,1-7-16 0,5-5 25 31,2-8-27-31,0-5 23 0,3-1-13 0,-1-2-3 16,2-1 4-16,-3 5-5 0,-3 1 7 15,-3 7-6-15,-4 2 7 0,-23 28-3 0,30-36 2 16,-30 36 1-16,0 0-1 0,0 0-1 0,0 0 0 16,0 0-3-16,0 0-2 0,0 0 0 0,12 32-2 15,-15-6 3-15,-1 8-11 0,-1-4-3 0,1 9-21 16,-3-9-8-16,7 10-26 0,-7-14-24 0,20 18-55 16,-13-44-69-16,17 59-105 0,6-31-205 0,-23-28 55 15,52 46 434-15</inkml:trace>
  <inkml:trace contextRef="#ctx0" brushRef="#br0" timeOffset="118105.8645">18240 342 1330 0,'0'0'44'0,"0"0"-32"0,0 0-7 16,-24 3 1-16,24-3 2 0,0 0 3 0,-16 27 4 15,16-27-3-15,-22 37 6 0,22-37-6 0,-19 51 7 16,19-51-1-16,-16 54 6 0,9-24-1 0,5 9 6 16,-3 1-10-16,1 12 3 0,1-3-7 15,1 11 8-15,-3-4-9 0,3 2 12 0,-5-1-15 16,0-3 6-16,0-3-11 0,1-5-13 15,1-2 28-15,1-12-32 0,4-4 29 0,0-28-14 16,2 32-5-16,-2-32 3 0,0 0-3 0,0 0 2 16,0 0-1-16,0 0 0 0,0 0 3 0,0 0 0 15,27-23 4-15,-17-2 13 0,3-12-33 0,4-3 27 16,1-6-29-16,3-2 14 0,2 4 6 16,2 0-5-16,-3 5 5 0,1 4-6 0,-4 4 4 15,1 1-5-15,-20 30 5 0,37-41-5 0,-37 41 2 16,33-19-3-16,-33 19 1 0,27 0-1 0,-27 0 0 15,0 0 2-15,28 37-3 0,-28-37 5 0,18 51-5 16,-11-20 6-16,-3 5-5 0,-3-1 7 0,-2 2-6 16,-3-2 5-16,-1 2-6 0,-2 0 5 15,0-3-4-15,-6-1-11 0,-1-8 31 16,0 3-29-16,14-28 32 0,-37 42-13 0,37-42-3 16,-45 30 2-16,45-30-3 0,-46 16-1 0,46-16-1 15,-46 2-5-15,46-2-5 0,-46-13-12 0,46 13-14 16,-35-30-21-16,35 30-18 0,-14-42-15 0,14 42-57 15,3-49-48-15,-3 49-113 0,44-32-178 0,-33-3 74 16,28 30 410-16</inkml:trace>
  <inkml:trace contextRef="#ctx0" brushRef="#br0" timeOffset="118621.6684">18864 948 991 0,'0'0'107'0,"0"0"-34"15,0 0 3-15,-6-36 3 0,6 36-8 16,0 0-12-16,0 0-9 0,-40-28-8 0,40 28-7 16,-30-9-1-16,30 9-2 0,-32 4-2 0,32-4-2 15,-36 16-5-15,36-16-2 0,-33 31-3 0,33-31 3 16,-32 46 0-16,19-18 2 0,-1-1-3 0,5-1-2 16,9-26-6-16,-8 42-1 0,8-42-9 0,12 30 2 15,-12-30-3-15,28 20-13 0,-28-20 14 16,36 10-14-16,-36-10 14 0,44 4 1 15,-19-8-1-15,3-4 14 0,2-7-13 0,4-2 12 0,3-6-13 16,0-2-3-16,-1-1 3 0,-1-4-4 16,2 0 5-16,-3 0-4 0,-4 2 4 0,-3 0-4 15,-4 1 2-15,-4 4-4 0,-19 23-2 0,30-37-4 16,-30 37 0-16,0 0-1 0,0 0 1 0,0 0 2 16,0 0 1-16,0 0 1 0,0 0 0 15,2 39 6-15,-13 3-5 0,-6 11 8 0,-6 7-8 16,-4 2-8-16,-3 5 24 0,2 3-24 0,-3 2 26 15,3 2-7-15,0-1-10 0,1-7 12 0,6-9-9 16,0-3 8-16,3-6-4 0,2-8 9 0,4-8-5 16,3-5 3-16,9-27-6 0,-11 30 4 15,11-30 0-15,0 0 6 0,0 0 4 0,0 0-1 16,0 0-3-16,0 0-5 0,0 0-3 16,4-41-6-16,-2 9 2 0,-1-6-5 0,5-10 4 15,1-1-8-15,3-2 2 0,3 0-11 0,1-1-1 16,0 1-11-16,4 2-1 0,-2-2-14 0,8 7-18 15,-2-5 12-15,11 19-51 0,-10-16 3 0,25 35-75 16,-30-29-101-16,19 19-228 0,7 12 1 0,-13-16 357 16</inkml:trace>
  <inkml:trace contextRef="#ctx0" brushRef="#br0" timeOffset="119403.1065">20435 796 1456 0,'-27'-28'67'0,"1"10"-37"0,26 18 15 16,-52-26 17-16,52 26 3 0,-56-9-18 0,22 11-12 15,-7 5-9-15,-1 5 1 0,-4 4 0 0,0 7 2 16,-2 5-4-16,3 6 1 0,-1 1-9 0,6 9 0 15,1-5-6-15,5 5 0 16,6-6-6-16,8-2 1 0,6-6-6 0,11-6-10 16,3-24 8-16,12 39-10 0,-12-39 24 0,34 30-12 15,-8-20 13-15,2-3-13 0,8-5 0 0,6-5 0 16,4-8 0-16,8-8-2 0,-1-2-10 0,3-8 22 16,1 0-25-16,-2-3 21 0,-4-2-12 0,-6 1-4 15,-8-1 4-15,-4 3-2 0,-8 3 7 16,-4 1-3-16,-21 27 6 0,24-40-1 0,-24 40 1 15,3-30-1-15,-3 30 1 0,0 0-1 0,-16-30 2 16,16 30-2-16,0 0 2 0,-35-6-1 0,35 6-2 16,-25 11 0-16,25-11-2 0,-30 28 2 0,30-28-2 15,-30 44 2-15,16-17-2 0,1-1 2 0,4 2-2 16,2-3 3-16,4 0-3 0,3-25 2 16,1 42-6-16,-1-42 3 0,18 35-5 15,-18-35 3-15,28 26-4 0,-28-26 2 0,38 20-3 16,-38-20 4-16,44 3-2 0,-44-3 0 0,51-8 0 15,-51 8-1-15,50-22 2 0,-50 22-1 0,49-31 3 16,-49 31 1-16,43-41 3 0,-43 41-1 0,37-35 4 16,-37 35-2-16,32-37 1 0,-32 37 0 0,25-30 2 15,-25 30 1-15,0 0 6 0,23-32-1 0,-23 32 2 16,0 0 1-16,0 0 0 0,0 0-1 16,0 0-4-16,0 0-3 0,0 0-4 15,-14 34 2-15,5-8-3 0,-2 4 3 0,-5 5-4 16,0-1 5-16,2-2-4 0,0-2-9 0,5-4 13 15,2-1-11-15,7-25 26 0,-3 31-14 0,3-31 11 16,0 0-12-16,0 0-3 0,0 0 2 0,35 16 1 16,-35-16 0-16,39-23-12 0,-14 2 24 15,8-12-25-15,3-6 21 0,3-5-7 0,0 0-5 16,-4-2 7-16,-1 7-3 0,-4 2 7 0,-2 6-3 16,-7 4-1-16,-21 27-6 0,34-37 0 0,-34 37 0 15,0 0 0-15,0 0 0 0,0 0 0 0,0 0 0 16,0 0 0-16,0 0 0 0,0 0 0 0,-11 46 0 15,-1-13 0-15,-4 4 0 0,0 2 0 0,-2 0 0 16,4 3-2-16,0-7-32 16,4 4-26-16,-5-11-29 0,19 13-24 0,-4-41-86 15,14 63-116-15,-5-38-240 0,-9-25 29 0,41 47 373 16</inkml:trace>
  <inkml:trace contextRef="#ctx0" brushRef="#br0" timeOffset="119887.4621">21632 1034 1376 0,'0'0'81'15,"28"9"-42"-15,-28-9-2 0,36 14 2 0,-36-14-6 16,46 12-17-16,-21-7-11 0,-25-5 0 0,46 13-1 16,-22-8 1-16,5-5 2 0,3-2-2 15,1-1 1-15,4-4-3 0,-1-4 0 0,-2-1-3 16,-1-4 3-16,-1-2-2 0,-4 1 4 15,-3-3-2-15,-25 20 9 0,37-38 1 0,-37 38 12 16,22-43 0-16,-21 17 0 0,-1 26-8 0,-5-41-3 16,5 41-10-16,-26-42 0 0,26 42-4 0,-48-33 2 15,16 20-2-15,-4 6 3 0,-3 5 1 0,0 6 3 16,-5 7 4-16,0 4-2 0,-2 10 5 16,-4 1-2-16,2 8 1 0,2 1-2 0,7 6 5 15,4-3-8-15,7 3 3 0,5-2-9 0,8-2 2 16,8-4 8-16,6-1-26 0,9-6 24 0,8-1-31 15,9-2 5-15,5-7-7 0,15-1-20 0,-3-15-33 16,24 16-41-16,-15-35-78 0,36 28-172 16,-15-22-151-16,-8-9 15 0,18 16 433 15</inkml:trace>
  <inkml:trace contextRef="#ctx0" brushRef="#br0" timeOffset="120387.4589">22385 926 1689 0,'-29'9'60'0,"-1"-5"-31"0,30-4 1 16,-44 16-2-16,44-16-9 0,-39 22-5 16,39-22-1-16,-32 36-2 0,32-36 0 0,-21 44-4 15,17-16 5-15,1-2 0 0,3 1-8 16,2-3 25-16,5 1-30 0,-7-25 24 0,19 37-16 16,-19-37-4-16,34 26 1 0,-34-26-4 0,48 13 4 15,-20-11-2-15,0-10 2 0,-1 1 0 0,-2-5-2 16,-25 12 2-16,44-35-2 0,-44 35-11 0,41-46 24 15,-22 20-23-15,2-2 22 0,-1-4-10 16,-1-2-3-16,-1 3 2 0,0-3-5 0,-1-1 5 16,1 1-7-16,-2 3 2 0,-2 4-6 0,-14 27-1 15,25-33-1-15,-25 33 0 0,0 0-1 0,0 0 0 16,0 0 3-16,0 0 0 0,2 44 6 0,-11-5-1 16,-7 10 7-16,-5 13-8 0,-6 3-6 0,-5 11 22 15,-3 5-22-15,-2 5 21 0,-2 5-8 16,0 6-12-16,2-3 17 0,-2-5-11 15,0-6 15-15,3-12-6 0,3-8 5 0,6-7-9 16,6-6-7-16,5-10 23 0,3-8-23 0,13-32 26 16,-17 33-11-16,17-33-3 0,0 0 0 0,0 0-7 15,0 0 0-15,-7-24 0 0,7 24 0 0,-2-55 0 16,5 13 0-16,3-4 0 0,3-3 0 0,1-2 0 16,1 0 0-16,3-4 0 0,0-1 0 15,2-9 0-15,5-4 0 0,1 0 0 0,2 2 0 16,3 11 0-16,-4 8 0 0,-4 11 0 0,-1 6 0 15,-18 31 0-15,29-44 0 0,-29 44 0 0,31-27-20 16,-31 27-54-16,41-17 2 0,-4 22-52 16,-37-5-84-16,78-4-194 0,-44 3-179 0,7-8 81 15,10 19 435-15</inkml:trace>
  <inkml:trace contextRef="#ctx0" brushRef="#br0" timeOffset="120752.0906">22881 1085 1632 0,'-45'3'55'0,"45"-3"-35"16,0 0-4-16,0 0 5 0,0 0 2 15,0 0 4-15,32 4 11 0,-4-1-3 16,6-6-10-16,10 1-10 0,6-7-5 0,1 2-4 16,1-5 1-16,-1 1-3 0,-1 1-1 0,-6-1-2 15,-5 1 2-15,-7 1 1 0,-6-2 1 0,-1 1-2 16,-25 10 3-16,30-25-3 0,-30 25 8 0,16-25 2 15,-16 25 4 1,-2-28-3-16,2 28-2 0,-17-33-7 0,17 33 0 16,-29-25-2-16,29 25 2 0,-39-17-5 15,13 13 0-15,1 6 0 0,-9 3 0 0,1 6 0 16,-6 6 0-16,-4 6 0 0,1 7 0 0,-3 4 0 16,-2 6 0-16,2 1 0 0,8-1 0 0,9 1 0 15,7-6 0-15,10-2 0 0,4-5 0 0,9 1 0 16,7-5 0-16,-9-24 0 0,35 37 0 0,-7-23 0 15,11-8 0-15,7-3 0 0,11-6 0 16,3-6 0-16,15 2-41 0,-8-16-74 0,21 26-90 16,-34-36-123-16,23 22-281 0,1 3 71 15,-7-17 328-15</inkml:trace>
  <inkml:trace contextRef="#ctx0" brushRef="#br0" timeOffset="120877.1719">24023 1370 1963 0,'-44'7'84'15,"15"-3"-84"-15,29-4 0 0,-33-4 0 0,33 4 0 16,-32-12 0-16,32 12 0 0,-27-16 0 0,27 16-21 16,-16-26-128-16,16 26-215 0,0 0-265 0,0 0 11 15,25-16 353-15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600896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Expand on the seven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the rainbow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seven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in the rainbow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the 3 primary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TVs are listed as RBG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secondary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cyan, magenta and yellow fit into the picture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rainbow and the prism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 rainbow every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Figure out why things APPEAR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they seem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things are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we see –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including black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048040" y="851040"/>
              <a:ext cx="3296520" cy="2166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34000" y="848520"/>
                <a:ext cx="3313080" cy="218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836640" y="2192400"/>
              <a:ext cx="4880880" cy="3849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24760" y="2189880"/>
                <a:ext cx="4895280" cy="38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171360"/>
              <a:ext cx="8732160" cy="490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520" y="158400"/>
                <a:ext cx="8763120" cy="49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05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8680" y="1363680"/>
              <a:ext cx="9106920" cy="432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1350720"/>
                <a:ext cx="9126360" cy="435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7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76200"/>
            <a:ext cx="7820025" cy="676699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3560" y="181440"/>
              <a:ext cx="9007200" cy="6095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800" y="167760"/>
                <a:ext cx="9037080" cy="61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130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Color of a bana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5400" cy="528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300307"/>
            <a:ext cx="141244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4920" y="95040"/>
              <a:ext cx="8433720" cy="5060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760" y="81000"/>
                <a:ext cx="8461080" cy="508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331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14" y="533400"/>
            <a:ext cx="8041154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4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3457</TotalTime>
  <Words>147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2015-05-15T01:15:47Z</dcterms:modified>
</cp:coreProperties>
</file>