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8" r:id="rId3"/>
    <p:sldId id="278" r:id="rId4"/>
    <p:sldId id="388" r:id="rId5"/>
    <p:sldId id="389" r:id="rId6"/>
    <p:sldId id="390" r:id="rId7"/>
    <p:sldId id="391" r:id="rId8"/>
    <p:sldId id="392" r:id="rId9"/>
    <p:sldId id="393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5" d="100"/>
          <a:sy n="85" d="100"/>
        </p:scale>
        <p:origin x="1512" y="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10T01:46:07.868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2201 14591 14 0,'38'39'18'16,"-9"-16"-3"-16,-1-9-30 15,-12 0 0-15,-28-12-2 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14T02:32:32.316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FFFF00"/>
    </inkml:brush>
    <inkml:brush xml:id="br2">
      <inkml:brushProperty name="width" value="0.05292" units="cm"/>
      <inkml:brushProperty name="height" value="0.05292" units="cm"/>
      <inkml:brushProperty name="color" value="#92D050"/>
    </inkml:brush>
  </inkml:definitions>
  <inkml:trace contextRef="#ctx0" brushRef="#br0">11494 4414 380 0,'0'0'47'15,"0"0"4"-15,-10 33-1 0,10-33 11 0,-7 32 0 16,7-32 0-16,-9 33-11 0,9-33-4 0,-5 39-12 31,5-39-3-31,-4 42-7 0,2-15 1 16,0-1-1-16,4 6 8 0,-5-1 11 0,4 6-9 15,-4-1 9-15,3 8-27 0,-4-6 10 0,4 8-11 16,-3-3 7-16,3 4 3 0,-2-1-11 0,2 0 1 0,0 1-10 16,2 1 4-16,1 1-11 0,1 6 8 0,1-4-9 15,1 3 10-15,-3-1-5 0,4 2 12 0,-5 1-7 16,5 2 12-16,-3 4 8 0,3 5-25 16,-4-4 32-16,4 8-26 0,-3-8 8 0,-1 8 8 15,-1 1-21-15,2 2 9 0,-3 1-16 0,3 5 12 16,-4-3-14-16,0 1 14 0,-2 1 6 0,0 2-23 15,1 0 24-15,-1 5-24 0,0-3 6 0,2 7 16 0,-3-7-10 16,1-1 14-16,-2-1-13 0,4-1 10 0,0 1-17 16,4-2 12-16,-2 0 11 0,1 2-24 15,-1-3 26 1,1 1-25-16,-1-2 0 0,2 3 12 0,-1-1-15 16,1 0 13-16,-1 4-14 0,1-4 13 0,-1 6 6 15,-1-1-23-15,-2 1 24 0,2-1-24 16,-2-3 5-16,2 2 14 0,-2 4-14 0,2-1 14 0,-1 4-15 15,1-2 15-15,0 2-15 0,0-2-3 0,-2 0 27 16,0 5-22-16,0-5 23 0,0 4-4 16,1-3-17-16,1 3 12 0,2 0-14 0,-3-1 14 0,-1-1-17 15,2-4 15-15,-2 2 5 0,2-5-22 0,-2 5 22 16,0 0-22-16,2-1 4 0,-2 2 14 0,0-1-14 16,0-1 12-16,-4 1-13 0,2-2 14 15,1-1 9-15,-1-1-24 0,2-1 25 0,0-2-24 16,2 0 1-16,-1-2 13 0,3 8-13 0,0-5 12 15,-1 1-12-15,1-2 13 0,-1-3-15 16,-3 3-6-16,2-2 24 0,0 4-22 0,-1-2 23 16,3-4-3-16,0 2-14 0,-1 4 13 0,1-3-13 15,-3-1 13-15,1 0-13 0,4-7 12 0,-5 0-13 16,3 4-6-16,1 0 24 0,0 3-22 0,1 0 24 16,1-1-5-16,-4-2-12 0,3-1 11 0,-3-2-10 15,1 2 8-15,-2 1-11 0,-1 0 11 0,3 1-14 16,-1-5-3-16,-1 2 24 0,2 0-24 0,-1-1 27 15,-3-1-5-15,0 0-16 0,-1-3 13 0,-3 1-12 16,0 1 9 0,1-3-8-16,-2-3 10 0,1-3-11 0,-1-4 9 15,3-1 11-15,-2-6-28 0,4-6 16 0,-3-9-51 0,12-3-31 16,-9-33-73-16,16 28-144 0,-16-28-178 0,0 0 1 16,40-35 382-16</inkml:trace>
  <inkml:trace contextRef="#ctx0" brushRef="#br0" timeOffset="1107.2234">11379 4433 158 0,'0'0'45'0,"0"0"-3"0,0 0-9 16,0 0 0-16,0 0 0 0,0 0 6 15,-3 25 12-15,3-25 12 0,0 0 10 0,0 0 6 16,0 0-6-16,0 0 3 0,0 0-6 0,0 0 2 16,0 0-6-16,0 0-4 0,0 0-10 0,0 0-6 15,0 0-9-15,0 0-7 0,0 0-8 0,0 0-5 0,0 0-3 16,0 0-1-16,0 0 7 0,0 0 5 0,0 0 2 16,0 0 1-16,0 0-10 0,0 0-7 15,28-20-5-15,-28 20-2 0,25-9-2 0,-25 9-1 16,26-7-1-16,-26 7 0 0,27 0 0 0,-27 0 0 15,27 2 0-15,-27-2 0 0,28 7-1 0,-28-7 2 16,34 7-1-16,-34-7 2 0,40 9-1 0,-40-9-1 16,48 5 1-16,-21-3-2 0,1-2 2 0,4 2 0 15,3-2 1-15,1 0-1 0,3 0 0 0,0-2-1 16,3 2-1-16,2 0 1 0,2-2 1 16,2 1-1-16,4 1 1 0,1-2-1 15,0 2 0-15,2 0 0 0,0-2-1 0,0 2 0 16,3 2 1-16,-1-2-1 0,3 0 1 0,-2 2 1 15,4-2 1-15,2-2 0 0,2 2-3 0,-1-2 1 16,6 0 0-16,0 1 0 0,2-1 0 0,-1 0 0 16,1 0-1-16,-2 2 1 0,-1-2 1 15,3 2-2-15,1 4 2 0,1 0 1 0,-1 1-2 16,2 2 3-16,-1 0-3 0,3 0 1 0,-2 2-3 16,2-2 2-16,-4 2-1 0,2-1 1 0,0 1 0 15,1-2 1-15,4 0-1 0,1-1 1 0,1 1-1 16,4-4 1-16,1-1 0 0,2 0 1 0,3-2-1 15,0-2 1-15,-1-2-1 0,2 3 11 16,4-5 3-16,-1 1-2 0,1-2 2 16,3 0-10-16,-1 0-1 0,1 0-1 0,2 0-1 15,-2 0-2-15,-3 0 2 0,-1 3 0 0,0 1 1 16,4-3-1-16,-3 3 0 0,-1-1-1 0,-1 3 0 16,-6-1 0-16,0 0 0 0,-3 2 0 0,-2-2 0 15,0 2 2-15,-2 0-1 0,1 0-1 0,-1 2 2 16,-2-2-3-16,1 0 2 0,-2 0-2 0,-1 2 2 15,-4-2-1-15,-6 2-1 0,-2-1 1 16,-3 1-1-16,-4 2-1 0,2-3-8 0,-7-1-7 16,3 4-14-16,-8-8-22 0,5 11-27 0,-14-15-38 15,17 18-55-15,-26-19-64 0,12-1-163 16,6 20 16-16,-50-10 312 0</inkml:trace>
  <inkml:trace contextRef="#ctx0" brushRef="#br0" timeOffset="2341.7554">18451 4433 761 0,'0'0'83'0,"0"0"-42"0,-7-33-21 15,7 33-3-15,11-27 3 0,-11 27-4 0,14-28-5 16,-14 28-6-16,0 0-1 0,0 0-2 0,12-27 6 16,-12 27 7-16,0 0 11 0,0 0 3 0,0 0 3 15,0 0-5-15,0 0-8 0,0 0-6 0,0 0-6 16,0 0-3-16,0 0 1 0,-25 20 4 0,25-20 3 15,0 0 6-15,-7 32 0 0,7-32 0 0,-3 30-4 16,3-30 2-16,2 42-6 0,-2-42 3 16,1 47-8-16,3-18 2 0,-1 2-4 15,3 4 7-15,-3 2-7 0,3 6 8 0,-5-1-11 16,3 6 5-16,-2 3 12 0,-2 1-31 0,-2 8 31 16,-2-2-29-16,-3 1 10 0,4-1 9 0,-3 3-10 15,3 6 9-15,1-3-2 0,-1 4 14 0,-1-3-11 16,4 8 13-16,-5-3-12 0,3 2 12 0,0-1 12 15,2 1-26-15,-2-5 21 0,2 2-29 16,-1-1 1-16,1 1 11 0,1 1-15 0,3 3 12 16,-2-1-11-16,1-3 9 0,-1-1-11 0,0-1 10 15,3 2 12-15,-1 1-28 0,-1 1 29 0,1-1-27 16,-2-1 6-16,1 0 11 0,2 3-12 0,1 2 17 16,-1 0-8-16,0-2 12 0,1-2-10 0,-1 3 6 15,0-1-16-15,2 2 11 16,-1 0 8-16,-1 1-25 0,-2 1 27 0,-1 0-25 15,0 1 3-15,-4 1 12 0,2-1-14 0,-2 1 13 16,2-1-13-16,0-3 14 0,0 0-14 0,4-3 13 16,-2 5 6-16,1-1-26 0,3-4 26 0,-1 1-25 15,4-5 8-15,3-2 12 0,1 5-13 0,1-1 12 16,0 0-12-16,2 1 12 0,0-5-11 0,0 1 11 16,-2 1 5-16,2-6-28 0,-2 8 26 15,0-2-24-15,-1 2 9 0,-1 1 14 0,0-1-12 16,-1-1 10-16,-2 5-10 0,0-1 10 0,-4 0-13 15,2 4 13-15,-2-1-11 0,-1 1 11 16,-2 0 7-16,1-4-24 0,-1 4 24 0,0-2-24 16,1 2 6-16,-1-2 12 0,2-2-9 0,-1 0 14 15,-1 0-11-15,5-1 12 0,-3-1-13 0,-1 0 9 16,3-3 6-16,-1 2-26 0,0-4 26 16,2 2-26-16,0-2 7 0,0 4 11 0,0 1-11 15,4 1 12-15,-4-2-12 0,2-1 11 0,-2-1-11 16,-2-2 10-16,1 2-12 0,-3-2 12 0,1 6 3 15,-1-2-25-15,-1 3 26 0,0-2-25 0,-2-6 10 16,0 1 12-16,0 4-12 0,-2-1 11 0,0 3-11 16,1-3 11-16,-1-1-9 0,2-3 15 15,-2 1-8-15,0-2 9 0,2-1 5 0,-1 0-29 16,1-3 27-16,0 1-25 0,0 0 11 16,1-3 10-16,-1-1-13 0,0 2 9 0,2-2-10 15,-2 1 9-15,2-3-8 0,0-1 6 0,-4-2-7 16,4 0 8-16,-4-1-10 0,4-1 8 0,-4-1 10 15,2-3-28-15,0-1 31 0,0 0-30 0,0 2 11 16,-2 0 8-16,2 2-9 0,-2-3 7 16,2 1-7-16,-1-4 7 0,-1 2-5 0,-2-3 5 15,-1-2-6-15,1-2 5 0,-1-2-6 0,2 0 7 16,-3-1-6-16,1 1 7 0,-2-2-8 0,1 2 6 16,1-1-6-16,0-1 5 0,0-1-5 0,-1 2 5 15,1 1 13-15,3 0-28 0,-1 2 28 16,1 0-28-16,-2 0 10 0,1-5 7 0,-3-4-4 15,6-28 0-15,-5 32-13 0,5-32-22 16,0 0-21-16,0 0-37 0,25-22-59 0,-23-22-102 16,15 4-262-16,8-2 37 0,-18-24 359 0</inkml:trace>
  <inkml:trace contextRef="#ctx0" brushRef="#br0" timeOffset="3326.2106">18892 14683 743 0,'0'0'103'0,"0"0"-44"0,0 0-15 0,0 0-6 16,0 0-4-16,0 0-12 0,0 0-5 15,0 0-4-15,0 0 0 0,0 0 5 0,0 0 7 16,0 0 6-16,0 0 8 0,0 0 4 0,0 0-6 16,0 0-13-16,0 0-9 0,0 0-12 0,0 0 4 15,-35 13 6-15,35-13 7 0,-27 5 5 16,27-5 2-16,-32 3-4 0,32-3-1 0,-35 4-3 15,35-4-3-15,-46 3-4 0,19 1-4 0,-5-4-4 16,0 3 1-16,-5-1-2 0,-2 2 3 16,-3 3-2-16,-2 2 2 0,-4-1 0 0,-4 5 2 15,-1-3-2-15,-3 3 2 0,-5-1-3 0,3 2 3 16,-2-2-3-16,-1 1 4 0,1-3-1 0,-2 1 2 16,0-4 19-16,-2 5-34 0,-3-6 36 0,3 1-39 15,-1-2 17-15,1 0-1 0,0-3-1 0,1 1 3 16,-3-3-4-16,6 0-1 0,-2 0-2 15,3-1-3-15,-1-1 0 0,0-2 1 16,0 3 1-16,-2 1-2 0,2 0 4 0,-4 0-3 16,0 1-2-16,0-1 3 0,-1 2-3 0,-1 0 2 15,-1 1 0-15,0 1 1 0,-1-1-1 0,1 3 0 16,-4-3 0-16,2 3 0 0,0-3 1 0,-4 1 0 16,1-1-1-16,1 4-1 0,-3-2-1 0,1-1 2 15,0-1-1-15,-1-1 6 0,1 0-1 16,1 0 3-16,-1 0 1 0,2-1 0 0,0 3-2 15,1-4-2-15,-3 3-3 0,-3-1-2 0,0 0 0 16,0 3 0-16,1-1 0 0,-3-1 3 0,4 2-2 16,-1 1 2-16,3-3-3 0,1 1-2 0,0-1 0 15,-1-3 1-15,1 4-2 0,0-4 0 16,2 0 2-16,0-4 0 0,3 1 3 0,2-2-1 16,2-3-1-16,-1 3 2 0,4-2 2 15,1 0-1-15,1-2 3 0,6 0-5 0,-2-1 1 16,1 1 0-16,1 0-1 0,-2 2-2 0,0 0 0 15,-2 0-1-15,-2 2 3 0,2 1-2 0,0-1 1 16,0 2-1-16,2-1 1 0,-3 1-1 0,1-1 4 16,2 2-1-16,-2-1 2 0,2-1 15 0,3 2-37 15,0-5 36-15,1 4-37 0,3 3 22 16,-2-4 3-16,2 4-2 0,-6 0 5 0,5 0-4 16,-1-1 0-16,0 1 1 0,4 1-4 0,1-1 0 15,1 4 0-15,1-1-20 0,2 1 19 16,2 1-17-16,3-3 16 0,2 1-4 0,6-1-12 15,1-4-4-15,25 2-21 0,-27-10-47 0,27 10-57 16,0 0-124-16,22-37-251 0,-22 37 25 0,28-46 281 16</inkml:trace>
  <inkml:trace contextRef="#ctx0" brushRef="#br0" timeOffset="8267.3435">18357 14246 1955 0,'-44'22'73'0,"44"-22"-54"0,-35 3-19 0,35-3 0 16,0 0 0-16,-32-17 0 0,32 17 0 0,0 0 0 15,-14-37 0-15,12 12 0 0,2 25-27 16,7-56-57-16,-7 56-67 0,10-64-176 0,-10 64-309 16,27-49 50-16,-20 17 351 0</inkml:trace>
  <inkml:trace contextRef="#ctx0" brushRef="#br1" timeOffset="28940.9482">5377 15199 474 0,'23'-24'92'16,"7"-5"-64"-16,7-2-2 0,8-8-14 0,6 0-5 15,4-8-2-15,11-4 2 0,1-7 4 0,5-4-3 16,10-2 13-16,-2-4-4 0,12-3 13 16,2-6 10-16,5-2 4 0,4-8 13 0,8 1-5 15,-3-13 11-15,11 10-1 0,1-15-19 0,8 7 16 16,3-12-24-16,10 5-5 0,-1-9 6 0,9 2-28 16,-4-2 13-16,2 2-7 0,2-1-22 0,0 9 20 15,-2 1-21-15,2 4 5 0,-9 6 17 0,-2-7-18 16,-2 6 18-16,-3-2-16 0,-4 3 15 15,-1 4 5-15,-8 2-28 0,1 5 25 16,-10-2-25-16,-6 9 6 0,-6 0 21 0,0-1-4 16,-5-1 23-16,3 2-8 0,-6-4 11 0,4 8-18 15,-4-4 5-15,1 5-3 0,-6 1-35 0,-1 2 25 16,-5 7-32-16,0 7 17 0,-8 5 9 0,-4 5-16 16,-6 10-11-16,-16-2-31 0,0 24-28 0,-46 10-30 15,48-16-42-15,-48 16-17 0,0 0-11 16,0 0-37-16,0 0 38 0,-39 48 16 0,9-31 58 15,7 8 60-15,-2-6 38 0,25-19 2 0,-39 18-3 16</inkml:trace>
  <inkml:trace contextRef="#ctx0" brushRef="#br1" timeOffset="29862.8548">9332 11640 829 0,'0'0'74'0,"-30"5"3"15,30-5-15-15,0 0-20 0,0 0-6 0,0 0-5 16,0 0-7-16,0 0-3 0,0 0-2 0,0 0-2 16,0 0-3-16,-13-24-5 0,13 24-5 0,0 0-3 15,0 0-1-15,0 0-1 0,0 0 2 0,0 0-1 16,0 0 0-16,25-13 3 0,-25 13 3 16,25-2 6-16,-25 2 3 0,37-1 3 15,-10-1 0-15,1-7-1 0,6 4-3 0,-1-8 0 16,12 1-5-16,-5-7 4 0,8-1-3 0,2-4 4 15,5-4-3-15,1-2 7 0,8-2-6 0,-2-3 2 16,2 1-8-16,1 3 0 0,-1 1 6 0,-4 1-36 16,1 7 35-16,-8 2-37 0,-5 6 25 0,-6 7 2 15,-5 2-3-15,-10 5 0 0,-27 0-1 16,41 12-6-16,-41-12 0 0,19 26 22 0,-19-26-23 16,5 45 27-16,-8-17-34 0,-4 5 12 0,-6 6-6 15,-1 5 8-15,-5 2 8 0,-4 5-9 0,-6 5 10 16,-4 4-10-16,-3 5 9 0,-6-1-8 0,-3 3 11 15,-1-8-10-15,0 3 12 0,0-4-13 16,4-1 9-16,5-5 9 0,8-6-33 0,12-5 6 16,1-17-73-16,26 6-59 0,-10-30-158 15,0 0-161-15,61 14 59 0,-31-40 372 0</inkml:trace>
  <inkml:trace contextRef="#ctx0" brushRef="#br1" timeOffset="31269.2407">11721 10861 216 0,'0'0'36'0,"0"0"-10"16,25-14-12-16,-25 14-7 0,0 0 3 0,0 0 2 16,0 0 4-16,0 0 3 0,0 0 6 0,0 0 9 15,0 0 7-15,0 0 3 0,0 0 2 0,0 0 0 16,0 0 6-16,0 0 4 0,0 0 7 0,0 0 5 16,0 0 0-16,0 0-6 0,0 0-7 0,0 0-12 15,0 0-6-15,0 0-8 0,0 0-6 16,0 0-9-16,0 0-5 0,0 0-3 0,0 0-1 15,0 0-3-15,0 0-2 0,0 0-2 0,0 0 1 16,0 0 1-16,0 0 1 0,0 0 0 16,25-5 0-16,-25 5 0 0,0 0 3 0,32 0-3 15,-32 0 2-15,28-2-1 0,-28 2-1 0,34-5 1 16,-34 5-2-16,40-7 2 0,-40 7-2 16,50-11 1-16,-22 4-1 0,2 2 2 0,4-2-2 15,5 0 0-15,-2 2 0 0,4-2 0 0,3-2 0 16,2 4 1-16,2-2-1 0,-2 1 0 0,2 1 0 15,1 0 0-15,1-1-1 0,3-1 1 0,-1 4 0 16,2-4 1-16,3 3-2 0,0 1 3 0,5-3-3 16,0 1 2-16,2-2 0 0,5 0 0 0,1-2-2 15,5-1 3-15,3-4-2 0,0 3 3 16,3-5-2-16,6-1 4 0,3-1-2 16,2-3 10-16,6 0-2 0,-1-2 8 0,8 2-4 15,-3-2 0-15,6 0-7 0,-1 0 0 0,-1 2-6 16,9-4 1-16,-2 4 12 0,8-2-14 0,1 2 14 15,-2 0-35-15,3 0 18 0,-3 1-18 0,4 1 18 16,-3 0 3-16,2-4-3 0,1 7 2 0,0-3-2 16,0 1 3-16,-1 2-3 0,-1-2 6 15,-4 3-4-15,-1-1 3 0,2 0-2 0,-2-2 0 16,0 6-1-16,-4-4 3 0,-1 2-2 0,-4 2 2 16,-2-2-3-16,-3-1 3 0,-1 3-3 0,-2 0 4 15,-3-2-2-15,-3 1 1 0,-6 3 0 0,-6-1-1 16,-6 2-1-16,-5 2 1 0,-6 0-1 15,-3 0 1-15,-7 2-2 0,-2 2 0 16,-5-1-4-16,-5 0-4 0,-4 1-3 0,-2 1-1 16,-3-3 3-16,-3 1 6 0,-2 1 1 0,-1-2 1 15,-1 1 0-15,-27 4 0 0,44-3 0 0,-44 3-4 16,35 0-7-16,-35 0-14 0,0 0-19 0,34 15-36 16,-34-15-36-16,0 0-122 0,12 27-135 0,-12-27 32 15,0 0 301-15</inkml:trace>
  <inkml:trace contextRef="#ctx0" brushRef="#br1" timeOffset="31738.0624">18694 9766 290 0,'0'0'60'15,"0"0"-40"-15,-27 12-12 0,27-12-6 0,0 0-2 16,0 0 2-16,0 0-2 0,0 0 1 0,0 0-1 16,0 0-7-16,34 2-21 0,-34-2-31 15,28-5-47-15,-28 5-76 0,30-11 182 0</inkml:trace>
  <inkml:trace contextRef="#ctx0" brushRef="#br1" timeOffset="32742.8066">18784 9796 637 0,'0'0'8'0,"0"0"-4"0,0 0-4 16,0 0 1-16,0 0-1 0,-25 17 2 0,25-17-1 15,0 0 1-15,0 0 2 0,0 0 3 0,0 0 4 16,-25 8 4-16,25-8 4 0,0 0 1 0,0 0 2 15,-26 7 0-15,26-7 0 0,0 0-2 0,0 0-2 16,-27 7-2-16,27-7-3 0,0 0-2 0,0 0-2 31,-28 7-4-31,28-7-2 0,0 0-1 0,-25 12-2 16,25-12 1-16,0 0 0 0,-25 16 2 16,25-16 4-16,0 0 5 0,-26 17 3 0,26-17 3 15,0 0 1-15,0 0 1 0,0 0 1 0,-25 20 2 0,25-20 2 16,0 0-2-16,0 0-4 0,0 0-5 0,0 0-5 0,0 0-3 15,0 0-1-15,0 0-2 0,0 0 2 0,0 0 0 16,0 0 5-16,25-32 0 0,-25 32 3 0,0 0-2 16,35-30-3-16,-35 30-3 0,30-21 0 0,-30 21-4 15,32-18 2-15,-32 18-3 0,36-22 3 0,-36 22-3 16,39-23 4-16,-39 23-3 0,47-29 4 0,-22 15-1 16,5-5 3-16,2-4-2 0,0 2 5 0,4-2-2 31,-1-3 10-31,7-1-1 0,1-4 8 0,7-3-6 15,-1-6 3-15,10 3 10 0,1-7-38 0,4 3 29 16,5-1-34-16,1-4 11 0,5 0 8 0,3 2-8 16,-2-3 6-16,2-3-8 0,2-1 8 0,3-5-8 15,2-2 10-15,3 3-10 0,3-3 8 0,-1 2-9 16,4-1 9-16,0-3-11 0,0 1 11 0,-2 2 10 16,-2-1-29-16,2 2 31 0,0 3-29 0,4-3 8 15,1-3 12-15,2 0-10 0,4-1 12 0,-2-4-7 16,0-3 12-16,0 0-8 0,-2-1 11 15,6 1-13-15,-3 0 13 0,1-4 1 0,3 3-30 16,2 3 28-16,0-4-31 0,1 2 12 0,-3-2 12 0,0-1-15 16,4-1 13-16,1-1-13 0,6 0 12 0,2-4-10 15,0 2 12-15,-2-2 4 0,-6 3-28 16,-3 2 27-16,0-1-28 0,2 5 12 0,-4 2 11 16,1 0-10-16,-8 1 11 0,-7 3-11 0,-5 1 11 15,-11 0-12-15,-5 5 9 0,-8 4-10 16,-6 5 8-16,-7 4-11 0,-6 5-3 0,-12 2-18 15,-4 12-5-15,-14-3 5 0,-14 26-9 0,11-36 15 16,-11 36-12 0,0 0 1-16,0 0 3 0,-39-28 1 0,39 28 3 15,-36-3 0-15,36 3-3 0,-31 0-9 0,31 0-18 16,-25 5-29-16,25-5-104 0,-13 25-175 0,13-25 14 16,0 0 213-16</inkml:trace>
  <inkml:trace contextRef="#ctx0" brushRef="#br1" timeOffset="33549.6286">22192 7212 741 0,'0'0'160'0,"0"0"-128"16,0 0 1-16,-6-24 0 0,6 24 3 0,0 0 8 15,0 0 6-15,0 0-2 0,0 0-5 16,16-30-5-16,-16 30-6 0,0 0-6 0,0 0-8 15,0 0-7-15,0 0-6 0,0 0-4 0,0 0 1 0,0 0 0 0,0 0 7 16,0 0 8-16,30 10 9 0,-30-10 6 0,38 4 4 16,-14-10-4-16,13 5-4 0,2-8-4 0,15-4-6 15,0-6-2-15,10 0-4 0,5-9 0 0,6-2-5 16,4-2 3-16,5-2-9 0,1-1 6 16,5 4-8-16,-5-3 7 0,2 4-4 0,-8 2 3 15,-6 5-6-15,-11 4 5 0,-7 5-5 0,-11 3 2 16,-7 4-1-16,-6 5 0 0,-31 2-1 0,35 9-1 15,-35-9 1-15,0 0-3 0,14 33 4 0,-14-33-2 16,-14 45 3-16,-2-17-4 0,-5 5 5 0,-2 4-6 16,-6 2 6-16,-4 8-7 0,-1 5 8 15,-3 2-9-15,-4 4 9 0,-1 4-10 16,-4-2 11-16,0 1-10 0,-4-1 8 0,2-2-9 16,0-1-5-16,4-1 29 0,-2-7-35 0,9 8 15 15,-4-15-41-15,18 7-54 0,-12-24-47 0,36 12-189 16,-1-37-115-16,0 33 21 0,25-13 317 0</inkml:trace>
  <inkml:trace contextRef="#ctx0" brushRef="#br1" timeOffset="33690.3409">23727 7813 1598 0,'-25'5'-12'0,"25"-5"-16"0,-33 11-20 0,33-11-43 15,0 0-64-15,0 0-292 0,0 0 8 16,-25 3 62-16</inkml:trace>
  <inkml:trace contextRef="#ctx0" brushRef="#br1" timeOffset="36018.5315">4508 11149 407 0,'0'0'62'0,"0"0"-44"0,0 0-26 0,0 0-17 16,0 0-44-16,21-29-63 0,-21 29-117 15,0 0 246-15</inkml:trace>
  <inkml:trace contextRef="#ctx0" brushRef="#br1" timeOffset="36577.8538">4311 10562 539 0,'0'0'70'16,"0"0"-60"-16,0 0-1 0,0 0 10 15,0 0 24-15,0 0 16 0,0 0 18 0,0 0-9 16,0 0-19-16,0 0-20 0,0 0-16 16,0 0-2-16,0 0 5 0,0 0 8 0,0 0 10 15,0 0 4-15,0 0 3 0,-25 21-2 0,25-21-4 16,0 0-2-16,-12 27-4 0,12-27 0 0,-6 30-10 16,6-30-3-16,-5 44-5 0,3-15 0 0,-3 1-3 15,0 4 5-15,-2 5-11 0,0-1 6 0,-6 1-4 16,1 3 10-16,-4-3-6 0,2 3 9 0,-2-6-2 15,0 4 6-15,-2-8-3 0,6 1 5 16,-2-10-12-16,3 4 3 0,11-27 17 0,-16 35-35 16,16-35 32-16,0 0-37 0,-4 28 10 15,4-28 0-15,0 0-1 0,0 0 2 0,32 19-1 16,-32-19 1-16,34 7-1 0,-34-7 0 0,48 0-1 16,-18-3 0-16,4-2 0 0,-1-2-2 0,1-2 1 15,1-4 11-15,4 3-29 0,-5-2 6 16,5 3-47-1,-5-5 12-15,3 8-27 0,-11-9 2 0,11 11-14 0,-37 4-22 16,57-19-19-16,-57 19-44 0,46-18-48 16,-17 20-167-16,-29-2 170 0,42-7 217 0</inkml:trace>
  <inkml:trace contextRef="#ctx0" brushRef="#br1" timeOffset="36803.8369">4911 10953 909 0,'0'0'133'0,"0"0"-85"0,0 0-8 0,0 0 0 16,0 0 3-16,0 0-6 0,0 0-14 0,0 0-15 0,0 0-4 15,-23 42-5-15,23-42 2 0,-14 53-4 0,7-19 5 16,-2 3-7-16,4 3 7 16,-2-3 19-16,0-2-34 0,3 1 32 0,-1-8-41 0,10 2-11 15,-5-30-19-15,13 42-42 0,-13-42-16 0,0 0-60 16,37 14-97-16,-37-14-112 0,46-23 199 0</inkml:trace>
  <inkml:trace contextRef="#ctx0" brushRef="#br1" timeOffset="36960.1121">5129 10634 1178 0,'-30'-14'36'0,"5"7"-6"15,-1 2-2-15,26 5 3 0,-41 2-5 0,41-2-7 16,-27 7-6-16,27-7-7 0,0 0-7 0,-26 21-1 15,26-21-16-15,0 0-17 0,3 31-28 0,-3-31-21 16,27 20-32-16,-27-20-29 0,43 12-55 0,-15 2-128 16,-28-14-21-16,65 18 324 0</inkml:trace>
  <inkml:trace contextRef="#ctx0" brushRef="#br1" timeOffset="37483.9977">5554 10890 925 0,'0'0'89'0,"-39"-6"-15"0,39 6 3 0,-35 14 4 16,35-14-1-16,-37 27-16 0,37-27-8 0,-48 44-12 15,25-12-2-15,-7-4-15 0,7 12-6 0,-6-1-4 16,8 3 7-16,-4-5 18 0,6 2-26 0,-1-9 22 16,8-4-40-16,12-26 6 0,-12 39-2 15,12-39-4-15,0 0 2 0,0 0 0 0,33 21 1 16,-33-21 3-16,39-17 0 0,-12-5 3 15,3-6 11-15,2-5-31 0,3-2 29 0,-1-6-31 16,-1 1 13-16,3-3 8 0,-4 5-9 0,-4-1 7 16,-3 4-5-16,-4 3 5 0,-3 2-6 0,-2 5 5 15,-16 25-4-15,21-38 3 0,-21 38-3 0,0 0 1 16,14-29-1-16,-14 29-2 0,0 0 0 0,0 0-3 16,0 0 0-16,-9 30-4 0,1-7 5 0,-5 18-4 15,-3 6 9-15,-3 10-6 0,-3 6 11 0,1 6 11 16,0 5-24-16,0 1 25 0,1 6-24 15,-1 0 0-15,3 6 14 0,4-1-14 0,2-3 12 0,1-6-11 16,4-13 11-16,0-4-10 0,3-11 9 0,1-7-7 16,3-5 6-16,0-9-3 0,0-1 11 0,0-27-1 15,0 26 5-15,0-26 1 0,0 0-4 16,0 0 2-16,0 0-7 0,-4-35-1 16,4 3-5-16,2-8 4 0,0-4-8 0,1-6 7 0,3 1-8 0,-3-2 8 15,-1 0-6-15,0 0 7 0,-2-4-4 0,0 1 7 16,0-3-8-1,2 6 7-15,-1-2-10 0,5-1 6 0,4 1-7 16,3 2-18-16,3 0 21 0,-1 14-38 0,0-4-1 16,9 13-35-16,-9-14-31 0,24 23-43 0,-25-34-72 15,37 21-189-15,-10-5-77 16,-4-12 205-16</inkml:trace>
  <inkml:trace contextRef="#ctx0" brushRef="#br1" timeOffset="37892.4743">6362 10344 1143 0,'0'0'239'0,"-43"10"-218"0,43-10 13 16,-39 35 15-16,39-35 4 0,-33 41 2 0,33-41-24 16,-34 56-6-16,18-22-9 0,6 4 4 0,-3 1-4 15,6 7 6-15,-2-4-10 0,0 6 4 16,2 3-11-16,0 0 6 0,0 4-10 0,2-3 9 15,-2 1-4-15,1 0 8 0,1-9-6 0,2-3 4 0,1-10-7 16,4-6 0-16,-2-25-5 0,5 28-11 0,-5-28 10 16,0 0-12-16,0 0 13 0,28 7 12 0,-28-7-9 15,0 0 10-15,39-44-9 0,-18 16-2 0,2-9 5 16,4-5-7 0,0-2 6-16,1 0-8 0,-2 1 5 0,1 5-5 0,-4 4 6 15,-3 4-6-15,-1 6 5 0,-19 24-3 0,30-36 1 16,-30 36-1-16,0 0-1 0,27-12 0 15,-27 12 0-15,0 0 2 0,10 30-1 0,-10-30 2 0,7 55-4 16,-5-22 4-16,-2 4-5 0,0 0 4 0,-2 0-7 16,2-2 2-16,0-3-13 0,2-6-4 15,3-1-16-15,-5-25-9 0,22 37-20 0,-22-37-4 0,37 18-20 16,-37-18-22-16,55-4-39 0,-39-21-78 0,21 1-230 16,7 8 6-16,-17-21 361 0</inkml:trace>
  <inkml:trace contextRef="#ctx0" brushRef="#br1" timeOffset="38064.3574">7189 10175 1235 0,'-34'35'55'0,"34"-35"-23"0,-35 58 5 16,12-23 18-16,7 16-32 0,-9 0 14 16,4 9-36-16,-2 4 2 0,0 4 9 0,2 1-15 15,1 1 10-15,4-4-12 0,2-1 9 0,5 3-39 16,-3-13-23-16,19 10-29 0,-12-26-38 0,26 19-85 15,-16-10-174-15,-5-48-50 0,30 63 275 0</inkml:trace>
  <inkml:trace contextRef="#ctx0" brushRef="#br1" timeOffset="38236.3479">6971 10754 1451 0,'-25'-19'91'16,"25"19"-26"-16,0-25-7 0,0 25-9 0,0 0-8 15,0 0-13-15,30-19-11 0,-30 19-8 0,43-9-5 16,-13 2-5-16,9-2-1 0,2-3-16 16,10 8-28-16,-7-12-44 0,18 25-70 0,-28-27-95 15,17 22-299-15,-1 10 44 0,-18-14 334 0</inkml:trace>
  <inkml:trace contextRef="#ctx0" brushRef="#br1" timeOffset="38783.2511">5280 12202 1053 0,'0'0'39'0,"0"0"-8"16,0 0-17-16,0 0 26 0,-14 24 4 0,14-24-4 15,0 0-3-15,-9 39-7 0,9-39 2 0,2 44-5 16,-1-16 0-16,-4-1-6 0,3 4-1 16,-2-1-9-16,2 6 7 0,-2-5-2 0,0 3 6 15,1-4-7-15,-1 1 0 0,0-4-6 0,2-3 2 16,0-24-2-16,-2 29 1 0,2-29-7 16,0 0 0-16,0 0 0 0,0 0 4 0,0 0 4 15,0 0 2-15,0 0 5 0,0 0-3 0,0 0-1 16,-1-51-4-16,4 15-2 0,1-2-8 0,1-3 5 15,0 4-6-15,2 2 8 0,-1 0-5 0,-1-1 7 16,4 3-6-16,0 1 3 0,1 4-6 0,1 3 3 16,-11 25-4-16,25-37 4 0,-25 37-3 15,28-28 0-15,-28 28-2 0,32-17 1 0,-32 17-2 16,32-7-4-16,-32 7-8 0,41 3-12 0,-41-3-16 16,47 14-17-16,-47-14-16 0,54 16-29 15,-54-16-17-15,60 14-64 0,-60-14-47 0,62-16-184 16,-14 30 29-16,-22-26 342 0</inkml:trace>
  <inkml:trace contextRef="#ctx0" brushRef="#br1" timeOffset="39189.5841">6135 12174 1214 0,'-28'-6'46'0,"28"6"-15"0,-46-3 16 0,46 3-5 16,-50 1 27-16,50-1-31 0,-44 4 4 15,44-4-5-15,-43 9-5 0,43-9 1 16,-35 14-4-16,35-14-3 0,-28 18-7 0,28-18-1 16,0 0-5-16,-25 38 0 0,25-38-5 0,-13 41 1 15,12-17-6-15,1 3 4 0,3 1-5 0,1 0 3 16,3-3-3-16,-7-25 2 0,18 40-2 0,-18-40 2 16,24 30-3-16,-24-30 0 0,30 18 0 0,-30-18 0 15,36 9-1-15,-36-9 1 0,41-6 0 16,-41 6 1-16,46-22 2 0,-22 2-2 0,1-4 2 15,4-3-5-15,-3-3 3 0,-1-3-4 0,0 1 4 16,1-1-4-16,-3 1 5 0,0-2-5 0,-3 8 5 16,-4 0-5-16,-2-1-12 0,-14 27 31 15,19-32-33-15,-19 32 32 0,0 0-14 0,0 0-2 16,0 0 2-16,0 0-3 0,0 0-4 0,0 0-18 16,-1 25 27-16,1-25-32 0,-14 51 27 15,3-23-14-15,6 2-17 0,5-30-10 0,-11 53-25 16,11-53-26-16,3 46-37 0,-3-46-30 0,18 30-49 15,-18-30-39-15,0 0-181 0,55 17 88 0,-55-17 341 16</inkml:trace>
  <inkml:trace contextRef="#ctx0" brushRef="#br1" timeOffset="39674.0602">6750 11978 1241 0,'-18'28'94'0,"-12"2"-51"16,9 5 7-16,-6 2 18 0,9 6-31 0,-8-8 24 16,12 9-38-16,-4-12 2 0,11 1 7 15,0-3-12-15,7-5-3 0,0-25-2 0,7 31-9 16,-7-31-5-16,25 21 2 0,-25-21 1 0,44 2 1 16,-17-9 0-16,4-9-2 0,1-3 1 0,4-7-4 15,3-4 3-15,-4 0-4 0,0-4 3 0,-1 1-3 16,-2-2-13-16,0 3 29 0,-4-2-27 0,-3 4 28 15,-25 30-12-15,37-40-5 0,-37 40 4 16,20-25-4-16,-20 25 3 0,0 0 0 16,0 0 2-16,0 0 0 0,0 0-3 0,0 0 0 15,-16 30-5-15,5-5 4 0,-1 12 11 0,-4 5-25 16,-2 13 27-16,0 5-27 0,-1-1 9 0,1 7 10 16,2 4-21-16,-3 6 9 0,-1 8-12 0,-1-3 11 15,0 2 0-15,1-9 12 0,1-3-11 0,3-5-5 16,0-9 23-16,2-4-23 0,-2-11 28 15,3-10-11-15,3-8-5 0,10-24 3 0,0 0-1 16,-20 30 10-16,20-30 3 0,0 0 3 0,0 0-2 16,-26-14-9-16,26 14-3 0,-11-42-4 15,6 8 6-15,7-4 12 0,-1-8-24 0,6-2 28 16,4-4-26-16,1-3 7 0,4 0 5 0,0-3-9 16,4-2 7-16,3-5-9 0,-2 0 7 0,2 5-15 15,2 7-4-15,-6 6-22 0,4 20-23 16,-12-6-37-16,-11 33-34 0,21-37-110 0,-21 37-307 15,32-5 49-15,-32 5 286 0</inkml:trace>
  <inkml:trace contextRef="#ctx0" brushRef="#br1" timeOffset="40096.2333">5083 13498 1199 0,'-18'-25'117'0,"18"25"-71"0,11-28-10 0,-11 28 1 16,0 0 0-16,0 0-8 0,20-25-14 0,-20 25-7 16,0 0 1-16,3 25 2 0,-3-25-2 0,4 55 4 15,-6-18-12-15,-2 9 6 0,-1 1-8 0,-2 4 7 16,-2-2-7-16,0 4 7 0,-1-5-9 0,1-1 6 15,3-6 12-15,-1-9-44 0,7 3 10 0,0-35-55 16,6 40-27-16,-6-40-30 0,0 0-68 16,0 0-214-16,28-7-34 0,0 0 262 0</inkml:trace>
  <inkml:trace contextRef="#ctx0" brushRef="#br1" timeOffset="40533.8509">5133 13165 1353 0,'-57'7'112'16,"57"-7"-80"-16,-41 35-22 0,41-35-1 0,-28 39-5 16,28-39 2-16,-9 34-7 0,9-34 0 0,4 31-2 15,-4-31 2-15,19 25-3 0,-19-25 4 0,32 19-2 16,-32-19 1-16,44 16 0 0,-17-7 0 0,-1 0 1 16,3-2 1-16,-1 3-3 0,-1 1 4 15,1 0-3-15,-3 4 3 0,0-1 2 16,-25-14 7-16,37 39 7 0,-21-14 18 0,-16-25 3 15,17 51 6-15,-17-23-10 0,4 6 2 0,-9-3-7 16,-1 6 1-16,-4-5-3 0,-1 5-9 0,-3-5-5 16,2 3 3-16,-3-7-4 0,5-3 4 0,10-25-7 15,-21 33-4-15,21-33-4 0,0 0-1 0,0 0-5 16,0 0 1-16,0 0 1 0,0 0 0 0,0 0 4 16,33-24-4-16,-12-5 4 0,4-6-3 15,4-11 3-15,1-3-3 0,3-2 4 0,1 2-6 16,0-1 7-16,-4 8-5 0,-5 3 4 0,-2 6-4 15,-4 6 2-15,-1 1-3 0,-18 26 3 0,25-28 0 16,-25 28-1-16,0 0 0 0,0 0 1 16,0 0 1-16,0 0 2 0,21 26 2 0,-19 1-5 15,-2 4 2-15,-4 12-4 0,0 4 3 16,-1 1-5-16,0 5 6 0,0-1-8 0,-1-1 4 16,3 4-16-16,-1-9 1 0,6-2-8 0,-2-12-51 15,16 8-17-15,-16-40-119 0,35 35-328 0,-35-35-7 16,43 34 132-16</inkml:trace>
  <inkml:trace contextRef="#ctx0" brushRef="#br1" timeOffset="69744.1258">19882 6862 777 0,'-5'-27'33'15,"5"27"-27"-15,0 0-4 0,0 0 11 0,0 0 16 16,0 0 16-16,0 0 15 0,0 0-3 0,0 0-13 15,0 0-17-15,0 0-13 0,-11 27-9 0,11-27-2 16,0 26 12-16,0-26 11 0,0 42 13 0,0-42 3 16,0 50 4-16,-3-26-8 0,6 5 1 15,-5-1-6-15,8 7 4 0,-6-7-12 0,5 9 1 0,-1-7-8 16,3 7 4-16,-4-5-6 0,4 3 4 0,-1-5-12 16,1 2 0-16,-2-6-6 0,4-1 2 0,-9-25-2 15,19 44 2-15,-19-44-2 0,18 28 2 0,-18-28-3 0,0 0 1 16,28 14-1-16,-28-14 1 0,30-4 1 0,-30 4-1 15,41-17 2-15,-14-3-3 0,1-2 2 16,4-7-5 0,0-4 5-16,3-4-8 0,-1 0-5 0,-2-7-24 15,7 7-5-15,-11-7-23 0,13 14-13 0,-18-11-28 16,16 22-36-16,-25-14-40 0,18 19-71 0,-6 14-140 16,-26 0 66-16,36-13 324 0</inkml:trace>
  <inkml:trace contextRef="#ctx0" brushRef="#br1" timeOffset="69972.1917">20628 6849 864 0,'0'0'31'16,"0"0"-18"-16,0 0-6 0,0 0 10 0,0 0 8 0,0 0 7 15,0 0-1-15,0 0-6 0,0 0-5 0,-4 32-3 16,4-32-6-16,6 37 13 0,-6-37 7 0,5 32 0 15,-5-32-3-15,10 30-13 0,-10-30-15 0,18 40 1 16,-18-40-3-16,25 41-7 0,-25-41-27 16,25 37-30-16,-25-37-56 0,32 31-52 0,-32-31-169 15,42 16-24-15,-42-16 264 0</inkml:trace>
  <inkml:trace contextRef="#ctx0" brushRef="#br1" timeOffset="70160.8907">20514 6358 1287 0,'-35'4'50'0,"35"-4"-31"0,-34 12-14 0,34-12-5 15,0 0-4-15,0 0 0 0,0 0-2 16,0 0 2-16,0 0-8 0,0 0-22 0,0 0-32 16,36 10-40-16,-6-4-49 0,-30-6-95 0,37-32-135 15,6 36 51-15,-28-29 334 0</inkml:trace>
  <inkml:trace contextRef="#ctx0" brushRef="#br1" timeOffset="70692.3668">21081 6330 1173 0,'0'0'39'0,"-32"28"-25"15,32-28 8-15,-32 25 10 0,32-25 9 0,-32 24 5 16,32-24-2-16,-26 34-4 0,21-6 1 0,5-28-11 31,-20 51-6-31,15-19-15 0,5-2 16 16,-2 1 19-16,7 5-33 0,-3-10 33 0,5 2-49 0,-7-28 11 0,20 34 4 15,-20-34-3-15,0 0 1 0,33 24-8 0,-33-24 1 16,29-3 1-16,-29 3-3 0,33-18 4 0,-33 18-2 16,30-23 1-16,-30 23-1 0,25-35 1 0,-25 35 16 15,23-44-35-15,-23 44 33 0,18-49-32 16,-11 24 13-16,-2-1 6 0,1 1-6 0,-6 25 6 15,3-44-4-15,-3 44 2 0,0-28-2 0,0 28 1 0,0 0-1 16,0 0-1-16,0 0-2 0,0 0-3 0,0 0-2 16,0 0-1-16,0 0 2 0,-9 33 0 0,8-3 6 15,4 11-3-15,2 6-10 0,4 6 30 0,2 7-27 16,0 2 27-16,-1 3-9 0,3-2-10 0,-1 6 11 16,6-4-12-16,-2-2 11 15,1-1-11-15,-2-7 10 0,-3-4-8 0,-1-4 6 16,-1-8-4-16,-3-2 6 0,-1-12 1 0,-6-25 9 15,7 33 4-15,-7-33 8 0,0 0 1 0,0 0-1 16,0 0-5-16,0 0-9 0,0 0-6 0,-22-26-7 16,22 26 1-16,-28-51-3 0,12 17 4 0,-2-1-3 15,4 0 4-15,0-4-6 0,0 0 5 0,0 0-5 16,0 1 6-16,3 1-6 0,2 2 5 16,0 1-5-16,9 6 4 0,-2 3-4 0,2 25-2 15,8-35-9-15,-8 35-7 0,10-30-19 0,-10 30-15 16,18-32-28-16,-18 32-42 0,26-45-55 0,6 29-89 15,-19-16-200-15,1-21 15 0,21 21 333 0</inkml:trace>
  <inkml:trace contextRef="#ctx0" brushRef="#br1" timeOffset="71098.6414">21382 5680 1240 0,'-33'-35'313'15,"33"35"-303"-15,-25 12-10 0,25-12-2 0,0 0 1 16,0 0 3-16,-18 30 19 0,18-30-11 16,4 39 17-16,1-9-33 0,-3 3 18 15,5 6-7-15,-2 1 16 0,6 10 11 0,-4 1-9 16,7 7 4-16,-2 4-10 0,8 6 10 0,-6 1-12 16,4 1 11-16,-6-8-12 0,2 3 8 0,-3-12-11 15,1-4 4-15,-1-12-11 0,1-10 0 0,-12-27-2 16,23 35-14-16,-23-35 11 0,0 0-13 0,29 7 14 15,-29-7 16-15,0 0-13 0,30-39 14 16,-20 16-13-16,1-8-4 0,0-5 4 0,-2-4-6 16,-1-1 5-16,-2-1-5 0,-1 3 5 0,0 2-6 15,-1 6 5-15,-1 4-3 0,-1 3 2 0,-2 24-2 16,4-36 2-16,-4 36-1 0,0 0 0 0,0 0 0 16,0 0-1-16,0 0 0 0,0 0-1 0,0 0 1 15,32 37-1-15,-32-37 3 0,24 51-2 16,-9-22 4-16,-3 1-5 0,2 0 5 15,2-2-6-15,-4-4-2 0,-12-24-15 0,29 39-11 16,-29-39-18-16,30 18-14 0,-5-13-18 0,-25-5-38 16,48-19-51-16,-40-18-50 0,28 3-194 0,-8-1-48 15,-19-27 194-15</inkml:trace>
  <inkml:trace contextRef="#ctx0" brushRef="#br1" timeOffset="71286.2082">21894 5576 1280 0,'-28'42'115'0,"22"-8"-95"16,8-3 3-16,2 10-32 0,8-2 32 0,1 1-30 15,2-1 8-15,3 5 5 0,0-2-6 0,3 1 5 16,0-1-9-16,1-3 6 0,1 5-47 16,-6-14-15-16,12 10-23 0,-29-40-37 0,46 48-147 15,-14-15-158-15,-32-33 16 0,39 32 364 0</inkml:trace>
  <inkml:trace contextRef="#ctx0" brushRef="#br1" timeOffset="71458.0984">21869 5926 1431 0,'-25'-3'159'0,"25"3"-106"0,0 0-23 15,0 0-7-15,0 0-10 0,0 0-10 0,0 0-3 16,0 0 0-16,27 16-1 0,-27-16 0 0,44-11-9 15,-17-3-15-15,5 4-18 0,-4-20-27 0,22 12-52 16,-18-35-125-16,17 9-261 0,8 7 15 16,-13-19 302-16</inkml:trace>
  <inkml:trace contextRef="#ctx0" brushRef="#br1" timeOffset="71879.9676">22838 5432 1211 0,'0'0'75'0,"0"0"-59"0,0 0 16 16,-28 19 5-16,28-19 5 0,0 0-10 0,0 0-13 15,0 0-6-15,0 0-4 0,-9 28-7 16,9-28 5-16,5 28 6 0,-5-28 9 0,13 41 0 15,-3-17-1-15,-5 3-6 0,4 1 5 0,0 2-4 16,4 0-16-16,-3 0 29 0,4-2-30 16,-14-28 31-16,22 39-13 0,-22-39-6 0,14 28-8 15,-14-28-3-15,0 0 2 0,23 26-3 0,-23-26 2 16,0 0-1-16,0 0-1 0,0 0 3 0,0 0 1 16,0 0 1-16,0 0 0 0,-4-37 3 15,4 37-2-15,-10-42 1 0,10 42 12 0,-15-46-33 16,10 20 31-16,-2 0-32 0,2 1 14 0,-1-3 5 15,1 3-5-15,2-1 4 0,-1-3-3 0,6 5 2 16,0-1-3-16,-2 25 2 0,10-40-2 0,-10 40-8 16,16-29-15-16,-16 29-18 0,0 0-24 0,43-22-23 15,-43 22-33-15,37-13-39 0,-37 13-55 0,41-26-167 16,-10 31-38-16,-31-5 221 16</inkml:trace>
  <inkml:trace contextRef="#ctx0" brushRef="#br1" timeOffset="72254.96">23403 5143 1053 0,'0'0'61'16,"-41"21"-1"-16,41-21 10 0,-35 14 11 0,35-14-10 16,-36 25-15-16,36-25-1 0,-35 33-3 0,24-8 0 15,11-25-8-15,-28 44 4 0,28-44-8 16,-23 49-1-16,14-26-12 0,9 7-4 0,0-4-12 15,5 1 1-15,4-1-7 0,4 1 2 0,-13-27-6 16,28 38 1-16,-28-38-3 0,34 25 2 16,-34-25-2-16,46 12 3 0,-21-12-1 0,-1-7-1 15,-24 7 2-15,43-26-2 0,-43 26 3 0,41-44-5 16,-20 17 4-16,-5-1-4 0,-2 5 4 0,-2-1-2 16,-12 24 3-16,9-46-5 0,-9 46 4 0,0-42-4 15,0 42 3-15,-5-36-1 0,5 36 0 0,-9-26-1 16,9 26-2-16,0 0 0 0,0 0 0 0,0 0-2 15,0 0 2-15,0 0-6 0,0 0-1 16,0 0 0-16,0 0-5 0,0 0 3 16,-16 39-5-16,16-39-1 0,12 35-11 0,-12-35-11 15,18 33-23-15,-18-33-18 0,0 0-34 0,27 18-32 16,1-4-54-16,-28-14-80 0,0 0-145 0,41-10 40 16,-41 10 386-16</inkml:trace>
  <inkml:trace contextRef="#ctx0" brushRef="#br1" timeOffset="72770.592">23780 4840 1208 0,'0'0'86'0,"0"0"-24"0,-25 37-17 16,25-37 21-16,-19 28-10 0,19-28-19 15,-7 35-1-15,7-35-10 0,2 48-2 0,-1-24-10 16,6 3 3-16,1-3-3 0,2 1 5 0,-10-25-4 15,25 39-1-15,-25-39-7 0,28 26 1 0,-28-26-6 16,34 14 1-16,-34-14-1 0,39 2-1 0,-39-2 2 16,35-16-1-16,-35 16 2 0,30-23-1 0,-30 23 0 15,23-38-1-15,-12 11 2 0,-2-4-6 0,0-5 5 16,-2-2-7-16,2-1 6 0,1-2-6 16,-3 1-11-16,1 3 29 0,0 2-32 0,-2 6 24 15,1 3-18-15,-7 26-6 0,10-33 0 16,-10 33 2-16,0 0 1 0,0 0 2 0,0 0 3 15,0 0 5-15,25 14 1 0,-25-14 6 0,18 56 14 16,-9-14-31-16,1 9 30 0,-1 6-61 0,7 13 11 16,-5 1 13-16,5 11-10 0,0 3 45 15,-2 1-13-15,2 1 13 0,0-1-13 0,0-5 16 16,-4-5 7-16,2-10-28 0,-3-6 33 0,-2-5-29 16,-4-15 9-16,0-4 9 0,-3-13-8 0,-2-23 4 15,2 30-2-15,-2-30 10 0,0 0 0 0,0 0-4 16,0 0 0-16,-27-11-11 0,27 11-5 0,-32-44-4 15,13 10 6-15,-2-4-8 0,0-3-10 0,-1-3 28 16,3-3-29-16,-2-4 31 16,5-8-12-16,1-2-7 0,1-4 10 0,5-8-13 15,6 1 13-15,1 0-11 0,6 7 7 0,3 0-23 16,5 21-18-16,-8-11-56 0,19 30-58 0,-32-22-130 16,19 20-257-16,-10 27 68 0,8-33 318 0</inkml:trace>
  <inkml:trace contextRef="#ctx0" brushRef="#br1" timeOffset="74254.0986">19887 9873 1191 0,'-35'-12'52'0,"35"12"-35"0,0 0-1 15,-34 4 7-15,34-4 6 0,0 0 6 16,-33 0-6-16,33 0-2 0,0 0-2 0,-34 24-4 15,34-24-8-15,-23 32 0 0,23-32 0 0,-18 44 10 16,9-18 2-16,4 6 7 0,-2-4-5 0,7 6 4 16,-2-3-9-16,6 5 3 0,-1-6-9 0,8 0-1 0,0-4-8 15,-11-26-19-15,28 37 30 0,-28-37-33 0,37 25 34 0,-37-25-12 0,44 1 0 16,-19-6 3-16,0-5-17 0,-25 10 31 16,48-34-35-16,-48 34 32 0,44-49-16 0,-23 19-4 15,-5-5 4-15,-2-2-8 0,-1 0 7 0,-2-2-6 16,-4 0 5-16,-2 0-3 0,-2-1 3 0,-4 1-6 15,-5 4 5-15,-2 3-5 0,-3 6 4 16,11 26-3-16,-25-37 4 0,25 37-1 0,-30-18 2 16,30 18 0-16,-35-5-2 0,35 5 0 0,-32 7-1 15,32-7 2-15,-30 19-1 0,30-19 5 16,-23 27-2-16,23-27 0 0,-15 28-1 0,15-28 0 16,0 0-3-16,-3 28 3 0,3-28-4 0,0 0 1 15,0 0 0-15,35 4 2 0,-35-4 1 0,39-16-1 16,-39 16 3-16,48-35-2 0,-21 13 2 0,1-1-2 15,0-1 4 1,4-3-1-16,-2 1 2 0,2 1-5 0,-4 1 3 16,1 1-7-16,-4 7 5 15,-25 16-4-15,39-21 1 0,-39 21 0 0,0 0 0 0,30-5-1 16,-30 5 3-16,0 0 1 0,0 0 0 0,17 33 2 16,-17-33-3-16,7 39 1 0,-3-11-3 0,-4 0 3 15,2 7-2-15,0-1 6 0,-2-1-2 0,0 1 7 16,1-4-5-16,1-4 0 0,-2-26-5 0,11 35 1 0,-11-35-5 0,0 0 3 15,26 14-3-15,-26-14 0 0,32-10 2 16,-32 10 1 0,41-30 1-16,-41 30-3 0,41-53 5 0,-24 21-9 15,1-5 7-15,0 2-5 0,-4-2 5 0,0-2-1 16,-1-1 3-16,-3 3-3 0,-1 2 3 0,-2 1-6 16,-2 2 4-16,1 4-4 0,-5 4-7 0,-1 24 7 15,0-37-6-15,0 37 25 0,0 0-16 0,-8-30 17 16,8 30-16-16,0 0-17 0,0 0 18 15,0 0-18-15,0 0 15 0,0 0-1 0,0 0-1 16,0 0 0-16,-4 30 9 0,4-30-7 0,16 53 7 0,-5-24-7 16,3 10-10-16,-2-5-3 0,4 1-13 0,0-7-5 15,4 0-14-15,-20-28-16 0,42 35-31 0,-42-35-29 16,53 4-55-16,-42-34-58 0,31 18-122 0,-10-16-108 16,-12-22 62-16,19 17 401 0</inkml:trace>
  <inkml:trace contextRef="#ctx0" brushRef="#br1" timeOffset="74460.0612">21058 8521 1387 0,'4'30'47'0,"-4"-30"-24"0,-4 53-4 16,9-20-5-16,6 8 6 0,0 1-12 0,3 2 6 15,0 7-9-15,2 2 9 0,3 1-17 0,1 3 2 16,1-3-10-16,0-3 8 0,1-1-18 0,-8-17-70 15,14 15-37-15,-21-20 2 0,23 16-29 0,-21-18-22 16,-9-26-209-16,34 46 6 0,-34-46 312 0</inkml:trace>
  <inkml:trace contextRef="#ctx0" brushRef="#br1" timeOffset="74633.3283">21051 8963 1422 0,'0'0'178'16,"0"0"-102"-16,-32 3-28 0,32-3-11 0,0 0-18 16,0 0-15-16,0 0-5 0,32 11 1 15,-32-11 0-15,44-7-2 0,-12-4-10 0,2-8-20 16,12 5-33-16,-11-21-55 0,31 26-91 0,-29-14-278 16,21-11-25-16,13 10 177 0</inkml:trace>
  <inkml:trace contextRef="#ctx0" brushRef="#br1" timeOffset="75133.3319">22179 8600 916 0,'0'0'59'0,"0"0"-12"0,-9-28-3 16,9 28 6-16,0 0-12 0,0 0-10 0,0 0-3 16,0 0 7-16,0 0 0 0,-19-25 0 0,19 25-2 0,0 0 2 15,0 0 3-15,0 0 2 0,0 0-2 0,0 0-2 16,0 0 1-16,0 0 3 0,0 0 6 16,0 0 3-16,0 0-1 0,0 0-3 0,0 0-5 15,0 0-10-15,0 0-5 0,0 0-8 0,0 0-5 16,0 0-3-16,0 0 1 0,2 46-3 0,10-20 5 15,2 10-5-15,2-3 5 0,0 6-9 0,0-2 7 16,-2 0-8 0,2-2 5-16,-3 2-6 0,2-4 4 0,0-1-5 15,-3-5-2-15,-12-27-11 0,27 33-11 16,-27-33-23-16,24 11-18 0,-24-11-24 0,27-22-34 16,0 17-55-16,-29-41-99 0,11 6-212 0,7 6 42 15,-20-29 331-15</inkml:trace>
  <inkml:trace contextRef="#ctx0" brushRef="#br1" timeOffset="75305.2284">22048 8278 1549 0,'-30'42'56'0,"30"-42"-30"0,-23 26-10 16,23-26-4-16,0 0-2 0,0 0-10 0,5 25-2 15,-5-25-6-15,0 0-14 0,43 4-18 0,-43-4-17 16,49-18-23-16,-49 18-30 0,68-30-45 0,-43-2-87 15,17 2-183-15,9 18 6 0,-17-21 311 16</inkml:trace>
  <inkml:trace contextRef="#ctx0" brushRef="#br1" timeOffset="75602.4156">22686 8133 941 0,'0'0'219'0,"9"32"-95"16,-9-32-34-16,0 0-7 0,-34 32-20 0,34-32-18 15,0 0-10-15,-34 37 2 0,34-37 1 0,-32 30 0 16,32-30-3-16,-30 30 1 0,30-30-5 15,-25 33 0-15,25-33-9 0,-19 37-5 0,19-37-6 16,-11 35-1-16,11-35-5 0,2 30-17 0,-2-30 13 16,13 27-17-16,-13-27 28 0,26 19-11 0,-26-19 11 15,39 12-12-15,-39-12 0 0,50 6 1 0,-24-10 0 16,3 1-2-16,-3-5 2 0,-1 5-2 0,0-1 2 16,-25 4-1-16,44-3 0 0,-44 3-1 15,39 3 0-15,-39-3 2 0,0 0-1 16,34 23 4-16,-34-23-1 0,8 25 1 0,-8-25-3 15,-3 32 0-15,3-32-3 0,-14 45 3 0,1-18-10 16,-3 3-4-16,0 2-12 0,-3-6-10 0,5 4-19 16,14-30-16-16,-32 49-32 0,5-43-43 0,27 25-89 15,-26-15-232-15,26-16-20 0,0 0 204 0</inkml:trace>
  <inkml:trace contextRef="#ctx0" brushRef="#br1" timeOffset="76446.4602">20073 11018 978 0,'0'0'188'0,"0"0"-146"0,0 0-15 16,0 0 5-16,18-26 2 15,-18 26-3-15,0 0-13 0,0 0 1 0,0 0 8 16,28 17 5-16,-28-17-2 0,18 27-4 0,-18-27-6 16,23 42 5-16,-10-16 0 0,3 10 7 0,-2-6 14 15,7 12-37-15,-2-5 27 0,6 7-24 0,-5-5 12 16,3 5 6-16,-6-4-12 0,5-1-1 0,-3-6-9 16,1-1 6-16,-4-4-6 0,0-3 0 15,-16-25-9-15,26 40 5 0,-26-40-4 0,0 0 2 16,18 25-2-16,-18-25 1 0,0 0 2 0,0 0 0 15,0 0 2-15,0 0-3 0,-18-25 0 0,18 25-2 16,-32-38 1-16,32 38-2 0,-42-48 3 16,20 24-3-16,-1-3 3 0,0 2-4 0,0-3 4 15,0-2-4-15,0 0 5 0,-1-5-5 0,1 3 5 16,1-8-8-16,1 3-10 0,5-2 27 16,4-5-25-16,1 2 27 0,8 3-11 0,3-1-6 15,5 1 6-15,2 2-5 0,5 0 5 0,1 2-5 16,1-2 4-16,4 1-4 0,-1 5 3 0,5-3-3 15,1 8 4-15,-2-2-5 0,-21 28 4 0,42-41-3 16,-42 41 1-16,34-19 0 0,-34 19 0 0,28-2-1 16,-28 2 1-16,0 0 0 0,30 30 0 0,-30-30 3 15,13 49-4-15,-10-19 5 0,-1 6-5 16,-5 0 4-16,-3 9-4 0,-3-3 4 0,-3 2-5 16,-2-2 7-16,-2 0-7 0,-2-1 6 15,2-1-7-15,-1-4 7 0,1-1 12 0,0-7-32 16,16-28 26-16,-32 42-38 0,32-42 1 0,0 0-17 15,-21 36-26-15,21-36-56 0,0 0-69 0,0 0-72 16,1-32-244-16,-1 32 70 0,16-32 325 16</inkml:trace>
  <inkml:trace contextRef="#ctx0" brushRef="#br1" timeOffset="77649.819">20968 10789 875 0,'-27'-17'188'16,"27"17"-140"-16,-35 1 6 0,35-1 13 15,-34 6 8-15,34-6-9 0,-32 15-19 0,32-15-2 16,-35 34-5-16,19-8 0 0,16-26-6 16,-34 57 3-16,15-27-2 0,8 8 7 0,-5-2-7 15,6 4-2-15,-3-3-10 0,6 0 0 0,2-3 10 16,3-1-30-16,0-7 25 0,6 1-33 0,-4-27 10 16,10 37 0-16,-10-37-4 0,0 0 1 15,38 19 0-15,-38-19 0 0,37-9 1 0,-37 9-1 16,46-26 2-16,-21 8-4 0,-1-3-13 0,-24 21 27 15,48-51-28-15,-26 23 28 0,-1-5-10 0,0 1-5 16,-3 0 5-16,1-1-5 0,-5 5 3 0,-1 1-3 16,-4 2 3-16,-9 25-3 0,12-35 3 0,-12 35-2 15,2-26 1-15,-2 26 2 0,0 0 1 0,0 0 2 16,-9-25 2-16,9 25-2 0,0 0 0 16,0 0-1-16,0 0-3 0,0 0-1 15,0 0-2-15,0 0 0 0,-11 25-1 0,11-25 1 16,4 28-1-16,-4-28 3 0,9 33-4 0,-9-33-2 15,12 43-7-15,-12-43-1 0,18 37-9 0,-18-37 2 16,19 31-8-16,-19-31-4 0,29 16-14 0,-29-16-8 16,33 4-8-16,-33-4-5 0,39-13-4 0,-39 13-12 15,45-28-13-15,-33 0-20 0,18 18-23 16,-18-20-19-16,17 12-1 0,-17-7-5 0,-12 25 30 16,37-44 9-16,-37 44 34 0,25-35 30 0,-25 35 37 15,14-30 55-15,-14 30 45 0,0 0 28 0,0 0 24 16,7-25-7-16,-7 25-13 0,0 0-6 15,0 0-10-15,0 0-5 0,-24-5-6 0,24 5-5 16,0 0-9-16,0 0-8 0,0 0-11 16,-18 23-8-16,18-23-5 0,0 0-2 0,0 0-3 15,-5 35-2-15,5-35-10 0,0 0-4 0,3 27 4 16,-3-27 4-16,0 0 1 0,0 0 3 0,11 26-8 16,-11-26-2-16,0 0-1 0,0 0-1 0,0 0-4 15,0 0-2-15,0 0 1 0,0 0 1 0,0 0 1 16,0 0-1-16,0 0 0 0,0 0-1 0,0 0 2 15,3-33-4-15,-3 33 2 0,-1-34-6 16,1 34-1-16,-2-40-3 0,2 40 4 16,0-46-6-16,3 21 4 0,-1 1-3 0,2-3 1 15,3 3-5-15,-7 24 0 0,14-43-6 0,-14 43 2 16,19-33-2-16,-19 33 1 0,20-27-6 0,-20 27-1 16,0 0-4-16,35-21-1 0,-35 21 0 0,27-7 2 15,-27 7 4-15,26-7 7 0,-26 7 2 0,32-7-2 16,-32 7-6-16,36-12-3 0,-36 12-5 15,37-13-1-15,-37 13-3 0,35-19 0 0,-35 19 2 16,36-32 10-16,-36 32 2 0,37-30 6 0,-37 30-2 16,32-30 1-16,-32 30-4 0,25-29 1 0,-25 29 18 15,0 0-13-15,19-34 21 0,-19 34-1 0,0 0 14 16,0 0 9-16,0 0 9 0,0 0-9 0,0 0-28 16,-35 5 14-16,35-5-23 15,-25 14 15-15,25-14 3 0,-28 22-3 0,28-22 8 16,-31 31 2-16,31-31 7 0,-24 43-2 0,13-17 4 15,-1 0-7-15,4 6 3 0,-2-2-6 0,6 3 3 16,-1-1-9-16,5 2 1 0,0-8-7 0,4 6 2 16,1-8-6-16,-5-24 0 0,19 39-5 0,-19-39 0 15,27 21-3-15,-27-21 1 0,30 4 1 0,-30-4 0 16,35-14 0-16,-35 14-1 0,39-37 2 16,-17 12-4-16,-3-7 5 0,2-3-4 0,-1-4 4 15,-1-1-5-15,-3 1 6 0,-3 0-6 0,-3 2 4 16,-3 4-4-16,-1 1 3 0,-3 4-3 0,-3 28 3 15,0-35-2-15,0 35-13 0,0 0 14 16,-12-27-15-16,12 27 16 0,0 0 0 0,0 0-1 16,0 0 0-16,-30 8-1 0,30-8 15 0,0 0-15 15,-9 38 14-15,9-38-12 0,2 43-2 16,1-19 0-16,3 1-5 0,-1 1-4 0,2-1-10 16,-7-25-7-16,19 40-18 0,-19-40-16 0,25 30-26 15,-25-30-31-15,29 14-50 0,-29-14-53 0,26-12-157 16,-26 12-58-16,28-26 131 0</inkml:trace>
  <inkml:trace contextRef="#ctx0" brushRef="#br1" timeOffset="77915.5218">22084 9518 1537 0,'0'0'105'0,"0"0"-70"0,-25 23-5 0,25-23-2 15,-4 29-1-15,4-29-15 0,6 53 5 16,-1-16-4-16,4 7 9 0,1 0-8 0,6 13 5 16,2-1-7-16,1 6 9 0,-1 3-11 0,3 2 6 15,-1 1-15-15,1 1-8 0,0-4 20 0,1-3-24 16,-3-9 23-16,1-6-10 0,-3-4-15 0,-1-10 4 16,2-3-9-16,-18-30-9 0,30 32-13 0,-30-32-21 15,27-2-13-15,-27 2-17 0,26-32-24 16,-26-14-56-16,25 20-140 0,-13-20-161 15,-8-19 30-15,14 18 359 0</inkml:trace>
  <inkml:trace contextRef="#ctx0" brushRef="#br1" timeOffset="78118.8119">22376 9324 1493 0,'10'26'84'0,"-10"-26"-16"0,-5 43-39 0,3-19 31 16,9 11-19-16,-1 2-21 0,4 6 5 0,-1 2-12 15,4 5 6-15,-1 3-12 0,2 3 6 16,-1 2-8-16,-1 2 6 0,2 0-9 0,0-6 4 16,-1 1-9-16,3-7 3 0,0-4-12 0,-4-6-1 15,2 1-19-15,-5-12-9 0,5 1-8 0,-14-28-35 16,25 31-39-16,-25-31-92 0,0 0-221 16,34-7-78-16,-34 7 141 0</inkml:trace>
  <inkml:trace contextRef="#ctx0" brushRef="#br1" timeOffset="78493.0314">22677 9916 1344 0,'0'0'55'0,"0"0"-31"0,0 0 3 15,0 0 4-15,0 0 9 0,41-16-1 0,-41 16 4 16,31-35-3-16,-16 8 2 0,9 2-14 0,-2-4-6 0,4-3-9 15,-3 2-5-15,-1-2-8 0,-3 2 3 0,-5 2-5 0,-1 2 6 16,-13 26-3-16,8-41 5 0,-8 41-2 16,-7-24 3-16,7 24-1 0,0 0 0 0,-35-20 0 15,35 20 0-15,-41 7 0 0,41-7 0 0,-48 23 5 16,24-9 0-16,24-14 7 0,-48 48-1 0,27-20 5 16,-1 4-6-16,3 3 5 0,3-2-7 0,3 8 5 15,6-2-8-15,4-1 4 0,3-1-8 0,3-3 3 16,6-3-7-1,4-4 1-15,-13-27-4 0,33 42-1 16,-8-31-1-16,-25-11 0 0,50 16-1 0,-20-16 0 16,0-6-10-16,4-4-14 0,8 3-52 0,-10-16-8 15,12 10-16-15,-16-24-53 0,27 29-123 0,-19-26-261 16,-6-1 25-16,4 9 312 0</inkml:trace>
  <inkml:trace contextRef="#ctx0" brushRef="#br1" timeOffset="78704.8687">23082 8877 1660 0,'0'0'73'16,"-24"24"-23"-16,24 1-4 0,-2 7-11 0,5 5-11 16,1 5-8-16,3 5 10 0,0 4-2 15,4 6 7-15,3 1-11 0,2 7-11 0,0-3 12 16,1 3-23-16,1-5 14 0,0-4-10 0,1-7-4 15,3-3-5-15,-1-5-15 0,-5-10-20 0,7 3-33 0,-23-34-3 0,37 51-54 16,-37-51-127-16,0 0-306 0,27 11 8 0,-27-11 250 16</inkml:trace>
  <inkml:trace contextRef="#ctx0" brushRef="#br1" timeOffset="79256.2248">23745 8595 1403 0,'0'0'34'15,"0"0"-10"-15,0 0 0 0,0 0-1 16,0 0-3-1,0 0-14-15,-7 42-2 0,12-12-3 0,4 5 5 0,0 7-6 0,1 6 10 0,-1 0 1 0,4 8 13 16,-3-2-4-16,4 6 5 0,-1-7-17 0,3 5 4 16,0-7-13-16,1-5 6 0,1 0-9 0,-2-9 5 15,4 0-1-15,-5-12-46 0,7 5 0 16,-22-30-73-16,37 28-108 0,-37-28-238 16,0 0-30-16,37 9 238 0</inkml:trace>
  <inkml:trace contextRef="#ctx0" brushRef="#br1" timeOffset="79707.366">23706 9046 1603 0,'0'0'34'15,"-13"24"-29"-15,13-24-7 0,0 0 0 16,0 0 1-16,34-14 9 0,-34 14 8 0,39-24 7 15,-39 24-2-15,46-37-3 0,-21 19-14 0,1-3 0 16,1 0-2-16,1-2 5 0,1 7-2 0,-3-2 5 16,1 6-1-16,-27 12 3 0,46-26 0 15,-46 26 2-15,42-13-1 0,-42 13 1 0,32-5-1 16,-32 5-1-16,0 0 0 0,29 5-4 0,-29-5 0 16,0 0-3-16,0 0 1 0,12 23-3 0,-12-23 1 15,0 0-3-15,7 41 0 0,-7-41 0 0,0 42 1 16,-2-16 2-16,2 1 5 0,0-1 0 0,2 1 6 15,2-3-3-15,-4-24 3 0,10 42-4 0,-10-42 0 16,20 30-4-16,-20-30 0 0,26 22-3 16,-26-22-1-16,34 7 1 0,-34-7-2 15,44-11-1-15,-17-3 4 0,1-2 2 0,2-10-3 0,-1-8 5 16,-5-1-8-16,3-13 1 0,-2-1-3 16,-2-5 2-16,-4-1-2 0,-5 4 2 0,-1 2-5 0,-8 8 2 0,-3 4-6 0,-7 5 2 15,-8 9-6-15,13 23 0 0,-39-29-6 0,13 25-8 16,-6 4-5-16,0 14-12 15,-7 2-17-15,7 17-17 0,-10-10-14 0,19 23-34 16,-22-23-38-16,33 30-98 0,-18-16-227 0,5-6 30 16,18 17 297-16</inkml:trace>
  <inkml:trace contextRef="#ctx0" brushRef="#br1" timeOffset="80535.7221">19648 12526 1126 0,'0'0'371'0,"0"0"-339"0,0 0-28 16,0 0-7-16,0 0 2 0,0 0 4 0,23 30 6 15,-23-30 3-15,15 46 5 0,-7-13-7 0,3 6 4 16,1-1-10-16,1 6 6 0,1 2-3 0,2 4 9 16,-2-1-6-16,4 2 7 0,-2 0 3 0,1-2-34 15,1-3 27-15,0-2-30 0,-2-9 13 0,2-5 3 16,-1-3-16-16,-17-27-9 16,39 37-23-16,-39-37-17 0,41 16-25 0,-41-16-34 15,35-4-55-15,-35 4-77 0,2-47-185 0,-2 47 63 16,9-55 357-16</inkml:trace>
  <inkml:trace contextRef="#ctx0" brushRef="#br1" timeOffset="80723.2605">19659 12991 1572 0,'0'0'57'15,"-9"28"-44"-15,9-28 2 0,0 0-16 0,0 0-15 16,37-2 16-16,-37 2-16 0,36-26 17 15,-36 26 2-15,48-48-5 0,-22 16-2 0,1-6-21 16,5 1-17-16,-9-14-35 0,17 15-40 0,-18-32-61 16,22 31-78-16,-16-14-193 0,-3-20 44 15,14 34 333-15</inkml:trace>
  <inkml:trace contextRef="#ctx0" brushRef="#br1" timeOffset="81098.4274">20102 12100 1034 0,'0'0'279'15,"0"0"-212"-15,-37 29 0 0,37-29-29 16,-20 29 13-16,20-29-8 0,-14 31-17 16,14-31 1-16,-11 30-3 0,11-30 4 0,0 39-8 15,0-39 1-15,2 44-7 0,0-12 5 0,1 0-6 16,6 4 8-16,0 3-8 0,3 4 5 0,-3-5-4 16,0 13 3-16,-2-5-6 0,4 0 4 0,-4-2-6 15,4-7 3-15,-1-4-4 0,1-3 1 0,-11-30-3 16,21 43 0-16,-21-43-5 0,20 24 2 15,-20-24-5-15,0 0 3 0,28 4-1 0,-28-4 2 16,0 0 6-16,32-28-3 0,-32 28 4 0,19-44-6 16,-12 14 2-16,2-2-5 0,-2-2 3 0,0-1-4 15,0 2 3-15,1 1-4 0,-3 2 3 0,2 4-2 16,-7 26 2-16,9-34-1 0,-9 34 1 16,0 0-1-16,0 0 0 0,0 0-3 0,0 0 3 15,26 7 0-15,-26-7-1 0,20 46 4 16,-11-16-4-16,1 7 3 0,1 2-4 0,1-6-3 15,1-1-11-15,1-4-2 0,2-3-15 0,-16-25-4 16,41 37-21-16,-41-37-17 0,46 16-30 0,-46-16-40 16,49-6-70-16,-49 6-170 0,30-40-88 0,0 29 72 15,-19-31 401-15</inkml:trace>
  <inkml:trace contextRef="#ctx0" brushRef="#br1" timeOffset="81457.8205">20635 12425 1454 0,'0'0'28'0,"0"0"-13"0,-20 29 1 0,20-29 3 15,0 0 6-15,0 0 4 0,29 17 5 16,-29-17 7-16,35 0-5 0,-10-3-8 0,0-11-4 16,3 5-5-16,0-11 1 0,2 1-7 0,1-6-4 15,0 4-6-15,0-7 5 0,0 2-5 0,0-3 4 16,-3 1-5-16,-5 2 0 0,-23 26-2 0,28-39 2 15,-28 39 0-15,0 0 5 0,4-30 1 0,-4 30 1 16,0 0-3-16,-29-10-3 0,29 10-2 16,-37 7-1-16,37-7 1 0,-44 24-1 15,44-24 3-15,-43 39-1 0,22-13 6 0,2 1-1 16,-1 5 8-16,3-1-4 0,2 3 6 0,5-1-7 16,3-1 5-16,3-4-7 0,4 4 1 0,4-6-7 15,5 1 0-15,-9-27-3 0,28 44 2 0,-28-44-3 16,42 30 2-16,-15-20-2 0,0-5-1 0,3-3-10 15,3-5-12-15,6 1-22 0,-3-17-28 16,15 15-23-16,-14-26-61 0,34 28-167 0,-18-26-218 16,4-9 23-16,5 18 354 0</inkml:trace>
  <inkml:trace contextRef="#ctx0" brushRef="#br1" timeOffset="82067.3157">21859 11800 1233 0,'0'0'100'0,"0"0"-52"0,-9 27-5 0,9-27-1 15,0 0-6-15,0 0-19 0,-11 38-1 0,11-38 7 16,2 43 7-16,-2-43-2 0,7 47 2 0,-5-22-9 16,5 1 6-16,-2 1-3 0,6 6-16 15,-4-5 28-15,5 4-38 0,-1-7 27 16,-11-25-11-16,21 42-9 0,-21-42 4 0,18 30-4 16,-18-30-2-16,0 0-2 0,0 0 0 0,0 0-1 15,25 23 1-15,-25-23 5 0,0 0 1 0,0 0 6 16,7-35-3-16,-5 10 1 0,-2-7 14 0,-2-3-30 15,-2-2 25-15,1-4-23 0,-3 6 9 0,-1 4 5 16,2-1-3-16,-2 2 2 0,-2 0-7 16,0 2 3-16,4 3-7 0,0 0 2 0,5 25-1 15,-6-42 2-15,6 42-3 0,0-32 1 0,0 32-2 16,0 0 1-16,0 0-1 0,21-24 0 0,-21 24-5 16,0 0-4-16,29-11-4 0,-29 11-4 15,28-5-5-15,-28 5-9 0,37-5-18 0,-7 8-23 16,-30-3-21-16,57-5-37 0,-57 5-36 0,64-16-60 15,-64 16-136-15,53-37-69 0,-5 37 142 16</inkml:trace>
  <inkml:trace contextRef="#ctx0" brushRef="#br1" timeOffset="82489.4099">22579 11469 1025 0,'-30'-3'166'0,"30"3"-85"0,-39 3-7 0,39-3 5 16,-35 4-9-16,35-4-22 0,-32 0-10 15,32 0 0-15,-32 3 2 0,32-3 0 16,-28 9-4-16,28-9-2 0,0 0-4 0,-28 18-3 16,28-18-6-16,0 0-3 0,-22 29-5 0,22-29 2 15,-2 37-2-15,4-12 5 0,0 2-4 0,5 6 3 16,0-3-4-16,2 3 0 0,2-3-3 0,-1-2 2 16,3-1-4-16,-13-27 0 0,26 40-4 15,-26-40 0-15,29 23-2 0,-29-23 1 0,30 13-2 16,-30-13 0-16,33-6 1 0,-33 6-1 0,34-28 2 15,-34 28-1-15,35-44 3 0,-19 16-5 0,0-7 0 16,-2-2 0-16,-1 3 0 0,-4-1 0 0,0 2 0 16,-4 3 0-16,-2 3 0 0,1 3 0 0,-4 24 0 15,2-41 0-15,-2 41 0 0,-2-26 0 0,2 26 0 16,0 0 0-16,0 0 0 16,0 0 0-16,0 0 0 0,0 0 0 0,0 0 0 15,0 0 0-15,-25 17 0 0,25-17 0 0,-3 39 0 16,1-14 0-16,4-1 0 0,-2 3-5 0,3-3-10 15,-3-24-3-15,16 39-12 0,-16-39-5 0,23 27-14 16,-23-27-12-16,32 8-13 0,-32-8-15 0,43-10-15 16,-33-15-27-16,27 20-36 0,-28-29-46 0,28 17-55 15,-17-13-3-15,5-12-38 0,17 19 102 16,-29-27 207-16</inkml:trace>
  <inkml:trace contextRef="#ctx0" brushRef="#br1" timeOffset="83016.024">23059 11134 1112 0,'-40'-26'135'15,"40"26"-48"-15,-29-11-10 0,29 11-12 0,0 0-14 16,-24 7-9-16,24-7-5 0,0 0 1 16,-25 23-4-16,25-23-3 0,-7 34-5 0,8-8-13 15,-4-1 30-15,8 8-32 0,-3-1 26 0,7 3-15 16,0 1-8-16,3 1 5 0,2-6-7 0,0-1 2 16,2-3-7-16,-16-27 1 0,29 40-5 0,-29-40 1 15,26 21-3-15,-26-21 2 0,29 7-2 0,-29-7-1 16,26-7 3-16,-26 7-1 0,27-26 1 0,-27 26 0 15,25-50 3-15,-15 19-4 0,-1-8 3 16,0-1-6-16,-2-1 6 0,-4 1-7 0,-3 1-8 16,0 2 24-16,-7 0-25 0,4 3 23 15,-2 3-9-15,-3-3-4 0,3 4 3 0,0 6-2 16,5 24 1-16,-5-37-1 0,5 37 1 0,0 0 0 16,0 0 0-16,0 0-1 0,0 0-1 0,-2 37 3 15,5-9-3-15,3 12 3 0,1 10-6 0,3 4-6 16,6 10 20-16,-2 2-19 0,2 5 20 15,2 5-7-15,-2-2-8 0,3 5 9 0,1-3-9 16,-2-1 9-16,-1-2-9 0,-2-10 10 0,-7-1-10 16,1-8-12-16,0 4 22 0,-4-3-21 0,1-8 24 15,-4-4-3-15,-4-12-4 0,2-4 6 0,0-27-3 16,-6 28 6-16,6-28-2 0,0 0-3 16,0 0-1-16,0 0-4 0,0 0 0 15,-26-37-2-15,15 9 3 0,-1-4-2 0,1-8-6 16,2-4 22-16,1-7-21 0,0-2 18 0,3-2-13 15,-2-1 0 1,3-1 0-16,-1-2 0 0,0-1 0 16,0-4 0-16,3 1 0 0,2 1 0 0,2 4 0 0,3 9-13 0,0 1 0 15,-3 1-14-15,7 11-5 0,-6-4-20 16,8 17-35-16,-9-12-5 0,-2 35-73 0,19-55-45 16,13 41-189-16,-32 14-121 0,30-49 84 15,-1 45 436-15</inkml:trace>
  <inkml:trace contextRef="#ctx0" brushRef="#br1" timeOffset="83253.8523">23846 10599 1536 0,'0'0'175'0,"0"0"-109"0,-25-12-16 15,25 12 1-15,0 0-13 0,0 0-12 0,0 0-8 16,0 0-5-16,-5 30-6 0,5-30-2 0,8 47-4 15,0-12 8-15,0 2-6 0,0 6 6 0,0-5-9 16,-1 1 1-16,2-2-5 0,0-3-3 16,2-3-13-16,-2-6-8 0,3 0-22 0,-12-25-22 15,27 26-45-15,-27-26-81 0,31-9-229 0,-31 9-131 16,22-31 66-16,-22 31 458 0</inkml:trace>
  <inkml:trace contextRef="#ctx0" brushRef="#br1" timeOffset="83689.7235">23824 10275 1396 0,'-30'39'231'15,"30"-39"-184"-15,-24 12-10 0,24-12-4 0,0 0-10 16,0 0-20-16,0 0-4 0,0 0 1 0,0 0 6 16,24-2 5-16,-24 2 8 0,32-7 4 0,-32 7 1 15,36-3-1-15,-36 3-2 0,39-6-1 0,-39 6 2 16,40 0-1-16,-40 0 1 0,34 7-3 31,-34-7-1-31,28 20-4 0,-28-20 1 0,27 37-15 16,-15-13 0-16,-3 3 0 0,-2 6 0 0,-1 1 0 15,-3 5 0-15,1-1 0 0,-1 3 0 0,1-2 0 16,-2-1 0-16,-1-4 0 0,-1-3 0 0,2-6 0 16,0-2 0-16,-2-23 0 0,7 28 0 0,-7-28 0 15,0 0 0-15,0 0 0 0,0 0 0 16,0 0 0-16,23-35 0 0,-16 10 0 0,0-12 0 15,2 0 0-15,-2-8 0 0,2-1 0 0,-2 0 0 16,0 0 0-16,2 2 0 0,0 2 0 0,0 5 0 16,0 2 0-16,-2 8 0 0,-7 27 0 0,16-37 0 0,-16 37 0 15,0 0 0-15,0 0 0 0,0 0 0 16,0 0 0-16,24 4 0 0,-24-4 0 0,18 39 0 16,-9-11 0-16,2 5 0 0,-1-1 0 15,-1 1 0-15,2-3 0 0,-1-3 0 0,-10-27 0 16,29 38 0-16,-29-38 0 0,33 20-51 0,-6-10-45 15,-27-10-48-15,55 0-108 0,-55 0-330 0,40-35 13 16,-8 18 217-16</inkml:trace>
  <inkml:trace contextRef="#ctx0" brushRef="#br1" timeOffset="83849.3099">24779 10326 1915 0,'-48'14'101'0,"48"-14"-70"0,-40 14-31 16,40-14 0-16,-31 7 0 0,31-7 0 0,-28-3 0 15,28 3 0-15,0 0 0 0,-35-14-33 0,35 14-25 16,0 0-30 0,0 0-47-16,-22-43-132 0,22 43-340 0,0 0 41 0,2-30 274 0</inkml:trace>
  <inkml:trace contextRef="#ctx0" brushRef="#br2" timeOffset="97549.9918">11827 9924 544 0,'0'0'132'0,"-33"-15"-127"0,8 6 6 0,25 9 0 15,-44-7 3-15,19 7 6 0,-2 0 3 0,1 3 10 16,-6 1 2-16,2 5-1 0,-7-2-7 16,-2 7-2-16,-4-2 2 0,1 6 11 0,-6-6 7 15,-2 9 11-15,-7-5 0 0,3 9 3 0,-8-8-5 16,7 15 1-16,-6-7-13 0,10 6 0 0,0-2-11 16,6 2-2-16,3-3-10 0,8 4 0 0,-1-4 9 15,8 2-36-15,4 0 28 0,0 5-33 0,7 2 10 16,-1 9 7-16,1 0-8 0,3 3 8 15,1 4-8-15,3 3 9 0,4 1-9 0,-1 1 8 0,6 0-7 16,4 0 10-16,3 6-7 0,7-3 13 0,7 8-10 0,10 0-4 0,6-1 24 16,9 1-27-16,9 0 25 0,5-4-14 0,7 0-10 15,4-5 7-15,7-2-10 0,0-2 9 0,2-8-8 16,-2-8 7-16,-4-11-6 0,-3-8 6 0,1-9-3 16,-3-7 2-16,4-12 3 0,0-7-1 15,-6-10 9-15,6-13 0 0,-13-16 11 0,2-9-9 16,-6-8 7-16,-2-11-18 0,-7-2 7 15,-4-11-1 1,-6-2-24-16,-7-3 23 0,-9 2-22 16,-5 4 8-16,-10 8 15 0,-8 2-14 0,-12 8 13 15,-7-1-13-15,-13 6 11 0,-10 3-10 0,-6 1-10 0,-7 7 27 16,-6 0-26-16,-5 10 26 0,-3 5-13 0,-3 4-16 16,0 11-5-16,-2 1-14 0,5 18-6 15,0-3-11-15,12 20-20 0,-8-12-26 0,28 24-39 0,-14-20-70 16,53 1-156-16,-34 30-67 0,34-30 237 15</inkml:trace>
  <inkml:trace contextRef="#ctx0" brushRef="#br2" timeOffset="98459.2954">11971 9887 726 0,'-37'20'105'0,"37"-20"-6"0,0 0-21 16,0 0-15-16,-29-18-13 0,29 18-12 0,-3-33 5 15,8 8 2-15,-3-15 8 0,12-3-11 0,0-13 0 16,11-6-19-16,2-13 1 0,11-6-1 0,5-9-27 16,7-4 21-16,4 1-24 0,7-2 2 15,1-4 14-15,1 2-15 0,-1 2 13 0,-3 4-16 16,-2 10 8-16,-6 0-10 0,-1 10-46 0,-15 1 4 15,7 17-52-15,-20-3-14 0,10 20-26 16,-18-4-78-16,-4-2-161 0,17 31 27 0,-34-22 357 16</inkml:trace>
  <inkml:trace contextRef="#ctx0" brushRef="#br2" timeOffset="99209.4002">12702 6592 839 0,'0'0'88'0,"0"0"-9"0,-10-28-16 15,10 28 3-15,0 0-1 0,0 0-1 16,0 0-16-16,0 0-10 0,0 0-15 0,0 0-9 16,0 0-9-16,0 0-3 0,0 0-3 15,1 28 4-15,-1-28 17 0,0 53-35 0,-1-16 34 16,-3 4-33-16,1 6 13 0,-3 6 7 0,1 2-7 16,-2 3 10-16,0 2-12 0,1 1 11 0,-1 1-11 15,2-2 7-15,-2-4-9 0,2-7 8 16,-1-3-11-16,5-11-8 0,6 2-22 0,-5-37-8 15,9 48-39-15,-9-48-26 0,0 0-32 0,0 0-77 16,0 0-131-16,46-19-22 0,-48-20 342 0</inkml:trace>
  <inkml:trace contextRef="#ctx0" brushRef="#br2" timeOffset="99756.3317">12421 6740 925 0,'0'0'275'0,"-41"-7"-205"16,16 4 3-16,25 3-18 0,0 0-16 0,0 0-13 16,0 0-15-16,0 0-9 0,0 0 0 0,0 0 8 15,0 0 8-15,37-25 4 0,-12 9 6 0,9 2 16 16,1-9-38-16,8 2 31 0,3-7-38 16,5 1 12-16,0-3 2 0,6-3-6 0,-2 5 5 15,2-2-7-15,-4 0 5 0,-2 3-5 16,-1 1 1-16,-4 3-3 0,-2 0 3 0,-5 6-5 15,-5 1 3-15,-6 5-2 0,-28 11 1 0,39-7 0 16,-39 7 3-16,0 0 1 0,0 0 2 0,27 23 3 16,-27-23-6-16,1 37 2 0,-2-7-9 15,-3 5 4-15,-5 6-6 0,0 5 7 0,-5 1-7 16,2 8-8-16,-2-2 25 0,1 5-23 0,-1-2 31 16,0 0-8-16,1-1-6 0,1-6 6 0,1-5-13 15,4 0 4-15,4-5-6 0,3-5 5 0,0-10-4 16,0-24 4-16,9 37-3 0,-9-37 0 0,14 25-1 15,-14-25 1-15,0 0-1 0,28 14 0 0,-28-14-1 16,0 0 2-16,36-11 0 0,-36 11 1 16,31-30 3-16,-31 30-4 0,34-49 4 15,-16 21-6-15,0-2 5 0,1-2-6 0,-1 2 5 16,-2 4-4-16,-2 0 2 0,-14 26-1 0,23-41 2 16,-23 41-3-16,0 0 1 0,19-25 0 0,-19 25-1 15,0 0 2-15,0 0-1 0,0 0 0 0,0 0-1 16,4 36 2-16,-4-10-3 0,-2 0 5 0,-1 8-7 15,-1 5 0-15,-1-2-10 0,-2 3 0 16,1-3-10-16,1-3 0 0,3-1-14 0,0-7-2 16,10 4-15-16,-8-30-5 0,17 39-10 0,-17-39-13 15,32 23-25-15,-32-23-20 0,39 9-35 0,-39-9-54 16,39-25-115-16,-5 27-52 0,-22-34 278 16</inkml:trace>
  <inkml:trace contextRef="#ctx0" brushRef="#br2" timeOffset="100100.2196">13715 6971 981 0,'0'0'49'0,"0"0"-35"0,0 0-10 0,0 0 3 16,0 0 7-16,-16 26 12 0,16-26 15 0,0 0 11 16,0 0 0-16,29 25-6 0,-29-25-10 15,28 7-5-15,-28-7 0 0,41 2 1 0,-41-2-5 16,44-11-5-16,-19 1-7 0,3-3-8 15,1-3-1-15,-1-1-5 0,0-1 2 0,-3-1-3 16,-25 19 2-16,42-39-2 0,-42 39 3 0,27-30 8 16,-27 30 14-16,0 0 7 0,2-39 9 0,-2 39-4 15,0 0-7-15,0 0-10 0,-41-21-8 0,41 21-6 16,-39 4-5-16,14 3 1 0,-3 3 0 16,-4 13 2-16,0 4 3 0,0 10 10 0,-3 5-1 15,3 9 12-15,-2 7-11 0,8 4 6 0,-1-1-12 16,11-2 1-16,4-10-12 0,8-7 4 0,10-10-10 15,-6-32 4-15,40 33-4 0,1-31 0 0,12-12-5 16,11-19-14-16,21-9-14 0,2-22-37 0,26 5-58 16,-21-42-148-16,25 16-272 15,2-3 30-15,-9-18 330 0</inkml:trace>
  <inkml:trace contextRef="#ctx0" brushRef="#br2" timeOffset="101496.0505">2264 1099 1051 0,'0'0'45'16,"0"0"-17"-16,0 0-14 0,0 0-1 0,0 0 1 15,0 0-2-15,0 0 0 0,0 0 0 0,0 0 0 16,0 0-1-16,0 0 2 0,0 0 9 0,0 0 8 16,0 0 8-16,23 30 2 0,-23-30-13 0,16 46-20 15,-9-15 8-15,2 6-16 0,-4 9 13 16,2 5 9-16,-4 0-4 0,5 7 7 0,-5-1-13 15,4 3 13-15,-5-4-10 0,2-1 10 0,-6-8-9 16,0-3-2-16,2-1-13 0,-2-8 4 0,2-2-7 16,0-8 7-16,0-25-6 0,0 28 2 0,0-28-3 15,0 0 1-15,0 0-1 0,0 0 1 16,0 0 3-16,0 0 1 0,0 0 3 16,11-23-2-16,-11-3 4 0,0-8-6 0,0-6 5 15,-2-4-5-15,2-2 10 0,0 0-4 0,-3-1 13 16,3 1-5-16,-6-4 7 0,3 5-10 0,-1-3 4 15,1-3-9-15,1-2 3 0,2-5-11 0,2 0-11 16,3 0 26-16,6-2-26 0,3 2 26 0,5 2-8 16,2 1-9-16,4 7 7 0,0 3-7 0,5 4 6 15,0 8-6-15,4-3 5 0,1 10-4 16,1 1 3-16,-1 4-3 0,2 4 1 0,-1 6-1 16,-3 4 0-16,-1 5-1 0,-2 4 0 0,-3 3-2 15,-2 4 1-15,-25-9 1 0,39 33-2 0,-39-33 2 16,23 48-6-16,-18-16 4 0,-7 3-4 15,-5 4 7-15,-7 7-4 0,-4-2 8 0,-5 5-7 16,-3-2 8-16,-1 1-6 0,-3 0-13 0,-2-1 30 16,-1-1-29-16,1-2 28 0,-2 0-9 15,4-5-7-15,2-1 5 0,1-4-4 0,6-6 5 16,21-28-5-16,-30 42 3 0,30-42-4 0,-11 25 2 16,11-25-4-16,0 0 2 0,16 30 0 0,-16-30-1 15,27 19 1-15,-27-19 4 0,42 18-1 0,-17-6 2 16,3-3 1-16,4 2 3 0,0-1 2 0,2 3 2 15,-1-3-3-15,1 6-1 0,-2-2-4 16,1 2 0-16,-1 0-2 0,-2-2 1 16,-1 2-2-16,-1-2 1 0,0 0-1 0,-1-4-5 15,1 3-18-15,-28-13-21 0,55 16-37 0,-55-16-43 16,57 8-64-16,-57-8-113 0,37-28-169 0,-7 25 30 16,-16-25 434-16</inkml:trace>
  <inkml:trace contextRef="#ctx0" brushRef="#br2" timeOffset="101888.1714">3316 1390 1296 0,'0'0'110'0,"0"0"-88"0,0 0-28 0,0 0 1 16,0 0 5-16,0 0 9 0,28 19 8 15,-28-19 9-15,32 9 5 0,-32-9-2 16,41 2-4-16,-13-2-3 0,-1-4 4 0,6 4 1 15,-4-5-2-15,8-1-6 0,-4-1-10 0,1-1-6 16,-2-5 0-16,-4 1-2 0,1 0 1 16,-29 12-1-16,42-27 2 0,-42 27 1 0,23-23 6 15,-23 23 0-15,7-28 6 0,-7 28-3 0,-5-33 0 16,5 33-6-16,-18-37-1 0,18 37-6 16,-30-34 4-16,30 34-4 0,-48-23-14 0,20 14 16 15,-6 4-14-15,2 3 19 0,-3 1 4 0,1 2 0 16,1 5 14-16,-1 3-17 0,2 3 12 0,4 7-12 15,3 2-2-15,4 6 5 0,1 1-5 0,3 5 3 16,4 6-8-16,6 2 3 0,3 1-7 0,8 0 5 16,5-1-6-16,2-3 5 0,4-1-6 0,7-3 5 15,4-2-11-15,6-8-2 0,9 1-16 0,0-9-16 16,12 1-27-16,-5-17-24 0,21 15-41 0,-20-33-39 16,33 25-67-16,-20-14-206 0,3-16 13 15,18 18 272-15</inkml:trace>
  <inkml:trace contextRef="#ctx0" brushRef="#br2" timeOffset="102149.6228">4782 671 1295 0,'-23'-39'125'16,"0"8"-110"-16,-4-5 4 0,4 8 7 0,-5-2 14 15,28 30 6-15,-53-39 1 0,28 32-4 0,-10-1-5 16,5 11-8-16,-4 6-14 0,-1 7-8 15,-1 7-6-15,1 8 9 0,-2 6-2 0,3 11 8 0,0 8-8 16,4 8 3-16,2 3-11 0,5 5 10 16,3 4-10-1,4-1-6-15,2 5 20 0,7-1-24 0,2-3 21 16,5-1-6-16,5-3-12 0,2-3 10 0,4 0-15 16,-1-9-33-16,13 5-16 0,-5-18-11 0,16 8-48 15,-34-55-32-15,46 49-376 0,-21-26-5 0,-25-23 210 16</inkml:trace>
  <inkml:trace contextRef="#ctx0" brushRef="#br2" timeOffset="103004.5461">4052 1383 1235 0,'-28'-18'304'16,"28"18"-270"-16,0 0-28 0,0 0-10 0,0 0 1 15,0 0 2-15,27-12 5 0,-27 12 1 0,42-20 6 16,-12 6-2-16,2 0 3 0,7-2-7 0,0-1-1 16,4 2-4-16,-1 0 5 0,2 1-2 15,-1-1 1-15,3 3-2 0,-4 3 0 0,1 2-3 0,-2 0 1 16,-4 7 0-16,-5 0 1 0,-4 4 0 16,-3 1 0-16,-25-5 1 0,37 12-1 0,-37-12 6 0,0 0 1 15,32 36 6-15,-32-36 1 0,7 37 3 0,-7-37-6 16,-4 51 4-16,-4-21-6 0,-1 1 5 0,-2 1-5 15,-1 3 4-15,-2 0-6 0,1 2 3 0,-1 2-7 16,2 0 4-16,1-7-7 0,2 3 5 0,2-9-6 16,7-26 3-16,-7 41-3 15,7-41 1 1,0 0-2-16,0 0-1 0,0 0 1 0,0 0-1 0,0 0 2 16,0 0 1-16,0 0 2 0,35-27-2 0,-17 3 3 15,0-10-4-15,1-8 4 0,1-2-5 0,-1-2 6 16,-1 2-6-16,-4 4 5 0,-1 1-5 0,-5 2 8 15,1 2-5-15,0 1 5 0,-2 6-5 16,0 2 1-16,-7 26-5 0,13-43 4 0,-13 43-3 16,0 0 2-16,17-24-2 0,-17 24 0 0,0 0 0 15,0 0 0-15,29-2 1 0,-29 2 0 0,28 9 1 0,-28-9-2 16,41 16 2-16,-41-16-3 0,46 14 3 0,-20-6-1 16,-1 0 0-16,2-3 0 0,-2 0 0 0,1-1 0 15,1-1 0-15,-3-1-1 0,-24-2 0 0,43-4 1 16,-43 4 1-16,41-10 1 0,-41 10-1 15,32-13 1-15,-32 13-2 0,0 0 1 0,28-35-1 16,-28 35-16-16,9-30 30 0,-9 30-29 0,-4-30 29 16,4 30-11-1,-10-26-3-15,10 26 3 0,0 0-1 0,-34-25-1 16,34 25 1-16,-28-5-1 0,28 5 0 0,-36 9 0 16,36-9-1-16,-44 32-1 0,19-4-12 0,-1 3 29 15,-1 10-24-15,-1-1 26 0,3 10-7 0,2-1-7 16,2-3 5-16,3-2-7 0,4-5 5 15,5-4-8-15,5-2 4 0,6-5-4 0,2-3 0 0,-4-25-2 16,23 37 1-16,-23-37-1 0,37 21 3 0,-37-21-2 16,49 2 1-16,-17-11 2 0,2-8-2 0,3-8 2 15,4-7-1-15,0-3 4 0,-1-6-4 0,-2-1 5 16,-3 2-8-16,-7-1 6 0,-3 1-5 0,-7 4 5 16,-4-1-3-16,-5 8 3 0,-2 2-4 15,-4 1-12-15,-3 26 13 0,-1-32-13 0,1 32 17 16,0 0 4-16,0 0 2 0,-27-21 1 0,27 21-2 0,0 0 10 15,-37 28-17-15,21-3 11 0,0 6-12 0,-3 6-5 16,1 9 7-16,2-2-6 0,2-3 5 0,5-3-10 16,4-4-6-16,6-2-15 0,-1-32-12 0,22 51-30 15,-22-51-20-15,40 35-34 0,-40-35-41 16,62 12-52-16,-62-12-114 0,62-33-137 0,-7 28 69 16,-18-32 400-16</inkml:trace>
  <inkml:trace contextRef="#ctx0" brushRef="#br2" timeOffset="103317.2828">6190 1113 1049 0,'0'0'347'15,"-32"4"-299"-15,32-4 17 0,-26-14-22 0,26 14 14 16,-30-11-6-16,30 11-10 0,-29 0-1 15,29 0-7-15,-30 3-7 0,30-3-10 0,-32 22-8 16,32-22-16-16,-35 33 31 0,17-8-28 16,0 1 28-16,2 8-12 0,0-3-5 0,2 8 6 15,2 0-5-15,1-2 3 0,4-2-7 0,2-5 1 16,7-5-6-16,-2-25 2 0,14 44-5 0,-14-44 3 16,33 26-1-16,-8-21-4 0,7-5-7 0,5-10-11 15,15-4-19-15,-8-18-28 0,22 16-77 0,-24-38-219 16,39 29 35-16,-27-33 13 0,9-2-128 15,21 19 331-15,-37-33 117 0</inkml:trace>
  <inkml:trace contextRef="#ctx0" brushRef="#br2" timeOffset="103489.1888">6709 622 1208 0,'-27'5'251'0,"10"30"-155"0,-19-5-23 0,13 19-8 15,-9 1-24-15,6 11-7 0,-4 5-25 16,3 4 8-16,2 4 7 0,6 2-22 0,-1-2 19 15,6 0-27-15,4-7 2 0,3-2-10 0,7-2-11 16,3-3 9-16,8-4-22 0,-4-15 0 0,14 8-99 16,-21-49-24-16,32 53 0 0,-32-53-44 0,39 12-96 15,-11 1-114-15,-28-13 96 0,36-11 319 0</inkml:trace>
  <inkml:trace contextRef="#ctx0" brushRef="#br2" timeOffset="103864.2657">6314 1066 1709 0,'-27'10'95'15,"27"-10"-77"-15,6 30-8 0,-6-30-9 16,26 33 35-16,-26-33-29 0,41 29 28 0,-14-19-12 16,1-3-5-16,2-1-2 0,2-5-7 0,2-4-7 15,3-4-1-15,5-4-1 0,1-3-16 0,3-5 19 16,3-4-34-16,-2-5 20 0,0-1-15 0,-2-2 1 15,1 3 5-15,-4-2-5 0,1 5 1 16,-6-1-8-16,-3 8 1 0,-8-3-3 0,1 14-2 16,-27 7-6-16,33-7 0 0,-33 7 0 15,0 0 5-15,0 0 10 0,11 38 0 0,-11-38 10 16,-20 55 0-16,5-20 9 0,-3 2 1 0,4 6 18 16,-4-5 26-16,7 10-20 0,-5-8 47 0,9 11-24 15,-9-7 13-15,9 9-1 0,-3-7-18 0,4 5 10 16,-3-5-17-16,6 2 12 0,-2-11-13 0,5 0-10 15,1-9-9-15,-1-28-2 0,13 42-5 16,-13-42 0-16,16 26-4 0,-16-26-7 0,0 0-15 16,25 18-21-16,-25-18-101 0,24-11 5 0,8 13-93 15,-32-2-321-15,20-60 99 0,6 32 211 16</inkml:trace>
  <inkml:trace contextRef="#ctx0" brushRef="#br2" timeOffset="104004.8777">6932 690 1634 0,'0'0'-25'0,"-30"11"-48"0,30-11-80 0,0 0-324 16,-11-25-36-16,11 25 121 0</inkml:trace>
  <inkml:trace contextRef="#ctx0" brushRef="#br2" timeOffset="104848.8591">7720 1090 1306 0,'-35'-12'89'0,"3"5"-9"0,32 7-7 16,-46 3-9-16,46-3-14 0,-46 14-19 0,46-14-7 16,-48 23-3-16,48-23-17 15,-44 32 28-15,44-32-35 0,-39 44 29 0,23-16-13 16,-2 0-3-16,2 11 7 0,-1-2-4 0,4 5 5 16,1-5-8-16,3 6 4 0,2-6-8 0,5-2 1 15,4-5-6-15,5-2 2 0,-7-28-5 0,23 39 2 16,-23-39-1-16,39 19 0 0,-14-15-1 0,5-8 3 15,2-6 0-15,5-10-1 0,2-6 3 16,0-6-4-16,0-5 3 0,-4-3-4 0,-5-3 6 16,-1 1-6-16,-5-2 7 0,-2 3-7 0,-5 1 6 15,-1 5-5-15,-5 1-12 0,-6 4 25 0,-1 0-25 16,-2 4 25-16,-4 3-9 0,2 23-2 0,-9-39 1 16,9 39-1-16,-11-24 2 0,11 24-2 15,0 0 2-15,0 0-2 0,0 0 0 0,0 0-2 16,0 0-2-16,0 0 0 0,0 0-2 15,0 0 3-15,0 0 1 0,0 0 2 0,34-14 3 16,-7 10 0-16,3 1 1 0,1-3-1 0,5 1 4 16,-1 1 2-16,-3 3 3 0,2 2 0 0,-6 5-2 15,-1 3-3-15,-27-9-3 0,42 22 1 0,-42-22-4 16,32 34 2-16,-19-8-1 0,-5 3-11 0,-2 7 22 16,-5 3-20-16,-4 7 17 0,-4 3-6 0,-4 1-7 15,-5-1 5-15,-3 0-4 0,1-3 3 16,-1-4-4-16,1-5 4 0,2-5-4 0,4-6 3 15,12-26-4-15,0 0 0 0,-11 25 0 0,11-25-1 16,0 0 0-16,28-17 3 0,-28 17 1 16,46-59-3-16,-12 19 6 0,3-13-5 0,4-2 6 15,-2 4-5-15,-4 0 8 0,-1 5-1 0,-6 4-5 16,1 9 11-16,-6 3-12 0,-23 30 6 16,42-37-6-16,-42 37 0 0,27-16 0 0,-27 16 0 15,0 0 0-15,0 0 0 0,19 35 0 0,-13-7 0 16,-3 9 0-16,-1 11 0 0,-4 7 0 0,-5-1 0 15,-2 2 0-15,0-1 0 0,4-2 0 0,1-4 0 16,11-3 0-16,-1-7-52 0,15 5-57 0,-21-44-79 16,55 49-295-16,-27-37-127 0,9-3 58 0,10 7 500 15</inkml:trace>
  <inkml:trace contextRef="#ctx0" brushRef="#br2" timeOffset="105802.3353">2767 2541 775 0,'0'0'109'0,"0"0"-54"0,3-37 4 0,-3 37 9 15,0 0 8-15,41-26-10 0,-41 26-7 16,25-16-6-16,-25 16-3 0,26-14-3 16,-26 14-9-16,0 0-11 0,34-9-9 0,-34 9-9 15,25 0-3-15,-25 0-1 0,30 4-1 0,-30-4-1 16,33 5 0-16,-33-5-1 0,45 11-2 0,-20-3 2 15,1-2-1-15,2-1 0 0,4-1 0 0,4 1 0 16,3-3 0-16,5-1 3 0,2-2 7 0,4-1 5 16,3-5 4-16,7 3 2 0,-2-6-1 0,11 3-4 15,-1-4-2-15,4 2-4 0,3-1-3 16,3 1-4-16,1-2 0 0,3 1-2 0,1 1 1 16,-3-2-2-16,5 4 2 0,2 2-1 0,-2 0 0 15,3 1 0-15,1 1-1 0,-1 1-1 0,1-2 2 16,-1 1-2-16,3-1 1 0,-5 1 0 15,7-2 4-15,0-1 4 0,0-2 7 0,6-1 0 16,-5-5 1-16,7 5-5 0,-4-5-3 0,2 1 1 16,-1 1-3-16,-3-2 0 0,4 0 0 15,2 2-3-15,-3-3 3 0,4 5-3 0,-4-2-1 16,-1-1-3-16,1 3 1 0,-4 3-1 0,-1-4 1 16,-4 4 0-16,-2 0 0 0,3 2-1 0,-7 1 1 15,4 1-2-15,-4 1 2 0,-3 0-2 0,-2 2 1 16,-4 0 1-16,-5 0-2 0,-3 0 1 0,-4 0-1 15,-4 2-1-15,-1-2 4 0,-4 2-1 16,-3-2 1-16,-4 1 0 0,-5-1-1 0,-4 0 3 16,-4 0 2-16,-3 0 2 0,-3 0-1 15,-27 0 1-15,34 2-3 0,-34-2 2 0,0 0 1 16,0 0 4-16,0 0 4 0,0 0 5 0,0 0-3 16,0 0-3-16,0 0-6 0,0 0-8 0,0 0-9 15,0 0-17-15,0 0-18 0,-34-28-24 0,34 28-35 16,-48-12-48-16,48 12-176 0,-30 8-237 15,30-8 21-15,-34-3 370 0</inkml:trace>
  <inkml:trace contextRef="#ctx0" brushRef="#br2" timeOffset="114671.6104">15120 6835 843 0,'0'0'70'16,"-14"-30"-21"-16,14 30-12 0,0 0 1 0,0 0-4 15,0 0-9-15,16-24-13 0,-16 24-4 0,0 0-5 16,0 0 2-16,0 0 0 0,0 0 4 0,0 0 7 15,0 0 2-15,5 35 4 0,-5-35-3 0,-4 47 2 16,1-22-3-16,1 9 9 0,-7-8 3 0,6 7 6 16,-8-6-5-16,6 5 5 0,-4-6-7 15,2 2 2-15,7-28-4 0,-11 41-1 0,11-41-6 16,0 0-3-16,-11 26-7 0,11-26-4 0,0 0-3 16,0 0-2-16,0 0-1 0,0 0 1 0,0 0 4 15,0 0 5-15,0 0 3 0,13-35-2 0,-13 35 1 16,14-41-9-16,-7 17 2 0,2-4-5 0,-2 1 4 15,2-1-3-15,-2 2 6 0,-7 26-2 0,12-50 9 16,-5 26-2-16,-1-3 3 0,-6 27-5 0,14-46 1 16,-14 46-5-16,14-42-1 0,-14 42-5 0,16-37 2 15,-16 37-4-15,16-25 4 0,-16 25-4 0,0 0 1 16,0 0-1-16,32-21-1 0,-32 21-3 16,0 0-11-16,30-7-12 0,-30 7-14 0,32 0-2 15,-6 9-39-15,-26-9-6 0,50 5-33 0,-50-5-27 16,51 6-44-16,-51-6-45 0,46-6-128 0,-1 26 29 15,-45-20 338-15</inkml:trace>
  <inkml:trace contextRef="#ctx0" brushRef="#br2" timeOffset="115093.6098">15897 6710 978 0,'-23'-26'87'0,"23"26"-20"15,0 0-3-15,-26-23 0 0,26 23 1 0,0 0-13 16,-39-30-31-16,39 30 13 0,-25-16-26 15,25 16 12-15,-30-14-4 0,30 14-3 0,-30-9 1 16,30 9 2-16,-29-3-1 0,29 3 4 0,-28 9 0 16,28-9 1-16,-32 17 2 0,32-17-16 0,-35 37 34 15,19-10-32-15,-4-1 32 0,6 6-15 0,-5 1-8 16,4 2 5-16,0-5-10 0,6 2 3 0,2-7-7 16,7-25-1-16,0 33-4 0,0-33-1 0,0 0-2 15,30 30 1-15,-30-30-1 0,37 5 1 0,-37-5 1 16,49-3-1-16,-20-4-1 0,1-4 1 0,2-3 0 15,1-4-3-15,3-4 3 0,-2-1-3 0,1-2 3 16,-7-3-2-16,2 5 4 0,-5-2-5 16,-25 25 3-16,37-45-3 0,-37 45 4 15,23-37-4-15,-23 37-12 0,7-25 30 0,-7 25-31 16,0 0 33-16,0 0-17 0,0 0-1 0,0 0 0 16,0 0-1-16,-28-16-1 0,28 16-15 0,0 0 31 15,-28 33-31-15,28-33 33 0,-21 39-16 0,21-39-7 16,-16 44-3-16,12-19-12 0,4-25-8 15,4 40-9-15,-4-40-8 0,19 39-12 0,-19-39-9 16,37 27-27-16,-37-27-26 0,53 15-49 0,-53-15-36 16,61-8-81-16,-19 15-106 0,-19-32 126 0,29 27 267 15</inkml:trace>
  <inkml:trace contextRef="#ctx0" brushRef="#br2" timeOffset="115574.6618">16487 6539 937 0,'0'0'103'15,"0"0"-30"-15,-27-14-1 0,27 14-6 0,-24-9-8 16,24 9-21-16,-30 8-5 0,30-8-3 0,-32 19 1 16,32-19-6-16,-32 32-1 0,32-32-4 0,-29 38 7 15,29-38 19-15,-21 44-33 0,21-44 33 0,-9 46-41 16,9-46 11-16,0 37 0 0,0-37-7 0,18 30 0 16,-18-30-3-16,28 14 1 0,-28-14-1 15,41 4 4-15,-41-4 3 0,48-7-2 0,-48 7 2 16,42-21-7-16,-42 21-2 0,39-29-3 15,-39 29 1-15,38-40-1 0,-38 40-17 0,37-44 32 16,-37 44-32-16,32-41 31 0,-32 41-12 0,23-37-4 16,-23 37 2-16,0 0-5 0,23-28-4 0,-23 28-5 15,0 0-4-15,0 0 0 0,0 0-1 16,1 27 7-16,-2-3 20 0,-3 8-28 0,-1 8 34 16,-4 10-29-16,2 8-9 0,-7 4 6 0,3 8-10 15,-5-3 11-15,2 5 7 0,-2-3 14 0,-3 1-10 16,3-5 11-16,-4-3-5 0,4-6 14 0,-1-6 3 15,2-3 13-15,-2-15-8 0,6 1 4 0,11-33 9 16,-19 36-37-16,19-36 37 0,0 0-36 0,0 0 13 16,0 0 13-16,0 0-42 0,0 0 34 15,-20-36-34-15,17 10 15 0,1-6 6 0,2-3-6 0,2-5 6 16,3-3-7-16,0-2 9 0,6-5-9 0,1 3 7 31,2-3-6-31,2-1 6 0,4 2-8 0,-1 3 8 16,4 0-8-16,2 9 7 0,0 2-8 0,-2 5 2 15,-2 2-27-15,6 14-28 0,-17-14-54 0,26 33-116 16,-36-5-294-16,0 0-3 0,40-7 262 16</inkml:trace>
  <inkml:trace contextRef="#ctx0" brushRef="#br2" timeOffset="116588.4767">13248 7830 858 0,'0'0'52'0,"12"-24"-15"0,-12 24 4 0,13-34 16 16,-13 34 0-16,15-33-11 0,-15 33-20 0,13-34-5 15,-13 34-3-15,0 0 2 0,14-26 2 0,-14 26 9 16,0 0 8-16,0 0 5 0,0 0 0 16,0 0-14-16,0 0-10 0,0 0-8 15,-2 42 4-15,2-42 3 0,4 55 10 0,-4-27-2 16,3 7 2-16,-3-1-10 0,6 4 2 0,-3 5-11 16,4-1 2-16,-1-2-5 0,-1 1 4 0,0-8-7 0,1-1 6 15,-1-5-11-15,0 1 4 0,-5-28-2 0,14 44 4 16,-14-44-1-16,9 31 1 0,-9-31-4 15,0 0 1-15,0 0-1 0,0 0 0 0,0 0 1 16,0 0 1-16,0 0 5 0,0 0 3 0,0 0 4 16,0 0-1-16,0 0-2 0,0 0-5 15,0 0-2-15,6-24-5 16,-6 24 1-16,-6-30-2 0,6 30 3 0,-2-28-2 16,2 28 2-16,4-32-4 0,-4 32 2 0,14-35-2 15,-14 35 2-15,27-37-2 0,-27 37 4 0,37-30-5 0,-37 30 2 16,42-23-1-16,-42 23 1 0,43-12 0 0,-43 12 1 15,42-4 0-15,-42 4 0 0,39 9 1 0,-39-9-2 16,32 16 1-16,-32-16-4 0,23 24-1 16,-23-24-6-16,13 34 0 0,-13-34-4 0,-2 46 6 15,-5-23 0-15,-4 5 9 0,-5-2-3 0,-1-1 7 0,-6 3-5 16,-4-2 3-16,0-4-2 0,-1 2 4 16,-4-3-1-16,2-1 6 0,-2-4-3 0,0-1 1 0,0-4-4 15,2 0-1-15,2-6-3 0,1-2 1 0,27-3-3 16,-37-5-6-16,37 5-17 0,0 0-22 15,-17-30-23-15,11 0-21 0,6 30-24 0,21-49-42 16,13 33-60 0,-14-9-189-16,4-15-9 0,22 22 230 0</inkml:trace>
  <inkml:trace contextRef="#ctx0" brushRef="#br2" timeOffset="117017.1917">13834 8126 1054 0,'0'0'69'16,"0"0"-49"-16,0 0-1 0,0 0 8 0,0 0 16 15,0 0 17-15,0 0 6 0,0 0-7 0,35 0-10 16,-35 0-17-16,32-10-10 0,-32 10-2 0,41-20-2 15,-41 20-2-15,50-23-5 0,-24 8-3 0,2 0-5 16,-3-2 2-16,0-1-3 0,-25 18 2 16,41-38-3-16,-41 38 2 0,28-36-3 0,-28 36 4 15,18-26-1-15,-18 26 5 0,0 0 3 0,7-35 5 16,-7 35 1-16,0 0 0 0,0 0-6 0,-25-20-5 16,25 20-2-16,-25 2-2 0,25-2 1 0,-35 11 3 15,35-11 6-15,-44 28 4 0,44-28 6 0,-50 44-3 16,27-12 4-16,-4-1-5 0,4 4 1 15,0 1-8-15,7-3 0 0,2-1-10 0,4-4 4 0,6-3-7 16,4-25 3-16,2 38-3 0,-2-38 0 0,16 27-3 16,-16-27 1-16,32 14-7 0,-32-14-5 0,49 0-13 15,-20-11-16-15,11 4-16 0,-8-14-14 0,16 11-18 16,-18-22-50-16,27 25-101 0,-29-25 12 0,24 22-6 16,-17-5-90-16,-14-20 50 0,27 30 210 0</inkml:trace>
  <inkml:trace contextRef="#ctx0" brushRef="#br2" timeOffset="117376.6094">14514 7881 972 0,'-12'29'167'0,"12"-29"-95"0,-25 12-9 0,25-12 2 15,0 0-4-15,-32 19-17 0,32-19-8 0,-18 25-2 16,18-25 0-16,-16 30-7 0,16-30-2 16,-14 35-7-16,14-35 4 0,-14 39 0 0,14-39 3 15,-12 37-2-15,12-37 1 0,-9 32-7 0,9-32 1 16,0 0-4-16,-4 26-2 0,4-26-5 0,0 0-2 15,0 0-3-15,0 0-1 0,0 0 2 0,0 0-1 16,30 0 2-16,-30 0-2 0,0 0 1 16,36-37-2-16,-36 37 1 0,28-42-3 0,-14 17 4 15,-14 25-5-15,27-47 4 0,-27 47-2 16,26-43 2-16,-26 43-2 0,23-30 1 0,-23 30-1 16,0 0 0-16,0 0-1 0,25-23 1 0,-25 23 0 15,0 0-2-15,0 0 3 0,0 0-2 0,20 30 2 16,-20-30-3-16,9 46 4 0,-8-19-7 0,-1-1 0 15,2 4-7-15,2-4-1 0,1 4-14 0,-5-30-4 16,18 48-13-16,-18-48-7 0,26 35-11 0,-26-35-2 16,43 25-14-16,-43-25-10 0,56 7-17 15,-31-18-31-15,18 11-28 0,-17-12-50 0,10-7-99 16,11 17-40-16,-27-30 289 0</inkml:trace>
  <inkml:trace contextRef="#ctx0" brushRef="#br2" timeOffset="117733.1239">15065 7962 1222 0,'-25'-21'136'0,"-5"11"-44"16,30 10-10-16,-48-2-12 0,48 2-13 0,-49 5-12 16,49-5-5-16,-50 11-7 0,50-11-4 0,-44 26-10 15,44-26-2-15,-39 35-5 0,39-35 1 0,-32 46-5 16,32-46 2-16,-21 48-6 0,15-24 3 0,6-24-7 16,-3 45 2-16,3-45-2 0,14 40 2 0,-14-40-1 15,25 28 1-15,-25-28-3 0,35 21 2 0,-10-19-1 16,3-4 1-16,2-8 2 15,4-4-3-15,-2-2 3 0,2-9-4 0,1-7 3 16,-5 1-1-16,-2-10 3 0,-1 1-5 0,-2-4 9 16,-4 0-7-16,-2 1 9 0,-1 5-4 0,-4 2 4 15,-3 1-6-15,-4 2 2 0,-3 1-3 0,-1 2 1 16,1 5-4-16,-4 25 4 0,0-33-3 0,0 33 1 16,0 0 0-16,0 0 0 0,0 0 0 0,0 0-3 15,-34 7 1-15,34-7-5 0,-25 51 4 16,11-9-5-16,-2-1 1 0,2 8-8 0,2-5 1 15,5 0-12-15,1-1-1 0,8-3-18 0,-4-6-14 16,15 1-29-16,-13-35-14 0,24 49-25 16,-24-49-10-16,41 34-41 0,-41-34-69 0,41-8-195 15,0 19 21-15,-41-11 358 16</inkml:trace>
  <inkml:trace contextRef="#ctx0" brushRef="#br2" timeOffset="118050.8085">15632 7781 1360 0,'0'0'104'0,"-34"9"-43"0,34-9 2 16,-41 23-5-16,41-23-12 0,-42 35-13 0,42-35 2 15,-46 42-6-15,26-17 1 0,20-25-10 16,-33 46-2-16,33-46-5 0,-16 38-2 0,16-38-6 16,3 27-2-16,-3-27-3 0,0 0 1 0,37 23 2 15,-37-23-1-15,45 0 0 0,-17-4-1 0,-2-1 0 16,5-2-2-16,-1-5 3 0,-2 5-1 0,0-6 2 15,-28 13-3-15,43-12 0 0,-43 12-1 0,25 0 2 16,-25 0 1-16,0 0 2 0,0 0 10 16,14 35-3-16,-14-35 3 0,-9 34-5 0,9-34-6 15,-23 38-4-15,23-38 4 0,-35 48-4 16,35-48 2-16,-41 49-7 0,18-24-1 0,2 1-10 16,21-26-2-16,-41 48-9 0,41-48-1 0,-29 40-20 15,29-40-20-15,-14 34-43 0,14-34-63 0,0 0-120 16,0 26-247-16,0-26 71 0,0 0 328 0</inkml:trace>
  <inkml:trace contextRef="#ctx0" brushRef="#br2" timeOffset="118738.3339">16871 7552 1171 0,'0'0'56'16,"0"0"-32"-16,20-26 28 0,-20 26-8 0,0 0 18 15,16-32-8-15,-16 32-3 0,0 0 0 0,0 0-6 16,0 0-3-16,0 0-5 0,0 0 2 0,0 0-1 16,0 0-3-16,0 0-7 0,0 0-7 15,0 0-5-15,12 28-4 0,-14-1-13 0,-3 6 24 16,0 8-27-16,-4 4 21 0,-4 5-12 0,-1 6-9 15,0-1 8-15,-2-1-9 0,-1-3 7 16,1 0-5-16,0-5-1 0,3-2-8 0,1-12-6 16,10-4-19-16,2-28-17 0,7 37-36 0,-7-37-23 15,0 0-42-15,25 0-40 0,9 5-78 0,-10-13-202 16,-6-22 63-16,23 17 339 0</inkml:trace>
  <inkml:trace contextRef="#ctx0" brushRef="#br2" timeOffset="119285.3476">17280 7482 1233 0,'2'-30'286'0,"-2"30"-229"15,0 0-22-15,0 0 3 0,0 0 3 0,0 0-13 16,0 0-17-16,0 0-7 0,0 0-2 0,-28 31 1 16,28-31-2-16,-16 43-9 0,7-15 36 15,-2 5-27-15,-3 3 29 0,2 4-16 0,-2 2-11 16,0 4 9-16,-1-4-4 0,1 2 9 0,0-3-2 15,2 1 4-15,-1-7-5 0,3 2 2 0,3-8-7 16,7-29 0-16,-9 40-6 0,9-40-1 0,0 0-3 16,0 0 1-16,0 0-1 0,0 0 1 15,0 0 4-15,0 0-3 0,33-30 5 0,-22 4-4 16,3-6 2-16,0-7-5 0,2 2 4 16,2-1-5-16,-4-5 7 0,0 5-2 0,-1-3 4 15,-3 1-2-15,-1 3 4 0,-2 0-7 0,-3 1-11 16,3 5 23-16,-5-1-25 0,1 5 25 0,-3 27-11 15,2-36-2-15,-2 36 2 0,0 0-1 0,0 0 0 16,0 0-1-16,0 0-1 0,0 0 0 0,5 26-1 16,1 4-9-16,1 7 24 0,3 7-23 0,-1 0 24 15,4 3-11-15,-1 1-6 0,4-2 7 16,3-4-9-16,3-1 6 0,1-6-4 0,5-2 5 16,0-6 0-16,4-3 5 0,0-4 0 0,2-4 0 15,-2-8 0-15,-1-4-8 0,-2-9 0 16,1-6 0-16,-4-1 0 0,3-9 0 0,-29 21 0 15,42-50 0-15,-26 20 0 0,-3-5 0 0,-6-5 0 16,-2-3 0-16,-1 3 0 0,-4-2 0 16,-4 1 0-16,-3 1 0 0,-2-1 0 0,0 4 0 15,0-2 0-15,2 4 0 0,0 3 0 0,-2 1 0 16,9 31 0-16,-12-41 0 0,12 41-7 0,-11-24-56 16,11 24-47-16,0 0-69 0,0 0-206 0,0 0-214 15,27-11 65-15,-27 11 365 0</inkml:trace>
  <inkml:trace contextRef="#ctx0" brushRef="#br2" timeOffset="126424.8622">19044 8861 496 0,'0'0'29'0,"0"0"-25"0,-30-11 2 16,30 11 12-16,0 0 15 0,0 0 11 0,-28-23 16 16,28 23 2-16,0 0 4 0,-25-19 0 0,25 19-3 0,0 0-8 0,-30-23-4 15,30 23-8-15,0 0-4 0,-25-14-4 16,25 14 0-16,0 0-5 0,-30-18-5 16,30 18-7-16,0 0-6 0,-32-5-3 0,32 5-2 15,-25 0 0-15,25 0-2 0,-30 5 4 0,30-5-1 0,-31 11 2 16,31-11-1-16,-38 14-2 0,38-14-1 0,-40 18 1 15,40-18-1-15,-46 24 4 0,21-12 0 0,0 3 2 0,-2 2 0 16,27-17 1-16,-47 35-2 0,47-35 3 16,-43 39-5-16,43-39 1 0,-42 41-6 0,42-41 1 15,-39 40-3-15,39-40 1 0,-36 39-3 0,36-39 1 16,-30 40-3-16,30-40 3 0,-28 44-2 0,28-44 2 31,-25 46-2-31,11-23 3 0,14-23-5 0,-29 49 5 16,17-24-6-16,0 0 6 0,-1 1 11 0,4-1-11 15,1 1 12-15,-1 1-35 0,0 1 22 16,0 0-17-16,0-2 20 0,2-1 6 0,2 3-5 0,-1-3 2 16,5 1-6-16,-1-1 5 0,0 0-7 0,4 1 4 15,-2-1-5-15,2-1 4 0,-1 3-4 0,1 1 5 16,0 2-4-16,1 0 4 0,1 0-5 0,0 0 5 16,-1 0-5-16,2 0 4 0,1-2-4 0,3 2 5 15,-2 0-5-15,2-2 6 0,3 4-6 0,-1-1 5 16,4-1-5-16,1 4 7 0,-1-4 12 15,4 0-14-15,-1-2 15 0,5-4-31 0,0 1 17 16,5 0-13-16,4-2 16 0,3-2 4 0,4-4-5 16,6-1 1-16,-1-7-2 0,7-2 1 0,1-7-2 15,4-5 0-15,1-8 1 0,1-8-3 0,3-2 5 0,2-6-4 16,1-7-12-16,4-2 33 0,-1-10-29 0,2-1 34 16,-2-9-8-16,0 1-11 15,-6-3 8-15,-3-3-18 0,-5-2 7 0,-5-4-11 16,-2 0 10-16,-9-3-10 0,-5 0 10 0,-7-4-12 15,-7 0-2-15,-8 4 24 0,-4-2-24 0,-6 6 25 16,-9-1-9-16,-4 0-11 0,-6 1 11 0,-8 2-7 16,-5-1 14-16,-5 11-7 0,-5 3 10 0,1 11-3 15,-5 5 1-15,2 5-8 0,-1 8-1 0,-1 6-9 16,2 6 0-16,-2 3-9 0,-2 9-2 16,-3-4-19-16,5 18-27 0,-11-5-16 0,18 18-27 15,-16-13 9-15,23 17-30 0,-17-23-68 0,49-8-201 16,-43 33-59-16,17-38 168 0</inkml:trace>
  <inkml:trace contextRef="#ctx0" brushRef="#br2" timeOffset="127159.3875">18876 8811 495 0,'0'0'10'0,"-5"25"-8"0,5-25-3 16,0 0 3-16,0 0 0 0,0 0 6 0,0 0 11 16,0 0 18-16,0 0 6 0,0 0 7 0,0 0 2 15,-13-25 0-15,13 25 5 0,-3-26 10 0,3 26-4 16,0-37-3-16,0 37-13 0,3-46-6 0,-3 46-10 16,2-51 4-16,0 23-5 0,-4-6 9 15,8-1 15-15,-8-7-12 0,9 1 13 0,-5-10-34 16,5 7 5-16,-2-16-15 0,6 8 3 0,-2-12 7 15,3-3-13-15,0-8 11 0,4-3-13 16,2-3 10-16,1-3-15 0,3-5 11 0,-3-2 2 16,1-1-21-16,3-3 22 0,0-2-21 0,1-1 4 15,1 1 14-15,-2-2-16 0,0-1 13 0,0-1-17 16,2 3-5-16,2-3 24 0,-1 8-17 16,4 1 24-16,-3-3 5 0,3 0-13 0,-2-2 18 15,6 4-14-15,0-6 13 0,6 3-16 0,-2-1-5 16,2 0 20-16,3-4-25 0,-4 6 18 0,0 0-6 15,-2 2-17-15,0 7 12 0,-1-1-13 0,-5 6 12 16,0 6-12-16,-5 2-8 0,-3 6 26 0,-3 6-27 16,-3 8 26-16,-4 4-7 0,-4 6-10 15,-4 8 1-15,-2 3-8 0,-3 32-3 16,2-40-9-16,-2 40-2 0,0 0-7 0,0 0-9 16,0 0-9-16,0 0-24 0,2-27-38 0,-2 27-32 15,0 0-25-15,0 0-27 0,18 32-85 0,-18-32-72 16,17 28 141-16,-17-28 213 0</inkml:trace>
  <inkml:trace contextRef="#ctx0" brushRef="#br2" timeOffset="127737.6447">19406 5328 888 0,'0'0'61'0,"0"0"-10"16,-27-23-10-16,27 23-3 0,0 0 2 0,0 0 4 16,0 0 3-16,14-23 2 0,-14 23 2 15,0 0-3-15,0 0-7 0,30-21-6 0,-30 21-7 16,0 0-7-16,27-11-6 0,-27 11-5 0,0 0-4 15,30 4-2-15,-30-4-2 0,0 0 3 0,25 17 5 16,-25-17 7-16,16 30 2 0,-6-5 5 0,-2 1-5 16,2 6 5-16,-3 9-6 0,6 4 7 15,-6 1-9-15,5 9 2 0,-3-2-11 0,7-2-6 16,-5-7 30-16,3-7-27 0,-2-7 27 16,-12-30-23-16,30 28-5 0,-30-28 5 0,46-9 3 15,-14-10 2-15,4-17-10 0,4-11 23 0,3-15-25 16,3-12 19-16,5-10-10 0,2-8-13 0,2-7 11 15,2 4-13-15,-4 4 11 0,-3 1-12 0,-3 14 7 16,-6 6 0-16,-5 6-34 0,-12 6 6 0,5 11-44 16,-15-6-8-16,12 21-22 0,-20-19-46 15,27 32-57-15,-31-22-76 0,18 15-183 0,5 22 39 16,-25 4 360-16</inkml:trace>
  <inkml:trace contextRef="#ctx0" brushRef="#br2" timeOffset="128675.3732">19271 1282 981 0,'0'0'75'0,"0"0"-5"0,0 0-7 15,7-28 2-15,-7 28-6 0,0 0-11 0,0 0-8 16,0 0-11-16,0 0-10 0,0 0-5 15,0 0 5-15,0 0 5 0,18 25 8 0,-18-25-3 16,7 44-2-16,-7-14-12 0,2 10 5 0,-6 4-7 16,2 7 10-16,-3 2-8 0,0 7 7 0,-4-4-11 15,4 2 4-15,-6-3-11 0,4 1 3 16,0-3-9-16,0 0 7 0,1-2-10 0,-1-5-9 16,2-2 23-16,0-5-37 0,5-2 19 0,-6-7-31 15,14 1-25-15,-8-31-22 0,10 41-45 16,-10-41-38-16,0 0-79 0,18 32-172 0,-18-32 0 15,0 0 312-15</inkml:trace>
  <inkml:trace contextRef="#ctx0" brushRef="#br2" timeOffset="129269.3971">18819 1365 1354 0,'0'0'96'0,"0"0"-41"15,0 0-31-15,0 0-17 0,0 0-5 0,0 0 11 16,0 0 11-16,0 0 12 0,47-23 4 0,-19 7-4 16,7 7-9-16,4-5-3 0,6 0-5 0,1-3 1 15,3 2-3-15,-3 0 0 0,4 1-3 16,-6-1 1-16,-1 5-2 0,-3-4 2 0,-1 3-2 16,-5 1-18-16,0 3 16 0,-8-2-15 0,1 0 31 15,-27 9-14-15,44-14 11 0,-44 14-16 0,35-12-2 16,-35 12-1-16,25-11-1 0,-25 11-1 0,0 0-2 15,0 0 2-15,0 0-1 0,29 5-1 16,-29-5 1-16,0 0-1 0,15 27-12 0,-15-27 26 0,15 44-26 16,-8-7 24-16,-2 1-10 15,0 10-4-15,-5 1 5 0,-1-1-6 0,-3 5 5 16,1 0-5-16,1-1 7 0,-2 0-7 0,-1-5 5 16,1-5-5-16,3-1 4 0,1-6-4 0,1-1 4 15,5-6-4-15,-6-28 2 0,7 42-2 0,-7-42 3 16,9 25-2-16,-9-25 1 0,0 0-1 0,0 0 1 15,0 0-1-15,26 14 0 0,-26-14 2 0,0 0 1 16,0 0 0-16,30-25 2 0,-30 25 1 16,23-30-2-16,-23 30 2 0,29-39-3 0,-29 39 2 15,30-42-3-15,-30 42 2 0,25-39-3 0,-25 39 2 16,24-33-2-16,-24 33 1 0,27-28-1 16,-27 28 0-16,25-21 0 0,-25 21-1 0,0 0 0 15,35-11 1-15,-35 11-1 0,0 0 1 0,28 16 0 16,-28-16 0-16,18 26 1 0,-18-26-3 15,16 41 5-15,-16-41-5 0,14 51 4 0,-10-21-3 16,-1 0 2-16,-1 3-6 0,0-3 1 0,-2 2-10 16,2-4-1-16,1 0-9 0,3-3 1 0,-6-25-10 15,15 39-19-15,-15-39 13 0,27 26-51 0,-2-8 8 16,-25-18-37-16,46 8-73 0,-46-8-63 0,39-29-253 16,-7 25 43-16,-18-28 359 0</inkml:trace>
  <inkml:trace contextRef="#ctx0" brushRef="#br2" timeOffset="129653.1436">20318 1698 1152 0,'-44'7'92'16,"44"-7"-68"-16,0 0-21 0,0 0-1 0,0 0-1 16,0 0 9-16,0 0 14 0,15 32 10 15,-15-32 5-15,27 7-1 0,-27-7-6 0,39 1-1 16,-39-1 3-16,50-1 0 0,-50 1-6 0,51-11-5 15,-23 4 0-15,-1 0-3 0,-27 7-1 0,48-14-6 16,-48 14-6-16,37-14-4 0,-37 14 10 16,0 0 6-1,0 0 12-15,0 0 5 0,0 0-4 0,21-25-7 16,-21 25-9-16,0 0-11 0,-19-25-2 16,19 25-3-16,0 0 1 0,-39-29-1 0,39 29 1 15,-38-20-1-15,38 20 2 0,-42-14-2 0,15 7 3 16,3 3 3-16,-5 3 6 0,4 2 3 0,25-1 2 0,-44 13-1 0,44-13-5 0,-33 26 0 15,33-26-4-15,-29 44 1 0,19-16-4 0,3 6 2 16,1 1-5-16,4-1 3 0,2 3-4 0,6-6 1 16,1-3-3-16,3-1 2 0,-10-27-5 31,34 42 3-31,-34-42-7 0,51 32-9 0,-19-22-11 16,2-6-6-16,8 1-22 0,-1-10-26 0,14 10-54 15,-19-31-92-15,33 10-271 0,-18 4-44 0,-1-10 203 16</inkml:trace>
  <inkml:trace contextRef="#ctx0" brushRef="#br2" timeOffset="130185.3168">21627 1648 1046 0,'0'0'67'0,"14"-29"-9"0,-14 29 4 0,16-25 6 15,-16 25-12-15,0 0-12 0,26-19 3 16,-26 19 7-16,0 0-3 0,0 0-4 0,0 0-9 31,0 0-18-31,0 0-5 0,-12 35-3 0,7-12 5 16,-4 8-1-16,2 3 2 0,-4 5 3 0,2 1 9 15,-1 1-9-15,-1-3 6 0,-1 1-19 0,4-5-2 16,0-1-3-16,2-3 5 0,3-5-3 0,3-25-12 0,-4 40 27 0,4-40-32 0,0 0 31 16,-3 27-18-16,3-27 0 0,0 0-1 15,0 0 1-15,0 0 0 0,0 0-15 0,0 0 19 16,7-27-14-16,-7 27 30 0,16-44-12 0,-7 12 7 15,3-3-12-15,-1-2-5 0,-1 2 4 0,-1 0-4 16,2-1 5-16,-4 3-5 0,2 1 5 0,-4-1-5 16,2 3 4-16,0-2-3 0,2 4 2 0,2 2-4 31,-11 26 4-31,23-43-4 0,-23 43 1 16,0 0-3-16,28-26 1 0,-28 26-6 0,0 0-5 15,32-5-6-15,-32 5-10 0,28 3-8 0,-28-3-15 16,43 5-16-16,-13 10-24 0,-30-15-24 0,55 12-6 15,-55-12 7-15,63 17-27 0,-36-18-19 0,17 6-81 16,6 7-153-16,-24-26 100 0,28 32 296 0</inkml:trace>
  <inkml:trace contextRef="#ctx0" brushRef="#br2" timeOffset="130600.7853">22404 1511 1076 0,'0'0'313'0,"-42"5"-232"16,42-5-17-16,-32-3 1 0,32 3-7 0,-30 7-16 15,30-7-8-15,-32 10-4 0,32-10-3 0,-34 23-14 16,34-23 0-16,-39 44 0 0,20-15 7 16,-1 1-1-16,4 3 4 0,0 0-8 0,2 3 1 15,0-5-8-15,5 1 3 0,0-4-5 0,6 2 2 16,3-30-4-16,1 42 1 0,-1-42-4 0,13 36 1 16,-13-36-1-16,25 19 0 0,-25-19 0 0,32 11 0 0,-32-11 0 15,40-7-1-15,-40 7 1 0,50-25-2 16,-20 7 3-16,0-6-3 0,0-3 5 15,2-3-6-15,-4-3 5 0,-1-2-4 0,-2 1 4 0,-4 1-4 32,-3 1 4-32,-2 2-4 0,-4 0 3 0,-1 5-3 15,-11 25 4-15,12-38-3 0,-12 38 2 0,0 0-1 0,2-25 2 0,-2 25-1 16,0 0-2-16,0 0 0 0,0 0-2 0,0 0-1 16,-23 35-2-16,10-8 1 0,3 6-3 0,-4 2 4 15,3 2-6-15,2-3-1 0,4-2-11 0,0-3-3 16,8 1-13-16,-1-7-3 0,8 5-15 0,-10-28 9 15,31 37-12-15,-31-37-3 0,44 30-8 0,-44-30-26 16,60 9-32-16,-60-9-37 0,73-12-33 0,-43-7-62 16,9-10-89-1,16 22 0-15,-27-33 348 0</inkml:trace>
  <inkml:trace contextRef="#ctx0" brushRef="#br2" timeOffset="131069.2856">23056 1587 1146 0,'0'0'156'0,"-44"-23"-72"15,44 23-12-15,-38 2-5 0,38-2-16 0,-31 16-11 16,31-16-1-16,-32 30 0 0,32-30-2 0,-32 42-11 16,32-42-2-16,-25 44-10 0,25-44 0 0,-12 46-4 15,12-46-2-15,0 37-4 0,0-37 3 0,12 30-8 16,-12-30 3-16,0 0-2 0,37 31 3 16,-37-31 0-16,34 7 2 0,-34-7 1 0,39-3 0 0,-39 3 0 15,40-13-2-15,-40 13 2 0,45-26-2 0,-45 26 2 16,41-33-3-16,-41 33 1 0,38-39-5 0,-16 12 4 15,-3 4-3-15,1-3 3 0,-3 0-3 0,1-1 3 0,-4 3-5 16,-14 24 4-16,22-41-3 0,-22 41 3 0,0 0-2 16,14-26 2-16,-14 26-1 0,0 0-1 15,0 0 0 1,0 0-2-16,-9 31 1 0,0-2-1 0,-3 15 4 16,-8 12-8-16,-5 11 9 0,-1 7-21 0,-4 2-4 15,5 10 8-15,-2 0-17 0,6-1 29 0,-2 4-8 16,0-6 2-16,2-3 16 0,-1-7-11 0,7-6 15 15,-1-8-10-15,1-10 6 0,5-9 2 0,1-4 4 16,4-14-2-16,5-22 0 16,-7 30-2-16,7-30 5 0,0 0 0 0,0 0-2 15,0 0-6-15,0 0-5 0,-13-38 0 0,8 13-4 16,1-7 3-16,1-5-4 0,1-5 5 0,4 2-4 16,0-6 5-16,1 0-6 0,4-2 5 0,2-3-5 15,2 6 6-15,5-3-6 0,3 0 6 0,2 6-7 16,4 2 6-16,0 1-6 0,1 5-8 0,1 5 26 15,0 2-35-15,-1-1 5 0,8 10-73 16,-20-20-89-16,36 27-210 0,-24-12-206 0,-3-2 74 16,11 22 398-16</inkml:trace>
  <inkml:trace contextRef="#ctx0" brushRef="#br2" timeOffset="131944.5484">17330 2603 877 0,'0'0'84'0,"0"0"-63"0,0 0 10 16,4-28 8-16,-4 28 10 0,0 0 15 16,0 0 3-16,0 0 6 0,0 0-7 0,0 0-26 15,0 0-20-15,0 0-14 0,-4 28 3 16,4-28 5-16,2 41 9 0,-2-13 1 0,5 9 5 16,-5 0-7-16,7 9 6 0,-3-4-9 0,1 5 8 15,-1-3 11-15,3 2-29 0,-4-4 28 0,3-1-31 16,-5-2 9-16,3-6 4 0,-2-3-6 0,1-2 3 15,-3-28-7-15,4 43 1 0,-4-43-6 16,3 24 0-16,-3-24-2 0,0 0 1 0,0 0 0 16,0 0 1-16,0 0 4 0,0 0 0 0,0 0 1 15,0 0 0-15,0 0-2 0,0 0-1 0,6-24-1 16,-6 24-3-16,1-36 0 0,-1 36-3 0,6-44 2 16,-6 44-3-16,10-42 5 0,-10 42-5 0,16-44 5 15,-16 44-4-15,21-39 2 0,-21 39-3 16,31-33-15-16,-31 33 30 0,37-25-30 15,-37 25 31-15,41-19-14 0,-41 19-2 0,46-11 1 16,-46 11 0-16,46-2 0 0,-46 2 1 0,46 4-2 16,-46-4 0-16,39 11-1 0,-39-11 0 0,28 15-2 15,-28-15-14-15,0 0 29 0,19 37-31 0,-19-37 31 16,0 34-18-16,0-34 0 0,-17 39 3 0,17-39-2 16,-36 42 6-16,36-42-2 0,-53 42 2 15,23-21-5-15,-2-1-4 0,2-1-11 0,-4-3-8 16,8 1-12-16,-8-8-11 0,9 7-19 0,-10-12-28 15,35-4-48-15,-48 12-56 0,48-12-143 0,0 0-99 16,-37-2 116-16,37 2 329 0</inkml:trace>
  <inkml:trace contextRef="#ctx0" brushRef="#br2" timeOffset="132350.8009">17815 3167 948 0,'0'0'188'15,"-19"31"-135"-15,19-31-14 0,0 0 5 0,0 0 7 16,12 29-4-16,-12-29-2 0,25 0 3 16,-25 0-4-16,35-13-9 0,-35 13-4 0,55-24-1 15,-25 4 2-15,6 3-6 0,-2-6-6 0,-1-2-14 16,1 0-2-16,-4-1-5 0,-4 1 4 0,1-1 16 15,-4 1-32-15,-23 25 35 0,32-46-31 0,-32 46 18 16,12-37 10-16,-12 37 2 0,-3-28 4 16,3 28-5-16,-21-24-5 0,21 24-10 0,-34-16 0 15,34 16-4-15,-43-4 2 0,43 4-1 0,-47 14-2 16,22 0 2-16,0 4-3 0,0 1 3 0,2 6-3 16,0 5-11-16,2 2 31 0,0 5-28 0,3 1 29 15,2-1-14-15,5-1-7 0,4-3 3 16,6-5-5-16,4-3 3 0,-3-25-4 0,20 40 3 15,-20-40-6-15,40 25-3 0,-13-14-9 16,1-8-5-16,11 1-12 0,-5-15-20 0,15 11-19 16,-10-23-26-16,20 16-39 0,-22-30-42 0,29 25-81 15,-19-11-144-15,-2-16-17 0,20 22 313 0</inkml:trace>
  <inkml:trace contextRef="#ctx0" brushRef="#br2" timeOffset="132710.3259">18697 2837 1092 0,'-21'39'127'0,"-4"-30"-57"0,25-9-1 0,-39 39 8 16,29-15-28-16,10-24 4 0,-36 50-35 0,36-50 15 15,-25 49-20-15,17-23 9 0,2 2 5 0,6-28 0 16,-7 45 6-16,7-45-9 0,0 33-2 0,0-33-9 16,0 0-2-16,11 26-5 0,-11-26 1 15,0 0-1-15,0 0 5 0,26-3 0 0,-26 3 0 16,0 0-2-16,39-37-3 0,-39 37 0 0,36-46-3 15,-19 18 3-15,1-2-7 0,-2 2-12 0,0 0 28 16,0 1-27-16,-4 3 27 0,-12 24-13 0,22-41-3 16,-22 41 2-16,16-28-2 0,-16 28 2 0,0 0-3 15,0 0 2-15,0 0-1 0,0 0 0 0,0 0 2 16,0 0 0-16,0 0 1 16,21 32-3-16,-21-8-15 0,0 4 27 0,-4 4-28 15,3 2 22-15,1-1-9 0,3-1-5 0,1-2 1 16,3-2-7-16,-7-28-5 0,23 47-16 0,-23-47-9 15,30 41-13-15,-30-41-9 0,44 28-21 0,-44-28-27 16,51 11-37-16,-51-11-44 0,59-11-97 0,-18 9-120 16,-20-24 83-16,25 24 330 0</inkml:trace>
  <inkml:trace contextRef="#ctx0" brushRef="#br2" timeOffset="133069.7277">19213 2883 1243 0,'-34'-19'130'0,"34"19"-40"0,-41-14-9 0,41 14-9 15,-44 0-14-15,44 0-11 0,-46 12-6 0,46-12-5 16,-41 32-8-16,41-32-7 0,-42 45-5 16,24-15-14-16,2 0 24 0,7 6-30 0,2-3 23 15,4-1-12-15,4-2-8 0,3-4 7 0,-4-26-4 16,18 42 4-16,-18-42-3 0,35 27 3 0,-8-22-2 16,1-5-1-16,6-7 1 0,3-7-1 0,4-4 1 15,-1-8-3-15,-1-6 4 0,-2-1 0 0,-1-6 6 16,-4 4-3-16,-2-6-7 0,-4 6 18 0,-4-5-21 15,-1 1 21-15,-5-2-10 0,-2 4-7 16,-3 2 2-16,-4-2-6 0,-2 2 4 16,-1 5-4-16,-4 0 5 0,1 4-3 0,-1 26 2 15,0-41-3-15,0 41 3 0,0 0 1 0,0 0 1 16,0 0-3-16,0 0-1 0,0 0 0 0,0 0 0 16,-21 30 0-16,12 5-10 0,0 7-3 0,-1 11-9 15,-3-2 3-15,4 2-13 0,-1 2 4 16,5-2-1-16,-1-6-38 0,10 3 4 0,-8-17-43 15,24 15 2-15,-20-48-12 0,28 59-20 0,-28-59-11 16,43 41-51-16,-43-41-66 0,35 3-140 0,7 12 116 16,-42-15 288-16</inkml:trace>
  <inkml:trace contextRef="#ctx0" brushRef="#br2" timeOffset="133413.4932">19873 2804 1297 0,'0'0'156'15,"0"0"-68"-15,-30-7-13 0,30 7-6 0,-30-2-19 16,30 2-16-16,-32 7-8 0,32-7-6 0,-33 21-6 16,33-21-3-16,-31 39 3 0,31-39 1 0,-23 48 2 15,15-24-7-15,2 1-17 0,6-25 25 0,-3 40-30 16,3-40 27-16,10 30-13 0,-10-30-3 16,25 18 2-16,-25-18-1 0,34 7 0 0,-34-7 1 15,44-4 0-15,-44 4 0 0,46-12 0 16,-46 12 2-16,43-14 0 0,-43 14 2 0,33-11-1 15,-33 11 3-15,0 0 2 0,27-5 1 0,-27 5 4 16,0 0-6-16,0 0 1 0,0 0 3 0,0 0-1 16,3 28-2-16,-3-28 3 0,-9 29-11 15,9-29 3-15,-17 36-3 0,17-36-1 0,-27 41-1 16,27-41 1-16,-28 44-5 0,28-44-3 0,-30 42-7 16,30-42-4-16,-23 37-11 0,23-37-8 0,-16 28-21 15,16-28-35-15,0 0-55 0,-25 13-88 0,25-13-256 16,0 0-32-16,0 0 161 0</inkml:trace>
  <inkml:trace contextRef="#ctx0" brushRef="#br2" timeOffset="134200.6902">21086 3036 469 0,'0'0'65'0,"25"-23"-12"0,-25 23-5 0,0 0 1 16,25-35-5-16,-25 35-7 0,0 0 8 16,0 0 10-16,18-24 8 0,-18 24 6 0,0 0-1 15,0 0-5-15,0 0-22 0,0 0 7 0,-6-25-24 16,6 25 16-16,0 0 3 0,0 0 6 0,0 0 1 15,0 0 2-15,-31-23-3 0,31 23-4 0,0 0-2 16,0 0-7-16,-29 9-7 0,29-9-4 0,0 0-5 16,-28 19-4-16,28-19-5 15,-27 28-18-15,27-28 34 0,-33 44-28 0,11-17 36 16,5 6-11-16,-3-1-7 0,4 3 2 0,2 0-7 16,3-1 1-16,3-1-8 0,4-4 3 0,4-3-8 15,7-1 3-15,-7-25-3 0,20 35 2 0,-20-35-2 16,35 24 2-16,-35-24 0 0,51 8 1 0,-20-10 1 15,0-5 1-15,1-6-1 0,2-2-2 0,0-5 4 16,-3-4-5-16,0-3 2 0,-1-3-3 16,-6 0 0-16,1-1-1 0,-3-1 3 0,-7 0-4 15,-2 2 6-15,-4-2-4 0,-7 8-11 0,-2 24 13 0,-4-44-12 16,4 44 27-16,-20-35-14 0,20 35 13 0,-33-30-15 16,33 30-1-16,-44-18 0 0,44 18-2 0,-45-4-1 15,45 4-1-15,-40 13-5 0,40-13-2 0,-29 16-8 16,29-16-8-16,0 0-17 0,0 0-20 15,-7 40-12-15,7-40-35 0,0 0-16 0,25 14-38 16,9 4-32-16,-34-18-38 0,49-7-77 16,-8 16-75-16,-41-9 222 0</inkml:trace>
  <inkml:trace contextRef="#ctx0" brushRef="#br2" timeOffset="134593.7294">21664 2945 1043 0,'0'0'185'0,"0"0"-43"16,0 0-59-16,0 0-11 0,0 0-22 0,0 0-8 15,-18-28-3-15,18 28-3 0,0 0-2 0,0 0-8 16,0 0-3-16,0 0-3 0,0 0-4 0,0 0-3 16,0 0-5-16,0 0-1 0,-25 38 1 0,25-38-10 15,-9 43 36-15,4-13-27 0,-2-4 28 0,2 4-12 16,-1-4-9-16,5 1 0 0,1-27-6 16,-4 49-1-16,4-49-5 0,4 37 0 15,-4-37-2-15,12 25 0 0,-12-25-1 0,0 0 1 16,35 16-1-16,-35-16 1 0,34-6 1 0,-34 6-1 0,41-23 3 15,-16 6-3-15,-25 17 1 0,47-48-1 0,-24 20 1 16,1-2-2-16,-5 2 4 0,0-2-3 0,-1 2-9 16,0 0 24-1,-2 1-24-15,-16 27 22 0,19-39-10 0,-19 39-4 16,11-30 2-16,-11 30 0 0,0 0 1 16,0 0-1-16,0 0 1 0,0 0 2 0,0 0-5 15,0 0 2-15,0 0-3 0,0 0 1 0,-11 46-1 16,8-23-15-16,-1 7 21 0,2-5-31 0,2-1 18 15,0-24-19-15,9 46-9 0,-9-46-9 0,23 34-17 16,-23-34-17-16,38 19-24 0,-38-19-36 0,49 2-56 0,-49-2-82 0,43-42-213 16,1 29 69-16,-19-29 342 0</inkml:trace>
  <inkml:trace contextRef="#ctx0" brushRef="#br2" timeOffset="134807.0574">22519 2341 1348 0,'-41'15'96'16,"41"-15"-35"-16,-21 37-13 0,16-7-7 0,-6 2-20 16,6 9-3-16,-4 1-7 0,4 5 11 0,-2 1-8 15,3 1 6-15,-1 1-7 0,3-1 5 0,0-3-10 16,1 3 2 0,1-7 6-16,3 1-29 0,-3-5 27 0,2-2-34 15,1-3 4-15,-4-7-12 0,10 3-22 0,-9-29-23 16,14 37-56-16,-14-37-61 0,0 0-166 15,28 15-122-15,-28-15 53 0,0 0 425 0</inkml:trace>
  <inkml:trace contextRef="#ctx0" brushRef="#br2" timeOffset="134963.4225">22347 2910 1564 0,'-37'-11'163'0,"37"11"-106"0,0 0-26 15,0 0-10-15,0 0-13 16,0 0-7-16,0 0-1 0,29-14 0 0,-29 14 1 15,46-20-2-15,-18 10 1 0,4-1-1 0,1 4-11 16,-4-7-21-16,6 18-23 0,-10-15-30 0,16 18-47 16,-41-7-67-16,64-3-183 0,-36 10-133 0,-28-7 92 15,42 28 424-15</inkml:trace>
  <inkml:trace contextRef="#ctx0" brushRef="#br2" timeOffset="135321.8185">21303 3635 1625 0,'-32'-2'59'0,"32"2"-48"16,0 0-3-16,0 0 6 0,35-28 19 0,-3 18 7 15,3-12 4-15,15 3-7 0,0-6-4 0,10 1-9 16,4-1 1-16,3 0-6 0,5-1 1 0,5 3-7 0,2 2-3 16,5 0-6-16,-3 2 1 15,4-1-3-15,4 1 1 16,-3-2-3-16,1 1 1 0,-4 4-2 0,-5-1 1 0,-5 3-1 16,-9 1-1-16,-8 5-4 0,-4 2-3 0,-10 1-5 15,-8 3-4-15,-9 1-3 0,-25 1-3 0,0 0 1 16,26 10 2-16,-26-10-2 0,0 0-8 0,-25 16-19 15,25-16-25-15,-46 21-20 0,46-21-32 0,-67 19-28 16,67-19-75-16,-62 32-190 0,25-32-36 16,37 0 229-16</inkml:trace>
  <inkml:trace contextRef="#ctx0" brushRef="#br2" timeOffset="135587.8112">23249 3325 1913 0,'0'0'134'15,"0"0"-134"-15,-28-14 0 0,28 14 0 16,0 0 0-16,0 0-12 0,0 0-11 0,0 0-14 16,-29-21-26-16,29 21-63 0,0 0-109 0,0 0-373 15,0 0 29-15,-10-32 216 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14T02:39:26.744"/>
    </inkml:context>
    <inkml:brush xml:id="br0">
      <inkml:brushProperty name="width" value="0.05292" units="cm"/>
      <inkml:brushProperty name="height" value="0.05292" units="cm"/>
      <inkml:brushProperty name="color" value="#FFFF00"/>
    </inkml:brush>
    <inkml:brush xml:id="br1">
      <inkml:brushProperty name="width" value="0.05292" units="cm"/>
      <inkml:brushProperty name="height" value="0.05292" units="cm"/>
      <inkml:brushProperty name="color" value="#FFFFFF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2179 844 1001 0,'21'-36'123'0,"-23"12"-43"15,2 24-26-15,7-34-4 0,-7 34 0 0,11-30-2 16,-11 30-2-16,0 0-3 0,0 0-4 0,0 0-6 16,0 0-8-16,0 0-11 0,0 0-8 0,0 0-4 15,0 0-2-15,0 0-1 0,-14 32 3 0,0-2-5 16,-4 3 6-16,-5 10-7 0,-4-1 8 16,-3 6-8-16,-2 8 12 0,-1 0 17 0,-1 8-24 15,-5-1 31-15,5 7-23 0,-5-1 6 0,4 7 13 16,-2 0-13-16,1-1 10 0,3-6-14 0,3 0 9 15,3-9-12-15,6-8 3 0,5-9-10 0,5-1 3 16,8-9-8-16,4-1 5 0,6-2-4 0,6-5 3 16,1 1-4-16,-14-26-12 0,41 32 29 0,-15-18-30 15,8-5 32-15,3-4-16 16,11-3 0-16,3-7-1 0,8-6-14 0,3 0 31 16,3-3-32-16,1-2 25 0,-1 2-22 0,-4-3-8 15,1 6-10-15,-6-6-9 0,4 8-12 0,-6-11-15 16,8 15-25-16,-15-21-48 0,24 24-74 0,-26-17-209 15,9-8-31-15,12 17 219 0</inkml:trace>
  <inkml:trace contextRef="#ctx0" brushRef="#br0" timeOffset="234.5786">3351 1425 1227 0,'-35'-4'278'0,"35"4"-243"15,-34 23-28-15,34-23-6 0,-28 37-3 16,15-9 8-16,1 6-4 0,-2 5 7 0,-2 1-6 16,2 8 4-16,-1 1-9 0,3 2 6 0,1 4-9 15,3-8 10-15,2 2-10 0,3-6 8 0,3-3 11 16,0-3-34-16,5-2 22 0,-1-5-44 0,10 2-14 16,-14-32-38-16,30 42-40 0,-30-42-52 0,42 11-157 15,-10-4-79-15,-14-33 131 0,24 13 291 0</inkml:trace>
  <inkml:trace contextRef="#ctx0" brushRef="#br0" timeOffset="375.2561">3418 1037 1527 0,'-51'-14'47'0,"51"14"-21"0,-39-12-14 16,39 12-1-16,-28-2 1 0,28 2-6 15,0 0-8-15,0 0-23 0,0 0-26 0,0 0-29 16,19 35-54-16,-19-35-61 0,55 16-175 0,-11 2-109 15,-6-20 175-15</inkml:trace>
  <inkml:trace contextRef="#ctx0" brushRef="#br0" timeOffset="875.3433">4476 1353 1425 0,'-25'-13'30'0,"25"13"5"15,-50-14 7-15,50 14 7 0,-55 0-2 0,31 11-17 16,-12 3-14-16,4 10 7 0,-3 6-4 0,-1 13 9 16,1-1-3-16,3 11 0 0,0 3-10 0,6 1 6 15,3-5-10-15,3-1 7 0,8-7-8 16,7-8 1-16,5-10-7 0,0-26 0 0,19 32-4 16,-19-32 2-16,41 16-1 0,-15-15 1 15,3-6 3-15,4-9 1 0,4-7 4 0,2-11-3 16,4-8 3-16,-1-8-6 0,3-5 4 0,-1 2-7 15,-1-3 7-15,-3-1-9 0,-4 4 6 0,-4 3-6 16,-4 4 4-16,-5 4-5 0,-4 1 4 16,-4 7-5-16,-3 6 4 0,-12 26-6 0,14-28 1 15,-14 28-3-15,0 0 1 0,0 0 3 0,0 32-2 16,-2 3 5-16,-1 18-4 0,-3 12 7 0,-2 19-8 16,-7 10 10-16,0 8-12 0,-5 11 13 0,1 8-4 15,1 9-10-15,0 2 11 0,4 8-12 0,2-10 0 16,-1-10 15-16,3-9-14 0,1-16 14 0,0-9 4 15,0-7-12-15,-3-6 22 16,-1-5-14-16,-6-8 10 0,-3-7 8 0,1-11-8 16,-2-8 3-16,-2-6-9 0,1-5 2 0,-1-11-4 15,0-7-7-15,0-8-1 0,0-4 0 0,-1-9 0 16,-1-9-2-16,1-6-11 0,-3-12-10 0,10-2-1 16,-1-15-15-16,12 2-14 0,-3-15 7 0,14 5-50 15,-8-22-15-15,26 23-77 0,-24-34-125 0,22 24-216 16,6 8 32-16,-7-12 385 0</inkml:trace>
  <inkml:trace contextRef="#ctx0" brushRef="#br0" timeOffset="1344.1002">5542 741 1740 0,'-30'-3'36'0,"30"3"-16"0,-43 2-4 0,43-2 6 16,-35 19 4-16,35-19 0 0,-37 53-4 0,14-11 4 15,-6 7-7-15,1 10 5 0,0 6-13 0,-2 7-6 16,3 0 18-16,2 7-19 0,-3 1 16 16,5 2-13-16,0-1-7 0,2 2 0 0,1-5 0 15,2-6 0-15,4-5 0 0,2-7 0 16,3-4 0-16,4-7 0 0,1-10 0 0,4-4 0 15,0-35 0-15,5 41 0 0,-5-41 0 0,0 0 0 16,0 0 0-16,34 26 0 0,-34-26 0 0,27-8 0 16,-27 8 0-16,37-34 0 0,-14 2 0 0,3-6 0 15,1-6 0-15,3-4 0 0,-2-1 0 16,2 3 0-16,-1 0 0 0,-1 0 0 0,-1 6 0 16,-2 1 0-16,-2 6 0 0,-4 4 0 0,-19 29 0 15,28-33 0-15,-28 33 0 0,0 0 0 0,0 0 0 16,0 0 0-16,0 0 0 0,0 0 0 0,25 41 0 15,-18-15 0-15,0 6 0 0,-1 3 0 0,-1 2 0 16,-2 2 0-16,5 1 0 16,-3-3 0-16,6 2 0 0,-1-4 0 0,4-1-31 15,2-3-5-15,7-3-16 0,-23-28-5 0,59 39-29 16,-33-35-14-16,24 10-29 0,-20-37-82 0,36 9-178 16,-13-11-131-16,-2-22 85 0,18 13 435 0</inkml:trace>
  <inkml:trace contextRef="#ctx0" brushRef="#br0" timeOffset="1531.8226">6704 710 1450 0,'-25'-30'117'0,"25"30"-36"15,-32 12-20-15,32-12-11 0,-48 51-10 16,20-7-3-16,-8 11-11 0,-1 10 3 0,-2 7-13 16,0 7-9-16,4 6 14 0,3 3-20 0,4 0 16 15,5 5-8-15,5-4-13 0,4-3 8 0,5-2-21 16,2-6-6-16,9-4-12 0,-1-11-4 31,10 2-32-31,-11-24-48 0,28 24-110 0,-35-42-49 0,32 10-254 0,-11 3 55 0,-14-36 336 0</inkml:trace>
  <inkml:trace contextRef="#ctx0" brushRef="#br0" timeOffset="1703.6805">6073 1515 1379 0,'-7'-58'445'0,"7"58"-382"31,0 0-24-31,0 0 0 0,0 0 0 0,27 1 1 16,-27-1-37-16,58 6-3 0,-14-5 0 0,13 1 0 15,9-2 0-15,4-3 0 0,7-1 0 0,1-3 0 16,-2 5 0-16,-7-8-75 0,18 24-132 0,-41-25-430 16,28 11 5-16,-12-5 137 0</inkml:trace>
  <inkml:trace contextRef="#ctx0" brushRef="#br0" timeOffset="2313.1702">8786 1673 1152 0,'0'0'25'0,"15"-40"-4"32,-14 15 19-32,-1 25 14 0,0-44 16 0,0 44-1 15,-14-39-7-15,14 39-8 0,-32-30-4 0,32 30-10 16,-53-14-5-16,23 14-2 0,-9 4 2 0,2 4 4 16,-7 1-2-16,1 9-3 0,-5-4-3 0,6 9 1 15,-2 3-6-15,6 3 1 0,1 0-9 16,5 3 0-16,0 0-8 0,6 5 1 0,5-2-6 15,5 4 1-15,5-6-6 0,8 4 1 0,6-2-4 0,6-3 3 0,9 2-5 0,8-4-7 0,8-6 6 16,7-4-15-16,12-12 16 0,7-4-25 16,13-4-14-16,3-18 3 0,14 2-58 0,-7-29 1 31,27 18-80-31,-27-43-115 0,18 12-229 0,0-4 12 16,-18-10 343-16</inkml:trace>
  <inkml:trace contextRef="#ctx0" brushRef="#br0" timeOffset="2718.7295">9622 720 1787 0,'0'0'50'0,"-44"16"-22"0,44-16-6 16,-26 23-3-16,26-23 0 0,-20 41-8 0,11-11 4 16,-3 7-1-16,3 5 6 0,-2 4-8 15,4 8 4-15,0 1-6 0,0 5-7 0,0 3 16 16,2 4-19-16,-4 9 2 0,2-1-2 0,-4 8 0 0,0-2 0 0,-4 0 0 15,-1-3 0-15,-2-8 0 0,0-12 0 0,2 0 0 16,2-10 0-16,3-9 0 0,4-8 0 0,7-31 0 16,-3 34 0-16,3-34 0 0,0 0 0 15,0 0 0-15,0 0 0 0,0 0 0 0,28-23 0 16,-10-2 0-16,8-10 0 0,3-11 0 0,4-5 0 16,1 0 0-16,0-3 0 0,-2 6 0 0,-2 0 0 0,-4 3 0 15,-3 4 0-15,0 6 0 0,-3 5 0 0,-20 30 0 16,30-37 0-16,-30 37 0 0,0 0 0 0,0 0 0 15,25-4 0-15,-25 4 0 0,5 32 0 16,0-4 0-16,1 8 0 0,-1 4 0 0,0 4 0 31,1 0 0-31,-1-3 0 0,4 1 0 0,0-3-9 0,10 1-44 0,-1-5 0 0,10 6-20 0,-3-15-15 16,19 17-28-16,-19-35-86 0,39 29-144 0,-20-19-184 16,2-14 32-16,16 10 420 0</inkml:trace>
  <inkml:trace contextRef="#ctx0" brushRef="#br0" timeOffset="3089.8516">10632 1412 1672 0,'-48'-14'77'0,"23"11"-26"32,-7 1-7-32,2 7-5 0,-5 8-11 0,-1 8 0 15,-6 5-7-15,-1 9 4 0,-3 6-5 16,4 7 0-16,3-1-6 0,4 6-6 0,3-4-8 15,5 1 0-15,6-3 0 0,7-3 0 0,7-2 0 16,5-5 0-16,7-1 0 0,7-3 0 0,4-6 0 0,6-5 0 16,4 0 0-16,3-7 0 0,6-6 0 0,4-7 0 15,5-7 0-15,4-9 0 0,2-8 0 0,-3-2 0 16,1-11 0-16,-5-2 0 0,-1-6 0 16,-4-2 0-16,-5-3 0 0,-1-1 0 0,-5-2 0 15,-6 0 0-15,-3 1 0 0,-6 1 0 0,-3 5 0 16,-6 7 0-16,-3 9 0 0,0 3 0 0,0 25 0 15,-12-28 0-15,12 28 0 0,0 0 0 0,-34 3 0 16,34-3 0-16,-33 32 0 0,13-4 0 0,1 9 0 16,-1 6 0-16,4 1 0 0,2 0 0 0,9-2 0 15,1-3-21-15,10 1-22 0,-1-5-4 16,13 2-23-16,-4-12-12 0,18 12-32 0,-32-37-32 16,76 44-98-16,-44-25-304 0,17-19 57 0,11 6 251 15</inkml:trace>
  <inkml:trace contextRef="#ctx0" brushRef="#br0" timeOffset="3473.4553">11372 1448 1396 0,'-32'-14'245'16,"32"14"-173"-16,-51 14-19 0,51-14-1 0,-51 37-13 16,28-13-2-16,-4 5-8 0,4 6 1 0,2 2-7 15,3 5-2-15,2-1-11 0,4-1 0 0,1 1-5 16,6-3 1-16,3-1-7 0,4-2 4 0,1-3-5 15,6-4 4-15,0-3-4 16,-9-25 4-16,21 39-4 0,-21-39 3 0,0 0 0 0,32 19 2 16,-32-19 3-16,0 0 1 0,36-23-6 0,-36 23-1 31,37-46 0-31,-12 13 0 0,-1-8 0 0,1-1 0 16,-2 0 0-16,-2 1 0 0,-1-1 0 0,-2 3 0 15,-2 1 0-15,-2-1 0 0,-2 5 0 0,2 3 0 16,0 4 0-16,-14 27 0 0,31-38 0 15,-31 38 0-15,0 0 0 0,31-11 0 0,-31 11 0 0,0 0 0 0,27 37 0 0,-16-11 0 16,-3 8 0-16,1 6 0 0,-2 3 0 0,-1-1 0 16,-1 0 0-1,0-3 0-15,2 1-8 0,1-4-17 0,6 1-8 16,0-7-2-16,9 0-12 0,-23-30-3 0,49 44-21 16,-22-36-8-16,14 8-25 0,-11-19-16 0,25 13-27 15,-20-31-43-15,33 16-52 0,-17-11-167 16,-5-21 18-16,19 23 296 0</inkml:trace>
  <inkml:trace contextRef="#ctx0" brushRef="#br0" timeOffset="3996.8056">12385 1573 1126 0,'-16'-48'223'0,"16"48"-55"0,-7-51-31 0,7 51-31 15,-16-42-26-15,16 42-21 0,-28-34-8 0,28 34-6 16,-37-19-10-16,37 19-18 0,-48-5-17 16,21 8 0-16,-1 4 0 0,0 7 0 0,-4 8 0 15,-2 4 0-15,2 6 0 0,2 8 0 0,4-1 0 0,4 7 0 16,5-4 0-16,6 0 0 0,4-1 0 0,7-4 0 15,5-2 0-15,4-3 0 0,7-4 0 0,4 0 0 16,6-5 0-16,2-5 0 0,6-4 0 0,2-7 0 16,1-9 0-16,3-7 0 0,-1-5 0 0,2-7 0 15,-4-7 0-15,1-4 0 0,-5-5 0 16,1-5 0-16,-4-1 0 0,-5-1 0 0,-2-1 0 16,-4 2 0-16,-1 3 0 0,-4 1 0 0,-2 9 0 15,-12 30 0-15,8-39 0 0,-8 39 0 0,0 0 0 16,0 0 0-16,0 0 0 0,-38 2 0 0,38-2 0 15,-37 55 0-15,12-8 0 0,-3 8 0 0,0 7 0 16,-1 3 0-16,6 9 0 0,0 1 0 16,4 10 0-16,3 1 0 0,-2 1 0 15,2-1 0-15,-1-3 0 0,2 1 0 0,3-1 0 16,1-4 0-16,-1-1 0 0,0-6 0 0,-4-2 0 16,0-3 0-16,2-5 0 0,-4 0 0 0,2-6 0 15,0-5 0-15,-2-5 0 0,-1-6 0 0,1-6 0 16,-1-10 0-16,19-24 0 0,-32 27 0 0,32-27 0 15,-27 0 0-15,27 0 0 0,-28-27 0 16,28 27 0-16,-30-49 0 0,17 16 0 0,3-6 0 16,3-7 0-16,3-8 0 0,8-12 0 0,3-8 0 15,9-12 0-15,8-7 0 0,10-6 0 0,9-1-9 16,6 6 9-16,6 12-6 0,3 9 8 0,-1 15-6 16,-2 11-6-16,-9 8 16 0,-2 7-35 15,-5 4 3-15,0 5-39 0,-10-7-52 0,24 29-104 16,-36-28-255-16,28 17-99 0,-1 3 59 15,-12-19 516-15</inkml:trace>
  <inkml:trace contextRef="#ctx0" brushRef="#br0" timeOffset="4528.224">13030 1784 1426 0,'-36'0'116'0,"36"0"-91"16,0 0-12-16,0 0 6 0,0 0 11 0,0 0 6 15,0 0 5-15,41-10-2 0,-41 10-5 16,52-16-13-16,-17 2-6 0,4-2-3 0,3-4 4 16,3-1 0-16,-1-2 3 0,2 2-7 0,-2-5 3 15,-1 3-5-15,-2-2 2 0,-8 2-4 0,-6 4 2 16,-27 19-2-16,33-35 5 0,-33 35 0 0,13-30 6 15,-13 30-3-15,-5-27-3 0,5 27-4 0,-23-24-3 16,23 24-3-16,-41-18-1 0,14 13-2 16,-3 3 0-16,0 2 0 0,-4 2 0 0,1 3 0 15,1 4 0-15,-4 3 0 0,1 6 0 0,0 5 0 16,-4 3 0-16,3 6 0 0,1-2 0 0,6 7 0 16,6-2 0-16,6 0 0 0,8 0 0 15,4 1 0-15,6-5 0 0,6 3 0 0,8-4 0 16,6-2 0-16,9-2-12 0,5-6-21 0,13-1-18 15,2-12-12-15,19 2-46 0,-9-25-61 16,39 27-150-16,-10-29-273 0,-4-7 69 0,7 10 353 16</inkml:trace>
  <inkml:trace contextRef="#ctx0" brushRef="#br0" timeOffset="4825.2107">14165 1330 1621 0,'-28'12'218'0,"-15"-10"-173"0,3 8-7 0,-6 1-5 15,1 7-5-15,-3 1-13 0,1 6-2 16,1-4 1-16,5 2 3 0,9-6-12 0,32-17-5 16,-34 28 0-16,34-28 0 0,0 0 0 0,7 30 0 15,-7-30 0-15,36 21 0 0,-6-13 0 0,5-5 0 16,10-1 0-16,2-2 0 0,7 0 0 0,-3 2 0 16,-1-2 0-16,-6 3 0 0,-11 2 0 15,-4 4 0-15,-29-9 0 0,32 20 0 0,-32-20 0 16,10 37 0-16,-10-37 0 0,-12 49 0 0,-6-17 0 15,-7 1 0-15,-10 0 0 0,-8 3 0 0,-4-1 0 16,-5-7 0-16,3-1 0 0,3-3 0 0,5-6 0 16,5-2 0-16,10-6 0 0,26-10 0 15,-32 11-24-15,32-11-29 0,0 0-43 0,0 0-65 16,0 0-181-16,37-39-278 0,-8 13 64 16,10 8 362-16</inkml:trace>
  <inkml:trace contextRef="#ctx0" brushRef="#br0" timeOffset="5528.4411">15862 1351 1288 0,'-27'-2'224'0,"2"2"-191"0,1 5-12 0,-5-1 0 16,5 6 2-16,-8 1-6 0,2 3 0 15,-6-2 3-15,2 6 7 0,-3-6-2 0,9 6-2 16,-2-4-8-16,30-14 2 0,-41 28-1 0,41-28 0 16,0 0-8-16,-25 21-4 0,25-21-5 15,0 0 0-15,0 0-1 0,0 0 1 0,34 30 0 16,-34-30 2-16,46 20-2 0,-16-11 1 0,6 1 0 15,4 1 0-15,1-1 0 0,2 3 2 0,-1-3-3 16,-1 4 2-16,-4 0-2 0,-5 0 1 0,-6 0-1 16,-26-14 2-16,38 23-1 0,-38-23 4 0,0 0 3 15,24 29 4-15,-24-29 3 0,0 0 3 0,0 0-3 16,-8 26 1-16,8-26-5 0,0 0-3 16,-45 28-3-16,20-17 0 0,-3-1-3 0,-4 1 0 15,-3-1-1-15,3-1 1 0,4-2-3 16,28-7 2-16,-39 13-9 0,39-13-8 0,0 0-17 15,-30 0-27-15,30 0-55 0,0 0-75 0,0 0-108 16,26 3-263-16,-26-3 72 0,53-19 352 0</inkml:trace>
  <inkml:trace contextRef="#ctx0" brushRef="#br0" timeOffset="6137.9466">16430 1381 1398 0,'0'0'87'0,"0"0"-46"0,0 0-4 0,0 0 0 16,0 0-10-16,-32 9-15 0,32-9 4 16,-23 28 6-16,23-28 10 0,-24 49-2 0,13-14 2 15,-1 1-9-15,1 9 5 0,-1-2-8 0,1 8 3 16,-1 0-7-16,-1-2 2 0,1 2-8 0,1-3 9 16,1-6-9-16,1-5 5 0,2-5-8 0,-1-4-2 15,8-28-6-15,-7 42-7 0,7-42 10 0,0 0-11 16,0 0 11-16,0 0-1 0,0 0 2 0,0 0 0 15,0 0 1-15,0 0 12 0,20-25-12 16,-6-6 9-16,2-6-9 0,0-6-7 0,5-2 7 16,-1-1-6-16,-1 0 7 0,2-1-6 0,-3-1 6 15,0-1-7-15,-4-6 6 0,0-1-6 16,2-2 5-16,-3-1-6 0,1 7 6 0,-2 6-6 16,-1 9 5-16,-1 10-3 0,-10 27 2 0,0 0-1 15,0 0-2-15,0 0 1 0,0 0-3 16,25-10 3-16,-25 10 0 0,23 25 0 0,-23-25 1 15,44 40 1-15,-19-19-2 0,4 9 2 0,1 0-4 16,2 0 5-16,-1 2-4 0,1 1 5 0,2 1-5 16,-6 1-1-16,1 0-6 0,-5-3 2 0,-2-1-5 15,-6-2 6-15,-4-1-1 0,-12-28 4 0,4 46 0 16,-4-46 5-16,-23 44-3 0,23-44 4 0,-50 40-4 16,16-22 2-16,-3-2-1 15,-4-6 2-15,1 1-1 0,-1-2-1 0,-2-4 0 16,3 2 1-16,-1-4 0 0,0 1 2 0,4-2 1 15,2-1 2-15,3 3 1 0,3 0-1 0,5 3-2 16,24-7 0-16,-38 12-1 0,38-12-1 0,0 0-1 16,-32 42 1-16,22-15 0 0,-1 8-7 0,2 5 23 15,-1 8-21-15,-3 3 20 0,-1 5-10 0,-2 1-6 16,-1 6 7-16,-3 2-7 0,-3 4 1 16,-4-2-2-16,-1-4 0 0,2-5 0 0,-1-7 0 15,6-7-1-15,5-7-11 0,9-7-20 0,7-30-16 16,1 44-37-16,-1-44-38 0,38 22-85 0,-29-49-188 15,31 8-156-15,10-8 20 0,-8-27 475 0</inkml:trace>
  <inkml:trace contextRef="#ctx0" brushRef="#br0" timeOffset="6559.8275">16903 1809 1379 0,'0'0'151'16,"0"0"-116"-16,0 0-9 0,0 0 2 16,0 0-4-16,0 0-7 0,0 0 3 15,0 0 8-15,29 9 1 0,-29-9-2 0,0 0-5 16,39-9-2-16,-15 3-1 0,5-1 0 0,4-1-7 16,6-3-4-16,4 0-2 0,3-1 1 0,5 0-3 15,1-4 2-15,1-2-4 0,2 4 1 0,-1-3-3 16,-2-3 2-16,-1 1-2 0,-7 0 2 0,-3 1-2 15,-5-1 2-15,-6-1-2 0,-4 1 4 16,-26 19-4-16,29-37 3 0,-29 37-3 0,7-41 3 16,-7 41-6-16,-13-40 2 0,13 40-4 0,-33-32 3 15,33 32 1-15,-52-19 4 0,22 15 2 0,-2 8 3 16,-3 5 3-16,-2 3 1 0,-2 9 3 0,-6 4 0 16,3 5 5-16,-4 7-6 0,2 1 5 0,5 6-7 15,3-1 2-15,6 1-11 16,9-6-3-16,3-1 0 0,8 0 0 0,8-3 0 15,5-4 0-15,10 0 0 0,4-6 0 0,8-2 0 16,9-3 0-16,10-3-5 0,6-9-16 0,12-4-22 16,0-6-11-16,16 1-30 0,-9-17-43 0,26 24-102 15,-31-28-300-15,16 5-19 0,-4 1 142 0</inkml:trace>
  <inkml:trace contextRef="#ctx0" brushRef="#br0" timeOffset="6932.8406">17968 1569 1618 0,'0'0'59'0,"-41"35"-40"15,41-35 1-15,-13 29-4 0,13-29-4 0,18 28-2 16,-18-28 10-16,48 19 4 0,-9-12 4 16,5-7-9-16,11-3-5 0,5-4-3 0,4-4-5 15,0-1 0-15,0-6-7 0,-4-1 2 0,-5-1-1 16,-7-2 0-16,-6 0 0 0,-5 3 0 0,-7-2-3 15,-5 0 2-15,-25 21-3 0,29-41 7 0,-29 41-2 16,3-39 3-16,-3 39 3 0,-14-37 2 0,14 37-3 16,-34-31 4-16,34 31-4 0,-51-25 1 15,23 20 1-15,-4 3 2 0,0 6-2 16,-5 3-1-16,-1 10 2 0,-2 3-3 0,-3 4 2 16,-1 4-5-16,-2 2 3 0,5 2-5 0,0 7 4 15,6-2-3-15,7 2 1 0,6-2-2 0,6-2 1 16,9-2-5-1,6 1 3-15,6-3-5 0,6-1-1 0,8-3-7 16,4-3-3-16,11-4-11 0,5-6-4 0,8 0-16 16,5-14-20-16,13 9-40 0,-12-23-33 0,32 24-50 0,-31-36-72 15,25 8-223-15,-1 13 17 0,-23-27 330 0</inkml:trace>
  <inkml:trace contextRef="#ctx0" brushRef="#br0" timeOffset="7278.722">19248 1423 1233 0,'-48'-55'374'0,"48"55"-270"0,-51-21-34 16,24 18-10-16,-10-1-19 0,2 8-10 0,-4 1-2 16,0 11 3-16,-4 2-4 0,3 4 0 0,-3 7-11 15,2 4-17-15,1 6 0 0,2 5 0 16,3 2 0-16,5 1 0 0,5-3 0 0,9-3 0 16,4-4 0-16,10-4 0 15,7-3 0-15,6-5 0 0,-11-25 0 0,39 37 0 16,-7-28 0-16,0-4 0 0,7-10 0 15,5-8 0-15,7-10 0 0,8-10 0 0,6-9 0 0,4-9 0 16,4-8 0-16,3 0 0 0,-5-3 0 0,-2 4 0 0,-5-2 0 16,-4-2 0-16,-2 2 0 0,-3-3 0 15,-5 3 0-15,-4 0 0 0,-5 2 0 0,-9 5 0 16,-6 15 0-16,-10 8 0 0,-16 30 0 0,0 0 0 16,0 0 0-16,0 0 0 0,-28 5 0 15,3 23 0-15,-14 18 0 0,-4 10 0 0,-8 13 0 16,-4 5 0-16,4 3 0 0,3 4 0 0,9-1 0 15,9-8 0-15,10-2 0 0,8-12 0 0,17 1-49 0,-6-26-111 16,40 22-246-16,-22-31-242 0,15-4 54 0,9-1 405 16</inkml:trace>
  <inkml:trace contextRef="#ctx0" brushRef="#br0" timeOffset="8177.8692">20663 1421 1112 0,'0'0'272'0,"0"0"-243"0,0 0-18 0,-26 7 4 0,26-7 0 0,-27 34 7 0,27-34 4 0,-32 49 13 16,11-22 1-16,7 6 2 0,-6-3-20 31,8 2-1-31,1-6-5 0,6 2 3 0,5-28-6 15,2 43-2-15,-2-43-6 0,17 31 1 0,-17-31-2 0,32 25 2 0,-32-25 0 16,50 12 3-16,-18-12 2 0,5-5-1 0,0-4 0 16,6-5-5-16,-3 0-1 0,3-2-3 15,-4-3 2-15,-4-4-2 0,-3 3 3 0,-4-2-5 0,-1-1 5 16,0 2-6-16,-27 21 5 16,40-43-4-16,-40 43 2 0,30-39-2 0,-30 39 3 15,22-31-2-15,-22 31 2 0,0 0-1 0,0 0 1 16,0 0 1-16,0 0 2 0,0 0 3 0,0 0-1 15,0 0 0-15,0 0-3 0,0 0-1 0,-9 33 0 0,2-5 5 0,-2 2-2 16,4 6 4-16,-2-1-7 0,3-2 3 0,2 6-5 16,4-4 6-16,0-1-4 0,7-3 6 15,-1-8-4-15,-8-23 3 0,36 39 1 0,-11-27 3 32,1-5 5-32,4-3 2 0,-1-9 3 0,3-2-3 15,-2-7 0-15,2-4-15 0,-4-10-4 0,-3 1 0 0,-1-4 0 16,-1-5 0-16,-5-1 0 0,0-1 0 0,-7-6 0 15,-4 3 0-15,-4 2 0 0,-3-1 0 0,-3 5-5 16,-4-1-30-16,3 5-9 0,-7-5-21 16,10 12-23-16,-14-13-31 0,15 37-44 0,-8-48-84 15,24 24-292-15,-16 24 49 0,12-37 239 0</inkml:trace>
  <inkml:trace contextRef="#ctx0" brushRef="#br0" timeOffset="8601.3316">22080 884 1512 0,'-16'-35'96'0,"16"35"-36"0,0 0 2 0,0 0-1 16,0 0-16-16,0 0-16 0,0 0-10 0,0 0-4 16,0 0-4-16,-12 46 1 0,6-11 1 0,1 7 7 15,-4 6-6-15,2 6-8 0,-5 1 16 16,1 7-21-16,-1 1 21 0,-4 2-6 0,0-1-6 15,2 1-9-15,-4-4-1 0,2 1 0 0,-2-7 0 16,4-4 0-16,2-7 0 0,5-9 0 0,3-5 0 16,2-2 0-16,2-28 0 0,6 35 0 15,-6-35 0-15,0 0 0 0,0 0 0 0,0 0 0 16,32 4 0-16,-32-4 0 0,37-32 0 0,-9 6 0 16,0-6 0-16,2-3 0 0,2-2 0 15,0 2 0-15,-2-4 0 0,-3 4 0 0,-2 3 0 16,-2 4 0-16,-23 28 0 0,33-41 0 0,-33 41 0 15,0 0 0-15,0 0 0 0,0 0 0 0,0 0 0 16,0 0 0-16,0 0 0 0,0 0 0 0,11 48 0 16,-18-15 0-16,-2 4 0 0,0-3 0 0,4 3 0 15,0-6-1-15,6 1-40 0,-1-4-3 0,9 2-16 16,-9-30-8-16,29 51-32 0,-29-51-20 16,49 37-52-16,-49-37-41 0,59 13-95 15,-17-6-179-15,-17-25 84 0,26 25 374 0</inkml:trace>
  <inkml:trace contextRef="#ctx0" brushRef="#br0" timeOffset="8960.7808">22507 1474 1317 0,'0'0'93'0,"0"0"-50"0,-4 34 3 15,4-34 2-15,11 24 3 0,-11-24-2 0,21 25 3 16,-21-25-3-16,34 25-10 0,-34-25-14 15,49 17-3-15,-18-12-6 0,2-1-3 0,3-4-5 16,1-4-3-16,0 3-1 0,4-5-2 16,-1-2 1-16,1 1-2 0,-7-4 1 0,-2-3-1 15,-4 0 2-15,-28 14-1 0,44-28 1 0,-44 28-3 16,25-34 3-16,-25 34-1 0,11-32 1 0,-11 32-3 16,-9-37 2-16,9 37-6 0,-28-35 2 0,28 35-3 15,-50-21 4-15,22 16 0 0,-4 7 1 0,-2 3 1 16,-1 5-1-16,-4 8 2 0,2 1-1 0,-2 6 4 15,0 3-2-15,3 6 8 0,1-1-5 16,5 8 6-16,5-3-8 0,5 1 1 0,8 0-6 16,7-7 1-16,6-2-5 0,8-4 0 15,7 0-10-15,-16-26-4 0,52 44-16 0,-21-35-13 16,19 7-35-16,-9-25-35 0,26 22-52 0,-19-33-55 16,33 8-202-16,-4 5-59 0,-14-23 180 0</inkml:trace>
  <inkml:trace contextRef="#ctx0" brushRef="#br0" timeOffset="9320.3255">23509 1361 1508 0,'0'0'134'0,"-32"29"-76"16,32-29-2-16,-44 37-3 0,26-13-10 16,-3-1-13-16,3 11 3 0,1-4-3 15,1 5-1-15,2-2-12 0,3 1 1 0,0-6-7 16,6-3 0-16,5-25-8 0,-4 40-1 0,4-40-2 15,6 30 2-15,-6-30 0 0,0 0 0 0,0 0 0 16,18 26-1-16,-18-26 1 0,0 0-2 0,0 0 0 16,28-15 0-16,-28 15 0 0,25-30 0 0,-25 30 0 15,33-50 0-15,-13 20 0 0,1-5 0 0,0 2 0 16,2-6 0-16,0 4 0 0,0-1 0 16,2 1 0-16,2 4 0 0,1-1 0 0,2 4 0 15,-3 3 0-15,-1 4 0 0,-26 21 0 0,46-23 0 16,-46 23 0-16,32 0 0 0,-32 0 0 15,0 0 0-15,27 39 0 0,-18-11 0 0,-2 5 0 16,-4 3 0-16,1 4 0 0,-6 2 0 0,0 2 0 16,-1 4 0-16,-1-4 0 0,-1-4 0 15,5-1 0-15,0-5 0 0,5 1-41 0,-1-10-16 16,12 3-47-16,-16-28-60 0,35 37-181 0,-35-37-253 16,0 0 66-16,41 14 327 0</inkml:trace>
  <inkml:trace contextRef="#ctx0" brushRef="#br0" timeOffset="10132.9411">1061 3588 1119 0,'0'0'85'0,"9"-27"-24"0,-9 27-5 16,12-40 12-16,-12 40 1 0,22-41-12 0,-22 41-14 15,23-40-4-15,-23 40-6 0,21-36 4 0,-21 36-2 16,0 0-3-16,21-24-8 0,-21 24-6 0,0 0-6 16,0 0-4-16,0 0-2 0,0 0-3 0,0 0 2 15,2 35 0-15,-2-9 3 0,2 13-4 16,-2 2 4-16,-2 3-9 0,-2 0 5 0,-1-4-6 16,0-1 4-16,1 5-5 0,2-3 4 15,2-3-8-15,0-4-18 0,6-3 9 0,-6-31-54 16,17 53-6-16,-17-53-56 0,32 43-36 0,-32-43-65 15,34-13-283-15,-2 6 70 0,-11-28 300 0</inkml:trace>
  <inkml:trace contextRef="#ctx0" brushRef="#br0" timeOffset="10289.2628">1222 2941 1360 0,'-40'-12'216'16,"9"22"-166"-16,1-6-19 0,30-4-8 0,-32 9 0 15,32-9-7-15,0 0-20 0,0 0-12 16,0 0-9-16,0 0-10 0,41 9-10 16,-16-22-22-16,23 13-63 0,-18-31-105 0,27 9-259 15,-1 1-11-15,-4-16 343 0</inkml:trace>
  <inkml:trace contextRef="#ctx0" brushRef="#br0" timeOffset="10492.3358">2030 2774 1305 0,'-20'40'34'16,"-1"4"-23"-16,7 4 13 0,-2 3 23 0,9 7-21 15,-7-5 30-15,10 12-34 0,-5 0-3 16,6 11 5-16,-1 0-15 0,3 3 9 0,-1-3-14 16,2-8 14-16,0-1-16 0,0-7 8 0,2-5-12 15,3-6 7-15,2-3 0 0,-2-16-44 16,11 2 0-16,-16-32-68 0,34 31-150 0,-34-31-130 15,0 0-125-15,44-15 217 0</inkml:trace>
  <inkml:trace contextRef="#ctx0" brushRef="#br0" timeOffset="10664.1826">1771 3278 1640 0,'0'0'124'0,"0"0"-63"0,0 0-29 16,0 0-14-16,0 0-9 0,0 0-8 0,0 0-2 15,0 0 0-15,0 0 1 0,52 14-1 0,-10-18-1 16,11-3-11-16,9-5-18 0,14 1-37 0,-8-19-67 16,36 32-186-16,-22-23-258 0,10 0 17 0,5 12 392 15</inkml:trace>
  <inkml:trace contextRef="#ctx0" brushRef="#br0" timeOffset="11544.4951">3923 3577 1199 0,'-48'-30'93'0,"48"30"-23"0,-37-23-8 0,37 23-2 16,-35-28 2-16,35 28-13 0,-36-33-7 0,36 33-6 16,-37-37-4-16,37 37-7 0,-35-32-2 0,35 32-5 15,-38-25 2-15,38 25 0 0,-40-12-1 0,40 12-2 16,-43 3-6-16,43-3-2 0,-49 25-3 16,24-6 1-16,-5 6 1 0,1 7 5 0,-1-1-2 15,2 5 5-15,3-3-6 0,4 1 2 0,3-4-6 16,6-2-1-16,5 0-4 0,5-2 2 0,2-26-5 15,12 46 4-15,-12-46-5 0,34 44 3 16,-7-26-2-16,3-2 1 0,7-6-1 0,5-5 2 16,6-6-1-16,5-6 0 0,4-9 2 0,1-5-2 15,-1-2 3-15,-4-5-3 0,-3-1 3 16,-6-2-4-16,-5 1 4 0,-7 0-5 0,-5 2 3 16,-6-1-3-16,-4 0 5 0,-6 2-4 0,-2-1 5 15,-4 2-4-15,-5 26 3 0,2-44-1 0,-2 44 1 16,-9-30 0-16,9 30 0 0,0 0-1 0,0 0 0 15,0 0-2-15,-25-16-1 0,25 16 0 0,0 0-2 16,-10 33 3-16,4-3-2 0,1 12 4 0,0 11-5 16,-2 11 6-16,0 4-7 0,-2 10 9 15,2 6 5-15,-4 4-16 0,2 4 16 0,-1 1-16 16,-1-5 2-16,2 4 10 0,-3-7-10 16,1-8 10-16,-3-3-10 0,2-5 13 0,-8-8-4 15,1-3 11-15,-8-6 9 0,0-5-20 0,-1-8 20 16,-2-4-22-16,-2-9 6 0,0-4 1 0,0-8-9 15,0-7 0-15,4-6-5 0,0-9-12 16,3-3-7-16,-3-8-14 0,5-6-5 0,0-8 2 16,12-1-52-16,-5-17-8 0,30 21-101 0,-28-39-108 15,25 22-224-15,6 1 17 0,-4-12 396 0</inkml:trace>
  <inkml:trace contextRef="#ctx0" brushRef="#br0" timeOffset="11940.8629">5057 3455 1560 0,'-25'-29'100'0,"25"29"-49"0,-27-27-5 16,27 27-3-16,-28-21-5 0,28 21-11 15,-36-11-4-15,36 11-1 0,-42 2-2 0,42-2-2 16,-48 18-4-16,22-1 0 0,-3 5-3 0,3 4 5 15,-4 4-2-15,5 7 0 0,-2 2-4 0,6 3-4 16,3-2-6-16,6 3 0 0,3-5 0 0,5 1 0 16,8-4 0-16,3-5 0 0,5 0 0 0,6-5 0 15,-18-25 0-15,53 42 0 0,-19-29 0 0,5-6 0 16,3-7 0-16,1-6 0 0,1-4 0 16,2-4 0-16,-3-7 0 0,-2-4 0 0,-3-3 0 15,-6-6 0-15,0 1 0 0,-7-6 0 0,-5 4 0 16,-5-6 0-16,-4 3 0 0,-4-3 0 0,-7 2 0 15,-3-1 0-15,-4-1 0 0,-6 1 0 0,-1 1-10 16,-5 2-12-16,-3 5-2 0,-1 1-10 0,23 31 0 31,-37-41-9-31,37 41-7 0,-32-18-24 16,32 18-41-16,-28 0-73 0,38 30-139 0,-10-30-201 16,-3 29 33-16,15 4 393 0</inkml:trace>
  <inkml:trace contextRef="#ctx0" brushRef="#br0" timeOffset="12350.7882">5604 3389 1398 0,'0'0'185'0,"0"0"-133"0,-4 30-5 15,4-30 0-15,0 0-3 0,-17 24-6 0,17-24-9 16,0 0-9-16,5 34-2 0,-5-34-5 0,0 0-1 0,39 21-3 15,-14-14 0-15,3-7 0 0,6 0-1 16,-1-7-2-16,5 3-1 0,2-6-1 0,-1-1-1 0,4-5 2 16,-3 0-1-16,-2-3 2 0,-3 1 0 0,-7-4 2 15,-3 0-3-15,-25 22 1 0,41-44-4 16,-41 44 3-16,26-44-3 0,-26 44 3 0,13-40 0 16,-13 40 1-16,-4-41 0 15,4 41-1-15,-17-38-3 0,17 38-1 0,-39-30-3 0,12 21 0 16,-1 4-1-16,-6 6 1 0,0 5 1 15,-3 8-1-15,-3 5 2 0,-1 6-3 0,-2 6 3 16,1 6-2-16,3 2 3 0,3 3-4 0,8 2 6 16,5 2-6-16,9-2 4 0,7 0-5 0,9-1 4 15,8-6-6-15,10-2 3 0,8-5-12 0,6-4-6 16,12-5-17-16,0-12-13 0,16 2-29 0,-4-22-29 16,27 18-75-16,-25-39-148 0,27 15-210 0,2-1 17 15,-15-19 419-15</inkml:trace>
  <inkml:trace contextRef="#ctx0" brushRef="#br0" timeOffset="12658.6947">6884 3001 1769 0,'-26'-3'55'0,"-4"1"-29"16,1 7 4-16,-1 2-4 0,-3 5-5 16,-6 6-11-16,1 5 3 0,-1 2 2 0,8 1 6 15,-1-1-7-15,9 3-2 0,23-28-9 0,-32 44 1 16,32-44-5-16,-2 40 1 0,2-40-2 0,20 32 1 15,-20-32-1-15,31 28 3 0,-31-28-3 16,41 20 2-16,-18-13-1 0,2 0 1 0,2 0-1 16,-3-4 1-16,1 4 0 0,-25-7 0 0,41 13 0 15,-41-13 0-15,32 14-1 0,-32-14 1 0,0 0 0 16,30 32 1-16,-30-32-2 0,14 28 1 0,-14-28 0 16,5 38-5-16,-5-38-1 0,-9 48 3 0,-3-20-2 15,-6-1 8-15,-6 1-5 0,-5 2 4 0,-3-4-4 16,2-1 3-16,0-4-6 0,5-3-1 0,25-18-10 15,-37 29-7-15,37-29-18 0,-25 16-13 0,25-16-52 32,0 0-77-32,0 0-173 0,0 0-231 15,27-17 75-15,-4 6 410 0</inkml:trace>
  <inkml:trace contextRef="#ctx0" brushRef="#br0" timeOffset="13177.9948">8147 3158 1230 0,'0'0'96'0,"0"0"-31"16,4-25-6-16,-4 25-7 0,0 0-6 16,0 0-4-16,0 0 4 0,0 0 5 0,0 0-4 15,0 0-9-15,0 0-18 0,0 0-8 0,0 0-7 16,-13 48 1-16,1-20-6 0,-1 7 4 0,-1-1-6 15,0-1 5-15,0-1-5 0,2 1 4 0,1-3-6 16,2 0 0-16,6-2-14 0,3-28-10 0,1 51-32 16,-1-51-21-16,22 43-48 0,-22-43-62 0,37 19-149 15,-11-8-170-15,-26-11 59 0,57 0 448 16</inkml:trace>
  <inkml:trace contextRef="#ctx0" brushRef="#br0" timeOffset="13615.7079">8307 2899 1439 0,'0'0'66'0,"0"0"-56"0,0 0-7 16,0 0 9-16,0 0 14 0,0 0 16 0,0 0 7 16,0 0 4-16,40 33-5 0,-40-33-6 15,34 13-7-15,-34-13-6 0,37 10-4 0,-37-10-3 16,37 14-20-16,-37-14 24 0,39 23-32 0,-39-23 24 15,36 32-9-15,-36-32-4 0,26 46 5 16,-17-20-3-16,0 4 4 0,-6 4-4 0,-1 3 4 16,-4 3-5-16,-1-3 2 0,-4 5-5 0,-2-1 2 15,-3 3-4-15,-1-4 3 0,-1-1-3 0,3-7 3 16,1-2-5-16,10-30 3 0,-11 39-4 0,11-39 2 16,0 0-2-16,0 0-1 0,0 0-1 0,0 0 2 15,0 0 1-15,34 14 0 0,-34-14 3 0,35-34-2 16,-12 4 3-16,2-3-4 0,0-4 5 15,0-2-6-15,-2 0 6 0,0 4-3 0,-4 2 2 16,1-1-2-16,-3 6 2 0,-1-2-4 0,0 2 5 16,0 1-5-16,-16 27 2 0,30-35-1 15,-30 35 0-15,0 0-1 0,25-10 0 0,-25 10 0 16,0 0 0-16,0 0 1 0,27 40 0 0,-19-15 0 16,1 6-5-16,-3 1-3 0,1 5-13 0,-4-2-8 15,6 2-16-15,-5 0-7 0,12 2-30 16,-16-39-25-16,42 62-68 0,-42-62-103 0,41 10-263 15,-2-3 27-15,-9-21 336 0</inkml:trace>
  <inkml:trace contextRef="#ctx0" brushRef="#br0" timeOffset="13850.003">9753 2557 1529 0,'-60'36'137'0,"44"-7"-101"0,-5 3-11 16,5 12 11-16,-5 2-4 0,3 9 1 0,-1-1-11 16,3 3-11-16,0 1 20 0,5 2-30 0,1-2 15 15,2 2-10-15,5-4-10 0,-2 2 4 16,3-5-15-16,0-2-3 0,4 0-19 16,-4-11-6-16,11 3-31 0,-9-43-41 0,21 67-142 0,-21-67-200 15,9 28-71-15,-9-28 162 0</inkml:trace>
  <inkml:trace contextRef="#ctx0" brushRef="#br0" timeOffset="14287.6791">9399 3050 1294 0,'0'0'236'0,"0"0"-199"15,0 0-23-15,0 0 4 0,0 0 3 0,0 0 11 16,0 0 6-16,34 29 3 0,-8-24-5 0,8 4-4 15,3-6-7-15,6 2-2 0,-1-3-3 16,1 2-1-16,-2-2-5 0,-1-1-3 16,1 1 2-16,0 0 4 0,-4 0-2 0,0-1-1 15,-5-1-6-15,-2-1-5 0,-30 1 0 0,41 0 3 16,-41 0 3-16,0 0 2 0,0 0 0 0,25-4-1 16,-25 4-3-16,0 0 0 0,0 0-5 0,0 0-2 15,0 0 0-15,0 0 0 0,0 0 0 0,0 0 0 16,-11 25 0-16,11-25 0 0,-11 38 0 15,6-11 0-15,-6 3 0 0,3 2 0 0,-1-1 0 16,0 3 0-16,4-3 0 0,1 5 0 0,4-6 0 16,5 1 0-16,2-4 0 0,-7-27 0 0,27 45 0 15,-27-45 0-15,44 36 0 0,-15-28 0 0,1 0 0 16,3-8 0-16,6-8 0 0,2 1 0 0,2-10 0 16,-3-4 0-16,-2-9 0 0,-8-4 0 15,-6-4 0-15,-6-1 0 0,-5-2 0 16,-6-3 0-16,-9 2 0 0,-7 1 0 0,-5 3 0 15,-6-1 0-15,-4 2 0 0,-7 4-25 0,1 4-5 16,-7 5-15-16,2 13-1 0,-4 2-10 0,5 20-15 16,-8-2-23-16,17 29-52 0,-27-20-101 0,31 24-311 15,2 6 51-15,-3-16 286 0</inkml:trace>
  <inkml:trace contextRef="#ctx0" brushRef="#br0" timeOffset="15553.4988">12630 3080 1109 0,'0'0'265'15,"0"0"-191"-15,-25-23-14 0,25 23 3 0,-25-17-2 16,25 17-15-16,-37-9-11 0,12 7-5 0,25 2-1 16,-51 11-6-16,24 3-2 0,-5-2-3 15,2 9 6-15,-3 2-2 0,2 7 5 16,-2 0-8-16,3 5 3 0,-4 1-8 0,6-3 2 16,5 2-9-16,5-3-1 0,6-6-5 0,6-1 1 15,6-25-4-15,9 41 3 0,-9-41-4 0,30 37 3 16,-30-37-1-16,50 22 3 0,-15-18 0 0,1-6-1 15,8-5 1-15,2-5-2 0,5-6 1 0,2-6-1 16,1-5 2-16,-5-1-3 0,-5-3 3 16,-1 0-3-16,-8-1 4 0,-6 2-3 0,-6-1 5 15,-7 3-4-15,-6 0 3 0,-3 2-1 0,-5-2 5 16,-2 4-2-16,-3-3-9 0,3 29 8 16,-16-44-9-16,16 44 19 0,-23-33-10 0,23 33-5 15,-25-21 0-15,25 21 0 0,-25-7 0 0,25 7 0 16,0 0 0-16,-30 7 0 0,30-7 0 0,0 0 0 15,0 0 0-15,-25 33 0 0,25-33 0 16,4 32 0-16,-4-32 0 0,19 30 0 0,-19-30 0 16,36 24 0-16,-36-24 0 0,44 18 0 0,-21-13 0 15,2-1 0-15,1-2 0 0,1-1 0 0,-1-1 0 16,-1 0 0-16,-25 0 0 0,44-1 0 0,-44 1 0 16,36 0 0-16,-36 0 0 0,25 1 0 0,-25-1 0 15,0 0 0-15,0 0 0 0,26 16 0 0,-26-16 0 16,11 23 0-16,-11-23 0 15,9 44 0-15,-8-17 0 0,-1 3 0 0,-1 1 0 16,-3 1 0-16,-1 1 0 0,0 1 0 0,1-4 0 16,-1-4 0-16,5-26 0 0,-4 41 0 0,4-41 0 15,2 24 0-15,-2-24 0 0,0 0 0 0,0 0 0 16,0 0 0-16,0 0 0 0,0 0 0 0,0 0 0 16,0 0 0-16,25-38 0 0,-11 13 0 15,0-8 0-15,0-1 0 0,2-1 0 0,-3-4 0 16,-1 7 0-16,-1-1 0 0,-3-1 0 0,1 5 0 15,2-1 0-15,0 3 0 0,1 3 0 0,-12 24 0 16,30-43 0-16,-30 43 0 0,30-33 0 0,-30 33 0 16,37-28 0-16,-37 28-22 0,55-25-49 15,-23 7-39-15,32 27-116 0,-27-11-396 0,34-6 35 16,-2 1 179-16</inkml:trace>
  <inkml:trace contextRef="#ctx0" brushRef="#br0" timeOffset="16517.5987">15065 3094 1135 0,'-9'-29'115'0,"9"29"-34"0,-7-29-2 16,7 29-7-16,-7-26-9 0,7 26 8 0,-13-32-35 15,13 32 32-15,0 0-41 16,-23-24 7-16,23 24-5 0,-28-9-6 0,28 9-2 16,-34 3-4-16,34-3-5 0,-44 16-16 0,19-5 14 15,1 10-11-15,-3-2 28 0,6 6-11 0,-2 3 10 16,1 2-15-16,5 2-6 0,3 5 3 0,1-2-7 16,8-2 4-16,1 1-6 0,6-2 3 0,7-4-4 15,3 0 3-15,4-3-2 0,-16-25 1 0,46 38 0 16,-17-25 0-16,3-1-2 0,-1-7 3 15,5-1-1-15,-1-8 2 0,2-3 0 0,-3-7-1 16,0-2 3-16,-2-5-3 0,-2-7 3 0,0-6-4 16,-4-1 4-16,-1-2-5 0,-2-2 4 0,-3 1-4 15,-3-1 3-15,-4 2-2 0,-3 2 3 16,-2 1-5-16,-7 3-9 0,1-3 20 0,-5 8-21 16,3 26 23-16,-11-43-9 0,11 43-2 15,-16-24 2-15,16 24-1 0,0 0 3 0,-32-13-1 16,32 13 1-16,0 0-2 0,0 0-3 0,-28 18 1 15,28-18-3-15,0 0 0 0,-2 34-2 0,2-34 4 16,12 28-4-16,-12-28-8 0,32 26 11 0,-32-26-11 0,48 23 11 16,-21-16 1-16,1-2 13 0,2-1-11 0,-2-4 14 15,3 0-15-15,-3-2 1 0,-2-1 0 0,-1-1-11 16,-25 4 16-16,41-10-11 0,-41 10 15 16,0 0 2-16,30-9 0 0,-30 9 4 0,0 0-13 15,0 0-3-15,0 0 0 0,0 0 0 0,0 0 0 0,0 0 0 16,0 0 0-16,0 0 0 0,0 0 0 15,0 0 0 1,-14 35 0-16,5-10 0 0,-2 5 0 0,1 3 0 16,-1-1 0-16,2 3 0 0,2-9 0 0,4 6 0 0,3-7 0 15,0-25 0-15,10 40 0 0,-10-40 0 16,20 30 0-16,-20-30 0 0,32 16 0 16,-32-16 0-16,44 0 0 0,-16-7 0 0,2-9 0 0,2-1 0 15,2-6 0-15,0-6 0 0,1-1 0 0,-3-5 0 16,-2 0 0-16,0 2 0 0,-7-1 0 0,0-1 0 15,-3 8 0-15,-4-1 0 0,-2 2 0 0,-14 26 0 16,19-42 0-16,-19 42 0 0,14-27 0 16,-14 27 0-16,0 0 0 0,0 0 0 0,0 0 0 15,0 0 0-15,0 0 0 0,-5 32 0 0,5-32 0 16,-18 60 0-16,6-20 0 0,-2 3 0 0,1-3 0 16,3-3 0-16,1-3 0 0,5-3 0 0,6-3 0 15,5-3 0-15,-7-25 0 0,29 39 0 0,-29-39-12 16,51 24-35-1,-19-22-7-15,14 2-17 0,-2-20-34 16,25 16-55-16,-26-42-101 0,38 20-234 0,-15-7-22 16,-8-19 193-16</inkml:trace>
  <inkml:trace contextRef="#ctx0" brushRef="#br0" timeOffset="16693.6142">16845 2600 1141 0,'-9'-29'313'0,"9"29"-161"0,0 0-55 0,0 0-23 16,-25 11-31-16,25-11-19 0,-28 40-10 15,12-6 4-15,-5 5-3 0,1 8 3 0,1 6-10 16,-1 3 4-16,1 3 4 0,1 2-22 0,0-3 18 16,4 0-32-16,5 1 3 0,2-8 7 0,5 0-20 15,-1-14-6-15,6 8-29 0,-10-18-59 16,18 17 0-16,-11-44-33 0,12 51-86 0,-12-51-149 16,0 0-80-16,4 28 212 0</inkml:trace>
  <inkml:trace contextRef="#ctx0" brushRef="#br0" timeOffset="16851.9508">16482 2888 1815 0,'-25'0'118'0,"25"0"-50"15,0 0-22-15,0 0-46 0,0 0 0 16,0 0 0-16,0 0 0 0,0 0 0 0,0 0 0 16,0 0 0-16,49 11 0 0,-18-11 0 0,8 0-22 15,-2-7-44-15,12 12-60 0,-19-28-96 0,36 22-380 16,-24-8-8-16,3-2 212 0</inkml:trace>
  <inkml:trace contextRef="#ctx0" brushRef="#br0" timeOffset="17414.7714">17792 2985 1360 0,'29'-14'199'16,"-29"14"-157"-16,0 0-2 0,-9-30 5 0,9 30-8 16,0 0-10-16,0 0-9 0,-2-24-1 0,2 24 1 0,0 0 1 0,0 0-5 15,0 0-3-15,-30-2-3 0,30 2 1 0,0 0 1 16,-39 23 0-16,39-23-10 0,-36 33 15 16,36-33-9-16,-37 48 28 0,20-20-13 0,-1 0 9 0,2 4-14 15,2-2-9-15,3 3 4 16,6-1-8-16,3-2 1 0,6-2-5 0,-4-28 2 15,23 42-3-15,-23-42 3 0,46 32-1 0,-13-25 2 16,8-3-2 0,0-8 1-16,3-5 0 0,0-7 0 0,-1-3 1 15,-2-4-2-15,-6-5 2 0,-5 0-2 16,-5-4 3-16,-4 0-2 0,-7 1 3 0,-5 1-4 16,-3-2 0-16,-6 2 0 0,-4 0-8 0,-1 0 16 15,-8 7-22-15,13 23 20 0,-26-42-13 0,26 42-2 0,-32-19-8 16,32 19-1-16,-30-6-6 0,30 6-2 0,-29 13-2 15,29-13 0-15,-23 30-10 0,23-30-5 0,-7 45-13 16,7-45-59-16,25 55-37 0,-25-55-135 0,32 23-252 16,10-9 60-16,-3-18 307 0</inkml:trace>
  <inkml:trace contextRef="#ctx0" brushRef="#br0" timeOffset="17680.0748">19082 2372 1599 0,'-36'-44'45'16,"11"7"-14"-16,-6 0 9 0,9 11 0 15,-6 7-5-15,28 19-11 0,-46-15 0 0,21 19-1 16,-1 5-5-16,-1 12 4 0,-1 11-4 0,-2 12 9 16,-4 12-6-16,2 13 5 15,-5 6-12-15,3 6 8 0,-1 4-9 0,6-4-8 16,3 2-5-16,6-4 0 0,4-7 0 0,6 0 0 0,6-10 0 15,4-6 0-15,6-3 0 0,1-9 0 0,3-3-20 16,1-8-9-16,7-3-15 0,-18-30-11 16,35 44-34-16,-35-44-33 0,43 25-66 0,-43-25-85 15,24-28-262-15,-24 28 39 0,20-43 301 0</inkml:trace>
  <inkml:trace contextRef="#ctx0" brushRef="#br0" timeOffset="17836.3081">18391 2874 1640 0,'-51'-19'258'0,"51"19"-173"16,-27-4-30-16,27 4-46 0,0 0-9 0,0 0 0 16,0 0 0-16,0 0 0 0,27 6 0 0,3-3 0 15,9-1 0-15,8-2 0 0,10-2 0 0,9 0 0 16,4 1 0-16,-2-8-28 0,11 14-106 0,-27-31-162 16,22 29-329-16,-15-10 0 0,-4 2 287 0</inkml:trace>
  <inkml:trace contextRef="#ctx0" brushRef="#br0" timeOffset="18695.8769">20598 2862 1289 0,'-32'-9'86'0,"32"9"-20"16,-46-2-11-16,46 2-4 0,-55 13-8 0,28 1 0 15,-10-4 4-15,5 12 3 0,-9-3-5 0,4 11-19 16,-7-4 25-16,7 11-29 0,-2-5 25 0,7 8-14 16,2-4-12-16,7-1-2 0,5-2-11 0,6-3-1 15,5-3-7-15,7-27 4 0,7 42-5 0,-7-42 2 16,28 33 0-16,-28-33 0 0,51 20 0 0,-15-17 1 15,5-3-1-15,1-8 0 16,4-7 1-16,4-2-3 0,-2-6 2 0,1-2-2 0,2-5 4 16,-4 0-4-16,-3-3 3 0,-7-2-4 0,-2 3 3 15,-1-1-3-15,-6-3-11 0,-3 3 21 0,-4 1-24 16,-3 4 22-16,0 3-10 0,-18 25-2 16,19-40 0-16,-19 40 2 0,0 0 1 0,6-27 2 15,-6 27-1-15,0 0 0 0,0 0 0 16,-29 34 1-16,12-6-2 0,-3 11-8 0,-5 12 22 15,-1 14-19-15,-4 7 23 0,0 9-3 0,1 7-8 16,4 4 9-16,1 1-10 0,1 1 9 0,5 2-11 16,2-4 3-16,2-4 13 0,3-3-16 0,2-6-1 15,0-3 0-15,-1-6 0 0,-1-5 0 0,-1-7 0 16,-2-5 0-16,-2-9 0 0,0-9 0 0,-2-8 0 16,18-27 0-16,-35 30 0 0,35-30 0 15,-34 3 0-15,34-3 0 0,-43-16 0 0,17-1 0 16,-2-13 0-16,-3-5 0 0,3-8 0 15,2-4 0-15,1-2 0 0,5-4 0 0,8-2 0 16,3-3 0-16,9-4 0 0,5-3 0 0,6 7 0 16,5-4-9-16,9 10-52 0,-4-3 6 0,14 16-19 15,-8-12-35-15,24 27-56 0,-24-33-102 0,33 25-280 16,-3 1 27-16,-6-8 281 0</inkml:trace>
  <inkml:trace contextRef="#ctx0" brushRef="#br0" timeOffset="18961.519">21469 2242 1735 0,'-39'-23'61'0,"39"23"-33"0,-27-10-3 0,27 10 3 15,0 0-6-15,-31 19-3 0,13 6-4 0,-2 10 7 16,-4 11-4-16,2 12 4 0,-2 9-13 0,1 5 6 15,1 11-10-15,1-2 5 0,0 1-11 0,1-1-5 16,1 2 14-16,1-4-16 0,4-3 13 16,0-5-9-16,8-8-17 0,1-8-1 0,12 1-19 15,0-14-6-15,15 4-24 0,-1-18-18 0,20 11-30 16,-11-30-37-16,35 19-69 0,-28-30-157 0,22-5-97 16,12 7 104-16,-25-30 375 0</inkml:trace>
  <inkml:trace contextRef="#ctx0" brushRef="#br0" timeOffset="19320.9927">21940 2906 1529 0,'0'0'179'0,"-19"-33"-94"15,19 33-22-15,-50-29-8 0,50 29-17 0,-50-10-9 16,24 10-12-16,-6 3 0 0,0 8-3 0,-2 3-3 16,1 7-1-16,-4 2-10 0,3 9 0 0,-1 1 0 15,3 4 0-15,0 2 0 0,5 0 0 16,2-4 0-16,8 0 0 0,3-5 0 0,8-4 0 15,4-1 0-15,2-25 0 0,13 41 0 16,-13-41 0-16,26 28 0 0,-26-28 0 0,41 16 0 16,-16-15 0-16,5-6 0 0,4-4 0 0,1-5 0 15,6-9 0-15,1-3 0 0,1-4 0 0,-1-5 0 16,1-2 0-16,-4 0 0 0,0 0 0 0,-9 2 0 16,0 1 0-16,-7 4 0 0,-23 30 0 15,32-40 0-15,-32 40 0 0,0 0 0 0,0 0 0 16,0 0 0-16,0 0 0 0,0 0 0 0,0 0 0 15,0 0 0-15,-14 44 0 0,-4-9 0 0,-1 5 0 16,-1 1 0-16,2-2 0 0,4 5 0 0,4-9 0 16,8 5-27-16,0-11-29 0,16 9-25 15,-14-38-39-15,37 64-80 0,-37-64-140 0,39 17-226 16,-1-4 48-16,-5-26 380 0</inkml:trace>
  <inkml:trace contextRef="#ctx0" brushRef="#br0" timeOffset="19649.1178">22585 2779 1644 0,'-37'11'119'0,"-20"-2"-65"16,7 8-5-16,-6 1 0 0,8 6-8 16,-4-2-7-16,10 4-2 0,3-3-7 0,11-2-25 15,28-21 0-15,-27 35 0 0,27-35 0 0,5 34 0 16,-5-34 0-16,31 35 0 0,-1-17 0 0,10-6 0 15,10-3 0-15,5-4 0 0,5-3 0 0,-2-2 0 16,3 0 0-16,-5-2 0 0,-2 2 0 16,-12 2 0-16,-7-1 0 0,-6 5 0 0,-29-6 0 15,32 10 0-15,-32-10 0 0,0 0 0 0,3 25 0 16,-3-25 0-16,-23 37 0 0,0-14 0 0,-7 7 0 16,-7-2 0-16,-9 2 0 0,0 0 0 0,0-2 0 15,3 0 0-15,4-3 0 0,6-4 0 0,6-2 0 16,27-19-2-16,-30 29-42 0,30-29-15 15,0 0-29-15,0 0-25 0,19 26-45 16,-19-26-78-16,59-37-259 0,-15 25-25 0,-3-20 189 16</inkml:trace>
  <inkml:trace contextRef="#ctx0" brushRef="#br0" timeOffset="19961.6224">23205 2696 1696 0,'-39'4'62'0,"39"-4"-23"15,-50-5 4-15,24 10-4 0,-6 4-9 0,-6 10 1 16,-6 0-1-16,2 11 2 0,-4-1-7 16,5-1-5-16,4 2-20 0,5 0 0 0,9-6 0 15,23-24 0-15,-21 43 0 0,21-43 0 0,10 37 0 16,-10-37 0-16,39 31 0 0,-7-18 0 0,7-8 0 16,7 2 0-16,7-7 0 0,2-4 0 15,3 1 0-15,-1 1 0 0,-7-1 0 0,-2 1 0 16,-11 0 0-16,-9 4 0 0,-28-2 0 0,34 7 0 15,-34-7 0-15,0 0 0 0,0 0 0 0,5 30 0 16,-5-30 0-16,-21 39 0 0,-2-15 0 0,-7 3 0 16,-8 3 0-16,-4 0 0 0,-1-2 0 0,3-2 0 15,-1 4 0-15,2-5 0 0,7-1 0 16,-1-2 0-16,11 2-21 0,-3-8-47 0,15 12-52 16,-15-28-82-16,39 25-282 0,-14-25-112 15,0 0 59-15</inkml:trace>
  <inkml:trace contextRef="#ctx0" brushRef="#br0" timeOffset="21361.7064">1134 5085 829 0,'7'-27'297'0,"-7"27"-171"15,0 0-36-15,0 0-24 0,0 0-9 0,0 0-9 16,-20-30-12-16,20 30-9 0,0 0-5 0,-26-26-5 16,26 26 0-16,-25-9 2 0,25 9 2 0,-27-5 2 15,27 5 1-15,-31 0 1 16,31 0-4-16,-34 12 0 0,34-12-5 0,-34 25-1 15,34-25-6-15,-39 38 2 0,18-13-5 16,0 3 2-16,-1 4-5 0,3 5 6 0,1 2-5 0,4 3 5 16,2 0-4-16,3-1 1 0,5-2-6 0,4-4 3 15,7-5-5-15,6 0 3 0,-13-30-4 0,42 42 3 16,-12-28-1-16,6-5 1 0,3-7-1 0,2-6 1 16,3-7 2-16,5-4-3 0,1-10 4 0,3-7-3 0,-1-6 2 15,1-10-4-15,3-5 6 0,-3-5-8 16,-1-4 3-16,-6 1-8 0,-4 3 4 0,-6 3-7 15,-8 6 12-15,-8 5-6 0,-6 1 8 0,-9 6-3 16,-7 9-11-16,2 28 27 0,-23-40-26 0,23 40 26 16,-39-27-15-16,13 19-1 0,-4 6 0 0,-2 5 2 15,0 8 0-15,0 1-14 0,0 4 32 0,2 7-28 16,2-2 29 0,28-21-11-16,-39 42-7 0,39-42 2 15,-11 36-6-15,11-36 1 0,16 31 1 0,-16-31-1 16,50 25 1-16,-13-18 1 0,11-4-2 0,3-3 2 15,7-1 0-15,8-3 1 0,-4 1-1 16,3-1 0-16,-3 4-1 0,-7 0 0 0,-3 5 0 0,-8 2 1 16,-5 6-2-16,-5 1 1 0,-8 5-2 0,-26-19 4 15,41 50-3-15,-27-17 5 0,-5 4-4 0,-2 5 4 16,-5 1-5-16,-4 1 3 0,-5-2-4 0,-2 0 5 16,-3-5-5-16,-1-2 6 0,-1-5-5 0,2-3 7 15,12-27 3-15,-23 35 4 0,23-35 2 0,0 0-2 16,0 0-3-16,0 0-2 0,0 0-2 0,0 0-1 15,0 0 1-15,0 0 0 0,0-39 5 0,12 9 0 0,2-1 3 16,6-6-7-16,-3-7-7 0,3 1 0 16,-2-4 0-16,-1-1 0 0,1 6 0 0,0-2 0 15,-2 5 0-15,-2 2 0 0,0 2 0 0,0 3 0 16,-1 8 0-16,-13 24 0 0,23-34 0 0,-23 34-25 16,0 0-29-16,26-26-25 0,-26 26-22 0,37-7-42 15,17 30-136-15,-3-27-283 0,11 2 0 0,11 6 321 31</inkml:trace>
  <inkml:trace contextRef="#ctx0" brushRef="#br0" timeOffset="22258.7646">4465 4900 755 0,'-26'-25'141'0,"26"25"-46"16,0 0 13-16,-34-32 13 0,34 32-27 0,0 0 6 15,0 0-36-15,-16-26-7 0,16 26 15 0,0 0-26 16,0 0 11-16,0 0-9 0,0 0-7 0,0 0-8 16,0 0-4-16,0 0-6 0,0 0-4 0,0 0-7 15,0 0-2-15,0 0 8 0,0 0-13 16,-11 44 10-16,10-4-9 0,-1 10-5 0,-4 4 8 16,1 6-8-16,-4 4 7 0,2 3-7 0,-2-2 6 15,2-2-7-15,0-3 5 0,2-9-7 0,3-5 6 0,0-7-6 0,2-8 4 16,0-31-3-16,7 39 0 0,-7-39 0 15,0 0 0-15,0 0 0 0,0 0 0 0,0 0 1 16,0 0 0 0,0 0 2-16,31-51 1 0,-23 14 1 0,3-9-4 15,-2-3 4-15,0-4-7 0,-2 0 7 0,0 0-7 16,-4 4 8-16,3-2-7 0,-3 2 6 0,1-1-6 16,-1 1 5-16,3-2-6 0,-1 2-5 0,2-1 18 15,4 6-19-15,-1 6 19 0,4 4-8 0,2 6-4 16,-16 28 2-16,34-37-1 0,-34 37 1 0,39-19-2 15,-14 15 0-15,1 4 0 0,3 2 1 0,-1 1 1 16,0 6-1-16,3 3 1 0,-1 3-3 0,-2 4 4 16,-1 2-4-16,-3 0 3 0,-4 4-2 0,-2 0-12 15,-6 1 24-15,-3 0-22 0,-4 4 22 0,-5 0-8 16,-3-3-3-16,-5 4 2 0,-4-2-3 0,-2-1 3 16,-7 0-3-16,-1-3 3 0,-2-1-2 0,-5-4 1 15,3-3 0-15,-4-3 3 0,1-3-4 0,-1 1 3 16,2-3-2-16,3-2-1 0,0-2 2 15,25-5-2-15,-41 6 2 0,41-6 0 0,-35 7-1 16,35-7 1-16,-34 14-2 0,34-14 1 0,-31 40-3 16,11-8 4-16,-1 12-5 0,-6 4 6 0,-1 17-7 31,-2 5 9-31,-2 11-10 0,0 11 0 0,-3 3 14 16,1 2-14-16,2-6 16 0,5-4-5 0,8-15-9 15,7-7 6-15,10-14-14 0,4-16-8 16,14-1-26-16,-16-34-23 0,51 31-39 0,-26-38-33 15,33 14-116-15,-21-29-309 0,18-14 44 0,4-6 268 16</inkml:trace>
  <inkml:trace contextRef="#ctx0" brushRef="#br0" timeOffset="22493.1758">5241 4216 1744 0,'0'0'51'0,"0"0"-43"16,0 0-6-16,0 0 2 0,0 0 0 0,0 0 7 16,0 0 5-16,7 27 4 0,-2-1-2 0,4 15 0 15,-4 10-15-15,-1 7 3 0,-4 5-10 16,-4 6 7-16,1 7-9 0,-2-1-4 0,1 8 18 16,-3 2-24-16,2-4 15 0,1-2-11 0,2-1-20 15,2-10 0-15,7 4-30 0,-5-19-20 16,25 18-91-16,-27-38-40 0,42 18-177 0,-12-19-128 15,-5-23 154-15,26 14 364 0</inkml:trace>
  <inkml:trace contextRef="#ctx0" brushRef="#br0" timeOffset="22883.9017">6213 4620 1722 0,'-41'-11'50'0,"6"9"-28"0,-2-3 5 15,3 10 1-15,-3 1-3 16,0 6-9-16,0 4-6 0,-1 5 4 0,-1 4-1 16,4 6 5-16,-4 5-2 0,4 4-11 0,-3 4 21 15,3 7-19-15,1-3 19 0,6 6-7 0,5-4-16 16,7-6-3-16,7-4 0 0,7-5 0 0,11-6 0 16,7-1 0-16,-16-28 0 0,55 40 0 0,-16-27 0 15,5-8 0-15,8-9 0 0,1-6 0 0,5-8 0 16,1-8 0-16,1-4 0 0,-3-4 0 15,-3-3 0-15,-2-1 0 0,-4 1 0 0,-4-2 0 16,-7 0 0-16,-5 2 0 0,-7 2 0 0,-4 5 0 16,-9 2 0-16,-12 28 0 0,13-44 0 0,-13 44 0 15,0 0 0-15,-11-25 0 0,11 25 0 16,0 0 0-16,-35 18 0 0,35-18 0 0,-41 49 0 16,15-10 0-16,-3 7 0 0,1 3 0 0,3 2 0 15,0-5-21-15,9 0-12 0,0-9-9 16,16 5-20-16,-1-14-18 0,22 12-41 0,-21-40-44 15,55 48-57-15,-55-48-40 0,79-2-233 0,-13 9 53 16,-11-35 341-16</inkml:trace>
  <inkml:trace contextRef="#ctx0" brushRef="#br0" timeOffset="23196.516">7116 4681 1387 0,'-46'-17'287'0,"11"20"-225"0,-9-3-11 0,6 9-5 15,-4 0-7-15,3 7-9 0,-2 1-6 0,4 6-1 16,0-2-1-16,10 2-14 0,2 0 18 0,25-23-27 16,-24 42 17-16,24-42-12 0,3 43-4 0,-3-43 2 15,30 37-1-15,-5-22 1 0,9-2-3 16,3-3 2-16,7-4-2 0,4-3 0 0,3-1 1 16,-1-2-1-16,-6 2 1 0,1 1 0 0,-10 1 1 15,-5 3 0-15,-30-7 0 0,39 17 1 0,-39-17-2 16,0 0 2-16,18 41 0 0,-18-41 1 0,-9 39-2 15,-3-13 2-15,-6-1-4 0,-3 3 2 0,-6 0-3 16,0 0 3-16,1-1-1 0,-1-4 1 16,27-23-4-16,-40 35-4 0,40-35-13 15,0 0-14-15,0 0-16 0,0 0-10 0,0 0-13 16,0 0-19-16,46 0-52 0,-27-44-138 0,32 9-279 16,4-4 29-16,0-18 349 0</inkml:trace>
  <inkml:trace contextRef="#ctx0" brushRef="#br0" timeOffset="23415.3982">8138 3975 1703 0,'0'0'86'0,"-28"26"-71"16,-6-3 8-16,-3 9 1 0,0 10 9 0,-7 6-13 16,3 12 6-16,-3 7-9 0,3 5 8 0,5 2-12 15,3 3 1-15,4-1-13 0,6-2 6 0,2 2 1 16,5-2-17-16,2-2 15 0,2-3-28 15,6-1-8-15,1-2 6 0,7-5-13 0,0-8 1 16,6-2-27-16,-8-24-80 0,25 22-54 0,-25-49-89 16,9 32-268-16,-9-32 72 0,0 0 345 0</inkml:trace>
  <inkml:trace contextRef="#ctx0" brushRef="#br0" timeOffset="23727.9676">7494 4662 1760 0,'0'0'28'16,"0"0"-19"-16,-7 28 10 0,7-28 12 0,38 23 9 15,-9-14 2-15,6 1-4 0,4-3-5 0,5 0-7 16,3-5-7-16,0 2-17 0,1-4-2 16,2 0 0-16,-4-4 0 0,2 2 0 0,-8-1 0 15,3 1 0-15,-6 0 0 0,-2-1 0 0,-4 1 0 16,-5 0 0-16,-26 2 0 0,32 2 0 0,-32-2 0 15,0 0 0-15,0 0 0 0,0 0 0 0,23 30 0 16,-23-30 0-16,0 30 0 0,0-30 0 16,-12 49 0-16,1-17 0 0,-1 3 0 0,-4 2 0 15,-2 4 0-15,2-2 0 0,-2-1 0 16,2-3 0-16,4-1 0 0,0-8 0 0,8 1 0 16,4-27-30-16,0 37-18 0,0-37-8 0,0 0-12 15,0 0-33-15,55 16-177 0,-55-52-100 0,28 12-200 16,4-8 69-16,-16-28 509 0</inkml:trace>
  <inkml:trace contextRef="#ctx0" brushRef="#br0" timeOffset="23868.7177">8455 4287 1603 0,'-44'-14'190'0,"44"14"-131"0,-30 0-31 16,30 0-9-16,0 0-12 0,0 0-10 0,-23 24-13 15,23-24-10-15,7 29-25 0,-7-29-33 0,35 37-67 16,-35-37-133-16,45 12-285 0,-3 4 31 0,-1-15 355 15</inkml:trace>
  <inkml:trace contextRef="#ctx0" brushRef="#br0" timeOffset="24103.1076">9277 4509 1624 0,'-27'1'181'0,"-13"-8"-134"0,1 2-6 15,-5-4-2-15,-1 6-11 0,-3-1-13 0,1 8-3 16,-1 3 4-16,3 3 2 15,3 5 0-15,3 7-10 0,0 3-8 0,4 12 0 16,-1 2 0-16,4 5 0 0,4 2 0 0,5 1 0 16,5-1 0-16,8-2 0 0,6 0 0 0,6-2 0 15,7-3 0-15,5-2 0 0,5-5 0 0,10-6 0 16,4-3 0-16,6-9 0 0,11-5 0 0,0-9-9 16,17 2-62-16,-2-16-29 0,24 17-49 15,-18-36-206-15,28 19-255 0,-2-6 42 0,-3-11 384 16</inkml:trace>
  <inkml:trace contextRef="#ctx0" brushRef="#br0" timeOffset="24587.759">10076 5102 1774 0,'0'0'142'0,"0"0"-126"15,0 0-19-15,0 0-1 0,0 0 4 0,0 0-3 16,28-21-7-16,-28 21-14 0,30-23-18 0,-30 23-44 16,46-26-59-16,-35-11-118 0,31 24-322 0,-6 3 55 15,-8-13 294-15</inkml:trace>
  <inkml:trace contextRef="#ctx0" brushRef="#br0" timeOffset="24759.9911">10687 4997 1468 0,'-14'45'408'16,"14"-45"-359"-16,-38 9-8 0,38-9-1 0,-30 2-8 16,30-2-23-16,-24-4-9 0,24 4 0 15,0 0 0-15,0 0-16 0,0 0-10 0,0 0-10 16,-2-26-14-16,2 26-12 0,35-25-44 0,11 32-92 15,-28-35-181-15,28 21-210 0,-2 4 67 0,-14-17 460 16</inkml:trace>
  <inkml:trace contextRef="#ctx0" brushRef="#br0" timeOffset="24900.8108">11188 5051 1567 0,'0'0'138'0,"0"0"-90"0,0 0-5 15,0 0 11-15,0 0-24 0,0 0-2 0,0 0-4 16,0 0-6-16,0 0-3 0,0 0-9 0,12-26-6 15,-12 26-4-15,31-23-12 0,-31 23-18 0,42-21-34 16,-42 21-79-16,53-16-278 0,-53 16-170 0,39-25 5 16,-14 29 499-16</inkml:trace>
  <inkml:trace contextRef="#ctx0" brushRef="#br1" timeOffset="30098.5845">12035 4940 474 0,'0'0'144'0,"0"0"-42"0,0 0-27 0,0 0 3 15,0 0-8-15,0 0-1 0,0 0-10 0,0 0-7 16,0 0-9-16,0 0-6 0,-29-3-6 0,29 3-4 16,0 0 1-16,-32 12 4 0,32-12 1 15,0 0-4-15,-32 30 0 0,32-30-6 0,-24 26 2 16,24-26-1-16,-29 32 3 0,29-32-4 0,-23 30-1 16,23-30-8-16,0 0-4 0,-16 25-7 0,16-25-3 15,0 0-2-15,0 0-1 0,0 0 1 0,0 0-1 16,0 0 0-16,30 24 2 0,-30-24-1 15,0 0 3-15,38-5 0 0,-38 5 1 0,32-12 0 16,-32 12 0-16,30-18 2 0,-30 18-3 16,26-21 3-16,-26 21-2 0,0 0 2 0,25-28 4 15,-25 28 8-15,0 0 5 0,0 0 6 0,0 0-2 16,-9-30-5-16,9 30-5 0,0 0-6 0,0 0-3 16,-33-11-2-16,33 11-1 0,-25 6-1 0,25-6 1 15,-27 12-2-15,27-12 0 0,-25 18-2 0,25-18 2 16,0 0-2-16,-26 35 2 0,26-35-2 15,-9 26 3-15,9-26-4 0,0 0 2 0,2 37 0 16,-2-37-1-16,14 25-2 0,-14-25 2 16,25 19-3-16,-25-19 2 0,37 12 0 0,-37-12 1 15,42 4 1-15,-42-4 1 0,43-7 0 0,-43 7 0 16,42-18 1-16,-42 18 0 0,38-15 2 0,-38 15-1 16,24-20 6-16,-24 20 4 0,0 0 9 0,0 0 6 15,0 0 2-15,11-25-2 0,-11 25-7 16,0 0-7-16,-27-15-5 0,27 15-6 0,-26-4 0 15,26 4 0-15,-30 4-2 0,30-4 3 0,-30 7-3 16,30-7 0-16,0 0 0 0,-34 16-2 0,34-16-1 16,0 0 1-16,0 0-2 0,0 0-1 0,0 0-1 15,0 0-5-15,0 0-7 0,0 0-11 0,5 33-26 32,-5-33-37-32,0 0-69 0,0 0-137 0,25 2-270 15,-25-2 42-15,25-18 350 0</inkml:trace>
  <inkml:trace contextRef="#ctx0" brushRef="#br1" timeOffset="32295.6484">13179 4306 498 0,'0'0'89'0,"0"0"-47"0,0 0-31 16,0 0-10-16,-7-32 2 0,7 32 1 0,0 0 2 16,10-26-1-16,-10 26-1 0,0 0-3 0,0 0 1 15,20-30-1-15,-20 30 0 0,0 0 1 0,0 0 3 16,0 0 8-16,0 0 9 0,23-25 8 0,-23 25 10 16,0 0 2-16,0 0 9 0,0 0 4 0,0 0 2 15,0 0-3-15,0 0-4 0,0 0-7 0,0 0-4 16,0 0-7-16,0 0-6 0,0 0-6 15,0 0-4-15,0 0-2 0,0 0-3 0,0 0-1 16,0 0-1-16,0 0-1 0,0 0 2 16,0 0 2-16,0 0 4 0,0 0 1 0,0 0 2 15,0 0-3-15,0 0-2 0,0 0-2 0,21-24-3 16,-21 24-2-16,0 0-1 0,0 0-1 0,0 0 1 16,0 0 1-16,0 0 2 0,0 0 3 0,0 0 1 15,4 33 3-15,-4-33 2 0,-8 37 2 16,8-37-6-16,-21 53 3 0,5-23-6 0,-1 7 5 15,-6-2-4-15,1 6 7 0,-6-6-6 0,3 2 4 16,-3 2-9-16,5 1 5 0,-2 4-7 0,5 0 6 16,-3 2-7-16,6-4-8 0,-3-1 26 0,6-2-28 15,2-9 28-15,5-2-17 0,7-28-5 0,-6 33 0 16,6-33-2-16,0 0-1 16,0 0-1-16,25 27 2 0,-25-27 0 0,28 1 1 15,-28-1 1-15,48-7-2 0,-16 2 2 0,2-7-2 16,-1 1 1-16,3 2-2 0,-2-1-9 0,-6-1-11 15,2 9-9-15,-30 2-15 0,50-1-6 0,-50 1-8 16,47 10-19-16,-47-10-24 0,48 16-35 0,-48-16-33 16,44 14-74-16,-44-14-162 0,36 16 14 0,-1 5 392 15</inkml:trace>
  <inkml:trace contextRef="#ctx0" brushRef="#br1" timeOffset="32545.7552">14011 4570 1328 0,'0'0'76'0,"0"0"-46"16,0 0 0-16,-34-1 12 0,34 1 2 0,0 0-12 16,0 0-17-16,-26 31-12 0,26-31-2 0,-11 41-4 15,6-11 4-15,3 1-6 0,0 6 7 0,2-1 13 16,0-3-31-16,0 1 31 0,0-3-32 0,0 3-2 15,-3-4-6-15,5 1-6 0,-2-31 1 16,1 44-7-16,-1-44-16 0,7 30-40 0,-7-30-36 16,0 0-54-16,0 0-50 0,0 0-186 15,45-15 79-15,-45-19 340 0</inkml:trace>
  <inkml:trace contextRef="#ctx0" brushRef="#br1" timeOffset="32701.9933">14119 4310 1091 0,'0'0'84'0,"-41"-36"-11"0,41 36-11 16,-37-15-11-16,37 15-14 0,-33-4-18 0,33 4-9 16,-27 4-6-16,27-4-3 0,0 0-20 0,0 0-24 15,-5 30-30-15,5-30-19 0,0 0-13 0,28 28-16 16,-1-14-34-16,-3-2-69 0,-24-12-144 16,68 32 137-16,-68-32 231 0</inkml:trace>
  <inkml:trace contextRef="#ctx0" brushRef="#br1" timeOffset="33217.6845">14712 4637 1121 0,'-47'-23'62'0,"47"23"1"0,-39-10 11 16,39 10 6-16,-43-4-6 0,43 4-21 0,-46 9-7 15,46-9 1-15,-48 21-2 0,48-21-4 16,-44 39-10-16,25-11-6 0,-3 4-8 0,5 3 8 15,1-1 8-15,3 1-31 0,6-7 28 0,5 0-40 16,2-28 10-16,9 37 1 0,-9-37-3 0,27 28 2 16,-27-28 0-16,39 18 2 0,-39-18 1 0,48 2 2 15,-24-8 0-15,5-2 0 0,-1-5 2 16,2-4-3-16,2-3 1 0,-2-4-3 0,2-5-15 16,0 1 27-16,0-3-27 0,-2-1 27 0,-2 2-11 15,-1-4-5-15,-1 6 4 0,-1 2-3 0,-5 1 2 16,-20 25-3-16,33-40 3 0,-33 40-2 0,0 0 1 15,25-29-4-15,-25 29 1 0,0 0 0 0,0 0-1 16,0 0 3-16,-3 30-1 0,-3-5 2 16,-3 12-2-16,-1 11 6 0,-4 10 8 15,-4 5-22-15,-2 6 22 0,1 3-22 0,-1 0 6 16,3 6 8-16,1 3-9 0,-2 2 10 0,2-4-10 16,0-7 10-16,-3-7-9 0,-1-5 10 0,-1-4-2 15,1-6 10-15,3-6-4 0,-1-7-5 0,2-7 20 16,16-30-27-16,-35 38 33 0,35-38-11 0,-29 18-5 15,29-18 0-15,-28-5-9 0,28 5-7 16,-27-25 0-16,27 25-3 0,-21-42-11 0,12 14 21 16,8-4-24-16,-1-7 15 0,7-5-15 0,4 0-11 15,3-2-4-15,4-5-11 0,7 11-9 0,-5-11-25 16,12 14-16-16,-14-20-37 0,27 29-44 0,-31-32-90 16,16 11-239-16,11 10 44 0,-14-21 348 15</inkml:trace>
  <inkml:trace contextRef="#ctx0" brushRef="#br1" timeOffset="33655.3597">15669 3883 1347 0,'0'0'303'0,"0"0"-270"15,0 0-5-15,-30-10 9 0,30 10 1 0,0 0-2 16,0 0-15-16,-29 18-2 0,29-18-9 15,-24 38 27-15,8-8-29 0,0 7 28 0,0 5-12 16,-2 8-7-16,0 1 6 0,-1 7-13 0,-1 4 4 16,-1 5-10-16,-2 1-2 0,0 1-2 0,0-2 0 15,-2 0 0-15,2-2 0 0,2-3 0 0,1-8 0 16,6-8 0-16,2-6 0 0,5-10 0 16,7-30 0-16,-2 43 0 0,2-43 0 0,0 0 0 15,0 0 0-15,32 17 0 0,-32-17 0 0,37-21 0 16,-10 0 0-16,5-11 0 0,3-5 0 0,4-3 0 15,3-2 0-15,-1-1 0 0,2 3 0 0,-8 3 0 16,-5 3 0-16,-1 4 0 0,-8 4 0 0,-21 26 0 16,33-32 0-16,-33 32 0 0,0 0 0 15,0 0 0-15,0 0 0 0,0 0 0 16,0 0 0-16,11 28 0 0,-18 1 0 0,0 6 0 16,-5 4 0-16,-1-1 0 0,-1-1 0 0,3 0 0 15,2-5 0-15,6-2 0 0,5-4-29 0,8-1 13 16,-10-25-23-16,38 32-10 0,-14-34-19 0,21 7-27 15,-8-26-35-15,27 18-55 0,-24-41-61 0,36 21-114 16,-8-11-114-16,-13-15 119 0,21 22 355 16</inkml:trace>
  <inkml:trace contextRef="#ctx0" brushRef="#br1" timeOffset="33827.1931">16574 4104 1140 0,'-25'3'358'0,"-3"-13"-248"0,28 10-33 0,-36 22-17 16,19 3-11-16,-10 3-18 0,4 13-5 0,-5 5-11 15,3 10 7-15,0 4-12 0,4 0 5 16,1 1-10-16,3 1 4 0,1 1-8 0,3-1 5 16,1-4-9-16,1-1-25 0,6-5 19 0,0-1-23 15,6-1 8-15,-1-13-25 0,11 3-43 0,-11-40-93 16,14 53-1-16,-14-53-42 0,0 0-222 0,21 32 45 16,-21-32 163-16</inkml:trace>
  <inkml:trace contextRef="#ctx0" brushRef="#br1" timeOffset="33999.0313">16142 4595 1465 0,'-25'-49'215'0,"25"49"-132"15,0 0-20-15,32-30-12 0,-32 30-12 0,39-16-15 16,-9 9-9-16,3 0-8 0,6-4 0 0,6 6-4 16,3-2-2-16,5-2-4 0,2 2-15 15,-2-4-22-15,9 13-62 0,-20-26-107 0,38 17-321 16,-20 0-63-16,2-1 116 0</inkml:trace>
  <inkml:trace contextRef="#ctx0" brushRef="#br1" timeOffset="34750.6709">17877 4701 317 0,'0'0'167'16,"25"-37"-35"-16,-25 37 22 0,18-39-12 0,-18 39-15 15,14-35-23-15,-14 35-20 0,4-36-6 0,-4 36 4 16,-8-28 4-16,8 28-4 0,-21-24-10 0,21 24-19 15,-32-20-10-15,32 20-11 16,-40-7-6-16,40 7-5 0,-52 7-4 0,24 4-1 16,-8 5 0-16,1 7 2 0,-2 3-4 0,-2 11 4 15,0 2-4-15,5 8 5 0,-1-1-4 0,5 3-9 16,3-5 21-16,8-3-25 0,6-2 18 0,8-9-13 16,5 0-6-16,0-30 2 0,23 40-4 0,-23-40 4 15,46 27-1-15,-14-20 0 0,5-7 2 0,6-7-2 16,3-8 1-16,5 0 0 0,4-7-1 15,-5-4 0-15,1-2 0 0,-3-4-3 0,-2-3-8 16,-2 5 20-16,-3 0-21 0,-6 0 20 0,-1 0-7 16,-8 2-4-16,-3 2 3 0,-23 26-3 15,32-43 3-15,-32 43-3 0,20-26 1 0,-20 26-2 16,0 0 0-16,0 0-1 0,0 0-1 0,0 0 3 16,0 0-2-16,-27 46 3 0,11-6-4 15,-1 8-7-15,-6 13 20 0,1 6-17 0,-3 5 19 16,1 8-6-16,4-1-8 0,2 4 10 0,4 1-10 15,0-1 9-15,0-4-10 0,0-5 9 0,-2-5-8 16,3-2-2-16,-1-5 17 0,0-1-12 0,-4-10 4 16,-3-3-4-16,-5-9 0 0,-3-8 0 0,-3-4 0 15,1-6 0-15,-3-7 0 0,4-9 0 0,1-5 0 16,3-3 0-16,26 3 0 0,-43-30 0 16,29 5 0-16,-2-8-20 0,9-3-21 15,0-11-19-15,9 6-24 0,-4-15 1 0,23 15-58 16,-17-24-22-16,37 30-80 0,-25-23-206 0,15 0-19 15,19 14 174 1</inkml:trace>
  <inkml:trace contextRef="#ctx0" brushRef="#br1" timeOffset="35122.5076">18954 4623 1376 0,'0'0'106'15,"0"0"-29"-15,0 0-9 0,0 0-6 0,-14-24-25 16,14 24-16-16,-37-2 0 0,10 5 4 0,1 6 3 16,-5 0-2-16,1 3-1 0,-1 2 0 15,0 4 3-15,-2 1-3 0,4 6-2 0,-2 0-4 16,0-1-3-16,7 3-3 0,1 3-13 16,7 0 19-16,5 1-22 0,4 1 13 0,5 0-10 15,6-1 0-15,5-2 0 0,5-1 0 0,7-2 0 0,4-5 0 16,3-5 0-16,6 0 0 0,-2-5 0 0,3-8 0 0,-1-1 0 15,-1-4 0-15,-3-5 0 0,1-2 0 16,-3-5 0-16,-3-2 0 0,-25 16 0 0,42-45 0 16,-22 16 0-16,-4-1 0 0,-2-1 0 0,-4 1 0 15,-4-2 0-15,-4 2-13 0,-2 2 16 16,-4-4-24-16,-1 6 19 0,-2-2-15 0,-6-1-5 16,13 29-3-16,-23-44-5 0,23 44-1 0,-23-28-5 0,23 28-20 15,-23-14-29-15,23 14-60 0,-25 2-88 0,25-2-193 16,4 28-94-16,-4-28 133 0</inkml:trace>
  <inkml:trace contextRef="#ctx0" brushRef="#br1" timeOffset="35505.692">19469 4683 1400 0,'0'0'120'0,"0"0"-60"15,0 0-11-15,-26 5-2 0,26-5-19 0,0 0-14 16,0 0 11-16,0 0 10 0,32 13 6 0,-32-13 0 16,56-2-10-16,-13-3-9 0,7-2-5 0,1-2-6 15,0-4-6-15,1 3-2 0,-3-4-2 0,1 3 0 32,-4 1 0-32,-2-4 0 0,-5-2 0 15,-5 0 3-15,-6 0-1 0,-28 16 3 0,39-26-1 16,-39 26 6-16,20-30-1 0,-20 30 4 0,3-34-2 15,-3 34-2-15,-16-37-3 0,16 37-1 0,-32-35-4 16,32 35-1-16,-51-21-2 0,23 16 0 0,-4 5-1 16,0 7 4-16,-2 3-1 0,-3 10-1 0,-4 6 3 15,0 6-3-15,-1 3 0 0,-1 5 0 16,3 3 0-16,3-1 0 0,5 0 0 0,5 0 0 16,9-1 0-16,6-6 0 0,8 0 0 0,12-5 0 15,6 2-10-15,7-7 5 0,6-6-20 0,13-5-13 16,1-7-14-16,19 0-32 0,-7-21-41 15,34 23-89-15,-28-35-195 0,24 10-147 0,4 0 73 16,-18-25 438-16</inkml:trace>
  <inkml:trace contextRef="#ctx0" brushRef="#br1" timeOffset="35820.2478">20736 4454 1750 0,'-27'5'64'0,"-10"-1"-39"0,2 5 0 16,-4 1-3-16,0 4-6 0,-4 2-6 0,2 7 8 15,-3-7 4-15,9 9 2 0,5-6-8 16,30-19-5-16,-32 32-7 0,32-32-1 0,-2 26-4 16,2-26 3-16,28 23-3 15,-3-11 4-15,7-5 0 0,7 0 2 0,3-3 2 0,-1-1-1 0,2-3 0 0,-3 8 1 16,-2-5-7-16,-5 2 0 0,-6 1 0 0,-2 1 0 16,-25-7 0-16,33 19 0 0,-33-19 0 0,0 0 0 15,18 28 0-15,-18-28 0 0,0 0 0 0,-9 32 0 31,9-32 0-31,-12 25 0 0,12-25 0 0,-23 26 0 16,23-26 0-16,-32 23 0 0,32-23 0 0,-43 23 0 0,43-23 0 16,-44 19 0-16,44-19-14 0,-44 18-20 0,44-18-9 15,-52 14-11-15,52-14-27 0,-51 7-40 0,51-7-83 16,-48 10-175-16,48-10-176 0,-25 9 65 0,25-9 419 16</inkml:trace>
  <inkml:trace contextRef="#ctx0" brushRef="#br1" timeOffset="36471.5968">21878 4611 1378 0,'13'-28'68'0,"-13"28"-45"0,0 0 2 0,-9-32 8 15,9 32 5-15,0 0-4 0,-25-16-10 0,25 16 1 16,-44 0-1-16,12 7 0 0,-4 9 6 16,-6 2 1-16,1 8 6 0,-7-1-2 0,7 6-2 15,-3-2-12-15,9 1-3 0,3-6-8 0,7-1-1 16,25-23-7-16,-26 30-1 0,26-30-4 0,0 0-16 16,12 26 16-16,-12-26-15 0,39 15 17 0,-11-14 3 15,8-2-3-15,3-3 1 0,5-1 1 0,2-2 15 16,4 3-14-16,-4 1 14 15,-2 1-15-15,-3 2-16 0,-11 3 14 0,-4 4-10 16,-26-7 30-16,27 22-7 0,-27-22 16 0,3 37-12 16,-8-11-7-16,-6 2 0 0,-6 6-7 0,-6-3 2 15,-4 3-4-15,-1-4 4 0,-1-4-4 0,3-1 2 16,26-25-3-16,-43 33 0 0,43-33-10 0,0 0-14 16,0 0-29-16,0 0-33 0,0 0-32 0,0 0-58 15,50-30-144-15,-13-5-211 0,11-16 18 16,18 11 363-16</inkml:trace>
  <inkml:trace contextRef="#ctx0" brushRef="#br1" timeOffset="36690.3693">22711 3781 1678 0,'-45'-1'182'0,"45"1"-147"0,-41 21-13 15,41-21 1-15,-37 42-5 0,21-9-20 0,-3 8 18 16,1 10-20-16,2 2 24 0,-3 7-9 0,3 3-11 15,0 4 6-15,2 2-10 0,1 1 7 0,3-1-7 16,-1-6 2-16,2 6-16 0,0-9-2 0,4 1-22 16,-2-8-1-16,9 4-12 0,-11-13-39 0,14 9 6 15,-15-23-58-15,25 21-24 0,-15-51-48 16,18 35-223-16,9-11 4 0,-27-24 212 0</inkml:trace>
  <inkml:trace contextRef="#ctx0" brushRef="#br1" timeOffset="37456.1436">22859 4479 1367 0,'-21'-30'302'0,"21"30"-242"15,-39-16-19-15,39 16 0 0,-39-4-6 0,39 4-14 16,-37 13-7-16,37-13 4 0,-39 26 3 0,39-26 2 16,-43 37-4-16,43-37 1 0,-37 46-2 0,21-18 2 15,2-1-5-15,4 1-3 0,2 0-12 0,3-2 0 16,5-26 0-16,2 46 0 0,-2-46 0 0,18 42 0 15,-18-42 0-15,35 32 0 0,-35-32 0 16,51 19 0-16,-19-15 0 0,5-6 0 16,2-1 0-16,2-6 0 0,3-2 0 0,-1-6 0 15,-1-1 0-15,-4-3 0 0,-3-5-4 0,-1-1 0 16,-6 1 2-16,-3-4-3 0,-6 5 2 0,-3-3-5 16,-2 2 1-16,-5-3-3 0,-3 3 2 0,-6-2-2 15,-4 3 4-15,4 25-2 0,-19-47 7 0,19 47-2 16,-27-39 2-16,27 39 1 0,-28-25 2 15,28 25 1-15,-25-9 3 0,25 9-1 0,0 0 0 16,0 0-4-16,0 0-1 0,-25 23-2 0,25-23 1 16,0 0 0-16,14 37 1 0,-14-37 4 15,30 23-1-15,-5-14 4 0,3 0-1 0,4-2 2 16,4-4-1-16,1 3 1 0,0-5 0 0,0 3 1 16,-3-1-7-16,-2 1-2 0,-6-1 0 0,-26-3 0 15,39 6 0-15,-39-6 0 0,0 0 0 16,0 0 0-16,0 0 0 0,0 0 0 0,0 0 0 15,0 0 0-15,6 28 0 0,-6-28 0 0,-27 26 0 16,27-26 0-16,-37 43 0 0,17-17 0 0,-1 2 0 16,0 0 0-16,1 1 0 0,1 0 0 0,5 0 0 15,14-29 0-15,-14 44 0 0,14-44 0 0,1 33 0 16,-1-33 0-16,22 25 0 0,-22-25 0 16,33 10 0-16,-33-10 0 0,45-3 0 0,-17-6 0 15,-1-3 0-15,3-6 0 0,0-5 0 16,-4 4 0-16,1-4 0 0,-2-2 0 0,-25 25 0 15,39-47 0-15,-39 47 0 0,26-44 0 0,-26 44 0 16,20-37 0-16,-20 37 0 0,7-28 0 0,-7 28 0 16,0 0 0-16,0 0 0 0,0 0 0 0,0 0 0 15,0 0 0-15,0 0 0 0,-13 29 0 16,5-2 0-16,-3 3 0 0,-3 3 0 0,0 3 0 16,3-1 0-16,4-2 0 0,3-1 0 0,3-2 0 15,4-5 0-15,4-1 0 0,-7-24 0 0,21 34 0 16,-21-34 0-16,29 23 0 0,-29-23 0 0,35 8 0 15,-35-8 0-15,46-8 0 0,-46 8 0 16,52-36 0-16,-28 10 0 0,5-8 0 0,-5 4 0 16,0-5 0-16,-5-2 0 0,-1 2 0 15,-4-2 0-15,-3 4 0 0,-4-3 0 0,-2 3 0 16,2 3 0-16,-5 2-34 0,-2 28-30 0,3-44-29 16,-3 44-42-16,-7-34-79 0,7 34-220 0,0 0-115 15,0 0 57-15,25 18 461 0</inkml:trace>
  <inkml:trace contextRef="#ctx0" brushRef="#br1" timeOffset="38143.725">23945 4743 1330 0,'0'0'264'15,"-25"14"-205"-15,25-14-19 0,0 0 4 0,0 0-7 16,0 0-2-16,0 0-1 0,36-18 0 15,-36 18-12-15,37-12-10 0,-37 12-8 0,46-14-5 16,-21 7 2-16,3 3 0 0,2-1 0 0,0-2 0 16,2 2-1-16,-4-2 1 0,-3 0-1 0,-25 7 1 15,36-13-1-15,-36 13 2 0,0 0 0 0,26-17 0 16,-26 17 1-16,0 0 0 0,5-25-2 0,-5 25 3 16,0 0-4-16,-19-35 3 0,19 35-3 0,-25-23 0 15,25 23 1-15,-32-12-2 16,32 12 1-16,-30-4 2 0,30 4-2 0,-33 5 0 15,33-5 1-15,-38 22-2 0,38-22 4 0,-44 37 2 16,19-16 4-16,4 7 2 0,0 2 3 0,3-2-3 16,6 2-1-16,1-2-5 0,7-3-14 0,4-25 9 15,6 40-12-15,-6-40 24 0,21 32-13 0,-21-32 13 16,41 21-14-16,-13-17 0 0,6-3 2 16,5-1-3-16,3-5-4 0,6 0-5 0,-2-7-7 15,-2-3-17-15,-1 1 10 0,-1 0-11 0,-4 0 30 16,1-2-9-16,-8-1 16 0,0 4-15 0,-31 13-1 15,44-28 2-15,-44 28-1 0,0 0 2 16,28-28 4-16,-28 28 1 0,0 0 4 0,0 0 0 16,0 0-1-16,0 0 1 0,-28 14 2 0,28-14 7 15,-29 34 11-15,29-34-2 0,-31 47-10 16,15-19 27-16,2 6-34 0,-1-3 27 0,1 1-15 16,5 2-7-16,2-3 5 0,0-4-3 0,5-1 4 15,2-26-2-15,-1 41 3 0,1-41-4 0,7 26 1 16,-7-26 4-16,0 0 1 0,0 0-2 0,23 25 6 15,-23-25 5-15,0 0 3 0,0 0 2 0,35-41-5 16,-21 17-7-16,4-6-4 0,-4-6 0 0,2 3-9 16,-3-6 0-16,-3 4 0 0,-3-2 0 15,0 0 0-15,-3 2 0 0,-2 1 0 16,-4 3 0-16,0 1 0 0,0 5 0 0,2 25 0 16,-5-35 0-16,5 35 0 0,0 0 0 0,0 0 0 15,2-25 0-15,-2 25 0 0,0 0 0 0,35-3 0 16,-10 1 0-16,5 2 0 0,7 0 0 0,4-2 0 15,5 4 0-15,0-6 0 0,11 4-24 16,-8-12-106-16,28 30-189 0,-30-29-317 0,8 8 42 16,-7-3 251-16</inkml:trace>
  <inkml:trace contextRef="#ctx0" brushRef="#br1" timeOffset="39018.826">735 6878 1119 0,'-2'-25'82'0,"2"25"-34"16,18-41-2-16,-18 41 3 0,21-42 13 16,-21 42-8-16,16-33-3 0,-16 33-3 15,0 0 1-15,0 0-1 0,0 0-10 0,0 0-8 16,0 0-16-16,0 0-6 0,0 0-4 0,2 35 7 16,-7-2-3-16,0 17 3 0,-4 2-6 0,-2 5 6 15,-1 1-11-15,-1-3 9 0,-1-3-11 0,3-4 3 16,3-2-10-16,2-6 6 0,8-6-13 0,0-10-8 15,-2-24-30-15,14 25-24 0,11-2-67 0,-25-23-34 16,44-4-66-16,-44 4-260 0,44-45 70 16,2 16 325-16</inkml:trace>
  <inkml:trace contextRef="#ctx0" brushRef="#br1" timeOffset="39447.3105">845 6437 1584 0,'-48'11'84'0,"48"-11"-37"0,0 0-27 16,0 0-9-16,0 0-4 0,0 0-5 0,0 0 1 16,7 32 2-16,-7-32 1 0,43 15 1 0,-13-9-1 15,4-3-2-15,1-1-4 0,4 1 1 0,0 1-2 16,0-1 1-16,2 6 1 0,-6 0-1 0,0 3 1 16,-3 3 1-16,-5 4-2 0,-1 0 3 0,-3 6 15 15,1 3-25-15,-7 2 31 16,-1 7-25-16,-5 0 12 0,-2 5 5 0,-6 4-10 15,-1 2 10-15,-6-4-7 0,-1 0 9 0,-6-6-7 16,1 1-1-16,-1-4-7 0,1-3 3 0,1-4-2 16,9-28 3-16,-14 39-4 0,14-39-1 0,0 0-2 15,0 0 0-15,0 0-2 0,0 0 0 0,0 0 1 16,0 0 0-16,0 0 1 0,26-19 0 0,-5-10 3 16,6-7-4-16,5-10 6 0,3-4-7 15,4-4 4-15,0 1-4 0,0 2 7 0,0 3-1 16,-3 4 8-16,-3 4-4 0,-4 5-8 0,-5 5 18 15,-2 5-26-15,-22 25 22 0,30-32-13 0,-30 32-1 16,0 0-1-16,30-14-1 0,-30 14-7 0,0 0-3 16,30 35-12-16,-30-35-19 0,26 55 13 0,-17-20-33 0,7 15 14 15,-7-8-31-15,18 18-40 0,-18-30-53 16,38 35-114-16,-22-21-230 0,14-12 35 0,20 13 373 16</inkml:trace>
  <inkml:trace contextRef="#ctx0" brushRef="#br1" timeOffset="40166.4118">3622 6805 1077 0,'0'0'187'0,"-7"-40"-84"15,7 40-22-15,-16-34-8 0,16 34-10 0,-19-37-11 16,19 37-9-16,-29-37-22 0,29 37 28 15,-35-33-36-15,35 33 26 0,-39-35-16 0,39 35-8 16,-41-21 4-16,41 21-5 0,-35-7 2 0,35 7-3 31,-32 7-4-31,32-7-2 0,-39 30-2 0,39-30-11 16,-43 56 24-16,20-14-20 0,0 6 21 0,0 10-6 16,0 0-6-16,4 2 5 0,-1-2-7 0,6-3 4 15,5-6-7-15,4-3 4 0,3-8-6 16,6-4 3-16,5-4-4 0,3-6 2 0,-12-24-2 15,41 37 1-15,-17-26 1 0,3-4 1 0,3-5 0 16,0-6 0-16,0-6-1 0,4-6 1 0,-2-5 1 16,5-4-2-16,0-7 2 0,0-1-3 0,-5-4 4 15,2-2-5-15,-4 0 4 0,-2-1-4 0,-1 1 3 0,-4 0-3 0,0 2 3 16,-7 4-4-16,-2 3 5 0,-1 5-5 16,-13 25 2-16,14-26 0 0,-14 26-1 0,0 0 2 15,0 0-2-15,0 0-1 0,0 0-1 0,-4 40 1 16,1-6-1-16,-4 13 5 0,-1 6-4 0,0 7 6 15,-3 4-7-15,0 3 6 0,-1 3-7 0,-2-1 7 16,-2 5-7 0,0-2-2-16,0 4 16 0,0-1-13 0,2-6 16 15,-4-4-5-15,0-7-7 0,3-8 4 0,0-6-5 16,5-4 0-16,1-12 0 0,9-28 0 16,-9 37 0-16,9-37 0 0,0 0 0 0,0 0 0 15,0 0 0-15,0 0 0 0,0 0 0 0,-14-24 0 16,14 24 0-16,-11-48 0 0,6 15-8 0,1-8-12 0,4-1 2 15,0-6-10-15,6 1 1 0,-3-6-14 0,6 4-19 16,-4-10 6-16,10 8-48 0,-10-10-2 0,23 18-59 16,-24-29-69-16,35 25-175 0,-13-3-86 0,-4-8 204 15</inkml:trace>
  <inkml:trace contextRef="#ctx0" brushRef="#br1" timeOffset="40457.7123">4738 6110 1632 0,'-30'-16'73'16,"30"16"-36"-16,-30-25 5 0,30 25 8 0,0 0 1 16,-31-14-9-16,31 14-13 0,0 0-8 0,-24 7-8 15,24-7-4-15,-16 30-6 0,7 0 2 0,-2 12-4 16,-3 8 7-16,0 8-5 0,0 2 4 15,0 3-7-15,-2 4 5 0,3 5-9 0,-1-3-4 16,3 1 15-16,3 1-16 0,1-6 13 0,3 0-10 16,4-5-16-1,4-7-2-15,8-4-17 0,2-10-4 16,11 1-20-16,-25-40-22 0,58 53-32 0,-58-53-48 0,80 27-87 16,-50-24-272-16,14-17 38 0,13 9 312 15</inkml:trace>
  <inkml:trace contextRef="#ctx0" brushRef="#br1" timeOffset="40816.5923">5113 6612 1449 0,'0'0'192'0,"-33"-27"-120"0,33 27-17 15,-43-21 3-15,43 21-11 0,-39-12-11 0,39 12-12 16,-41 5-5-16,41-5-7 0,-40 21-2 0,40-21-1 16,-39 39-4-16,17-13-9 0,3 6 24 15,0 3-22-15,-1-1 22 0,6 4-10 0,0-1-5 16,7-3 2-16,3-2-6 0,4-2 1 0,4-4-2 15,-4-26 0-15,19 40-2 0,-19-40 3 0,30 27-3 16,-30-27 2-16,41 16 0 0,-41-16 1 0,48 0-2 16,-48 0 1-16,48-16 1 0,-48 16-2 0,47-34 3 15,-22 13-2-15,0-3 1 0,-2-3-1 0,0-3 0 16,-3 0 0-16,-3-3 0 0,1 5 0 0,-2-1 0 16,-5 3 0-16,-1 1-1 0,-10 25 2 0,13-33-7 15,-13 33 8-15,0 0 0 0,0 0 0 0,0 0-2 16,0 0 0-16,0 0 0 0,0 0 0 15,0 0 0-15,-13 26 0 0,4 6 0 0,-3 9 0 16,-1-3 0-16,1 5-2 0,3-6-19 0,2-4-5 16,9-1-14-16,1-8-8 0,12 3-9 15,-15-27 1 1,40 39-7-16,-15-36-17 0,23 13-39 0,-20-35-84 16,40 12-230-16,-15-8-81 0,0-18 130 0</inkml:trace>
  <inkml:trace contextRef="#ctx0" brushRef="#br1" timeOffset="41145.0617">6022 6400 1405 0,'-55'-16'305'0,"25"22"-245"15,-6-3-18-15,6 10-1 0,-5-1-8 16,1 4-8-16,-5 5-7 0,2 2 1 0,0-2-2 16,5 4 1-16,5-3-4 0,27-22-3 0,-31 43-6 15,31-43-13-15,-8 38 6 0,8-38-7 0,18 30 21 16,-18-30-10-16,39 32 12 0,-12-20-13 15,5-1-1-15,3-4 1 0,4-2-1 0,0-1 1 16,0-4-1-16,0 0 0 0,-2-2 2 0,-2 0-2 16,-4 4 0-16,-3-2 1 0,-28 0-1 0,39 5 0 15,-39-5 3-15,0 0 2 0,26 21 1 0,-26-21-1 16,8 27-5-16,-8-27 0 0,-8 40 0 0,0-10 0 16,-8-3 0-16,-2-1 0 0,-3 2 0 0,-1-3 0 15,-1 0 0-15,23-25 0 16,-33 40-12-16,33-40-19 0,-21 34-16 0,21-34-9 15,-4 30-34-15,4-30-31 0,12 24-61 0,-12-24-79 16,0 0-249-16,41-14 2 0,-41 14 280 0</inkml:trace>
  <inkml:trace contextRef="#ctx0" brushRef="#br1" timeOffset="41457.6366">6773 6354 1442 0,'0'0'106'15,"-27"-19"-36"-15,27 19-3 0,-32 4-13 0,6 4-16 16,1 7-7-16,-9 6-1 0,2 5 6 0,-1 2-3 16,-1 2-1-16,2 2-8 0,4 0-1 15,3-4-7-15,7-2 0 0,18-26-7 16,-19 44-14-16,19-44 8 0,5 32-12 0,-5-32 22 16,25 28-10-16,-25-28 12 0,44 19-15 0,-14-15 0 15,4 0 0-15,5-3 0 0,-2 1 0 0,0 0 0 16,-1 0 0-16,-6 1 0 0,-30-3 0 0,44 11 0 15,-44-11 0-15,27 17 0 0,-27-17 0 0,14 27 0 16,-14-27 0-16,7 31 0 0,-7-31 0 0,-5 37 0 16,5-37 0-16,-14 36 0 0,14-36 0 15,-22 37 0-15,22-37 0 0,-30 33 0 0,30-33 0 16,-37 37-25-16,37-37-29 0,-39 39-32 16,9-37-65-16,30 36-171 0,0-38-282 0,-35 21 29 15,35-21 346-15</inkml:trace>
  <inkml:trace contextRef="#ctx0" brushRef="#br1" timeOffset="42942.6172">7713 6700 1161 0,'-30'10'60'0,"30"-10"-44"0,0 0-17 0,0 0 11 16,0 0 20-16,0 0 14 0,27-5 10 0,-27 5-7 15,39-7-13-15,-13 2-10 0,3-8-6 16,4 1 14-16,3-2-36 0,1 0 36 0,-2-4-34 16,2 1 14-16,-3-3 2 0,0 3-6 0,-6-3 0 15,-1 4-1-15,-27 16 8 0,33-35 1 16,-33 35 7-16,16-33 1 0,-16 33-2 0,-5-34-7 16,5 34-4-16,-28-28-7 0,28 28 1 0,-45-23-3 15,17 13 4-15,-2 6 0 0,-6 4 2 0,5 7 0 16,-3 2-2-16,2 7 1 0,0 3-1 15,4 6 5-15,-1 5-2 0,5 3 4 0,4 4-9 16,4 4-11-16,7 1 23 0,8 2-28 0,4-4 25 16,10-1-11-16,8-5-7 0,9-10 4 0,9-1-7 15,9-10-6-15,12-10-14 0,5-17-22 0,22 0-25 16,-4-28-44-16,33 19-97 0,-28-34-244 0,20-4-57 16,5 6 174-16</inkml:trace>
  <inkml:trace contextRef="#ctx0" brushRef="#br1" timeOffset="43161.3786">9144 5581 1586 0,'-35'30'38'16,"1"7"-37"-16,8 5-11 0,3 8 30 0,0 4-31 15,1 5 28-15,5 2-12 0,1 8-9 0,7 3 12 16,2 2-11-16,1 4 10 0,3-3-14 0,-1-3 7 15,4 2-21-15,-3-8-1 0,8 2-14 0,-8-13-46 16,13 8 7-16,-15-22-86 0,23 17 8 16,-20-32-31-16,2-26-232 0,39 62 44 0,-39-62 248 15</inkml:trace>
  <inkml:trace contextRef="#ctx0" brushRef="#br1" timeOffset="43364.5455">8698 6203 1528 0,'-30'19'38'0,"30"-19"-36"15,0 0-1-15,0 27 1 0,0-27 5 16,35 17 3-16,-5-8 3 0,8-7-2 0,9 0-3 16,6-8-5-16,9-2-12 0,11 1-15 0,0-11-25 15,15 13-34-15,-15-23-43 0,22 22-54 0,-25-24-74 16,13 0-193-16,4 30 35 0,-31-28 374 0</inkml:trace>
  <inkml:trace contextRef="#ctx0" brushRef="#br1" timeOffset="43567.834">9819 6175 1207 0,'-19'26'206'0,"-33"-26"-99"16,20 21-9-16,-14-12-11 0,11 12-17 15,-9-1-18-15,6 6-10 0,-2 1-11 0,4 6 1 16,1-1-7-16,6 3-2 0,1 2-6 15,9 3 1-15,3 1-6 0,9 1-10 0,7-3 15 16,7-2-22-16,7-2 11 0,7-5-6 0,13-4 0 16,3-6 0-16,11-6 0 0,7-11-10 0,10-6-10 15,2-11-19-15,17-4-20 0,-6-19-43 0,23 21-101 16,-29-38-207-16,24 19-183 0,-2 1 38 0,-18-19 500 16</inkml:trace>
  <inkml:trace contextRef="#ctx0" brushRef="#br1" timeOffset="44077.3678">11501 5754 1266 0,'0'0'36'0,"8"-35"-4"0,-8 35-13 16,0 0 27-16,3-29-11 0,-3 29 10 0,0 0-2 15,0 0 2-15,0 0-8 0,-2 45-20 16,-3-17 31-16,1 17-34 0,-4 5 27 0,2 10-11 15,-4 1-14-15,4 13 6 0,-1 2-17 16,4 2 8-16,1 1-15 0,2-3 9 0,0-4-11 16,2-2 7-16,1-6-10 0,3-8-7 0,2-1 17 15,1-10-36-15,9 1 7 0,-6-14-35 0,13 7-31 16,-25-39-36-16,48 47-57 0,-48-47-82 0,28 0-228 0,4 14 61 0,-32-14 360 16</inkml:trace>
  <inkml:trace contextRef="#ctx0" brushRef="#br1" timeOffset="44277.8354">11223 6388 1721 0,'0'0'43'16,"-24"7"-36"-16,24-7-9 0,0 0-2 0,0 0 0 16,28 2 1-16,-1-6 2 15,6-6 1-15,10-4-1 0,5-2 2 0,6-5-3 16,5-2-6-1,1-7-16-15,6 7-14 0,-6-16-26 0,12 14-27 16,-15-22-52-16,26 26-57 0,-28-27-76 0,16 4-195 16,3 18 63-16,-26-25 377 0</inkml:trace>
  <inkml:trace contextRef="#ctx0" brushRef="#br1" timeOffset="44609.8434">12392 5625 1448 0,'-33'37'102'16,"4"-23"-48"-16,10 16-16 0,-9-3 33 0,6 13-35 15,-13 3 17-15,5 8-20 0,-4 0-9 0,2 7 9 16,-1 0-11-16,6 4 9 0,2-3-13 0,2 0 2 16,4 0-9-16,1-4 2 0,0-2-8 15,2-4 4-15,2 2-4 0,4-5 4 0,1-4-5 16,3-6-9-16,5-8 7 0,1-28-11 0,7 40 22 16,-7-40-13-16,14 28 7 0,-14-28-7 0,25 9 0 15,-25-9 0-15,30-5 0 0,-30 5 0 0,35-21-10 31,-35 21 9-31,43-41-11 0,-19 15 22 0,1-6-9 16,0 4 10-16,-2-2-10 0,0 2-1 0,-3 3 0 16,-20 25 0-16,33-46 0 0,-33 46 0 15,29-33 0-15,-29 33 0 0,0 0 0 0,31-21 0 0,-31 21 0 16,0 0-4-16,25 16-2 0,-25-16-1 0,18 37-7 16,-11-13-3-16,4 8-13 0,-2-2-5 0,3 9-21 15,-3-11-15-15,14 12-22 0,-23-40-44 0,49 57-49 0,-49-57-87 0,57 12-232 16,-14 4 42-16,-10-23 314 0</inkml:trace>
  <inkml:trace contextRef="#ctx0" brushRef="#br1" timeOffset="45308.8689">12851 6302 1385 0,'0'0'107'15,"-58"10"-31"-15,58-10 3 0,-59 23-10 16,29 0-9-16,-7-2-16 0,3 9-1 0,-1-2-9 15,3 9 0-15,0-5-10 0,4 7-3 16,3-2-7-16,5 0-9 0,3-2 19 0,6-2-25 31,6-4 19-31,5-5-13 0,0-24-6 0,17 44 2 16,-17-44-2-16,41 28 0 0,-12-24 1 0,2-1-1 16,7-6 0-16,2-4 2 0,6-9 0 0,2-5-3 15,-2-4 2-15,6-6-10 0,-6-1-10 16,-4-3 19-16,-1-1-22 0,-4-1 25 0,-1-1-8 15,-5-1-4-15,-1 0 5 0,-5 0-7 0,-5 4 5 16,-4 2-4-16,-4 3 3 0,-7 0 1 0,-3 5 7 16,-2 25-3-16,-7-39 5 0,7 39-1 0,0 0 2 15,-25-22 2-15,25 22 0 0,-26 7 1 0,26-7-1 16,-34 35 2-16,16-9-2 0,-1 2 4 16,3 4-3-16,0 2 2 0,5 4-4 0,4-1 2 0,4-1-6 15,6-3 3-15,4-3-5 0,4-5 2 0,-11-25-1 16,39 40 2-16,-39-40-2 0,53 28-10 0,-21-19 12 15,3-4-12-15,3-5 13 0,-1-5 11 0,2-2-12 16,0-4 11-16,0-4-10 0,0 1-2 0,-4-4 1 16,-1-1-1-16,-4-1-1 0,-4 3 0 0,-26 17 3 15,41-30-1-15,-41 30 2 0,0 0 0 16,25-20 1-16,-25 20 3 0,0 0 5 0,0 0 0 0,0 0-5 16,0 0-7-16,0 0 0 0,-30 39 0 0,16-11 0 15,-6 2 0-15,1 5 0 0,-3 1-5 0,3-1 10 31,-1 0-5-31,6 0 0 0,2-3 0 0,5-6 0 16,7-26 0-16,-4 41 0 0,4-41 0 0,0 0 0 16,0 0 0-16,25 23 0 0,-25-23 0 15,28-14 0-15,-28 14 0 0,43-43 0 0,-18 15 0 16,0-5 0-16,5-2 0 0,-2-1 0 0,0 1 0 16,-1 3 0-16,-2 1 0 0,-2 1 0 0,-6 5 0 15,-17 25 0-15,31-39 0 0,-31 39 0 0,0 0 0 16,23-26 0-16,-23 26 0 0,0 0 0 0,0 0 0 15,0 0 0-15,0 0 0 0,3 39 0 0,-3-39 0 0,2 45 0 16,-2-16 0-16,2-1 0 0,3 2 0 0,6-2 0 16,1 0 0-16,11-1 0 0,-23-27-42 0,53 51-43 15,-28-43-59-15,32 33-127 0,-31-31-323 0,24-1 6 16,5 4 266-16</inkml:trace>
  <inkml:trace contextRef="#ctx0" brushRef="#br1" timeOffset="45793.604">15246 6418 942 0,'7'-49'225'0,"-7"49"-116"0,0 0-12 15,39-15 1-15,-39 15-19 0,0 0-24 0,0 0-11 16,0 0 0-16,0 0-1 0,0 0-4 0,-8 48-10 16,-2-16-5-16,-4 10-5 0,-2 6 5 0,-6-1-7 15,3 2-12-15,0-5 18 0,1 4-29 0,2-8 20 16,3-1-12-16,5-5-6 0,2-3-1 0,6-6-10 15,0-25-6-15,11 41-18 0,-11-41-15 0,30 15-21 16,-30-15-28-16,51-1-63 0,-35-33-100 16,13 11-269-16,13-1 49 0,-13-22 330 15</inkml:trace>
  <inkml:trace contextRef="#ctx0" brushRef="#br1" timeOffset="45934.2065">15311 6090 1437 0,'-55'-21'151'15,"29"26"-72"-15,-6-10-27 0,32 5-16 16,-36 7-17-16,36-7-23 0,0 0-27 0,0 0-20 16,0 0-30-16,0 0-31 0,59 14-61 0,-59-14-113 15,60-31-218-15,-9 27 46 0,-12-21 385 16</inkml:trace>
  <inkml:trace contextRef="#ctx0" brushRef="#br1" timeOffset="46153.0469">15991 5666 1432 0,'0'0'217'0,"-37"-16"-167"0,37 16-9 16,0 0 6-16,-28 0-7 0,28 0-23 0,0 0-6 15,-29 37 2-15,22-9-5 0,-3 7 28 0,2 9-27 16,0 4 22-16,-1 8-12 0,0 1-10 0,0 3 4 16,0 3-14-16,-1 0 5 0,-1 6-8 15,-1-6 5-15,1 4-28 0,-3-5 7 16,3-2-9-16,-5-6 6 0,4-1-2 0,-6-10-23 15,11 2-2-15,-9-16-69 0,28 22-113 0,-12-51-112 16,-17 31-216-16,17-31 66 0,0 0 473 0</inkml:trace>
  <inkml:trace contextRef="#ctx0" brushRef="#br1" timeOffset="46309.2092">15711 6157 1580 0,'-28'-30'290'0,"28"30"-203"0,0 0-36 15,0 0-13-15,0 0-37 0,0 0-1 0,0 0 0 16,0 0 0-16,0 0 0 0,21 30 0 16,-21-30 0-16,53 18 0 0,-14-9-21 15,0-11-41-15,14 16-69 0,-21-39-131 0,16 25-360 16,-2-9 24-16,7-1 248 0</inkml:trace>
  <inkml:trace contextRef="#ctx0" brushRef="#br1" timeOffset="47012.4775">17468 6423 1105 0,'0'0'68'0,"-2"-33"-28"0,-3 8 8 0,5 25 6 15,-7-37 4-15,7 37-14 0,-16-30-3 0,16 30 6 16,-28-23 10-16,28 23-2 0,-32-9-2 0,32 9-5 16,-34 7-6-16,34-7-5 0,-39 16-8 0,39-16-6 15,-39 30-5-15,39-30 0 0,-40 43-2 0,22-14 4 16,-5 5-4-16,3 5 2 0,-1 1-4 0,3 2 1 16,2-3-3-16,4-4-11 0,5-5 20 15,3-3-24-15,4-27 18 0,7 40-12 0,-7-40-4 16,27 23 1-16,-27-23-1 0,46 0 2 0,-18-7 0 15,3-2 1-15,2-8 1 0,-1-3-2 0,0-3-11 16,0-1 21-16,-4-3-23 0,1 3 23 16,-3-4-9-16,1 1-2 0,-3 2 2 0,-24 25-3 15,41-45 2-15,-41 45-3 0,36-41 4 0,-36 41-4 16,28-35 1-16,-28 35-4 0,0 0-2 16,28-23-1-16,-28 23 0 0,0 0 4 0,0 0 0 15,0 0 2-15,14 41 0 0,-12-17 1 0,0 10-1 16,-4 6 4-16,-3 6-4 0,-2 3-6 0,-4 6 22 15,-1 5-18-15,-4 1 21 0,-2 6-5 0,0 0-8 16,-1 0 7-16,-6-3-8 0,0 1-2 0,1-2-1 16,-3-3 0-16,0-5 0 0,-1-6 0 15,0-5 0-15,-1-5 0 0,3-6 0 0,-1-3 0 16,1-11 0-16,26-19 0 0,-45 27 0 16,45-27 0-16,-35 2-8 0,35-2-12 0,-32-25-15 15,16 0-7-15,7-3-9 0,-5-12-18 0,12 6-14 16,-8-17-23-16,19 19-24 0,-16-24-32 0,28 24-41 15,-23-22-97-15,9 1-148 0,18 16 59 0,-20-28 389 16</inkml:trace>
  <inkml:trace contextRef="#ctx0" brushRef="#br1" timeOffset="47387.6894">18193 6421 1187 0,'0'0'129'0,"21"-30"-51"0,-21 30 2 16,2-29 11-16,-2 29-17 0,0 0-15 0,-23-25-13 16,23 25-3-16,-36-11-8 0,36 11-13 0,-44 2-7 15,19 3-2-15,-2 6 3 0,-1-1 4 0,0 13 1 16,-2 2-1-16,0 3 3 0,1 7-5 0,1 1 4 16,3-1-6-16,4 2 1 0,3-2-15 0,8-1-2 15,1-8 0-15,7-1 0 0,2-25 0 16,12 37 0-16,-12-37 0 0,29 24 0 0,-29-24 0 15,46 9 0-15,-14-11 0 0,1-7 0 16,8-6 0-16,1-6 0 0,1-6 0 0,1-1 0 16,-1-7 0-16,-3-2 0 0,-2 0 0 0,-5-2 0 15,-6 2 0-15,-4 2 0 0,-9 1 0 0,-5 1 0 16,-7 3 0-16,-4 2 0 0,-7-2 0 0,-3 5 0 16,12 25 0-16,-36-44 0 0,36 44 0 15,-46-26 0-15,20 20 0 0,-3 8 0 0,29-2-28 16,-48 16-7-16,48-16-10 0,-37 33-11 0,30-6-31 15,7-27-32-15,-5 47-76 0,5-47-116 0,0 0-217 16,18 43 27-16,-18-43 360 0</inkml:trace>
  <inkml:trace contextRef="#ctx0" brushRef="#br1" timeOffset="47794.0619">18545 6358 1216 0,'-30'-14'330'16,"30"14"-252"-16,-48 7-23 0,48-7 3 0,-37 11-6 16,37-11-18-16,0 0-13 0,-32 36-3 15,32-36-3-15,-2 25 0 0,2-25-3 0,21 25 2 16,-21-25 0-16,47 21 1 0,-16-14-2 0,8-3-4 16,6-6-1-16,1-2-1 0,3-1 1 0,-3-2-2 15,-1-4 0-15,-3 1-2 0,-3-4 0 0,-4 0-2 16,-6-4 4-16,-29 18 0 0,37-33 4 15,-37 33 0-15,28-34-9 0,-28 34-1 0,22-42 0 16,-22 42 0-16,10-50 0 0,-10 50 0 16,-3-49 0-16,3 49 0 0,-14-42 0 0,14 42 0 15,-29-32 0-15,29 32 0 0,-35-14 0 0,35 14 0 16,-50 11 0-16,20 6 0 0,-5 10 0 0,-3 6 0 16,-2 8 0-16,-1-1 0 0,-3 6 0 0,5-2 0 15,9 4 0-15,3-4 0 0,13 0 0 0,7-6 0 16,9-1 0-16,8-5 0 0,6-4 0 15,9-5-10-15,9-2-18 0,1-7-30 0,15 0-1 16,-6-14-39-16,23 13-27 0,-17-31-58 0,33 27-187 16,-14-21-169-16,-3-13 47 0,15 18 408 15</inkml:trace>
  <inkml:trace contextRef="#ctx0" brushRef="#br1" timeOffset="48106.5602">19606 6148 1288 0,'-34'32'389'0,"-15"-25"-314"0,8 13-23 0,-5-3-8 16,3 8-13-16,-3-1-14 0,4 5 2 0,1-3 3 16,11 0 4-16,30-26-6 0,-36 46-6 0,36-46-11 15,-3 37 2-15,3-37-5 0,27 28 4 0,-27-28 1 16,51 18 1-16,-17-14 3 0,4-4-2 16,5-6 1-16,1-3-5 0,2-1-3 15,2-1 0-15,0-3 0 0,-4 5 0 0,-7 1 0 16,-8 1 0-16,-29 7 0 0,35-6 0 0,-35 6 0 15,0 0 0-15,0 0 0 0,0 0 0 0,9 34 0 16,-9-34 0-16,-18 44 0 0,2-20 0 0,-7 10 0 16,-1-4 0-16,-8 3 0 0,0 1 0 0,-2-3 0 15,1 3 0-15,2-2 0 0,0-4 0 16,8 0 0-16,23-28 0 0,-39 46-28 0,39-46-18 16,-32 40-13-16,32-40-36 0,-18 37-64 0,-9-47-124 15,27 10-304-15,0 0 51 0,0 0 283 0</inkml:trace>
  <inkml:trace contextRef="#ctx0" brushRef="#br1" timeOffset="48591.2574">21138 6346 745 0,'16'-25'286'16,"-16"25"-166"-16,10-39-6 0,-10 39 5 15,9-30 2-15,-9 30-25 0,0 0-18 16,0 0-12-16,0 0-8 0,0 0-17 0,0 0-17 15,0 0-11-15,0 0-8 0,-35 11 0 0,35-11-1 16,-30 47 6-16,12-15-5 0,-1 5 5 0,1 0-10 16,0 0 4-16,2-2-7 0,2-3 5 0,5-2-7 15,4-4-2-15,5-26-13 0,-2 39-13 0,2-39-22 16,11 25-47-16,15-4-63 0,-26-21-155 0,25-21-213 16,3 14 13-16,-8-23 358 0</inkml:trace>
  <inkml:trace contextRef="#ctx0" brushRef="#br1" timeOffset="49028.4897">21166 5990 1694 0,'0'0'47'0,"0"0"-37"0,0 0-3 16,0 0 7-16,0 0 10 0,0 0 10 0,28 23 9 15,-28-23 2-15,45 17 1 0,-45-17-9 0,51 23-3 16,-26-10-22-16,3 2-12 0,-3 1 0 0,-25-16 0 15,44 37 0-15,-28-10 0 0,-16-27 0 0,23 46 0 16,-17-17 0-16,-1-4 0 0,-5 3 0 0,0 0 0 31,-4-1 0-31,-1 1 0 0,-2-3 0 16,0 3 0-16,-4-2 0 0,2 1 0 0,9-27 0 16,-19 46 0-16,19-46 0 0,-14 38 0 0,14-38 0 15,-9 27 0-15,9-27 0 0,0 0 0 0,0 0 0 16,9 26 0-16,-9-26 0 0,0 0 0 0,35-5 0 15,-35 5 0-15,41-25 0 0,-16 4 0 0,5-5 0 16,2-6 0-16,1 2 0 0,1-2 0 16,3 1 0-16,-3-1 0 0,-1 2 0 0,1 4 0 0,-4 1 0 15,0 4 0-15,-5 3 0 0,2 2 0 0,-27 16 0 0,42-17 0 0,-42 17 0 16,34 1 0-16,-34-1 0 0,25 22 0 0,-25-22 0 16,21 49 0-16,-14-16 0 0,0 3 0 0,-2 8 0 15,-1-2 0-15,-1 4 0 0,3-6 0 16,6 1-3-16,6-4-49 0,8-2 10 15,1-10-41-15,17 6-4 0,-10-24-46 0,33 20-81 16,-28-31-190-16,29-3-141 0,6 4 70 0,-14-31 467 16</inkml:trace>
  <inkml:trace contextRef="#ctx0" brushRef="#br1" timeOffset="49253.7536">23382 5736 1551 0,'-52'20'280'0,"26"3"-256"0,-3 6 16 16,5 8-11-16,-5 4-9 0,1 5 0 0,1 1-6 15,3 6 9-15,1-2-5 0,5 4 0 0,4-2-12 16,3 1-2-16,4-1-4 0,0-2 0 0,2-2 0 31,-2-3-1-31,-1 2-13 0,3-6-2 0,3 2-17 16,-1-9-17-16,6 1 10 0,-6-12-58 0,13 10-3 15,-10-34-71-15,15 42-110 0,-15-42-240 0,0 0 8 16,0 0 311-16</inkml:trace>
  <inkml:trace contextRef="#ctx0" brushRef="#br1" timeOffset="49434.9214">22870 6266 1798 0,'-44'-10'103'0,"44"10"-75"0,0 0-14 0,0 0-1 15,0 0-5-15,30 23-2 0,-30-23-3 0,51 10 0 16,-14-10 0-16,6 0-1 0,10-7-3 0,2-3-12 16,5-1-13-16,2-10-25 0,9 9-39 0,-14-22-36 0,28 29-104 15,-34-36-185-15,16 10-119 0,1 6 45 0,-22-19 484 16</inkml:trace>
  <inkml:trace contextRef="#ctx0" brushRef="#br1" timeOffset="49784.2656">23911 5724 1459 0,'-30'-14'280'0,"30"14"-225"0,-39 16-7 0,39-16-19 16,-39 30 20-16,39-30-22 0,-51 49 12 0,23-16-9 16,-3 3-7-16,3 4-15 0,-2 6-8 0,3 5 0 15,-1 0 0-15,3 7 0 0,1 0 0 16,-1 0 0-16,0-1 0 0,5-6 0 0,3-4 0 16,4-4 0-1,4-1 0-15,2-9 0 0,2-4 0 0,5-29 0 16,0 38 0-16,0-38 0 0,0 0 0 0,18 25 0 15,-18-25 0-15,26-5 0 0,-26 5 0 0,46-30 0 0,-15 3 0 16,0-6 0-16,5-1 0 0,-1-8 0 0,1 5 0 16,-4-2 0-16,-4 4 0 0,2-2 0 0,-3 7 0 15,-6 2 0-15,-2 3 0 0,-19 25 0 0,27-33 0 16,-27 33 0-16,0 0 0 0,0 0 0 0,0 0 0 16,0 0 0-16,14 44 0 0,-18-10 0 0,-1 4 0 15,-5-1 0-15,1 2 0 0,-2-2 0 16,6-2 0-16,1-1 0 0,8-1 0 0,-3-10-23 15,10 7-36 1,-11-30-5-16,30 46-42 0,-30-46-31 0,52 33-115 16,-52-33-337-16,40 4 73 0,-2-3 216 0</inkml:trace>
  <inkml:trace contextRef="#ctx0" brushRef="#br1" timeOffset="50118.9058">24092 6302 1221 0,'0'0'372'16,"-21"24"-284"-16,21-24-30 0,-9 39 5 0,9-39-12 15,7 35-14-15,-7-35-5 0,26 28 3 0,-26-28-1 16,47 20-6-16,-17-18-8 0,3-4-12 16,1-5-8-16,1 0 0 0,-1-7 0 0,0-2 0 15,-1-4 0-15,-1-2 0 0,-2 0 0 0,-3-2 0 16,-6-3 0-16,-1 3 0 0,-8-3 0 0,-1-1 0 0,-8 0 0 15,-6 1 0-15,-4 1 0 0,7 26 0 0,-29-39 0 16,29 39 0-16,-46-21 0 0,16 25 0 0,-5 6 0 16,-3 11 0-16,-1 6 0 0,0 8 0 15,-3 6 0-15,5 8 0 0,0 2 0 0,6 4 0 16,8-3 0-16,11-2 0 0,7-5 0 0,8-6 0 16,11-5 0-16,6-4 0 0,12-8 0 0,3-6 0 15,11-5 0-15,-1-8 0 0,18 6-87 0,-10-33-142 16,25 18-409-16,-1-10 13 0,6-5 158 0</inkml:trace>
  <inkml:trace contextRef="#ctx0" brushRef="#br1" timeOffset="51228.583">1281 8257 1023 0,'0'0'240'0,"-29"8"-161"16,29-8-12-16,-39 4-7 0,39-4-2 0,-33 0-10 15,33 0-10-15,-37-2-4 0,37 2-4 16,-41-3 0-16,41 3-3 0,-41-2-1 0,41 2-4 16,-44 5-3-16,44-5-3 0,-43 16-2 0,43-16 0 15,-42 26 3-15,42-26 1 0,-46 44 1 0,26-17 1 16,3 3-7-16,1 5-13 0,1 0 17 15,7 2-24-15,-1-7 21 0,7-2-10 0,4-3-4 16,-2-25 3-16,16 35-5 0,-16-35 1 16,30 23 0-16,-30-23 1 0,48 11 0 0,-20-10-1 15,0-2 1-15,2-5-1 0,1-2 1 0,-1-3 1 16,2-3-1-16,-1-4-1 0,5 1 3 0,-3-8-2 16,1-8-10-16,0-1 9 0,-1-5-9 0,1 4 21 15,-4-2-9-15,0 4 11 0,-5-2-11 0,-4 6-3 16,-3 3 2-16,-18 26-2 0,25-39 4 0,-25 39-3 15,0 0 4-15,0 0 1 0,0 0 3 16,0 0 2-16,0 0-3 0,0 0-2 0,0 0-4 16,0 0 0-16,-5 44-2 0,-3-16 2 15,0 6-3-15,0-1 4 0,1 1-5 0,4 1-14 16,3-5 16-16,2-4-29 0,-2-26 14 0,23 37-19 16,-23-37-9-16,46 16-14 0,-7-7-32 0,-7-35-43 15,35 27-166-15,-18-32-269 0,13-5 40 0,7 14 342 16</inkml:trace>
  <inkml:trace contextRef="#ctx0" brushRef="#br1" timeOffset="51400.5727">2249 8038 1616 0,'-60'27'91'16,"34"-6"-45"-16,-6 2-13 0,3 5 0 16,-1 0-9-16,2 13-2 0,0-3-13 15,1 12 3-15,4-3-8 0,7-3-11 0,2 5 21 16,7-3-25-16,5 0 19 0,4-2-7 0,5-5-9 15,2-6-4-15,5-3-16 0,-14-30-14 0,39 44-34 16,-39-44-53-16,60 23-25 0,-60-23-87 0,68-26-301 16,-26 15 68-16,-15-22 286 0</inkml:trace>
  <inkml:trace contextRef="#ctx0" brushRef="#br1" timeOffset="51791.2299">2218 7832 1709 0,'-36'0'79'16,"36"0"-38"-16,0 0-20 0,0 0-9 0,0 0-8 16,0 0-5-16,0 0 1 0,0 0 5 0,0 0 4 15,25 23 4-15,-25-23 0 0,35 23 1 16,-35-23-5-16,45 35 2 0,-22-10-3 0,0 7 4 16,-4 3-6-16,1 5 3 0,-3 4-7 0,-1 4 4 15,-1 5-6-15,-7-2 4 0,-2 5-6 0,-3 2 12 16,-3-3 9-16,0-1-17 0,-3-1 19 0,-1-7-20 15,2-11 6-15,1-10-4 0,1-25-3 0,0 26 0 16,0-26 0-16,0 0 0 0,0 0 0 16,0 0 0-16,0 0 0 0,14-33 0 0,2 1 0 15,3-15 0-15,6-6 0 0,5-5 0 16,0 1 0-16,2 8 0 0,-4 0 0 0,-3 3 0 16,-4 4 0-16,-1 1 0 0,-6 6 0 0,2 1 0 15,-4 3 0-15,-1 6 0 0,-11 25 0 0,14-32 0 16,-14 32 0-16,0 0 0 0,0 0 0 0,0 0 0 15,0 0 0-15,0 0-18 0,25 7-38 16,-25-7-16-16,43 22-41 0,-43-22-51 0,67 35-137 16,-32-23-283-16,4 0 47 0,4 15 336 0</inkml:trace>
  <inkml:trace contextRef="#ctx0" brushRef="#br1" timeOffset="51947.5635">3456 8366 1850 0,'0'0'123'0,"-22"33"-103"0,-2-17-7 0,24-16-2 16,-31 19-4-16,31-19-2 0,0 0-9 0,-24 8-11 15,24-8-12-15,0 0-25 0,0 0-25 0,0 0-80 16,-6-32-154-16,6 32-276 0,27-18-4 0,-27 18 384 16</inkml:trace>
  <inkml:trace contextRef="#ctx0" brushRef="#br2" timeOffset="57820.4546">4910 7961 1312 0,'0'0'48'16,"0"0"-29"-16,-15-27-14 0,15 27-1 0,0 0 5 15,4-24 1-15,-4 24 3 0,0 0 2 0,0 0 0 16,0 0 0-16,0 0-1 0,0 0-4 0,0 0-1 16,-7 28 5-16,7-28 1 0,-11 47 9 15,2-22-1-15,4 7 6 0,-6-4-4 16,6 5 2-16,-5-3-5 0,4 2 3 0,-1 1-8 16,2 3 4-16,0 6-8 0,3 6 3 0,0 4-10 15,2 10-11-15,0 3 22 0,2 0-24 0,3-1 22 16,0-8-9-16,4-5-9 0,4-7 5 0,4-10-5 15,5-8 4-15,4-12-2 0,2-9 4 0,4-10 2 16,4-9 0-16,3-11 6 0,5-8 2 16,2-15 6-16,4-8-6 0,1-14 6 0,4-4 0 15,-2-4-21-15,2 2 16 0,-7 2-19 0,-2 6 6 16,-4 8 6-16,-4 3-7 0,-7 6 5 0,-4 2-5 16,-4 5 3-16,-2 5-4 0,-5 8 4 0,0 4-6 15,-16 27 5-15,23-26-4 0,-23 26 1 16,0 0 0-16,0 0-1 0,0 0 1 0,0 0-1 15,5 42 3-15,-8-10-2 0,-2 12 4 16,-1 7-6-16,-1 3 7 0,0 6-8 0,2-2 7 16,5 1-6-16,3 0 7 0,6 0-7 0,5-3-8 15,6-5 21-15,-1-5-22 0,8-6 23 0,-1-8-8 16,6-6-6-16,0-6 4 0,2-6-2 0,0-5 1 16,-1-6 2-16,3-5 5 0,-5-8 6 0,0-4 4 15,-7-9 3-15,1-4-4 0,-2-11-12 16,0-5 18-16,-3-8-24 0,1 0 16 0,-2-2-9 15,-1-1-8-15,0-1 5 0,-4-1-6 16,-2 3-2-16,-1 0-9 0,-2 0-3 0,-6 2-12 16,5 4-2-16,-7-1-15 0,6 15-6 0,-8-8-26 15,1 41-16-15,1-58-39 0,-1 58-54 0,2-37-85 16,-2 37-240-16,0 0 62 0,0 0 355 0</inkml:trace>
  <inkml:trace contextRef="#ctx0" brushRef="#br2" timeOffset="58287.0782">6872 7675 1268 0,'0'0'207'0,"0"0"-134"0,-12-24-8 0,12 24-1 15,0 0 0-15,0 0-18 0,0 0-17 0,-29-2-14 16,29 2-5-16,-12 25-6 0,7-1 6 0,-4 8-1 0,2 8 9 15,-2 8-3-15,0 3 8 0,0 4-8 0,0 6 6 16,0 3-9 0,2-1 4-16,0 1-10 0,0-3 5 0,3-1-11 15,-1-2 9-15,0-7-7 0,1 0-7 16,-1-7 19-16,1-1-23 0,1-3 19 0,3-8-8 16,2-7-3-16,-2-25 3 0,5 33-3 0,-5-33 2 15,0 0-1-15,0 0 0 0,0 0 1 0,32 11 1 0,-32-11 4 16,28-22 2-16,-28 22-3 0,34-44-5 0,-16 13 0 15,1-3 0-15,1-6 0 0,-1-3 0 0,-1 1 0 0,-2 2 0 16,-4 1 0-16,2 2 0 0,-3 0 0 16,1-2 0-16,-1 9 0 0,0 2 0 0,-11 28 0 15,19-32 0-15,-19 32 0 0,0 0 0 0,0 0 0 16,0 0 0 0,0 0 0-16,25 14 0 0,-25-14 0 0,18 48 0 15,-10-16 0-15,-1 1 0 0,1 6 0 0,-1 0 0 16,1 1-30-16,-2 4-12 0,4 0 22 0,5 0-26 0,2 0 22 15,5-8-14-15,2 1-18 0,-24-37-16 16,52 58-28-16,-52-58-29 0,58 45-46 0,-58-45-43 16,55 20-120-16,-21-4-108 0,-34-16 134 0,60 1 312 15</inkml:trace>
  <inkml:trace contextRef="#ctx0" brushRef="#br2" timeOffset="58680.7095">7474 8320 1241 0,'-26'0'177'0,"26"0"-152"16,0 0-17-16,0 0 8 0,0 0 8 0,3 37 9 15,-3-37 5-15,0 0 2 0,34 28 0 0,-9-14 1 16,-25-14-3-16,54 14-6 0,-20-10-2 0,7 1 1 16,1-8 2-16,6-1-5 0,2-5-6 15,3-1-11-15,-2-3-7 0,-3-1-6 0,-4 0 5 16,-1-3-3-16,-8-1 2 0,1 2 0 0,-6-1 3 0,-5-3-4 15,-25 20 4-15,31-39-3 0,-31 39 4 0,0-37-4 16,0 37 4 0,-23-37-4-16,23 37 0 0,-46-35-1 0,16 21-1 15,-3 5 0-15,-5 2 0 0,-2 7 2 0,-1 7 1 16,0 6 2-16,-1 4 1 0,1 3 4 16,2 3-1-16,4 10 3 0,1 2-3 0,4 4 3 15,2 1-5-15,6 1 1 0,6-2-6 0,6 3-13 16,6 0 19-16,8-1-20 0,6-4 19 0,10-4-6 15,6-8-5-15,4-2 2 0,8-7-7 0,2-8-6 16,8-1-13-16,0-8-13 0,12 1-7 0,-5-13-17 0,14 8-21 16,-12-23-29-16,21 24-59 0,-27-38-61 15,27 28-155-15,-11-9-81 0,-17-14 128 0,19 25 343 16</inkml:trace>
  <inkml:trace contextRef="#ctx0" brushRef="#br2" timeOffset="59004.5737">8618 8262 1328 0,'0'0'156'0,"0"0"-76"0,-33 28-9 15,33-28-11-15,-32 23-19 0,32-23-19 0,-30 39-7 16,17-15-4-16,4 6 6 0,-1 4 12 16,4 1-30-16,1 2 26 0,3 3-22 15,-1-6 12-15,1-1 8 0,-3-1-6 0,3-4-4 16,2-28-6-16,0 43 1 0,0-43-2 0,7 24-2 16,-7-24-3-16,0 0 1 0,0 0 0 0,0 0-1 15,28 2 6-15,-28-2 3 0,29-28 5 0,-29 28 0 0,39-55-1 16,-16 20-5-16,0-4 2 0,1-1-4 15,1-4-4-15,0-2-3 0,-2 2 0 0,0 2 0 16,0-1 0-16,0 5 0 0,0 2 0 16,0 3 0-16,-2 6 0 0,-21 27 0 0,38-37 0 15,-38 37 0-15,26-12 0 0,-26 12 0 0,0 0 0 16,25 20 0-16,-25-20 0 0,14 51 0 0,-10-13 0 16,-3 6 0-1,-1 6 0-15,-7 1 0 0,4 3-18 0,-4-3-38 16,7 2 5-16,-2-12-27 0,16 8-31 15,-14-49-52-15,34 76-134 0,-13-50-262 0,-21-26 20 0,60 46 353 16</inkml:trace>
  <inkml:trace contextRef="#ctx0" brushRef="#br2" timeOffset="59688.4341">10398 7642 1104 0,'5'-32'311'0,"-5"32"-275"0,0 0-11 16,0 0-2-16,0 0 6 0,0 0 5 0,-3 25-8 15,3-25 4-15,-11 44-6 0,6-12 7 0,-7 1-5 16,3 6 4-16,-4 1-8 0,6 6 8 0,-5 2-9 16,7 5 6-16,-4-2-14 0,3 3 3 0,1-5-12 15,1-1 6-15,1-2-10 0,3 0 4 0,0-2-8 16,0-6 4-16,3 1-4 15,1 3-15-15,3-5 24 0,2 0-31 0,2-1 17 16,-1-10-22-16,8 4-26 0,-18-30-20 0,35 35-4 16,-35-35-3-16,45 14-1 0,-45-14-2 0,47-12-15 15,-29-13-9-15,16 9-11 0,-11-21-12 0,12 4-100 16,2 3-130-16,-14-28 115 0,24 30 249 0</inkml:trace>
  <inkml:trace contextRef="#ctx0" brushRef="#br2" timeOffset="59875.9702">10938 7991 770 0,'0'0'324'0,"0"0"-157"0,0 0-43 0,0 0-27 16,0 0-28-16,-14 30-13 0,14-30-17 0,-23 58 1 16,9-27-10-16,5 6 2 0,-3 2-7 15,5 3 1-15,-2 2-9 0,3 0-1 0,5 4-12 16,1 0-8-16,1-4 22 0,3-2-26 16,1-9 26-16,2-3-15 0,4-5-14 0,-11-25 4 15,28 40-8-15,-28-40-9 0,34 27-9 0,-34-27-19 16,35 7-17-16,-35-7-16 0,41-9-45 0,-34-23-62 15,30 24-145-15,-6-15-137 0,-14-21 41 0,24 23 433 16</inkml:trace>
  <inkml:trace contextRef="#ctx0" brushRef="#br2" timeOffset="60032.1909">11169 7721 1126 0,'-27'-17'288'0,"0"1"-191"0,27 16-33 16,0 0-18-16,0 0-14 0,0 0-18 0,-24-7-20 15,24 7-13-15,0 0-8 0,0 0-12 0,24 16-1 16,-24-16-11-16,36 12-18 0,-3 4-29 16,-33-16-33-16,62 21-65 0,-62-21-65 0,50 14-158 15,-2 16 109-15,-48-30 310 0</inkml:trace>
  <inkml:trace contextRef="#ctx0" brushRef="#br2" timeOffset="60563.4885">11792 8026 1052 0,'-25'5'219'0,"-10"-22"-135"16,35 17-7-16,-50-11 6 0,50 11-7 0,-55 2-19 15,27 7-6-15,-9 1-6 0,5 11 1 0,-4 0-7 16,5 6-5-16,-3 6-13 0,4 6 5 0,0 0-4 16,5 5 6-16,2-4-4 0,7 1 0 0,2-8-8 15,8-3-3-15,6-5-7 0,0-25-12 0,20 39 8 16,-20-39-12-16,42 26 10 0,-13-21 1 15,4-5-1-15,5-5-1 0,2-6 3 0,5-10 8 16,1-2-8-16,-2-8 2 0,0 1-4 0,0-2 0 16,-3 0 0-16,0-1 0 0,-6 1 0 0,-3 1 0 15,-5 2 0-15,-4 1 0 0,-5 0 0 16,-1 0 0-16,-4 3 0 0,-13 25 0 0,16-47 0 16,-16 47 0-16,3-36 0 0,-3 36 0 15,0 0 0-15,0 0 0 0,0 0 0 0,0 0 0 16,-26 16 0-16,11 11 0 0,-1 15 0 0,-1 5 0 15,-3 12 0-15,3 2 0 0,-1 11 0 0,2 8 0 16,-2 6 0-16,0 11 0 0,-1 0 0 0,0 5 0 16,-1 4 0-16,1-8 0 0,1-3 0 0,-2-5 0 15,-1-7 0-15,0-6-2 0,-2-6 4 0,2-10-3 16,-1-2 2-16,5-10-1 0,-1-9 0 16,2-4 0-16,0-12 0 0,16-24 0 0,-30 28 0 15,30-28 0-15,-34 4 0 0,34-4 0 16,-33-19 0-16,33 19 0 0,-38-36 0 0,21 12 0 15,-1-8 0-15,4-1 0 0,1-6 0 0,5-2 0 16,2-3 0-16,6-3 0 0,6-4 0 0,1-4 0 16,7-1 0-16,2-4-4 0,7 2-20 0,2-4-16 15,8 2-3-15,-1-7-18 0,12 9-15 16,-8-12-36-16,22 24-60 0,-28-32-145 0,22 20-240 16,1 4 43-16,-12-15 388 0</inkml:trace>
  <inkml:trace contextRef="#ctx0" brushRef="#br2" timeOffset="61032.2809">12725 7432 1550 0,'-1'-33'70'15,"1"33"-19"-15,8-42 15 0,-8 42 4 0,0 0 0 16,0 0-17-16,0 0-15 0,0 0-15 0,0 0-13 15,-14 30-4-15,0 1-3 0,0 15 9 16,-7 5 13-16,1 7-25 0,-3 2 0 0,0 7 0 16,0 0 0-16,2 0 0 0,0 2 0 15,-1-2 0-15,3-2 0 0,1-4 0 0,2-4 0 16,4-6 0-16,-1-7 0 0,6-2 0 0,2-8 0 16,3-3 0-16,2-31 0 0,6 41 0 0,-6-41 0 15,0 0 0-15,24 24 0 0,-24-24 0 0,29-3 0 16,-29 3 0-16,40-28 0 0,-13 8 0 15,3-8 0-15,0-4 0 0,2-3 0 0,0 2 0 16,-2-1 0-16,0-1 0 0,-3 5 0 0,-4 2 0 16,-2 3 0-16,-21 25 0 0,35-44 0 0,-35 44 0 15,0 0 0-15,22-24 0 0,-22 24 0 0,0 0 0 16,0 0 0-16,0 0 0 0,1 24 0 0,-1-24 0 16,0 44 0-16,-1-14 0 0,-3 4 0 15,1 1 0-15,-3-2 0 0,3-3 0 16,3 4 0-16,0-6 0 0,10 4-20 0,1-6-10 15,-11-26-14-15,42 37-3 0,-10-23-16 0,-3-16-19 16,20 6-29-16,-13-29-42 0,33 22-69 0,-28-34-92 16,13 2-161-16,14 12 26 0,-22-30 413 0</inkml:trace>
  <inkml:trace contextRef="#ctx0" brushRef="#br2" timeOffset="61219.7499">13809 7593 1162 0,'0'0'378'0,"-28"-23"-280"0,28 23-32 0,-27 12-4 15,27-12-28-15,-35 46 18 0,15-9-20 16,-3 3-9-16,2 8 7 0,-2 3-11 0,4 4 4 16,1 8-9-16,0 6 5 0,0-1-9 0,4 1 4 15,0-2-12-15,3-4 4 0,-1-1-10 16,1-6 4-16,4 1 0 0,0-8-26 0,7-1 10 16,-3-10-32-16,6-2-1 0,-4-12-18 0,11 6-29 15,-10-30-61-15,21 34-206 0,-21-34 16 0,0 0-181 16,0 0 186-16,-7-25 342 0</inkml:trace>
  <inkml:trace contextRef="#ctx0" brushRef="#br2" timeOffset="61391.7175">13235 8102 1799 0,'30'1'150'0,"-30"-1"-114"0,0 0-12 0,0 0 1 15,36-3-12-15,-6-1-13 0,5 4 0 0,10-7 0 16,4 4 0-16,6-6 0 0,5 0 0 0,-1 0 0 15,-1-1 0-15,-1 4-62 0,-15-13-77 16,24 37-201-16,-27-27-290 0,7 7 29 0,-3 9 327 16</inkml:trace>
  <inkml:trace contextRef="#ctx0" brushRef="#br2" timeOffset="81732.5665">10226 5708 1177 0,'0'0'112'16,"0"0"-72"-16,-35-28-28 0,35 28 5 0,0 0-8 16,0 0-4-16,0 0-5 0,0 0-3 0,0 0-1 15,0 0 3-15,16 39 20 0,-2-8-33 0,7 12 34 0,6 6-31 16,-1 6 11-16,5 3 14 0,-5 2-7 0,1-1 12 15,-3 1-9-15,1 5 9 0,-7-6-8 0,1 2 9 16,-8-6-10-16,1 1 9 0,-4-3-14 16,-1 2 8-16,-6-8 9 0,1 2-33 0,-2-6 29 0,-2-4-32 15,-1-4 11-15,-2-5 5 0,-1-2-5 0,-3-2 0 16,1 2-14-16,-8-3-9 0,1 5-21 0,-11-7-13 16,10 10-19-16,-20-15-15 0,17 15-39 0,-20-18-43 15,14 0-158-15,6 14-66 0,-26-29 234 0</inkml:trace>
  <inkml:trace contextRef="#ctx0" brushRef="#br2" timeOffset="82283.1559">7412 6108 427 0,'30'-39'65'0,"-30"39"-10"16,25-44 6-16,-13 19-1 0,-12 25 6 0,25-38 16 16,-25 38-17-16,0 0-9 0,29-21-6 0,-29 21 13 15,0 0 6-15,0 0 9 0,-11 42 2 0,-7-14-20 16,6 23-4-16,-11 5-15 0,5 17 8 16,-10-1-14-16,6 12 13 0,-9-6-15 0,6 6 10 15,-7 3 3-15,7 6-27 16,-3-5 19-16,5 6-24 0,0-8-4 0,7-7 8 15,3-3-16-15,12-13 5 0,6-10-12 0,11-11 6 16,14 1-25-16,7-13-6 0,23 6-38 0,-1-27-51 16,37 18-130-16,-10-36-316 0,13-19 44 0,15-4 306 15</inkml:trace>
  <inkml:trace contextRef="#ctx0" brushRef="#br2" timeOffset="86213.4914">15297 7985 386 0,'0'0'67'0,"0"0"0"16,0 0 5-16,21-28 5 0,-21 28 10 0,0 0 1 16,16-32-5-16,-16 32-11 0,0 0-13 0,0 0-16 15,20-31-7-15,-20 31 0 0,0 0 9 0,0 0 6 16,0 0-5-16,0 0-11 0,0 0-15 0,0 0-11 16,-34 3-3-16,34-3 1 0,-37 20 2 15,37-20 8-15,-48 35 6 0,23-12 11 0,-5-2 0 16,5 7 3-16,-3-7-9 0,7 4-2 0,21-25-11 15,-39 37-1-15,39-37-5 0,-27 26-1 16,27-26-5-16,0 0 0 0,0 0-5 0,0 0-1 16,0 0 0-16,0 0 1 0,0 0 0 0,0 0 2 15,39 25 0-15,-39-25 1 0,46 2 0 0,-19-1 2 16,3-1-4-16,0 4 2 0,-2 0-1 16,1-1 1-16,-3 6-1 0,-1-2 1 0,-25-7-2 15,42 19 2-15,-42-19-2 0,27 25 2 0,-27-25-1 16,14 28 2-16,-14-28-1 0,2 34 3 0,-2-34-3 15,-13 38 4-15,13-38-5 0,-26 41 3 0,26-41-3 16,-37 39 2-16,37-39-2 0,-43 31 1 0,43-31 13 16,-37 25-43-1,37-25 23-15,-34 19-48 0,34-19 0 16,0 0 10-16,0 0-45 0,-31 11-20 0,31-11-74 16,0 0-43-16,0 0-77 0,33 9-80 0,-33-9 184 0,30-18 199 0</inkml:trace>
  <inkml:trace contextRef="#ctx0" brushRef="#br2" timeOffset="86456.7499">16058 7466 1383 0,'0'0'40'0,"0"0"-26"0,0 0-16 0,0 0 1 15,-30-9 1-15,30 9 1 0,0 0-2 0,-33 37 3 16,17-11 18-16,-2 6-33 0,0 3 34 0,-3 8-33 31,0 2 12-31,0 5 14 0,-1-1-4 0,6 4 11 16,-5-2-9-16,7 5 3 0,0 2-14 0,1-1 6 15,5-6-11-15,0-5 7 0,7-4-18 0,1-10-5 16,12 1-31-16,-12-33-24 0,34 48-42 0,-34-48-58 16,49 15-146-16,-6 1-126 0,-18-28 138 0,31 21 309 15</inkml:trace>
  <inkml:trace contextRef="#ctx0" brushRef="#br2" timeOffset="86804.6706">16437 7836 1165 0,'-37'3'106'0,"11"15"-57"16,-10-6-7-16,10 15 14 0,-10-5 3 0,11 14-2 15,-10-5-15-15,8 10 3 0,-4-6-9 16,11 7 4-16,-3-10-10 0,11 5-1 0,1-9-11 15,8-1-2-15,3-27-9 0,8 38 1 0,-8-38-5 16,30 25 2-16,-30-25-2 0,54 11 0 0,-15-15 0 16,0-5 3-16,5-7 1 0,2-5-1 0,0-5 1 15,2-6-7-15,-2 0 1 0,-2-1-3 0,-5-2 5 16,-4 0-5-16,-4-6 7 0,-8 8-7 16,-7 1 5-16,-4 4-3 0,-12 28 3 0,5-39-3 15,-5 39 2-15,-12-30-2 0,12 30 0 0,-29-19-3 16,29 19 0-16,-37-9-3 0,37 9-1 0,-42 2 0 15,42-2 0-15,-48 15 2 0,48-15-1 0,-43 25 2 16,43-25-4-16,-30 25-6 0,30-25-18 0,0 0-13 16,-7 37-20-16,7-37-10 0,0 0-16 0,27 14-22 15,8 2-40-15,-35-16-51 0,55-16-133 16,-9 16-79-16,-19-23 159 0</inkml:trace>
  <inkml:trace contextRef="#ctx0" brushRef="#br2" timeOffset="87277.4722">17110 7797 953 0,'-46'7'181'0,"46"-7"-68"0,-32 26-29 16,32-26-5-16,-35 32-10 0,23-7-8 0,12-25-15 15,-38 47-3-15,17-19-10 0,5 8 0 0,-3-5-9 16,6 6 0-16,1-3-6 0,5-1 3 0,2-5-8 16,3 6 4-16,4-9-8 0,-2-25-2 0,16 42-5 15,-16-42 2-15,31 23-2 0,-31-23 4 0,43 7 0 0,-18-7-1 16,0-7 2-16,-1-2-4 0,5-5 3 15,-3-4-3-15,1-5 3 0,-2-1-4 16,1-4 2-16,-1-1-6 0,0-1 5 0,-4 0-4 16,-2-1 4-16,-1-1-3 0,-4 2 3 0,2 2-5 15,-16 28 5-15,22-41-5 0,-22 41 3 0,8-24-1 16,-8 24 1-16,0 0 0 0,0 0 0 0,0 0-1 16,0 0 1-16,0 0-1 15,0 0-2-15,-5 44 4 0,0-7-3 0,-2-2 3 16,0 9-3-16,0-5 2 0,1-4-4 15,3-2 5-15,4 3-5 0,1-5 9 0,5-1-9 16,2-5 5-16,-9-25-4 0,25 41 4 0,-25-41 0 16,35 24 2-16,-35-24 3 0,50 2 1 0,-22-9 4 15,4-5 0-15,0-10 4 0,-2 1-6 0,0-9 3 16,0 0-5-16,-3-5 3 0,0 2-6 0,-6-3 3 0,-2 1-6 16,-3-3 2-16,-3-3-4 0,-5 4 4 15,1 2-5-15,-5 3 4 0,-2-1-7 0,-1 3 5 16,3-2-12-16,3 0-6 0,-3 2-13 15,-4 30-3-15,3-38-7 0,-3 38-2 0,0 0-22 0,0 0-29 16,-2-29-41-16,2 29-66 0,0 0-72 0,29-7-241 16,-5 18 68-16,-24-11 319 0</inkml:trace>
  <inkml:trace contextRef="#ctx0" brushRef="#br2" timeOffset="87623.453">18336 7668 1298 0,'-48'6'69'0,"48"-6"-22"16,-42 15 2-16,42-15 9 0,-48 25-7 0,48-25-2 16,-52 30-4-16,52-30 5 0,-47 35-9 15,47-35-5-15,-43 34-13 0,43-34-4 0,-23 30-9 16,23-30-1-16,0 0-5 0,-3 30-2 0,3-30-2 16,0 0 1-16,26 30-3 0,-26-30 3 0,36 15 0 15,-36-15 2-15,42 11 0 0,-17-6 0 0,1-1 0 16,3 3-1-16,-3 2-2 0,1-1 1 15,-27-8-3-15,41 23 1 0,-41-23 1 0,28 29 2 16,-28-29-1-16,18 31 5 0,-18-31-3 16,9 32 1-16,-9-32 0 0,-4 35 7 0,4-35-1 15,-19 37 3-15,19-37-4 0,-36 39-1 0,36-39-1 16,-46 39 1-16,18-22-5 0,-1-1-2 0,3-2-3 16,-1-3 0-16,27-11-5 0,-30 9-10 0,30-9-22 15,0 0-36-15,0 0-50 0,-14-37-79 0,41 31-167 16,-27 6-184-16,24-56 64 0,6 38 417 15</inkml:trace>
  <inkml:trace contextRef="#ctx0" brushRef="#br2" timeOffset="88342.2646">19902 7684 863 0,'-9'-39'101'0,"9"39"-26"16,0 0 11-16,-25-21 0 0,25 21-4 15,-30-10-16-15,30 10-13 0,-37 1-6 0,10 3-2 16,27-4-3-16,-48 32-6 0,27-6 5 0,-9 2-7 16,5 13 9-16,-7-1-8 0,4 11 5 0,0-3-12 15,5 5 3-15,0 0-12 0,8-4 2 0,3-10-12 16,7-11 2-16,5-28-8 0,8 30-1 0,-8-30 0 15,32 9 2-15,-3-13 3 0,3-5 3 0,10-12 3 16,1-5-4-16,3-17 3 0,1-6-10 16,7-7 7-16,1-2-10 0,-2-4 6 15,0-1-5-15,-4 1 5 0,-1 2 6 0,-7 4-21 16,-4 6 21-16,-9 1-17 0,-5 9 13 0,-5-1 8 16,-5 8-6-16,-5 4 1 0,-2 5-5 0,-6 24 2 15,0-32-3-15,0 32 4 0,0 0-8 0,0 0 0 16,0 0 0-16,0 0 0 0,-30 39 0 15,15-6 0-15,-2 11 0 0,-1 11 0 0,-1 3 0 16,-1 4 0-16,2 3 0 0,2 0 0 0,0-3 0 16,8-1-8-16,1-6-16 0,7-2-13 0,1-9-4 15,13 2-19-15,-1-18-10 0,15 7-23 0,-28-35-16 16,66 35-45-16,-66-35-50 0,79 2-112 0,-29-4-164 16,-11-21 65-16,23 20 380 0</inkml:trace>
  <inkml:trace contextRef="#ctx0" brushRef="#br2" timeOffset="89201.7134">20658 7702 1466 0,'-27'-5'133'0,"27"5"-81"0,-33-13-3 16,33 13 5-16,-25-7-3 0,25 7-20 0,0 0-11 16,-34 5-4-16,34-5-2 0,0 0-4 15,-32 32-2-15,32-32 0 0,-23 49 8 0,11-19-1 16,-1 6 7-16,1-3-9 0,3 8 1 15,-1-3-6-15,3 3 3 0,5-6-5 0,2 0 2 16,3-7-6-16,-3-28-1 0,18 41-1 0,-18-41 1 16,34 25-1-16,-34-25 3 0,40 12-3 0,-40-12 1 15,48-7-2-15,-21-5 1 0,1-8 1 16,4-6-2-16,0-8 3 0,0-4-4 0,-2-3 5 16,-4-5-7-16,-3 9 5 0,-5-1-6 0,-5 2 5 15,-6 3-3-15,-4-1 5 0,-3 3-6 0,-3 1 2 16,-4 2-6-16,-1 3 1 0,8 25-3 0,-24-39 2 15,24 39-2-15,-32-16-2 0,32 16-1 0,-39 6-1 16,39-6 1-16,-39 24 3 0,39-24 1 16,-34 43-3-16,34-43-1 0,-19 45-10 15,19-45-13-15,0 41-14 0,0-41-5 0,21 33-9 16,-21-33 1-16,44 23-8 0,-44-23-17 0,62 7-14 16,-32-16 10-16,16 13 23 0,-7-11 31 0,9 0 30 15,-4-2 7-15,3-3 2 0,-5-1-2 0,-1-1 1 16,-4 0 1-16,-3-3 5 0,-4 4 6 0,-30 13 19 15,42-26 16-15,-42 26 28 0,0 0 12 0,16-34 11 16,-16 34-4-16,0 0-14 0,0 0-16 16,0 0-18-16,-28-10-12 0,28 10-12 0,-27 7-3 15,27-7-7-15,-33 19 0 0,33-19-5 0,-34 32 2 16,34-32-3-16,-28 44 3 0,13-16-4 0,5 4 6 16,1 0-4-16,0 3 4 0,4-2-5 15,1 2 2-15,2 2-5 0,4-1 4 0,4-3-5 16,-1-6 1-16,-5-27-3 0,19 35 1 15,-19-35-1-15,29 24 1 0,-29-24-2 0,37 15 2 16,-37-15-3-16,44-4 2 0,-44 4 2 0,48-23-3 16,-21 4 5-16,-1-1-4 0,2-8 4 0,3-2-3 15,-5-3 1-15,2-4-4 0,-3 5 4 0,-2-5-5 16,-1 4 7-16,-5-1-6 0,1 1 4 0,-6 1-4 16,1 6 2-16,-3 1-2 0,-10 25 2 0,15-41-2 15,-15 41 5-15,0 0-2 0,0 0 2 16,0 0 0-16,0 0-4 0,0 0 1 15,0 0-1-15,0 0 1 0,-6 34-2 0,3-6 5 16,-4 4-5-16,1 1 5 0,3 1-4 0,-1 1 3 16,1-3-4-16,1-1 5 0,4-1-4 0,-1 0 3 15,7-3-3-15,-8-27 1 0,21 42-3 0,-21-42 3 16,30 30-1-16,-30-30 3 0,39 17 1 0,-39-17 1 16,46 4 1-16,-46-4-3 0,46-9 0 15,-46 9 1-15,37-19 1 0,-37 19 2 0,30-35 6 16,-30 35-6-16,30-50 3 0,-15 20-6 0,-1-1 0 15,-4 1-3-15,-1-2 1 0,2-1-4 0,-1-1 4 16,3-3-5-16,1 2 2 0,-2 0-6 16,4 3-3-16,-3 0-10 0,1 6-17 0,-2 1 19 15,-12 25-39-15,23-37 11 0,-23 37-39 16,0 0-36-16,38-3-73 0,-38 3-169 0,0 0-139 16,0 0 6-16,0 0 440 0</inkml:trace>
  <inkml:trace contextRef="#ctx0" brushRef="#br2" timeOffset="89639.2615">22252 7707 1138 0,'0'0'395'0,"0"0"-320"0,0 0-12 0,-29 18 0 0,29-18-8 16,0 0-20-16,0 0-8 0,-5 28-2 15,5-28 6-15,-3 26-4 0,3-26-3 0,-6 37-5 16,6-37 2-16,-7 43-9 0,5-19 2 0,-3 3-6 15,2-3 2-15,-4 4-5 0,-1-3-5 0,8-25 0 16,-7 41 0-16,7-41 0 0,0 0 0 16,-1 30 0-16,1-30 0 0,0 0 0 0,0 0 0 15,0 0 0-15,0 0 0 0,0 0 0 0,33-18 0 16,-33 18 0-16,32-46 0 0,-12 13 0 0,1-1 0 16,0 1 0-16,-1-2 0 0,-1 3 0 0,-3-2 0 15,0 3 0-15,0-1 0 0,-2 2 0 16,-2 4 0-16,1-3 0 0,-13 29 0 0,16-31 0 15,-16 31 0-15,0 0 0 0,0 0 0 16,0 0 0-16,0 0 0 0,0 0 0 0,0 0 0 16,26 5 0-16,-26-5 0 0,13 37 0 0,-6-12 0 15,0 1 0-15,-2 2 0 0,2 0 0 0,0-1 0 16,0 5 0-16,4-6 0 0,5 2 0 0,0-3 0 16,-16-25-34-16,42 44-5 0,-13-23-9 0,-29-21-10 15,56 33-21-15,-56-33-19 0,59 29-33 16,-59-29-32-16,53 14-47 0,-53-14-38 0,46 0 2 15,-46 0-18-15,32-18-58 0,7 30 216 0,-39-12 106 16</inkml:trace>
  <inkml:trace contextRef="#ctx0" brushRef="#br2" timeOffset="89764.3382">22994 7996 1063 0,'0'0'129'0,"0"0"-34"0,0 0 32 0,0 0-13 16,0 0 8-16,-2 37-9 0,2-37-48 0,0 0-9 16,-7 32-12-16,7-32-18 0,0 0-16 15,-5 31-6-15,5-31-6 0,0 0 4 0,-6 32-11 16,6-32-6-16,0 0-16 0,0 0-18 0,-1 37-40 15,1-37-53-15,3 33-125 0,-3-33-305 0,0 0 51 16,-12 43 249-16</inkml:trace>
  <inkml:trace contextRef="#ctx0" brushRef="#br2" timeOffset="90591.0774">23702 7668 1485 0,'27'-16'68'15,"-27"16"-34"-15,0 0-11 0,0 0-4 0,0 0-3 31,0 0-7-31,0 0-1 0,-13 27 3 0,13-27 4 16,-15 42-4-16,6-10 3 0,-2 1-9 0,0 1 7 16,1-1-8-16,1 1 6 0,0-4-6 0,6-2 0 15,1 4-4-15,0-3 3 0,6 0-5 0,-4-29 2 16,8 45-5-16,-8-45 4 0,22 43-16 0,-22-43-9 16,24 33-31-16,-24-33-35 0,32 23-55 0,-32-23-71 15,30-3-193-15,-30 3-58 0,29-16 160 0</inkml:trace>
  <inkml:trace contextRef="#ctx0" brushRef="#br2" timeOffset="90778.5834">23798 7143 1397 0,'0'0'79'0,"-28"-14"-22"0,28 14-13 0,0 0-7 15,-25-1-12-15,25 1-15 0,0 0-10 0,0 0 0 16,0 0-3-16,0 0-6 0,-7 24-16 15,7-24-15-15,0 0-31 0,0 0-40 0,39 25-80 16,-39-25-211-16,0 0-61 0,51-11 130 16</inkml:trace>
  <inkml:trace contextRef="#ctx0" brushRef="#br2" timeOffset="91007.0646">24292 7101 1188 0,'-12'37'50'0,"-6"-2"-3"0,9 17 14 0,-9-3-2 15,11 12-1-15,-7 3-23 0,7 8 11 0,-5-5 8 16,5 5-28-16,-4-5 14 0,4 0-38 31,-2-5-3-31,5-9 5 0,3-2-11 0,2-6 1 16,7-4-8-16,-1-9-6 0,9 1-29 0,-16-33-29 0,31 39-76 15,-31-39-148-15,0 0-183 0,45-4 29 0,-38-20 359 16</inkml:trace>
  <inkml:trace contextRef="#ctx0" brushRef="#br2" timeOffset="91166.7465">23934 7556 1793 0,'0'0'77'0,"-42"3"-15"0,42-3-35 0,0 0-2 16,0 0-14-16,0 0-6 0,35 11 4 15,2-15 3-15,15 1 8 0,12-10-14 0,12-4-6 16,9-4 0-16,1-4-8 0,10 0-34 0,-9-6-33 0,17 18-79 16,-31-33-197-16,19 31-240 15,-14-7 4-15,-12-2 349 0</inkml:trace>
  <inkml:trace contextRef="#ctx0" brushRef="#br3" timeOffset="96687.2041">934 9669 1078 0,'0'0'49'16,"0"0"-9"-16,0 0-12 0,0 0 1 0,-18-23 2 16,18 23 1-1,0 0-6-15,0 0-8 0,0 0-5 16,0 0-1-16,0 0 2 0,0 0-1 0,0 0-1 15,0 0-1-15,0 0 5 0,0 0 0 0,2 46 6 16,-1-13-5-16,3 10 1 0,-2 6-10 0,3 7 7 16,-5 2-14-16,4 6 9 0,-3 5-14 0,1-1 10 15,0 3 7-15,0-3-25 0,-4-1 26 0,0-1-26 16,0-7 9-16,2-4 8 0,0-9-8 0,4-6 6 16,-1-8-5-16,3-6 3 0,-6-26-3 0,9 30 1 15,-9-30-2-15,0 0 2 0,0 0 1 0,0 0 1 0,0 0 4 16,21-35-3-16,-18 5 3 0,-1-12-6 0,-2-6 6 15,-2-6-9-15,-1-3 9 0,-1 8 8 0,-3 0-28 16,0-1 31-16,-3 5-30 0,-3-5 12 16,-3-2 10-1,0 0-10-15,-1 0 9 0,-1-7-9 16,2 7 9-16,3-5-10 0,3 1 8 0,5 5-9 16,1 5 7-16,4 2-6 0,2 7 5 0,5 2-4 0,3 3 4 15,5 4-4-15,4 3 5 0,6 2-3 0,2 4 5 16,4-2-1-16,3 3 3 0,1 6 18 0,3 0-20 15,2 8 17-15,-1 1-21 0,0 4-1 0,-3 5 0 16,-3 4-20-16,-1 6 18 0,-2 0-17 0,-5 9 15 16,-2 1 5-16,-7 6-7 15,-3 5 4-15,-8 1-10 0,-5 8 5 0,-7 3-6 0,-6 1 11 16,-6 3-6-16,-4-1 10 0,-2-2-6 0,-3 1 7 16,1-7-7-16,-1-4 9 0,1-3-8 0,1-5 6 15,1-4-5-15,25-28 5 0,-37 34-4 0,37-34 2 16,0 0-4-16,0 0 0 0,0 0-1 0,0 0-1 15,0 0 5-15,0 0-2 0,16-46 5 0,7 20-4 16,7-4 3-16,5 0-2 0,1-2 7 0,6 2-4 0,-1 7 6 16,0 0-5-16,-2 7 1 0,-4 2-3 0,-3 11 0 15,-2 3-1-15,-5 3 0 0,-25-3 2 16,39 30 0-16,-23-5 6 0,-6 5-1 0,-4 9 4 16,-6 6-4-16,-6 5 8 0,-10 6-11 0,-5 2-7 15,-7 2 22-15,-8 5-24 0,-6-3 31 16,-2 7-4-16,-6-6-7 0,0 0 9 0,-5-5-13 15,4-1 2-15,-2-8-11 0,2-5 4 0,3-7-7 16,7-9 3-16,9-8-11 0,7-13-15 0,25-7-45 16,0 0-47-16,0 0-42 0,-14-50-52 0,46 19-210 15,-2-8-56-15,-1-23 180 0</inkml:trace>
  <inkml:trace contextRef="#ctx0" brushRef="#br3" timeOffset="96968.6002">2122 9718 1389 0,'-37'-7'52'0,"37"7"-24"15,0 0 2-15,0 0 8 0,0 0 7 0,0 0-10 16,0 0-13-16,0 0-9 0,0 0-7 0,0 0-2 15,-11 41-3-15,15-8 9 0,-4 3 5 16,3 9 7-16,-5 3-6 0,1 3 1 0,-3 4-16 16,1 3 4-16,-1-2-7 0,-1-1 6 15,-1-3 8-15,5-4-27 0,-1-2 22 0,0-7-39 16,6-1-9-16,-6-11-24 0,16 11-52 0,-14-38-8 16,21 46-62-16,-21-46-103 0,0 0-179 0,32 11 41 15,-32-11 428-15</inkml:trace>
  <inkml:trace contextRef="#ctx0" brushRef="#br3" timeOffset="97187.3292">2136 9748 1423 0,'0'0'117'15,"0"0"-98"-15,0 0-17 0,0 0-3 0,0 0 2 16,0 0 4-16,0 0 3 0,32-17 1 0,-7 6-1 15,5-3-2-15,7-2-3 0,6-1-1 16,1-1-5-16,4 0 3 0,-2 1-4 0,2 3-5 16,-4-2-16-16,4 11-17 0,-9-10-22 0,5 19-26 15,-19-16-33-15,15 27-87 0,-40-15-187 0,25 16-57 16,-5 14 274-16</inkml:trace>
  <inkml:trace contextRef="#ctx0" brushRef="#br3" timeOffset="97390.4606">2140 10252 1210 0,'0'0'33'0,"0"0"-55"0,30 12 36 0,-30-12-1 16,58-28 28-16,-24 4 7 0,10 4-13 0,-1-8-5 16,8 3-9-16,-1-3-1 0,1 2-10 15,-1-1-1-15,-3 4-9 0,-2 2 3 0,-6 5-5 16,-4 6-10-16,-10-2-19 0,3 12-20 0,-28 0-54 15,32 5-84-15,-32-5-245 0,0 0-23 16,-14 53 274-16</inkml:trace>
  <inkml:trace contextRef="#ctx0" brushRef="#br3" timeOffset="97577.9817">2067 10749 1370 0,'0'0'43'16,"0"0"-34"-16,0 0-3 0,25-2 11 0,0-3 11 15,-1-11 10-15,12 0-3 0,-1-9-2 0,8-1-10 16,3-8-6-16,5-1-12 0,4-2 2 0,2-3-9 16,1 1-3-16,-1-2-20 15,5 4-1-15,-5-12-46 0,19 17-45 0,-14-19 11 16,21 23-130-16,-28-19-90 0,-4 4-100 0,6 20 137 16,-29-17 289-16</inkml:trace>
  <inkml:trace contextRef="#ctx0" brushRef="#br3" timeOffset="98093.8087">3243 9912 1110 0,'0'0'116'0,"0"0"-57"16,-27 0-1-16,27 0 7 0,0 0-1 0,-30-9-9 15,30 9-7-15,0 0-8 0,0 0-6 0,-30 28-7 16,30-28 0-16,-16 41-8 0,7-8 3 0,-1 3-7 16,-1 9 3-16,-1 5-6 0,-1 3 5 15,-1 3 10-15,0-1-25 0,0-1 20 0,3-1-24 16,1-7 9-16,3-4 6 0,0-5-4 0,3-12 0 15,4-25-8-15,0 30 1 0,0-30-4 16,0 0 1-16,0 0-1 0,0 0 1 0,0 0 2 16,27-13-2-16,-27 13 5 0,30-47-2 0,-13 8 4 15,1-7-3-15,3-1-12 0,-3-1 23 0,0-3-19 16,-1 4 24-16,-1-3-6 0,-1 3-7 0,-1 1 3 16,-4 5-7-16,1 1 3 0,-4 3-6 0,2 2 4 15,-2 3-4-15,0 4 4 0,-7 28-5 16,12-34 1-16,-12 34-1 0,0 0-1 0,0 0 0 15,0 0 3-15,0 0 0 0,29 21 0 0,-29-21 2 16,19 43-3-16,-6-15 2 0,1 5-3 16,0 4 4-16,0 2-6 0,0 3 6 0,1-1-4 15,0 1 6-15,3-1-6 0,2-4-6 0,-1-6 21 16,2-1-23-16,-1-7 23 0,-20-23-13 0,44 44-2 16,-44-44 3-16,41 23-2 0,-41-23 2 15,37 5-1-15,-37-5 0 0,36-7 1 0,-36 7 3 16,28-19 4-16,-28 19 2 0,18-39-11 0,-10 13 19 15,-2-8-23-15,1-1 16 0,-4-5-7 0,1-3-6 16,-2-1 4-16,-1 2-5 0,-1 0 2 0,0 3-6 16,2-2-4-16,-4-1-13 0,6 3-7 0,-4-1-13 15,5 10-5-15,-6-5-20 0,1 35-10 16,7-51-30-16,-7 51-52 0,12-37-72 16,15 33-174-16,-27 4-78 0,0 0 190 0</inkml:trace>
  <inkml:trace contextRef="#ctx0" brushRef="#br3" timeOffset="98312.6885">4168 9810 1297 0,'-29'0'129'16,"29"0"-87"-16,0 0-5 0,0 0 0 0,0 0-3 16,0 0 0-16,-16 33-2 0,14-6 7 0,-5-1-2 15,6 11 2-15,-5 2-13 0,5 7-2 16,-1 7-17-16,5 3 1 0,-1 6-11 0,0-8-9 15,1-4 24-15,-3-5-24 0,6-2 11 0,-1-1-10 16,4-2-7-16,-4-8-9 0,6-2-18 16,-11-30-29-16,23 33-42 0,-23-33-43 0,35 8-96 15,-35-8-244-15,25-29 16 0,2 17 365 0</inkml:trace>
  <inkml:trace contextRef="#ctx0" brushRef="#br3" timeOffset="98609.6452">4052 9676 1527 0,'25'0'94'0,"-25"0"-79"15,0 0-7-15,0 0 14 0,36 0 15 0,-36 0 10 16,47 0 1-16,-18-3-7 0,8 6-5 0,0-6-4 16,4 6-4-16,1-3-8 0,3 7-1 0,-5-3-7 15,5 4 0-15,-8 1-6 0,0 4-2 16,0 2-3-16,-3 1 2 0,-2 7-3 0,-6 2 3 15,-6 3-2-15,-4 4 2 0,-9 5 1 0,-7 3 2 16,-9 3-4-16,-7 6 4 0,-7 0-8 0,-5 4 4 16,-8 0-5-16,-4-4-6 0,-3-3 19 0,1 0-19 15,-1-6 17-15,4-1-13 0,4-6-11 0,1-8-8 16,34-25-17-16,-44 32-17 0,44-32-26 16,-34 9-41-16,34-9-80 0,-26 0-176 15,26 0-189-15,0 0 67 0,-16-41 482 0</inkml:trace>
  <inkml:trace contextRef="#ctx0" brushRef="#br3" timeOffset="99234.8833">5404 9597 829 0,'35'-7'122'0,"-35"7"-35"16,0 0-3-16,7-41 7 0,-7 41-5 0,0 0-10 15,9-28-12-15,-9 28-5 0,0 0-3 0,-25-25-3 16,25 25-9-16,0 0-12 0,-39 11-7 15,39-11-7-15,-49 37 2 0,17-7-4 0,2 10 7 16,-7 5-7-16,3 6 7 0,-1 0-8 0,1 5 7 16,6-5-10-16,4-2 3 0,5-5-9 0,7-5 2 15,5-7-7-15,5-4 2 0,2-28-5 0,10 41 2 16,-10-41-2-16,27 26 0 0,-27-26 1 0,48 11 1 16,-16-11 0-16,5-6 0 0,4 1 1 15,1-6 0-15,1 3 1 0,1 1-2 16,-7 1 1-16,-2 6-1 0,-8 6 2 0,-27-6 5 15,39 22 4-15,-39-22 5 0,21 41 0 0,-17-13-1 16,-2 6-5-16,-4 1-10 0,-7 0 18 0,-3 2-20 16,-8-2 17-16,-1 4-11 0,-4-2-4 0,-2 0 3 15,-3 0-3-15,2-5 3 0,1-8-5 0,3 1 3 16,24-25-4-16,-32 30 0 0,32-30-6 0,0 0-10 16,0 0-18-16,0 0-20 0,0 0-36 15,0 0-43-15,0 0-92 0,0 0-268 0,0 0-59 16,0 0 171-16</inkml:trace>
  <inkml:trace contextRef="#ctx0" brushRef="#br3" timeOffset="99858.2551">7077 9715 1155 0,'0'0'66'16,"-8"-25"-14"-16,8 25 0 0,-4-28 11 0,4 28 4 31,0 0-1-31,0 0-6 0,-4-30-1 0,4 30-4 16,0 0-8-16,0 0-9 0,0 0-13 0,0 0-9 0,0 0-7 0,0 0-3 15,-5 37-2-15,5-7 2 0,-3 7-4 0,-1 7 7 32,-5 4-7-32,0 3 5 0,-5 1-9 0,2 1 7 15,-2 0-8-15,-2-4 7 0,3-1-9 0,1-6 5 16,1-1-13-16,4-8-1 0,4-5-2 0,3-28-43 0,5 43 6 0,-5-43-51 0,0 0-13 16,26 12-21-16,10-1-76 0,-36-11-120 15,39-41-127-15,2 29 120 0,-18-32 341 0</inkml:trace>
  <inkml:trace contextRef="#ctx0" brushRef="#br3" timeOffset="100392.7912">7515 9613 1248 0,'0'0'207'0,"-25"-16"-133"0,25 16-18 0,0 0-4 16,0 0-3-16,0 0-16 0,0 0-11 0,0 0-13 15,-14 32 1-15,14-32-1 0,-2 44 7 0,-1-14 0 16,3 3 5-16,-4 4-5 0,2 3 2 0,-1 1-9 15,-1 1 5-15,1 4-10 0,-3-4 6 0,3 1-6 32,-1-3 3-32,-1-1-2 0,1-2 4 0,1-5-1 0,-2-4 6 0,5-28-5 0,-9 38 1 15,9-38-2-15,0 0-3 0,0 0-3 0,0 0 0 16,0 0-2-16,0 0 1 0,0 0 0 0,0 0-2 16,5-28 3-16,0 4-3 0,4-8 5 15,2-5-5-15,-2-2 4 0,1-1-4 0,-3-1 4 16,0-1-6-16,1 1 7 0,-1 1-5 0,-2-1 4 31,-2 3-5-31,1 1 6 0,0 0-6 0,-1 7 5 16,1 2-4-16,-4 28 3 0,7-43-3 15,-7 43 1-15,0 0-2 0,0 0 1 0,0 0 0 16,0 0-1-16,0 0 2 0,0 0-1 0,33 18 2 0,-33-18-2 16,34 46 2-16,-13-18-2 0,1-2 2 0,2 6-3 15,-1-2 4-15,2 2-3 0,2-1 4 0,-1-1-4 16,3 2 3-16,-1-4-2 0,0-5 2 0,1 0-1 15,1-2 1-15,0-3-1 0,0 1 0 16,-4-7-1-16,-26-12 2 0,43 14-2 0,-43-14 2 16,34 2 2-16,-34-2-1 0,28-9 2 0,-28 9-2 0,0 0-1 15,25-31 1-15,-25 31-1 0,10-37-1 0,-4 9 2 16,-3-2-4-16,1-6 3 0,-4 1-3 0,0 0 2 16,0-2-3-16,-2 2 3 0,-2-2-9 0,4 5-2 15,-3-5-13-15,3 7-8 0,-2-5-13 16,6 7-5-16,-6-7-28 0,2 35-22 0,5-53-46 15,-5 53-72-15,14-29-109 0,-14 29-197 0,0 0 77 16,0 0 419 0</inkml:trace>
  <inkml:trace contextRef="#ctx0" brushRef="#br3" timeOffset="100969.276">8434 9655 1391 0,'0'0'86'0,"0"0"-41"0,0 0 10 0,0 0 13 15,0 0 1-15,0 0-14 0,0 0-12 0,0 0-17 16,0 0-9-16,0 0-9 0,0 0-1 0,-21 42 1 16,17-14 7-16,-3 2 1 0,2 7 4 0,0-1-7 0,-1 4 1 0,1-1-8 15,1-2 3-15,1-2-5 0,1-3 3 0,2-6-4 16,4 1 0-16,-4-27-3 0,8 37 1 0,-8-37-2 15,15 26 1-15,-15-26 0 0,0 0 0 0,39 5 0 16,-39-5 0-16,39-19 1 0,-39 19-2 0,49-44 3 31,-24 12-2-31,1-1 2 0,-1-6-4 16,-2 4 5-16,-5-2-6 0,-2 2 6 0,-2-2-4 0,-5 5 4 16,0-2-5-16,-4 6 5 0,0 0-4 0,-5 28 2 15,8-40-2-15,-8 40 1 0,0 0 0 0,1-27 0 16,-1 27 2-16,0 0-2 0,0 0-1 0,0 0-1 15,0 0 0-15,-5 37 0 0,5-37 3 16,-4 51-3-16,3-19 3 0,1 5-3 0,1-2 7 16,3 7-8-16,1 1 6 0,4-3-5 15,2-1 3-15,1-2-4 0,2-4 5 0,4-1-5 16,2-2 4-16,3-2-4 0,0-3 4 0,1-6-3 16,1-5 3-16,-25-14-1 0,43 13 0 0,-43-13 1 0,39-4 1 0,-39 4 2 15,39-26-3-15,-39 26 4 0,35-37-4 0,-23 12 4 16,-3-3-4-16,0-6 3 0,-4-1-4 15,3-4 1-15,-5 1-3 0,1-1 5 0,-1-2-6 16,1 1 4-16,1-1-6 0,0 4-1 0,2-1-11 0,2 6-4 16,-2 2-10-16,4 4-1 0,0 1-9 15,-11 25-6-15,21-32-22 0,-21 32-7 0,26-10-5 16,-26 10-4-16,32 1-12 0,-2 17-33 0,-30-18-43 16,45 23-97-16,-21-2-161 0,-24-21 34 0,57 37 397 15</inkml:trace>
  <inkml:trace contextRef="#ctx0" brushRef="#br3" timeOffset="104877.629">9371 10393 1038 0,'0'0'132'16,"0"0"-89"-16,0 0-8 0,0 0 2 0,0 0 3 15,0 0 0-15,0 0-10 0,-27-39 2 16,27 39 18-16,4-37-35 0,3 13 35 0,0-13-34 16,11 0 10-16,-2-11 6 0,12-3-9 0,-3 0 7 15,3-4-9-15,1-1 5 0,4 1-11 0,-5 4 6 16,4 4-10-16,-2 3 4 0,-1 7-8 0,-4 5 4 16,-2 6-8-16,-23 26 2 0,35-39-4 0,-35 39 1 15,0 0 0-15,28-27-2 0,-28 27 0 16,0 0 0-16,0 0-1 0,0 0 2 0,0 0 2 15,0 0-2-15,13 36 3 0,-13-36-3 0,7 30 1 16,-7-30 1-16,9 42 6 0,-6-18-2 0,4 6 6 16,0 0-6-16,1 6 3 0,-1 1-7 0,0-2 4 15,-2 2-7-15,2-2 5 0,-3 2-4 0,-1-2 2 16,1 2-3-16,-4-2 2 0,0 1-5 16,1-3 5-16,-1 1-6 0,2-3 0 0,0 1 3 15,-4-2-39 1,6 2 9-16,-6-6-52 0,13 13-18 0,-11-39-38 15,14 61-79-15,-14-61-105 0,-5 29-183 0,20 1 68 16,-15-30 438-16</inkml:trace>
  <inkml:trace contextRef="#ctx0" brushRef="#br3" timeOffset="105667.0809">9628 10088 1390 0,'-37'-3'62'0,"37"3"-6"0,-48 3 0 15,48-3 1-15,0 0-5 0,-25 7-18 0,25-7-21 16,0 0-10-16,0 0-4 0,0 0 0 0,37-10 3 16,-12 1-2-16,9-3 2 0,3-8-4 15,5 3 4-15,8-8-5 0,3-1 4 0,4-1-8 16,3-1-15-16,-2-6-22 0,11 10-18 0,-14-18-21 16,13 22-4-16,-17-15-7 0,11 14 1 0,-18-9 0 15,9 12 12-15,-14-10 8 0,-2 10 14 0,-6-3 9 16,-3 5 15-16,-28 16 11 0,37-26 14 0,-37 26 9 15,0 0 24-15,0 0 16 0,0 0 19 32,0 0 11-32,0 0-3 0,0 0-10 0,0 0-1 15,0 0-1-15,-37 9-2 0,37-9 2 0,-25 32-8 16,25-32-8-16,-21 40-9 0,14-12 7 0,-4-3-7 16,6 5 6-16,-4 3-15 0,5 6 5 0,-3-2-4 15,4 5 5-15,-4 4-7 0,3 3 6 0,-3 1-15 16,2 3 9-16,-4-4 3 0,2 0 0 0,-2-5-2 15,0-3-14-15,0-8 20 0,4 1-28 16,0-10 25-16,5-24-11 0,-6 41-7 0,6-41-3 16,0 0-1-16,0 0-2 0,0 0 2 0,0 0-1 15,0 0 0-15,0 0 0 0,0 0 1 0,0-46-2 16,7 11-13-16,1-4 27 0,0-5-25 0,3-2 25 16,-2 0-9-16,-2 1-6 0,0-1 6 0,-2 4-7 15,1-4 8-15,-1-2-7 0,0-1 6 16,2 0-6-16,2-1 5 0,4 3-7 0,-1 8 7 15,2 2-6-15,2 7 6 0,0 5-4 0,-16 25 2 16,35-33-2-16,-35 33 1 0,39-18-1 0,-39 18 1 16,43-5 0-16,-43 5-1 0,46 0 0 0,-21 5 1 0,-25-5 0 15,46 11-1-15,-46-11 0 0,39 19 0 0,-39-19 1 16,33 27-4-16,-33-27 1 0,29 35-4 16,-29-35 2-16,18 39 1 0,-18-39 3 15,3 44-2-15,-6-20 3 0,-6 1-5 0,-4 1 4 16,13-26-2-16,-30 46 2 0,30-46 0 0,-35 41 3 0,35-41-3 15,-41 35 2 1,41-35-2-16,-41 26 3 0,41-26-1 0,-35 18 0 16,35-18 0-16,-27 9 1 0,27-9-2 0,0 0 2 15,-25 9 1-15,25-9-1 0,0 0 1 0,0 0-2 16,0 0-2-16,0 0 0 0,0 0 0 16,0 0 2-16,13 31 1 0,-13-31 0 0,0 0-1 15,32 37 1-15,-32-37-2 0,33 28 0 0,-33-28-2 16,38 29 2-16,-38-29-2 0,39 24 0 0,-39-24-10 0,46 20-4 15,-20-10-18-15,-1-8-17 0,9 10-28 0,-34-12-18 16,62 6-34-16,-62-6-51 0,58-7-167 0,-23 7-139 16,-35 0 99-16,59-9 389 0</inkml:trace>
  <inkml:trace contextRef="#ctx0" brushRef="#br3" timeOffset="105876.9579">11340 9622 1053 0,'0'0'107'0,"-19"31"-41"0,12-4-4 16,7-27-3-16,-23 54 1 0,9-22-18 0,8 8-2 15,-4 1-11-15,4 1 2 0,-1 4-15 0,4-2-2 16,-1 2-14-16,2-2 3 0,2 0-8 0,2-4 7 16,0-1-6-16,0-5-1 0,5-3-13 0,-5-6-16 15,8 0 5 1,-10-25-40-16,14 31-25 0,-14-31-45 0,0 0-58 15,0 0-65-15,0 0-153 0,30-1 103 16,-38-31 312-16</inkml:trace>
  <inkml:trace contextRef="#ctx0" brushRef="#br3" timeOffset="106198.8514">11234 9629 1372 0,'0'0'99'0,"-30"-6"-47"0,30 6-13 15,0 0-2-15,0 0 0 0,0 0 3 0,46 16-1 16,-46-16-10-16,55 2-4 0,-21-7-6 0,5 3 1 16,1-3 4-16,8 3 1 0,0-3-4 0,3 5-6 15,-5-4-8-15,-1 4-1 0,-1 0 4 0,2 4 1 16,-7-1 0-16,-4 6-4 0,-8 3-5 16,-27-12 0-16,26 37-2 0,-24-7 3 0,-5 5-3 15,-10 11 3-15,-8 5-5 0,-7 4 6 0,-10 8-10 16,-6 1 8-16,-4 4-8 0,-3 3 9 15,-2-4 8-15,0 0-19 0,1-8 20 16,6-2-23-16,4-10 7 0,5-4 5 16,8-12-8-16,5-8-2 0,24-23-12 0,-29 18-14 15,29-18-22-15,0 0-31 0,0 0-36 0,18-48-68 16,23 32-127-16,-8-21-195 0,-1-17 18 16,18 22 408-16</inkml:trace>
  <inkml:trace contextRef="#ctx0" brushRef="#br3" timeOffset="106623.4917">12414 9583 1456 0,'-32'-9'51'0,"32"9"-12"0,-23-30 7 15,23 30-1-15,0 0-9 0,-36-26-11 0,36 26-3 16,-33-4 3-16,33 4-4 0,-39 16-2 16,39-16-7-16,-48 33 3 0,21-8-3 0,2 7 4 15,-3-2-4-15,5 3 3 0,0 1-4 16,4-3 4-16,3 1-6 0,5-4 2 0,6-3-5 16,5-25-1-16,3 37-5 0,-3-37 2 0,25 23-3 15,-25-23 1-15,46 7-1 0,-14-11 1 0,5-3 1 16,4-2-2-16,3-5 1 0,-5 0 0 0,2 4-1 15,-4 1 0-15,-3 4 1 0,-4 5-1 16,-5 3 0-16,-25-3 1 0,30 18 0 0,-30-18 1 16,16 31-1-16,-13-8 3 0,-6 9-3 0,-4 1 3 15,-8 6-4-15,-4 2 5 0,-6 3-1 0,-3 3 8 16,-4 1-4-16,0-6 4 0,-2-3 7 0,4 1-26 16,0-8 22-16,2 3-25 0,7-6 8 0,21-29-6 15,-31 44-16-15,31-44-16 16,-7 28-38-16,7-28-52 0,0 0-125 0,0 0-320 15,39-6 9-15,-7-2 280 0</inkml:trace>
  <inkml:trace contextRef="#ctx0" brushRef="#br3" timeOffset="106812.3266">12860 10303 1926 0,'-53'34'121'0,"10"-20"-121"0,15-2 0 16,28-12 0-16,-43 4 0 0,43-4 0 16,-33-4 0-16,33 4 0 0,-39-4-47 0,39 4-28 15,-30 2-58-15,0-23-148 0,30 21-349 0,0 0 52 16,-27-14 276-16</inkml:trace>
  <inkml:trace contextRef="#ctx0" brushRef="#br1" timeOffset="115321.5067">13648 9320 455 0,'11'-33'117'15,"-11"33"-34"-15,0 0 6 0,-6-37-9 0,6 37 2 16,0-35-11-16,0 35-8 0,4-39-8 0,-4 39 0 16,3-44 1-16,-3 44 1 0,6-44-2 0,-6 44-10 15,7-35-4-15,-7 35-10 0,5-25-4 0,-5 25-5 16,0 0-2-16,0 0-4 0,0 0-1 0,0 0-4 16,0 0-3-16,-3 28 6 0,-1-3 0 15,2 15 9-15,-5 6-8 0,2 9 4 0,-4 8-16 16,4 6-13-16,-2 3 25 0,-2 4-28 0,2 3 26 15,-2 0-4-15,-2 2-15 0,2-1 14 0,-3-5-13 16,0 1 11-16,1-4-10 0,2-3 8 16,2-9-11-16,2-11 10 0,5-8-12 0,1-15-8 15,-1-26-8-15,27 21-45 0,10-12-47 16,-19-35-131-16,19 4-252 0,13-2 7 0,-17-24 318 16</inkml:trace>
  <inkml:trace contextRef="#ctx0" brushRef="#br1" timeOffset="115680.9511">14353 9074 581 0,'25'-16'201'16,"-25"16"-62"-16,0 0-11 0,0 0-1 16,0 0-25-16,0 0-21 0,0 0-23 0,0 0-14 15,0 0-6-15,0 0-2 0,-30 12-10 0,30-12-8 16,0 0-8-16,0 0-2 0,-16 34 3 0,10-8 8 16,-1 6-1-16,4 10 5 0,-4 7-12 0,1 6 3 15,-1 7 4-15,-2 5-28 0,-1 0 23 16,-1 5-25-16,-1-4 6 0,-1-1 11 15,-1 4-10-15,2-4 9 0,-1-4-9 0,1-3 8 16,1 0-11-16,-1-11-19 0,7 6-11 0,-6-11 0 16,11 2-28-16,-7-20 0 0,16 8-46 0,-9-34-78 15,0 0-61-15,14 31-218 0,-14-31 74 0,25-12 358 16</inkml:trace>
  <inkml:trace contextRef="#ctx0" brushRef="#br1" timeOffset="115868.5203">14020 9629 1326 0,'0'0'112'0,"-51"21"-17"0,51-21-18 15,-29 19-16-15,29-19-13 0,0 0-24 0,0 0-10 16,0 0-5-16,0 0-1 0,39 23 0 0,-9-27-2 16,7-3-4-16,8-5-3 0,6-6 0 15,2-3-9-15,9-2-15 0,-3-7-32 0,15 15-35 16,-14-26-70-16,29 32-117 0,-15-15-230 0,-3-3 5 15,9 22 355-15</inkml:trace>
  <inkml:trace contextRef="#ctx0" brushRef="#br1" timeOffset="116555.9447">15577 9778 720 0,'0'0'105'0,"0"0"-22"0,0 0-22 0,0 0-10 15,-29-19-4-15,29 19 1 0,0 0 13 0,-24 0 4 16,24 0-2-16,-31-2-5 0,7-3-8 15,24 5-5-15,-50 0-2 0,50 0 0 0,-55 3-6 16,30 4-2-16,-8-5-6 0,4 7-4 16,-4 0-3-16,4 7 1 0,-1-1-4 0,2 8 1 15,1 0-5-15,6 5 1 0,0 4-7 0,5 2 3 16,2 1-7-16,3 2 4 0,4 2-7 0,4-2 5 16,4 0-7-16,6-2 5 0,6-9-4 0,3 1 1 15,-16-27-3-15,51 30 1 0,-16-29 0 16,8-6 1-16,7-14 4 0,6-11-1 0,8-11 6 15,7-12-7-15,3-12 7 0,6-3-13 0,-4-8 11 16,0-7-13-16,-1 2 10 0,-8 0-9 0,-5 3 8 16,-9 3-8-16,-9 8-6 0,-8 5 25 0,-8 6-25 15,-8 8 24-15,-8 1-9 0,-7 6-7 0,-5 6 7 16,-3 3-6-16,-8 8 5 0,11 24-5 16,-32-32 4-16,32 32-1 0,-42-7 1 15,15 17 0-15,1 12-3 0,-3 11 3 0,-4 15-6 16,-3 6 8-16,-3 10-9 0,6 6-8 0,-1 4 21 15,6 5-23-15,6-5 22 0,8-3-4 0,5-4-14 16,8-9-1-16,8-2-23 0,3-10-12 0,15 3-32 16,-7-21-15-16,24 15-43 0,-19-31-44 0,32 20-54 15,-21-25-95-15,7-7-101 0,19 21 117 16,-25-33 313-16</inkml:trace>
  <inkml:trace contextRef="#ctx0" brushRef="#br1" timeOffset="116899.7102">16383 9669 1008 0,'-29'-16'69'0,"29"16"-4"15,-44-16 8-15,44 16-5 0,-39 2-17 0,39-2-14 16,-41 20-8-16,41-20 3 0,-42 36-2 0,24-7 2 16,-3-5-6-16,5 13 8 0,-4-5-2 0,8 9 8 15,-4-6-8-15,7 3 0 0,-1-6-9 0,6 2 2 16,2-8-6-16,6-1 1 0,-4-25-6 0,17 42-1 15,-17-42-6-15,36 26-1 0,-11-19-1 16,3 1 0-16,7-8-2 0,4-4-2 16,4-3 1-16,1-5-2 0,0-6 1 0,2-1-2 15,-5-4 4-15,-2 2-4 0,-5-4 4 0,-6-5-4 16,-7 4 3-16,-6-4-3 0,-5 0 4 0,-6 0-4 16,-6 2 2-16,-3-2-10 0,-6 1-1 0,-7 1-13 15,18 28-6-15,-46-44-13 0,46 44-7 0,-56-35-10 16,31 32-1-16,-9-15-1 0,34 18 1 15,-51-14-10-15,51 14-21 0,-36-7-35 0,36 7-106 16,0 0-202-16,0 0 14 0,0 0 355 0</inkml:trace>
  <inkml:trace contextRef="#ctx0" brushRef="#br1" timeOffset="117305.9863">16880 9704 1425 0,'-30'6'51'16,"30"-6"-7"-16,-39 14 3 0,39-14 3 0,0 0-11 15,0 0-19-15,-19 24-11 0,19-24 3 0,0 0 4 16,23 32 7-16,-23-32-4 0,32 18 0 16,-32-18-4-16,47 10-1 0,-20-12 0 0,5-1-5 15,5-2-2-15,2-4-2 0,5-3-1 0,-1-3 0 16,-1-2 1-16,-5-1-3 0,1-1 1 15,-1 1-3-15,-7-3 3 0,-2 3-2 0,-28 18 2 16,34-37-2-16,-34 37 4 0,14-29 2 0,-14 29 5 16,-7-29-1-16,7 29-2 0,-19-26-3 0,19 26-2 15,-36-21-3-15,36 21 1 0,-51-7-1 16,19 10-1-16,0 6 2 0,-3 5-5 0,-3 6 4 16,1 4-4-16,-2 4 4 0,2 9-2 0,0 2 4 15,1 3-4-15,3 2 5 0,1-1-5 0,7 1 7 16,4-6-9-16,8-1 5 0,10-5-5 0,5-5 2 15,-2-27-2-15,28 38-1 0,-3-24-12 0,3-8-4 16,13-3-21-16,1-10-20 0,19 2-39 16,-10-30-58-16,36 22-81 0,-25-36-74 15,17 3-183-15,15 15 54 0,-21-29 411 0</inkml:trace>
  <inkml:trace contextRef="#ctx0" brushRef="#br1" timeOffset="117602.8333">17906 9449 1474 0,'-46'30'151'0,"-16"-13"-103"16,14 5-10-16,-5-1-7 0,8 3-3 0,1-2-14 16,7 2 1-16,1-3-1 0,8 2 5 0,3-7-7 15,25-16-3-15,0 0-7 0,-23 30-1 0,23-30-2 16,0 0 2-16,39 19 1 0,-14-17 3 16,7-4 3-16,5-1 1 0,6-2 0 0,4-2-2 15,1 1-3-15,-2 3-1 0,-3 1-3 0,-4 7 1 16,-4 4-1-16,-6 3 1 0,-29-12 0 15,37 30 1-15,-37-30-1 0,17 39 3 0,-15-14-1 16,-4 1 1-16,-3 4-4 0,-7 2 2 0,-6 5-5 16,-3-6 5-16,-4 3-3 0,-5-2 3 0,-2-2-4 15,0-4 3-15,0-1-3 0,6-6 3 0,-1-5-3 16,27-14-1-16,-28 16-12 0,28-16-14 0,0 0-33 16,0 0-34-16,0 0-46 0,-4-37-62 0,33 33-95 15,-29 4-222-15,35-47 69 0,-1 38 358 16</inkml:trace>
  <inkml:trace contextRef="#ctx0" brushRef="#br1" timeOffset="118114.8185">19268 8970 1020 0,'30'-12'124'16,"-30"12"-38"-16,0 0-2 0,19-39 3 0,-19 39-12 16,0 0-19-16,0 0-11 0,0 0-4 0,0 0 2 15,0 0-6-15,0 0-4 0,0 0-5 0,0 0-5 16,0 0-4-16,0 0-2 0,0 0-7 0,0 0 2 15,-28 31-3-15,28-31 1 0,-16 45-3 0,7-14 3 16,-2 10-3-16,3 10 5 0,-3 5-10 0,4 8 10 16,-4 3-13-16,-1-2-11 0,-1 3 21 0,-1 5-23 15,0-5 20 1,0-3-1-16,0-5-14 0,0-5 1 0,6-4-19 16,0-7 4-16,8-2-10 0,0-10-10 0,10 0-21 15,-10-32-23-15,30 38-68 0,-30-38 7 16,38 15-18-16,-38-15-52 0,37-23-99 0,-5 23-85 15,-27-30 201-15</inkml:trace>
  <inkml:trace contextRef="#ctx0" brushRef="#br1" timeOffset="118302.3941">19121 9609 900 0,'-34'4'281'16,"-5"-20"-155"-16,39 16-24 0,-39-4-10 0,39 4-17 15,0 0-21-15,0 0-18 0,-27 7-19 16,27-7-10-16,0 0-7 0,0 0-1 0,29-3 2 15,-29 3-1-15,44-9 2 0,-16 0-1 0,6-3 1 16,5 0-4-16,0 1-15 0,-2-8-23 0,9 12-25 16,-12-18-39-16,19 23-43 0,-25-30-37 15,29 25-128-15,-6-3-131 0,-17-24 63 0,23 31 380 16</inkml:trace>
  <inkml:trace contextRef="#ctx0" brushRef="#br1" timeOffset="118677.3446">19822 8885 1224 0,'-37'2'122'16,"37"-2"-44"-16,-43 28-13 0,33 2 4 0,-17-5-14 15,11 15-6-15,-7-4-13 0,5 8 6 16,-5 0-8-16,4 5 2 0,-2-1-13 0,3 4 0 16,0-2 6-16,4 1-26 0,0-2 22 15,5 0-26-15,-2-3 8 0,4 0 5 0,2-6-6 16,0-1 4-16,3-5-7 0,0-3 4 0,2-8-7 15,0-23 3-15,7 41-3 0,-7-41 0 0,0 0 0 16,30 28 1-16,-30-28-1 0,32 3 2 0,-32-3-1 16,36-12-1-16,-36 12 2 0,39-24-2 15,-39 24 0-15,39-39 1 0,-39 39 0 16,37-43-2-16,-37 43 3 0,32-44-2 0,-32 44 0 16,30-40 0-16,-30 40 1 0,24-30-2 0,-24 30 2 15,0 0-2-15,25-12 1 0,-25 12-1 0,0 0 0 16,0 0 1-16,16 28-2 0,-16-28 3 0,9 46-4 15,-7-16-1-15,0 1-9 0,-1 1-2 0,1 5-9 16,0-4 2-16,3 3-12 0,-1-6-4 16,8 5-20-16,-12-35-16 0,30 51-24 0,-30-51-31 15,50 30-51-15,-50-30-83 0,44-16-204 0,-1 20 29 16,-19-26 333-16</inkml:trace>
  <inkml:trace contextRef="#ctx0" brushRef="#br1" timeOffset="119030.3261">20165 9680 1444 0,'-19'33'15'0,"19"-33"-14"0,9 28-1 0,-9-28 5 16,26 23 4-16,-26-23 15 0,43 7 9 0,-11-5 5 15,-6-11-5-15,10 2-12 0,-3-9-10 16,5 4-5-16,1-7 15 0,5-1-2 0,-5-4 3 15,-2-1-6-15,-7-3-12 0,-7 3-4 0,-23 25 5 16,29-42 4-16,-29 42 11 0,8-35 4 0,-8 35 6 16,-10-37-7-16,10 37-6 0,-29-36-7 0,29 36-4 15,-40-26-3-15,10 19-11 0,-1 5 16 0,-8 6 7 16,4 10 8-16,-4 3 15 0,0 12-8 16,-2 0-8-16,4 7 0 0,2 2-11 0,5 6 1 0,5 2-10 15,5-2 1-15,8-3-3 0,8-6 0 0,10-2-2 16,4-6 0-16,12-2-10 0,8-10-6 0,11-6-17 15,8-9-19-15,18 0-42 0,-6-30-66 16,40 32-133-16,-11-30-289 0,6 0 43 0,4 7 296 16</inkml:trace>
  <inkml:trace contextRef="#ctx0" brushRef="#br1" timeOffset="120260.4652">1192 11874 696 0,'0'0'51'0,"0"0"0"0,0 0 6 0,0 0 13 16,-30-32 2-16,30 32-8 0,0 0-12 0,0 0-6 15,-37-3-2-15,37 3 5 0,-28 2 4 0,28-2-1 16,-36 3-4-16,36-3-6 15,-37 7-8-15,37-7-2 0,-37 13-5 0,37-13 1 16,-36 12-2-16,36-12-2 0,-35 19-5 0,35-19-3 16,-32 25-7-16,32-25 2 0,-30 39-5 0,30-39 4 15,-23 47-2-15,16-15 2 0,0-2-4 0,5 10-15 16,0-1 27-16,6 5-30 0,1-2 28 0,2-6-11 16,5-6-7-16,3-6 3 0,-15-24-2 15,40 32 0-15,-40-32 2 0,50 12 0 0,-22-15-1 16,2-3 3-16,2-6 0 0,0-7-2 0,0-6 4 15,2-5-6-15,-4-5 5 0,0-6 12 0,-3-8-29 16,-3 2 28-16,-4-5-27 0,-4 3 8 0,-4 9 9 16,-7 1-8-16,-6 5 7 0,-5 6-5 15,6 28 5-15,-28-37-4 0,28 37 2 0,-44-23-4 16,19 16-1-16,-5 2-4 0,1 5-6 16,-1 0-3-16,4 5-6 0,-3 1-1 0,29-6-7 15,-44 19-9-15,44-19-16 0,-26 25-19 0,26-25-38 16,0 0-27-16,12 40-33 0,-12-40-26 0,30 11-60 15,6 3-123-15,-36-14 168 0,70 3 213 0</inkml:trace>
  <inkml:trace contextRef="#ctx0" brushRef="#br1" timeOffset="120838.7619">1750 11723 975 0,'-28'31'235'0,"28"-31"-194"16,-25 11-8-16,25-11 6 0,0 0 3 0,-37 18-2 15,37-18-8-15,-25 28-5 0,25-28 2 0,-27 40-4 16,20-12 8-16,-5 4-11 0,10 9 1 16,-3-3 0-16,5 6 4 0,-2 0 11 0,4 2-30 15,-2-2 18-15,2 0-28 0,-2-5 12 0,3-2 7 16,-3-5-9-16,4-1-2 0,-1-4-4 0,-3-27 2 16,9 39-2-16,-9-39 3 0,0 0-5 0,0 0 1 15,0 0-1-15,0 0-1 0,0 0 1 0,25 15 1 16,-25-15 3-16,7-28-2 0,-2 2 3 0,-1-9-7 15,-1-9 6-15,3 0-9 16,1-6-5-16,0-1 25 0,-2 2-26 0,-1-2 30 16,-1 0-9-16,3 1-7 0,-3-4 7 0,2-1-11 15,1 1 6-15,3 1-9 0,3 3 9 0,0 5-7 16,3 9 6-16,-1 8-6 0,-14 28 4 0,32-33-2 16,-32 33 0-16,33-18-1 0,-33 18 1 0,39-7-2 15,-39 7 3-15,41 0-1 0,-41 0 0 0,42 7 0 16,-42-7 0-16,41 16 0 0,-41-16-1 15,36 21 1-15,-36-21-2 0,26 35 2 0,-26-35-2 16,20 44 4-16,-17-15-6 0,-1-1 4 0,-6 7-7 16,-3-2 5-16,-2 4-6 0,-5 2 7 0,-2 0-5 15,-3 1 6-15,-2 3-3 0,-4-3 5 16,0-1-5-16,0 1-12 0,0-3 28 0,-1-1-27 16,-1-3 28-16,1-5-10 0,-1-5-5 15,27-23 4-15,-46 35-1 0,46-35 1 0,-42 22-3 16,42-22 3-16,-41 15-1 0,41-15-2 0,-37 7 2 15,37-7 1-15,-30 6-1 0,30-6 2 0,0 0-1 16,-32 21 0-16,32-21-3 0,-18 44 2 0,11-7-5 16,0 12 6-16,0 16-9 0,0 9 12 0,-2 7-13 15,0 4 5-15,0 1-19 0,-2-7-20 0,6 8-3 16,-7-20-47-16,15 7-24 0,-19-34-65 16,34 17-163-16,-13-26-149 0,-5-31 30 15,30 28 443-15</inkml:trace>
  <inkml:trace contextRef="#ctx0" brushRef="#br1" timeOffset="121604.601">2421 11916 764 0,'29'-23'101'0,"-29"23"-38"0,8-38 9 16,-8 10 14-16,0 28-2 0,11-36-11 0,-11 36-7 15,4-26-1-15,-4 26-3 0,0 0 5 0,0 0-6 16,0 0-7-16,0 0-10 0,0 0-17 0,0 0-12 15,0 0-9-15,-22 39-2 0,19-15-3 16,-4 12 10-16,0 4-2 0,0 6 9 0,-2 0-10 16,2 8-15-16,0-3 26 0,1 2-26 0,3-4 26 15,1-4-7-15,0-5-12 0,4-5 5 16,0-5-6-16,-1-5 3 0,-1-25-2 0,9 35 1 16,-9-35-1-16,0 0-1 0,0 0 1 0,0 0 1 15,0 0 2-15,0 0 1 0,25 7 3 0,-25-7 1 16,7-32 2-16,-1 6-2 0,-1-11-1 15,0-2-7-15,0-3 4 0,1-4-6 0,1-1-7 16,-4-1 23-16,4-1-25 0,-3-2 24 0,1 0-9 16,1-2-6-16,-1-2 5 0,2 2-5 0,0-5 5 15,6 0-5-15,1 0 8 0,3 7-9 0,3 10 6 16,1 8-6-16,-21 33 2 0,39-41 0 0,-39 41 2 16,30-19-2-16,-30 19 1 0,27 2-2 15,-27-2 0-15,30 16 1 0,-30-16 0 16,35 30 2-16,-35-30-4 0,34 45 4 0,-16-18-4 15,-4 5 5-15,-2-1-3 0,2 4 2 0,-1 1-3 16,-1-1 4-16,1 0-4 0,-6-1 3 0,0-3-4 16,-4-1 4-16,-1 0-5 0,-2 0 5 0,-3-2-3 15,-5-1 4-15,-2-1-5 0,-4-1 4 0,-6 1-5 16,20-26 3-16,-44 46-3 0,16-23-13 16,-1-2 28-16,-3-3-28 0,0-3 28 0,2-2-11 15,-2-4-1-15,-1-2 1 0,3-4 0 0,1-1-1 16,3-2 0-16,26 0 0 0,-44-2 1 0,44 2 1 15,-34-2 1-15,34 2 0 0,-27 2 1 0,27-2-1 16,0 0-1-16,-24 21 0 0,24-21-4 16,-15 57 6-16,8-17-6 0,2 10 6 0,0 4-4 15,-1 8 5-15,1 6-10 0,1 3 11 16,1-2-10-16,1-6 8 0,0-3-13 0,-1-7-7 16,5 5-32-16,-8-12-15 0,12 10-22 0,-13-23-69 15,24 22-71-15,-24-18-281 0,18-12 4 0,3 6 285 16</inkml:trace>
  <inkml:trace contextRef="#ctx0" brushRef="#br1" timeOffset="122214.0022">3369 11753 440 0,'30'-11'121'0,"-30"11"-22"16,21-25 3-16,-21 25 2 0,21-31-4 0,-21 31-6 15,18-32-10-15,-18 32-6 0,11-30-5 0,-11 30-1 16,3-30-5-16,-3 30-3 0,-5-25-8 0,5 25-10 16,0 0-7-16,-30-24-6 0,30 24-2 15,-25 0-5-15,25 0-3 0,-35 10-6 0,35-10-3 16,-41 25-2-16,41-25 2 0,-43 41-3 0,24-13 2 15,-2 5-4-15,3 4 3 0,-2 2-4 0,6 1 5 16,2 3-5-16,3-3 3 0,4-1-7 16,3-2 3-16,6-4-6 0,3-3 1 0,5-3-4 15,6-3 4-15,-18-24-4 0,44 39-13 0,-14-28 14 16,2-1-14-16,7-8 13 0,2-6 5 16,1-6-1-16,4-9 14 0,-5-6-11 0,5-3 9 15,-9-2-11-15,-3-2-4 0,-6-1 3 0,-7-1-4 16,-5-1 6-16,-5 0-5 0,-4-2 5 0,-7 1-4 15,-3 1 2-15,-6 2-3 0,-5 1 2 0,-6 4-6 16,-5 2 1-16,-3 4-6 0,-4 7-1 0,-2 0-6 16,3 7 2-16,-1 2-1 0,3 6 1 15,3 6-1-15,26-6-6 0,-39 15-13 0,39-15-22 16,0 0-16-16,-9 48-26 0,9-48-26 16,23 35-33-16,-23-35-41 0,44 16-100 0,-7-4-128 15,-8-22 107-15,27 24 320 0</inkml:trace>
  <inkml:trace contextRef="#ctx0" brushRef="#br1" timeOffset="122557.9824">4316 11532 1467 0,'0'0'118'0,"-32"23"-62"16,32-23-4-16,-31 6-9 0,31-6-10 0,-39 8-15 16,14-2-7-16,-2 1-3 0,1 0 0 0,-4 2 1 15,3 3 4-15,-1-1-3 0,-1 6 3 16,3-1-3-16,1 0 3 0,25-16-1 0,-43 30 3 15,43-30-6-15,-30 24-2 0,30-24-4 16,0 0-3-16,0 0-1 0,0 0-1 0,-3 27-1 16,3-27 2-16,25 7-1 0,-25-7 1 0,42-2 1 15,-15-1-1-15,3-4 1 0,3 0-1 0,3-2 2 16,-1 3-2-16,1 1 2 0,-3 3-1 0,-4 4 0 16,-5 2 2-16,-24-4-2 0,34 17 1 0,-34-17-1 15,21 28 1-15,-21-28-1 0,9 37 2 16,-11-8-4-16,1 2 4 0,-10 3-3 0,0 1 4 15,-6-2-4-15,-5-4 4 0,1 4-6 0,0-5 4 16,1-3-9-16,20-25-16 0,-30 42 1 0,30-42-23 16,0 0 7-16,0 0-38 0,0 0-36 15,0 0-51-15,0 0-95 0,0 0-217 0,32-49 5 16,2 30 247-16</inkml:trace>
  <inkml:trace contextRef="#ctx0" brushRef="#br1" timeOffset="122764.1716">4823 11529 1393 0,'-27'16'241'0,"27"-16"-213"0,0 0-18 0,-26 39 7 15,26-39 5-15,-13 40 5 0,4-10-8 0,1 5 1 16,-1 0-13-16,2 4 1 0,0 0-6 16,1 1 5-16,1 3-5 0,0-8 3 0,-1 4-8 15,5-8 4-15,-1-1-7 0,4-5-2 0,-2-25-18 16,7 33-20-16,-7-33-20 0,0 0-133 0,46 29-72 15,-46-29-223-15,21-36-16 0,13 26 331 0</inkml:trace>
  <inkml:trace contextRef="#ctx0" brushRef="#br1" timeOffset="122920.4105">4724 11029 1238 0,'-29'0'152'15,"29"0"-143"-15,0 0-11 0,0 0-1 0,0 0-7 16,0 0-13-16,30-14-33 0,-30 14-44 16,43-27-51-16,-29-1-63 0,20 7-125 0,8 14-60 15,-24-27 298-15</inkml:trace>
  <inkml:trace contextRef="#ctx0" brushRef="#br1" timeOffset="123139.1901">5283 10837 1151 0,'0'0'110'16,"2"24"-57"-16,-2-24 11 0,4 27 11 0,4-3-1 16,-8-24-11-16,6 52-4 0,-8-19-17 0,9 9-2 15,-7 2-16-15,4 7 2 0,-6 2 9 0,4 5-27 16,-4 6 18-16,2 6-27 0,-2-3-1 0,-1-3 7 16,-1-5-9-16,-1-4 8 0,3 1-29 0,-2-5 4 15,4-3-7-15,-3-7-1 0,3-3-6 16,-4-13-19-16,13 8-45 0,-9-33-64 0,18 34-140 15,-18-34-231-15,0 0 56 0,37 7 396 0</inkml:trace>
  <inkml:trace contextRef="#ctx0" brushRef="#br1" timeOffset="123326.8904">5050 11274 1769 0,'-18'26'27'15,"18"-26"-25"-15,0 0-3 0,0 0 1 0,26 5 4 16,-26-5 2-16,39 7-1 0,-10-8-1 0,4-5-2 16,5-3-4-16,6-1 1 0,4-6-20 0,5 7-31 15,-7-14-37-15,19 22-80 0,-24-29-61 16,35 17-231-16,-14 8-54 0,-10-11 238 0</inkml:trace>
  <inkml:trace contextRef="#ctx0" brushRef="#br1" timeOffset="123720.9077">5832 11510 1336 0,'0'0'38'0,"-3"31"-17"0,3-31 5 0,0 0 9 16,33 20 1-16,-33-20 3 0,34 5 1 0,-34-5 3 15,44 0-3-15,-12-2-6 0,-5-7-6 0,8-1-6 16,-5-1 0-16,6 1 6 0,1-8-3 16,0 2-4-16,0-5-4 0,1 2-16 15,-5-1 4-15,-1-1-5 0,-5 0 2 0,-27 21-1 0,39-35 2 32,-39 35-1-32,8-28 3 0,-8 28 0 0,-8-27-2 15,8 27-1-15,-29-28-2 0,29 28-5 0,-46-25 0 16,14 20-3-16,-3 0-17 0,-4 5 21 0,-2 3 3 15,0 4 3-15,1 4 22 0,1 10-12 0,-5 5 0 16,6 6 9-16,1 5-7 0,5 4 1 0,6 3-9 16,6 2 0-16,2 3-6 0,6 4 4 15,7-2-6-15,5-4 5 0,9-6-6 16,7-10 3-16,7-6-5 0,7-9 0 0,12-4-7 16,4-8-5-16,20-2-16 0,-2-13-26 0,22 6-61 15,-17-34-125-15,36 14-347 0,-8-6 14 0,-1-8 299 16</inkml:trace>
  <inkml:trace contextRef="#ctx0" brushRef="#br1" timeOffset="124591.3774">7435 11480 1139 0,'-2'-30'237'0,"2"30"-193"0,0 0-18 0,0 0 4 16,0-30 13-16,0 30 7 0,0 0-1 0,0 0-7 15,0 0-12-15,0 0-8 0,0 0-12 0,-16 24-4 16,16-24-5-16,0 0 0 0,-14 32 3 15,14-32 8-15,-14 48 1 0,9-17 10 0,-4 3-7 16,5 5 5-16,1-2-10 0,1-2 3 0,2-4-7 16,2-2 0-16,-2-29-5 0,12 42 1 15,-12-42-4-15,21 28 3 0,-21-28-3 0,27 18 2 16,-27-18 0-16,35 7 0 0,-35-7 0 0,39-4-1 16,-39 4 0-16,48-17 2 0,-19-1 0 0,-3-5-3 15,3-2 4-15,-1-3-6 0,-3-5 6 16,-1 3-4-16,-4 0 4 0,-1 0-4 0,-3 4 3 15,-2 1-2-15,-14 25 1 0,24-39-1 0,-24 39 1 16,0 0-2-16,15-26 2 0,-15 26-1 0,0 0 0 16,0 0-1-16,0 0 0 0,0 0-1 0,-5 26-1 15,5-26 3-15,-2 39-3 0,2-11 4 0,0 2-3 16,0 2 4-16,0-2-3 0,2 0 3 0,2-4-2 16,-4-26 3-16,14 41-4 15,-14-41 3-15,23 29 0 0,-23-29 4 0,25 15 4 16,-25-15 3-16,32 3 1 0,-32-3 2 0,33-10 0 15,-33 10-1-15,37-23-2 0,-37 23-5 0,39-39-1 16,-19 14-2-16,-4-5-2 0,1 0-1 0,-2-1 2 16,-3-1-6-16,-1 0 6 0,-2-1-7 0,-4 3-1 15,0-2-11-15,-1 4-8 0,-4-4-15 16,3 6-8-16,-5-8-24 0,2 34-19 0,2-58-33 16,-2 58-49-16,6-53-71 0,18 38-214 0,-24 15-32 15,23-48 246-15</inkml:trace>
  <inkml:trace contextRef="#ctx0" brushRef="#br1" timeOffset="125013.2789">8570 10860 1346 0,'0'0'160'16,"0"0"-109"-16,0 0-6 0,0 0 7 0,0 0-1 15,0 0-9-15,0 0-11 0,0 0-9 0,-26-7-6 16,26 7-8-16,0 0-2 0,-16 45-5 0,12-13 6 15,-3 7 3-15,2 8 9 0,-2 4-4 0,0 2 4 16,-2 0 7-16,2 5-24 16,0-3 21-16,1 1-21 0,-1-5 5 0,2 2 5 15,-2-4-7-15,-2 1 7 0,4-6-10 0,-2 2 5 16,3-8-5-16,2-4 3 0,2-4-4 0,0-30 1 16,4 31-2-16,-4-31-1 0,0 0 1 0,0 0 0 15,30 20 0-15,-30-20-2 0,27-13 3 0,-27 13 0 16,37-33-1-16,-14 8 1 0,2-6-1 15,-2-3-1-15,0-1 5 0,-2 0-5 0,0 5 5 16,-1 2-5-16,-20 28 3 0,35-44-1 0,-35 44 0 16,25-27-1-16,-25 27 0 0,0 0 0 0,0 0-1 15,0 0 1-15,0 0 0 0,12 27 0 0,-12-27 0 16,7 54 3-16,-5-20-6 0,-2 6 4 0,2 2-8 16,-2-1-1-16,0 1-11 0,2-7-4 15,3 2-15-15,0-10-2 0,8-1-17 16,-13-26-10-16,40 44-23 0,-40-44-31 0,62 28-66 15,-62-28-110-15,50-14-204 0,-7 13 22 0,-13-26 396 16</inkml:trace>
  <inkml:trace contextRef="#ctx0" brushRef="#br1" timeOffset="125388.3289">9125 11515 1260 0,'-36'37'209'0,"36"-37"-186"0,0 0-11 0,0 0 2 16,-19 33 9-16,19-33 5 0,0 0 8 0,0 0 3 16,41 25 2-16,-41-25-5 0,49-5-5 0,-19-2-4 15,6-2-8-15,-1-4-3 0,1 3-3 16,-1-4-3-16,0 0-5 0,-3 0-1 0,0 0-4 16,-5 1 3-16,-27 13-2 0,39-30 4 0,-39 30 2 15,21-30 8-15,-21 30 2 0,0 0 3 0,-4-33-4 16,4 33-7-16,-21-27-4 0,21 27-2 0,-34-22-4 15,34 22 2-15,-47-18-2 0,15 9 1 0,0 9 0 16,-4 0 0-16,3 7 1 0,-1 6 0 0,1 2 2 16,1 7-2-16,2 4 4 15,-1 4-4-15,3 2 5 0,3 6-3 0,4 3 5 16,3 1-3-16,6 4 3 0,5-6-7 0,7-3 3 16,5-3-5-16,8-10 2 0,-13-24-3 0,42 43 1 15,-12-31-2-15,4-5-1 0,7-5-10 0,3-7-9 16,11-4-17-16,-4-12-22 0,15 7-41 0,-15-27-52 15,25 29-88-15,-39-36-74 0,27 27-75 0,-11 0-60 16,-21-20 271-16</inkml:trace>
  <inkml:trace contextRef="#ctx0" brushRef="#br1" timeOffset="125716.507">9771 11529 1452 0,'-28'12'91'0,"15"13"-28"0,13-25-15 0,-30 42-11 16,30-42-21-16,-21 49-2 0,10-22-2 15,6 1 9-15,5-28 1 0,-12 46 1 0,12-46-7 16,-6 35-3-16,6-35-7 0,0 0-1 0,8 30 0 16,-8-30 2-16,0 0 0 0,0 0-1 0,28 0-1 15,-28 0-3-15,25-19 3 0,-25 19-3 0,33-39 4 16,-33 39 0-16,34-53 6 0,-16 25-3 0,-2-4 7 16,0 1-7-16,-2 1 2 0,0 1 0 0,-4 1 1 15,5 2 2-15,-3-2-1 0,-12 28-5 16,28-46 2-16,-28 46-7 0,31-41 2 0,-31 41-2 15,28-26 2-15,-28 26-1 0,0 0 0 16,32-5 1-16,-32 5-2 0,17 24-3 0,-17-24 0 16,16 48 0-16,-9-15 0 0,-3 4 0 0,-2 2 0 15,-2 3 0-15,0 1-6 0,-2-1-20 0,6-2-22 16,-3-10-13-16,12 2-29 0,-13-32-25 0,35 53-69 16,-35-53-117-16,0 0-236 0,46 19 23 15,-46-19 350-15</inkml:trace>
  <inkml:trace contextRef="#ctx0" brushRef="#br1" timeOffset="126185.301">11362 11397 1241 0,'19'-44'377'0,"-19"44"-292"0,0 0-44 16,0 0-13-16,0 0-8 0,0 0-5 0,-2 30-6 15,2-30 1-15,-9 44-6 0,2-11 3 0,-2 2-6 16,-1 4 6-16,1 0-9 15,-2 3 5-15,3-1-5 0,2-4 4 0,1 1-5 16,1-8 3-16,4-3-4 0,0-27-4 0,7 40-13 16,-7-40-11-16,18 30-24 0,-18-30-16 0,27 14-39 15,-27-14-69-15,39-21-194 0,-15 9-143 0,-2-23 53 16,18 14 461-16</inkml:trace>
  <inkml:trace contextRef="#ctx0" brushRef="#br1" timeOffset="126357.128">11369 10949 1771 0,'-25'18'32'0,"25"-18"-28"0,-28 21-4 0,28-21-6 16,0 0-14-16,0 0-28 0,0 0-26 0,0 0-33 16,0 0-34-16,33 20-58 0,-33-20-118 15,25-37-146-15,12 33 32 0,-17-28 431 0</inkml:trace>
  <inkml:trace contextRef="#ctx0" brushRef="#br1" timeOffset="126575.9202">12015 10705 1432 0,'-11'24'62'15,"11"-24"-18"-15,-28 50 10 0,10-20-2 0,11 14-2 16,-7 0-17-16,5 8 6 0,-3 7-10 0,7 4 1 15,-4-1-15-15,3 6-7 0,1-2 16 0,2 2-25 16,-1 1 20-16,-1 0-14 0,1-4-9 0,-1-4 4 16,1-3-15-16,1-12-6 0,10 2-44 15,-7-20 9-15,10 7-20 0,-10-35-23 0,22 34-50 16,-22-34-88-16,0 0-140 0,39-6-107 0,-38-22 173 16,30 23 311-16</inkml:trace>
  <inkml:trace contextRef="#ctx0" brushRef="#br1" timeOffset="126747.8863">11774 11296 1496 0,'-37'20'334'0,"37"-20"-256"15,0 0-25-15,-25 2-21 0,25-2-10 0,0 0-12 16,0 0-1-16,39-7 1 0,-9 1-7 0,6-6-3 16,6-4 0-16,6-5-3 0,5-2-3 0,7 2-46 15,-1-11-15-15,17 22-108 0,-33-33-246 0,29 24-179 16,-12-4 5-16,-8-2 468 0</inkml:trace>
  <inkml:trace contextRef="#ctx0" brushRef="#br1" timeOffset="127216.685">13558 11296 785 0,'12'-47'305'16,"-12"47"-152"-16,0 0-25 0,0 0-16 0,-28-30-40 15,28 30-4-15,-30-5-41 0,30 5 15 0,-45 3-5 16,45-3-17-16,-53 14 32 0,27 0-37 15,-6 4 28-15,3 7-19 0,-1 1-7 0,4 6 2 16,1 3-6-16,2 2 1 0,0 2-7 0,5 1 2 16,4-1-8-16,3-2 3 0,10-5-5 15,2-2 1-15,8-4-3 0,-9-26-2 0,39 39-12 16,-12-27-6-16,10-3-11 0,2-13-10 0,14 4-24 16,-5-21-31-16,25 18-64 0,-27-40-94 0,35 10-254 15,-8 8 12-15,-13-19 257 0</inkml:trace>
  <inkml:trace contextRef="#ctx0" brushRef="#br1" timeOffset="128034.0202">14062 11300 1099 0,'-33'28'328'0,"-19"-24"-209"0,24 15-25 0,-13-12-17 16,13 12-9-16,-7-3-26 0,3 5-9 0,0 2-11 16,4 2 0-16,-1-2-4 0,6 3 1 0,4-1-6 15,1 3 2-15,6 0-4 0,1 1 5 0,4 0-4 16,5-4 2-16,6 0-8 0,-4-25-2 15,26 33-2-15,-26-33-1 0,50 20 1 0,-15-17-1 16,4-5 0-16,5-5-1 0,4-5 1 0,2-6-2 16,-1-6 2-16,1-4-2 0,-4-1-1 0,-3-2-6 15,-6 1 3-15,-9-2-5 0,-5 2 8 0,-3-3-2 16,-4 3 5-16,-6-4-2 0,-5 3 2 0,-3 1-4 16,-9 0 3-16,-2 3-3 0,-5 1-14 0,-4-1 13 15,18 27-16-15,-44-37 26 0,18 25-12 16,-1 5 13-16,27 7-9 0,-48-4-1 0,23 10 2 15,25-6-12-15,-42 19 11 0,42-19-8 0,-36 32 25 16,36-32-11-16,-21 39 13 0,21-39-14 0,4 35-2 31,-4-35 1-31,25 26-1 0,-25-26 3 0,51 18-1 16,-17-15 4-16,1-3-2 0,4-1 0 0,0-3-1 0,2-1-1 16,-1-4 2-16,-1 2-3 0,0-2 4 15,-5 2-1-15,-4 2-1 0,-3 1 1 0,-27 4-3 16,33-1-1-16,-33 1 0 0,0 0 1 0,0 0 0 15,0 0-2-15,0 0 0 0,16 33 0 0,-16-33 0 16,-7 39 0-16,0-13 0 0,-4 2 0 0,-1 2 0 16,0 2 0-16,-4 1 0 0,2-1 0 0,-1 0 0 15,3-4 0-15,12-28 0 0,-16 42 0 16,16-42 0-16,0 0 0 0,0 25 0 16,0-25 0-16,0 0 0 0,0 0 0 0,0 0 0 15,37-26 0-15,-17-1 0 0,3-6 0 0,2-4 0 16,-1-4 0-16,1 1 0 0,0-1 0 0,-6 4 0 15,3 2 0-15,-6 1 0 0,1 3 0 0,-4-1 0 0,3 4 0 16,-16 28 0-16,21-37 0 0,-21 37 0 0,0 0 0 16,0 0 0-16,0 0 0 0,0 0 0 15,0 0 0-15,0 0 0 0,0 0 0 16,7 26 0-16,-12 1 0 0,1 1 0 0,-5 0 0 16,4 2 0-16,1-4 0 0,4-26 0 0,2 43 0 15,-2-43 0-15,14 28 0 0,-14-28 0 0,25 14 0 16,-25-14 0-16,34 4 0 0,-34-4 0 0,44-9 0 0,-16-4 0 15,1-2 0-15,4-7 0 0,3-2 0 16,1-1 0-16,-2-1 0 0,-1-3 0 0,0 5 0 16,-8 1 0-16,1 5 0 0,-27 18 0 0,39-28 0 15,-39 28 0-15,0 0 0 0,0 0 0 0,0 0 0 16,0 0 0-16,0 0 0 0,0 0 0 0,14 27 0 16,-16 1 0-16,-5 5 0 0,-2 4 0 0,2 4 0 31,-3 1 0-31,2 0 0 0,1 1 0 0,2-5 0 15,3 6 0-15,-1-5-8 0,6 2-45 0,-3-10-10 16,16 8-42-16,-16-39-41 0,32 55-103 0,-32-55-221 16,25 21-60-16,5-5 108 0</inkml:trace>
  <inkml:trace contextRef="#ctx0" brushRef="#br1" timeOffset="128428.5926">15499 11393 1242 0,'-29'11'111'0,"29"-11"-40"16,-21 32-12-16,21-32-3 0,-3 31-16 16,3-31-3-16,8 25 0 0,-8-25 5 15,29 16 2-15,-4-7 0 0,-1-9-5 0,10 0-7 16,1-7-7-16,6 0-8 0,0-6-5 0,3 3-3 15,1-8-2-15,-1 0-3 0,2-1-1 0,-2-2-4 16,-3 2 1-16,-9-1-3 0,-32 20 5 0,39-37-2 16,-39 37 9-16,14-40 1 0,-14 40 3 0,2-43 0 15,-2 43-14-15,-13-35 23 0,13 35-27 0,-26-33 23 16,26 33-15-16,-41-21-3 16,13 14 1-16,-1 5 1 0,-4 7 3 0,-1 6 3 0,-3 6 3 15,-2 6-12-15,-2 4 11 0,0 8-10 0,-1 3 0 16,-1 10 0-16,1 1 0 0,3 1 0 0,5-1 0 15,6-3 0-15,12-2 0 0,7-2 0 0,9-5 0 16,9-5 0-16,7-1 0 0,-16-31 0 0,51 44-9 16,-19-26-27-16,11-4-11 0,4-14-21 15,21 11-52-15,-12-34-88 0,45 25-216 0,-19-16-157 16,10-13 66-16,12 20 477 0</inkml:trace>
  <inkml:trace contextRef="#ctx0" brushRef="#br1" timeOffset="128960.724">16795 11122 883 0,'0'0'89'0,"14"-33"-2"16,-14 33 14-16,0 0-4 0,0 0-28 15,-35-9-34-15,35 9-11 0,-41 10 6 16,41-10 12-16,-49 27 9 0,49-27 9 0,-57 39 1 15,34-11-17-15,-9-9 29 0,7 8-41 0,-3-12 20 16,28-15-21-16,-41 39-14 0,41-39-2 0,0 0-9 16,0 0-3-16,-19 27-2 0,19-27-2 0,0 0 1 15,26 10 3-15,-26-10-1 0,36 4 1 0,-36-4 3 16,46 7 2-16,-20 0-1 0,3 0 2 0,-1 3-2 16,4 1 1-16,-4 3-3 0,1 2 1 15,-3 3-5-15,-1 4 2 0,-4 2-2 0,-21-25 3 16,34 47-1-16,-25-22 6 0,-4 0-1 0,-3-1 4 15,-2-24-4-15,-7 46 0 0,7-46-2 16,-18 44 2-16,18-44-3 0,-32 42 0 0,32-42-5 16,-46 39 0-16,19-23 0 0,-1 2 0 0,0-4-1 15,-1-4-2-15,5 1-7 0,24-11-7 16,-43 12-12-16,43-12-11 0,-32 5-22 0,32-5-38 16,0 0-60-16,-37-31-123 0,37 31-286 0,0 0 29 15,9-46 308-15</inkml:trace>
  <inkml:trace contextRef="#ctx0" brushRef="#br1" timeOffset="129632.8728">18325 11120 985 0,'0'0'142'16,"-33"-16"-55"-16,33 16-9 0,-37-7-3 0,37 7-13 15,-45 0-17-15,45 0-2 0,-49 7 4 0,49-7 3 16,-50 9 0-16,50-9-7 0,-48 20-6 16,48-20-3-16,-42 30-5 0,42-30-16 0,-36 42 28 15,22-12-32-15,2 2 27 0,1 6-12 0,2 3-9 16,6 3 3-16,1-4-11 0,4-1 3 0,5-2-11 16,3-7 3-16,6-4-3 0,-16-26 2 15,45 43-1-15,-19-27 1 0,6-9-1 0,2 1 1 16,1-9 0-16,4-6 1 0,0-6 2 0,4-4-1 15,-1-8 1-15,-1-5-4 0,-4-7 3 0,0-2-5 16,-5-3 6-16,-2 0-5 0,-3-1 3 0,-6 3-3 16,-5 5-10-16,-9 3 22 0,-5 4-22 0,-7 3 23 15,-8 1-9-15,13 24-4 16,-30-37 0-16,30 37-5 0,-44-22-2 0,17 19-1 16,-3 3-2-16,-2 7 1 0,2 7 1 0,-2 0 1 15,4 4-3-15,3-1 0 0,25-17-13 0,-35 29-7 16,35-29-16-16,0 0-53 0,14 31-52 0,-14-31-148 15,0 0-265-15,58-21 37 0,-24-2 355 0</inkml:trace>
  <inkml:trace contextRef="#ctx0" brushRef="#br1" timeOffset="130023.7013">18975 11166 1295 0,'-30'-14'356'0,"4"32"-309"0,-3-8-16 0,29-10 0 15,-46 27 15-15,46-27-47 0,-35 30 20 0,35-30-29 16,-30 42 17-16,17-18 8 0,13-24-1 16,-16 50 4-16,13-24-4 0,5-1 5 0,1 1-2 15,-3-26 0-15,18 43-7 0,-18-43 2 0,28 33-7 16,-28-33 4-16,45 21-3 0,-19-14 0 0,2-3-4 16,1-6-1-16,-1-2-1 0,2-3-1 0,2-3 2 15,0-4-2-15,-2-2 2 0,2-2-3 0,-2-3 3 16,0-2-4-16,0-3 4 0,-3-2-2 15,-1-4 2-15,-1-2-2 0,0 1-11 0,-6 0 24 16,3 1-24-16,-5 4 24 0,-4-2-8 0,-13 30-4 16,16-46 4-16,-16 46-2 0,3-25 5 15,-3 25 1-15,0 0 3 0,0 0-2 0,0 0-2 16,0 0-4-16,-16 34-3 0,8-6 1 0,-10 11 8 16,0 8-16-16,-1 1 14 0,1 5-12 0,4-1 2 15,1 0 4-15,4-5-5 0,4-3 1 16,5-12-12-16,4-2-5 0,-4-30-14 0,28 35-5 15,0-24-8-15,-3-11-7 0,18 0-17 0,-11-25-29 16,26 14-56-16,-26-38-93 0,32 7-252 0,-9-1 11 16,-13-18 234-16</inkml:trace>
  <inkml:trace contextRef="#ctx0" brushRef="#br1" timeOffset="130226.8334">19910 10455 1287 0,'-3'31'185'15,"-27"-11"-87"-15,16 20-23 0,-9 1-27 0,7 15-12 16,-4 6-32-16,2 6 2 0,1 8-10 0,3 7 16 16,-2 3-6-16,5-3-2 0,2-4 21 0,6 0-27 15,6-6-16-15,1-12-11 0,8 1-9 16,-3-23-18-16,12 5-22 0,-21-44-74 0,43 51-171 16,-43-51 42-16,30 26-21 0,-30-26-85 0,0 0 272 15,30 13 115-15</inkml:trace>
  <inkml:trace contextRef="#ctx0" brushRef="#br1" timeOffset="130383.0842">19475 10907 1892 0,'0'0'67'0,"0"0"-29"0,0 0-11 16,0 0-7-16,12 30-17 0,15-21-3 0,10-6 0 15,7-3 0-15,13-3 0 0,3-1 0 0,9-3 0 16,-2-5-20-16,10 7-45 0,-12-18-67 0,29 32-176 15,-23-32-316-15,10 12 37 0,-5 4 277 16</inkml:trace>
  <inkml:trace contextRef="#ctx0" brushRef="#br1" timeOffset="131086.2957">21295 11076 1252 0,'-31'-19'125'0,"31"19"-35"15,-38-21-17-15,38 21-10 0,-37-18-15 16,37 18-15-16,-42-7-7 0,42 7-4 0,-45 0 0 16,45 0-2-16,-46 11-3 0,46-11 0 0,-49 24-2 15,49-24 5-15,-48 37 1 0,25-10 5 0,-2-1-1 16,4 4-11-16,0 2 24 0,1 3-25 0,2-1 20 15,4 1-13-15,4-2-12 0,3-3-2 0,7-5-6 16,0-25 0-16,10 44 0 0,-10-44 0 0,36 33 0 16,-36-33 0-16,51 20 0 15,-21-17 0-15,5-5 0 0,4-6 0 0,4-5 0 16,1-4 0-16,2-6 0 0,-1-7 0 0,-3 2 0 16,-1-4 0-16,-4-2 0 0,-2-2 0 0,-4 2-2 15,-3 1 4-15,-5-1-6 0,-4 6 8 0,-3-2-4 16,-3 5 0-16,-13 25 0 0,10-38 0 0,-10 38 0 15,0 0 0-15,0 0 0 0,0 0 0 16,0 0 0-16,-24-16 0 0,24 16 0 0,-20 31 0 16,6-4 0-16,-2 3 0 0,0 7 0 0,0-2 0 15,2 0 0-15,3 0-16 0,6 1 0 0,1-6-20 16,13 1-15-16,-9-31-17 0,39 44-31 16,-39-44-38-16,75 27-89 0,-51-40-143 0,24 10-159 15,7 1 66-15,-14-22 424 0</inkml:trace>
  <inkml:trace contextRef="#ctx0" brushRef="#br1" timeOffset="131555.0344">22009 11064 1512 0,'-39'-18'84'0,"39"18"-28"0,-48-24 0 0,48 24-5 16,-40-13-17-16,40 13-15 0,-39-5-1 0,39 5 4 15,-36 11 1-15,36-11 0 16,-33 23-4-16,33-23 1 0,-32 40 0 0,16-14 4 15,2 4-3-15,1 2-9 0,1 2 19 0,1 3-29 16,1-6-2-16,-1 4 0 0,2-6 0 0,2-1 0 16,7-28 0-16,-4 40 0 0,4-40 0 0,9 29 0 15,-9-29 0-15,0 0 0 0,34 14 0 0,-34-14 0 16,37-14 0-16,-12-2 0 0,0-7 0 16,1-2 0-16,3-5 0 0,-1 0 0 0,-3-1 0 15,1-1 0-15,-1 5 0 0,0 1 0 0,-2 0 0 16,-4 1 0-16,-19 25 0 0,32-44 0 0,-32 44 0 15,0 0 0-15,25-27 0 0,-25 27-5 0,0 0-4 16,0 0 5-16,0 34 0 0,-3-8 5 0,-1 11-3 16,1 9-8-16,-3 5 22 0,3 6-19 15,-1 8 18-15,2 2-7 0,1 5-7 16,-1 2 8-16,4-2-8 0,-2-1 10 0,0-5-8 16,0-6 7-16,-2-5-5 0,-2 0 0 0,-1-4-1 15,-4-2-10-15,-5-2 20 0,-6-3-19 0,-6-1 18 16,-4-6-9-16,-2-6 0 0,-2-2 0 0,1-6 0 15,-3-8 0-15,1-4 0 0,1-9 0 0,0-6 0 16,1-8 0-16,3-2 0 0,0-11-28 0,8 0-6 16,3-12-18-16,12 6-15 0,-6-24-31 15,26 18-101-15,-27-39-150 0,28 15-217 0,2-1 36 16,-6-21 407-16</inkml:trace>
  <inkml:trace contextRef="#ctx0" brushRef="#br1" timeOffset="132027.9339">22827 10953 1328 0,'-46'-4'83'0,"16"15"-24"16,-14-9 4-16,10 15 0 0,-14-2-16 0,8 9-1 16,-6-3 1-16,5 9 7 0,-5-2-6 0,7 8-2 15,-4-3-9-15,8 2-10 0,1-5 22 0,8 4-27 16,5-6 6-16,5 0-28 0,9-3 0 0,7-25 0 16,8 42 0-16,-8-42 0 0,39 33 0 0,-9-20 0 15,6-4 0-15,5-6 0 0,3-3 0 16,4-5 0-16,3-4 0 0,0-5 0 15,3-4 0-15,-5 1 0 0,-3-4 0 0,-2-1 0 0,-8 0 0 16,-1-3 0-16,-8-1 0 0,-4-1 0 0,-4 2 0 16,-6-1 0-16,-4 0 0 0,-4 1 0 15,-3 0 0-15,-2 25 0 0,-6-46 0 0,6 46 0 16,-12-38 0-16,12 38 0 0,-18-28 0 16,18 28 0-16,0 0 0 0,-28-13 0 0,28 13 0 15,0 0 0-15,-39 30 0 0,39-30 0 0,-32 57 0 16,11-22 0-16,5 5 0 0,-4-1 0 0,6 2 0 15,2-8-42-15,8 2 7 0,3-12-29 0,13 9-23 16,-12-32-24-16,39 37-52 0,-39-37-89 0,46-5-295 16,-9 6 51-16,-8-20 247 0</inkml:trace>
  <inkml:trace contextRef="#ctx0" brushRef="#br1" timeOffset="132238.1701">23325 10988 1568 0,'0'0'70'0,"-42"18"-21"0,42-18 6 0,-41 30-5 16,20-6-13-16,-6 3-12 0,4 6 5 16,0 3 3-16,3 4-10 0,1 1 20 0,3 1-27 15,2-3 14-15,3 1-16 0,4-6-12 16,4-5 0-16,3-2-5 0,0-27-2 0,8 42-6 16,-8-42-3-16,20 27-8 0,-20-27-4 0,25 12-7 15,-25-12-14 1,33 2-28-16,-33-2-47 0,50-16-132 0,-38-12-312 15,22-1 12-15,-2 5 240 0</inkml:trace>
  <inkml:trace contextRef="#ctx0" brushRef="#br1" timeOffset="132382.0357">23226 10631 1759 0,'-34'16'12'0,"34"-16"-33"16,0 0-32-16,0 0-47 15,29 17-78-15,-29-17-72 0,31 5-121 0,0 6-92 16,-31-11 129-16,58 25 334 0</inkml:trace>
  <inkml:trace contextRef="#ctx0" brushRef="#br1" timeOffset="132726.9878">23571 10960 1260 0,'18'44'272'16,"-18"-44"-131"-16,-20 41-35 0,20-41-20 0,-21 33-24 15,21-33-18-15,-19 35-12 0,19-35-9 16,-23 39-2-16,23-39-21 0,-27 39 0 0,27-39 0 15,-26 39 0-15,26-39 0 0,-29 44 0 0,29-44 0 16,-23 42 0-16,23-42 0 0,-10 35 0 0,10-35 0 16,0 0 0-16,0 0 0 0,0 0 0 15,0 0 0-15,0 0 0 0,30 5 0 0,-30-5 0 16,44-51 0-16,-17 16 0 0,3-4 0 16,-2 1 0-16,0-5 0 0,1 1 0 0,-3-2 0 15,-3-4 0-15,-1 3 0 0,1-3 0 0,-2-1 0 16,4 8 0-16,-6-1 0 0,1 12 0 0,-6 5 0 15,-14 25 0-15,0 0 0 0,0 0 0 0,0 0 0 16,0 0 0-16,0 0 0 0,1 53 0 0,-11-9 0 16,-4 0 0-16,-2 9 0 0,2-4 0 0,3 1 0 15,4 1 0-15,9-5 0 0,5-8 0 16,9-1 0-16,3-7-22 0,6-5-10 0,0-4-27 16,12 4-22-16,-7-25-46 0,32 26-112 0,-28-29-329 15,26-4-2-15,4 0 222 0</inkml:trace>
  <inkml:trace contextRef="#ctx0" brushRef="#br1" timeOffset="132869.9652">24581 11328 1938 0,'-60'21'109'0,"28"-10"-109"0,32-11 0 0,-41 14 0 16,41-14 0-16,-25 2 0 0,25-2 0 0,0 0-21 15,0 0-55-15,-28-23-71 0,28 23-188 0,35 19 335 16,-35-19-663-16,0 0 34 0,16-51 454 0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14T02:46:39.539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FFFFFF"/>
    </inkml:brush>
    <inkml:context xml:id="ctx1">
      <inkml:inkSource xml:id="inkSrc18">
        <inkml:traceFormat>
          <inkml:channel name="X" type="integer" max="4095" units="cm"/>
          <inkml:channel name="Y" type="integer" max="4095" units="cm"/>
          <inkml:channel name="T" type="integer" max="2.14748E9" units="dev"/>
        </inkml:traceFormat>
        <inkml:channelProperties>
          <inkml:channelProperty channel="X" name="resolution" value="147.94075" units="1/cm"/>
          <inkml:channelProperty channel="Y" name="resolution" value="260.82803" units="1/cm"/>
          <inkml:channelProperty channel="T" name="resolution" value="1" units="1/dev"/>
        </inkml:channelProperties>
      </inkml:inkSource>
      <inkml:timestamp xml:id="ts1" timeString="2015-05-14T02:54:34.492"/>
    </inkml:context>
    <inkml:brush xml:id="br2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15578 2279 713 0,'0'0'80'0,"0"0"-46"16,25-9-11-16,-25 9 14 0,0 0 6 0,27-10 4 16,-27 10-5-16,35-7-5 0,-35 7-6 0,45-7 1 15,-17 3-1-15,0-7-3 0,9 8-7 0,2-6-4 16,2 0-10-16,3 1-3 0,4-3-3 16,0 0 1-16,2 3-3 0,1-5 3 0,0 3-3 15,2-3 2-15,-3 3 15 0,1-3-13 0,-3 5 14 16,-4-1-15-16,1 2-3 0,-5 2-3 0,-4 5-16 15,-2 5-23-15,-34-5-19 0,51 12-21 0,-51-12-7 16,35 19-21-16,-35-19-23 0,0 0-65 16,39 43-109-16,-39-43 95 0,0 0 213 15</inkml:trace>
  <inkml:trace contextRef="#ctx0" brushRef="#br0" timeOffset="2389.9134">15695 2209 467 0,'0'0'95'0,"0"0"-33"0,0 0-11 0,0 0-9 16,0 0-1-16,0 0-9 0,0 0-6 0,0 0-10 15,0 0-8-15,0 0-4 0,0 0-2 0,0 0-3 16,0 0 2-16,0 0-1 0,0 0 1 0,0 0 3 16,0 0 7-16,0 0 5 15,0 0 10-15,0 0 1 0,-24-23 7 0,24 23 2 16,0 0 4-16,0 0-2 0,0 0 4 0,0 0-4 15,0 0-2-15,0 0-3 0,0 0-10 0,0 0-8 16,0 0-7-16,0 0-5 0,0 0-2 0,0 0-2 16,0 0-1-16,0 0-5 0,0 0-16 0,0 0-25 15,0 0-47-15,0 0-47 0,0 0-172 16,0 0-84-16,0 0 151 0</inkml:trace>
  <inkml:trace contextRef="#ctx0" brushRef="#br0" timeOffset="5466.1712">16606 2191 665 0,'0'0'166'15,"0"0"-109"-15,0 0-34 0,0 0-14 0,0 0-2 16,0 0 2-16,0 0 4 0,0 0 7 0,0 0 3 16,0 0 2-16,0 0-2 0,23 26-4 0,-23-26-3 15,0 0 1-15,0 0 0 0,17 25 1 0,-17-25 0 16,0 0-2-16,0 0-1 0,23 30-1 0,-23-30 2 15,0 0-2-15,25 28 2 0,-25-28 0 16,0 0-1-16,30 37-4 0,-30-37 3 0,20 34-3 16,-20-34 1-16,19 37-4 0,-19-37 0 0,18 44-1 15,-7-18 5-15,-4 0-3 0,2 4 3 0,-2 0-8 16,2 0 4-16,-2-2-4 0,0 1 6 0,0-5-6 16,0 3 3-16,0-3-6 0,2 1 2 15,-9-25-3-15,17 46 3 0,-17-46-5 0,22 46 4 16,-22-46-3-16,21 45 3 0,-21-45-4 15,19 46 5-15,-19-46 15 0,24 44-34 0,-24-44 34 16,24 46-34-16,-24-46 15 0,25 46 3 0,-25-46-3 16,23 46 4-16,-12-22-4 0,-1 1 4 0,-1 1-2 15,0 2 9-15,0-1 0 0,-2 1 8 0,-2 0-3 16,4 4 3-16,-5 0-7 0,5-1 3 0,-4 1-4 16,2 3 6-16,0-3-7 0,0 1 4 15,2-1-11-15,0-2 1 0,0 0-4 0,0-2 3 16,1 6-5-16,1-1 6 0,-2 1-6 0,0-1 7 15,-1 4-8-15,3-2 7 0,0-3 19 16,1 3-32-16,0-5 33 0,1 5-33 0,-4-1 8 16,3 1 6-16,-3 0-6 0,2 1 6 0,-4-1-5 15,2 0 5-15,-4 2-5 0,2 0 8 0,-2 5-6 16,1 0 7-16,-3 3-8 0,1-1 6 16,-1-2-8-16,1 2 7 0,-3-2-9 0,1 2 8 15,0 2-8-15,0-2 8 0,1 5 10 0,-1-1-29 16,0-1 31-16,0 3-31 0,-2-1 12 0,0 0 8 15,0 1-9-15,0 1 8 0,0 2-8 0,0-1 8 16,0 5-8-16,0-3 9 0,-2 3-9 0,0-3 9 16,-1-1-9-16,1 0 8 0,-2 2-8 15,2-1 8-15,2-1 11 0,2 2-27 16,-2-3 27-16,2 0-27 0,-2-1 9 0,0 0 8 16,0 0-9-16,0-2 9 0,2 2-8 0,0 2 8 15,-2-2-9-15,-2 5 8 0,2-5-9 0,-2 1 9 16,0-1-8-16,0 1 8 0,-1 3-8 0,1-4-10 15,0 4 29-15,-1-1-28 0,-1-1 28 0,-1 7-9 16,0-4-11-16,-1 1 10 0,-1 1-9 16,0-4 8-16,0 3-8 0,2-3 8 0,-2-2-8 31,0 0 7-31,1-1-7 0,-1-3 8 0,0 5-9 16,2-2 9-16,-2-4 12 0,0 5-30 0,0-1 28 15,-2-2-28-15,0 4 9 0,2 0 10 0,-2-4-6 16,0 5 6-16,0 3-9 0,-1-3 9 0,-1 5-10 0,-1-1 9 15,1-4-9-15,0 3 9 0,-1-3-8 16,0 3 8-16,-3 1 9 0,1 2-28 0,-2 1 27 16,0 3-27-16,-1-1 11 0,-1-1 11 0,-2-1-11 15,3 1 11-15,-5 3-10 0,1 0 12 0,0 0-5 16,0 1 12-16,-1-5-10 0,3-1 6 0,-2-3-13 16,-1-3 6-16,3-1 7 0,-2-4-29 0,3-3 29 15,-1-5-31-15,3-3 6 0,-2-9-5 0,5 2-20 0,13-31-15 16,-28 44-28-16,28-44-38 0,-23 28-66 15,-2-33-75-15,25 5-211 0,0 0 61 0,-39-28 367 16</inkml:trace>
  <inkml:trace contextRef="#ctx0" brushRef="#br0" timeOffset="7273.2609">15699 2325 417 0,'0'0'17'16,"0"0"3"-16,18-30 6 0,-18 30 13 0,0 0 3 16,0 0 7-16,0 0 2 0,5-25 19 0,-5 25 3 15,0 0 4-15,0 0-13 0,0 0-16 0,0 0-9 16,0 0-6-16,0 0-5 0,0 0-5 0,0 0-8 16,0 0-4-16,0 0-1 0,-27 25 0 0,27-25 4 15,0 0-3-15,-17 30-1 0,17-30-3 16,-18 31 0-16,18-31-3 0,-23 43 3 0,11-17-5 15,-1 1 3-15,-3 6 1 0,2 2 10 0,-5 1-1 16,3 4 8-16,-4-3-5 0,6 2 3 0,-6 3-8 16,6-1 4-16,-2 3-7 0,2 0 6 15,-2-6-7-15,6 3 10 0,-5-6 14 0,7 4-32 16,-3-4 31-16,4 2-35 0,0-5 8 0,1-2 4 16,3 3-9-16,1-3 4 0,0-2-5 15,1 2 4-15,1-3-4 0,0 4 5 0,0 3-7 16,0 1 7-16,0 2-6 0,-2 2 7 0,-2 1-5 15,3-1 10-15,-7 0-3 0,3-1 7 0,-2-1-7 0,-2 4 2 16,0-4-8-16,0 3 8 0,1-1-8 0,-1 0 8 16,-2-2 14-16,1 0-32 0,1-2 31 0,0-1-30 15,2-3 11-15,1-1 7 0,1-2-6 16,2 1 4-16,-3-3-6 0,3 0 3 0,1 1-6 16,-2 1 5-16,3-2-5 0,-1 4 6 0,-2 0-5 15,1 4 6-15,-3-1-5 0,1 3 4 0,0 2-7 16,0-1 6-16,-1 2-6 0,-1-2 6 0,2 3-7 15,-2-1 8-15,0-4-5 0,1 2 6 0,-1-1-4 16,2-1-13-16,0-3 31 0,1-1-30 16,1-3 29-16,1 6-13 0,-2-6-5 15,4 2 6-15,-2-4-4 0,1 1 4 0,-1 1-6 16,0 0 2-16,-1 2-5 0,1 0 5 0,0 2-5 16,-1 7 5-16,-3 1-5 0,1-1 6 0,-2 1-6 15,0 1 6-15,0-1-7 0,-2 1 6 0,0 1-6 16,0-1 7-16,0-1-7 0,0-1 7 0,2-2-7 15,2 0-12-15,0-5 30 0,1 1-30 16,1-5 31-16,-1 0-13 0,4-1-4 0,0-3 4 16,0-24-5-16,0 50 5 0,2-22-6 0,0 2 6 15,-1 0-5-15,1 3 5 0,-2-1-4 0,-2 3 4 16,1 2-5-16,-3 4 6 0,0 1-7 16,-1 0 6-16,2-1-5 0,-3-1 5 0,1-1-7 15,0 0 8-15,-1-2-7 0,-1 0 6 0,2-2-6 16,0-2 6-16,-1-1 12 0,3 0-30 15,1-4 31-15,-2 2-32 0,3 2 13 0,-1 1 6 16,0 1-5-16,2 3 5 0,0 1-5 0,-2-1 6 16,1 4-6-16,-1-4 6 0,-2 3-7 0,3-1 6 15,-1 3-6-15,0 2 6 0,0-1-5 0,2 1 5 16,0-2-5-16,0-2 6 0,-2-3-6 0,2-3 6 16,0-2-7-16,2-4 5 0,0-2-5 15,2 1 6-15,-3-5 13 0,3 5-31 0,-4-27 31 16,3 46-31-16,1-20 13 0,-1 1 5 15,-1-1-4-15,0 0 3 0,0 1-3 0,-2-27 3 16,5 47-4-16,-3-20 5 0,1-3-5 0,1 5 5 16,0-3-4-16,-1 0 4 0,-1 1-5 0,1-1 5 15,3 2-5-15,-1 2 5 0,2-1-5 0,-2 2 5 16,2-6-5-16,-7-25 4 0,11 42-4 16,-11-42 4-16,7 35-3 0,-7-35 3 0,11 30-3 15,-11-30 2-15,14 34-3 0,-14-34 4 0,14 39-4 16,-14-39 4-16,16 40-3 0,-16-40 3 0,14 44-4 15,-8-19 4-15,1 5 11 0,-2 3-32 0,0-1 32 16,1 1-31-16,-1-4 16 0,0 0 5 16,1-2-4-16,-3-1 4 0,-3-26-4 0,9 43 4 15,-9-43-3-15,12 35 1 0,-12-35-2 16,13 33 2-16,-13-33-3 0,16 32 4 0,-16-32-3 16,19 37 4-16,-19-37-3 0,20 44 2 0,-20-44-2 15,12 48 2-15,-5-20-3 0,-2 0 3 0,1 0-4 16,1-2 5-16,0 3-4 0,-2-5 3 0,2-1-3 15,0 4 2-15,0-3-3 0,1 1 4 0,-1 1-5 16,1 1 5-16,1-1-4 0,-3-1 4 16,-6-25-3-16,10 47 3 0,-10-47 11 0,11 48-32 15,-11-48 31-15,12 46-31 0,-12-46 16 0,11 42 5 16,-11-42-3-16,12 44 2 0,-12-44-2 16,13 41 3-16,-13-41-5 0,12 37 5 0,-12-37-3 15,18 35 2-15,-18-35-3 0,30 39 2 0,-30-39-1 16,32 38 2-16,-32-38-2 0,26 30 2 0,-26-30-7 15,23 25-4-15,-23-25-6 0,25 23-9 16,-25-23 1-16,23 24 9 0,-23-24 3 0,23 25 8 16,-23-25-9-16,18 25-7 0,-18-25-17 0,0 0-15 15,19 38-28-15,-19-38-39 0,0 0-52 0,0 0-83 16,0 0-178-16,0 0 43 0,2-26 332 0</inkml:trace>
  <inkml:trace contextRef="#ctx0" brushRef="#br0" timeOffset="7882.6503">16483 9452 463 0,'0'0'21'16,"0"0"-18"-16,0 0 3 0,4-26-5 0,-4 26 3 16,0 0-1-16,2-30 2 0,-2 30 5 0,0 0 4 15,0 0 5-15,9-30 4 0,-9 30 5 0,0 0 4 16,0 0 3-16,0 0 0 0,24-5-4 15,-24 5-4-15,0 0-9 0,0 0-5 16,25 25-10-16,-25-25-4 0,0 0-2 0,21 31-13 16,-21-31-1-16,0 0-26 0,15 28-23 0,-15-28-28 15,0 0-101-15,0 0-70 0,0 0 172 0</inkml:trace>
  <inkml:trace contextRef="#ctx0" brushRef="#br0" timeOffset="8117.0212">16636 9518 778 0,'-20'26'71'0,"4"6"-33"0,-1-1-11 16,2 5 9-16,0-3 7 0,4 9 5 0,-5-5-13 15,7 4-2-15,-5-4-15 0,5-2-3 0,2-7-10 16,7-28 0-16,-9 39-10 0,9-39-17 0,0 0-26 16,0 0-47-16,0 0-98 0,44-26-195 0,-44-17 21 15,25 26 334-15</inkml:trace>
  <inkml:trace contextRef="#ctx0" brushRef="#br0" timeOffset="8882.7814">15812 10018 873 0,'-25'-7'112'0,"25"7"-85"15,0 0-19-15,0 0 11 0,-17-25 11 0,17 25 14 16,0 0 4-16,0 0-8 0,-4-25-7 16,4 25-12-16,0 0-6 0,0 0 5 0,0 0 4 15,0 0 6-15,30-1-1 0,-30 1-6 16,32 5-8-16,-32-5-8 0,46 14-1 0,-19-7-2 15,5 4 0-15,-4-4-3 0,4 3 1 0,0-3-2 16,1-1 0-16,1-1-1 0,1-3-1 0,3 1-16 16,-5-6-21-16,10 8-33 0,-15-17-36 0,15 13-35 15,-43-1-37-15,60-21-79 0,-23 23-116 16,-25-27 138-16,27 31 237 0</inkml:trace>
  <inkml:trace contextRef="#ctx0" brushRef="#br0" timeOffset="9845.6678">15901 10095 270 0,'0'0'59'0,"-6"-33"-27"15,6 33-21-15,0 0 8 0,0 0 11 0,-12-30 11 16,12 30 4-16,0 0 1 0,0 0-5 0,0 0 0 15,0 0-3-15,0 0 0 0,-25-25-1 0,25 25 4 16,0 0 6-16,0 0 9 0,0 0 5 0,0 0 5 16,0 0-4-16,0 0-3 0,-23-17-11 15,23 17-8-15,0 0-12 0,0 0-8 16,0 0-6-16,-12 26 1 0,12-26-2 0,-7 25 2 16,7-25-1-16,-7 37 2 0,7-37-6 0,-11 49 6 15,6-17-4-15,-1 5 3 0,-1 3 12 0,0 8-31 16,-2 5 35-16,2 12-23 0,-3 3 16 0,6 12 12 15,-1 2-14-15,7 12 11 0,-2 4-19 0,7 8 14 16,2-2-2-16,3 2-21 0,2-9 17 16,2-2-24-16,0-4 1 0,0-3 11 0,2-3-14 15,1-8 12-15,2-11-11 0,1-12 10 0,1-15-8 16,1-13 4-16,-24-26-6 0,48 20 2 0,-18-26-1 16,2-2 0-16,2-8 2 0,1 0-2 15,-1-5 3-15,1-4-2 0,3-3 3 0,1-4-6 16,1-3 5-16,5-2-7 0,1 0 6 0,0-2-5 15,-2 2 6-15,0-3-5 0,-3-1 4 16,-2-1-11-16,-5 0 6 0,-4-6-9 0,-6 2 10 16,-4-8 17-16,-6-4-26 0,-7-2 29 0,-5-11-28 15,-6-4 5-15,-6-8 13 0,-3-9-19 0,-3 1 7 16,-5-8-24-16,0 9 11 0,-4 0-12 0,-1 18 23 16,-1 3 19-16,-3 10-23 0,-5 6 30 0,-1 7-29 15,-3 5 7-15,-2 6 8 0,-1 5-7 16,1 6 4-16,6 6-4 0,3 7-2 15,5 6-6-15,27 5-12 0,-42 16-22 16,31 14-45-16,11-30-32 0,-25 65-83 0,13-23-262 16,-2-10 58-16,17 23 244 0</inkml:trace>
  <inkml:trace contextRef="#ctx0" brushRef="#br0" timeOffset="10004.1702">16942 10097 1715 0,'-12'51'-37'0,"-17"-17"3"16,6-1 8-16,-5-10-5 0,7 3-14 0,-18-19-90 15,28 25-164-15,-15-18-209 0,-6-12 24 0,32-2 369 16</inkml:trace>
  <inkml:trace contextRef="#ctx0" brushRef="#br1" timeOffset="33105.3885">15148 3309 332 0,'0'0'15'0,"0"0"-12"0,0 0-19 0,0 0-25 16,0 0-41-16,9-28-60 0,-9 28 74 0,0 0 68 16</inkml:trace>
  <inkml:trace contextRef="#ctx0" brushRef="#br1" timeOffset="33705.0021">15292 3172 278 0,'0'0'64'0,"0"0"-28"0,0 0-8 0,0 0 7 15,0 0 0-15,0 0 9 0,0 0 1 0,0 0 9 16,0 0 1-16,-29-12 4 0,29 12-6 0,0 0 5 16,0 0-1-16,0 0 6 0,0 0-3 0,0 0 2 15,0 0-9-15,-26-11-4 0,26 11-11 0,0 0-7 16,0 0-7-16,0 0-4 0,0 0-5 0,-27-16-4 16,27 16-5-16,0 0-3 0,-35-10-3 15,35 10-1-15,-38-6-1 0,12 5 1 16,-1 1 0-16,-6 1-2 0,-8 1-6 0,-3 2-7 0,-11-4-5 15,-4 7-1-15,-8-4 7 0,-4 6 7 0,-9-4 6 16,-3 2 1-16,0-3 1 0,-7 1 1 0,-1-1 0 16,-4-1 1-16,-6 1 6 0,-5-3 3 0,-3 3 6 15,-4-4 6-15,0 4-2 0,-8-6-1 16,6 5-2-16,-11-3-6 0,3 2-2 0,-9 0-5 16,-6 1-1-16,-2 3-3 0,0-1 1 0,-5 2-3 15,-4 3 2-15,-5-2-1 0,-3 0-1 0,-4 1-2 16,-1 2-1-16,-4-1-2 0,-2 3 3 0,-4-1-1 15,-2-1 4-15,-3-1-1 0,4 1 1 0,-4-3 0 16,-2 3 3-16,-4-2-1 0,-1 1 3 0,-2-1 2 16,0 2 6-16,-7-2 4 0,0 1 2 15,-3-3-2-15,2 6 1 0,-4-6-4 0,0 7 1 16,-1-2-5-16,1 0-1 0,-6 1-4 16,1 2 2-1,-3-2-6-15,1 4 2 0,-2-1-3 0,-2 2 2 16,1-2-2-16,-8 0 1 0,6 1-4 0,-5-3 3 0,6 2-2 0,0-2 3 15,2-3-4-15,3 1 2 0,4-5-1 0,4-2 2 16,3-1-2-16,1-2 0 0,3-4 0 16,3-2 0-16,0 1 2 0,0-4-1 0,7-4 4 0,2 1 1 15,3-1 4-15,1 1-1 0,3-4 1 0,0 5-5 16,3 0 0-16,4 4-1 0,-1 3-1 0,1 2-4 16,5 5-9-16,4 0-13 0,7 13-27 0,-7-11-28 31,19 25-51-31,-19-22-66 0,23 20-163 0,9 2-82 0,-11-18 189 0</inkml:trace>
  <inkml:trace contextRef="#ctx0" brushRef="#br1" timeOffset="34853.2487">14881 6339 675 0,'0'0'167'0,"0"0"-67"0,-32-9-25 15,32 9-2-15,-27-5-6 0,27 5-6 0,0 0-13 16,-26-6-13-16,26 6-15 0,-27-10-11 0,27 10-6 16,-37-13-4-16,37 13 1 15,-46-14-1-15,19 9 1 0,-3 0-2 0,-3-1 0 16,-6 3-5-16,-6-1-3 0,-1 1-2 0,-7 5 1 15,-4-4 5-15,-3 4 4 0,-9-1 3 0,-2-1-2 16,-10 4 2-16,-6-1-2 0,-9 1 1 0,-6-1 1 16,-6 3 0-16,-6 1 0 0,-4-4 0 0,-10 4 4 15,-5 0 6-15,-8-1 4 0,-10 2 4 16,-12 0 0-16,4 0 1 0,-13-2 1 0,-3 2 0 16,-10-1-3-16,-6 4-2 0,-5-2-4 0,-3 1-1 15,-10 1-5-15,-3 1 1 0,-8 2-6 0,-5-1 1 16,-3 3-4-16,-10-1 2 0,-1 5-3 0,-5 1 3 15,-11 0-3-15,2 2 4 0,-4 2-4 16,-5 1 4-16,0 0 15 0,-1 4-33 0,-8 0 35 16,-3 2-33-16,-2 0 16 0,-4-1 4 15,0 3-4-15,4-1 8 0,-4-1-2 0,0 0 7 16,2-4 0-16,11 2 7 0,-8-4-4 0,8 2 4 16,1-6-8-16,9 1-1 0,4-8-7 0,9-1 0 15,4-1-6-15,7-6 2 0,2 5-4 0,6-3-1 16,8 0-8-16,2-4-8 0,13 4-14 0,6-9-10 15,15 7-8-15,-1-11-5 0,24 8-23 0,-3-18-48 16,30 17-90-16,-2-6-248 0,14-15 34 16,27 20 358-16</inkml:trace>
  <inkml:trace contextRef="#ctx0" brushRef="#br1" timeOffset="36087.6505">15003 9040 754 0,'0'0'15'0,"0"0"-11"0,0 0 2 0,0 0 13 15,32 21 11-15,-32-21 8 0,0 0 1 16,0 0-9-16,26 6-1 0,-26-6 5 15,0 0 8-15,0 0 8 0,0 0 3 0,0 0-7 16,0 0-11-16,0 0-12 0,0 0-13 0,0 0-10 16,-26-6-1-16,26 6-1 0,-29-1 2 0,29 1 1 15,-42 0 0-15,42 0 1 0,-51-2-1 0,20 0 1 16,-2-1-2-16,-8-1 1 0,-5 1-1 0,-9 1 0 16,-5 0 1-16,-7-1 4 0,-2 1 4 15,-9-2 3-15,3 1 2 0,-10-1-2 0,-3 1-5 16,-8-1-1-16,-8 1-3 0,-8-1-2 0,-8 4 0 15,-6-2-2-15,-7 4 1 0,-7 2-1 0,-7-1 2 16,-9 4-3-16,-12 0 1 0,-6 2-1 0,-5 2 1 16,-6-1-2-16,-9 6 4 0,-2 0-4 0,-6 0 4 15,-5 1-4-15,-4 1 3 16,-5 5-2-16,-5 0 1 0,-3 0-3 0,-1 1 5 16,-3 1-5-16,-6 1 4 0,0-1-6 0,-3 0 4 15,-6-2 15-15,10 3-12 0,-5 0 14 0,1-3-32 16,5 2 13-16,0-2-14 0,4-2 15 0,1 0 5 15,-2-3-4-15,3-2 3 0,-3-1-1 0,-1 1 2 16,3-2-2-16,-3-1 3 0,-2-3-2 0,0 1 1 16,2-6-1-16,1 0 1 0,1-3-1 15,1 0 0-15,1-4 4 0,1-1 5 0,-2-1 6 16,2 2 5-16,-3-5 1 0,4 4-4 0,-1-6-3 16,2 4-5-16,2-2-2 0,0 1-3 0,1-1-2 15,9 4-2-15,4-1-2 0,5 4-10 16,7 7-13-16,2-3-16 0,11 12-17 0,-2-7-10 15,19 17-51-15,-16-15-64 0,25 3-256 0,22 21 21 16,-15-23 337-16</inkml:trace>
  <inkml:trace contextRef="#ctx0" brushRef="#br1" timeOffset="37009.67">7917 9109 685 0,'0'0'126'16,"-36"21"-34"-16,36-21-6 0,-31 4-6 16,31-4-1-16,0 0-8 0,0 0-9 0,-32 3-12 15,32-3-12-15,0 0-14 0,0 0-11 0,0 0-10 16,0 0-3-16,0 0-4 0,0 0 1 0,0 0 2 16,0 0 1-16,0 0 3 0,35 2 0 0,-35-2 1 15,43 0 2-15,-15 0 0 0,6 0 0 0,5 0-1 16,3 0-1-16,4 0-1 0,2 0-2 15,0 3-1-15,0 1 0 0,-2 5-1 0,-2 0 2 16,-3 1-3-16,-2 4 4 0,0 0-3 0,-4 2 3 16,-1 4-3-16,-2-3 2 0,-4 3-2 0,-2-1 4 15,-26-19-4-15,45 42 4 0,-45-42-4 16,32 34 5-16,-32-34 17 0,17 31-16 0,-17-31 21 16,4 32-32-16,-4-32 23 0,-16 39-16 0,16-39 12 15,-39 53 8-15,5-22-6 0,-6 6 8 16,-15 4-5-16,-6 1 0 0,-8 6-11 0,-5 3 6 15,-4-2-10-15,-3 7 5 0,-1-6-10 0,8-8 5 16,6-7-8-16,12-8 6 0,13-13-10 0,13-11-18 16,30-3-46-16,0 0-83 0,16-28-102 0,11-7-272 15,13-27 45-15,24 9 374 0</inkml:trace>
  <inkml:trace contextRef="#ctx0" brushRef="#br1" timeOffset="37751.2946">8025 6536 841 0,'-27'-23'88'0,"27"23"-1"16,0 0-13-16,0 0 2 0,0 0-5 0,0 0-5 16,-21-30-9-16,21 30-8 0,0 0-4 0,0 0-5 15,0 0-6-15,0 0-7 0,0 0-10 0,0 0-8 16,0 0-6-16,0 0-2 0,0 0-4 0,0 0 1 16,0 0 1-16,0 0 0 0,0 0 1 0,27 12 2 15,-27-12-2-15,44 14 2 16,-10-10 0-16,3-1 1 0,7 1-2 0,6-4 1 15,3 0-1-15,3-4-1 0,6 1 0 0,-1-1 0 16,2 1 0-16,-2 3-1 0,-3-2 1 0,-3 4 0 16,-5 1-1-16,-4 1 1 0,-4 3-1 0,-3 0 1 15,-7 2-2-15,-5 1 2 0,-27-10-2 0,30 29 3 16,-30-29-3-16,3 40 4 0,-10-12 16 16,-7 6-31-16,-7 1 33 0,-6 4-32 0,-5 1 11 0,-5 4 7 15,-4 0-4-15,-1 2 9 0,-8-4-2 0,2 4 8 16,-1-9-8-16,1 0 4 0,0-9-10 0,6 2 1 15,4-7-7-15,8-7 4 0,30-16-11 0,-40 25-10 16,40-25-24-16,0 0-41 0,0 0-80 0,0 0-118 16,0 0-221-16,0 0 24 0,-2-39 403 0</inkml:trace>
  <inkml:trace contextRef="#ctx0" brushRef="#br1" timeOffset="38531.4886">7458 3130 857 0,'0'0'234'0,"0"0"-160"16,0 0-33-16,0 0-1 0,0 0 5 0,0 0 1 15,0 0-9-15,0 0-11 0,0 0-8 16,0 0-8-16,0 0-4 0,0 0-2 0,0 0-2 16,0 0 2-16,0 0 4 0,0 0 2 15,0 0 4-15,0 0-1 0,0 0-4 0,0 0-2 16,0 0-3-16,0 0-3 0,0 0 0 0,0 0-1 15,0 0 0-15,0 0 1 0,0 0 2 0,0 0 2 0,25 14 3 16,-25-14-3-16,44 14 3 0,-12-9-3 0,5 0 0 16,8 1-1-16,4-3-2 0,6-1 0 0,4 2-2 15,4-4 0-15,3 1 0 0,1 1 0 16,4 0 2-16,0 1 1 0,1 1 1 0,-4-1-2 16,-5 4 0-16,-2 0-2 0,-6 4 1 0,-9 1-1 15,-7 2 1-15,-11 2-3 0,-28-16 6 0,28 43 3 16,-22-14 12-16,-15 5 0 0,-5 10 7 0,-13 2-11 0,-3 5 0 15,-11 0-10-15,-3 4 13 0,-9-4-7 0,0 3 9 16,-8-1-9-16,-1-2-17 0,-5 2 24 16,3 0-28-16,1-7 26 0,2-1-10 0,6-8-8 15,4-7 4-15,9-3-5 0,4-8-6 0,38-19-23 16,-42 18-36-16,42-18-90 0,0 0-146 0,0 0-251 16,0 0 45-16,34-58 384 0</inkml:trace>
  <inkml:trace contextRef="#ctx0" brushRef="#br1" timeOffset="464840.2012">14388 6420 429 0,'-24'-6'72'16,"24"6"-11"-16,0 0-23 0,0 0-9 0,-27-28-13 15,27 28-6-15,0 0-3 0,0 0-3 0,-21-32-2 16,21 32-1-16,0 0-2 0,0 0-3 0,-25-17-7 16,25 17-9-16,0 0-8 0,-25-7-4 0,25 7-2 15,0 0-1-15,-25 2 3 0,25-2 0 16,0 0 10-16,-24 7 6 0,24-7 10 15,0 0 5-15,-27 8 2 0,27-8 7 0,0 0 11 16,0 0 5-16,-28 7 9 0,28-7 10 0,0 0 7 16,0 0 17-16,0 0 0 0,0 0-2 0,0 0-19 15,0 0-14-15,0 0-14 0,0 0-4 0,0 0-2 16,0 0 0-16,0 0 0 0,21-24-2 16,-21 24-1-16,25-11-3 0,-25 11-2 0,32-9-1 15,-32 9-1-15,37-5-1 0,-37 5-1 0,39-3 1 16,-39 3-1-16,39-2-1 0,-39 2 1 0,40 3-1 15,-40-3 2-15,45 2 0 0,-21-2 0 0,1-2-1 16,2 2 1-16,3-1 0 0,2-3-1 0,0 2 2 16,1-5-1-16,3 4 3 0,1-1 11 0,2-1 4 15,0-2 3-15,5 2-1 0,-1-2-7 16,1 0-6-16,0 1-2 0,4 1-4 0,-4 1 0 16,-1-1-1-16,1 2 0 0,2 1 1 0,-2 2-2 15,2 2 2-15,-1-1-1 0,1 3-1 0,0-2 1 16,2 3 0-16,-1-1-1 0,1-1 1 0,2 1-2 15,-1 1 2-15,5-2-1 0,-1-1 2 0,5 2 0 16,-1-3-2-16,3-1 2 0,0 0 0 16,2-1 2-16,2-1 6 0,3-2 3 0,4 3 5 0,0-6 2 15,3 1-1-15,-3-1-2 0,7 2-2 0,2-2-2 16,0 2-3-16,1-2 0 0,0 0-4 16,-3 1 2-16,4 1-4 0,-1 0 1 0,3 1-1 15,-1 1-1 1,0 1-1-16,0 0 0 0,2 2 0 0,0-2-1 15,2 2 1-15,2 2-1 0,-4 0-1 0,-2 0 1 16,0 1-1-16,2 1 0 0,-2-1 1 0,2-1 0 16,2 1 0-16,2-3 0 0,-1 2-1 0,3 0 0 15,-1 2 2-15,-1-4-1 0,-1 0 1 16,4 0 0-16,0 0 1 0,0 0-1 0,2 0 1 16,0-2 2-16,5-2 1 0,-1-1 3 0,4 1 0 15,-4-1-3-15,1 0-2 0,0 0 2 0,2-1-2 16,-2 1 3-16,2 0-4 0,0-4-1 15,2 2-1-15,0-4 0 0,1 3 0 0,1-1 0 0,-1-2-1 0,2 1 1 0,1-1-1 16,1 0 1-16,0 3-2 0,0-5 3 16,-2 4-3-16,-2-3 3 0,-1 2-1 0,-2-1-1 15,0 0-1-15,-5 1 2 0,1-1-1 0,-3 3 3 16,-2-1-1-16,-5 3 0 0,-2-1-1 0,-4 2 3 16,-1 2-3-16,0-3 1 0,-2 3 0 15,-2-3-1-15,2 3 1 0,-2-2 0 0,0 5-1 16,2-7 0-16,-2 3 2 0,-3-1-1 0,-1 0-1 15,-3-1 2 1,-3 3-4-16,-2 1 1 0,-6-2-15 0,-1 4-19 16,-11-7-24-16,7 14-44 0,-21-15-20 15,12 16-39-15,-44-8-6 0,50 2-7 0,-50-2 29 16,32 4 34-16,-32-4 48 0,0 0 35 0,26 14 39 0,-26-14 50 16,0 0 21-16,27 9 31 0,-27-9-11 0,32-4-23 15,-32 4-29-15,48-3-15 0,-17 1-11 0,0-2-6 0,6 1-6 16,-2-2-3-16,4-1-7 0,0 1-19 15,-2-4-69-15,-10-8-233 0,22 22 13 0,-27-32 215 16</inkml:trace>
  <inkml:trace contextRef="#ctx0" brushRef="#br1" timeOffset="465750.4182">23075 5687 554 0,'0'0'62'0,"0"0"2"0,0 0 1 16,0 0-11-16,0 0 8 0,-26-7-28 0,26 7 4 15,0 0-15 1,0 0-5-16,0 0 2 0,0 0 10 0,0 0 7 0,0 0 12 0,26-5-2 0,-26 5-1 15,0 0-5-15,39 1-2 0,-39-1-5 0,34-1 0 16,-34 1-4-16,41 0-3 0,-41 0-2 0,49 1-4 16,-24-1-5-16,3 4-5 0,-3-1-4 15,4 1-2-15,-3 3-5 0,2 2 3 0,3 0-4 16,-1 3 2 0,2 2 22-16,-2-2-21 0,3 1 22 0,-1 4-38 15,0-3 13-15,2 0-13 0,-4-1 12 0,0-3 3 16,-2 1-1-16,1 1 0 0,-1-3 0 0,-2 0 3 0,1-2 1 0,-2 0 5 15,-25-7-3-15,44 12 3 0,-44-12-5 0,30 9-4 16,-30-9 0-16,0 0 2 0,0 0-2 16,0 0 5-16,9 27-3 0,-9-27 0 0,0 0-2 15,-39 35 1-15,14-21-2 0,-3 3 3 0,-4 3-3 0,-5 1 3 16,-6 0-3-16,3 4 4 0,-5 1-5 16,1-1 4-16,2 3-4 0,-3 0 4 0,5-5-4 15,1 5 5-15,1-5-4 0,5-2 3 0,1 2-4 16,2-3 2-16,1-1-3 0,3-5 2 0,26-14-3 15,-44 30 4-15,44-30-3 0,-30 19 2 16,30-19-20-16,0 0-19 0,0 0-19 0,0 0-35 16,28-10-55-16,-28 10-162 0,35-50-122 0,6 35 13 15,-23-28 394-15</inkml:trace>
  <inkml:trace contextRef="#ctx1" brushRef="#br1">23847 18113 0,'0'0'0,"0"0"0,0 0 0,0 0 0,0 0 0,0 0 0,0 0 0,0 0 15</inkml:trace>
  <inkml:trace contextRef="#ctx0" brushRef="#br1" timeOffset="476331.8706">15153 9185 286 0,'0'0'57'0,"-24"-6"0"0,24 6-14 16,0 0-4-16,0 0-7 0,0 0-2 0,0 0-5 16,0 0 3-16,0 0-4 0,0 0 0 0,0 0-7 15,0 0-3-15,0 0-4 0,0 0-1 0,0 0-1 16,0 0 0-16,0 0 2 0,0 0 3 0,0 0 0 15,0 0-1-15,0 0-4 0,0 0 2 0,0 0 4 16,0 0 5-16,0 0 1 0,0 0-2 0,0 0-6 16,0 0-2-16,0 0-2 0,0 0-1 0,0 0-2 15,0 0 1-15,26-10-1 0,-26 10 0 16,0 0 1-16,0 0 5 0,29 16 7 0,-29-16 10 16,28 7 3-16,-28-7 4 0,42 3-8 0,-13-3-6 15,-1-3-6-15,7-2-6 0,6-4-2 0,2 0-3 16,5-5-1-16,1 1-1 0,2-1 0 0,6 0-4 15,0-2 4-15,1 2-4 0,2 0 3 0,-1 2-2 16,1 1 1-16,-1 1-2 0,-3 1 3 0,1 0-1 16,-2 2 0-16,1 0-1 0,-1 0 2 0,-5 0-3 15,1 2 2-15,1-2 0 0,-1 0-1 0,0 0 1 16,-3 0 0-16,0-4 0 0,-2 0 1 0,2-3-1 16,-2 0 3-16,0-2-3 0,-3-3 4 0,-1 3-4 15,-3-5 3-15,0 7-3 16,-4-2 0-16,-3 0-1 0,-2 4-12 0,-5-6-28 15,2 15-40-15,-27 3-69 0,26-32-238 0,-26 32 28 16,0 0 265-16</inkml:trace>
  <inkml:trace contextRef="#ctx0" brushRef="#br1" timeOffset="477753.9063">17018 8963 236 0,'0'0'56'0,"0"0"-9"0,0 0-5 16,-26 24 1-16,26-24-3 0,0 0-2 0,0 0-6 16,-30 23 0-16,30-23 0 0,0 0 1 15,0 0 0-15,0 0-2 0,-27 6-4 0,27-6-4 16,0 0-5-16,0 0-6 0,0 0-4 0,0 0-3 16,0 0 0-16,0 0-1 0,0 0-1 15,0 0 0-15,0 0 3 0,0 0 2 0,-12-25 1 16,12 25 4-16,0 0 1 0,0 0 3 0,0 0 4 15,0 0 0-15,0 0-3 0,0 0-4 0,0 0-4 16,0 0-3-16,0 0-1 0,0 0-1 16,0 0 1-16,0 0 2 0,0 0 2 0,-25 4 3 15,25-4 4-15,0 0 0 0,0 0 3 0,0 0 1 16,0 0 1-16,0 0 2 0,0 0-1 0,0 0 0 16,0 0-2-16,0 0-5 0,0 0-3 0,0 0-5 15,0 0-2-15,0 0-2 0,0 0-1 0,0 0-1 16,0 0-4-16,0 0 0 0,0 0 0 15,0 0 2-15,0 0 4 0,0 0 2 16,0 0 6-16,0 0 3 0,34-29 5 0,-34 29 0 16,39-26 0-16,-15 8-3 0,6-5 2 0,6 1-1 15,5-15 2-15,6 5-5 0,8-12 5 0,9-2-10 16,7-10 7-16,10-10 6 0,10-4-29 0,8-2 25 16,5-9-25-16,11 3 8 0,2-8 14 0,6-6-15 15,6-4 14-15,9-3-17 0,4-5 17 16,5 0-2-16,3-3-16 0,3 1 24 0,-1-5-16 15,11 2 8-15,1-7 18 0,8 1-21 0,-2-3 17 16,2-2-5-16,-2-1-19 0,9-2 14 0,2-4-19 16,1-2-3-16,2-5 20 0,-1-5-22 0,1-3-1 15,5 1 13-15,-3-4-12 0,0 1 13 16,0-8 8-16,2 8-24 0,-6-2 2 0,1 7 16 16,-8 3-14-16,-7 7 15 0,-1 3 5 15,-2 2-20-15,-10 5 18 0,-4 8-17 0,-8 5-6 16,-1 6 18-16,-6 6-25 0,1 3 19 0,-8 8-5 15,-5-3-16-15,2 10 9 0,-13 0-18 0,-1 7 1 16,-9 2-26-16,-1 16-8 0,-15-8-29 0,7 23-18 16,-27-17-22-16,8 29-66 0,-26-10-112 0,-13-1-59 15,6 28 72-15,-35-23 296 0</inkml:trace>
  <inkml:trace contextRef="#ctx0" brushRef="#br1" timeOffset="478533.1261">22817 3887 1187 0,'0'0'53'0,"0"0"-22"0,0 0-21 0,0 0-16 15,41-4 36-15,-41 4-8 0,63-10 26 0,-24-4 2 16,18 1-7-16,1-9-8 0,13-3-13 0,2-3-5 16,5 0-7-16,0-4 10 0,5 5 0 0,0-4 8 0,4 3-11 15,-4-1-2-15,4 5-12 0,-7 1 1 16,-2 3-3-16,-4 3 3 0,-5 3-3 0,-5 5 2 16,-8 4-4-16,-10 1 0 0,-12 4-1 0,-9 7-2 15,-25-7 2-15,21 25-1 0,-23 0 3 0,-5 4-1 0,-7 8 5 0,-5 6-6 16,-8-1 8-16,-7 6-9 0,-3 3 8 0,-7 5 13 15,-2 0-28-15,-2 1 27 0,0-3-27 0,0-1 5 16,2-2 9-16,2 2-8 16,5-5 6-16,6-8-7 0,4-1 7 0,6-6-8 0,5-3 6 15,10 0-28-15,8-30-27 0,-2 46-60 16,2-46-82-16,0 0-291 0,25 25 12 0,-25-25 169 16</inkml:trace>
  <inkml:trace contextRef="#ctx0" brushRef="#br1" timeOffset="486407.406">15460 3237 74 0,'0'0'11'0,"0"0"-35"0,0 0-14 0,0 0 16 16</inkml:trace>
  <inkml:trace contextRef="#ctx0" brushRef="#br1" timeOffset="487329.5147">15488 3253 192 0,'0'0'74'16,"0"0"-9"-16,0 0 1 0,0 0-10 0,0 0-9 0,0 0-19 16,0 0-14-16,0 0-10 0,0 0-3 0,0 0 0 15,0 0 1-15,0 0-1 0,0 0 1 16,0 0-1-16,0 0 0 0,0 0 0 0,0 0 0 16,0 0 1-16,0 0 4 0,0 0 13 0,0 0 18 15,0 0 14-15,0 0 19 0,0 0-6 16,0 0-5-16,0 0-13 0,0 0-8 0,0 0-5 15,0 0-2-15,0 0-2 0,0 0-2 0,0 0-5 16,0 0-1-16,0 0-6 0,0 0-3 0,0 0-1 16,0 0-3-16,0 0-3 0,0 0 0 0,0 0 1 15,0 0 5-15,0 0 2 0,0 0 1 0,0 0-3 16,0 0-2-16,0 0-3 0,0 0 0 16,0 0 0-16,0 0 1 0,0 0 2 0,0 0 3 15,0 0 3-15,0 0 4 0,0 0-1 16,0 0 0-16,0 0-2 0,0 0-3 0,0 0-2 15,0 0-3-15,0 0-1 0,0 0-2 0,0 0-2 16,0 0 0-16,0 0-2 0,0 0 1 0,27-5-1 16,-27 5-1-16,0 0 0 0,0 0 0 0,0 0 1 15,24-6 0-15,-24 6 0 0,0 0 0 16,0 0 0-16,0 0-2 0,25-10 2 0,-25 10-1 16,0 0 1-16,0 0 0 0,0 0 0 0,25-2 0 15,-25 2 0-15,0 0 1 0,0 0 0 0,27 11-1 16,-27-11 2-16,0 0 0 0,0 0 4 0,24 19 0 15,-24-19 3-15,0 0 0 0,0 0-2 0,25 21-4 16,-25-21-1-16,0 0-2 0,0 0 1 16,30 18-2-16,-30-18 2 0,0 0-2 15,27 9 1-15,-27-9-1 0,0 0 1 0,32 5-1 16,-32-5 0-16,25-2 1 0,-25 2-2 0,26-3 2 16,-26 3-1-16,28-9 0 0,-28 9 0 0,29-11 0 15,-29 11-1-15,30-10 1 0,-30 10 0 0,30-9 0 16,-30 9-1-16,30-9 3 0,-30 9-2 0,30-5 1 15,-30 5 0-15,29-4-1 0,-29 4 1 16,28-2-1-16,-28 2 0 0,30 0 0 0,-30 0 1 16,30 0 0-16,-30 0 0 0,30 0 0 0,-30 0-1 15,29-1 0-15,-29 1 0 0,30-6 1 0,-30 6-2 16,30-5 1-16,-30 5 0 0,26-9 0 16,-26 9 0-16,25-10 0 0,-25 10 0 0,27-16 0 15,-27 16 0-15,28-12 2 0,-28 12-3 0,32-13 2 16,-32 13-2-16,34-10 1 0,-34 10 0 15,35-7 1-15,-35 7 0 0,35 0 0 0,-35 0 0 16,39 3-1-16,-39-3 2 0,41 7-3 0,-41-7 3 16,43 11-2-16,-43-11 2 0,42 12-1 0,-42-12 0 15,41 12-1-15,-41-12 1 0,37 11-1 0,-37-11 1 16,36 9 0-16,-36-9-1 0,33 5 1 0,-33-5-1 16,34 2 0-16,-34-2 0 0,30 3 0 15,-30-3 0-15,32 4 1 0,-32-4 0 16,33 5-1-16,-33-5 1 0,36 7-1 0,-36-7-1 15,37 9 1-15,-37-9 2 0,39 9-2 0,-39-9 1 16,35 9-1-16,-35-9 1 0,31 7 0 0,-31-7-1 16,28 8 1-16,-28-8 0 0,25 6-2 0,-25-6 2 15,0 0-1-15,32 14 0 0,-32-14 0 0,0 0 1 16,24 23-1-16,-24-23 1 0,0 0 0 16,25 35 0-16,-25-35-2 0,0 0 3 0,13 33-4 15,-13-33 0-15,0 0-14 0,0 0-26 0,0 0-39 16,-31 2-56-16,31-2-77 0,-26 0-171 0,26 0-25 15,-39-19 167-15</inkml:trace>
  <inkml:trace contextRef="#ctx0" brushRef="#br1" timeOffset="490575.8942">17192 3274 667 0,'0'0'67'0,"0"0"-25"0,0 0-10 16,0 0-18-16,0 0-6 0,0 0-2 0,0 0 14 15,0 0 16-15,0 0 8 0,0 0 9 0,0 0-11 16,0 0-6-16,0 0-7 0,0 0-2 0,0 0-2 15,0 0 2-15,0 0 1 0,0 0-3 0,0 0-2 16,0 0-5-16,0 0-3 0,0 0-1 0,0 0 1 16,0 0 1-16,0 0 0 15,0 0 1-15,0 0 1 0,0 0-2 0,0 0 0 16,0 0-1-16,25-3-3 0,-25 3-1 0,0 0-1 16,0 0-2-16,0 0-1 0,0 0-2 0,0 0-1 15,0 0-2-15,0 0 1 0,26 26-1 0,-26-26-1 16,0 0 3-16,0 0-1 0,0 0 1 0,29 16-1 15,-29-16 0-15,0 0 5 0,24 17-2 16,-24-17 4-16,0 0-3 0,29 20 0 0,-29-20-4 16,0 0 1-16,35 30-3 0,-35-30 2 0,25 24-3 15,-25-24 3-15,27 29-3 0,-27-29 1 0,28 33-1 16,-28-33 1-16,26 35-2 0,-26-35 7 16,31 39 0-16,-31-39 5 0,26 33-3 0,-26-33-1 15,27 36-6-15,-27-36 2 0,30 35-3 0,-30-35 4 16,35 35-1-16,-35-35 1 0,30 30-2 15,-30-30 0-15,32 30-3 0,-32-30 2 0,32 28-2 16,-32-28 3-16,30 28-4 0,-30-28 4 0,32 30 16 16,-32-30-35-16,32 32 37 0,-32-32-38 0,32 30 19 15,-32-30 0-15,26 30-3 0,-26-30 5 0,29 35-4 16,-29-35 4-16,32 41-3 0,-32-41 2 0,33 38-3 16,-33-38 4-16,30 37-4 0,-30-37 4 0,29 32-4 15,-29-32 3-15,32 28-3 16,-32-28 3-16,30 27-2 0,-30-27 2 0,33 21-3 15,-33-21 3-15,34 23-2 0,-34-23 1 0,37 23 0 16,-37-23 0-16,39 24-2 0,-39-24 4 0,41 25-3 16,-41-25 2-16,37 28-3 0,-37-28 3 0,37 35-4 15,-37-35 5-15,41 41-4 0,-41-41 4 0,42 46-3 16,-20-20 2-16,-3-1-3 0,-19-25 4 16,43 46-4-16,-20-22 6 0,-23-24 0 0,44 48 5 15,-44-48-5-15,44 40 3 0,-44-40-8 0,45 37 3 16,-45-37-2-16,40 30 0 0,-40-30-1 0,39 27 1 15,-39-27-2-15,41 24 4 0,-41-24 12 0,41 23-35 16,-41-23 36-16,44 23-35 0,-44-23 17 0,46 23 3 16,-21-9-1-16,0 2 1 0,-1-2 0 15,1 5 1-15,0-1-3 0,-25-18 2 16,48 39-1-16,-23-16 4 0,-1-2-3 0,3 0 4 16,-2 7-5-16,-25-28 3 0,46 48-5 0,-25-24 3 15,-21-24-3-15,44 44 5 0,-44-44-4 0,46 43 3 16,-46-43-3-16,41 38 3 0,-41-38-2 0,44 37 2 15,-44-37-2-15,43 34 5 0,-43-34-4 0,48 33 4 16,-23-15-5-16,-1-1 3 0,1-2-2 0,2 4 0 16,-27-19 0-16,46 32 0 0,-21-15-3 15,-25-17 3-15,47 39-3 0,-47-39 4 0,48 39-2 16,-23-23 3-16,-25-16-4 0,46 38 3 0,-46-38-5 16,48 37 5-16,-23-16-4 0,1 2-18 15,-26-23 35-15,46 44-34 0,-46-44 37 0,46 39-11 16,-46-39-6-16,46 39 5 0,-46-39-5 0,43 40 7 15,-43-40-3-15,42 37 5 0,-42-37-4 16,39 32 1-16,-39-32-4 0,43 32 1 0,-43-32-5 16,42 28 4-16,-42-28-2 0,45 30 1 0,-45-30 0 15,47 28 1-15,-22-16-5 0,0 1 3 0,3 1-1 16,-1-2 2-16,1 4-3 0,1-2 3 0,-1 2-3 16,0-2 2-16,1 2-1 0,-1 3 1 0,0 1-2 15,2 1 3-15,0-2-3 0,1 4 4 0,-3 0-4 16,2-4 3-16,-2 6-5 15,1-4 4-15,-1 2-2 0,2 2 3 0,-2-3-1 16,4 5 2-16,0-1-5 0,-2 1 5 0,0 1-5 16,1 0 7-16,-1 2 13 0,2-2-30 0,-2 4 32 15,0-4-30-15,2 0 12 0,1 0 3 0,1 1-4 16,0 1 3-16,-1 0-5 0,1-2 5 0,-2 2-4 16,0 0 3-16,1 0-3 0,-1 1 4 0,2 1-5 15,-1 1 4-15,3-1-4 0,-1 7 5 16,1-2-8-16,1 3 9 0,0 1-9 0,0-2 5 15,1 1-5-15,4 1 5 0,-3-1-4 0,0 1 7 16,3 3-7-16,-1-6-10 0,3 5 28 0,-3-3-27 16,3-3 28-16,1 2-12 0,1 0-6 15,0-2 6-15,-2 3-4 0,2-1 7 0,0 0-5 16,0-2 5-16,2 5-5 0,0 0 5 16,0 2-6-16,1 0 5 0,1 0-8 0,0-1 7 15,1-3-7-15,2 6 6 0,0-4-6 0,0 4 6 16,0 1 7-16,-1 3-27 0,4-1 28 0,-2 0-28 15,-1 2 14-15,-2-3 8 0,2 0-8 0,-1-1 9 16,1 2-10-16,0 3 9 0,-4-1-8 0,3 7 8 16,-3-2-5-16,3 2 7 0,-3-3-7 0,3-2 5 15,-5 1-7-15,1-3 6 0,-2 4 3 16,0-4-22-16,-1-2 22 0,-5-1-24 16,1-4 13-16,-4-2 5 0,-3-3-14 0,-6-6-9 15,2 3-26-15,-30-36-21 0,46 52-38 0,-46-52-41 16,38 44-79-16,-38-44-200 0,3 27-37 0,-3-27 81 15</inkml:trace>
  <inkml:trace contextRef="#ctx0" brushRef="#br1" timeOffset="491357.117">22174 8352 1304 0,'0'0'30'0,"-5"-25"-17"0,5 25-10 0,-6-33-2 16,6 33 9-16,4-32 1 0,-4 32 3 0,5-25-3 15,-5 25-3-15,0 0-4 0,0 0 0 0,0 0 9 16,0 0 12-16,28-7 8 16,-28 7 6-16,0 0-3 0,0 0-7 0,32 25-2 15,-32-25-4-15,0 0 3 0,32 32-2 0,-32-32-2 16,29 22-4-16,-29-22-1 0,35 32-6 0,-35-32-1 15,48 32-4-15,-20-16-20 0,2 7 33 0,4 1-30 16,1-3 30-16,4 2-10 0,4-2-6 0,3-1 2 16,0 3-4-16,0-2 3 0,0 0 1 0,4-2 6 15,-6-1-5-15,2-4 3 0,-4-3-6 16,3-3-1-16,-1-2 1 0,-2-3 1 0,-1-1 2 16,-4-4 0-16,-3-1-2 0,0-3-4 0,-4-1 2 15,-5-3-2-15,-25 10 2 0,40-23-1 0,-40 23 0 16,29-25-1-16,-29 25 3 0,16-31-4 15,-16 31 4-15,3-39-1 0,-3 39 6 0,-5-43 2 16,-4 14-11-16,0-1 29 0,-7-4-33 0,-3-3 24 16,-6 2-13-16,-5-2-8 0,-2-2 5 15,-7 2-6-15,2-2 5 0,-2 1-5 0,0-1 4 16,3 0-5-16,3 0 4 0,3 4-4 0,5 2 4 16,5 5-1-16,3 3 1 0,6-1-3 0,11 26-1 15,-16-46-6-15,14 19-1 0,1 3-9 0,4-5 0 16,-1-2-11-16,8 3-1 0,-4-8-13 0,8 10 5 15,-7-6-18-15,-7 32-37 0,20-56-56 16,8 51-105-16,-28 5-237 0,16-39 38 0,-16 39 247 16</inkml:trace>
  <inkml:trace contextRef="#ctx0" brushRef="#br2" timeOffset="722134.3093">20665 6760 619 0,'-21'-27'149'0,"21"27"-88"15,0 0-7-15,0 0 8 0,-18-25 17 16,18 25 13-16,0 0 0 0,0 0-23 0,0 0 6 15,0 0-34-15,0 0 0 0,0 0-14 0,0 0-14 16,0 0-4-16,0 0 3 0,2 50 12 0,-2-17 2 16,5 20 10-16,-5 10-19 0,2 19 4 0,-2 13-19 15,0 16 19-15,-5 10-15 0,-3 13 3 0,-8 7 15 16,1 10-18-16,-8 6 12 0,-2 3 4 16,-4 1-30-16,1-1 5 0,-4-7 11 15,4-1-14-15,3-6 12 0,0-7 4 0,6-7-21 16,1-9-2-16,2-7 17 0,4-8-25 0,-1-9 11 15,-3-10-12-15,8-4-19 0,-8-11 13 0,5-4-11 16,-5-12 12-16,7-3-13 0,-7-18-13 0,16 5-45 16,0-42 3-16,-9 39-31 0,9-39-51 0,-5-26-210 15,5 26-18-15,11-60 261 0</inkml:trace>
  <inkml:trace contextRef="#ctx0" brushRef="#br2" timeOffset="722712.5459">20612 6909 423 0,'0'0'179'0,"7"-28"-95"0,-7 28 13 0,7-33-6 16,-7 8 7-16,0 25-16 0,9-35-14 0,-9 35-17 15,7-32-4-15,-7 32-4 0,0 0 11 0,0 0 0 16,0-26-5-16,0 26-8 0,0 0-16 15,0 0-13-15,0 0-4 0,-28 14-3 0,28-14-3 16,-29 31 3-16,29-31-2 0,-37 51 7 0,14-17-2 16,-2 8 8-16,-1 4-4 0,-3 7 10 0,-1 1-6 15,4 6 9-15,-6-2-9 0,7 1 9 0,-2-8-12 16,8-6 4-16,3-8-11 0,4-10 0 16,12-27-7-16,-9 23 0 0,9-23-2 0,0 0 4 15,28-4 3-15,-28 4 0 0,39-33 6 16,-14 1-5-16,5-3 11 0,4-13-7 0,1-3 9 15,6-2-7-15,-4-5 7 0,0 0-10 0,-3 4 7 16,-2 1-11-16,-2 2 4 0,-2 8-9 0,-3 5 6 16,-2 4-6-16,-5 8 3 0,-18 26-2 0,26-25 0 15,-26 25 0-15,0 0 3 0,0 0 3 0,0 0 2 16,21 48 5-16,-19-13-9 0,0 9 5 0,0 5-11 16,-2 6 5-16,-2 3-6 0,2-2 9 15,2 2-11-15,1-1 8 0,3-4-11 0,1-1-2 16,5 3-22-16,0-9-20 0,15 10-33 15,-9-17-9-15,21 19-65 0,-39-58-175 0,42 58-173 16,-10-19 15-16,-32-39 377 0</inkml:trace>
  <inkml:trace contextRef="#ctx0" brushRef="#br2" timeOffset="723431.3591">19756 11009 1225 0,'15'-40'62'0,"-21"5"-8"16,8 1-15-16,-7-8 8 0,6 8-10 0,-9-4-7 15,-1 6-15-15,-7 0 4 0,-2 6 1 0,-8-4 10 16,-1 4-1-16,-7 3-1 0,-3 3-10 0,-2 1 1 16,2 5-3-16,-4-2 5 0,8 7-2 15,-1 0-2-15,4 9-2 0,0-1-3 0,3 6 0 16,-1 2-3-16,28-7 0 0,-44 26-4 0,44-26 1 15,-39 44-4-15,21-8 3 0,0 6-4 0,4 12 7 16,-2 13-9-16,2 14 10 0,-2 14-14 0,0 6-3 16,2 8 19-16,0 7-19 0,1 2 15 15,3 4 1-15,-1-2-20 0,0-13 12 16,6-7-26-16,-4-17-1 0,11-5-15 0,-4-22-36 16,15-5 15-16,-13-51-54 0,32 51-29 0,-32-51-64 15,33-24-291-15,-5 11 46 0,-15-27 291 0</inkml:trace>
  <inkml:trace contextRef="#ctx0" brushRef="#br2" timeOffset="723634.5813">18805 11510 1461 0,'-37'0'92'16,"37"0"-21"-16,-26 10-30 0,26-10-12 15,0 0-14-15,0 0-8 0,0 0 1 0,30-2 3 16,-2-3 0-16,7-4-4 0,8-1-1 0,5-4-7 15,5 1 3-15,5-3-2 0,4 2-6 0,2-3-19 16,5 8-31-16,-10-9-22 0,13 18-24 16,-20-16-42-16,22 25-16 0,-26-21-45 0,14 5-251 15,5 17 73-15,-28-20 239 0</inkml:trace>
  <inkml:trace contextRef="#ctx0" brushRef="#br2" timeOffset="723970.6489">19990 11344 1231 0,'0'0'82'0,"-39"0"-23"0,39 0-5 0,-46 0 6 16,46 0-4-16,-48 7-12 0,48-7-7 0,-51 16-1 15,24-2 3-15,-3-2-3 0,6 11 1 0,-7 0-12 16,5 7 4-16,-4 2-9 0,3 3 4 0,-3 4-12 0,9 7 3 16,0 1-4-16,5 2 8 0,3-3-5 0,6-4 1 15,7-3-13-15,7-4 3 0,7-5-7 16,6-3 5-16,5-4-3 0,5-7 2 0,7-8-3 15,0-2 1-15,9-10 1 0,4-5-2 0,1-10 3 16,4-8-2-16,2-4 2 0,-4-10-2 0,-2-1 5 16,-1-6-6-1,-8 1 7-15,-1-4-9 0,-9-2 2 16,-4 5-7-16,-6 3 4 0,-10 1-6 0,-5 7 7 16,-7 3-4-16,-5 2 4 0,-8 6-5 15,13 26 1-15,-40-42-7 0,15 26 0 0,-5 0-3 16,1 6 2-16,-3 2-5 0,4 5-4 0,2 3-8 15,26 0-10-15,-38 19-2 0,38-19-16 0,0 0-46 16,-7 53-61-16,7-53-77 0,11 27-194 0,-11-27 6 16,32 26 178-16</inkml:trace>
  <inkml:trace contextRef="#ctx0" brushRef="#br2" timeOffset="724240.815">20955 11379 1571 0,'0'0'33'0,"-37"-31"-23"16,37 31 1-16,-44-34 1 0,17 16 7 15,3 6 8-15,-8-2 4 0,3 7 3 0,-8-4-1 16,4 8-6-16,-3 3-8 0,1 3-1 0,1 6 0 16,0 7 4-16,-1 2-2 0,1 5 2 0,-3 7-8 15,7 5 3-15,0 5-9 0,5 4 4 0,2 2-9 16,5 2 3-16,8-3-8 0,3 5 4 0,7-6-6 15,7-2 3-15,7-5-13 0,7-5-5 0,11-2-21 0,3-13-24 16,20 6-41-16,-14-32-90 16,39 25-97-16,-27-26-258 0,18-13 53 0,8 12 292 15</inkml:trace>
  <inkml:trace contextRef="#ctx0" brushRef="#br2" timeOffset="724600.7639">21322 11237 1491 0,'-35'8'59'0,"8"-4"-15"0,27-4 3 0,-39 26-2 16,39-26-5-16,-30 46-18 0,16-16-1 0,-4 4-5 15,6 6 9-15,-4 2-7 0,7 2 3 16,-2 0-7-16,6 2 6 0,0-4-7 0,5 1 2 16,3-8-10-16,6-3 1 0,3-6-6 0,-12-26 3 15,38 32-4-15,-38-32 1 0,47 9 1 16,-16-15-2-16,4-8 2 0,6-11-2 0,3-6 3 15,2-10-4-15,2-8 6 0,-2-2-8 0,-4-4 8 16,1 1-7-16,-4 1 7 0,-2 0-7 0,-2 2 7 16,-1-2 6-16,2 4-23 0,-6 1 24 0,0 6-25 15,-7 9 12-15,-6 6 4 0,-17 27-2 0,24-28 2 0,-24 28 0 16,0 0 0-16,0 0 0 0,0 0-2 16,-6 28-1-1,-3 6-2-15,-3 8-9 0,-6 9 24 0,1 7-22 0,-7 4 20 16,1 3-11-16,-1 0-11 0,1-5 2 0,5-2-13 15,4-10-4-15,12 1-28 0,-2-19-32 0,24 14-83 16,-20-44-12-16,35 47-82 0,-35-47-238 0,38 13 88 16,2-6 234-16</inkml:trace>
  <inkml:trace contextRef="#ctx0" brushRef="#br2" timeOffset="724961.6327">22549 11073 1651 0,'-49'14'74'16,"10"11"-30"-16,-4-4-8 0,4 5 3 15,-3-1-10-15,3-1-22 0,0 1 26 0,3 1-25 16,6-4 29-16,30-22-15 0,-40 40-10 0,40-40-3 16,-13 27-7-16,13-27-1 0,0 0-2 0,0 0 3 15,39 28-2-15,-14-23 1 0,3-1-1 0,8-3 1 16,4 1 0-16,1 0 0 0,3 1 0 15,-1 1-1-15,-2 8-1 0,-6 0 2 0,-3 3-3 16,-32-15 3-16,41 37-3 0,-41-37 3 16,19 47-1-16,-15-22 3 0,-6 1 0 0,-3 2 3 15,-8 1-1-15,1 4 6 0,-9-1-3 0,-2-1-5 0,-6-1-3 16,-3-1 0-16,-3 0 0 0,-2 0 0 0,-6-5 0 16,4 1 0-16,4-4 0 0,5-5 0 0,3 0 0 15,27-16 0-15,-33 16-6 0,33-16-40 0,0 0-37 16,-25-9-63-16,25 9-169 15,0 0-293-15,0 0 50 0,32-34 274 0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14T03:00:12.985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FFFFFF"/>
    </inkml:brush>
    <inkml:brush xml:id="br2">
      <inkml:brushProperty name="width" value="0.05292" units="cm"/>
      <inkml:brushProperty name="height" value="0.05292" units="cm"/>
      <inkml:brushProperty name="color" value="#FFFF00"/>
    </inkml:brush>
  </inkml:definitions>
  <inkml:trace contextRef="#ctx0" brushRef="#br0">15430 3552 205 0,'0'0'-5'0,"-38"7"-35"16,38-7-34-16,-35 4 3 0,9-16 57 0</inkml:trace>
  <inkml:trace contextRef="#ctx0" brushRef="#br0" timeOffset="984.5381">15332 3621 204 0,'0'0'78'16,"0"0"1"-16,-26 25-9 0,26-25-2 0,0 0-10 16,0 0 1-16,0 0-2 0,0 0 7 0,0 0-3 15,0 0-1-15,-27-4-17 0,27 4-10 0,0 0-13 16,0 0-9-16,0 0-6 0,0 0-4 0,0 0-1 15,0 0 0-15,0 0-1 0,0 0-1 16,-25-5-5-16,25 5-4 0,0 0-5 0,0 0-8 16,0 0-5-16,0 0-6 0,-28 16-3 15,28-16-3-15,0 0 4 0,0 0 1 0,0 0 8 16,0 0 5-16,-25 21 11 0,25-21 4 0,0 0 6 16,0 0 1-16,0 0 4 0,0 0 9 0,0 0 11 15,0 0 16-15,0 0 7 0,0 0 8 0,-25 0-4 16,25 0 0-16,0 0-7 0,0 0-3 15,0 0-7-15,0 0-4 0,0 0-6 0,0 0-2 16,-24-11-7-16,24 11-1 0,0 0-5 0,0 0-2 16,0 0 1-16,0 0 2 0,0 0 7 0,0 0 6 15,-25-10 7-15,25 10 7 0,0 0-2 0,0 0-2 16,0 0-7-16,0 0-7 0,0 0-7 16,0 0-6-16,0 0-3 0,0 0 4 15,0 0 8-15,0 0 3 0,0 0 2 0,32 7-5 16,-32-7-7-16,28 0-4 0,-28 0-2 0,32 0 0 15,-32 0 0-15,35-4 0 0,-35 4 0 0,41 0 0 16,-41 0 0-16,41 0-1 0,-41 0 0 0,39 4 0 16,-39-4-1-16,44 3 2 0,-44-3-2 0,46 7 2 15,-46-7-2-15,44 4 1 0,-44-4 1 0,45 3-1 16,-45-3 1-16,44 7-1 0,-44-7 0 16,42 8 0-16,-42-8 1 0,39 8-1 0,-39-8 0 15,43 11 0-15,-43-11-1 0,48 10 2 0,-23-6 0 16,1 3 0-16,1-3-1 0,3-1 0 0,0-1 0 15,0 1 1-15,0-1 0 0,2 0-1 16,2-2 1-16,-1 0 0 0,4 0 0 0,-1-2 0 16,-1 2 1-16,2-2-1 0,-1 1-1 15,-1 2 1-15,1-1 0 0,1 2 1 0,-2 0-2 16,1 0 1-16,-4-1-2 0,-2 5 1 0,2-3 0 16,-2 2 1-16,-2 3 1 0,0-1 0 0,-1-2 0 15,0 4 5-15,1-4 3 0,2 0 1 0,0-1-2 16,2 3-1-16,-2-4-2 0,4 1 0 0,-2-1 2 15,1 1-1-15,-1-4 1 0,4 2 1 0,-3-2-3 16,4 1 1-16,-1-1-2 0,3 0-1 16,-2 0 0-16,2-1-1 0,2 1 2 15,1 0-1-15,-1-2-1 0,1 2 0 0,1-2-2 16,-2 2-1-16,-1-2 1 0,3 2 0 0,-2-1-1 16,-1-1 1-16,3-2 1 0,-1 3-1 0,3-5 1 15,-3-1-2-15,-1 4 3 0,0-3-2 0,-1-1-1 16,3-1 1-16,-1-1 0 0,1 2-1 0,-1-2 3 15,-1 2-4-15,2 2 5 0,-3-2-3 16,-1-1 2-16,0 5-1 0,-3-1-2 0,-6 1 0 16,-2 3-10-16,-28 0-10 0,43 2-16 0,-43-2-16 15,0 0-13-15,0 0-6 0,0 0-9 0,0 0-6 16,14 26 2-16,-14-26-10 0,0 0-5 0,-27 14-17 16,27-14-25-16,0 0-86 0,0 0-76 0,0 0 144 15,-24-7 159-15</inkml:trace>
  <inkml:trace contextRef="#ctx0" brushRef="#br0" timeOffset="1860.056">18416 3785 462 0,'-34'12'74'0,"34"-12"6"0,-25 4-17 0,25-4 7 16,0 0-2-16,-25 0 4 0,25 0-11 0,0 0-6 16,0 0-13-16,0 0-4 0,-28-18-7 0,28 18-2 15,0 0-4-15,0 0-3 0,0 0-3 0,0 0-3 16,0 0 0-16,0 0 0 0,20-25 4 0,-20 25 1 16,0 0 1-16,35-1-2 0,-35 1-4 15,32-2-1-15,-32 2-2 0,37 0 3 0,-37 0 0 16,41 0 1-16,-41 0 3 0,46-5 0 0,-21-1 0 15,7 1-3-15,-2-6-1 0,5 4-8 0,0-5-1 16,3 0-4-16,-6-4-1 0,3 2-2 0,-3 0 1 16,-2 1-3-16,-2 6-3 0,-28 7-5 0,43-12-2 15,-43 12-8-15,26-3-5 0,-26 3-9 16,0 0-17-16,0 0-14 0,32 17-12 16,-32-17-7-16,0 0-3 0,0 0-13 0,14 37-11 15,-14-37-30-15,0 0-62 0,13 42-120 0,-13-42 125 16,0 0 198-16</inkml:trace>
  <inkml:trace contextRef="#ctx0" brushRef="#br0" timeOffset="3281.7151">19399 3750 624 0,'0'0'126'0,"0"0"-40"0,0 0-9 0,0 0-17 15,0 0-10-15,0 0-14 0,0 0 1 0,0 0 2 16,0 0 6-16,0 0-3 0,0 0-4 0,0 0-12 16,0 0-5-16,0 0-9 0,0 0-4 0,0 0-3 15,0 0-4-15,0 0 3 0,0 0 1 0,0 0 0 16,0 0 0-16,0 0-1 0,-25 12 0 16,25-12 0-16,0 0 3 0,-25 25 1 15,25-25 5-15,0 0-1 0,-27 37 2 0,27-37-3 16,-19 31 1-16,19-31 20 0,-21 36-22 0,21-36 20 15,-20 40-37-15,20-40 11 0,-23 48-13 0,9-24 11 16,2 4 4-16,-4 1-5 0,-2 2 4 0,0 1-4 16,-1 1 6-16,-2-3-3 0,3 6 8 0,-3-6-5 15,6 7 6-15,0-4-7 0,2 2 1 16,1 0-7-16,1 1 5 0,0-6-6 0,1-2 6 16,-1 4-6-16,1-6 5 0,2 6-6 0,0-2 4 15,1-2-5-15,1 5 5 0,-3-1-5 0,2-2 5 16,2 2 14-16,-6-4-32 0,3 7 33 0,-3-2-32 15,-3 8 12-15,0 1 9 0,-4 0-6 16,0 4 11-16,-3-3-3 0,3 2 9 0,0-1-9 16,3 2 4-16,0 2-11 0,-1-1 4 15,4-3-9-15,-2-1 8 0,1 4-7 0,1-5 7 16,1 4-7-16,-1-2 6 0,0 0-9 0,-1 0 10 16,1 2 11-16,-2 2-28 0,-1-1 30 0,0 2-29 15,-3 3 8-15,-2-1 9 0,-1 1-9 0,-2 3 9 16,-3 3-7-16,-3 2 6 0,1 3-6 0,-2 1 7 15,-2-2-4-15,2 4 13 0,-4-2-9 0,4-1-4 16,0-1 20-16,3 1-29 0,3-3 26 16,4 2-12-16,2-6-8 0,1 1 7 15,1-1-9-15,2-2 8 0,3 1-9 0,0 0 8 16,2-2-7-16,2-1 7 0,-2-2-7 0,4-1 7 16,-2-1-7-16,2-1 7 0,1 1-8 0,1 1-7 15,-3-3 27-15,3 0-27 0,-1-1 28 0,-1 1-11 16,1 0-9-16,-1 0 8 0,2-1-7 15,-3 3 7-15,3-2-7 0,-3 5 7 0,3-4-9 16,1-1 8-16,0 0-7 0,2-4 7 0,0 1-6 16,0-1 8-16,2 0-9 0,0 0 9 0,0 1 8 15,-1 2-30-15,-1 3 30 0,2 1-28 0,0-1 12 16,0-4 7-16,-1 2-7 0,-1-2 7 0,2 0-6 16,-2 2 6-16,2 1-8 0,-2 2 6 0,2 2-5 15,-2 1 6-15,0-1-8 16,-2-6 12-16,2 3-13 0,0 0 9 0,0-1-5 15,2 2 3-15,-2 2 11 0,2-1-29 0,-2-3 28 16,1 3-27-16,-1-5 13 0,0 3 8 0,4 0-8 16,-2-4 8-16,1 5-8 0,1-2 8 0,-3 1-8 15,5 3 6-15,-3 0-6 0,3-2 6 0,-3-1-7 16,3 0 9-16,-3-1-9 0,4 2 7 0,-2-1-7 16,3 0-12-16,-1-4 27 0,-2 3-25 0,2-3 28 15,0 4-9-15,0-2-7 0,0 1 6 0,0-1-7 16,0 1 6-16,1-1-6 0,-1-2 7 0,-2 2-7 15,2-2 6-15,0 0-5 0,0 0 5 0,0 0-6 16,2-2 6 0,2 1-6-16,-2 1 7 0,1-2-7 15,3-1-10-15,1-1 28 0,0 1-27 0,2-3 28 0,-2 1-13 16,2 2-5-16,0-4 4 16,0-1-4-16,2 0 6 0,-1-1-7 0,1 0 7 0,3 0-7 15,-1 1 6-15,1-3-6 0,2 6 6 0,-2-6-6 16,1 6 6-16,1-6-5 0,-2 1 5 0,0 1-6 15,0 0 7-15,-1 1-7 0,1 1 6 0,-1 0-6 16,-3-2 6-16,1-2 6 0,-2 4-28 0,0-2 31 0,2 1-32 0,-3-5 19 16,1-4 3-16,0 1-4 0,-16-28 4 15,29 44-4-15,-29-44 5 0,26 42-3 0,-26-42 2 16,27 34-3-16,-27-34 2 0,21 30-4 0,-21-30 3 16,0 0-1-16,25 28 0 0,-25-28-16 0,0 0-9 15,0 0-15-15,0 0-13 0,0 0-4 0,0 0-7 31,25 21-14-31,-25-21-22 0,0 0-33 0,0 0-47 16,0 0-120-16,0 0-90 0,0 0 130 0,0 0 261 0</inkml:trace>
  <inkml:trace contextRef="#ctx0" brushRef="#br0" timeOffset="4087.5565">18990 12424 631 0,'0'0'97'0,"0"0"-29"0,0 0-14 16,0 0 0-16,0 0-4 0,0 0-6 0,0 0-7 16,0 0-1-16,0 0-2 0,5-29 5 0,-5 29 3 15,0 0 0 1,0 0-2-16,0 0-5 0,0 0-3 0,-30-17-3 16,30 17-5-16,0 0-4 0,0 0-4 15,-25-7-2-15,25 7-1 0,0 0-3 0,0 0-1 16,-32-5-3-16,32 5-3 0,0 0-1 0,-34 1-1 0,34-1 0 0,-26 4 2 15,26-4 0-15,-27 7 1 0,27-7-1 0,-32 3-1 16,32-3 4-16,-33 0 1 0,33 0 2 0,-37-3-1 16,37 3-1-16,-45 0 2 0,20-4 2 0,-1 4 3 0,-2-3-2 0,-1 1-4 15,-3 0-3-15,2 4-3 16,-2-5 0-16,-1 4 1 0,-4 1 1 0,-2 0-2 31,-2 5 0-31,0-4-1 0,-3 6-3 0,0 0 2 16,-1-2-2-16,-1 2 3 0,0 0-2 0,2-2 3 15,-4 0-1-15,4 0 0 0,0-2 0 0,-3-1 1 16,3-4-1-16,-2 3 0 0,0-3 1 0,0 4 0 16,2-4-2-16,0 0 2 0,-1-4 0 0,1 8 0 15,0-4 2-15,-1 1-1 0,-2 1 0 0,2 0-2 0,-1 0-2 16,2 1 1-16,0 2-2 0,-1 3 4 0,-1-1-1 16,2 1 1-16,0 1-2 0,-2 2 1 0,3-4-1 15,-3 0 1-15,0 5 0 0,0-3 0 0,2-2-1 16,1 2 2-16,1-4-2 0,1 0 1 15,2-3-1-15,0 2 3 0,2-3 0 0,2-1 1 16,-1 0 3-16,2-1 0 0,1-1 0 0,3 0 0 0,-2-5-3 16,4 2-2-16,-4 0 0 0,3-3-1 0,1 3 1 15,0 0-1-15,-2-2-1 0,1 3 2 0,1 1-1 16,0-1 0-16,-3 4 0 0,1-3-2 0,0 3 1 16,-2 3 0-16,2 1-1 0,2-1 2 0,0 1 1 15,-3-2-2-15,5 1 1 0,-1-3-1 16,2 2 0-16,25-2-1 0,-44 2 1 15,44-2-2-15,-39-2 1 0,39 2 1 0,-26-4-1 32,26 4-2-32,0 0 0 0,-25-14 0 0,25 14 0 15,0 0-3-15,0 0-4 0,-11-33-10 0,11 33-10 16,0 0-17-16,0 0-16 0,-2-39-34 0,2 39-57 16,0 0-98-16,0 0-229 0,0 0 45 0,-14-33 348 15</inkml:trace>
  <inkml:trace contextRef="#ctx0" brushRef="#br0" timeOffset="4815.7499">15207 3683 549 0,'0'0'62'15,"0"0"-9"-15,0 0 1 0,0 0 3 0,0 0 0 16,0 0 2-16,-25-30-3 0,25 30 6 15,0 0-3-15,0 0 0 0,0 0-10 0,0 0-10 16,0 0-7-16,0 0-4 0,0 0-3 0,0 0-2 16,0 0-5-16,0 0-4 0,0 0-6 0,0 0-3 15,0 0-1-15,0 0-1 0,0 0 1 0,0 0-2 16,26-16 0-16,-26 16-1 0,0 0 0 0,0 0-1 16,27-5 1-16,-27 5-1 0,0 0 1 0,0 0 1 15,0 0 0-15,0 0 2 0,0 0 1 16,0 0 3-16,0 0 2 0,0 0 1 0,0 0 0 15,0 0-2-15,0 0-1 0,0 0-3 16,0 0-4-16,0 0 1 0,0 0-3 0,0 0-1 16,0 0 2-16,0 0-8 0,0 0-22 0,0 0-43 15,16 31-73-15,-16-31-100 0,0 0-216 0,0 0 20 16,0 0 388-16</inkml:trace>
  <inkml:trace contextRef="#ctx0" brushRef="#br0" timeOffset="22185.2141">15401 3827 660 0,'0'0'104'0,"-47"11"-15"0,47-11 8 0,-27 8-4 15,27-8-17-15,0 0-12 0,0 0-4 0,-25 9-13 16,25-9-5-16,0 0-31 0,0 0 15 0,0 0-24 16,0 0 19-16,0 0 4 0,0 0-1 0,0 0 1 15,0 0 1-15,0 0-1 0,0 0-1 0,0 0-1 16,0 0-2-16,0 0-2 0,0 0-3 0,0 0-2 16,0 0-4-16,0 0-3 0,0 0-2 15,0 0-3-15,0 0 0 0,0 0-1 0,0 0-1 0,4 25 20 16,-4-25-34-16,3 35 34 0,-3-35-33 15,6 37 12-15,-6-37 2 0,10 41-3 0,-10-41 3 16,16 38-3-16,-7-11 4 0,2-3-3 0,-1 1 3 16,-1 3-4-16,0-1 4 0,2-3-4 0,-1 5 4 15,3 1-4-15,-1-2 6 0,-1 3-7 0,-1-1 6 16,1 0-5-16,1-2 4 0,2 2-4 0,2 0 4 16,2-3-5-16,0 6 4 0,0-3-2 0,-1 0 3 15,3 0-6-15,-1-2 7 0,1 0-6 0,1 2 6 16,-2 4-5-16,1-2 5 0,1 3 13 0,-1 5-30 15,-3-1 29-15,1 2-28 0,-4-1 11 0,0 4 6 16,1 2-7-16,-1 0 8 0,0 5-8 0,-2 0 9 16,-1 2-5-16,3 6 11 0,-3-6-7 0,1 0 7 15,1-5-10-15,1-1 3 0,2-1-6 0,0 0 6 16,1-4-7-16,5 2-10 0,-1-2 29 0,0 1-30 16,2-5 30-16,-2 3-14 0,2-2-5 0,-1 1 7 15,1 1-7-15,0-1 8 0,-2 2-7 0,4 3 7 0,-1 0-6 16,-1 8 10-16,1-4-8 0,-1 1 6 0,-4-1-7 15,2 0 4 1,-1 1-9-16,1 3 11 0,-3 1-12 0,1-3-6 16,-3 4 26-16,2-1-27 0,-2-3 27 0,0 2-10 15,1 0-7-15,-1 0 7 0,2 0-9 0,0-2 9 16,-2 0-9-16,1-2 8 0,-1 6-7 0,-1-4 7 16,0-2-8-16,0 4 8 0,-3 0-7 0,2 0 6 0,-1 0 12 15,-1 1-27-15,-1 3 27 0,-1-5-25 0,1 8 8 16,0-2 7-16,-3-1-8 0,1 1 7 0,-2 2-9 15,0 7 10-15,0-2-9 0,-1-2 9 0,-1 1-9 16,-1-3 8-16,-3 1-9 0,1 3-7 0,-2-3 21 0,-2 1-20 16,4-1 23-16,-2-2-9 0,2 0-6 0,0-1 8 15,0 3-10-15,-2 0 11 0,-2-1-8 0,2 1 7 16,-2 3-9-16,0-3 9 0,-1 1-13 16,-1 1 13-16,-1-1 3 0,-1 2-24 0,-1-3 25 15,2 5-24-15,-4-4 11 0,2-1 10 0,-2-1-10 16,2 3 8-16,-2-6-8 0,-1 5 9 0,3-1-9 15,-4-2 10 1,4 0-10-16,-4-2 8 0,2 7-9 0,1-9-9 16,-5 3 26-16,3-1-25 0,-1-4 25 0,-1 4-7 15,1 1-9-15,-1-1 9 0,-1-2-8 0,-1 4 8 0,0 0-9 16,-2 1 9-16,0-1-9 0,0 2 9 0,0 3-10 16,-2-3 10-16,2-1 6 0,-1-1-25 0,-3 2 25 15,1 0-24-15,-1-3 10 0,-3 1 10 0,4-2-9 16,-3-1 9-16,1 3-10 0,0 0 8 0,1-2-8 0,-1 0 7 15,0-4-8-15,-4 1 9 0,6-2-9 0,-4-4 8 16,3 2 5-16,1-1-27 0,-1-6 28 0,3 1-28 16,-1-4 17-16,2-2 3 0,2-6-5 0,3 1 7 15,0-4-6-15,1-4 4 0,1 0-4 0,9-26 2 16,-14 43-3-16,14-43 4 0,-7 38-3 0,7-38 2 16,-6 41-2-16,6-41 3 0,-3 44-6 0,3-44 1 15,-2 46-3 1,2-46 1-16,-3 40 0 0,3-40 4 0,-2 37-1 15,2-37 3-15,-6 32-2 0,6-32 3 0,-7 25-2 16,7-25-1-16,0 0-11 0,0 0-6 0,0 0-18 16,0 0-12-16,0 0-19 0,0 0-34 0,0 0-57 0,0 0-101 15,0 0-217-15,-5-30 21 0,-4 0 352 0</inkml:trace>
  <inkml:trace contextRef="#ctx0" brushRef="#br0" timeOffset="24967.0677">16884 12665 598 0,'0'0'74'0,"0"0"-20"0,0 0-11 0,0 0-3 15,0 0-3-15,0 0-4 0,0 0-5 0,0 0-2 16,0 0 0-16,0 0-3 0,0 0-3 16,0 0 1-16,0 0 0 0,0 0 2 15,0 0 3-15,0 0-1 0,0 0 0 0,0 0-2 16,0 0 1-16,0 0 0 0,0 0-1 0,0 0 0 15,0 0-2-15,0 0-3 0,0 0-4 0,0 0-3 16,0 0-5-16,0 0-1 0,0 0-3 0,0 0-1 16,0 0 2-16,0 0 0 0,0 0 1 0,0 0-1 15,0 0 1-15,12 26-3 0,-12-26 0 0,0 0-1 16,0 0 2-16,7 29-3 0,-7-29 3 16,0 0-2-16,4 33 1 0,-4-33-1 0,0 26 1 15,0-26-3-15,2 36 5 0,-2-36-5 0,-2 42 5 16,2-42-1-16,2 47 7 0,-4-18-3 15,4-1 4-15,-2 0 9 0,0 4-14 0,1-1 12 16,1 1-33-16,0 3 16 0,0-1-18 0,-1 1 15 16,1 0 6-16,0 2-5 0,-2 0 4 15,2 2-4-15,-2-2 6 0,1 2-9 0,-1-2 9 16,0 1-8-16,0 3 7 0,0-4-5 0,0 3 6 16,-1 1-8-16,1-1 6 0,-2 4-5 0,0 0 7 15,0 4-7-15,-1 0 8 0,1-3 9 0,-1 1-28 16,-1-2 31-16,0 2-27 0,1-2 15 0,-1 0 8 15,3-2-9-15,-1 1 5 0,0-3-11 0,0 2 8 16,0-3-6-16,1 2 8 0,-1-1-5 16,2 1 7-16,0-4-4 0,2 0 3 15,-1-2-6-15,1 0 8 0,2 0-11 0,-1-3 7 16,3 1-7-16,-1 3 2 0,0-3-5 0,2 1 6 16,-1-1 16-16,1 1-32 0,-2-1 34 0,0 0-34 15,1 3 10-15,1-5 7 0,0 5-7 0,0-6 8 16,4 1-8-16,-4-1 4 0,2-2-3 0,1 1 5 15,3-1-4-15,1 0 4 0,0 0-5 16,4 0 2-16,-1-1-3 0,3 1 3 0,3-3-3 16,3-3 4-16,1 1-4 0,3-7 5 0,2-2-5 15,0-1 3-15,3-10-1 0,1-5 0 0,-1-8 3 16,2-8-4-16,2-8 5 0,2-9-2 0,1-11 10 16,1-5-6-16,-1-11 14 0,1-7-13 15,-2 1 11-15,3-6-9 0,-7 0-6 16,4-2 24-16,-6-2-24 0,1 1 19 0,-4 1-8 15,0 1-16-15,-4-5 11 0,-3 5-12 0,-1-5 9 16,-1 1-10-16,-1 2 11 0,-1-5-13 0,-3 3-5 16,-1-2 24-16,1-2-23 0,2 2 24 0,-1-3-4 15,1 1-14-15,-3 2 13 0,-3 2-14 0,-1-2 12 16,-1 5-12-16,-5 4 13 0,0-4 7 0,-5 6-23 16,-2 3 26-16,-2-2-25 0,-3 4 6 15,-2 3 10-15,0-1-11 0,-4-2 10 0,1 0-12 16,-3 3 10-16,-1 2-11 0,-2 5 10 15,2 4-8-15,0 6 6 0,1-1-5 0,3 5 7 16,-3 6-7-16,3-2 7 0,-3 7 17 0,1 2-34 16,12 28 33-16,-23-41-33 0,23 41 11 0,-21-30 2 15,21 30-5-15,0 0-11 0,-29-22-13 0,29 22-29 16,0 0-49-16,0 0-92 0,-33 7-131 16,33-7-148-16,-11 38 11 0,11-38 466 0</inkml:trace>
  <inkml:trace contextRef="#ctx0" brushRef="#br0" timeOffset="25107.7792">18719 12454 1764 0,'26'10'47'0,"-26"-10"-40"0,0 0-6 16,-11 25-8-16,11-25-13 0,0 0-35 0,0 0-44 15,0 0-97-15,0 0-243 0,0 0-103 0,-15 24 82 16</inkml:trace>
  <inkml:trace contextRef="#ctx0" brushRef="#br1" timeOffset="30440.0596">2184 5247 775 0,'0'0'58'0,"0"0"-25"0,-25-4-22 16,25 4-10-16,0 0-6 0,0 0-6 0,0 0-13 15,0 0-19-15,37 14-38 0,-37-14-41 0,25 7-96 16,5 16-88-16,-30-23 239 0</inkml:trace>
  <inkml:trace contextRef="#ctx0" brushRef="#br1" timeOffset="31579.0546">15545 4775 987 0,'-25'21'89'0,"25"-21"-27"15,0 0-18-15,-25-11-22 0,25 11 21 0,0 0-26 16,0 0 15-16,0 0-7 0,0 0-6 0,0 0-8 16,-25-14-5-16,25 14-3 0,0 0-3 0,-33-7-1 15,33 7-1-15,-36 0 2 0,36 0-1 16,-47 2 0-16,15 0-5 0,-9 1-6 0,-9-1 0 16,-6 3-1-16,-12 2 7 0,-2 4 26 0,-14-4-19 15,1 2 21-15,-6-4-13 0,-1-2 3 0,-2 3 1 16,-7-6 4-16,3 3-1 0,-12-3 0 0,2 2 4 15,-13-2-1-15,-3 4-2 0,-11-6-3 0,-3 5-5 16,-4-1-3-16,-2 0-3 0,-8 1-1 0,-4-1 0 16,-6 2-1-16,-10-3-2 0,4 3 0 15,-8 3-17-15,-6-4 16 0,-5 6-16 0,-2-2 16 16,-5 2 1-16,-6 2-2 0,-4 1 2 0,-5-1-2 16,-2 3 4-16,-2 0-4 0,-3 0 4 0,-4 2-2 15,-5-2 0-15,3 3 0 0,1-1 1 0,-5 2-2 16,5-2 3-16,-1-2-2 0,4 2 3 0,0-4 0 15,7 2 5-15,-3-2 0 0,6 1 5 16,3-3-1 0,2 1 1-16,5-4-3 0,6 0-1 0,1-2-4 15,5 1 0-15,3-3-1 0,-5 1-2 0,7-1-2 16,0-1 2-16,0 0-2 0,2-1 2 0,2 3-1 16,0-1 1-16,-1 3-2 0,3-3 0 0,-3 1 1 15,1-1-1-15,1-1-1 0,4 2 1 0,0-4 0 16,-1 3 1-16,1-3-1 0,0 4 0 0,5-4 0 15,2 3 1-15,2-6 1 0,0 3 1 16,5-4-1-16,0 1-1 0,11-4 1 0,5-2-2 0,5-2 2 16,8 1-1-16,6-3 1 0,3-1-3 0,11 2-6 15,5-2-16-15,13 8-28 0,0-11-39 0,22 20-46 16,-21-24-75-16,13 11-260 0,20 13 43 0,-10-20 309 16</inkml:trace>
  <inkml:trace contextRef="#ctx0" brushRef="#br1" timeOffset="32716.548">16800 8385 857 0,'0'0'20'0,"-31"0"-12"0,31 0-10 15,-39 4 1-15,14 3 2 0,0-4 0 0,-7 4 10 16,-5 0-13-16,-9 2 10 0,-11-2-10 0,-3 7 1 16,-7-3 7-16,-6-4 12 0,2 3 19 0,-12-10 13 15,7 9 8-15,-13-9-3 0,-1 6-8 16,-11-6-3-16,-3 7-2 0,-15-7-5 0,0 5-2 16,-15-3-6-16,1 1-5 0,-16 2-4 0,-1 1-25 15,-8 1 14-15,-7 3-22 0,-3-4 16 0,-6 8-1 16,-6-5-3-16,-6 3 2 0,-7 0-3 0,0 2 4 15,-9 0-4-15,-4 2 2 0,-4 2-2 16,-5-2 2-16,-4 1-3 0,-3-1 3 0,-1 2-2 16,0-1 4-16,-2-1-2 0,2-2 2 15,-2-3-2-15,0 5 10 0,-2-6 5 0,4 4 7 16,-7-5-1-16,5 2-2 0,-7-6-7 0,5 6 1 16,-5-4-5-16,4 0 0 0,-1-2-5 0,3 0-1 15,-1 1-3-15,0 1 0 0,2 1-1 0,-3 1 2 16,-2 2-2-16,-1-1 3 0,-2 6-3 0,-3 0 4 15,1-2-3-15,-3 4 2 0,-1-2-4 0,-2-1-1 16,2 5-4-16,4-3 2 0,-1-1-3 16,4 5 5-16,5-3-2 0,4-2 3 0,9 1-7 15,3-2 0-15,8 0-11 0,2-4-8 16,19 3-15-16,-2-10-18 0,23 6-38 0,-6-19-66 16,33 11-135-16,1 0-142 0,2-20 154 0,37 22 289 15</inkml:trace>
  <inkml:trace contextRef="#ctx0" brushRef="#br1" timeOffset="33904.1757">16099 12068 755 0,'0'0'116'15,"0"0"-65"-15,0 0-11 0,27-7-12 16,-27 7 0-16,0 0-6 0,0 0-8 0,25-14-5 16,-25 14 3-16,0 0 3 0,0 0 1 0,0 0-4 15,0 0-5-15,0 0-7 0,-31-14-1 0,31 14 1 16,-24 0 0-16,24 0 0 0,-41 1 2 0,16 1 0 16,-7 0 1-16,-1 0 0 0,-10-1 7 15,-8 1 11-15,1 2 14 0,-12-8 9 0,4 6 0 16,-11-7-8-16,0 1-7 0,-11-5-8 0,-2 4-3 15,-8-6-1-15,-2 3-6 0,-11 1-1 0,-8 1-3 16,-10-1-3-16,-5 4-2 0,-5-2 1 0,-3 1-2 16,-8 0-1-16,-7 3-1 0,-8 2-1 0,-12 1 0 15,-4 5-1-15,-2 0 2 0,-10 2-2 16,-6 2 1-16,-5 5-3 0,-17-1 4 16,2 5-4-16,-8-3 5 0,-6 10 21 0,-4-6-21 15,1 4 19-15,-1 1-35 0,-1-5 13 0,0 6-14 16,-2-8 17-16,2 0 10 0,-4-3 4 0,4 4 7 15,-6-10-2-15,4 4-2 0,-9-5-9 0,11 0 6 16,-7-2-7-16,5-2-1 0,-2-1-4 0,2 1-4 16,0-5 0-16,0 2-1 0,2-4 3 15,-4-2-2-15,0 4 2 0,-3-1 0 0,1 1-1 16,-3 1 5-16,-5-1 1 0,-1 0-1 0,1 4 1 16,-1-2-3-16,1 1 0 0,3-1-1 0,4 0-2 15,5 0 0-15,3-1-2 0,3 1-5 16,4 0-5-16,4-2-4 0,6 7-6 0,-1-7-5 15,10 7-12-15,-5-11-21 0,24 20-37 0,-9-23-60 16,29 18-178-16,-1-1-98 0,-3-17 99 16,31 20 335-16</inkml:trace>
  <inkml:trace contextRef="#ctx0" brushRef="#br1" timeOffset="34685.5272">9741 12119 937 0,'-44'-21'51'0,"3"-9"-15"0,7 12-5 0,3-3 1 15,6 5-1-15,-2-3 1 0,27 19-3 16,-41-28-6-16,41 28-9 0,-31-21-3 0,31 21-5 15,-27-18 1-15,27 18 2 0,0 0 4 0,0 0 4 16,-30-16 8-16,30 16 0 0,0 0-2 0,0 0-7 16,0 0-7-16,0 0-6 0,0 0-1 15,0 0 0-15,0 0 1 0,0 0 5 0,0 0 8 16,0 0 7-16,0 0 5 0,28 12-1 0,-28-12-6 16,27 11-3-16,-27-11-5 0,35 11 0 0,-35-11-4 15,55 8-1-15,-19-4-2 0,2-1-3 0,7 1-1 16,3-2 0-16,3-1-2 0,6 1 6 0,3 2-2 15,2-1-1-15,2 1-1 0,-2-1-3 16,1 1 1-16,-1 1 1 0,0 2 0 16,2 4 0-16,-4-2-1 0,-1 1-1 0,-4-1 0 15,-4 3 2-15,-7 2-4 0,-3 0 5 0,-9 6-4 16,-32-20 3-16,41 46 18 0,-31-18-36 0,-8 3 35 16,-7 5-31-16,-9-1 13 0,-8 4 6 0,-8-2-7 15,-9 3 6-15,-7-1 1 0,-2 0 10 0,-8-2-4 16,-5 3 7-16,-4-5-12 0,-4 2 5 15,-4-5-7-15,6-7 6 0,0 1-8 0,1-5 1 16,6-3-9-16,3-4 1 0,8 0-1 0,4-7-3 16,10-2-9-16,5-6-18 0,30 1-34 0,-37-9-72 15,37 9-152-15,0 0-232 0,26-28 40 0,4 12 363 16</inkml:trace>
  <inkml:trace contextRef="#ctx0" brushRef="#br1" timeOffset="35409.0142">9068 8755 838 0,'0'0'139'0,"-28"-28"-80"0,28 28-21 0,0 0 5 15,0 0 3-15,0 0 3 0,0 0-6 16,-11-28-14-16,11 28-14 0,0 0-12 0,0 0-3 16,25-13 0-16,-25 13 0 0,30-10 5 0,-30 10 4 15,44-11 10-15,-14 8 4 0,-1-4 7 0,6 7-1 16,-1-7-2-16,8 5-4 0,-1-2-3 16,7 4-2-16,0-3-2 0,1 5-2 0,1-2-3 15,1 3-3-15,1 1-3 0,-1-1-1 0,6 4-2 16,1-2 0-16,4 2 0 0,4 1 1 15,-1-3-1-15,4 0 2 0,-2 2-3 0,-1-3 0 16,-2 4 0-16,-4-2 0 0,-7 1-1 0,-7 0 2 16,-9 2-3-16,-8 1 2 0,-29-10-2 0,28 18 3 15,-28-18 3-15,-2 26 10 0,2-26 3 0,-30 37 3 16,0-14-3-16,-7 7-4 0,-11 0-6 0,-7 5 4 16,-9 0-6-16,-3 2 6 0,-7 0-6 0,-6 0 5 15,-3 2-9-15,-1-2 6 0,1 2-10 16,5-4 5-16,11-3-6 0,9-4 4 15,10-5-4-15,9-4-3 0,14-6-17 0,25-13-23 16,0 0-38-16,0 0-40 0,0 0-83 0,0 0-280 16,43-6 18-16,1-4 179 0</inkml:trace>
  <inkml:trace contextRef="#ctx0" brushRef="#br1" timeOffset="36195.2757">9089 4785 1061 0,'0'0'29'0,"0"0"-23"16,2-23 15-16,-2 23 2 0,0 0 6 0,0 0-3 31,0 0-5-31,0 0 0 0,0 0-4 0,0 0-4 16,0 0-4-16,0 0-6 0,0 0-3 0,0 0 0 16,0 0-1-16,0 0 0 0,0 0 0 0,0 0-1 15,0 0 1-15,0 0 6 0,0 0 8 16,0 0 8-16,0 0 7 0,25-1-2 0,-25 1-1 15,25 10-4-15,-25-10-3 0,42 7-3 0,-13 0-1 16,2-3-5-16,8 5 0 0,4-2 20 0,6 1-23 0,3 1 21 16,3 2-21-16,1-1-3 0,-1 1-17 0,0-1 18 15,-2 5-17-15,2-3 16 0,-5 2 2 0,-1-2 1 16,-1 1 7-16,-7-3 3 0,1 6 1 16,-10-5-6-16,-3-1-5 0,-29-10-6 0,37 20 1 15,-37-20-1-15,0 0 8 0,2 31 7 0,-2-31 8 0,-29 34-1 16,3-11 1-16,-11 3-13 0,-8 4-1 0,-11 2-7 15,-5 6 6-15,-9 3-1 0,-3 3 9 0,-5 2-5 16,-3-4 2-16,-1 2-12 0,4-5 2 0,11-2-8 16,7-6 0-16,17 3-29 0,2-16-31 15,31 10-81-15,-19-28-125 0,29 0-259 0,0 0-3 16,27 7 349-16</inkml:trace>
  <inkml:trace contextRef="#ctx0" brushRef="#br1" timeOffset="509098.1676">15784 8633 218 0,'0'0'65'0,"2"-26"-2"16,-2 26 0-16,0 0-5 0,0 0 2 0,0 0-5 16,0 0 8-16,0 0-7 0,0 0-2 0,0 0-10 15,0 0-10-15,0 0-12 0,0 0-1 0,0 0 6 16,0 0 10-16,0 0 6 0,17-28 4 16,-17 28-11-16,34-19-7 0,-34 19 5 0,43-29-22 15,-19 15 10-15,1 2-20 0,-25 12-2 16,44-18 1-16,-44 18-2 0,43-12 1 0,-43 12-1 15,39-11 0-15,-39 11 0 0,37-3 1 0,-37 3-1 16,37 0 1-16,-37 0-1 0,45 0 0 0,-45 0 0 16,49 0 1-16,-22 0 0 0,1 0 1 0,2 0 0 15,0 0 0-15,-1-2 1 0,2 2-1 0,3-2 0 16,3 1 1-16,0-3-1 0,2-5-17 16,6 6 18-16,-1-10-19 0,6 8 18 0,1 2 1 15,2-4-1 1,0 1 1-16,2-1 0 0,-2 0 0 0,2 0-1 15,2 4 0-15,0-1 1 0,3 1 0 0,-2-1 0 16,1 2 1-16,3 1-2 0,0 1 0 0,1-2-1 16,5 2 2-16,-1 0-1 0,4-2 0 0,1 2 1 15,-1 0-1-15,2 0 1 0,-1 0-1 16,1-2 1-16,5 2 1 0,0 0-1 0,3 0 1 16,1-2-1-16,3 1-1 0,2-1-1 0,3 0 3 15,2-1-1-15,0 1 0 0,0-2 1 16,0 3 2-16,2-1 4 0,0 0 3 0,2 2 2 15,-2-2-4-15,3 2-3 0,-1 0-3 0,1 2 0 16,-1-2-2-16,-2 4 0 0,-1-1 0 0,1-1 0 16,-3 1 1-16,1 1-1 0,2-2-2 15,-1-1 0-15,3 3 1 0,-2-4 2 0,-2 0-1 0,0 0-2 16,2-2 2-16,0 2 2 0,0-3 5 0,1 1 7 16,1-5 4-16,7 5 3 0,-4-3 1 0,5 1-1 15,-4-4-2-15,1 1-4 0,1-4-4 0,5 2-4 16,-5 0 0-16,8 2-4 0,-5-3 2 0,3 3-3 15,0-2 1-15,-4 0-2 0,4 0-1 16,-3 2-2-16,-1 0 1 0,4 2-1 0,-5-2 2 16,5 2-1-16,-5-1 1 0,-2 3-1 0,-6-3 1 0,-3 5 0 15,-1-5 0-15,-3 5-1 0,-5-3-1 0,-1 1-8 16,-2 1-10-16,-11-3-15 0,2 6-28 0,-18-13-40 16,9 19-63-16,-29-21-109 0,4 5-127 0,2 9 28 15,-39 0 296-15</inkml:trace>
  <inkml:trace contextRef="#ctx0" brushRef="#br1" timeOffset="509648.3773">22167 7714 550 0,'0'0'88'0,"33"0"16"0,-8 4-17 0,-25-4-6 16,55 0-13-16,-27-7-2 0,13 10-8 0,-5-6-2 15,11 3-8-15,-4-2-9 0,8 2-8 16,2-2-4 0,6 4-5-16,1-4-7 0,6 6-3 0,-4-4-6 15,7 3-1-15,-2 1-1 0,6-1 0 16,-3 6-2-16,1-2 1 0,0 2-2 0,-4 1 2 0,-1 1-3 15,-1 0 2-15,-4 1-2 0,-3 2 2 0,-8 0-2 16,-6 5 4-16,-7 1-6 0,-8 3 5 0,-6 1-6 0,-9 3 3 16,-9 6-2-16,-7 2 6 0,-8 2-6 15,-8 4 12-15,-10-6 0 0,-6 7 11 0,-12-3-5 0,-2 5 7 16,-10 4-15-16,-4-1 8 0,-4-6-4 0,-1 1 8 16,-6-5 16-16,4 0-38 0,4-5 27 0,3-2-40 15,5-7 13-15,6-4 3 0,6-1-8 0,3-10-10 16,13 6-28-16,-2-15-33 0,31 1-68 15,-34 1-105-15,34-1-210 0,0 0 49 0,-2-38 265 16</inkml:trace>
  <inkml:trace contextRef="#ctx0" brushRef="#br1" timeOffset="510828.7516">15897 4872 256 0,'0'0'59'0,"-44"-4"13"16,44 4-18-16,-34-7-21 0,34 7-17 0,0 0-11 16,-24-7-8-16,24 7-19 0,0 0-8 0,0 0-2 15,0 0 4-15,-27-4 18 0,27 4 9 0,0 0 0 16,0 0 2-16,-25 14-1 0,25-14 1 0,0 0 0 16,0 0 1-16,0 0 3 0,-28 8 8 15,28-8 7-15,0 0 9 0,0 0 7 16,0 0 7-16,0 0 6 0,-25 1 2 0,25-1 0 15,0 0-4-15,0 0-3 0,0 0-4 0,0 0-3 16,0 0-7-16,0 0-8 0,0 0-9 0,0 0-7 16,0 0-4-16,0 0 1 0,0 0 1 0,0 0 1 15,0 0 2-15,0 0 2 0,37-12 5 0,-37 12 1 16,37-4-1-16,-37 4-3 0,50-3-4 16,-22-1-4-16,1 3-1 0,6-5-1 0,1 1-1 15,2 0 1-15,1-2 1 0,4 0-1 16,3-4 1-16,2 1-1 0,3-3-15 0,4 3 15 15,2-4-14-15,-1 3 15 0,6 0 6 0,4-1 6 16,1-2 1-16,8 3 0 0,-3 1-4 0,6 1-7 16,0 0-1-16,0 2-2 0,-2 0 1 0,2 0-1 15,0 2 2-15,0-2 0 0,0 0 1 16,0 0-2-16,2 1 2 0,-1-2-3 0,4-3 4 16,4-1-1-16,-4-2 12 0,4 0 3 0,-4-2 6 15,3 0 1-15,0-5-6 0,1 1-7 0,-2 1-1 16,2 0-7-16,-4-1 0 0,-1-4-3 0,-3 6 2 15,-4-3-4-15,-8 1 2 0,-2-1-3 0,-6 5 2 16,-4 1-10-16,-2 2-7 16,-11-1-22-16,3 11-24 0,-15-11-15 0,3 17-20 15,-33-3 0-15,41 0 2 0,-41 0 4 0,0 0-6 16,0 0-35-16,0 0-87 0,21 39 12 0,-21-39 207 16</inkml:trace>
  <inkml:trace contextRef="#ctx0" brushRef="#br1" timeOffset="511797.4852">18781 4516 334 0,'0'0'57'0,"-25"12"0"0,25-12-9 0,0 0-2 16,-29 18-8-16,29-18-5 0,0 0-12 0,0 0-5 16,0 0-6-16,0 0 0 0,0 0 4 15,0 0 11-15,0 0 10 0,0 0 10 0,0 0-1 16,0 0 1-16,25-7-8 0,-25 7-5 0,25-16-3 15,-25 16-3-15,32-20-3 0,-32 20-2 16,35-21-2-16,-35 21-6 0,41-23-3 0,-16 11-5 16,0 0-1-16,3-2-3 0,4-4 2 0,1 2-3 15,8-1 5-15,0-3-4 0,5-3 3 0,2 4-3 16,5-6 1-16,2 1-3 0,5-1 12 0,6 0 3 16,3-5 10-16,9 2-2 0,0-9 1 0,8 7-12 15,1-7 1-15,3-1 6 0,8-1-6 16,3 0 8-16,5-5-30 0,6 9 19 15,-1-9-19-15,6 5 15 0,2-5 7 0,-1 3-11 16,10-4 7-16,1-3-8 0,6 1 11 0,6-5-6 16,1-4 11-16,3 3-5 0,6-5 12 0,1 0-11 15,2-4 10-15,11 3-12 0,-7-5 9 0,1 4 9 16,-1-3-29-16,1 3 28 0,-1 0-29 0,1 2 9 16,-8-2 8-16,-4 4-11 0,-2-2 6 15,-3 3-11-15,-4-1 11 0,2 1-12 0,-11 4 10 16,-5 2-8-16,-7 5 6 0,-7 1-18 0,-6 6-8 15,-7-3-21-15,-4 12-13 0,-14-9 6 0,3 14-28 16,-26-7 0-16,6 14-42 0,-19-9-9 0,-2 15-18 16,-17-8-18-16,-24 18-59 0,39-12-66 15,-39 12 146-15</inkml:trace>
  <inkml:trace contextRef="#ctx0" brushRef="#br1" timeOffset="512391.3046">22383 2730 851 0,'0'0'35'0,"41"-28"2"16,-17 17-7-16,12 6 2 0,3-9 9 0,9 8 10 16,-1-9 3-16,14 6-6 0,-1-5-8 0,7 3-14 15,-1-3-9-15,1 4-8 0,-2-1 0 0,5 0-1 16,-7 3 4-16,3 1 2 0,-6-1 3 15,0 5-3-15,-8-2-3 0,-1 5-5 0,-7 0-4 16,-5 3 0-16,-5 1-2 0,-6 1 1 0,-28-5-1 16,39 18-1-16,-39-18-1 0,16 26 2 15,-16-26-2-15,-10 42 4 0,-3-14-3 0,-3 6 8 16,-5 6-8-16,-2 6 9 0,-5 7-10 0,-3 3 9 16,-4 4 11-16,-2 4-28 0,-6-3 27 15,-1 5-29-15,-4-7 6 0,0-4 9 0,1-4-11 16,4-9-2-16,9 1-34 0,-1-20-40 0,23 12-108 15,12-35-247-15,-29 28 20 0,29-28 224 0</inkml:trace>
  <inkml:trace contextRef="#ctx0" brushRef="#br1" timeOffset="513644.2544">16402 11918 481 0,'0'0'3'0,"0"0"-2"0,-14-25 0 16,14 25-1-16,0 0 1 0,0 0 0 16,0 0 0-16,0 0 0 0,0 0 2 0,-27-22 3 15,27 22 10-15,0 0 10 0,0 0 15 16,0 0 10-16,0 0 10 0,0 0 1 0,0 0-3 16,-26-27-8-16,26 27-2 0,0 0-7 0,0 0-2 15,0 0-5-15,0 0-8 0,0 0-7 0,0 0-6 16,0 0-6-16,0 0-4 0,0 0-3 0,0 0-1 15,0 0-1-15,0 0-1 0,0 0-1 16,0 0 2-16,0 0 0 0,0 0 2 0,0 0-1 16,0 0 1-16,0 0-2 0,0 0 1 0,32 14 0 0,-32-14 2 15,30 0-1-15,-30 0-1 0,44 0 0 0,-17 0-1 16,-1 0 1-16,2-3-1 0,1 3 1 0,1 3 0 16,2-3 0-16,-2 4 0 0,4-2-2 0,-3-1 2 15,3 5-1-15,0-1 0 0,-1 4 1 16,3-2 0-16,-3 0 0 0,6 0 0 0,-1 0-1 15,2 0 2-15,5-4-2 0,-1 4 2 0,5-3-1 16,3 0 0-16,3-1 1 0,1-1 1 0,6 0-1 16,0-1 0-16,4-1-1 0,1 2 1 0,2-2 0 15,2 2 0-15,3 0-1 0,-1-1 0 0,-2 3 0 32,0-1 1-32,0 1-2 0,-2 1-8 15,0 2-9-15,-4-1-10 0,1 4-7 0,-4-3 3 0,0 5 4 0,-6-3 5 16,1 4 1-16,-4-3-5 0,0 1-10 0,-1-4-29 15,-4 7-32-15,-2-7-95 0,-13-11-93 0,24 22 85 16,-30-32 201-16</inkml:trace>
  <inkml:trace contextRef="#ctx0" brushRef="#br1" timeOffset="514599.747">18773 12061 326 0,'0'0'55'0,"25"-16"-6"0,-25 16 7 0,0 0 0 16,0 0 10-16,29-5-5 0,-29 5 10 0,0 0-16 16,0 0 0-16,24-4-18 0,-24 4-11 0,0 0-13 15,0 0-5-15,0 0-5 16,0 0-1-16,0 0 1 0,0 0 2 0,0 0 3 15,0 0 8-15,0 0 3 0,0 0 2 0,0 0-3 16,-1 27 0-16,1-27-5 0,0 0 1 0,0 0-3 0,0 0 3 16,0 0 1-16,0 0 6 0,0 0 3 0,0 0 4 15,0 0-2-15,17 24 2 0,-17-24-3 0,0 0-3 16,25 4-4-16,-25-4-7 0,25 3-5 0,-25-3-3 16,28 6-3-16,-28-6 2 0,29 8 16 15,-29-8-17-15,31 16 17 0,-31-16-17 0,34 23-2 16,-34-23 2-16,41 23 1 0,-41-23-22 15,46 26 23-15,-20-8-20 0,3-6 17 0,3 2 4 0,1 1-4 16,5 0 3-16,0-1-3 0,5 1 3 0,1 0-2 16,4 1 1-1,3 2-2-15,3 0 3 0,0 1-4 0,1 2 4 16,0 2-4-16,0-2 4 0,2 5-4 16,0 1 3-16,1 3-1 0,2-2 5 0,-3 4-6 15,5 1 8-15,-4 1-10 0,3 1 5 0,4-2-4 16,-1-1 4-16,3 3-6 0,4-1 7 0,-4 1-6 15,4-2 6-15,-2 4-7 0,2 0 7 16,3-3 15-16,1 1-15 0,4 4 16 0,3 0-33 0,3-1 10 16,2 3-9-16,3-2 10 0,0-2 6 15,4 1-6-15,0-1 4 0,4 0-7 0,1 2 5 0,2-2-4 0,1-2 5 16,3 4-4-16,3-2 4 0,0 0-5 0,2 2 6 16,-4-2-6-16,0 0 7 0,4 1-9 0,0-2 7 15,0 2-6-15,3-1 6 0,-5 2-5 0,0-2 7 16,-2 0 16-16,-5 0-34 0,0 0 34 15,-3 4-33-15,-3-3 10 0,-1 3 9 0,-2-2-8 16,-1-2 6-16,-3 3-7 0,-5-5 1 16,-1 4-10-16,-4-6 5 0,0 6-12 0,-7-5 1 15,3-1-12-15,-9-3-7 0,6 2-17 0,-9-9-6 16,6 5-9-16,-8-9-6 0,4 6-14 0,-13-11-21 16,6 5-52-16,-4 6-161 0,-21-21 47 0,21 18 260 15</inkml:trace>
  <inkml:trace contextRef="#ctx0" brushRef="#br1" timeOffset="515302.9578">22537 13102 922 0,'0'0'86'16,"0"0"-10"-16,0 0-31 0,0 0-18 0,0 0-13 15,0 0-9-15,0 0 3 0,0 0 6 0,0 0 3 16,0 0-1-16,34 8-1 0,-34-8-7 0,31 18-20 15,-31-18 15-15,39 25-18 0,-39-25 18 16,48 28 4-16,-48-28-2 0,48 30 2 0,-20-9-5 16,-1 0 4-16,5 2-7 0,0 2 4 15,-2-1-4-15,3 3 3 0,1 3-3 0,0 1 4 16,5 1-3-16,-2 5 8 0,2-5-1 0,3 3 9 16,1-1-7-16,3 2 6 0,0 0-11 0,0 1 7 15,0-2-6-15,0 0 7 0,0 0-6 0,0 1 6 16,2-3-7-16,0 1 4 0,-2-3 14 0,-2-1-17 15,0 0 15-15,-3 0-35 0,-4-2 13 16,-1-1-15-16,-8-4 13 0,-3 3 8 0,-25-26-7 16,39 44 5-16,-39-44-4 0,21 33 3 0,-21-33-2 15,2 27 4-15,-2-27-1 0,0 0 1 16,-39 28-3-16,14-21 1 0,-7-2-1 0,-3 1 0 16,-6-3 2-16,-3 1 2 0,-4-6 3 0,-2 2 0 15,-3-2-2-15,-3 0-2 0,-3 1-2 0,-1-3-3 16,0-3 1-16,-4 0-1 0,2 0 0 15,-3-4 0-15,-1 4-2 0,2-5-10 0,-1 5-8 16,-6-7-18-16,11 10-25 0,-11-13-32 0,16 20-45 16,-12-19-60-16,3 2-206 0,12 18 54 0,-13-27 238 15</inkml:trace>
  <inkml:trace contextRef="#ctx0" brushRef="#br1" timeOffset="516146.8555">17801 11589 779 0,'0'0'93'0,"0"0"1"0,-30-14-2 16,30 14 1-16,0 0-7 0,0 0-14 16,0 0-16-16,0 0-17 0,-25-14-17 0,25 14-13 15,0 0-10-15,0 0-15 0,0 0-15 0,0 0-17 16,0 0-24-16,-33-32-18 0,33 32-27 0,0 0-26 15,0 0-65-15,0 0-120 0,-39-28-14 0,39 28 304 16</inkml:trace>
  <inkml:trace contextRef="#ctx0" brushRef="#br1" timeOffset="516318.9052">17252 11393 568 0,'-26'-10'48'0,"26"10"-4"0,-43-21 1 0,43 21-3 16,-37-25 9-16,37 25-6 0,-36-25 6 0,36 25 10 15,-37-26-9-15,37 26 5 0,-35-27-21 0,35 27-15 16,-34-29-10-16,34 29-7 0,-32-29-22 0,32 29 1 16,-33-28-46-16,33 28-28 0,-38-23-57 15,14 13-146-15,-12-15-41 0,36 25 166 0</inkml:trace>
  <inkml:trace contextRef="#ctx0" brushRef="#br1" timeOffset="516490.6936">15897 10650 525 0,'-42'-30'58'0,"12"9"-25"16,0 0-21-16,-4 1-7 0,0 3-6 0,-1 3-8 16,-4-2-18-16,0 0-46 0,0 7-77 0,-20-19-128 15,29 32 184-15,-30-33 94 0</inkml:trace>
  <inkml:trace contextRef="#ctx0" brushRef="#br1" timeOffset="516678.2249">14261 9946 180 0,'-39'-15'15'0,"0"-2"-8"16,2 3-9-16,-4 0 3 0,4 0 5 0,-4 0 12 15,4 1 6-15,-2-4 5 0,2 2 2 0,-1 0-5 16,3-3-5-16,1 2-4 0,3-3-16 0,4-1-33 16,-7-11-128-16,34 31-21 0,-51-48 181 0</inkml:trace>
  <inkml:trace contextRef="#ctx0" brushRef="#br1" timeOffset="516850.0749">12826 9262 1399 0,'-62'-14'41'0,"14"4"-15"16,-5-3-18-16,5-1-9 0,1 4 1 0,2-6-2 15,1 2 3-15,2 0-6 0,1-4-11 16,-2-1-23-16,11 6-30 0,-12-17-50 0,44 30-61 16,-69-44-81-16,28 13-155 0,41 31 50 0,-67-57 366 15</inkml:trace>
  <inkml:trace contextRef="#ctx0" brushRef="#br1" timeOffset="517787.6731">19510 4245 1031 0,'-26'-18'332'16,"26"18"-318"-16,-34 3-12 0,34-3-11 15,-35 15-19-15,10-8-28 0,9 17-65 0,-20-15-64 16,36-9-172-16,-49 53-44 0,1-43 180 0</inkml:trace>
  <inkml:trace contextRef="#ctx0" brushRef="#br1" timeOffset="517975.105">17831 5160 1079 0,'-51'20'46'0,"7"3"-18"0,-1-2-23 0,1 3 0 15,2 1-8-15,1 1 0 0,0 1-20 0,-1-2-22 16,6 5-34-16,-8-9-43 0,8 7-63 16,3 9-181-16,-19-21 37 0,31 22 322 0</inkml:trace>
  <inkml:trace contextRef="#ctx0" brushRef="#br1" timeOffset="518153.5048">15773 6402 770 0,'-90'53'277'0,"5"-18"-221"0,9 6-10 0,-4-4-4 15,9 3-24-15,-1-1 6 0,6 0-33 0,1 1 3 16,-1-5-26-16,8 8-18 0,-13-12-38 0,16 13-73 15,-11-10-73-15,-6-10-152 0,27 26 120 0,-29-34 266 16</inkml:trace>
  <inkml:trace contextRef="#ctx0" brushRef="#br1" timeOffset="518326.5651">12987 7899 1015 0,'-53'32'58'0,"-2"-4"-19"0,9 0-16 16,2-1-15-16,5 2-1 0,0-4-7 0,4 0-5 15,-1 1-23-15,3-5-32 0,8 4-54 0,-7-7-89 16,-5-10-176-16,23 24 19 0,-27-34 360 0</inkml:trace>
  <inkml:trace contextRef="#ctx0" brushRef="#br1" timeOffset="518502.635">11376 8950 1177 0,'-50'37'56'16,"-17"-5"-28"-16,3 5-14 0,-1-2-18 0,1 1-1 15,2 4-34-15,-7-10-44 0,12 16-77 0,-14-14-145 16,0-10-94-16,22 26 120 0,-27-36 279 0</inkml:trace>
  <inkml:trace contextRef="#ctx0" brushRef="#br1" timeOffset="518643.3062">9396 9928 988 0,'-50'19'150'0,"9"-8"-109"0,13 3-17 16,3-2-32-16,25-12-28 0,-35 29-66 0,35-29-108 15,-46 5-207-15,46-5 5 0,-25 10 395 0</inkml:trace>
  <inkml:trace contextRef="#ctx0" brushRef="#br1" timeOffset="523346.9883">11751 8619 530 0,'0'0'148'15,"0"0"-124"-15,0 0-20 0,21-33-3 16,-21 33 3-16,11-26 8 0,-11 26 3 0,12-25 17 16,-12 25 9-1,0 0 9-15,8-34 0 0,-8 34-3 0,0 0-10 16,0-30-5-16,0 30-1 0,0 0-4 0,-11-28 0 15,11 28-6-15,0 0-18 0,0 0 14 0,-28-31-18 16,28 31 17-16,0 0-3 0,-29 0-1 0,29 0-6 16,-32 14-1-16,32-14 16 0,-37 26-11 15,37-26 21-15,-42 42-31 0,15-19 19 0,6 7-11 16,-7-3 14-16,6 3 5 0,-1-6-9 0,4 4 1 16,1-3-10-16,18-25-1 0,-21 41-6 0,21-41 0 0,-5 28-4 0,5-28 2 15,0 0-3-15,0 0 3 0,31 28 0 0,-31-28-1 16,36-4 1-16,-36 4-2 0,48-14 3 0,-22 2-1 15,3 0 2-15,-3-8-3 16,1-1 2-16,-1 2-4 0,1-6 7 0,-27 25-6 0,46-49 7 16,-27 21-6-16,-3 1 4 0,-2-1 15 0,-3 2-16 15,-4 1 17-15,-7 25-37 0,0-39 16 0,0 39-18 0,-16-30 17 32,16 30 0-32,-35-10-3 0,35 10 3 0,-46 3-3 15,19 4 2-15,2 6 4 0,-1 6 16 0,-3 0-13 16,1 6 18-16,2 7-32 0,-1-2 20 15,2 7-11-15,2-6 15 0,5 5 6 16,1-1-8-16,6 0 4 0,2-5-10 0,6 0 4 16,5-5-10-16,-2-25 4 0,14 40-3 0,-14-40 1 0,26 32-1 15,-26-32 1-15,41 14 0 0,-16-12 1 0,0-8 1 0,3 1 2 16,0-9 2-16,2-5 0 0,-3-4 2 0,1-4-6 16,1-3 3-16,-5 2-4 0,1-2 5 15,-4-2-3-15,-6 3 9 0,-3 0-6 0,-5 3 9 16,-7 26-2-16,0-42 2 0,0 42 1 0,-14-27 2 15,14 27-5-15,-25-14 1 0,25 14-7 0,-34 0-4 0,34 0-2 16,-44 18-3-16,44-18 4 0,-46 40 0 0,23-10 9 16,-2 2-4-16,2 3 9 0,2-1-8 15,5 1 3-15,4-7-9 0,12-28 0 0,-11 41-5 16,11-41 2-16,0 0-3 0,25 24 2 16,-25-24-2-16,46-7 0 0,-14-5 2 0,0-8-4 15,7-4 0 1,-2-6-8-16,2-5 5 0,2-1-4 0,-8-1 9 0,-3 7-4 0,-3 1 7 0,-8 4-6 0,-19 25 6 31,22-30-1-31,-22 30 1 0,0 0 1 0,0 0-2 16,0 0-2-16,-39 12-1 0,39-12 0 0,-45 41-3 15,19-13 1-15,-1 5-11 0,-5 3-1 16,8 4-18-16,-7-6-11 0,14 4-39 0,-8-18-57 16,28 18-133-16,-3-38-213 0,0 25 22 0,0-25 387 0</inkml:trace>
  <inkml:trace contextRef="#ctx0" brushRef="#br2" timeOffset="528334.5329">6417 6953 1046 0,'0'0'37'0,"0"0"-13"0,-9-28-5 15,9 28 11-15,3-25 9 16,-3 25 9-16,6-28-5 0,-6 28-2 0,9-31-7 16,-9 31-4-16,7-32-7 0,-7 32-5 0,0 0-7 15,12-28-2-15,-12 28-4 0,0 0-1 16,0 0 0-16,0 0-2 0,0 0-1 0,0 0-1 15,0 0 0-15,0 0 1 0,0 0 6 0,9 24 1 16,-9-24 3-16,12 50-4 0,-5-17 2 0,-1 2-8 16,-1 2 7-16,0 7-8 0,2 4 10 0,1-1 0 15,0 8 10-15,-2-4-4 0,3-2 4 16,-4-3-13-16,4-7 3 0,1-2-9 0,1-9 3 16,3-3-6-16,-14-25 4 0,30 35-3 15,-30-35 4-15,36 19-1 0,-36-19 3 0,32 0 1 16,-32 0 7-16,35-14 9 0,-35 14 0 0,39-40 7 15,-14 10-13-15,-2-11 1 0,0-3-12 0,2-7 4 0,-1 2-10 0,-1 0 7 0,0-1-9 16,-3 1 7-16,-1 1-6 0,-3-3 5 0,0 7-6 16,-2 2 5-16,-3 2-12 0,1 8-2 15,-6-2-22-15,-6 34-15 0,12-44-23 0,-12 44-28 16,0 0-43-16,0 0-128 0,0 0-215 0,0 0 1 16,14 27 376-16</inkml:trace>
  <inkml:trace contextRef="#ctx0" brushRef="#br2" timeOffset="528568.9836">7625 6871 1455 0,'-62'24'50'0,"62"-24"-33"0,-32 35-19 16,32-35 3-16,-20 46-4 0,15-18 4 0,0 4-3 15,-1 3 4-15,1 2-5 16,-2 4 6-16,-2-2-8 0,0 1 8 0,2-1-7 16,0-2 5-16,0-6-6 0,2-2-7 0,5-5-33 15,0-24-52-15,7 27-89 0,-7-27-136 0,0 0-116 16,30-20 30-16,-27-17 408 0</inkml:trace>
  <inkml:trace contextRef="#ctx0" brushRef="#br2" timeOffset="529022.1909">7713 6369 1117 0,'-26'19'51'15,"26"-19"-10"-15,-34 18-7 0,34-18-4 16,-25 21 1-16,25-21-10 0,0 0-11 0,0 0-11 16,-12 26 0-16,12-26-1 0,0 0-1 15,30 12 2-15,-30-12 1 0,39 2 0 0,-13-4 2 16,1-1-1-16,3-1 0 0,0 1 0 0,0 3-1 15,0 2 1-15,-1 3 0 0,-1 4-2 0,-3 1 4 16,-25-10 6-16,41 32 8 0,-41-32-2 0,21 51 5 16,-16-17 9-16,1 8-29 0,-8 2 32 0,-2 5-30 15,-3 6 6-15,-4 1 11 0,-3-1-4 0,0 3 8 16,-2-7-10-16,2 2 1 0,0-7-5 16,3-1 10-16,2-9-7 0,4-1 3 0,5-35-14 15,-2 40-1-15,2-40-1 0,0 0 3 0,0 0 2 16,0 0 5-16,27 16 11 0,-27-16 3 15,21-26 6-15,-21 26-9 0,28-53-3 0,-10 14-12 16,2-7 3-16,1-1-7 0,2-4 7 0,0-2-10 16,0 4 9-16,-4-4-10 0,-3 0 12 15,0 4-5-15,-5 1-11 0,0 0 28 0,-4 6-28 16,0 2 24-16,-2 1-10 0,2 5-9 0,0 6 3 16,-7 28-3-16,13-30 2 0,-13 30-2 0,0 0-8 15,0 0-8-15,0 0-11 0,0 0-11 0,0 0-18 16,24 20-19-16,-24-20-37 0,25 21-35 0,7 3-42 15,-32-24-42-15,41 4-89 0,-2 10-83 0,-39-14 258 16</inkml:trace>
  <inkml:trace contextRef="#ctx0" brushRef="#br2" timeOffset="529240.9626">9075 6055 1133 0,'0'0'43'0,"-37"-9"-16"0,37 9 9 15,-35-3 3-15,35 3 6 0,-32 7-7 16,32-7-12-16,-36 24 0 0,36-24-8 0,-39 52 1 16,23-14-12-16,0 8 3 0,0 10-12 0,2 6 11 15,0 8-12-15,2 6 11 0,-1 7 6 16,4 3-26-16,1 2 24 0,1-3-24 0,3-2-5 16,-1-11-3-16,8 0-36 0,-8-19-24 0,17 12-50 15,-15-28-43-15,20 9-116 0,1-2-138 16,-18-44 139-16,27 44 288 0</inkml:trace>
  <inkml:trace contextRef="#ctx0" brushRef="#br2" timeOffset="529756.5883">8592 6763 1458 0,'-39'12'45'0,"39"-12"-35"15,0 0-14-15,0 0 0 0,0 0 4 0,33 11 2 16,-33-11 0-16,45-5-1 0,-17-2 1 0,4-6-1 16,5-1 0-16,6-3-2 0,4-5 2 0,3 0 14 15,5-3-33-15,-2 4 34 0,0-2-38 0,-2 2 15 16,1 3 3-16,-6 1-3 0,-2 2 8 16,-5 3-2-16,-9 3 2 0,-5 4-1 0,-25 5 1 15,25-4 1-15,-25 4 6 0,0 0 8 0,0 0 3 16,0 0 4-16,-9 25-4 0,9-25-2 0,-23 32 1 15,23-32 5-15,-34 42 15 0,20-15-36 0,-4 4 28 16,2 6-34-16,-1 2 20 0,3 5 9 0,-4-3-6 16,7 3 1-16,1 0-17 15,3-2 7-15,3-5-7 0,4-5 7 0,2-1-6 16,-2-31 0-16,17 37-5 0,-17-37 3 0,38 14-2 16,-14-14 2-16,1-7 2 0,4-3-1 0,2-15 7 15,5-5-1-15,1-9 5 0,2-5-5 0,-2-1 3 16,-1-3-7-16,-3 0 7 0,-6 1-6 0,-4 5-12 15,-4 3 27-15,-4 2-27 0,-1 3 22 0,-4 3-9 16,-3 6-7-16,-7 25 3 0,9-37-3 16,-9 37 3-16,0 0-2 0,0 0 1 0,0 0-1 15,0 0-3-15,0 0-2 0,0 0-5 0,0 0-1 16,-19 41-7-16,10-11-13 0,0 8 22 16,-2 1-30-16,8 3 13 0,-4-7-28 0,12 10-23 15,-7-19-10-15,22 14-22 0,-20-40-25 0,41 52-45 16,-41-52-48-16,54 14-164 0,-9 5-16 0,-17-30 263 15</inkml:trace>
  <inkml:trace contextRef="#ctx0" brushRef="#br2" timeOffset="530131.752">10272 6504 1340 0,'-35'-3'68'16,"10"11"-21"-16,-7-1 3 0,32-7 3 15,-56 34-8-15,27-6-2 0,-4-3-5 0,4 10-11 16,-3-2 27-16,9 8-34 0,-1-4 19 0,4 2-18 16,6-8-12-16,5 3 2 0,7-6-9 0,2-28 2 15,14 42-3-15,-14-42 1 0,31 27 0 0,-31-27 0 16,49 17-1-16,-19-13 1 0,4-8-1 0,3-6 0 16,0-6 3-16,2-3-3 0,-2-8 4 15,-1 3-5-15,-2-8 4 0,-3 2-4 0,-4 0 4 16,-4-2-2-16,-4 1 6 0,-3 1-5 0,-3 1-10 15,-4 5 26-15,-9 24-28 0,10-44 28 0,-10 44-11 16,0-25 1-16,0 25 4 0,0 0-2 0,0 0-2 16,0 0-5-16,-32 4-4 0,32-4-1 15,-23 35-2-15,7-9-12 0,2 6 26 0,-2 8-25 16,4-4 21-16,1-1-13 0,6-3-12 16,5-32-6-16,4 44-10 0,-4-44-6 0,24 28-10 15,-24-28-14-15,43 5-20 0,-43-5-13 0,58-18-25 16,-35-20-50-16,29 18-86 0,-15-18-159 0,4-22-21 15,19 17 288-15</inkml:trace>
  <inkml:trace contextRef="#ctx0" brushRef="#br2" timeOffset="530303.6541">10954 5794 1518 0,'-14'34'88'0,"-14"5"-36"15,8 17 4-15,-8 0-12 0,7 11 1 0,-4 7-21 16,2 4 4-16,-2 3-18 0,7-2 9 0,-1 0-15 15,3-10 5-15,7 0-10 0,2-11-15 0,12-4-3 16,2-8-41-16,15 7-33 0,-22-53-121 16,39 56-356-16,-25-24 7 0,-2-7 203 0</inkml:trace>
  <inkml:trace contextRef="#ctx0" brushRef="#br2" timeOffset="531085.0095">7467 9310 1144 0,'0'0'15'0,"-27"-25"-11"0,27 25 2 0,-23-25 8 16,23 25 12-16,0 0 3 0,-39-19 4 0,39 19-8 16,-35 5-12-16,35-5 2 0,-44 18 0 0,44-18 10 15,-46 33 6-15,24-1 11 0,-6-2 16 0,7 14-32 16,-9-2 30-16,9 18-30 0,-6-2 5 15,9 11 6-15,-3 0-15 0,5 7 4 0,0-3-19 16,4 3 6-16,3-2-15 0,4-2 8 16,1 1-12-16,6-3-6 0,0-3 24 0,3-9-23 0,0-2 7 15,0-10-33-15,10 4-24 0,-10-15-16 16,16 9-33-16,-21-44-71 0,34 49-78 0,-34-49-118 16,0 0-81-16,48 14 297 0</inkml:trace>
  <inkml:trace contextRef="#ctx0" brushRef="#br2" timeOffset="531288.1354">6792 10192 1172 0,'-32'-10'140'0,"32"10"-33"0,0 0-43 16,0 0-26-16,0 0-17 0,0 0-14 0,0 0-7 16,0 0 3-16,0 0 2 15,41 24 0-15,-16-22 0 0,5-2-2 0,7-2-2 16,2-5-2-16,5 0 1 0,4 0-7 0,9-3-18 15,-6-10-28-15,17 13-54 0,-19-25-60 0,29 31-62 16,-23-22-143-16,3-5-43 0,19 22 221 0</inkml:trace>
  <inkml:trace contextRef="#ctx0" brushRef="#br2" timeOffset="531584.9997">7734 10004 1112 0,'-42'14'118'0,"17"12"-39"0,-8-5-15 15,9 13 2-15,-9-10-8 0,12 13-3 0,-8-5-16 16,12 10-6-16,-3-5 7 0,8 4-25 0,1-6 27 16,7 2-30-16,1-7 9 0,6 0-9 15,8-5-8-15,-11-25 8 0,36 40-4 0,-36-40 5 16,49 20-3-16,-19-17-5 0,4-8 6 0,3-4 0 16,0-10 2-16,2-3-3 0,-2-7-3 0,1-7-7 15,-3-1-13-15,-1-3 25 0,-2-1-24 0,-6 1 24 16,-5-1-9-16,-5 3-3 0,-5 2 2 0,-8 5-7 15,-4 4 0-15,-5 3-9 0,6 24-5 0,-26-39-11 16,26 39-9-16,-44-28-19 0,44 28-13 16,-54-11-7-16,54 11-1 0,-53 5 5 0,53-5-4 15,-44 20-11-15,44-20-28 0,-27 30-37 16,27-30-39-16,0 40-137 0,0-40-27 0,18 25 274 16</inkml:trace>
  <inkml:trace contextRef="#ctx0" brushRef="#br2" timeOffset="531835.1049">8643 10021 1197 0,'0'0'124'0,"0"0"-56"0,-35-21-9 16,35 21-9-16,-32-7-4 0,32 7-7 16,-46-5-3-16,21 5-2 0,-5-5 0 0,3 6-4 15,-5-1-2-15,6 6-4 0,-4-1-2 16,3 5-2-16,-1 3-4 0,1 6 1 0,1 6-5 15,-1 7 3-15,2 5-4 0,2 5 5 0,4 4-7 16,1-2-12-16,6 0 19 0,5 0-26 0,3-4 22 16,8-1-11-16,6-6-10 0,4-8-5 0,9 0-15 15,2-13-16-15,16 4-23 0,-7-21-30 0,24 12-30 16,-19-32-48-16,35 25-89 0,-17-19-229 0,0-15 14 16,17 17 364-16</inkml:trace>
  <inkml:trace contextRef="#ctx0" brushRef="#br2" timeOffset="532233.6209">9008 9981 1409 0,'-34'-16'29'0,"34"16"4"0,-25 0 15 0,25 0 9 15,0 0-2-15,-26-2-16 0,26 2-12 0,0 0-8 16,0 0-3-16,-25 34-3 0,25-34 7 0,-14 42-2 0,9-12 7 15,-6-2-3-15,6 6 3 0,-4-1-7 0,3-1-2 16,3-4-9-16,3 0 1 0,0-28-7 0,3 41-13 16,-3-41 27-16,11 28-30 0,-11-28 29 15,0 0-14-15,28 19-1 0,-28-19 1 0,34 0 0 16,-34 0 3-16,48-16-15 0,-20-1 29 0,4-6-29 16,4-4 25-16,-3-4-10 0,3 1-5 0,-5 2 4 15,0 1-3-15,-7 2 4 0,-24 25-4 0,39-38 4 0,-39 38-3 16,25-27 1-16,-25 27-1 0,0 0 1 0,0 0 0 15,0 0-1-15,0 0 2 0,0 0-1 0,0 0-1 16,0 0 1-16,4 28-1 0,-11-1-2 16,-4-1 4-16,0 6-5 0,-1 0 4 0,1-1-9 15,4-1 0-15,2-1 5 0,5-29-32 0,0 45 18 16,0-45-40-16,18 43-7 0,-18-43-30 0,37 35-50 31,-37-35-74-31,53 5-212 0,-18-3-61 0,-6-13 134 16</inkml:trace>
  <inkml:trace contextRef="#ctx0" brushRef="#br2" timeOffset="532580.0873">9909 9768 1479 0,'0'0'34'0,"-40"30"-15"0,40-30 15 16,-34 42 3-16,23-14 8 0,-8-3-9 0,3 10-1 15,-5-7-4-15,5 4 1 0,2-7-10 0,5-1-4 16,9-24-11-16,-2 35-3 0,2-35-4 0,0 0 0 16,32 29-2-16,-32-29 2 0,49 3 0 15,-17-8 3-15,4 0 1 0,3-4-2 0,1 2 0 16,5 0-2-16,-3 5-1 0,-3 4 2 0,-5 6-1 16,-8 3 3-16,-26-11 1 0,30 37 7 15,-30-37 4-15,9 51 4 0,-10-26-3 0,-5 8 8 16,-6-1-7-16,-4-6-9 0,-5 4 22 0,-4 0-32 15,-5-2 24-15,1 4-12 0,-1-2-4 0,-2-2 2 16,2-1-7-16,2-3 4 0,1-3-7 0,27-21 1 16,-39 34-4-16,39-34-8 0,0 0-16 0,-30 23-21 15,30-23-41-15,0 0-90 0,0 0-294 0,0 0-123 16,25-23 24-16,-25 23 555 0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14T03:11:37.426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FFFFFF"/>
    </inkml:brush>
    <inkml:brush xml:id="br2">
      <inkml:brushProperty name="width" value="0.05292" units="cm"/>
      <inkml:brushProperty name="height" value="0.05292" units="cm"/>
      <inkml:brushProperty name="color" value="#FF0000"/>
    </inkml:brush>
    <inkml:brush xml:id="br3">
      <inkml:brushProperty name="width" value="0.05292" units="cm"/>
      <inkml:brushProperty name="height" value="0.05292" units="cm"/>
      <inkml:brushProperty name="color" value="#FFC000"/>
    </inkml:brush>
    <inkml:brush xml:id="br4">
      <inkml:brushProperty name="width" value="0.05292" units="cm"/>
      <inkml:brushProperty name="height" value="0.05292" units="cm"/>
      <inkml:brushProperty name="color" value="#FFFF00"/>
    </inkml:brush>
    <inkml:brush xml:id="br5">
      <inkml:brushProperty name="width" value="0.05292" units="cm"/>
      <inkml:brushProperty name="height" value="0.05292" units="cm"/>
      <inkml:brushProperty name="color" value="#00B050"/>
    </inkml:brush>
    <inkml:brush xml:id="br6">
      <inkml:brushProperty name="width" value="0.05292" units="cm"/>
      <inkml:brushProperty name="height" value="0.05292" units="cm"/>
      <inkml:brushProperty name="color" value="#0070C0"/>
    </inkml:brush>
    <inkml:brush xml:id="br7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17743 4118 635 0,'0'0'134'0,"0"0"-122"0,0 0-6 16,0 0 1-16,0 0 2 0,0 0 7 0,0 0 11 15,0 0 1-15,0 0-3 0,0 0-8 16,0 0-13-16,-27-4-4 0,27 4 1 0,0 0-1 15,0 0 1-15,0 0 0 0,-23 25 0 0,23-25 2 16,0 0 0-16,0 0 3 0,-25 28 6 16,25-28 9-16,0 0 8 0,-24 37 5 0,24-37-1 15,-31 37-4-15,31-37-8 0,-37 49 1 0,14-21-7 16,2 2 1-16,-4 2-7 0,-1 2 0 0,-3 4-8 16,-3 5 4-16,-3 1-7 0,-4 3 8 0,-2 1-4 15,1 8 10-15,-7-1 11 0,7 1-26 0,-6 0 25 16,1 4-27-16,1-3 7 0,-2 4 9 0,2-1-11 15,0-2 9-15,-1 6-12 16,-1-3 9-16,0 1-12 0,-2 1 11 0,-1-3-9 16,-3 4 9-16,3 3-8 0,-3-2 12 0,-1 3 12 15,0 3-26-15,-5-1 25 0,3 6-27 0,-5-2 4 16,-1 0 13-16,-1 4-11 0,-3-1 13 0,1-1-14 16,-5 3 10-16,0-1-14 0,-2-3 12 0,-3 6 7 15,-1 0-24-15,3 2 24 0,-3-2-23 0,1 2 4 16,3-4 13-16,-1 4-16 0,2-2 16 15,3 2-15-15,-4-4 14 0,2 4 9 0,-5-4-27 16,-1 2 28-16,3 2-25 0,-1 0 3 0,-1 1 13 16,-2 2-15-16,1 6 14 0,-3-2-15 0,2 1 18 15,-5 4 1-15,-6 6-20 0,-3 1 22 16,-4 2-22-16,-4 2 3 0,3 1 17 0,-4 6-16 16,-1-1 27-16,-2 3-18 0,4-1 1 15,-6 3 26-15,-1 4-21 0,-3-5 22 0,-3 4 0 16,1-4-28-16,2 2 14 0,2-3-22 0,5-2 1 15,0-2 18-15,5 0-20 0,0-2 20 0,4 2-6 16,6-7-18-16,4-6 16 0,8 1-18 0,1-8 14 16,8 3-11-16,1-13-52 0,14 5-30 0,-8-17-97 15,24 3-193-15,0 2-70 0,-10-28 136 0</inkml:trace>
  <inkml:trace contextRef="#ctx0" brushRef="#br0" timeOffset="1037.2225">11898 11716 774 0,'0'0'239'0,"0"0"-194"0,0 0-32 0,0 0-13 15,0 0-1-15,0 0 2 0,37 1 0 0,-37-1-2 16,38 0 1-16,-38 0-1 0,44 0-1 0,-19 2 1 16,1 0-1-16,4 1-4 0,-1 1-3 0,4 1-2 15,1 1-2-15,0 1 3 0,5-2 4 0,-2 0 3 0,4 2 4 16,3-2-1-16,4-1 2 0,3-1-1 0,2 1 2 16,7-4-2-16,2 0 1 0,6 0 1 0,-1 4 3 15,6-4 3-15,4 0 2 0,5 0-1 0,5-4-1 16,1 4-3-16,4-4-2 0,4 1-1 0,3-1-2 15,6 4 0-15,3-3-1 0,1-2 2 0,7 1-1 16,-1 1 0-16,3 1 0 0,1 0 0 16,0 0 1-16,8 1-2 0,-1-1-1 15,3 0 1-15,6 0-2 0,-4 2 3 0,0-1 1 0,4 1-2 16,-3 1 0-16,5-1 0 0,-1 2 1 0,-5 0 3 31,7 1 10-31,-3-3 2 0,3 2 4 16,-5-2 1-16,3 5-6 0,-1-1-3 0,1 1-1 15,-1 0-5-15,-2 2 0 0,0 1-3 0,-1 0 1 16,1 1-3-16,0 2 2 0,-2 1-3 0,-2 2 3 0,1 0-2 0,-3 0 4 16,1 0-2-16,-1 0 2 0,1 1-4 15,-1 0 4-15,-3 0-3 0,0 0 4 0,-3-1 0 0,1-1 2 16,-4-3 4-16,6 3 6 0,-7-6 2 0,4 5 4 16,-6-5-2-16,0 5 0 0,-3-5-2 0,-1 4 2 15,-5-4-2-15,2 2-1 0,-3-2-4 0,3 4-1 16,-5-4-4-16,-2 3-1 0,-6 4 15 0,-1-1-20 31,0 1 16-31,2 1-39 0,-2-4 19 16,-1 5-18-16,-1-4 17 0,-1 1 2 0,-4-5-3 15,-2 6 3-15,-4-5-2 0,-1 0 3 0,3-4-5 16,-3 1-3-16,-1-1-7 0,-2-5-11 0,-1 7-16 16,-9-11-14-16,7 11-22 0,-17-14-27 0,14 18-50 15,-23-20-56-15,3 0-207 0,6 18 55 0,-27-26 292 16</inkml:trace>
  <inkml:trace contextRef="#ctx0" brushRef="#br0" timeOffset="1983.6002">23022 12309 801 0,'0'0'70'0,"-33"-7"-43"15,33 7-1-15,0 0 10 0,-38-23 16 0,38 23-1 16,0 0-2-16,-30-31-11 0,30 31-6 15,-25-37 16-15,25 37-21 0,-24-43 15 0,10 13-36 0,14 30 14 0,-27-51-11 0,18 25 15 16,-9-6 6-16,8-1-7 0,-10-1 4 16,8-1-8-16,-8-2 5 0,4-2-11 0,-3-1 0 15,-2-3-11-15,-2-2 4 0,-2-5-10 0,-3-2 10 32,-3 6-8-32,1-2 8 0,0-3-5 0,-2 2 10 15,2-6-7-15,-2-3 8 0,0 3 6 0,-3-4-30 16,1 2 29-16,-1-3-28 0,0-1 12 0,-3 1 9 15,5-4-11-15,-4-1 12 0,3 2-11 16,-3-4 10-16,1 4-12 0,1-6 10 0,-4 5-14 16,-2-1 13-16,0-2 4 0,-1 0-27 0,1 2 29 15,-1 0-28-15,-3-4 10 0,1 1 13 0,0-1-11 16,0 0 13-16,-2 1-9 0,1-3 12 0,-1 1-12 16,2-6 10-16,0 0-13 0,-1-3-9 0,5 2 27 15,1-3-26-15,1-1 24 0,3-2-4 0,0-1-16 16,3-6 17-16,0 2-15 0,0-4 13 15,-2 3-15-15,2-1-2 0,1-2 22 0,-1 1-23 16,0 3 22-16,-2 5-5 0,-1-3-15 0,-2 3 15 16,-2-4-13-16,0-1 12 0,-4 2-14 15,-1 3 13-15,-2 1 2 0,-6-1-23 0,-1 3 23 16,-2-2-22-16,2 2 9 0,0-1 11 0,0 0-12 16,0-1 14-16,-2-1-16 0,0 0 17 0,2-3-14 15,-2 3-9-15,4 0 25 0,-1-1-25 16,-1 1 26-16,4 0-2 0,-1-1-13 0,-1-3 14 15,-1 1-16-15,-1 0 15 0,4-1-16 0,1 5 15 16,-2-3 2-16,4 1-24 0,-2 3 24 0,2-2-24 16,2 4 8-16,0 3 13 0,1-2-15 0,1 1 11 0,-1-1-11 15,2-1 12-15,2 3-12 0,2 2 15 0,2 0 2 16,1 2-24-16,-1 2 27 0,3 1-27 16,-2 2 10-16,1 4 10 0,-1-1-10 0,-1 4 9 15,1 2-9-15,-2 2 8 0,3 3-7 0,-1 7 7 16,4 1-9-16,0 6 7 0,2 2-7 0,-1 5 0 15,-1 0-14-15,30 32-7 0,-51-51-3 0,51 51-25 16,-44-40-10-16,44 40-39 0,-38-34-46 0,38 34-81 16,0 0-194-16,-28-26 14 0,28 26 262 15</inkml:trace>
  <inkml:trace contextRef="#ctx0" brushRef="#br0" timeOffset="2327.4612">18363 3891 154 0,'0'0'79'15,"12"-34"8"-15,-12 34 9 0,0 0 11 16,9-33-11-16,-9 33 0 0,0 0-17 0,5-25-3 16,-5 25-18-16,0 0-4 0,0 0-13 0,-25-7-1 15,25 7 0-15,-35 9 7 0,5 1 1 0,0 10-2 16,-11 1 12-16,-2 7-27 0,-8 5 8 0,3 10-31 16,-10-1 9-16,1 14-5 0,-7-3 5 0,1 14 5 15,-6 4-17-15,-1 2 8 0,1 3-18 16,6 2 8-16,6-3-25 0,2-9-27 0,20 13-95 15,-13-30-172-15,16-8-168 0,23 1 36 0,9-42 448 16</inkml:trace>
  <inkml:trace contextRef="#ctx0" brushRef="#br1" timeOffset="7566.2795">2350 8952 113 0,'0'0'75'0,"0"0"-5"0,0 0-2 15,0 0 20-15,27-5-18 0,-27 5 3 0,0 0-2 16,0 0-11-16,0 0-8 0,25-11-12 0,-25 11-9 16,0 0-5-16,0 0 1 0,0 0 2 15,0 0 2-15,26-7-1 0,-26 7-4 0,0 0-3 16,0 0-3-16,25-7-3 0,-25 7 0 0,0 0-2 15,30-7-3-15,-30 7-2 0,30-9-5 0,-30 9-1 16,36-10-3-16,-36 10-1 0,46-11 1 0,-20 6-1 16,3 0 0-16,-1-4 0 0,0 4 0 0,3-1 0 15,-1 1-1-15,2-2 2 0,1 4-2 0,3-1 2 16,-1-3 0-16,4 2 1 0,3-1-3 16,1 1 2-16,7-2-1 0,-3 0 1 15,5-2-1-15,3-1 2 0,0-3-3 0,7 3 4 16,1-4-3-16,5 0 3 0,1-2-3 0,5-2 3 15,4 2-3-15,0-3 3 0,5 0-3 0,0-3 3 16,4 5-3-16,-2-1 5 0,0-5 14 0,4 2-14 16,-1 2 14-16,3-1-16 0,1 5-4 15,2-7-15-15,5 8 16 0,0-7-16 0,2 7 15 16,0-2 3-16,0-1-4 0,3-1 5 0,-1 0-2 16,3 1 2-16,2-3-3 0,4-1 1 0,3 0-3 15,0-2 4-15,2 2-5 0,2 0 7 0,-2-2-4 16,3 0 3-16,2 0-2 0,-1 2 7 15,3-2 0-15,-2 0 5 0,-4-3-3 0,5 3 0 16,-3 0-7-16,2 2 1 0,2 2-5 16,-5-2 2-16,3 1-3 0,-3 3 4 0,-1-1-4 15,1 2 4-15,2-2-4 0,-1 1 3 0,4-1-3 16,0-1 3-16,0 3-2 0,0-3 4 0,0-1-3 16,3-1 4-16,1 4-3 0,1-5 3 0,4 1 10 15,0 0-11-15,-6 0 11 0,3-2-11 0,-3 0-2 16,1 0-21-16,1 0 19 0,-2 0-19 0,-1 2 20 15,0-2 5-15,0-1-2 0,-1-3 1 16,1 3-5-16,2-1 4 0,1 0-6 0,-3 1 6 16,1-1-4-16,-1 0 4 0,-2 1-5 15,3 3 4-15,-1-4-3 0,0 2 2 0,3 0-3 16,-3-3 4-16,-4 3-4 0,6 0 4 0,-3-3-4 16,1-1 5-16,4 1-3 0,-8-1 2 0,0 1-4 15,-3-1 6-15,-3 1-5 0,0 0 4 16,-3-1-3-16,-3 1 2 0,0-1-2 0,-6 3 3 15,-1-1 13-15,-6-1-12 0,-3 3 12 0,-5 0-33 16,-4 2 19-16,-4 3-19 0,-1-1 19 0,-6 1 0 16,-1 2-2-16,-2 0 2 0,-4 4-3 0,-3-2 2 15,-6 3-2-15,-3 1 1 0,-2-1-1 0,-3 3 1 16,-1-1-1-16,-3-2 2 0,-1 2-2 0,1-1 2 16,-4-1 0-16,1 6-1 15,-4-6-2-15,-4 8-21 0,-8-4-36 0,5 10-58 16,-32-3-110-16,0 0-162 0,42-5 10 0,-42 5 325 15</inkml:trace>
  <inkml:trace contextRef="#ctx0" brushRef="#br1" timeOffset="8332.2756">13359 6525 795 0,'-24'-12'92'16,"24"12"-8"-16,0 0-17 0,0 0-14 0,-8-26-13 15,8 26-3-15,0 0-2 16,0 0 2-16,27-22-5 0,-27 22-4 0,0 0-6 15,39-10-4-15,-39 10-2 0,37-4-3 0,-12 3-1 16,3 1-2-16,4 0 0 0,5 3-1 0,4-1-1 16,2 1-2-16,1-1-2 0,5 0 0 0,1 1 2 15,1 1 1-15,1-1 0 0,3 1 3 0,-2 0-2 16,3 1 2-16,-4 0 0 0,-1 2-2 0,-3-2-2 16,-4 2-1-16,-3 4-2 0,-2-2 1 15,-5 3-3-15,-2 0 1 0,-4 3-2 0,-2-1 2 16,-26-14-3-16,39 33 3 0,-39-33-2 0,29 35 2 15,-29-35 21-15,16 39-37 0,-16-39 37 16,-2 44-37-16,2-44 13 0,-18 46 5 0,0-21-6 16,1 1 6-16,-12 2-7 0,-1 2 6 0,-7 2-5 15,-4 0 6-15,-5 1-7 0,-3 2 7 0,-4-1-7 16,-4 1 6-16,-3-2-4 0,0 1 5 16,-2-2-5-16,7-1 10 0,2-3-5 0,8-5 5 15,6 2-7-15,9-2 1 0,30-23-8 0,-37 33-6 16,37-33-27-16,0 0-35 0,2 43-75 0,-2-43-159 15,0 0-155-15,58-6 3 0,-28-24 384 0</inkml:trace>
  <inkml:trace contextRef="#ctx0" brushRef="#br1" timeOffset="354817.3193">16184 6601 270 0,'0'0'80'0,"28"-16"15"16,-28 16-43-16,27 0-6 0,-27 0-15 0,27 4-2 15,-27-4-11-15,30 0-1 0,-30 0-5 0,32 7-3 16,-32-7 5-16,35 5-10 0,-35-5 5 0,37 9-7 15,-37-9 0-15,43 9 6 0,-18-6 8 0,1 2 8 16,1-1 7-16,3 1 3 0,2-5 3 16,7 4 2-16,0-4 2 0,8 2-2 0,3-6-5 15,7 2-8-15,-2-3-5 0,5 1-5 0,-4-1-20 16,6 2 17-16,-3-1-19 0,5 1 17 0,-1-1-1 16,1 2-1-16,2 1-3 0,-4-1-2 0,3 4-3 15,1-1 1-15,-3 3-2 0,3-1 2 0,-2 4 18 16,-2 0-19-16,-2 2 18 0,-3 2-18 0,-1-1-1 15,-3 1 3-15,1 5-1 16,-5-4 0-16,3 2 0 0,-1 2-14 0,2-2 12 16,2 0-11-16,-4 0 15 0,6 2 9 0,0-2 7 15,3 0 5-15,0-3 1 0,9 3-4 0,-7-5-5 16,7 3-1-16,-5-5-4 0,1 4-2 0,1-6-1 16,1 2 0-16,1 0-5 0,-3 2 1 0,1-4-5 15,-1 2 2-15,1-1-3 0,-4 2 1 0,0-2-2 16,-7 1 2-16,-4 3-16 0,-9-6-12 15,-1 6-23-15,-16-10-36 0,9 16-41 0,-34-16-89 16,0 0-162-16,37 13 39 0,-37-13 265 0</inkml:trace>
  <inkml:trace contextRef="#ctx0" brushRef="#br1" timeOffset="356114.7622">20093 7031 672 0,'0'0'30'16,"0"0"-5"-16,16-25-11 0,-16 25-16 0,0 0-9 16,0 0-17-16,0 0-21 0,0 0-25 0,0 0-12 15,0 0-3-15,0 0 17 0,-4-25 27 0,4 25 23 16,0 0 20-16,0 0 27 0,0 0 28 0,0 0 22 16,0 0 20-16,0 0-6 0,0 0-8 15,0 0-14-15,0 0-6 0,0 0-9 16,0 0-8-16,0 0-4 0,0 0-3 0,0 0-5 15,0 0-7-15,0 0-9 0,0 0-9 0,0 0-4 16,0 0 2-16,0 0 0 0,0 0 1 0,0 0-1 16,0 0-3-16,0 0 0 0,0 0 0 0,9 29 0 15,-9-29 3-15,0 0 12 0,0 0 11 0,0 0 9 16,0 0 5-16,27 23-5 0,-27-23-5 16,0 0-3-16,24 7-6 0,-24-7-2 0,25 3-5 15,-25-3-4-15,30 4-3 0,-30-4-4 0,31 3-2 16,-31-3-1-16,30 4 0 0,-30-4-1 0,30 7 0 15,-30-7 1-15,32 7-3 0,-32-7 2 0,31 10-1 16,-31-10 1-16,36 14 1 0,-36-14 2 16,42 16-1-16,-15-9 2 0,0 4-4 0,1-2 3 15,2-1-3-15,4 1 3 0,3 0-2 16,2-2 1-16,0 2-2 0,3-2 2 0,3 0-2 16,-1 5 1-16,5-3-1 0,-1 4 2 0,0-3-2 15,2 1 2-15,-3-1-4 0,5 4 3 0,-3 0-3 16,1-1 2-16,0 3-2 0,1-1 3 0,2 0-2 15,0 2 2-15,0-3-3 0,2 2 3 0,0 2-3 16,0-4 5-16,3 3-4 0,1 1 2 16,3-2-5-16,0 1 3 0,-2-1-2 0,2 2 2 15,-2 0-1-15,6-3 5 0,-2 5 21 0,1-3-36 16,2 1 37-16,-1 1-38 0,-1-1 12 16,-1 1 3-16,0 2-3 0,-2-1 3 0,0 3-6 15,-2-2 4-15,-3 0-4 0,0 2 5 0,-3 2-3 16,3-3 5-16,-4 3-5 0,-1-4 3 0,-3 6-4 15,3-3 4-15,-5 3-4 0,1-1 6 16,-4-3-4-16,1 5 4 0,-3-7-4 0,1 2 2 16,1-2-3-16,-1 1 4 0,1-5-5 0,-2 3 6 15,3-3-4-15,1 1 5 0,1-1 3 0,7-1 6 16,-5 2-2-16,3-1 2 0,-3-1-9 0,3-2 0 16,1 0-4-16,-2 2 3 0,0-2-4 0,-1 0 3 15,-4-1-3-15,-2-1 2 0,-3 2-3 16,-4-1 2-16,-3-1-2 0,-2-2 2 15,-4-1-3-15,-28-9 3 0,44 18-3 0,-44-18 4 16,30 14-4-16,-30-14 1 0,0 0 20 0,0 0-21 16,0 0 19-16,0 0-21 0,0 0-7 0,0 0-10 15,11 32-21-15,-11-32-25 0,0 0-47 0,-32-2-59 16,32 2-253-16,0 0 2 0,-28-18 88 0</inkml:trace>
  <inkml:trace contextRef="#ctx0" brushRef="#br1" timeOffset="357021.2311">22659 7478 862 0,'14'-26'21'0,"-14"26"-2"16,0 0-2-16,0 0-4 0,0 0-2 0,25-13-2 15,-25 13-3-15,0 0 2 0,0 0-1 0,0 0 2 16,0 0-2-16,0 0-5 0,0 0-1 0,0 0-1 16,0 0 0-16,-28-8 7 0,28 8 13 0,0 0 11 15,-36 3 5-15,36-3 0 0,0 0-10 0,-28 7-5 16,28-7-4-16,0 0-3 0,0 0-3 15,-25 9-2-15,25-9-5 0,0 0 1 16,0 0-1-16,0 0 4 0,0 0 7 0,0 0 5 16,0 0 6-16,0 0 7 0,0 0 0 0,0 0 0 15,0 0-5-15,0 0-6 0,0 0-8 0,0 0-2 16,0 0-3-16,27 23-2 0,-27-23-4 0,0 0 1 16,28 14-2-16,-28-14 2 0,28 19-1 0,-28-19 2 15,39 21-2-15,-39-21 3 0,46 27-3 16,-19-15 1-16,3 8 21 0,4-5-39 0,-1 3 39 15,3 1-39-15,-1 1 15 0,1-1 2 0,3-1-3 16,1 1 4-16,-1 0-4 0,4 1 4 0,1 1-3 16,2 2 5-16,-3-4-2 0,3 4 4 0,-6-3-2 15,3 1 3-15,-4 0-6 0,-2 0 4 16,0-2-7-16,1 2 3 0,-7 1-3 0,0-1 2 16,-3 0-3-16,-28-21 3 0,44 35-3 15,-44-35 3-15,36 28-3 0,-36-28 3 0,28 30-3 16,-28-30 2-16,0 0-1 0,23 32 0 0,-23-32-1 15,0 0 3-15,0 0-2 0,-5 25 3 0,5-25-1 16,0 0 0-16,-27 14-1 0,27-14 1 0,-35 7-2 16,35-7 2-16,-55 7 0 0,18-2 3 0,-10-1 4 15,-6 1 0-15,-7-3 1 0,-7 3 1 0,-6-3 1 16,-1 1 3-16,-6-1 1 0,6 0 1 16,-2-2-1-16,5 3-3 0,2-3 1 15,8-3-4-15,7 3-1 0,8-4-4 0,8-1-3 16,6 0-1-16,8-1 0 0,24 6-1 0,-30-10 2 15,30 10-1-15,0 0-1 0,0 0 0 0,0 0-1 16,0 0-2-16,-20-27-1 0,20 27-7 0,0 0-3 16,0 0-5-16,0 0-5 0,0 0 0 15,0 0-6-15,0 0 0 0,0 0 0 0,0 0 0 16,37-8-4-16,-37 8-5 0,29 8-6 0,-29-8-5 16,31 13-2-16,-31-13 0 0,36 16-7 0,-36-16-13 15,39 15-32-15,-39-15-51 0,0 0-206 0,44 20-1 16,-44-20 159-16</inkml:trace>
  <inkml:trace contextRef="#ctx0" brushRef="#br1" timeOffset="387255.4671">20187 4912 837 0,'0'0'127'0,"3"-28"-96"0,-3 28-15 0,0-34 13 16,0 34-11-16,4-31 0 0,-4 31 3 0,0 0 6 0,2-30 18 15,-2 30 12-15,0 0 2 0,0 0-6 16,0 0-13-16,0 0-9 0,0 0-1 0,-13 44-15 15,4-20 14-15,6 15-13 0,-6 5 1 0,2 11 4 0,-2 1-10 16,4 8 11-16,-4 2-11 0,0 3 10 0,-3 3-19 16,-1-3 7-16,-1 0-13 0,-2-2 11 0,2-7-10 15,0-6 9-15,1-12 14 0,6 1-27 16,0-17 32-16,7-26-30 0,2 37 12 0,-2-37 1 0,0 0 1 16,0 0-4-16,0 0 5 0,0 0-5 0,0 0 6 15,0 0 1-15,12-40-18 16,-10 4 33-16,-2-9-36 0,2-8 27 0,1 0-11 15,3-3-8-15,-6-1 7 0,-6-1-12 0,-2-4 11 16,-5-1-10-16,-1-4 11 0,2-2-10 0,-4 1 12 16,0-3-13-16,-2 3-7 0,-1 2 26 0,3 10-26 15,3 7 29-15,6 6-10 0,7 12-7 0,5 6 4 16,-5 25-4-16,22-32 3 0,-22 32 1 0,33-24 1 16,-33 24-1-16,52-25 4 0,-17 11-3 0,6 3 0 15,1 1-1-15,1-1-3 0,1 4-2 0,0 2 1 16,-3 3-1-16,-2 2 0 0,-5 6 0 0,-6-1-3 15,-3 7 1-15,-25-12-2 0,37 34 0 0,-25-10-5 16,-12-24-2-16,6 55-9 0,-15-23 5 0,-5 5-4 16,-6 0 12-16,-6 3 20 0,-4 1-28 0,-4-3 33 15,-1-1-29-15,-3 0 10 0,1-3 6 0,2-3-7 16,1 1 5-16,6-4-4 0,1-3 3 0,27-25-3 16,-35 44 4-16,35-44-5 0,-16 39 3 0,16-39-3 15,5 33 2-15,-5-33-2 0,25 35 3 0,-25-35-3 16,41 36 3-16,-17-21-2 0,3-2 3 15,3-1-1-15,2 0 2 0,0 1 0 0,2-1 0 16,-1 0-3-16,1-1 3 0,-4 3-1 0,0-2 3 16,-3 1-2-16,1-1 3 0,-3 2-7 0,-25-14 3 15,44 30-2-15,-44-30 2 0,35 27-3 0,-35-27-11 16,34 22-31-16,-34-22-19 0,37 27-54 0,-37-27-78 16,34 7-130-16,-34-7-182 0,28-2 71 0,1 14 425 15</inkml:trace>
  <inkml:trace contextRef="#ctx0" brushRef="#br1" timeOffset="387724.2184">21258 5109 1144 0,'-28'21'339'0,"0"-24"-327"16,1-1-1-16,-1 1 8 0,28 3 3 0,-48-7 5 15,48 7-1-15,-46 0 3 0,46 0 3 0,-52 7-2 16,28 0-5-16,-3 0-4 0,27-7 3 0,-50 23-1 16,50-23 4-16,-46 39-7 0,25-15-1 0,-2 4-7 15,4 2 2-15,-1 0-5 0,4 6 3 0,2-5-6 16,3 3 3-16,4-3-8 0,4 1 3 16,3-2-4-16,3-4 1 0,4 1-3 0,-7-27 3 15,27 40-4-15,-27-40 3 0,39 30-2 0,-39-30 2 16,48 16 0-16,-22-12-1 0,4-8 0 0,1-5-1 15,0-3 2-15,7-7-3 0,-5-2 5 0,3-8-5 16,-3-2 4-16,-1-6-5 0,0 0 4 16,-4-2-3-16,-3 0 4 0,-3 6-4 0,-5-1 6 15,-1 4-6-15,-3 6 6 0,-13 24-4 0,12-39 3 16,-12 39-1-16,0 0 1 0,0 0-1 0,0 0 0 16,0 0-1-16,0 0-2 0,0 0 1 0,-30 32-2 15,14 3 3-15,-5 9-4 0,-1 7 7 0,-4 4-6 16,-1-3 7-16,1-1-9 0,3 1 7 15,7-8-7-15,3-7-3 0,12-8-12 16,1-29-9-16,17 39-2 0,-17-39-30 0,52 11-1 16,-28-29-64-16,35 13-30 0,-20-32-9 0,33 19-52 15,-15-24-49-15,-5-11-138 0,24 25 59 0,-34-30 345 16</inkml:trace>
  <inkml:trace contextRef="#ctx0" brushRef="#br1" timeOffset="387896.2871">21775 5178 1393 0,'-19'37'135'0,"-25"-9"-51"0,15 18-9 16,-11-4-21-16,8 8-8 0,-4 1-23 0,6 1-2 16,0-1-13-16,3 2 2 0,4-5-11 15,6-4-10-15,6-2 25 0,6-8-26 0,3-1 21 16,4-8-32-16,-2-25-18 0,21 37-13 0,4-18-28 16,-25-19-38-16,58 11-100 0,-38-36-70 15,12 4-231-15,15 9 81 0,-20-36 384 0</inkml:trace>
  <inkml:trace contextRef="#ctx0" brushRef="#br1" timeOffset="388333.726">21779 5044 1540 0,'0'0'27'0,"0"0"-26"0,0 0 4 0,0 0 13 16,0 0 18-16,48 27 18 0,-48-27 2 0,40 3-3 15,-40-3-15-15,41 11-15 0,-41-11-14 0,36 24 1 16,-36-24 0-16,26 36 7 0,-26-36-2 0,14 47 0 16,-10-19-3-16,-4 6 0 0,-4 1-5 0,-3 2 5 15,-5 0-7-15,-1-2 5 0,-2-1-4 16,-3-3 3-16,0 5-3 0,0-3 5 0,2-1-6 16,2-1 2-16,2-4-5 0,1-3 1 0,11-24-3 15,-14 34 2-15,14-34-4 0,0 0 0 0,-2 28-1 16,2-28-2-16,0 0-4 0,0 0 2 15,27-5 0-15,-27 5 3 0,32-28 5 0,-7 5-4 16,-1-7 5-16,3-5-7 0,1-2 6 16,1-2-3-16,-5 4 6 0,3-1-5 0,-2 6 4 15,-6 4-3-15,-1 0 0 0,-18 26 1 0,25-37 1 16,-25 37-2-16,0 0 1 0,23-25 1 0,-23 25 2 16,0 0 1-16,0 0 0 0,0 0 0 0,0 0-4 15,-4 37 2-15,4-37-3 0,-10 51 3 0,1-16-4 16,0-1 1-16,0 1-7 0,4-3-1 0,1-1-15 15,2-6-4-15,11 0-16 0,-9-25-3 16,25 35-20-16,-25-35-7 0,50 17-24 0,-50-17-33 16,71-5-60-16,-45-23-104 0,13 3-184 0,16 8 13 15,-21-29 385-15</inkml:trace>
  <inkml:trace contextRef="#ctx0" brushRef="#br1" timeOffset="388833.6691">22962 4447 1345 0,'0'0'215'0,"-25"9"-179"0,25-9-20 0,-25 53 3 15,15-16-2-15,1 8 6 0,-5 5 0 0,3 11 16 16,-5-2 12-16,4 9-28 0,-6-1 17 0,4 9-31 16,-4 0 4-16,4 3 13 15,2 0-15-15,1-1 11 0,-1-6-13 0,-1-3 3 16,3-6-7-16,1-5 6 0,2-5-7 0,1-7 6 15,1-11-8-15,5 4-8 0,-4-11 21 0,6-3-27 16,-2-25 27-16,0 28-14 0,0-28-3 0,0 0 1 16,0 0-3-16,0 0 1 0,0 0 1 0,0 0 2 15,0 0 2-15,2-28-3 0,-2 28-13 0,5-52 24 16,1 22-24-16,-1 1 25 0,2-3-10 16,2-2-4-16,0-1 3 0,0 0-2 0,1-2 4 15,6-2-6-15,4 2 5 0,3-2-6 0,3 6 4 16,1 5-2-16,-1 5 2 0,-1 9-1 0,0 2 1 15,-25 12 1-15,44-8 0 0,-44 8 0 16,46 6-2-16,-46-6 2 0,45 19-2 0,-45-19 1 16,42 28 0-16,-42-28-2 0,34 44-3 0,-22-19 5 15,-3 3-6-15,-5-1 7 0,-3 8-5 16,-6-2 2-16,-6 2-2 0,-6 4 5 0,-5-2-3 16,-4 2 4-16,-8-2-4 0,-1-2-11 0,-8-1 28 15,-1-1-26-15,-4-3 28 0,-5-2-13 0,0-3-4 16,2-4 3-16,3-3-4 0,3-4 2 0,6-5-6 15,6-6-7-15,8 1-13 0,0-11-25 0,25 7-28 16,0 0-32-16,0 0-46 0,-10-36-45 16,40 38-83-16,-30-2-188 0,44-33 32 0,2 31 363 15</inkml:trace>
  <inkml:trace contextRef="#ctx0" brushRef="#br1" timeOffset="389661.8301">23591 5453 1574 0,'0'0'72'0,"-45"-7"-23"0,45 7 1 15,-49-2-4-15,22 5-17 0,-3 1-11 0,-2 5 3 16,-3 1 3-16,3 6 0 0,-2 2-5 0,2 3-1 16,2-3-1-16,2 6 1 0,1 1-6 15,6 1-1-15,3 1-7 0,4 1 2 0,5-2-4 16,6 2-10-16,3-1 23 0,3-1-24 15,5-1 24-15,-8-25-13 0,24 42-3 0,-24-42 1 16,43 32-2-16,-15-21 3 0,2-6-3 0,0-3 1 16,4-4-1-16,-2-7-3 0,-2-3 0 0,2-4-5 15,-2-7 5-15,-2-2-6 0,1-6-12 0,-6-3 27 16,-2-3-28-16,-2 0 29 0,-1 0-9 0,-4 0-3 16,-3 2 8-16,-4 0-3 0,-2-2 6 15,-1 3-5-15,-2 1 4 0,1 1-5 0,1 6 2 16,-4 26-2-16,9-43 3 0,-9 43 0 0,0 0 5 15,0 0 2-15,0 0 2 0,0 0-1 16,0 0-4-16,0 0-2 0,-27 6-4 0,27-6 2 16,-12 33-1-16,12-33 1 0,-6 37 1 0,6-37 0 15,6 30-3-15,-6-30 4 0,17 25-4 0,-17-25 2 16,27 19 0-16,-27-19 1 0,32 12-1 16,-32-12 2-16,46 2 1 0,-18-2-1 0,1-5 1 15,-1 0-2-15,-3-1 0 0,-25 6-1 0,44-10 1 16,-44 10-1-16,34-11 1 0,-34 11-2 0,0 0 1 15,24-9-1-15,-24 9 1 0,0 0 2 0,0 0 0 16,0 0-1-16,0 0 1 0,0 0-3 16,0 0 1-16,0 0 0 0,-31 41-2 0,13-16 2 15,-3 4-5-15,-2 3 6 0,-1 2-4 16,1 3 6-16,-3 0-3 0,5 3-6 0,1 1 24 16,2-1-21-16,8-1 5 0,-3 0-3 0,8-9 0 15,0 3 0-15,8-7 0 0,-3-26 0 0,15 39 0 16,-15-39 0-16,40 23 0 0,-10-21 0 0,6-7 0 15,5-8 0-15,6-6 0 0,3-8 0 0,5-2 0 16,0-8 0-16,0 0 0 0,-6-4 0 16,-3 1 0-16,-5 4 0 0,-4-1 0 0,-7 4 0 15,-1 1 0-15,-5 2 0 0,-6 7 0 0,-18 23 0 16,21-30 0-16,-21 30 0 0,0 0 0 0,0 0 0 16,0 0 0-16,0 0 0 0,-24 20 0 0,6 4 0 15,-2 10-2-15,1 5-7 0,-2 5 17 16,-1 0-16-16,5 3 19 0,-1-1-11 0,6-4 0 15,5-3 0-15,5-5 0 0,5-6 0 16,-3-28 0-16,20 42 0 0,-20-42 0 0,39 25 0 16,-13-22 0-16,6-6 0 0,5-4 0 0,6-6 0 15,3-10 0-15,4-7 0 0,-6-3 0 0,4-9 0 16,-6 1 0-16,-1-5 0 0,-6 2 0 0,-5 0 0 16,-7 0 0-16,-5 2 0 0,-5-4 0 0,-6 6 0 15,-2 1 0-15,-7-5-25 0,4 12-75 16,-18-21-91-16,34 20-362 0,-32-2-61 0,5 5 52 15</inkml:trace>
  <inkml:trace contextRef="#ctx0" brushRef="#br2" timeOffset="625404.8236">24147 6277 847 0,'14'-26'54'0,"-14"26"7"16,7-29-5-16,-7 29-13 0,11-26-12 15,-11 26-5-15,0 0-10 0,16-32-5 0,-16 32-5 16,0 0-1-16,0 0-2 0,0 0 2 0,0 0 3 15,0 0 8-15,0 0 5 0,12-26 2 0,-12 26-3 16,0 0-7-16,0 0-4 0,0 0-1 0,0 0-1 16,0 0 4-16,0 0 7 0,0 0 3 0,2 26 5 15,-2-26-4-15,2 32-5 0,-2-32-6 16,0 46 3-16,-2-20-4 0,0 9 7 16,-1 2-5-16,-1 7 2 0,-1 2-12 0,-1 7 9 15,-1-2-11-15,-2 0 9 0,1-2 15 0,-1 1-34 16,0-6 31-16,2 0-31 0,0-7 14 0,0-2 8 15,1-8-4-15,6-27 2 0,0 36-6 0,0-36-1 16,0 0-3-16,0 0 1 0,0 0 3 0,0 0 2 16,0 0 12-16,0 0 10 0,0 0 8 15,0 0-2-15,18-29-8 0,-14-3-17 0,-1-9-3 16,-1 1-9-16,3-8-13 0,-3 2 31 0,3-1-29 16,-3 1 28-16,-2 0-9 0,0-1-7 0,-4-1 7 15,3 1-7-15,-1 1 6 0,2 4-6 16,3-1 5-16,3 1-5 0,1 3 6 0,2-1-7 15,1 5 5-15,5 1-4 0,-1 4 3 0,3 0-2 16,3 0 3-16,1 2-5 0,4 0 6 16,5 0-6-16,5 1 6 0,3-3-4 0,4 9 2 15,-1 0-1-15,1 2 0 0,-3 5 13 0,-1 3-33 16,-3 4 32-16,-5 4-33 0,0 1 18 0,-30 2 16 16,39 12-37-16,-39-12 33 0,21 27-35 0,-21-27 13 15,6 37 2-15,-10-11-11 0,-10 6-2 0,0 5-2 16,-13 3 8-16,-3 2 3 0,-5 1 13 0,-8-3-2 15,-1 2 10-15,-2 1-6 0,0 1 14 16,0-2-5-16,3-3 8 0,1-4-8 16,6-5 2-16,4-5-8 0,32-25 2 0,-42 38-5 15,42-38 0-15,-27 23-1 0,27-23-1 0,0 0-3 16,0 0 2-16,0 0 1 0,0 0 1 0,0 0 2 16,27 23-1-16,-27-23 2 0,37 5 4 0,-37-5 4 15,46 0 3-15,-19 0 1 0,5 2 2 16,-4-2-5-16,4 2 0 0,-4-2-2 0,1 5-5 15,-5 4 3-15,-24-9-1 0,41 30 1 0,-41-30 9 16,30 42-3-16,-17-17 4 0,-5 1-6 0,-4 6-17 16,0-2 29-16,-4 7-30 0,-2-2 28 0,0 4-15 15,-3-6-7-15,-1 1 5 0,-1-8-4 16,7-26 2-16,-7 43-3 0,7-43-1 0,0 26-2 16,0-26 1-16,0 0-10 0,0 0-2 15,0 0-13-15,27 0-20 0,-27 0-30 0,26-32-68 16,12 29-116-16,-26-24-253 0,4-3 12 0,-16 30 282 15</inkml:trace>
  <inkml:trace contextRef="#ctx0" brushRef="#br3" timeOffset="629939.9387">24211 7087 769 0,'0'0'59'0,"0"0"-24"0,-32-3-3 16,32 3 2-16,0 0-1 0,-30 7 1 15,30-7 2-15,-27 7 5 0,27-7 3 0,-34 9-2 16,34-9-7-16,-35 12-1 0,35-12 1 0,-35 21 3 16,35-21 2-16,-39 26 0 0,39-26-6 0,-43 39 1 15,18-19-7-15,6 8 4 0,-6-2-8 0,6 6 3 16,-1 0-11-16,6 3 1 0,1-5-10 0,6 3 1 16,2-3-7-16,7 0 3 0,3-4-6 15,6 3 4-15,3-5 20 0,4 1-35 0,-18-25 36 16,39 46-34-16,-39-46 10 0,47 38 4 0,-22-23-2 15,4-1 0-15,-3 0-3 0,4-4 4 0,2 1-4 16,2-2 4-16,1-6-2 0,1-3 0 16,1-3 1-16,-2-4-1 0,-3-6 3 0,-4-1-3 15,-1-5 3-15,-27 19-3 0,46-48 4 0,-23 13 11 16,-3-2-34-16,-1-5 32 0,-1-2-30 0,-4 2 15 16,0-4 9-16,-5 3-11 0,-2-1 10 15,-5 6-8-15,-6-1 8 0,-1 4-6 0,-6 1 5 16,-1 3-3-16,-4 2 2 0,16 29-3 0,-41-37 1 15,15 27-4-15,-6 6 1 0,0 6-5 0,-5 7-11 16,-9 5-11-16,3 9-28 0,-15-6-29 0,17 24-66 16,-19-30-107-16,21 13-216 0,18 4 19 0,-4-26 322 15</inkml:trace>
  <inkml:trace contextRef="#ctx0" brushRef="#br4" timeOffset="635107.7716">24039 8063 1036 0,'0'0'79'0,"0"0"-9"15,0 0-15-15,0 0-9 0,0 0-13 16,0 0-10-16,0 0-7 0,0 0-3 0,0 0-1 15,0 0-2-15,0 0-4 0,0 0-1 0,0 0-3 16,-18 30 6-16,18-30 3 0,-5 37 9 0,5-37 1 16,-7 35 3-16,7-35-5 0,-2 32 2 0,2-32-4 15,5 28 0-15,-5-28-5 0,0 0 0 0,0 0-2 16,30 28 4-16,-30-28 6 0,29 0 2 16,-29 0 2-16,40-16-2 0,-40 16-1 15,55-33-8-15,-25 10 1 0,4-4-11 0,0-1 4 16,-1-2-8-16,1-3 5 0,-2 1-4 0,-2 0 2 15,-2 1-4-15,-5 4 3 0,-23 27-8 0,30-37 1 16,-30 37-8-16,15-24-1 0,-15 24-4 0,0 0-3 16,0 0-9-16,0 0-12 0,-7-25-16 0,7 25-16 15,0 0-11-15,0 0-12 0,0 0-13 0,-18 35-18 16,18-35-25-16,0 0-84 0,2 32-114 16,-2-32 50-16,0 0 302 0</inkml:trace>
  <inkml:trace contextRef="#ctx0" brushRef="#br4" timeOffset="635420.4759">24095 8341 890 0,'0'0'68'0,"0"0"-30"0,-7-32-2 0,7 32 17 16,0 0 15-16,0 0 8 16,0 0-2-16,0 0-1 0,0 0-12 0,0 0-13 15,0 0-14-15,-5 27-2 0,5-27 2 0,-9 44 9 16,-1-18-5-16,3 6-23 0,-11 1 33 0,5 8-32 16,-3-6 27-16,1 9-11 0,-1-9-20 0,0 4 2 15,-4 0-8-15,4-4 5 0,0-7-7 0,6 1 0 16,10-29-6-16,-9 36 1 0,9-36-7 0,0 0-7 15,21 25-19-15,-21-25-17 0,46-7-28 16,-25-19-50-16,34 20-123 0,-16-24-273 0,7-5 11 16,4 4 254-16</inkml:trace>
  <inkml:trace contextRef="#ctx0" brushRef="#br5" timeOffset="640483.6111">24037 9477 746 0,'0'0'92'16,"0"0"9"-16,11-28-16 0,-11 28-9 0,0 0-15 16,0 0-12-16,12-25-8 0,-12 25-5 0,0 0 3 15,0 0-2-15,-7-24-2 0,7 24-3 16,0 0-1-16,0 0-2 0,-25-20-20 15,25 20 17-15,0 0-20 0,-26-7 21 0,26 7 3 16,0 0 2-16,-39-14 3 0,39 14-5 0,-29-9-2 16,29 9-6-16,-32-12 0 0,32 12-4 0,-30-14 1 15,30 14-5-15,-28-16-1 0,28 16-4 0,-27-18-1 16,27 18-3-16,-26-8-2 0,26 8-1 0,-27-6-1 16,27 6-1-16,-30 4 0 0,30-4 2 0,-35 14-3 15,35-14 2-15,-43 32 0 0,15-9-1 16,-6 1 15-16,-3 8-29 0,-4 1 26 0,-1 6-25 15,-1-2 11-15,4 4 9 0,0-3-3 0,2 1 6 16,4-5-5-16,1 3 5 0,5-4-6 16,4-1 1-16,7-2-5 0,7 0 3 0,8-2-5 15,2-2 3-15,6 1-3 0,-7-27 5 0,30 44-6 16,-5-25 5-16,5 0-3 0,4-5 1 16,5-3 0-16,0-6-1 0,5-3 2 0,1-4 0 15,1 1-2-15,0-5 2 0,1 1-1 0,-1-2-2 16,-1-4 3-16,-3 1-3 0,-3-6 3 0,-2 4-1 15,-3-2 1-15,0-1-1 0,-9 0 0 0,-1-1-1 16,-24 16 3-16,34-23-3 0,-34 23 4 0,25-23-4 16,-25 23 1-16,0 0 0 0,21-37 0 0,-21 37 0 15,12-26 1-15,-12 26-1 0,0 0 2 16,16-36-3-16,-16 36 2 0,0 0-1 16,0 0 1-16,0 0 1 0,0 0-2 0,0 0 2 15,0 0 0-15,0 0 0 0,0 0 0 0,0 0 0 16,0 0-1-16,6 30 1 0,-6-30-3 0,0 50 3 15,-2-19-4-15,0-1 5 0,0 7-6 0,-1-2 5 16,1 1-5-16,0-3 3 0,-3-5-2 0,3 0 4 16,-1-3-4-16,3-25 3 0,0 37-3 15,0-37 3-15,5 30-3 0,-5-30-1 0,0 0-14 16,0 0-22-16,16 25-28 0,-16-25-16 0,0 0-36 16,0 0-58-16,35-28-224 0,-35 28-122 0,22-48 65 15,-22 48 435-15</inkml:trace>
  <inkml:trace contextRef="#ctx0" brushRef="#br0" timeOffset="646075.4453">23373 10863 1016 0,'0'0'38'0,"0"0"-15"0,-2-33-10 0,2 33-3 15,16-32 2-15,-16 32-1 0,27-35 1 16,-27 35-7-16,23-30-1 0,-23 30-4 0,0 0 2 16,19-25-2-16,-19 25 6 0,0 0 13 0,0 0 19 15,0 0 15-15,0 0 11 0,0 0-3 0,0 0-7 16,0 0-4-16,0 0-12 0,0 0-10 0,0 0-8 15,0 0-4-15,-25-5 1 0,25 5 4 0,0 0-1 16,-30 33-1-16,30-33-7 0,-17 34-1 0,17-34-7 16,-15 42 2-16,10-14-5 0,3 2 4 15,0 2-7-15,4 5 6 0,2 5-8 0,-1-1 7 0,1 3-7 16,-1-6 6-16,1 1-5 0,0-5 7 0,-3 1 15 16,1-5-27-16,0 0 34 0,1 0-32 0,-3-30 12 31,2 47-1-31,-2-47-6 0,5 37 3 0,-5-37-2 15,0 0 1-15,6 28-1 0,-6-28 0 0,0 0 1 16,0 0 0-16,0 0 1 0,0 0 3 16,0 0 1-16,0 0-1 0,5-35 2 0,-5 9-5 15,0-9 4-15,0-1 7 0,2-4-29 0,0-2 28 0,-1-2-28 16,3-2 13-16,-2-5 9 0,1-2-9 0,-1-4 8 16,3 3-7-16,1 1 6 0,-1 0-7 0,2 0 9 15,2 2-9-15,-2 4 7 0,2 3-6 0,3 3 5 16,2 2-5-16,4 4 5 0,0 4-5 15,1 2 5-15,1 5-6 0,-20 24 5 16,42-37-4-16,-42 37-16 0,41-25 33 0,-41 25-33 16,41-14 33-16,-41 14-16 0,37-7 0 0,-37 7-1 0,32 2 0 0,-32-2 1 15,28 8-16-15,-28-8 35 0,25 18-35 0,-25-18 34 16,23 30-16-16,-23-30-3 0,21 39 4 0,-21-39-5 16,18 47 5-16,-13-20-4 0,-3 1 4 0,0 0-4 31,-4-1 4-31,-2 1-5 0,-1-4 6 0,-5 1-3 15,-1 0 2-15,11-25-3 0,-30 45 4 0,30-45-4 16,-37 39 4-16,12-23-2 0,25-16 1 16,-44 23-1-16,44-23 1 0,-41 21-2 0,41-21 1 15,-37 12-1-15,37-12 1 0,-29 6-1 0,29-6 3 0,0 0-1 16,-26 1-2-16,26-1 1 0,0 0-1 0,0 0-2 16,0 0 0-16,0 0-1 0,0 0 1 0,0 0 1 15,0 0 1-15,32-7 1 0,-32 7-1 16,35-3 0-16,-35 3 0 0,44 3-1 0,-17 1 0 0,-1-1-2 15,3 5 2-15,-4-1-1 0,1 3 2 0,-26-10-1 16,48 21 2-16,-48-21-2 0,46 28 2 0,-46-28-3 16,41 29 2-16,-41-29-1 0,26 24 1 0,-26-24 0 15,13 27 2-15,-13-27-2 0,1 28 3 16,-1-28-1-16,-21 35 2 0,21-35-4 0,-51 46 4 0,14-18 1 16,-6 2 9-16,-6-5 1 0,-1 3-6 0,-1-5 26 15,3-2-32-15,4 0 24 0,3-3-19 0,7-4-6 16,4-4-1-16,30-10-1 0,-42 13 0 15,42-13-1-15,-25 7-3 0,25-7-6 0,0 0-8 16,0 0-13-16,0 0-21 0,0 0-25 0,0 0-20 16,0 0-45-16,0 0-176 0,26-36-210 15,1 22 49 1,-8-19 323-16</inkml:trace>
  <inkml:trace contextRef="#ctx0" brushRef="#br6" timeOffset="650173.4387">23454 11779 1007 0,'0'0'63'0,"0"0"-29"0,0 0-10 0,0 0 8 16,2-25 13-16,-2 25 4 0,0 0-1 0,0 0 1 15,0 0-2-15,-5 29-1 0,5-29-5 0,-6 33-7 16,6-33-3-16,-7 51 6 0,0-19-7 0,7 10 12 16,-5 0-14-16,9 8 5 0,-8 4 5 0,6 6-34 0,-4-4 25 15,2 6-31-15,0-11 9 16,2 0 4-16,-2-5-11 0,0-5 5 0,2-3-6 16,1-4 5-16,-1-1-4 0,1-3 3 0,1-2-5 15,-1-1 4-15,-3-27-4 0,8 30-1 0,-8-30-10 16,0 0-13-16,0 0-22 0,0 0-20 0,21 31-20 15,-21-31-10 1,0 0-17-16,0 0-42 0,0 0-105 0,28-17-194 0,-31-8 37 16,3 25 357-16</inkml:trace>
  <inkml:trace contextRef="#ctx0" brushRef="#br6" timeOffset="650606.1551">23143 11772 1441 0,'0'0'86'0,"-39"-16"-49"0,39 16-11 16,0 0-8-16,0 0-6 0,-18-28 0 0,18 28 4 15,5-25 8-15,-5 25 0 0,13-30 2 16,-13 30-8-16,23-31 1 0,-23 31-2 0,39-34 6 16,-9 20 3-16,5-5 2 0,6 3-5 0,1 0-3 15,4 4-6-15,2-1-1 0,2 5-5 0,1 1-1 16,-3 1-4-16,0 1-2 0,-2 5 0 0,-5 0-1 16,-2 2 0-16,-6 1 1 0,-1-1 0 0,-5 0 1 15,-27-2-1-15,46 7-1 0,-46-7 1 16,41 7-3-16,-41-7 2 0,33 7 0 0,-33-7 0 15,0 0 0-15,27 3 1 0,-27-3-2 0,0 0 0 16,0 0-3-16,0 0-3 0,0 0-5 0,0 0-7 16,0 0-6-16,0 0-14 0,0 0-23 0,0 0-15 0,0 0-13 15,0 0-20-15,-18 36-57 0,-12-42-115 0,30 6-206 16,-25 34 38-16,25-34 337 0</inkml:trace>
  <inkml:trace contextRef="#ctx0" brushRef="#br6" timeOffset="651062.9659">22774 12698 987 0,'0'0'107'16,"0"0"-30"-16,0 0-19 0,0 0-11 15,0 0 4-15,0 0 8 0,0 0 4 0,0 0 9 16,0 0-9-16,0 0-18 0,32 18-3 0,-32-18-6 16,48-9-3-16,-18-3 2 0,11 1-11 0,3 1-6 15,9-3 0-15,2-2 4 0,11-1-4 0,4-9 5 16,5 2-11-16,8-2-2 0,-1 1-5 0,3-1 2 15,1 2-4-15,-2 0 2 16,1 2-5-16,-4 2 1 0,-5 3-1 0,-5 2 1 16,-9 0-1-16,-9 2 0 0,-7 1-1 0,-7 2 2 31,-7 4-2-31,-7 1 2 0,-25 4-1 0,25-3 0 16,-25 3 1-16,0 0-1 0,0 0 1 0,0 0 0 15,0 0-2-15,0 0-3 0,0 0-6 0,-27 14-7 16,27-14-3-16,-46 18-2 0,14-6 1 0,4 2-4 15,-4-4-7-15,5 6-7 0,-1-10-7 16,28-6-23-16,-44 10-39 0,44-10-92 0,0 0-110 0,-27 7-197 16,27-7 57-16,0 0 387 0</inkml:trace>
  <inkml:trace contextRef="#ctx0" brushRef="#br7" timeOffset="655215.212">23210 13200 1080 0,'0'-24'115'0,"0"24"-74"16,0 0-19-16,0 0 1 0,0 0 11 0,0 0 9 15,0 0 7 1,0 0-2-16,0 0-5 0,0 0-10 15,0 0-13-15,0 0-8 0,0 0-7 16,-7-27 2-16,7 27 8 0,0 0 5 0,0 0 4 16,0 0-3-16,0 0-3 0,0 0-3 0,0 0-4 15,0 0-3-15,0 0-2 0,0 0 0 0,0 0-2 0,0 0 0 16,0 0-2-16,0 0-2 0,0 0-1 0,0 0 0 16,0 0 3-16,12 27 3 0,-12-27 0 0,23 44 4 0,-10-16-8 15,4 7 5-15,1 2-9 0,-2 5 6 16,0 2-5-16,-4 0 5 0,1 6-7 0,-1 1 6 15,-5 2-7-15,-3-2 9 0,-2 5-7 0,-1-5 9 16,-2-3-6-16,1 1 11 0,-2-5-1 0,0-5-9 16,2-9 29-16,2 0-33 0,-2-30 24 0,7 42-17 15,-7-42-5 1,16 35 3-16,-16-35-1 0,0 0-1 0,30 27 2 16,-30-27-1-16,0 0 0 0,30-4 4 15,-30 4-1-15,0 0 1 0,35-23 1 0,-35 23-1 16,25-30 0-16,-25 30-2 0,23-39 0 0,-23 39 12 15,23-40-29-15,-23 40 28 0,22-42-29 0,-22 42 13 16,21-50 6-16,-12 24-6 0,1-4 5 0,1-5-5 16,0-4 2-16,3-3-2 0,2-6 5 0,1-1-6 15,5-4 8-15,2-3-8 0,7-2 10 16,2-1-11-16,4 3 9 0,2 0-9 0,2 6 6 0,-2 5-4 0,0 8 5 16,-4 3-5-16,-6 8-11 0,-4 6 27 15,-25 20-26-15,31-21 27 0,-31 21-16 0,0 0 2 16,0 0-3-16,0 0 1 0,0 0-5 0,0 0-4 15,0 0-5-15,0 0-7 0,0 0-9 0,0 0-2 16,-16 28 13-16,16-28-34 0,-19 27 28 0,19-27-39 16,-18 28 20-16,18-28-19 0,-10 28-55 0,10-28-49 15,-7 25-101-15,7-25-185 0,0 0 34 0,5 40 362 0</inkml:trace>
  <inkml:trace contextRef="#ctx0" brushRef="#br1" timeOffset="662907.6282">1252 1095 685 0,'0'0'59'0,"-8"-24"-36"15,8 24-5-15,0 0-11 0,0 0 18 16,0 0 7-16,0 0 9 0,8-28 2 0,-8 28 0 15,0 0-6-15,0 0-3 0,0 0-5 16,0 0 1-16,0 0 0 0,0 0 1 0,0 0-3 16,0 0 5-16,0 0 4 0,9 28 7 0,-9-28 19 15,4 63-41-15,-6-22 20 0,2 13-40 0,0 4 0 16,0 8 6-16,0 2-11 0,0 4 10 0,0 4-13 16,2 0 13-16,-2 0-14 0,2-4 13 15,-1-9-13-15,3-1 8 0,3-11-6 0,-2-9-26 16,15 6-16-16,-15-18-57 0,20 10-32 0,-25-40-78 15,28 30-109-15,1-14-69 0,-29-16 199 0</inkml:trace>
  <inkml:trace contextRef="#ctx0" brushRef="#br1" timeOffset="663235.8831">1236 1030 1249 0,'-17'-24'20'0,"17"24"-7"0,0 0-12 0,26-41-2 16,-26 41 4-16,52-39-1 0,-20 18 10 15,3 5 4-15,2-5 11 0,4 9 0 0,-2-2-2 16,2 5-10-16,-1 6-6 0,1 3-4 0,-2 3-3 16,0 6 0-16,-4 7-2 0,-3 5 4 0,-2 11-7 15,-3 1 6-15,-6 11-7 0,-5 2 8 16,-5 5 12-16,-4 2-29 0,-9 1 30 0,-5 4-28 15,-5 2 8-15,-6 0 12 0,-9 4-6 0,1 1 15 16,-8-4-10-16,0 1 12 0,-5-6-6 16,4-1 9-16,-4-11-8 0,7 0 5 0,-1-12-15 15,4-1-1-15,6-6-6 0,23-25-2 0,-33 30-14 16,33-30-13-16,0 0-35 0,0 0-51 0,0 0-47 16,0 0-66-16,10-32-135 0,17 20-60 0,-15-34 272 15</inkml:trace>
  <inkml:trace contextRef="#ctx0" brushRef="#br1" timeOffset="663454.6607">2143 1449 1079 0,'0'0'307'0,"-32"18"-273"0,32-18-31 15,-16 46-2-15,13-18-3 0,3 0 10 16,-2-1 1-16,2 3 6 0,-2 1-4 0,2 3-2 15,0-1-10-15,0-1 3 0,2 0-5 0,0-2 4 16,0-2-4-16,-1 0-1 0,6-3-24 0,-7-25-2 16,13 40-22-16,-13-40-18 0,0 0-20 0,0 0-55 15,32 25-49-15,-32-25-121 0,5-35-63 0,-5 35 215 16</inkml:trace>
  <inkml:trace contextRef="#ctx0" brushRef="#br1" timeOffset="663611.0523">2262 872 1225 0,'0'0'31'0,"0"0"-17"15,-25 28-15-15,25-28-1 0,4 26-2 0,-4-26 0 16,16 29-12-16,-16-29-25 0,35 28-63 16,-35-28-139-16,42-6-184 0,5 17 0 0,-21-30 427 15</inkml:trace>
  <inkml:trace contextRef="#ctx0" brushRef="#br1" timeOffset="663952.9258">3301 796 1129 0,'-30'-19'83'15,"30"19"-59"-15,-30-43 2 0,30 43 8 0,-30-40 12 16,30 40 1-16,-28-34-8 0,28 34-7 16,-32-24-3-16,32 24-4 0,-32-7-3 15,32 7-5-15,-34 7 0 0,34-7 5 0,-37 26-3 16,37-26 0-16,-40 50-6 0,20-17 1 0,-3 4-5 16,0 7 8-16,0 5-6 0,3 4 8 0,-1 4-13 15,4 1 8-15,-1 2 4 0,4 5-27 0,1 0 25 16,3 0-28-16,1-3 8 0,2-1 7 0,5-1-9 0,4 0 9 15,1-4-9-15,3-6-8 0,6-4-14 0,-1-11 3 16,10 5-41-16,-7-15-2 0,20 10-39 16,-34-35-69-1,58 35-131-15,-24-19-187 0,-8-18 55 0,15 20 428 0</inkml:trace>
  <inkml:trace contextRef="#ctx0" brushRef="#br1" timeOffset="664135.9049">2829 1485 1242 0,'0'0'109'0,"-55"-21"-25"0,55 21-26 16,-37-13-6-16,37 13-3 0,0 0-17 15,0 0-12-15,0 0-14 0,0 0-8 0,0 0-1 16,0 0-1-16,0 0 2 0,38-17-3 0,0 8-13 16,4-7-21-16,18 5-33 0,-8-17-50 15,29 21-70-15,-26-30-94 0,16 13-198 0,7 9 66 16,-21-22 414-16</inkml:trace>
  <inkml:trace contextRef="#ctx0" brushRef="#br1" timeOffset="664391.5839">3914 532 1214 0,'-32'-23'41'15,"6"11"4"-15,-6-2 5 0,32 14 7 0,-51-7 4 16,51 7-14-16,-50 17-9 0,25 4 0 0,-8 2-7 15,2 12 2-15,-2 9-12 0,6 11 5 0,-1 5-9 16,7 5 8-16,-1 7-13 0,5 8 7 0,-1 6-1 16,4 4-23-16,1-1 16 0,3 5-19 31,4-3 2-31,1 1 12 0,5-4-12 0,-2-10 9 16,4-6-15-16,3-9 7 0,4-5-20 0,-2-12-17 15,13 2-16-15,-6-18-8 0,14 10-32 0,-28-40-61 16,48 41-46-16,-48-41-150 0,34-13-95 0,1 13 138 15,-26-37 312-15</inkml:trace>
  <inkml:trace contextRef="#ctx0" brushRef="#br1" timeOffset="664581.955">3294 1395 1361 0,'-53'10'91'0,"53"-10"-67"16,0 0-24-16,0 0-3 0,0 0 9 15,0 0 10-15,0 0 13 0,43 15 7 0,-43-15-2 16,48-4-5-16,-20 0-8 0,7 1-8 16,4-4-5-16,4-4-4 0,1-1-3 0,4-4-22 15,7 7-36-15,-11-19-62 0,29 28-109 0,-31-23-188 16,18 4-94-16,6 12 192 0</inkml:trace>
  <inkml:trace contextRef="#ctx0" brushRef="#br1" timeOffset="664964.9473">3923 1485 1369 0,'0'0'19'0,"0"0"-18"16,0 31-1-16,0-31 5 0,27 14 7 15,-27-14 8-15,42 6 10 0,-42-6 2 0,57-13-4 16,-25 1-2-16,7 0-4 0,-4-6 2 0,6 1 0 15,-7-6 0-15,-1 0-9 0,-4-2-1 0,-5 2-2 16,-4-1 8-16,-20 24 6 0,30-44 8 0,-30 44-1 16,14-45-5-16,-14 45-7 0,-7-36-7 0,7 36-7 15,-28-32 1-15,28 32-7 0,-48-23-12 0,18 18 16 16,-4 5 2-16,-1 5 3 0,-8 4 15 16,6 8-14-16,-4 3-3 0,4 6 3 0,-2 2-5 15,4 2 2-15,3 4-6 0,3-3 2 0,6-1-6 16,9-1 4-16,14-29-5 0,-7 45 3 0,7-45-3 15,20 43 2-15,-20-43-3 0,42 35 2 0,-12-25-2 0,6 3 1 0,8-8-7 16,-2-3-8-16,8-2-9 0,0-7-13 0,6 3-11 16,-8-12-29-16,19 16-14 0,-17-17-1 15,17 17-31-15,-22-25-29 0,18 22-83 0,-24-12-175 16,-2-11-24-16,15 23 287 0</inkml:trace>
  <inkml:trace contextRef="#ctx0" brushRef="#br1" timeOffset="665298.5659">4718 1427 1066 0,'-10'38'65'15,"-8"-2"-24"-15,9 6 2 0,-7-10 27 0,14 10 8 16,-12-18-7-16,14 10 6 0,0-34-31 0,-7 37-9 16,7-37-12-16,0 0-6 0,2 28-7 0,-2-28-4 15,0 0 0-15,0 0 2 0,0 0 5 0,0 0 4 31,27-25 5-31,-27 25-6 0,19-37-3 16,-7 13-9-16,1-4 1 0,-1-2-6 0,-1-2 4 0,1 2-3 16,-1-2 4-16,-1 1-4 0,1 1 3 0,0-6-4 15,-2 3 3-15,1-4-6 0,3 2 9 0,1 0-3 16,0 1 8-16,2 6-2 0,0 0-16 16,-16 28 27-16,28-37-33 0,-28 37 28 0,25-23-14 15,-25 23-3-15,0 0 0 0,32-20-4 16,-32 20-7-16,26-5-9 0,-26 5-19 0,39-7-18 0,-7 12-25 15,-32-5-27-15,66-1-56 0,-66 1-98 0,53-20-215 16,-18 27-5-16,-35-7 351 0</inkml:trace>
  <inkml:trace contextRef="#ctx0" brushRef="#br1" timeOffset="665657.9494">5189 1411 1147 0,'-28'33'108'0,"28"-33"-87"0,11 34 5 16,-11-34 10-16,32 21 7 0,-8-11 1 0,-24-10-9 15,54 7-2-15,-24-14 9 0,9 4-8 16,-4-11-3-16,9-4-6 0,-3-1-13 0,2-2-6 16,-3-8 6-16,-1 7-4 0,-3-5 5 15,-3 1-6-15,-6-1 9 0,-2 4 2 0,-25 23 11 16,19-38 3-16,-19 38 0 0,-5-36-8 0,5 36-4 15,-21-31-9-15,21 31-21 0,-36-21 13 0,36 21-18 16,-49-6 17-16,22 10 17 0,-3 6-16 0,-4 3 17 16,2 6-14-16,-3 6-2 0,3-1 5 15,2 6-5-15,3 2 6 0,4 0-7 0,6 1 2 16,4-1-5-16,8 0 2 0,5-4-6 0,4-2 3 16,-4-26-5-16,26 42-1 0,-26-42-7 0,51 30-5 15,-13-23-9-15,1-8-11 0,12 2-17 0,-1-15-18 16,22 18-90-16,-24-25-4 0,30 21-14 15,-29-30-72-15,13-5-126 0,4 22-20 0,-22-27 267 16</inkml:trace>
  <inkml:trace contextRef="#ctx0" brushRef="#br1" timeOffset="665986.1545">6202 1219 1037 0,'0'0'243'0,"-35"31"-152"0,3-8-26 0,13 16-8 15,-13-5-13-15,9 10 5 0,-9-6-12 0,9 5 13 16,-4-12-13-16,10 5-6 0,1-8-12 15,9 0-4-15,7-28-8 0,-2 42 0 0,2-42-5 16,12 25 0-16,-12-25-1 0,27 12 2 0,-27-12 0 16,39-7 2-16,-39 7 2 0,48-33 0 15,-20 10 5-15,2-5-3 0,-2-4 5 0,2 0-4 16,-3-1 6-16,0 1-4 0,-4 0 4 0,0 2-7 16,-4 0 1-16,-1 4-2 0,-18 26 1 0,28-41-1 15,-28 41-2-15,18-26-4 0,-18 26 1 16,0 0 0-16,0 0 3 0,0 0 3 0,0 0-1 15,0 0 0-15,2 30-6 0,-6-5 1 0,1 8-2 16,-3 2 3-16,1-1-4 0,1-2 3 0,3-3-5 16,4-2 2-16,6-2-19 0,-9-25-3 0,34 42-4 15,-10-30 0-15,8-5 3 0,6-14-6 0,9 4-40 16,1-19-21-16,23 12-36 0,-20-32-86 16,36 13-200-16,-21-15-105 0,-8-8 81 15</inkml:trace>
  <inkml:trace contextRef="#ctx0" brushRef="#br1" timeOffset="666158.1077">7065 861 1429 0,'-16'58'135'16,"-23"-3"-80"-16,13 12 2 0,-6-9 3 0,10 11-34 16,1-4 14-16,5 4-31 0,2-11 0 0,5-2 3 15,7-5-16-15,1-2-29 0,13 1-8 0,-3-13-6 16,14 5-32-16,-23-42-7 0,46 60-166 15,-46-60-6-15,34 26-118 0,-34-26-100 0,0 0 297 16,35 27 179-16</inkml:trace>
  <inkml:trace contextRef="#ctx0" brushRef="#br1" timeOffset="666330.0143">6693 1330 1726 0,'-23'-32'93'0,"23"32"-50"0,0 0-13 0,0 0-8 15,30-28-5-15,-30 28-8 0,34-13-6 0,-34 13-2 16,48-14-1-16,-18 9-9 0,5 0-16 16,-1-4-26-16,12 16-61 0,-20-26-93 15,36 31-259-15,-23-12-98 0,0-5 47 0,11 17 515 16</inkml:trace>
  <inkml:trace contextRef="#ctx0" brushRef="#br1" timeOffset="666970.6276">8588 1272 1300 0,'0'0'112'16,"0"0"-51"-16,0 0-10 0,0 0 7 0,-9-25 4 16,9 25-12-16,0 0-9 15,-30-32-5-15,30 32-6 0,-25-23-5 0,25 23-5 16,-32-17-2-16,32 17 2 0,-31-7-1 0,31 7 0 16,-34 3-5-16,34-3-4 0,-34 16-5 0,34-16 1 15,-35 28-4-15,35-28 2 0,-32 48-3 0,14-20 1 16,2 4-3-16,2 1 3 0,0-1-5 0,3 0 5 15,4-4-5-15,4-5 3 0,3-23-6 0,12 45-1 16,-12-45-9-16,34 30-4 0,-6-14-9 16,4-9-7-16,14 0-10 0,2-14-21 0,17 9-22 15,-10-23-36-15,25 21-40 0,-25-28-48 0,28 24-68 16,-17-6-141-16,-8-24 21 0,20 27 362 0</inkml:trace>
  <inkml:trace contextRef="#ctx0" brushRef="#br1" timeOffset="667267.6086">9167 1217 1315 0,'0'0'172'0,"-39"2"-83"0,39-2-11 0,-48 7-9 16,48-7-4-16,-40 12-19 0,40-12-9 0,-43 16-8 15,43-16-2-15,-35 26-8 0,35-26-4 0,-25 29-6 16,25-29-1-16,-11 33-4 0,11-33 3 0,2 41-6 16,-2-41 4-16,13 40-5 0,-13-40 2 0,31 35-2 15,-31-35 1-15,48 30-2 0,-19-17 2 16,-1-5-3-16,2-2 2 0,-2-3 0 15,2-3 0-15,-3-2 1 0,-27 2-1 0,44-12 0 16,-44 12-1-16,29-23 2 0,-29 23 0 0,19-24 1 16,-19 24-1-16,11-39 2 0,-11 39-3 0,3-46-1 15,-6 21-3-15,3 25 0 0,-14-45-4 0,14 45 0 16,-27-41-6-16,27 41-3 0,-34-37-7 0,34 37 1 16,-33-26-2-16,33 26 2 0,-25-13-1 15,25 13-9-15,0 0-30 0,0 0-30 0,0 0-32 16,0 0-41-16,0 0-37 0,53 2-200 0,-18 0-39 15,-10-25 142-15</inkml:trace>
  <inkml:trace contextRef="#ctx0" brushRef="#br1" timeOffset="667502.0677">9916 569 1323 0,'0'0'140'0,"-31"-32"-82"0,31 32-5 16,-29-2-2-16,29 2-2 0,-32 20-11 0,32-20-2 15,-46 49-3-15,20-8 1 0,-3 4-12 0,1 10 2 16,3 3-10-16,2 7 6 0,0 0-10 0,4 2 5 16,5 0-14-16,3-3-9 0,4-4 20 15,5-1-23-15,4-2 19 0,3-6-15 0,4-4-13 16,3-4-3-16,6-1-16 0,0-12-33 0,14 10-10 16,-32-40-12-16,67 53-38 0,-37-51-50 0,18 2-332 15,1 3 14-15,-6-23 244 0</inkml:trace>
  <inkml:trace contextRef="#ctx0" brushRef="#br1" timeOffset="668189.6753">10194 1147 1335 0,'-24'31'318'0,"-14"-27"-253"16,14 17-7-16,-6-9-12 0,30-12 0 0,-50 39-14 15,29-13 1-15,-4-3-8 0,7 4 2 0,2-3-11 16,6 1-3-16,4-2-7 0,6-23 2 15,2 44-4-15,-2-44 2 0,18 39-3 0,-18-39 0 16,33 33-2-16,-33-33 0 0,50 20-2 16,-22-15 0-16,6-7 1 0,1-1-2 0,1-8 1 15,-1-1-1-15,-1-6-1 0,1-5-3 0,-5 2 1 16,-1-7-5-16,-4-2 1 0,-6-2-4 0,1-5 3 16,-4 4-3-16,-2-3 6 0,-5 7-4 0,-2-3-12 15,-4 2 26-15,-1 3-28 0,-2 1 27 16,0 26-8-16,-2-39-2 0,2 39 7 0,0 0 0 15,-9-26 3-15,9 26 1 0,0 0 1 0,0 0 0 16,0 0-1-16,0 0 0 0,0 0-3 0,-16 32 0 16,16-32-2-16,0 0 2 0,9 30-2 0,-9-30 1 15,0 0-1-15,32 17 3 0,-32-17 1 16,39 7-8-16,-14-7 17 0,7-2-1 0,1-1-1 16,1-1 8-16,-4-1-12 0,0 2-1 15,-3-3 4-15,-27 6 1 0,42-5 1 0,-42 5-2 16,0 0-1-16,25-3 0 0,-25 3 1 0,0 0-1 15,0 0 1-15,0 0 0 0,0 0-2 0,0 0-3 16,0 0-3-16,0 0-1 0,-12 28 2 0,12-28-7 16,-20 44 12-16,4-16-6 0,0 5 0 0,-1-1 0 15,2 3 0-15,5-3 0 0,3 0 0 16,1-4 0-16,6 2 0 0,2-4 0 0,-2-26 0 16,16 46 0-16,-16-46 0 0,25 33 0 0,-25-33 0 15,34 11 0-15,-34-11 0 0,51-5 0 16,-21-6 0-16,7-3 0 0,0-7 0 0,2-4 0 15,0-3 0-15,-3-4 0 0,-3 1 0 0,-2-1 0 16,-7 2 0-16,1 0 0 0,-5 2 0 0,-4 5 0 16,-16 23 0-16,19-40 0 0,-19 40 0 15,4-25 0-15,-4 25 0 0,0 0 0 0,0 0 0 16,0 0 0-16,0 0 0 0,-32 2 0 0,32-2 0 16,-30 37 0-16,12-9 0 0,-2 2 0 0,1 0 0 15,5-4 0-15,14-26 0 0,-14 42 0 0,14-42 0 16,8 32 0-16,-8-32-16 0,31 21-18 0,-5-14-2 15,4-8-9-15,16 1-13 0,-3-18-34 16,21 14-36-16,-20-26-51 0,28 30-59 16,-33-33-45-16,22 10-147 0,-1 14 19 0,-23-24 315 15</inkml:trace>
  <inkml:trace contextRef="#ctx0" brushRef="#br1" timeOffset="668761.2086">11730 1182 1270 0,'-5'24'130'0,"-24"-8"-55"0,15 12-15 0,-11-1-14 16,9 8-2-16,-7-3-8 0,6 7 2 15,-1-4-12-15,4 5 5 0,3-6-15 0,4-1 2 16,2-5-9-16,7 1-2 0,-1-5-7 0,-1-24 2 16,11 39-3-16,-11-39 3 0,0 0-2 0,21 26 3 15,-21-26 2-15,0 0 2 0,0 0 3 0,0 0 5 16,29-24 4-16,-29 24-1 0,21-43 3 16,-9 15-6-16,-1-2 4 0,-1 0-3 0,-1 0 3 15,0 4-2-15,-5-2-2 0,-3-2-5 16,3 0-2-16,-4-3-7 0,2 1 2 0,0 0-4 15,-1 4 2-15,-1 28-1 0,7-42 1 0,-7 42 0 16,0 0 0-16,9-30 0 0,-9 30 0 0,0 0-2 16,0 0-14-16,0 0 13 0,25-14-13 0,-25 14 10 15,34-6-2-15,-34 6-5 0,51-10-1 0,-17 3 15 16,6-2-13-16,3 0 16 0,7-5-13 16,-1 3-6-16,4-1 1 0,-3-2-1 0,-4 2 2 15,-5-1 5-15,-6 3 5 0,-7-1 0 16,-28 11 4-16,34-12-1 0,-34 12 3 0,0 0 10 15,0 0 10-15,0 0 2 0,0 0-2 0,0 0-10 16,0 0-8-16,-27 12-1 0,3-1 4 0,-5 3 3 16,-4 4 0-16,-1 3-7 0,-1-2-5 0,5 7 0 15,1-3 0-15,29-23 0 0,-41 46 0 16,41-46 0-16,-21 42 0 0,21-42 0 0,-2 37 0 16,2-37 0-16,20 27 0 0,-20-27 0 0,44 16 0 15,-12-9 0-15,5-7 0 0,4 0 0 0,1-7 0 16,1 3 0-16,-4 1 0 0,0-1 0 0,-4 2 0 15,-1 1 0-15,-7 1 0 0,-27 0 0 0,33 7 0 16,-33-7 0-16,0 0 0 0,14 30 0 0,-14-30 0 16,-14 42 0-16,-2-14 0 0,-7 2 0 15,-7 5 0-15,-5 4 0 0,-6-2 0 0,-3 2 0 16,1-6 0-16,1-1 0 0,4-2 0 0,5-7 0 16,8-2 0-16,25-21-32 0,-27 24-52 0,27-24-74 15,0 0-176-15,0 0-296 0,27-7 42 0,-2-7 368 0</inkml:trace>
  <inkml:trace contextRef="#ctx0" brushRef="#br1" timeOffset="669926.2506">13981 1125 1287 0,'0'0'86'0,"0"-26"-74"0,0 26 14 0,0 0 5 16,-5-26 3-16,5 26-4 0,0 0-3 15,-20-30 6-15,20 30-2 0,0 0-2 0,-32-13-3 16,32 13-1-16,-35 6 3 0,8-1 3 0,27-5-2 16,-56 25-5-16,24-6 0 0,-9-1 0 0,4 10-9 15,-6-2 29-15,4 8-30 0,-3-3 23 0,3 8-16 16,2 0-8-16,3 0 3 0,2 1-9 0,6-1 2 15,3 1-8-15,5-1 3 0,7-2-6 0,2 0 3 16,8-4-3-16,4-4 3 0,6-3-4 0,-9-26 3 0,34 39-3 16,-6-29 2-16,6 1-1 0,5-9 2 0,5-8-1 15,5-4 1-15,3-8 2 0,3-6-3 16,-4-10 3-16,2-1-4 0,-3-9 5 0,-1 0-5 16,-3-4 6-16,-1 2-5 0,-8 2 4 0,-7 2-4 15,-5 9 5-15,-9 3-3 0,-6 3 4 0,-10 27-1 16,7-40-10-16,-7 40 14 0,-5-30-12 15,5 30 12-15,0 0 1 0,0 0-4 0,0 0-5 0,-30-12 0 0,30 12 0 16,0 0 0-16,-39 33 0 0,21-7 0 0,-5 8 0 16,0 6 0-16,0 3 0 0,0 1 0 0,7-4 0 31,4-3 0-31,5-7 0 0,9-2 0 16,-2-28 0-16,19 41 0 0,-19-41 0 0,50 25 0 15,-15-20 0-15,6-5 0 0,7-5 0 16,0-8 0-16,5-6 0 0,-2-4 0 0,-1-4 0 15,-1-2 0-15,-3-1 0 0,-5-2 0 0,-6 4 0 0,-1 0 0 0,-7 1 0 16,-3 6 0-16,-24 21 0 0,32-30 0 16,-32 30 0-16,0 0 0 0,0 0 0 0,0 0 0 15,0 0 0-15,0 0 0 0,0 0 0 0,0 0 0 16,-9 32 0-16,-5-2 0 0,-3 7 0 16,-3 1 0-16,1 5 0 0,1-6 0 0,4-2 0 15,1-2 0-15,6 1 0 0,4-6 0 0,3-28 0 16,-2 42 0-16,2-42 0 0,0 0 0 0,11 28 0 0,-11-28 0 15,0 0 0-15,0 0 0 0,0 0 0 0,0 0 0 16,15-28 0 0,-15 28 0-16,23-53 0 0,-5 16 0 0,0-5 0 0,3-2 0 0,0 2 0 0,-1-2 0 15,-2 3 0-15,-4-1 0 0,0 2 0 0,-2 1 0 16,1 5 0-16,-3 3 0 0,-10 31 0 0,18-41 0 31,-18 41 0-31,0 0 0 0,0 0 0 0,0 0 0 16,0 0 0-16,0 0 0 0,0 0 0 0,0 0 0 15,0 0 0-15,0 0-16 0,34 35-17 0,-34-35-32 16,30 32-18-16,-30-32-65 0,55 32-107 0,-55-32-269 16,53 16-47-16,-5-8 220 0</inkml:trace>
  <inkml:trace contextRef="#ctx0" brushRef="#br1" timeOffset="670348.399">15148 1208 1164 0,'30'27'72'0,"-30"-27"-16"0,36 15 9 15,-36-15 3-15,47 16-13 0,-22-12-19 0,9 5-3 16,-8-6-1-16,8 2-3 0,-2-3-11 15,5 0-6-15,0-4 1 0,4 0-1 0,-4-3 0 16,2 0-2-16,-7-4-4 0,-4-2 4 0,-28 11 12 16,32-17 7-16,-32 17 8 0,0 0-3 0,11-35-7 15,-11 35-6-15,-7-34-24 0,7 34 24 0,-25-37-33 16,25 37 24-16,-46-39-14 0,16 22-4 0,-5 3 5 16,-3 1-1-16,-2 3 5 0,-1 5 1 15,0 5 3-15,-1 5 3 0,1 7 1 0,-2 8 6 16,3 2 0-16,-1 14-12 0,4-1 23 15,1 9-25-15,6 0 16 0,5 5-9 0,9 1-9 16,6-5 3-16,8-2-7 0,9-6 3 0,13-6-4 16,10-1 2-16,10-5-4 0,12-7-2 0,13-4-10 15,8-13-19-15,16 6-47 0,-8-33-115 0,29 15-428 16,-7-13 13-16,3-8 198 0</inkml:trace>
  <inkml:trace contextRef="#ctx0" brushRef="#br1" timeOffset="671274.5363">17316 727 1031 0,'7'-23'225'0,"-7"23"-180"0,3-29-3 0,-3 29-2 16,8-34 8-16,-8 34 1 15,0 0 2-15,0 0 8 0,-2-25 4 0,2 25-7 16,0 0-18-16,0 0-15 0,0 0-10 16,-13 29-1-16,13-29-5 0,-16 56 3 0,4-14-4 15,-2 8 10-15,0 8-3 0,1 2 9 0,1-1-9 16,3 5 4-16,-2-3 5 0,3 3-24 0,1-2 21 16,1-1-24-16,3-3 7 0,-1-5 6 15,2-4-7-15,2-6 6 0,2-8-8 0,2-5 3 16,3-4-3-16,-7-26 2 0,12 37-2 0,-12-37 2 15,0 0-2-15,0 0 0 0,0 0 1 0,27 16 0 16,-27-16 1-16,0 0 0 0,0 0 2 0,23-37-1 16,-23 37 1-16,21-46-2 0,-10 16 2 0,-1-1-5 15,1-1 4-15,-1 0-5 0,3-1 5 16,-1 3-5-16,2 2 5 0,2 1-4 0,2 3 2 16,-18 24-2-16,39-39 2 0,-39 39-3 15,48-25 3-15,-23 15-3 0,-1 4 2 0,3 1-1 16,-2 5 0-16,0 2 1 0,-1 3-1 0,-24-5 0 15,43 21 1-15,-43-21 0 0,34 32-1 0,-34-32 2 16,24 35-1-16,-24-35 1 0,9 37-2 0,-9-37 3 16,-7 46-3-16,7-46 2 0,-32 42-1 15,7-21 3-15,-8 1-3 0,-6-1 4 0,-4 0-4 16,-3 0 2-16,0 0-2 0,-2 0 3 0,-1-3-3 16,3 1 2-16,0-1-3 0,3-2-2 0,3-1-7 15,6-4-9-15,9 1-16 0,0-12-20 16,25 0-45-16,0 0-72 0,0 0-138 0,0 0-250 15,36-26 46-15,-4 10 368 0</inkml:trace>
  <inkml:trace contextRef="#ctx0" brushRef="#br1" timeOffset="671679.646">17842 1375 1420 0,'-5'23'122'0,"5"-23"-117"0,0 0-8 16,24 16 2-16,-24-16 9 0,46 6 12 15,-15-5 6-15,-1-4 0 0,5-1-5 0,-1-1-12 16,1-2-7-16,2-2-1 0,2-3 1 0,-2-1 3 16,1-1 1-16,-8 0 6 0,0 0 0 0,-30 14 8 15,39-26 0-15,-39 26 5 0,21-25 2 16,-21 25 3-16,5-28-1 0,-5 28-3 0,-8-30-7 0,8 30-5 0,-23-30-6 0,23 30-19 15,-32-28 14-15,32 28-17 0,-39-21 29 0,14 14-14 16,0 1 15-16,0 5-12 0,0 2 1 0,25-1-1 16,-47 18-13-16,22 0 27 0,-2 3-26 15,-1 7 27-15,3 4-10 0,-1 3-6 0,3 2 5 16,1 2-7-16,3-1 3 0,6-1-5 16,5-3 3-16,4-6-3 0,6 0 1 0,5-3-2 15,-7-25 1-15,28 44-4 0,-28-44-1 0,46 32-9 16,-19-22-6-16,8 1-11 0,1-13-9 0,10 4-21 15,-4-23-25-15,22 19-48 0,-20-39-70 0,34 31-90 16,-25-18-158-16,2-13-6 0,14 22 300 0</inkml:trace>
  <inkml:trace contextRef="#ctx0" brushRef="#br1" timeOffset="672007.9387">18749 1287 1328 0,'-18'29'120'0,"-19"-15"-55"0,12 14-4 0,-9-11-7 15,11 6-9-15,23-23-13 0,-39 46 3 0,39-46-7 16,-21 37-4-16,21-37-15 0,-7 27-5 16,7-27-3-16,0 0 2 0,0 0 0 0,35 22 4 15,-35-22 1-15,43-1 1 0,-17-8 1 0,5-3-1 16,-1-6 0-16,2-1-4 0,-2-6 2 0,2 0-3 16,-4-3 4-16,0 2-4 0,-5-2 6 0,-1 1-2 15,-7 2 4-15,-15 25 1 0,23-40 3 0,-23 40-2 16,15-30 0-16,-15 30-1 0,0 0-2 0,0 0 0 15,0 0-2-15,0 0-1 16,0 0-3-16,0 0-2 0,0 0-2 0,0 0-1 16,-2 40-1-16,-2-15 3 0,1 7-5 0,1 3 2 15,-3 2-8-15,1 2-3 0,4 0-13 0,-2-6-6 16,9 2-10-16,2-10-3 0,11 5-18 0,-20-30-20 16,56 32-51-16,-56-32-77 0,85 0-141 0,-33-13-172 15,-3-17 53-15,19 14 427 0</inkml:trace>
  <inkml:trace contextRef="#ctx0" brushRef="#br1" timeOffset="672195.4567">19813 500 1408 0,'-25'20'199'15,"2"18"-162"-15,-2 5-19 0,4 11 8 0,-2 4-4 16,5 6 8-16,-1-1-10 0,3 4 9 0,-2-4-12 15,8 4-1-15,1-5-1 0,4 1-31 0,3-1-1 16,0-9-51-16,13 5-2 0,-6-21-22 0,23 19-111 16,-28-56-50-16,23 39-263 0,-3-13 27 0,-20-26 377 15</inkml:trace>
  <inkml:trace contextRef="#ctx0" brushRef="#br1" timeOffset="672351.7654">19422 1090 1522 0,'0'0'365'0,"0"0"-337"0,0 0-16 0,0 0 0 16,0 0 0-16,53 5 0 0,-11-8-9 15,11-6-2-15,11-1-2 0,9-3-6 0,5-4-23 16,14 10-46-16,-9-23-93 0,36 21-437 0,-22-7-14 16,1-3 163-16</inkml:trace>
  <inkml:trace contextRef="#ctx0" brushRef="#br1" timeOffset="673250.9702">21458 687 1187 0,'-28'-14'63'0,"28"14"2"0,0 0 0 16,0 0-6-16,0 0-9 0,0 0-10 16,0 0-1-16,0 0-1 0,0 0-10 0,0 0-6 15,-9 26 0-15,9-1 11 0,-3 10 0 0,3 6 5 16,-7 4-15-16,3 5 1 0,-1-1-10 0,-1 9 6 15,-1-2-10-15,-2 3-11 0,2-1 21 0,0-2-21 32,-2-5 24-32,4-3-11 0,0-6-6 0,-1-5 0 15,5-7-8-15,-1-5 4 0,2-25-3 0,0 31 0 16,0-31 1-16,0 0-1 0,0 0-1 0,0 0 0 16,0 0-1-16,0 0 0 0,0 0 5 0,0 0-2 15,0 0 2-15,30-28-2 0,-30 28 2 0,21-39-2 16,-21 39 2-16,25-47-3 0,-9 22 2 0,-16 25-4 15,30-46 5-15,-30 46-3 0,36-38 2 16,-36 38-1-16,37-34 0 0,-37 34-1 0,44-30 1 0,-44 30-1 16,46-21 0-16,-46 21 0 0,43-12-1 15,-43 12 0-15,37 0 1 0,-37 0-1 0,33 10-1 0,-33-10 1 0,32 16-2 16,-32-16 1-16,29 23 0 0,-29-23 0 0,17 30-2 16,-17-30 5-16,9 40-4 0,-9-40 3 0,-5 48-3 15,-2-22 4-15,-9 4-3 0,-4 0 6 0,-4-1-5 31,-5-1 6-31,-3-2-5 0,-1-1 4 16,-3-1-3-16,-1-2 3 0,3-5-3 0,3-3 2 16,0-5-1-16,5-2 0 0,1-3-1 0,25-4 0 15,-41 0-2-15,41 0-1 0,0 0-6 0,-28-21-10 16,28 21-8-16,-5-27-14 0,5 27-13 0,5-42-15 16,-5 42-19-16,20-51-33 0,11 40-51 0,-22-28-85 15,16 15-236-15,12 11 51 0,-17-18 340 0</inkml:trace>
  <inkml:trace contextRef="#ctx0" brushRef="#br1" timeOffset="673786.424">22323 1178 1325 0,'8'-33'229'0,"-8"33"-177"16,0 0-47-16,0 0 22 0,0 0 0 0,0 0-24 15,-28 10 30-15,28-10-31 0,-33 27 19 0,13-1 8 16,-5 1-4-16,4 6 6 0,-4 1-4 0,4 8 4 16,-4-3-12-16,4 6 1 0,-2-2-3 0,3 4 6 15,1-8-6-15,5-2 2 0,7-9-16 0,7-28 0 16,0 41-4-16,0-41 1 16,24 22-3-16,-24-22 1 0,43 8 0 0,-15-12 1 0,8-5 3 15,4-8-3-15,6-10 3 0,6-5-3 0,5-5 3 16,-4-5-4-16,-2 2 5 0,-1-4-5 0,-4 1 6 15,-4 3-5-15,-5-1 4 0,-7 4-4 16,-5 4 1-16,-3 3-6 0,-22 30 1 0,26-39-5 0,-26 39 4 16,0 0-1-16,0 0 4 0,0 0 1 15,0 0-4-15,0 0-2 0,-23 50-2 0,4-12 4 16,-6 15-1-16,-2 5 9 0,-3 9-8 0,2 9 9 0,-2 10-11 16,-2 2 11-16,2 11-11 0,0-6 14 0,-1-1 3 15,3-4-17-15,-2-9 19 0,3 0-20 0,-1-10 4 16,3-4 11-16,2-7-8 0,0-5 7 0,4-7-4 31,1-7 5-31,6-13-4 0,12-26 4 0,-18 30-3 16,18-30 3-16,0 0-1 0,0 0 0 15,0 0 2-15,-25-7-5 0,25 7-1 0,-19-35-1 16,6 7 1-16,1-4-4 0,-2-5 6 0,5-2-5 16,0-1 3-16,5-4-4 0,6-7 5 0,4 0-7 0,8-6 8 15,2-4 5-15,7-1-20 0,5 0 20 0,7 2-22 16,6 8 8-16,3 6-4 0,1 2-19 0,4 12-24 15,-11-12-56-15,25 26-105 0,-31-13-376 16,21-3 25-16,2 8 201 0</inkml:trace>
  <inkml:trace contextRef="#ctx0" brushRef="#br1" timeOffset="674941.2975">1490 3397 515 0,'0'0'139'16,"7"-24"-2"-16,-7 24-19 0,0 0-18 0,0 0-13 16,-13-30-16-16,13 30-7 0,0 0 1 15,0 0-6-15,-30-37-2 0,30 37-7 0,0 0-4 16,-19-28-9-16,19 28-3 0,0 0-5 0,-27-36 1 16,27 36 0-16,0 0 0 0,-28-30-2 15,28 30-2-15,-28-14-6 0,28 14-5 0,-32-3-2 16,32 3-5-16,-41 10-1 0,41-10-3 0,-48 27 0 15,20-4-1-15,-1 3 5 0,-2 9 0 0,-1 6 7 16,-2 3-2-16,4 5 6 0,2-1-6 0,5-4 4 16,5-5-10-16,7-6 0 0,6-5-7 0,5-3 3 15,0-25-5-15,18 35 3 0,-18-35-2 16,42 19 2-16,-14-17-1 0,8-4-1 0,3-6 3 16,5-8-1-16,2-11 3 0,2-6-3 0,3-8 3 15,1-8-5-15,1-7 6 0,0-6-5 16,-3-1 9-16,-4-1-6 0,-4-1 9 0,-3 5-8 15,-9 0 6-15,-1 4-4 0,-10 3-7 0,-5 4 19 16,-5 3-18-16,-2 6 15 0,-5 4-7 0,-4 8-5 16,2 28 3-16,-9-39-2 0,9 39-4 15,0 0 0-15,0 0 0 0,0 0 0 0,0 0 0 16,-28 6 0-16,28-6 0 0,-18 54 0 0,6-6 0 16,-1 8 0-16,-1 8 0 0,2 3 0 0,1-2 0 15,4 3 0-15,4-2 0 0,1-5 0 0,4-3-3 16,3-5-13-16,6-4-10 0,4-8 0 0,7-2-12 15,-1-8-1-15,6 1-12 0,-27-32-6 16,58 49-31-16,-58-49-15 0,69 27-54 16,-69-27-70-16,66-5-93 0,-31-2-182 0,-5-22 109 15,20 22 393-15</inkml:trace>
  <inkml:trace contextRef="#ctx0" brushRef="#br1" timeOffset="675144.4835">2184 3137 1676 0,'-28'0'56'16,"28"0"-31"-16,0 0-4 0,-34 37 0 0,34-37 6 16,-14 45-10-16,8-15 2 0,-1 2-7 0,4 3 4 15,-1-3-9-15,4 5 2 0,2-3-7 16,2 1 2-16,3-2-6 0,0-1 3 0,3 0-6 16,3-6 3-16,1-1-12 0,-14-25-5 0,30 37-18 15,-30-37-19-15,30 24-36 0,-30-24-63 16,41 11-95-16,-41-11-305 0,27-18 43 0,1 8 299 15</inkml:trace>
  <inkml:trace contextRef="#ctx0" brushRef="#br1" timeOffset="675285.1044">2159 2652 1507 0,'-49'-23'161'15,"49"23"-123"-15,-31-7-26 0,31 7-10 16,0 0-7-16,0 0-25 0,0 0-28 0,0 0-28 15,29 25-71-15,-29-25-101 0,39-7-250 0,3 16 12 16,-6-18 375-16</inkml:trace>
  <inkml:trace contextRef="#ctx0" brushRef="#br1" timeOffset="675597.5308">3436 2659 1423 0,'-48'-59'43'0,"29"30"1"0,-8-15 15 15,11 16 4-15,-9-9-3 0,10 9-20 0,-8 0-3 16,23 28-8-16,-45-39-2 0,45 39-5 0,-42-12-5 16,42 12-5-16,-41 12-4 0,41-12 2 0,-46 42-5 15,21-6 3-15,-3 15-3 0,0 9 5 0,-3 6-6 16,5 5 9-16,-3 3-9 0,5 2 9 0,1 1 4 15,0 1-20-15,1-3 15 0,5 1-19 0,3-6 3 16,6-4 7-16,5-1-8 0,3-9 1 16,7-3-18-16,2-7-8 0,9 0-13 0,-1-16-8 15,15 5-45-15,-32-35-56 0,66 37-67 16,-66-37-106-16,47-11-189 0,-8 9 53 0,-21-28 410 16</inkml:trace>
  <inkml:trace contextRef="#ctx0" brushRef="#br1" timeOffset="675769.3837">2892 3246 1621 0,'-46'-4'101'0,"46"4"-49"0,0 0-31 0,0 0-13 15,0 0-6-15,0 0-1 0,0 0-1 0,0 0 1 16,46-7 2-16,-12-1-2 0,9-10 2 0,6 0-3 16,10-5 3-16,4-3-7 0,6 0-10 15,-1-6-31-15,13 9-33 0,-14-14-40 16,26 28-100-16,-31-28-155 0,14 14-137 0,3 11 54 15,-17-21 456-15</inkml:trace>
  <inkml:trace contextRef="#ctx0" brushRef="#br1" timeOffset="676019.3918">4316 2356 1490 0,'-17'-24'45'0,"-12"-4"-32"16,6 1 4-16,-3-3 21 0,26 30 10 0,-46-35 8 15,46 35-6-15,-45-12-11 0,45 12-9 16,-46 16-11-16,46-16-1 0,-48 49-3 0,22-14 5 16,-4 16-5-16,1 11 7 0,-2 8-11 0,2 8 6 15,-3 5-12-15,2-1 5 0,2 3-12 16,1-2-6-16,6-6 15 0,2 2-16 0,8-6 16 16,6-3-4-16,5-5-15 0,3-5-3 0,8-2-36 15,-1-8 3-15,12 4-34 0,-10-22-26 0,20 19-66 16,-32-51-194-16,28 40-170 0,-8-13 19 0,-20-27 459 15</inkml:trace>
  <inkml:trace contextRef="#ctx0" brushRef="#br1" timeOffset="676222.5258">3615 3089 1709 0,'-28'-17'53'16,"28"17"-23"-16,0 0-15 0,0 0-3 0,0 0-2 15,0 0 6-15,0 0 4 0,0 0 6 0,39 8-2 16,-39-8-8-16,49 0-8 0,-15-3-7 16,3-2 1-16,6-6-3 0,6 0-4 0,4-3-12 15,6 0-12-15,-1-7-18 0,13 5-39 0,-11-8 6 16,22 20-79-16,-27-29-62 0,24 22-301 0,-13 0-9 16,-13-1 288-16</inkml:trace>
  <inkml:trace contextRef="#ctx0" brushRef="#br1" timeOffset="676597.5347">4415 3112 1124 0,'-15'35'347'16,"15"-35"-333"-16,0 0-13 0,0 0 4 0,0 0 7 16,0 0 9-16,24 21 7 0,-24-21 4 0,36 2 4 15,-36-2-5-15,48-5-4 0,-24-2-4 16,8 2-1-16,-3-4-1 0,2 2-4 0,-2-4-5 15,-1 2-5-15,0-5-1 0,1-2-3 16,-3-1 2-16,-26 17-2 0,43-42 3 0,-43 42-3 16,30-50-11-16,-18 26 33 0,-8-1-23 0,-4 25 32 15,-5-44-12-15,5 44-7 0,-23-41 0 0,23 41-6 16,-39-30 3-16,14 22-4 0,-2 2 0 0,1 8-2 16,-3 3-3-16,-1 4-1 0,2 5-3 15,-4 9 3-15,0 5-5 0,-1 4-7 0,-1 9 24 16,2 3-21-16,0 1 25 0,6 5-6 0,3-6-7 15,5 2 3-15,9-8-7 0,5-1 2 0,8-5-6 16,7-4 4-16,6-1-3 0,8-5-2 0,7-4-6 16,3-7-9-16,11-4-15 0,2-9-14 0,14 2-27 15,-10-25-96-15,31 27-17 16,-28-39-92-16,28 14-272 0,-7 6 101 0,-17-20 287 16</inkml:trace>
  <inkml:trace contextRef="#ctx0" brushRef="#br1" timeOffset="676925.7091">5420 3038 1554 0,'-34'0'59'0,"34"0"-17"16,-39 35 6-16,39-35-10 0,-39 53-2 15,18-21-22-15,3 7 1 0,-1-1 3 0,6 1 3 16,1-2-3-16,7-2 3 0,-1-1-16 0,4-3 1 16,2-1-6-16,4-3 2 0,-4-27-2 0,11 37 1 15,-11-37-1-15,0 0 2 0,17 30-2 16,-17-30 1-16,0 0 0 0,0 0 1 0,0 0 0 15,32-27 1-15,-32 27 2 0,25-44-5 0,-11 9 6 16,0-2-7-16,-1-2 6 0,-3 4-3 16,-4-2 8-16,-3 4-1 0,-3-3 5 0,0-1-4 15,-3 2 2-15,-1 2-3 0,-1 1 5 0,3 4-1 16,-1 5-7-16,3 23 10 0,-4-28-11 0,4 28-2 16,0 0-3-16,0 0 0 0,0 0 0 0,0 0 0 15,0 0 0-15,32-18 0 0,-32 18 0 0,48-10 0 16,-15 6-4-16,1-3-9 0,5 2-27 15,-2-2 6-15,9 3-26 0,-3-12-27 0,17 18-61 16,-25-32-110-16,31 20-305 0,-20-4 1 16,-4-8 285-16</inkml:trace>
  <inkml:trace contextRef="#ctx0" brushRef="#br1" timeOffset="677316.4588">5891 3008 1397 0,'-27'53'174'0,"27"-53"-145"0,-10 37 11 0,10-37 3 16,3 25 6-16,-3-25-9 0,0 0-7 0,27 21-4 16,-27-21-1-16,44 2-7 0,-14-8-4 0,6-4-6 15,2-1-6-15,1-5 0 0,-1 0-4 16,-3-3 1-16,0-2 0 0,-1 2 2 0,-2-1-3 16,-4 1-11-16,-28 19 23 0,36-32-25 15,-36 32 27-15,16-30-9 0,-16 30 0 0,0-28 3 16,0 28 0-16,-14-26 1 0,14 26-4 0,-31-25-1 15,31 25-3-15,-44-18 1 0,14 11-3 0,0 5 1 16,-2 2 1-16,0 2-1 0,0 5 2 0,2 6-5 16,0 2 3-16,2 5-1 0,-1 1 2 0,5 7-2 15,-1 2-12-15,4 4 23 0,3 1-22 16,5-4 22-16,5 6-8 0,4-1-5 0,4-1 1 16,7-3-4-16,6-4 2 0,-13-28-5 0,42 40-2 15,-8-27-6-15,3-6-3 0,12-2-5 16,-1-10-1-16,9 5-12 0,1-13-11 0,8 5 9 15,-1-15-16-15,3 3-9 0,-13-17-20 0,12 14-28 16,-23-19-18-16,18 17-15 0,-23-22-28 0,13 20-55 16,-17-8-84-16,-10-9-52 0,16 28 266 15</inkml:trace>
  <inkml:trace contextRef="#ctx0" brushRef="#br1" timeOffset="677622.8843">6845 2830 770 0,'0'0'266'0,"-24"-3"-103"0,24 3-25 16,-38 23-47-16,17 1-13 0,-13-4-18 0,8 15-19 15,-13-5 28-15,9 12-36 0,-2-5 19 0,7 5-19 16,2-5-16-16,5 2 3 0,6-7-9 0,5-2 1 15,7-30-8-15,2 42 0 0,-2-42-1 16,14 25 2-16,-14-25-3 0,0 0 2 16,37 14-3-16,-37-14 1 0,37-14-1 0,-12 0 0 15,3-8 0-15,3-8-5 0,0-3 4 0,0-2-5 16,0 0 5-16,-4-1-2 0,-2-1 5 0,-2 4-5 16,-4-2-10-16,1 5 27 0,-4 2-21 0,-2 3 30 15,-14 25-7-15,23-39 1 0,-23 39 6 0,0 0 0 16,0 0 2-16,0 0-2 0,0 0-6 15,0 0-15-15,0 0-3 0,-5 32 0 0,-3-4 0 16,0 4 0-16,1-2 0 0,1 0 0 0,4-6 0 0,2-24 0 16,11 44 0-16,-11-44 0 0,30 32-12 0,-30-32-2 15,59 12-6-15,-20-17-7 0,10-4-10 0,4-12-18 16,11 0-25-16,-4-21-28 0,22 21-75 0,-29-39-58 31,37 21-172-31,-19-2-104 0,-12-18 178 16,13 25 339-16</inkml:trace>
  <inkml:trace contextRef="#ctx0" brushRef="#br1" timeOffset="677779.2049">7812 2143 1650 0,'-21'36'82'0,"-13"4"-39"16,4 15 9-16,-5-1-14 0,1 15 5 0,-5 0-15 16,6 5 1-16,-1-4-11 0,9-1 0 15,4-1-16-15,5 1-3 0,5-2-10 0,3-7-7 16,4-2 10-16,0-9-47 0,12 4 10 0,-5-14-23 15,17 10-57-15,-20-49-75 0,3 44-390 0,-3-44 23 16,20 30 253-16</inkml:trace>
  <inkml:trace contextRef="#ctx0" brushRef="#br1" timeOffset="677959.2867">7378 2728 1804 0,'0'0'163'0,"0"0"-130"0,0 0-17 15,15-25-4-15,-15 25-2 0,0 0-3 0,33-10-7 16,-33 10 0-16,55-11-3 0,-14 4-9 0,7 4-8 16,12-1-15-16,0-5-30 0,20 13-76 15,-25-34-141-15,28 26-330 0,-3-8 15 0,3-5 320 0</inkml:trace>
  <inkml:trace contextRef="#ctx0" brushRef="#br1" timeOffset="678645.59">9220 2763 1232 0,'0'0'153'0,"-3"-31"-91"0,3 31-5 0,-30-21 13 16,30 21 1-16,-36-16-12 0,36 16-13 16,-48-13-6-16,22 10-6 0,-8-1-6 15,6 4-5-15,-4 0-5 0,2 7-1 0,2 0-3 0,1 7 0 16,0 2-4-16,1 7 2 0,-1 5-2 0,1 4 5 15,1 3-3-15,2 6 2 0,2-2-5 0,1 1-13 16,8-8 19-16,5-2-23 0,5-4 17 0,2-26-8 16,16 46-4-16,-16-46 2 0,34 32-1 0,-34-32 2 15,46 23 0-15,-20-18 0 0,6-3 1 16,0-4-2-16,3-5 1 0,3-4 0 0,-1 1 1 16,2-6 0-16,-4-4 1 0,-1 1-2 0,-4-4 1 0,-2 0-1 15,-3 0-10-15,-4-1 21 0,-1-1-20 0,-20 25 20 16,28-48-8-16,-28 48-3 0,20-42 2 0,-20 42-3 15,12-33 3-15,-12 33-2 0,0 0 2 16,0 0 0 0,0 0 0-16,0 0-2 0,0 0 0 15,0 0 0-15,0 0 0 0,0 0 0 0,0 0 0 16,0 24-1-16,0-24-2 0,-4 48-1 0,6-20-10 16,0-3-15-16,5 1 12 0,-7-26-30 0,23 46 15 15,-23-46-27-15,43 41-29 0,-43-41-31 0,63 31-80 0,-63-31-136 16,59-9-211-16,-10 11 61 0,-17-23 417 0</inkml:trace>
  <inkml:trace contextRef="#ctx0" brushRef="#br1" timeOffset="679176.1293">9893 2726 1415 0,'0'0'128'0,"-26"4"-98"15,26-4 2-15,-27 10 11 0,27-10 4 0,-32 25-7 16,32-25-3-16,-39 37-5 0,22-12-2 15,17-25-8-15,-36 49-6 0,24-26-7 0,12-23 1 16,-20 46-2-16,20-46-14 0,-10 40 26 16,10-40-28-16,-6 37 25 0,6-37-12 0,0 25-3 0,0-25-1 15,0 0-1 1,0 0-1-16,0 0 1 0,0 0-1 0,0 0 1 16,0 0-1-16,25 3 2 0,-25-3 0 0,20-31-13 15,-20 31 26-15,23-48-25 0,-9 22 25 16,-2-2-13-16,1-1-1 0,-1 1 2 0,1-2-3 15,-3 6 4-15,-10 24-4 0,18-48 3 0,-18 48-3 16,16-33 2-16,-16 33-1 0,0 0 1 0,10-29-2 16,-10 29 3-16,0 0-1 0,0 0-1 0,0 0 1 15,0 0-3-15,0 0 1 0,4 32 0 0,-4-32 2 0,9 35-2 16,-9-35 2-16,12 39-3 0,-12-39 3 16,21 28-1-16,-21-28 0 0,31 27-1 0,-31-27 2 15,42 16 0-15,-14-13 0 0,6-5 0 0,5-5 0 16,4-5 0-16,3-4 0 0,5-5 2 0,0-2-2 15,2-2 3-15,-1-3-4 0,-4 2 6 0,-8-4-2 16,-6 5 8-16,-4 1-3 0,-30 24 3 0,43-46-4 16,-43 46 0-16,26-34-2 0,-26 34 1 0,0 0 1 15,0 0 3-15,0 0-9 0,0 0-2 16,0 0 0-16,0 0 0 0,0 0 0 0,-26 11 0 16,10 14 0-16,-2 8 0 0,-3 4 0 15,-1 5 0-15,1-1 0 0,3-1-18 0,3-3 0 16,6 4-12-16,2-6 3 0,8 0-12 0,1-5-13 15,14 0 18-15,-16-30-40 0,43 44 11 0,-19-40-43 16,26 19-53-16,-20-41-84 0,29 11-295 0,-1 3 61 16,-8-24 309-16</inkml:trace>
  <inkml:trace contextRef="#ctx0" brushRef="#br1" timeOffset="679863.7968">11030 2663 1580 0,'-39'-9'79'0,"13"14"-22"0,-8-6-1 15,8 8-9-15,-3-2-10 16,5 7-4-16,-3 1-5 0,27-13 0 0,-44 37-7 16,44-37-3-16,-32 47-5 0,23-22 2 0,9-25-4 15,-4 49 0-15,10-22-3 0,3-1-3 0,5-1-5 16,-14-25 0-16,39 40 0 0,-11-26-3 0,0 2 6 16,6-5-3-16,0-4 0 0,5-7 0 0,3-4 0 15,-5-3 0-15,4-3-12 0,-4-6 14 0,-1-4-22 16,-1-3 21-16,-5-3-9 0,-1-2-3 15,-5 0 3-15,-6-6-3 0,-4 6 3 0,-7-4 0 16,-1 1 6-16,-8 1-4 0,-2 0 3 0,-5 0-6 16,-3 2 0-16,-2-2-5 0,-2 3 2 15,-4 1-4-15,20 26 4 0,-37-35-1 0,37 35 4 16,-32-16 1-16,32 16 1 0,0 0 1 0,-30 9-2 16,30-9 1-16,0 0-3 0,-10 38 2 0,10-38-2 15,10 37 4-15,-10-37 0 0,27 32 4 16,-27-32 0-16,42 30 2 0,-13-19-2 0,-3-3 1 15,4-2-1-15,-1-1 1 0,1-2 0 0,2 1 1 16,0-4 2-16,1 0 3 0,-1-4 5 0,-4 4 5 16,-28 0 3-16,43-7 2 0,-43 7 2 0,26-7-1 15,-26 7 0-15,0 0-4 0,0 0 2 0,0 0-1 16,0 0 0-16,0 0 2 16,0 0-3-16,0 0-4 0,0 0-2 0,0 0-5 15,0 0-4-15,-8 25-2 0,8-25 0 0,-29 51 0 16,12-17 0-16,1-1 0 0,0 0 0 0,7 1 0 15,2-4 0-15,3-2 0 0,6 0 0 0,0-3 0 16,-2-25 0-16,16 44 0 0,-16-44 0 0,30 28 0 16,-30-28 0-16,41 12 0 0,-11-12 0 0,2-5 0 15,5-7 0-15,2-8 0 0,1-8 0 16,5 0 0-16,-1-7 0 0,-2-4 0 0,-1 0 0 16,-5-1 0-16,-4-1 0 0,-4-1 0 0,-5 3 0 15,-2 1 0-15,-3 1 0 0,-4 8 0 0,-5 3 0 16,-9 26 0-16,9-33 0 0,-9 33 0 15,0 0 0-15,0 0 0 0,0 0 0 0,0 0 0 16,-36 22 0-16,20 5 0 0,-3 8 0 0,-4 6 0 16,2 1 0-16,1 5 0 0,1-3 0 15,4 0 0-15,5 0 0 0,3-7 0 0,10 0-30 16,1-8-22-16,10 1 9 0,-14-30-34 0,39 47 11 16,-39-47-34-16,67 30-67 0,-67-30-135 0,76-28-265 15,-21 21 58-15,-10-27 376 0</inkml:trace>
  <inkml:trace contextRef="#ctx0" brushRef="#br1" timeOffset="680426.4374">13940 1985 1740 0,'-41'19'62'0,"17"4"-41"15,-6 2 28-15,-2 10-28 0,-7 6 20 16,-2 8-11-16,0 2-9 0,4 4 8 0,2-1-15 16,6 4-3-16,3 2-12 0,3 4 5 0,1-5-8 15,1 1-12-15,5 2-6 0,0-7 6 0,6 1-13 16,1-10 10-16,11-1-44 0,-6-4-9 0,15 1 7 15,-13-17-65-15,20 15-27 0,-18-40-130 0,0 0-278 16,9 27 72-16,-9-27 390 0</inkml:trace>
  <inkml:trace contextRef="#ctx0" brushRef="#br1" timeOffset="680864.2839">13296 2455 1747 0,'0'0'83'0,"0"0"-75"0,0 0-4 16,0 0 2-16,0 0 6 0,30 21 7 0,-30-21 2 16,53 9-3-16,-14-9-5 0,10-3-11 0,6-3-6 15,7-1-3-15,2-3-2 0,-2-1 1 0,-2 1-1 16,-1-3 0-16,-6 1-2 0,-2-2 1 0,-7-2-2 16,-3 5 5-16,-9-1 1 0,-7 3 3 15,-25 9 2-15,26-14 6 0,-26 14 9 0,0 0 11 16,0 0 5-16,0 0-3 0,0 0-7 15,0 0-10-15,-35 0-3 0,35 0-4 0,-39 16 4 16,14-2-2-16,-1 2 3 0,-4 7-2 0,1 3 5 16,-1 1 0-16,4 3 4 0,1 1-9 0,5-1-6 15,1 2 0-15,6-7 0 0,6 1 0 0,7-26 0 16,-1 39 0-16,1-39 0 0,17 33 0 0,-17-33 0 16,34 21 0-16,-9-14 0 0,7-5 0 15,3-2 0-15,4-2 0 0,0-1 0 0,-2-2 0 16,-3-1 0-16,-4 5 0 0,-5-1 0 0,-25 2 0 15,32 2 0-15,-32-2 0 0,0 0 0 0,0 0 0 16,0 0 0-16,1 37 0 0,-1-37 0 16,-26 45 0-16,4-18 0 0,-6 4 0 0,-2-1 0 15,-2 2 0-15,0 0 0 0,2-2 0 0,2 1 0 16,5-1 0-16,0-5-14 0,10 5-60 16,13-30-60-16,-12 51-141 0,12-51-347 0,0 0 6 15,-5 26 305-15</inkml:trace>
  <inkml:trace contextRef="#ctx0" brushRef="#br1" timeOffset="681020.5934">14479 2841 1708 0,'0'0'321'0,"-25"10"-303"16,25-10-18-16,-32-8 0 0,32 8 0 0,-34-13 0 15,34 13 0-15,-32-9-13 0,32 9-56 0,0 0-72 16,-44-26-164-16,44 26-323 0,0 0 4 0,-25-12 358 15</inkml:trace>
  <inkml:trace contextRef="#ctx0" brushRef="#br1" timeOffset="684431.8888">12472 2762 852 0,'34'-16'134'16,"-34"16"-123"-16,7-32-8 0,-7 32 0 0,16-39-3 15,-16 39 3-15,14-26 8 0,-14 26 26 0,0 0 26 16,0 0 18-16,0 0 2 0,0 0-20 16,0 0-25-16,0 0-17 0,-18 26-3 0,18-26 1 15,-18 53 10-15,3-23 1 0,6 12 12 0,-9-8-5 16,7 8 4-16,-3-12-12 0,4 7-20 0,-1-9 24 15,2 2-35-15,0-5 28 0,4-1-17 0,5-24-5 16,-11 43 3-16,11-43-5 0,-3 33 3 16,3-33-4-16,-2 32 2 0,2-32-3 0,0 0 1 15,2 28-1-15,-2-28-1 0,0 0 0 16,0 0 1-16,0 0 1 0,0 0 1 0,33-16 3 16,-33 16-2-16,34-49 2 0,-11 10-5 0,4-7-13 15,3-5 27-15,3 2-27 0,-4 1 26 0,1 3-6 16,-2 2-5-16,-7 5 9 0,4 2-3 0,-7 6 5 15,1 6-5-15,-19 24 2 0,29-34-5 0,-29 34 1 16,0 0-2-16,25-16-1 0,-25 16 0 0,0 0 1 16,0 0 2-16,8 25-1 0,-8-25 3 15,7 35-4-15,-3-8 2 0,-2 4-5 0,-2 3 5 16,0 3-2-16,0 3 4 0,0 1-4 16,-2 1-12-16,2-1 22 0,2-3-26 0,3-4 24 15,2-2-11-15,2-4-3 0,2-2 2 0,-1-1-5 16,-10-25-7-16,29 39-11 0,-29-39-15 0,28 30-22 15,-28-30-25-15,28 17-30 0,-28-17-47 16,34 5-86-16,-34-5-210 0,0 0-31 0,41-5 283 16</inkml:trace>
  <inkml:trace contextRef="#ctx0" brushRef="#br4" timeOffset="688245.6427">1231 4625 815 0,'0'0'175'15,"5"-34"-119"-15,-5 34-9 0,2-33-1 0,-2 8 15 32,0 25 4-32,11-33-2 0,-11 33-10 0,0 0-4 15,18-27-9-15,-18 27-4 0,0 0-7 0,0 0-7 0,0 0-5 16,0 0 0-16,0 0 4 0,3 27 1 0,1-1 4 15,-4 10-10-15,0 8-1 0,-4 5-9 0,2 5 8 0,-7 10 6 0,1 6-26 16,-1 3 22-16,-2 6-27 0,1 2 6 16,-1-4 11-16,-3 6-14 0,1-7 12 0,3 0-12 15,-1-11 1-15,6-5-21 0,-4-15-14 0,16 1-47 0,-12-19-4 16,26 10-32-16,-21-37-59 0,30 15-98 0,-3-18-204 16,-19-24 104-16,26 13 382 0</inkml:trace>
  <inkml:trace contextRef="#ctx0" brushRef="#br4" timeOffset="688792.702">682 4731 1607 0,'-58'3'93'0,"33"6"-37"15,25-9-34-15,-25 0-14 0,25 0-5 0,0 0 0 16,0 0 1-16,0 0 4 0,28-34 4 15,-28 34 0-15,59-42 5 0,-15 12-8 0,9-3 3 16,11-6-9-16,0 6 2 0,5-1-6 16,2 2 3-16,0 6-4 0,-2 0 4 0,-4 6-3 15,-5 3 1-15,-7 6-1 0,-6 6 0 0,-3 3 0 16,-5 7 0-16,-6 1 0 0,-2 4 0 0,-7 1 0 16,-24-11-1-16,43 28 3 0,-43-28-1 0,33 33 2 15,-33-33-2-15,27 46 2 0,-15-19-3 16,-1 2 2-16,-4 5-2 0,-2 3 3 0,1 3-4 15,-4 1 7-15,-2 7 6 0,-4 1-23 0,0 2 23 16,1 7-20-16,-4-3 12 0,2 1 6 0,-4-3-7 16,0-2 4-16,0-5-7 0,4-2 8 0,-1-9-4 15,3-5 3-15,3-30-6 0,0 39 2 0,0-39-3 16,0 0 3-16,0 0-2 16,0 0 0-16,0 0 2 0,0 0-2 0,25-2 4 15,-25 2-2-15,21-34 2 0,-7 8 0 0,-2-9 3 16,4-2-2-16,0 0 4 0,0 2-5 0,0-2 4 15,0 5-3-15,-4-2 3 0,1 4-4 0,-1 2 0 16,-1 0-4-16,1 3 2 0,-12 25-4 0,23-40 3 16,-23 40-1-16,20-26-11 0,-20 26 10 0,0 0-11 15,0 0 11-15,28 0 11 0,-28 0-9 16,13 22 10-16,-13-22-9 0,19 53-3 0,-8-23 3 16,-2 9-5-16,-4 1 4 0,0 1-6 0,-3 1 1 15,0 1-9-15,-1-3-3 0,5 2-10 0,-1-6-1 16,6 0-7-16,-2-7-2 0,8 2-15 15,-17-31-13-15,37 43-22 0,-37-43-12 0,50 28-30 16,-50-28-72-16,60 5-53 0,-35-10-168 0,5-15-9 16,18 12 341-16</inkml:trace>
  <inkml:trace contextRef="#ctx0" brushRef="#br4" timeOffset="689011.4606">2620 4768 1143 0,'-30'-13'262'0,"30"13"-200"0,-32-19-11 0,32 19 7 0,-27-7 4 15,27 7-3-15,-26 7-22 0,26-7-17 16,-27 32-23-16,7-4 27 0,5 7-29 16,-1 4 27-16,0 5-9 0,5-2-9 0,0 2 7 15,1 0-10-15,3-3 4 0,3 3-6 0,2-6 4 16,2 1-6-16,4 0 6 0,1-4-8 0,2-3 1 16,6 1-11-16,-1-8-5 0,-12-25-21 0,32 35-19 15,-4-12-64-15,-28-23-65 0,52 7-62 0,-52-7-283 16,46-35 71-16,-7 16 342 0</inkml:trace>
  <inkml:trace contextRef="#ctx0" brushRef="#br4" timeOffset="689152.177">2391 4306 1616 0,'0'0'43'15,"-30"2"-33"-15,30-2-21 0,0 0-19 16,0 0-8-16,0 0-12 0,0 0-11 0,39 30-22 15,-39-30-47-15,71 19-82 0,-39-17-164 0,17-6-69 16,22 17 213-16</inkml:trace>
  <inkml:trace contextRef="#ctx0" brushRef="#br4" timeOffset="689480.2969">3631 4431 1200 0,'-16'42'140'0,"-16"-36"-43"0,32-6-14 16,-51 31-11-16,26-11-8 0,-14-4-18 15,2 7-7-15,-7-1-10 0,1 7 0 0,-5-3-7 16,6 6 2-16,-4-1-8 0,7 5 2 0,1-5-4 16,8-1-13-16,6-5 21 0,24-25-29 0,-27 41 21 15,27-41-13-15,0 0-4 0,0 29 0 16,0-29 0-16,25 15 2 0,-25-15 0 0,51 7 2 16,-14-9 0-16,6-3-1 0,6-2 1 0,3-2-1 15,-1 2 0-15,1 1 1 0,-1 3 0 0,-3 5 0 16,-9-1 1-16,-6 5-2 0,-8 1 0 0,-25-7 2 15,32 23-2-15,-32-23 5 0,12 35-2 0,-13-9 2 16,-6 6-4-16,-8 3 3 0,-6 2-5 16,-4 5 5-16,-7 1-7 0,-1-1 5 15,-3-2-4-15,1-4 2 0,5-5-2 0,3-6 0 16,27-25-13-16,-32 30-9 0,32-30-29 0,0 0-40 16,0 0-51-16,0 0-96 0,32-21-323 0,-32 21 21 15,52-51 280-15</inkml:trace>
  <inkml:trace contextRef="#ctx0" brushRef="#br4" timeOffset="689902.4026">5150 4664 1351 0,'0'0'62'0,"0"0"-18"16,0 0-10-16,0 0 6 0,0 0 6 0,0 0-4 16,0 0-5-16,0 0-3 0,0 0-7 0,9 26-5 15,-10-3-2-15,-5 9-6 0,3 1-12 0,-3 6 26 16,3 1-28-16,-2 1 22 0,-1 1-12 16,1 4-10-16,1-4 4 0,3-1-7 0,-1-2 5 15,2-4-6-15,0-4-2 0,3 1-14 0,1-9-7 16,7 5-23-16,-11-28-19 0,28 37-35 0,-28-37-22 15,35 14-56-15,-35-14-68 0,16-42-228 0,11 24 28 16,-17-34 379-16</inkml:trace>
  <inkml:trace contextRef="#ctx0" brushRef="#br4" timeOffset="690074.2777">5193 4222 1481 0,'-46'-13'64'0,"46"13"-22"0,0 0-26 0,0 0-8 15,0 0-9-15,0 0-5 0,0 0 1 0,0 0 1 16,0 0-13-16,44 20-18 0,-8-6-32 16,-10-20-44-16,29 21-53 0,-23-24-83 0,9 3-227 15,21 14 48-15,-22-21 373 0</inkml:trace>
  <inkml:trace contextRef="#ctx0" brushRef="#br4" timeOffset="690449.2709">6179 4445 917 0,'-31'9'250'0,"31"-9"-218"0,-31-14 16 0,31 14 20 16,-26-11 12-16,26 11-6 0,-34-1-17 0,34 1-10 16,-39 14-5-16,11-4-7 0,28-10-3 0,-55 48-3 15,25-13 4-15,-7 0-2 0,3 8 5 0,-3-3-7 16,3 1 1-16,2-4-14 0,8-4-16 15,2-5 20-15,22-28-29 0,-19 41 24 16,19-41-14-16,5 24-2 0,-5-24 0 0,27 20 0 16,-27-20 0-16,49 7 2 0,-15-9-2 0,5-3 2 15,5-8-1-15,6 3 0 0,-2-1 0 0,5-1-14 16,-5 5 12-16,-4 2-12 0,-5 3 15 0,-9 4-3 16,-4 5 5-16,-26-7 12 0,32 23-13 15,-32-23 15-15,15 38-13 0,-19-11-1 0,-3 3 3 16,-9 7-7-16,-7 3 5 0,-4 1-5 0,-5 1 2 15,1-3-2-15,-1-2 4 0,2-6-5 0,5-2 3 16,25-29-10-16,-36 37-10 0,36-37-20 0,0 0-28 16,0 0-36-16,0 0-34 0,0 0-100 15,0 0-319-15,50-22 31 0,-13 0 285 0</inkml:trace>
  <inkml:trace contextRef="#ctx0" brushRef="#br4" timeOffset="690996.3578">8128 4613 933 0,'5'-39'219'16,"-5"39"-77"-16,0 0-28 0,0 0-20 0,-34-37-17 16,34 37-20-16,-32-14-15 0,32 14-9 0,-44-13-5 15,44 13-3-15,-51-7-4 0,24 11-4 0,-3-1-2 16,-2 5-1-16,0 2-1 0,0 6 2 15,-1 2-1-15,1 6 2 0,2 3-2 0,3 1 3 16,1 3-5-16,1 3-1 0,2 5-9 0,5-2-13 16,2 0 22-16,7-2-24 0,6 2 23 0,5-5-9 15,5-2-8-15,5-4-3 0,9-3-11 16,-21-23-7-16,59 40-12 0,-24-33-14 0,17 6-33 16,-10-27-35-16,29 21-67 0,-23-37-73 15,30 10-208-15,-2 10 1 0,-14-25 286 0</inkml:trace>
  <inkml:trace contextRef="#ctx0" brushRef="#br4" timeOffset="691371.4402">8870 4528 1101 0,'-43'-33'193'16,"43"33"-140"-16,-49-20-2 0,49 20 8 0,-54-14 7 15,30 14-11-15,-10-3-9 0,7 8-6 16,-6 0-3-16,3 6 0 0,-6 6-6 0,4 5 0 15,-5 2-5-15,2 10 2 0,-2-1-4 0,3 6-1 16,2 0-8-16,6 3 1 0,2-3-8 0,7-2-10 16,3-2 19-16,5-5-25 0,5-2 22 0,4-28-12 15,11 42-3-15,-11-42 1 0,32 27-1 16,-32-27 2-16,55 10-2 0,-18-13 0 0,9-8 2 16,3-5-2-16,5-5 3 0,-3-5-4 0,2-2-10 15,-2-2 10-15,-5 1-10 0,-3 1 23 0,-6 0-9 16,-3 3 10-16,-8-1-10 0,-1 5-2 0,-25 21 3 15,34-39-4-15,-34 39 2 0,18-26-1 0,-18 26 3 16,0 0 1-16,0 0 1 16,0 0-2-16,0 0-2 0,0 0-2 0,0 0-2 15,-32 21 1-15,19 5-1 0,-1 4 1 0,-2 7-2 16,0 2-12-16,2 0 15 0,2-2-32 0,5 0 14 16,1-6-16-16,12 1-11 0,-6-32-11 0,21 46-29 15,-21-46-26-15,49 24-60 0,-49-24-72 0,68-37-280 16,-13 22 51-16,-11-31 327 0</inkml:trace>
  <inkml:trace contextRef="#ctx0" brushRef="#br4" timeOffset="691608.8236">9775 3728 1713 0,'0'0'34'0,"-46"29"-16"0,23-5-3 16,1 10 4-16,-2 6 11 0,-3 10-31 15,-1 4 26-15,-1 8-22 0,3-2 8 0,3 3 7 16,0 2-12-16,3 4 8 0,4 1-9 0,2 3 8 16,2-1-13-16,-1 0 6 0,3 0-11 0,-3-3-12 15,6-4 19-15,4-5-20 0,6-9 11 0,4-9-15 16,11-6-21-16,-18-36-31 0,44 45-33 0,-44-45-19 16,73 16-94-16,-73-16-190 0,58-47-105 15,-10 17 149-15</inkml:trace>
  <inkml:trace contextRef="#ctx0" brushRef="#br4" timeOffset="691833.4055">10271 3598 1610 0,'-16'30'154'0,"-13"2"-130"0,1 10-3 16,0 9-5-16,-1 7-8 0,-3 7 18 0,1 6-25 15,0 1 23-15,3 4-7 0,2 0-13 16,3 1 6-16,1-1-13 0,6-2 8 0,4-4-12 0,1-3 10 0,2-2-12 15,4-1 7-15,3-3-15 0,1-8-12 0,6 0 19 16,-2-7-33-16,13 1-22 0,-9-15-10 0,13 10-13 16,-20-42-26-16,32 51-42 0,-32-51-131 15,0 0-229-15,44 4 49 0,-31-29 433 16</inkml:trace>
  <inkml:trace contextRef="#ctx0" brushRef="#br4" timeOffset="692182.8257">10186 4577 1367 0,'-34'48'213'0,"34"-48"-203"0,-25 33 5 15,25-33 4-15,-7 29 4 0,7-29 1 0,5 26-4 16,-5-26-2-16,0 0 0 0,39 26-3 0,-12-20-1 16,5-10 4-16,9 1 1 0,3-10-1 15,7-3-5-15,-1-1-5 0,-1-4-7 0,3-4 3 16,-1-1-5-16,2-4 4 0,-1-2-4 15,-6 0 4-15,-6 2-5 0,-10 4 6 0,-8 1-2 16,-22 25 9-16,21-42 1 0,-21 42 4 0,-9-35-3 16,9 35-4-16,-26-34-6 0,26 34 1 0,-43-19-3 15,15 17-1-15,-4 4 0 0,-2 5-1 0,-1 5 2 16,-2 9 1-16,1 2 4 0,-1 2 0 0,2 7 5 16,1-1-3-16,4 3 3 0,0 1-6 0,7 0 2 15,3 1-7-15,4-1 2 0,9-2-6 16,7-1 4-16,5 3-6 0,10-5-17 0,4-2 17 15,8-3-34-15,10-2 15 0,4-9-28 0,17 4-31 16,-8-22-45-16,33 23-94 0,-26-40-149 0,22 9-176 0,12 8 90 16,-17-27 458-16</inkml:trace>
  <inkml:trace contextRef="#ctx0" brushRef="#br4" timeOffset="692538.6959">11586 4343 1392 0,'-51'-16'178'0,"12"16"-120"0,-7-1-1 0,7 13 4 16,-7-3-12-16,5 12-6 0,-8 2-6 0,5 7 4 16,-1 1-3-16,8 3-4 0,5 6-13 0,7-1-3 15,6 3-7-15,5 1-2 0,7-3-9 16,3-3 0-16,8-7 0 0,6-5 0 0,-10-25 0 16,41 33 0-16,-11-24 0 0,7-4 0 0,4-7 0 31,3-8 0-31,1-9 0 0,-1-8 0 0,2-10 0 15,0-3 0-15,-2-10 0 0,4-6 0 0,-2-2 0 16,-3-4 0-16,1-3 0 0,0-4 0 0,-3 1 0 16,0-3 0-16,-4 3 0 0,-2-1 0 0,-3 2 0 15,-4 4 0-15,-5 6 0 0,-7 10 0 0,-5 17 0 0,-11 30 0 16,0-25 0-16,0 25 0 0,0 0 0 16,-27 26 0-16,8 6 0 0,-8 14 0 0,-3 17 0 0,-5 13 0 15,-4 5 0-15,0 5 0 0,-2 6 0 0,2-6 0 16,7 2-13-16,-1-12-57 0,22 12-107 0,-24-40-271 15,29 20-194-15,-1-11 39 0,-2-17 510 16</inkml:trace>
  <inkml:trace contextRef="#ctx0" brushRef="#br1" timeOffset="697464.8079">1199 6636 1156 0,'-9'-30'45'0,"9"30"-30"0,-10-24 18 0,10 24 15 15,-2-27 9-15,2 27 5 0,0-28-9 0,0 28-8 16,0 0-7-16,-4-28-3 0,4 28-4 0,0 0-3 0,0 0-2 0,0 0-4 0,0 0-5 16,0 0-8-16,0 0-3 15,0 0 1-15,6 32 3 0,-1-6 3 0,2 9-12 16,0 11 21-16,-1 7-29 0,-1 3 22 0,-3 6-10 15,-1 3-9-15,-1 0 9 0,-1 4-10 0,-1-2 9 16,0 1-10-16,-1-4-6 0,1-1-11 0,2-5 6 16,5-1-20-16,-1-15 8 0,12 2-44 0,-16-44-35 15,31 51-4-15,-31-51-67 0,52 18-68 0,-24-16-231 32,-7-27 37-32,17 13 412 0</inkml:trace>
  <inkml:trace contextRef="#ctx0" brushRef="#br1" timeOffset="697811.0986">997 6464 1603 0,'0'0'38'0,"0"0"-17"0,0 0-22 0,-1-34-1 15,1 34 5-15,46-32 8 0,-9 15 3 0,4-6 10 16,8 9-3-16,3-7 3 0,2 7-8 0,5-6-2 15,1 10-5-15,0-1-1 0,-1 4-3 0,-1 4 1 16,-3 6-2-16,-5 2 0 0,-3 6 0 16,-9 5-5-16,-3 5 2 0,-7 11-2 0,-6 6 4 15,-5 12-4-15,-8 11 7 0,-7 12 7 0,-7 6-22 16,-9 7 19-16,-8 7-14 0,-8 3 4 0,-7 0 13 16,-4-2-9-16,-3 1 11 0,-4-7-15 15,0-5 11-15,1-11-13 0,4-5-5 0,2-11 21 16,6-5-21-16,3-7 21 0,0-7-13 0,6-5-6 15,26-32-3-15,-43 39-10 0,43-39-6 16,0 0-22-16,-25 2-40 0,25-2-45 0,0-29-68 16,25 24-91-16,-20-25-200 0,10-14 4 0,18 9 371 15</inkml:trace>
  <inkml:trace contextRef="#ctx0" brushRef="#br1" timeOffset="698108.0337">2356 6398 1418 0,'0'0'34'0,"-7"-24"-20"16,7 24 16-16,0 0 18 0,0 0 18 0,0 0 2 16,0 0-14-16,0 0-18 0,0 0-17 15,0 0-8-15,0 0-8 0,0 0 0 0,-25 32 4 16,21-4 8-16,-1 14-1 0,1 7 7 0,-1 8 4 15,2 4-23-15,-3 3 21 0,3 1-21 0,-4-2 5 16,1 4 3-16,-1 2-14 0,2-4 7 16,0 7-8-16,-2-7 9 0,1 1-16 0,-3-5-7 15,6 1-12-15,-2-6 4 0,6-1-17 0,1-15-2 16,14 6-33-16,-16-46-94 0,39 56-119 16,-11-40-261-16,2-12 28 0,13 3 399 0</inkml:trace>
  <inkml:trace contextRef="#ctx0" brushRef="#br1" timeOffset="698514.4548">3183 6214 1701 0,'0'0'35'0,"-50"3"-21"0,50-3 1 0,-44 11 9 16,44-11 8-16,-41 19-2 0,41-19-7 0,-48 32-11 15,24-11 0-15,-3 5-6 0,-1 6 2 0,-1 1-1 16,5 4 5-16,-1 4-4 0,4-4 4 16,1 5-7-16,4-5-12 0,4 2 20 0,6-7-23 15,5-4 20-15,2-4-9 0,-1-24-5 0,20 39 4 16,-20-39-1-16,37 28 1 0,-10-17 0 0,5-4 0 16,5-5 0-16,7-2 1 0,2-2-1 0,2-2 0 15,0 3 1-15,-4 1-1 0,-2 1 0 0,-4 5 0 16,-6 1-1-16,-4 3 1 0,-3 10-1 0,-25-20 4 15,37 49-4-15,-23-12 5 16,-7 2-4-16,-3 3 4 0,-6 2-5 0,-7 5 4 16,-3 1-6-16,-6-1 5 0,-5 2-4 0,-4-2 6 15,-8-1-6-15,-2 3 5 0,-2-5-5 0,-2-2 4 16,2-9-3-16,2-3-7 0,1-6 23 0,5-5-24 16,0-5 19-16,7-7-22 0,24-9-16 0,-32 0-19 15,32 0-33-15,-14-26-45 0,14 26-116 0,5-48-198 16,14 13-118-16,10 0 108 0,-12-25 449 15</inkml:trace>
  <inkml:trace contextRef="#ctx0" brushRef="#br1" timeOffset="699217.6246">3962 6592 654 0,'4'-39'23'0,"1"-1"21"0,-3 3 15 16,5 9 39-16,-9-7 9 0,2 35 19 0,-2-36 4 16,2 36-12-16,0 0-17 0,0 0-22 0,0 0-23 15,0 0-18-15,0 0-19 0,0 0-8 16,-28 44-3-16,23-10 9 0,-4 8 1 0,5 9 8 16,-5 4 9-16,6 6-29 0,-1 6 21 0,3 6-23 15,2 2 5-15,1 3 10 0,0 1-13 0,1-3 6 16,3-4-10-16,-1-5 11 0,-1-5-8 0,-1-6 7 15,2-7-9-15,2-3 2 0,1-7-6 16,-3-9-7-16,-5-30 27 0,12 37-26 16,-12-37 25-16,0 0-14 0,0 0-18 0,0 0 19 15,0 0-14-15,0 0 19 0,0 0 4 0,14-34 4 16,-17 1-10-16,3-11 0 0,0-9-5 0,0-7-6 16,2 4 7-16,-2-2-6 0,0-1 6 0,-4-2-6 15,2-4 5-15,-3-2-6 0,1-6 8 0,-1-4-9 16,0-1-5-16,1-3 18 0,1 2-17 0,1 3 17 15,2 4-3-15,5 11-11 0,4 3 9 16,5 10-7-16,2 4 6 0,4 9-4 0,5 5 1 16,1 0-2-16,6 12 3 0,2 1-3 0,3 1 2 15,2 5-1-15,3 1 0 0,-1 6 1 16,-2 4 0-16,2 4 1 0,-6 3 0 0,2 3 2 16,-5 3-2-16,-2 2 0 0,-5 3-1 0,-2 7 1 15,-3 1-1-15,-6 1 2 0,-5-1-3 0,-8 4 5 16,-6 0-5-16,-7 3 4 0,-13 6-4 15,-7 2 3-15,-9 3-3 0,-6 0 3 0,-7 3-7 16,-4-3-6-16,-2 5 17 0,1-1-22 0,3-2 15 16,1 0-18-16,3-4-10 0,3-2-5 0,10-1-18 15,0-14-24-15,18 12-50 0,-15-37-85 0,36 0-257 16,0 35-67-16,0-35 136 0</inkml:trace>
  <inkml:trace contextRef="#ctx0" brushRef="#br1" timeOffset="699498.8561">4950 6395 1532 0,'0'0'57'0,"0"0"-40"15,0 0 7-15,0 0 11 0,0 0 9 0,0 0-5 16,0 0-11-16,0 0-7 0,0 0-4 0,-17 32 2 15,17-4 1-15,3 12 4 0,-5 8-6 16,1 5-8-16,-3 3 16 0,-1 9-21 0,-6 4 18 16,1 3-8-16,-5 0-9 0,-1-1 5 0,0-4-11 15,1-4 4-15,-1-3-7 0,0-5 6 16,3-6-7-16,1-5 4 0,3 0-15 0,2-9-2 16,5-1-14-16,2-34-10 0,5 38-21 0,-5-38-22 15,0 0-36-15,0 0-44 0,59-3-119 0,-33-20-265 16,1-16 61-16,14 11 349 0</inkml:trace>
  <inkml:trace contextRef="#ctx0" brushRef="#br1" timeOffset="699702.2893">4927 6279 1308 0,'0'44'418'0,"0"-44"-401"0,0 0-20 16,0 0 0-16,0 0 7 0,34-2 11 0,-34 2 5 15,44-5 4-15,-14 1-5 0,6-5-4 16,5-1-9-16,3-1-3 0,0-1-4 0,6 0-3 16,-3-2-9-16,3 3-12 0,-2-8-21 0,9 15-35 15,-18-19-52-15,28 32-115 0,-37-14-302 0,9-4 26 16,-4 19 307-16</inkml:trace>
  <inkml:trace contextRef="#ctx0" brushRef="#br1" timeOffset="699920.9824">4993 6841 1394 0,'0'0'36'0,"-36"28"-20"15,36-28 0-15,0 0 0 0,0 0 6 0,0 0 7 16,0 0 10-16,31 12 5 0,0-12-5 0,1-10-13 16,13-5-12-16,2-2-6 0,5-3-8 15,6-1 5-15,1-2-4 0,-3 4 1 0,-1 0-3 16,-5 8-4-16,-9-1-8 0,-4 10-13 0,-12-5-19 15,1 14-12-15,-26-7-8 0,30 14-30 16,-30-14-53-16,0 0-199 0,9 41-134 0,-9-41 58 16,-32 52 423-16</inkml:trace>
  <inkml:trace contextRef="#ctx0" brushRef="#br1" timeOffset="700108.5635">4802 7517 1420 0,'-41'26'201'0,"16"6"-169"0,25-32 15 0,-34 44-34 15,34-44 12-15,-5 26 1 0,5-26-5 0,0 0 3 16,32 29-1-16,-5-24-1 0,6-5-4 0,13-4-3 16,9-10-5-16,7-9-7 0,11-3-16 15,5-6 23-15,7-6-23 0,5-3 14 16,7-5-22-16,1-8-24 0,5 4-24 0,-13-13-37 16,11 22-47-16,-32-29-92 0,25 24-211 0,-22-1-55 15,-11-15 233-15</inkml:trace>
  <inkml:trace contextRef="#ctx0" brushRef="#br1" timeOffset="700756.5341">6309 6282 1304 0,'-34'-3'255'16,"34"3"-206"-16,0 0-10 0,-28 23 4 0,28-23-2 15,0 0-4-15,-32 35-10 0,32-35-2 0,-21 46-4 16,12-16 1-16,2 1-2 0,1 13 2 15,1 0-4-15,0 6-9 0,-2 4 18 16,-2 6-21-16,0 2 17 0,-2 6-7 0,-1-2-8 16,0 2 3-16,-3 5-10 0,1 1 6 0,2-6-6 15,-2-4 7-15,3-10-5 0,0-8 1 0,6-2-4 16,3-9 0-16,2-3 0 0,2-7 0 0,-2-25 0 16,0 0 0-16,5 22 0 0,-5-22 0 0,0 0 0 15,0 0 0-15,23-33 0 0,-10 7 0 16,5-11 0-16,-1-7 0 0,3-6 0 0,-4-1 0 15,-2-2 0-15,-2-3 0 0,1-2 0 16,-5-4 0-16,1-5 0 0,0-1 0 0,-2-12 0 16,0 1 0-16,0 0-1 0,4 1 2 0,3 6-9 15,2 9 5-15,4 13 9 0,-3 10-7 0,-1 10 4 16,0 5-4-16,-16 25 2 0,36-37 0 0,-36 37 1 16,49-23-2-16,-17 13 0 0,5 1 0 15,4 2 0-15,2 4 0 0,-1 3 0 0,2 0 0 16,-1 3 0-16,-2 4-1 0,-1 2 0 0,-6 0 0 15,-2 3 0-15,-4 0 0 0,-28-12-2 0,41 30 2 16,-41-30-4-16,18 39 2 0,-18-14-3 0,-9 3 2 16,-9 5-5-16,-5 6 3 0,-7 2-4 0,-7 1 8 15,-2 2-1-15,-6 0-7 0,-2 0 23 16,1 4-21-16,0-4 17 0,1 1-5 16,3-1-6-16,3-5 8 0,5 0-3 0,6-6 6 15,5-4-4-15,7-5 2 0,16-24-5 0,-11 34 0 16,11-34-1-16,9 30 3 0,-9-30 1 0,25 22 2 15,-25-22-7-15,41 25 0 0,-15-14 0 0,4-1 0 16,4-3 0-16,1-1 0 0,1-1 0 0,1 2 0 16,0-4 0-16,0 1 0 0,1-1 0 15,-5 1 0-15,-1 0 0 0,-4-1 0 0,-3 4 0 16,-25-7 0-16,45 11 0 0,-45-11 0 0,31 14 0 16,-31-14-19-16,0 0-46 0,27 19-30 0,-27-19-86 15,0 0-191-15,0 0-229 0,30 32 19 16,-30-32 451-16</inkml:trace>
  <inkml:trace contextRef="#ctx0" brushRef="#br1" timeOffset="701372.8099">8074 6066 1527 0,'0'0'75'0,"-33"-11"-52"16,33 11-3-16,-30-7 3 0,30 7 1 15,0 0-10-15,-25-5-8 0,25 5-2 0,0 0-1 16,-30 16-2-16,30-16 1 0,-29 31-4 0,12-6 6 15,-1 5 1-15,-1 3 11 0,-6 3 0 0,2 6 9 16,-7-5-4-16,5 2 8 0,-3-6-4 0,3 4 4 0,0-9-7 16,7 2-3-16,18-30-10 0,-23 41-2 0,23-41-7 0,0 24 1 15,0-24-1-15,0 0-1 0,36 18 2 16,-36-18-1-16,55 2 1 0,-18-6 0 0,11-1-1 16,3-2 1-16,4 2-1 0,1-3 2 15,-4 8-1-15,-1 4 0 0,-10 7 0 0,-4 1 0 16,-9 7 1-16,-28-19 4 0,39 51 0 0,-28-15-8 15,-7 2 23 1,-8 8-22-16,-8 3 20 0,-10 6-5 0,-8-4-8 0,-5 4 7 16,-9-2-9-16,-4-2-2 0,-5-2-2 15,0 0 0-15,-4-3 0 0,-2 0 0 0,6-7 0 16,5-8 0-16,9-6 0 0,9-7 0 0,30-18 0 16,-26 10 0-16,26-10-40 0,0 0-25 15,25-28-31-15,-11-11-47 0,39 20-124 0,-16-30-335 16,22-3 35-16,4 8 301 0</inkml:trace>
  <inkml:trace contextRef="#ctx0" brushRef="#br1" timeOffset="701626.6462">8813 6087 1619 0,'0'0'83'0,"-30"-11"-42"0,30 11 10 16,0 0 6-16,0 0-9 0,0 0-9 0,-30 25-13 15,30-25 3-15,-18 53-3 0,11-16 1 16,-4 7-26-16,1 3-1 0,-3 11 0 0,-1 4 0 16,0 5 0-16,-5 7 0 0,-3 2 0 0,1 3 0 15,-7-2 0-15,3-3 0 0,-2-7 0 0,6-7 0 16,2-5 0-16,3-6 0 0,3-5 0 0,4-7 0 16,6-3 0-16,-1-10-8 0,13 4-84 0,-9-28-60 15,34 37-187-15,-34-37-296 0,41-7 45 16,-10 0 360-16</inkml:trace>
  <inkml:trace contextRef="#ctx0" brushRef="#br1" timeOffset="702207.8974">9553 6194 1432 0,'-28'-16'61'15,"28"16"-21"-15,-51-19 9 0,51 19 2 0,-50-5-8 16,22 10-15-16,-2 4-10 0,-1 7 0 0,-2 3-1 16,4 6 2-16,-2 1-5 0,2 6 3 0,3 1-2 15,4 6 8-15,3 3-2 0,7 2 7 16,-1 7-6-16,4 2 3 0,6 0 3 0,3 2-25 15,3-3 17-15,4 0-24 0,4-7 7 0,5-4 2 16,5-6-6-16,6-7 4 0,5-7-5 16,5-3 3-16,5-11-1 0,6-5 1 0,4-7 1 15,2-10-3-15,3-6 4 0,-2-10-4 0,0-5 3 16,-4-8-2-16,-1-7-10 0,-4-2 21 0,-2-3-20 16,-3 0 19-16,-7 3-5 0,-6 0-6 0,-9 4 7 15,-6 1-7-15,-8 4 4 0,-8 0-4 0,-8 0 2 16,-5 0-12-16,-7 2-2 0,-5 0-10 15,-2 8 3 1,-6 4 0-16,-1 12 9 0,-2 8 1 0,-2 6 3 0,-1 6 2 16,-1 7 2-16,1 2 1 0,3 3-6 0,2-4-7 0,10 4-22 15,27-14-37-15,0 0-68 0,-41 2-104 0,66-2-332 16,-25 0 37-16,44-18 291 0</inkml:trace>
  <inkml:trace contextRef="#ctx0" brushRef="#br1" timeOffset="702786.1177">10426 6023 1675 0,'-53'13'38'16,"53"-13"-12"-16,-44 8 9 0,44-8 7 0,-41 15-2 16,41-15-4-16,-46 33-4 0,21-10 2 15,1 3-8-15,2 11-1 0,-2-1-9 0,4 9 1 16,-3 1-12-16,2 2-5 0,1 1 0 0,-1-1 0 15,5 1 0-15,0-3 0 0,2-2 0 0,3-4 0 16,3-8 0-16,2-4 0 0,6-28 0 0,2 35 0 16,-2-35 0-16,0 0 0 0,0 0 0 0,0 0 0 15,30 20 0-15,-30-20 0 0,0 0 0 16,37-32 0-16,-37 32 0 0,38-55 0 0,-19 24 0 16,1-6 0-16,-3-2 0 0,1-2 0 0,-4 3 0 15,-1-5 0-15,-5 3 0 0,1-2 0 16,0-1 0-16,-2 1 0 0,-2-2 0 0,1 2 0 15,1 1 0-15,-2 8 0 0,4 6 0 0,-9 27 0 16,12-28 0-16,-12 28 0 0,0 0 0 0,0 0 0 16,0 0 0-16,0 0 0 0,15 37 0 15,-5-10 0-15,3 10 0 0,3 3 0 0,0 6 0 16,1 0 0-16,1 1 0 0,1 3 0 0,3-1 0 16,1 2 0-16,1 0 0 0,0-3 0 0,2-3 0 15,1-4 0-15,3-2 0 0,0-6 0 0,0 1 0 16,2-10 0-16,-2-6 0 0,-2-1 0 0,1-9 0 15,-5-5 0-15,-24-3 0 0,43-7 0 16,-43 7 0-16,41-26 0 0,-41 26 0 16,33-44 0-16,-22 12 0 0,1-5 0 0,-1-5 0 15,-2-2 0-15,-2-4 0 0,-5-3 0 0,-6 3 0 16,1-3 0-16,-5-3 0 0,3-1 0 0,0-7 0 16,1-1 0-16,6 1 0 0,2 3 0 0,3 7 0 15,0 8 0-15,2 13 0 0,-4 4-11 0,-5 27-31 16,0 0-29-16,0 0-71 0,4-33-140 15,-4 33-347-15,0 0 45 0,-8 35 299 0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5/14/2015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5/14/2015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5/14/2015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5/14/2015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4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ustomXml" Target="../ink/ink5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ustomXml" Target="../ink/ink6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emf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9Tui 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14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Haratua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2015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06011578"/>
              </p:ext>
            </p:extLst>
          </p:nvPr>
        </p:nvGraphicFramePr>
        <p:xfrm>
          <a:off x="214283" y="762000"/>
          <a:ext cx="8750332" cy="426720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4330">
                <a:tc>
                  <a:txBody>
                    <a:bodyPr/>
                    <a:lstStyle/>
                    <a:p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Move past reflection to refraction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What refraction is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4330">
                <a:tc>
                  <a:txBody>
                    <a:bodyPr/>
                    <a:lstStyle/>
                    <a:p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Write down what lenses are, the two types and types of images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What lenses are, what they do and why they do that.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4330">
                <a:tc>
                  <a:txBody>
                    <a:bodyPr/>
                    <a:lstStyle/>
                    <a:p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Write down WHY the images are the way they are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WHY the images are the way they are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4330">
                <a:tc>
                  <a:txBody>
                    <a:bodyPr/>
                    <a:lstStyle/>
                    <a:p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pages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practice to get good results in tests.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5" name="Ink 4"/>
              <p14:cNvContentPartPr/>
              <p14:nvPr/>
            </p14:nvContentPartPr>
            <p14:xfrm>
              <a:off x="792360" y="5252760"/>
              <a:ext cx="40320" cy="33480"/>
            </p14:xfrm>
          </p:contentPart>
        </mc:Choice>
        <mc:Fallback xmlns="">
          <p:pic>
            <p:nvPicPr>
              <p:cNvPr id="5" name="Ink 4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789120" y="5249520"/>
                <a:ext cx="46800" cy="392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601263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54478829"/>
              </p:ext>
            </p:extLst>
          </p:nvPr>
        </p:nvGraphicFramePr>
        <p:xfrm>
          <a:off x="533400" y="533400"/>
          <a:ext cx="8094663" cy="3541776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119 - 125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Tuesday 24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March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The test for living things: MRS C GREN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Plants and Animals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91, 92, 93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and 97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Thurs the 14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of May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Light - intro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228600" y="228600"/>
            <a:ext cx="89154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NZ" sz="4800" dirty="0"/>
              <a:t>http://whangareigirlshighphysics.wikispaces.com/NineTuiScience</a:t>
            </a:r>
          </a:p>
        </p:txBody>
      </p:sp>
    </p:spTree>
    <p:extLst>
      <p:ext uri="{BB962C8B-B14F-4D97-AF65-F5344CB8AC3E}">
        <p14:creationId xmlns:p14="http://schemas.microsoft.com/office/powerpoint/2010/main" val="3906594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815040" y="163080"/>
              <a:ext cx="8106480" cy="530892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803520" y="149040"/>
                <a:ext cx="8133120" cy="53287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460186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50560" y="244800"/>
              <a:ext cx="8820720" cy="455508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35800" y="230760"/>
                <a:ext cx="8838000" cy="45716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562998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98280" y="750240"/>
              <a:ext cx="9006120" cy="577080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95760" y="738720"/>
                <a:ext cx="9011160" cy="57916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628294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71880" y="712080"/>
              <a:ext cx="8742240" cy="486144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69360" y="708840"/>
                <a:ext cx="8747280" cy="48776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261328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06640" y="171360"/>
              <a:ext cx="8732160" cy="490716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91520" y="158400"/>
                <a:ext cx="8763120" cy="49352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350572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43714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3394</TotalTime>
  <Words>134</Words>
  <Application>Microsoft Office PowerPoint</Application>
  <PresentationFormat>On-screen Show (4:3)</PresentationFormat>
  <Paragraphs>24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155</cp:revision>
  <dcterms:created xsi:type="dcterms:W3CDTF">2006-08-16T00:00:00Z</dcterms:created>
  <dcterms:modified xsi:type="dcterms:W3CDTF">2015-05-14T05:35:55Z</dcterms:modified>
</cp:coreProperties>
</file>