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39:19.7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14831 4570 240 0,'0'0'53'0,"0"0"-18"15,-23-26-10-15,23 26 4 0,0 0 2 16,0 0 8-16,0 0-1 0,0 0-6 0,0 0-7 16,-9-30-8-16,9 30-7 0,0 0-1 0,0-25-4 15,0 25-2-15,0 0-1 0,7-24 2 0,-7 24 8 16,0 0 6-16,0 0 7 0,6-25 4 0,-6 25 1 15,0 0 2-15,0 0-3 0,0 0-1 0,0 0-3 16,0 0-1-16,0 0-2 0,0 0-2 16,0 0-3-16,0 0-3 0,0 0-4 15,0 0-1-15,0 0-3 0,0 0 1 0,0 0 0 16,0 0 2-16,0 0 1 0,0 0 0 0,8 33-4 16,-8-33 1-16,2 34-4 0,-2-34 2 0,-2 44-1 15,1-18 4-15,-1 3-1 0,0-1 5 0,-1 7-3 16,1-2 7-16,-2 6 10 0,3 2-9 0,-3 1 11 15,2 4-27-15,0-2 11 0,1 3-12 16,1-3 5-16,1 7 9 0,1-3-10 0,2 1 7 16,-1 2-7-16,4 0 2 0,0 2-9 0,1 7 6 15,0-2-6-15,1 2 9 0,-2 4-11 16,-1-3 11-16,-1 6 7 0,0 4-24 0,-1-1 25 16,-2 2-24-16,-4-1 8 0,0 1 10 0,-2 2-11 15,-1 2 14-15,0-1-10 0,-2 5 16 0,-2-5-10 16,2 3 14-16,-2-1 6 0,4 4-27 15,-6-1 27 1,6-1-22-16,-4 0 7 0,4 0 15 0,-6-3-18 16,4 3 7-16,0-3-13 0,1 2 8 0,3-3-14 15,-1 3 13-15,4 1 4 0,-1 4-22 0,1-2 23 16,1 0-23-16,-2 0 2 0,2 2 14 0,1-1-13 16,-2 1 12-16,2 0-14 0,-2 0 15 0,0 1 0 15,0 4-23-15,0-3 25 0,-2 3-23 16,2-5 7-16,-2 0 15 0,1 1-15 0,-3 2 12 15,2 1-11-15,-1-3 11 0,1 1-13 0,0-2 14 16,0 1 3-16,1-1-20 0,1 0 26 0,-2-1-22 16,2-6 8-16,2 7 13 0,-2-4-16 0,3 2 10 15,3 2-13-15,2 0 12 0,1 0 5 0,0-1-23 16,-2-2 24-16,0 1-25 0,0 0 5 16,2 5 14-16,0-2-14 0,0 1 14 15,0-2-14-15,-4-1 12 0,0 1-12 0,-1-2 12 16,1 2 7-16,-1-2-23 0,-2-3 24 0,1 4-23 15,-5-6 4-15,2 0 13 0,0 0-13 0,0-4 12 16,-1 3-13-16,1-2 12 0,0-5-12 0,-2 1 12 16,0 3 3-16,0-1-26 0,-1-1 26 0,1 2-24 15,-3-3 9-15,3 2 13 0,-3 4-12 16,-1 3 10-16,1-1-9 0,0 3 11 0,-2-3-13 16,1-1 13-16,1 3 3 0,-2-2-22 0,0 1 24 15,1-1-25-15,1-1 9 0,-2-4 10 0,3-3-10 16,-1-4 10-16,2 0-11 0,1-5 9 0,0 0-9 15,2-2 9-15,0-3-14 0,0-2 3 16,5-2 2-16,-3-2-35 0,3 6 22 0,-3-8-38 16,5 11 2-16,-8-10 2 0,9 8-25 15,-11-10-7-15,13 9-39 0,-13-15-26 0,8 4-69 16,8 6-143-16,-13-50 143 0,3 58 218 0</inkml:trace>
  <inkml:trace contextRef="#ctx0" brushRef="#br0" timeOffset="1031.7629">14700 14204 540 0,'0'0'14'0,"-19"30"-20"16,19-30-5-16,0 0 1 0,0 0 9 15,-20 27 9-15,20-27 6 0,0 0-1 16,0 0-1-16,0 0-4 0,0 0 0 0,-5 30 6 15,5-30 5-15,0 0 8 0,0 0 9 0,0 0 4 16,0 0 10-16,0 0 2 0,0 0 5 0,0 0 0 16,0 0-2-16,33 7-6 0,-33-7-6 0,0 0-7 15,0 0-9-15,27-11-8 0,-27 11-7 0,0 0-7 16,30-14 1-16,-30 14 0 0,27-9 2 0,-27 9 0 16,30-10 0-16,-30 10-4 0,37-8-1 15,-37 8-1-15,42-3 1 0,-15 5 1 0,0-2 2 16,1 3 2-16,4-1-1 0,0 2 1 0,-2-4-2 15,5 3 1-15,1 1 0 0,3-1-1 0,0-3 1 16,3 4 2-16,1-4 0 0,1 0 0 0,2-4-2 16,2 1-2-16,1-4 0 0,3 1-3 15,-1-1 2-15,4-2-3 0,2 1 1 16,-1-3-2-16,3 2 2 0,-3 2-1 0,3-2 1 16,-1 2-2-16,1 0 0 0,-1 4 1 0,2-1-2 15,1 2 0-15,-3 2 0 0,0 2-1 0,1 2 0 16,-1-1 1-16,1 4 0 0,-1 0 2 0,-1-1-2 15,0 1 1-15,-1-2-1 0,1 2 0 0,-2-2 1 16,0 1 2-16,0-1-3 0,0-2 2 0,-1-1 2 16,3 2 1-16,-2-4 3 0,2 0 1 15,-2 0-1-15,3 0 0 0,-1-2-2 0,3 0 2 16,-2 0-3-16,1-1 1 0,-1 1-1 16,2 2-2-16,1-2 1 0,-1 2-2 0,-2 0-1 15,-1 0 1-15,3 0-1 0,-3 2-1 0,3 0 3 16,-1 1-1-16,-3-1 1 0,3 3-1 0,-4-1-2 15,1 1 2-15,-3-3-2 0,1 5 3 0,-1-3-2 16,-2-1 1-16,0 4-1 0,1-3 1 16,-4-1 1-16,-1 1 1 0,-1-3-1 0,1 1 0 15,-1-2-1-15,1 0 0 0,1-2 6 0,2 2-1 16,-2-1 4-16,-1 1-1 0,-1 0-4 0,1 0 0 16,-1 0-2-16,0 1-1 0,-2-1 0 0,0 4-1 15,0 0 0-15,-1-3 0 0,-1 5 1 0,1-3 0 16,-4 1 0-16,0 1 0 15,-2 2-1-15,0 0-1 0,0-2 0 0,1 2 2 16,-3-1 0-16,2-3 1 0,0 1 0 0,1-3 1 0,-1-1 0 0,0 0 0 16,0-1-2-16,-1-1-2 0,1-2 2 0,-2-3-1 15,1 4 0-15,-1-4 0 0,1 3 1 0,-3-1-2 16,3-2 2-16,-1 2-2 0,0-2 2 0,1 0-1 16,-1-1 0-16,1 3-2 0,-4 2 2 15,-1-3-1-15,3 1 1 0,-2-2-1 0,0 4 1 16,0-1-1-16,-2 0 2 0,0 4-2 0,0 0 3 0,-2 0-4 31,1-1 2-31,-1 1-1 0,0 0 1 0,-1 0 0 0,-2 1-1 0,0 3 1 0,-25-4-1 0,44 4 0 16,-44-4 0-16,44 3 0 0,-44-3-4 0,43 4-7 31,-43-4-14-31,39 0-20 0,-39 0-25 0,33-4-27 16,-4 11-39-16,-29-7-22 0,33-7-34 15,-33 7-22-15,23-25-137 0,6 32 109 0,-29-7 242 16</inkml:trace>
  <inkml:trace contextRef="#ctx0" brushRef="#br0" timeOffset="1997.8422">21349 14305 948 0,'0'0'106'0,"0"0"-75"15,-25 3-29-15,25-3-3 0,0 0 1 0,-9-25 2 16,9 25 5-16,0 0 4 0,0-26 0 16,0 26-2-1,0 0-4-15,2-26-2 0,-2 26-3 0,1-25 4 16,-1 25-2-16,8-28 3 0,-8 28-3 0,3-30 5 16,-3 30 0-16,5-35 8 0,-5 35 0 0,6-34 5 15,-6 34-4-15,5-39 4 0,-5 39 13 0,5-40-13 16,-5 40 15-16,4-42-16 0,-4 42-8 0,7-50-19 15,-3 20 11-15,1 0-15 0,0-3 13 0,0 0 6 16,3-3-6-16,-5-1 6 0,4 0-6 16,-3 0 6-16,1-3-6 0,-1-1 5 0,1 1-9 15,-2-2 9-15,3-2-9 0,-3 3 7 0,1-3-7 0,-1 0 7 0,1-4-9 16,-1 1 9-16,1-1-8 0,-2-3 9 0,0-2 11 16,-2 2-30-16,0 0 32 0,1-2-28 0,1 1 10 15,-2-5 11-15,2 1-10 0,0-6 8 0,-1-3-9 16,1 2 9-16,2-1-11 0,-3-3 11 15,3 4-11-15,-2-2 12 0,1-6 8 0,1 1-27 0,-1-1 26 32,1-1-28-32,-1 7 6 0,3-4 11 0,-3 1-11 15,1-1 11-15,-1 0-12 0,-1 1 13 0,2 1-13 16,-3 1 11-16,-1 0-12 0,0-1 12 0,-1 1 7 16,1 1-28-16,-4 0 28 0,2-4-25 0,1 3 6 15,-3-1 14-15,1 0-11 0,1-2 9 16,-2 0-9-16,2-3 9 0,1 3-11 0,-1-3 12 15,0 0-12-15,2-2-7 0,-2 2 27 0,2-4-26 0,0 0 26 16,0-1-6-16,0 1-13 0,2-1 12 0,0-1-13 16,-2 4 12-16,0-3-13 0,2 3 11 0,-1-2-12 15,-1-2-4-15,2 8 27 0,-2-4-26 0,2 2 28 16,-2 0-11-16,2-1-12 0,-2-2 13 16,2-3-12-16,-2 1 12 0,1-1-15 0,1 2 12 15,0-1-13-15,0-2-2 0,1-1 29 0,-1-2-25 16,1 6 24-16,1 0-9 0,-2-3-15 0,1-2 14 0,-1-2-14 15,2 2 13-15,-3 0-13 0,3 0 13 0,-2 0 5 16,1 0-26-16,-1 2 26 0,0 1-25 0,0 1 9 16,-1 1 14-16,-1 0-13 0,0-1 17 31,0 3-14-31,0-2 12 0,0 2-13 0,0-2 9 16,0 1 6-16,0-1-26 0,0 6 25 0,0-1-25 15,-1 1 7-15,1 1 12 0,-2 0-10 0,0-1 11 16,0-1-13-16,1-1 11 0,-1 2-12 0,0 1 11 15,-2-1-11-15,4 4 12 0,-3-6 6 0,1 5-26 0,0-1 29 16,-1-1-28-16,1 4 9 0,2 1 12 0,-4 1-12 16,3 1 10-16,-1 4-11 0,0 2 9 15,0 3-7-15,-1 0 8 0,-1 7-7 0,1 2 7 0,-3 0-8 16,3 0 8-16,-2 4 11 0,-1-1-30 0,-1 1 30 16,0 5-30-16,2-2 12 0,-2 1 8 0,0 3-7 15,0-1 5-15,-1 4-5 0,3 0 6 0,-2 6-7 16,-2-3 5-16,2 3-5 0,0-1 0 0,-4-1-11 15,11 26-11-15,-17-50-19 0,17 50-15 16,-13-47-18-16,13 47-10 0,-7-44-18 0,7 44-8 0,-2-42-12 16,2 42-18-16,4-36-18 0,-4 36 8 0,0 0-91 15,-11-44 109-15,11 44 135 0</inkml:trace>
  <inkml:trace contextRef="#ctx0" brushRef="#br0" timeOffset="2905.8531">21363 4208 802 0,'0'0'127'0,"0"0"-93"0,-32 12-30 15,32-12-2-15,0 0 9 0,0 0 17 0,-30 25 11 16,30-25 7-16,0 0-5 0,0 0-11 0,-29 24-8 16,29-24-4-16,0 0-1 0,0 0 0 0,-26 14 2 15,26-14 3-15,0 0 4 0,0 0 2 16,0 0 0-16,-28 2-3 0,28-2-6 0,0 0-7 16,-31-5-4-16,31 5-2 0,-26-4 2 0,26 4 1 15,-34 0 0-15,34 0 1 0,-42 4-2 0,42-4-1 16,-50 9-3-16,18-4-1 0,-1 2-3 15,-1 0 1-15,-3 3-1 0,1-1 2 0,-3 2-2 16,-1-2 0-16,-3-1 0 0,1 3 1 0,-4-2-1 16,-1 3 2-16,-2-5-1 0,-4 2 4 15,-4-2-3-15,2-3 5 0,-1 3-1 0,-1 0 2 16,-2-2 2-16,1-2 1 0,0 1-2 0,-4 0-2 16,0-3-1-16,3 1-1 0,-3 0 0 0,4-4 0 15,-3 2-2-15,-1-2-2 0,0 2-1 0,-5-1 0 16,2 1 1-16,-1 0-2 0,-3 0 2 0,2 1-2 15,-2 1 0-15,0-2-3 0,0 2 1 16,-1 1 1-16,0-1-1 0,4 2 4 0,-3-3-2 16,-2 3 0-16,0-2 0 0,-1 1-1 15,1-1 1-15,-2 0 1 0,2-1 0 0,-1-1 0 16,3 0-1-16,1-1 0 0,1-1 0 0,3 2 0 16,-1 0 1-16,1 0-2 0,0 0 1 0,1 0-1 15,-3 0 2-15,1 2-1 0,1-2 1 0,0 0-1 16,2 0-1-16,0 0 2 0,2 0-2 15,1-2 0-15,1 2 0 0,3-2-1 0,-3-1 2 16,3 3-1-16,0-2 2 0,2-2 0 0,-1 3-1 16,1-1 0-16,-2 0 0 0,1 0 0 0,-1-1 1 15,3 1 0-15,-1 0 0 0,4 2-1 0,-3-1 0 16,-1 1 0-16,2 0-1 0,1 0-1 16,-1 0 2-16,5 1 1 0,-4 1 0 0,2-2 2 15,2 4-2-15,2-3 1 0,0-1 1 16,1 2 0-16,1-2 2 0,1 0 2 0,0-2 0 15,2 1 0-15,0-1-1 0,4 2-2 0,1-2-2 16,1 0-1-16,1 1-1 0,-2-1 1 0,4 2-1 16,0 0 1-16,0-2 0 0,1 4 0 0,-1-2 0 15,5 0 0-15,1-2 1 0,24 2-1 0,-41-2-1 16,41 2 0-16,-34-5-2 0,34 5-3 16,0 0-9-16,-32-7-13 0,32 7-22 0,0 0-42 15,0 0-60-15,0 0-64 0,0 0-141 16,25-5-82-16,-25-20 233 0</inkml:trace>
  <inkml:trace contextRef="#ctx0" brushRef="#br1" timeOffset="8488.3122">7031 15458 256 0,'0'0'39'0,"0"0"-20"0,0 0-15 16,0 0-6-16,0 0 2 0,-24 7-2 0,24-7-2 16,0 0 0-16,0 0-1 0,0 0 0 0,-27 28 1 15,27-28 1-15,0 0 4 0,0 0 2 0,-25 18 7 16,25-18 10-16,0 0 10 0,0 0 9 16,-26 9 3-16,26-9-3 0,0 0-5 0,0 0-4 15,0 0-1-15,0 0 0 0,-25 2-2 16,25-2 1-16,0 0-5 0,0 0-3 0,0 0-5 15,0 0-2-15,0 0-5 0,0 0 1 0,0 0-1 16,3-27-1-16,-3 27-2 0,0 0-1 0,0 0-4 16,0 0 0-16,30-21 0 0,-30 21 0 0,0 0 1 15,29-12 0-15,-29 12 1 0,26-13-2 0,-26 13 1 16,30-15 1-16,-30 15-2 0,38-29 1 16,-38 29 1-16,46-35 4 0,-20 14 7 0,3-2 2 15,-1-5 12-15,4 0-4 0,0-7 12 0,5 6-5 16,-3-6 3-16,5 2-5 0,-2-4-2 0,3 1-7 15,1 1 0-15,2-2 1 0,-1 2-8 16,2 0 3-16,-3-4-29 0,5 7 17 0,-1-5-16 16,2 2 16-16,1 0 5 0,4-2-7 0,-1 0 4 15,0-2-5-15,6 6 7 0,-2-6-7 16,3 0 8-16,1-5-8 0,-1 2 5 0,2-4-4 16,2-1 4-16,0-1-7 0,0-1 7 0,2-1-8 15,-4 1 9-15,2 0 9 0,4-4-6 0,-2 5 10 16,1-4-25-16,2 2 14 0,1-3-10 0,3 1 12 15,-1-7 7-15,5 7-9 0,-4-5 7 0,5 1-11 16,0-2 8-16,2 3-13 0,-4-3 6 0,1 0-8 16,4 2 11-16,1-4-9 15,2 3 11-15,3-1 7 0,-2 2-32 0,2 1 27 16,2 1-30-16,-2 1 12 0,0-2 8 0,-2 1-8 16,-2-1 10-16,1-3-11 0,6-2 15 0,-3-2-10 15,0 3 11-15,2 0-11 0,-4 3 6 0,1 0-9 16,-1-1 8-16,-3 1 9 0,-3-4-27 0,1 2 28 15,0 3-24-15,0 3 9 0,-2 0 10 16,2 0-9-16,0 1 6 0,2-4-8 0,1 2 8 16,3-5-8-16,-1 2 8 0,0-1-8 0,-1-1 8 15,-3 4-9-15,5-1 8 0,-5-1 3 0,4-1-28 16,-3 4 29-16,-4 2-27 0,0 2 16 0,-3 3 9 16,0-1-7-16,-6 1 6 0,-1 0-6 15,-6 0 6-15,-2 6-8 0,-1-6 8 0,0 4-2 16,-3-2 10-16,0 1-2 0,-7 1 9 15,5 0-9-15,-8 3 3 0,0-1-7 0,-1 4 4 16,-2 3-6-16,-4-1 4 0,-2 6 10 0,-1-2-36 16,-2 6 34-16,-4-1-35 0,2 4 18 0,-3-4 3 15,-3 2-4-15,-24 23 3 0,48-44-3 0,-25 20 5 16,2-1-5-16,2 0 8 0,-1-1-2 0,4-6 8 16,2 8-2-16,-3-6 3 0,2 3-7 0,0 1 0 15,0-1-6-15,-2 3 2 0,-3 1-4 16,-1 7 1-16,-25 16-2 0,37-23 0 0,-37 23-12 15,0 0-14-15,0 0-7 0,0 0-15 16,0 0-5-16,0 25-1 0,0-25-6 0,-37 40-7 16,11-19-3-16,4 6-10 0,-6-10-10 0,28-17-10 15,-43 41-18-15,43-41-75 0,-23 33-93 0,23-33 189 16</inkml:trace>
  <inkml:trace contextRef="#ctx0" brushRef="#br1" timeOffset="9316.7129">11353 11370 838 0,'-36'-28'67'15,"36"28"-6"-15,0 0-10 0,-16-24-7 0,16 24 6 16,0 0 7-16,0 0-20 15,2-30 2-15,-2 30-21 0,0 0-9 0,20-32-3 16,-20 32-4-16,24-19 1 0,-24 19-3 0,36-20-22 16,-36 20 22-16,46-21-22 0,-20 10 24 0,5 3 1 15,-1-3 0-15,2 1 3 0,1-1 0 0,3-1 4 16,3 1-1-16,0-3 6 0,3 0-1 0,1 0 5 16,4 1 1-16,-1-4-1 0,8 1-4 0,-3-2-1 15,4 3-8-15,1-1 0 0,1 2-4 16,2-4 1-16,3 7-3 0,-8-4 3 0,3 4-3 15,-4 0 1-15,-3 3-1 0,-1 2 0 0,-1-1 0 16,-3 0 0-16,-3 4-1 0,-3-1 1 0,0-1-2 16,-7 3 3-16,3-1-1 0,-5 1 1 15,-3 0 0-15,-27 2 0 0,46-3 0 0,-46 3 2 16,35 0 0-16,-35 0 0 0,0 0 0 16,31 3 1-16,-31-3 0 0,0 0 1 0,0 0 1 15,0 0 3-15,0 0 3 0,0 0 0 0,5 25 1 16,-5-25-4-16,0 0-2 0,-18 28-6 0,18-28 2 15,-19 30-5-15,19-30 3 0,-29 40-3 0,29-40 4 16,-33 50-5-16,15-22 5 0,-2 2-6 0,-1 3 6 16,0 1-5-16,2 5 6 0,-3 5 17 0,1 3-30 15,-4 8 29-15,0 6-25 0,-3 8 4 16,0 10 16-16,-4 1-5 0,2 6 17 0,-7-3-12 16,3-1 14-16,-3-8-18 0,1-3 8 0,4-6 8 15,6-7-33-15,5-12 25 0,8-9-33 16,10-11 10-16,3-26-10 0,19 32-30 0,-19-32-38 15,51 14-136-15,-26-21-293 0,9-9-7 0,10 0 247 16</inkml:trace>
  <inkml:trace contextRef="#ctx0" brushRef="#br1" timeOffset="198962.926">14658 9784 227 0,'0'0'75'0,"0"0"-11"16,0 0-11-16,0 0-7 0,-9-27-11 0,9 27-5 15,0 0-7-15,0 0-4 0,0 0-3 0,0 0-2 16,0 0-3-16,0 0-3 0,0 0-3 0,0 0-2 15,0 0-2-15,0 0-1 0,0 0 0 0,0 0 0 16,0 0 0-16,0 0 2 0,0 0 3 0,0 0 6 16,0 0 4-16,0 0 2 0,0 0-2 15,0 0-3-15,0 0-3 0,0 0 1 16,0 0 1-16,0 0-2 0,0 0-2 0,0 0-4 16,0 0-3-16,0 0-2 0,0 0-2 0,0 0 0 15,0 0-3-15,0 0-6 0,0 0-2 0,0 0-9 16,0 0-3-16,0 0-4 0,0 0 1 0,0 0 2 15,0 0 6-15,0 0 5 0,0 0 6 0,-18 25 4 16,18-25 4-16,0 0 3 0,0 0-1 16,0 0 3-16,0 0 3 0,0 0 7 0,0 0 10 15,0 0 5-15,0 0 0 0,0 0-4 0,0 0-6 16,0 0-5-16,0 0-3 0,0 0-5 0,0 0-2 16,0 0-1-16,0 0-2 0,0 0 0 0,0 0 0 15,0 0 0-15,0 0 0 0,0 0 1 16,0 0 0-16,25 16 1 0,-25-16-1 15,0 0 0-15,0 0 0 0,0 0 1 0,0 0-1 16,16 23 1-16,-16-23 0 0,0 0 0 0,0 0 1 16,0 0 1-16,0 0 0 0,30 7 7 0,-30-7 6 15,0 0 4-15,26-4 4 0,-26 4-2 0,27-3-2 16,-27 3-2-16,30-4-3 0,-30 4-4 0,32-5-2 16,-32 5-4-16,37-4-1 0,-37 4-2 0,41-5-1 15,-41 5 0-15,49-5-1 0,-24 3 0 16,4-2 0-16,-5-1 0 0,6 0 1 0,-1 0 0 15,1-3-1-15,2 1 1 0,0 2-2 0,1-4 2 16,3 2-1-16,-1 2 2 0,1-4-2 16,4 2 3-16,-3-2 0 0,6 1 2 0,-2-1 1 15,1-2 4-15,4 1-2 0,-1-1 0 0,2 4-2 16,1-2 0-16,0 0-3 0,3 1 1 0,-3 1-1 16,2-2-2-16,3 0 0 0,-3 2 0 15,3 0-1-15,-2-2 0 0,2 2 0 0,4-4 2 16,-2 1-2-16,5-2 2 0,0 1-1 0,2-5 1 15,2 2-2-15,0 0 4 0,1-4 12 0,4 2-13 16,0 1 15-16,-1-1-16 0,1-2-1 0,-4-3 3 16,3 2-4-16,-1 1-9 0,0 2 12 0,0-1-12 15,1-1 13-15,-3 2 1 16,3-2 0-16,-3 3 1 0,1-1-2 0,1 2 2 16,-2 0-3-16,3 0 1 0,-3-1-2 0,-1 3 2 15,0 2-3-15,-2-3 2 0,2 3-2 0,-1-1 1 16,-1 0-2-16,4-1 2 0,-4 0-1 0,0 1 1 15,2-1-1-15,1 1 2 0,2-3-2 0,-1 2 2 16,1-6-3-16,-3 2 4 0,1 1-3 0,-3 1 3 16,2-2-3-16,0-4 3 0,2 6-1 15,-1-5 2-15,1 3-1 0,-1-3 5 0,2 5 1 16,-1-6 7-16,5 4-1 0,-4-1 0 0,6-3-4 16,-4 4 0-16,0 1-5 0,2-1 2 0,0 0-5 15,1 0 1-15,-1 2-3 0,0-4 1 0,1 4-1 16,1 0 1-16,-2-2-2 0,0 4 2 15,0-6-3-15,-4 4 2 0,-3-3 17 0,-4 3-17 16,-3 3 18-16,-6-1-19 0,2 1-1 16,-5 1 1-16,-6 1 1 0,1-7-1 0,-6 9 1 15,-2-5-17-15,-3 5 14 0,-3-2-14 0,-5 3 15 16,-24 6 2-16,45-8-2 0,-45 8 1 0,39-9 0 16,-39 9 0-16,42-11-2 0,-15 8 2 0,-1-4-1 15,6 1 1-15,2-1-1 0,1 0 0 0,4 0-1 16,-3 0 3-16,1 0-4 0,-2-2 2 15,1 2-3-15,-1 2-16 0,-3-6-28 0,3 11-37 16,-35 0-91-16,39-21-180 0,-9 25-7 16,-30-4 192-16</inkml:trace>
  <inkml:trace contextRef="#ctx0" brushRef="#br1" timeOffset="200517.663">21494 8412 316 0,'0'0'115'0,"0"0"-53"0,0 0-18 0,0 0 1 16,0 0-3-16,-25-23 6 15,25 23-5-15,0 0 0 0,0 0-10 0,0 0-2 16,0 0-5-16,0 0 0 0,0 0-4 0,0 0-2 16,0 0-6-16,-14-25-2 0,14 25-5 0,0 0 0 15,0 0-1-15,0 0 2 0,23-25 4 0,-23 25 3 16,0 0 3-16,33-26 2 0,-33 26-2 0,27-21 1 16,-27 21 0-16,34-27-1 0,-34 27 3 0,39-28-3 15,-39 28 0-15,42-30-4 0,-42 30 0 0,52-38-3 16,-26 16 3-16,6-1-2 0,0-1 3 15,3-4-4-15,8-2 3 0,-1-4-6 0,4-3 2 0,4 0-7 16,1-3 6-16,6-1-9 0,3 1 8 0,0-3-9 16,6-1 8-16,1 2 5 0,-3-4-6 0,3 2 8 15,-3 0-32-15,2 0 17 0,1-3-17 0,2 3 18 16,-2-4 8-16,2 2-7 0,0-1 10 0,6-1-9 16,-3 2 7-16,1 1-10 0,0-3 6 15,-4 1-7-15,-2 3 7 0,0 0-7 0,-3-2 8 31,0 0-9-31,-4-2 6 0,0 3 10 0,-3-1-9 16,0 2 12-16,-3 0-32 0,0 0 15 0,-3 3-15 0,-1-1 15 16,-3 1 8-16,-1 3-8 0,0-1 7 0,-3 0-6 15,-1 2 5-15,-1-3-6 0,0 3 7 0,-2-4-7 16,2 1 6-16,1 3-6 0,-1-2 6 0,5 5-7 16,-2-1 6-16,0 2-5 0,1 1 3 0,-3-1-3 15,1 8 3-15,-4 2-5 0,-2 2 4 0,-3 2 8 16,-4 3-17-16,-30 16 9 0,42-27-21 0,-42 27-2 15,29-21-3-15,-29 21-2 0,0 0 0 0,0 0-7 16,0 0-2-16,12-23 1 0,-12 23 1 0,0 0 7 16,0 0 10-16,0 0 1 0,0 0-1 0,-28-9 2 15,28 9-4-15,0 0-22 0,0 0-45 0,0 0-19 32,0 0-68-32,0 0-65 0,0 0-5 0,0 0 116 0</inkml:trace>
  <inkml:trace contextRef="#ctx0" brushRef="#br1" timeOffset="201463.2217">22866 6856 978 0,'-28'-24'53'0,"28"24"-14"0,0 0-20 0,0 0-14 16,0 0-2-16,0 0-2 0,16-28 3 0,-16 28-1 16,28-11 3-16,-28 11-1 0,43-14 4 15,-18 5 1-15,3-3 5 0,7 3-1 0,1-7 6 16,3 6 16-16,0-6-11 0,5 2 18 0,0-6-12 16,6 4-4-16,-6-3-19 15,9 3 19-15,-8-3-24 0,4 5 19 0,-5-4-1 16,2 6-4-16,-5-1-2 0,0 6-3 0,-9 2-3 15,0 3-4-15,-6 4-2 0,-26-2-2 0,43 11-2 16,-43-11 3-16,30 24-4 0,-30-24 3 16,16 39-4-16,-13-14 5 0,-3 3 18 0,-3 5-35 15,-4 1 36-15,-6 3-36 0,-3 3 10 0,-5 8 11 16,-4-2-9-16,-3-1 8 0,-4 1-7 0,-2 0 6 0,-5 3 1 16,4 6 15-16,-7-7-6 0,1 4 10 0,0-4-19 15,0-4 2-15,6 3-12 0,3-8 8 0,5 0-8 16,6-9 6-16,7-4-11 15,14-26-9-15,-7 44-13 0,7-44-62 0,19 39-55 16,-19-39-200-16,0 0-115 0,45 21 34 0,-45-21 405 16</inkml:trace>
  <inkml:trace contextRef="#ctx0" brushRef="#br1" timeOffset="204946.3569">1592 1312 509 0,'31'-28'171'16,"-31"28"-136"-16,0 0-19 0,0 0-11 0,0 0-4 15,0 0 8-15,0 0 15 0,0 0 10 0,0 0 4 16,0 0-8-16,0 0-15 0,0 0-9 0,0 0-1 16,0 0 3-16,-27 25 5 0,27-25 7 15,-14 24 7-15,14-24 1 0,-13 34-1 0,12-8 3 16,-5 1-4-16,6 11 4 0,0 8-13 0,4 10-1 15,-1 10-17-15,3 6 7 0,-3 4-10 0,-1 6 12 16,-2 1 4-16,0 0-22 0,-2-2 20 0,-1-4-22 16,-1-6 7-16,1-6 11 0,3-9-10 0,0-5 8 15,0-7-7-15,5-7 7 0,-2-7-4 16,5-5 3-16,-8-25-1 0,0 0 3 16,0 0 4-16,0 0 7 0,0 0 5 0,26-14-3 15,-24-20-2-15,1-4-12 0,1-10 2 0,-2-5-8 16,1 1 7-16,-1-5-9 0,-2 1 10 0,2-6 9 15,-6 4-26-15,1 0 32 0,-8-4-20 0,1 4 10 16,-8-7 14-16,2 5-16 0,-4-5 8 0,4 3-12 16,-3-3 8-16,3 5-11 0,0 2 8 15,5 4-12-15,6 4 6 0,3 3-8 0,6 4 8 16,-1 5-8-16,6 2 6 0,2 1 13 0,7 7-33 16,3-2 32-16,2 4-32 0,3 1 15 15,5 2 3-15,-1 4-3 0,2 5 4 0,1 1-4 16,3 3 3-16,-3 3-2 0,3 1 1 0,-3 5-1 15,-3 6 0-15,1 0 0 0,-5 8-1 0,-26-13 2 0,46 31-2 16,-46-31 2-16,39 51 12 0,-26-19-18 16,-1 5 5-1,-8-2-36-15,-4 11 7 0,-8-4-13 0,1 6 5 16,-12-2 14-16,1 3-1 0,-8-1 16 0,-5 1 8 16,0-2 7-16,-3-3-4 0,-3 0 12 0,0-8-3 15,3-1 10-15,0-9-6 0,6-3 0 0,1-7-6 16,27-16 1-16,-39 23-2 0,39-23 2 0,-26 7-2 0,26-7 4 15,0 0 1-15,0 0-3 0,0 0-3 16,0 0-4-16,0 0-1 0,0 0 2 0,0 0 3 0,0 0 1 0,0 0 1 16,12-26-2-16,-12 26-1 0,29-7-3 0,-29 7 0 15,46 7-1-15,-18 5-1 0,4 2 3 0,1 5-3 16,-1 4 4-16,-2 9-4 0,1 3 6 0,-3 6 11 31,-2-1-12-31,-1 8 9 0,-2 1-29 0,-1-1 10 16,-3-3-12-16,1-1 0 0,-5-8-15 15,12 4-41-15,-27-40-37 0,46 53-60 0,-46-53-49 16,43 5-198-16,3 6 117 0,-25-38 300 0</inkml:trace>
  <inkml:trace contextRef="#ctx0" brushRef="#br1" timeOffset="205360.903">2395 1913 952 0,'-32'7'60'0,"32"-7"-47"0,0 0-16 0,0 0 0 16,35 17 4-16,-35-17 5 16,43 7 2-16,-18-3 6 0,1-9 4 0,4 3 4 15,0-10 4-15,4 4 2 0,1-6 2 0,4 2-2 0,-3-6-4 16,5 1-10-1,-6-1-5-15,-1-1-7 0,-4-1 2 0,-30 20-1 0,44-35 3 0,-44 35-2 0,25-26 4 0,-25 26-2 16,3-27 1-16,-3 27-2 0,-14-30 1 0,14 30-4 16,-30-31 1-16,30 31-3 0,-44-25 1 15,15 18 1-15,-4 4 1 0,-3 3 4 16,-4 3 3-16,2 8 3 0,-4 1 1 0,7 7 3 16,-1-1-3-16,10 5 5 0,-3 0-5 0,8 3 4 15,0 1-7-15,3 4 2 0,4 1-9 0,5 0 2 16,4-1-8-16,5 1 4 0,3-2-6 0,6-2 5 15,3 4 15-15,6-4-35 0,3-1 33 0,4-1-40 16,5 0-2-16,-3-6-13 0,14 10-30 16,-15-18-25-16,24 14-52 0,-18-22-57 0,0-8-250 15,26 17 52-15,-23-34 400 0</inkml:trace>
  <inkml:trace contextRef="#ctx0" brushRef="#br1" timeOffset="205723.5209">4244 1110 1094 0,'-32'-22'-2'0,"-5"0"7"0,3-3-10 0,0 4 22 16,-3-2 13-16,7 9 5 0,-5-2-1 0,3 7-10 15,-2-1-7-15,0 10-8 0,3 0-4 0,0 3-2 16,3 9-2-16,2 2 3 0,-1 8 0 0,2 2 7 16,-1 8 18-16,3 5-13 0,0 5 15 15,1 9-30-15,3 4 9 0,5 7-12 0,-1-1 4 16,7 8 7-16,-1 5-13 0,5 2 9 15,4 1-13-15,2 1 13 0,3-1-13 0,1-7 11 0,2 1-6 16,-2-13-41-16,10 2-5 0,-9-16-61 0,16 11-37 16,-14-24-45-16,12-6-169 0,13 17-26 0,-34-42 306 15</inkml:trace>
  <inkml:trace contextRef="#ctx0" brushRef="#br1" timeOffset="206579.3989">3263 1860 1417 0,'-27'9'38'0,"27"-9"-19"16,0 0-22-16,0 0-6 0,0 0 1 0,0 0 2 16,0 0 5-16,37-2 0 0,-3-12 3 0,3-4-3 15,6-8 6-15,8-2-4 0,2-1 5 16,5-1-6-16,4-1 5 0,2-1-6 0,0 2 6 15,-2 5-5-15,-5 4 2 0,-2 5-1 0,-8 6 0 0,-6 10-1 16,-4 0 0-16,-7 7 1 0,-3 5-1 16,-27-12 2-16,42 39-4 0,-24-11 5 15,-4 6-6-15,-3-3 6 0,-4 8-5 0,-3-2 5 0,-6 4-6 16,-2 1 5-16,-1 4-7 0,-2-1 6 0,-2 1 13 16,-2 0-30-16,-1-7 32 0,-2 0-31 0,1-8 14 15,3-1 3-15,10-30-4 0,-14 42 6 0,14-42-3 16,0 0 4-16,0 0-2 0,0 0-2 0,0 0 0 15,0 0-2-15,0 0 7 0,0 0 4 0,16-42 5 16,-4 5-5-16,2-7-18 0,2-5 27 0,0-6-32 16,2 1 30-16,-4 1-11 0,0 2-9 15,-2 3 8-15,1 2-8 0,-1 6 8 0,-1 1-7 0,-1 7 5 16,1 6-3-16,-11 26 2 0,18-35-4 0,-18 35 2 16,0 0-3-16,0 0 0 0,25-23-2 0,-25 23 1 15,0 0 1-15,24 3 3 0,-24-3 2 16,29 4 0-16,-29-4 1 0,37 7-4 0,-37-7 0 15,50 2 1-15,-24-2-1 0,2-4-1 0,4 1 2 16,0-3 0-16,0 3-1 0,0-4 2 0,-2 3-2 16,0 1-2-16,-3-1-5 0,-1 1-1 0,-26 3-4 15,39-2 1-15,-39 2 0 0,0 0 2 16,25 2 1-16,-25-2 6 0,0 0 3 0,0 0 5 16,0 0 2-16,0 0 0 0,0 0-2 15,-25 14-3-15,25-14-1 0,-37 16-1 0,12-6 2 16,-3 3-3-16,0 1 3 0,-4 0-3 0,0 2 4 15,-2 3-1-15,2 2 6 0,-1 0 1 0,3 4 5 16,-1 0-2-16,7 1 7 0,-3 6-3 0,4 3 3 16,2-2-8-16,7 4 2 0,-1-3-9 0,10-2 4 15,2-4-9-15,4-4 4 0,-1-24 13 16,13 36-35-16,-13-36 36 0,33 19-34 0,-33-19 17 16,50 4 1-16,-22-15 1 0,6 2 19 0,1-10-34 15,4-8 34-15,0-4-33 0,0-5 10 16,-1-4 6-16,-5-2-7 0,-1-1 5 0,-4 3-8 15,-3 3 7-15,-5 3-7 0,-6 6 7 0,-14 28-3 16,16-42 4-16,-16 42 0 0,0-26 2 0,0 26-1 16,0 0 0-16,0 0-2 0,0 0-1 15,-29 0-3-15,29 0 0 0,-19 26 0 0,19-26-3 16,-27 48 6-16,11-17-4 0,2 3 5 0,0 3-4 16,3-4 4-16,4 2-9 0,2-6-5 0,7 0-21 15,-2-29-9-15,16 52-27 0,-16-52-16 0,32 35-17 16,-32-35-46-16,46 19-17 0,-46-19-29 0,58-5-52 15,-6 12-120-15,-26-32 224 0,33 25 143 16</inkml:trace>
  <inkml:trace contextRef="#ctx0" brushRef="#br1" timeOffset="206798.2422">5351 1553 1188 0,'-45'32'59'15,"12"-23"-30"-15,33-9 1 0,-52 35-2 0,33-8 8 16,-6-5-8-16,4 8-6 0,0 4-11 0,1 5 6 16,1-1-9-16,4 5 8 0,3-3-7 0,3 1 3 15,6-6-10-15,3-5 1 0,7 0 10 16,-7-30-36-16,32 38 35 0,-8-25-38 0,10-6 10 16,1-11 6-16,19 3-79 0,-10-29-19 0,28 14-55 15,-11-32-40-15,20 1-113 0,8 8-78 16,-24-35 220-16</inkml:trace>
  <inkml:trace contextRef="#ctx0" brushRef="#br1" timeOffset="207001.3809">5970 1030 1212 0,'-37'43'190'0,"-5"-13"-128"15,13 14-50-15,-1-4 29 0,9 9-32 16,0-6 8-16,7 4 0 0,1 2-16 0,4 1 5 15,4 3-9-15,2-1 7 0,6 7-11 0,2-3 10 16,4-3-10-16,2-4-1 0,3 0-22 0,-5-12-10 16,10 9-29-16,-13-16-16 0,11 12-33 0,-17-42-73 15,-1 37-253-15,17-7-6 0,-16-30 329 16</inkml:trace>
  <inkml:trace contextRef="#ctx0" brushRef="#br1" timeOffset="207360.7735">5505 1680 1424 0,'0'0'80'0,"0"0"-55"0,0 0-20 0,0 0-1 16,24-7 8-16,-24 7 9 0,29-16 1 0,-29 16-1 16,44-24-6-16,-16 10-3 0,6-4-6 0,0-1-2 15,3-1-3-15,4-1 2 0,-2 0-5 0,0 0 4 16,1 0-8-16,3 3-2 0,-6 2-7 0,6 6-5 15,-12 1-4-15,5 5 6 0,-6 1 0 16,-2 6 2-16,-3 1-1 0,3 6-7 0,-28-10-1 16,41 27-3-16,-41-27 6 0,27 40 3 0,-27-40 10 15,14 44 3-15,-14-44 7 0,5 50-2 16,-5-50 3-16,-2 44 0 0,2-44 9 0,-5 40 3 16,5-40 3-16,-5 37 3 0,5-37 8 0,-2 37-8 15,2-37 5-15,-4 41-11 0,4-41-7 0,2 45-6 16,0-20 2-16,3 2-6 0,1-3 5 15,-1 3-7-15,-5-27 6 0,12 45-17 0,-12-45-12 16,9 37-12-16,-9-37-55 0,13 25-39 0,-13-25-77 16,0 0-92-16,0 0-137 0,0 0 169 0,37-19 271 15</inkml:trace>
  <inkml:trace contextRef="#ctx0" brushRef="#br1" timeOffset="207548.3948">6411 1060 1286 0,'-38'7'106'0,"38"-7"-73"15,-32 28-27-15,32-28-4 0,0 0 18 0,-18 27-21 16,18-27 8-16,0 0-41 0,0 0-33 16,0 0-40-16,18 28-51 0,-18-28-47 0,0 0-89 15,24 0 14-15,-24 0-33 0,32-5 313 0</inkml:trace>
  <inkml:trace contextRef="#ctx0" brushRef="#br1" timeOffset="208189.0574">6897 1474 1077 0,'-27'21'98'15,"15"7"-30"-15,12-28-13 0,-29 52-1 0,29-52-8 16,-26 47-8-16,26-47-17 0,-28 51-3 0,13-26-7 15,3-1 0-15,12-24-8 0,-20 48 3 0,12-23-6 16,8-25 5-16,-11 47-3 0,9-20 3 0,2-27-4 16,4 45 2-16,-4-45-4 0,12 32 3 15,-12-32-3-15,0 0 2 0,29 21-2 16,-29-21 2-16,28 2-1 0,-28-2-5 0,34-16 2 16,-34 16-2-16,44-33 2 0,-44 33 1 0,46-51-1 15,-25 17-8-15,0 1 4 0,-1-3-6 0,-1 3 11 16,-5-2-2-16,-1 8 5 0,-8-1-3 0,-5 28 5 15,-7-46-2-15,7 46 4 0,-26-37-4 16,26 37 3-16,-38-37-5 0,14 18 3 0,-1 0-4 16,-4 1 4-16,5 4-3 0,24 14 8 0,-39-16 7 15,39 16 12-15,0 0 7 0,-32-9-2 0,32 9-8 16,0 0-14-16,0 0-6 0,0 0-4 0,0 0 1 16,33-12 9-16,-33 12 3 0,45-14 7 0,-15 5-1 15,0-1 1-15,4 2-1 0,-1-2 2 0,6 5 1 16,-5 1-4-16,5 1-6 15,-6 3-6-15,-1 1-4 0,-2 6-1 0,-5 2 1 16,-25-9-2-16,37 32 4 0,-37-32-4 0,22 51 5 16,-19-23-5-16,-3 11 4 0,-5 1-5 0,-2 1 5 15,-4 3-6-15,-3 0 6 0,-2-2-7 0,0 1 7 16,0-6-6-16,2-6 5 0,3-6-4 0,11-25 2 16,-5 25-3-16,5-25 1 0,0 0-4 0,0 0 2 15,30-6 1-15,-30 6 0 0,43-44 5 16,-11 7-4-16,3-10 6 0,4-6-6 0,2-2 7 15,-1 1-4-15,-4-1 11 0,-1 7 0 0,-3 6 11 16,-2 7-5-16,-3 3 1 0,-4 8-9 16,-23 24-2-16,32-30-6 0,-32 30-1 0,0 0 0 15,0 0 1-15,0 0 2 0,9 35-3 0,-13-2 5 16,-1 17-6-16,-6 8 5 0,-3 9-8 16,-6 1 6-16,3-1-8 0,1-5 7 0,3 0-18 15,5-11-1-15,9-2-26 0,-1-12-22 0,22 5-29 16,-22-42-135-16,44 37-258 0,-14-23-61 0,4-14 142 15</inkml:trace>
  <inkml:trace contextRef="#ctx0" brushRef="#br1" timeOffset="208939.1255">2358 2971 506 0,'0'0'98'15,"0"0"-50"-15,42 11-13 0,-42-11 2 0,46 10-1 16,-18-6 1-16,4 5-5 0,2-4-8 0,5 2-6 16,2-2-5-16,3 1-5 0,2-3-3 0,5 1 2 15,-1-4 7-15,7 1 7 0,1-6 7 16,8 3 6-16,-1-7 4 0,9 4 5 0,-1-9 1 15,9 5-5-15,1-8-7 0,5 4-8 0,-1-1-7 16,9 2-6-16,-2 0-22 0,3 1 14 0,2 0-15 16,4 1 17-16,-2 1 3 0,0 0 0 0,7 0 3 15,0 4-1-15,2-2 1 0,3 2 1 0,-1-2 3 16,3 3 2-16,2-3 1 16,3 0-1-16,2-2-3 0,6 2-4 0,1-3 1 15,4 1-3-15,0-3 2 0,0 1 0 0,3-3 3 16,0-2-3-16,1 0 0 0,3 0-5 0,-8-1-1 15,3 1-3-15,0 2 2 0,-8-2-2 0,2 2 2 16,-3-2-3-16,-2 2 2 0,-3 2-4 0,-6-1 2 16,-5 1-2-16,-6 1 2 0,-7-3-2 0,-3 7 4 15,-5 0-2-15,-8-2 2 0,-5 4-2 16,-8 0 0-16,-10 1 0 0,-6 3-2 0,-8-1-6 16,-9 4-12-16,-35-2-15 0,43 5-20 0,-43-5-8 15,0 0-27-15,0 0-27 0,0 0-50 0,-43 14-98 16,11-21-134-16,32 7 147 0,-60 5 252 15</inkml:trace>
  <inkml:trace contextRef="#ctx0" brushRef="#br1" timeOffset="210138.6387">2049 3924 745 0,'0'0'98'16,"0"0"-20"-16,-23-26-12 0,23 26 1 15,0 0 6-15,0 0-2 0,0 0-6 0,0 0-13 16,0 0-13-16,0 0-15 0,0 0-16 0,0 0-6 15,0 0-2-15,0 0-17 0,-3 30 19 0,5-6-16 16,-1 4 15-16,1 6 6 0,-2-1-6 0,-2-1 6 16,1 0-7-16,-1-4 3 0,4-2-5 0,-2-26 3 0,7 43-14 15,-7-43-20-15,12 28-53 0,-12-28-43 16,0 0-63-16,0 0-91 0,0 0-129 0,35-13 184 16,-38-31 228-16</inkml:trace>
  <inkml:trace contextRef="#ctx0" brushRef="#br1" timeOffset="210294.9882">2035 3366 1283 0,'-30'-2'69'0,"30"2"-22"0,-35 14-30 0,35-14-9 16,-27 14-4-16,27-14-1 0,0 0-3 0,0 0-4 16,-21 27-22-16,21-27-23 0,0 0-36 15,0 0-40-15,30 21-66 0,-30-21-155 0,0 0-77 16,60-4 242-16</inkml:trace>
  <inkml:trace contextRef="#ctx0" brushRef="#br1" timeOffset="210696.2536">2774 3559 915 0,'-34'0'29'16,"34"0"-23"-16,-32 6 7 0,32-6 10 0,-41 12 8 31,41-12 19-31,-47 26-1 0,47-26 6 0,-59 37 4 16,38-14-8-16,-9 0-13 0,10 7 5 0,-4-7-11 16,9 3-1-16,15-26-9 0,-26 39-11 0,26-39-12 15,-7 28-1-15,7-28-5 0,0 0 3 0,0 0-2 16,37 25 2-16,-37-25-1 0,42-2 0 0,-11-3 1 15,-1-4 0-15,3-3 4 0,4-2-1 0,-1 0 1 16,1 3-1-16,-1 4 2 0,-3 0 0 0,-4 5 0 16,-5 1-1-16,-24 1-1 0,32 7 1 0,-32-7 1 15,0 0 2-15,16 28 0 0,-16-28 2 0,-3 47 16 16,-6-15-35-16,-5 7 33 0,-4 1-32 0,-5 1 12 16,-4 1 7-16,-1 0-7 0,0 1 7 15,1-6-6-15,4-6 5 0,4-3-7 0,19-28 3 16,-22 39-23-16,22-39-33 0,0 0-56 0,0 0-65 15,29 18-105-15,2-20-176 0,-13-28 105 0,34 21 352 16</inkml:trace>
  <inkml:trace contextRef="#ctx0" brushRef="#br1" timeOffset="211602.8654">4343 3609 1044 0,'-5'-37'117'16,"5"37"-48"-16,0 0-27 0,0 0 0 0,0 0 2 15,0 0-2-15,0 0-16 0,0 0-8 0,0 0-8 16,0 0-7-16,0 0-4 0,0 0-2 15,0 0-1-15,0 0 3 0,0 0 1 0,-2 30 3 16,2-30-2-16,3 44 7 0,1-16-1 16,-1 5 3-16,1 3-2 0,1 6 5 0,-3 2 12 15,3 3-28-15,-3 5 28 0,3-1-29 0,-3-2 7 16,4 2 10-16,-6-5-12 0,1-4 7 0,1-3-9 16,0-8 6-16,1-6-6 0,-3-25 3 0,7 39-1 15,-7-39 1-15,0 0-2 0,0 0 1 16,0 0-1-16,0 0 2 0,0 0 2 0,0 0 2 15,27-25 1-15,-20-3-5 0,0-9 3 0,0-9-8 16,0-1 7-16,0-4-7 0,-1 1 7 0,-3 1-7 16,-3 1-9-16,-1 4 29 0,-7 4-28 0,-2-1 31 15,-3-3-11-15,1-1-6 0,0-1 6 16,1 2-9-16,4 1 5 0,3 8-6 0,3 2 4 16,2 10-4-16,-1 23 3 0,7-35-3 15,-7 35 3-15,0 0-3 0,22-27 2 0,-22 27-2 16,25-12 0-16,-25 12 0 0,35-11 2 0,-35 11-1 15,50-7 0-15,-26 6 0 0,3 1-1 0,-2 3 0 16,-1 4 0-16,-24-7 0 0,43 16-1 0,-43-16 2 16,35 18-2-16,-35-18 3 0,0 0-3 0,31 38 3 15,-31-38-2-15,5 25 2 0,-5-25-3 16,-4 30 4-16,4-30-3 0,-17 35 3 0,17-35-2 16,-32 39 3-16,32-39-5 0,-41 46 5 0,41-46-5 15,-43 46 3-15,43-46-3 0,-37 36 3 0,37-36-5 16,-25 34 5-16,25-34-5 0,-7 25 4 15,7-25-5-15,0 0 1 0,20 30-2 0,-20-30-1 16,32 17 0-16,-32-17 2 0,42 7-2 0,-17-5 5 16,2-2 1-16,-1 2 0 0,3-2 2 15,-5 1-1-15,-24-1 0 0,43 6-2 0,-43-6 1 16,26 12-1-16,-26-12 18 0,13 23-35 0,-13-23 36 16,-2 44-33-16,-7-19 15 0,-3 6 6 0,-8 5-6 15,-5-1 7-15,-3 0-1 0,-2 2 9 0,-4-5-6 16,2 1 4-16,-1-5-10 0,5-3 2 0,1-2-4 15,27-23 1-15,-34 28-6 0,34-28-12 16,0 0-30-16,0 0-47 0,0 0-70 0,0 0-56 16,0 0-66-16,29-3-175 0,-19-31 122 15,35 24 339-15</inkml:trace>
  <inkml:trace contextRef="#ctx0" brushRef="#br1" timeOffset="211852.8549">5273 3581 1182 0,'0'0'73'15,"0"0"-57"-15,0 0-13 0,-32 24-3 16,32-24 5-16,-16 25-5 0,16-25 3 0,-14 42-4 16,7-15 4-16,1 2-2 0,-1 8 6 0,2-1 12 15,0 1-12-15,1 1 9 0,1 6-31 16,-3-1 12-16,3 1-12 0,1-5 11 0,0-1 6 15,2-3-9-15,0-1-5 0,5-4-17 0,-5-30-21 16,13 54-83-16,-13-54-38 0,16 34-70 0,-16-34-180 16,0 0 187-16,53 28 234 0</inkml:trace>
  <inkml:trace contextRef="#ctx0" brushRef="#br1" timeOffset="212056">5292 3577 1153 0,'0'0'308'0,"0"0"-273"0,0 0-32 0,0 0-13 15,0 0 1-15,0 0 5 0,0 0 3 16,30-19 3-16,-30 19-2 0,41-18 0 0,-14 6-1 16,3-4-14-16,7 2-11 0,-3-7-24 0,10 10-26 15,-12-10-23-15,15 17-32 0,-22-15-51 0,16 16-97 16,0 13-126-16,-41-10 193 0,46 11 212 0</inkml:trace>
  <inkml:trace contextRef="#ctx0" brushRef="#br1" timeOffset="212259.1197">5328 3891 1341 0,'-38'14'56'16,"38"-14"-50"-16,0 0-16 0,0 0 4 0,25-9 6 15,-25 9 7-15,36-16 5 0,-36 16 0 16,47-25-16-16,-15 11 12 0,0-3-19 0,5-3 12 16,-1 3 2-16,-3-1-14 0,5 4-15 0,-12-5-26 15,10 11-26-15,-36 8-30 0,51-15-32 16,-51 15-53-16,30-21-122 0,-5 36-82 0,-25-15 303 16</inkml:trace>
  <inkml:trace contextRef="#ctx0" brushRef="#br1" timeOffset="212446.7094">5296 4167 1056 0,'-9'39'151'0,"9"-39"-117"0,0 0-20 16,0 0-7-16,-9 24 2 0,9-24 0 0,0 0-1 16,25 2 2-16,-25-2 0 0,39-12 2 0,-9-2-1 15,0-6-3-15,7-6-8 16,2 3-28-16,-5-14-39 0,12 16-48 0,-18-20-61 15,22 19-73-15,-13 2-87 0,-12-17-31 0,28 30 367 16</inkml:trace>
  <inkml:trace contextRef="#ctx0" brushRef="#br1" timeOffset="213040.3956">6211 3554 1281 0,'-40'19'61'16,"40"-19"-34"-16,0 0-23 0,0 0 2 0,-27 32 0 16,27-32 3-16,-18 39-2 0,6-14 4 15,0 1-2-15,1 4 6 0,0 2-2 16,2 3 10-16,-1-3 13 0,3 6-30 0,-4-4 29 16,6 1-35-16,-2-3 14 0,1-1 5 0,6-31-6 15,-8 48 2-15,8-48-8 0,-6 37 0 0,6-37-4 16,0 0-1-16,2 28-2 0,-2-28 0 0,0 0-2 15,0 0 0-15,0 0 1 0,0 0 0 0,0 0 2 16,0 0 0-16,0 0 2 0,28-35-1 0,-28 35 1 16,18-44-3-16,-7 17 4 0,-2-2-5 15,1-5 4-15,-1 1 15 0,-2-4-31 0,0 3 32 16,0-1-32-16,0 1 12 0,0 1 5 16,0 0-6-16,2 4 5 0,-2 3-4 0,-7 26 4 15,13-37-4-15,-13 37 3 0,0 0-2 0,0 0 0 16,0 0-1-16,0 0-1 0,0 0 0 0,0 0 0 15,0 0 1-15,0 0 2 0,25 35 2 16,-25-35-3-16,19 46 5 0,-14-18-8 0,4 2 6 16,-2 0-6-16,0 2 5 0,2 5 12 0,2-2-30 15,3-3 30-15,2-1-31 0,4-4 14 0,-1-3 4 16,-19-24-3-16,39 41 3 0,-39-41-3 0,44 32 2 16,-44-32-1-16,41 15 1 0,-41-15 0 0,32 4 0 15,-32-4 1-15,30-9 0 0,-30 9 3 16,30-26 1-16,-30 26 3 0,28-44-3 15,-17 17 5-15,0-6-3 0,-1-1-13 0,-3 1 32 16,-3-4-29-16,-1 5 29 0,-4-1-14 0,-1-2-7 16,-2-1 1-16,-3 1-7 0,0 0 4 0,0-2-10 15,0 2-2-15,-2-6-19 0,7 4-11 0,-3-7-16 16,10 14-2-16,-10-3-5 0,5 33 0 0,5-30-24 16,-5 30-29-16,0 0-53 0,0 0-91 0,39 30-180 15,-39-30 71-15,29 28 368 0</inkml:trace>
  <inkml:trace contextRef="#ctx0" brushRef="#br1" timeOffset="213274.8646">6964 3559 645 0,'0'0'197'15,"0"0"-138"-15,0 0-19 0,0 0 10 0,0 0 10 16,0 0 7-16,-25 32-8 0,27-7-7 0,-7-1-13 15,5 10-2-15,-4-1-10 0,4 8-2 0,-3-1 5 16,1 6-12-16,-2 0 9 0,3 0-31 0,-3-2 9 16,0-2-18-16,3-5 10 0,1-5 6 0,-2-2-11 15,2-6-5-15,0-24-7 0,5 36-21 16,-5-36-40-16,0 0-46 0,0 0-79 16,0 0-64-16,0 0-155 0,41-7 197 0,-43-34 228 15</inkml:trace>
  <inkml:trace contextRef="#ctx0" brushRef="#br1" timeOffset="213587.3969">6865 3508 1362 0,'0'0'45'0,"0"0"-41"16,0 0-10-16,0 0 5 0,32 4 11 0,-6-8 8 15,-26 4 8-15,53-7 7 0,-24-2 7 16,8 8 0-16,-3-6 1 0,5 5-7 0,-2-2-10 15,4 3-8-15,-4 1-8 0,0 1-1 16,-2 3 0-16,-1 5-1 0,-6-2-1 0,-1 7 4 16,-27-14-3-16,39 33 3 0,-39-33 0 0,23 46 3 15,-21-18-2-15,-4 6 4 0,-9 3-5 0,-5 1 5 16,-5 5-6-16,-9-3 5 0,-4 6 5 0,-3 0-29 16,-5-2 24-16,-1 2-25 0,-1-8 9 0,1 1 7 15,4-5-8-15,4-3 4 0,5-2-4 0,3-10-4 16,27-19-11-16,-39 25-14 0,39-25-34 15,0 0-35-15,0 0-85 0,-30-2-142 0,30 2-220 16,0 0 47-16,7-53 466 0</inkml:trace>
  <inkml:trace contextRef="#ctx0" brushRef="#br1" timeOffset="214263.3611">5248 4664 966 0,'0'0'75'0,"0"0"-26"0,0 0 0 0,-32-30-8 16,32 30 2-16,0 0-3 0,0 0-4 0,0 0-4 15,0 0-3 1,0 0-7-16,0 0-4 0,0 0-4 16,0 0-4-16,0 0-4 0,0 0-3 0,0 0-3 15,0 0 2-15,0 0 4 0,0 0 10 0,0 0 9 16,43 7 7-16,-19-4 3 0,14 3 1 0,0-6-4 16,14 1-5-16,6-8-5 0,11 0-8 0,9-7-6 15,11-3-6-15,5-3 1 0,5-4-3 0,4-1 3 16,3-2-2-16,0 3 3 0,4 1-4 0,-4 2 3 15,0 1-5-15,-5 5 3 0,-5 0-3 0,-4 7 3 16,-7 1-2-16,-7 5 0 0,-4 4 2 0,-6 1-2 16,-8 2-4-16,-5 6-11 0,-11-4-18 0,2 9-11 15,-16-11-15-15,6 11-24 0,-36-16-25 0,44 14-66 0,-44-14-87 16,0 0-208-16,0 0 31 0,0 0 439 16</inkml:trace>
  <inkml:trace contextRef="#ctx0" brushRef="#br1" timeOffset="214756.3465">7972 3508 1096 0,'0'0'158'0,"0"0"-72"16,0 0-29-16,0 0-10 0,0 0 1 15,0 0-4-15,0 0-8 0,0 0-10 0,0 0-10 16,0 0-11-16,-7 30-3 0,7-30-4 0,-16 35 4 15,5-3-4-15,0 3 6 0,1 8-7 0,-3 2 7 16,3 3-8-16,-1 1-12 0,1-1 28 16,1 1-34-16,3-1 24 0,1-4-22 0,7-2-31 15,-6-16-21-15,17 15-67 0,-13-41-79 0,14 46-65 16,-3-20-178-16,-11-26 110 0,35 23 351 0</inkml:trace>
  <inkml:trace contextRef="#ctx0" brushRef="#br1" timeOffset="215295.9672">8269 3521 1079 0,'0'0'252'0,"0"0"-221"16,0 0-12-16,-26 3 3 0,26-3 3 0,0 0-3 15,0 0-6-15,-18 27-6 0,18-27 3 16,-19 37 3-16,10-9 7 0,-4 0-4 0,4 5 7 15,-1 3-10-15,3 1 5 0,-4 0-7 0,4 1 5 16,-2-1 11-16,4 0-32 0,0-7 28 16,5-3-36-16,0-27 12 0,1 37 2 0,-1-37-4 15,0 0 1-15,14 24-2 0,-14-24 0 0,0 0 1 16,0 0-1-16,29-12 4 0,-29 12 0 0,26-33 3 16,-8 4-4-16,0-4-12 0,1-4 29 15,-1 0-27-15,-2 2 34 0,-2 1-10 0,-3 3-4 16,-6-1 6-16,2 2-8 0,-5 0 4 0,0 4-7 15,-1-1 1-15,-1 27-6 0,2-40 1 0,-2 40-2 16,0 0 1-16,0-27-1 0,0 27-1 0,0 0-2 16,0 0-1-16,0 0 0 0,0 0 0 0,-2 27 2 15,2-27-1-15,8 42 2 0,-3-12-2 16,2 0 3-16,2 5-3 0,1-2 4 0,3 1-6 16,1-2 5-16,2-2-3 0,2-4 3 15,-18-26 12-15,42 44-29 0,-42-44 29 0,46 35-30 16,-46-35 16-16,48 20 2 0,-48-20 1 0,42 5 2 15,-42-5 3-15,27-9 4 0,-27 9 0 0,0 0 5 16,23-28-12-16,-23 28 27 0,14-39-29 0,-8 11 21 0,-1-7-16 16,-2 1-8-16,1-4 5 0,-2 2-5 15,0-1 4-15,-4 0-4 0,0 2 4 0,0-2-8 16,-1 2 0-16,-1 0-10 0,2 1-4 0,-3 1-10 16,5 6 1-16,-4 3-9 0,4 24-11 0,0-30-21 15,0 30-30-15,0 0-40 0,0 0-55 0,0 0-77 16,25-11-219-16,-25 11 50 0,0 0 404 0</inkml:trace>
  <inkml:trace contextRef="#ctx0" brushRef="#br1" timeOffset="215733.5235">9341 3336 1129 0,'-27'0'105'0,"-10"-9"-44"16,12 12 3-16,-12-6 4 0,10 13-4 15,-8-4-10-15,9 8-8 0,-10 2-7 0,10 7 1 16,-5 1-8-16,8 8 1 0,-3 1-11 0,3 8 0 16,2-2-8-16,5 6 3 0,1-2-4 15,5 4 3-15,3-3-9 0,3-1 4 0,4-6-9 16,4-2-14-16,5-7 25 0,1 0-28 0,-10-28 28 15,30 41-10-15,-30-41-3 0,43 31 4 0,-17-24-2 16,-1-3-1-16,4-4 2 0,-3-4-1 0,1-3 1 16,-1-1-1-16,-26 8 2 0,44-30-1 0,-44 30 4 15,32-27 1-15,-32 27-12 0,20-28 12 0,-20 28-13 16,12-25 25-16,-12 25-16 16,0 0 15-16,0 0-17 0,0 0 0 0,0 0-1 15,0 0 0-15,0 0-2 0,0 0 0 0,0 0-2 16,0 0-14-16,0 0 25 0,9 44-26 0,-5-15 20 15,-4-29-22-15,16 47-15 0,-16-47-13 0,23 42-30 16,-23-42-31-16,30 39-54 0,-30-39-85 0,28 5-247 16,-28-5-3-16,28 11 275 0</inkml:trace>
  <inkml:trace contextRef="#ctx0" brushRef="#br1" timeOffset="216296.204">7793 4452 527 0,'0'0'204'0,"0"0"-135"16,0 0-16-16,0 0-1 0,-28-17-7 0,28 17-3 16,0 0-5-16,0 0-5 0,0 0-3 0,0 0-2 15,-25 3-4-15,25-3 2 0,0 0 4 16,0 0 9-16,0 0 4 0,-25 18 2 0,25-18 0 15,0 0-4-15,0 0-4 0,0 0-3 0,0 0-5 16,0 0-3-16,0 0-3 0,0 0-4 0,0 0-4 16,0 0 2-16,0 0 5 0,0 0 6 0,0 0 4 15,32 7 0-15,-32-7-5 0,46-4-6 0,-14-3-3 16,7 2-6-16,5-4-3 0,0 2-4 0,8-2-1 16,3 1-3-16,-2 1 1 0,3 0-2 15,-1-1 1-15,0 1 0 0,0 2 1 16,2 2-2-16,-1-1 2 0,3 1-2 0,-2-1 1 15,-1 2-1-15,-1 1 1 0,-4 1 1 0,-3 0-2 16,-2 1-2-16,-1 3 2 0,-3-1-1 0,-1 1 1 16,-2-1 2-16,-9 1 0 0,-2-1-8 0,-3 3-4 15,-25-6 2-15,32 7-3 0,-32-7 5 0,0 0-1 16,0 0-8-16,0 0-9 0,0 0-17 16,0 0-36-16,0 0-51 0,0 0-100 0,0 0-156 15,-32-14-116-15,32 14 174 0,-30-18 327 0</inkml:trace>
  <inkml:trace contextRef="#ctx0" brushRef="#br1" timeOffset="217265.2189">10802 3660 589 0,'0'0'172'0,"21"-25"-113"0,-21 25-7 16,9-30-9-16,-9 30 5 0,5-32 11 15,-5 32 1-15,0 0 4 0,4-22-5 16,-4 22-8-16,0 0-10 0,0 0-7 0,-27-14-7 16,27 14-3-16,0 0-1 0,-33-2-2 0,33 2 4 15,-27 9 1-15,27-9 3 0,-26 15-3 0,26-15-1 16,-25 18-7-16,25-18-3 0,-18 26-6 0,18-26-2 15,-11 34-4-15,11-34 2 0,-1 46-6 0,4-20 5 16,2 1-5-16,4 2 5 0,4 1-7 16,1 2 6-16,4 2 13 0,3-3-31 0,2-4 32 15,3-4-33-15,3-9 15 0,1-7 2 0,2-2-1 16,0-5 1-16,0-9 3 0,-1-1 4 0,-2-6 13 16,-1-2 22-16,-10-10-32 0,0 3 31 0,-8-6-39 15,1-3 5-15,-4-3 4 0,-2 2-9 16,-3-4 3-16,-2 2-5 0,-4 7 4 0,-1-1-5 15,-4 8 4-15,9 23-3 0,-25-41-1 16,25 41-2-16,-31-28-1 0,31 28-3 0,-32-14-3 16,32 14-3-16,-25-2-8 0,25 2-12 0,0 0-20 15,-28 11-18-15,28-11-23 0,-8 24-27 0,24 6-40 16,-16-30-61-16,0 0-174 0,43 39-47 0,-43-39 285 16</inkml:trace>
  <inkml:trace contextRef="#ctx0" brushRef="#br1" timeOffset="217546.4612">12040 2751 1190 0,'-28'-40'55'0,"5"15"-25"0,23 25 17 16,-47-27 6-16,47 27 4 0,-37-1-3 0,37 1-22 15,-39 17-17-15,39-17-4 0,-49 50 1 0,26-10 13 16,-9 8 0-16,9 13 13 0,-4 4 5 0,6 11-28 16,2-4 17-16,3 6-32 0,5-2 2 0,2-1 7 15,7-4-14-15,4-4 10 0,3-9-11 16,4-2 6-16,5-5-17 0,-1-10-5 16,8 5-25-16,-9-16-14 0,17 7-23 0,-29-37-4 15,41 42-38-15,-41-42-71 0,31 10-146 0,-31-10-137 16,25-5 207-16</inkml:trace>
  <inkml:trace contextRef="#ctx0" brushRef="#br1" timeOffset="217718.4339">11563 3385 1474 0,'0'0'157'0,"-28"-3"-80"16,28 3-32-16,0 0-23 0,0 0-12 0,0 0-10 15,0 0-2-15,0 0 0 0,30 12 1 16,-30-12 0-16,52 7 1 0,-13-7-9 0,5-7-16 15,14 5-32-15,-6-21-49 0,27 25-117 0,-26-13-327 16,22-12 8-16,8 11 276 0</inkml:trace>
  <inkml:trace contextRef="#ctx0" brushRef="#br1" timeOffset="218265.5157">13297 2758 859 0,'0'0'148'0,"0"0"-110"0,0 0-4 15,18-32 9-15,-18 32 16 0,0 0 13 16,0 0-3-16,0 0-11 0,0 0-12 0,0 0-17 16,0 0-9-16,-19 29-4 0,19-29 5 0,-16 54 2 15,9-13 11-15,-6-3-4 0,4 12-17 16,-1-3 23-16,3 8-31 0,-1-4 25 0,3 2-10 15,-4-4-11-15,4 0 2 0,0-1-14 0,1-4 5 16,1-5-6-16,-1-2 6 0,6-4-5 0,0-6-8 16,5-1-13-16,-7-26-7 0,23 39-27 15,-23-39-9-15,32 21-29 0,-32-21-61 0,42 3-48 16,-42-3-92-16,37-33-157 0,4 29 138 0,-27-29 316 16</inkml:trace>
  <inkml:trace contextRef="#ctx0" brushRef="#br1" timeOffset="218468.6836">13598 3098 1267 0,'0'0'112'0,"0"0"-59"15,0 0-11-15,-31 25 0 0,31-25 1 0,-13 33-8 16,13-33-4-16,-10 49-13 0,4-17 0 0,-1-2-11 16,2 5 3-16,-1-3-8 0,3 3 4 0,1 0-6 15,0 1 3-15,2-3-6 0,0-1 4 0,2-2-9 16,-2-30-4-16,13 46-20 0,-13-46-18 15,24 26-34-15,-24-26-12 0,36 14-42 0,-36-14-59 16,37-21-121-16,-5 12-145 0,-20-26 175 0,33 23 288 16</inkml:trace>
  <inkml:trace contextRef="#ctx0" brushRef="#br1" timeOffset="218625.8526">13643 2744 1148 0,'-32'14'352'15,"-2"-21"-301"-15,34 7-26 0,-32 4-17 0,32-4-6 16,0 0-2-16,0 0-3 0,0 0-11 0,0 0-8 16,0 37-18-16,0-37-15 0,27 29-24 0,-27-29-30 15,46 27-36-15,-46-27-68 0,60 3-167 0,-7 22-45 16,-24-23 325-16</inkml:trace>
  <inkml:trace contextRef="#ctx0" brushRef="#br1" timeOffset="219174.9485">14123 3198 982 0,'-25'4'160'15,"25"-4"-110"-15,-36-5 3 0,12-2 13 16,24 7 6-16,-32 3-10 0,32-3-15 0,-32 21-12 16,32-21-4-16,-34 41-3 0,22-11 4 0,-6-4-3 15,7 11-1 1,-3-5-2-16,9 5 6 0,-2-9-8 0,7-2 3 15,0-26-14-15,0 34-6 0,0-34-4 0,0 0 0 0,0 0-1 16,25 26 1-16,-25-26 0 0,0 0 0 16,28-3 3-16,-28 3 3 0,25-16 3 0,-25 16-1 15,32-34 2-15,-32 34-7 0,33-49 1 16,-17 24-5-16,-2-1 2 0,1 1-5 0,-15 25 4 16,23-44-3-16,-23 44 1 0,17-38-1 0,-17 38 0 15,15-29-2-15,-15 29-3 0,0 0-3 0,0 0-4 16,0 0-1-16,0 0 4 0,0 0 3 0,0 0 1 15,14 48 6-15,-18-11-6 0,-3 9 5 0,-2 3-7 0,-7 7 4 16,-1 4-5-16,-5-2 8 0,-1 2-8 16,0 2 12-16,-1 0-10 0,-1-3-3 0,3-4 25 15,3-2-26-15,1-6 28 0,6-6-15 0,1-2-6 16,4-6 6 0,0-5-5-16,7-28 3 0,-3 39-2 0,3-39 0 15,0 0 0-15,0 0-2 0,0 0 0 0,0 0 0 16,0 0 2-16,0 0 0 0,26-10 4 0,-26 10-4 15,27-50 6-15,-10 15-5 0,1-6 5 16,0 4-4-16,0-8-13 0,-3 2 29 0,-4-2-25 16,0-1 25-16,-4 2-8 0,0-2-9 0,0-2 7 15,-2-1-9-15,2-2 7 0,0 5-8 0,1 2 6 16,-1 5-9-16,0 6 3 0,0 3-9 0,-7 30-5 0,14-49-14 16,-14 49-21-16,18-46-33 0,-18 46-41 0,24-51-69 15,14 42-112-15,-38 9-197 0,47-54 29 16,-4 45 438-16</inkml:trace>
  <inkml:trace contextRef="#ctx0" brushRef="#br1" timeOffset="219551.2371">14764 2508 1188 0,'0'0'45'15,"-32"7"-12"1,32-7 9-16,0 0 11 0,-43 30 2 15,33-4-4-15,-15-1-5 0,13 14 6 0,-10-6-6 16,10 13 5-16,-6-5-11 0,8 10-1 0,-5-2-15 0,7 6-14 16,-3-3 22-16,2 5-23 0,-2-4 24 0,6 1-12 15,-4-3-9-15,6-5 6 0,-1-7-11 0,4-6 5 16,4-5-11-16,1-3 1 0,-5-25-2 16,20 34 2-16,-20-34-1 0,0 0 0 0,37 17 0 15,-37-17 1-15,33-7 0 0,-33 7 0 0,43-26 2 16,-17 3-2-16,-1-4 5 0,4-1-4 0,-3-4 4 15,-1 3-3-15,-2 0 3 0,-2 3-2 0,-21 26 1 16,36-39-2-16,-36 39 0 0,0 0-1 0,28-30 0 0,-28 30-2 16,0 0-1-16,0 0 0 0,0 0 0 15,12 23 2-15,-12-23-2 0,7 57 4 0,-5-22-5 16,0 3 2 0,-4 3-8-16,0-6-1 0,4 0-11 0,-2-3-3 15,9-2-8-15,-9-30-11 0,30 48-27 0,-30-48-4 16,53 28-39-16,-53-28-43 0,68 3-111 0,-42-15-283 15,15-14 42-15,14 11 359 0</inkml:trace>
  <inkml:trace contextRef="#ctx0" brushRef="#br1" timeOffset="219757.4858">15557 2541 1163 0,'-28'53'306'0,"1"-9"-292"15,8 7-8-15,1 6 1 0,4 4 17 16,-2-4 3-16,5 6-1 0,-6-8 25 16,10 3-35-16,-2-7 14 0,9-5-20 0,3-2-20 15,1-9-5-15,8 0-25 0,-12-35-15 0,23 55-31 16,-23-55-81-16,27 39-97 0,-27-39-91 0,0 0-124 16,35 33 271-16,-35-33 208 0</inkml:trace>
  <inkml:trace contextRef="#ctx0" brushRef="#br1" timeOffset="219923.7778">15345 2996 1473 0,'-29'-42'279'0,"29"42"-196"0,0 0-43 15,0 0-16-15,0 0-9 0,0 0-7 0,34-4 0 16,-34 4-4-16,46-5-3 0,-12 3-1 0,5-2-8 16,3-3-16-16,11 6-31 0,-8-20-63 0,32 33-176 15,-9-28-328-15,4 7 53 0,3 4 325 0</inkml:trace>
  <inkml:trace contextRef="#ctx0" brushRef="#br1" timeOffset="221127.185">17247 2564 768 0,'0'0'131'0,"0"0"-15"16,0 0-6-16,0 0-5 0,0 0-12 15,0 0-16-15,0 0-26 0,0 0-16 0,0 0-17 16,-27 13-5-16,27-13 1 0,-14 26 6 16,14-26 0-16,-18 46 4 0,8-20-5 0,1 8 3 15,-4 1-7-15,5 7 6 0,-1-1-13 0,2 6 4 16,1-1 13-16,3 2-31 0,1-4 31 0,2-2-29 15,0-2 5-15,2-4 5 0,0-1-6 16,3-5 4-16,-2-4-5 0,-3-26 4 0,13 39-3 16,-13-39 2-16,0 0 0 0,21 30-1 0,-21-30 0 15,0 0-1-15,0 0 1 0,0 0 1 0,0 0 1 16,0 0 1-16,0 0 0 0,25-5-1 0,-25 5 1 16,0 0-4-16,14-39 3 0,-14 39-4 0,9-41 3 15,-9 41-3-15,9-40 4 0,-9 40-4 0,9-42 3 16,-9 42-4-16,14-41 3 0,-14 41-1 15,26-37 2-15,-26 37-1 0,39-32-18 16,-39 32 30-16,45-24-33 0,-45 24 34 0,44-14-16 16,-44 14-2-16,37 3 1 0,-37-3-16 0,30 16 35 15,-30-16-33-15,0 0 33 0,34 34-17 0,-34-34-2 16,12 29 3-16,-12-29-2 0,2 36 4 0,-2-36-1 16,-14 33 3-16,14-33-3 0,-39 42 6 0,11-22-2 15,-4 4 5-15,-6-2-2 0,-2 2-1 16,-5-4-4-16,1 6 4 0,0-7-7 0,5 1 4 15,2-3-5-15,3-3 1 0,4 1-4 0,2-5-2 16,28-10-7-16,-45 16-6 0,45-16-15 16,-24 0-29-16,24 0-42 0,0 0-52 0,24-9-75 15,-20-17-123-15,14-4-121 0,21 16 131 0,-20-30 345 16</inkml:trace>
  <inkml:trace contextRef="#ctx0" brushRef="#br1" timeOffset="221517.9504">17744 3130 1258 0,'0'0'144'0,"0"0"-125"0,27 14-14 15,-27-14 11-15,0 0 11 0,32-7 10 0,-32 7-4 16,35-7-8-16,-35 7-4 0,45-9-7 0,-21 0-1 15,3-5 2-15,1 0-6 0,-3-4-1 0,2-1-3 16,-3 0 2-16,1-3 12 0,-25 22-32 0,41-42 32 16,-41 42-34-16,28-33 19 0,-28 33 9 15,13-29 6-15,-13 29 10 0,0 0-1 0,-11-33-1 16,11 33-9-16,0 0-6 0,-37-23-4 0,37 23-2 16,-41-5-3-16,16 8 0 0,1 3-1 0,-5 4-2 15,1 6 4-15,-2 3-2 0,0 4 8 0,-4 6 0 16,4 2-7-16,-4 4 30 0,6 2-25 0,0-1 22 15,3-1-14-15,7-2-10 16,6-3-1-16,6-5-6 0,6 1 2 0,0-26-5 16,22 39 5-16,-22-39-5 0,46 34 2 0,-14-22-6 15,1-5-10-15,11-2-11 0,4-10-17 0,13 7-32 16,-12-22-70-16,34 31-93 0,-35-39-59 0,18 17-240 16,10 8 84-16,-25-22 365 0</inkml:trace>
  <inkml:trace contextRef="#ctx0" brushRef="#br1" timeOffset="221939.8424">18943 2954 961 0,'0'0'163'0,"0"0"-64"0,0 0 0 16,-35-22-32-16,35 22 3 0,-25-1-15 0,25 1-9 15,-33 1-2-15,33-1-2 0,-41 13 2 0,41-13-2 16,-44 24-5-16,19-8-22 0,-4 4 26 0,1 3-34 16,-4-1 27-16,2 5-11 0,-2 1-7 0,2 4 3 15,4-2-9-15,3 1 0 0,3-1-7 16,6-2 1-16,5-3-4 0,9-25 2 0,-5 42-4 16,5-42 2-16,19 34-5 0,-19-34-4 0,43 26-8 15,-15-19-8-15,11-1-14 0,0-15-23 16,14 12-39-16,-16-33-118 0,38 39-126 0,-31-21-183 0,13-4 19 15,10 18 418-15</inkml:trace>
  <inkml:trace contextRef="#ctx0" brushRef="#br1" timeOffset="222377.4445">19262 2994 1148 0,'0'0'117'0,"-44"-25"-29"0,44 25-6 16,-32-1-23-16,32 1 6 0,-30 3-18 0,30-3-8 16,-41 14 15-16,41-14-37 0,-48 28 16 15,48-28-16-15,-49 37 11 0,26-12 0 0,-6-2-7 16,5 2 3-16,4 1-7 0,1 0 2 0,19-26-7 16,-27 46-2-16,27-46-7 0,-9 35 2 0,9-35-5 15,11 29 2-15,-11-29-3 0,28 26 1 0,-28-26-1 16,43 16 2-16,-15-16-1 0,6 0 0 15,1-5 1-15,4-4-1 0,0-3 2 0,4-4-3 16,-3-2 2-16,-1-1-9 0,0-4 2 0,-7-4-3 16,-2 3 4-16,-5-4 3 0,-5 1 4 0,-5 1-2 15,-2 1 4-15,-4 0-4 0,-9 25-10 0,5-38 15 16,-5 38-12-16,-7-34 29 0,7 34-13 0,0 0 13 16,0 0-15-16,-32-23 1 0,32 23-4 15,0 0-2-15,-28 11-1 0,28-11-15 16,-27 30 28-16,27-30-26 0,-32 49 23 0,18-19-9 15,0 2-4-15,2 1 4 0,1 1-4 0,4-3-2 16,5 5-15-16,2-12-10 0,9 6-21 0,-9-30-23 16,30 42-33-16,-30-42-41 0,48 30-83 0,-48-30-89 15,37-7-184-15,6 14 54 0,-15-28 404 0</inkml:trace>
  <inkml:trace contextRef="#ctx0" brushRef="#br1" timeOffset="222752.5702">19804 2860 1119 0,'-30'-5'204'0,"30"5"-128"15,-26 28-22-15,17-5 7 0,9-23-3 32,-29 48-4-32,29-48 10 0,-28 56-34 0,10-28 27 15,11 6-32-15,-5-6 4 0,6-2 0 0,6-26-11 16,-3 48-3-16,3-48-8 0,9 35-1 0,-9-35-6 15,18 28 3-15,-18-28-2 0,0 0 0 0,40 14 0 16,-40-14 0-16,43-9-1 0,-17 1-1 0,1-8 2 16,-1 0-2-16,-1-5 3 0,0-2-3 15,0-2 4-15,-4-1-1 0,0-1 7 0,-3 1 1 16,0 1-12-16,-18 25 15 0,25-44-13 16,-25 44 24-16,15-35-12 0,-15 35 7 0,9-25-12 15,-9 25-2-15,0 0 1 0,0 0 0 0,0 0 0 16,0 0-1-16,0 0-1 0,0 0-4 0,0 0-2 15,-24 32-11-15,11-7 22 0,-1 8-22 0,-2 2 18 16,2 1-14-16,1-1-10 0,5-5-2 16,2 2-10-16,3-10-6 0,6 8-11 0,-3-30-22 15,18 36-22-15,-18-36-29 0,39 24-63 0,-39-24-83 16,42-21-251-16,-1 19 48 0,-12-26 330 0</inkml:trace>
  <inkml:trace contextRef="#ctx0" brushRef="#br1" timeOffset="223065.2462">20548 2795 1463 0,'-27'16'76'0,"-8"-6"-38"0,7 13 9 16,-8-7 7-16,10 9-3 0,-8-8-11 0,8 8-5 16,1-5-6-16,25-20-18 0,-29 31 6 0,29-31-20 15,-7 27 26-15,7-27-20 0,0 0 15 16,22 30-16-16,-22-30-1 0,33 12 2 0,-8-12-1 15,3 0-2-15,6 0 0 0,0-4 1 0,3 3-1 16,-5-1 2-16,-4 2-1 0,-3 2-1 16,-25-2 1-16,32 8 0 0,-32-8 0 0,0 0 2 15,14 34 0-15,-14-34-2 0,-5 39 0 0,-6-13 3 16,-3 0-6-16,-6 1 6 0,-4 3-5 0,-3-2 3 16,-3-3-2-16,-2 1 1 0,4-3-4 15,-1-4 4-15,29-19-4 0,-39 29-5 0,39-29-14 16,0 0-15-16,0 0-39 0,0 0-22 0,0 0-28 15,0 0-44-15,34-13-98 0,-6-6-237 0,1-15 25 16,20 20 343-16</inkml:trace>
  <inkml:trace contextRef="#ctx0" brushRef="#br1" timeOffset="223400.982">20810 2985 1273 0,'-32'-7'179'15,"32"7"-151"-15,0 0-2 0,27 4 16 0,-27-4-6 16,37-7 24-16,-37 7-25 0,50-18 6 0,-18 6-2 16,5 1-17-16,2-1 0 0,3 0-6 15,-1 1-4-15,1 0-1 0,-6-1-5 0,-6 0-1 16,-30 12 4-16,35-20 4 0,-35 20 10 0,0 0 0 16,0 0 0-16,2-26-6 0,-2 26-7 0,0 0-8 15,-41-37-2-15,17 25-3 0,-7-2 1 0,0 6-1 16,-3 0 2-16,0 2 1 0,-1 5 1 0,1 4 3 15,-1 6 5-15,1 5 2 0,2 7 2 0,2 4 1 16,2 1-6-16,3 9 2 0,6-1-5 16,4 6-10-16,5-4 17 0,6 1-21 0,6-4 18 15,7-1-9-15,7-6-6 0,-16-26-4 0,53 43-12 16,-18-33-16-16,13 1-17 0,2-17-39 0,21 20-81 16,-24-40-195-16,30 17-230 0,-1-5 59 0,-9-18 407 0</inkml:trace>
  <inkml:trace contextRef="#ctx0" brushRef="#br1" timeOffset="224096.9293">22323 2390 837 0,'0'0'154'0,"14"-25"-32"0,-14 25-17 0,0 0-18 16,0 0-11-16,0 0-22 0,0 0-18 0,0 0-12 15,-16 32 2-15,16-32 1 0,-21 41 6 0,1-15 2 16,6 14 2-16,-6-3-6 0,5 11 4 0,-3-6-13 16,5 2 0-16,-1 4-13 0,4-2 2 0,-1 1-11 15,4-3 5 1,3 2-10-16,3-4-9 0,-3-5 26 0,1 2-39 15,3-2 21-15,-4-5-16 0,8 1-19 16,-4-33-2-16,10 53-37 0,-10-53-38 0,18 35-44 16,-18-35-62-16,0 0-231 0,39 4 31 0,-39-4 246 15</inkml:trace>
  <inkml:trace contextRef="#ctx0" brushRef="#br1" timeOffset="224290.8092">21961 2860 1571 0,'0'0'135'0,"0"0"-92"0,0 0-24 0,0 0-10 16,0 0-5-16,0 0-2 0,0 0-1 0,29 0 1 15,-29 0 1-15,39-10-1 0,-7-1 0 0,6-1 0 16,5-4-4-16,3 0-2 0,4-3-19 0,5 5-20 16,-9-11-27-16,12 16-25 0,-19-14-25 0,19 21-26 15,-24-22-40-15,19 20-50 0,-16-3-142 0,-8-17-1 16,19 22 267-16</inkml:trace>
  <inkml:trace contextRef="#ctx0" brushRef="#br1" timeOffset="224683.3479">22870 2341 1121 0,'-57'3'203'0,"57"-3"-143"15,-33 28-9-15,33-28 10 0,-31 41 4 0,23-13-4 16,-10-3-19-16,4 10 0 0,-6-2-7 0,4 11 1 15,-5-5-7-15,5 7 1 0,-5 0-11 0,3 3 2 16,-1 0-10-16,3 4 6 0,0-3-11 0,3-1-11 16,1-3 26-16,3-4-27 0,2-5 25 15,4-5-11-15,4-6-9 0,-1-26 2 0,14 41-3 16,-14-41 2-16,23 22-2 0,-23-22 2 0,0 0-1 16,34 11 0-16,-34-11 1 0,30-14 0 0,-30 14 3 0,43-35-3 15,-18 10 2-15,1-5-4 0,2-2 3 0,-1-1-4 16,-2 1-11-16,-2 2 27 0,-2 0-26 0,-1 6 27 15,-3-1-12-15,-17 25-3 16,30-33 1 0,-30 33 0-16,0 0 0 0,27-20-1 0,-27 20 0 15,0 0 0-15,0 0-1 0,7 30 2 0,-7-30-2 16,-7 51-10-16,0-19 24 0,-4 5-28 0,-1 0 21 16,-1-2-19-16,5 4-11 0,2-7-3 0,6 5-16 0,-3-11-6 15,12 6-18-15,-9-32-11 0,23 44-22 0,-23-44-24 16,44 31-51-16,-44-31-67 0,46-7-220 15,-2 16 46-15,-44-9 326 0</inkml:trace>
  <inkml:trace contextRef="#ctx0" brushRef="#br1" timeOffset="225058.3954">23199 2913 1639 0,'-48'25'40'0,"48"-25"-35"0,0 0-4 0,-15 26 8 16,15-26 7-16,0 0 3 0,0 0 19 16,33 25-38-16,-33-25 33 0,44 7-34 0,-17-9-2 15,7-1 15-15,-1-3-20 0,1-1 29 0,1-2-17 16,3-1 13-16,-3-6-14 0,2 0-5 16,-3-1 5-16,-4-1-3 0,-3-1 3 0,-27 19-3 15,39-39 4-15,-39 39 2 0,15-28 8 0,-15 28 1 16,0 0 4-16,-10-32-6 0,10 32-3 0,-27-19-4 15,27 19-2-15,-39-8-3 0,13 12-1 0,-4 3 1 16,-2 5 0-16,-4 4 4 0,1 4 1 0,1 4 4 16,1 4 2-16,2 2 1 0,1 0-2 0,6 2-10 15,4-7 20-15,8 5-25 0,12-30 20 16,-7 42-13-16,7-42-6 0,26 37 3 16,-1-23-3-16,5-5 2 0,9-6-6 0,5-8-9 15,13-2-18-15,0-12-24 0,17 8-40 0,-12-28-85 16,35 11-348-16,-22-2-54 0,-6 2 68 0</inkml:trace>
  <inkml:trace contextRef="#ctx0" brushRef="#br1" timeOffset="226230.3555">1642 5370 546 0,'0'0'150'0,"0"0"-46"16,0 0 3-16,0 0 4 0,0 0 4 15,0 0-15-15,0 0-18 0,4-30-23 0,-4 30-15 16,0 0-7-16,0 0-7 0,0 0-1 0,0 0-6 16,-36-25-5-16,36 25-4 0,-30-3-3 0,30 3 0 15,-34 10 0-15,34-10 2 0,-47 22 0 0,20-3 5 16,-7-1-1-16,2 8 3 0,-5-3-3 16,2 3 2-16,1 1-7 0,-1-1 3 0,6-3-4 15,29-23 0-15,-44 37-5 0,44-37 1 16,0 0-5-16,-30 28-2 0,30-28-1 0,0 0-3 15,0 0 0-15,0 0 2 0,0 0 0 0,32 11 1 16,-32-11 0-16,37 7 1 0,-37-7 0 0,50 3 0 16,-18-3 0-16,-2 2-1 0,2 2 1 0,-4 1-1 15,2 0 1-15,-3 2 0 0,-27-7-2 0,44 20 2 16,-44-20-2-16,32 22 2 0,-32-22-3 16,17 36-11-16,-17-36 29 0,6 40-30 0,-12-13 31 15,-2 1-14-15,-5-4-4 0,-3 5 4 0,-3-3-4 16,19-26 5-16,-41 44-4 0,41-44 3 15,-39 35-3-15,39-35-1 0,-28 18-6 0,28-18-9 16,0 0-21-16,0 0-26 0,0 0-39 0,0 0-59 16,0 0-94-16,-7-23-197 0,14-7-41 0,18 16 328 15</inkml:trace>
  <inkml:trace contextRef="#ctx0" brushRef="#br1" timeOffset="226839.8687">1886 5425 850 0,'0'0'288'0,"0"0"-218"0,0 0-38 15,0 0 1-15,-3-25 3 0,3 25 3 0,0 0-10 16,0 0-13-16,0 0-7 0,-16 32 1 0,16-32 4 16,-9 45 11-16,2-16-1 0,2 8 3 0,-4-2-6 15,5 7 12-15,-5-5-5 0,6 7-10 0,-4-3 22 16,3 1-37-16,-1-5 28 0,1 0-12 0,-1-7-7 15,2-4-2-15,3 2-10 0,0-1 3 16,0-27-5-16,3 37 4 0,-3-37-4 0,0 0 2 16,0 0-1-16,0 0-1 0,0 0 0 0,0 0-2 15,0 0 2-15,0 0 0 0,0 0 4 0,27-23-2 16,-27 23 4-16,21-51-6 0,-10 17 4 16,-1-3-4-16,-1-1 5 0,-2-1-5 0,-2 0-12 15,3 2 28-15,-5-2-28 0,2 2 28 0,1-5-10 16,-1 0-7-16,2-4 7 0,2-3-7 15,3 3 7-15,2-3-8 0,4 3 8 0,2 5-8 16,-1 6 4-16,2 10-4 0,-21 25 0 0,38-30-4 16,-38 30 0-16,28-7-1 0,-28 7 0 0,25 4 1 15,-25-4-2-15,26 12-3 0,-26-12-3 0,27 25 2 16,-27-25-1-16,23 35 6 0,-23-35-2 0,18 41 4 16,-18-41-3-16,8 45 5 0,-6-20-2 15,-2-2 6-15,-2 5-4 0,1-1 7 0,-5 4-5 16,-1 1 6-16,-2 1-6 0,1 6 5 15,-5-2-5-15,-1 2 5 0,0 1 14 0,-2 3-30 16,-4-3 31-16,1-1-31 0,-4-4 13 0,-2 0 5 16,-1-3-5-16,-1 0 6 0,0-4-5 0,1-2 4 15,-2-3-4-15,-1 0 8 0,1-3-2 0,1 3 5 16,1-6-4-16,1 4 4 0,25-21-5 16,-41 44 2-16,22-16-5 0,5 2 2 0,-1 6-8 15,3 1 5-15,1 7-6 0,-1 5 6 0,3 4-7 16,-2 5 9-16,4 2 8 0,-1 0-34 0,0 1 11 15,-2-8-47-15,12 4-20 0,-13-26-44 0,29 19-85 16,-18-50-40-16,14 35-172 0,14-11 4 0,-28-24 367 16</inkml:trace>
  <inkml:trace contextRef="#ctx0" brushRef="#br1" timeOffset="227293.0868">2416 5571 1071 0,'-20'30'314'0,"20"-30"-286"15,0 0-21-15,0 0-7 0,0 0-1 0,0 0 2 16,0 0-1-16,0 0 0 0,-1 28 2 0,1-28 1 15,33 5 1-15,-8-8 4 0,5-3-2 16,6-4 2-16,3-3-4 0,1-1-1 0,8-2-2 16,-5 1 0-16,-1-3-2 0,-3 4 2 0,-5-2-2 15,-6 0 3-15,-28 16-1 0,41-30 5 0,-41 30 5 16,23-28 10-16,-23 28-1 0,9-25 1 0,-9 25-9 16,-7-29-4-16,7 29-6 0,-22-30 2 0,22 30-3 15,-37-22 1-15,12 15-1 0,-3 4 1 16,-2 5 2-16,-4-1 3 0,-1 8 7 15,0 2 5-15,1 6 4 0,-9 5-2 0,8 4 0 16,-4 4-6-16,4 9 2 0,1-1-4 0,2 10 7 16,2-2-7-16,7 3 4 0,7-5 6 0,7-5-30 15,7-6 23-15,6-3-30 0,5-5 11 0,-9-25 2 16,40 40-4-16,-11-27 2 0,8-4-9 0,5-6-8 16,13-1-17-16,0-15-23 0,21 10-25 15,-15-27-46-15,29 23-94 0,-30-23-183 0,13-2-111 16,8 15 234-16</inkml:trace>
  <inkml:trace contextRef="#ctx0" brushRef="#br1" timeOffset="227683.6952">3137 5557 1229 0,'0'0'64'0,"-25"26"-51"0,25-26-10 0,0 0-5 15,0 0 0-15,0 0 5 0,32 16 7 0,-32-16 10 16,44-2 7-16,-17-7 7 0,8 4-4 0,1-9-4 16,3 3-8-16,-2-4-3 0,2 0-8 0,-2 0 0 15,-2 1 0-15,-1-2 7 0,0 0-3 16,-8 2 4-16,-1 0-6 0,-25 14 8 0,32-23 7 16,-32 23 9-16,0 0 6 0,5-28-5 15,-5 28-11-15,0 0-8 0,-25-30-8 0,25 30-2 16,-33-18-6-16,33 18 3 0,-50-9-3 0,20 9 0 15,-2 4 0-15,-3 1 0 0,1 4 1 0,0 3 0 16,-1 4 1-16,1 3-1 0,1 2 5 16,1 2 0-16,3 4 8 0,3 1-4 0,3 4 2 15,5 3-9-15,4-2 4 0,3 3-6 0,4-3 4 16,6-3-5-16,4-2-12 0,6-3 26 0,-9-25-28 16,37 44 27-16,-9-28-19 0,8-4-10 0,5-10-15 15,13 1-26-15,-4-19-32 0,28 15-47 0,-25-33-157 16,37 27-76-16,-12-10-138 0,-7-19 218 15,23 28 290-15</inkml:trace>
  <inkml:trace contextRef="#ctx0" brushRef="#br1" timeOffset="228092.5761">4143 5409 1079 0,'-36'-7'208'0,"36"7"-121"16,-58 14-12-16,58-14-6 0,-55 17-14 15,30-3-8-15,-7-5-11 0,6 11-3 0,-4-3-6 16,3 4-1-16,2 0-7 0,25-21 0 0,-40 46-4 16,25-19 2-16,15-27-4 0,-19 45-1 15,19-45-4-15,0 34-3 0,0-34-3 0,0 0-15 0,28 26 13 16,-28-26-12-16,37 6 14 0,-8-10 15 0,3-8-14 16,5-8 13-16,5-4-12 0,-1-10-5 31,5-6 5-31,0-6-7 0,-2 0 7 0,1-3-7 0,-3-4 8 15,-5 6-6-15,-3-5 8 0,-4 5 0 0,-7 1 7 0,0 0-1 16,-7 4 4-16,-2-2-10 0,-3 0 3 16,-2-2-7-16,-4 2 4 0,-1 0-5 0,-4 5-10 15,-4 8 25-15,4 31-18 0,-14-37 26 0,14 37-7 0,0 0-3 16,-27-4-7-16,27 4-13 0,-23 28 15 16,9 1-22-16,0 16 21 0,-2 12-7 0,-2 8-6 15,1 4 7-15,-1 1-6 0,4 2 5 0,1-1-11 16,6-6-2-16,6 0-19 0,1-12-11 0,12 0-27 15,-5-15-17-15,21 15-101 0,-28-53-26 0,50 64-159 16,-29-40-205-16,-21-24 133 0,53 28 439 0</inkml:trace>
  <inkml:trace contextRef="#ctx0" brushRef="#br1" timeOffset="228686.978">5949 5444 724 0,'0'0'145'0,"0"0"-39"0,0 0-15 0,9-35-15 16,-9 35-8-16,0 0-8 0,21-28-4 0,-21 28-4 15,0 0-3-15,6-36-1 0,-6 36-5 0,0 0 2 16,-4-24-4-16,4 24 0 0,0 0-5 0,-25-20-5 15,25 20-6-15,-24-2-10 0,24 2-5 0,-36 9-3 16,36-9-2-16,-44 30-2 0,19-7 4 0,-5 4-4 0,0 8 6 16,-2 2-3-16,2 5 8 0,1-1-7 0,5-1 5 15,4-1-10-15,4-6 2 0,6-5-5 0,8-1-15 16,2-27 29-16,12 39-33 0,-12-39 25 16,36 26-18-16,-8-19-9 0,6-7-3 0,12-3-14 15,-4-20-9-15,24 9-61 0,-13-29-14 16,30 22-114-16,-19-30-142 0,10 2-104 0,13 14 140 15,-27-29 343-15</inkml:trace>
  <inkml:trace contextRef="#ctx0" brushRef="#br1" timeOffset="229091.3848">6558 4694 1299 0,'-21'28'69'0,"21"-28"-46"0,-25 35 5 0,25-35 21 15,-21 55-28-15,9-22 34 0,6 13-33 0,-6 0 10 16,7 10 11-16,-8-1-12 16,8 5 4-16,-4-4-14 0,2 9 5 0,-2-2-13 15,4-1 7-15,-2-4-9 0,3-3 5 0,-3 1-9 0,4-3 4 16,-1-7-8-16,2-6 3 0,4-4 10 0,2-8-27 31,-4-28 25-31,12 37-29 0,-12-37 15 0,0 0-1 16,0 0 0-16,27 19 0 0,-27-19 0 0,0 0 4 15,26-26-16-15,-26 26 33 0,27-46-28 16,-10 12 23-16,3-3-7 0,1 0-7 0,-1 0 7 16,-3 0-1-16,-1 6 4 0,-3 1-2 0,-3 5 2 15,-10 25-6-15,20-37 1 0,-20 37-4 0,0 0 0 16,0 0-1-16,0 0 0 0,0 0-2 0,0 0-1 16,0 0 1-16,26 0-1 0,-26 0 1 0,11 35-1 15,-4-8-4-15,0 3-10 0,-1-2-2 0,4 4-14 16,-3-4 2-16,7 5-9 0,1-6-6 0,8 6-9 15,-23-33-38-15,55 46-25 0,-55-46-57 0,63 28-63 16,-36-26-95-16,5-7-133 0,23 15 202 0,-29-29 263 16</inkml:trace>
  <inkml:trace contextRef="#ctx0" brushRef="#br1" timeOffset="229503.3179">7318 5284 1341 0,'-39'-14'130'0,"39"14"-65"0,-46-4-8 0,46 4-9 16,-40 14-15-16,40-14-10 0,-48 28-11 0,23-7-1 16,0 1-3-16,2 4 6 0,2 0-3 0,3 3 6 15,0-1-5-15,6 5 5 0,0-3-5 0,3-2 4 16,3 2-7-16,5-3 2 0,2 4-9 16,5-4 2-16,1-3-4 0,-7-24-14 0,25 45 30 15,-25-45-29-15,40 31 28 0,-13-18-13 0,1-6-1 16,6-7-2-16,1-2-5 0,3-5-12 0,0-7 1 15,-2-2 14-15,1-5-26 0,-7-4 33 0,-1-1-28 32,-8-4 14-32,0-4 7 0,-3 4 0 0,-2-3 6 15,-6 3-5-15,-3-2 5 0,-3 2-4 16,-4 6 5-16,-2-1-5 0,2 25 5 0,-12-44-1 16,12 44 7-16,-20-30-1 0,20 30 6 0,0 0-4 15,-28-18-2-15,28 18-2 0,0 0-6 0,-25 20-1 16,25-20-2-16,-23 40 2 0,9-12-2 0,2 4 3 15,-1 0-4-15,3 3 4 0,4-2-6 0,3 4 3 16,6-5-10-16,1-2-2 0,10-2-19 0,-14-28-6 16,35 46-2-16,-35-46-25 0,52 32 9 15,-27-30-24-15,19 12-21 0,-14-21-11 16,21 10-1-16,-12-20-16 0,14 8 6 0,-5-2-187 16,-5-24-79-16,24 26 205 0</inkml:trace>
  <inkml:trace contextRef="#ctx0" brushRef="#br1" timeOffset="229847.0894">8064 5391 898 0,'-34'14'124'0,"15"14"-20"0,-15-8-19 15,15 17-5-15,-13-11-16 0,12 11-2 0,-8-7-17 16,12 7-2-16,-2-7-14 0,8 0-1 0,1-2 8 16,7-1-37-16,2-27 30 0,4 37-37 0,-4-37 10 15,15 26 2-15,-15-26-2 0,0 0 2 16,34 19 0-16,-34-19 0 0,28-14 0 15,-28 14-3-15,41-31 2 0,-18 4 13 0,0-3-32 16,2-5 32-16,-2 0-30 0,2-2 13 0,-2 1 7 16,-2-1-2-16,-7 2 10 0,2 2-2 0,-7 1 8 15,0 2-7-15,-4 0 1 0,-1 6-4 0,-2-1 2 16,-2 25-3-16,0-34 4 0,0 34-2 0,0 0 2 16,0 0-1-16,0 0-3 0,0 0-4 0,0 0-4 15,0 0-3-15,-15 27-1 0,12-2 4 16,-2 6-4-16,1 3 5 0,0-1-7 0,4 1-1 15,4 1-15-15,1-3-5 0,8 1-27 0,-3-7-2 16,15 4-20-16,-25-30-10 0,57 44-17 16,-57-44-44-16,76 27-33 0,-46-31-100 0,4-5-155 15,24 24 81-15,-28-40 353 0</inkml:trace>
  <inkml:trace contextRef="#ctx0" brushRef="#br1" timeOffset="230378.459">8788 5285 1269 0,'-49'-12'133'0,"20"14"-78"16,-3-9 1-16,32 7-3 0,-51 12-14 0,51-12-6 15,-51 25-7-15,51-25 2 16,-48 44-3-16,30-18 1 0,0 1-7 0,6 3 4 16,0-2-7-16,5 5 3 0,1-3-8 0,6 0 0 15,0-3-5-15,6-3 0 0,-6-24-4 0,17 44 1 16,-17-44-4-16,27 28 3 0,-27-28-2 0,37 18 1 15,-37-18-1-15,43 2-1 0,-43-2 0 0,46-16 0 16,-22 4 2-16,-24 12-2 0,48-37 4 0,-48 37-5 16,43-48 5-16,-27 23-4 0,-2-1 3 15,-2 0-3-15,-3-3 5 0,-2 1-6 0,-3 0 5 16,-1-2-4-16,1 2-1 0,-2 1-2 0,-1 3 3 16,-1 24-4-16,2-32 6 0,-2 32-1 0,0 0 1 15,0 0 1-15,0 0-2 0,0 0-1 16,0 0-2-16,-14 44 3 0,9-3-3 0,-6 6 7 15,0 11-7-15,-1 4 8 0,-2 8-10 16,1 6-4-16,1 5 15 0,0 9-19 0,-3-5 20 16,1-4-5-16,4-7-4 0,-1-6 11 0,4-8-6 15,0-2 8-15,-2-8-6 0,2-6 6 0,0-6-8 16,0-4 4-16,-2-6-4 0,9-28 2 0,-16 40-5 16,16-40 4-16,0 0 2 0,-20 25 1 0,20-25 4 15,0 0-5-15,0 0-3 0,-26-33-3 0,26 33 0 16,-18-43-3-16,9 13 4 0,2-1-4 15,0-1 4-15,0-3-5 0,2-6 0 0,-4-4-9 16,4-7-6-16,-1-9-14 0,6 3-1 16,-3-11-21-16,6 7-1 0,-4-5-16 0,11 16 15 15,-10 4 14-15,14 19-5 0,-14-2-7 0,0 30-78 16,22-32-104-16,-22 32-261 0,46-12 12 0,-46 12 401 16</inkml:trace>
  <inkml:trace contextRef="#ctx0" brushRef="#br1" timeOffset="230831.5992">8928 5444 1103 0,'0'0'201'0,"0"0"-182"0,0 0-16 0,0 0 2 15,28 23 4-15,-28-23 6 0,47 0 2 16,-16 0 3-16,3-11 4 0,7 8 3 0,-2-8 6 16,5 4 2-16,-5-5 3 0,5 3-5 0,-7-7 4 15,6 6-6-15,-4-10-4 0,0 3-9 0,-5-3-7 16,-6 1-7-16,-28 19 11 0,35-39 2 15,-35 39 9-15,11-37 2 0,-11 37-1 0,-7-33-5 16,7 33-5-16,-21-32-7 0,21 32-3 0,-36-25-4 16,36 25 0-16,-48-12-1 0,18 10-1 15,0 4-1-15,-2 5 1 0,-1 4 1 0,-1 6 3 16,2 6 7-16,-3 2 0 0,5 8 7 0,-2 2-6 16,3 4 2-16,5 3-7 0,1 1-1 0,3-1-6 15,6 0 2-15,5-3-5 0,5-2 4 0,6-4-6 16,5-1 4-16,6-5-8 0,-13-27-3 0,46 40-12 15,-16-28-24-15,12-1-8 16,-3-16-30-16,27 10-38 0,-25-39-106 0,42 12-290 16,-12 0-48-16,-9-13 253 0</inkml:trace>
  <inkml:trace contextRef="#ctx0" brushRef="#br1" timeOffset="231206.625">10003 5042 1480 0,'-35'14'179'0,"-6"-10"-150"0,9 3-5 16,0-2 0-16,6 1-5 0,-3 1-6 0,1 3 4 15,1-3 2-15,27-7 6 0,-40 16 0 16,40-16-4-16,0 0-8 0,0 0-5 0,0 0-7 16,-20 27 0-16,20-27-1 0,0 0 2 0,0 0-1 15,20 29 1-15,-20-29 0 0,0 0 1 16,30 34 0-16,-30-34 0 0,25 25 0 0,-25-25 1 15,28 33-3-15,-28-33 3 0,25 33-3 0,-25-33 2 16,23 36-2-16,-23-36 3 0,19 35-4 0,-19-35 3 16,18 35-2-16,-18-35 4 0,14 30 3 0,-14-30 2 15,7 28 2-15,-7-28-2 0,0 32-4 0,0-32 4 16,-9 33-6-16,9-33 2 0,-16 36-1 16,16-36-2-16,-26 37-2 0,26-37 0 0,-34 37-3 15,34-37 1-15,-32 33-6 0,32-33-1 0,-24 27-10 16,24-27-6-16,0 0-16 0,0 0-14 15,0 0-42-15,0 0-30 0,0 0-38 0,0 0-114 16,39-32-246-16,-6 16 2 0,-10-23 367 0</inkml:trace>
  <inkml:trace contextRef="#ctx0" brushRef="#br1" timeOffset="231362.8646">10487 5648 1526 0,'0'0'399'15,"0"0"-336"-15,-29-14-4 0,29 14-59 16,0 0 0-16,0 0 0 0,0 0 0 0,-30-16 0 16,30 16 0-16,0 0 0 0,-17-33-1 15,17 33-73-15,3-34-52 0,-12-4-96 0,38 9-370 16,-29 29-27-16,21-47 207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16:24.47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2:38:37.670"/>
    </inkml:context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10751 4588 812 0,'0'0'59'0,"-29"-12"-9"16,29 12-24-16,0 0-3 0,-28-18 2 0,28 18 6 15,0 0 8-15,0 0 2 0,0 0-4 0,0 0-5 16,0 0-9-16,0 0-4 16,0 0-3-16,0 0 1 0,0 0 4 0,0 0 0 15,0 0-1-15,0 0-5 0,0 0-5 0,0 0-2 16,0 0-2-16,0 0 1 0,-14 41-3 0,10-6 6 0,-3 9-5 16,0 7 12-16,-5 2 12 0,1 7-27 0,-3-6 30 0,3 3-26 15,1-17 11-15,4-8 2 0,6-32-5 0,7 24 5 31,-7-24 11-31,61-19 17 0,-7-21 16 16,35-17-5-16,15-33-13 0,36-21 6 0,22-35-27 16,22-19 1-16,28-19 0 0,13-11-20 0,5-1-7 0,1 6 4 0,-8 5-17 0,-16 7-19 0,-9 15-9 15,-26-1-24-15,-14 28-77 0,-50-19-111 0,14 14-313 32,-30 15 15-32,-33-7 328 0</inkml:trace>
  <inkml:trace contextRef="#ctx0" brushRef="#br0" timeOffset="796.8092">12702 6657 687 0,'-9'27'132'0,"9"-27"-107"16,-24 2-9-16,24-2 5 0,0 0 16 0,-32-4 18 15,32 4 14-15,0 0-1 0,0 0-4 0,0 0-10 16,0 0-7-16,-25-2-7 0,25 2-11 0,0 0-12 16,0 0-4-16,0 0-2 0,0 0-15 0,0 0 20 15,0 0-19-15,0 0 17 0,0 0 6 0,0 0 1 16,3 44 8-16,-1-16-2 0,0 15 0 15,-2 4-14-15,0 10 2 0,-2 1-6 0,0 3 11 16,-3-4-3-16,0 1 11 0,-4-11-12 0,5-6 6 16,1-15-10-16,3-26 0 0,0 0 1 15,25 23 8-15,1-37 9 0,22-9 4 0,16-31 8 16,26-26-14-16,24-38 8 0,20-33-11 0,31-29-15 16,15-22-2-16,22-18-5 0,14-9-3 15,8-11-7-15,-3 2-8 0,-5 4-10 0,-9 0-17 16,-7 16-27-16,-22-10-49 0,7 42-108 0,-50-19-215 15,1 27-105-15,-5 23 90 0,-45 4 456 0</inkml:trace>
  <inkml:trace contextRef="#ctx1" brushRef="#br1">25160 12144 0,'0'0'0,"0"0"0,0 0 0,0 0 0,0 0 0,132-203 0,-132 190 0,0-1 16,0 0-16,12 1 0,-12 13 47</inkml:trace>
  <inkml:trace contextRef="#ctx0" brushRef="#br1" timeOffset="1.33432E6">11960 9070 675 0,'0'0'62'0,"0"0"-9"0,0 0-27 16,0 0-5-16,0 0 2 0,0 0 7 0,-3 32 2 15,3-32 5-15,9 40-7 0,-2-13-3 0,-6-1-11 16,5 4 3-16,-3 2-4 0,6 1 14 0,-5 1 17 15,4 5-11-15,-2-4 15 0,4 5-29 0,-3-8 12 16,6 0-8-16,-13-32 11 0,26 33 4 0,-26-33-3 16,47 0 2-16,-14-21 15 0,24-2 3 0,-1-26-8 15,21-7 29-15,1-33-38 0,19-4 12 0,11-32-6 16,16-12-27-16,11-22 13 0,13-19-13 16,10-7-14-16,0-10 3 0,8-9-7 0,2 3-1 15,8-9-3-15,1 2-1 0,0 1-9 0,-5 1-20 0,-2 10-9 16,-11-8-33-16,6 28-66 0,-29-20-65 0,24 41-127 31,-28 0-218-31,-24 7 76 0,8 44 435 0</inkml:trace>
  <inkml:trace contextRef="#ctx0" brushRef="#br1" timeOffset="1.34225E6">8291 8066 701 0,'-68'-5'38'0,"3"0"-10"16,-3-2-17-16,3 1-10 0,-4 3-3 16,3-1 2-16,-5 3-2 0,2 2 4 0,-3 3-1 15,-6 5-1-15,0-2 1 0,-4 5 0 0,-3-3 0 16,-1 3 3-16,-3-5 3 0,2 7 3 0,-3-7 5 16,3 2 4-16,-1-5 0 0,-8 1 2 0,4-5-2 15,-2 2 0-15,-5-4 3 0,3 0 0 16,-6-1-1-16,6 1 3 0,-5 0-1 0,4 4 4 15,-4-2-1-15,0 7 7 0,-6-3-2 16,1 6-5-16,-4-1-4 0,2 5-10 0,-2 0-7 16,4 2 4-16,-4 2-6 0,1-1 2 0,-3 4-5 15,-3 4 3-15,0-4-3 0,0 4 3 0,0-1-4 16,3 1 3-16,0 2 13 0,-1-5-13 0,3 3 13 16,-3-6-13-16,1-1-4 0,-1 3-16 0,3-5 16 15,4 2-16-15,-2-4 18 0,5 0 3 0,0-2 1 16,-1 2 3-16,1-1 2 0,0 2 1 15,1 1-3-15,4 2 3 0,1 1-2 0,5 1 4 16,2 1-1-16,1 2 1 0,2-6-5 16,2 6 1-16,2-2-6 0,0 2 1 0,5 4-5 15,0-3 3-15,3 6-4 0,6-2 4 0,2 1-5 16,5 1 4-16,4-2-5 0,-4 0 4 0,7 2-2 16,0-4 4-16,2 4-3 0,3 0 3 15,4 0-5-15,4 4 5 0,1 1-4 0,2 0 5 16,3 7 10-16,1 2-28 0,1 4 26 0,4 3-27 15,0 2 12-15,5 5 8 0,2 0-9 0,4 0 10 16,6-2-9-16,3-1 9 0,6 0-10 0,4-6 8 16,9-5-7-16,4 0 3 0,10-5-9 0,5-4 4 15,11-2-8-15,3-3 5 0,10-1-2 0,4-8 6 16,6 0-1-16,7-4 3 16,6-4 16-16,3-3-14 0,7-3 14 0,5 0-15 15,6 1 0-15,5-3 0 0,5-2-2 0,6-1-1 16,3 0 0-16,5 0 0 0,2-1 1 0,2-1 1 15,4 2 0-15,3 0 1 0,2 0 2 0,5 1 0 16,-2 2 0-16,2 1 1 0,4-3-2 0,0 1 3 16,1 1-1-16,2-1-16 0,4-1 17 0,-2 1-18 15,5 3 16-15,-3 0 1 0,5-2 0 16,2 0 0-16,0 1 0 0,3-1 0 0,-1 0-1 16,-2-1 2-16,5 1 0 0,2-3 0 0,0 1-1 15,3-3-2-15,4 0 4 0,2-2-1 16,0-5 2-16,2 0-1 0,-4-3-1 0,3-1 15 15,3-6-12-15,-1 1 14 0,-2-5-13 0,5-2-2 16,-5 0-16-16,-1-2 16 0,3-1-13 16,-1-2 13-16,-1-2 4 0,3-2-7 0,-3 4 5 15,-3 0-4-15,2-2 4 0,-2 1-5 0,-5 0 4 16,-1 0-6-16,-6-1 6 0,-4 0-4 0,-3 1 4 16,-1-1-3-16,-10 0 2 0,-2 1-5 0,-5-2 7 15,-5 3-5-15,-4-2 4 0,-4-2-4 0,-5-2 2 16,-3 1-5-16,-8-2 5 0,-5 1-5 0,-6-1 6 15,-7-4 14-15,-2 2-11 0,-8-1 12 16,-4-1-30-16,-6 2 11 0,-6-4-13 16,-5 1 11-16,-7-2 9 0,-6 1-7 0,-6 1 8 15,-8-3-7-15,-7 1 8 0,-7 2-4 0,-8-3 10 16,-4 5-2-16,-15-7 13 0,-1 10-2 0,-14-3 11 16,-4 1-7-16,-14-7 2 0,-4 1-10 0,-10-6 2 15,-9-2 10-15,-11-6-28 0,-1 5 26 0,-15-6-24 16,0 6 9-16,-12-4 9 0,-5 7-9 15,-11-1 5-15,-5 3-11 0,-6 1 2 0,-1-1-9 16,-8 4 4-16,-1 3-10 0,-5 5 7 0,-8 5-7 16,-1 10 2-16,-3 6-11 0,3 11-10 0,-6 1-14 15,2 21-19-15,-7-6-15 0,16 31-33 0,-9-20-40 16,30 33-86-16,-5-3-237 0,6-22 36 16,31 21 394-16</inkml:trace>
  <inkml:trace contextRef="#ctx0" brushRef="#br1" timeOffset="1.34351E6">15878 8006 847 0,'-32'-5'24'0,"2"0"-11"0,-4 1-11 16,0-1 4-16,-1 0 19 0,1 1 15 0,-5-6 18 15,6 6 12-15,-11-12-3 0,5 9-14 0,-9-7-6 16,9 4-16-16,-7-4-3 0,9 5 1 0,-10-4 5 16,10 5 1-16,-9-3-1 0,6 6-4 15,-5-4-5-15,3 5-6 0,-4 1-4 0,1 5-6 16,-6 1-5-16,1 2-1 16,-3 6-3-16,-2 0 2 0,1 8-3 0,-1 0 1 0,-2 8-3 15,-2-1 3-15,1 6-3 0,0 3 6 0,-3 0-6 16,3 1 6-16,0-1-6 0,3-3 4 0,1 5-4 15,1-6 6-15,4 6-5 0,-1-3 6 0,2-1-3 16,6-1 6-16,1-6-3 0,7 6 7 0,3-2 14 16,2 2-33-16,4-4 32 0,4 3-35 0,5-2 12 15,6-1 2-15,4 2-5 0,5 0 4 16,4 5-5-16,6-2 7 0,5 4-8 0,6 2 4 16,4-2-4-16,6 2 4 0,2 1-4 15,6-1 7-15,2 2-8 0,6-1 9 0,4-3-8 16,1 2 7-16,6-2-7 0,1 0 7 0,6 2-7 15,0-2 7-15,7 1-6 0,0-1 4 0,3-1 14 16,4-3-32-16,2-3 31 0,1 0-30 0,1-9 15 16,1-7 3-16,4-3-2 0,-2-11 1 15,3-4-1-15,1-8-1 0,12-9 5 0,1-15 15 16,5-15-27-16,4-7 26 0,-1-16-25 0,2-7 4 16,-1-7 13-16,1-9-15 0,-2-3 17 0,-2 0-15 15,-9-4 16-15,-9 7 3 0,-8 0-19 0,-10 7 28 16,-17 4-18-16,-9 12 9 0,-25 3 15 15,-14 8-9-15,-26 5 9 0,-18 5-11 0,-23 11 0 16,-20 8-12-16,-19 10-2 0,-18 8-6 16,-14 12 2-16,-13 11-5 0,-12 9 0 0,-7 9 2 15,-8 15-6-15,-5 3 3 0,8 4-10 0,5-5-2 16,18-5-24-16,5-19-21 0,37 1-54 0,-5-42-98 16,53 1-264-16,6-15-56 0,12-32 184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1:37:40.77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1461 667 833 0,'0'0'209'0,"0"0"-156"0,0 0-24 16,0 0-1-16,0 0 0 0,0 0 11 0,0 0 4 15,0 0-12-15,0 0-3 0,0 0-12 0,0 0-9 16,0 0-6-16,0 0-2 0,0 0 1 0,0 0 9 15,22 34 12-15,-15-4 10 0,-7 3-1 0,5 6 2 16,-7 5-16-16,4 4 4 0,-6-1-9 0,4 3 7 16,-5-1-11-16,3 0-14 0,1-3 26 15,-1-4-32-15,2-3 29 0,0-6-14 16,3 3-16-16,-1-12-12 0,7 6-30 0,-9-30-26 16,16 37-57-16,-16-37-39 0,0 0-82 0,27 25-190 15,-27-25 100-15,0 0 350 0</inkml:trace>
  <inkml:trace contextRef="#ctx0" brushRef="#br0" timeOffset="249.9974">1100 819 1166 0,'-25'-23'333'0,"25"23"-279"15,-32 0-13-15,32 0-12 0,0 0-6 0,0 0-4 16,0 0-6-16,0 0-4 0,0 0-4 0,0 0 2 15,0 0 6-15,36-18 0 0,-8 3 1 16,8-1-7-16,4-7-3 0,3 0-6 0,3-2 3 16,5-3-4-16,1 5-6 0,-3-3-12 0,4 6-12 15,-7-2-23-15,9 13-10 0,-14-11-11 0,10 19-7 16,-15-13-13-16,15 19-25 0,-21-14-7 16,15 21-19-16,-19-13-10 0,8 9-22 0,-6 8-74 0,-28-16-57 15,43 16 311-15</inkml:trace>
  <inkml:trace contextRef="#ctx0" brushRef="#br0" timeOffset="625.1151">2021 625 643 0,'0'0'132'0,"0"0"-40"15,0 0 0-15,0 0-14 0,28-17-1 0,-28 17-17 16,0 0-5-16,0 0-18 0,0 0-15 0,0 0-10 16,0 0-5-16,0 0 4 0,0 0 9 15,0 0 5-15,0 0 3 0,9 47-6 0,-7-13 6 16,-9 1-6-16,2 11 7 0,-6-1-13 0,2 7 7 15,-5-5-8-15,5 6 14 0,-7-9-6 0,7 2 1 16,0-8 4-16,2-2-35 0,4-8 27 16,1-5-36-16,2-23 14 0,5 35 2 0,-5-35-2 0,16 25 2 15,-16-25-3-15,0 0 3 0,34 12 0 16,-34-12 0-16,35-12 2 0,-35 12-2 16,46-30 3-16,-46 30-4 0,48-48-13 0,-25 22 31 15,-1 1-31-15,-22 25 31 0,37-46-14 0,-37 46-3 16,28-37 2-16,-28 37-2 0,0 0 1 0,21-24-1 15,-21 24-2-15,0 0 1 0,0 0-2 0,0 0-1 16,0 0-2-16,0 0 1 0,0 0-1 0,0 0 1 16,0 0-5-16,13 31-7 0,-13-31-13 0,0 0-7 15,10 41-8-15,-10-41-2 0,7 32 4 16,-7-32-37-16,11 35-28 0,-11-35-59 0,14 30-65 16,-14-30-94-16,0 0-77 0,44 35 325 15</inkml:trace>
  <inkml:trace contextRef="#ctx0" brushRef="#br0" timeOffset="1000.2171">2800 928 679 0,'0'0'127'0,"0"0"-93"0,-26 23-5 0,26-23 5 15,0 0 8-15,-27 28-3 0,27-28 7 0,-18 34-1 16,13-10 8-16,5-24 5 0,-16 50-18 0,6-24 18 15,6 8-35-15,-5-6 17 16,7 9-20-16,-3-7-9 0,3 0 2 0,1-2-6 16,1-2 4-16,0-26-3 0,0 42-4 0,0-42-5 15,3 30 2-15,-3-30-2 0,0 0 2 0,0 0-2 16,0 0-1-16,0 0 1 0,0 0 1 0,25 4 3 16,-25-4-1-16,12-25 3 0,-12 25-5 0,20-51 3 15,-10 19-5-15,3-5 5 0,-3 1-6 0,1-7 6 16,-2 8 16-16,-2-2-33 0,-2 2 33 15,1 1-32-15,-3 3 13 0,1 1 9 0,1 2-1 16,-1-1 7-16,-4 29-3 0,10-47 1 0,-10 47-8 16,0 0-1-16,14-25-3 0,-14 25-2 15,0 0-3-15,0 0-4 0,0 0-10 0,0 0-19 16,0 0-19-16,23 39-39 0,-23-39-36 0,25 23-18 16,-25-23-34-16,32 14-26 0,-7 11-167 15,-25-25 135-15,44 17 241 0</inkml:trace>
  <inkml:trace contextRef="#ctx0" brushRef="#br0" timeOffset="1390.9822">3225 1034 1067 0,'0'0'80'16,"0"0"-52"-16,0 0-15 0,0 0 1 0,0 0 13 15,0 0 10-15,0 0 10 0,34-7-3 0,-34 7-8 16,39-14-9-16,-14 5-11 0,-25 9-8 0,48-27-4 16,-24 17 3-16,1-2-3 0,-25 12 2 0,46-22-1 15,-46 22-1-15,39-22-2 0,-39 22 1 16,25-18-2-16,-25 18 2 0,0 0 0 0,12-25 2 16,-12 25 0-16,0 0 0 0,0 0-2 0,-14-24 0 15,14 24-3-15,0 0 0 0,-33-13-2 0,33 13 0 16,-36 4-2-16,36-4-2 0,-42 14 4 0,42-14-1 15,-46 26 6-15,46-26 2 0,-46 50 7 16,19-24 3-16,7 9 11 0,-4-5-4 16,8 11 5-16,-4-6 9 0,6 4-38 0,2-4 28 15,6-3-37-15,5-2 11 0,4-8 3 0,-3-22-5 16,20 43 2-16,-20-43-3 0,37 24 3 0,-11-18-3 16,3-3-2-16,10-6-15 0,-2-8-24 0,21 6-62 15,-17-29-35-15,26 26-68 0,-22-29-123 0,-5-2-142 16,26 21 164-16,-32-26 310 0</inkml:trace>
  <inkml:trace contextRef="#ctx0" brushRef="#br0" timeOffset="1766.0463">3792 1103 1172 0,'0'0'62'0,"0"0"-50"0,-7 31 0 0,7-31 5 16,0 0 4-16,0 0 0 0,34 28 2 15,-34-28-7-15,42 6-12 0,-42-6 27 0,57-7-6 16,-27-6 3-16,7 4 10 0,-1-5-47 0,1 0 14 16,0-2-19-16,-3-1 14 0,-3-1 5 0,0 1-4 15,-7-3 3-15,-24 20-2 0,43-44 4 0,-43 44-5 16,32-44 4-16,-32 44-5 0,16-42 5 0,-16 42-2 16,-4-35 4-16,4 35-3 0,-23-28 1 15,23 28-3-15,-37-22 1 0,37 22-1 16,-50-12 5-16,22 16 5 0,-4 4 5 0,0 10 9 15,-5 0 2-15,5 10 7 0,-7 2-3 0,6 8 3 16,-3 1-9-16,6 5-1 0,0 0-13 0,3 2-16 16,8-4 24-16,3 1-29 0,7-8 26 0,6-3-13 15,4-4-8-15,-1-28 3 0,29 37-4 0,-3-25-1 16,10-5-9-16,3-9-12 0,10 1-25 16,-1-19-34-16,23 13-54 0,-23-32-99 0,31 6-307 15,-4 10 47-15,-13-19 318 0</inkml:trace>
  <inkml:trace contextRef="#ctx0" brushRef="#br0" timeOffset="2399.9311">5425 669 965 0,'0'0'74'0,"0"0"-29"0,0 0-3 16,0 0 2-16,0 0 5 0,0 0 0 0,0 0-4 15,0 0-8-15,0 0-2 0,-7 55 3 0,2-20-7 16,3 13 9-16,-5-3-12 0,1 8-1 0,-1-3-13 0,2 8 8 16,-4-5 8-16,2 5-28 0,-5-4 23 0,1 4-34 15,0-5 5-15,1 0 8 0,-1-7-8 16,1-2 3-16,2-5-14 0,0-9-6 0,9-1-21 16,-1-29-19-16,11 37-31 0,-11-37-42 0,0 0-56 15,27-1-85-15,-20-24-179 0,26 14 111 0,-29-38 343 16</inkml:trace>
  <inkml:trace contextRef="#ctx0" brushRef="#br0" timeOffset="2605.5349">5023 789 1569 0,'0'0'68'15,"-25"0"-27"-15,25 0-26 0,0 0-10 0,0 0 0 0,0 0 6 16,30-21 7-16,-5 10 3 0,5-5 1 0,7-1-7 15,9-1-4-15,4-1-7 0,3-1-1 16,2 1-5-16,0 5-6 0,0-4-15 0,3 10-21 16,-8-10-33-16,14 20-35 0,-24-22-64 0,29 38-118 15,-10-11-224-15,-22-9 35 0,13 29 413 16</inkml:trace>
  <inkml:trace contextRef="#ctx0" brushRef="#br0" timeOffset="3165.5195">5820 1004 1141 0,'0'0'252'0,"0"0"-210"16,-2 32-26-16,2-32-2 0,-7 30 3 0,7-30 14 0,-12 47-9 15,-4-21 42-15,7 10-27 0,-7-5 16 16,5 5-24-16,1-8-13 0,4 4 4 0,6-32-7 15,-8 47 4-15,8-47-12 0,1 34-3 0,-1-34-3 16,0 0 0-16,30 22 0 0,-30-22 0 0,43-7-1 16,-17-3 1-16,5-13 2 0,4-7-2 0,2-7 4 15,2-4-5-15,5-3 4 0,-5-1 7 0,-1-1-31 16,-5 2 26-16,-4 5-28 0,-5 0 13 0,-1 6 7 0,-5 3-4 16,-2 5 5-16,-16 25-3 0,20-40 0 15,-20 40-4-15,0 0-2 0,0 0-2 0,0 0 2 16,0 0 1-16,-27 7 2 0,11 19 6 0,0 6-2 0,0 7 9 15,-2 5-7-15,-1 5-8 0,-2 9 30 0,1 6-24 16,1 2 28-16,1 10-7 0,0 0-14 16,1 5 10-16,-5 5-16 0,3-1 11 0,-1-1-14 15,-1-4 15 1,0-5-12-16,1-4-8 0,4-10 27 16,1-2-27-16,2-10 29 0,3-3-9 0,-1-8-9 15,2-2 7-15,4-10-8 0,5-26 2 0,0 0-2 16,0 0 0-16,0 0-1 0,0 0 0 0,0 0 3 0,5-32-3 15,-1-3 6-15,3-7-6 0,2-6 8 0,-4-1 11 16,2 0-27-16,0-2 28 0,-3 0-27 0,-3-2 8 16,1 0 9-16,2-5-10 0,-1-2 11 15,4 3-8-15,2-2 10 0,5 2-7 0,0 6 6 16,2 9-9-16,0 5 4 0,0 10-7 0,-16 27 3 16,30-45-4-16,-30 45-2 0,38-37-15 0,-14 23-22 0,-2-15-32 15,17 21-28-15,-18-26-25 0,25 25-44 0,-23-22-10 16,23 18-42-16,-16-8-53 0,-2-14-80 0,22 31 197 15,-32-27 160-15</inkml:trace>
  <inkml:trace contextRef="#ctx0" brushRef="#br0" timeOffset="3731.3579">6578 1014 892 0,'0'0'95'0,"0"0"-2"16,-34 20 5-16,34-20 4 0,-16 32-28 0,16-32-13 15,-17 37 11-15,13-9-37 0,4-28 31 0,-18 56-39 16,8-28 5-16,4 7 1 0,-4-1-8 15,3 5 1-15,-4-4-10 0,2 2 2 0,-3 0-9 16,1-2 4 0,1 6-9-16,-1-3 7 0,2-1-5 0,2-5 4 15,0-7-3-15,7-25-1 0,-5 31-6 0,5-31 1 0,0 0-3 0,0 0 1 16,0 0-1-16,0 0-2 0,0 0-1 0,30-3 0 16,-30 3 3-16,28-49-3 0,-10 15 5 0,0-8-7 15,-1 3 5-15,-1-3-7 0,0 3 8 16,0-1-3-16,-4 1 6 0,1-2-5 0,-3-1 7 15,-1 0-7-15,-2-2-12 0,2 1 28 0,0 1-28 16,-2 7 28-16,2 3-10 0,0 9-4 0,-9 23 3 16,18-31-2-1,-18 31 1-15,0 0-1 0,24-18 2 0,-24 18-1 16,0 0 1-16,32 0-1 0,-32 0 0 0,29 4 1 16,-29-4-1-16,32 10-1 0,-32-10 0 15,35 14 0-15,-35-14-1 0,34 18 2 0,-34-18-2 16,33 23 2-16,-33-23-3 0,27 33 4 0,-27-33-4 15,16 37 4-15,-16-37-4 0,3 44-13 0,-6-19 31 16,-6 1-32-16,-5 4 32 0,-4-2-16 0,-3 1-4 16,-4-3 5-16,-2 2-5 0,-4 0 5 0,0-1-4 0,0-3 4 15,-1-2-3-15,2-3 4 0,1-1-3 16,4-1 2-16,1-1-2 0,24-16 2 0,-41 30-2 16,41-30 1-16,-32 23 0 0,32-23 0 0,-23 28-1 0,23-28 2 15,-18 39-3-15,9-15 3 0,1 5-3 0,-1-1 4 16,2 7-6-16,-2 2 6 0,0 9-7 15,-2 3 7-15,-1 7-6 0,-4 4-11 0,-4 2 25 0,-1 0-24 16,-2 1 24-16,-2-3-6 0,1-5-9 0,1-10 6 16,5-8-18-16,2-12-15 0,12 5-39 15,4-30-39-15,2 35-97 0,-2-35-190 0,0 0-131 16,0 0 126-16,11-60 402 0</inkml:trace>
  <inkml:trace contextRef="#ctx0" brushRef="#br0" timeOffset="4200.1408">6989 1293 1379 0,'0'0'81'0,"2"26"-55"0,-2-26-4 16,0 0 6-16,0 0 3 0,0 0-3 0,28 14-2 16,-28-14-2-16,0 0 0 0,37-10-1 0,-37 10-6 15,39-14-5-15,-12 1-5 0,-1-3-1 16,4-1-6-16,-1-3 3 0,3-2-5 0,-2 0 3 16,0-2-2-16,0-1-17 0,-2 2 32 0,-1-1-31 15,-2 2 32-15,-25 22-12 0,35-42-3 16,-35 42 3-16,21-37-2 0,-21 37 3 0,9-30-2 15,-9 30 2-15,-3-28-2 0,3 28 1 0,0 0-1 16,-31-26 1-16,31 26-2 0,-35-9 1 0,35 9-2 16,-50 3 4-16,24 6 4 0,-4 3 2 0,0 6 5 15,-2 5 1-15,0 7 7 0,-2 2-2 0,4 6-10 16,0 1 23-16,5 3-32 0,4-1 19 16,3 3-14-16,6-5-9 0,1-2 4 0,8-2-4 15,4-7 2-15,7-2-3 0,-8-26 3 0,30 39-4 16,-30-39-2-16,53 20-10 0,-20-19-10 15,12-2-14-15,-3-14-19 0,18 8-33 0,-13-24-41 16,29 22-74-16,-32-32-90 0,14 10-231 0,8 11 66 16,-24-24 407-16</inkml:trace>
  <inkml:trace contextRef="#ctx0" brushRef="#br0" timeOffset="4512.6735">7963 944 1332 0,'-43'0'144'15,"43"0"-69"-15,-51 25-12 0,51-25-6 16,-46 30-13-16,46-30-8 0,-48 31-3 0,48-31 1 16,-42 37-4-16,42-37-2 0,-32 32-9 15,32-32-18-15,-16 30 8 0,16-30-15 0,0 0 26 16,-5 30-18-16,5-30 13 0,0 0-14 0,0 0-2 16,33 23 2-16,-33-23-1 0,36 3 1 0,-36-3-1 15,44 0 0-15,-19 2 0 0,-25-2 0 0,39 11-1 16,-39-11 1-16,33 19 0 0,-33-19 1 0,22 26-1 15,-22-26 2-15,8 36-2 0,-8-36 3 16,0 47-2-16,-7-22 3 0,-3 3-3 0,-3-2 4 16,-3 1-3-16,-1-1 3 0,-5-3-3 0,22-23 2 15,-44 48-5-15,44-48 3 0,-44 35-4 0,44-35-1 16,-34 25-12-16,34-25-17 0,0 0-34 16,-37-7-64-16,37 7-138 0,0 0-336 0,-11-32 23 15,11 32 315-15</inkml:trace>
  <inkml:trace contextRef="#ctx0" brushRef="#br0" timeOffset="5372.1087">8956 1060 435 0,'0'0'143'0,"0"0"-24"0,0 0-14 16,0 0-26-16,0 0-5 0,0 0-28 0,0 0 10 15,0 0-5-15,0 0 1 0,0 0-6 0,0 0-2 16,0 0-3-16,0 0 0 0,0 0-1 0,0 0 6 16,0 0-4-16,0 0-6 0,0 0-11 0,-24 14-12 15,24-14-7-15,0 0 3 0,-32 29 3 16,32-29 6-16,-29 33 22 0,29-33-31 15,-30 42 35-15,20-17-36 0,10-25 10 0,-22 37 0 16,22-37-8-16,-10 32 0 0,10-32-5 0,0 26-1 16,0-26-3-16,0 0 2 0,19 28-1 0,-19-28 3 15,27 20-1-15,-27-20 1 0,41 7-2 0,-17-9 0 16,7-5-1-16,0-2-1 0,5-7 1 0,1-1-2 16,-3-5 2-16,-2-1-3 0,-4-1 4 15,-3 1-4-15,-25 23 3 0,30-46-1 0,-30 46-15 16,9-39 31-16,-9 39-31 0,-11-35 30 0,11 35-18 15,-28-32-7-15,28 32-4 0,-39-28-4 0,39 28 1 16,-48-10 2-16,23 10 3 0,0 3 3 16,25-3-5-16,-40 18-4 0,40-18-14 0,-29 30-7 15,24-6 3-15,5-24-28 0,-2 44 1 0,2-44-51 16,16 46-49-16,-16-46-57 0,25 21-192 16,10 8-5-16,-35-29 300 0</inkml:trace>
  <inkml:trace contextRef="#ctx0" brushRef="#br0" timeOffset="5684.7591">10138 611 1107 0,'-18'-35'25'0,"-1"1"-17"0,-1-4 20 16,4 6 2-16,-9-7 16 0,9 11-2 0,-8-5 11 15,24 33 2-15,-41-41 10 0,41 41-4 0,-39-14-10 16,39 14-9-16,-43 7-13 0,43-7-9 16,-42 25-10-16,17-2-2 0,0 5-6 0,-3 9 7 15,0 3-2-15,-1 10 13 0,-1-1-7 0,0 13 8 16,0 3-12-16,2 3 6 0,1 5-11 0,2 1 9 16,-1-2-14-16,6-4-8 0,4-4 21 0,6-8-27 15,4 1 19-15,5-10-19 0,8 1-34 16,-4-10 1-16,13 5-26 0,-16-43-44 0,34 54-58 15,-34-54-54-15,37 9-201 0,-10 5-44 16,-27-14 236-16</inkml:trace>
  <inkml:trace contextRef="#ctx0" brushRef="#br0" timeOffset="5856.7254">9406 1131 1652 0,'0'0'78'0,"0"0"-49"0,0 0-17 15,0 0 3-15,0 0 3 0,38 1 16 0,-12-4-22 16,6-4 9-16,7-4-20 0,5-1-2 16,6-2-8-16,-2-2-18 0,12 7-36 0,-14-17-63 15,26 31-115-15,-33-14-352 0,16-5 50 0,6 14 275 16</inkml:trace>
  <inkml:trace contextRef="#ctx0" brushRef="#br0" timeOffset="6622.5332">10820 826 1130 0,'0'0'139'0,"0"0"-57"15,0 0-21-15,0 0-14 0,0 0-15 0,0 0-17 16,-30 12-8-16,30-12-6 0,0 0 7 16,-34 41 3-16,23-17 12 0,-6 5 3 0,4 9 7 15,-6-1-3-15,4 11 4 0,-4 0 10 0,3 6-31 16,-3-1 24-16,1 5-28 0,-2-3 3 0,3-3 5 16,3-7-14-16,5-7 4 0,3-11-8 0,6-27 2 15,-1 33-2-15,1-33 0 0,0 0 0 0,0 0-1 16,0 0 2-16,26-2 1 0,-26 2 2 0,27-38-3 15,-10 4 4-15,3-8-7 0,1-9 6 16,2-4-7-16,-2 1 8 0,-1-1 9 0,-2 4-26 16,-6 5 26-16,-1 0-27 0,-4 2 12 15,-2 2 6-15,-3 0-6 0,0 1 4 0,-4 6-7 16,-2 3 4-16,1 4-5 0,3 28 3 0,-6-28 1 16,6 28 4-16,0 0-1 0,0 0 1 0,0 0-1 15,0 0-3-15,0 0 2 0,0 0-2 0,-7 37 3 16,7-37-2-16,9 35 3 0,-9-35-2 15,18 30 2-15,-18-30-2 0,35 21 2 0,-8-14-1 16,7-1 2-16,-1-6-1 0,6-4 0 0,2-5 1 16,1 1-2-16,3-5 3 0,-1 1-3 0,-3-4 3 15,1 0-3-15,-3-1 2 0,-3-1-1 0,-5 0 1 16,-2 1-3-16,-4 1 3 0,-25 16-3 0,33-23 2 16,-33 23-2-16,0 0 1 15,0 0 0-15,0 0 0 0,0 0 1 0,0 0 0 16,0 0 0-16,0 0-1 0,16 53 3 0,-21-14-7 15,-2 6 6-15,-6 8-7 0,-1 0 7 0,-2 7-7 16,0-4-10-16,0-3 23 0,4-2-25 0,5-5 21 16,2-6-15-16,8-1-25 0,-1-12-15 0,12 4-18 15,-14-31-21-15,34 39-22 0,-34-39-39 0,48 12-106 16,-48-12-214-16,44-8-9 0,0 9 354 16</inkml:trace>
  <inkml:trace contextRef="#ctx0" brushRef="#br0" timeOffset="6794.4996">11804 916 1305 0,'-30'42'248'0,"4"-30"-183"15,26-12-25-15,-36 46-13 0,22-12-6 16,-2 1 6-16,0 5-35 0,0-1 29 0,-1 2-28 16,2-6 8-16,5 0 5 0,3-3-9 0,1-4 3 15,5-2-16-15,1-26-15 0,5 41-29 0,-5-41-29 16,19 30-49-16,-19-30-69 0,27-5-199 0,-27 5-84 15,32-25 185-15</inkml:trace>
  <inkml:trace contextRef="#ctx0" brushRef="#br0" timeOffset="7229.2826">12015 867 1347 0,'0'0'358'0,"-25"-4"-327"0,25 4-16 16,0 0 7-16,0 0 5 16,-7 32 1-16,7-32-3 0,0 0-2 0,7 35-5 0,-7-35-1 15,13 37-6-15,-13-37 0 0,12 44-3 0,-5-16 1 16,-3 4-6-16,-1 3-13 0,-3 6 23 16,0 1-25-16,-3 0 24 0,-3 0-8 0,1-1-6 0,-2-2 5 15,0 1-4-15,-2-1 7 0,2-6-4 0,0-5 6 16,7-28-5-16,-9 30 0 0,9-30-3 0,0 0 0 0,0 0-2 31,0 0-1-31,0 0-6 0,0 0 0 0,0 0 1 16,0 0 0-16,16-30 9 0,-2 4-3 0,4-9 5 15,1-2-5-15,-1-2 5 0,0 2-4 0,-6 2 4 16,1-2-4-16,-5 7 5 0,0-5-5 0,-3 5-10 16,2 2 24-16,-2-1-25 0,-5 29 27 0,14-37-13 0,-14 37-2 15,0 0 1-15,15-31-1 0,-15 31 0 16,0 0-1-16,0 0 0 0,0 0-1 0,33-7 0 15,-33 7 0-15,27 0-5 0,-27 0-5 0,40 0-11 16,-40 0-8-16,48-4-9 0,-48 4-5 0,57-5-11 16,-30-4-14-16,12 13-24 0,-39-4-23 0,67-4-40 15,-67 4-34-15,62-5-33 0,-62 5-124 0,32-9-41 0,1 30 244 16</inkml:trace>
  <inkml:trace contextRef="#ctx0" brushRef="#br0" timeOffset="8142.2086">12585 1242 793 0,'-8'38'207'0,"-21"-18"-58"0,24 20-16 0,-22-20-22 15,22 13-17-15,5-33-23 0,-28 46-7 0,28-46-19 16,-20 39-5-16,20-39-16 0,-12 30-5 0,12-30-8 16,0 0-4-1,0 0-3-15,0 0-3 0,0 0 0 0,0 0-2 0,0 0 2 0,0 0 2 16,0 0 0 0,23-27-1-16,-11 4 2 0,2-7-6 0,2-5 6 15,2-2-7-15,-2 0 6 0,2-2-5 0,-2 1 5 0,0-1-5 16,-6 0-12-16,1 2 28 0,-2 0-27 0,0 0 28 15,1 0-11-15,1 2-5 0,-1 2 4 0,1 6-5 16,-11 27 3-16,21-42-6 0,-21 42-1 0,0 0-4 16,32-23-4-16,-32 23-1 0,0 0-1 15,28 7 4-15,-28-7 2 0,0 0 5 0,38 26 0 0,-38-26 4 16,44 18-1-16,-19-13 2 0,3 1-1 0,0-5 1 16,3 1 0-16,-1-2 0 0,3-2 0 15,3 1 1-15,-1-3 0 0,1 1 1 0,-3-1 0 16,-3 2 0-16,-5-1 1 0,-25 3-1 0,36-2 2 15,-36 2 2 1,0 0 7-16,0 0 7 0,0 0 1 16,0 0-2-16,0 0-6 0,-4 32-6 0,4-32-6 15,-35 33 3-15,10-12-3 0,-4 4 6 0,-1 3 1 0,0 4 6 16,-2 0 16-16,2 4-26 0,2-4 26 0,3 5-27 16,2-5 8-16,7 1 2 0,4-1-8 0,3-2 1 15,5-2-5-15,3-3 2 0,1-25-5 0,8 39 3 16,-8-39-3-16,25 26 1 0,-25-26-1 15,39 12 2-15,-14-12-1 0,5-5 0 0,2-6 2 16,3-6-4-16,4-4 3 0,0-6-5 0,-2-4 2 16,-3-3-6-16,0 1 5 0,-6-3-5 0,-1 1 7 15,-6-2-2-15,-3 2-10 0,-2-2 26 0,-2 2-27 0,-2 0 26 16,-5 1-11-16,-1-1-5 0,-5 1 5 0,-2 1-5 16,-3 1 6-16,0 8-3 0,4 24 5 15,-10-36-3-15,10 36 3 0,0 0-1 0,0 0 2 16,-36-17 0-16,36 17 0 0,-24 19 1 0,24-19-1 15,-25 34 4-15,25-34-3 0,-20 40 1 0,20-40-3 0,-8 42 0 16,8-42-3-16,7 41 4 0,-7-41-3 0,17 35 2 16,-17-35-1-16,25 25 2 0,-25-25-1 0,37 19 3 15,-12-12 2-15,5-3 0 0,4-4 2 0,5-2-1 16,2-2 2-16,3-1-1 16,-3 2 0-1,1-3-4-15,-3 3-2 0,-4 3-2 16,-4 0-2-16,-7 3 1 0,-24-3 0 0,34 7-1 0,-34-7 1 15,0 0 1-15,0 0-2 0,21 36 1 0,-21-36-1 0,-9 40-12 16,1-15 16-16,-8 5-21 0,-2 1 22 0,-3 3-9 16,-2-1 2-16,0-1 4 0,5 0-5 0,0-2-4 15,4-2-3-15,2 0 4 0,12-28-3 16,-16 41 10-16,16-41-3 0,0 0 1 0,-7 26-1 0,7-26 0 16,0 0-1-16,0 0 0 0,0 0 2 15,0 0 0-15,26-23 6 0,-26 23 1 0,27-47 5 16,-11 18 1-16,-4-2 5 0,2 1-1 0,-1 0-10 0,-1 2-6 15,0-2 0-15,-1 0 0 0,1-4 0 0,4 4 0 16,0-3 0-16,4 1 0 0,5-3 0 16,3 3 0-16,6 1 0 0,1 1 0 0,2 1 0 31,0 3 0-31,2 1 0 0,-5 4 0 0,1 4 0 16,-4-3 0-16,2 6-20 0,-8-5-93 0,19 28-134 15,-44-9-408-15,37-22 30 0,-10 21 239 0</inkml:trace>
  <inkml:trace contextRef="#ctx0" brushRef="#br1" timeOffset="12817.4133">13430 1818 693 0,'-26'10'62'0,"26"-10"-17"0,0 0-5 0,-31-2-4 15,31 2 6-15,0 0-7 0,0 0-7 16,-30-8-6-16,30 8-6 0,0 0-4 0,-31-7-4 16,31 7-3-16,-29-4-2 0,29 4 2 0,-35-4 2 15,35 4 2-15,-37-1 3 0,37 1 3 0,-43-4 1 16,43 4 2-16,-48-3 1 0,20-1-1 16,0 4 0-1,-4-3 3-15,2 3 6 0,-4-7 3 0,4 7 1 16,-6-7-3-16,5 7-4 0,-5-8-2 15,-1 7-3-15,0-5-2 0,-2 3-5 0,-4-1-4 16,3 3-2-16,-7-3-3 0,5 2 1 0,-4 2-2 16,-4-1-1-16,1 1 1 0,-4 1-1 0,-1-1 0 15,-2 0 1-15,-1 2 0 0,-1 0 3 0,-4 0 3 16,1-1 1-16,-2 1 5 0,-1 2 1 0,-2-4-1 16,3 3 2-16,-5-1-2 0,5 1-2 0,-5-3 1 15,3 4-1-15,-3-4-3 0,3 4 2 0,-4-4 2 0,2 0 1 0,-2 0 1 16,3 0-1-16,0-4-3 0,3 2-4 0,-3-1-2 15,4-3-2-15,0 1-1 0,0 0-1 16,2 0 0-16,0-2-1 0,0 0 1 0,-1 1-1 16,-2 1 1-16,-1-2-1 0,-2 0 2 0,1 0-2 15,-1 2 0-15,-1-3 0 0,1 1 1 0,-1 2-1 16,0-2 0-16,0 0-1 0,-3 2 0 16,5-2 1-16,-4 1 2 0,0-2-2 0,-4 1 1 15,-1 3-1-15,1-3 1 0,1 0-1 0,-3 2 0 16,1-1 1-16,-2 1-1 0,1 2 0 0,1-3 1 15,-1 5-2-15,1-1 1 0,0 0-1 0,-4 2 0 16,-2 0 1-16,0 2 0 0,-3 1 0 0,2 3 0 16,-3-1 0-16,-1 2-1 15,4-2 1-15,-4 2-1 0,5 2 2 0,-1-2-1 16,-1 0 1 0,-1-2-1-16,0 1 1 0,-2-1-2 0,2 0 3 0,-1 1-2 0,1-1 1 15,2-2 0-15,3 1 0 0,0-2-1 0,0-1 1 16,-2 3-1-16,2-2 1 0,-1 1-1 0,1-1 1 15,-2 0-2-15,0 0 2 0,2-1-3 0,-1-1 1 16,-1 0 0-16,2 4-1 0,0-4 2 16,2 0 0-16,-2 3 0 0,0-3 0 0,0 0 0 15,-2 4 0-15,1-4 1 0,1 3-1 0,-2-3-3 16,4 4 2-16,-2-2-1 0,4-2-1 0,1 1 3 16,0 1-1-16,1 0 0 0,-3 0 1 0,1-1 0 15,0 1 0-15,-3 2-1 0,3-1 1 0,-2 1-4 16,3-1 0-16,-1-1 0 0,5 0 1 0,-2 1 3 31,4-3 0-31,-1 0 0 0,-1 0 0 16,4-1 0-16,-3-1-1 0,1 0 0 0,2 0 1 15,-1 2-1-15,1-1 0 0,1-1 0 0,2 0-1 16,-4 2 0-16,4-2 0 0,-1 2 2 0,1 0-2 0,0 0 1 0,0 0 1 16,1 2 0-16,-1-2 0 0,2 0-1 0,2 0 2 15,1-2 0-15,4 1 2 0,-2-1 2 16,0 0 1-16,6-2 2 0,1 1 0 0,2-1 1 0,3 1-1 15,1-4 1-15,-1 3-2 0,2-3-1 0,1 6 0 16,1-5-1-16,2 1-1 0,-1 1 1 0,-1 1-2 16,0-1-1-1,2 1 0-15,-2-2 1 0,4 1-1 16,1-1 2-16,-1 1-3 0,1 1 2 0,-1-1-2 0,1 2 0 16,0 1 0-16,1 1-1 0,-1-2 0 0,2 4 1 15,0-2 0-15,4 0 0 0,0 3 0 0,1-1-2 16,1 0-1-16,26-2-4 0,-48 5-5 15,48-5-7-15,-41 2-9 0,41-2-19 0,-30 0-27 0,30 0-53 16,0 0-104-16,-11-28-287 0,11 28 2 16,4-32 318-16</inkml:trace>
  <inkml:trace contextRef="#ctx0" brushRef="#br2" timeOffset="59218.3591">1375 2540 771 0,'0'0'140'0,"0"0"-86"0,0 0-34 0,0 0-10 0,0 0 8 16,0 0 12-16,0 0 13 0,0 0 7 15,0 0-5-15,0 0-10 0,0 0-11 0,0 0-11 16,0 0-6-16,0 0-3 0,0 0 0 0,0 0-2 16,0 0 2-16,-7 40 1 0,8-10 11 0,-1 7-2 0,2 5 7 15,-4 2-10-15,2 6 0 0,0 1-13 16,-1 7 9-16,-1 2 6 0,0 0-27 0,-2-2 28 0,-1-2-30 15,2-3 5-15,-3-7 1 0,4-2-21 0,-3-12-9 16,7 4-33-16,-2-36-37 0,3 50-82 0,-3-50-55 16,0 0-168-16,4 39 191 0,-4-39 224 15</inkml:trace>
  <inkml:trace contextRef="#ctx0" brushRef="#br2" timeOffset="59734.1655">907 2550 1282 0,'-35'11'54'0,"35"-11"-11"16,0 0-20-16,0 0-15 0,0 0-6 0,0 0 0 16,0 0 8-16,0 0 13 0,31-30 2 0,-6 14 5 15,14 2-11-15,6-7-7 0,6 3-6 0,4 1-3 16,1-3-4-16,-2 4 3 0,-1 0-4 0,0 2 1 15,-5 6-1-15,-2-1 2 0,-6 5-2 0,-6 1 0 16,-4 4 0-16,-30-1 0 0,41 11 1 0,-41-11-2 16,28 23 3-16,-28-23-3 0,25 40 4 15,-14-11-2-15,-1 4 4 0,-4 2-5 16,-5 6 6-16,1-2-7 0,-4 8 8 0,1 1-8 0,-5-3 9 16,-3 3-6-16,2-2 12 0,-1-4-6 0,0 0 9 15,0-5 12-15,2-1-37 0,-1-8 33 16,5-4-37-16,2-24 14 0,-1 41 2 0,1-41-3 15,3 25 1-15,-3-25-2 0,0 0 0 16,0 0 0-16,0 0-2 0,32 10 1 0,-32-10 1 16,28-14 2-16,-28 14-1 0,36-42 5 0,-15 10 12 15,0-7-31-15,2-1 30 0,0-2-29 0,0 1 10 16,-1 2 9-16,-3 4-8 0,-1 2 7 0,0 4-5 16,-6 5 3-16,-12 24-3 0,23-30 3 0,-23 30-2 15,0 0-1-15,0 0 0 0,0 0 1 0,0 0 1 16,0 0 0-16,23 32 3 0,-21-4-4 15,1 5 4-15,-1 6-6 0,-2 1 6 16,-2 1-7-16,1-1-12 0,2-4 29 0,1-1-39 16,5-2 14-16,-7-33-34 0,27 50-29 0,-27-50-14 15,42 33-37-15,-42-33-31 0,60 11-81 0,-26-2-207 16,-9-29 57-16,23 31 387 0</inkml:trace>
  <inkml:trace contextRef="#ctx0" brushRef="#br2" timeOffset="60109.2565">2264 3008 1134 0,'0'0'44'16,"0"0"-40"-16,30 7-9 0,-30-7 5 16,48-12 0-16,-17 1 1 0,3-3-1 0,0 0 0 15,3 0-1-15,4 0-18 0,-4-2 11 0,2-2-14 16,0 4 13-16,-4-1 6 0,-1-1 1 0,-2-2 3 15,-4 2-2-15,-3 0 2 0,-25 16-2 0,35-26 2 16,-35 26 0-16,0 0 5 0,0 0 0 0,7-30 1 16,-7 30-2-16,0 0 0 0,-30-19-2 0,30 19 0 15,-37-9-1-15,37 9 0 0,-49 2 1 16,20 1 4-16,-1 8 6 0,-4-3 8 16,3 15 11-16,-5-5 6 0,8 12 12 0,-8-5-1 0,12 10 7 15,-8-3 11-15,10 6-40 0,-2-4 17 16,8 4-43-16,2-4 2 0,6-1 2 0,7-4-7 15,4-3 3-15,-3-26-6 0,23 41 2 0,-23-41-10 16,41 29-9-16,-9-14-18 0,-6-15-16 0,19 7-21 16,-12-23-32-16,28 16-56 0,-21-27-64 15,17-6-229-15,14 22 66 0,-30-31 392 0</inkml:trace>
  <inkml:trace contextRef="#ctx0" brushRef="#br2" timeOffset="60453.0154">3224 2883 968 0,'-25'19'51'0,"2"11"-36"15,0-1 21-15,3 4-16 0,-3-1 12 0,6 3-15 16,-3 0 10-16,4 2 2 0,0-3 1 0,6-3 4 16,-3-1-19-16,4-3-3 0,9-27-6 0,-3 37 3 15,3-37-1-15,0 0-1 0,0 0-7 0,16 24 0 16,-16-24 0-16,0 0 1 0,30-3 3 15,-30 3 0-15,30-28 2 0,-11 1-5 0,3-4 3 16,1-8-7-16,0-3 8 0,0-3-8 0,-2 1 10 16,-2 7 11-16,-4-1-30 0,-3 8 38 0,-7-4-25 15,2 6 19-15,-5-5 7 0,3 3-8 16,-5 2 1-16,2 3-4 0,-2-2 2 0,0 27-4 16,4-31-2-16,-4 31-7 0,0 0-2 0,0 0-4 15,0 0-6-15,0 0 1 0,0 0-5 16,0 0-6-16,32-4-10 0,-32 4-10 0,40 4-15 15,-40-4-13-15,54 5-27 0,-54-5-39 0,62 0-39 16,-38-7-55-16,8-2-94 0,18 22-49 0,-50-13 368 16</inkml:trace>
  <inkml:trace contextRef="#ctx0" brushRef="#br2" timeOffset="60812.4044">3746 2943 891 0,'0'0'197'0,"-5"35"-156"0,5-35-8 16,-4 30-17-16,4-30 10 0,0 0-21 0,16 30 13 15,-16-30-4-15,32 19 1 0,-32-19 2 16,46 9-2-16,-16-9-1 0,-2-9-5 0,8 2-6 16,-2-7-1-16,3-3 18 0,0-4-18 0,-3-2 16 15,-4 0-34-15,-2-4 13 0,-5 1-14 0,-3 1 15 16,-20 25 4-16,21-44 0 0,-21 44 6 0,-7-30-2 15,7 30 5-15,-32-26 1 0,32 26 5 0,-48-19 4 16,18 15 7-16,3 4 2 0,-8 4 4 16,5 11 1-16,-6 1-3 0,3 9-1 15,-4 1-7-15,5 10 2 0,-6-3-9 0,8 9-12 16,-2-1 27-16,8-1-32 0,-1-3 25 0,7-3-17 16,8-8-9-16,10-26 0 0,3 37-4 0,-3-37 0 15,37 23-2-15,-7-16-3 0,16-5-10 0,4-11-24 16,21 6-37-16,-7-27-53 0,37 26-97 0,-23-28-150 15,17-3-134-15,20 19 227 0</inkml:trace>
  <inkml:trace contextRef="#ctx0" brushRef="#br2" timeOffset="61718.7935">5730 2834 573 0,'0'0'101'0,"-7"-25"-23"0,7 25 6 0,0 0 4 16,0 0 10-16,-39-25-15 0,39 25-15 0,-31 2-20 15,31-2-12-15,-37 16-7 0,37-16 5 0,-44 32 2 16,23-4 8-16,-11-3-1 0,5 10 4 16,-8-2 12-16,8 10-33 0,-8-8 28 0,7 9-33 15,-3-9 8-15,5 6 2 0,-1-10-12 0,10 1 0 16,2-7-13-16,15-25 1 0,-10 33-6 0,10-33-2 15,0 0 0-15,14 25 2 0,-14-25-1 16,37 5 2-16,-8-10-1 0,6-6-2 0,6-6 2 16,6-8-6-16,5-5 0 0,1-7-12 0,5 0 1 15,-4-4-6-15,0 1 10 0,-4 1 17 16,-4-1-25-16,-9 5 30 0,-3 1-28 0,-8 4 12 16,-6 5 6-16,-20 25-3 0,25-35 5 0,-25 35 0 15,0 0 2-15,0 0-1 0,0 0-1 0,0 0-2 16,-36-10-1-16,36 10 0 0,-33 28 3 0,13-4 6 15,-1 3 1-15,1 3 7 0,1-2 12 0,7 0-35 16,3-3 27-16,3 0-33 0,6-25 12 16,6 42 2-16,-6-42-4 0,28 31 2 0,-28-31-1 15,50 20 1-15,-17-18-1 0,8 1-1 16,3-6-2-16,6-4-5 0,3 0-2 0,-2-6-3 16,6 1-3-16,-4-6-5 0,2 6-3 0,-7-7-12 15,2 4-2-15,-12-6 9 0,7 7-19 0,-13-5 14 16,3 7-22-16,-35 12-8 0,46-29-21 0,-46 29 19 15,25-26-4-15,-25 26 24 0,0 0 22 16,7-23 6-16,-7 23 14 0,0 0 10 0,-25 2 4 16,25-2 6-16,-28 14 9 0,28-14 20 0,-34 26 34 15,34-26-6-15,-28 36 6 0,28-36-29 0,-20 38-20 16,20-38-21-16,-10 41 13 0,10-41-14 0,-2 35 16 16,2-35-1-16,5 26-5 0,-5-26-4 0,0 0-1 15,18 27-2-15,-18-27 0 0,0 0-1 16,0 0-4-16,0 0-2 0,27 2 1 15,-27-2-1-15,0 0 1 0,0 0 0 0,26-36 1 16,-26 36-4-16,18-42 3 0,-8 17 14 0,-1-1-14 16,-2 1 15-16,2 1-34 0,-2-1 15 0,-7 25-15 15,20-47 15-15,-11 22 4 0,-9 25-5 0,17-46 5 16,-17 46-6-16,16-47 3 0,-16 47-8 0,18-41 3 16,-18 41-4-16,20-28 2 0,-20 28 0 15,0 0-2-15,0 0-6 0,0 0-5 0,0 0-3 16,0 0 2-16,0 0 1 0,0 0-2 0,21 25-4 15,-21-25-10-15,0 0-7 0,19 33-17 0,-19-33-18 16,0 0-27-16,0 0-47 0,39 23-68 16,-12-6-181-16,-27-17 164 0,25 4 237 0</inkml:trace>
  <inkml:trace contextRef="#ctx0" brushRef="#br2" timeOffset="62093.7804">7007 2925 1251 0,'0'0'45'0,"0"0"-18"0,0 0 9 0,35-1 3 16,-35 1-6-16,37-4-7 0,-37 4 1 0,48-10-6 15,-23 2 2-15,5 1-7 0,-2-1-11 0,1-1-4 16,-1-2 0-16,0 1-2 0,2-4 2 0,0-2-2 15,-3 0 3-15,-27 16-3 0,44-39 4 0,-44 39-4 16,29-44 5-16,-29 44-4 0,16-42 5 16,-16 42-2-16,-4-35 5 0,4 35-3 0,-23-37 3 15,23 37-3-15,-37-36 7 0,10 24 0 0,-3 2 3 16,-4 4-1-16,-4 4-1 0,0 11 4 0,-4 5 4 16,1 11 8-16,-3 7-4 0,7 8 3 0,-6 4-8 15,8 6 4-15,1 2-11 0,6 1 3 16,5-3 4-16,7-6-31 0,7-7 23 0,9-7-28 15,11-8 8-15,-11-22-1 0,49 39-7 16,-10-34-12-16,20 1-26 0,-3-26-55 0,36 24-136 16,-21-31-324-16,19-6 9 0,10 7 304 0</inkml:trace>
  <inkml:trace contextRef="#ctx0" brushRef="#br2" timeOffset="63358.4565">8296 2550 1179 0,'0'0'97'0,"0"0"-83"0,23-35-9 0,3 16 10 16,10-10 15-16,10 7-2 0,4-7 3 15,10 6-18-15,2 1-7 0,0 2-7 0,1 3 2 0,-1 3-3 16,-3 5 2-16,-4-2-1 0,-4 6 1 0,-5 0-1 16,-7 1 1-16,-5 2-2 0,-9 4 1 0,-25-2-1 15,30 7-3-15,-30-7 1 0,0 0 2 32,0 0 4-32,-7 28 1 0,7-28 2 0,-36 41-5 15,8-15 4-15,-8 2-5 0,-4 1 11 0,-6 4 1 16,3 0 9-16,-3-3 0 0,9 4 1 0,2-6-12 15,6 0 1-15,29-28-11 0,-33 44 3 0,33-44-7 16,-8 34 2-16,8-34-4 0,15 30 3 0,-15-30-1 16,40 19 2-16,-13-12 2 0,5-3-1 0,7-6 3 15,1 0 0-15,5-5 0 0,3 0-2 0,-4 0 2 16,0 0-1-16,-7 2 2 0,-3-1-1 0,-6 6 0 16,-28 0-1-16,36 7 2 0,-36-7 10 0,0 0 13 15,10 30 8-15,-10-30-5 0,-14 36-4 0,14-36-10 0,-35 51-2 16,8-21-4-16,-3 0 2 0,-5 1 9 0,-1 3-33 15,-4-4 33-15,2 1-32 0,-1-1 13 16,4-2 6-16,1-1-7 0,2-2 4 0,6-3-5 16,26-22 2-16,-37 34-16 0,37-34-35 0,0 0-47 15,0 0-63-15,0 0-61 0,0 0-53 0,30-27-210 16,11 22 119-16,-24-39 366 0</inkml:trace>
  <inkml:trace contextRef="#ctx0" brushRef="#br2" timeOffset="63778.0571">10184 2325 774 0,'0'0'98'0,"0"0"-8"0,-21-25-7 0,21 25-19 15,0 0-18-15,0 0-20 0,-25 23-8 0,25-23 11 16,-21 39 7-16,13-8 10 0,-8 5-6 0,9 8 0 16,-9 2-17-16,8 8 3 0,-5-3-8 15,6 7 5-15,-3 0-9 0,2 4 7 0,-2-2-21 16,3-2-11-16,-2-3 26 0,4-2-30 0,3-6 30 16,0-5-21-16,7-1-21 0,-3-11-12 0,10 3-33 15,-12-33-25-15,22 43-47 0,-22-43-43 0,0 0-256 16,46 5 23-16,-46-5 337 0</inkml:trace>
  <inkml:trace contextRef="#ctx0" brushRef="#br2" timeOffset="63968.649">9791 2807 1478 0,'-32'-5'103'0,"32"5"-47"15,0 0-28-15,0 0-17 0,0 0-5 0,0 0-5 16,0 0-1-16,0 0 1 0,41-10 0 0,-15 4-2 15,8-1 2 1,5-2-8-16,5 4-22 0,-2-9-27 0,12 14-36 0,-15-21-46 0,24 26-53 0,-24-22-86 16,7 2-189-16,20 21 38 0,-31-26 428 0</inkml:trace>
  <inkml:trace contextRef="#ctx0" brushRef="#br2" timeOffset="64484.3798">10602 2721 1213 0,'-32'-7'142'0,"32"7"-95"0,-34 4-15 0,34-4 7 16,-28 8 4-16,28-8-5 0,-25 20-13 0,25-20-6 15,-25 31-6-15,25-31 1 0,-24 43-3 0,15-19 3 16,2 5-8-16,1 0 10 0,3-2-5 0,3-2-15 16,0-25 31-16,7 44-40 0,-7-44 30 15,23 33-14-15,-23-33 0 0,35 12 0 0,-35-12 0 16,43 0 0-16,-18-5 0 0,-1-5-2 15,3-6 3-15,-27 16 13 0,48-41-31 0,-23 18 31 16,-1-3-33-16,3-4 15 0,-2 0 3 0,-4-2-5 16,0 8 6-16,-3-5-10 0,-18 29-2 0,28-45-12 15,-28 45-9-15,20-32-8 0,-20 32-1 0,0 0-1 16,0 0 3-16,0 0 11 0,0 0 9 16,0 0 10-16,-9 47 6 0,-4-11 4 0,-4 4-7 15,-3 13 8-15,-5 5 16 0,2 7-24 0,-3 2 31 16,-2 9-26-16,-1 0 2 0,-1 3 10 0,2 2-16 15,1-2 13-15,1-1-9 0,4-6 11 0,1-5-11 16,7-5 7-16,3-8-13 0,3-6 10 0,2-6 11 16,3-2-31-16,1-11 33 0,2-3-34 15,0-26 15-15,0 0 3 0,3 25 2 16,-3-25 3-16,0 0 5 0,0 0 0 0,9-30 2 16,-9 30 2-16,13-53-17 0,-6 16 34 0,-2-7-33 15,2-2 23-15,-3-3-9 0,1-2-12 0,-1-2 8 16,-1-3-10-16,1-1 7 0,-3-1-11 0,5-5 10 15,1 1-11-15,2 2 10 0,1 4-9 0,4 5 4 16,1 3-11-16,1 9-1 0,-2-3-18 16,7 16-20-16,-7-15-18 0,18 25-80 0,-23-22-76 15,26 6-290-15,-1 16 8 0,-13-16 357 0</inkml:trace>
  <inkml:trace contextRef="#ctx0" brushRef="#br2" timeOffset="65062.8045">11246 2793 1192 0,'-26'-5'109'0,"26"5"-73"16,0 0-9-16,0 0 6 0,-25 19-2 0,25-19 0 16,-14 30-3-16,9-5 7 0,5-25-1 0,-18 56 0 15,6-24 5-15,6 3-36 0,-4 2 26 16,2 2-29-16,0-2 14 0,2-2 0 0,-1-1-9 15,4-4 5-15,-1-4-7 0,4-26 3 16,-2 42-4-16,2-42 2 0,2 25-4 0,-2-25 1 16,0 0-2-16,0 0 0 0,0 0 0 0,0 0-1 15,0 0 1-15,0 0 1 0,27-16 1 0,-27 16-2 16,25-42 1-16,-10 12-9 0,1-2 2 0,0-5-5 16,2 5 6-16,-2-3-3 0,-2-2-10 15,-1 2 33-15,-3-4-30 0,3-1 32 0,-5-2-11 16,3-1-7-16,0 8 7 0,1 2-8 0,2 6 5 15,-14 27-4-15,27-32 3 0,-27 32-1 0,0 0 1 16,28-14 1-16,-28 14-1 0,0 0 0 0,34 0-1 16,-34 0-2-16,33 6 0 0,-33-6 0 0,38 12-1 15,-38-12 1-15,32 21-3 0,-32-21 1 16,26 27-2-16,-26-27 2 0,20 31-1 16,-20-31 3-16,10 35-1 0,-10-35 4 0,-2 39-2 15,2-39 4-15,-16 42-5 0,16-42 5 0,-33 48 13 16,8-27-31-16,-2 4 32 0,-1-1-32 0,-2-1 14 15,-2 2 4-15,-2-2-5 0,1 0 5 0,-3-4-4 16,-1 6 4-16,2-2 0 0,1-2 10 0,2 2-1 16,7-2 6-16,25-21-7 0,-38 35-2 15,38-35-7-15,-25 48 0 0,14-20-4 0,2 2 4 16,0 5-6-16,1 6 6 0,0-3-5 0,1 8 5 16,-1 3-7-16,-1-1 1 0,0 5-10 0,-4-4 4 15,6 4-33-15,-7-11 10 0,7 9-16 16,-12-19-69-16,20 14 8 0,-1-46-73 0,-10 54-55 15,1-29-125-15,9-25-68 0,0 0 317 0</inkml:trace>
  <inkml:trace contextRef="#ctx0" brushRef="#br2" timeOffset="65453.4955">11510 3010 1128 0,'0'0'188'15,"0"0"-142"-15,0 0 3 0,32 18 5 0,-5-15-3 16,-27-3-19-16,49-7-15 0,-24 0-9 0,4-2 14 16,2-1-19-16,3-3 15 0,5-3-36 0,0 1 16 15,-2-3-15-15,-3-1 15 0,-2 1 4 16,-2-1-3-16,-4-3 3 0,1 1-3 0,-27 21 4 15,41-38-4-15,-41 38 6 0,28-36-3 0,-28 36 7 16,12-31 6-16,-12 31 8 0,-1-29-3 0,1 29 2 16,0 0-12-16,-32-24-4 0,32 24-2 0,-36 0 0 15,36 0-2-15,-47 12 2 0,18 4 3 0,-4 3 4 16,1 10 10-16,-6 0 0 0,3 10 8 16,-4 0-6-16,4 1 6 0,-1 6 6 15,6 0-28-15,5-5 19 0,8-1-33 0,6-5 7 16,4-5 1-16,9-2-6 0,3-3 1 0,-5-25-9 15,30 35-4-15,-2-21-11 0,6-12-12 0,16 3-31 16,-6-24-63-16,37 23-165 0,-10-26-276 0,0-9 12 16,11 11 403-16</inkml:trace>
  <inkml:trace contextRef="#ctx0" brushRef="#br2" timeOffset="65766.0748">12538 2769 1492 0,'-29'30'115'0,"-20"-11"-75"0,8 7-2 0,0-5-2 16,11 2-3-16,2-5-12 0,28-18-4 15,-36 32-7-15,36-32-3 0,0 0-6 0,-5 24-1 16,5-24-2-16,0 0-15 0,39 16 17 0,-39-16-15 16,46 7 16-16,-19-7 1 0,3 0 0 0,2-3-2 15,-4 3 1-15,-2-4 0 0,1 4-1 0,-27 0 1 16,41 7 15-16,-41-7-15 0,25 11 15 0,-25-11-15 15,0 0 0-15,0 0 1 0,12 28-2 16,-12-28 3-16,0 0-2 0,-12 37 2 16,12-37-1-16,-25 33 1 0,25-33-4 0,-45 36 2 15,19-13-5-15,-2-4-1 0,-3 4-9 0,0 0-3 16,0 0-13-16,-2-6-12 0,13 10-36 0,-12-24-41 16,31 27-117-16,-28-14-287 0,29-16-8 0,0 0 298 15</inkml:trace>
  <inkml:trace contextRef="#ctx0" brushRef="#br2" timeOffset="66359.8651">13556 2894 576 0,'0'0'171'0,"0"0"-106"0,0 0 3 0,18-32 1 16,-18 32 15-16,0 0 4 0,0 0 0 0,0 0-8 15,0 0-10-15,0 0-26 0,0 0-12 0,-27-5-9 16,27 5 2-16,-25 17 6 0,25-17 9 16,-26 28 3-16,26-28 0 0,-32 43-6 0,18-19-23 15,14-24 29-15,-32 51-35 0,32-51 27 0,-21 50-16 16,21-50-8-16,-9 42-2 0,9-42-6 0,0 35 1 15,0-35-4-15,12 32 2 0,-12-32-3 0,23 26 2 16,-23-26-2-16,34 22 2 0,-34-22-1 0,46 12 1 16,-21-9 0-16,1-3 0 15,2-5-1-15,3 0 1 0,-1-8 0 0,0-1-2 16,-4-3 0-16,-1-6-2 0,2-2 0 0,-6-3-7 16,2 0 0-16,-7-6-12 0,2 3-14 0,-9-3 33 15,-1 6-25-15,-4 3 37 0,-4 25-13 0,-4-42-5 16,4 42-1-16,-16-35-9 0,16 35-3 0,-26-28-9 15,26 28-4-15,-30-14-1 0,30 14-2 0,-32 0 1 16,32 0-4-16,-30 14-1 0,30-14-4 16,-25 24-14-16,25-24-43 0,-11 29-54 0,11-29-93 15,34 45-209-15,-34-45 137 0,48 14 322 0</inkml:trace>
  <inkml:trace contextRef="#ctx0" brushRef="#br2" timeOffset="66609.8909">14679 2066 1361 0,'-29'-12'57'0,"-11"-3"-47"0,6 14 28 0,-7-5-7 16,11 17 24-16,-11-6 19 0,11 13-44 0,-7-4 25 15,7 14-40-15,-4 2 0 0,3 7-1 16,-1 7-11-16,2 7 7 0,1 6-7 15,6 2 8-15,4 3-12 0,3 7 7 0,7-4-11 16,4 4 9-16,5-2-16 0,3-1 9 0,8 3-15 16,-4-9-20-16,9 2 7 0,-7-17-57 0,15 12-15 15,-20-33-81-15,31 22-132 0,-6-16-189 0,-29-30 21 16,44 35 481-16</inkml:trace>
  <inkml:trace contextRef="#ctx0" brushRef="#br2" timeOffset="66781.8493">14078 2779 1468 0,'0'0'170'0,"0"0"-99"0,0 0-37 0,0 0-14 15,0 0-11-15,0 0-5 0,0 0 0 0,0 0-1 16,0 0 0-16,52 9-8 0,-20-5-13 16,12 4-33-16,-3-13-36 0,28 21-65 0,-23-35-127 15,21 15-258-15,16 6 10 0,-7-20 398 0</inkml:trace>
  <inkml:trace contextRef="#ctx0" brushRef="#br2" timeOffset="67572.6664">15359 2788 901 0,'0'0'121'0,"0"0"-22"0,0 0-23 15,0 0-11-15,0 0-18 0,0 0-14 0,0 0-7 16,0 0-2-16,-25 25-2 0,25-25 3 15,-9 26 1-15,9-26 7 0,-18 44-2 0,10-12 2 16,-8-2 10-16,2 7-37 0,-2-2 29 0,1 2-33 16,1 0 10-16,4-5 3 0,-1-1-9 0,4-6 2 15,7-25-7-15,-7 30 1 0,7-30-3 0,0 0 0 16,0 0-1-16,0 0 2 0,0 0 0 0,0 0 1 16,0 0 2-16,30-16-1 0,-30 16 1 0,23-39-4 15,-9 15 4-15,0-5-6 0,4 0 6 0,-2-1-5 16,0-2-15-16,0 0 32 0,-2 2-31 0,-2 0 31 15,-3 2-12-15,0 2-4 0,-9 26 4 16,9-41-3-16,-9 41 2 0,0 0-2 0,3-28 2 16,-3 28 0-16,0 0 0 0,0 0 0 0,0 0-2 0,0 0 2 15,0 0-2-15,-5 35 2 0,5-35-2 0,-2 35 3 16,2-35-2-16,6 30 2 0,-6-30-3 16,16 25 2-16,-16-25-2 0,30 16 1 0,-30-16 0 0,44 7 0 15,-17-9-1-15,1-1 0 0,6-3 1 0,-1-1-2 16,3-1 3-16,-3-7-3 0,-1 5 2 0,-2-2-1 15,-3 1 1-15,-2 0-1 0,-25 11 1 16,37-17-1 0,-37 17 2-16,0 0-2 0,26-14 1 0,-26 14 1 15,0 0-1-15,0 0 0 0,0 0-1 16,0 0-2-16,0 0-4 0,0 0-5 0,-12 40-13 16,12-40-4-16,-21 51-11 0,5-21 6 0,5 7 18 15,-6-7-66-15,15 12 31 0,-11-6-26 0,15 8-5 16,-11-13-17-16,20 6-10 0,-11-37-11 0,18 53-68 15,-18-53 58-15,31 37 6 0,-31-37 21 0,41 16 64 16,-14-12-54-16,-18-29-160 0,37 28 211 0,-36-40 41 16</inkml:trace>
  <inkml:trace contextRef="#ctx0" brushRef="#br2" timeOffset="67751.6993">16223 2624 1462 0,'0'0'148'16,"-30"28"-127"-16,30-28-14 0,0 0 0 0,-12 27 3 16,12-27-2-16,0 0-2 0,8 35-5 0,-8-35 1 15,11 33-3-15,-11-33 1 0,16 37-13 0,-16-37-14 16,16 39-32-16,-16-39-39 0,18 44-80 0,-18-44-112 16,0 0-201-1,-2 55 5-15,2-55 458 0</inkml:trace>
  <inkml:trace contextRef="#ctx0" brushRef="#br2" timeOffset="68103.2084">16200 2436 1305 0,'-7'-37'342'0,"7"37"-318"16,0 0-22-16,-7-32-5 0,7 32-3 0,0 0-16 16,0 0-23-16,3-28-36 0,-3 28-52 0,0 0-71 15,0 0-319-15,0 0 42 0,0 0 307 16</inkml:trace>
  <inkml:trace contextRef="#ctx0" brushRef="#br2" timeOffset="68508.5505">16519 2806 1213 0,'0'0'112'0,"-21"24"-33"0,21-24-6 15,-18 25-23-15,18-25-4 0,-12 25-14 16,12-25-10-16,-11 30-6 0,11-30 2 0,-7 35-3 15,7-35-12 1,-7 33 31-16,7-33-40 0,-2 37 30 0,2-37-17 16,2 30-7-16,-2-30 3 0,0 0-3 0,3 32 1 15,-3-32-2-15,0 0 1 0,0 0-1 0,0 0-1 16,0 0 0-16,0 0-1 0,0 0 2 0,0 0 1 16,0 0 3-16,29-16-2 0,-29 16 2 0,17-33-3 15,-17 33-17-15,16-43 33 0,-7 19-31 0,-4-1 32 16,1-1-13-16,-3-3-4 15,-1-2 3-15,0-1-4 0,0-3 4 0,-1-1-5 0,1 0 5 0,3-3-5 16,3 7 6-16,0 2-7 0,5 5 6 0,-13 25-5 16,26-35 2-16,-26 35-2 0,27-19 2 0,-27 19-3 15,28-7-1-15,-28 7-8 0,30 7-20 0,-30-7-23 16,30 16-31-16,-30-16-27 0,27 21-51 0,-27-21-57 16,0 0-215-16,30 35-25 0,-30-35 301 15</inkml:trace>
  <inkml:trace contextRef="#ctx0" brushRef="#br2" timeOffset="69508.8047">17057 2769 1378 0,'0'0'154'0,"0"0"-74"15,0 0-20-15,0-25-10 0,0 25-16 0,0 0-8 16,0 0-3-16,0 0-3 0,0 0-4 0,0 0-6 15,0 0-7-15,0 0-4 0,-26 7 0 0,26-7-2 16,-13 32 4-16,13-32-4 0,-19 47 4 0,8-13-3 16,-1-3 5-16,1 1-4 0,1 2-12 15,1-3 29-15,0 3-29 0,0-6 28 16,4 0-13-16,-2-3-4 0,7-25 4 0,-4 37-4 16,4-37 3-16,0 0-2 0,2 26 0 0,-2-26 0 15,0 0 0-15,0 0 0 0,0 0 1 0,26-17 3 16,-26 17-2-16,25-41 3 0,-9 13-5 0,2-6 4 15,0-1 11-15,-1-2-26 0,-3 6 28 0,1-6-25 16,-5 5 12-16,-1-2 5 0,-2 3-5 16,0-1 2-16,0-2-6 0,-1 6 4 0,1 0-5 15,0 3 5-15,-7 25-5 0,12-35 2 0,-12 35-1 16,0 0 1-16,0 0-1 0,0 0 0 0,27-21-1 16,-27 21 1-16,0 0 0 0,0 0 0 15,35 14 1-15,-35-14-1 0,32 11 2 0,-32-11-1 16,44 9 1-16,-17-4-2 0,-1-2-3 0,3 3-2 15,1-5-1-15,0 5-2 0,2-3 3 16,-2 1-1-16,2-1 2 0,-4-3 1 0,-1 0 0 16,-27 0 2-16,41 0 0 0,-41 0 1 0,0 0 2 15,0 0 2-15,0 0 2 0,0 0 1 0,0 0 0 16,0 0-3-16,0 0 0 0,-29-5 2 0,29 5 0 16,-41 5 1-16,41-5 0 0,-49 18-1 0,22-2 3 15,-3 0 1-15,2 3 4 0,-2 4 1 16,0 2 3-16,0 1-4 0,3 2 1 0,4 2-7 15,2 0 2-15,5 2-6 0,3-2-11 16,8-4 23-16,3-1-26 0,2-25 24 0,11 42-13 16,-11-42-2-16,30 33 6 0,-30-33-3 0,53 16 2 15,-21-14-1-15,5-4-3 0,2-5 2 0,4-5-6 16,-1-6 2-16,2-1-1 0,-3-4-15 0,-5-2 25 16,-4-3-27-16,-4 0 24 0,-5 0-9 15,-4-4-1-15,-1 0 4 0,-6-3-4 0,-1 5 2 16,-7-1-5-16,-1 1 3 0,-3 0-3 0,-2 0 3 15,-3 3-5-15,0 1 4 0,5 26-2 0,-14-41 5 16,14 41 1-16,0 0 3 0,-23-24 0 0,23 24 0 16,0 0-1-16,0 0-1 0,0 0 1 15,0 0-1-15,0 0 3 0,-9 35 1 0,9-35 4 16,16 26 2-16,-16-26 4 0,28 22-1 16,-28-22 2-16,37 17 0 0,-37-17 4 0,43 14-2 15,-19-7 0-15,-24-7-3 0,48 11-4 0,-48-11-2 16,45 14-3-16,-45-14-1 0,33 16 1 0,-33-16-1 15,0 0 2-15,30 35-3 0,-30-35 2 0,13 32-2 16,-13-32 1-16,3 40-3 0,-6-12 4 0,-3-1-4 16,-1 1 3-16,-3 2-4 0,-4 2-12 15,-1-4 25-15,-1 2-24 0,1-6 25 0,15-24-9 16,-29 46-3-16,29-46 1 0,-19 30-1 0,19-30 1 16,0 0 0-16,0 0 2 0,0 0-1 15,0 0 0-15,0 0 1 0,0 0 4 0,0 0 4 16,0 0 0-16,16-40 4 0,-2 15-4 0,2-5-12 15,0 0 20-15,1-2-21 0,1 1 12 0,0-1-9 16,1 0 0-16,1 1 0 0,-1 1 0 16,1 1 0-16,-3 0 0 0,-2 4 0 0,1 0 0 15,-16 25 0-15,30-39 0 0,-30 39-25 0,24-28-15 16,-24 28-19-16,0 0-33 0,45-16-63 0,-52-10-119 16,7 26-316-16,28 0 26 0,-28 0 317 0</inkml:trace>
  <inkml:trace contextRef="#ctx0" brushRef="#br2" timeOffset="69727.5389">18811 2607 1929 0,'0'0'94'0,"0"0"-70"15,-25-13-24-15,25 13 0 0,0 0 0 0,0 0 0 16,0 0 0-16,-20-26 0 0,20 26 0 0,0 0-41 16,0 0-27-16,0 0-47 0,0 0-90 15,0 0-388-15,0 0-9 0,0 0 180 0</inkml:trace>
  <inkml:trace contextRef="#ctx0" brushRef="#br2" timeOffset="69868.1676">18715 3068 1888 0,'-41'12'67'16,"41"-12"-19"-16,-25-8-31 0,25 8-20 0,0 0-29 15,-28-48-41-15,28 48-66 0,-32-49-153 0,32 49-324 16,-17-37 24-16,1 9 320 0</inkml:trace>
  <inkml:trace contextRef="#ctx0" brushRef="#br2" timeOffset="70633.8427">1155 4354 710 0,'0'0'285'15,"0"0"-157"-15,0 0-31 0,0 0-20 0,0 0-9 16,0 0-11-16,0 0-11 0,0 0-14 0,0 0-11 15,0 0-6-15,0 0-2 0,-18 24 3 16,18-24 3-16,-2 36 1 0,4-5 1 0,-2-3-9 16,0 8-1-16,0 1-10 0,0 1 4 15,0 1-8-15,2-2 6 0,-2-2-8 0,4-3 3 16,-1 3-5-16,-5-12-50 0,9 16-16 0,-7-39-64 16,4 58-28-16,-4-58-34 0,2 37-101 0,12-11-131 15,-14-26 154-15,0 0 277 0</inkml:trace>
  <inkml:trace contextRef="#ctx0" brushRef="#br2" timeOffset="71040.1174">1210 3913 1364 0,'-43'2'45'0,"4"9"-37"0,-3-1 12 0,1 10-16 15,-1 1 19-15,3 9 6 0,-6 1-5 16,5 17 8-16,-5-2-5 0,6 14 10 0,-1 0-12 16,4 14 6-16,3 0-15 0,8 5 7 0,4 4-17 15,8 1 11-15,6 4-4 0,7 0-24 0,9-1 19 16,5-5-22-16,13-8 10 0,5-9 9 0,10-12-10 16,8-9 8-16,8-7-9 0,9-10 5 15,8-13-1-15,6-7 0 0,8-16 1 16,1-10-1-16,11-17 3 0,-2-9-5 0,4-10 8 15,0-12-9-15,-6-9 12 0,-3-3 6 0,-14-5-22 16,-13-1 22-16,-14 2-23 0,-16 4 5 0,-14 5 12 16,-14 2-10-16,-11 5 12 0,-12 2-9 0,-14 3 7 15,-9 4-7-15,-15 2 4 0,-6 3-9 0,-9 0 6 16,-8 5-10-16,-3 6-10 0,-3 3 29 0,-1 13-32 16,1 8 32-16,1 15-20 0,2 6-4 15,2 15 5-15,2 7-46 0,14 15 4 0,-10-8-71 16,33 26-93-16,-18-5-307 0,16-9-1 0,22 14 338 15</inkml:trace>
  <inkml:trace contextRef="#ctx0" brushRef="#br3" timeOffset="76153.7407">2680 4186 711 0,'0'0'4'0,"12"-31"-3"16,-12 31-1-16,18-28 1 0,-18 28 1 15,0 0 0-15,0 0 18 0,0 0 13 0,0 0 19 16,0 0 13-16,0 0 4 0,0 0-2 0,4 29-2 16,-4 1-4-16,-11-5-13 0,6 12-1 0,-10-2-16 15,7 9 0-15,-7 0-10 0,8 7 5 0,-3-3-13 16,3 7 5-16,-1 3-16 0,3 3 7 15,2 4 5-15,-1 4-28 0,2-4 28 0,-1 1-27 16,-3-8 8-16,5-2 11 0,-1-5-10 0,4-7 8 16,-1-9-6-16,5-1 5 0,-3-10-5 0,-3-24 4 15,9 25-2-15,-9-25 2 0,0 0 2 0,0 0 4 16,0 0 6-16,27-21 4 0,-22-7 1 0,4-6-6 16,-2-13 0-16,2-8-14 0,0-5 8 15,0-5-11-15,1 3-8 0,-1 3 30 16,-2-3-22-16,0 6 31 0,-1-8-7 0,-1 3-12 15,0 1 6-15,2-6-15 0,-1 1 9 0,2-2-12 16,-1 4 10-16,2 1-10 0,0 6 8 0,4 5-8 16,-1 2 8-16,2 6-7 0,6 1 7 0,1 7 12 15,7 3-31-15,2 6 35 0,2 5-32 0,0 1 16 16,0 6 1-16,3 0-4 0,1 5 1 16,-1 0-2-16,1 6 1 0,-3 1-1 0,1 6-2 15,-2 1 1-15,-4 6-1 0,-1 1 2 0,-27-12-3 16,42 35 4-16,-42-35-4 0,29 49-14 0,-21-17 33 15,-4 2-32-15,-8 4 34 0,-3 3-12 16,-10-1-6-16,-6 6 7 0,-11-2-7 0,-5 2 10 16,-7 0-3-16,-4 3 11 0,-5-7-5 0,2 6 5 15,-3-9-11-15,3-1 1 0,3-8-9 16,4-5 5-16,9-6-7 0,8-5-1 0,29-14-19 16,-35 11-33-16,35-11-73 0,0 0-68 0,0 0-79 15,25 3-214-15,-8-29 41 0,33 23 391 0</inkml:trace>
  <inkml:trace contextRef="#ctx0" brushRef="#br3" timeOffset="76425.3137">3875 3876 808 0,'0'0'148'0,"0"0"-30"0,0 0-10 0,0-31-19 16,0 31 22-16,0 0-45 0,0 0-1 0,0 0-21 15,-24 7-17-15,24-7-16 0,0 0-4 16,-25 31 22-16,16-1-33 0,-4 2 36 0,3 12-33 16,-4 2 6-16,1 9 9 0,-1 3-10 0,2 5 8 15,-4 6-12-15,-2 3 6 0,0 0-12 0,-1 4 12 16,-2-2-13-16,-1-2 12 0,1-1 5 0,2-6-23 16,3 0 10-16,0-12-46 0,12 3-3 0,-6-21-21 15,20 13-40-15,-10-48-73 0,20 53-64 16,-20-53-46-1,0 0-171-15,55 38 263 0,-55-38 204 0</inkml:trace>
  <inkml:trace contextRef="#ctx0" brushRef="#br3" timeOffset="76839.5128">4242 4583 631 0,'0'0'159'0,"0"0"-2"0,0 0-34 0,0 0-11 15,-34-25-26-15,34 25-23 0,0 0-14 0,-32 11 0 16,32-11-3-16,-28 12 1 0,28-12-1 0,-32 16-3 16,32-16-4-16,-39 21-3 0,39-21-6 0,-39 26 0 15,39-26-7-15,-40 34-1 0,40-34-6 0,-41 40-1 16,21-15-6-16,3 1-15 0,1 4 25 0,0 2-29 0,0-2 26 16,5 3-13-16,2-4-4 15,4-3 1-15,5-26-3 0,0 41 3 0,0-41-4 16,12 29 2-16,-12-29-3 0,0 0 0 0,36 20 0 0,-36-20 0 15,32-5 3-15,-32 5 0 0,33-22 3 0,-33 22-2 16,41-42 4-16,-20 12-4 16,2 0 5-16,-1-3-7 0,1-2-9 0,0-1 25 15,-4 3-25-15,-1 1 28 0,-4 0-13 0,-2 8-3 16,-3-1 2-16,-9 25-3 0,14-35 3 16,-14 35-2-16,0 0 1 0,0 0-1 0,0 0 0 15,0 0-2-15,0 0-3 0,0 0 2 0,0 0-3 16,-12 53 4-16,1-14-4 0,-1 3-12 0,1 0 26 0,-1-5-35 15,8-2 17-15,-1-10-31 0,14 7-28 0,-9-32-21 16,27 40-23-16,-27-40-20 0,47 23-42 0,-47-23-44 16,64-28-225-16,-13 30 16 0,-20-36 378 15</inkml:trace>
  <inkml:trace contextRef="#ctx0" brushRef="#br3" timeOffset="77219.5424">4809 4593 1210 0,'-36'13'114'0,"20"18"-35"16,-12-11-19-16,12 10 1 0,16-30-10 0,-35 52-10 15,35-52-11-15,-27 50-20 0,27-50 28 0,-18 44-36 16,18-44 27-16,-10 31-18 0,10-31-7 16,0 0 1-16,-2 32-5 0,2-32 1 0,0 0-1 0,0 0-1 15,0 0 1-15,0 0 0 0,0 0-1 0,25 7 3 16,-25-7 0-1,0 0-1-15,33-35 4 0,-33 35-1 0,38-53-10 16,-15 23 30-16,0-3-28 0,0 1 29 0,0 2-11 16,-4 2-5-16,-1 0 5 0,-18 28-5 0,32-39 1 15,-32 39-4-15,23-30 0 0,-23 30-3 0,0 0-1 0,25-21-2 16,-25 21 1-16,0 0-2 0,0 0 0 0,0 0-1 16,26 5 0-16,-26-5 1 0,11 25-1 0,-11-25 4 15,9 44-6-15,-4-14 5 0,-3 3-5 0,1-1 0 16,-1 7-9-16,-2-6-16 0,4 1 23 0,-3-3-29 15,5 1 28-15,-1-4-16 0,6 2-11 0,-11-30-10 16,28 55-68-16,-28-55 2 0,28 37-2 16,-28-37-28-16,36 16-11 0,-36-16-95 0,26-21-225 15,11 24 152-15,-26-36 319 0</inkml:trace>
  <inkml:trace contextRef="#ctx0" brushRef="#br3" timeOffset="77590.2174">5345 4681 1127 0,'-39'18'104'0,"39"-18"-38"0,0 0-12 0,-7 30 4 15,7-30-6-15,0 0-6 0,0 0-8 0,16 25-5 16,-16-25 1-16,30 8-2 0,-30-8-2 16,46-3-4-16,-19-6 0 0,7 4-4 0,1-6 1 15,6 1-6-15,-1-5-4 0,8 1-6 0,0-1-1 0,2 0-6 16,-8 0 2-16,-5-1-1 0,-7 2 1 0,-30 14-2 15,41-27 3-15,-41 27-1 0,20-24 3 0,-20 24 4 16,0 0 3-16,0-30-1 0,0 30 3 0,0 0-7 16,-30-36-1-16,30 36-2 0,-41-17 0 15,16 13 0-15,-7 1-1 0,-1 6 1 0,-3 1 0 16,1 8 3-16,1 4 1 0,0 9 6 0,1 1 0 16,1 9 5-16,0 2-5 0,5 6 4 0,3 1-8 15,4 0-11-15,8-4 15 0,5 1-22 16,3-6 17-16,8-2-8 0,5-6-3 0,-9-27 0 15,35 37-5-15,-7-25-3 0,9-5-8 0,6-9-10 16,12-1-15-16,2-15-30 0,19 11-65 0,-27-39-127 16,36 22-366-16,-17-8 50 0,-6-9 350 0</inkml:trace>
  <inkml:trace contextRef="#ctx0" brushRef="#br3" timeOffset="78703.0792">7178 4627 965 0,'0'0'187'0,"0"0"-125"0,0 0-39 0,0 0-8 16,0 0 7-16,0 0 12 0,0 0 7 0,0 0-1 16,0 0-7-16,0 0-14 0,0 0-9 0,0 0-8 15,-32 35 1-15,24-9 2 0,-3 8 14 0,-3-2 20 16,5 6-29-16,-3-4 28 0,3 1-39 15,0 2 7-15,2-5 2 0,1-6-6 16,6-26 2-16,-3 37-5 0,3-37 3 0,0 0-4 16,7 23 1-16,-7-23 0 0,0 0-1 0,0 0 1 15,0 0 1-15,27-11 2 0,-27 11-1 0,24-31 3 16,-8 6-3-16,2-7 3 0,3-1-6 0,-1-6-14 16,1 2 32-16,0 0-31 0,0 0 31 15,-3 2-11-15,-2 1-7 0,0 3 6 0,-2 1-5 16,-1 3 4-16,-13 27-3 0,21-40 3 0,-21 40-4 15,0 0 2-15,16-28-1 0,-16 28 0 0,0 0 1 16,0 0-3-16,0 0-1 0,0 0-1 0,0 0 0 16,0 0 1-16,-4 31 4 0,4-31-3 0,-1 37 4 15,1-37-3-15,1 43 3 0,-1-43-2 16,7 37 4-16,-7-37-2 0,16 33 5 16,-16-33-2-16,32 32 4 0,-32-32-1 0,48 19 3 15,-18-15-2-15,6-3 0 0,-1-4-1 0,6-4-2 16,-1-4 1-16,3-5-3 0,-2-1 3 0,1-3-2 15,-3-4 5-15,2-3-4 0,-6-1 3 0,-3 0-5 16,-2 3 2-16,-30 25-4 0,43-42 2 0,-43 42 0 16,21-30 4-16,-21 30 1 0,0 0 5 0,0 0 0 15,0 0 0-15,0 0 0 0,0 0-6 16,0 0-5-16,0 0-6 0,-12 27 0 0,-1 1-5 16,-1 7 6-16,-2 9-6 0,-2 5 6 0,2 1-5 15,-1-1-11-15,3 2 25 0,1-5-36 16,8 0 11-16,-2-9-10 0,12 3-14 0,-5-13-6 15,18 1-12-15,-18-28-23 0,44 30-59 0,-44-30-3 16,71 1-29-16,-41-20-75 0,5-16-178 16,26 24 97-16,-28-40 330 0</inkml:trace>
  <inkml:trace contextRef="#ctx0" brushRef="#br3" timeOffset="78906.1319">8577 4419 856 0,'0'0'177'0,"-35"-5"-60"0,35 5-24 0,-30 26-25 15,30-26-10-15,-28 46-20 16,15-13-3-16,-5-1-6 0,8 10 7 0,-6-5-5 16,7 7 4-16,-2-1-16 0,4 1-13 0,-1-4 32 15,2 4-34-15,-3-9 32 0,6 2-20 0,-3-3-16 16,5-4 3-16,1-30-7 0,1 40-4 0,-1-40-22 16,0 0-19-16,24 30-27 0,-24-30-21 0,26-7-39 15,-22-25-58-15,27 11-193 0,1-3-79 0,-16-31 219 16</inkml:trace>
  <inkml:trace contextRef="#ctx0" brushRef="#br3" timeOffset="79343.7611">8666 4190 1058 0,'0'0'1'15,"0"0"-33"-15,0 0-20 0,0 0-29 0,0 0-17 16,0 0-3-16,20 25 22 0,-20-25 25 0,33 10 30 15,-33-10 21-15,44 11 6 0,-44-11 21 0,46 14 24 16,-46-14 26-16,43 21 16 0,-43-21 11 0,35 28-1 16,-35-28 4-16,29 32 1 0,-29-32-12 0,17 37-10 15,-17-37-19-15,11 42-9 0,-11-42-14 0,-2 49 0 16,-5-22-11-16,5 5 4 0,-6-1-8 16,1 8 2-16,-6 0-12 0,2 3 9 0,-3-2-6 15,2 1 4-15,-2-6 10 0,1 4-34 16,1-6 27-16,1-1-29 0,2-4 11 0,4-5 1 15,5-23-8-15,-7 37 0 0,7-37-2 0,0 0 1 16,0 0-2-16,0 0 0 0,0 0-1 0,0 0 0 16,0 0 1-16,27 4 1 0,-27-4 2 0,26-32 0 15,-10 4 3-15,2-4-5 0,1-3-12 16,3 1 28-16,-3-1-27 0,2 2 28 0,-3-2-11 16,-2 1-5-16,-2-1 6 0,0 1-7 0,-1-1 5 15,-1 3-5-15,1 4 3 0,-3 2-4 0,-10 26 4 16,21-41-4-16,-21 41 3 0,16-28-5 0,-16 28-8 15,0 0-8-15,29-17-12 0,-29 17-16 16,32-4-21-16,-32 4-23 0,44 7-34 16,-44-7-42-16,51 4-35 0,-51-4-41 0,53-4-76 15,-12 29-74-15,-41-25 280 0</inkml:trace>
  <inkml:trace contextRef="#ctx0" brushRef="#br3" timeOffset="80281.6689">9709 4479 650 0,'0'0'154'16,"0"0"-18"-16,0 0-4 0,0 0-3 0,0 0-15 15,0 0-7-15,0 0-24 0,-10 30-13 16,10-30-12-16,-22 24-10 0,22-24-12 0,-24 37-4 16,24-37-7-16,-31 48-2 0,15-20-4 0,2 2 1 15,0 0-4-15,2 3 2 0,-1-3-7 16,3 0-15-16,-1-5 25 0,4 0-29 0,7-25 25 16,-11 37-14-16,11-37-2 0,0 0 0 0,-3 26-1 15,3-26 2-15,0 0-3 0,0 0 0 0,0 0 0 16,0 0-1-16,0 0 1 0,19-30 0 15,-19 30-13-15,22-46 27 0,-8 15-25 0,2-3 24 16,0-1-10-16,0 1-5 0,-1 1 6 0,0-2-5 16,-1 3 5-16,-2-5-7 0,-1 5 4 0,-1 1-6 15,3 2 4-15,-3 3-3 0,-10 26 5 0,25-44-2 16,-25 44 2-16,27-28-3 0,-27 28 3 0,0 0-3 16,32-18 2-16,-32 18 0 0,25-3-1 15,-25 3 1-15,31-2 1 0,-31 2 2 0,48 0 0 16,-18 0 0-16,0 0-1 0,2 0-1 15,0 0 0-15,2-2 0 0,1 2 0 0,-3 0 0 16,-2 0 0-16,-3 0 1 0,-27 0-1 0,42 2 0 16,-42-2 0-16,29 2 0 0,-29-2 1 0,0 0 0 15,0 0 1-15,0 0 2 0,0 0 2 0,0 0 0 16,0 0-1-16,0 0-2 0,-27 31-3 16,27-31 1-16,-42 29-1 0,15-8 3 0,-1 0-2 15,-1 2 4-15,-1 1-2 0,0 3 5 0,2 1-3 16,3 7 4-16,0-1-1 0,2 1 3 0,2 0-6 15,5-1 5-15,4-3-8 0,3-1-11 0,7-5 22 16,2-25-25-16,9 40 26 0,-9-40-14 16,21 30 0-16,-21-30-2 0,34 13 0 0,-34-13 0 15,46 1-1-15,-20-8 1 0,4-5 2 16,1-9-3-16,-1-4-9 0,0-3 21 0,-2-7-26 16,-3 0 20-16,1-2-13 0,-1-2-4 0,-2 0 7 15,-3 0-4-15,-4 4 6 0,-6 4-3 0,-4-1 6 16,-5 5-3-16,-2-1 2 0,-3 0-4 0,4 28 2 15,-9-39-3-15,9 39 6 0,-9-26 0 0,9 26 2 16,0 0 1-16,0 0 0 0,0 0-1 16,0 0-2-16,0 0-4 0,0 0 0 0,0 0 2 15,0 0 3-15,0 0 5 0,36 28 0 0,-36-28 3 16,42 11 1-16,-17-10 3 0,-25-1 4 16,50 4 2-16,-24-4-1 0,4 0-2 0,-1 0-3 15,-1 0-3-15,-1 0-2 0,-3 2 0 0,-24-2-2 16,41 5-1-16,-41-5-1 0,28 11 0 0,-28-11-1 15,0 0 0-15,16 24-1 0,-16-24 2 16,-5 34-2-16,5-34 2 0,-19 47-4 0,3-19 3 16,-2 1-4-16,0 0 5 0,-1 3-6 0,1-4 3 15,0 1-3-15,2-3 2 0,16-26-1 0,-26 44 5 16,26-44-4-16,-18 28 3 0,18-28-2 0,0 0 1 16,0 0-1-16,0 0-1 0,0 0-1 0,0 0-1 15,0 0 1-15,0 0 2 0,0 0 3 16,32-35-1-16,-32 35 2 0,28-48-2 15,-12 22 1-15,0-2-2 0,2 1 4 0,-4 1-2 16,2 0 4-16,0 3-3 0,-16 23 2 0,32-44-3 16,-32 44 1-16,34-43-3 0,-34 43 1 0,38-38-2 15,-38 38 1-15,36-34-1 0,-36 34-3 0,28-28-7 16,-28 28-11-16,34-30-19 0,-8 23-21 0,-26 7-40 16,55-18-43-16,-37-10-70 0,35 37-118 15,-7-14-209-15,-12-13 48 0,19 25 464 0</inkml:trace>
  <inkml:trace contextRef="#ctx0" brushRef="#br3" timeOffset="80625.4247">11493 4222 1396 0,'-38'-2'120'0,"38"2"-43"0,-28-9-7 16,28 9-16-16,-32-3-18 0,32 3-10 0,-39 0-4 15,39 0 0-15,-40 7-2 0,40-7 0 0,-41 14-4 16,41-14 0-16,-46 26-3 0,46-26 4 0,-45 34-4 15,45-34 2-15,-37 37-6 0,37-37-1 0,-21 38-5 16,21-38 1-16,-9 32-6 0,9-32 3 0,5 25-3 16,-5-25 2-16,0 0-1 0,31 28 1 15,-31-28 0-15,31 12-1 0,-31-12 1 0,43 7 0 16,-43-7 0-16,44 5 1 0,-44-5-2 0,43 2 1 16,-43-2 1-16,35 4-1 0,-35-4 0 15,27 10 1-15,-27-10-1 0,0 0 0 0,0 0 0 16,25 34 3-16,-25-34-3 0,0 31 3 0,0-31-3 15,-9 50 2-15,0-24-2 0,-4 4 3 0,-3 0-2 16,-3 0 3-16,-2-2-5 0,1-1-10 16,20-27 8-16,-39 42-13 0,39-42 13 0,-26 26-28 15,26-26-11-15,0 0-65 0,2 25-83 0,-2-25-141 16,-6-30-282-16,6 30 60 0,29-42 465 0</inkml:trace>
  <inkml:trace contextRef="#ctx0" brushRef="#br3" timeOffset="80781.9068">11928 4623 1621 0,'-30'0'310'0,"30"0"-252"0,-42 14-20 0,42-14-23 16,-37 4-10-16,37-4-7 0,-41 0-12 0,41 0-11 16,-39-11-29-16,39 11-34 0,0 0-92 0,-50-40-192 15,50 40-238-15,0 0 16 0,-28-48 487 16</inkml:trace>
  <inkml:trace contextRef="#ctx0" brushRef="#br3" timeOffset="82014.0674">2832 5816 836 0,'0'0'131'15,"0"0"-56"-15,0 0-25 0,0 0-7 16,-18 29 2-16,18-29-9 0,0 0-11 0,-15 30-14 16,15-30-6-16,-9 36-4 0,9-36 1 0,-6 40-3 0,6-40 3 15,-1 39-4-15,1-39 1 0,8 35-14 0,-8-35-18 16,22 30-40-16,-22-30-42 0,39 14-70 0,-39-14-170 16,37-19-56-16,9 19 341 0</inkml:trace>
  <inkml:trace contextRef="#ctx0" brushRef="#br3" timeOffset="82201.5826">3209 5715 1281 0,'0'0'69'0,"-33"12"-36"0,33-12-25 16,-25 32 11-16,25-32-16 0,-21 44 5 0,10-19-1 16,0 7-8-16,-1-1 3 0,1 3-5 15,-1-1 0-15,3-1-16 0,-1 0-10 0,10 1-28 16,0-33-26-16,1 55-50 0,-1-55-47 0,14 31-111 15,15-4-134-15,-29-27 220 0,46 17 205 0</inkml:trace>
  <inkml:trace contextRef="#ctx0" brushRef="#br3" timeOffset="82740.1054">3565 6043 951 0,'0'0'84'0,"0"0"-27"0,-26 1-16 16,26-1-9-16,0 0-8 0,-11 25-6 15,11-25 0-15,-7 44 11 0,2-16 2 0,7 13 9 16,-8-6-7-16,6 13-1 0,-7-8 4 0,5 9 7 16,-6-5-13-16,6 9 7 0,-5-2-22 0,3 4 0 15,-1-2 13 1,1 1-28-16,1-6 23 0,1 1-29 0,0-5 8 15,0 0 3-15,2-8-7 0,0-3 5 0,0-7-6 16,0-26 5-16,2 34-4 0,-2-34 1 0,0 0-1 16,0 0-2-16,0 0-1 0,0 0 2 15,0 0 1-15,16-34 1 0,-12 3 5 0,-1-10-6 16,3-3 7-16,1-3-8 0,0-1 8 0,0 1 10 16,2-3-28-16,1-1 29 0,-1 2-28 0,2-7 9 15,-2-3 9-15,-1-4-10 0,3 1 9 16,-2-1-9-16,0 1 9 0,1 4-10 0,5 4 7 15,2 6-7-15,5 4 8 0,1 5-6 16,0 6 5-16,3 1-5 0,1 7 5 0,-1 1-6 16,3 4 5-16,-1 6-4 0,-1 4 2 0,-3 3-1 15,-24 7 0-15,38 0 0 0,-38 0 0 0,26 16 4 16,-26-16-1-16,23 31 3 0,-23-31-3 0,18 50 3 16,-11-19-6-16,-4 4 5 0,1 2-5 0,-6 0 5 15,-3 2-5-15,-2 0 7 0,-4 1-7 0,-5-1 7 16,-1-2-5-16,-5 0 11 0,-6-9 3 15,1 2 11-15,-8-9 1 0,3 1 2 0,-3-8-9 16,1-2-2-16,2-8-9 0,2-1-3 0,3-3-4 16,27 0-6-16,-40-11-7 0,40 11-13 0,-25-19-20 15,25 19-32-15,0-33-48 0,-11-8-84 16,41 32-100-16,-30 9-215 0,39-60 86 0,4 52 438 16</inkml:trace>
  <inkml:trace contextRef="#ctx0" brushRef="#br3" timeOffset="82990.1226">4423 5847 682 0,'-13'-39'219'0,"13"39"-63"0,0 0-22 16,0 0-17-16,5-24-14 0,-5 24-19 16,0 0-18-16,0 0-23 0,0 0-24 15,-26 26-9-15,26-26-5 0,-23 48 11 0,9-18 3 16,3 10 14-16,-7 1-4 0,4 8 3 0,-5-1-11 15,3 10 2-15,-2-2-13 0,4 0 5 0,2-3-14 16,-1 0 5-16,3-4-9 0,2-3 4 0,3-3-8 16,2-7-3-16,6 3-13 0,1-9-1 0,5 2-8 15,-9-32-50-15,33 40-8 0,-33-40-59 16,52 32-87-16,-52-32-48 0,42-12-227 0,4 19 119 16,-21-34 392-16</inkml:trace>
  <inkml:trace contextRef="#ctx0" brushRef="#br3" timeOffset="83380.7844">4888 6376 949 0,'0'0'279'0,"-30"-23"-170"0,30 23-37 15,0 0-8-15,-26-18-4 0,26 18-3 0,-30-12-10 16,30 12-6-16,-36-6-5 0,36 6-4 0,-37 4-4 16,37-4-4-16,-43 11 0 0,19-3-3 0,24-8 2 15,-48 29-4-15,23-7 2 0,-2 1-3 0,4 0-1 16,0 5-4-16,4-1-1 0,1-3-5 0,4 1 0 15,2 0-4-15,12-25-13 0,-13 42 9 16,13-42-12-16,2 30 23 0,-2-30-9 0,0 0 9 16,32 30-11-16,-32-30 1 0,39 9-2 0,-39-9 1 15,46-6 0-15,-19-1-12 0,1-5 8 16,2-2-11-16,-2-4 23 0,2-4-14 0,-1-1 12 16,-3 0-10-16,-3-4-3 0,-23 27 4 0,39-45-2 15,-39 45 4-15,25-39-2 0,-25 39 3 0,12-30-2 16,-12 30 4-16,0 0 0 0,0 0 0 15,0 0-1-15,0 0-3 0,0 0-2 0,-33-5-2 16,33 5 2-16,-25 28 0 0,25-28 3 0,-25 46-3 16,13-20 5-16,3 0-4 0,2-1 2 0,2 0-12 15,5-25-19-15,1 42 16 0,-1-42-40 0,20 32 17 16,-20-32-35-16,33 24-19 0,-33-24-24 0,45 16-59 16,-45-16-56-16,44-25-288 0,-5 27 64 15,-20-30 416-15</inkml:trace>
  <inkml:trace contextRef="#ctx0" brushRef="#br3" timeOffset="83771.4359">5333 6286 1052 0,'-18'28'273'0,"-12"-25"-176"0,30-3-23 16,-37 34-11-16,37-34-10 0,-37 44-12 0,19-14-4 15,-7-2-9-15,7 6 3 0,-1-5-6 0,3 3 5 16,0-4-4-16,5 2-14 0,11-30 25 0,-17 46-30 15,17-46 19-15,-6 39-14 0,6-39-8 16,0 0-1-16,9 30-2 0,-9-30 0 0,0 0-1 16,25 2 1-16,-25-2 0 0,30-16-2 0,-30 16 2 15,45-39-3-15,-19 14-10 0,1-3 25 16,-3-5-26-16,3 4 26 0,-4 0-12 0,0-3-3 16,0 4 4-16,-3 1-3 0,-3 1 4 0,-17 26-4 15,27-46 3-15,-27 46-3 0,19-32 3 0,-19 32-1 16,0 0 0-16,0 0 0 0,0 0 0 0,0 0-1 15,0 0 1-15,0 0-1 0,0 0 0 0,0 0 0 16,9 36-1-16,-12-8 3 0,-1 2-4 16,1 1 3-16,1 3-5 0,0-1 1 0,4 1-10 15,0-4-14-15,5-2 15 0,-7-28-32 16,21 44 22-16,-21-44-21 0,39 33-7 0,-39-33-1 16,53 22-22-16,-28-30-32 0,24 23-57 0,-49-15-76 15,80-29-192-15,-27 24-38 0,-16-27 270 0</inkml:trace>
  <inkml:trace contextRef="#ctx0" brushRef="#br3" timeOffset="84099.6689">5880 6441 1054 0,'0'0'353'16,"0"0"-237"-16,-30 0-37 0,30 0-20 0,0 0-25 16,-3 24-15-16,3-24-9 0,0 0 1 0,17 25 0 15,-17-25 3-15,27 16 2 0,-27-16 1 16,46 7-4-16,-18-7 4 0,1-4-2 15,1 1-5-15,-2-2 0 0,0-2-7 0,-1-4 0 16,-1 0-4-16,-26 11 4 0,43-28-1 0,-43 28 0 16,28-28 1-16,-28 28 1 0,13-30-2 0,-13 30 2 15,-4-24-2-15,4 24-1 0,-21-25-5 0,21 25 2 16,-43-16-3-16,15 14 3 0,-4 4 1 0,0 5 1 16,-1 4 2-16,-3 4-1 0,6 8 5 15,-2 2 0-15,4 7 7 0,0 3-2 0,5 2 5 16,1 2-6-16,5-2-12 0,2 3 20 0,8-5-25 15,6-5 20-15,6-1-12 0,5-5-6 0,-10-24-3 16,39 28-5-16,-10-22-7 0,13-5-13 16,3-11-18-16,18 3-32 0,-10-27-68 0,38 29-168 15,-6-27-280-15,-2-6 40 0,14 8 441 0</inkml:trace>
  <inkml:trace contextRef="#ctx0" brushRef="#br3" timeOffset="84474.9059">6900 5597 1133 0,'0'0'111'0,"0"0"-48"16,30-26-9-16,-30 26-3 0,0 0-2 0,0 0-6 15,0 0-5-15,0 0-5 0,0 0-11 16,0 0-11-16,-7 28 0 0,7-28-2 0,-23 49 4 15,6-19 12-15,2 2-36 0,-2-2 28 16,1 2-33-16,3-4 6 0,13-28-9 0,-16 49-24 16,16-49-20-16,-3 37-29 0,3-37-22 0,0 0-44 15,0 0-35-15,46 12-109 0,-11-8-126 0,-20-32 195 16,32 26 233-16</inkml:trace>
  <inkml:trace contextRef="#ctx0" brushRef="#br3" timeOffset="84599.8517">7201 5615 1200 0,'0'0'172'15,"-30"23"-79"-15,30-23-13 0,-44 30-17 0,44-30-13 16,-46 42-2-16,28-17-45 0,18-25 22 0,-37 45-38 16,37-45 8-16,-23 41-11 0,19-17-31 15,4-24-41-15,8 37-73 0,-8-37-97 0,0 0-296 16,26 25 58-16,-26-25 401 0</inkml:trace>
  <inkml:trace contextRef="#ctx0" brushRef="#br3" timeOffset="85709.3285">8207 6247 772 0,'0'0'141'15,"0"0"-43"-15,0 0-12 0,0 0-14 0,-7 32 0 16,7-32-13-16,0 0-9 0,-23 33-13 0,23-33-3 16,-21 37-7-16,21-37-3 0,-23 48-6 0,11-20 1 15,-6 2-8-15,2 3 3 0,-2-1-5 0,2 3 3 16,0-5 12-16,6 0-16 0,10-30 11 16,-14 39-36-16,14-39 13 0,0 0-20 0,0 0 19 15,0 0 0-15,0 0 3 0,31 10 20 0,-31-10-34 16,27-28 36-16,-27 28-34 0,32-51 14 15,-13 19 5-15,3-5-6 0,-1-1 6 0,-2-3-7 16,1 2 7-16,-3-1-7 0,1 3 6 0,-4 2-5 16,-3 7 5-16,-2-1-4 0,-2 5 3 0,-7 24-3 15,5-34 4-15,-5 34-1 0,0 0 7 16,0 0 1-16,0 0 1 0,0 0-1 0,0 0-6 16,0 0-2-16,-12 27-4 0,12-27 3 0,-11 44 0 15,6-20 9-15,5-24 0 0,-9 48 7 0,9-48-6 16,0 35 0-16,0-35-6 0,16 25 0 0,-16-25-1 15,28 17 1-15,-28-17 3 0,43 7 1 0,-17-10 0 16,6-2-3-16,5-4 1 0,2-3-3 16,2 1 0-16,-2-3-3 0,-2 2 1 15,-7-3-2-15,-1 3 1 0,-29 12-1 0,42-23 3 16,-42 23-2-16,29-14 2 0,-29 14 2 0,0 0 2 16,0 0 3-16,0 0 2 0,0 0 1 0,0 0-3 15,0 0-6-15,0 0-3 0,0 0-1 0,0 25-3 16,0-25 3-16,-11 40-4 0,11-40 1 0,-12 50-8 15,5-26 1-15,3 3-9 0,4-27-2 16,-4 51-13-16,4-51-12 0,9 46-34 0,-9-46-27 16,23 40-49-16,-23-40-88 0,30 9-179 0,-5 7-86 15,-25-16 293-15</inkml:trace>
  <inkml:trace contextRef="#ctx0" brushRef="#br3" timeOffset="86111.9314">8937 6328 1264 0,'0'0'50'15,"0"0"-42"-15,0 0 0 0,0 0 6 0,-4 30 8 16,4-30 9-16,0 0 5 0,29 21 0 0,-29-21 4 16,37 11-6-16,-10-6-2 0,-27-5-4 15,54-5-4-15,-23-4-1 0,2 2-3 0,-1-5-1 16,0 4-7-16,-2-6-1 0,0 0-1 0,-5-3 2 15,2 1 0-15,-27 16 3 0,39-35-3 16,-39 35 4-16,26-34-3 0,-26 34 5 0,14-35-5 16,-14 35 1-16,4-35-5 0,-4 35-1 0,-4-34-4 15,4 34-1-15,-10-30-3 0,10 30 2 0,0 0-2 16,-30-31 2-16,30 31 0 0,-32-4 0 16,32 4 1-16,-46 18 1 0,19 1 4 0,-3 4 2 0,0 10 6 15,-2 3-3-15,0 4 4 0,4-1-7 0,1-2 1 16,4-2-7-16,5-1 1 0,8-6-6 0,3-2 2 15,5-1-4-15,2-25 3 0,12 39-5 0,-12-39-2 16,38 33-7-16,-14-24-4 0,12 1-12 0,1-8-5 16,9 2-16-16,-2-13-19 0,22 12-41 15,-20-29-43-15,35 33-74 0,-33-37-86 0,12 9-180 0,13 16 49 32,-29-29 445-32</inkml:trace>
  <inkml:trace contextRef="#ctx0" brushRef="#br3" timeOffset="86502.6335">10055 6029 861 0,'-50'33'333'15,"11"-33"-214"-15,39 0-28 0,-64 30-12 0,38-5-6 16,-15-8-14-16,14 13-3 0,-10-3-14 0,5 10-1 16,-3-7-7-16,5 5 3 0,-6-2-5 0,10 3 4 15,-1-3-8-15,6 0 0 0,3-3-10 0,8-1-6 16,10-29-7-16,-9 38-2 0,9-38-5 15,10 27 2-15,-10-27-3 0,25 19 2 0,-25-19 0 16,44 2 0-16,-15-7 1 0,3-6-5 0,3-3 2 16,4-5-1-16,0-3 3 0,0-4-1 0,-4-2 3 31,-1-2-3-31,-2 0 4 0,-2-4-3 0,-3 8 4 16,-4 0-5-16,-6-1 4 0,-1 3-3 0,-3-1 3 15,-13 25-1-15,12-41 0 0,-12 41-1 0,4-30 1 16,-4 30-3-16,0 0 1 15,0 0-2-15,0 0-3 0,0 0 0 0,0 0-2 16,-32 15 3-16,32-15-1 0,-22 52 4 0,8-18-1 16,0-1 4-16,2 4-8 0,-1-5-1 0,6 7-16 15,0-8-5-15,9 3-18 0,-2-34-8 0,11 54-26 16,-11-54-14-16,26 37-20 0,-26-37-11 0,39 20-19 16,-39-20-37-16,57-5-76 0,-9 8-197 15,-27-31 153-15,32 28 302 0</inkml:trace>
  <inkml:trace contextRef="#ctx0" brushRef="#br3" timeOffset="86855.9727">10467 6103 1033 0,'0'0'192'0,"-32"19"-71"0,32-19-16 16,-33 37-25-16,20-9-16 0,13-28-16 16,-39 53-3-16,16-27-8 0,7 8 1 0,-3-6-10 15,6 6 1-15,-1-6-6 0,5 0 0 0,9-28-6 16,-12 42-4-16,12-42-8 0,4 25-2 0,-4-25-2 15,0 0 0-15,24 16-2 0,-24-16 0 0,32-4 0 16,-32 4 0-16,41-19 1 0,-41 19 0 0,48-41 2 16,-23 15-3-1,-1-2 5-15,-1-1-6 0,-1 5 6 16,-3-1-5-16,-19 25 4 0,30-46-4 0,-30 46 2 16,27-38-2-16,-27 38 3 0,18-37-3 0,-18 37 2 15,12-27-2-15,-12 27 1 0,0 0-1 0,0 0-2 16,0 0-1-16,0 0 0 0,0 0-1 0,25 4 1 0,-25-4 1 15,12 33-3-15,-12-33-4 0,13 44-11 0,-13-44-5 16,12 48-19-16,-12-48-12 0,18 54-24 16,-18-54-10-16,26 50-26 0,-26-50-32 0,37 40-47 15,-37-40-72-15,27 20-182 0,12 10 81 0,-39-30 369 16</inkml:trace>
  <inkml:trace contextRef="#ctx0" brushRef="#br3" timeOffset="87190.2256">11229 5986 934 0,'-25'-3'322'0,"5"29"-199"0,-18-13-39 16,13 17-6-16,-9-8-18 0,7 10-8 0,-1-4-17 16,5 6-2-16,2-6-11 0,10 0-1 0,11-28-13 31,-9 41-2-31,9-41-6 0,11 28 0 15,-11-28-1-15,28 17 2 0,-28-17-1 0,46 4 1 16,-17-9 0-16,4-2 0 0,1-6 0 0,3-1-2 0,-1 0 2 0,-1 2-1 16,-5-1 1-16,-3 5-1 0,-27 8 1 0,37-14-1 15,-37 14 1-15,0 0 0 0,25 0-1 0,-25 0 1 16,0 0 1-16,0 0 1 0,-2 33 1 0,2-33 1 16,-16 42-5-16,2-17 6 0,-4 0-3 0,-1 1 4 15,-4 6-5-15,0-4 1 0,0 0-5 0,0-1 4 16,3-3-9-16,20-24-8 0,-34 44-27 0,34-44-32 31,-19 34-58-31,19-34-96 0,0 0-307 0,0 0-18 16,0 0 318-16</inkml:trace>
  <inkml:trace contextRef="#ctx0" brushRef="#br3" timeOffset="87877.7947">12902 6062 1144 0,'-40'-9'129'0,"40"9"-26"0,-64 6-26 15,34 4-18-15,-7-6-18 0,1 10-13 0,-6-2-6 16,4 7 2-16,-2 1 0 0,4 10 6 15,-4-4-8-15,4 6 0 0,-3-2-6 0,4 0 4 16,-1 3-4-16,8 1 4 0,1-4-9 0,6 0 2 16,5-6-8-16,16-24 0 0,-10 30-5 0,10-30 0 15,0 0 0-15,37 18 0 0,-37-18 4 0,51-7 4 16,-17-7 3-16,7-6-1 0,3-4 1 16,5-6-8-16,-1-2 2 0,0-1-6 15,-4 1 4-15,-3 0-4 0,-7 2 4 0,-2 4-3 16,-11 1 3-16,-21 25-3 0,32-35 1 0,-32 35 0 15,0 0 1-15,0 0 2 0,0 0 1 0,0 0-2 16,0 0-2-16,0 0-1 0,0 0-4 0,-18 39 2 16,4-13-1-16,0 4 4 0,-2 2-3 0,2-4 3 15,3-2-8-15,4-1-2 0,7 0-13 0,0-25-6 16,16 38-17-16,-16-38-17 0,46 23-35 16,-46-23-44-16,83 4-108 0,-44-8-308 0,11-15 52 15,19 14 330-15</inkml:trace>
  <inkml:trace contextRef="#ctx0" brushRef="#br3" timeOffset="88330.9681">14433 5611 729 0,'-4'-31'95'16,"-12"-1"10"-16,16 32-16 0,-26-53-16 0,26 53 2 16,-29-42-21-16,29 42-4 0,-39-30-4 0,39 30-23 15,-40-14-13-15,40 14 1 0,-47 3 11 0,47-3 0 16,-44 25-4-16,44-25 15 0,-51 46-3 0,24-13 13 16,-6 1 2-16,4 10 7 0,-6 0-12 15,5 12-12-15,-2-3 22 0,5 7-32 0,2-2 16 16,6 3-16-16,3-4-16 0,4 3 4 15,5-4-10-15,5 0 6 0,4-1-12 0,1-7-1 16,8 1-40-16,-9-16-23 0,17 11-34 0,-19-44-36 16,34 57-81-16,-34-57-16 0,30 39-57 0,-5-13-155 15,-25-26 250-15,28 23 203 0</inkml:trace>
  <inkml:trace contextRef="#ctx0" brushRef="#br3" timeOffset="88518.5461">13901 6233 814 0,'-25'-26'176'0,"-6"-1"-30"0,31 27-10 0,-36-26-8 16,36 26-20-16,0 0-21 0,0 0-23 16,0 0-23-16,0 0-17 0,0 0-11 0,0 0-3 15,0 0-1-15,27-4 0 0,-2 1-2 0,6-6-7 16,10 2-8-16,2-4-14 0,10 2-24 16,-7-12-27-16,19 14-29 0,-17-23-44 0,28 23-60 15,-24-26-90-15,10-1-192 0,19 24 104 0,-31-34 384 16</inkml:trace>
  <inkml:trace contextRef="#ctx0" brushRef="#br3" timeOffset="88737.2267">14861 5481 1415 0,'-35'18'81'0,"15"11"-35"0,-5 0-8 16,11 9 5-16,-9-1-17 0,7 9-23 0,-5 0 32 15,2 12-23-15,-4-5 29 0,3 9-12 0,1-4-21 16,3-2 3-16,0-1-14 0,5-1 7 16,6-3-14-16,-1-5-4 0,14 5-51 0,-10-19-13 15,20 14-29-15,-18-46-44 0,31 58-64 0,-11-32-305 16,-20-26 41-16,57 35 330 0</inkml:trace>
  <inkml:trace contextRef="#ctx0" brushRef="#br3" timeOffset="89112.3121">15033 6009 1216 0,'-30'4'106'0,"30"-4"-37"0,-50 26-7 0,50-26-3 16,-44 37-13-16,25-12-1 0,-6-2-3 0,7 8 5 15,-3-4-6-15,7 5 1 0,-2-4-10 16,5 0-1-16,11-28-9 0,-12 40-2 0,12-40-10 15,0 27-4-15,0-27-5 0,0 0 1 16,24 17-2-16,-24-17 2 0,31 0 0 0,-31 0-1 16,42-17 1-16,-14 3-2 0,2-6 1 0,1-1-3 15,2-2 3-15,-4-3-3 0,-5 0 2 0,-1-1-1 16,-1 1 3-16,-5-1-4 0,-17 27 5 0,30-44-4 16,-30 44 4-16,23-33-3 0,-23 33 1 15,0 0 0-15,13-30 1 0,-13 30-1 0,0 0 2 16,0 0-2-16,0 0-1 0,0 0-3 0,0 0-1 15,0 0 2-15,-27 33-2 0,27-33 5 0,-16 44-4 16,11-15 5-16,0 0-8 0,1 3-5 0,2-2-13 16,1-3-9-16,6 2-24 0,-5-29-22 0,18 43-40 15,-18-43-45-15,33 26-72 0,-33-26-102 16,25-10-142-16,18 18 124 0,-24-36 356 16</inkml:trace>
  <inkml:trace contextRef="#ctx0" brushRef="#br3" timeOffset="89315.5156">15789 5664 1363 0,'-41'46'93'0,"17"14"-65"0,-6-4 23 0,8 9-29 15,-6-5-3-15,5 4 5 0,2-6-20 16,3-2 6-16,6-5-17 0,3-9-11 0,11 2-36 15,-2-44-69-15,17 64-129 0,-17-64-10 0,0 0-229 16,34 47 85-16,-34-47 406 0</inkml:trace>
  <inkml:trace contextRef="#ctx0" brushRef="#br3" timeOffset="89487.402">15524 5969 1814 0,'-29'7'117'0,"29"-7"-63"0,0 0-16 16,0 0-20-16,0 0-12 0,0 0-6 0,0 0 0 16,0 0 0-16,29 7 0 0,-3-7 0 0,6-4 0 15,7-1-5-15,0-2-22 0,7 2-11 0,0-6-22 16,16 9-28-16,-11-22-73 0,40 34-190 0,-19-22-242 16,4-4 14-16,9 20 435 0</inkml:trace>
  <inkml:trace contextRef="#ctx0" brushRef="#br3" timeOffset="90112.4974">16949 5941 1100 0,'0'0'184'15,"0"0"-62"-15,0 0-21 0,-49 8-17 0,49-8-12 16,-43 4-16-16,43-4-11 0,-55 7-10 0,27-2-6 16,-4-5-8-16,4 4-3 0,-1-2-5 0,3 3 0 15,1-2-1-15,25-3-1 0,-39 11-3 0,39-11-2 16,-27 12-4-16,27-12-1 0,0 0-2 0,0 0 1 15,-12 34-1-15,12-34 2 0,12 26-3 0,-12-26 2 16,24 27-3-16,-24-27 3 16,37 26-2-16,-13-15 3 0,3-3-1 0,1-1 1 15,3 0-2-15,0-1 1 0,1-5-1 0,-2 1 1 16,0 0 0-16,-30-2 1 0,45 3 0 0,-45-3-1 16,30 6 0-16,-30-6 1 0,0 0-1 0,0 0 1 15,0 0 0-15,0 0 1 0,0 0-1 0,5 35 1 16,-5-35-2-16,-25 37 1 0,25-37-2 15,-40 42 3-15,15-22-3 0,0-1 3 0,0-1-4 16,0-3 2-16,25-15-8 0,-38 25-2 0,38-25-14 16,0 0-10-16,0 0-22 0,0 0-21 0,0 0-15 15,0 0-20-15,28-3-48 0,-19-29-95 16,14 2-252-16,19 9 15 0,-17-27 384 0</inkml:trace>
  <inkml:trace contextRef="#ctx0" brushRef="#br3" timeOffset="90493.9516">17403 5358 1468 0,'0'0'83'0,"-29"12"-43"0,29-12-3 0,0 0 4 16,-30 42 0-16,30-42-3 0,-30 51 3 0,11-21-2 16,4 9-1-16,-2 1-13 15,3 6 1-15,-1 5 8 0,5 6-21 0,-4-3 22 16,3 4-24-16,-5-1 0 0,2-1 4 0,-2 1-10 15,2-6 1-15,0-2-6 0,3 0 0 0,4-7 0 16,2-5 0-16,3-3 0 0,2-11 0 0,0-23 0 16,3 39 0-16,-3-39 0 0,0 0 0 0,0 0 0 15,34 19 0-15,-34-19 0 0,30-11 0 16,-30 11-1-16,36-28-2 0,-36 28 3 0,40-42-2 16,-18 17 2-16,-22 25-3 0,37-47 3 0,-37 47-1 15,32-39 1-15,-32 39 0 0,23-25 1 0,-23 25-1 16,0 0 0-16,0 0-3 0,0 0 0 0,0 0 0 15,0 0 1-15,0 0 1 0,17 46-1 0,-18-21 2 0,-1 3-7 16,0-3-5-16,0-1-10 0,2-24-4 0,7 46-14 16,-7-46-1-16,18 34-18 0,-18-34-17 15,34 28-32-15,-34-28-49 0,46 21-90 0,-46-21-249 16,35 2 4-16,2 6 252 0</inkml:trace>
  <inkml:trace contextRef="#ctx0" brushRef="#br3" timeOffset="90900.1739">17734 6120 1149 0,'-20'-24'359'0,"20"24"-244"15,-24 1-39-15,24-1-13 0,-25 6-25 0,25-6-13 16,0 0-10-16,-30 24-3 0,30-24-3 0,0 0 0 16,-13 35-5-16,13-35 0 0,6 32-2 0,-6-32 1 0,17 27-1 15,-17-27 0-15,29 19 0 0,-29-19-1 16,44 11-1-16,-16-10 2 0,2-2-1 15,0-1 0-15,2-3 0 0,0-1-1 0,4-3 0 0,-1-3-5 16,0 0 1-16,-1-4-1 0,-2-2-3 0,-5-1-1 16,-1 1 2-16,-26 18-5 0,41-38 7 0,-41 38-2 15,23-37 2 1,-23 37-3-16,9-30 4 0,-9 30 0 0,0 0 4 16,-16-36-1-16,16 36 3 0,-32-14 1 0,32 14 4 15,-50-1 4-15,20 6 2 16,0 2 4-16,-4 7-1 0,3 4 6 0,-5 1 0 0,3 6 5 15,-5 5-1-15,3 5 5 0,-1 5-6 0,3 3-11 16,1-1-14-16,5-5 0 0,6 0 0 0,7-5 0 16,7-4 0-16,3-2 0 0,4-26 0 0,11 39 0 15,-11-39 0-15,28 23 0 0,-28-23 0 0,50 10-6 0,-11-8-30 16,0-9-7-16,10 4-17 16,-3-13-16-16,16 9-31 0,-14-22-25 0,27 26-37 15,-29-32-49-15,30 24-74 0,-4-3-196 0,-22-19 69 16,23 26 419-16</inkml:trace>
  <inkml:trace contextRef="#ctx0" brushRef="#br3" timeOffset="91266.0767">18304 6312 1514 0,'0'0'85'0,"-25"14"-46"0,25-14-18 0,0 0-9 15,0 0-3-15,25 18 6 0,-25-18 9 0,44-4 4 16,-15-3 2-16,8 0-5 0,-2-5-2 15,6 1-6-15,-4-6-1 0,2 4-8 0,-2-2-3 16,-3-1-5-16,-4 0 2 0,-3 0-3 0,-27 16 4 16,37-33-3-16,-37 33 3 0,25-36 0 15,-25 36 4-15,14-28-2 0,-14 28 3 0,5-30-2 16,-5 30 1-16,0-28-1 0,0 28 1 0,-10-26-5 16,10 26 2-16,-25-25-3 0,25 25 1 0,-36-18-2 15,36 18 3-15,-44-12 4 0,18 10 2 0,-1 6 3 0,-5 3 0 16,0 9 5-16,-1 3 0 0,1 7 6 0,-6 3-12 15,7 8-11-15,-1 1 0 16,2 5 0-16,5-1 0 0,2-2 0 0,5-3 0 0,9-1 0 16,6-6 0-16,8-2 0 0,4-4 0 0,-9-24 0 15,37 39 0-15,-10-28 0 0,8-2 0 0,2-8 0 16,11-4-36-16,-2-10-15 0,16 3-19 0,-5-22-29 16,17 20-47-16,-26-37-234 0,23 15-199 0,0-1 22 15,-9-16 429-15</inkml:trace>
  <inkml:trace contextRef="#ctx0" brushRef="#br3" timeOffset="91462.0779">19358 5583 1656 0,'-39'32'91'0,"14"15"-56"15,-5-1 20-15,9 9-30 16,-6 1 14-16,1 7-9 0,-4-3-13 0,1 0 6 15,4-3-15-15,4 1-1 0,5-2-14 0,6-7-1 16,1-1-15-16,2-15-19 0,8 4-21 0,-4-12 3 16,12 8-42-16,-9-33-28 0,12 43-100 0,-12-43-346 0,0 0 62 15,0 0 284-15</inkml:trace>
  <inkml:trace contextRef="#ctx0" brushRef="#br3" timeOffset="91645.3349">18906 6085 1489 0,'-10'-26'356'0,"10"26"-274"0,0 0-38 0,0 0-8 16,0 0-10-16,28 7-12 0,-28-7-14 0,42-7 0 16,-13 3 0-16,3-3 0 31,3 0 0-31,1-4-12 0,4 4-25 0,3-3-19 16,10 5-17-16,-2-17-46 0,29 29-83 0,-29-37-163 0,29 20-222 15,3 3 66-15,-12-21 447 0</inkml:trace>
  <inkml:trace contextRef="#ctx0" brushRef="#br3" timeOffset="92307.7438">20144 6481 978 0,'0'0'81'0,"0"0"-61"0,0 0-19 15,0 0-1-15,-7-24 3 0,7 24-1 0,0 0-1 16,0 0-1-16,32-23 2 15,-32 23 2-15,0 0 14 0,28-7 23 0,-28 7 27 16,0 0 17-16,0 0 2 0,0 0-10 0,0 0-13 16,25 0-6-16,-25 0-8 0,0 0-8 0,0 0-8 15,0 0-9-15,0 0-7 0,0 0-4 0,0 0-6 16,0 0-4-16,-28-13-3 0,28 13-2 0,-27-10-1 16,27 10 0-16,-35-18 0 0,35 18 0 15,-39-24 1-15,39 24-1 0,-46-30 1 0,46 30-4 16,-48-46 6-16,23 19-4 0,-1-6 7 0,-1-6-4 15,1-3 5-15,-1-2-6 0,4-2 7 0,2 4-8 16,1-6 5-16,4 1-7 0,4 1 6 0,3 0-7 16,2 2-11-16,2 4 29 0,5 4-27 0,3 3 29 15,4 1-10-15,4 2-2 0,1 2 8 16,4 3-1-16,-16 25 8 0,36-42-7 16,-36 42 0-16,37-32-5 0,-37 32-1 0,30-17-2 15,-30 17-1-15,25-7-1 0,-25 7-1 0,0 0-1 16,33 3 0-16,-33-3 0 0,0 0-1 0,27 30 0 15,-27-30-2-15,7 39 2 0,-7-11-3 0,-4 6 4 16,-4 3-4-16,-5 5-11 0,-4 5 29 0,-7 6-26 16,-4 2 27-16,-5 3-7 0,-6 0-7 0,-4 2 14 15,-1-2-4-15,3 7 12 0,-3-7-5 16,3 1 10-16,0-10-8 0,8-2 5 0,4-8-12 16,12-5 0-16,8-10-10 0,9-24-2 15,7 37-2-15,-7-37 0 0,49 14-1 0,-10-15 1 16,16-8-3-16,5-12-11 0,18-8-20 0,2-13-39 15,26 10-76-15,-26-36-133 0,26 20-311 0,-3-5 26 16,-11-8 312-16</inkml:trace>
  <inkml:trace contextRef="#ctx0" brushRef="#br3" timeOffset="92807.7767">21113 5490 1012 0,'0'0'188'0,"0"0"-49"0,0 0-25 15,0 0-36-15,0 0-32 0,0 0-26 0,0 0-9 16,0 0 2-16,-25 35 12 0,25-35 6 0,-12 53 7 16,3-23-6-16,5 10-1 0,-1 2 7 0,3 8-33 15,-1-1 21-15,1 0-30 0,0 4 3 0,0 0 7 16,1-4-9-16,1 6 6 0,0-4-7 16,0 0-3-16,1 0-16 0,-2-5 4 15,2-4-21-15,-6-6-14 0,10 4-7 0,-5-40-14 16,4 56-27-16,-4-56-9 0,4 39-65 0,-4-39-87 15,0 0-48-15,0 0-116 0,0 0 253 0,0 0 174 16</inkml:trace>
  <inkml:trace contextRef="#ctx0" brushRef="#br3" timeOffset="92979.7334">20874 6032 1271 0,'-39'11'115'0,"39"-11"-36"0,0 0-16 16,-21 30-8-16,21-30-18 0,0 0-13 0,-11 33-11 15,11-33-5-15,0 0-5 0,20 32 0 16,-20-32-2-16,40 10 0 0,-10-11-1 0,8-8-5 16,8 0-17-16,0-16-26 0,17 13-48 15,-18-30-86-15,33 24-161 0,-15-10-162 0,-8-16 34 16,20 25 471-16</inkml:trace>
  <inkml:trace contextRef="#ctx0" brushRef="#br3" timeOffset="93354.7266">21682 5453 1450 0,'-34'10'112'0,"18"17"-38"0,-11-8-13 15,13 11-3-15,-5-4-20 0,5 8-6 0,-4 1-8 16,7 9-8-16,-5 0 26 0,6 7-25 0,-3-1 20 16,-1 6-8-16,-2 0-11 0,0-1 6 0,-3 5-11 15,1-2-11-15,-1-5-2 0,1-4 0 0,4-1 0 16,3-13 0-16,4-3 0 0,5-8 0 15,2-24 0-15,9 32 0 0,-9-32 0 0,0 0 0 16,32 16 0-16,-32-16 0 0,35-13 0 0,-35 13 0 16,45-35 0-16,-19 9 0 0,2-8 0 0,3 1 0 15,-1-6 0-15,-2-1-8 0,0 1 5 0,-3 2-2 16,0 5 4-16,-2 4-2 0,-23 28 3 0,37-42-2 16,-37 42 3-16,27-25-2 15,-27 25 1-15,0 0-2 0,0 0 0 0,0 0 2 16,0 0-1-16,10 30 4 0,-10-30-3 0,-8 49 2 15,-1-17-3-15,0 3 2 0,2 2-4 0,-2-2-2 16,5-1-13-16,1-6-8 0,6 0-18 0,-3-28-6 16,16 43-21-16,-16-43-21 0,30 28-42 0,-30-28-58 15,45 9-82-15,-45-9-252 0,42-13 58 0,-3 18 347 16</inkml:trace>
  <inkml:trace contextRef="#ctx0" brushRef="#br3" timeOffset="93729.8728">21961 5999 1421 0,'0'0'121'0,"0"0"-59"0,-17 35-10 15,17-35-12-15,-11 25-14 0,11-25-9 16,-4 33 4-16,4-33 0 0,4 34 3 0,-4-34-8 16,18 28-3-16,-18-28-2 0,28 21 2 0,-28-21-4 15,35 10 0-15,-35-10-3 0,50 0-1 0,-23-5-1 16,1-4-1-16,-1-1-1 0,-1-3-1 0,1-1 1 15,-1-2-3-15,-26 16 3 0,45-35-2 0,-45 35 2 16,31-37-3-16,-31 37 3 0,18-37-2 16,-18 37 2-16,7-38-2 0,-7 38 1 15,-7-36-2-15,7 36 3 0,-19-28-4 0,19 28 1 16,-32-14-1-16,32 14 0 0,-41 0 1 0,16 5 0 16,0 4 1-16,-1 10-1 0,-2 4 6 0,-1 2 1 15,-1 7 8-15,-2-1 1 0,7 1 5 0,-1 5-5 16,5-2 0-16,3 2-9 0,7-8 0 0,6-3-8 15,5-26 2-15,12 39-5 0,-12-39-2 16,38 21-5-16,-10-16-6 0,6-5-7 0,3-9-8 16,11 2-16-16,-4-12-28 0,21 14-55 0,-22-39-102 15,38 14-316-15,-15 5 1 0,-10-12 244 0</inkml:trace>
  <inkml:trace contextRef="#ctx0" brushRef="#br3" timeOffset="94104.9013">22921 5828 1236 0,'0'0'122'0,"-35"14"-60"0,35-14-11 16,0 0-6-16,-28 12-9 0,28-12 1 0,0 0 10 16,-39 13 3-16,39-13-1 0,-32 15-9 15,32-15-3-15,-39 22-4 0,39-22 5 0,-52 35-4 16,22-14 4-16,-5-2-7 0,1 2 0 0,2-1-9 15,4-3-14-15,28-17-8 0,-41 29 0 16,41-29 0-16,0 0 0 0,-19 30 0 0,19-30 0 16,0 0 0-16,0 0 0 0,37 17 0 0,-12-17 0 15,3-3 0-15,6-1 0 0,-1-3 0 0,5 2 0 16,-5 0 0-16,-3 1 0 0,-1 2 0 16,-29 2 0-16,44 4 0 0,-44-4 0 0,28 10 0 15,-28-10 0-15,0 0 0 0,11 37 0 0,-11-37 0 16,-16 44 0-16,0-17 0 0,-5 1 0 0,-2 2 0 15,-4-4 0-15,1 2 0 0,-1-5 0 0,4 2 0 16,23-25-3-16,-37 39-24 0,37-39-8 0,-16 26-20 16,16-26-19-16,0 0-42 0,0 0-40 15,35 14-85-15,-35-14-229 0,34-37-42 16,7 28 155-16</inkml:trace>
  <inkml:trace contextRef="#ctx0" brushRef="#br3" timeOffset="94448.7421">23091 6041 1421 0,'-25'44'217'0,"25"-44"-138"0,-28 23-26 15,28-23-14-15,0 0-14 0,0 0-11 0,-2 30 4 16,2-30 8-16,30 3 3 0,-30-3-1 0,54-10-7 16,-21 1-6-16,6-3-5 0,-2-2-3 15,-1-2-4-15,-6-2-1 0,-3 6-2 0,-27 12 1 16,40-28-2-16,-40 28 2 0,32-29-2 0,-32 29 2 15,23-30-2-15,-23 30 1 0,11-26-2 16,-11 26 2-16,0 0 0 0,-4-33 2 0,4 33-2 16,0 0 0-16,-28-23 0 0,28 23 0 0,-27-7 1 15,27 7-2-15,-40 3 2 0,13 4 3 0,-1 7 5 16,-6 2 3-16,-3 12 2 0,0 1-14 0,-1 2 0 16,7 1 0-16,0 0 0 0,5 5 0 0,5-2 0 15,1 2 0-15,10-5 0 0,6-4 0 16,4-28 0-16,12 42 0 0,-12-42 0 0,48 32 0 15,-12-24 0-15,8 0-9 0,6-10-51 0,13 7-52 16,-18-30-100-16,36 15-412 0,-24-4 9 16,-2-6 201-16</inkml:trace>
  <inkml:trace contextRef="#ctx0" brushRef="#br3" timeOffset="95794.7481">1426 7527 811 0,'-14'-37'193'0,"14"37"-95"15,0 0-45-15,2-29 12 0,-2 29 0 0,-8-25-5 16,8 25-8-16,0 0-6 0,-24-28-5 0,24 28-11 16,-27-4-8-16,27 4-9 0,-35 11-8 0,35-11-2 15,-43 28 0-15,43-28 7 0,-48 44 0 0,25-16 9 16,-5 0 22-16,5 6-28 0,-5-4 32 15,5 5-32-15,0-5 7 0,5-2 0 16,18-28-10-16,-23 44-1 0,23-44-8 0,-4 26 0 16,4-26-1-16,0 0 0 0,25 27 0 0,-25-27 2 15,41 9-1-15,-15-9 1 0,6-6-1 0,2-1 0 16,3-3 0-16,2-3-2 0,2-4 3 0,-2-3-3 0,0-2 3 0,-2 0-4 16,-3 0 5-16,-6 0-5 0,-28 22 4 15,41-42-3 1,-41 42-16-16,21-37 30 0,-21 37-30 0,9-23 32 15,-9 23-12-15,0 0-2 0,-7-26 2 0,7 26-1 16,0 0-1-16,0 0-2 0,-29-20-3 0,29 20-1 16,0 0-1-16,0 0 0 0,-30 9-1 0,30-9 0 0,0 0 0 15,-14 36-11-15,14-36 34 0,-5 49-29 16,-1-17 29-16,1 1-17 0,0 6-9 0,0-2 2 16,1 1-10-16,2-6 0 0,8 3-23 15,-6-35-17-15,19 46-31 0,-19-46-19 0,44 23-32 16,-44-23-30-16,69-9-63 0,-28 4-190 0,-6-32 1 0,33 21 418 15</inkml:trace>
  <inkml:trace contextRef="#ctx0" brushRef="#br3" timeOffset="96125.3634">2154 7332 746 0,'0'0'51'0,"-46"19"-6"0,21-6 9 0,2 11 20 15,-7-6 4-15,9 15 9 0,-11-6-14 0,14 15 7 0,-10-8 3 16,14 13-38-16,-6-8 25 0,13 7-39 0,-4-9 5 15,10 3-1-15,-3-8-6 0,9 1-2 0,-1-8-7 16,-4-25 1-16,14 37-14 0,-14-37 1 0,20 26-6 16,-20-26 5-16,0 0-1 0,31 13 3 15,-31-13 0-15,25-9 3 0,-25 9 3 0,29-28-5 32,-29 28 1-32,30-50-8 0,-16 17 1 0,2-2-7 15,-2-6 6-15,-2 2-3 0,-1-1 6 0,-2 5-3 0,-4-2-8 16,-1 7 28-16,-3-2-26 0,1 6 24 0,-4-3-13 15,4 3-6-15,-2 26 0 0,0-42-3 0,0 42 1 0,6-27-2 0,-6 27 0 16,0 0-4-16,0 0-4 0,30-23-5 16,-30 23-7-16,33-3-9 0,-6 10-26 0,-27-7-34 15,62 11-61-15,-62-11-87 0,69-7-140 0,-28 14-150 16,-11-18 221-16,23 32 308 0</inkml:trace>
  <inkml:trace contextRef="#ctx0" brushRef="#br3" timeOffset="96477.7041">2639 7519 1039 0,'0'0'106'0,"2"30"-55"16,-2-30 0-16,0 0 6 0,34 33-15 15,-34-33 12-15,37 7-20 0,-37-7 6 0,49 0 5 16,-22-9-3-16,8 4-3 0,-6-11-19 15,4 7 21-15,-4-8-42 0,1 3 27 0,-30 14-18 16,44-36-5-16,-44 36 1 0,27-28-4 0,-27 28 3 16,12-28-2-16,-12 28 2 0,2-25 0 0,-2 25 1 0,0 0-1 15,-14-31 2-15,14 31-2 0,-27-14 0 0,27 14-2 16,-42-2 1-16,17 7 0 0,-5 4 0 0,1 7 4 16,1 3-3-16,-4 8 5 0,0 4-2 15,0 4-6-15,-1 6 32 0,3 5-21 0,-2-2 30 16,7 7-9-16,-3-2-12 0,8-5 2 15,4-3-15-15,9-10 0 0,7-6-9 0,0-25 1 16,23 42-8-16,-23-42-5 0,53 23-12 0,-21-19-15 16,12-1-25-16,-8-11-38 0,24 13-46 0,-23-32-127 15,16 12-299-15,18 2 46 0,-12-19 396 0</inkml:trace>
  <inkml:trace contextRef="#ctx0" brushRef="#br3" timeOffset="97352.9761">4513 7575 893 0,'0'0'240'0,"-34"-16"-145"0,34 16-31 15,-33-12-14-15,33 12-9 0,-38-5-9 16,38 5-8-16,-39 1-11 0,39-1-1 0,-35 11 1 16,35-11 0-16,-34 26-9 0,34-26 20 0,-35 39-6 15,35-39 16-15,-37 49 9 0,16-22-7 16,8 6 4-16,-5-3-11 0,8 5 3 0,-3-5-11 15,5-2-2-15,2-3-9 0,6-25-2 0,0 41-6 16,0-41 1-16,18 24-3 0,-18-24 2 0,34 16-3 16,-34-16 2-16,51-3 0 0,-19-6-1 0,1-5 1 15,5-7-2-15,1-2 3 0,1-5-9 0,1-2 3 16,-4-2-9-16,0 0 3 0,-5-3-2 0,-3 3 7 16,-6 1-4-16,-6 2 8 0,-4 3-4 15,-4 1-12-15,-9 25 33 0,5-37-32 16,-5 37 33-16,-9-24-13 0,9 24-2 0,0 0 1 15,-35-29-3-15,35 29 1 0,-30-10-1 0,30 10 0 16,-29 0 0-16,29 0 0 0,0 0 1 0,0 0 1 16,-25 7-1-16,25-7-1 0,0 0-1 0,0 0-1 15,0 0 2-15,27 14 1 0,-27-14 1 0,30 9 2 16,-30-9 1-16,32 7 0 0,-32-7 2 16,30 3 0-16,-30-3 0 0,32 7-2 0,-32-7 0 15,27 11-3-15,-27-11-13 0,0 0 31 0,26 34-32 16,-26-34 29-16,13 36-15 0,-13-36-3 0,8 46 4 15,-6-19-5-15,0-1 4 0,-2 2-5 16,0 0 4-16,0-5-3 0,0-23 3 0,-2 46-3 16,2-46 3-16,-5 30-2 0,5-30 3 15,0 0 0-15,-2 25 3 0,2-25 3 0,0 0 0 16,0 0 2-16,0 0-1 0,0 0-2 0,0 0 1 16,0 0-1-16,16-37-2 0,-16 37 2 0,18-41-5 15,-6 15 3-15,1 3-5 0,-1-2 5 0,-12 25-1 16,19-44 5-16,-19 44-3 0,15-35 0 0,-15 35-4 15,12-30-1-15,-12 30-2 0,12-26 1 0,-12 26-8 16,16-27-20-16,-16 27 2 0,0 0-30 16,36-33 13-16,-36 33-37 0,33-20-29 0,8 29-66 15,-41-9-114-15,71-23-130 0,-20 29-99 16,-6-24 327-16</inkml:trace>
  <inkml:trace contextRef="#ctx0" brushRef="#br3" timeOffset="98024.9158">5861 7621 685 0,'-32'-13'201'0,"5"-2"-16"16,27 15-33-16,-48-11-29 0,48 11-43 0,-56-5 0 15,31 10-33-15,-12-7 4 0,10 9-7 0,-5-5-11 16,4 9-3-16,-2-4-7 0,3 5-2 16,1 0-7-16,26-12-1 0,-43 32-2 0,43-32 3 15,-37 37-3-15,37-37 5 0,-25 42-7 0,25-42 1 16,-16 44-7-16,16-44 3 0,-1 43-4 0,1-43 2 15,8 33-2-15,-8-33 0 0,27 30 0 0,-27-30 1 16,41 14-1-16,-15-14 1 0,4-3 0 0,2-4-1 16,2-6 1-16,3-4-1 15,0-6 3-15,6-4-4 0,-2-6 3 0,1-2-6 16,-3-4 4-16,-2-2-5 0,-3-1-11 0,-4 2 24 16,-4 1-24-16,-2 2 25 0,-5 2-8 0,-5 1-4 15,-3 4 5-15,-6 7-5 0,-5 23 4 0,0-38-2 16,0 38 1-16,-12-29-3 0,12 29-1 0,0 0-4 15,-29-21-2-15,29 21 0 0,0 0-1 0,-35 14 3 16,35-14-1-16,-23 37 5 0,11-7-1 16,-1 4 5-16,-1 8-6 0,2-2-7 0,1 8 24 15,0 0-26-15,2-3 26 0,4 6-16 0,3-3-18 16,1-7-8-16,11 3-31 0,-6-18-25 0,21 13-39 16,-25-39-38-16,46 46-57 0,-46-46-42 15,49 1-185-15,-3 13 20 0,-46-14 412 0</inkml:trace>
  <inkml:trace contextRef="#ctx0" brushRef="#br3" timeOffset="98243.6809">6321 7487 623 0,'0'0'85'16,"-9"-30"14"-16,9 30 21 0,0 0 20 0,0 0-13 16,0 0-22-16,-28-14-41 0,28 14-16 0,-12 30-10 15,10 0 9-15,-9-6 21 0,8 12-30 16,-10-1 26-16,10 5-33 0,-8-3 2 15,6 2 0-15,-4 2-17 0,2-6 0 0,0 0-12 16,1-3 0-16,3-8-5 0,3-24 2 0,2 37-7 16,-2-37 0-16,0 0-10 0,14 27-13 0,-14-27-24 15,0 0-27-15,37 0-33 0,-35-28-61 0,35 19-117 16,-5-18-226-16,-13-20 27 0,26 17 463 0</inkml:trace>
  <inkml:trace contextRef="#ctx0" brushRef="#br3" timeOffset="98634.3103">6539 7323 1448 0,'-32'12'103'0,"32"-12"-49"15,0 0-18-15,0 0-5 0,0 0-2 16,0 0 1-16,0 0 3 0,0 0-1 16,21 25-2-16,-21-25-6 0,0 0-7 0,25 19-6 15,-25-19-5-15,0 0 2 0,21 36-2 0,-21-36 1 16,6 44-3-16,-6-20 0 0,-2 3-4 0,0 3-9 15,-3 0 24-15,-2 1-23 0,-4 3 24 0,2-1-10 16,-1 1-6-16,-1-3 7 0,0-2-3 0,3-5 3 16,8-24-2-16,-13 36-1 0,13-36-5 15,0 0 0-15,0 0-3 0,0 0 1 0,0 0 0 16,0 0 1-16,0 0 0 0,27 5 0 0,-27-5 1 16,30-30-2-16,-30 30 3 0,39-42-3 0,-39 42 4 15,41-48-5-15,-20 23 5 0,0 1-3 16,-21 24 2-16,39-44 0 0,-39 44-14 0,32-35 13 15,-32 35-14-15,0 0 28 0,34-30-14 0,-34 30 9 16,0 0-16-16,0 0-5 0,0 0-3 16,0 0 0-16,26 1-1 0,-26-1-16 0,0 0 24 15,13 41-36-15,-8-17 15 0,-5-24-31 0,12 52-27 16,-12-52-20-16,14 54-35 0,-14-54-23 0,20 49-27 16,-20-49-24-16,21 23-168 0,13 13 13 0,-34-36 372 15</inkml:trace>
  <inkml:trace contextRef="#ctx0" brushRef="#br3" timeOffset="99848.9623">7322 7497 746 0,'0'0'113'0,"-36"-26"-4"0,10 7-5 16,26 19 17-16,-39-13-18 0,39 13-22 0,-37-1-13 15,37 1-11-15,-32 8-9 0,32-8-8 16,-34 25-8-16,34-25 1 0,-37 41-1 0,23-11-9 15,-6-6 28-15,6 10-34 0,0-6 24 0,3 4-19 16,2-4-8-16,4-2 0 0,3-1-10 0,2-1 0 16,0-24-3-16,11 37 1 0,-11-37-2 15,23 27 2-15,-23-27-2 0,35 14 0 0,-35-14 1 16,48 0 2-16,-18-5 0 0,2-8-3 0,2-1-2 16,-2-5-10-16,0-2-3 0,-4-4-9 15,0-1 1-15,-3-1-4 0,-2 1 10 0,-5-4-1 16,-2 5 11-16,-2-3 14 0,-14 28-29 0,19-48 33 15,-19 48-30-15,11-44 16 0,-11 44 5 0,2-35-2 16,-2 35 1-16,-4-24-2 0,4 24 3 0,0 0-1 16,0 0 0-16,0 0-1 0,0 0-3 0,0 0-1 15,-28 5-1-15,28-5 4 0,-12 39-3 16,3-13 7-16,2 2 15 0,-2 2-30 0,0-2 31 16,0 4-31-16,0-2 11 0,0-2 5 0,2-1-4 15,7-27 3-15,-7 44-3 0,7-44 1 16,6 33-2-16,-6-33 0 0,0 0 0 0,30 26 1 15,-30-26-1-15,40 0 2 0,-13-10 0 0,5-1-2 16,3-6 3-16,4-3-4 0,2-3 3 0,0 1-2 16,-1-5 3-16,-2 2-5 0,-3-1 6 15,-3 1-4-15,-4 3-11 0,1 2 35 0,-29 20-33 16,46-35 33-16,-46 35-14 0,0 0 1 0,23-30 9 16,-23 30 1-16,0 0 1 0,0 0-6 0,0 0-8 15,-25 3-4-15,25-3-3 0,0 0 1 0,-34 39-3 16,34-39-10-16,-26 44 28 0,11-17-28 0,3 1 27 15,1 4-16-15,3-1-2 0,-1-1 4 16,0-2-2-16,4-3 3 0,5-25-2 16,-8 42 1-16,8-42-2 0,2 30 3 0,-2-30-4 15,0 0 2-15,0 0-1 0,0 0-1 0,0 0 3 16,0 0 1-16,30 4 1 0,-30-4 0 0,25-35 0 16,-9 6-4-16,0 3 3 0,2-8-4 0,-1 3 4 15,-1-3-5-15,-1 1 6 0,-1-1-5 0,-2 3-15 16,0 3 28-16,1 1-30 0,-13 27 23 15,18-44-11-15,-18 44-8 0,12-30-1 0,-12 30-3 16,0 0-3-16,0 0-2 0,0 0-6 0,0 0-2 16,0 0-5-16,0 0 1 0,30 7-3 0,-30-7 3 15,0 0 5-15,28 32 9 0,-28-32 7 16,34 17 1-16,-9-8-11 0,-25-9-9 0,51 7-6 16,-26-10 0-16,9 3 4 0,-4-9-5 0,9 5-15 15,-7-11-17-15,7 9-5 0,-9-11-4 16,5 8 20-16,-8-7 14 0,1 4 23 0,-28 12 24 15,32-23 42-15,-32 23 46 0,0 0 32 0,0 0 21 16,0 0-13-16,0 0-32 0,-28-20-27 0,28 20-18 16,-39 11-11-16,39-11 4 0,-48 18-4 0,48-18-1 15,-48 35-7-15,48-35-4 0,-46 44-3 0,26-18-10 16,-1-1 29-16,3 7-28 0,3-2 22 0,0 1-17 16,3 1-8-16,5-2 2 0,2-2-6 15,5-1 3-15,0-27-6 0,7 38 0 16,-7-38-4-16,19 27 1 0,-19-27-2 0,30 12 0 15,-30-12 1-15,43-7-1 0,-17-4 2 0,-1-6-2 16,2-4 2-16,1-7-4 0,-1-2 4 0,1 1-6 16,0-2 3-16,-3-1-7 0,-2 0-13 0,0 4 25 15,-3 0-24-15,-1 3 25 0,2 1-11 16,-21 24-5-16,30-41-3 0,-30 41-4 0,0 0-5 16,0 0-3-16,0 0 2 0,0 0 6 0,0 0 5 15,0 0 6-15,6 53-4 0,-19-18-10 0,-1 11 26 16,-5 3-28-16,-1 8 25 0,-5 3-12 0,-1 6-7 15,-4-4-15-15,3 14-21 0,-8-4 21 0,6 4-8 16,-1-4 35-16,2-10 17 0,5-8 8 16,3-8-8-16,6-5 6 0,2-13-15 15,12-28 5-15,-12 37 6 0,12-37 22 0,0 0 9 16,0 0 0-16,0 0-4 0,0 0-12 0,0 0-3 0,1-48-10 16,3 16 1-16,1-5-11 0,2-1 1 0,2-3-8 15,0-3 7-15,0 2-6 0,-2-2 7 0,0-2-7 0,0-5 6 16,2 2-7-16,2-1 5 0,3 1-7 15,-2 5 6-15,4 2-10 0,0 5-2 16,-4 2-16-16,-12 35-12 0,22-48-30 0,-22 48-51 16,12-30-63-16,20 42-136 0,-6-15-232 0,-26 3 26 15,62 3 452 1</inkml:trace>
  <inkml:trace contextRef="#ctx0" brushRef="#br3" timeOffset="100672.7752">9472 7617 960 0,'-5'-47'153'0,"5"47"-85"0,12-32-34 0,-12 32 16 15,18-28-25-15,-18 28 14 0,0 0-3 16,0 0 1-16,17-27 8 0,-17 27 5 0,0 0-2 16,0 0-10-1,0 0-17-15,0 0-9 0,-24 29-2 16,24-29 7-16,-22 26 27 0,22-26-30 0,-28 37 31 0,16-12-34 0,-10-1 6 15,5 4 0-15,-1-1-7 0,0 3 1 0,0-6-5 16,4 3 4-16,14-27-6 0,-23 37 1 16,23-37-6-16,0 0 1 0,-9 28-2 15,9-28 1-15,0 0 1 0,0 0-1 0,0 0 1 16,29-3 1-16,-29 3 1 0,25-20-1 0,-25 20 1 16,31-39-3-16,-13 15 4 0,5-4-5 0,-3-2 5 0,-1-2-5 0,1 2 3 15,-3 0 9-15,1 4-29 0,-18 26 30 0,27-43-29 16,-27 43 16-16,14-33 4 0,-14 33-3 0,0 0 3 15,0 0 0-15,0 0 0 0,0 0 1 16,0 0-1-16,0 0 0 0,0 0-2 0,0 0 0 16,0 0-1-16,-6 28 3 0,6-28 0 0,-5 30-9 15,5-30 30-15,0 25-30 0,0-25 30 0,0 0-19 16,13 31-4-16,-13-31 2 0,0 0-1 0,30 13 3 31,-30-13 2-31,32-2 1 0,-32 2 0 0,46-14-2 0,-22 3-20 0,3 1 16 0,0-1-17 0,-3-1 28 16,1 3-11-16,-25 9 10 0,41-19-9 31,-41 19-2-31,28-11 2 0,-28 11-2 0,0 0 1 16,0 0 0-16,0 0 0 0,0 0 1 15,0 0-1-15,0 0 1 0,0 0-2 0,14 30-12 0,-14-30 28 16,-5 44-26-16,-2-16 25 0,2 0-13 0,-2 2-7 0,-1-1 1 0,3-3-7 16,5-26-5-16,-3 46-9 0,3-46-7 0,12 35-12 15,-12-35-12-15,28 25-23 0,-28-25-25 16,43 10-43-16,-43-10-59 0,58-21-139 0,-17 12-137 15,-14-24 115-15,27 28 367 0</inkml:trace>
  <inkml:trace contextRef="#ctx0" brushRef="#br3" timeOffset="100878.769">10331 7466 1166 0,'-36'-5'170'0,"36"5"-68"0,-33 22-20 15,33-22-7-15,-36 37-19 0,22-10-24 0,14-27 19 16,-32 49-39-16,20-19 26 0,3 2-21 0,0-1-10 15,2 5 2-15,2-3-3 0,1-1 4 16,1-2-5-16,3-4 2 0,0-3-9 0,0-23-1 16,7 41-9-16,-7-41-7 0,12 31-20 0,-12-31-31 15,0 0-46-15,0 0-64 0,43 20-115 16,-43-20-239-16,24-32 39 0,7 27 416 0</inkml:trace>
  <inkml:trace contextRef="#ctx0" brushRef="#br3" timeOffset="101301.0477">10418 7390 1593 0,'0'0'62'0,"0"0"-34"0,0 0 2 16,0 0 5-16,0 0 4 0,30 2 0 0,-30-2-7 15,28 3-4-15,-28-3-6 0,28 7-5 0,-28-7-4 16,27 9-2-16,-27-9 0 0,0 0 0 0,30 34 1 15,-30-34-1-15,11 37-1 0,-11-37-4 0,5 47-9 16,-7-19 20-16,-3 6-22 0,-4-2 21 16,0 5-13-16,-3-2-4 0,-1-2 4 0,1 1-5 15,1-6 5-15,1 0-5 0,10-28 3 0,-16 41-2 16,16-41 2-16,-7 29-2 0,7-29 1 0,0 0-1 0,0 0-2 16,0 0-1-16,0 0 1 0,0 0 0 0,0 0 2 0,26-12 1 15,-26 12-1-15,29-40 2 0,-12 13-3 0,3-4 4 16,-1-3-5-16,3-1 6 0,-3 0-6 15,1-1 5-15,-5 6-3 0,0 1-13 0,-3 0 23 16,-1 3-22-16,-11 26 22 0,16-44-6 0,-16 44-4 16,12-32 3-16,-12 32-3 0,0 0 2 0,0 0-1 15,14-26-1 1,-14 26-2-16,0 0-6 0,0 0-6 0,0 0-11 16,0 0-9-16,34 16-14 0,-34-16-2 0,25 12-12 15,-25-12-12-15,37 14-20 0,-37-14-18 16,48 9-27-16,-48-9-32 0,55 2-28 0,-55-2-49 15,53-13-42-15,-14 24-39 0,-39-11 231 16</inkml:trace>
  <inkml:trace contextRef="#ctx0" brushRef="#br3" timeOffset="102504.4177">11195 7471 641 0,'0'0'231'0,"0"0"-37"0,0 0-27 0,0 0-48 16,-11 23-27-16,11-23-26 0,0 0-13 0,-37 32-10 16,37-32-7-16,-25 33 14 0,25-33-32 15,-26 39 31-15,15-13-34 0,11-26 9 0,-28 51 1 16,12-26-7-16,5 1 4 0,11-26-5 0,-23 48 3 15,23-48-5-15,-14 37 0 0,14-37-3 0,0 0-1 16,-5 26-5-16,5-26 0 0,0 0-4 0,0 0-2 16,0 0 1-16,0 0 0 0,0 0 0 15,0 0 1-15,37-40 0 0,-37 40-3 0,34-48 3 16,-17 17-5-16,3 4 2 0,-1-1-5 16,1 0 1-16,-2 0-5 0,-2 3-10 0,-2 0 25 15,-14 25-26-15,26-38 26 0,-26 38-13 0,23-36-4 16,-23 36 2-16,22-24-3 0,-22 24 1 0,0 0 1 15,35-21 1-15,-35 21 2 0,0 0 1 0,34-11 2 16,-34 11 1-16,28-2 2 0,-28 2 0 0,37 0 1 16,-37 0 1-16,46-3-1 0,-46 3 1 15,48-4 0-15,-23 4 1 0,-25 0-3 0,42 0-2 16,-42 0 0-16,36 0-2 0,-36 0 2 0,28 0 1 16,-28 0 0-16,0 0 2 0,0 0 1 15,0 0 2-15,0 0 2 0,0 0-1 0,0 0 0 16,0 0 1-16,-25 21 3 0,25-21 4 0,-28 18 3 15,28-18-2-15,-34 26-1 0,34-26-2 0,-35 36 3 16,35-36 0-16,-41 47-11 0,22-22 26 16,-1 7-29-16,1-3 23 0,5 1-12 0,-1-1-7 15,5-1 2-15,3-4-5 0,7-24 2 0,0 41-2 16,0-41 2-16,14 25-1 0,-14-25 0 0,25 12 1 16,-25-12 1-16,31-4 0 0,-31 4 0 0,45-19 0 15,-19 1-1-15,3-6-1 0,-1-4-4 0,-1-2 2 16,-1 0-6-16,2 0 5 0,-3-4-4 15,2 3-11-15,-2-3 24 0,-4 6-27 16,-2-2 25-16,-3 0-9 0,-3 2-3 0,-4 3 3 16,-2-1-6-16,-7 26 1 0,5-42-2 0,-5 42 4 15,-4-29 4-15,4 29 3 0,0 0 1 0,0 0 3 16,0 0 0-16,-30-15 0 0,30 15 1 0,0 0-1 16,0 0 2-16,-25 33-1 0,25-33 2 0,-3 26-2 15,3-26 1-15,0 0-1 0,7 34 1 16,-7-34-1-16,0 0 3 0,23 23 0 0,-23-23-1 15,0 0 2-15,37 19-1 0,-37-19 1 0,36 5 1 16,-36-5-2-16,39 4-2 0,-39-4-1 0,35 3-2 16,-35-3 0-16,30 6 2 0,-30-6-1 0,27 9 0 15,-27-9-2-15,0 0 1 0,28 22-2 16,-28-22 2-16,7 25-1 0,-7-25-9 0,2 32 7 16,-2-32-7-16,-7 42 22 0,0-17-12 15,-4-1 12-15,2 3-13 0,-1-1-2 0,10-26 2 16,-23 44-1-16,23-44 2 0,-18 34-2 0,18-34 3 15,0 0-2-15,-14 28 0 0,14-28-1 0,0 0 0 16,0 0-2-16,0 0 1 0,0 0 1 0,0 0-1 16,26-27 2-16,-26 27-3 0,38-42 4 0,-19 18-3 15,4-5 3-15,0-1-2 0,-2 4-12 16,1-4 12-16,-3 0-8 0,4 4 23 0,-3-4-7 16,3 2 6-16,0-1-9 0,-4-2-6 0,-1 8 2 15,-18 23-1-15,33-42 1 0,-33 42-2 16,25-25 2-16,-25 25-3 0,0 0 2 0,0 0 0 15,29-11-1-15,-29 11 0 0,0 0-2 0,28 6 0 16,-28-6-2-16,25 5 0 0,-25-5 0 0,37 3 2 16,-37-3 1-16,48-1 1 0,-20-1 1 15,0-3-1-15,2-1 1 0,2 1 0 0,-3-2 1 16,-1 3 1-16,-1-1 0 0,-27 5 0 0,39-3 1 16,-39 3-1-16,0 0 2 0,24 0 0 0,-24 0 3 15,0 0 4-15,0 0 0 0,0 0-10 0,0 0-1 16,-35 10 0-16,35-10 0 0,-34 16 0 0,34-16 0 15,-37 19 0-15,37-19 0 0,-41 25 0 16,41-25 0-16,-42 35 0 0,42-35 0 16,-39 44 0-16,39-44 0 0,-30 43 0 0,30-43 0 15,-16 38 0-15,16-38 0 0,0 34 0 0,0-34 0 16,12 26 0-16,-12-26 0 0,27 20 0 0,-27-20 0 16,39 8 0-16,-39-8 0 0,49-1 0 0,-22-3 0 15,-1 1 0-15,-1-1 0 0,0 1 0 0,-25 3 0 16,39-4 0-16,-39 4 0 0,27 4 0 15,-27-4 0-15,0 0 0 0,0 0 0 0,24 22 0 16,-24-22 0-16,0 23 0 0,0-23 0 0,-14 37 0 16,14-37 0-16,-25 43 0 0,25-43-6 0,-28 44-16 15,12-20-10-15,16-24-5 0,-32 43-12 16,32-43-14-16,-26 37-34 0,1-34-47 0,28 29-115 16,-31-16-291-16,28-16 4 0,0 0 305 0</inkml:trace>
  <inkml:trace contextRef="#ctx0" brushRef="#br3" timeOffset="103348.3091">13650 6952 924 0,'0'0'108'0,"0"0"-31"0,0 0-6 0,0 0-6 16,0 0-6-16,0 0-14 0,0 0-10 0,0 0-3 15,0 0-2-15,0 0 2 0,-25 35 1 0,23-9 6 16,2-26-1-16,-14 55 2 0,2-24-12 0,5 10-4 16,-4-2-12-16,0 5 3 0,2 0-7 15,2 2 7-15,-1 1-10 0,0 1 6 0,0-1-10 16,-3 1-10-16,2-4 26 0,0 0-28 0,0-5 26 15,4-4-12-15,2-7-7 0,3-28 1 16,1 40-14-16,-1-40-15 0,0 0-27 0,0 0-22 16,50 23-24-16,-50-23-44 0,48-24-62 0,-34-1-135 15,7-8-133-15,20 17 204 0,-31-30 275 16</inkml:trace>
  <inkml:trace contextRef="#ctx0" brushRef="#br3" timeOffset="103551.4177">13878 7383 998 0,'0'0'141'0,"0"0"-51"0,0 0-10 0,4-26-8 16,-4 26-6-16,0 0-1 0,0 0-4 0,0 0-7 16,0 0-12-16,0 0-14 0,0 0-12 15,0 0-4-15,0 24 1 0,0-24 2 16,-4 34 2-16,-1-8-6 0,1 2 0 0,-1 0-11 16,2 6-11-16,-3-2 27 0,1-1-29 0,0-1 31 15,-1-3-15-15,1-1-6 0,5-26 0 0,-7 41-6 16,7-41-9-16,2 35-32 0,-2-35-32 0,5 25-59 15,-5-25-69-15,0 0-99 0,0 0-190 0,0 0 35 16,35-9 448-16</inkml:trace>
  <inkml:trace contextRef="#ctx0" brushRef="#br3" timeOffset="103770.1876">13965 6916 1051 0,'0'0'230'0,"-27"-1"-149"0,27 1-16 0,-28 10-10 16,28-10-19-16,0 0-15 0,-25 21-17 0,25-21-4 16,0 0-4-16,-1 25-4 0,1-25-12 0,0 0-7 15,21 28-12-15,-21-28-6 0,25 11-7 0,-25-11-10 16,28 7-14-16,-28-7-14 0,32 0-17 0,-32 0-10 16,30-4-25-16,-30 4-15 0,0 0-82 0,48-7-55 15,-52-18 231-15</inkml:trace>
  <inkml:trace contextRef="#ctx0" brushRef="#br3" timeOffset="103957.6987">14163 6936 694 0,'0'0'162'0,"0"0"-29"16,0 0-22-16,7 40-26 0,-7-40-25 0,6 37-4 15,-6-37-5-15,5 46 1 0,-5-46-5 0,5 56-2 16,-5-24-14-16,6 5 0 0,-5 0-11 0,3 5-1 16,-2 1-8-16,1 2 7 0,-1 3-10 15,0-1 7-15,-4-3 8 0,-1 8-36 0,-1-7 30 16,-1 3-30-16,-2-4 9 0,0-2 4 0,1 0-26 15,-3-12-3-15,9 4-14 0,0-34-15 0,0 42-17 16,0-42-49-16,11 27-91 0,-11-27-89 0,0 0-167 16,0 0 158-16,23-43 313 0</inkml:trace>
  <inkml:trace contextRef="#ctx0" brushRef="#br3" timeOffset="104270.2194">14487 7276 1224 0,'-40'-6'140'0,"40"6"-80"0,0 0-5 16,-25 18 5-16,25-18-5 0,0 0-7 15,-32 12-8-15,32-12-1 0,0 0-4 0,-30 32 3 16,30-32-4-16,-23 28 0 0,23-28 0 0,-18 34-2 16,18-34-3-16,-16 35-4 0,16-35-6 15,-10 33-4-15,10-33-4 0,-7 32-2 0,7-32-4 16,-2 25 0-16,2-25-4 0,0 0-9 0,3 30 7 15,-3-30-8-15,0 0 8 0,0 0 1 0,15 28-1 16,-15-28-1-16,0 0 16 0,0 0-15 16,30 16 10-16,-30-16-9 0,26 1-1 0,-26-1-5 15,36-3-3-15,-36 3-6 0,44-11-20 0,-19 1 9 16,1 6-21-16,3-5 20 0,2 6-18 0,-6-6-1 16,11 13-27-16,-36-4-53 0,56 0-65 0,-56 0-142 15,25-23-194-15,3 33 27 0,-28-10 461 0</inkml:trace>
  <inkml:trace contextRef="#ctx0" brushRef="#br3" timeOffset="104701.1913">14824 7379 1241 0,'0'0'266'0,"0"0"-190"0,5 32-23 0,-5-32-8 16,0 0-7-16,0 0-7 0,11 32-5 15,-11-32-4-15,0 0-2 0,32 18 0 0,-32-18-4 16,37 1 0-16,-12-2-3 0,1-7-1 0,4 3-3 16,-1-4-2-16,-3-1-4 0,1-4 0 15,-27 14-4-15,46-28 3 0,-46 28-2 0,39-32 1 16,-39 32-2-16,28-34 1 0,-28 34-3 0,16-35-2 15,-16 35-7-15,4-33-1 0,-4 33-5 0,-11-34 3 16,11 34-3-16,-30-24 4 0,30 24 1 0,-48-15 4 16,22 14 4-16,-4 6 3 0,-1 6 3 0,-2 4 2 15,-6 7 8-15,2 6 3 0,-1 5 8 16,-2 4 1-16,6 7 7 0,2 0-3 0,9 4 4 16,2-6-10-16,8-1-13 0,6-8 14 0,6-1-28 15,9-8 22-15,-8-24-16 0,36 39-1 0,-11-30 1 16,7-2-3-16,1-9-7 0,8-1-12 0,0-10-20 15,7 3-22-15,-10-17-47 0,16 24-80 0,-37-34-153 0,22 18-256 16,-3 6 59-16,-15-20 457 0</inkml:trace>
  <inkml:trace contextRef="#ctx0" brushRef="#br3" timeOffset="105832.7702">16147 7219 972 0,'0'0'129'15,"0"0"-45"-15,0 0-11 0,0 0-8 16,0 0-8-16,0 0-19 0,0 0-10 0,0 0-5 16,0 0 2-16,0 0 2 0,0 41 6 15,0-41-4-15,-12 49 4 0,3-26-7 0,2 10 3 16,-4-4-5-16,2 2 0 0,0-1-6 0,4-2 1 16,-2-3-8-16,7-25 0 0,2 34-7 0,-2-34-14 15,0 0 31-15,24 24-33 0,-24-24 32 0,27 4-18 16,-27-4-20-16,37-11 35 0,-37 11-34 15,39-25 33-15,-39 25-13 0,44-37-4 0,-44 37 4 0,39-38-3 16,-39 38 2-16,34-41-2 0,-34 41 4 0,30-35-4 16,-30 35 2-16,20-25-3 0,-20 25 0 0,0 0-1 15,0 0 1-15,0 0-1 0,0 0-1 0,0 0-1 16,0 0-1-16,0 0-1 0,0 0 0 0,0 0 3 16,0 0 1-16,-9 34 3 0,9-34-3 15,-18 42 4-15,9-17-4 16,2 3 6-16,2 4 16 0,5 1-28 0,0-1 29 0,5 1-31 15,2-1 10-15,0-4 3 0,4-3-4 0,-11-25 4 16,27 35-2-16,-27-35 2 0,35 18 1 0,-35-18 4 16,44-6 3-16,-19-2-2 0,2-12 2 0,1 1 0 15,2-9 3-15,-2-8-6 0,2-1-13 0,-1-7 20 0,-3-3-26 16,3-1 23-16,-4-3-7 0,-2 4-7 16,-4 1 5-16,-3 2-5 0,-5 5 5 0,-6 2-5 15,-2 4 4-15,-3 3-8 0,-1 3-2 0,-3 1-11 0,4 26-4 16,-5-35-6-16,5 35 0 0,0 0-4 0,0 0-11 15,0 0-17-15,0 0-17 0,0 0-25 16,0 0-44-16,-14 28-24 0,26 4-53 0,-12-32-126 16,-9 28-55-1,34 9 229-15</inkml:trace>
  <inkml:trace contextRef="#ctx0" brushRef="#br3" timeOffset="106209.8404">17038 7307 798 0,'0'0'111'0,"0"0"-22"16,32 18 15-16,-32-18 0 0,26 7-7 0,-26-7-16 16,36-2-13-16,-36 2-7 0,46-10-7 0,-46 10-7 15,48-20-9-15,-48 20-5 0,44-21-5 0,-44 21-1 16,33-23-6-16,-33 23 0 0,0 0-2 0,20-26 1 15,-20 26-3-15,0 0-3 16,0 0-4-16,-4-32-5 0,4 32-4 0,0 0-1 16,0 0-2-16,-31-28 0 0,31 28-1 0,-25-9 2 15,25 9-1-15,-34-2 3 0,34 2-1 0,-39 11 0 16,39-11 4-16,-48 30 0 0,24-9 7 0,-5 4 1 16,1 6 6-16,-2 3 1 0,3 6 7 0,-1 1-6 15,5 1 3-15,5-3-8 0,4 0-13 0,3-6 18 16,8-3-26-16,3-30 20 0,12 44-14 15,-12-44-4-15,41 26 2 0,-9-15-7 0,5-13-7 16,11-7-12-16,3-5-23 0,13 0-24 0,-7-21-51 16,28 30-122-16,-32-34-199 0,23 9-123 0,11 5 106 15,-20-22 464-15</inkml:trace>
  <inkml:trace contextRef="#ctx0" brushRef="#br3" timeOffset="106803.7681">18770 7047 629 0,'0'0'162'16,"0"0"-43"-16,-12-44-9 0,12 44-6 0,-8-36-13 15,8 36-17-15,-14-31 0 0,14 31-1 0,-19-29-1 16,19 29-7-16,-32-26-9 0,32 26-11 0,-43-18-9 15,43 18-4-15,-51-5-4 0,51 5-2 16,-51 14 0-16,26 2 2 0,-3 2-4 0,3 6 4 16,-5 3-6-16,1 6 2 0,-1 4-10 0,0 4 3 15,2 3-8-15,1 9 3 0,-1-2-7 16,3 3 5-16,2 3-11 0,0 1 7 0,4 0-10 16,4-4-6-16,5-4 20 0,3-3-24 0,5-6 14 15,-2-2-17-15,10-4-13 0,-5-9-6 0,8 4-9 16,-9-30-13-16,18 41-28 0,-18-41-21 15,27 23-32-15,-27-23-44 0,28-2-98 0,-28 2-204 16,25-30 25-16,3 26 386 0</inkml:trace>
  <inkml:trace contextRef="#ctx0" brushRef="#br3" timeOffset="107147.5453">18166 7436 1389 0,'-44'0'181'0,"44"0"-84"0,-36 28-30 0,36-28-14 15,-23 26-21-15,23-26-12 0,0 0-9 0,-5 36 0 16,5-36 3-16,0 0-10 0,28 26 17 0,-28-26-8 16,39 11 13-16,-10-8 2 0,1-6-5 0,3 3-6 15,3-6-5-15,3-1 4 0,-2-1-12 0,0-3 4 16,4 0-8-16,-8 3 0 0,3-7 0 16,-6 5 0-16,-2-1 0 0,1 1-1 0,-5-1-1 15,-24 11 0-15,41-17 0 0,-41 17-1 0,27-16 3 16,-27 16-2-16,0 0 2 0,0 0-1 0,0 0-1 15,0 0-1-15,0 0-2 0,0 0-2 16,0 0-3-16,0 0-3 0,0 0-1 0,-11 30 4 16,11-30 0-16,-25 42 7 0,11-16 0 0,-2 1-10 15,6 5 17-15,-8-3-25 0,6 1 26 16,-1 0-12-16,1-3 4 0,12-27-2 0,-16 42-14 16,16-42-11-16,-2 33-34 0,2-33-45 0,0 0-67 15,0 0-101-15,0 0-284 0,41-3 60 0,-36-25 325 16</inkml:trace>
  <inkml:trace contextRef="#ctx0" brushRef="#br3" timeOffset="107632.0648">18653 7205 1488 0,'0'0'299'0,"0"0"-233"0,-27-17-38 15,27 17-12-15,0 0-11 0,0 0-6 0,0 0-2 16,0 0 0-16,0 0-2 0,0 0-4 0,34 7-4 15,-34-7-3-15,28 8-5 0,-28-8-3 16,32 7-9-16,-32-7-8 0,39 11-12 0,-39-11 0 16,39 9 3-16,-39-9 8 0,34 10 11 0,-34-10 9 15,32 20 6-15,-32-20 8 0,25 21 3 0,-25-21 6 16,17 26 2-16,-17-26 10 0,9 28 6 0,-9-28 11 16,0 34 6-16,0-34 7 0,-9 39-1 0,6-11 4 15,3-28-5-15,-22 47-1 0,22-47-6 0,-24 50-17 16,24-50 26-16,-27 47-32 15,27-47 26-15,-23 43-14 0,23-43-6 0,-14 38-1 16,14-38-6-16,-9 30-4 0,9-30-4 0,0 0-2 16,0 0 0-16,0 0 0 0,0 0-1 0,0 0 1 15,34 9-1-15,-34-9 0 0,39-30 2 0,-15 5-5 16,5-3-12-16,-4-3 24 0,3 1-26 0,0-2 26 16,2-2-8-16,-3 8-3 0,-2 0 4 15,-2-1-1-15,-23 27 2 0,33-37-1 0,-33 37 1 16,25-28-3-16,-25 28 0 0,0 0-1 0,25-14-1 15,-25 14-3-15,0 0 0 0,0 0 1 0,0 0-3 16,2 35 3-16,-2-35-6 0,-6 41-1 16,3-17-7-16,3-24 3 0,0 50-8 0,0-50-1 15,9 45-14-15,-9-45-13 0,21 39-3 0,-21-39-54 16,41 37-6-16,-41-37-67 0,53 28-45 16,-53-28-79-16,44 4-143 0,9 19 166 0,-53-23 283 15</inkml:trace>
  <inkml:trace contextRef="#ctx0" brushRef="#br3" timeOffset="108007.136">19772 7490 1097 0,'-12'-24'175'0,"-16"-3"-72"0,28 27-26 0,-34-31-9 15,34 31-14-15,-34-21-2 16,34 21-4-16,-33-13 2 0,33 13-8 0,-32 0-9 16,32 0-7-16,-32 13-5 0,32-13 1 0,-34 31 1 15,34-31 3-15,-35 50-3 0,21-24 1 0,-1 4-5 16,3-2-13-16,3 0 19 0,2 0-27 0,7-28 20 15,-3 44-11-15,3-44-4 0,12 25 0 0,-12-25 1 16,30 9-4-16,-30-9 0 0,48-11 0 16,-20-3 0-16,1-5 0 0,2-4-6 0,0-5 12 15,-1-6-13-15,2-3 14 0,-2-3-7 0,2-1 0 16,-2-1 0-16,-2 0-1 0,-1 1 2 0,-1 1-3 16,-1-1 4-16,-4 3-5 0,0 1 6 0,-3 1-5 15,-4 5 4-15,-1 4-2 0,-13 27 0 0,14-42 0 16,-14 42 0-16,0 0 0 0,0 0 0 15,0 0 0-15,0 0 0 0,0 0 0 16,-28 44 0-16,13-9 0 0,-2 6 0 0,1 1 0 16,-4 7 0-16,3 1 0 0,1-1 0 0,1-2 0 15,5-1 0-15,-1-5-20 0,9-4-24 0,-3-11-25 16,14 4-3-16,-9-30-40 0,28 48 23 0,-28-48-56 16,62 38-117-16,-14-22-258 0,-7-12-9 0,17 13 345 15</inkml:trace>
  <inkml:trace contextRef="#ctx0" brushRef="#br3" timeOffset="108397.763">20787 7374 1241 0,'0'0'99'0,"16"-35"-36"0,-16 35 5 0,0 0 17 15,0 0-8-15,0 0-20 0,0 0-17 0,0 0-16 16,0 0-10-16,0 0-7 0,-26 37 5 0,26-37 1 16,-20 42 7-16,8-14-2 0,-1 4-1 0,-4-2-9 15,2 0-16-15,1-2 25 0,4 2-30 16,1-3 27-16,9-27-19 0,-9 42-12 0,9-42-16 16,0 30-39-16,0-30-44 0,0 0-84 15,0 0-104-15,0 0-241 0,44-7 68 0,-35-21 374 0</inkml:trace>
  <inkml:trace contextRef="#ctx0" brushRef="#br3" timeOffset="108804.0319">21001 7136 1226 0,'-17'39'341'0,"17"-39"-285"0,0 0-32 15,0 0 0-15,0 0 7 0,0 0 4 0,0 0 1 16,33 23-2-16,-33-23-3 0,29 19-6 0,-29-19-1 15,26 27-2-15,-26-27 3 0,22 33-4 16,-22-33-2-16,12 43-5 0,-9-20-1 16,-3 5-3-16,-3-2 2 0,-1-1-1 0,-3 5 1 15,-3-4-11-15,-1 1-1 0,11-27 0 0,-23 49 0 16,23-49 0-16,-23 40 0 0,23-40 0 0,-18 27 0 16,18-27 0-16,0 0 0 0,0 0 0 0,0 0 0 15,0 0 0-15,0 0 0 0,0 0 0 0,37-28 0 16,-37 28 0-16,48-46 0 0,-21 18 0 15,3-4 0-15,2 2 0 0,-2 0 0 0,2 4 0 16,-4 1 0-16,-3 4 0 0,-25 21 0 0,42-34 0 16,-42 34 0-16,27-17 0 0,-27 17 0 0,0 0 0 15,0 0 0-15,28-6 0 0,-28 6 0 16,0 0 0-16,0 0 0 0,20 37 0 0,-20-37 0 16,7 43 0-16,-4-17 0 0,1 8-13 15,-2-1-8-15,1 6-15 0,-1-6-17 0,5 4 13 16,-5-9-54-16,16 13-10 0,-18-41-78 0,32 55-145 15,-32-55-210-15,40 29 21 0,-3-4 393 0</inkml:trace>
  <inkml:trace contextRef="#ctx0" brushRef="#br3" timeOffset="109960.005">1210 8567 1103 0,'0'0'83'0,"0"0"-39"16,0 0-13-16,0 0 6 0,0 0 12 0,0 0 6 15,0 0-1-15,0 0-9 0,0 0-9 0,0 0-7 16,0 0-6-16,-23 28-1 0,23-28-6 0,-5 35 3 0,1-9-6 16,0 6 5-16,-1 5-6 0,3 2 3 15,-3 5-9-15,2 2 5 0,-1 3-9 0,0 4 8 16,1 0-7-16,-2-2 6 0,-1-2-9 0,3 0 8 16,-4-3-8-16,3-4 8 0,1-3-7 0,-1-7 5 15,2-8-4-15,2-24 2 0,2 29-3 0,-2-29-18 16,0 0 17-16,0 0-18 0,0 0 19 0,0 0-1 15,0 0 2 1,0 0 18-16,0 0-16 0,30-18 15 16,-30 18-15-16,20-40-3 0,-10 13 1 0,1-1-4 15,3 0 4-15,-3-4-4 0,3 0 6 0,-2 1-6 16,2-1 4-16,-1 0-3 0,1 2 4 0,0 2-5 16,0 0 4-16,2 3-4 0,2 1 3 0,-18 24-4 0,39-39 3 15,-39 39-3-15,39-27 3 0,-39 27-3 0,39-8 0 16,-39 8 1-16,39 8-1 0,-39-8 1 0,33 34-1 15,-17-11 3-15,-1 10-3 0,-5-1 4 16,3 0-3-16,-3-1 4 0,1 1-3 0,-1-4 5 16,-1 0-4-16,-2-3 4 0,-1 0 4 0,-6-25 6 15,1 40 5-15,-1-40 6 0,-10 37-3 0,10-37-1 16,-23 36-9-16,23-36-3 0,-36 31-4 0,36-31-1 16,-46 21 1-16,20-15-16 0,-1 1 16 0,-3-7-17 15,2 0 14-15,-4-4 14 0,2-3-15 0,1 0 14 16,3-2-17-16,26 9 0 0,-41-19-3 0,41 19-6 31,-25-18-5-31,25 18-11 0,0 0-14 0,0 0-15 16,0 0-33-16,-8-28-26 0,8 28-47 0,0 0-71 15,53-14-180-15,-23 16-105 0,-30-2 270 0</inkml:trace>
  <inkml:trace contextRef="#ctx0" brushRef="#br3" timeOffset="110480.4926">2196 9014 1085 0,'-35'-16'129'0,"35"16"-40"16,-57-7-26-16,27 14-14 0,-9-7-12 0,7 12-6 16,-8-1-4-16,8 8 4 0,-7-3 3 15,9 9 4-15,-8-2-6 0,10 7 1 0,-4-2-9 16,7 5 2-16,1 1-4 0,2-1 3 16,3-1-7-16,5 1-18 0,3-4 23 0,6-1-31 0,3-4 25 15,2-24-11-15,9 41-6 0,-9-41 3 0,28 30-4 16,-28-30 3-16,44 16 0 0,-15-15 1 0,4-4-1 15,3-6 0-15,5-5 1 0,1-7-3 0,4-2-10 16,0-7 25-16,2-3-25 0,-4-3 25 16,-1-1-11-16,-8 2-5 0,-3 2 3 0,-5-1-3 15,-6 4 4-15,-2 4-4 0,-4 1 4 0,-15 25-4 16,21-40 4-16,-21 40-1 0,7-30 0 0,-7 30-1 16,0 0 1-16,-4-30-1 0,4 30 2 0,0 0-1 15,0 0 0-15,0 0-2 0,0 0-4 0,0 0 1 16,0 0-4-16,-24 33 0 0,24-33-1 15,-9 50 3-15,5-20-3 0,1 0 1 16,1 3-10-16,0-7-3 0,6 4-15 0,-4-30-7 16,14 48-29-16,-14-48-16 0,26 30-31 0,-26-30-34 15,45 9-38-15,-45-9-74 0,44-41-191 0,2 32 73 16,-25-35 382-16</inkml:trace>
  <inkml:trace contextRef="#ctx0" brushRef="#br3" timeOffset="110699.2443">2876 8512 642 0,'-1'-30'229'16,"1"30"-136"-16,-36-32 7 0,36 32 5 0,-30-8-9 16,30 8-22-16,-28 17-24 0,28-17-27 0,-32 42 15 15,20-6-17-15,-8-1 14 0,9 12 4 16,-5 1-13-16,9 8 5 0,-5 1-12 0,7 3 5 16,-2 3-13-16,5 0 6 0,-2-3-16 15,4-3 5-15,0-5-10 0,2-2-5 0,3-1-9 16,-1-7 6-16,5 1-4 0,-6-15-26 0,11 7-14 15,-14-35-40-15,20 46-23 0,-20-46-33 0,0 0-72 16,0 0-81-16,0 0-147 0,11 24 278 0,-31-50 174 16</inkml:trace>
  <inkml:trace contextRef="#ctx0" brushRef="#br3" timeOffset="110871.2003">2503 9079 1281 0,'0'0'221'0,"0"0"-135"0,0 0-40 0,0 0-25 15,0 0-5-15,25 5 3 0,-25-5 3 0,33-5 1 16,-8 0-7-16,5-6-7 0,6 4-5 0,1-5-3 16,3-4-2-16,3 0-3 0,1-9-19 15,9 8-33-15,-10-17-37 0,22 17-47 0,-26-29-75 16,34 23-129-16,-15-2-167 0,-15-19 134 0,21 27 377 16</inkml:trace>
  <inkml:trace contextRef="#ctx0" brushRef="#br3" timeOffset="111261.7602">3486 8350 1159 0,'-20'49'167'15,"-12"-36"-64"-15,22 24-28 0,-19-11 14 0,13 13-50 16,-10-2 16-16,6 1-17 0,-1-4-11 0,3 10 7 16,1-5-7-16,3 3 6 0,-2 0-10 0,3 2 4 15,1 0-9-15,1 4 1 0,2-1-8 0,2-1 1 16,2-2-6-16,1 2 2 0,3-2-6 15,-1-2 2-15,4-1-6 0,-1-6 4 0,1-5-5 16,0-2 4-16,-2-28-3 0,11 41-14 0,-11-41 11 16,0 0-15-16,30 26 15 0,-30-26 0 15,0 0 5-15,37-19 16 0,-37 19-15 0,33-50 14 16,-13 13-13-16,3-1-4 0,2-8 6 0,-2 0-6 16,2 2 4-16,-2 2-4 0,-2 5 6 0,2 2-4 15,-4 1 4-15,-3 4-4 0,0 4 2 16,-16 26-3-16,25-30 1 0,-25 30-2 0,0 0-1 15,0 0 0-15,0 0 1 0,0 0 1 0,23 40 0 16,-23-10 2-16,0 9-4 0,-3 0 2 0,-1 5-9 16,-1 0 1-16,1 0-12 0,1-2 4 0,3-1-15 15,1-8 3-15,6 2-11 0,-1-10-6 0,10 3-15 16,-16-28-42-16,35 41-44 0,-35-41-87 0,43 7-119 16,-10-2-151-16,-33-5 162 15,68-16 342-15</inkml:trace>
  <inkml:trace contextRef="#ctx0" brushRef="#br3" timeOffset="112762.2344">4093 8995 1320 0,'-39'-4'64'0,"39"4"-30"16,0 0 8-16,-28 14 4 0,28-14-4 0,0 0-6 16,-27 37-11-16,27-37-3 0,-12 41-3 0,7-17 3 15,5-24-5-15,-13 50 4 0,6-26-5 0,4 3 2 16,3-27-6-16,-8 45 1 0,8-45-5 15,-3 37 2-15,3-37-3 0,-2 27 1 0,2-27-5 16,0 0 0-16,0 0-4 0,0 0-1 0,0 0 2 16,0 0-1-16,0 0 2 0,0 0 0 15,28-27 1-15,-28 27-4 0,25-45 4 0,-11 15-6 16,2-2 3-16,-3-1-7 0,1 1 3 0,-3 0-5 16,1 2 5-16,-1 0-2 0,1 2 3 0,0 5-5 15,-12 23 1-15,20-39-5 0,-20 39 2 0,14-24-1 16,-14 24 1-16,0 0 0 0,0 0 1 0,28-13 0 15,-28 13 3-15,0 0 2 0,39 4 2 0,-39-4 2 16,38 7 0-16,-14-5 1 0,1 1 0 16,2-3 1-16,-1 4 1 0,1-4-1 0,1 0 0 15,-1 0 0-15,-1 0-1 0,-1 0 0 16,0 0 1-16,-25 0-3 0,39-4 2 0,-39 4 0 16,32-3 0-16,-32 3 0 0,0 0 0 0,25-9-1 15,-25 9 4-15,0 0 3 0,0 0 4 0,0 0 5 16,0 0 2-16,0 0 0 0,0 0 1 15,-34-21-2-15,34 21 0 0,-27 5-4 0,27-5-5 16,-35 19-1-16,35-19-1 0,-41 32 5 0,41-32 2 16,-44 42 3-16,44-42-4 0,-41 50 3 0,20-22-7 15,3 0 4-15,-1 2-4 0,3 0 4 0,2 2-3 16,3-1 3-16,4-1-4 0,5-1 1 0,2-7-7 16,0-22 1-16,14 39-4 0,-14-39 1 15,29 25 0-15,-29-25 3 0,35 9-2 16,-35-9 1-16,48-7 0 0,-20-4-2 0,-1-5 3 15,-1-5-5-15,1-5 4 0,-1-3-3 0,-1-2 1 16,-2-3-4-16,-1 1 2 0,-3-1-4 0,-1 3 4 16,-4-1-2-16,-3 2 4 0,-1 0-1 0,-1 0 3 15,-2 2-3-15,0 0 3 0,-2 0-5 0,-5 28 3 16,0-44-5-16,0 44 4 0,-10-29 0 0,10 29 3 16,0 0-1-16,0 0 0 0,-30-21-1 15,30 21-1-15,0 0 0 0,-32 13 0 0,32-13 1 16,0 0-2-16,-32 33 3 0,32-33-2 0,-16 35 4 15,16-35-4-15,-5 35 3 0,5-35-3 16,3 32 1-16,-3-32-2 0,14 25 2 0,-14-25-2 16,25 17 2-16,-25-17 0 0,32 7 0 0,-32-7 1 15,37 0 0-15,-37 0 0 0,46-12 1 16,-19 2 1-16,1-1-1 0,1-3 2 0,-3 0-3 16,3-2 3-16,-5 2-3 0,1 2 2 0,-25 12-2 15,39-25 3-15,-39 25-2 0,27-19 3 0,-27 19 3 16,0 0 5-16,0 0 5 0,0 0 2 0,0 0-3 15,0 0-5-15,0 0-7 0,0 0-4 0,-38 3-1 16,38-3-2-16,-33 28 3 0,33-28-3 0,-41 48 2 16,18-15-1-16,0 1 2 0,0 3-2 15,3-2 5-15,3 4-5 0,1-2 5 16,5 0-6-16,4-2 4 0,4-2-4 0,3-3 4 16,0-30-3-16,14 44 2 0,-14-44-2 0,30 28 1 15,-30-28 0-15,37 15 1 0,-37-15 0 0,39-6 1 16,-14-4 1-16,-25 10-1 0,49-32 1 0,-20 9-1 15,-4-5 2-15,1-4-5 0,1-3 4 0,-4 0-4 16,1 0 4-16,-4-1-3 0,-1 1 3 16,-3 2-4-16,-3-3 4 0,-4 1-3 0,-2 2 3 15,-4 1-4-15,-1 2-2 0,-2 4-3 0,0 26 1 16,2-39-1-16,-2 39 6 0,0 0 0 0,0 0 3 16,0 0-1-16,0 0 1 0,0 0 0 15,0 0-1-15,0 0-2 0,0 0-1 0,0 0 2 16,0 0-2-16,2 39 3 0,-2-39-2 15,16 23 2-15,-16-23-1 0,24 19 5 0,-24-19 2 16,34 9 4-16,-34-9 2 0,48-2 2 0,-18-5 0 16,5 0-3-16,1-5 1 0,3-1-4 0,-2 1-8 15,-2 0-1-15,-3-1 0 0,-3 4 0 0,-29 9 0 16,44-14 0-16,-44 14 0 0,30-7 0 0,-30 7 0 16,0 0 0-16,0 0 0 0,0 0 0 0,0 0 0 15,12 32 0-15,-12-32 0 0,-14 41 0 16,2-13 0-16,-4 5 0 0,-2 6 0 0,-3 0 0 15,1 1 0-15,3-3 0 0,-3-3 0 0,4-3 0 16,4-6 0-16,3 1 0 0,9-26 0 16,-9 36 0-16,9-36 0 0,0 0 0 0,0 0 0 15,0 0 0-15,34 10 0 0,-34-10 0 0,35-28 0 16,-14 2 0-16,2-4 0 0,2-4 0 0,0 1 0 16,0-1 0-16,-2-4 0 0,0 8 0 15,-5-2 0-15,-2 4 0 0,-2 3 0 0,-14 25 0 16,19-37 0-16,-19 37 0 0,0 0 0 0,0 0 0 15,0 0 0-15,0 0 0 0,0 0 0 0,0 0 0 16,0 0 0-16,-9 42 0 0,6-15 0 0,-1-3 0 16,4-24 0-16,2 41 0 0,-2-41 0 0,14 26 0 15,-14-26 0-15,25 13 0 16,-25-13 0-16,43-7 0 0,-15-4 0 0,5-7 0 16,3-8 0-16,5-6 0 0,1 2 0 0,1-3 0 15,-1 3 0-15,2 0 0 0,-5 2 0 0,0 7 0 16,-7 0 0-16,-3 5 0 0,-29 16 0 0,40-18 0 15,-40 18 0-15,0 0 0 0,27 18 0 0,-27-18 0 16,3 47 0-16,-6-8 0 0,-4 5 0 0,-6 12 0 16,-1 1 0-16,0-3 0 0,0-1 0 15,5-9 0-15,4-5 0 0,1-4 0 0,6-5 0 16,-2-30 0-16,9 46-6 0,-9-46-70 0,18 30-88 16,-18-30-206-16,0 0-273 0,10-28 9 0,-5 0 481 15</inkml:trace>
  <inkml:trace contextRef="#ctx0" brushRef="#br3" timeOffset="114767.597">6845 8760 600 0,'0'0'112'15,"0"0"-54"-15,0 0-21 0,27-31-6 0,-27 31-3 16,0 0 3-16,0 0 3 0,0 0 14 0,0 0 16 16,0 0 15-16,0 0 0 0,0 0-18 0,0 0-25 15,0 0-20 1,0 0-12-16,0 0 2 0,-34 5 12 0,34-5 5 15,-42 26 10-15,15-12 1 0,2 11 5 0,-5-4-1 16,7 6 2-16,-9 3-8 0,8 5-2 16,-3-2-13-16,9 2 1 0,-1-5-11 0,6-1 1 15,5-5-6-15,8-24 1 0,-4 41-5 0,4-41 2 16,14 24-2-16,-14-24 1 0,34 18 1 0,-34-18 0 16,49 7 0-16,-18-10 0 0,-1-1 1 0,3-3-1 15,-1 0 2-15,-2-2-1 0,0 0 0 0,-1 2 0 0,-4 0 0 16,-25 7 0-16,35-7 0 0,-35 7 0 15,0 0 3-15,0 0 8 0,0 0 8 0,0 0 0 16,0 0-4-16,0 0-8 0,-30 25-9 0,30-25 1 16,-50 35-3-16,22-14 3 0,0 2-3 0,-4-2 4 15,3 2-5-15,3-2 3 0,26-21-13 0,-46 39-6 16,32-13-35-16,14-26-33 0,-23 39-55 0,-2-42-104 16,25 3-190-16,14 37-69 0,-14-37 277 0</inkml:trace>
  <inkml:trace contextRef="#ctx0" brushRef="#br3" timeOffset="114958.6643">7161 9266 1469 0,'0'0'255'0,"0"0"-181"0,-15 24-36 0,15-24-23 15,0 0-8-15,0 0-1 0,0 0-5 16,0 0-2-16,0 0-11 0,13-28-20 0,-13 28-40 16,23-26-98-16,-30-15-178 0,25 17-237 0,-18 24 15 15,24-58 496-15</inkml:trace>
  <inkml:trace contextRef="#ctx0" brushRef="#br4" timeOffset="176179.4023">413 10091 835 0,'0'0'257'0,"-20"1"-186"15,20-1-24-15,0 0-14 0,0 0 4 0,0-20 14 16,0 20 8-16,10-19-1 0,-10 19-11 15,22-24-7-15,-22 24-12 0,33-32-5 0,-11 15-9 16,2-3-2-16,2 1-10 0,2 1 2 0,-1 0-6 16,-1 1 3-16,1 5-2 0,-1 2 2 15,-4 3-2-15,-3 3 0 0,-19 4 0 0,29-1-2 16,-29 1 0-16,0 0-2 0,21 11 2 0,-21-11-2 16,4 22 3-16,-7-2-5 0,-4 2 4 0,-3 5-4 15,-4 2 7-15,-5 1-4 0,-1 2 8 16,-3 2-6-16,-2 0 8 0,1 0 17 0,2 1-22 15,-1-5 34-15,3 3-24 0,1-8 6 0,3 1 3 16,3-6-9-16,4-3-1 0,9-17-5 0,-8 23-1 16,8-23-5-16,0 0 1 0,0 0-1 0,0 0 1 15,17 16-1-15,-17-16 2 0,24-1-1 0,-24 1 1 16,33-10 1-16,-12 0-4 0,0-2 4 16,5-2-7-16,2 1-14 0,-1-4-13 15,7 4-5-15,-5-1-14 0,7 7-1 0,-8-8-17 16,9 13-26-16,-14-13-20 0,14 18-46 0,-17-14-34 15,12 11-65-15,-5 8-126 0,-27-8 146 0,43-6 240 16</inkml:trace>
  <inkml:trace contextRef="#ctx0" brushRef="#br4" timeOffset="176710.6929">868 9705 825 0,'0'0'105'0,"-22"-17"-91"0,22 17-7 15,-21-15-3-15,21 15 9 0,-18-14 23 0,18 14 7 16,-22-12-6-16,22 12 1 0,-25-10-19 0,25 10 8 16,-25-3 6-16,25 3 1 0,-27 0-9 0,9 2-8 15,1 4-3-15,-3-1 1 0,0 6 6 0,-5-3 6 16,0 7 5-16,-5-2-2 0,2 7 4 0,-5-5-6 15,3 6 4-15,-8-2 9 0,5 5-1 16,-6-1-10-16,7 3 1 0,1-3-22 0,8 0 3 16,6 0-7-16,4 1 4 0,1 0-9 0,1 3 6 15,3 3-8-15,1 1 6 0,1 5-8 16,2-1 9-16,2 1 13 0,1 1-26 0,2-2 26 16,2 2-26-16,4-2 4 0,2-3 7 0,6-1-7 15,2 0 7-15,6-2-7 0,5 0 7 0,5-1-7 16,6-5 6-16,4-6-6 0,10-7 4 15,0-7 0-15,7-5-1 0,3-10 2 0,2-6-4 16,4-9 5-16,-2-5-5 0,1-4 7 0,-1-4-9 16,-3-3 10-16,-3-2-10 0,-6-1-10 0,-7 3 25 15,-9-3-26-15,-8 4 24 0,-9-1-2 0,-8 3-10 16,-6 3 9-16,-10-2-7 0,-7 3 6 0,-7 0-8 16,-9 3 7-16,-5 0-8 0,-8 3 6 15,-5-2-7-15,-7 3 3 0,-6 3-9 16,-3 0 3-16,-4 3-7 0,0 8 5 0,0 2-2 15,1 12 1-15,1 7-4 0,6 12-16 0,-3 2-17 16,12 16-46-16,-13-9-64 0,21 21-162 0,-3-2-187 16,-3-6 78-16,19 17 430 0</inkml:trace>
  <inkml:trace contextRef="#ctx0" brushRef="#br4" timeOffset="180717.9797">2128 9854 560 0,'6'-28'136'0,"-6"28"-102"0,1-22-11 0,-1 22 0 16,6-26 8-16,-6 26 2 0,11-29 1 0,-11 29-15 15,8-21-7-15,-8 21-2 0,0 0 10 16,0 0 4-16,0 0 4 0,0 0-2 0,0 0-3 15,-27 3 5-15,9 1 25 0,18-4 3 0,-41 28-2 16,21-6 8-16,-9-4-17 0,3 9 13 0,-7-7 0 16,6 8 2-16,-5-4-15 0,5 7-1 15,-1-1-13-15,5 5-1 0,0-1-13 0,3 3 1 16,2 1-14-16,5-1-8 0,2 2 23 0,3 1-26 16,3-1 25-16,4 2-13 0,1-3-9 15,4-4 7-15,2-5-9 0,4-5 5 0,6-1-9 16,1-4 0-16,6-3-11 0,0-5-2 0,7-2-6 15,-1-9-3-15,10 2-23 0,-5-10-7 0,10 4-11 16,-9-14-31-16,13 10-14 0,-13-19-34 0,14 10-44 16,-14-10-43-16,-2-9-155 0,13 20 191 0,-26-20 203 15</inkml:trace>
  <inkml:trace contextRef="#ctx0" brushRef="#br4" timeOffset="182186.8303">3860 10187 939 0,'19'13'82'0,"-19"-13"-49"0,17-6 13 16,-17 6 12-16,32-14-1 0,-32 14-13 16,38-16-15-16,-19 6-28 0,4 3 23 0,-2-4-13 15,3 2 23-15,-3-4 7 0,3 2 0 0,-6-5 3 16,4 5-1-16,-5-5 4 0,3 2-8 16,-20 14-3-16,25-29-10 0,-25 29-4 0,14-25-4 15,-14 25 3-15,0-21-3 0,0 21-1 0,-13-17-5 16,13 17-5-16,-21-15-4 0,21 15-1 0,-25-12-3 15,25 12 4-15,-28-4-2 0,28 4-1 0,-33 6 2 16,33-6-3-16,-34 18 3 0,16-3-2 0,0 3 4 16,-2 3-3-16,1 6 6 0,0 2-3 15,1 4 7-15,3-1-6 0,3 1-9 16,2-3 22-16,4-3-28 0,3-4 24 0,6-1-14 16,3-5-5-16,-6-17 1 0,27 24-6 0,-7-19-5 15,9-3-14-15,1-9-20 0,13 2-32 0,-6-17-36 16,20 14-36-16,-17-24-54 0,22 18-86 0,-12-8-134 15,-5-13-7-15,17 22 408 0</inkml:trace>
  <inkml:trace contextRef="#ctx0" brushRef="#br4" timeOffset="182577.4763">4751 9946 830 0,'-34'14'166'0,"12"9"-62"0,-8-5-19 0,9 9-2 15,-7-8-17-15,9 9-1 0,-6-6-17 16,5 5 0-16,-5-3 11 0,7 4-38 0,-5-4 25 16,4 4-35-16,-3-3 3 0,2 2 1 0,2-2-12 15,1-2 3-15,1-4-9 0,16-19-1 0,-22 28-16 16,22-28-11-16,0 0-18 0,-19 9-18 0,19-9-24 16,0 0-24-16,0 0-24 0,0-29-6 0,0 29 2 15,11-37 23-15,-3 17 17 0,0-6 12 16,-1 2 25-16,-1-2 21 0,-1 0 36 0,1 1 31 15,-4 1 20-15,1 1 13 0,-3 0-11 16,1-2 11-16,-1 1-6 0,1 1 17 0,-1-1 23 16,0 24 20-16,3-33 22 0,-3 33 1 0,0 0-12 15,0 0-12-15,0 0-13 0,19 0-10 0,-19 0-12 16,12 20-10-16,-12-20-15 0,20 35-6 0,-8-17-8 16,2 4-6-16,2-2-11 0,0 1-3 15,1 1-10-15,1-3 1 0,1-1-7 0,-1-1-8 16,1 0 20-16,1-2-32 0,2 0 14 0,-2-3-28 15,5 3-19-15,-7-9-29 0,11 11-51 0,-29-17-82 16,49 14-157-16,-26-5-165 0,-5-10 53 0,14 14 486 16</inkml:trace>
  <inkml:trace contextRef="#ctx0" brushRef="#br4" timeOffset="186274.6797">3302 10067 327 0,'4'-17'134'16,"-4"17"-80"-16,0 0-12 0,0 0-4 0,0-19 15 16,0 19 15-16,0 0 9 0,0 0-4 15,0 0-4-15,-6-22-8 0,6 22-4 0,0 0-4 16,0 0-3-16,0 0-5 0,0 0-4 0,-5-22-3 16,5 22-6-16,0 0-1 0,0 0-8 0,0 0-6 15,7-17-6-15,-7 17-7 0,0 0-4 16,0 0 1-16,0 0 0 0,0 0 2 0,0 0 4 15,0 0 5-15,20 22 4 0,-20-22-4 0,11 30 2 16,-5-12-8-16,0 5 5 0,-2-1-4 16,0 3 6-16,-3 1 16 0,-1 0-30 0,-1 0 31 15,-1 3-28-15,-2-4 8 0,1 1 8 0,-1-5-6 16,2-1 5-16,2-20-8 0,-1 24 1 0,1-24-7 16,0 0-3-16,0 0 0 0,0 0 0 0,18 10 1 15,-18-10 2-15,21-16 7 0,-21 16-1 0,29-39 3 16,-10 10-8-16,2-5-18 0,1-1 26 15,1-2-26-15,0 3 27 0,0 0-7 16,-2 1-8-16,-2 4 7 0,-2 1-7 0,-1 4 5 16,-2 2-4-16,-2 6 3 0,-12 16-3 0,20-27 2 15,-20 27-2-15,0 0 1 0,17-12-2 0,-17 12-3 16,0 0-9-16,0 0-18 0,0 0-16 0,0 0-31 16,0 0-42-16,5 18-58 0,-5-18-47 0,0 0-244 15,0 0 18-15,0 0 395 0</inkml:trace>
  <inkml:trace contextRef="#ctx0" brushRef="#br4" timeOffset="187571.6408">5605 9816 810 0,'0'0'69'16,"0"0"-32"-16,0 0-19 0,0 0-13 0,0 0 2 15,0 0 10-15,0 0 12 0,0 0 10 16,0 0 1-16,0 0-6 0,-4 21-7 0,4-21-6 16,-6 19 6-16,6-19 3 0,-8 34 9 0,0-14-2 15,6 7 4-15,-5 2-17 0,3 4 1 0,-5 0-9 16,3 3 6-16,-2-3-6 0,2 2 8 0,-4-5 11 15,4 0-27-15,-3-4 33 0,5-2-32 16,-3-7 6-16,7-17-2 0,-4 20-9 0,4-20-3 16,0 0-2-16,0 0 1 0,0 0 3 15,0 0 0-15,23-21 4 0,-14 1-5 0,4-9-19 16,1-4 28-16,3-6-29 0,0-1 27 0,0-1-3 16,0-1-12-16,-2 4 12 0,-3 0-9 0,0 2 8 15,-2 2-8-15,-3 1 8 0,1 3-8 0,-4 5 7 16,1 2-7-16,-1 5 6 0,-4 18-4 0,5-22 2 15,-5 22 0-15,0 0 2 0,0 0-1 16,0 0-1-16,0 0 0 0,0 0-2 0,0 0 1 16,-8 23 1-16,8-23 8 0,-3 34 1 0,3-12 8 15,0-4-3-15,5 0 1 0,-5-18-7 16,17 30 1-16,-17-30-4 0,29 24 4 0,-11-15-3 16,4-3 3-16,0-4-2 0,2-2 0 0,3-5 1 15,1-2-2-15,2-6 1 0,0-1-2 0,-1-4 4 16,-1-1-6-16,-3-2 2 0,1 0-1 15,-4 1 3-15,-2 1-2 0,-1 2 4 0,-19 17-6 16,25-28 5-16,-25 28-2 0,0 0 0 0,16-18-1 16,-16 18 0-16,0 0 2 0,0 0 0 0,0 0-1 15,0 0-4-15,-10 24-1 0,2-4-5 0,-2 5 6 16,-2 8-6-16,-3 3 8 0,-1 1-11 0,-1 2 7 16,2 0-8-16,0-3 7 0,5 0-5 15,3-4 7-15,5-3-14 0,3-7-3 16,5-2-20-16,-6-20-17 0,28 28-37 0,-28-28-9 15,42 16-11-15,-25-22-70 0,20 13-68 0,-16-17-79 16,7-3-125-16,10 14 198 0,-19-21 253 0</inkml:trace>
  <inkml:trace contextRef="#ctx0" brushRef="#br4" timeOffset="187759.114">6540 9947 832 0,'0'0'243'0,"-21"-6"-120"0,21 6-33 0,-17 6-18 16,17-6-8-16,-17 16-16 0,17-16-11 0,-19 26-15 15,8-7-2-15,-1-1 7 0,3 5 3 16,-3-3-3-16,5 3 3 0,-2-1-23 0,3 0 0 16,1-4-10-16,5-18 6 0,-2 28 16 0,2-28-53 15,5 21 27-15,-5-21-49 0,12 19-15 16,-12-19-17-16,0 0-58 0,17-8-70 0,0-4-218 16,4 6-33-16,-14-23 289 0</inkml:trace>
  <inkml:trace contextRef="#ctx0" brushRef="#br4" timeOffset="189381.2533">6595 9812 1464 0,'0'0'67'0,"-17"7"-48"0,17-7-3 16,0 0 11-16,0 0 14 0,18 8 11 0,-18-8-6 15,17 4-8-15,-17-4-13 0,21 6-9 0,-21-6-8 16,22 8-4-16,-22-8-3 0,20 13 2 0,-20-13-2 15,16 20 1-15,-16-20-1 0,11 35 4 16,-10-12-5-16,-2 4 4 0,-3 2-7 0,-2 2 5 16,-1 1-3-16,-2-1 10 0,-1-2-4 0,0 0 6 15,0-5 14-15,0-1-27 0,3-2 26 0,2-4-28 16,5-17 7-16,-6 22-3 0,6-22-1 0,0 0-1 16,0 0-2-16,0 0 2 0,0 0 2 0,18 1 0 15,-18-1 2-15,22-26-1 0,-7 7-18 16,3-3 28-16,0-3-25 0,2 0 24 15,-1-2-4-15,-2 2-6 0,-3 0 9 0,-2 1-2 16,-4 0 5-16,1 2-4 0,-3 0 3 0,0 4-5 16,-6 18 3-16,6-28-2 0,-6 28 1 0,0 0 0 15,0 0 0-15,0 0-3 0,0 0-1 0,0 0-4 16,0 0-1-16,0 0-2 0,0 0-1 0,0 0 3 16,0 0-1-16,0 0 2 0,0 0 0 0,24 20 0 15,-24-20 0-15,22 8-1 0,-22-8 1 16,29 8 0-16,-29-8 0 0,32 4 1 0,-32-4-1 15,33 4 1-15,-16-2-2 0,-17-2 1 0,32 8-1 16,-32-8 0-16,23 8 1 0,-23-8 1 0,0 0-1 16,22 24 0-16,-22-24 0 0,4 22 1 0,-4-22-2 15,-3 28 3-15,-3-10-4 0,-4 1 5 0,-2 1-4 16,0-1 3-16,-3-1-5 0,2-1-7 16,13-17 24-16,-23 32-23 0,23-32 26 0,-16 19-17 15,16-19-2-15,0 0 1 0,0 0-1 0,0 0 0 16,0 0 1-16,0 0-2 0,0 0 1 0,0 0-1 15,0 0 1-15,0 0 1 0,6-24-17 0,2 6 27 16,2-3-26-16,1-1 24 0,-1-2-4 0,1-1-4 16,-3 1 4-16,1-2-4 0,-2 2 5 0,-1 0-6 15,0 2 5-15,3 3-4 0,-3 1 4 16,-6 18-4-16,12-30 2 0,-12 30-1 16,11-18 1-16,-11 18-2 0,0 0 2 0,0 0-2 15,0 0 0-15,17-13 0 0,-17 13-1 0,0 0 1 16,21 4 1-16,-21-4 0 0,21 5 0 0,-21-5 1 15,30 4-2-15,-13-1 1 0,2-1 0 0,2-2 0 16,1 1 1-16,0-1 0 0,-3 0-1 16,-1-1-1-16,-18 1 0 0,31-2 1 0,-31 2-1 15,29-5 1-15,-29 5 0 0,29-7-1 0,-29 7 1 16,24-9-1-16,-24 9 1 0,0 0 0 0,19-7 1 16,-19 7 1-16,0 0 2 0,0 0 1 0,0 0-2 15,0 0 0-15,0 0-3 0,-20-1 0 0,20 1-1 16,-22 9 1-16,22-9-1 0,-34 22 3 15,15-7 2-15,-2 4 3 0,0 2 0 16,2 2 3-16,1-2-6 0,3 1 3 0,3 1-7 16,3-2 1-16,6-2-4 0,0-2 2 0,3-17-1 15,8 30 2-15,-8-30-1 0,20 23 1 0,-3-14-3 16,2-5 3-16,1 1-1 0,7-5 0 0,0-3 0 16,4-3 0-16,2-4 0 0,3-2 0 0,-2-4 2 15,-2-2-3-15,0-5 4 0,-3-1-6 0,-2 0 3 16,-4-2-6-16,-2 2 3 0,-4-1-6 15,-4 2 4-15,-3 0-5 0,-3 2 5 0,-2 2-3 16,-4 1 6-16,-1 18-3 0,-6-31 4 0,6 31-1 16,-16-19 1-16,16 19 1 0,-22-6-1 15,22 6 0-15,-27 6 1 0,27-6-1 0,-32 18-1 16,32-18 3-16,-28 27-3 0,28-27 4 0,-22 25-3 16,22-25 3-16,-10 21-4 0,10-21 2 15,0 0-1-15,10 23 1 0,-10-23 0 0,22 11 2 16,-22-11-1-16,34 2 3 0,-12-3 0 0,1-3 0 0,3-1 1 15,-1 1 2-15,1-3 2 0,0 3-2 0,-1-1 0 16,-2 1-6-16,-3 1 2 0,-3 1-2 16,-17 2 0-16,24 2 1 0,-24-2 0 0,0 0 1 15,0 0 1-15,0 0 0 0,14 23-1 0,-14-23 2 16,-5 25-5-16,5-25 3 0,-14 31-3 16,5-12 2-16,-2-1-4 0,0 2 3 0,0-2-4 15,0-1 5-15,11-17-4 0,-15 29 1 0,15-29-2 16,-8 24 0-16,8-24 0 0,0 0 2 0,0 20-1 15,0-20 1-15,0 0-1 0,0 0-1 0,17 2 2 16,-17-2 0-16,0 0 1 0,25-15 2 0,-25 15 1 16,20-27-2-16,-20 27 3 0,23-32-3 15,-9 14 3-15,-3-1-1 0,0-2 6 16,-2 2-3-16,-1-3 6 0,-1-1-3 0,-1-1 3 16,3-1-5-16,-3-2 3 0,3 1-6 0,0 0 2 15,1 2-5-15,1 2 3 0,0 5-3 0,-11 17 2 16,20-21-2-16,-20 21 0 0,17-10-2 0,-17 10 1 15,20-3 0-15,-20 3-1 0,25 3 0 0,-25-3 0 16,31 5-2-16,-14-2 0 0,0 0-1 16,1 2 0-16,-1-2 2 0,1 1 1 0,2-2 1 15,-2 1 0-15,-1-1 2 0,-17-2-1 0,30 2 1 16,-30-2 0-16,21 2-1 0,-21-2 0 0,0 0 1 16,0 0 1-16,0 0-1 0,0 0 2 0,0 0 1 15,0 0-1-15,0 0-2 0,0 0-1 16,0 0-1-16,0 0-1 0,-23-8 0 0,23 8 0 15,-23 5-1-15,23-5 1 0,-26 9 1 16,26-9-1-16,-24 14 3 0,24-14-3 0,-18 17 2 16,18-17-3-16,-9 17 2 0,9-17-1 0,0 0 0 15,8 22 0-15,-8-22 0 0,17 12 1 0,-17-12 1 16,29 7 0-16,-11-7 1 0,1 0-1 0,3-2 0 16,-1 1 0-16,-2 1 3 0,-2 0 1 0,-17 0 2 15,30 2 1-15,-30-2 1 0,18 5-2 16,-18-5-2-16,0 0-1 0,0 0 1 0,11 17-1 15,-11-17 0-15,-7 22-1 0,7-22-1 0,-20 35-7 16,5-16 4-16,-2 4-4 0,-2 0 3 0,-3 0 1 16,1-1 0-16,2-1-8 0,1-2-6 0,4-1-21 15,14-18-10-15,-20 30-31 0,20-30-35 0,-4 23-79 16,4-23-204-16,0 0-156 0,0 0 14 0,0 0 517 0</inkml:trace>
  <inkml:trace contextRef="#ctx0" brushRef="#br4" timeOffset="189541.614">8559 10063 1874 0,'0'0'127'0,"0"0"-81"0,-27 12-46 16,27-12 0-16,-27-6 0 0,27 6 0 0,-23-13 0 15,23 13-35-15,-20-22-52 0,20 22-95 0,-20-33-210 16,20 33-228-16,-6-29 18 0,-5 9 474 0</inkml:trace>
  <inkml:trace contextRef="#ctx0" brushRef="#br4" timeOffset="190588.6368">2202 10928 492 0,'-1'-19'121'0,"1"19"-89"0,0 0 4 0,6-21 11 16,-6 21 17-16,6-17-5 0,-6 17-11 0,0 0-9 15,5-18-12-15,-5 18 24 0,0 0 5 16,0 0 15-16,0 0 4 0,0 0-24 15,-26-10 9-15,26 10-27 0,-28 7 12 0,28-7 5 16,-42 21 1-16,20-3 7 0,-10-3-5 0,4 9-1 16,-7-1-15-16,1 5 0 0,-4-1-13 0,2 6 3 15,-1-3-9-15,2 5 2 0,1-1-9 0,4-1 1 16,2-2-7-16,3-4 4 0,6-2-9 0,3-3 5 16,5 0-7-16,5-3 3 0,4-1-5 0,4-1 5 15,5 2-4-15,4-3 2 0,5 1-2 16,4-2-13-16,3-2 21 0,2-1-32 0,6-1 18 15,0-4-28-15,8 2-21 0,-4-12-26 0,14 8-23 16,-12-16-18-16,15 15-50 0,-14-21-68 16,16 12-55-16,-9-7-49 0,-5-14 4 0,18 18 343 15</inkml:trace>
  <inkml:trace contextRef="#ctx0" brushRef="#br4" timeOffset="191244.9204">2499 11159 650 0,'-20'5'120'0,"0"-9"-8"15,20 4 3-15,-38 6-12 0,38-6-4 0,-40 11-19 16,23 1-10-16,-9-5-9 0,8 9-1 16,-9-5-3-16,9 10 2 0,-7-5-10 0,6 9-1 0,-1-5-14 15,4 6-1-15,1-3-11 16,3 1-4-16,4 0-9 0,1-2-15 0,6-2 23 16,4-2-28-16,-3-18 26 0,17 29-16 0,0-15-1 15,3-6 0-15,5-1-2 0,2-5 2 0,3-5-6 16,2-4-2-16,0-4 3 0,2-1-2 0,-2-5-10 15,-2-2 31-15,-2-2-29 0,-1-2 29 0,-1 0-12 16,-1-1-5-16,-2 1 0 0,-2-4-10 0,-4 3 3 16,-5 1-6-16,-2 3 10 0,-4 0 0 15,-2 2 8-15,-4 18-1 0,-5-32 4 0,5 32-3 16,-15-28 3-16,15 28-1 0,-19-27 2 0,19 27-1 16,-20-16 4-16,20 16 2 0,-19-1 3 0,19 1 1 15,0 0-1-15,-18 11-2 0,18-11-5 16,0 0-3-16,0 0-3 0,0 0 0 0,2 21 0 15,-2-21 1-15,18 6 1 0,-18-6 2 0,28 0 2 16,-10-1 3-16,2-6 2 0,1 4-1 16,-1-2 0-16,1 3-4 0,-2 0-2 0,0 2-2 15,-2 4 1-15,-17-4 1 0,26 10 1 0,-26-10 1 16,17 15 0-16,-17-15 1 0,13 21-3 0,-13-21 3 16,9 31-6-16,-7-12 4 0,-2-1-5 0,-4 1 5 15,-2 3-5-15,0 1 3 0,-4 0-3 0,0 1 4 16,-2 1-5-16,-1-2 6 0,1 0 10 15,2-2-27-15,10-21 27 0,-12 28-28 16,12-28 10-16,0 0 1 0,0 0-1 0,0 0 1 16,19-3-14-16,-19 3 31 0,33-35-26 0,-10 9 26 15,1-6-10-15,3-4-7 0,1-2 8 0,1 2-7 16,-2-1 13-16,2 3-2 0,-4 0 6 0,-2 2-6 16,-4 5 0-16,-2 2-7 0,-3 7 2 0,-14 18-3 15,19-23 1-15,-19 23-2 0,0 0 4 16,0 0 1-16,0 0 0 0,0 0-1 0,-2 18-3 15,2-18 0-15,-16 40-3 0,4-11 4 0,-2 3-5 16,0 0 4-16,2-1-10 0,-1-2 2 0,6 0-16 16,2-6-4-16,6 0-17 0,-1-23-11 0,15 31-37 15,-15-31-29-15,35 21-72 0,-35-21-103 16,37-14-223-16,-4 14 12 0,-10-18 464 0</inkml:trace>
  <inkml:trace contextRef="#ctx0" brushRef="#br4" timeOffset="191588.7243">3450 11017 1177 0,'-22'-11'188'15,"22"11"-115"-15,0 0-8 0,0 0-3 16,-22-13-9-16,22 13-4 0,0 0-10 0,0 0-9 16,0 0-8-16,0 0-9 0,0 0-7 0,0 0-3 15,-7 22 0-15,7-22 6 0,2 27 2 16,1-11 4-16,-1 3-5 0,2 2 2 0,-3 2-6 15,0 4 3-15,-1 0-5 0,1-3 5 0,-2 1-5 16,-1 1 5-16,-1-1-6 0,1 2 3 0,-1-2-5 16,2-1 2-16,-1-1-3 0,1-4 3 15,1 0-5-15,0-19-10 0,3 26 25 0,-3-26-27 16,0 0 26-16,17 17-17 0,-17-17-14 0,22-5 15 16,-22 5-11-16,28-21 29 0,-10 1-10 0,-3-4 9 15,3-4-9-15,-1-2-7 0,0-3 5 0,0 1-8 16,0-1-1-16,-5 0-11 0,2 2-1 0,-3-2-10 15,2 3-4-15,-6-4-26 0,8 12-29 16,-14-10-45-16,16 22-53 0,-20-18-64 16,3 28-196-16,24-14-19 0,-24 14 320 0</inkml:trace>
  <inkml:trace contextRef="#ctx0" brushRef="#br4" timeOffset="191979.3523">3888 11126 963 0,'0'0'334'0,"0"0"-259"0,0 0-28 15,0 0 2-15,0 0 1 0,0 0 9 0,0 0-4 16,0 0-9-16,0 0-10 0,0 0-8 16,0 0-4-16,22-8-6 0,-22 8-2 0,19-17-6 15,-19 17-3-15,27-22-4 0,-27 22 0 16,33-25-3-16,-33 25 2 0,31-28-3 0,-31 28 3 15,29-28-3-15,-29 28 3 0,22-27-3 0,-22 27 4 16,15-20-2-16,-15 20 5 0,5-17-3 0,-5 17 3 16,0 0 0-16,-15-22 2 0,15 22 3 0,-20-8 1 15,20 8 4-15,-30 0 1 0,30 0 0 0,-34 12-4 16,16-1-1-16,-1 3-5 0,2 4 3 16,-3 4-3-16,2 5 5 0,-2 2-4 0,1 5 5 15,-1 2-6-15,5-1 3 0,0-1-6 16,7-6 0-16,4-3-4 0,4-4 2 0,5-3-6 15,-5-18 5-15,23 30-4 0,-2-20 1 0,7-4-4 16,4-4-7-16,8-4-12 0,3-6-13 0,9 0-20 16,1-9-15-16,12 7-34 0,-9-14-38 0,21 17-60 15,-21-22-84-15,22 8-173 0,-5 7-26 16,-13-19 365-16</inkml:trace>
  <inkml:trace contextRef="#ctx0" brushRef="#br4" timeOffset="192541.8713">4840 10927 798 0,'0'0'151'16,"0"0"-49"-16,0 0-8 0,0 0-10 0,0 0-23 16,-23-4-22-16,23 4-17 0,-21 16-7 0,21-16 3 15,-30 26-3-15,13-6 7 0,-8-1-3 0,3 6 11 16,-7 1-3-16,1 8 9 0,-5-3-4 15,2 7 6-15,-4-4-10 0,4-1 3 0,-3-2-16 16,5-2 0-16,1-4-12 0,4-4-1 0,7-6-9 16,17-15-9-16,-20 21-29 0,20-21-37 0,0 0-42 15,0 0-26-15,0 0-13 0,9-23-4 0,9 12 16 16,-8-11-15-16,8 2 13 0,-1-2 12 0,-1-2 47 16,1 0 53-16,-1 2 73 0,-3-5 54 0,-2 7 38 15,-3-2 34-15,-5-4 13 16,-3 26-2-16,0-38 1 0,0 38-21 0,-6-23-7 15,6 23-10-15,0 0-19 0,0 0-17 0,0 0-23 16,0 0-18-16,0 0-18 0,0 0-8 0,-11 17-8 16,11-17-1-16,8 25-5 0,0-7-1 0,1 2-8 15,4-2-1-15,1-1-6 0,3-4 2 0,3-1-2 16,0-2-2-16,2-1-10 0,-1 0-9 16,2 1-19-16,-2-4-11 0,4 3-17 0,-7-6-28 15,13 11-47-15,-31-14-81 0,45 11-161 0,-22-4-157 16,-23-7 126-16,44 15 417 0</inkml:trace>
  <inkml:trace contextRef="#ctx0" brushRef="#br4" timeOffset="194383.5612">5809 11005 618 0,'0'0'65'15,"0"0"-3"1,0 0-1-16,-19 20-4 0,19-20-4 0,0 0-7 16,-4 24-7-16,4-24-5 0,-2 22-2 15,2-22-8-15,0 25-5 0,0-25-6 0,1 29-2 16,-1-29-6-16,2 35 3 0,-1-18-5 15,-1 5 3-15,0-4-5 0,0 1 7 0,-1-1 4 16,1-1 13-16,0-17 4 0,-1 27 8 0,1-27-7 16,0 0-6-16,0 0-7 0,0 0 2 0,0 0 8 15,0 0 9-15,0 0 11 0,18-13-3 0,-13-7-8 16,4 0-14-16,-3-7-7 0,2-1-13 0,-2-3 5 16,2-3-9-16,-3 3 7 0,1 0-7 0,-2 6 11 15,0 2-3-15,-1 0 8 0,0 2-3 16,-2 1 3-16,2 2-6 0,-3 18 2 0,5-31-6 15,-5 31 1-15,5-19-5 0,-5 19 2 16,0 0-2-16,0 0-1 0,0 0 0 0,0 0 0 16,0 0-1-16,0 0 2 0,21 1 0 0,-21-1-2 15,21 12 2-15,-21-12-10 0,28 10-10 0,-7-3-23 16,-21-7-33-16,46 4-53 0,-46-4-84 16,52-13-153-16,-18 10-109 0,-11-14 137 0,19 21 338 15</inkml:trace>
  <inkml:trace contextRef="#ctx0" brushRef="#br4" timeOffset="195321.1018">6405 10598 1150 0,'0'0'224'0,"-17"-1"-198"15,17 1-12-15,-19 8 7 0,19-8 4 0,-16 18 5 16,16-18-5-16,-18 34 6 0,7-13 0 0,3 6 10 15,-1-1-8-15,2 9-18 0,-1-3 24 0,2 5-33 16,0-2 27-16,1 1-9 0,-1-1-10 0,0 1 5 16,0-2-10-16,0-1 7 0,-2 0-11 15,1-1 9-15,1-3-7 0,0-2 2 0,1-8-3 16,5-19 0-16,-6 29-6 0,6-29 2 0,0 0-4 16,0 0-1-16,0 0 2 0,0 0 0 0,0 0 2 15,24-1 0-15,-24 1 1 0,25-30-2 16,-8 6 3-16,1-3-5 0,1-1 5 0,3-1-4 15,-2 5 4-15,-1 1-6 0,-1 4 7 16,-3 2-6-16,-15 17 4 0,25-24-3 0,-25 24 2 16,20-15 0-16,-20 15-1 0,0 0 1 0,0 0-2 15,18 4 3-15,-18-4-2 0,0 0 2 0,10 29-3 16,-10-29 2-16,6 32-8 0,-5-12-4 0,2 1-13 16,-5-1-5-16,5 5-16 0,-6-4-6 0,8 3-13 15,-5-24-4-15,10 35-11 0,-10-35-1 0,17 24-13 16,-17-24-8-16,27 16-10 0,-27-16-4 15,30 6-3-15,-30-6 5 0,32-5 18 16,-32 5 7-16,35-13 29 0,-18 3 0 0,4-2 10 16,-3-5 0-16,-1 1 7 0,1-4 19 0,-3 1 10 15,1-2 22-15,-3-2 15 0,-2 4 24 0,-1-3 34 16,-4 4 21-16,-3-2 31 0,-3 20-1 0,0-33 4 16,0 33-16-16,-7-28-5 0,7 28-13 0,-11-18-2 15,11 18-15-15,0 0-11 0,-18-5-14 16,18 5-14-16,-19 2-5 0,19-2-11 0,-22 12-3 15,22-12-12-15,-27 24 2 0,14-7-7 0,0 3 3 16,1 1 0-16,2 5 4 0,1-1-3 0,0 6 5 16,1-1-7-16,3-1 0 0,2-3-9 15,5-4 1-15,1-5-7 0,-3-17 4 0,17 22-3 16,-17-22 0-16,26 10 1 0,-8-10 3 16,3-3 0-16,2-2 1 0,1-4 0 0,2-2-4 15,-2-6 2-15,2-1-3 0,0-5 4 0,0-2-5 16,-2 0 3-16,-1-2-3 0,-1 3 4 0,-1 1-5 15,-2 3 1-15,-3 0-7 0,0 3-2 0,-16 17-6 16,18-26 2-16,-18 26-1 0,0 0 5 0,0 0 1 16,0 0 3-16,0 0 2 0,0 0-2 0,-19 23 3 15,3 1-3-15,-4 7 7 0,-1 9-6 16,-4 6 9-16,1 6-9 0,-3 6 12 0,-1 5-18 16,-2 5-11-16,1 7 20 0,-3 1-17 15,2-4 26-15,2-2 10 0,1-10-14 0,3-5 14 16,3-7-10-16,4-6 10 0,1-7-10 0,3-3 6 15,3-6-9-15,3-5 2 0,7-21-4 0,-9 19-2 16,9-19-2-16,0 0 1 0,0 0 1 0,0 0 1 16,9-30 4-16,-3 9-4 0,2-6 5 15,1-5-7-15,0-3 6 0,1-1-6 0,0-3 5 16,1-2-6-16,-3 0 7 0,2-3-7 0,0-2 8 16,1-2-8-16,1-5-5 0,3 0 21 0,3-2-20 15,0 2 18-15,1 5-5 0,2 4-11 0,0 7 7 16,1 4-15-16,0 5-8 0,-4 0-26 0,5 13-33 15,-11-10-28-15,17 21-31 0,-15-17-54 16,23 20-100-16,2-4-200 0,-13-11 32 16,18 20 434-16</inkml:trace>
  <inkml:trace contextRef="#ctx0" brushRef="#br4" timeOffset="195993.0408">7337 11015 1116 0,'-16'-21'182'0,"16"21"-104"16,0 0-26-16,0 0-7 0,0 0 7 0,0 0 0 15,0 0-1-15,0 0-10 0,0 0-13 0,0 0-9 16,-16 20-7-16,16-20 5 0,-13 30-5 0,5-9 4 16,0-2-3-16,-1 4 3 0,1-4-5 0,3-1 3 15,5-18-8-15,-9 27 0 0,9-27-4 0,0 0-1 16,2 22-3-16,-2-22 1 0,0 0 0 16,0 0 1-16,23 7 1 0,-23-7 0 0,22-10 0 15,-22 10-1-15,25-19 2 0,-25 19-6 16,29-29 3-16,-13 11-3 0,-1 0 4 0,-3 0-1 15,-12 18 3-15,19-31-3 0,-19 31 3 0,13-29-2 16,-13 29 2-16,9-28-2 0,-9 28 3 0,5-27-3 16,-5 27 3-16,3-27-4 0,-3 27 4 0,-2-21-4 15,2 21 6-15,0 0 3 0,0 0 1 16,0 0 3-16,0 0-4 0,0 0-2 0,0 0-2 16,0 0-1-16,0 0-2 0,0 0 1 0,8 23-1 15,-8-23 5-15,9 25 1 0,-9-25 2 0,13 24-4 16,-13-24 0-16,18 20-5 0,-18-20 1 15,24 19-2-15,-24-19 2 0,27 12-1 0,-27-12 1 0,31 4 1 16,-14-4 2-16,2-3 4 0,0-1 2 16,-1-4 2-16,1-2-2 0,-1-2-4 15,0-1 0-15,-1-3 1 0,-17 16-2 0,28-29 3 16,-28 29-3-16,18-27 0 0,-18 27-2 0,11-23 1 16,-11 23-1-16,0 0-1 0,10-18-1 0,-10 18 0 15,0 0 0-15,0 0-1 0,0 0 0 0,0 0-1 16,0 0 0-16,-7 27-3 0,1-9 0 0,-2 5-3 15,0 4 5-15,-2 0-4 0,0 2 7 16,1 2-6-16,0 0 4 0,3-1-6 0,0-3 1 16,5-2-14-16,1-25-6 0,6 32-17 0,-6-32-5 15,19 19-17-15,-19-19-16 0,28 10-27 16,-28-10-39-16,37-3-79 0,-37 3-110 0,29-29-156 16,-1 23 87-16,-15-22 405 0</inkml:trace>
  <inkml:trace contextRef="#ctx0" brushRef="#br4" timeOffset="196368.0472">7958 10921 1433 0,'-27'4'123'0,"27"-4"-48"0,0 0-17 0,0 0-13 16,-11 17-19-16,11-17-3 0,0 0-3 16,11 21 2-16,-11-21 0 0,0 0 0 0,23 17-4 15,-23-17-3-15,27 5-4 0,-10-4 0 16,0-3-5-16,3-2 1 0,-1-3-2 0,4-2-4 15,2-2 1-15,-1-2-3 0,0 0 2 0,-1 1-4 16,-3-1 4-16,-2 1-2 0,-18 12 3 0,30-23-2 16,-30 23 1-16,19-17-2 0,-19 17 4 0,0 0-3 15,0 0 2-15,0 0 1 0,-2-16-4 0,2 16-2 16,-20-3-2-16,3 4-3 0,-1 4 2 16,-3 2 4-16,-2 3 0 0,0 3 3 0,-2 2-3 15,0 3 7-15,-1 3 0 0,-1 2 8 0,2 1 4 16,1 2 5-16,2 0-7 0,5-1 1 15,3-2-12-15,3 0-1 0,6-1-5 0,4-4-1 16,5-1-7-16,-4-17 1 0,22 22-8 0,-5-16-5 16,7-3-11-16,4-4-8 0,9-1-11 0,0-9-16 15,13 6-33-15,-10-19-54 0,21 21-97 16,-20-24-113-16,9 4-148 0,9 11 133 0,-16-22 380 16</inkml:trace>
  <inkml:trace contextRef="#ctx0" brushRef="#br4" timeOffset="196696.2233">8722 10763 1278 0,'-28'-4'286'0,"8"13"-189"0,-8-6-37 0,6 6-15 15,-1-3-23-15,4 5-27 0,-3 0 24 0,4 1-32 16,-2 2 33-16,20-14-9 0,-29 21-2 16,29-21 3-16,-17 22-4 0,17-22 1 0,-8 21-3 15,8-21-1-15,2 18-2 0,-2-18 0 0,0 0-2 16,21 22 2-16,-21-22 1 0,25 10 4 0,-25-10 2 15,32 9-1-15,-15-7 0 0,0 2-4 16,0 0-3-16,0-1-3 0,-17-3-1 0,30 11 0 16,-30-11-1-16,22 17 4 0,-22-17-2 0,11 21 3 15,-11-21-2-15,5 23 4 0,-5-23-3 0,-6 25 2 16,6-25-3-16,-15 27 2 0,15-27-2 0,-23 30 2 16,7-13 0-16,-1-2 2 0,0 1-3 15,0-1 2-15,0-2-8 0,-1-3-5 0,18-10-16 16,-34 15-12-16,34-15-33 0,-27 3-51 15,27-3-102-15,0 0-206 0,-14-17-129 0,14 17 103 16,2-34 456-16</inkml:trace>
  <inkml:trace contextRef="#ctx0" brushRef="#br4" timeOffset="197494.5713">9442 10798 1115 0,'0'0'203'0,"0"0"-129"15,0 0-42-15,0 0-6 0,0 0-5 0,0 0-7 16,0 0-8-16,-6 19-21 0,0-2 25 0,-1 3-14 16,-1-2 22-16,-1 5 5 0,0-1-6 0,1 2 8 15,-1 0-3-15,3 3 9 0,-3-3-7 16,4 2 3-16,0-5-13 0,3 0 1 0,2-4-10 15,0-17-1-15,7 22-4 0,-7-22 1 16,18 10-2-16,-18-10 2 0,30-1 0 0,-12-6-1 16,1-4 1-16,1-3-1 0,-1-1 2 0,2-2-3 15,-2-1 3-15,-2 0-5 0,2-1 6 0,-3-2-5 16,-1 2 4-16,-1-2-3 0,-1 3 2 0,-1 1-2 16,-12 17 2-16,18-29-2 0,-18 29 1 0,11-19 0 15,-11 19 2-15,0 0-1 0,0 0 2 0,0 0 0 16,0 0 0-16,0 0 0 0,0 0-2 15,0 0 2-15,-2 27-3 0,2-27 3 16,-5 33-2-16,3-14 5 0,-1 2-2 0,3 0 5 16,1-1-5-16,3 1 3 0,1-2-3 0,2-2 3 15,-7-17-2-15,22 27 4 0,-22-27 0 0,31 13 5 16,-13-12 1-16,2-3 2 0,4-4-1 0,-1-4-5 16,0-5-1-16,-1 0-7 0,-2-3 1 15,0-2-4-15,-3 0 3 0,-3-1-4 0,-1 1 5 16,-4-2-5-16,-1 2 5 0,-5 0-6 0,0 0 5 15,-3 1-5-15,0 0 0 0,-1 1-8 0,1 18-15 16,-7-31 20-16,7 31-37 0,0 0 23 0,-8-17-33 16,8 17-10-16,0 0-21 0,0 0-17 0,0 0-34 15,0 0-54-15,0 0-44 0,0 0-95 0,0 0-80 16,0 0 199-16,0 0 208 0</inkml:trace>
  <inkml:trace contextRef="#ctx0" brushRef="#br4" timeOffset="197689.2011">10271 10687 1042 0,'0'0'154'0,"0"0"-53"0,0 0-30 16,-16 22-10-16,16-22-15 0,-15 19 1 15,15-19 1-15,-20 31 4 0,7-13 4 16,3 7-40-16,-2-1 30 0,2 5-35 0,-1-5 10 16,1 3 3-16,1-3-20 0,1 0 1 0,3-3-5 15,2-4 1-15,3-17-6 0,1 23-14 0,-1-23-5 16,0 0-12-16,22 23-30 0,-22-23-14 0,23 1-43 15,-19-18-58-15,21 14-102 0,1-11-216 0,-13-16 26 16,18 13 457-16</inkml:trace>
  <inkml:trace contextRef="#ctx0" brushRef="#br4" timeOffset="197861.1422">10308 10340 1410 0,'-33'10'81'15,"16"2"-60"-15,17-12-21 0,-23 18 0 0,23-18-24 16,0 0-28-16,-4 23-47 0,4-23-45 0,0 0-60 16,0 0-55-16,26-6-171 0,-1 12 131 15,-15-23 299-15</inkml:trace>
  <inkml:trace contextRef="#ctx0" brushRef="#br4" timeOffset="198070.2161">10699 10301 1314 0,'-29'27'103'0,"23"-3"-27"0,-9-7-2 0,10 10 4 16,-8-3-28-16,6 6-8 0,-5 0-16 0,3 5 2 15,-3 1-9-15,2 2 5 0,1 1-15 0,-2 1 3 16,1 1-11-16,-1 1-15 0,1 1 22 16,0-1-24-16,-1-2 21 0,2-6-13 0,1 0-14 15,0-8 3-15,6-2-13 0,-3-5-7 0,6-1-30 16,-1-18-33-16,4 19-55 0,-4-19-74 0,0 0-149 15,0 0-111-15,10-23 203 0</inkml:trace>
  <inkml:trace contextRef="#ctx0" brushRef="#br4" timeOffset="198243.6675">10467 10673 1566 0,'0'0'100'0,"0"0"-56"31,0 0-17-31,0 0-13 0,2 17-8 0,-2-17 0 16,26-4-3-16,-8-3 0 0,5-2-3 0,3-2-10 16,-1-4-24-16,8 4-36 0,-7-12-44 0,14 16-59 15,-19-21-84-15,17 11-164 0,-2 5-66 16,-12-14 285-16</inkml:trace>
  <inkml:trace contextRef="#ctx0" brushRef="#br4" timeOffset="198574.2574">11155 10084 1563 0,'-22'30'113'0,"2"-17"-52"0,4 11-25 15,-5-1 21-15,3 9-42 0,-4 2 20 0,1 8-7 16,-3 2-8-16,2 3 14 0,-1 2-12 0,2 2 5 16,3-1-13-16,2-2 5 0,2-3-16 0,4-5-3 0,2-3 0 15,1-2 0-15,5-3 0 0,0-2 0 16,3-3 0-16,1-4-9 0,2-4 15 0,-4-19-6 15,12 25-2-15,-12-25-2 0,0 0 0 16,26 15-2-16,-26-15 1 0,23-5 0 0,-23 5 1 16,26-19 1-16,-26 19 4 0,30-31-3 0,-17 12-5 15,-1 0 22-15,0-1-21 0,-2 1 21 0,0 1-12 16,0 1-3-16,-1-1 3 0,1 1-4 0,0 0 1 16,-10 17-1-16,18-25 2 0,-18 25-2 0,0 0 1 15,0 0-3-15,0 0 0 0,0 0 0 16,0 0-6-16,13 26-1 0,-13-6-14 0,-1-1-11 15,4 4-23-15,-3-23-24 0,3 42-56 0,-3-42-102 16,12 33-109-16,-6-14-211 0,-6-19 56 0,41 30 492 16</inkml:trace>
  <inkml:trace contextRef="#ctx0" brushRef="#br4" timeOffset="199111.3583">12669 10311 461 0,'6'-18'170'0,"-10"0"-127"0,-3-4 1 0,1 3 19 16,-5-5 13-16,4 4 10 0,-7-5-15 0,14 25 38 15,-32-45 3-15,32 45 0 0,-33-41-17 0,33 41-20 16,-34-39-14-16,34 39-5 0,-36-31 7 16,36 31-22-16,-37-15-6 0,20 16 2 0,-4 2-6 15,2 7-6-15,-3 5-5 0,0 8 3 0,-1 5-3 16,1 7 5-16,0 6 6 0,2 8-25 0,-1 4 15 16,3 6-22-16,-1 4 0 0,1 0 7 15,2 1-11-15,1-2 7 0,1-6-14 0,2-2 3 16,2-5-20-16,1-2-17 0,2-3 15 15,0-5-29-15,5-2 17 0,-4-11-22 0,7 5-29 16,-1-31-16-16,0 38-7 0,0-38-3 0,6 20-20 16,-6-20-65-16,0 0-35 0,18-1-50 0,-17-17-89 15,21 19 357-15</inkml:trace>
  <inkml:trace contextRef="#ctx0" brushRef="#br4" timeOffset="199283.2488">12092 10674 1629 0,'-21'10'99'16,"21"-10"-39"-16,-21 27-20 0,21-27-7 0,-6 25-19 16,6-25-6-16,0 0-8 0,14 21 0 0,-14-21 1 15,26 6-1-15,-5-8 0 0,5-4-5 0,4-5-8 16,3-5-14-16,5 2-23 0,-4-12-32 0,11 9-27 16,-11-16-42-16,19 16-49 0,-18-22-77 15,12 4-198-15,2 12 31 0,-17-18 394 0</inkml:trace>
  <inkml:trace contextRef="#ctx0" brushRef="#br4" timeOffset="199486.3693">12744 10079 1417 0,'-15'28'245'0,"-9"-13"-161"0,8 11-37 16,-5-1 21-16,7 9-37 0,-2 2 9 0,1 7-16 15,-1 1-12-15,2 4 6 0,-3 1-12 0,1 2 4 16,0 0-13-16,0 0 7 0,3-4-9 0,1-3 5 15,2 1-14-15,0-2-16 0,5-2 10 0,-1-4-29 16,5-1 18-16,-4-10-48 0,10 4-5 0,-5-30-26 16,12 40-74-16,-12-40-63 0,0 0-287 15,31 15 47-15,-31-15 359 0</inkml:trace>
  <inkml:trace contextRef="#ctx0" brushRef="#br4" timeOffset="199861.3963">12720 10595 1506 0,'0'0'61'0,"-13"28"-32"15,13-28 0-15,-1 27-6 0,1-27-9 0,12 23-12 16,-12-23 8-16,24 15 5 0,-7-10 4 0,-17-5 4 16,37 4 3-16,-17-7 2 0,6 3 0 0,-3-4-1 15,3-1-10-15,-3-2-8 0,-1-1-5 0,-4 1-3 16,-18 7-1-16,29-18 1 15,-29 18 0-15,21-21 1 0,-21 21-3 0,9-21 3 16,-9 21-3-16,2-25 0 0,-2 25-6 0,-6-25 1 16,6 25-4-16,-15-24 2 0,15 24-2 0,-26-22 5 15,26 22-2-15,-29-15 4 0,29 15 2 0,-30-1 5 16,30 1 2-16,-34 15 3 0,16-1 4 0,-2 3 0 16,2 6 7-16,0 1-2 0,1 5 6 0,0 2-7 15,3-1 1-15,2 1-9 0,5-3 0 16,3 0-7-16,4-1-14 0,5-3 22 0,4-2-26 15,3-6 21-15,-12-16-16 0,34 23-7 0,-15-18-8 16,8-2-4-16,1-7-11 0,7 2-19 0,-4-15-39 16,16 13-59-16,-19-27-97 0,22 4-265 15,-5 8 5-15,-11-13 283 0</inkml:trace>
  <inkml:trace contextRef="#ctx0" brushRef="#br4" timeOffset="200064.5778">13449 10455 1141 0,'-32'40'337'0,"-7"-18"-263"0,8 10-14 16,-9-1-12-16,6 6-4 0,-4 1-19 0,4 3 5 15,-3-1-6-15,6 3-10 0,1-4 18 16,6-3-36-16,5-6 14 0,3-8-33 0,9-3-8 16,7-19-4-16,-5 26-14 0,5-26 4 15,0 0-9-15,0 0-5 0,18 6-28 0,-18-6 14 16,22-17-31-16,-17-7-53 0,14 9-66 0,-7-7-136 15,-3-11-71-15,15 14 325 0</inkml:trace>
  <inkml:trace contextRef="#ctx0" brushRef="#br4" timeOffset="200205.1735">13178 10696 872 0,'-9'-22'256'0,"9"22"-49"0,-7-21-44 15,7 21-25-15,0 0-24 0,0 0-24 0,0 0-25 16,0 0-20-16,0 0-15 0,0 0-11 0,0 0-7 16,1 22-2-16,-1-22-4 0,0 0-4 0,24 18-2 15,-24-18-2-15,26 8-8 0,-26-8-8 0,34 3-17 16,-15-5-13-16,7 3-22 0,-4-8-23 0,12 12-31 15,-12-19-55-15,24 20-137 0,-9-9-235 16,-3-8 62-16,11 13 396 0</inkml:trace>
  <inkml:trace contextRef="#ctx0" brushRef="#br4" timeOffset="200548.9693">13923 9916 1323 0,'-24'3'80'0,"24"-3"-28"0,0 0-6 0,-21 20-2 16,21-20-20-16,-19 17-14 0,19-17-9 0,-21 20 1 15,21-20-3-15,-19 23 1 0,19-23-2 0,-15 27 1 16,15-27-2-16,-9 27 2 0,9-27-11 16,0 25-6-16,0-25-21 0,13 20-11 15,-13-20-21-15,24 10-24 0,1-2-37 0,-25-8-72 16,45-20-166-16,-9 17-65 0,-16-18 288 0</inkml:trace>
  <inkml:trace contextRef="#ctx0" brushRef="#br4" timeOffset="200689.5643">14115 9914 1166 0,'-2'21'227'0,"-22"-14"-106"0,13 15-26 0,-11-5-23 16,10 7-20-16,-3 0-33 0,4 3-7 0,1-3-11 15,4 0 2-15,3-1-14 0,1-3-10 0,7 0-14 16,-5-20-64-16,18 33-18 0,-18-33-122 15,22 7-307-15,-22-7 59 0,20 17 275 0</inkml:trace>
  <inkml:trace contextRef="#ctx0" brushRef="#br4" timeOffset="201189.5963">11758 9905 1192 0,'-19'8'23'0,"19"-8"-11"0,-27 21-6 16,27-21 4-16,-22 30-7 0,13-13 0 0,1 2-8 15,2-1 3-15,3 2-14 0,3-20-15 0,2 34-28 16,-2-34-23-16,15 23-22 0,-15-23-18 0,28 13-14 15,-28-13-113-15,26-7-77 0,8 14 210 16</inkml:trace>
  <inkml:trace contextRef="#ctx0" brushRef="#br4" timeOffset="201345.8597">11975 9867 1143 0,'-20'11'231'0,"3"10"-168"0,-4-2-32 15,5 5 1-15,0-3-12 0,4 2-7 16,2-1-23-16,0-3-15 0,10 5-58 0,0-24-101 0,0 0-290 16,12 29-44-16,-12-29 280 15</inkml:trace>
  <inkml:trace contextRef="#ctx0" brushRef="#br4" timeOffset="201955.4729">5011 10541 1269 0,'0'0'43'0,"0"0"-40"0,0 0-1 0,0 0 3 15,0 0 3-15,-23 19-1 0,23-19 0 0,-14 17-6 16,14-17-1-16,-19 23-5 0,19-23-9 0,-11 26-24 15,11-26-18-15,-3 21-22 0,3-21-26 0,3 20-35 16,-3-20-57-16,0 0-174 0,28 9 26 0,-28-9 344 16</inkml:trace>
  <inkml:trace contextRef="#ctx0" brushRef="#br4" timeOffset="202099.5013">5162 10513 1388 0,'-25'13'155'0,"0"6"-121"15,-1-3-25-15,1 3-1 0,3-4-6 16,4 1 1-16,2 1-23 0,-1-6-20 0,9 8-42 16,-12-16-60-16,24 14-140 0,-4-17-244 0,0 0 54 15,0 0 438-15</inkml:trace>
  <inkml:trace contextRef="#ctx0" brushRef="#br4" timeOffset="202678.8443">1218 10930 967 0,'3'-24'290'0,"-3"24"-227"16,0 0-32-16,7-19-9 0,-7 19 2 16,7-17-1-16,-7 17-6 0,0 0-7 0,0 0-4 15,0 0 1-15,0 0-1 0,0 0 1 0,0 0-5 16,3 28 3-16,-3-28-7 0,-3 30 5 0,3-30-4 16,-1 33 1-16,1-33-7 0,1 26-4 0,-1-26-16 15,5 21-12-15,-5-21-28 0,0 0-39 0,32 21-91 16,-32-21-231-16,0 0-38 0,42-9 335 0</inkml:trace>
  <inkml:trace contextRef="#ctx0" brushRef="#br4" timeOffset="202809.1167">1446 10772 1418 0,'-21'14'127'0,"21"-14"-132"16,-28 32 14-16,28-32-43 0,-11 28-1 15,11-28-28-15,4 27-82 0,-4-27-132 0,0 0-250 16,13 28 60-16,-13-28 467 0</inkml:trace>
  <inkml:trace contextRef="#ctx0" brushRef="#br4" timeOffset="203705.5789">14081 10947 1773 0,'0'0'59'0,"0"0"-42"0,0 0-19 16,0 0-3-16,0 0-9 0,0 0-9 0,-11-24-9 15,11 24-13-15,11-19-17 0,-11 19-23 16,14-21-61-16,6 24-115 0,-20-3-249 0,17-25 0 16,3 23 357-16</inkml:trace>
  <inkml:trace contextRef="#ctx0" brushRef="#br4" timeOffset="204268.1683">14781 10263 947 0,'0'0'57'0,"1"20"-27"0,-1-20 6 0,-8 24 14 16,8-2 13-16,-7-2-3 0,6 11-3 15,-6-1-11-15,3 11 5 0,-6-1-16 0,5 5 0 16,-4-4-19-16,3 1 3 0,-3 0-14 16,2-2 6-16,-1-3 2 0,1-2-31 0,1-1 27 15,0-3-34-15,2-2 1 0,-2-8-14 0,9 1-48 16,-3-22-60-16,7 20-159 0,-7-20-157 0,0 0 27 16,26 8 435-16</inkml:trace>
  <inkml:trace contextRef="#ctx0" brushRef="#br4" timeOffset="204799.4233">14487 10287 1603 0,'0'0'162'0,"-23"10"-135"0,23-10-21 15,0 0-6-15,0 0 1 0,30 1 5 0,-6-1 6 16,6-5 3-16,8-1 0 0,0-4-1 0,1 1-9 15,1-5-2-15,0 2-4 0,0-1 2 0,0 0-4 16,-2 0-14-16,-2 3 15 0,-2 0-16 0,-1 1 31 16,-6 2-13-16,-2 0 14 0,-5 0-12 0,-3 1-3 15,-17 6 3-15,24-9-1 0,-24 9 2 16,0 0 0-16,17-2 1 0,-17 2 0 0,0 0 0 16,0 0 0-16,0 0-1 0,4 23-11 0,-4-23 9 15,-4 28-11-15,-1-10 27 0,-1 5-15 0,-3 1 14 16,-2 5-13-16,0 4-5 0,-3 0 6 15,0 5-6-15,0 2 9 0,0 0-7 0,-1 0 11 16,2-3-6-16,-1-2 7 0,3-5-6 0,3-2 1 16,2-2-7-16,2-6 4 0,4-3-3 15,0-17 1-15,10 24-4 0,-10-24 3 0,21 15-3 16,-21-15 1-16,24 5 1 0,-24-5 0 0,29-6 1 16,-12-2 0-16,3-1 1 0,0-3-3 0,0-4 4 15,-1-1-3-15,-1-1 3 0,-1-2-3 0,-2 3 3 16,0 1-2-16,-15 16 6 0,23-29-1 0,-23 29 4 15,16-25-3-15,-16 25-1 0,9-17-3 16,-9 17-1-16,0 0-1 0,0 0 0 16,0 0 0-16,0 0 0 0,0 0 0 0,0 0-1 15,6 26 2-15,-7-9-4 0,-1 3 3 0,-3 4-10 16,0 1 1-16,1 1-12 0,0-3-3 0,1 1-11 16,2-3-3-16,5 1-24 0,-4-22-16 0,13 35-27 15,-13-35-55-15,25 24-67 0,-25-24-135 0,20-2-144 16,3 11 113-16,-23-9 392 0</inkml:trace>
  <inkml:trace contextRef="#ctx0" brushRef="#br4" timeOffset="205190.0527">15420 10554 1543 0,'0'0'34'0,"-20"28"-16"0,20-28-3 0,-5 24 3 16,5-24-3-16,9 20-2 0,-9-20 2 0,24 16 7 16,-24-16 1-16,32 9-4 0,-12-8-9 0,2-1-4 15,1-2 1-15,4-2 0 0,-1-2 1 0,5-1-3 16,-1-3-1-16,1-2-4 0,-4 0 2 0,0 0-3 16,-2-1 3-16,-6-1-2 0,-19 14 2 15,27-25-1-15,-27 25 2 0,12-21-1 16,-12 21 3-16,-1-18-2 0,1 18 2 0,-12-17-4 15,12 17 1-15,-25-14-3 0,25 14 1 0,-33-8-3 16,13 8 1-16,-3 2 0 0,-2 2 1 0,1 6 4 16,-2 1 2-16,1 5 7 0,-1-1 3 0,3 6 6 15,-1-2-4-15,3 3 4 0,-1 0-8 16,4 3 2-16,2 0-8 0,3 0 3 0,4-1-9 16,5-2 3-16,2-2-7 0,5 1 2 0,5-4-9 15,3 0-24-15,7-3 21 0,3-4-42 0,6 1 17 16,0-12-35-16,12 7-30 0,-9-21-31 0,21 19-93 15,-16-25-78-15,9 2-179 0,10 12 36 16,-13-24 433-16</inkml:trace>
  <inkml:trace contextRef="#ctx0" brushRef="#br4" timeOffset="205502.5743">16089 10477 1303 0,'-21'15'144'0,"-14"-11"-62"16,10 12-10-16,-7-8-8 0,8 9-10 0,-3-2-16 15,5 2-7-15,-1-3-8 0,7 2-3 0,16-16-10 16,-24 28-2-16,24-28-9 0,-9 22 3 16,9-22-4-16,6 16 4 0,-6-16 0 0,20 11 5 15,-20-11 4-15,31 6 2 0,-12-6 0 16,3 2-4-16,-1-4-2 0,1 2-2 0,0-1 0 16,-1 1-1-16,-4 1-1 0,-17-1-2 0,22 5 1 15,-22-5 1-15,0 0 4 0,0 0 3 0,6 26-2 16,-6-26-1-16,-12 26-5 0,12-26 0 15,-27 33-6-15,9-14-17 0,-2 1 22 0,0-1-29 16,0 0 23-16,-1-3-12 0,4 0-7 0,0-5-6 16,17-11-21-16,-20 15-29 0,20-15-47 0,0 0-77 15,0 0-142-15,0 0-168 0,0 0 27 0,34 5 454 16</inkml:trace>
  <inkml:trace contextRef="#ctx0" brushRef="#br4" timeOffset="205877.5981">16189 10650 1518 0,'-20'8'88'0,"20"-8"-44"0,0 0-17 0,0 0-3 16,0 0-10-16,0 0-4 0,17 15 5 15,-17-15 3-15,27-4 2 0,-9 2-4 0,1-4-9 16,1 0-4-16,3-3 0 0,0 1-2 0,-1-1 2 15,0 1-2-15,0-1 1 0,-2 1-2 0,-1-1 3 16,-1 1-3-16,-18 8 2 0,28-17-3 16,-28 17 3-16,17-17-1 0,-17 17 4 0,8-17 1 15,-8 17 2-15,-6-18-3 0,6 18-1 16,-20-19-5-16,20 19 0 0,-34-17-6 0,13 9 3 16,-3 4-1-16,-3 2 3 0,-1 4 5 0,-2 4 5 15,-1 6 8-15,-4 1 1 0,2 8 10 0,-2 2 1 16,4 3 5-16,-1 3-2 0,3 4 3 0,3 2-13 15,4 1-21-15,4 0 0 0,5 1 0 0,7-6 0 16,6-2 0-16,7-5 0 0,9-6 0 0,6-3 0 16,7-7 0-16,8-1 0 0,10-9-15 15,10 0-36-15,5-14-41 0,19 13-95 16,-19-17-310-16,25-3-105 0,-3-1 25 0</inkml:trace>
  <inkml:trace contextRef="#ctx0" brushRef="#br4" timeOffset="206737.0499">17295 10505 1415 0,'0'0'55'0,"0"0"-26"0,-20 17-5 0,20-17-3 16,0 0-4-16,-17 25-11 0,17-25 6 0,-14 30 0 15,7-10 6-15,-4 1-7 16,0 3-1-16,-2 3-8 0,1 2 9 0,-2-1-3 16,2 0 11-16,-1-2 9 0,3 0-34 0,3-8 29 15,3-1-38-15,4-17 15 0,0 0 1 0,7 18-4 16,-7-18 2-16,0 0 2 0,25-6 0 0,-25 6 2 15,23-24 19-15,-10 4-35 0,3-4 34 0,2-2-33 16,-1-1 10-16,2-1 7 0,0-1-9 0,-1 1 7 16,-2-1-10-16,-1 4 5 0,-3-1-7 15,-3 2 6-15,0 1-3 0,-2 3 7 0,-2 0-4 16,-5 20 4-16,6-25-3 0,-6 25 3 0,0 0 1 16,0 0 4-16,0 0 3 0,0 0 1 0,0 0-1 15,0 0-4-15,0 0 0 0,0 0 1 16,-17 27 9-16,17-27 2 0,-3 19 5 0,3-19-5 15,2 17-1-15,-2-17-5 0,0 0 1 0,27 19 0 16,-10-15 4-16,3-4 2 0,7-1-2 16,4-5-5-16,4-2-5 0,3 0-4 0,-1-2-2 15,-1 1 2-15,-4-1-4 0,-1 1 4 0,-6 2-3 16,-3 2 2-16,-5 2 0 0,-17 3 1 0,20-2-1 16,-20 2 0-16,0 0 3 0,0 0 1 0,0 0 3 15,0 0 1-15,0 0-1 0,0 0-4 0,0 21 0 16,0-21-5-16,-14 24 2 0,6-7-3 15,8-17 2-15,-23 35-3 0,11-17 1 16,1 3-8-16,0 1-2 0,2 1-9 0,1-2 0 16,4 2-12-16,0-3-2 0,9 3-33 0,-5-23-19 15,17 37-30-15,-17-37-61 0,32 22-53 0,-32-22-173 16,31-7-54-16,5 9 156 0</inkml:trace>
  <inkml:trace contextRef="#ctx0" brushRef="#br4" timeOffset="206955.7966">18084 10479 1442 0,'-25'6'93'0,"25"-6"-36"0,-30 27-8 15,16-8-4-15,-1-2-16 0,4 4-2 0,-1-2-3 16,2 5 5-16,0-1-9 0,2 3 0 16,-1-1-13-16,4-1 0 0,2-2-6 15,0-3 2-15,3-2-7 0,0-17 2 0,6 23 4 16,-6-23-40-16,0 0 14 0,21 14-37 0,-4-8-30 15,-17-6-26-15,31-16-95 0,-22-8-104 0,9-3-177 16,9 11 35-16,-12-22 420 0</inkml:trace>
  <inkml:trace contextRef="#ctx0" brushRef="#br4" timeOffset="208652.331">18246 10336 1376 0,'-24'15'169'0,"24"-15"-96"15,0 0-22-15,5 24 0 0,-5-24-7 0,0 0-2 16,19 20-3-16,-19-20 1 0,18 20-8 0,-18-20-2 16,15 25-11-16,-15-25-1 0,11 32-6 15,-8-14 1-15,-2 1-4 0,-1 1 0 0,-1-1-6 16,-2 0 2-16,0 1-7 0,-2-3 4 0,-1 1-3 16,0 0 3-16,-2-1-2 0,8-17 3 0,-16 30-4 15,16-30 2-15,-13 21-2 0,13-21 1 0,0 0 0 16,0 0-1-16,-16 17 0 0,16-17-1 15,0 0-2-15,0 0 0 0,0 0 0 16,0 0 1-16,16-21 3 0,-16 21-2 0,21-26 4 16,-21 26-4-16,27-34 3 0,-12 13-4 0,1 2 4 15,1-1-4-15,1 0 5 0,-2 2-3 0,1-2 3 16,-1 3-2-16,-16 17 1 0,28-29-2 0,-28 29-2 16,24-21-7-16,-24 21-1 0,20-14-5 0,-20 14 1 15,17-7-2-15,-17 7-3 0,0 0-1 0,22 2 2 16,-22-2 3-16,0 0 1 0,22 10-1 15,-22-10-4-15,17 11-1 0,-17-11-1 0,18 13-3 16,-18-13-12-16,19 12-6 0,-19-12-9 0,21 13 5 16,-21-13 10-16,26 12 14 0,-26-12 10 15,26 11 8-15,-26-11 3 0,28 9 2 0,-28-9 0 0,25 11 2 16,-25-11 4-16,18 12 11 0,-18-12 7 16,0 0 10-16,0 0 3 0,17 23 0 0,-17-23 0 15,0 0-3-15,-14 21-5 0,14-21-5 16,-15 19-7-16,15-19 0 0,-17 24-6 0,17-24 3 15,-22 27-3-15,22-27 3 0,-25 30-4 0,25-30 3 16,-25 32-5-16,25-32 1 0,-22 29 1 0,22-29 0 16,-16 23-5-16,16-23-15 0,-10 16 11 0,10-16-19 15,0 0 17-15,0 0-1 0,0 0 1 0,0 0 0 16,0 0 1-16,0 0 19 0,16-16-15 16,-16 16 15-16,20-28-16 0,-9 10-3 0,2-1 2 15,0-1-3-15,0-2 4 0,-1-1-5 0,-1 0 5 16,-2 0-4-16,-1 0 4 0,0 0-4 15,0 0 5-15,0 0-5 0,-1 0 3 0,2 3-3 16,-9 20 4-16,12-29-4 0,-12 29 2 0,0 0-2 0,0 0 3 16,0 0-1-16,0 0-2 0,0 0 0 15,0 0-1-15,0 0-1 0,0 0 2 0,17 6 2 16,-17-6-2-16,0 0 1 0,24 19-1 16,-24-19 1-16,27 11-1 0,-10-7 1 0,3-3 0 15,2-1 0-15,3-1 0 0,3-3 1 0,1 2-1 16,4-3 0-16,-1 0 1 0,-2 0-3 0,-1 0 2 15,-1 2 0-15,-3-1 0 0,-4 0 0 0,-4 2 0 16,-17 2 0-16,25-3 0 0,-25 3 1 16,0 0 0-16,0 0 1 0,0 0 0 0,0 0 0 15,0 0 0-15,0 0 0 0,0 0-1 0,-22 3 0 16,22-3 0-16,-28 7 0 0,28-7-1 0,-28 11 3 16,28-11 3-16,-34 16 3 0,17-7 1 15,0 4 1-15,17-13-3 0,-32 29 0 0,18-11-4 31,-2 1 2-31,1 2-6 0,1 2 3 0,0 1-6 16,3 2 5-16,3 1-5 0,2 0 5 16,2-3-4-16,4-1 3 0,4-4-4 0,4-1-14 15,-8-18 24-15,26 27-23 0,-9-19 25 0,2-3-8 16,7-4-1-16,2-3 0 0,3-7-8 0,6 0 6 16,-2-7-8-16,0-3 26 0,3-2-15 0,-3-5 14 15,2 0-15-15,-3 0-8 0,-2-1 2 0,-4 2-5 16,-7 2 7-16,-5 0-2 0,-5 2 8 0,-6 1-2 15,-4-2 3-15,-4 0-4 0,-3-1 3 16,-4 1-5-16,-4 0 4 0,-1 3-5 0,-4 5 4 16,1 4-2-16,-3 5 4 0,1 6 1 15,-2 4 1-15,0 5 3 0,0 2-3 0,1 2 3 16,3 3-4-16,2 1 2 0,3-1-5 0,6 0 1 16,7-17-3-16,-3 27 3 0,3-27-3 0,16 21 2 15,-16-21-2-15,33 14 2 0,-10-12 0 16,0-2 0-16,4-1 0 0,1-2 0 0,0-2 0 15,0 0 0-15,-1 0 2 0,-3 0 1 0,0 2 0 0,-3 0 0 16,-4 1-2-16,-17 2 0 0,23-1 0 16,-23 1-1-16,0 0 2 0,0 0 0 0,0 0-2 15,15 21 2-15,-15-21-1 0,-4 22 0 0,4-22-1 16,-12 29 1-16,3-12-4 0,0 2 4 0,-2 1-3 16,-2-1 4-16,2-1-9 0,2-1 5 15,9-17-5-15,-17 30 4 0,17-30 0 0,-11 20 3 16,11-20-2-16,0 0 0 0,0 0-1 0,0 0 0 15,0 0 0-15,0 0 1 0,0 0 1 0,25-7 1 16,-25 7 3-16,26-30-4 0,-10 14 4 0,-1-4-1 16,1 0 7-16,-1-1 0 0,-2 1 6 0,-1 1-2 15,-2 0-8-15,-1 1-5 0,-2 0 0 16,-2 0 0-16,1-1 0 0,-1 3 0 16,-5 16 0-16,7-27 0 0,-7 27 0 0,0 0 0 15,7-17 0-15,-7 17 0 0,0 0 0 0,0 0 0 16,26-15 0-16,-26 15 0 0,35-9 0 0,-11 4 0 15,4 0 0-15,0 0 0 0,4 2-12 0,-2-2-7 16,4 1 3-16,-1-1-1 0,3 1 2 0,-1-1-2 16,1 0 3-16,0 0 4 0,-1 3 4 15,-2-3-1-15,-4 1 2 0,-4 1-1 0,-3-1-1 16,-22 4 1-16,26-3 1 0,-26 3 1 0,0 0 4 16,0 0 2-16,0 0 5 0,0 0 4 0,0 0 3 15,0 0 1-15,0 0-1 0,-23 13 1 16,23-13-2-16,-32 12 1 0,11-6-4 0,1 3-1 15,-2 1-2-15,-2 1 0 0,-3 1-2 0,0 1 1 16,-1 2-1-16,1 3 2 0,1 1-2 16,1 1-5-16,5-1 0 0,3-2 0 0,17-17 0 15,-16 27 0-15,16-27 0 0,5 19 0 0,-5-19 0 16,25 13 0-16,-3-12 0 0,5-1 0 0,7-2 0 16,6-4 0-16,3 0 0 0,6-3 0 0,-1 0 0 15,4 0 0-15,3 0 0 0,-3 0 0 0,-3 2 0 16,-5 1 0-16,-4 2 0 0,-7 2 0 15,-7 2 0-15,-6 3 0 0,-20-3 0 0,0 0 0 16,12 20 0-16,-12-20 0 0,-21 28 0 16,3-9 0-16,-8 3 0 0,-4 2 0 0,-5 1 0 15,-4 1 0-15,-2 0 0 0,-2-1-3 0,3-3-14 16,-2 1-31-16,6-1 17 0,1-4-34 0,9 2 3 16,-1-13-17-16,27-7-39 0,-30 6-87 0,30-6-228 15,0 0-90-15,0 0 61 0,27-18 462 16</inkml:trace>
  <inkml:trace contextRef="#ctx0" brushRef="#br4" timeOffset="209511.7734">21396 10027 1041 0,'-11'-17'125'0,"11"17"-42"0,-1-22-10 16,1 22-23-16,0 0-17 0,9-19-9 0,-9 19 3 15,0 0 8-15,0 0 10 0,0 0 4 0,0 0-5 16,-5 22-6-16,5-22-7 0,-9 42 4 15,2-12-8-15,3 6 6 0,-3 3 9 0,3 5-28 16,-4-2 18-16,2 5-29 0,-2 0 2 0,0 3 10 16,-1 1-12-16,2-2 13 0,-1-2-13 0,-1-4 7 15,2-7-6-15,-1-2 5 0,2-6-8 0,3-3 4 16,3-4-5-16,0-21 1 0,6 26-1 16,-6-26 0-16,0 0-3 0,0 0 3 0,23 16-1 15,-23-16 1-15,0 0 1 0,24-11-2 16,-24 11 3-16,19-20-3 0,-19 20 3 0,18-31-2 15,-9 13 2-15,0-2-3 0,1-1 3 0,-1-1-5 16,2-1 5-16,0 2-4 0,2-2 5 0,-3 2-5 16,5 0 4-16,1 2-4 0,-16 19 2 0,31-29-1 15,-31 29 1-15,31-13-2 0,-31 13 1 0,25-1-1 16,-25 1-1-16,24 10 2 0,-24-10-2 0,20 27 2 16,-11-10-1-16,-1 2 3 0,-3 2-4 15,-1-3 4-15,-3 0-2 0,-3-1 3 0,2-17-2 16,-13 33 3-16,13-33-3 0,-25 31 3 15,5-16-3-15,-2-2 3 0,-3-1-2 0,-3-1 2 16,0-1-4-16,-2-1 4 0,0-3-3 0,1-1 2 16,2-1-3-16,2-4 1 0,4-1-2 0,4-3-6 15,17 4-10-15,-22-12-13 0,22 12-27 16,-8-17-27-16,8 17-31 0,12-24-52 0,15 23-71 16,-27 1-172-16,31-34-66 0,6 28 135 0</inkml:trace>
  <inkml:trace contextRef="#ctx0" brushRef="#br4" timeOffset="209902.3995">21867 10416 1058 0,'-24'-9'314'0,"24"9"-238"0,-22 8-31 16,22-8-3-16,-20 12-10 0,20-12 0 0,-17 20 1 15,14-4 10-15,3-16 1 0,-13 37 6 0,5-18-8 16,4 3-3-16,-2-2-8 0,2 3-1 0,1-2-6 15,2 2 1-15,-1-4-8 0,5-1-1 0,-3-18-10 16,8 29-1-16,-8-29-5 0,20 21 2 16,-20-21-5-16,30 11 3 0,-8-10 0 0,2-5-1 15,3-4 3-15,4-4-2 0,0-5 1 0,1-4-3 16,1 0 5-16,-3-4-5 0,0 3 4 16,-3-1-4-16,-2 2 5 0,-6 3-4 0,-4-2 3 15,-15 20-2-15,21-31 2 0,-21 31-1 0,11-24 0 16,-11 24 0-16,0 0 2 0,0 0-1 15,0 0 0-15,0 0-1 0,0 0-3 0,-18-6 2 16,18 6-3-16,-20 24 3 0,6-6-2 0,1 4 3 16,-3 1-3-16,3 0 3 0,2 0-4 0,2 1 3 15,3-1-8-15,2-1-2 0,6 0-16 0,-2-22-5 16,14 31-17-16,-14-31-11 0,32 22-34 0,-32-22-26 16,55 8-78-16,-36-26-120 0,15 4-194 0,6 0 10 15,-11-18 411-15</inkml:trace>
  <inkml:trace contextRef="#ctx0" brushRef="#br4" timeOffset="210089.9092">22626 10044 1443 0,'-36'-6'171'0,"36"6"-90"0,-30 13-29 0,30-13-18 16,-32 32-16-16,17-10-3 0,-2 8-8 15,2 3-5-15,-2 4 24 0,4 3-25 0,-2 1 23 16,2 1-13-16,2 0-11 0,1 1 5 0,4-1-9 15,0-2 2-15,3-1-21 0,1-6-13 0,7 4-48 16,-8-14-27-16,18 14-64 0,-15-37-45 16,19 40-55-16,-5-19-222 0,-14-21 89 0,40 20 354 15</inkml:trace>
  <inkml:trace contextRef="#ctx0" brushRef="#br4" timeOffset="210589.9363">22809 10355 1385 0,'-25'-6'96'0,"25"6"-34"0,-34 0-9 16,34 0-11-16,-31 12-12 0,31-12 4 15,-32 26 0-15,16-5 6 0,-4-1-5 0,6 8 3 16,-3-2-9-16,3 4 2 0,0-4-8 16,2 1-1-16,1-4-8 0,2-2 0 0,3-4-9 15,6-17 0-15,-2 25-7 0,2-25 1 0,0 0 0 16,15 17 0-16,-15-17 1 0,23-1-1 0,-23 1 0 15,31-16 0-15,-14 3 3 0,2-3-3 0,2-1 3 16,-1-1-6-16,-2-2 3 0,0 2-3 16,-2-1 3-16,-2 0-4 0,0-1 0 0,-2 2-7 15,-12 18-2-15,19-30-5 0,-19 30 1 0,14-17-2 16,-14 17 4-16,0 0 3 0,0 0 1 0,0 0 1 16,-6 19-5-16,-3-2 1 0,1 7-2 0,-3 5 9 15,-3 5-1-15,1 3 11 0,-3 4-6 0,0 2 8 16,-1 6-9-16,-2 1-22 15,-1 6 29-15,0 0-17 0,-3-3 21 0,1-2 13 16,-1-7-14-16,1 1 11 0,-1-6-5 0,4-4 3 16,2-6-10-16,4-6-1 0,3-6-4 0,10-17 5 15,-13 18 4-15,13-18 6 0,0 0 1 0,0 0-3 16,0 0-2-16,-9-22-6 0,11 4 1 0,0-4-6 16,2-5 5-16,2-1-7 0,0-1 6 0,0 0-5 15,-1 1 5-15,0-1-6 0,-1-1 1 16,1-4-15-16,4 0-5 0,-3-2-23 0,6 3-20 15,-5-5 17-15,8 14-43 0,-10-6 15 0,12 18-57 16,-15-13-71-16,19 11-130 0,-3 6-153 16,-9-14 138-16,18 21 349 0</inkml:trace>
  <inkml:trace contextRef="#ctx0" brushRef="#br4" timeOffset="210949.342">22875 10515 1453 0,'-38'8'158'16,"38"-8"-92"-16,0 0-21 0,0 0-10 0,0 0-7 15,25-1 5-15,-25 1 9 0,37-16-7 16,-16 4-6-16,3 2-11 0,-1-2-7 16,2 1-6-16,-1 0-2 0,-2 0-3 0,-1 0 1 15,-1 2-1-15,0-1 2 0,-3-1-3 0,0 0 2 16,0 0-1-16,-17 11 1 0,22-17 0 0,-22 17 1 15,0 0-1-15,10-25 3 0,-10 25-2 0,-9-18 0 16,9 18 0-16,0 0 0 0,-27-19-1 0,27 19 1 16,-28 1 1-16,10 5 3 0,-1 6 7 15,-6 5 2-15,0 5 8 0,-4 2-20 0,1 4-3 16,-3 2 0-16,4 5 0 0,1-1 0 0,1-3 0 16,6-3 0-16,5-5 0 0,6-5 0 0,8-18 0 15,1 28 0-15,-1-28 0 0,22 18 0 0,-5-14 0 16,7-4 0-16,2-5 0 0,10-1-15 0,2-6-40 15,14 5-42-15,-5-20-87 0,30 5-369 16,-12 0-64-16,3-2 92 0</inkml:trace>
  <inkml:trace contextRef="#ctx0" brushRef="#br4" timeOffset="211903.3739">23756 10311 1211 0,'-25'15'190'0,"-3"-18"-103"0,10 12-18 0,-5-7-21 16,5 8-15-16,-3-4-13 0,3 5-1 0,-2 0-2 16,3 2 7-16,0 1-2 0,4 6 6 0,-2-2-7 15,4 6 2-15,-1-1-7 0,4 2 3 0,0 1-5 16,3-2 3-16,3-1-6 0,2-2 0 0,4-3-7 16,-4-18 1-16,15 29-5 0,-15-29 3 0,25 18-3 15,-25-18 2-15,34 7-1 0,-15-7 0 0,3-5 0 16,0-2-2-16,1-5 2 0,2-3-4 0,0-3 2 15,2-2-6-15,-2-3 1 0,1-1-6 0,1-3 6 16,-4 0-2-16,-3 2 7 0,-3 1-3 16,-2 1 8-16,-5 2-6 0,-3 3 4 0,-2 1-3 15,-3 0 3-15,-2 17-3 0,-1-30 3 0,1 30-2 16,-7-21 2-16,7 21-1 0,0 0 1 0,-18-12 0 16,18 12 1-1,0 0 1-15,-25 5-1 0,25-5 1 0,-17 10 0 0,17-10-1 16,0 0-1-16,-13 19 0 0,13-19-3 0,0 0 2 15,0 0-2-15,16 20-1 0,-16-20 1 16,29 3 0-16,-10-4 1 0,4-3 0 16,3-1 0-16,1-1-1 0,1 0 1 0,1 0 0 15,-2 2 1-15,-1 1-1 0,-1-1 0 0,-5 2-1 16,-3 1 1-16,-17 1 1 0,21-1 0 0,-21 1 2 16,0 0 3-16,0 0 9 0,0 0 1 0,0 0 2 15,0 0-7-15,-17 14-4 0,17-14-3 0,-33 19 3 16,14-5 1-16,-1 3 7 0,1 1-2 15,-1 4 4-15,2 1-13 0,0 1-4 0,6-1 0 16,3-3 0-16,3-2 0 0,5-1 0 0,1-17 0 16,11 27 0-16,-11-27 0 0,30 18 0 0,-9-13 0 15,3-4 0-15,6-3 0 0,1-4 0 16,3-5 0-16,0-2 0 0,1-4 0 0,-2-2 0 16,-1 0 0-16,-4 0 0 0,-4-1 0 0,-3 1-4 15,-5 3 3-15,-16 16 0 0,24-26 3 16,-24 26-2-16,11-17 3 0,-11 17-2 0,0 0-1 15,0 0 0-15,0 0 0 0,0 0 0 0,-17-7 0 16,17 7 0-16,-18 14 0 0,18-14 0 0,-22 29 0 16,10-12 0-16,0 2 0 0,2 2 0 0,1-2 0 15,3-2 0-15,6-17 0 0,-2 26 0 0,2-26-21 16,0 0-5-16,29 18-6 0,-29-18-3 16,38-5-6-16,-16-6-16 0,12 3-41 0,-11-19-54 15,20 18-111-15,-19-15-240 0,7-7-25 16,7 10 238-16</inkml:trace>
  <inkml:trace contextRef="#ctx0" brushRef="#br4" timeOffset="212081.6236">24766 9962 1422 0,'-23'12'128'0,"15"12"-52"16,-11 0-22-16,8 7-12 0,-2 1-21 0,0 3 2 15,-2 1 10-15,-2 5-26 0,-1 2 22 0,-3 3-27 16,0-4 1-16,2-3 3 0,-1-2-14 15,3-5-3-15,5 0-24 0,-1-9-21 0,10 5-50 16,3-28-88-16,-15 17-373 0,15-17 18 16,0 0 230-16</inkml:trace>
  <inkml:trace contextRef="#ctx0" brushRef="#br4" timeOffset="212252.7443">24525 10213 1793 0,'0'0'111'0,"0"0"-64"0,0 0-21 0,0 0-20 16,20-1-7-16,-20 1 0 0,27-4-13 16,-10 6-14-16,-17-2-20 0,36 1-32 0,-36-1-44 15,44 8-95-15,-44-8-218 0,31-1-138 0,-5 7 120 16,-26-6 455-16</inkml:trace>
  <inkml:trace contextRef="#ctx0" brushRef="#br4" timeOffset="213274.7224">1105 12007 816 0,'10'-23'246'0,"-10"23"-135"16,0 0-24-16,0 0-20 0,0 0-9 15,0 0 3-15,0 0-3 0,0 0-7 0,0 0-9 16,0 0-12-16,0 0-11 0,0 0-9 0,0 0-4 15,0 0 0-15,0 0-1 0,-11 29 10 0,6-10 17 16,1 5-26-16,-3 3 29 0,0 2-32 16,-3 2 5-16,0 3 4 0,3 0-10 0,-1 2 5 15,-1 2-10-15,2 0 7 0,-1 2-12 0,1-1 7 16,1-1-11-16,0-8-1 0,6 0-17 0,-1-9-19 16,12 5-39-16,-11-26-41 0,23 38-104 0,-23-38-94 15,19 5-169-15,8 2 89 0,-16-24 407 0</inkml:trace>
  <inkml:trace contextRef="#ctx0" brushRef="#br4" timeOffset="213477.8815">1408 12206 1422 0,'-22'-25'72'0,"22"25"-22"0,0 0-3 0,-18-11 3 16,18 11 3-16,0 0-10 0,0 0-21 0,-18 6-12 15,18-6-10-15,-13 24 0 0,7-3-2 0,0 4 5 16,0 3-5-16,0 3 8 0,1 2-6 15,0 1 7-15,1 0-7 0,1-4 3 0,2-2-7 16,1-2 5-16,2-4-8 0,2-3-1 0,2 0-19 16,-6-19-18-16,17 24-35 0,-17-24-29 15,26 12-61-15,-26-12-92 0,13-27-245 0,9 16 12 16,-12-21 425-16</inkml:trace>
  <inkml:trace contextRef="#ctx0" brushRef="#br4" timeOffset="213634.1287">1378 11888 1486 0,'-24'4'24'0,"6"2"-13"0,18-6-12 15,-24 7-2-15,24-7-16 0,0 0-29 0,0 0-63 16,0 0-64-16,0 0-57 0,0 0-108 16,0 0-73-16,36 1 235 0</inkml:trace>
  <inkml:trace contextRef="#ctx0" brushRef="#br4" timeOffset="213852.9331">1685 11785 1008 0,'-12'21'43'0,"16"-1"8"0,-3-3 15 0,9 11 24 16,-10-7 1-16,11 11-2 0,-11-3-35 0,8 10-2 15,-5-5 7-15,4 7-38 0,-6-5 28 0,3 7-35 16,-3-2-6-16,0 1 6 0,-2 2-15 15,0-2 8-15,-3-1-12 0,2-2 9 0,-1-2-22 16,1-3 2-16,3-1-17 0,-3-9-15 16,9 4-29-16,-7-28-48 0,13 34-99 0,-13-34-190 15,0 0-71-15,29 11 212 0</inkml:trace>
  <inkml:trace contextRef="#ctx0" brushRef="#br4" timeOffset="214118.5377">1992 12086 1316 0,'-32'8'221'0,"4"11"-168"15,-7-4-1-15,8 5-1 0,-3-4-6 0,5 4-2 16,0-4-14-16,4 3-2 0,-1 0-6 0,6-2 2 16,16-17-5-16,-24 27 2 0,24-27-8 0,-11 21-2 15,11-21-4-15,0 0-1 0,3 20-1 0,-3-20-1 16,0 0-2-16,29 21 4 0,-12-17-3 15,5 1 2-15,3-3-2 0,2-3-1 0,3 0-2 16,2-3 1-16,1 0-1 0,1-2-3 0,-1 1-5 16,-3-1-8-16,1 3-10 0,-6-5-11 0,4 5-6 15,-3-6-16-15,5 8-35 0,-9-13-47 0,20 18-121 16,-24-8-292-16,9-10 15 0,7 11 363 0</inkml:trace>
  <inkml:trace contextRef="#ctx0" brushRef="#br4" timeOffset="214477.9353">2337 12207 1600 0,'0'0'56'0,"-22"25"-29"16,22-25-1-16,0 0-6 0,1 17 2 16,-1-17 2-16,0 0 3 0,28 9 1 0,-9-6 1 15,1-6-4-15,6 0-6 0,1-6-4 0,3 1-7 16,2-6-2-16,0 0-4 0,1-2 0 0,-1 0-3 15,-3-1 3-15,-3 0-4 0,-3 1 3 16,-4-1-2-16,-2-2-13 0,-3 3 25 0,-6-1-24 16,-8 17 24-16,6-28-11 0,-6 28-4 0,-13-23 3 15,13 23-2-15,-29-18 2 0,8 12-1 16,-2 3-1-16,-3 3 1 0,-4 5 0 0,0 4 4 16,-3 4 2-16,2 3 5 0,1 3 14 0,2 4-21 15,1 2 24-15,2 7-21 0,4 0 7 0,3 2 7 16,2 0-8-16,5-1 4 0,4-3-8 0,4-1-7 15,6-4 0-15,5-2 0 0,6-4 0 0,4-5 0 16,6-4-4-16,3-4-10 0,6-3-14 16,0-4-15-16,9 1-20 0,-2-8-24 15,14 9-55-15,-14-22-92 0,27 9-295 0,-11 1-48 16,-3-7 252-16</inkml:trace>
  <inkml:trace contextRef="#ctx0" brushRef="#br4" timeOffset="215759.2617">1139 11537 869 0,'-27'4'59'0,"0"7"-4"15,-5 2 9-15,3 10-5 0,-11 3 15 0,8 13 11 16,-14-1-15-16,8 16 13 0,-12-3-16 0,8 15 20 15,-9-2-19-15,7 7-13 0,-4 0 3 0,9 4-32 16,5-2 6-16,8 1-7 0,5-4-22 16,9-7 7-16,9-5-15 0,12-10 9 0,9-4-11 15,13-7 7-15,10-3-18 0,9-6-14 0,13-5 9 16,3-12-67-16,21 2-26 0,-11-28-122 0,29 3-315 16,-4 1 12-16,-2-13 312 0</inkml:trace>
  <inkml:trace contextRef="#ctx0" brushRef="#br4" timeOffset="216686.7093">3705 12059 860 0,'0'0'116'0,"-2"-19"-75"0,2 19-2 0,0 0-7 0,0 0 34 0,0 0-9 0,0 0 8 16,0 0-18-16,0 0-14 0,-23-4-10 0,23 4-5 16,-12 19 16-16,7-2-28 0,-5 5 37 0,4 7-26 15,-5-1 17-15,6 8 6 0,-3-5-11 0,3 3 3 16,-1-4-17-16,2-2 2 0,0-4-13 0,3-2 3 15,1-22-7-15,3 27 1 0,-3-27-2 16,0 0 0-16,0 0 0 0,21 11 1 0,-21-11 1 16,0 0 0-16,22-16 3 0,-22 16-3 0,21-29 1 15,-9 10-3-15,-1-6 4 0,1 1-5 16,-1-2 6-16,0-3-6 0,-2 1 6 0,-1-1-6 16,-2 3 6-16,0 1-6 0,0 2-12 0,-1 5 30 15,-1 1-31-15,-4 17 32 0,5-22-16 0,-5 22 0 16,0 0 0-16,0 0 0 0,0 0-1 15,0 0-1-15,0 0 2 0,0 0 1 0,0 0-1 16,0 0 5-16,2 19 16 0,-2-19-29 0,1 29 34 16,2-10-31-16,-3-19 13 0,5 30 0 0,-5-30-5 15,11 25 1-15,-11-25-3 0,20 18 3 0,-20-18-1 16,27 12 1-16,-10-10 1 0,3-2 2 16,1-6 1-16,3-2 0 0,2-4 1 0,2-3-4 15,3-5 0-15,2 0-5 0,-3 0-12 16,-2 2 26-16,-3 0-28 0,-3 2 27 0,-3-1-11 15,-2 3-1-15,-17 14 1 0,23-20-2 0,-23 20 0 16,0 0-1-16,0 0 0 0,0 0 0 0,0 0-4 16,2 19-4-16,-7-1-9 0,-4 4-13 0,-1 4 26 15,-5 3-21-15,2 3 31 0,-3 1-9 0,3 3-6 16,-1-4 4-16,3 0-13 0,2-6 1 16,6 1-19-16,-2-9-12 0,13 3-28 0,-8-21-19 15,19 20-31-15,-19-20-26 0,35 0-37 16,-35 0-51-1,38-37-194-15,0 28 109 0,-19-26 325 0</inkml:trace>
  <inkml:trace contextRef="#ctx0" brushRef="#br4" timeOffset="217032.4255">4555 11933 1164 0,'-17'-5'109'15,"17"5"-28"-15,-22 6-10 0,22-6-2 0,-23 12-14 16,23-12-10-16,-20 22-9 0,20-22-3 0,-22 33-4 15,12-13 0-15,0-1 12 0,2 4-35 0,-1-1 27 16,3 4-29-16,0-1 10 0,4 2 5 16,-1-1-10-16,4 0 6 0,3-3-9 15,1-4 2-15,0-2-3 0,-5-17-3 0,17 24-4 16,-17-24 3-16,25 13-2 0,-25-13 1 0,34 3 1 16,-15-8-1-16,3-2 1 0,-1-3 0 0,1-4 1 15,1-2-3-15,-1-4 3 0,1 0-4 0,-1-2 4 16,-3 0-4-16,-2 1 4 0,-2 0-5 0,-1 3 5 15,-3 0-3-15,-11 18-12 0,16-27 25 0,-16 27-27 16,9-20 28-16,-9 20-14 16,4-17-1-16,-4 17-1 0,0 0-2 0,0 0-4 0,0 0-4 15,0 0-6-15,0 0-6 0,0 0-6 16,0 0 1-16,-18 26 11 0,18-26-35 0,-6 35 21 16,6-35-49-16,-6 44-13 0,6-44-26 0,1 46-56 15,-1-46-32-15,7 34-156 0,10-10-60 0,-17-24 262 16</inkml:trace>
  <inkml:trace contextRef="#ctx0" brushRef="#br4" timeOffset="217415.5951">5259 11872 938 0,'-35'-21'161'0,"35"21"-52"0,-29-2-14 0,29 2-14 15,-32 11-27-15,32-11-13 0,-35 22-11 0,19-5 1 16,-6 0 1-16,5 6 8 0,-2-3-1 0,4 7 3 16,-2-4-12-16,6 0-17 0,2-4 22 0,4 0-34 15,5-19 25-15,-3 31-18 0,3-31-7 0,9 27 2 16,-9-27-4-16,19 18 2 0,-19-18 0 0,30 8 0 16,-13-7 1-16,2-1-2 0,3-1 0 15,-1-2-1-15,0-1 1 0,1 0 0 16,-1 1-1-16,-3-1-1 0,-18 4 0 0,29-4-1 15,-29 4 1-15,20 0 0 0,-20 0-1 0,0 0 2 16,0 0 0-16,7 19 2 0,-7-19 0 0,-7 20 2 16,7-20-3-16,-15 27 2 0,15-27-4 0,-22 31 3 15,9-14-2-15,13-17 2 0,-29 32-2 0,29-32 3 16,-31 30-3-16,31-30 2 0,-26 25-6 16,26-25-1-16,0 0-11 0,-22 15-20 0,22-15-46 15,0 0-39-15,0 0-72 0,0 0-91 0,11-29-234 16,7 21 42-16,-11-18 420 0</inkml:trace>
  <inkml:trace contextRef="#ctx0" brushRef="#br4" timeOffset="217684.9415">5654 11880 1028 0,'0'0'278'0,"-20"8"-153"0,-2-5-32 0,22-3-4 16,-33 23-22-16,18-5-11 0,-9-4-10 16,6 8-3-16,-4-2-4 0,4 5 1 0,-4 0-12 15,5-1-12-15,0-1 12 0,2 1-26 0,5-2 21 16,2 0-17-16,5-5-3 0,3-17-1 16,6 28-3-16,-6-28 6 0,20 21-5 0,-20-21 0 15,33 11-5-15,-12-12-10 0,4-2-8 0,0-8-27 16,9 1-2-16,-5-9-21 0,12 7-41 15,-14-19-53-15,20 20-144 0,-16-14-263 0,1-6 57 16,6 11 403-16</inkml:trace>
  <inkml:trace contextRef="#ctx0" brushRef="#br4" timeOffset="217903.7056">6011 11553 1499 0,'-25'17'92'15,"11"11"-22"-15,-7-4-11 0,8 9-4 0,-5 1-15 16,3 4 6-16,-3 2-11 0,2 4 2 0,0-1-14 16,4 0-3-16,0 0-16 0,1 1 3 0,1-6 3 15,3 0-25-15,1-6 16 0,4-4-33 0,4 0-8 16,-1-9-29-16,11 6-14 0,-12-25-29 0,27 31-51 16,-27-31-53-16,31 5-185 0,-11-4-107 15,-20-1 150-15,46-16 358 0</inkml:trace>
  <inkml:trace contextRef="#ctx0" brushRef="#br4" timeOffset="218263.1017">6061 12018 1404 0,'-18'2'92'0,"18"-2"-44"0,0 0-3 0,0 0-6 15,0 0-13-15,-9 17-2 0,9-17 0 0,0 0 7 16,24 2 5-16,-5-3-1 0,0-5-2 0,5 1-12 15,0-3 0-15,2 0-7 0,1-1 0 0,-1 2-5 16,0-2-3-16,-1 1-4 0,-2 0 0 0,0 0-2 16,-2-2 1-16,-1 2-1 0,-1-2 1 15,-19 10-2-15,26-19 3 0,-26 19 0 16,12-18 3-16,-12 18 2 0,3-19 2 0,-3 19-2 16,0 0 0-16,-17-21-3 0,17 21-2 0,-23-10-1 15,23 10 0-15,-31-2-1 0,31 2-1 0,-30 7 0 16,30-7 0-16,-33 22 2 0,15-5-3 0,0 4 4 15,-2 5-4-15,2 2 5 0,0 2-5 0,2-1-8 16,1 1 22-16,4-2-24 0,3-2 23 16,3 0-9-16,5-6-8 0,2-1-2 0,-2-19-12 15,17 25-6-15,-17-25-5 0,34 10-1 0,-8-10-2 16,2-10-19-16,12 5-45 0,-11-23-73 0,26 21-130 16,-20-14-197-16,8-9-29 0,10 16 359 0</inkml:trace>
  <inkml:trace contextRef="#ctx0" brushRef="#br4" timeOffset="218622.497">6902 11837 1109 0,'0'0'265'15,"0"0"-156"-15,0 0-31 0,-17 0-14 0,17 0-24 16,0 0-9-16,-26 4-1 0,26-4-3 0,-21 6-3 16,21-6-1-16,-21 7-4 0,21-7-2 0,-20 11 0 15,20-11-2-15,-25 12 0 16,25-12 0-16,-25 17-3 0,25-17 1 0,-26 22-3 0,26-22 3 15,-19 23-3-15,19-23 0 0,-12 18-3 0,12-18-4 16,0 0-3-16,-2 21 2 0,2-21-3 16,0 0 3-16,17 15 0 0,-17-15-1 0,20 6 3 15,-20-6-2-15,25 3 0 0,-25-3-4 0,32 3 1 16,-15-1 1-16,0 0-2 0,-17-2 6 0,29 7-2 16,-29-7-2-16,25 9 1 0,-25-9 1 15,18 11-6-15,-18-11-9 0,0 0 13 0,13 24-11 16,-13-24 31-16,-5 22-14 0,5-22 10 0,-17 27-9 15,4-10-5-15,-4 0 3 0,-1 1-4 0,-3-1 2 16,0 0-7-16,1-1 0 0,3-1-8 0,0-6-10 16,17-9-12-16,-25 10-9 0,25-10-13 0,0 0-18 15,0 0-38-15,-22-18-77 0,22 18-189 16,21-16-177-16,-18-8 30 0,15 13 508 16</inkml:trace>
  <inkml:trace contextRef="#ctx0" brushRef="#br4" timeOffset="219060.026">7785 11594 764 0,'0'0'156'0,"0"0"-61"16,0 0 1-16,0 0-1 0,0 0-22 0,3 17-37 15,-3-17-12-15,-10 33-4 0,5-8 10 0,-5-1 2 16,4 9 8-16,-5 0-9 0,4 8 7 0,-4-1-12 16,4 4 6-16,-4 0-16 0,4 0 5 0,-2-3-3 15,2 0-34-15,2-3 16 0,-2-1-40 16,4 1-9-16,-4-7-12 0,9 4-21 0,-8-15-14 15,15 9-53-15,-9-29-53 0,0 0-256 0,25 27 25 16,-25-27 377-16</inkml:trace>
  <inkml:trace contextRef="#ctx0" brushRef="#br4" timeOffset="219263.1854">7592 12033 1391 0,'-22'-6'129'0,"22"6"-32"0,0 0-19 0,0 0-25 15,-18 4-22-15,18-4-18 0,0 0-9 0,0 0-3 16,0 0 0-16,27 0 2 0,-27 0 0 0,35-7-2 16,-12 1 0-16,4-3-3 0,2-2-5 0,0-3-16 15,6 2-25-15,-5-11-32 0,12 9-26 16,-11-15-34-16,16 16-42 0,-17-18-51 0,13 10-90 16,2 4-124-16,-21-18 233 0,20 22 214 0</inkml:trace>
  <inkml:trace contextRef="#ctx0" brushRef="#br4" timeOffset="219575.707">8144 11556 1234 0,'-21'15'142'0,"1"-6"-52"15,9 12-8-15,-7-6-18 0,7 9-7 0,-6-1-15 16,3 7-1-16,-2 1-14 0,4 4 5 0,-2 0-6 16,0 2 4-16,1 0-8 0,1 0 5 0,1-1-12 15,1-1 4-15,0-1-7 0,3-2-12 0,1-6 21 16,2-2-24-16,3-3 21 0,2-4-11 0,-1-17-7 15,10 25 1-15,-10-25-3 0,20 14 2 16,-20-14-1-16,27 1-4 0,-9-6 1 0,0-3-2 16,1-3-2-16,2-5 1 0,0-1-1 15,-3-2-5-15,1 1-9 0,-19 18 27 0,32-32-22 16,-32 32 27-16,25-29-11 0,-25 29-2 0,17-24 4 16,-17 24-4-16,0 0 0 0,17-21-4 0,-17 21-6 15,0 0-2-15,0 0-9 0,0 0 0 0,0 0-7 16,4 17-2-16,-3 0-16 0,-1-17-16 15,2 36-15-15,-2-36-39 0,3 39-33 0,-3-39-72 16,10 27-154-16,6-9-83 0,-16-18 218 0</inkml:trace>
  <inkml:trace contextRef="#ctx0" brushRef="#br4" timeOffset="219966.3372">8538 11920 947 0,'-22'-13'187'0,"-3"0"-47"0,25 13-17 16,-37-6-28-16,37 6-12 0,-36 3-11 0,36-3-15 16,-36 14-13-16,36-14-8 0,-34 27-10 0,19-8-1 15,-4 0-4-15,5 4 3 0,-1 3-4 0,4-2-12 16,2 0 22-16,4 0-28 0,1-3 21 16,4 1-14-16,4-4-6 0,-4-18 1 0,20 26-4 15,-20-26 2-15,34 14 0 0,-13-13 0 16,0-4 1-16,1-3-2 0,2-2 1 0,1-4-2 15,1-4 0-15,0-3-3 0,-2-2 1 0,-2-1-7 16,-2 1-11-16,-1-1 22 0,-4 1-21 0,-1 0 26 16,-4 1-8-16,-2 2-5 0,-8 18 7 0,10-29-5 15,-10 29 5-15,0-18-1 0,0 18 2 16,0 0 3-16,0 0-4 0,0 0 1 0,0 0-5 16,-18 2 0-16,18-2-1 0,-11 25 4 0,6-7-3 15,1 1 4-15,0 2-4 0,2-1 4 0,1 1-3 16,1-21-17-16,3 28 21 0,-3-28-37 0,13 16 18 15,-13-16-20-15,19 9-10 0,-19-9-12 0,34-4-16 16,-34 4-13-16,48-19-78 0,-33-9-90 16,18 3-271-16,1 5 18 0,-11-15 411 15</inkml:trace>
  <inkml:trace contextRef="#ctx0" brushRef="#br4" timeOffset="220138.3098">9028 11540 1398 0,'-20'5'128'15,"11"13"-47"-15,-8-2-23 0,6 8-13 16,-5 2-22-16,4 7-1 0,-4 2-11 0,4 6 8 16,0 1-10-16,1 4 9 0,0 0-14 0,1 3 6 15,1-2-23-15,1-6-21 0,5-2 22 16,-2-9-51-16,8 1-7 0,-11-11-40 0,19 15-153 16,-11-35-70-16,1 24-97 0,-1-24-36 0,0 0 435 15</inkml:trace>
  <inkml:trace contextRef="#ctx0" brushRef="#br4" timeOffset="220325.7822">8794 11860 1800 0,'0'0'95'16,"0"0"-42"-16,0 0-14 0,0 0-22 0,0 0-11 16,0 0-4-16,0 0-3 0,0 0 0 0,0 0 0 15,24 17-6-15,-24-17-7 0,33 7-13 16,-14-5-7-16,8 3-16 0,-2-7-14 15,13 11-49-15,-12-18-57 0,26 21-128 0,-13-14-284 16,7-6 67-16,14 11 381 0</inkml:trace>
  <inkml:trace contextRef="#ctx0" brushRef="#br4" timeOffset="220813.0052">10222 11566 627 0,'0'0'110'0,"3"-24"-1"0,-7 6 24 16,4 18-8-16,3-31-8 0,-3 31-28 0,-2-35-8 15,2 35 4-15,-6-35-44 0,6 35 36 0,-11-38-49 16,5 21 1-16,-6-1-5 0,0 1-22 0,12 17 12 15,-27-24-3-15,27 24 2 0,-31-10 3 16,14 13-6-16,-2 4 4 0,-1 4 3 0,-1 4 3 16,-2 6-3-16,1 3 4 0,-5 5 10 0,3 5-26 15,-3 5 21-15,0 3-26 0,3 4 5 0,0 4 7 16,2-2-12-16,2 2 8 0,3-1-11 0,2-2 8 16,4 1-9-16,5-4 6 0,3-3-13 0,3-2 1 15,6-3-5-15,2-8-35 0,7-1 8 0,-15-27-56 16,34 38-22-16,-34-38-48 0,42 23-91 15,-42-23-81-15,23-8-163 0,0 14 203 0,-21-25 300 16</inkml:trace>
  <inkml:trace contextRef="#ctx0" brushRef="#br4" timeOffset="221008.8533">9701 11857 1511 0,'0'0'135'16,"-23"12"-57"-16,23-12-24 0,0 0-15 0,0 0-12 15,0 0-6-15,0 0 0 0,24 8-2 0,-24-8-4 0,33-1-6 16,-13-4-5-16,7-1-4 0,1-2-6 0,5-3-9 16,0-4-16-16,3 3-18 0,-2-8-28 0,10 8-36 15,-12-16-46-15,19 17-84 0,-21-16-156 0,8-1-117 16,9 13 192-16,-19-22 324 0</inkml:trace>
  <inkml:trace contextRef="#ctx0" brushRef="#br4" timeOffset="221227.585">10430 11244 1189 0,'-30'12'371'0,"19"9"-296"0,-6-1-32 0,6 8 4 16,-5 1-16-16,4 6-21 0,-2 3 24 0,0 7-19 16,0 1 24-16,3 6-4 0,-3-4-16 0,2 4 0 15,-1-2-15-15,1 0 4 0,-1-4-11 0,4-4 2 16,1-1-16-16,2-5-1 0,6 1-18 0,-1-7 2 15,7-1-2-15,-5-11-45 0,13 6-8 0,-14-24-81 16,24 29-108-16,-24-29-124 0,0 0-123 16,40 10 277-16</inkml:trace>
  <inkml:trace contextRef="#ctx0" brushRef="#br4" timeOffset="221589.6459">10419 11744 1230 0,'-6'22'195'0,"6"-22"-134"16,0 0-12-16,0 0 3 0,0 0-4 0,0 0-12 15,24 23-6-15,-24-23-8 0,25 6-4 0,-8-5-2 16,4 0-3-16,-2-2 0 0,6 0 1 0,-2-4 2 16,2 2 1-16,0-4-2 0,-1 3-4 0,-1-1-5 15,0-4-4-15,-3 3 1 0,-1-1-4 0,-2-3 3 16,-17 10-1-16,29-18 1 0,-29 18-2 15,18-22 3-15,-18 22-3 0,8-24 3 0,-8 24-3 16,-3-23 1-16,3 23-4 0,-13-23 1 0,13 23-4 16,-24-17 0-16,24 17-1 0,-33-9 2 0,13 7 1 15,0 5 3-15,-2 4 5 0,0 3 3 0,0 4 8 16,-1 4 4-16,1 4 7 0,-1 4-4 0,1 4 3 16,1 0-9-16,3 2 2 0,2-2-9 0,5 0 1 15,3-3-9-15,4-4 3 0,7-3-8 16,-3-20 2-16,14 29-5 0,-14-29-2 15,34 15-7-15,-8-15-3 0,4-4-12 0,2-7-12 16,8 0-12-16,-1-10-20 0,13 5-46 0,-13-18-58 16,23 19-110-16,-21-5-265 0,6-13 46 0,10 13 401 15</inkml:trace>
  <inkml:trace contextRef="#ctx0" brushRef="#br4" timeOffset="221777.2288">11250 11512 1294 0,'-44'17'176'0,"16"16"-87"0,-9-7-28 16,7 9-3-16,-5-1-32 0,5 4-8 0,1-2-16 16,2 1 6-16,3-3-10 0,4-5 5 0,5-1-13 15,3-5-3-15,6-2-11 16,6-21-6-16,-7 30-16 0,7-30-13 0,0 0-30 16,0 0-28-16,0 0-34 0,0 0-40 0,21-6-64 15,-21 6-198-15,12-36 159 0,6 26 294 0</inkml:trace>
  <inkml:trace contextRef="#ctx0" brushRef="#br4" timeOffset="221935.9393">10951 11606 1307 0,'0'0'201'0,"0"0"-64"0,0 0-22 15,0 0-29-15,0 0-19 0,0 0-15 0,0 0-9 16,19 8-12-16,-19-8-23 0,17 30-8 0,-7-11 0 16,1 2 0-16,2-1 0 0,1 1 0 0,3-2 0 15,1-2 0-15,2-2-5 0,3-2-25 0,-3-6-9 16,5 2-19-16,-2-8-9 0,8 4-29 0,-11-17-63 15,22 20-176-15,-11-18-267 0,-2-5 43 16,10 7 463-16</inkml:trace>
  <inkml:trace contextRef="#ctx0" brushRef="#br4" timeOffset="225872.9674">11414 11187 1125 0,'0'0'13'0,"2"-22"-10"16,-2 22 0-16,7-23 5 0,-7 23 5 0,8-17 4 16,-8 17 13-16,0 0 7 0,9-21 10 15,-9 21 4-15,0 0-3 0,0 0-6 0,0 0-2 16,0 0-1-16,0 0 0 0,0 0-1 16,0 0-3-16,0 0-6 0,0 0-5 0,0 0-3 15,0 0-1-15,0 0 2 0,0 0-2 0,0 0-3 16,-14-19-2-16,14 19-3 0,0 0 0 0,0 0-2 15,0 0-1-15,0 0-3 0,0 0-2 16,0 0-1-16,0 0-3 0,0 0-1 0,0 0-1 16,0 0 1-16,0 0-1 0,0 0 1 0,0 0-1 15,26 17 2-15,-8-1-2 0,3 4 3 0,2 3-4 16,0 0 5-16,1 1-6 0,-2-1 5 0,-1 3-4 16,-3 0 4-16,-3 2-4 0,-4 1 5 0,-4 2-6 15,-3-1-12-15,-3 6 26 0,-6 2-25 16,-3 0 26-16,-5 5-7 0,-5-2-8 15,-5 3 10-15,-5 4-11 0,-2-2 10 0,-3 1-11 16,-1-1 11-16,0-4-9 0,-2-3 8 0,6-8-7 16,5-3 4-16,4-8-5 0,21-20-3 0,-23 26-15 15,23-26-24-15,0 0-41 0,0 0-31 0,0 0-39 16,3-28-78-16,16 3-249 0,0 7-17 0,-7-20 339 16</inkml:trace>
  <inkml:trace contextRef="#ctx0" brushRef="#br4" timeOffset="241576.7161">2479 10114 552 0,'0'0'53'0,"0"0"-30"16,0 0-12-16,0 0 10 0,0 0 14 0,2-19 18 15,-2 19 3-15,0 0 2 0,0 0-9 0,0 0 0 16,-4-17-3-16,4 17 1 0,0 0-5 15,0 0-4-15,0 0-3 0,0 0-1 0,-23-9-4 16,23 9-3-16,0 0-7 0,-23 10-1 0,23-10-3 16,-21 12 3-16,21-12 0 0,-21 16 2 0,21-16-3 15,-20 18 0-15,20-18-4 0,-17 17-2 16,17-17 17-16,-12 17-23 0,12-17 18 0,-11 18-37 16,11-18 13-16,-6 24-14 0,4-7 14 15,4 2 3-15,-1 2-5 0,2 2 6 0,1 0-6 0,1 0 6 16,0 0-6-16,1-4 4 0,1-2-3 0,-7-17 2 15,17 25-4-15,-17-25 3 0,25 14-2 0,-25-14 0 16,29 1 0-16,-29-1 0 0,31-15 1 16,-12 3-2-16,-2-3 4 0,1-5-5 15,-1-3 6-15,0-2-6 0,-1-3 5 0,-3-2-12 16,-1 1-1-16,-4-3 3 0,-1 6-32 0,-5-2 35 16,-1 4-22-16,-3 2 21 0,-3 3 9 0,-5 2-3 15,10 17 3-15,-26-27-5 0,9 17-2 0,-2 1-7 16,0 4 1-16,-2 0-12 0,4 9-18 0,-3-4-17 15,20 0-35-15,-30 17-33 0,24 2-39 16,6-19-88-16,-29 28-124 0,36 4 201 0,-7-32 176 16</inkml:trace>
  <inkml:trace contextRef="#ctx0" brushRef="#br4" timeOffset="242201.7634">2810 9986 536 0,'0'0'139'16,"0"0"-15"-16,0 0-31 0,0 0-24 0,0 0-19 15,-12 19-11-15,12-19-20 0,-13 29-5 0,4-8-7 16,-1 3 4-16,1 0 20 0,-1 5-9 16,0-3 18-16,3 3-28 0,-3-3 11 0,5 2-8 15,-2-1 6-15,3-1 8 0,0-4-10 0,2 1 1 16,2-23-5-16,0 31-1 0,0-31-6 0,3 17-1 15,-3-17-5-15,0 0-1 0,0 0-1 0,18 5 1 16,-18-5 4-16,0 0 5 0,24-22 2 16,-24 22 1-16,23-34 8 0,-8 13-7 0,-3-5 10 15,0 0-10-15,0-3 1 0,1 2 6 16,-4-1-32-16,2 4 32 0,-1-1-30 0,0 3 16 16,-3-1 5-16,2 4-6 0,-3 0 5 0,0 3-7 15,-6 16 5-15,11-30-4 0,-11 30 0 0,11-22-2 16,-11 22-2-16,0 0-1 0,17-20 1 0,-17 20 0 15,0 0 2-15,17-7-2 0,-17 7 2 0,0 0 1 16,19 5 0-16,-19-5 3 0,0 0-3 16,24 20 1-16,-24-20-2 0,16 23 2 0,-16-23-1 15,17 32 3-15,-9-15-3 0,-1 2 2 0,0 0-7 16,-1 3 5-16,0-1-7 0,-1 0-9 0,-1 1 30 16,0-1-31-16,-3 1 31 0,1-1-16 15,2 4-21-15,-3-4 5 0,3 2-5 0,-2-2 4 16,1-2-3-16,-3-19-14 0,8 28-27 0,-8-28-25 15,0 0-49-15,0 0-53 0,26 14-132 16,-26-14-145-16,12-19 155 0,7 14 308 0</inkml:trace>
  <inkml:trace contextRef="#ctx0" brushRef="#br4" timeOffset="244323.2793">11885 11872 1267 0,'28'-1'145'0,"-28"1"-62"16,0 0-27-16,0 0 1 0,0 0-10 0,0 0-13 16,0 0-4-16,0 0-7 0,0 0-1 0,0 0-5 15,0 0-8-15,0 0-7 0,0 0-5 0,-17-8-9 16,17 8-14-16,0 0-26 0,0 0-31 0,0 0-48 15,-21 1-59-15,28 16-85 16,-7-17-205-16,-18 22 39 0,22 3 343 0</inkml:trace>
  <inkml:trace contextRef="#ctx0" brushRef="#br4" timeOffset="246488.0615">12523 11393 826 0,'2'-19'57'0,"-2"19"-32"0,0 0-9 0,0 0 6 16,8-19 11-16,-8 19 12 0,0 0 13 16,0 0 4-16,0 0-5 0,0 0-1 0,10-17-9 15,-10 17-4-15,0 0-7 0,0 0-4 16,0 0-5-16,0 0-1 0,0 0-3 0,0 0-1 16,0 0-2-16,1 24 2 0,-1-24-3 0,-1 35 3 15,-3-9 10-15,3 4-35 0,-3 4 27 0,2 6-33 16,-1 3 8-16,0 3 10 0,-2 2-13 0,1 2 12 15,-2 1-13-15,0-2 11 0,0 0-12 0,0-5 10 16,0-4-11-16,0-3 9 0,2-8-14 16,1-6-4-16,5-5-8 0,-2-18-39 0,0 0-21 15,0 0-65-15,28 11-81 0,-28-11-237 16,12-28 22-16,9 16 290 0</inkml:trace>
  <inkml:trace contextRef="#ctx0" brushRef="#br4" timeOffset="247066.2478">12041 11535 1643 0,'-22'10'46'0,"5"-8"-14"16,17-2-13-16,0 0-15 0,0 0-4 0,0 0 7 15,18-16 4-15,1 3 7 0,6-3-1 16,4-4-1-16,5 0 13 0,5-4-35 15,3-1 27-15,6-1-29 0,2 0 7 0,6-1 8 16,2 2-5-16,-2 1 5 0,0 2-5 0,-5 3 0 16,-1 2-3-16,-4 4 0 0,-2 3-3 0,-5 2 2 15,-6 5-2-15,-5 2 4 0,-5 3 0 0,-5 3 1 16,-18-5-1-16,25 14 1 0,-25-14 1 0,17 18-3 16,-17-18 2-16,9 22-2 0,-9-22 3 15,5 28-4-15,-5-11 4 0,0 2-5 0,-3 1 4 16,0 0-3-16,-3 2 4 0,0 2-4 0,-3 3-13 15,2 1 28-15,-2 3-27 0,-2-1 27 0,3 3-9 16,-3 0-8-16,-1 2 7 0,2 1-7 16,0 0 9-16,2 0-9 0,0 1 8 0,1-2-8 15,1-4 6-15,0 0-6 0,2-7 6 0,3-6-5 16,1-18 3-16,5 17-1 0,-5-17 0 16,0 0 2-16,23-14-2 0,-23 14 3 0,28-32-1 15,-11 8 6-15,1-5-2 0,2-5 9 0,-1-1-8 16,1-3 8-16,-1 2-8 0,1 1 6 0,-3 0-6 15,-2 5 3-15,0 2-7 0,-2 4 3 0,1 4-5 16,-14 20 3-16,19-26-3 0,-19 26 2 0,0 0-1 16,0 0-1-16,0 0 1 0,0 0 0 0,0 0 1 15,0 0-2-15,15 27 3 0,-14-7-5 16,0 4 4-16,-1 3-5 0,2 2 6 16,-2 3-7-16,-2 2 3 0,1 4-12 0,-3 0 5 15,3 3-12-15,-2-3 6 0,3 1-12 0,-3-4 4 16,7 1-45-16,-7-8-4 0,12 4-20 0,-10-15-17 15,16 9-27-15,-15-26-97 0,19 8-252 0,-2-1-6 16,-17-7 326-16</inkml:trace>
  <inkml:trace contextRef="#ctx0" brushRef="#br4" timeOffset="247456.8771">13303 11692 1018 0,'0'0'96'0,"-16"26"-50"0,16-26-7 0,-10 23 3 16,10-23 1-16,5 20-9 0,-5-20-1 0,17 12-2 15,-17-12 2-15,28 5 0 0,-8-4-3 0,-2-6-8 16,7 3 8-16,-3-8 8 0,5 1-6 0,-3-7 4 16,3 0-19-16,-2-2-10 0,-1 0-8 0,-1 0 5 15,-4 0-5-15,-2 0 5 0,-4 1-3 0,-6 0 4 16,-7 17 3-16,2-26 6 0,-2 26 0 15,-12-17-1-15,12 17-7 0,-27-12-2 0,10 9-4 16,-3 0 0-16,-5 3 0 0,0 1 1 16,-3 3 0-16,-4 2 1 0,2 4 5 0,-4 1 3 15,2 7 7-15,1 1-1 0,1 3 5 0,6 2-8 16,3 3 6-16,4-2-9 0,5 3 4 0,4-3-9 16,4-1 4-16,6-3-9 0,3-3 3 15,8-1-6-15,-13-17 3 0,35 23-3 0,-8-16 2 16,4-4-5-16,6-3-5 0,5-3-13 0,0-6-24 15,10 4-33-15,-7-18-49 0,23 18-97 0,-22-19-224 16,15 0-68-16,6 5 145 0</inkml:trace>
  <inkml:trace contextRef="#ctx0" brushRef="#br4" timeOffset="247863.2432">14377 11563 1311 0,'0'0'96'0,"-1"-17"-34"16,1 17-15-16,0 0-1 0,0 0-3 0,0 0-13 15,0 0-8-15,0 0-9 0,0 0-5 0,-7 22-5 16,4-2 2-16,-3 6-7 0,-2 3 6 0,0 1-8 15,-2 2 7-15,0 0-5 0,0-1 4 16,-1-2-12-16,2-3 0 0,3-1-20 16,-1-7-9-16,8 3-26 0,-1-21-31 0,2 25-56 15,-2-25-68-15,0 0-211 0,0 0-26 0,17-21 281 16</inkml:trace>
  <inkml:trace contextRef="#ctx0" brushRef="#br4" timeOffset="248488.1933">14459 11389 1330 0,'-19'12'54'0,"19"-12"-27"0,0 0-9 0,0 0 4 16,0 0 4-16,9 19 4 0,-9-19 4 0,0 0 4 16,18 6 4-16,-18-6-3 15,17 9 12-15,-17-9-43 0,17 9 30 0,-17-9-38 16,18 16 11-16,-18-16 1 0,15 23-5 0,-15-23 4 15,9 28-5-15,-9-28 1 0,4 34-5 0,-3-15 2 16,-3 2-6-16,-1 0 6 0,-1 2-6 0,-3-1 4 16,0 0-3-16,0-2 2 0,1 2-3 0,-2-5 5 15,8-17-5-15,-8 28 3 0,8-28-2 0,0 0 0 16,0 0-2-16,-1 17 0 0,1-17 1 16,0 0 0-16,0 0 0 0,20-17 0 0,-20 17 1 15,21-27-2-15,-9 8 3 0,2-3-4 16,-1 0 4-16,3-1-4 0,-2-1 4 0,0 1-3 15,-1-1 5-15,-1 1-4 0,-2 4 4 0,0-1-3 16,-10 20 2-16,14-29-2 0,-14 29 2 0,0 0-2 16,11-18 3-16,-11 18 0 0,0 0-1 0,0 0 1 15,0 0-1-15,0 0 1 0,-3 24-3 16,3-24 3-16,-8 27-3 0,4-10 3 0,-1 0-3 16,0 1 3-16,1 1-3 0,0 0 3 0,3-3-4 15,1-16 4-15,3 28-3 0,-3-28 1 0,11 18-1 16,-11-18 1-16,19 11-1 0,-19-11 1 0,23 2 0 15,-23-2-1-15,31-9 2 0,-14 1-2 0,2-3 1 16,1-3-2-16,-1-1 3 16,0-5-3-16,1-1 5 0,-2-2-4 0,-1 0 4 15,-1 0-3-15,-1 1 4 0,-2 3-4 0,-2 2-10 16,-11 17 14-16,17-25-12 0,-17 25 34 0,0 0-15 16,0 0 19-16,0 0-18 0,0 0-2 0,0 0-4 15,0 0-19-15,0 0 25 0,-6 32-27 0,-1-8 26 16,-3 3-11-16,-1 3-6 0,1 1 4 0,-1 2-9 15,1 0 4-15,1-1-10 0,0-3-1 16,4 0-19-16,1-9-14 0,8 4-36 0,-4-24-34 16,14 33-76-16,-14-33-97 0,0 0-207 0,30 10 34 15,-30-10 403-15</inkml:trace>
  <inkml:trace contextRef="#ctx0" brushRef="#br4" timeOffset="249013.1635">15430 11533 578 0,'0'0'234'0,"0"0"-153"0,4-25-12 15,-4 25-7-15,-3-19 1 0,3 19 8 0,-6-21-18 16,6 21 22-16,-10-19-10 0,10 19-2 0,-13-17-21 16,13 17 7-16,-17-13-20 0,17 13 16 0,-22-9-3 15,22 9-6-15,-23-3-6 0,23 3-7 0,-26 5-3 16,26-5-1-16,-31 15 14 0,14-1-33 16,-1 1 30-16,-1 6-32 0,-1 2 12 0,0 2 3 15,-1 3-6-15,1 1 4 0,0 0-3 16,5 3 4-16,-1-3-4 0,2-3 5 0,3 0-8 15,4-6 3-15,7-20-6 0,-4 29 1 0,4-29-3 16,0 0 0-16,21 20-1 0,-21-20 0 0,28 1 1 16,-11-5 1-16,5-4-1 0,2-4 1 15,3-2 2-15,1-3-4 0,0-2 4 0,0-2-6 16,0 1 5-16,-2-3-4 0,-3 1 4 0,-1 0-5 16,-4 2 3-16,-2 2-3 15,-5 1 4-15,-11 17-4 0,14-28 1 16,-14 28 0-16,5-18 0 0,-5 18 0 0,0 0 4 15,0 0-3-15,0 0-2 0,0 0-2 0,-17-9-3 16,17 9-2-16,0 0 0 0,-16 20 2 0,16-20-1 16,-12 25 1-16,8-8-7 0,-2 1-4 15,4 5-16-15,-3-4-7 0,6 9-17 0,-4-8-9 16,9 9-23-16,-10-12-21 0,16 14-44 0,-12-31-33 16,12 41-37-16,-12-41-36 0,15 23-35 0,8-1 31 15,-23-22 266-15</inkml:trace>
  <inkml:trace contextRef="#ctx0" brushRef="#br4" timeOffset="249588.182">15751 11568 649 0,'-6'-19'144'0,"6"19"-35"0,-13-27 7 16,13 27-18-16,-16-23-10 0,16 23-20 0,-20-16-8 16,20 16-12-16,-24-6-6 0,24 6-10 15,-24 2-7-15,24-2-3 0,-25 10-4 16,25-10 4-16,-25 16-1 0,25-16 3 0,-27 23 0 15,27-23 4-15,-24 29-2 0,15-9 6 0,-3-3-6 16,5 5 5-16,-3-3-9 0,4 2 1 0,1-3-10 16,3 1-3-16,3-2-8 0,-1-17 1 0,7 26-4 15,-7-26 2-15,17 14-1 0,-17-14 0 0,24 5 0 16,-24-5 1-16,28-2-1 0,-9-2 0 0,-1-4 2 16,3-3-4-16,-1-1 3 0,2-3-3 15,0-1 2-15,-1 1-7 0,-1-2-1 0,-3-1-8 16,-1 1-2-16,-1-2-5 0,-15 19 4 0,22-32-3 15,-22 32 5-15,12-24-2 0,-12 24 7 16,0 0 4-16,-1-21 5 0,1 21 1 0,0 0-1 16,-20-1-2-16,20 1-1 0,0 0 3 0,-25 28-2 15,15-11 5-15,0 4-5 0,-1 6 7 0,-1 4-7 16,0 5 5-16,0 5-12 0,-2 3 8 16,2 6-12-16,-1 3 14 0,1 8-27 0,-4-6-9 15,6 9 6-15,-4-6-23 0,5-1 44 0,-2-2 1 16,0-9 14-16,1-3 18 0,2-10-5 0,4-4 8 15,-2-10-8-15,6-19 3 0,-3 22 5 0,3-22 11 16,0 0 4-16,0 0 0 0,0 0-10 16,0 0-15-16,0-35-6 0,2 8-9 15,-1-5 4-15,3-7-9 0,2-3 9 0,-1-3-10 16,1 0 12-16,-1 3 8 0,0 1-25 0,-1 1 26 16,0 0-26-16,1-1 8 0,0-2 9 0,1 0-9 15,1 1 8-15,3 0-10 0,2 6 8 0,0 3-10 0,3 7-8 16,-3 3-27-16,5 12-17 0,-17 11-25 15,26-12-34-15,-26 12-51 0,21 4-53 0,-21-4-252 16,0 0 32-16,31 36 349 0</inkml:trace>
  <inkml:trace contextRef="#ctx0" brushRef="#br4" timeOffset="249967.6187">16006 11668 1177 0,'0'0'246'0,"-18"5"-183"0,18-5-16 0,0 0 2 16,-21 10-9-16,21-10-18 0,0 0-13 0,0 0 3 16,0 0 10-16,24-2 2 0,-24 2 4 0,26-14-7 15,-26 14-3-15,36-26-5 0,-16 8-1 0,2 0-7 16,2-4 0-16,-2-1-7 0,-2 2 4 15,2-1-1-15,-5 1 4 0,-3 3-3 0,-3 1-11 16,-11 17 27-16,5-28-29 0,-5 28 30 0,-6-20-14 16,6 20-4-16,-18-15-1 0,18 15-1 0,-29-8 0 15,10 7 0-15,1 3 5 0,0 5 0 0,-2 4 2 16,0 4-16-16,-2 6 30 0,0 6-26 0,-1 2 29 16,2 7-2-16,-1 1-5 0,5 3 9 15,-1 1-9-15,5-1 1 0,1 0-12 0,3-2 3 16,5-4-10-16,4-2 4 0,4-7-6 0,5-6 2 15,-9-19-10-15,29 26-5 0,-6-19-13 0,2-9-9 16,11-3-16-16,-2-12-36 0,19 9-75 0,-19-27-188 16,22 10-214-16,1 0 28 0,-7-15 429 15</inkml:trace>
  <inkml:trace contextRef="#ctx0" brushRef="#br4" timeOffset="250467.6513">16967 11224 565 0,'0'0'173'16,"6"-22"-84"-16,-6 22 5 0,-11-20 19 0,11 20-10 16,-20-24-18-16,3 10-4 0,17 14-29 0,-26-13 2 15,26 13 3-15,-29 5-8 0,29-5-10 0,-35 19-9 16,35-19-1-16,-34 33-8 0,18-9 0 0,-4 5-7 16,3 7 10-16,-3 4-3 0,1 9-7 0,-1 0 27 15,3 6-26-15,-3-5 19 0,4 4-6 0,3-10-20 16,2 0 6-16,6-8-15 0,3-6 4 15,5-3-11-15,3-5 0 0,8-2-14 16,-14-20-6-16,39 29-18 0,-16-24-15 0,12 5-29 16,-7-20-77-16,27 20-94 0,-15-15-273 0,6-7 34 15,13 11 356-15</inkml:trace>
  <inkml:trace contextRef="#ctx0" brushRef="#br4" timeOffset="251248.9528">17168 11520 1231 0,'-18'-16'91'15,"18"16"-36"-15,0 0-13 0,0 0-4 0,0 0-3 16,-17-13-7-16,17 13-7 0,0 0-3 0,-18 15-4 16,18-15-1-16,-13 22-3 0,13-22 6 0,-14 29 0 15,9-12 9-15,5-17-5 0,-10 31 1 0,10-31-7 16,-5 29 0-16,5-29-5 0,2 26 3 0,-2-26-5 15,9 21 1-15,-9-21-5 0,15 18 0 16,-15-18-2-16,20 10 0 0,-20-10-1 0,27 4 0 16,-27-4 0-16,29-4 0 0,-29 4 0 15,32-12-1-15,-32 12 2 0,29-21-2 0,-29 21 2 16,28-26-5-16,-28 26 4 0,26-29-3 0,-26 29 2 16,20-30-2-16,-20 30 2 0,16-27-4 0,-16 27 3 15,12-23-2-15,-12 23 1 0,0 0-1 0,6-22 3 16,-6 22-1-16,0 0 3 0,0 0-1 15,0 0-2-15,0 0 1 0,0 0-3 0,0 0 3 16,-13 26-1-16,13-26 4 0,-7 29-3 0,3-12 4 16,0 2-2-16,2-1 5 0,-1 0-3 0,3 0 5 15,0-18-4-15,4 29 3 0,-4-29-2 0,10 22 2 16,-10-22-3-16,0 0 2 0,25 13-1 16,-25-13 1-16,25-3 2 0,-25 3-1 15,30-18 0-15,-13 4-3 0,1-3 0 0,1-2-4 16,-1-4 3-16,1 0-5 0,-3-1 6 0,-1 1-7 15,-3 0 5-15,-5 1-4 0,-1 3 3 0,-3 1-4 16,-3 18-1-16,0-28-6 0,0 28-23 0,-9-22 20 16,9 22-50-16,0 0 14 0,0 0-23 0,-28-23-46 15,28 23-42-15,0 0-105 0,0 0-214 0,0 0 16 16,0 0 373-16</inkml:trace>
  <inkml:trace contextRef="#ctx0" brushRef="#br4" timeOffset="251639.6185">17809 11131 1171 0,'-21'4'116'0,"21"-4"-53"0,-28 24-16 16,17-5 5-16,-6-5-6 0,7 7-1 0,-5-3-6 15,5 9 8-15,-5-2-6 0,7 6 1 0,-4 0-11 16,4 3-2-16,0 0 5 0,3 2-30 0,0-2 22 15,3 1-31-15,-1-2 11 0,2-3 7 0,0-2-8 16,2-4 5-16,0-5-9 0,-1-19 0 16,10 28-3-16,-10-28 2 0,0 0-3 15,24 16 1-15,-24-16 1 0,23-5 0 0,-23 5 2 16,25-15-2-16,-25 15 2 0,23-25-2 0,-23 25 2 16,23-30-3-16,-12 13 4 0,-2 0-5 0,1 0 6 15,-10 17-4-15,16-30 4 0,-16 30-3 0,13-26 0 16,-13 26-1-16,9-18 0 0,-9 18-3 0,0 0-1 15,0 0-1-15,0 0 1 0,0 0-2 16,0 0-2-16,0 0-3 0,12 24-3 0,-12-24-2 16,6 28-7-16,-6-28-3 0,7 29-10 0,-7-29-1 15,13 29-7-15,-13-29-6 0,18 26-12 0,-18-26-7 16,25 20-24-16,-25-20-19 0,34 15-40 16,-34-15-40-16,38 1-45 0,-17-3-9 0,-1-11-32 15,15 18 176-15,-18-23 103 0</inkml:trace>
  <inkml:trace contextRef="#ctx0" brushRef="#br4" timeOffset="252014.6628">18246 11412 959 0,'0'0'185'15,"-30"-17"-81"-15,30 17 1 0,-30-8-12 0,30 8-18 16,-28 5-14-16,28-5-10 0,-33 16-9 0,33-16-25 16,-33 25 26-16,18-8-36 0,2 0 28 15,1 6-14-15,1-3-8 0,2 1 3 0,2 1-9 16,1-3 3-16,4 1-7 0,2-2 1 15,2-1-3-15,-2-17 1 0,10 26-3 0,-10-26 3 16,17 20-3-16,-17-20 3 0,22 11-2 0,-22-11 1 16,29-1 0-16,-11-6-2 0,0 0 1 0,-1-4-4 15,0-2 0-15,0-4-4 0,-2-1 3 0,0-3-2 16,-2 0 7-16,-1-1-3 0,-1-1 5 16,-2 1-4-16,-1 0 5 0,-3 1-4 0,-1 2-11 15,-2 3 31-15,-2 16-29 0,1-30 30 0,-1 30-15 16,-1-20-3-16,1 20 2 0,0 0-1 0,0 0 0 15,0 0 1-15,0 0-4 0,0 0 0 0,-8 18-3 16,4-1-13-16,-2 7 29 0,2 2-29 16,-1 1 25-16,0 4-10 0,3-2-8 0,-2-2 3 15,3 1-11-15,0-6-6 0,5 1-22 16,-4-23-19-16,11 29-29 0,-11-29-16 0,21 16-18 16,-21-16-17-16,33 0-60 0,-33 0-194 0,31-26-39 15,2 17 262-15</inkml:trace>
  <inkml:trace contextRef="#ctx0" brushRef="#br4" timeOffset="252186.5107">18660 11055 1241 0,'-4'19'110'0,"-10"2"-59"16,5 8-12-16,-5 3-19 0,4 7-1 0,-3 2-19 15,-1 2 7-15,1 4-12 0,-2 1 12 0,1 2 8 16,0-1-28-16,3-2-4 0,-1-5-30 0,7-4 7 15,-3-11-28-15,11 7-92 0,-3-8-300 16,0-26-23-16,8 32 268 0</inkml:trace>
  <inkml:trace contextRef="#ctx0" brushRef="#br4" timeOffset="252374.0234">18479 11328 1610 0,'0'0'131'0,"0"0"-63"0,0 0-30 16,0 0-21-16,0 0-12 0,0 0-4 0,17 6-1 16,-17-6-2-16,22 0-5 0,-22 0-11 0,29-3-19 15,-7 5-40-15,-22-2-31 0,45-5-28 0,-26-9-42 16,26 18-90-16,1-6-231 0,-5-14 51 0,14 16 357 16</inkml:trace>
  <inkml:trace contextRef="#ctx0" brushRef="#br4" timeOffset="253014.6897">19193 11424 1101 0,'0'0'110'0,"0"0"-21"0,0 0-11 15,0 0-18-15,-19-1-24 0,19 1-10 0,0 0-7 16,-8 26-17-16,8-26 16 0,-9 28-12 0,9-28 15 15,-11 34 8-15,4-16-4 0,1 2 4 0,-2 0-6 16,1 0 4-16,-2-1-7 0,3-1 4 16,6-18-8-16,-9 24 2 0,9-24-8 0,0 0-3 15,0 0-4-15,0 0-2 0,0 0 0 0,0 0 1 16,24 8 1-16,-24-8-1 0,20-18 2 0,-20 18-4 16,28-31 2-16,-11 11-3 0,0-1 3 15,0-1-5-15,1-1 4 0,-2 1-6 0,-1 3 3 16,-1-1-3-16,-14 20-14 0,23-24 33 0,-23 24-31 15,0 0 32-15,0 0-18 0,0 0-1 16,17-8 0-16,-17 8-14 0,0 0 33 0,0 30-31 16,-1-12 32-16,0 4-15 0,-3 0-4 0,1 2 6 15,0 1-6-15,1-1 5 0,1-1-4 0,1-2 5 16,0-4-4-16,0-17 6 0,8 27-2 0,-8-27 3 16,0 0 0-16,24 16 3 0,-24-16 0 0,25-6 0 15,-25 6 1-15,33-18-3 0,-15 4-1 16,0-3-5-16,0-5 4 0,0-1-7 0,-1-2 5 15,-1 0-5-15,-1 3 4 0,-3-1-5 0,-2 1 4 16,-3 1-5-16,-2 3-11 0,-1 1 27 16,-4 17-32-16,2-30 27 0,-2 30-21 0,0-27-9 15,0 27-11-15,-2-23-15 0,2 23-13 0,-2-17-16 16,2 17-22-16,0 0-45 0,0 0-65 0,0 0-199 16,0 0-36-16,19 11 182 0</inkml:trace>
  <inkml:trace contextRef="#ctx0" brushRef="#br4" timeOffset="253389.7545">19671 11477 999 0,'8'18'205'0,"-8"-18"-119"15,0 0-18-15,0 0-6 0,0 0-11 0,21 5-12 16,-21-5-6-16,18 0 0 0,-18 0-1 0,22-6 4 15,-22 6-4-15,27-11-9 0,-9 4 0 0,-1-5-6 16,2 0 11-16,0-4-34 0,-1 0 25 0,0-1-35 16,-2-1 14-16,-2 1 0 0,-1 0-3 15,-13 17 3-15,17-26-1 0,-17 26 4 0,7-22-1 16,-7 22 2-16,-1-20-1 0,1 20 0 0,0 0-1 16,-17-19-1-16,17 19-1 0,-23-6 0 0,23 6-1 15,-32-2 3-15,14 2-1 0,-3 0 2 16,2 4 4-16,-1 2 3 0,2 5 6 0,0 3 2 15,2 3 2-15,-2 1-3 0,2 4 3 0,0 2-6 16,4 1-11-16,0 3 25 0,4 1-28 16,2-4 22-16,4 1-12 0,3-3-10 0,4-5 3 15,-5-18-8-15,23 29 0 0,-3-17-4 0,0-2-7 16,7-2-14-16,0-7-27 0,9 8-46 0,-13-21-74 16,25 21-188-16,-13-12-172 0,0-6 26 0,10 10 446 15</inkml:trace>
  <inkml:trace contextRef="#ctx0" brushRef="#br4" timeOffset="253929.6765">20628 11318 957 0,'0'0'202'16,"0"0"-114"-16,-28-18-26 0,28 18-7 0,-17-4-8 15,17 4-9-15,-19-3-1 0,19 3 2 0,-21 4 0 16,21-4-2-16,-24 12-4 0,24-12-1 0,-23 17 0 16,23-17-2-16,-19 24-6 0,19-24-2 0,-17 27-9 15,17-27-1-15,-12 26-8 0,12-26 0 16,-3 23-6-16,3-23-14 0,0 0 31 0,10 23-33 16,-10-23 34-16,0 0-17 0,19 17 0 0,-19-17 0 15,0 0 1-15,26 6 0 0,-26-6 1 0,0 0 1 16,24 0-2-16,-24 0 1 0,0 0-1 0,20 3 0 15,-20-3 0-15,0 0 2 0,0 0-2 16,11 18 3-16,-11-18-3 0,-2 21 2 0,2-21-3 16,-9 32 3-16,1-13-4 0,0 2 5 15,-3-1-4-15,0 2 3 0,0-1-4 0,0-3 4 16,1-1-5-16,10-17 4 0,-13 28-3 0,13-28-6 16,0 0-14-16,0 0-18 0,0 19-25 0,0-19-23 15,20-9-36-15,-17-11-57 0,24 11-156 0,-6-8-153 16,-7-10 37-16,15 12 453 0</inkml:trace>
  <inkml:trace contextRef="#ctx0" brushRef="#br4" timeOffset="254294.3018">20675 11504 1373 0,'5'19'124'0,"-5"-19"-72"31,0 0-10-31,0 0-7 0,29 0-5 16,-29 0-2-16,32-9 0 0,-14 1-1 0,1 3-4 16,0-3-5-16,0 0-4 0,-19 8 1 0,34-14-1 15,-17 5-2-15,-17 9-4 0,29-14-17 0,-29 14 11 16,21-16-14-16,-21 16 30 0,11-17-12 0,-11 17 14 16,9-23-14-16,-9 23-3 0,4-24 2 0,-4 24-5 15,2-24 3-15,-2 24-3 0,-5-24 1 16,5 24 0-16,-11-20 2 0,11 20-2 0,0 0 1 15,-21-19-2-15,21 19 0 0,-21-1 1 0,21 1-3 16,-24 14 2-16,24-14-2 0,-30 31 2 16,12-11-2-16,0 4 5 0,0 2-2 0,1 0-9 0,3 1 29 15,1-2-26-15,5-1 23 0,3-1-12 16,4-3-7-16,3-2 3 0,-2-18-4 0,14 27 1 16,-14-27-5-16,26 19-4 0,-7-12-4 15,0-2-4-15,5-1-8 0,2-7-16 0,8 7-40 16,-8-19-56-16,17 21-107 0,-20-12-277 0,9-6-13 15,5 6 252-15</inkml:trace>
  <inkml:trace contextRef="#ctx0" brushRef="#br4" timeOffset="254720.3097">21121 11489 974 0,'0'0'203'0,"0"0"-117"0,0 0-12 0,0 0-1 16,25-18-14-16,-25 18-10 0,19-10 0 15,-19 10 3-15,22-6-1 0,-22 6-5 0,22-6-5 16,-22 6-23-16,24-6 10 0,-24 6-27 0,31-8 27 16,-31 8-24-16,30-12 14 0,-30 12-17 0,32-16-2 15,-32 16 2-15,28-17-2 0,-28 17 2 0,19-18-2 16,-19 18 3-16,15-17-3 0,-15 17 4 0,7-17-3 15,-7 17 1-15,2-18 0 0,-2 18 1 16,-6-17-1-16,6 17 0 0,0 0-5 16,-20-22 0-16,20 22-4 0,-26-7 1 0,26 7 3 15,-33 2 0-15,14 4 5 0,-2 4-2 0,-3 4 5 16,-2 3-1-16,-2 4 9 0,-1 2 5 0,2 2-2 16,-1 2 33-16,5 2-25 0,3-2 17 0,3-1-18 15,4-3-15-15,6-2 0 0,7-21-8 0,-1 30 1 16,1-30-4-16,13 22 0 0,-13-22-5 0,32 12-8 15,-9-9-12-15,3-6-13 0,6 0-13 16,-1-8-29-16,15 10-38 0,-14-21-77 0,25 25-141 16,-7-14-195-16,-8-7 26 0,13 12 429 0</inkml:trace>
  <inkml:trace contextRef="#ctx0" brushRef="#br4" timeOffset="255064.0859">21558 10931 1393 0,'19'14'111'0,"-19"-14"-62"0,0 0 2 16,0 0 3-16,26 24-8 0,-26-24-18 0,23 21-7 15,-23-21-10-15,26 26 0 0,-15-9-6 0,1 2 4 16,-1 3-6-16,1 5 6 0,-4 2-3 0,2 2 5 16,-4 2-6-16,0-2 12 0,-3 3-10 0,-2 1 10 15,-5-1-2-15,-2 2 4 0,-5 0 10 16,-2 1-25-16,-4-1 19 0,-3 1-25 0,-2 0 3 16,-1-1 4-16,-1-2-7 0,-3-2 5 0,1-6-7 15,1-3 0-15,6-3-12 0,2-8-9 0,17-12-21 16,0 0-46-16,0 0-80 0,-19-5-149 15,19 5-264-15,22-26 48 0,-11-3 381 0</inkml:trace>
  <inkml:trace contextRef="#ctx0" brushRef="#br4" timeOffset="256142.3318">22418 11344 979 0,'0'0'205'0,"0"0"-92"0,8-17-20 16,-8 17-26-16,9-18-23 0,-9 18-12 0,0 0-9 15,0 0 1-15,0 0 4 0,0 0 0 16,0 0 0-16,0 0-5 0,0 0-5 0,5 31-8 15,-8-7 1-15,1 4 8 0,-3 4-30 16,3-1 27-16,-2 1-28 0,1-2 9 0,1 0 6 16,0-2-12-16,-2-4-3 0,4 1-24 0,0-25-17 15,2 36-30-15,-2-36-31 0,9 24-56 0,-9-24-70 16,0 0-248-16,0 0 45 0,0 0 354 0</inkml:trace>
  <inkml:trace contextRef="#ctx0" brushRef="#br4" timeOffset="256298.5449">22258 11241 1406 0,'-42'3'89'15,"15"3"-51"-15,2-3-11 16,8 1-15-16,17-4-8 0,-20 2-2 0,20-2-15 16,0 0-19-16,0 0-26 0,0 0-38 0,17 4-56 15,-17-4-103-15,18-26-212 0,12 23 19 0,-15-20 392 16</inkml:trace>
  <inkml:trace contextRef="#ctx0" brushRef="#br4" timeOffset="256704.8225">22964 11131 1106 0,'-22'-4'86'0,"22"4"-16"16,-40 6-3-16,20 7-2 0,-8-7-4 0,5 9-1 16,-7-5-7-16,6 7 0 0,-4-4-11 0,8 7-4 15,-2-6-12-15,6 4-3 0,16-18-12 0,-21 29-4 16,21-29-5-16,-8 22 0 0,8-22-3 15,0 0 0-15,21 22 0 0,-21-22 1 0,28 7 0 16,-9-6 1-16,3-2 1 0,4 0 0 16,1-2 1-16,0 1 0 0,3-2 1 0,-4 2 0 15,-1 1 0-15,-3 1-1 0,-5 1-1 0,-17-1 2 16,25 8 3-16,-25-8 1 0,11 19-1 0,-11-19 2 16,0 30-4-16,-5-12 0 0,-4 1 13 0,-6 3-32 15,-3 1 28-15,-3 1-29 0,0-1 10 16,-2 0 4-16,-2-2-6 0,0-2 4 0,2-1-9 15,1-3-1-15,22-15-16 0,-31 18-20 0,31-18-37 16,-17 4-53-16,17-4-109 0,0 0-266 0,0 0-2 16,0 0 294-16</inkml:trace>
  <inkml:trace contextRef="#ctx0" brushRef="#br4" timeOffset="257595.5226">1261 13232 1128 0,'0'0'386'16,"0"0"-325"-16,0 0-32 0,0 0-21 15,0 0-10-15,0 0 3 0,0 0 6 0,0 0 2 16,14-21 3-16,-14 21-4 0,37-19 0 0,-13 6-7 15,4-2 1-15,1-2-5 0,7 1-3 16,-2-1-15-16,6 8-16 0,-6-8-29 0,11 14-37 16,-15-12-48-16,20 17-50 0,-17-13-74 0,5 3-170 15,13 16 96-15,-23-20 349 0</inkml:trace>
  <inkml:trace contextRef="#ctx0" brushRef="#br4" timeOffset="258418.4249">2253 13037 653 0,'0'0'197'16,"0"0"-86"-16,0 0-20 0,0 0-14 0,0 0-1 16,0 0-7-16,0 0-12 0,0 0-17 15,0 0-11-15,0 0-9 0,0 0-1 0,0 0 1 16,0 0 1-16,0 0 0 0,0 0-3 0,0 0-6 15,0 0-4-15,0 0-2 0,-16 30 7 16,15-12 3-16,1 4 13 0,-2-1-2 0,3 0 2 16,-2-2-8-16,4-2-5 0,-3-17-11 0,11 24-1 15,-11-24-5-15,22 15 2 0,-22-15-1 0,34 7 3 16,-12-9-2-16,1-3-1 0,2-2 0 16,0-4-2-16,-1-2 2 0,2-4-2 0,-2-1 4 15,1-3-4-15,-2 0 5 0,-1-1-5 0,-3-2 4 16,-2-2-4-16,-2 1 5 0,-2-2-5 0,-2 3 5 15,-1 1-4-15,-5 5 4 0,-5 18-3 0,6-29 4 16,-6 29-3-16,-3-19 4 0,3 19 0 16,0 0 2-16,0 0-2 0,0 0 1 0,-20-15-4 15,20 15-2-15,0 0 1 0,-19 19-3 16,19-19 4-16,-14 32-5 0,6-10 4 0,2 5-5 16,-1 4 2-16,3 0-8 0,0 2 2 0,4-2-18 15,-3-3-6-15,8 3-25 0,-5-10-19 0,15 8-39 16,-15-29-40-16,25 34-65 0,-25-34-109 0,22 6-108 15,7 7 163-15,-29-13 274 0</inkml:trace>
  <inkml:trace contextRef="#ctx0" brushRef="#br4" timeOffset="258976.4672">2867 12972 920 0,'0'0'73'0,"0"0"-35"16,-19 21 5-16,19-21 9 0,0 0 7 15,-22 22-12-15,17-5-11 0,5-17-15 0,-11 34 2 16,11-34-2-16,-8 36 7 0,5-18-12 0,3 4 9 16,-2-4-3-16,3 4 7 0,-1-22 2 0,-1 34-3 15,1-34-14-15,0 30 5 0,0-30-4 0,1 26 2 16,-1-26-2-16,0 0-8 0,0 0-6 0,0 0-3 16,0 0 0-16,0 0 0 0,0 0 2 0,0 0-1 15,0 0 3-15,22-19-4 0,-15 3 5 16,1-5-5-16,0-3 6 0,1-2-6 0,-1 0 7 15,1-1-8-15,-2 2 10 0,0-1-1 0,-2 0 12 16,1 0-2-16,-3 0 8 0,1 2-9 16,0-1-1-16,2 5-9 0,-1-1 1 0,1 3-7 15,-6 18 3-15,12-29-5 0,-12 29 4 0,11-18-3 0,-11 18 2 16,0 0 0-16,17-12-1 0,-17 12 0 16,0 0-1-16,18 4 0 0,-18-4-2 0,0 0 2 15,22 14-4-15,-22-14 4 0,0 0-2 16,21 24 1-16,-21-24-1 0,11 20 1 0,-11-20-1 15,7 20 3-15,-7-20-2 0,0 26 2 0,0-26-1 16,-6 27 3-16,6-27-2 0,-14 32 4 0,4-15-4 16,-1 1 5-16,-4-1-6 0,1 0 4 0,-3 0-3 15,-3-2 4-15,2 2-4 0,0-2 4 16,0-1-3-16,18-14 3 0,-32 28-4 0,32-28 2 16,-29 27-3-16,29-27 2 0,-22 25 0 0,22-25 2 15,-17 29-4-15,17-29 4 0,-16 33-5 0,10-15-15 16,0 1 33-16,1 2-32 0,0-1 32 0,1 0-12 15,1-1-5-15,0-1 3 0,1 0-11 0,2-18-12 16,-1 34-24-16,1-34-23 0,0 33-38 0,0-33-48 16,2 27-94-16,-2-9-232 15,0-18 15-15,9 23 404 0</inkml:trace>
  <inkml:trace contextRef="#ctx0" brushRef="#br4" timeOffset="259542.4738">3396 13065 653 0,'0'0'121'0,"0"0"-43"0,0 0-16 0,-7 20-8 16,7-20-13-16,1 25 0 0,-1-25-5 0,-1 37 1 16,-1-15-5-16,0 3 6 0,-2-1-6 15,1 3 4-15,-3-5 14 0,2 2-11 16,-3-5 16-16,5 3-31 0,2-22 11 0,-9 32-21 15,9-32 11-15,0 0-5 0,0 0-7 0,0 0-6 16,0 0-3-16,0 0 1 0,0 0 4 0,4-20 21 16,3-2-33-16,4-3 30 0,0-5-33 0,2-2 8 15,0-3 10-15,0 0-4 0,-1-1 14 0,1 2-4 16,-2-1 10-16,0 2-10 0,-2-1 7 16,-1 5-11-16,-3 3 4 0,1 5-7 0,-3 3 2 15,-3 18-4-15,2-25 2 0,-2 25-3 0,0 0 0 16,0 0 0-16,0 0-1 0,0 0-2 0,0 0-3 15,0 0-1-15,0 0-4 0,0 0 1 0,0 0 0 16,0 0 0-16,18 14-2 0,-18-14-2 16,25 10-6-16,-25-10-2 0,35 6-6 0,-14-7-5 15,3 0-7-15,-3-4-12 0,7 2-9 16,-6-5-11-16,7 5-4 0,-9-9-6 0,11 9-7 16,-12-12-16-16,14 14-43 0,-16-14-44 0,11 12-78 15,-2 5-143-15,-18-19 143 0,19 23 262 0</inkml:trace>
  <inkml:trace contextRef="#ctx0" brushRef="#br4" timeOffset="259729.9746">3923 12848 982 0,'0'0'170'0,"-16"17"-53"0,16-17-25 0,-14 17-19 15,14-17-16-15,-11 21-6 0,11-21-12 0,-8 28-1 16,8-28-12-16,-2 35 1 0,1-16-12 16,3 4 1-16,-2 0-6 0,3 1 2 0,-3-2-5 15,2 1 2-15,-2 0-10 0,0-1 5 0,0-2-7 16,1-2 5-16,-1-18-4 0,1 26-5 0,-1-26-15 15,0 0-15-15,13 18-24 0,-13-18-30 16,0 0-34-16,13-19-32 0,5 12-77 0,-18 7-252 16,12-45 48-16,8 23 356 0</inkml:trace>
  <inkml:trace contextRef="#ctx0" brushRef="#br4" timeOffset="259886.2414">3980 12621 1086 0,'0'0'383'0,"-24"-2"-301"15,24 2-32-15,-23 13-22 0,23-13-14 0,0 0-5 16,-15 19-11-16,15-19-17 0,4 17-5 0,-4-17-50 16,12 17-23-16,-12-17-73 0,24 13-79 0,-24-13-157 15,23 6-58-15,5 11 318 0</inkml:trace>
  <inkml:trace contextRef="#ctx0" brushRef="#br4" timeOffset="260433.1454">4450 12847 902 0,'0'0'139'0,"0"0"-23"0,0 0-17 0,0 0-17 16,-17-3-14-16,17 3-7 0,-22-8-6 15,22 8-9-15,-27-6-5 0,10 1-7 0,17 5-3 16,-31 0-3-16,31 0-3 0,-34 6-3 16,17 2-1-16,0 1-5 0,17-9 0 0,-33 26-7 15,18-8 5-15,-1 2-5 0,1 5 6 0,3 0-6 16,1 3 4-16,4 0-9 0,2-2 4 0,3-2-7 15,3-4 3-15,-1-20-4 0,8 28 0 0,-8-28 0 16,20 12 2-16,-20-12-1 0,30 1 1 0,-10-5 0 16,2-3-3-16,2-5 3 0,0-1-3 0,2-4 3 15,-2-3-3-15,-2-4 3 0,-3 0-3 16,0 0 5-16,-4 0-5 0,-1 2 6 16,-3 1-7-16,-4 4 3 0,-7 17-3 0,9-27 3 15,-9 27-2-15,0-20 3 0,0 20-3 0,0 0-1 16,0 0-4-16,0 0-3 0,-17-2-2 0,17 2-4 15,-15 23 3-15,6-4-2 0,-2 6 7 0,1 11-3 16,-4 3 8-16,2 7-6 0,0 5 9 16,0 1-8-16,-2 3 12 0,1 5 3 0,-2 2-27 15,3 1 19-15,1-2-20 0,3-3 6 0,-1-6 19 16,3-6-7-16,1-6 6 0,2-6-6 0,1-7 8 16,2-8-6-16,0-19 4 0,2 24-1 0,-2-24 4 15,0 0 2-15,0 0 7 0,0 0 2 16,0 0-1-16,7-37 0 0,-3 9-11 0,0-8 4 15,2-4-9-15,-1-4 5 0,3 1-6 16,-2 0 10-16,0 2-8 0,-1 0 12 0,-2 2 6 16,0 0-22-16,-2 1 19 0,-1 2-24 0,0 2 7 15,1 4 3-15,2 4-4 0,-1 8 2 0,-2 18-3 16,7-20 0-16,-7 20-6 0,0 0-5 0,0 0-9 16,17-6-11-16,-17 6-10 0,22 1-28 0,-22-1-35 15,39-4-69-15,-28-15-104 0,18 4-263 0,1 4 28 16,-10-15 382-16</inkml:trace>
  <inkml:trace contextRef="#ctx0" brushRef="#br4" timeOffset="260792.5431">4824 12522 1333 0,'-21'2'79'15,"21"-2"-22"-15,-28 20 2 0,20-3-4 0,8-17-11 16,-24 36-4-16,10-14-13 0,3 7-15 0,-1 0 27 15,4 6-27-15,-1-3 26 0,2 3-11 0,0 2-8 16,3-2 8-16,-1 0-9 0,1 1 5 16,1 0-10-16,1 2 3 0,0-4-8 0,2-2 4 0,1-6-9 15,0-3 2-15,3-6-5 0,-4-17 1 0,9 25-2 16,-9-25 0-16,0 0-2 16,15 18 2-16,-15-18-2 0,0 0 2 0,22-8-1 15,-22 8-1-15,23-23 3 0,-10 5-4 0,1-4 3 16,0-1-4-16,1-1 4 0,-1-2-2 0,0 3 6 15,0 0-3-15,-2 5 4 0,-12 18-5 0,19-24 2 16,-19 24-3-16,0 0 2 0,17-16 0 0,-17 16 0 16,0 0 1-16,0 0-1 0,0 0-1 0,11 17 1 15,-11-17-4-15,6 20-4 0,-6-20-4 16,7 23-11-16,-7-23-2 0,7 23-10 0,-7-23-6 16,10 19-15-16,-10-19-17 0,0 0-29 0,0 0-41 15,35 20-76-15,-35-20-189 0,0 0-83 0,31-4 189 16</inkml:trace>
  <inkml:trace contextRef="#ctx0" brushRef="#br4" timeOffset="261011.3112">5224 12611 1279 0,'0'0'156'15,"0"0"-73"-15,0 0-21 0,-22 20-27 0,20 0-9 16,-5 3 15-16,2 7-29 0,-3 2 27 0,4 3-31 15,-3 1 0-15,4 3 5 0,0-2-11 16,2 3 4-16,0 1-12 0,0-1 8 16,0-1-13-16,-2-5 4 0,6-3-46 0,-7-9-8 15,11 4-23-15,-7-26-41 0,10 31-63 0,-10-31-149 16,0 0-157-16,0 0 89 0,0 0 405 0</inkml:trace>
  <inkml:trace contextRef="#ctx0" brushRef="#br4" timeOffset="261183.1938">5098 12795 1526 0,'0'0'260'0,"0"0"-179"0,-15 24-21 0,15-24-19 15,0 0-13-15,0 0-14 0,10 18-4 0,-10-18-7 16,25 5 0-16,-6-6-2 0,0-1-2 0,7-3-4 16,-3-2-11-16,4-1-15 15,-1-3-21-15,7 4-18 0,-7-9-48 0,17 16-77 16,-23-21-150-16,13 12-243 0,-2 4 76 0,-12-9 419 15</inkml:trace>
  <inkml:trace contextRef="#ctx0" brushRef="#br4" timeOffset="261745.7555">1119 14025 1442 0,'0'0'103'0,"0"0"-52"0,0 0-7 16,29-14 7-16,-2 0-5 0,-1-5-28 15,8 1 17-15,3-3-41 0,2 3 24 0,2 1-16 16,-3 1-6-16,-1 4-3 0,-2 0-12 0,-1 7-22 16,-4-5-28-16,6 11-39 0,-11-16-67 0,20 22-121 15,-6-8-247-15,-10-7 62 0,11 13 421 0</inkml:trace>
  <inkml:trace contextRef="#ctx0" brushRef="#br4" timeOffset="262245.7646">2496 13688 1075 0,'-20'-17'109'0,"20"17"-38"0,-26-14-5 16,26 14-8-16,-24-8-8 0,24 8-6 0,-26-1-10 16,26 1-9-16,-28 8-4 0,28-8-4 0,-30 22 0 15,13-8-8-15,-1 6 5 0,-2-1-3 0,4 5 10 16,-3 1 2-16,7 1 9 0,-2-2-6 0,5 2 1 15,0-7-11-15,4-2-1 0,5-17-10 0,0 22-2 16,0-22-1-16,0 0-2 0,25 11 1 16,-25-11 0-16,31-4-1 0,-9-1 2 0,1-4 0 15,5-1-1-15,-1-2 0 0,1-2-2 0,0 4 1 16,-3 0-2-16,0 4 3 0,-6 2-3 16,-2 4 1-16,-17 0 0 0,22 10 1 0,-22-10 3 15,10 23-3-15,-9-6 1 0,-3 3-4 0,-4 3-12 16,-4 4 26-16,-3 0-25 0,-3-1 27 0,-1 2-10 15,-2-3-6-15,0 1 6 0,1-3-5 16,1-3 6-16,2-2-5 0,15-18-1 0,-21 23-8 16,21-23-15-16,0 0-44 0,0 0-43 0,0 0-83 15,0 0-107-15,-6-18-238 0,23 9 52 0,-9-22 439 16</inkml:trace>
  <inkml:trace contextRef="#ctx0" brushRef="#br4" timeOffset="262793.1652">2751 13770 1155 0,'0'0'87'0,"0"0"-31"0,-26 17-5 16,26-17-4-16,-12 23-7 0,9-5 3 0,3-18-9 16,-10 37 3-16,2-16-1 0,7 4 5 15,-4-2 4-15,3 4-33 0,-1-4 26 0,2 2-33 16,-1-4 14-16,0-1 1 0,2-20-13 0,-1 31-1 15,1-31-6-15,3 17 1 0,-3-17-3 0,0 0 1 16,0 0 0-16,19-8-1 0,-19 8 2 0,18-26-6 16,-7 5 1-16,1-3-7 0,2-1 6 15,-2-3 12-15,1 1-24 0,-2 2 30 0,-1-1-26 16,-1 2 13-16,-2 2 5 0,-1 1-7 16,-2 1 7-16,-1 2-6 0,-3 18 4 0,3-29-3 15,-3 29 3-15,0-17-3 0,0 17 2 0,0 0-1 16,0 0 2-16,0 0 1 0,0 0 1 0,0 0 1 15,0 0-2-15,3 17 3 0,-3-17-2 0,6 27 4 16,-6-27-4-16,9 29 3 0,-9-29-4 0,10 30 1 16,-10-30-4-16,14 24 2 0,-14-24-3 15,20 17 1-15,-20-17-1 0,26 9 0 0,-9-9 0 16,4-3 0-16,0-3 2 0,1-4-2 16,2-3 3-16,2-4-4 0,0-2 4 0,2-2-5 15,0 0 4-15,-1-2-3 0,-4 0 4 0,1 2-4 16,-4 0 5-16,-3 5-5 0,-17 16 4 0,24-26-3 15,-24 26 4-15,0 0 4 0,0 0 8 0,0 0 1 16,0 0-2-16,0 0-5 0,0 0-9 16,-11 32-2-16,0-11-3 0,-1 4 2 0,0 2-5 15,0 2 7-15,1 2-9 0,1 0 4 0,3 2-13 16,1-5-14-16,6 1 16 0,-1-8-43 0,8 5 3 16,-7-26-43-16,18 40-52 0,-18-40-44 0,24 29-85 15,-24-29-133-15,24 14-28 0,8 1 399 16</inkml:trace>
  <inkml:trace contextRef="#ctx0" brushRef="#br4" timeOffset="263211.6249">3717 13695 970 0,'0'0'166'0,"-26"7"-81"0,26-7-11 16,-32 13-16-16,32-13-5 0,-36 17-2 15,36-17 1-15,-38 22-2 0,38-22 1 0,-37 28-7 16,24-11-4-16,-4-4-12 0,5 4-2 16,12-17-5-16,-26 32 4 0,26-32 0 0,-16 30-1 15,16-30-7-15,-6 25-4 0,6-25-8 0,6 24-15 16,-6-24 28-16,19 22-28 0,-19-22 29 0,25 18-14 16,-25-18-5-16,32 11 3 0,-13-10-3 15,2-2 1-15,1-4 1 0,1-2-4 0,-1 0 3 16,0-4-3-16,0-2-13 0,-3-5 27 0,-1-3-25 15,-1-3 25-15,-2 0-9 0,0-3-4 0,-3-1 4 16,-1 2-5-16,-2 0 6 0,-1 1-5 0,-3 2 5 16,-3 2-5-16,-2 2 5 0,-2 2-3 15,2 17 2-15,-9-27-2 0,9 27 3 0,0 0-4 0,-18-13 1 16,18 13-1-16,0 0-3 0,-26 28 5 16,17-5-5-16,-4 6 6 0,2 4-6 0,1 3 6 15,0 2-8-15,1 2 4 0,3 2-14 0,4-7-11 16,2-2 13-16,2-5-29 0,7-2 16 15,-3-9-30-15,10 1-27 0,-16-18-20 0,34 15-23 16,-34-15-45-16,47-7-101 0,-13-1-211 0,-11-16 4 16,16 14 460-16</inkml:trace>
  <inkml:trace contextRef="#ctx0" brushRef="#br4" timeOffset="263433.676">4206 13391 1396 0,'-23'3'137'0,"23"-3"-62"16,-22 28-15-16,14-7-8 0,-6 1-20 15,3 6-2-15,-3 2-11 0,2 5 2 0,-2 2-8 16,3 2 5-16,2 3-10 0,0-3 3 0,1 1-9 16,0-1 3-16,3-3-8 0,3-1 6 0,1-2-15 15,1-8-17-15,5 0 14 0,-2-8-41 0,8 0 6 16,-11-17-46-16,25 20-48 0,-25-20-69 0,29-5-201 15,-10 4-87-15,-8-17 153 0</inkml:trace>
  <inkml:trace contextRef="#ctx0" brushRef="#br4" timeOffset="263638.7737">4412 13281 1530 0,'-26'14'158'0,"19"10"-110"15,-5-1 10-15,3 8-41 0,-3 4-1 0,2 4 5 16,-2 1-13-16,1 3 5 0,0 1-10 0,3 1 6 16,-1 1-10-16,2-3 6 0,1-3-8 0,1-2 5 15,1-5-14-15,2-2-3 0,3 0-21 0,-2-8-9 16,6 6-23-16,-5-29-57 0,7 46-22 0,-7-46-94 16,7 35-112-16,2-13-129 0,-9-22 123 0,13 29 359 15</inkml:trace>
  <inkml:trace contextRef="#ctx0" brushRef="#br4" timeOffset="264482">4576 13725 1059 0,'0'0'135'0,"11"23"-79"0,-11-23-6 0,15 17-7 16,-15-17-9-16,25 9-8 16,-8-8-2-16,0-5-3 0,4 0 1 0,-1-4 2 15,4 1-1-15,-4-7 4 0,5 4-2 0,-5-7 8 16,3 3-1-16,-4-4 1 0,1 4-7 0,-6-4-8 16,-14 18-8-16,20-31-2 0,-20 31-4 0,5-25 3 15,-5 25-3-15,-8-22 2 0,8 22-3 0,-23-18 0 16,23 18-2-16,-36-13-1 0,14 8-1 0,-2 2 4 15,1 2 1-15,-3 2 3 0,2 4 2 16,1 1-3-16,-1 4 2 0,2 2-2 0,2 3 6 16,2 0-4-16,5 5 5 0,2 1-9 0,1 4 2 15,3 1-6-15,2 1 6 0,2 1-3 16,5-1 10-16,1-2-5 0,3-1 6 0,4-6-8 16,-10-18 1-1,31 25-4-15,-11-17 0 0,5-7-1 16,1-2-2-16,3-5 2 0,1-4-2 15,1-3 4-15,2-3-2 0,0-3 3 0,1-1-3 0,-4 1 4 16,2 1-2-16,-4-3 6 0,-2 3-4 16,-5-1 2-16,-2 2-5 0,-19 17 0 0,28-26-2 15,-28 26-1-15,0 0 1 0,18-15-1 0,-18 15 1 16,0 0 0-16,0 0 0 0,0 0-4 0,0 0 0 16,-6 26-4-16,6-26 2 0,-11 38-3 0,4-15 6 15,-1 4-4-15,0 1 4 0,0 3-7 16,1-2 6-16,1-2-4 0,1-2 7 0,2-4-3 15,1-4-10-15,2-17 10 0,2 26-12 0,-2-26 24 16,0 0-12-16,0 0 13 0,0 0-11 0,0 0 6 16,0 0 3-16,0 0-9 0,0 0 30 0,17-23-27 15,-14 3 22-15,3-6-12 0,0-2-6 0,2-4 6 16,1 0-4-16,0-3 8 0,2 1-7 16,0-2 6-16,0 1-7 0,-1 1-7 15,2 2-1-15,-4 4 0 0,-1 2 0 0,1 3 0 16,-5 3 0-16,2 4 0 0,-5 16-13 0,8-22-7 15,-8 22-12-15,0 0-8 0,0 0-8 0,20-11-4 16,-20 11-9-16,21 7-20 0,-21-7-29 0,25 10-32 16,-25-10-21-16,33 6-27 0,-33-6-40 0,31-11-224 15,-2 18 55-15,-29-7 388 0</inkml:trace>
  <inkml:trace contextRef="#ctx0" brushRef="#br4" timeOffset="265919.6049">5960 13293 719 0,'1'-17'275'0,"-1"17"-154"16,0 0-39-16,0 0-19 0,0 0-19 0,0 0-6 15,0 0-11-15,-17 23-2 0,17-23-2 0,-12 28-12 16,3-11 21-16,3 6-15 0,-2-3 12 0,4 6 0 16,-2 0-14-16,3 4 2 0,-1 0-12 0,1 1 5 15,2 0-10-15,1 1 6 0,0 1-9 0,1 1 6 16,1-2-7-16,-2 0 1 16,0-1-15-16,-2-3-5 0,4 1-22 0,-5-7-8 15,8 3-31-15,-5-25-29 0,6 31-31 0,-6-31-69 16,0 0-111-16,0 0-89 0,0 0 263 0</inkml:trace>
  <inkml:trace contextRef="#ctx0" brushRef="#br4" timeOffset="266107.0971">5892 13607 976 0,'-27'13'195'0,"8"-14"-105"16,19 1-10-16,-25 11-15 0,25-11-9 0,0 0-9 15,-13 17-13-15,13-17-14 0,0 0-6 0,0 0-1 16,0 0 4-16,24 14 1 0,-24-14 1 15,32-6-5-15,-10-2-7 0,1-3-2 0,4-5-6 16,3 0-4-16,-1-6-16 0,8 4-13 16,-7-8-27-16,9 9-22 0,-11-12-34 0,12 13-43 15,-18-17-54-15,12 8-159 0,-1 8-37 0,-17-17 220 16</inkml:trace>
  <inkml:trace contextRef="#ctx0" brushRef="#br4" timeOffset="266466.4852">6344 13158 902 0,'-18'0'194'0,"18"0"-77"16,-22 14-22-16,22-14-5 0,-18 22-13 0,14-5-8 16,4-17-14-16,-18 34-8 0,7-13-13 15,5 3-23-15,-4 4 29 0,2 4-32 0,-3 0 27 16,2 5-8-16,-3-2-11 0,4 3 8 0,-3-1-7 16,2 3 7-16,-1-2-8 0,3 2 4 0,0-4-6 15,2-2 6-15,0-5-9 0,4-6 4 16,1-6-9-16,0-17-2 0,7 23-3 0,-7-23-1 15,17 8 0-15,-17-8 1 0,25-2 0 0,-25 2 0 16,34-20 1-16,-16 3-2 0,1-4 2 0,2-5-4 16,0-2 5-16,-1 1-6 0,0-2 6 0,-1 2-5 15,-2 3 4-15,-2 3-3 0,-15 21 2 16,23-28-3-16,-23 28 2 0,0 0-1 0,17-8-1 16,-17 8-1-16,0 0-1 0,4 17-3 15,-4-17-6-15,3 31-1 0,-2-10-9 0,-1-2-1 16,4 5-7-16,-4-3 2 0,6 2-10 0,-2-5-4 15,6 3-18-15,-10-21-7 0,20 30-19 0,-20-30-14 16,31 19-34-16,-31-19-32 0,35 6-37 0,-35-6-85 16,27-15-106-16,3 19 141 0,-21-24 254 0</inkml:trace>
  <inkml:trace contextRef="#ctx0" brushRef="#br4" timeOffset="267169.6511">6686 13509 930 0,'-29'11'212'0,"7"-13"-135"0,22 2-17 16,-32 10-2-16,32-10-6 0,-31 21-13 0,31-21-1 16,-32 30-3-16,19-8 6 0,-4-3-1 15,7 6 5-15,-5-2-10 0,8 4 3 0,-4-4-8 16,6 1 4-16,-1-5-8 0,5 1-1 0,1-3-9 16,0-17-4-16,10 24-6 0,-10-24-2 0,19 14-3 15,-19-14 0-15,32 2 0 0,-13-7-1 0,3-4 3 16,1-3-4-16,3-5 2 0,-2-1-3 0,-1-1 3 15,1-2-4-15,-3-1 4 0,0-1-5 0,-3-1 4 16,-1 1-4-16,-4 0 4 16,-3 2-5-16,-1 2 5 0,-6 3-2 0,-3 16 4 15,2-26-3-15,-2 26 4 0,0 0-2 0,-15-19 1 16,15 19-1-16,-17-4-1 0,17 4 0 0,-19 9 0 16,19-9 0-16,-22 19 0 0,22-19 3 0,-23 33-4 15,12-13 7-15,3 2-5 0,3 1 4 0,3 0-4 16,1-1 2-16,2-3-5 0,1-2 3 0,-2-17-4 15,15 25 3-15,-15-25-5 0,26 14 0 16,-26-14-5-16,34 2-3 0,-15-6-3 0,0-2-5 16,3-1-1-16,-1-5-2 0,3 1-1 0,-2-6-4 15,1 3 1-15,-4-6-4 0,0 3 8 16,-3-2 3-16,0 2 10 0,-4 0 3 0,-12 17 7 16,19-29-1-16,-19 29 6 0,10-20-1 0,-10 20 9 15,0 0 3-15,-4-21 4 0,4 21 0 16,0 0-5-16,0 0-7 0,-21-5-2 0,21 5-3 15,0 0-4-15,-25 17 3 0,25-17-3 0,-20 33 3 16,9-10-3-16,0 3 4 0,1 5-5 0,0 1 7 16,2 0-7-16,0-2 9 0,2-3-6 0,3-2 9 15,0-6-4-15,3-19 3 0,1 25-2 0,-1-25 0 16,0 0 1-16,17 7 1 0,-17-7 5 0,22-14 1 16,-22 14 1-16,32-36-4 0,-14 11 0 15,2-3-7-15,-1-5 13 0,3 2-5 0,-3-5 11 16,1 4-6-16,-3-1 3 0,-2 7-7 15,-2 0 4-15,-3 6-7 0,-2 2 0 0,-8 18-2 16,10-24 0-16,-10 24 2 0,0 0 4 0,0 0 1 16,0 0-4-16,0 0-3 0,0 0-6 0,-4 20-1 15,2-3-3-15,-2 2 3 0,1 2-5 0,-1 0 1 16,3 0-6-16,-1 0-3 0,4-1-12 16,-2-3-5-16,3 3-18 0,-3-20-11 0,10 31-33 15,-10-31-30-15,19 23-72 0,-19-23-87 0,0 0-242 16,36 9 27-16,-36-9 384 0</inkml:trace>
  <inkml:trace contextRef="#ctx0" brushRef="#br4" timeOffset="267748.8443">7885 13504 836 0,'0'0'168'0,"11"-24"-90"0,-11 24-4 16,0 0 11-16,0 0 1 0,0-18-10 0,0 18-19 15,0 0-17-15,0 0-15 0,0 0-12 0,-21 18-1 16,21-18-3-16,-14 23 6 0,14-23 3 0,-18 32 12 16,7-15 2-16,3 6 7 0,-4-1-7 0,5 5 1 15,-4-4-12-15,5 1 2 0,-1-3-6 16,2 1 0-16,1-5-5 0,4-17 1 15,-2 27-6-15,2-27-2 0,0 0-6 0,0 0 0 16,0 0 0-16,25 13-1 0,-25-13 4 0,26-14-2 16,-26 14 1-16,32-31-2 0,-13 11 3 0,0-3-4 15,1-3 4-15,-1 0-4 0,-1-1 4 0,1 2-7 16,-2 2 5-16,1 2-4 0,-2 4 3 0,-16 17 1 16,24-27 1-16,-24 27-2 0,0 0 0 15,21-20 0-15,-21 20 1 0,0 0 0 0,0 0 0 16,0 0 1-16,9 23-3 0,-9-23-3 0,0 32-7 15,-2-13-1-15,0 4-7 0,-3 0 2 0,2 4-9 16,0-5-1-16,4 4-14 0,-2-7-4 16,5 3-15-16,-4-22-8 0,15 27-17 0,-15-27-18 15,27 9-27-15,-27-9-24 0,37-6-29 0,-18-3-47 16,4-7-74-16,13 13-16 0,-19-23 321 0</inkml:trace>
  <inkml:trace contextRef="#ctx0" brushRef="#br4" timeOffset="268856.2785">8413 13437 1238 0,'-21'-5'95'0,"21"5"-35"0,-33 7-3 0,33-7 1 16,-32 16-8-16,32-16-6 0,-33 26-13 15,19-9-1-15,14-17-8 0,-25 35 0 0,13-16-7 16,4 2 1-16,1-1-6 0,5 2 3 0,0-3-5 16,4 0 2-16,1-2-6 0,-3-17 4 0,14 25-5 15,-14-25 3-15,24 14-1 0,-24-14 1 0,32 3 0 16,-13-7-1-16,0-3 1 0,3-3-3 0,-1-4 0 15,-1-4-3-15,0-3 2 0,0-1-5 16,-1-1 3-16,-3 0-7 0,-1 3 2 0,-3-2-6 16,-1 3 4-16,-3-1-5 0,-2 1 5 0,-2 1-2 15,-3 1 5-15,-1 17-2 0,-4-30 6 0,4 30-2 16,-11-25 2-16,11 25-1 0,0 0 3 0,-24-13 0 16,24 13 3-16,-18 4 1 0,18-4-1 15,-21 13 2-15,21-13-3 0,-17 19 3 0,17-19-4 16,-11 21 1-16,11-21-4 0,-2 17 3 15,2-17-4-15,0 0 2 0,13 19 0 0,-13-19 0 16,20 6 1-16,-20-6 2 0,29-2-2 0,-12-2 0 16,2 1 0-16,1-2-1 0,0 1-1 0,1 2 2 15,0-1-3-15,-1 3 0 0,-2 2-1 0,-18-2 0 16,26 6 2-16,-26-6 2 0,17 14-2 0,-17-14 3 16,9 23-3-16,-9-23 2 0,-1 30-4 0,-3-12 2 15,-3 2-4-15,-1 2 4 0,-3 1-4 16,0 1 5-16,-2 0-1 0,0-1 1 0,1 1-4 15,-1-3 7-15,5-3-8 0,8-18 9 0,-15 24-2 16,15-24 0-16,0 0-1 0,0 0 0 0,0 0-1 16,0 0-1-16,0 0 2 0,0 0-3 0,21-29 4 15,-8 6-7-15,3-2 4 0,2-3-6 0,1-1 6 16,-1 0-2-16,-2 1 9 0,-1 3 0 16,-4-1 12-16,0 4 2 0,-3 1 7 0,-1 2-3 15,-5 3-2-15,-2 16-5 0,3-26-3 0,-3 26-4 16,0 0-3-16,-5-18-2 0,5 18-4 0,0 0 0 15,0 0-2-15,0 0-2 0,0 0-1 0,0 0-3 16,0 0-1-16,0 0-4 0,17-8 1 0,-17 8 1 16,32-8 1-16,-12 2 0 0,3 1 2 15,3-2-3-15,3 0 5 0,-2 1-1 16,2 0 4-16,-3 0 0 0,-2 2 1 0,0-2-1 16,-3 2 2-16,0 2-2 0,-21 2 1 0,29 1 0 15,-29-1 0-15,17 7 1 0,-17-7 0 0,0 0 2 16,3 19-1-16,-3-19-1 0,-7 25-1 0,7-25 2 15,-17 33-4-15,6-15 5 0,-2 1-4 0,-1 2 4 16,1 0-3-16,0 2 5 0,1 2-3 16,-1-1 5-16,1-1-3 0,2 1 4 0,1-2-6 15,1-2 4-15,4 0-5 0,4-20 0 0,-4 25-2 16,4-25 0-16,0 0-1 0,0 0 1 0,17 11-1 16,-17-11 0-16,19-15 2 0,-19 15-1 0,28-36 0 15,-12 12-6-15,1-4 4 0,1-1-5 16,1-1 7-16,-2 0-4 0,-3 2 8 0,1 0-5 15,-2 1 6-15,-1 3-1 0,-1 1 4 16,-1 5-2-16,-3 1 2 0,-7 17-5 0,10-20-10 16,-10 20 11-16,0 0-9 0,0 0 13 0,0 0 11 15,0 0-13-15,0 0 6 0,-7 27-9 0,2-8-4 16,1 1 4-16,-1 1-2 0,3-1 1 0,0 0-3 16,2-2 4-16,0-18-4 0,4 28 2 0,-4-28-3 15,13 19 3-15,-13-19-1 0,17 12 0 0,-17-12 2 16,20 2-6-16,-20-2 2 0,30-6 0 15,-13 0 1-15,1-2 2 0,-18 8 2 16,34-27-1-16,-17 9 2 0,4 0-1 0,-2-3 2 16,0 1-3-16,0 1 1 0,-2-1-3 0,-3 3 1 15,-14 17-1-15,25-25-10 0,-25 25 11 0,18-16-11 0,-18 16 11 16,0 0 2-16,0 0-1 0,0 0 1 16,0 0 0-16,7 17 10 0,-7-17-10 15,-11 36 7-15,3-13-9 0,0 1-6 0,-1 3 2 16,0 1-10-1,1-1-1-15,2-1-10 0,0-2-2 0,4-1-11 16,0-3 1-16,6-1-9 0,-4-19-4 16,15 29-22-16,-15-29-23 0,30 17-40 0,-30-17-57 15,40-4-123-15,-15 2-184 0,-4-16 66 0,17 15 433 16</inkml:trace>
  <inkml:trace contextRef="#ctx0" brushRef="#br4" timeOffset="269340.6456">9892 13442 831 0,'-29'3'212'15,"29"-3"-95"-15,0 0-28 0,0 0-18 16,0 0-15-16,-9-19-12 0,9 19-1 0,7-20-3 16,-7 20-4-16,12-23-9 0,-12 23-7 15,11-22-9-15,-11 22 3 0,0 0 4 0,4-20 12 16,-4 20 6-16,0 0 3 0,0 0-3 0,0 0-10 15,-22-6-6-15,22 6-7 0,-23 15 1 0,6 0 0 16,1 2 7-16,-2 1-3 0,-1 4 8 0,-1-1-10 16,4 2 2-16,-1 0-9 0,4 0-1 15,-1-1-5-15,2-1 1 0,4-3-5 0,8-18 3 16,-10 29-3-16,10-29 2 0,2 19-1 0,-2-19 1 16,0 0-1-16,24 13 0 0,-24-13-1 0,28 0 1 15,-10-4 0-15,1-2 0 0,3-2 1 0,-1-1-2 16,0-3 2-16,-1-1-6 0,2 1 3 0,0-1-4 15,-4 0 2-15,0 1 1 0,-18 12 2 16,26-23-1-16,-26 23 3 0,17-23-3 16,-17 23 2-16,13-27-4 0,-13 27 2 0,8-27-4 15,-8 27 1-15,1-16 0 0,-1 16 3 0,0 0 1 16,0 0 3-16,0 0-3 0,0 0 0 0,0 0-1 16,0 0-2-16,0 0-1 0,-20 23-3 0,20-23 3 15,-4 32-6-15,0-14-1 0,4 3-8 0,-2-2-1 16,3 3-9-16,-1-3 0 0,5 4-8 15,-5-23-3-15,14 34-16 0,-14-34-8 0,25 17-14 16,-25-17-9-16,32-2-29 0,-20-16-57 16,16 3-177-16,-1 1-121 0,-12-20 170 0</inkml:trace>
  <inkml:trace contextRef="#ctx0" brushRef="#br4" timeOffset="269512.5346">10288 12954 1422 0,'-19'31'262'0,"8"16"-181"0,-6 0-43 16,5 5 2-16,-2 2-23 0,1 1-15 0,-2 0 15 15,3-5-24-15,2-7 16 0,5-11-24 0,7-1-38 16,-2-31-55-16,13 43-121 0,-13-43-193 0,0 0-163 16,7 29 117-16,-7-29 468 15</inkml:trace>
  <inkml:trace contextRef="#ctx0" brushRef="#br4" timeOffset="270340.712">1314 14780 849 0,'-12'17'254'0,"12"-17"-127"0,0 0-8 16,-27 13-20-16,27-13-14 0,0 0-11 0,0 0-18 16,0 0-20-16,0 0-12 0,0 0-8 0,0 0 0 15,0 0-1-15,30 10-2 0,-30-10-6 0,34-10-3 16,-11 3-3-16,2-3-2 0,6-1 1 0,0-2-5 15,3-3-5-15,2-2-17 0,4 2-21 0,-6-8-40 16,13 14-35-16,-15-19-80 0,19 23-161 0,-10-2-137 16,-10-9 77-16,11 22 424 15</inkml:trace>
  <inkml:trace contextRef="#ctx0" brushRef="#br4" timeOffset="271340.7775">2545 14600 732 0,'0'0'93'0,"-22"1"-15"0,22-1 16 16,-22 3-10-16,5-3 16 0,17 0-33 15,-25 12 1-15,25-12-8 0,-29 20-6 0,29-20 4 16,-27 26-5-16,17-5 1 0,10-21-11 0,-22 36-3 15,12-18-12-15,7 4-3 0,0-2-15 0,6 1 1 16,0 0-9-16,5 1 2 0,1-1-5 0,5 0 3 16,2-3-4-16,3-3 3 0,2-6-2 15,2-3 3-15,2-4-3 0,5-4 0 16,-1-4 2-16,1-3-2 0,-2-6 4 0,-2-2-3 16,-3-5 4-16,-5-1-6 0,-2-2 5 0,-3-3-6 15,-3-1 7-15,-1-2-7 0,-5 0 7 0,-1 0-7 16,-6 4 7-16,-1 3-5 0,-5 4 5 0,-1 3 14 15,10 17-30-15,-26-24 31 0,26 24-32 0,-31-14 13 16,14 12 1-16,17 2-2 0,-32 3 0 0,32-3-17 16,-28 17 31-16,28-17-29 0,-21 29 29 15,12-12-12-15,5 1-2 0,3-1 3 0,1-17-4 16,10 28 3-16,-10-28-4 0,25 18 3 16,-7-14-2-16,2-3 2 0,3-2-1 0,3-4 1 15,2-2 1-15,1 0-3 0,1-3 3 0,1 0-3 16,-2 2 3-16,-1-1 1 0,-4 3 2 0,1 1 0 15,-4 4 1-15,-1 1 1 0,-20 0 0 0,28 8 2 16,-28-8 0-16,16 16 0 0,-16-16-4 16,7 28 2-16,-5-11-5 0,-3 5 2 0,-1 0-4 15,-3 0 4-15,-1 2-5 0,-1-1 4 0,-1 1-4 16,1 0 4-16,0-1-4 0,-1-2 5 0,1-3-5 16,7-18 3-16,-7 22-3 0,7-22 0 0,0 0 0 15,0 0-2-15,0 0 3 0,0 0-1 16,27-14 3-16,-27 14-2 0,28-36 4 15,-13 13-3-15,1-2 4 0,1-3-5 0,-1 1 8 16,0-2-4-16,0 3 11 0,-2 1-3 0,-2 1 6 16,-2 5-5-16,-1-2 0 0,-1 4-6 0,-8 17 0 15,11-28-4-15,-11 28-1 0,0 0 0 0,0 0 0 16,0 0 0-16,0 0 1 0,0 0-1 0,0 0-2 16,0 0 1-16,10 17-2 0,-8 4 0 0,-2 3-7 15,1 4 0-15,-1 2-8 0,0 0 3 16,2 3-8-16,-4-1 9 0,5-1-6 0,-2-2 8 15,4-4-11-15,0-6-5 0,-5-19-24 0,18 19-18 16,3-14-25-16,-21-5-25 0,45-21-58 16,-27-13-100-16,6-4-223 0,16 5 39 0,-15-23 453 15</inkml:trace>
  <inkml:trace contextRef="#ctx0" brushRef="#br4" timeOffset="271528.3106">3585 14162 1382 0,'-21'-1'148'15,"1"3"-62"-15,20-2-22 0,-27 28-25 0,13-4-8 16,-1 5-12-16,0 7 3 0,-2 4-11 0,2 4 7 16,2 0-14-16,2 2 7 0,3 2 2 0,1-5-25 15,4-1 23-15,2 0-24 0,2-5 9 16,1 1 4-16,4-5-16 0,-1-4-1 0,5 3-31 16,-4-12-21-16,11 6-5 0,-17-26-19 15,34 32-25-15,-34-32-34 0,40 15-70 0,-40-15-178 16,35-7-53-16,2 9 286 0</inkml:trace>
  <inkml:trace contextRef="#ctx0" brushRef="#br4" timeOffset="272012.696">3834 14560 1245 0,'-36'-19'154'16,"36"19"-67"-16,0 0-19 0,-15 17-31 0,15-17 26 15,-10 22-41-15,10-22 9 0,-11 36 3 0,8-16-11 16,2 3 2-16,1 0-11 0,1 2 2 15,0-1-10-15,3 2 6 0,-1-4-4 0,2-4 3 16,-5-18-6-16,14 27 1 0,-14-27-5 16,19 16 2-16,-19-16-3 0,23 4 0 0,-23-4 1 15,29-6 0-15,-29 6 1 0,33-18 0 0,-33 18 1 16,32-31-3-16,-18 11 3 0,1-2-5 0,0-2 4 16,-2 0-5-16,0 0 5 0,1 2-4 0,-3 0 6 15,-2 3-6-15,-9 19 3 0,12-28-3 0,-12 28-13 16,0 0 10-16,0 0-4 0,0 0-6 15,0 0 7-15,0 0-18 0,-3 20-3 0,-4 3 5 16,-1 10-3-16,-1 4 6 0,-1 11-14 0,-4-1 6 16,3 10-12-16,-3 1 18 0,4 6-3 15,-2 0 24-15,0 2 7 0,-2-1-56 0,7 2 32 16,-4-4-13-16,3-5 15 0,2-6 62 0,-3-12-23 16,4-5 7-16,-1-9-13 0,2-5-6 0,4-21-1 15,-4 20-5-15,4-20-3 0,0 0-4 16,0 0 0-16,0 0 3 0,-4-25 3 0,4 7 1 15,-1-6 6-15,0-4-8 0,-1-1 10 0,2-1-1 16,-1-1 12-16,1 2-4 0,-1-5 6 0,1 0-12 16,0-2-15-16,0-3 21 0,2-5-29 0,3 1 24 15,1-2-9-15,0 3-10 0,2 3 6 0,-1 2-18 16,3 9-17-16,-5-4-36 0,-5 32-40 16,14-41-84-16,7 35-164 0,-21 6-154 15,27-23 102-15,2 27 410 0</inkml:trace>
  <inkml:trace contextRef="#ctx0" brushRef="#br4" timeOffset="272634.7556">5160 14517 843 0,'0'0'258'0,"3"-26"-155"0,-3 26-11 16,0 0-9-16,2-17-5 0,-2 17-6 0,0 0-8 16,-17-16-11-16,17 16-12 0,-19 0-9 0,19 0-8 15,-22 5-5-15,22-5-3 0,-26 11-2 16,26-11 1-16,-28 15 0 0,28-15 1 0,-25 21-4 15,25-21-1-15,-19 21-4 0,19-21 0 0,-12 17-4 16,12-17-14-16,0 0 12 0,-8 19-14 0,8-19 29 16,0 0-16-16,0 0 15 0,10 18-15 0,-10-18 0 15,17 13 0-15,-17-13-1 0,27 11 1 0,-27-11 0 16,33 10 1-16,-16-5 0 0,-17-5 0 0,34 9-1 16,-34-9 2-16,30 14-1 0,-30-14 1 15,25 18-3-15,-25-18 4 0,14 25-3 0,-14-25 4 16,5 30-3-16,-5-11 4 0,-4-1-5 15,-2 0 4-15,-2 2-5 0,-3 1 3 0,-1 0-5 16,-3 0 2-16,-1 0-8 0,-1-1 2 0,0 0-8 16,17-20-1-16,-28 29-7 0,28-29-8 0,-15 17-23 15,15-17-29-15,0 0-43 0,0 0-49 0,0 0-69 16,1-21-163-16,5-1-58 0,16 12 215 16</inkml:trace>
  <inkml:trace contextRef="#ctx0" brushRef="#br4" timeOffset="273011.5622">5386 14656 1191 0,'0'0'99'0,"-16"20"-24"0,16-20-10 0,0 0-11 15,-6 19-15-15,6-19-6 0,0 0-4 0,23 11 3 16,-23-11 6-16,28-6 4 0,-28 6-2 0,38-17-7 15,-16 4-6-15,2-2-9 0,-1-3 0 0,1-3-8 16,0 1-13-16,-4-2 23 0,1-1-29 16,-4 1 28-16,-4 1-12 0,0 1-2 0,-5 1 7 15,-8 19-2-15,9-32 7 0,-9 32-3 0,-5-26 2 16,5 26-5-16,-15-19-1 0,15 19-5 0,-25-13-1 16,25 13-3-16,-32-4 1 0,14 6-1 0,-2 3-1 15,1 3 2-15,-1 4-1 0,2 7 4 0,-3 2 1 16,3 5 6-16,-1 3-6 0,2 2-6 15,1 1 20-15,1 1-21 0,6-4 12 16,1-1-11-16,6-3 0 0,4-4 0 0,3-1 0 16,2-2 0-16,-7-18 0 0,30 26 0 0,-11-16 0 15,4-5-11-15,4 0-32 0,-2-6-23 0,11 3-35 16,-11-13-43-16,20 16-73 0,-24-24-114 0,15 10-223 16,3 5 61-16,-10-16 407 0</inkml:trace>
  <inkml:trace contextRef="#ctx0" brushRef="#br4" timeOffset="273431.3376">5848 14614 1117 0,'0'0'185'0,"-2"21"-144"0,2-21-3 0,0 0 11 0,26 18 6 15,-26-18-4-15,25 1-1 0,-25-1-1 0,31-10-8 16,-31 10-5-16,37-23-9 0,-18 8-7 16,3 0-9-16,-4-2-16 0,2 0 31 0,-3 0-29 15,0-1 30-15,-1 0-14 0,-4 0-11 0,-12 18 1 16,16-30-3-16,-16 30 3 0,5-25-1 16,-5 25 6-16,-4-21 2 0,4 21 6 0,-12-17-2 15,12 17 0-15,-21-15-5 0,21 15-4 0,-27-12-1 16,10 7-1-16,17 5-2 0,-34-3 4 0,17 6 3 15,0 5 2-15,0 2 5 0,0 5 0 0,3 3 2 16,-2 4-1-16,4 3 2 0,-2 3-2 0,4 1-11 16,3 0-5-16,2 1 0 15,3-1 0-15,3 0 0 0,2-3 0 0,3-3 0 16,3-4 0-16,-9-19 0 0,30 28 0 0,-13-20 0 16,4-2-26-16,0-6-19 0,5 2-10 0,0-8-9 15,10 6-29-15,-11-17-44 0,21 18-103 0,-24-18-212 16,11 0-98-16,7 7 166 0</inkml:trace>
  <inkml:trace contextRef="#ctx0" brushRef="#br4" timeOffset="273866.2475">6420 14562 1064 0,'29'-14'172'0,"-28"-7"-71"16,-1 21 3-16,16-27-13 0,-16 27-19 0,0 0-12 15,16-17-10-15,-16 17-2 0,0 0-8 0,0 0-12 0,0 0-11 16,0 0-10-16,-22 22-2 0,22-22 0 0,-21 35-10 16,9-13 32-16,0 3-23 0,-2 2 25 0,2 2-8 15,0-2-8-15,1-1 6 0,0-3-9 16,4-2 2-16,2-4-8 0,5-17 0 0,-2 17-3 15,2-17-1-15,0 0-1 0,17 2 1 0,-17-2-1 16,24-13-2-16,-7-1 4 0,0-4-2 0,2-3 3 16,0-4-3-16,-1 0 3 0,0 0-5 0,-1 0 5 15,-2 4-4-15,-1 1-5 0,-1 3 25 0,-13 17-25 16,17-23 25-16,-17 23-15 0,0 0-3 16,0 0 2-16,0 0-1 0,0 0 0 15,0 0 1-15,0 0-2 0,9 28-14 0,-12-10 21 16,-1 3-22-16,2-1 20 0,-2 2-7 0,2 0-8 15,0-3-1-15,4 1-9 0,-1-3-3 0,5 0-11 16,-6-17-7-16,14 26-18 0,-14-26-24 0,27 20-33 16,-27-20-48-16,39 10-98 0,-39-10-260 0,37-2 22 15,-3 7 336-15</inkml:trace>
  <inkml:trace contextRef="#ctx0" brushRef="#br4" timeOffset="274241.2128">7365 14492 1022 0,'0'0'169'0,"0"0"-63"0,0 0-4 16,0 0 1-16,0 0-17 0,0 0-20 0,0 0-23 15,0 0-17-15,-6 33 0 0,-5-14 15 0,2 6-27 16,-3 2 26-16,5 4-31 0,-1 1 3 0,0 2 4 15,-1-2-13-15,2 0 3 0,1-3-9 16,1-4 5-16,3-3-8 0,2-4-2 0,0-18-14 16,3 23-15-16,-3-23-32 0,0 0-32 0,33 13-64 15,-33-33-104-15,0 20-274 0,27-30 33 0,-19-4 352 16</inkml:trace>
  <inkml:trace contextRef="#ctx0" brushRef="#br4" timeOffset="274678.7739">7346 14342 1437 0,'-6'31'172'0,"6"-31"-135"15,-17 12-21-15,17-12-7 0,0 0-6 0,0 0-4 16,0 0 1-16,22 3-2 0,-22-3 0 0,33-9 1 16,-11 3 3-16,-3-2 10 0,4 3 6 15,-2-2 10-15,3 4 3 0,-4 0 1 0,1 4-3 16,-21-1-4-16,31 7-4 0,-31-7-2 15,26 17 1-15,-26-17-5 0,17 28 1 0,-14-10-6 16,-1 4 2-16,-5 3-1 0,0 2 4 0,-6 1-3 16,2 1-11-16,-4-1 20 0,1-1-25 0,-1 0 21 15,1 1-8-15,2-3-6 0,1-1 1 0,-1-2-4 16,3-4 0-16,5-18 0 0,-3 23 0 16,3-23-1-16,0 0-1 0,0 0 1 0,0 0-1 15,24 6 1-15,-24-6-1 0,24-18 1 0,-7 4-1 16,2-8 2-16,1-4-5 0,2 0 3 0,1-3-5 15,-1 0-3-15,0 2 22 0,-1 2-19 0,-3 2 20 16,-1 3-11-16,-5 4-3 0,-12 16 2 16,18-20-1-16,-18 20 1 0,0 0 1 15,0 0 0-15,0 0-1 0,0 0 0 0,0 0-2 16,2 24-8-16,-2-24-1 0,-10 35 2 0,4-13-27 16,2 1 22-16,-1-1-34 0,4 3 5 0,-3-4-10 15,7 4-25-15,-3-25-18 0,8 41-36 0,-8-41-45 16,17 33-86-16,-8-16-239 0,-9-17 26 0,36 21 372 15</inkml:trace>
  <inkml:trace contextRef="#ctx0" brushRef="#br4" timeOffset="275084.9889">8729 14162 1349 0,'-7'-29'201'16,"7"29"-137"-16,0 0-30 0,0 0-10 0,-3-17 0 15,3 17-3-15,0 0-7 0,0 0-2 0,-7 22-9 16,1-6 0-16,0 10-6 0,-1 5 9 0,1 7-5 16,-2 4 10-16,2 2-6 0,-1 2 7 15,1 0-11-15,-2-2 7 0,2 0 2 0,2-3-27 16,1-2 15-16,-1-7-38 0,7 1-7 0,-7-9-11 15,9 6-23-15,-5-30-8 0,5 38-35 0,-5-38-40 16,12 19-97-16,-12-19-206 0,0 0 31 16,32 8 423-16</inkml:trace>
  <inkml:trace contextRef="#ctx0" brushRef="#br4" timeOffset="275272.4981">8598 14510 1426 0,'-14'21'241'15,"14"-21"-158"-15,0 0-37 0,-17 9-20 0,17-9-12 16,0 0-9-16,0 0-1 0,19 3 1 0,-19-3-4 16,31-11 3-16,-6 1-5 0,0-3-2 15,3-4-10-15,4 2-14 0,-6-5-31 0,10 8-35 16,-14-12-44-16,18 19-68 0,-24-22-80 16,15 11-173-16,3 10-14 0,-13-17 370 0</inkml:trace>
  <inkml:trace contextRef="#ctx0" brushRef="#br4" timeOffset="275647.5392">9168 14117 1393 0,'-19'0'104'16,"19"0"-23"-16,-22 18-11 0,22-18-9 0,-22 28-22 16,11-8-9-16,-4 1-9 0,3 7 2 0,-2 2-7 15,1 4 8-15,1 2-5 0,0 3 9 16,0 1-5-16,2 0 6 0,-1-2-12 0,3 1-14 15,2-4 18-15,1-3-25 0,4-5 19 16,2-2-8-16,1-6-8 0,-2-19 2 0,12 27-4 16,-12-27 3-16,21 12-2 0,-21-12 1 0,24-1 1 15,-24 1-1-15,30-15 2 0,-12 3-1 0,-1-4 1 16,0-2-2-16,0-3 2 0,-3-1-4 0,2 0-7 16,-4 1 21-16,-1 2-22 0,0 1 24 0,-11 18-12 15,11-27-1-15,-11 27 1 0,0 0-1 16,0 0 2-16,0 0 0 0,0 0 0 0,0 0-1 15,0 0-2-15,0 0 1 0,3 28-3 16,-6-8-9-16,0 3 20 0,0 2-23 0,2-1 16 16,0 0-14-16,3-1-12 0,-1-4-6 0,6 2-8 15,-7-21-6-15,17 30-16 0,-17-30-24 0,26 22-36 16,-26-22-53-16,37 10-84 0,-37-10-173 0,25-10-63 16,4 11 270-16</inkml:trace>
  <inkml:trace contextRef="#ctx0" brushRef="#br4" timeOffset="276006.8947">9467 14517 1334 0,'0'0'102'0,"0"0"-38"0,0 0-12 0,0 0-7 15,0 0-10-15,0 0 2 0,0 0 3 0,0 0-2 16,23 8-5-16,-23-8-10 0,31-7-2 0,-14 4-4 15,1-3 3-15,3 0 2 0,3-4 3 0,-1 0-8 16,1 1-4-16,0-1-11 0,-4-1 0 0,0 2-2 16,-20 9 1-16,28-19-2 0,-28 19 2 15,19-18-2-15,-19 18 4 0,0 0-2 0,7-22 1 16,-7 22-1-16,0 0 0 0,-20-18-4 0,20 18 0 16,-31-12-2-16,11 10-1 0,-3-2 1 0,-2 3 0 15,-1 1-1-15,-1 2 0 0,0 3 1 16,0 5 0-16,3 2 7 0,0 5 6 0,3 3 8 15,3 3 4-15,3 3 5 0,3 0-7 0,3 2-14 16,5-1 15-16,2 1-24 0,6-5 17 16,3-3-10-16,5-3-5 0,5-5-3 0,7-4-13 15,2-7-17-15,6 1-22 0,-2-12-32 0,15 10-52 16,-15-24-113-16,16 11-352 0,-1-3 55 0,-3-8 299 16</inkml:trace>
  <inkml:trace contextRef="#ctx0" brushRef="#br4" timeOffset="276788.2622">10495 14267 879 0,'-11'28'164'0,"11"-28"-111"16,-20 25-11-16,20-25 2 0,-20 35 11 0,8-15-11 16,2 5 3-16,-6-1-7 0,5 5 10 0,-5-7-2 15,8 3 4-15,-4-8-16 0,6 1-5 16,6-18 4-16,-9 23-21 0,9-23 13 0,0 0-40 15,0 0 19-15,0 0-22 0,0 0 22 0,0 0 23 16,18 5-35-16,-18-5 35 0,22-23-36 0,-22 23 8 16,27-34 3-16,-12 14-6 0,-1-1 4 15,1 0-3-15,-2-1 4 0,-1 1-6 0,2 1 7 16,-2 0-7-16,-1 3 5 0,-1 0-3 0,-10 17 2 16,13-29-1-16,-13 29 3 0,8-23-1 0,-8 23 4 15,0 0 1-15,0 0 4 0,0 0 3 0,0 0-2 16,0 0-1-16,0 0-6 0,0 0-4 0,0 0-3 15,-1 17 2-15,1-17-1 0,-2 28 3 0,2-28-3 16,0 27 3-16,0-27-4 16,6 25 4-16,-6-25-4 0,13 24 1 0,-13-24 0 15,23 20 2-15,-23-20-1 0,31 9 2 0,-13-7-1 16,1-4 3-16,1-1 2 0,-1-2 0 0,1-4 3 16,0 0-3-16,0-1 2 0,-1-1-3 0,-2 0 0 15,-17 11-2-15,30-24 0 0,-30 24-2 0,20-24 3 16,-20 24-1-16,10-17 4 0,-10 17-3 15,0 0 6-15,0 0 0 0,0 0 1 0,0 0 0 16,0 0-5-16,0 0-4 0,0 0-5 0,1 17 0 16,-4 0-4-16,-1 2 4 0,-1 3-6 0,0 1 5 15,2 2-6-15,-2-2 2 0,2 2-5 0,1-5 0 16,3-1-13-16,-1-19-5 0,6 31-28 16,-6-31-13-16,0 0-10 0,17 11-37 0,1-4-16 15,-18-7-67-15,28-21-99 0,-5 13-171 16,-12-20 153-16,17 20 319 0</inkml:trace>
  <inkml:trace contextRef="#ctx0" brushRef="#br4" timeOffset="276987.6016">11084 14304 986 0,'-18'-1'365'0,"18"1"-264"0,-14 20-48 0,14-20-5 16,-12 19-5-16,12-19-6 0,-9 24-7 15,7-7 1-15,-1 0-6 0,2 4 0 0,-1-1-10 16,3 2-2-16,-1 1-10 15,1-1 2-15,2-2-7 0,-2 0-13 0,1-4 28 16,-2-16-36-16,5 27 24 0,-5-27-26 0,9 17-22 16,-9-17-21-16,0 0-30 0,0 0-35 0,23 5-103 15,-23-5-192-15,-2-24-77 0,2 24 292 0</inkml:trace>
  <inkml:trace contextRef="#ctx0" brushRef="#br4" timeOffset="277437.1194">11116 14027 1182 0,'0'0'166'0,"-17"0"-68"16,17 0-26-16,0 0-25 0,0 0-26 15,0 0-36-15,0 0-24 0,0 0-19 16,0 0-16-16,26 15-17 0,-26-15-23 0,29 1-27 16,-29-1-12-16,35 1-10 0,-35-1 33 0,34 9 24 15,-34-9 50-15,31 18 68 0,-31-18 62 0,25 25 47 16,-13-6 14-16,-12-19-4 0,16 36-15 0,-16-36-12 15,6 37-8-15,-6-37-24 0,2 37-18 0,-5-20-21 16,4 3 1-16,-3-3-1 0,3 5 11 16,-5-4-2-16,4 6 3 0,-4-3-10 0,2 3-3 15,-2-1-10-15,1 2 0 0,-1-2-9 0,2 1 1 16,0-2-11-16,0-1 7 0,0-3-8 0,2-18-15 16,-2 26 33-16,2-26-38 0,0 0 35 15,0 0-16-15,0 0 1 0,0 0 2 0,0 0-12 16,17-1 35-16,-17 1-31 0,10-29 32 0,-3 10-18 15,-1-4-7-15,1 0 5 0,1-2-5 16,0-1 7-16,0 2-5 0,0 1 6 0,-1 0-6 16,1 0 5-16,1 0-6 0,-1 0 3 0,2 1-7 15,1 1 4-15,0 2-2 0,-11 19 2 0,24-27-3 16,-24 27 1-16,20-14-3 0,-20 14 0 0,0 0 0 16,20 1-1-16,-20-1-5 0,0 0-9 0,22 19-10 15,-22-19-20-15,16 17-25 0,-16-17-35 16,18 16-30-16,3 4-50 0,-21-20-34 0,23 14-70 15,-23-14-172-15,21 14 144 0,2 5 318 0</inkml:trace>
  <inkml:trace contextRef="#ctx0" brushRef="#br4" timeOffset="278433.7039">11767 14301 1154 0,'-27'-4'117'0,"27"4"-38"15,0 0-4-15,0 0-2 0,0 0-11 0,-14 20-8 16,14-20-9-16,-9 18-2 0,9-18-10 0,-7 25-4 16,7-25-10-16,-6 30-1 0,1-12-6 0,1 2 5 15,-1 0-5-15,0 2 5 0,1 0-6 16,-1-2 2-16,-1 0-6 0,1-2-13 0,5-18 26 16,-9 28-26-16,9-28 28 0,-7 17-11 0,7-17-4 15,0 0-1-15,0 0-5 0,0 0-1 0,0 0-1 16,0 0-1-16,0 0-9 0,10-32 25 0,-2 10-25 15,1-1 25-15,3-3-12 0,-1-1-4 16,1-2 4-16,-2 1-4 0,1 1 5 0,-3-1-4 0,1 1 3 16,-1 2-5-16,-2 1 4 0,0 2-3 15,0 4 2-15,-6 18-1 0,11-28 2 16,-11 28-3-16,0 0 2 0,0 0-2 0,0 0 1 16,0 0 0-16,0 0-2 0,0 0 3 0,19 1-2 15,-19-1 0-15,17 12 0 0,-17-12 0 0,25 9-2 16,-25-9 0-16,33 3-1 0,-13-3 1 0,1 0 2 15,0-2 1-15,2-2 1 0,-1-1 0 0,0 2 1 16,0-2-1-16,0 0 0 0,-3 0 0 16,-1-1 0-16,-18 6-1 0,30-7 2 0,-30 7-1 15,0 0 1-15,18-5 0 0,-18 5 2 0,0 0 1 16,0 0-2-16,0 0 0 0,-17 11-3 16,17-11 1-16,-28 17-2 0,28-17 3 0,-34 25-2 15,17-9 2-15,-1 2-2 0,-2 2 3 0,2 0-4 16,0 2 5-16,2 2-2 0,1-1 7 15,1 2-4-15,1 0 6 0,4-1-7 0,1-1 4 0,4-1-6 16,1-2 2-16,4-2-4 0,-1-18-13 0,11 27 26 16,-11-27-26-16,26 16 25 0,-9-14-10 15,2-3-15-15,4-3 14 0,2-3-12 0,3-3 27 16,2-4-14-16,-1-2 12 0,3-3-11 0,-5-3-5 16,1-1 5-16,-2-1-5 0,-2-2 4 0,-3 1-4 15,-1 2 5-15,-4-1-4 0,-4 2 4 16,-1 3-3-1,-5-2 1-15,-4 3-3 0,-3 0 1 0,-4 0-3 0,-2 1 0 16,-3 0-4-16,10 17 3 0,-23-27-3 0,23 27 5 16,-25-14 1-16,25 14 1 0,-27-2 2 0,27 2-1 15,-25 10 2-15,25-10 1 0,-19 21 3 16,19-21 0-16,-13 25 2 0,13-25-4 0,-5 24 1 16,5-24-4-16,5 20 2 0,-5-20-2 15,0 0 2-15,26 17-1 0,-26-17 1 0,31 2-1 0,-14-4 0 0,2-1 0 16,0-2 2-16,0 0 4 0,3 1 1 15,0-4 2-15,-2 4-2 0,1-1-2 0,-1 1-4 16,-20 4-1-16,32-4 0 0,-32 4 0 0,24 5 0 16,-24-5-1-16,0 0 2 0,20 26-3 0,-20-26 3 15,3 36-3-15,-6-13 2 0,-2 4-4 16,-2-1-6-16,1 3-5 0,-3 0 5 0,2-1-4 16,-1-1 16-16,-1-3-4 0,2-2-13 0,1-5 9 0,6-17-11 0,-8 24 26 15,8-24-10-15,0 0 17 0,0 0-12 16,0 0-13-16,0 0 16 0,0 0-13 0,0 0 25 15,9-23-12-15,1 3 7 0,1-1-11 0,1-6-6 16,0 2 6-16,-1-2-3 0,0 3 5 0,-1 0-1 16,-2 1 4-16,1 1-5 0,-2-2 4 15,0 1-7-15,-1 1 2 0,0 1-4 0,0 2 1 16,1 2-2-16,-7 17 1 0,10-25-8 0,-10 25-3 16,0 0-8-16,17-12-11 0,-17 12-12 0,19 0-9 15,-19 0-17-15,36 2-37 0,-36-2-50 0,54 2-109 16,-35-5-208-16,12-3-57 0,9 11 273 0</inkml:trace>
  <inkml:trace contextRef="#ctx0" brushRef="#br4" timeOffset="278933.7169">13387 13607 1310 0,'-24'41'118'0,"-14"-5"-51"0,10 12 3 16,-6-3-10-16,8 12 3 0,-3-1-8 0,6 8-31 15,-3-1 13-15,6 2-24 0,-1-2-3 16,5-2 8-16,4-2-18 0,6-7 7 0,6-5-14 16,5-7 8-16,7-5-16 0,5-5-2 0,10-1-22 15,0-11-16-15,12 6-20 0,-8-19-59 0,21 16-84 16,-20-23-192-16,12 2-120 0,7 10 178 0</inkml:trace>
  <inkml:trace contextRef="#ctx0" brushRef="#br4" timeOffset="279386.9476">13764 14102 1081 0,'0'0'220'0,"0"0"-110"0,0 0-34 0,0 0-16 16,0 0-16-16,0 0-16 0,0 0-6 15,0 0-5-15,0 0 3 0,1 22-3 0,-1-22 0 16,6 33-7-16,-3-14 5 0,-2 3-5 0,1 2 7 16,-2 2-5-16,3 1 3 0,-3 0-5 0,0 2 3 15,0-4-3-15,-2 1 7 0,2-2-5 0,-1-1 5 16,1-5-4-16,1-1 1 0,-1-17-6 0,4 18-2 16,-4-18-5-16,0 0 1 0,0 0 0 15,23 1 2-15,-23-1 3 0,22-23-3 16,-9 3 6-16,4-6-8 0,3-4 4 0,2-4-8 15,1 1 5-15,1-1-6 0,1-1 6 0,-2 2-7 16,-3 4 0-16,-1 1-11 0,-2 3-1 0,-5 2-9 16,0 2 1-16,-4-1-12 0,-8 22-10 0,16-35-34 15,-16 35-32-15,10-29-72 0,-10 29-130 0,24 0-201 16,-24 0 9-16,0 0 438 0</inkml:trace>
  <inkml:trace contextRef="#ctx0" brushRef="#br4" timeOffset="279621.2476">14239 14115 1520 0,'0'0'99'0,"0"0"-42"16,0 0-11-16,0 0-11 0,-12 21-15 0,12-21-12 15,-6 20 4-15,6-20 0 0,-5 34 7 0,3-13-5 16,-1 3-1-16,1 3-7 0,0 0 2 0,-1 2-7 15,2-3 3-15,-3 1-7 0,2-3 5 16,-1-2-8-16,1-4-2 0,4-1-37 0,-2-17-7 16,8 18-26-16,-8-18-31 0,0 0-44 15,0 0-86-15,26-24-206 0,-26 24-62 0,16-39 277 16</inkml:trace>
  <inkml:trace contextRef="#ctx0" brushRef="#br4" timeOffset="280043.1714">14322 13859 1423 0,'0'0'169'16,"0"0"-90"-16,0 0-29 0,0 0-13 0,0 0-12 15,17 4-1-15,-17-4-3 0,17 1-1 0,-17-1-3 16,21 4-5-16,-21-4-5 0,18 7-5 0,-18-7 1 16,17 11 2-16,-17-11 2 0,23 17 0 0,-23-17 1 15,28 22-4-15,-28-22-13 0,23 26 26 0,-12-9-22 16,0 1 28-16,1 3-10 15,-3-1-2-15,-1 3 4 0,0 2-5 0,-2 1 4 16,-3 0-7-16,-1 1 4 0,-1 0-8 0,-4 0 3 16,1-2-5-16,-2 0 3 0,-1-2-4 0,1-2 3 15,0-4-2-15,4-17 0 0,-6 23-3 0,6-23 2 16,0 0-1-16,0 0 1 0,0 0-2 0,0 0 0 16,0 0 1-16,0 0-1 0,0 0 3 15,11-28 0-15,-4 9 0 0,2-3-2 0,-1 0 2 16,1-2-4-16,0 1 5 0,-1-1-3 0,-1 0 3 15,-1 1-4-15,-1 0 4 0,1 0-4 16,-1 2 3-16,-2 2-3 0,-3 19 3 0,8-28-4 16,-8 28 2-16,0 0 0 0,0 0-1 0,0 0-1 15,0 0-3-15,0 0-5 0,0 0-6 0,0 0-9 16,0 0-10-16,20 12-11 0,-20-12-14 16,20 6-26-16,-1 1-33 0,-19-7-65 0,39-1-125 15,-16-2-217-15,-3-10 17 0,10 15 427 0</inkml:trace>
  <inkml:trace contextRef="#ctx0" brushRef="#br4" timeOffset="280402.5198">15080 13609 1238 0,'0'0'157'0,"0"-18"-88"0,0 18-21 16,0 0-2-16,0 0-7 0,0 0-12 0,0 0-6 15,0 0 2-15,2 29-3 0,-4-6 3 16,-3 2-12-16,0 7 4 0,-2 4-6 0,2 4 11 16,-2 5-9-16,-1 2 6 0,0 2 1 0,-2 3-25 15,-1-1 20-15,0 0-24 0,0-3 2 0,0-3 3 16,3-1-21-16,-2-9-9 0,8 2-35 0,-8-15-20 16,17 9-60-16,-7-31-80 0,-4 19-279 0,4-19 8 15,0 0 330-15</inkml:trace>
  <inkml:trace contextRef="#ctx0" brushRef="#br4" timeOffset="280605.6488">14853 14098 1712 0,'0'0'65'0,"0"0"-46"15,0 0-9-15,0 0-1 0,0 0-2 0,19-21-2 16,0 11-4-16,3 0-1 0,1-5-12 0,3 4-18 15,-4-7-40-15,7 13-42 0,-16-15-45 0,20 22-77 16,-23-19-44-16,10 7-201 0,5 15 57 0,-25-5 389 16</inkml:trace>
  <inkml:trace contextRef="#ctx0" brushRef="#br4" timeOffset="281011.9169">15211 13990 1155 0,'0'0'246'0,"0"0"-144"16,0 0-30-16,0 0-13 0,0 0-12 0,0 0-20 16,0 0-11-16,0 0-10 0,0 0 1 0,-18 13 1 15,18-13 6-15,-10 28 3 0,5-9 8 16,-3 2-3-16,2 3 10 0,-4 0-6 0,3 3 4 16,0-3-9-16,3 0 1 0,0-4-11 0,4-3-1 15,0-17-6-15,7 21-2 0,-7-21-3 16,17 11 1-16,-17-11 1 0,32 2 0 0,-11-7 1 15,3-3-1-15,3-4 1 0,-1-2-2 0,5-2 1 16,-1-2-2-16,1-1 3 0,-1-1-4 16,0 0 5-16,-2-2-5 0,-1-1 5 0,0 1-4 15,-3 0 3-15,-1 1-4 0,-2 0 4 0,-2 1-3 16,-4 0-10-16,-15 20 23 0,20-30-23 0,-20 30 22 16,4-19-9-16,-4 19-2 0,0 0 2 0,-8-17-2 15,8 17-1-15,0 0-1 0,-20 5-2 0,20-5 2 16,-18 21-3-16,7-4-9 0,0 4 25 0,2 2-23 15,-1 2 21-15,0 3-10 16,4 0-10-16,-1-2 1 0,2 3-8 0,1-3 1 16,3 0-11-16,1-4-3 0,6 1-15 0,-6-23-13 15,22 36-35-15,-22-36-32 0,38 27-77 0,-38-27-92 16,25-2-221-16,3 8 40 0,-28-6 432 0</inkml:trace>
  <inkml:trace contextRef="#ctx0" brushRef="#br4" timeOffset="281433.8127">15946 14003 1262 0,'0'0'144'0,"-8"-18"-77"0,8 18-11 16,0 0-2-16,-9-20-12 0,9 20-32 15,0 0 26-15,-21-23-36 0,21 23 35 0,-17-12-17 16,17 12-3-16,-20-9 1 0,20 9-2 0,-22 1 3 15,22-1-14-15,-26 16 33 0,26-16-29 0,-31 35 33 16,17-10-9-16,-4 4-8 0,0 3 6 0,1 2-13 16,2 1 2-16,0 0-10 0,3-1 4 0,3-4-7 15,5-2 1-15,2-6-5 0,2-22 1 0,9 27-4 16,-9-27 2-16,27 10-1 0,-9-10 0 16,2-5 1-16,2-3-1 0,3-5 1 15,0-4-2-15,0-3 3 0,-1-2-2 0,-1 1 2 16,0-2-3-16,-1 0 3 0,-4 1-4 0,-3 0 3 15,-3 2-2-15,-2 1 3 0,-3 1-3 0,-7 18 4 16,7-29-4-16,-7 29 4 0,-1-24-2 0,1 24-1 16,-6-18-2-16,6 18 1 0,0 0-2 0,0 0 2 15,-17-5-1-15,17 5 0 0,-10 17 1 16,10-17 0-16,-11 32 2 0,6-13-1 0,1 3 2 16,1 1-7-16,2-3 0 0,2 3-13 0,0-3-9 15,4 0-19-15,-5-20-19 0,15 33-47 0,-15-33-51 16,22 23-97-16,-22-23-156 0,0 0-102 0,35 2 176 15,-29-19 343-15</inkml:trace>
  <inkml:trace contextRef="#ctx0" brushRef="#br4" timeOffset="281718.819">16231 13342 1495 0,'0'0'118'15,"0"0"-64"-15,-3 19-5 0,3-19-4 0,-3 24 0 16,2-6-9-16,3 10 7 0,0 1-7 16,1 6 4-16,0 4-15 0,0 6 1 0,-1 3-14 15,0 3 6-15,-1 3-13 0,-1 1-5 0,-1 0 0 16,-3-1 0-16,2-2 0 0,-3-4 0 15,1-3 0-15,0-4 0 0,0-4-15 0,-2-5-4 16,2-3-19-16,-2-7-8 0,6-1-17 0,0-21-39 16,3 29-82-16,-3-29-158 0,0 0-247 0,0 0 48 15,-3-23 434-15</inkml:trace>
  <inkml:trace contextRef="#ctx0" brushRef="#br4" timeOffset="282198.0318">16409 13251 1477 0,'0'0'41'0,"0"0"-16"0,0 0 7 16,0 0 12-16,29 6 10 0,-12 6-11 0,9 8-26 15,-2 3 18-15,4 4-37 0,-1 5 21 16,1 3-10-16,0 0-9 0,1 2 11 16,-2 2-8-16,-2 2 11 0,-3 3-7 0,-3 2 9 15,-4 0-9-15,-4 2 7 0,-6-1-8 0,-4 2 8 16,-5 0 5-16,-4 1-23 0,-7-1 18 0,-3 2-24 16,-6 0 5-16,-3-1 6 0,-2-1-14 0,-3-4 2 15,2-2-16-15,-5-5-1 0,3-2-18 0,-6-9-12 16,10 4-40-16,-8-19-43 0,22 16-108 0,-17-15-258 15,9-10 10-15,22-3 272 0</inkml:trace>
  <inkml:trace contextRef="#ctx0" brushRef="#br4" timeOffset="282760.5487">14126 14699 834 0,'0'0'94'0,"0"0"-47"0,-19-26 3 0,19 26 9 16,5-25 22-16,-5 25-4 0,17-26-4 0,0 18-8 15,-17 8-4-15,31-24 15 0,-31 24-34 16,40-21 32-16,-19 12-40 0,8 5 7 0,1 0-5 16,5 4-9-16,0 0-5 0,5 2-5 0,3-1-3 15,2-1-3-15,2-3 0 0,8 0-1 16,1-5 0-16,3-2-2 0,6-4 1 0,2-3-3 16,6-3 3-16,5-4-6 0,2-2 5 0,3-2-7 15,-2 1 4-15,-2 0-7 0,-1 0 4 0,-6 3-6 16,-3 2 2-16,-2 3-5 0,-9 5 0 0,-3 3-6 15,-8 6-6-15,-8 1-10 0,-6 8-8 0,-10-3-11 16,-3 10-10-16,-20-11-5 0,20 22-8 16,-20-22 1-16,3 26-13 0,-3-26-21 15,-11 31-32-15,-7-23-33 0,8 13-31 0,-12-8-64 16,-10-8-102-16,19 18 202 0,-22-25 164 0</inkml:trace>
  <inkml:trace contextRef="#ctx0" brushRef="#br4" timeOffset="283104.4327">14728 14760 1189 0,'23'8'168'0,"-23"-8"-85"16,20-5-6-16,-20 5 6 0,35-11-7 0,-14 2-21 16,7 5-14-16,-2-4-5 0,6 4 0 0,1-4 1 15,6 2-6-15,2-2-8 0,5-1-4 0,1-2-3 16,1-1-3-16,2-3 1 0,0-1-8 0,1-1-2 16,0 0-3-16,0-2-12 0,-2 0 22 15,-2 1-22-15,-2 1 21 0,-6 3-9 0,-2 2-5 16,-8 1-1-16,-6 2-7 0,-5 3-5 0,-18 6-9 15,22-6-11-15,-22 6-5 0,0 0-22 16,0 0-30-16,0 0-57 0,-21-1-78 0,24 18-114 16,-3-17-196-16,-28 7 95 0,24 10 444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1:51:24.0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1194 890 970 0,'-24'-6'85'15,"24"6"-34"-15,0 0-28 0,0 0-19 0,0 0-10 16,0 0 2-16,0 0 5 0,19-6 1 0,-19 6 1 16,35-12-2-16,-10 2 3 0,-1-2-8 0,4-1 5 15,4-4-3-15,-3 0 3 0,2-1-1 0,0 2 5 16,-1 5 0-16,-3 2 4 0,-3 7 32 0,-2-5-35 16,-22 7 31-16,28-2-35 0,-28 2-3 0,0 0 1 15,0 0 2-15,0 0 1 0,0 0 3 16,0 0-3-16,0 0-36 0,-11 26 28 0,-2-8-32 15,-4 4 31-15,-4 4 6 0,-1-1-2 0,0 2 6 16,-2-3-3-16,1 0 4 0,1 0-6 0,3-2 8 16,4-2-4-16,2-3 4 0,13-17-7 0,-14 20 1 15,14-20-5-15,0 0 1 0,0 0 1 0,25 18 2 16,-25-18-5-16,32 6 5 0,-13-5-2 0,3-2 2 16,-2 1 3-16,2 0-2 0,2-1 1 0,0 1 0 15,-1 1 0-15,-1 1 0 0,-3 2 0 0,-19-4-2 16,28 12 0-16,-28-12 2 0,19 17-2 0,-19-17 4 15,10 23 2-15,-10-23-1 0,-2 31-3 0,-4-14 4 16,-5 5 10-16,-1-3-10 0,-4 3 13 16,-1 0-29-16,-5-1 21 0,2-2-14 0,-3 0 16 15,1-1 1-15,2-1-12 0,-1-2 2 0,4-2-10 16,-1-6-16-16,18-7-57 0,-23 6-74 0,23-6-245 16,0 0-42-16,-4-16 252 0</inkml:trace>
  <inkml:trace contextRef="#ctx0" brushRef="#br0" timeOffset="515.6384">1524 527 1186 0,'-33'0'24'16,"0"-2"-2"-16,6-1-3 0,-1 0-3 0,5-1 0 16,0 1 5-16,1 0 2 0,-2-3-6 0,2 6-4 15,-2-1-3-15,3 6 1 0,-3 2 14 0,4 3 4 16,-4 4 4-16,3 2-6 0,-1 4-12 0,4 7-4 16,-2 5-8-16,1 4 17 0,0 10-25 0,-3-2-12 15,-4 8 9-15,3 0-17 0,-4 0 28 16,3 3 19-16,0 3-12 0,2-1 13 0,2 4-2 15,6 0-29-15,3-1 20 0,6 1-25 0,5-2 3 16,7-1 17-16,7-1-17 0,5-4 15 0,7 0-13 16,3-3 12-16,6-5-9 0,5-3 9 0,5-9-8 15,4-7 8-15,4-6-7 0,7-11 4 0,4-10-1 16,2-8-2-16,7-14 5 0,1-11-6 0,5-16 10 16,3-10-11-16,-2-12 15 0,-1-9-19 0,-2-5 21 15,-7-3-2-15,-5-4-18 0,-8 2 9 0,-12 4-20 16,-10 6-2-16,-11 7 22 0,-10 4-10 0,-13 6 25 15,-10-1 7-15,-12-1-7 0,-10 3 12 0,-10-1-25 16,-8 6-4-16,-8 9-1 0,-6 5-4 16,-5 10 2-16,-5 15-3 0,0 13 3 15,-5 16 5-15,-1 20 0 0,1 11 3 0,-4 12-3 16,3 8-10-16,6 2-16 0,-2 5-35 0,19-13-90 16,-7-3-119-16,13 6-268 0,21-12 29 0,-4 3 455 15</inkml:trace>
  <inkml:trace contextRef="#ctx0" brushRef="#br0" timeOffset="1524.4211">3226 727 954 0,'-19'-28'179'0,"19"28"-171"0,-20-16-6 15,20 16-20-15,-18-15 21 0,18 15-4 0,-21-13 4 16,21 13 5-16,-25-6 6 0,25 6 13 0,-32 9 10 16,32-9 12-16,-38 18 6 0,21-6 26 0,-11 5-23 15,4-2 14-15,-9 9-31 0,3 2-36 0,-10 11 29 16,3 5-29-16,-8 5 28 0,1 2 12 0,-3 3-22 16,2 3 10-16,-1 2-20 0,4 0-14 15,6 1 18-15,7-4-24 0,7-4 19 0,9-3-6 16,6-8-10-16,9-3 5 0,5-3-6 0,8-4 4 15,3 0-7-15,6-3 0 0,5-1-13 0,2-5-5 16,5 1-18-16,-2-13-10 0,10 9-21 16,-6-19-15-16,14 11-16 0,-11-21-16 0,17 9-17 15,-15-16-10-15,12 4 4 0,-10-9 11 0,2-4 43 16,-4-1 30-16,0-6 32 0,-7 0 22 16,-2-4 4-16,0 3-5 0,-3-6-19 0,-3 9-32 15,-7-9-93-15,7 21-70 0,-21-16 222 0</inkml:trace>
  <inkml:trace contextRef="#ctx0" brushRef="#br0" timeOffset="2180.6671">3306 1113 877 0,'-30'15'139'0,"8"10"-19"15,-7-6-18-15,9 9-41 0,-8-5 17 16,11 4-47-16,-6-2 10 0,9 1-2 0,-3-3-13 16,7 1 3-16,0 1-11 0,7 0 2 0,0-1-13 15,6 3 3-15,0-3-9 0,5-2 6 16,1-2-5-16,3-2 3 0,-12-18-6 0,34 27 2 15,-12-18-2-15,4-5 0 0,3-2 1 0,0-4-1 16,2-4 0-16,-2-3 1 0,0-6-1 16,-2-5-5-16,0-5 3 0,-3-6-14 0,1 0 6 15,-3-6-12-15,1 0 8 0,-3-2-5 0,-1-2 15 16,-2 1 24-16,0-1-26 0,-3 0 29 0,-3 0-31 16,-4 4 0-16,-3 4 7 0,-4 3-5 0,-4 5 7 15,-1 5-3-15,5 20 9 0,-12-26 4 0,12 26 10 16,0 0-1-16,-24-1 1 0,24 1-3 0,-20 17-1 15,20-17 5-15,-17 29-4 0,17-29 2 16,-10 33-9-16,8-17 0 0,2-16-7 16,2 28 1-16,-2-28-5 0,17 20 4 0,-17-20 0 15,32 11 2-15,-10-8 2 0,4-4-1 0,0-1-1 16,5-2 2-16,-1-3-1 0,1 2-2 0,0-2 1 16,0 1-8-16,-2 1 1 0,-1 0 0 0,-4 2 0 15,-3 1 4-15,-4 2-2 0,-17 0 2 0,26 5-3 16,-26-5 2-16,0 0 2 0,20 20-2 15,-20-20 0-15,7 29 3 0,-7-9-7 0,-1 4 9 16,-4 1 2-16,-1 3-34 0,-2 2 31 0,-3 2-31 16,-2-3 23-16,1-1 6 0,-1-1-5 0,1-2 6 15,1-4-5-15,1-2 5 0,10-19-4 0,-10 18 3 16,10-18-2-16,0 0 1 0,0 0 0 16,0 0-2-16,0 0 3 0,0 0 3 15,0 0 3-15,22-28-2 0,-10 6 5 0,4-4-10 16,2-3 4-16,2-3-8 0,1 1-1 0,-1-1 27 15,2 0-26-15,0 0 26 0,0 4-22 0,0 3-4 16,-2 4 5-16,-1 2-4 0,-1 3 4 0,-18 16-5 16,26-18 1-16,-26 18-2 0,0 0 5 0,18-1-1 15,-18 1 1-15,7 17 2 0,-7-17-5 0,5 36 4 16,-3-12-2-16,-2 5 4 0,-1 2-1 16,-1 0-27-16,-3 4 24 0,0-2-26 0,3-3 17 15,0-1-2-15,5-5-20 0,-1-4-16 16,13 1-28-16,-15-21-19 0,42 28-44 0,-22-30-74 15,25 5-238-15,0 2-43 0,-5-16 249 0</inkml:trace>
  <inkml:trace contextRef="#ctx0" brushRef="#br0" timeOffset="2633.803">5052 1085 716 0,'-22'-16'82'0,"22"16"-9"16,0 0 7-16,-17-12 13 0,17 12 2 0,-17-7-13 16,17 7-16-16,-21-10-10 0,21 10-4 0,-23-8-2 15,23 8-1-15,-28-5-1 0,8 5-2 16,20 0-5-16,-37 6-3 0,17 2-6 0,-5 3-4 16,3 4 3-16,-5 4-4 0,4 5 7 0,-3 2-7 15,2 5-1-15,0-1-1 0,2 4-32 0,1 0 21 16,2 1-25-16,3-1 10 0,1 0 6 15,6-6-9-15,3-4 5 0,3-5-4 0,4-1 1 16,-1-18-7-16,17 28-6 0,0-16-10 0,3-3-7 16,7-1-9-16,1-5-5 0,9 1-14 0,-2-11-13 15,13 8-11-15,-8-14-19 0,14 13-56 0,-13-16-25 16,15 11-24-16,-14-9-16 0,3-2-71 0,13 16-28 16,-29-22 316-16</inkml:trace>
  <inkml:trace contextRef="#ctx0" brushRef="#br0" timeOffset="3055.6857">5456 1156 1360 0,'-24'0'72'0,"24"0"-32"0,-33-1-3 15,33 1 7-15,-33-1-1 0,33 1-7 0,-34-1-7 16,16 3-3-16,-4 0 4 0,7 3 0 0,-5 2-5 15,20-7-6-15,-30 22-7 0,30-22-22 16,-27 33 32-16,14-13-30 0,-2 2 32 0,3 5-8 16,-2-2-7-16,3 4 8 0,-1-3-8 0,4 1 2 15,-1-2-9-15,3-6 2 0,6-19-7 16,-1 25 4-16,1-25-4 0,0 0 2 0,23 17-2 16,-23-17 1-16,27 3 2 0,-27-3-1 0,36-11 4 15,-13-5-3-15,4-3 2 0,2-7-4 0,3-4 5 16,1-1-5-16,0-2 6 0,-4 0-8 0,-4 2-8 15,-2 3 26-15,-6 3-24 0,-1 3 24 0,-2 4-10 16,-14 18-6-16,15-23 1 0,-15 23-1 16,0 0 2-16,0 0-1 0,0 0-1 0,0 0 2 15,0 0-7-15,0 0 6 0,-8 30-7 16,-1-7-10-16,0 4 29 0,-1 0-28 0,-1 3 26 16,1-4-10-16,4 0-15 0,0-2-3 0,5-1-12 15,1-5-12-15,10 1-16 0,-10-19-19 0,26 26-34 16,-26-26-45-16,43 12-104 0,-21-6-243 0,2-15 17 15,16 15 394-15</inkml:trace>
  <inkml:trace contextRef="#ctx0" brushRef="#br0" timeOffset="3383.8672">5881 1144 1117 0,'0'0'350'15,"-22"-1"-312"-15,22 1-8 0,0 0 9 0,0 0 1 16,0 0-8-16,0 0-13 0,0 0-12 0,-12 17-2 16,12-17-1-16,-4 28 6 0,2-10 20 0,1 2-34 15,-3 3 38-15,3 1-34 0,-2 1 12 0,3 1 6 16,-1 2-9-16,1 1 6 0,-1 0-6 0,2 0 7 16,0-6-8-16,2 0 5 0,2-4-12 15,-5-19 1-15,9 28-2 0,-9-28-1 0,0 0-1 16,22 16 1-16,-22-16 1 0,23-4 1 0,-23 4 3 15,32-23-3-15,-15 4 2 0,2-6-5 0,1-4 5 16,1-2-4-16,-3-1 6 0,-1 1-8 16,0 0 8-16,-3 1-9 0,-1 3 4 0,-4 2-11 15,-1 2-17-15,-4-1 19 0,1 4-42 0,-3-3 14 16,-2 23-54-16,2-37-41 0,-2 37-64 16,7-33-99-16,-7 33-207 0,19-9 25 0,-19 9 445 15</inkml:trace>
  <inkml:trace contextRef="#ctx0" brushRef="#br0" timeOffset="3790.0818">6399 1146 955 0,'0'0'120'16,"-19"17"-68"-16,19-17-13 0,0 0 11 0,2 20 24 15,-2-20-14-15,19 12 20 0,0-6-19 0,-19-6-30 16,37 6 14-16,-17-8-22 0,7 2 9 16,-4-7 4-16,5 3-10 0,0-4-11 0,1 0-7 15,-1-1-3-15,-3 0-3 0,-2-3 2 0,-2 2-1 16,-3-3 2-16,-18 13-6 0,28-26 4 0,-28 26-3 16,16-23 3-16,-16 23 1 0,3-20 5 0,-3 20-4 15,0 0 1-15,-17-23-2 0,17 23 0 16,-26-7-1-16,9 5 0 0,-4 5 0 0,-2 2-4 15,-4 3 2-15,-2 8-3 0,-2 3 6 16,-2 5-7-16,-2 3 6 0,-2 4 2 0,3 3-11 16,-3 1 39-16,5 3-25 0,2-6 24 0,6 2-9 15,7-6-18-15,7-4 4 0,9-4-11 0,5-3 0 16,-4-17 0-16,27 27 0 0,-4-17-1 0,8-5 3 16,8-5-2-16,6-4-12 0,10-3-23 0,-3-10-57 15,20 13-101-15,-21-22-172 0,12 11-226 16,2 8 71-16,-15-12 475 0</inkml:trace>
  <inkml:trace contextRef="#ctx0" brushRef="#br0" timeOffset="4290.0901">5031 1854 855 0,'-24'5'144'0,"-8"-5"-82"16,8 5 2-16,-3-5-5 0,10 7 8 15,-5-8-7-15,22 1-5 0,-23 5-8 0,23-5-13 16,0 0-18-16,0 0-10 0,0 0-4 0,0 0 10 16,18-8 20-16,2 7 7 0,1-9 8 15,11 4-8-15,2-7 1 0,12 2-9 0,3-5-4 16,9 1-7-16,6-2-2 0,1 1-9 0,3-3 3 15,5 3-8-15,0 0-2 0,1 2-3 0,1 2 1 16,-2 0-3-16,0 4 3 0,-4 2-1 16,0 5 0-16,-6 5 3 0,1 4-3 0,-2 1 2 15,-3 1-2-15,1-1 0 0,-2 1 0 0,-1-3 1 16,-3-1-1-16,-1-2 1 0,-3-3-2 0,-2-2-1 16,0-1-8-16,-4-2 0 0,0 1-9 0,-5-5-10 15,-1 3-17-15,-11-12-32 0,6 14-34 0,-19-18-75 16,12 18-156-16,-26 3-173 0,14-20 88 0,-14 20 429 15</inkml:trace>
  <inkml:trace contextRef="#ctx0" brushRef="#br0" timeOffset="5274.4542">7925 1058 1027 0,'0'0'72'16,"0"0"-17"-16,0 0-4 0,0 0 10 16,0 0 6-16,0 0-21 0,0 0-13 0,0 0-16 15,0 0-6-15,-23 34 2 0,16-7 11 0,-5 7 19 16,3 5-28-16,-4 4 28 0,2 0-28 0,-4 2 0 16,3 0 10-16,-1-4-12 0,1 2 12 0,-2-6-11 15,6-5 8-15,-2-5-13 0,4-5 2 0,6-22-7 16,-5 24 1-16,5-24-6 0,0 0 0 0,0 0-2 15,0 0 2-15,0 0 3 0,0 0-1 16,21-17 4-16,-21 17-4 0,20-42 5 0,-5 9-8 16,1-6 8-16,2-7-12 0,1 2 12 0,1-4-12 15,-2 4-6-15,-2-1 27 0,-3 4-28 0,-3-1 29 16,-1-1-11-16,-3 3-9 0,-3 4 4 0,2 5-6 16,-1 6 6-16,-1 6-4 0,-3 19 9 0,4-17-8 15,-4 17 4-15,0 0-2 0,0 0-2 16,0 0 4-16,0 0-5 0,-4 19 6 0,4-19-3 15,2 29 3-15,-1-10 0 0,1 1 6 0,1 1-9 16,3-3 8-16,1-1-4 0,4 0 0 0,-11-17 1 16,29 26 1-16,-11-14-4 0,4-4 3 0,1-2 1 15,3-1 2-15,0-3-2 0,2-3 0 0,-2-2-5 16,1-1-1-16,1-4 4 0,-4 1-3 0,-1-4 4 16,-2 1-3-16,-3-2 1 0,-18 12 1 15,31-29-1-15,-18 12-5 0,1 0 4 16,-14 17-6-16,25-29 5 0,-25 29-1 0,17-19 2 15,-17 19 1-15,0 0 0 0,0 0 0 0,0 0 6 16,0 0 0-16,0 0 0 0,0 0-2 0,0 0-4 16,-4 18 1-16,0 4-5 0,-3 8 6 0,-1 5-10 15,-1 3 9-15,1 1-2 0,-1 0-27 0,2 4 26 16,2-3-24-16,3-2 7 0,-2-4 0 16,7-2-28-16,-5-7-22 0,13 3-39 0,-11-28-34 15,27 34-80-15,-27-34-73 0,33 1-182 0,-3 10 61 16,-11-24 414-16</inkml:trace>
  <inkml:trace contextRef="#ctx0" brushRef="#br0" timeOffset="5495.8672">8873 1172 1133 0,'-14'20'30'15,"3"6"-29"-15,-3 2 68 0,6 6-16 0,-9-4 30 16,10 6 0-16,-11-3-40 0,7 3 4 0,-6-7-12 15,5 4-6-15,-2-6-16 0,5 0 3 0,-1-6-7 16,4-3-2-16,6-18-9 16,-3 22-1-16,3-22-22 0,0 0-22 0,20 13-29 15,-20-13-36-15,27-12-62 0,-18-14-108 0,7 0-214 16,14 6 63-16,-15-20 433 0</inkml:trace>
  <inkml:trace contextRef="#ctx0" brushRef="#br0" timeOffset="6740.008">9140 1088 1511 0,'0'0'61'0,"-7"17"-48"16,7-17 6-16,0 0 12 0,0 0 11 0,0 0 5 16,2 19-2-16,-2-19-11 0,5 19-12 0,-5-19-7 15,5 30-3-15,-3-9-28 0,-3 0 30 16,0 5-29-16,-5 0 21 0,1 2 4 15,-3 1-10-15,-1 3 9 0,-2-2-9 0,0 3 6 16,-2-3-5-16,1-4 8 0,1-3-3 0,1-4 1 16,10-19-4-16,-11 23-1 0,11-23-4 0,0 0 0 15,0 0-3-15,0 0-1 0,0 0 0 0,0 0 2 16,0 0 1-16,22-10 2 0,-22 10 2 0,22-30-3 16,-8 9 5-16,-1-3-5 0,0 0 5 15,-2-2-5-15,-1 0 7 0,-2-1-7 0,1 3 6 16,-2-2-6-16,-1 4 6 0,0 0-2 0,-1 1 7 15,0 2-4-15,-5 19 5 0,7-26 24 0,-7 26-28 16,7-19 24-16,-7 19-29 0,0 0 0 16,20-22-2-16,-20 22 6 0,28-13 1 0,-10 6-6 15,4-2 5-15,1 1-9 0,4-1 0 0,1 0-1 16,3 0 4-16,0 2-1 0,-1 1-2 16,-2 2-3-16,0 3-6 0,-5 0 0 0,-1 2 0 15,-2 4 0-15,-3 2-5 0,-17-7 1 0,23 18-2 16,-23-18 6-16,11 25 2 0,-11-25 5 0,0 33-1 15,-5-10-24-15,-2 2 31 0,-2 2-28 0,-3 1 30 16,-2 0 3-16,0 1-5 0,-1 1 12 0,-1-1-5 16,3 3 10-16,1-4-4 0,1-4 4 15,2-4-7-15,3 0 1 0,6-20-8 0,-7 30 6 16,7-30-7-16,0 0 2 0,-2 18 0 16,2-18-4-16,0 0 1 0,0 0-2 0,0 0 1 15,0 0 1-15,0 0 2 0,14-30-1 0,-6 12 2 16,-1-5-6-16,3-3 5 0,-2 1-4 0,2-4 4 15,1 1-5-15,-2-1 6 0,1-1-9 0,0 1 9 16,1-3-7-16,1 2 5 0,0 1 24 16,2 2-25-16,-2 6 27 0,-1 4-27 0,-11 17 0 15,19-21 0-15,-19 21-2 0,0 0-1 0,20-8 1 16,-20 8 0-16,0 0-1 0,21 6 3 0,-21-6-3 16,22 12 0-16,-22-12 2 0,31 12-2 0,-31-12 1 15,34 14 0-15,-16-8 2 0,-1 2-3 0,3-2 11 16,-1-1-5-16,0-1 2 0,0 0-2 0,-2 0-7 15,-17-4-5-15,24 6 2 0,-24-6-3 16,0 0 4-16,0 0 3 0,0 0 1 16,0 0 1-16,11 17-30 0,-11-17 35 0,-17 17-32 15,17-17 34-15,-29 26 0 0,9-9-5 0,-2 4 6 16,-1 0 1-16,1 6 7 0,-1-2 0 0,1 7 8 16,-1-3-11-16,4 1 7 0,3-3-12 0,4-2 2 15,3-2-10-15,5-2 2 0,2-4-5 16,2-17 4-16,9 27-3 0,-9-27 2 0,22 19 0 15,-22-19-2-15,35 14 0 0,-13-13 1 0,1-4 0 16,1-6 1-16,2-3 3 0,1-2-4 0,-1-6 2 16,1-4-6-16,-1 1 5 0,-2-3-7 0,-3 1 6 15,-2 1-2-15,-4-4 2 0,-3 3-3 16,-4-2 4-16,-2 0-7 0,1 2 6 0,-6 0-7 16,0 3 8-16,-2 4-3 0,1 18 6 15,-5-25 1-15,5 25 0 0,0 0 1 0,0 0 0 16,-22-15 1-16,22 15 0 0,0 0-2 0,0 0-2 15,-18 9-2-15,18-9-2 0,0 0 0 0,0 0-1 16,2 19 1-16,-2-19 1 0,0 0 1 0,29 14-1 16,-10-10 2-16,5-4-2 0,4-1 2 0,5-5 1 15,3-1 0-15,2-2 0 0,-2 2 0 0,1-2 3 16,-2 6-5-16,-3 0 4 0,-2 3-3 16,-4 3-3-16,-2-1 3 0,-4 4-2 0,-3 0 3 15,-17-6-1-15,21 21 2 0,-21-21-3 16,9 29 1-16,-10-10-2 0,-4 2 2 0,-2 7-6 15,-6 2 4-15,-1-1-6 0,-3 1 6 0,-3-5 0 16,3 3 5-16,0-1-7 0,0 1 5 0,4-5-3 16,1-3 3-16,12-20 0 0,-15 22 0 15,15-22-7-15,0 0 4 0,0 0-1 0,0 0-2 16,0 0 4-16,0 0 0 0,0 0 1 0,0 0 1 16,20-21 1-16,-9 5-2 0,2-9 4 0,1-1-4 15,0-1 4-15,-1-1 0 0,-2 0 6 0,-1 2-4 16,0-4 3-16,1 1-10 0,0-4 0 0,3-1 0 15,3-1 0-15,0-2 0 0,3 5 0 16,-1 1 0-16,2 5 0 0,-1 6 0 16,-1 4 0-16,-19 16 0 0,30-21 0 0,-30 21 0 15,22-7 0-15,-22 7-7 0,23 5-60 0,-23-5-33 16,30 11-101-16,-30-11-150 0,0 0-251 0,38 10 23 16,-38-10 440-16</inkml:trace>
  <inkml:trace contextRef="#ctx0" brushRef="#br0" timeOffset="7115.0847">11065 1569 1002 0,'0'0'312'0,"0"0"-304"15,0 0-38-15,0 0-40 0,0 0-72 0,0 0-190 16,21 6-135-16,-21-6 187 0</inkml:trace>
  <inkml:trace contextRef="#ctx0" brushRef="#br1" timeOffset="15609.3247">1716 2389 759 0,'-25'13'161'0,"2"-17"-56"16,23 4-19-16,-41 0-8 0,24 5-5 0,-11-7-3 16,8 9-5-16,-9-7-15 0,7 7-8 15,-6-2-12-15,5 6 3 0,-2-1-10 0,2 4-1 16,-2 4-11-16,3 4-2 0,-1 3-6 0,3 7 6 16,-2 4 11-16,1 4-28 0,3 1 27 0,2 1-27 15,3-2 8-15,3-1 8 0,3-4-12 0,4-2 7 16,3-4-8-16,4-3 5 0,2-1-5 0,4-4-2 15,4 0-12-15,-14-21-5 0,39 33-14 0,-17-23-4 16,10 5-10-16,-6-9-5 0,11 7-20 16,-7-13-24-16,12 12-43 0,-11-15-58 0,12 0-134 15,3 8-78-15,-16-22 279 0</inkml:trace>
  <inkml:trace contextRef="#ctx0" brushRef="#br1" timeOffset="16234.3372">1958 2611 898 0,'-29'2'128'16,"9"12"-39"-16,-8-7-15 0,9 14-9 0,-11-7 18 15,10 13-19-15,-9-6-2 0,7 12-6 0,-6-5-18 16,7 6 2-16,-2-3-14 0,5 4 1 0,1-2-12 16,7 1 1-16,1-5-14 0,7-1 4 0,3-7-10 15,4-2 7-15,6-3-6 16,-11-16 3-16,36 25-2 0,-12-18 0 0,1-3-2 15,3-7 2-15,1-3 0 0,3-5-1 0,1-6 3 16,-2-6-14-16,5-2 6 0,-5-8-11 0,1-1 4 16,-5-2-3-16,-2 2 3 0,-5 0-6 0,-5 4 13 15,-2 2-2-15,-5 4 13 0,-4 4-4 0,-3 3 4 16,-1 17-2-16,-4-28 4 0,4 28-3 0,-12-17 3 16,12 17-2-16,0 0 4 0,-23-6 3 15,23 6 2-15,-18 7 1 0,18-7-3 0,0 0-1 16,-22 22-3-16,22-22 1 0,-7 18-4 15,7-18 0-15,0 0-4 0,5 22 0 0,-5-22-1 16,0 0 3-16,26 13-2 0,-26-13 3 0,29 0 0 16,-9-1 2-16,1-3-1 0,0 1 0 0,1-1 0 15,-1 0-3-15,1 3 2 0,-3 1-2 16,-2 0 1-16,-17 0 1 0,27 6 1 0,-27-6 3 16,18 12 0-16,-18-12 4 0,11 18-3 0,-11-18 3 15,5 25-4-15,-5-25 4 0,0 29-2 0,-1-12 1 16,-4 0-5-16,1 1 6 0,-3-1-5 0,1 0 6 15,6-17-5-15,-12 26 0 0,12-26-5 0,-6 18 0 16,6-18-2-16,0 0-1 0,0 0-2 0,0 0 0 16,0 0 1-16,0 0 1 15,27-5 4-15,-27 5-2 0,32-27 4 0,-12 5-5 16,1-2 3-16,-1-2-5 0,2 0 6 0,0 0-6 16,-3 0 7-16,0 0-7 0,-3 5 7 0,-2-1-6 15,-2 5 4-15,-12 17-3 0,19-23 2 0,-19 23 0 16,0 0 1-16,0 0-1 0,0 0 0 0,0 0-1 15,0 0-2-15,0 0-2 0,0 26-7 0,-5-7 1 16,1 5-11-16,-3 0 0 0,3 4-16 16,-2-5-5-16,8 5-19 0,-4-10-9 0,14 7-34 15,-12-25-37-15,28 34-82 0,-14-17-203 0,5-16-20 16,17 12 288-16</inkml:trace>
  <inkml:trace contextRef="#ctx0" brushRef="#br1" timeOffset="16468.7391">3016 2632 1433 0,'-26'-4'52'16,"7"5"-24"-16,-3-2 9 0,22 1-6 0,-38 8 21 16,38-8-23-16,-36 20-1 0,17-6-2 0,0 1-8 15,2 4 2-15,1 1-7 0,2 1 3 16,3 0-8-16,1 1 2 0,3 1-7 0,3-2 1 15,3 2-7-15,1-2 3 0,5-3-6 16,-5-18-3-16,21 30-19 0,-21-30-19 0,42 17-38 16,-22-26-44-16,25 15-80 0,-18-27-100 0,15 3-195 15,10 9 49-15,-12-20 432 0</inkml:trace>
  <inkml:trace contextRef="#ctx0" brushRef="#br1" timeOffset="16874.9926">3580 2646 1004 0,'-24'-7'102'0,"24"7"-30"16,-40-7 11-16,40 7 4 0,-38 0-2 0,38 0-30 16,-37 7 2-16,20 3-24 0,-6-3 10 0,5 8 2 15,-4-2-9-15,5 4 3 0,-1-1-13 0,3 5-1 16,1-2-9-16,0 4 1 0,2 0-6 0,2 2 2 15,3-4-6-15,2-1 3 0,3-2-7 0,2-18 1 16,3 26-5-16,-3-26 1 0,16 19-2 0,-16-19 2 16,29 8 0-16,-10-8 0 0,1-6 1 15,3-3-1-15,4-4 2 0,2-5-4 0,3-3 3 16,0-2-5-16,0-2 6 0,0 0-6 0,-4-1 6 16,-4 2-6-16,-4 2 5 0,-4 2-4 0,-16 20 4 15,22-30-3-15,-22 30 3 0,9-19-2 16,-9 19 2-16,0 0-1 0,0 0 1 0,0 0-2 15,0 0-3-15,0 0-3 0,-23 20-3 0,12-1 4 16,-2 7-2-16,-2 5 9 0,2 2-5 16,-2-1 8-16,3 2-11 0,1-2 1 0,4 0-19 15,-2-5-10-15,12 1-29 0,-3-28-16 0,10 36-32 16,-10-36-35-16,26 16-50 0,-26-16-311 0,32-3 41 16,2 2 288-16</inkml:trace>
  <inkml:trace contextRef="#ctx0" brushRef="#br1" timeOffset="17656.246">4031 2697 824 0,'0'0'101'0,"0"0"-32"16,0 0 5-16,0 0 13 0,0 0-8 0,-23-17-5 16,23 17-11-16,0 0-5 0,0 0-7 15,-24-6-7-15,24 6-7 0,0 0-2 0,-20-3 2 16,20 3 0-16,0 0 1 0,-23 2-6 0,23-2-1 15,0 0-10-15,-19 17-1 0,19-17-7 0,-12 17 0 16,12-17-5-16,-10 20-1 0,10-20-4 0,-6 23 2 16,6-23-3-16,-4 26 3 0,4-26-2 0,-2 26 2 15,2-26-3-15,-2 28 2 16,2-28-3-16,2 24 2 0,-2-24-2 0,5 24 2 0,-5-24-1 16,4 24 3-16,-4-24-3 0,6 23 3 0,-6-23-4 15,5 21 2-15,-5-21-2 0,8 19 1 16,-8-19-1-16,0 0 0 0,7 17-2 0,-7-17 1 15,0 0-1-15,0 0 1 0,0 0 0 0,0 0 0 16,0 0 0-16,0 0 1 0,18 4-1 0,-18-4 1 16,0 0 0-16,0 0-1 0,0 0 0 15,0 0 0-15,0 0-1 0,0 0 1 0,0 0 0 16,0 0 0-16,0 0 2 0,0 0-1 0,0 0 2 16,0 0 0-16,0 0 0 0,14 18 1 0,-14-18 1 15,0 0 3-15,0 0 1 0,0 0 2 0,0 0-2 16,0 0-2-16,0 0-3 0,0 0-1 0,0 0-3 15,0 0 0-15,0 0-2 0,0 0 0 16,0 0 0-16,0 0-1 0,0 0 0 16,0 0 1-16,-4 18 1 0,4-18-1 0,0 0 1 15,0 0-1-15,12 17-3 0,-12-17 1 0,0 0 0 16,9 21 3-16,-9-21-2 0,3 19 4 0,-3-19-3 16,0 18 2-16,0-18 0 0,0 0 0 0,0 0-1 15,0 0 2-15,0 0 0 0,0 0 1 0,0 0 4 16,0 0 0-16,0 0 2 0,0 0-2 15,0 0 0-15,1-20-3 0,3 3 0 0,2-4-3 16,5-4 3-16,3-3-5 0,3-4 5 0,4 0-7 16,3-1 6-16,2 1-6 0,0 3 6 0,1 1-5 15,-2 4 5-15,1 1-4 0,-3 4 1 16,-5 5-9-16,-18 14-6 0,26-21-16 0,-26 21-7 16,0 0-10-16,0 0-5 0,0 0-11 0,17-1-33 15,-17 1-80-15,0 0-206 0,0 0-151 16,-21 15 15-16,17 2 517 0</inkml:trace>
  <inkml:trace contextRef="#ctx0" brushRef="#br1" timeOffset="18265.6305">4495 2811 723 0,'0'0'83'0,"4"20"-26"0,-4-20 5 15,25 9 5-15,-25-9 0 0,33-3-12 16,-33 3-4-16,37-12-1 0,-19 0 2 0,7 1-4 16,-5-6-2-16,5 3-10 0,-5-9-2 15,2 3-12-15,-2-4-1 0,-2 1-14 0,-3 0 2 16,-3 4 13-16,-5-2-25 0,-7 21 44 0,3-31-27 16,-3 31 19-16,-9-24-4 0,9 24-12 0,-22-16-5 15,22 16-6-15,-35-2-3 0,12 8 0 0,-3 3-2 16,-1 6 5-16,-2 3 21 0,1 5-28 15,-1 1 37-15,2 6-27 0,1 1 10 0,1 5 9 16,3-1-12-16,3 4 5 0,3-2-12 0,4-1 5 16,3-2-11-16,6-4 3 0,4-5-8 0,5-4 3 15,8-4-6-15,4-3 1 0,7-5-6 0,6-7-9 16,9-5-28-16,-4-16-60 0,24 14-156 0,-7-22-331 16,2-3 27-16,1 3 324 0</inkml:trace>
  <inkml:trace contextRef="#ctx0" brushRef="#br1" timeOffset="18808.2535">2993 3299 1172 0,'17'-7'36'0,"-17"7"-38"0,25 5 16 0,-7-2 7 15,3-3 1-15,3 3-2 0,2-2-10 16,2 3-4-16,1-3 16 0,8 4 10 16,-3-5 3-16,8 2-3 0,1-4-14 0,2-1-6 15,5-2 0-15,4-1 0 0,2-2 1 0,8-2 13 16,1-2-20-16,5-1 12 0,0-2-38 0,2 1 18 16,2-1-19-16,-1 1 18 0,2 0 4 0,1 2-6 15,-1 3-7-15,-3-1-12 0,1 6-13 0,-7-3-19 16,3 10-19-16,-14-8-25 0,7 13-43 15,-19-9-85-15,-7-1-187 0,10 16 19 0,-25-19 396 16</inkml:trace>
  <inkml:trace contextRef="#ctx0" brushRef="#br1" timeOffset="19764.3632">5718 2674 1330 0,'0'0'79'0,"0"0"-62"16,0 0-26-16,0 0 1 0,0 0 2 16,-12 27 8-16,3-6-5 0,0 6 8 0,-5 3-6 15,-2 4 11-15,-1 2-3 0,3 4 17 0,-3-1-1 16,2 3 13-16,-3-4-8 0,5 0 8 0,-2-4-16 16,5-3 2-16,2-6-14 0,3-5 1 0,5-20-9 15,-4 27 1-15,4-27-5 0,0 0 0 0,0 0-2 16,0 0 2-16,22 10 1 0,-22-10 1 15,26-26 5-15,-9 3-5 0,2-7 6 0,3-5-10 16,1-2 4-16,-1-2-9 0,1 1 9 0,-3 2-6 16,-3 1 12-16,-3 5-6 0,-4 4 7 0,-2 2-6 15,-3 2 6-15,0 3-5 0,-1 1 3 0,-4 18-4 16,3-25 4-16,-3 25-1 0,0 0 10 0,0 0 6 16,0 0 2-16,0 0 0 0,0 0-10 0,0 0-4 15,0 0-6-15,-9 21 2 0,4-3-4 16,1 3 8-16,2 0-4 0,1-2 4 15,1-19-4-15,4 31 2 0,-4-31-4 0,17 26 1 16,-17-26-3-16,26 18 2 0,-26-18-2 0,33 8 2 16,-14-8 0-16,2-3 0 0,2-3 0 0,3-3-1 15,-2-2 4-15,1-3-4 0,1-1 4 0,-2 1-5 16,-2-1 3-16,-1 1-3 0,-21 14 4 16,31-24-3-16,-31 24 2 0,22-15-1 0,-22 15 1 15,0 0-2-15,0 0 2 0,0 0-1 0,0 0-1 16,0 0-4-16,0 0-6 0,0 0-3 0,9 27-7 15,-13-8 6-15,1 9-3 0,-5 1 9 0,1 5-3 16,-3 0 2-16,3 2-4 0,-2-2 8 16,3-2-6-16,3-3 14 0,3-1-18 0,0-7-4 15,7-1-22-15,-7-20-18 0,19 21-26 16,-19-21-71-16,36-1-23 0,-19-15-91 0,3-9-156 16,18 10 125-16,-20-27 302 0</inkml:trace>
  <inkml:trace contextRef="#ctx0" brushRef="#br1" timeOffset="19938.1921">6501 2681 1480 0,'0'0'37'0,"-28"30"-24"0,16-10-12 0,1 3 6 16,0 2-6-16,1 3 4 0,1 3-11 0,1 3 9 16,1 3-8-16,0 0 9 0,1 2-8 0,1-2 7 15,1 1-9-15,1-4 9 0,3-3-29 0,-2-6 5 16,7-2-21-16,-5-23-24 0,14 29-40 0,-14-29-89 15,18-4-188-15,0 4-95 0,-12-22 260 16</inkml:trace>
  <inkml:trace contextRef="#ctx0" brushRef="#br1" timeOffset="20404.6419">6573 2486 1764 0,'-20'10'46'0,"20"-10"-41"0,0 0-12 0,0 0-1 16,0 0 0-16,0 0 4 0,0 0 4 0,0 0 0 15,0 0 0-15,0 0 0 0,26 9-4 0,-26-9-1 16,29 7-1-16,-12-2 0 0,3 2 0 0,-2 1 6 16,0 3-1-16,2 1 2 0,-3 3-2 0,2-1 5 15,-4 3 14-15,-2 1-31 0,-2 1 33 16,0 1-30-16,-4 1 15 0,-1 3 6 0,-2-1-6 15,-3 2 4-15,-2 3-8 0,-1 0 5 0,-2 3-7 16,-2 1 7-16,-2-1-6 0,-1 1 6 0,0-1-8 16,1 1 6-16,-1-3-3 0,3-4 8 15,0-2-4-15,1-5 5 0,5-18-8 0,-3 23 0 16,3-23-3-16,0 0 0 0,0 0-2 16,0 0 1-16,0 0 2 0,0 0-1 0,0 0 5 15,26-29-3-15,-14 6 5 0,3-6-6 0,1-4 5 16,0-3-7-16,-1 0 6 0,1 1-5 0,-4 1 8 15,-1 3-4-15,-1-2 6 0,0 1-6 0,-2 2 4 16,1 2-6-16,-1 5 3 0,1 5-5 0,-9 18 3 16,10-18-2-16,-10 18-1 0,0 0 1 0,0 0-3 15,0 0-3-15,0 0-6 0,0 0-9 16,20 21-14-16,-20-21-22 0,28 17-26 16,-28-17-20-16,38 15-22 0,-38-15-12 0,44 12-23 15,-27-13-19-15,13 10-76 0,-2 3-148 0,-11-21 82 16,17 24 321-16</inkml:trace>
  <inkml:trace contextRef="#ctx0" brushRef="#br1" timeOffset="21373.4147">7304 2721 755 0,'-14'-17'286'0,"14"17"-171"16,0 0-28-16,0 0-9 0,-21 18-25 0,21-18-15 16,-15 24-7-16,9-3 7 0,-5-2 2 0,5 8 7 15,-5-3-6-15,5 8 4 0,-5-5-9 0,4 9 3 16,-2-6-11-16,2 2 3 0,-2-3-11 15,3 0 5-15,-1-3-10 0,3-2 1 16,1-3-4-16,1-4-1 0,2-17-4 0,2 16-1 16,-2-16-9-16,0 0-1 0,0 0-1 0,0 0 2 15,21-7 3-15,-21 7-1 0,25-34 4 0,-9 8-4 16,1-6 6-16,0-2-7 0,0-1 7 0,-3 0-7 16,-2 1 7-16,-2 1-7 0,-3 0 7 0,0-1-7 15,-4 1 7-15,2-2-7 0,-3 3 7 0,3 1-7 16,0 5 5-16,-1 6-4 0,-4 20-13 15,3-20 20-15,-3 20-13 0,0 0 18 0,0 0-2 16,0 0-4-16,0 0-6 0,0 0-2 16,0 0 18-16,0 0-16 0,0 0 18 0,24 17-15 15,-24-17-3-15,28 11 1 0,-11-6-1 0,2-3 0 16,7-2 1-16,-1-1 0 0,4-4-1 0,2-1 1 16,2-1-15-16,2-1 14 0,1 0-13 0,1-1 29 15,-2 0-15-15,-3-1 15 0,-3 3-15 16,-5 1-1-16,-2 3 1 0,-5 1-1 0,-17 2-3 15,20 1-3-15,-20-1-3 0,0 0 1 0,0 0 1 16,8 20 7-16,-8-20-3 0,-7 20-12 0,7-20 30 16,-18 25-30-16,18-25 31 0,-28 29-12 0,28-29-4 15,-33 31 4-15,16-17-3 0,0 2 2 0,0 0 0 16,0 1 5-16,-2 1 1 16,4 2 6-16,-2-2-4 0,2 3 2 0,2 0-9 15,0 0 2-15,5 1-6 0,1 0 2 0,3 0-3 16,2-3 3-16,4-2-3 0,2 0 2 0,-4-17-4 15,14 28 3-15,-14-28-3 0,21 18 1 0,-21-18-2 16,28 6-1-16,-11-7-1 0,1-5 0 0,3-5 2 16,-1-4 0-16,2-5 4 0,-1-5-6 0,1-2 4 15,-4-4-8-15,-1 1 6 0,-1-1-5 16,-4 1 7-16,-2-1-4 0,-4 3 9 0,-4 2-6 16,-3 0 7-16,-1 3-5 0,-4 0 4 0,0 3-6 15,-2 3-12-15,8 17 29 0,-16-27-29 16,16 27 32-16,0 0-13 0,-17-17-1 0,17 17 4 15,0 0 0-15,0 0-3 0,0 0-1 0,0 0-4 16,0 0-15-16,-3 23 15 0,3-23-14 0,19 14 32 16,-2-11-15-16,4-1 20 0,4-2-13 15,7-5-12-15,5 0 19 0,0-2-17 0,6-2 27 16,-3 1-16-16,-2 2 10 0,-3 0-14 0,-1 2-1 16,-2 3-1-16,-2 1-2 0,-3 1 1 0,-4 3-2 15,-2 2 1-15,-21-6-14 0,26 20 28 0,-26-20-27 16,11 30 24-16,-12-9-13 0,-4 6-6 0,-5 2 1 15,-3 2-11-15,-3 2 6 0,-1 2-3 16,-1-1 9-16,-1-4 1 0,2 0 8 0,-1-3-7 16,4-3 9-16,3-3-3 0,2-5 4 15,9-16-2-15,-7 19-5 0,7-19-2 0,0 0 0 16,0 0 1-16,0 0 0 0,17-17 6 0,-17 17 1 16,26-35 6-16,-12 13-3 0,0-4 7 0,-1 0-6 15,-1 2 7-15,-2 1-4 0,-2-2 2 0,1 1-7 16,-2 1 0-16,1-1-7 0,-1 2 3 15,-1 3-6-15,-1 1 3 0,-5 18-2 0,8-28 1 16,-8 28 0-16,6-19-13 0,-6 19 8 0,0 0-18 16,9-23 3-16,-9 23-15 0,15-18 4 0,-15 18-31 15,29-25-7-15,-1 21-41 0,-11-17-28 0,20 22-56 16,-18-23-78-16,7 9-223 0,8 13 9 16,-14-18 398-16</inkml:trace>
  <inkml:trace contextRef="#ctx0" brushRef="#br1" timeOffset="21842.1744">8950 2560 1008 0,'-20'1'105'0,"20"-1"-13"0,-32 15-15 0,32-15-10 16,-31 17 2-16,31-17-19 0,-31 20 16 0,31-20-40 15,-23 22 9-15,23-22-30 0,-15 21 7 0,15-21-4 16,-4 22-6-16,4-22 3 0,3 23-1 0,-3-23 3 15,15 23-3-15,-15-23 2 0,29 16-4 0,-10-8 1 16,3-3-3-16,4-2 2 0,1-2-1 16,1-2 0-16,-3 0 2 0,-1 0-1 15,0-2 2-15,-5 2 0 0,-19 1 1 0,28 0 2 16,-28 0 3-16,0 0 4 0,0 0 1 0,0 0 1 16,12 23-5-16,-12-23-2 0,-14 30-10 0,-1-10 0 15,-5 3-6-15,-1 1 5 0,-5 2-4 0,1 1 7 16,-3 0-5-16,-2-1 7 0,4-2-7 0,0-1 5 15,3-2-5-15,4-5-6 0,19-16-22 16,-27 17-28-16,27-17-87 0,0 0-102 0,0 0-198 16,0 0-83-16,14-38 273 0</inkml:trace>
  <inkml:trace contextRef="#ctx0" brushRef="#br1" timeOffset="22654.6985">10294 2678 790 0,'0'0'99'0,"0"0"-63"0,3-17 12 15,-3 17 2-15,0 0 11 0,-8-23 1 0,8 23-6 16,0 0-4-16,-17-19-3 0,17 19 0 0,-23-9-2 15,23 9 1-15,-27-4-1 0,9 3-4 0,18 1-1 16,-39 14-6-16,21-1-22 0,-6 0 14 16,3 7-19-16,-2 2 12 0,1 5 5 0,-2-1-8 15,2 3 4-15,-1-1-10 0,2 1 5 0,2-2-9 16,2 1 5-16,1-3-7 0,4-1 6 0,3-4-8 16,9-20 2-16,-6 29-5 0,6-29-1 15,11 25-3-15,-11-25 3 0,28 19-2 0,-10-15 1 16,4-4 0-16,2-4 1 0,2-3-1 0,1-5 1 15,-1-2 2-15,0-6-5 0,1-2 6 16,0-3-7-16,-1-2 6 0,-1 0-7 0,-2 0 5 16,-4 0-7-16,-2 2 4 0,-3 2-4 0,-5 2 8 15,0 1-4-15,-9 20 6 0,7-32-4 0,-7 32 4 16,3-26-3-16,-3 26 1 0,-7-22-3 0,7 22-2 16,0 0-3-16,0 0 0 0,-23-14 0 0,23 14 1 15,-19 10 3-15,19-10 0 0,-26 36 6 0,11-11-1 16,0 8 9-16,-1 2-5 15,2 2 8-15,0 1-11 0,2-1 6 0,1-2-10 16,4-5 5-16,4-4-7 0,3-7 4 0,0-19-5 16,15 23 2-16,-15-23-1 0,34 9 1 0,-10-13 1 15,4-4-1-15,5-7 3 0,1-3-11 0,5-4-12 16,-2-8-30-16,5 6-25 0,-13-11-29 0,11 16-30 16,-20-14-47-16,13 19-107 0,-9-3-186 15,-17-9 28-15,14 21 446 0</inkml:trace>
  <inkml:trace contextRef="#ctx0" brushRef="#br1" timeOffset="23107.8439">10581 2726 1147 0,'0'0'84'0,"0"0"-59"16,0 0-5-16,0 0 2 0,0 0 6 0,0 0 4 15,-11-18 6-15,11 18 0 16,0 0-5-16,0 0-5 0,0 0-5 0,0 0-1 0,4 18 2 16,-4-18 4-16,2 29-4 0,1-6 5 15,-4-1-8-15,1 4 4 0,-4 0-7 0,0 0 3 16,1 0-9-16,-1 2 4 0,-1-4-10 0,1-1 7 15,0-3-6-15,1-3 3 0,3-17-1 0,-5 24-1 16,5-24-3-16,0 0-1 0,0 0-6 16,0 0-3-16,0 0-1 0,0 0 1 0,0 0 3 15,0 0 0-15,0 0 4 0,15-25-3 0,-10 8 3 16,1-2-4-16,1-2 3 0,-1-2-4 0,0 1 5 16,0-1-6-16,-1 0 7 0,-1 0-5 15,-2-1 4-15,1-1-5 0,0-1 5 0,0 1-5 16,-1 2 5-16,2 3-4 0,0 3 4 0,-4 17-3 15,4-22 2-15,-4 22-2 0,0 0 0 16,0 0-1-16,0 0-9 0,0 0-16 0,0 0-24 16,0 0-22-16,25 1-17 0,-25-1-19 0,25 5-33 15,-25-5-22-15,33 3-86 0,-33-3-85 0,27-7-79 16,5 17 289-16</inkml:trace>
  <inkml:trace contextRef="#ctx0" brushRef="#br1" timeOffset="23498.4616">10921 2651 1224 0,'-5'30'111'0,"5"-30"-82"0,-17 20-11 0,17-20-5 16,-5 19 0-16,5-19-7 0,1 22 4 15,-1-22 1-15,9 21 5 0,-9-21-1 0,19 21 3 16,-19-21 0-16,32 17 6 0,-15-16 3 0,8 2 3 15,-1-8 3-15,7-1-5 0,-2-5-3 0,4 0-5 16,-1-5-6-16,0 0-9 0,-2 0 1 0,-5-3-9 16,-3 1 6-16,-5 1-5 0,-17 17 6 0,22-26-2 15,-22 26-10-15,4-20 39 0,-4 20-35 0,-13-17 35 16,13 17-23-16,-25-13-7 16,7 9 1-16,-3 2-4 0,-3 3 4 0,-4 4 4 15,-2 2 5-15,2 5-12 0,-2 2 38 0,2 5-27 16,-4 4 31-16,3 6-7 0,0 1-11 0,4 5 4 15,1-2-13-15,5 1-2 0,4-1-10 0,6-4 1 16,5-3-8-16,5-4 4 0,7-4-6 0,-8-18-1 16,28 24-6-16,-7-19-3 0,11-2-6 0,6-9-10 15,12-4-15-15,1-12-32 0,18 9-56 16,-9-26-120-16,19 10-324 0,2 0 36 0,-7-12 299 16</inkml:trace>
  <inkml:trace contextRef="#ctx0" brushRef="#br1" timeOffset="24118.2806">12252 2109 1298 0,'0'0'56'0,"0"0"-47"0,0 0-4 16,0 0 4-16,0 0 6 0,0 0-1 0,0 0-2 15,-1 22-7-15,-5 2 3 0,-4 6-1 0,0 9 19 16,-4 2 2-16,4 9 21 0,-7-3-10 0,6 7 11 16,-6-4-16-16,5 4 5 0,-4-4 4 0,4-1-30 15,-3-3 21-15,4 0-28 0,1-3 0 16,2-2 8-16,2-4-12 0,1-2 7 0,3-3-8 15,1-3 5-15,-1-7-7 0,5-5 3 0,-3-17-5 16,13 20 3-16,-13-20-3 0,26 6 1 0,-7-9 1 16,-2-3-1-16,3-9 3 0,-1-3-3 0,2-6 4 15,1-4-6-15,0-1 7 0,-1-1-6 16,1-2 6-16,-1 1-8 0,-1-1 9 16,-2 2-8-16,-4 3 6 0,0 3-4 0,-5 4-13 15,1 3 32-15,-10 17-31 0,11-23 31 0,-11 23-16 16,0 0-4-16,0 0-3 0,0 0 0 0,0 0-3 15,0 0-18-15,0 28 34 0,-4-10-32 0,1 5 28 16,-3 1-21-16,3 4-19 0,-3-7-8 0,7 7-19 16,-3-11-3-16,11 7-15 0,-9-24-14 0,20 35-33 15,-20-35-22-15,31 25-35 0,-31-25-20 16,36 7-100-16,-3 7-30 0,-33-14 298 0</inkml:trace>
  <inkml:trace contextRef="#ctx0" brushRef="#br1" timeOffset="24449.073">12723 2647 885 0,'-17'-9'247'0,"17"9"-102"0,-22-3-32 15,22 3-36-15,-21 5 1 0,21-5-36 16,-23 15 5-16,23-15-2 0,-25 24-11 0,12-5 0 16,0-1-10-16,2 4-1 0,-1 1-7 0,3 2 3 0,0 2-8 15,3 1 4-15,0-3-9 0,4 1 3 16,4-7-8-16,-2-19 1 0,15 28-3 0,-15-28 1 15,27 17-2-15,-7-11 1 0,1-5 0 16,6-3-1-16,4-6 2 0,0-3-2 0,1-3 0 16,-2-5-7-16,1-3-1 0,-3-2-11 0,1-2 4 15,-6-2-6-15,-1 2 9 0,-6 0-1 0,-4 3 10 16,-4 2-2-16,-4 1 7 0,-4 1-10 0,0 19-7 16,-15-33 3-16,15 33-38 0,-32-23 4 0,15 22-20 15,-11-7 2-15,4 9 20 0,-5 1 19 0,2 5 15 16,1 3-9-16,0 1 22 0,3 0-18 15,5 1 16-15,18-12-4 0,-21 21-49 16,21-21-54-16,0 0-93 0,0 0-110 0,0 0-127 16,32 8 213-16,-20-32 225 0</inkml:trace>
  <inkml:trace contextRef="#ctx0" brushRef="#br1" timeOffset="24681.0157">13342 2113 1675 0,'-17'7'29'0,"17"-7"-26"0,-31 21 1 0,16-4-4 15,0 4 7-15,-2 3-1 0,1 9 14 0,-2 1-1 16,3 10 10-16,0-1-14 0,2 7 3 16,2 2-16-16,3 2 9 0,1 2 3 0,1-1-24 15,1 1 16-15,0-2-24 0,1-2 6 0,1-3-3 16,1-3-10-16,2-11-8 0,9 1-43 15,-9-36-46-15,25 46-166 0,-25-46-84 0,25 2-145 16,3 4 148-16,-16-30 369 0</inkml:trace>
  <inkml:trace contextRef="#ctx0" brushRef="#br1" timeOffset="24894.3381">13720 1985 1587 0,'-29'1'164'0,"13"19"-121"15,-3 6-26-15,0 9 5 0,0 5-12 0,-2 0 5 16,-3 6-17-16,-3 3 9 0,2 3-10 16,-2 4 9-16,3 1-11 0,0-3 11 0,4-1-18 15,2-4-14-15,3-2 10 0,2-6-42 0,8 2 7 16,-4-12-32-16,18 10-49 0,-14-22-54 0,23 17-118 16,-7-10-190-16,-11-26 36 0,34 35 412 0</inkml:trace>
  <inkml:trace contextRef="#ctx0" brushRef="#br1" timeOffset="25800.6298">13809 2576 1162 0,'0'0'63'0,"0"0"1"0,-22-7-8 0,22 7-8 16,0 0-26-16,0 0-14 0,-12 21 15 15,12-21-17-15,-10 28 26 0,5-8-29 0,-1-2 21 16,2 6-8-16,-3-2 15 0,5 4 7 0,-3-4-11 16,5 1 0-16,0-4-12 0,2 0 1 15,-2-19-8-15,11 27 3 0,-11-27-5 0,18 17 0 16,-18-17-2-16,26 10-1 0,-26-10-1 0,30-2-1 15,-11-6 1-15,1-1-1 0,2-5 0 0,0-4-17 16,2-1 5-16,-2-7-13 0,-1 3-3 0,-6-2 1 16,-3 2 7-16,-5-1-1 0,-1 1 17 0,-3 2 18 15,-6 1-33-15,0 0 35 0,-4 1-36 16,-1 1 18-16,8 18 4 0,-24-28-3 0,24 28 7 16,-28-17 2-16,11 12 8 0,17 5 2 15,-30 2 0-15,30-2-4 0,-23 9-6 0,23-9-4 16,0 0-5-16,-20 24 0 0,20-24-3 0,0 17-1 15,0-17-2-15,12 17 2 0,-12-17-1 0,27 14 3 16,-10-10 0-16,2-1 1 0,3-2 0 0,0 0 0 16,0-1 4-16,1 0-1 0,-4 0-1 15,3-1 1-15,-2 1 3 0,-1-1 2 0,-1 0 3 16,-1 1-2-16,-17 0-3 0,22-2-3 0,-22 2 1 16,0 0 2-16,0 0 1 0,0 0 4 0,0 0 4 15,0 0 1-15,0 0 19 0,5 26-38 0,-5-26 30 16,-15 28-34-16,5-10 14 0,-1 4 7 0,-3-2-4 15,2 3 4-15,2-2-8 0,2-1 2 16,2 0-6-16,2-2 0 0,4-18-2 16,-1 28 1-16,1-28-2 0,6 16 2 0,-6-16-3 15,0 0 1-15,27 13 0 0,-27-13-1 0,33-5 3 16,-14-3-2-16,7-1 3 0,0-6-3 0,5-4 4 16,2-4-2-16,1-2 5 0,1-3-6 0,-1 0 6 15,0-1-9-15,-4 0-16 0,0 1 27 0,-5 0-30 16,-3 2 27-16,-4 0-10 0,-2 2-3 15,-3 5 6-15,-4 1-1 0,-9 18 5 0,8-22 0 16,-8 22 3-16,0 0 3 0,0 0 1 0,0 0 0 16,0 0-2-16,-17 13-3 0,17-13-4 15,-20 34 4-15,8-11-5 0,-1 2 7 0,1 2-7 16,3 0-7-16,1-2 27 0,2-1-27 0,4-1 28 16,2-1-16-16,2-3-4 0,4-2 6 0,-6-17-5 15,21 27 4-15,-21-27-2 0,30 16 0 16,-11-13-1-16,-1-3 1 0,1-2-1 0,1-6-1 15,0 0 1-15,1-3-1 0,-1-2 3 0,-2-2-4 16,-4-2 4-16,-1 0-4 0,-1-1 4 0,-3 1-4 16,1 0-16-16,-3 0 30 0,-2 1-31 0,-1-1 31 15,0 0-10-15,-4 17-4 0,2-33 4 0,-2 15-7 16,-1 0-3-16,0-4-10 0,1 0-8 0,-3-6-27 16,7 8-18-16,-8-14-26 15,13 15-12-15,-13-14-16 0,4 33-7 0,9-33-18 16,-9 33-37-16,0 0-142 0,0 0-63 0,0 0 212 15</inkml:trace>
  <inkml:trace contextRef="#ctx0" brushRef="#br1" timeOffset="26222.5173">14869 2584 1067 0,'0'0'276'16,"-24"17"-187"-16,24-17-20 0,0 0-21 15,0 0-16-15,0 0-15 0,0 0 3 0,0 0-8 16,0 0 34-16,18 0-19 0,-18 0 14 0,28-12-7 16,-10 3-13-16,2-5-3 0,2 1-9 0,0-3-3 15,1 1-5-15,-1-1 2 0,-2-1-3 0,0 0 3 16,-20 17-4-16,29-28 4 0,-29 28-1 0,16-19 4 15,-16 19 4-15,0 0 4 0,1-22-1 0,-1 22-2 16,-13-17-5-16,13 17-1 0,-22-13-1 16,22 13 3-16,-31-5 1 0,13 7 1 15,18-2 1-15,-34 12-5 0,17-1 0 0,-1 1-4 16,1 3 1-16,0 3-2 0,1 4 3 0,3 2-4 16,-1 3 6-16,2-1-7 0,2 0 6 0,2-1-5 15,3-2-8-15,2-2 26 0,5-3-28 0,-2-18 27 16,12 28-17-16,-12-28-4 0,27 18-2 15,-8-12-8-15,4-5-8 0,6-1-10 0,1-6-18 16,8 6-30-16,-10-15-44 0,19 20-87 0,-22-25-118 16,12 9-213-16,5 7 74 0,-13-15 385 0</inkml:trace>
  <inkml:trace contextRef="#ctx0" brushRef="#br1" timeOffset="26691.2518">15577 2560 727 0,'0'0'108'16,"-18"-17"-55"-16,18 17 14 0,-15-19-1 0,15 19 3 16,-18-21-4-16,18 21 7 0,-22-19 5 15,22 19-9-15,-27-19-2 0,27 19-5 0,-28-15 3 16,28 15 3-16,-29-1-5 0,29 1-10 0,-28 11-13 15,28-11-12-15,-30 24-10 0,16-6-3 16,0 3-8-16,0 2 4 0,0 1-6 0,3 3-8 16,0-2 29-16,2 2-28 0,3-6 28 0,3 0-16 15,3-21-8-15,1 30 3 0,-1-30-4 16,13 24 2-16,-13-24-2 0,22 15 2 0,-22-15 0 16,29-1 3-16,-12-8 0 0,4-3-1 0,3-7 2 15,3-7-6-15,5-5-16 0,1-7 26 0,3-3-26 16,2-1 23-16,1-3-4 0,1 2-8 0,-4 0 8 15,-3 2-7-15,-4 1 8 0,-3 2-8 0,-5 1 8 16,-6 2-7-16,-2 3 7 0,-5 1-7 0,-3 7 6 16,-1 7-2-16,-4 17 7 15,0 0 4-15,0 0-1 0,0 0 1 0,-28 0-8 16,12 17 0-16,-2 7-6 0,-4 8 8 0,0 4-7 16,-1 6 8-16,0 4-8 0,3 1 6 0,3 3-10 15,3-4 2-15,1 0-19 0,4-6-4 0,5 0-10 16,2-11-52-16,14 8-26 0,-12-37-98 0,30 49-117 15,-8-30-201-15,2-10 29 0,14 11 371 0</inkml:trace>
  <inkml:trace contextRef="#ctx0" brushRef="#br1" timeOffset="28534.5404">16585 2534 690 0,'0'0'158'0,"0"0"-133"0,0 0 5 0,0 0 5 31,0 0 0-31,0 0-2 0,0 0-11 0,0 0-2 15,0 0-2-15,0 0 1 0,-18-15-3 0,18 15 0 16,0 0 0-16,0 0-1 0,-22 11-1 16,22-11 5-16,-22 15 5 0,22-15 15 0,-29 22 8 15,16-3 12-15,-10-8 19 0,8 10-35 0,-8-6 35 0,11 8-38 0,-7-6 4 16,10 7-2-16,-2-5-18 0,5 3-3 0,1-1-13 16,5-1 2-16,2 1-8 0,3-2 4 0,4-1-5 15,-9-18 2-15,32 32-4 0,-8-21 1 0,4-3-3 16,4-4 1-16,2-6 2 0,2-4-3 15,1-5 3-15,2-3-4 0,0-4 2 0,-1-4-5 16,-4-2 2-16,-4-4-9 0,-3 3 5 0,-6-3-5 16,-7 5 9-16,-3 0-2 0,-5 5 10 0,-3 1 14 15,-3 17-30-15,-9-27 37 0,9 27-32 0,-22-23 20 16,22 23 0-16,-30-14-2 0,11 9 2 16,-1 4 2-16,-1-1 4 0,2 6 0 0,1 0-2 15,18-4-1-15,-27 9-5 0,27-9-4 16,0 0-6-16,0 0 0 0,-13 23-3 0,13-23-14 15,6 21 34-15,-6-21-33 0,14 22 32 0,-14-22-16 16,26 15-3-16,-26-15 2 0,36 9-1 0,-15-7 2 16,3-3-1-16,2-1 1 0,-1-3 1 0,2-4-2 15,0 2 3-15,0-3-3 0,-5 1-18 0,-1-1 35 16,-21 10-34-16,31-19 36 0,-31 19-10 0,18-16-2 16,-18 16 3-16,0 0 0 0,0 0 2 15,0 0-1-15,0 0 2 0,0 0-3 0,0 0-2 16,0 0 0-16,0 0-2 0,0 0-1 15,0 0-2-15,0 0 0 0,0 0-2 0,-2 25-12 16,-4-8 29-16,0 3-28 0,-2-1 27 0,5 2-13 16,-2-2-5-16,2-2 3 0,3-17-4 0,4 29 2 15,-4-29-3-15,12 22 3 0,-12-22-4 16,21 14 3-16,-21-14-1 0,27 5 1 0,-27-5 1 16,31-6-1-16,-11-1 2 0,0-7-1 0,3-1 2 15,2-3-2-15,-2-4 3 0,-3 1-4 0,0-1 4 16,-3 4-4-16,-2 1-14 0,-15 17 29 0,18-24-28 15,-18 24 31-15,0 0-9 0,0 0 1 0,0 0 4 16,0 0-2-16,0 0-1 0,0 0-16 0,0 0 8 16,0 0-13-16,-9 33 26 0,1-5-12 15,-3 6 13-15,-1 4-10 0,0 1-8 0,1-3 6 16,1-2-8-16,3-6-2 0,5-8-16 0,2-20-10 16,11 21-18-16,-11-21-8 0,38-10-6 0,-11-15-19 15,20 2-45-15,-9-30-92 0,23 2-318 0,-2-2 21 16,-4-11 275-16</inkml:trace>
  <inkml:trace contextRef="#ctx0" brushRef="#br1" timeOffset="28722.0479">17838 2080 1751 0,'-41'42'53'0,"9"2"-32"0,4 3-18 0,4 5 8 16,3 3-11-16,1 4 9 0,3 0-13 15,-1 0 15-15,1-1 5 0,3-2-21 0,0-5 16 16,3-5-37-16,11 0-48 0,-7-15-8 0,15 7-42 16,-8-38-69-16,10 30-293 0,-1-11-26 0,-9-19 133 15</inkml:trace>
  <inkml:trace contextRef="#ctx0" brushRef="#br1" timeOffset="28901.5971">17520 2536 1651 0,'-23'-14'173'16,"23"14"-103"-16,0 0-36 0,0 0-14 0,0 0-14 15,0 0-7-15,0 0-2 0,0 0 1 0,0 0 1 16,32-2 1-16,-9-4-13 0,4-5-16 0,8 2-35 16,-3-14-54-16,16 15-94 0,-20-24-192 15,17 10-143-15,2 2 35 0,-9-16 465 0</inkml:trace>
  <inkml:trace contextRef="#ctx0" brushRef="#br1" timeOffset="29132.815">18281 2080 1326 0,'-26'-11'422'0,"9"21"-392"16,0-3-17-16,17-7 2 0,-24 17-3 0,24-17-1 15,-17 18-5-15,17-18-1 0,-14 23-6 0,14-23 3 16,-7 27-7-16,7-27-1 0,2 26-6 16,-2-26-9-16,13 25-19 0,-13-25-16 15,21 20-27-15,-21-20-26 0,32 13-44 16,-32-13-54-16,41-7-149 0,-13 6-98 0,-9-18 116 16,17 19 338-16</inkml:trace>
  <inkml:trace contextRef="#ctx0" brushRef="#br1" timeOffset="29261.1028">18499 2026 1454 0,'0'0'165'0,"0"0"-91"0,0 0-23 16,-15 18-29-16,4 2-2 0,-5 1-9 0,2 4 7 0,0 1-10 15,1 0 3-15,0 0-13 0,2-3-6 0,7 0-28 16,4-23-36-16,1 40-75 0,-1-40-109 16,0 0-298-16,13 21 30 0,-13-21 290 0</inkml:trace>
  <inkml:trace contextRef="#ctx0" brushRef="#br1" timeOffset="29839.2501">11851 2014 1161 0,'0'0'75'0,"0"0"-70"0,0 0-21 0,-20 13 4 16,20-13 10-16,-11 23 1 0,11-23-16 0,-18 36-13 15,9-14-23-15,-6-4-8 0,5 6-11 0,-2-3 5 16,6 2-16-16,-3-4-10 0,7-2-76 16,9 10-167-16,-7-27 108 0,0 0 228 0</inkml:trace>
  <inkml:trace contextRef="#ctx0" brushRef="#br1" timeOffset="29995.4926">12078 1930 1106 0,'0'0'189'0,"-33"36"-168"0,14-9-11 16,4 4-8-16,2 0 7 0,3 1 5 0,3-5-21 15,1-4-19-15,8 5-69 0,-2-28-121 0,2 24-265 16,19-2 29-16,-21-22 379 0</inkml:trace>
  <inkml:trace contextRef="#ctx0" brushRef="#br1" timeOffset="31214.3189">19154 1931 709 0,'-23'12'57'0,"-5"3"34"15,1 2 37-15,-6-3-5 0,6 7-13 0,-8-8-16 16,12 14-32-16,-9-8-6 0,12 13-3 0,-5-7-21 16,7 10 1-16,0 1-16 0,3 9 9 0,2 4-13 15,3 5 10-15,2 3-15 0,4 2 10 0,2 3 3 16,5 2-25-16,2 0 20 0,4 5-24 15,0-4 0-15,2 0 10 0,5 1-39 0,-3-13 5 16,9-1-39-16,-3-18-10 0,15 1-27 0,-9-25-69 16,24-1-175-16,-1-5-108 0,-6-25 107 0</inkml:trace>
  <inkml:trace contextRef="#ctx0" brushRef="#br1" timeOffset="31495.5854">19418 2085 1640 0,'0'0'24'0,"0"0"-23"0,-17 27-2 16,15-11-3-16,1 9 7 0,1 1-7 15,-1 6 8-15,-1 2-4 0,-1 3 10 0,1 4-8 16,-2 4 11-16,2 0-13 0,-1 1 8 15,2 0-12-15,0-2 10 0,1 1 8 0,1-1-34 16,1-6 29-16,1 0-34 0,2-4-10 0,-2-8 10 16,6 1-20-16,-9-27-21 0,18 37-42 0,-18-37-2 15,27 23-31-15,-27-23-18 0,28 4-21 16,-28-4-124-16,24-18-60 0,4 15 226 0</inkml:trace>
  <inkml:trace contextRef="#ctx0" brushRef="#br1" timeOffset="31683.0771">19767 2522 1282 0,'-34'4'152'0,"34"-4"-88"0,-16 29-25 15,8-7 3-15,-4 0 15 0,4 6-37 0,-4 0 27 16,4 4-33-16,-3 0 7 0,4 0 4 0,0-1-14 16,2-4 0-16,3-2-15 0,2-5 3 0,3-2-8 15,-3-18-3-15,14 28-14 0,-14-28-15 0,21 18-42 16,-21-18-4-16,31 1-17 0,-31-1-45 0,39-23-117 15,-16 8-203-15,-7-17 18 0,12 13 369 0</inkml:trace>
  <inkml:trace contextRef="#ctx0" brushRef="#br1" timeOffset="31823.7952">19748 2177 1666 0,'-26'6'27'0,"26"-6"-23"15,0 0-31-15,-17 1-31 0,17-1-48 0,0 0-40 16,0 0-20-16,0 0 19 0,18-12-51 0,-18 12-190 16,21-24 19-16,2 20 278 0</inkml:trace>
  <inkml:trace contextRef="#ctx0" brushRef="#br1" timeOffset="32042.4778">20022 2099 1256 0,'1'21'117'0,"-1"-21"-51"0,-16 44 7 16,5-24-3-16,9 12 1 0,-6-6-21 0,3 12-4 16,-3-2-16-16,4 9 0 0,-3-1-18 0,4 2 6 15,-2 3-15-15,2-1-9 0,1 1 23 0,1 0-27 16,0-2 22-16,1 0-9 0,2-2-17 0,0-6 0 16,5 0-32-16,-5-14-45 0,14 10-45 15,-16-35-51-15,25 42-117 0,-6-27-191 0,-19-15 42 16,32 12 336-16</inkml:trace>
  <inkml:trace contextRef="#ctx0" brushRef="#br1" timeOffset="32308.1086">20231 2433 1775 0,'-28'18'52'0,"1"-1"-30"0,2 0-3 0,1 0 2 15,3 1 4-15,-2-2-2 0,3 0-2 0,0-1-1 16,20-15 1-16,-31 27 0 0,31-27-17 0,0 0 5 16,-16 18-17-16,16-18 7 0,0 0-1 15,0 0-3-15,24 18 5 0,-24-18 12 0,31 11-12 16,-8-8 15-16,0 2-15 0,3-3-1 0,1 0 1 16,-2 1 0-16,2-1-2 0,-3 2-4 15,1 1-7-15,-3 1-5 0,-2 0-11 0,0 2-7 16,-20-8-12-16,30 16-25 0,-30-16-25 0,22 21-42 15,-22-21-66-15,0 0-199 0,22 21-96 0,-22-21 34 16,0 0 467-16</inkml:trace>
  <inkml:trace contextRef="#ctx0" brushRef="#br1" timeOffset="32685.3154">20468 2647 1609 0,'0'0'41'0,"0"0"-26"16,0 0-4-16,0 0 4 0,-11 17 4 0,11-17 5 16,0 0 4-16,17 24 7 0,-17-24-3 0,26 14 1 15,-8-9-10-15,7-2-3 0,1-3-5 0,7-1-2 16,2-5-1-16,6-1-4 0,1-4-2 0,2-1-5 16,-3-2 1-16,-3 1-4 0,-5-1-14 0,-5 0 26 15,-6 2-27-15,-22 12 29 0,26-22-9 16,-26 22-3-16,8-18 4 0,-8 18-5 0,-9-20-3 15,9 20-9-15,-28-28-4 0,6 13-2 0,-2 3 6 16,-5 3 6-16,0 3 9 0,-3 2 3 0,0 4 3 16,1 5 2-16,-1 3 1 0,2 6 5 15,1 4 0-15,3 3 3 0,0 6-8 0,7 2-12 16,0 4 20-16,3 2-23 0,6-1 21 0,3 0-10 16,4-4-10-16,6-2 5 0,4-4-6 15,5-2-2-15,8-3-12 0,4-3-7 0,9-3-14 16,3-7-18-16,14 4-41 0,-6-21-66 0,28 22-172 15,-13-19-231-15,6-2 36 0,6 8 360 0</inkml:trace>
  <inkml:trace contextRef="#ctx0" brushRef="#br1" timeOffset="33348.9585">22166 2580 1309 0,'-21'-14'74'0,"21"14"-16"0,-29-19-10 0,29 19-10 16,-30-22 9-16,30 22-13 0,-32-19 0 0,15 12-5 15,-4-1-6-15,2 6 4 0,-3-1 4 0,0 6-3 0,-3-1 0 0,0 6-3 16,-3-1 0-16,3 6 0 0,-2 2-4 0,3 4 2 16,-3 3-5-16,0 3-11 0,2 2 24 15,3 2-28-15,1-1 23 0,5-1-16 0,3-2-7 16,4-2 3-16,6-4-7 0,4-1 4 0,4-1-5 15,-5-17 3-15,19 25-3 0,-19-25 1 0,36 12 0 16,-11-10 1-16,4-6 1 0,5-3-1 0,4-5 2 16,2-4-2-16,4-5 2 0,-1-2-3 15,-1-1 3-15,-3-1-5 0,-5 1 5 0,-3-1-4 16,-5 5-14-16,-3 2 24 0,-6 3-24 16,-17 15 25-16,25-20-8 0,-25 20-1 0,0 0 1 15,0 0-1-15,0 0 1 0,0 0-2 0,0 0 0 16,0 0-2-16,0 0-3 0,5 23-9 0,-9-5 22 15,-1 4-27-15,-1 2 22 0,-1 1-20 0,3 1-8 32,-1-5-2-32,8 4-21 0,-3-25-24 0,15 38-47 15,-15-38-67-15,34 27-115 0,-12-19-221 0,3-6 33 16,12 8 325-16</inkml:trace>
  <inkml:trace contextRef="#ctx0" brushRef="#br1" timeOffset="33791.3024">23279 2604 1353 0,'-17'-24'78'0,"17"24"-18"16,-14-26-8-16,14 26-10 0,-15-23-2 0,15 23-11 15,-24-23-2-15,24 23-7 0,-32-19 3 0,12 15-2 16,-3 4 0-16,0 5 0 0,-4 2-2 15,2 5 2-15,-3 4 0 0,1 5 0 0,0 0-6 16,2 5-10-16,2 0 21 0,3 4-27 16,2-1 22-16,3 1-16 0,4-2-6 0,3-2 4 15,4 1-7-15,3-2 3 0,6-2-10 0,2-2-1 16,8-3-15-16,2-5-6 0,8 2-18 0,0-12-15 16,14 6-17-16,-7-15-9 0,19 8-16 0,-9-16-23 15,17 12-23-15,-12-17-32 0,13 11-46 16,-5 0-96-16,-12-17-27 0,17 20 288 0</inkml:trace>
  <inkml:trace contextRef="#ctx0" brushRef="#br1" timeOffset="34154.4163">23666 2628 1266 0,'-17'10'226'0,"-11"-19"-114"0,28 9-44 16,-39 1-1-16,39-1-12 0,-37 4-17 15,37-4-7-15,-36 7-9 0,17-1-1 0,0 0-5 16,-1 3 2-16,2-1-5 0,0 4 1 0,18-12-6 15,-30 26 2-15,30-26-5 0,-26 31 1 0,15-11-3 16,1-1 1-16,3 1-4 0,1 0 4 0,2-3-6 16,4-17 4-16,-1 28-4 0,1-28 1 0,9 23-2 15,-9-23 1-15,17 14-2 0,-17-14 1 16,28 2 0-16,-10-4 1 0,1-5 3 0,3-2-2 16,1-3 1-16,-1-2-1 0,-1-1 2 0,-3 0-3 15,0-2 4-15,-3-2-3 0,0 1 2 0,-2 0-3 16,-13 18 4-16,22-30-4 0,-22 30 3 0,17-29-3 15,-17 29 1-15,13-26-1 0,-13 26 2 0,0 0-1 16,10-18 3-16,-10 18 0 0,0 0 1 0,0 0-1 16,0 0-2-16,0 0 0 0,-13 27-2 15,13-27-1-15,-20 39-6 0,8-16-2 0,2 3-12 16,-1-2-4-16,6 2-17 0,-2-7-19 0,11 8-38 16,-4-27-40-16,11 41-89 0,-11-41-136 0,3 17-140 15,-3-17 51-15,0 0 448 0</inkml:trace>
  <inkml:trace contextRef="#ctx0" brushRef="#br1" timeOffset="34466.9439">23873 2633 1118 0,'0'0'219'0,"0"0"-103"0,0 0-27 0,0 0-15 15,0 0-11-15,0 0-17 0,0 0-32 0,0 0-3 16,0 0-24-16,-21 23 14 0,12-4 9 15,-3 2 0-15,2 4 10 0,-2-2-2 0,4 2 3 16,-2-2-9-16,1 0 1 0,1-1-8 0,2-1 3 16,2-3-7-16,4-18 2 0,-2 28-4 0,2-28 0 15,3 21-7-15,-3-21 1 0,0 0-4 16,17 17 3-16,-17-17 4 0,0 0-2 0,23 2-11 16,-23-2 1-16,21-10 2 0,-21 10 1 0,24-19 13 15,-24 19-3-15,23-28 3 0,-12 11-3 16,-11 17 4-16,21-33-4 0,-21 33 5 0,18-34-7 15,-7 16-4-15,-3-4-19 0,-8 22-22 0,14-42-34 16,3 29-37-16,-14-17-39 0,22 16-89 0,-25 14-232 16,21-41 49-16,6 34 305 0</inkml:trace>
  <inkml:trace contextRef="#ctx0" brushRef="#br1" timeOffset="34888.8163">24078 2739 1660 0,'0'0'79'0,"-20"3"-42"0,20-3-20 16,0 0-16-16,0 0-6 0,0 0-1 0,0 0 4 15,23 6 1-15,-23-6 1 0,30 3 0 0,-13-3-1 16,1-1 1-16,0-1 1 0,0-1-1 0,3 0 2 15,1-1-2-15,1-2 1 0,1-2-2 16,-1-1 1-16,-2-2-15 0,1 1 1 0,-6 0-2 16,-16 10 2-16,28-20 12 0,-28 20 8 15,8-17 4-15,-8 17 7 0,0 0 0 0,-2-24-18 16,2 24 32-16,0 0-40 0,-20-17 31 0,20 17-19 16,-24-8-5-16,7 8 1 0,-1 1-1 0,-3 3 1 15,-3 2-15-15,-2 3 33 0,1 5-33 0,-4 3 32 16,-1 4-13-16,-1 3 0 0,0 4 10 0,0 1-3 15,3 2 8-15,0 0-8 0,5 0 7 16,3-4-10-16,8-4 2 0,6-6-10 0,6-17-2 16,6 23-3-16,-6-23-1 0,27 8 1 0,-2-8 1 15,7-7-5-15,3-5-7 0,9-2-16 0,-1-12-29 16,9 8-32-16,-12-18-71 0,22 21-81 16,-10-11-287-16,-4-6 19 0,8 14 315 0</inkml:trace>
  <inkml:trace contextRef="#ctx0" brushRef="#br1" timeOffset="35170.0725">24322 2240 1354 0,'0'0'64'0,"0"0"-20"0,21 17 19 16,-21-17 20-16,32 6-2 0,-15-6-14 0,8 8-11 15,-4-2-12-15,4 8-2 0,-4-2-5 0,1 5 1 16,0 2-10-16,0 1-3 0,-2 5-9 0,-1 0-11 16,-2 3-5-16,-3 5 0 0,-2 0 0 0,1 6 0 15,-6 0 0-15,-4 2 0 0,-1 0 0 0,-6 1 0 16,-4 2 0-16,-6-1 0 0,-2 1 0 16,-2-3 0-16,-1 0 0 0,-2-2 0 0,1-4 0 15,-1-7 0-15,5-2-41 0,-5-7-14 0,10 5-60 16,-16-22-84-16,27-2-400 0,-17 20-4 0,17-20 169 15</inkml:trace>
  <inkml:trace contextRef="#ctx0" brushRef="#br1" timeOffset="77054.9884">995 3958 666 0,'19'-20'132'0,"-19"20"-30"0,11-24-13 16,-11 24-26-16,8-17-7 0,-8 17-2 0,0 0 0 15,0 0-6-15,0 0-5 0,0 0-15 0,0 0-11 16,0 0-6-16,0 0-23 0,-14 26 19 0,10-9-12 16,-4 2 19-16,3 8 6 0,-2 1-5 15,2 5 10-15,-1-1-8 0,3 6 10 0,1 0-14 0,2 4 2 16,0 1-15-16,0 2 7 0,0-2-13 16,1 1 11-16,-1-1-13 0,0-1 11 0,1 0-4 15,-3-5-40-15,4 2 9 0,-7-10-50 0,10 5-24 16,-5-34-38-16,4 39-60 0,-4-39-57 0,0 0-170 15,0 0 234-15,0-20 197 0</inkml:trace>
  <inkml:trace contextRef="#ctx0" brushRef="#br1" timeOffset="77539.4134">543 4076 1594 0,'0'0'32'0,"0"0"-21"0,0 0-13 0,0 0-2 16,0 0 14-16,23-16 10 0,-3 4 8 0,9-2 2 16,1-4-3-16,8 0-10 0,4-4-2 0,1 1-10 15,2-1-1-15,2 1 12 0,0 3-30 0,-2 1 30 16,-1 3-28-16,-4 2 12 0,-6 3 2 0,-4 4-3 16,-4 5 1-16,-5 2-1 0,-3 2-1 0,-18-4 3 15,27 15-3-15,-27-15-14 0,18 22 31 0,-18-22-31 16,13 34 31-16,-8-10-14 0,-4 2-4 0,-1 3 6 15,-3 3-7-15,-2 0 7 0,-3 5-8 16,0 1 9-16,-2 4-8 0,-1 0 8 0,-1 0-8 16,-1 1 8-16,-1-2-8 0,2-4 8 0,1-2-7 15,4-3 7-15,2-6-6 0,3-2-13 0,2-5 28 16,2-2-29-16,-2-17 29 0,12 16-12 0,-12-16-2 16,21 4 2-16,-21-4 1 0,30-11 1 0,-11-2-10 15,1-5 30-15,2-5-28 0,1-3 27 0,-1-3-13 16,1 2-7-16,-5-1 4 0,-1 1-5 0,-2 4 3 15,-4 1-3-15,-2 3 3 0,-1 2-4 0,-8 17 3 16,10-23-3-16,-10 23 3 0,0 0-1 0,0 0 0 16,0 0 0-16,0 0-4 0,0 0-1 0,0 0 1 15,2 18 0-15,-1-1 0 0,1 4 4 16,-2 2-5-16,0 1 5 0,1 0-5 0,-1 1-1 16,1 0-12-16,0-4-2 0,4 4-18 0,-2-8-6 15,8 4-11-15,-11-21-54 0,20 29 3 0,-20-29-60 16,29 18-64-16,-29-18-97 0,22-7-161 0,5 13 224 15,-18-25 262-15</inkml:trace>
  <inkml:trace contextRef="#ctx0" brushRef="#br1" timeOffset="77898.7004">1657 4313 1313 0,'-7'19'27'0,"7"-19"-22"0,0 0-1 15,17 21 18-15,-17-21 7 0,22 10 6 0,-22-10 1 16,27 3-7-16,-27-3-7 0,37-5-7 0,-15 0-7 16,3-1-6-16,0-1 0 0,-1-2-1 0,1 0 7 15,-1 0 3-15,-2-2 3 0,-1 0-3 0,-4 1-2 16,-17 10-3-16,22-20 10 0,-22 20 3 16,4-17 9-16,-4 17-2 0,-4-18-2 0,4 18-6 15,-14-19-6-15,14 19-6 0,-24-20-3 0,7 13-4 16,-1 2 1-16,-3 3-2 0,-1 2 0 0,0 5 1 15,-2 3-1-15,-2 7 2 0,1 3-2 16,-4 5 4-16,1 2-2 0,1 4 8 0,0 2-3 16,3 1 11-16,3-2-6 0,5-1 4 0,4-3-9 15,6-4 0-15,5-3-8 0,1-19-15 16,8 29 26-16,-8-29-29 0,26 21 25 0,-8-17-16 16,6-1-10-16,4-10-19 0,13 3-33 0,-9-17-32 15,23 15-90-15,-21-23-50 0,25 14-109 0,-1-2-132 16,-17-17 241-16,21 23 246 0</inkml:trace>
  <inkml:trace contextRef="#ctx0" brushRef="#br1" timeOffset="78226.8327">2145 4415 1017 0,'-16'20'58'0,"9"6"6"0,-4-6 13 0,8 4-5 16,3-24 6-16,-9 34-64 0,9-34 8 0,-1 23-24 15,1-23 17-15,0 0-1 0,0 0-9 16,0 0-3-16,20 15 2 0,-20-15 5 0,0 0 7 16,21-9 1-16,-21 9 2 0,16-22 12 0,-8 5-40 15,3 0 31-15,-1-5-36 0,-2-1 14 0,1-2 4 16,-1 0-5-16,-1-1 6 0,-1 0-7 0,-2 0 7 16,-1 1-6-16,-2 1 7 0,0 1-7 0,-1 1 7 15,-1 1-7-15,1 3 3 0,0 18-2 16,4-25 3-16,-4 25-3 0,0 0 1 15,0 0-2-15,0 0-1 0,0 0 0 0,0 0 0 16,17 1 2-16,-17-1-1 0,24 10-17 0,-4-2-24 16,-20-8-18-16,42 6-31 0,-22-13-27 0,16 13-53 15,-10-14-106-15,0-7-172 0,21 19 127 0,-22-25 322 16</inkml:trace>
  <inkml:trace contextRef="#ctx0" brushRef="#br1" timeOffset="78570.605">2572 4317 1122 0,'1'19'78'0,"-1"-19"-29"16,7 27 3-16,-7-27-1 0,23 20-1 16,-23-20-15-16,37 12 1 0,-16-12 7 0,9 2 0 15,-3-9 5-15,7 2-15 0,2-6-12 0,1 2-7 16,2-6 1-16,0 1-3 0,-3-5 1 0,1 1-11 15,-6-1 3-15,-3-2-7 0,-5 2 5 0,-7 1-4 16,-7 1 3-16,-9 17-2 0,0-31 4 0,0 31-3 16,-20-25-1-16,1 17-6 0,-7 2 1 15,-4 6 3-15,-7 2 10 0,1 7 12 16,-8 2 8-16,4 8 9 0,-3 2-2 0,4 4 2 16,3 2-8-16,6 0-1 0,2 2-12 0,6 0-2 15,2-1-11-15,7 0 1 0,4-4-7 0,7-2 4 16,6-3-5-16,-4-19 1 0,27 29-6 0,-2-21-4 15,11-4-15-15,8-7-17 0,16 0-42 0,-3-20-75 16,33 15-235-16,-9-15-217 0,8-5 63 0,7 10 492 16</inkml:trace>
  <inkml:trace contextRef="#ctx0" brushRef="#br1" timeOffset="79274.1518">4447 4103 1085 0,'0'0'102'0,"0"0"-28"0,-18-6 0 16,18 6 3-16,-21-8-4 0,21 8-16 0,-27-4-14 16,9 3-9-16,18 1-3 0,-35 9-3 0,18-2-1 15,-4 0-4-15,3 4 2 0,-3 0-3 16,3 3 3-16,-1 0-1 0,2 3 3 16,0-2-6-16,1 3 1 0,1-1-8 0,1 1-1 15,14-18-6-15,-20 31-1 0,20-31-5 0,-10 25 0 16,10-25-2-16,0 21 0 0,0-21-2 0,9 18 3 15,-9-18-3-15,19 18 3 0,-19-18-1 0,28 12 2 16,-9-10-1-16,0-2 2 0,3-4-1 0,1-4 0 16,0-1 1-16,1-5-3 0,1-3 3 0,-1-1-4 15,-1-3 5-15,0-2-4 0,-3-4 5 16,0 2-6-16,-1-2 6 0,-4 3-6 0,0 2 5 16,-4 3-4-16,-1 2 3 0,-3 0-3 15,-7 17 3-15,9-26-2 0,-9 26 0 0,0 0-1 16,0 0-2-16,0 0-1 0,0 0-4 0,0 0-1 15,0 0-1-15,0 0 2 0,-21 31 0 0,10-6 7 16,-4 6-3-16,1 3 6 0,0 3-6 0,1-4 7 16,2-1-7-16,4-4 4 0,4-5-6 15,3-3-1-15,6-3-12 0,-6-17-1 0,25 21-9 16,-7-19 0-16,9-2-9 0,-1-11-20 0,13 3-28 16,-9-18-37-16,18 12-44 0,-16-20-34 0,16 16-19 15,-17-14-17-15,2 5-34 0,1 10-12 0,-22-18 193 16</inkml:trace>
  <inkml:trace contextRef="#ctx0" brushRef="#br1" timeOffset="79587.9981">4879 4080 464 0,'0'0'226'0,"0"0"-58"0,0 0-37 16,-31 3-28-16,31-3-15 0,-23 22-9 15,16-5-4-15,-10-5-11 0,11 7-1 0,-7-2-10 16,8 8-3-16,-5-4-11 0,5 4-8 0,-2-2-4 16,3 1 5-16,-2-2-8 0,5 1 6 0,-3-3-15 15,3-1 4-15,1-19-5 0,2 30 1 0,-2-30-5 16,8 22-3-16,-8-22-2 0,0 0 0 15,14 17 1-15,-14-17-1 0,0 0 0 0,22-1 2 16,-22 1 3-16,18-16-1 0,-18 16 1 0,25-32-6 16,-11 11 0-16,1-2-4 0,0-2 4 0,-3 1-5 15,-1 0 6-15,-3-1-6 0,-1-1 7 0,-2 0-5 16,-1-1 5-16,0 1-4 0,-2 1 4 0,0 2-6 16,2 2 4-16,0 1-4 0,-4 20 3 15,7-26-2-15,-7 26 3 0,0 0-2 0,0 0-2 16,0 0-1-16,0 0-3 0,20-15-3 0,-20 15-10 15,0 0-11-15,24 11-14 0,-24-11-17 16,27 13-27-16,-27-13-23 0,35 16-45 0,-35-16-61 16,41 7-137-16,-10 3-137 0,-13-14 114 0,21 20 375 15</inkml:trace>
  <inkml:trace contextRef="#ctx0" brushRef="#br1" timeOffset="79940.4144">5274 4174 1488 0,'0'0'89'0,"0"0"-44"16,0 0-14-16,0 0-6 0,0 0 1 0,0 0 7 15,0 0 7-15,21 1-2 0,-3-5-9 16,1-2-9-16,6-2-7 0,-1-2-3 0,2 0-2 16,0-2-1-16,0 1-3 0,-1-1 1 0,1 0-6 15,-3 0 4-15,-3 0-4 0,-20 12 4 0,26-22 0 16,-26 22 2-16,0 0 1 0,10-23 4 0,-10 23-3 15,0 0 1-15,-16-23-5 0,16 23 0 0,-27-12-3 16,9 8 2-16,-2 2 1 0,-5 4 1 16,0 5 3-16,-3 2 0 0,0 8 2 0,0 2-3 15,-1 6 5-15,2 1-4 0,1 2 6 0,3 2-6 16,4 2 3-16,2-1-9 0,3-1-1 0,7-3 0 16,2-5 0-16,5-4-1 0,0-18 0 0,14 29-4 15,-14-29-1-15,31 21-9 0,-8-18-8 0,6 0-20 0,3-11-23 16,14 6-68-16,-12-27-135 0,21 12-342 15,0-5 10-15,-4-7 330 0</inkml:trace>
  <inkml:trace contextRef="#ctx0" brushRef="#br1" timeOffset="80781.1556">6797 3842 1351 0,'-25'-6'122'15,"25"6"-66"-15,0 0-17 0,0 0-10 0,11-22 5 16,-11 22-2-16,28-17-2 0,-6 10-12 0,2 0-6 16,4 1-7-16,4 1-2 0,1 1-2 0,3 2-1 15,1 0 0-15,-1-1 0 0,-3 2 0 0,0 0 0 16,-4 1 0-16,-3 0 0 0,-4 1-1 0,-5 1 0 15,-17-2 1-15,20 6-2 0,-20-6 3 16,0 0-1-16,0 0 2 0,0 0 0 0,-7 26 2 16,7-26-4-16,-21 34 4 0,4-14-2 0,-1 3-10 15,-4 0 30-15,0 1-29 0,2 1 32 16,1-2-15-16,4-3-4 0,2-3 1 0,13-17-9 16,-8 23 2-16,8-23-3 0,0 0 0 0,11 22 1 15,-11-22 1-15,23 12-1 0,-23-12 1 16,33 7 0-16,-15-6 2 0,3 1-1 0,-1-1 1 15,0 0 0-15,-3 1 0 0,-17-2 0 0,28 6 1 16,-28-6 3-16,0 0 8 0,0 0 8 0,14 22 6 16,-14-22-6-16,-12 30-2 0,-1-7-13 0,-5 4 2 15,-5 1-6-15,-4 0 4 0,0-2-5 0,0-4 3 16,3-3-5-16,5-2 3 0,19-17-12 0,-27 20-16 16,27-20-27-16,0 0-46 0,0 0-56 15,0 0-83-15,22-14-273 0,-4 8-31 16,-2-17 253-16</inkml:trace>
  <inkml:trace contextRef="#ctx0" brushRef="#br1" timeOffset="81593.6794">7954 4151 818 0,'0'0'41'0,"8"-25"-9"16,-8 25 13-16,14-23 3 0,-14 23 4 0,12-19-15 15,-12 19-5-15,0 0 2 0,0 0 9 0,0 0 6 16,0 0 4-16,0 0-3 0,0 0-2 16,0 0-3-16,0 0-8 0,0 0-7 0,0 0-6 15,0 0 2-15,7 18-1 0,-9 2 7 0,-3-1-4 16,3 7 2-16,-5 1-11 0,1 3 1 0,-3 1-12 15,2-1 3-15,1-2-4 0,1-1 4 16,1-5-4-16,3-2 3 0,1-20-9 0,-1 25 0 16,1-25-2-16,0 0 1 0,0 0 0 0,0 0 1 15,0 0 4-15,20 10 4 0,-20-10 6 0,0 0-2 16,22-32 1-16,-12 12-8 0,0-6 1 0,1-4-8 16,1-1 6-16,0-3-8 0,-1-1 8 0,1-2-8 15,-2 2 7-15,1 0-6 0,0 0 6 16,0-1-7-16,0 1 7 0,0-2-9 15,0 5-8-15,0 2 25 0,0 4-27 0,-2 6 27 16,-9 20-11-16,20-23-4 0,-20 23 0 0,0 0-1 16,23-8 0-16,-23 8 1 0,0 0-1 0,27 14 3 15,-27-14-2-15,23 20 3 0,-23-20-2 0,24 27-14 16,-24-27 31-16,21 31-31 0,-13-13 31 0,-2 1-14 16,-1 1-4-16,0 1 4 0,-3-1-4 15,-2 2 6-15,-1 1-6 0,-2-1 6 0,-4 1-6 16,-3 0 5-16,-4 1-4 0,-3 0 4 0,-4-1-4 15,0 0 5-15,-3-1-4 0,-1-2 3 0,1-1-3 16,-1-4 3-16,1-1-2 0,2-4 2 16,1-1-2-16,3-2 2 0,1-2-2 0,17-5 1 15,-25 6 0-15,25-6 0 0,-17 1 0 0,17-1-1 16,0 0-1-16,0 0 0 0,0 0-2 16,-19 12 2-16,19-12-2 0,-8 25 4 0,2-6-4 15,0 5 5-15,0 5-5 0,-1 5-12 0,-1 2 28 16,1 5-27-16,-4 3 25 0,0 1-6 0,0-1-10 15,-1-1 8-15,2-6-13 0,1-5-5 0,8-1-35 16,1-31-37-16,11 40-67 0,-11-40-80 0,32-1-217 16,-7-2-61-16,-2-20 235 0</inkml:trace>
  <inkml:trace contextRef="#ctx0" brushRef="#br1" timeOffset="81999.9439">8774 3975 1297 0,'-23'-1'344'0,"23"1"-321"0,-23 4-14 0,23-4 4 16,-17 2 0-16,17-2 0 0,0 0-9 0,-24 10-2 16,24-10-2-16,-24 13 4 0,24-13 2 0,-26 27 11 15,26-27 2-15,-32 36 9 0,14-17-5 0,2 5 3 16,-2 2-6-16,1 3 5 0,0-1-4 15,2-1 4-15,2-1-9 0,3-4-1 16,5-5-9-16,5-17-2 0,0 26-5 0,0-26 2 16,0 0-2-16,26 22 1 0,-9-20 1 0,3-2-1 15,7-4 2-15,2-7-2 0,4-5 2 0,4-5-4 16,0-5 5-16,0-4-5 0,-2-4 4 0,-3 0-6 16,-2 0 5-16,-3 3-7 0,-6 0 5 0,-3 3-3 15,-6 3 5-15,-6 3-4 0,-4 2 1 16,-5 3-8-16,3 17-5 0,-18-29-11 0,18 29-4 15,-36-16-9-15,16 15 0 0,-6 2-1 0,2 9 4 16,-5 2 6-16,2 6 1 0,-2 0 8 16,7 4-11-16,0-6-11 0,12 5-35 0,10-21-45 15,-6 29-77-15,6-29-55 0,0 0-180 0,38 16 16 16,-21-27 360-16</inkml:trace>
  <inkml:trace contextRef="#ctx0" brushRef="#br1" timeOffset="82343.6798">9459 3872 1435 0,'-37'-3'68'0,"11"9"-4"16,-10-7 2-16,7 8-5 0,-6-4-15 16,3 7-23-16,-3-3 31 0,6 7-34 0,-3-3 29 15,8 3-18-15,1-1-11 0,4 2-1 0,19-15-8 16,-21 25-3-16,21-25-8 0,-8 25 1 0,8-25-4 15,9 24 2-15,-9-24-2 0,24 21 3 0,-7-11-2 16,3-4 2-16,3 0-1 0,1-1 1 0,2-1 0 16,-1-1-1-16,-1 1-1 0,-2 0 2 15,-2-1-2-15,-20-3-3 0,29 11 1 0,-29-11 0 16,0 0 0-16,19 18 4 0,-19-18 0 0,0 21 3 16,0-21-2-16,-12 30 2 0,1-12-3 0,-5 3 1 15,-3 1-3-15,-4-1 4 0,-1 1-4 16,0-1 4-16,0-2-3 0,3-1 2 0,2-2-4 15,19-16-1-15,-24 23-16 0,24-23-17 0,0 0-21 16,0 0-19-16,0 0-27 0,25-11-27 16,9 9-77-16,-18-26-110 0,15 3-189 0,11 10 26 15,-13-20 478-15</inkml:trace>
  <inkml:trace contextRef="#ctx0" brushRef="#br1" timeOffset="82703.0551">9782 3934 1408 0,'-18'-25'95'0,"18"25"-21"0,0 0-40 16,-17-18 35-16,17 18-52 0,-18-7 9 16,18 7-1-16,-23 2-2 0,23-2 0 0,-25 9-20 15,25-9 30-15,-28 21-32 0,28-21 32 0,-29 29-15 16,13-12-5-16,2 1 4 0,-2 0-6 0,3 3 3 16,0-3-6-16,4 1 3 0,0-1-6 0,9-18 1 15,-7 29-4-15,7-29 0 0,4 25-3 16,-4-25 2-16,14 20-2 0,-14-20 0 0,22 16 0 15,-22-16 0-15,28 10-1 0,-28-10-2 0,30 2-4 16,-30-2-2-16,28 0-2 0,-28 0 0 0,26-2 4 16,-26 2 1-16,21-2 3 0,-21 2 2 0,0 0 0 15,18 0 1-15,-18 0 1 0,0 0 0 0,0 0 1 16,0 0 0-16,0 0 0 0,0 0 0 16,0 0 0-16,-5 21 0 0,5-21-3 15,-13 22 2-15,13-22-2 0,-20 26 4 0,20-26-5 16,-23 32 1-16,23-32-10 0,-19 30-4 0,12-13-14 15,7-17-5-15,-10 29-20 0,10-29-24 0,1 22-42 16,-1-22-41-16,0 0-50 0,0 0-61 0,29-17-191 16,-1 14 32-16,-15-25 430 0</inkml:trace>
  <inkml:trace contextRef="#ctx0" brushRef="#br1" timeOffset="82906.2307">10097 3966 1281 0,'0'0'126'0,"-23"3"-45"0,17 15-3 0,6-18-15 16,-26 35-8-16,9-13-17 0,4 7 0 0,-4 0-15 16,2 3 2-16,1-1-6 0,2 2 0 15,1-5-6-15,3-3 0 0,4-5-13 0,1-3 1 16,3-17-7-16,4 21-7 0,-4-21-9 0,0 0 0 16,19 16-14-16,-19-16-16 0,26-6-47 0,-20-19-87 15,26 12-222-15,-8-12-149 0,-3-14 86 0,14 15 471 16</inkml:trace>
  <inkml:trace contextRef="#ctx0" brushRef="#br1" timeOffset="83046.9077">10205 3540 1498 0,'-25'2'-28'0,"25"-2"-67"0,0 0-72 0,-12-17-68 16,12 17-192-16,18-17-16 0,-22-3 341 15</inkml:trace>
  <inkml:trace contextRef="#ctx0" brushRef="#br1" timeOffset="83515.571">10298 3442 1148 0,'-6'19'116'0,"6"-19"-32"16,-15 29 1-16,15-29-14 0,-17 44-7 0,5-20-13 15,6 11 5-15,-5-4-13 0,5 9 2 0,-3 2-16 16,3 2 4-16,-1 3-14 0,2 2-10 0,-2 0 23 16,3 3-24-16,-2-2 23 0,2 0-5 0,0-4-17 15,0 1 9-15,-2-7-9 0,2-4 5 0,2-6-8 16,2-9 0-16,0-21-7 0,6 27 2 0,-6-27-3 16,0 0 2-16,0 0-3 0,0 0 1 15,21 13 1-15,-21-13-1 0,14-21 2 0,-4 4-5 16,1-6 2-16,0-2-6 0,0-2 3 15,-2 0-3-15,0 2 6 0,-2-2-5 0,2 3 4 16,-1-1-6-16,1 1 3 0,2 1-6 0,0 2 5 16,0 4-5-16,-11 17 7 0,20-22-1 0,-20 22 3 15,0 0 1-15,22-1 0 0,-22 1 2 16,0 0 0-16,26 23 1 0,-26-23-1 0,23 24 2 16,-23-24-3-16,23 31 2 0,-12-14-1 0,-1 1 3 15,-2 1-4-15,-2-1 5 0,-1 2-5 0,-1-2 3 16,-3-1-3-16,-1 0 4 0,-2 0-4 0,-2-1 4 15,-5 1-3-15,9-17 3 0,-28 31-2 0,10-17 3 16,-5-1-3-16,-1 0 2 0,-3-4-1 16,-1 0 0-16,1-2-1 0,2-2 1 15,0-3-3-15,5-1-3 0,1-2-11 0,2-5-16 16,17 6-30-16,-23-18-42 0,23 18-73 0,-12-30-119 16,15 9-257-16,8 2 34 0,-7-15 399 0</inkml:trace>
  <inkml:trace contextRef="#ctx0" brushRef="#br1" timeOffset="83751.5756">10902 3510 1555 0,'-35'9'95'0,"9"13"-42"0,-5-1-14 0,5 8 2 16,-4 1-13-16,2 6 4 0,1 0-6 15,3 7 6-15,2-2-13 0,3 2 0 0,3 1 0 16,4 1-22-16,1 1 18 0,1 1-21 0,1-2 2 16,2-3 8-16,1-2-14 0,4-5-5 0,3 0-13 15,0-7-10-15,8 1-26 0,-6-12-20 0,15 12-92 16,-18-29-51-16,26 29-89 0,-26-29-221 0,24 7 101 16,1 3 404-16</inkml:trace>
  <inkml:trace contextRef="#ctx0" brushRef="#br1" timeOffset="84112.9963">10804 4072 1479 0,'23'24'155'0,"-23"-24"-78"0,0 0-9 16,0 0-11-16,27 23-10 0,-27-23-10 16,22 9-3-16,-22-9-5 0,28 4-3 15,-10-5-7-15,1 0-5 0,3-3-9 0,1 0-5 16,-1-4 0-16,0 1 0 0,-1 0 0 0,-2-2 0 15,-2 1 0-15,0-1 0 0,-17 9 0 0,27-18 0 16,-27 18 0-16,18-20 0 0,-18 20 0 0,11-21 0 16,-11 21 0-16,0-20 0 0,0 20 0 0,-10-25 0 15,10 25-1-15,-24-25-15 0,24 25 5 16,-33-22-1-16,14 13-8 0,-3 4 18 0,-2 6 5 16,-4 5 10-16,-2 6 17 0,2 5-14 0,0 4-16 15,2 3 0-15,1 2 0 0,2 3 0 0,-1 0 0 16,3 3 0-16,1 0 0 0,4 0 0 0,5-3 0 15,6-5 0-15,7-2 0 0,-2-22 0 0,22 31 0 16,-3-21 0-16,6 0-48 0,2-8-15 0,12 4-29 16,-6-17-52-16,26 17-131 0,-11-18-329 15,15-5 38-15,7 5 312 0</inkml:trace>
  <inkml:trace contextRef="#ctx0" brushRef="#br1" timeOffset="84605.6295">12104 3995 1411 0,'0'0'134'0,"0"0"-81"0,16-19-16 16,-16 19-5-16,0 0-9 0,8-18-6 15,-8 18-3-15,0 0-1 0,0 0 2 0,0 0-3 16,0 0-2-16,-5 28-5 0,4-7 4 0,-4 3-6 15,-1 2 4-15,-1 2-8 0,0 0 6 0,-2 0-8 16,2 1 5-16,1-1-8 0,0-2-1 0,1 1-17 16,-3-7-11-16,6 3-31 0,2-23-21 0,-5 33-51 15,5-33-71-15,0 0-196 0,0 0-94 16,0 0 178-16</inkml:trace>
  <inkml:trace contextRef="#ctx0" brushRef="#br1" timeOffset="85249.7834">12212 3751 1494 0,'-6'22'128'16,"6"-22"-108"-16,0 0-16 0,-6 17-1 0,6-17 5 16,0 0 7-16,27 20 9 0,-27-20 5 0,28 8 1 15,-28-8-7-15,35 7-9 0,-16-3-5 0,1 2-2 16,-2-1-1-16,-18-5 4 0,29 17-2 0,-29-17 4 15,25 20 1-15,-25-20-11 0,17 28 30 16,-11-11-27-16,-4 0 24 0,-1 2-14 16,-2-1-8-16,-3 2 2 0,0-1-7 0,-2 2 6 15,-3-1-3-15,0 1 5 0,0-1-4 0,-2 0 1 16,0-3-3-16,0 1 2 0,11-18-2 0,-16 26 1 0,16-26-5 16,0 0 1-16,-10 19-4 0,10-19-1 15,0 0 0-15,0 0 0 0,0 0 4 0,25-20-1 16,-11 3 3-16,2-5-3 0,5-3 3 15,2-4-4-15,1-1 4 0,-1 0-5 0,-2 2 5 16,-4 1-4-16,-1 2-10 0,-4 1 23 0,-2 1-23 16,-2 2 24-16,0 2-9 0,-8 19-4 0,9-27 3 15,-9 27-2-15,0 0 2 0,0 0 0 0,0 0 0 16,0 0-1-16,0 0-2 0,0 0 2 0,-11 25-2 16,6-6-10-16,-3 2 24 0,1 1-22 0,1 0 22 15,-1 0-10-15,5-3-3 0,2-1 2 16,0-18-3-16,10 29 3 0,-10-29-4 15,23 20 3-15,-23-20-1 0,34 8 0 0,-12-9 1 16,3-4-1-16,2-2 2 0,1-4-2 0,4-4 2 16,-3 0-3-16,0-4 3 0,-2 0-3 0,-3-1 3 15,-1-2-4-15,-3 1-10 0,-1 2 23 0,-3 0-22 16,-1 2 22-16,-2 0-9 0,-13 17-3 0,19-29 3 16,-19 29-3-16,13-19 2 0,-13 19 0 15,0 0 0-15,0 0 2 0,0 0-2 0,0 0 0 16,0 0-2-16,-4 19 2 0,-1-1-3 0,-1 4 4 15,-4 4-4-15,-1 2-8 0,2 1 17 0,-2 1-27 16,2 0 16-16,2-2-18 0,3 0-11 0,3-5-5 16,6 2-15-16,-2-8-12 0,13 5-29 0,-16-22-20 15,38 30-36-15,-38-30-36 0,53 15-55 16,-25-9-177-16,2-16-17 0,15 16 282 0</inkml:trace>
  <inkml:trace contextRef="#ctx0" brushRef="#br1" timeOffset="85640.4512">13459 3881 1332 0,'0'0'271'16,"-27"-16"-222"-16,27 16-5 0,0 0 4 15,-24-18-7-15,24 18-9 0,-25-5-6 0,25 5-1 16,-29 6-2-16,12 0-2 0,17-6-13 0,-35 24 13 16,15-4-10-16,-2-1 27 0,-1 7-13 0,1-2 7 15,0 4-32-15,1-2 0 0,2 0 0 0,4-2 0 16,2-2 0-16,5-4 0 0,2-1 0 0,6-17 0 15,-1 26 0-15,1-26 0 0,0 0 0 16,18 21 0-16,-18-21 0 0,30 2 0 16,-10-7 0-16,3-3 0 0,1-4 0 0,2-4 0 15,0-3 0-15,1-3 0 0,-1-1 0 0,-1-1 0 16,-2 0 0-16,-1-1 0 0,-4 1 0 0,-2 1 0 16,-1 1 0-16,-5 3 0 0,1 0 0 0,-11 19 0 15,12-28 0-15,-12 28 0 0,0 0 0 0,0 0 0 16,0 0 0-16,0 0 0 0,0 0 0 15,0 0 0-15,0 0-2 0,-23 33 4 0,12-9-9 16,0 2 14-16,-1 1-7 0,1 1-7 0,1-2-3 16,4 0-10-16,0-3-1 0,6 0-13 0,2-6-5 15,8 1-15-15,-10-18-10 0,31 23-18 0,-13-23-16 16,18 8-25-16,-9-20-49 0,24 16-83 16,-9-9-227-16,5-16 18 0,15 15 343 0</inkml:trace>
  <inkml:trace contextRef="#ctx0" brushRef="#br1" timeOffset="86156.0447">14016 3846 1571 0,'-30'11'192'0,"-5"-11"-148"0,5 3-11 16,-1-1 1-16,7 4-4 0,0 0-7 16,2 2-16-16,-3 1 29 0,8 3-29 0,0 0 21 15,17-12-17-15,-25 30-7 0,13-13 2 16,2 1-4-16,3 1 4 0,2 2-5 0,2 0 4 15,2 0-3-15,2 0 3 0,3-3-5 0,2-1 0 16,-6-17 0-16,23 29 0 0,-23-29 0 0,32 20 0 16,-10-15 0-16,1-3 0 0,1-5 0 0,3-3 0 15,1-4 0-15,1-2 0 0,1-3 0 16,1-4 0-16,-1 0 0 0,-3-4-6 0,1 0 1 16,-2-1-6-16,-1 0 3 0,-4-2-6 0,-1 3 3 15,-5-2-9-15,-2 2-12 0,-2-1 23 0,-2 3-26 16,-3 3 29-16,-6 18-7 0,5-25 4 0,-5 25 5 15,0 0 3-15,0 0 0 0,-27 9 1 16,11 8-2-16,-3 8-7 0,-6 5 29 0,-1 6-20 16,-2 4 26-16,-1 6-4 0,-2 3-7 15,2 7 8-15,-1 2-14 0,2 3 5 0,1-1-17 16,3-1 9-16,2 1-11 0,2-2-4 0,-1 0 18 16,4-4-17-16,2-7 23 0,0-7-6 0,8-4-31 15,-1-3 4-15,4-3 1 0,-1-4 3 0,2-7 20 16,3-19 3-16,-3 18-11 0,3-18 4 0,0 0-1 15,0 0-1-15,0 0 0 0,0 0-2 16,-15-25 2-16,15 25 0 0,-12-34 4 0,5 15-2 16,2-3 8-16,0-2-5 0,2-4 3 0,2-5-7 15,2-5 2-15,3-6 6 0,6-4-26 0,2-3 17 16,6-1-27-16,2 1 1 0,3 5 4 16,1 3-12-16,5 9-4 0,-3-3-31 0,9 16-33 15,-14-13-62-15,21 24-113 0,-14-7-259 0,0-5 32 16,10 16 342-16</inkml:trace>
  <inkml:trace contextRef="#ctx0" brushRef="#br1" timeOffset="86531.0494">14258 4065 1536 0,'0'0'112'0,"0"0"-55"16,0 0-18-16,0 0-6 0,0 0-2 0,0 0 8 15,21-9 3-15,-1 4-3 0,1-2-7 0,5 0-8 16,2-3-8-16,3 1-6 0,0-4-4 0,-1 1-5 16,-5 0 0-16,-2 0-2 0,-3 1 1 0,-2-1 0 15,-18 12 1-15,25-19 0 0,-25 19 2 0,15-17-1 16,-15 17-10-16,4-17 10 0,-4 17-9 16,-9-18 22-16,9 18-13 0,-22-18 12 0,22 18-13 15,-28-15 0-15,28 15 2 0,-31-3-3 0,31 3 0 16,-34 12 0-16,14-1 0 0,-2 4 0 0,0 3 0 15,-1 7 0-15,1 1 0 0,1 3 0 16,-1 1 0-16,5 1 0 0,1-1 0 0,2-2 0 16,6-2 0-16,2 0 0 0,5-5 0 0,2-1 0 15,6-3 0-15,-7-17 0 0,26 23-5 16,-6-17-26-16,10-1-3 0,1-7-9 0,9 1-15 16,-1-13-29-16,12 8-43 0,-14-21-48 0,22 20-62 15,-21-22-66-15,8 2-183 0,7 14 66 0,-19-22 401 16</inkml:trace>
  <inkml:trace contextRef="#ctx0" brushRef="#br1" timeOffset="86859.2285">14992 3801 1352 0,'0'0'296'15,"-33"-2"-192"-15,33 2-38 0,-25 3-14 0,25-3-14 16,-33 12-6-16,16-3-4 0,-4 0 0 16,2 2-3-16,-2 0-6 0,3 0-17 0,1 1 3 15,17-12-5-15,-32 24 0 0,32-24 0 0,-23 21 0 16,23-21 0-16,0 0 0 0,-13 22 0 0,13-22 0 15,0 0 0-15,0 0 0 0,12 19 0 16,-12-19 0-16,21 6 0 0,-21-6 0 0,29 5 0 16,-12-5 0-16,1 1 0 0,-1-1 0 0,0 0 0 15,-17 0 0-15,29 4 0 0,-29-4 0 0,25 10 0 16,-25-10 0-16,17 13 0 0,-17-13 0 0,11 20 0 16,-11-20 0-16,3 29 0 0,-4-12 0 15,-5 0 0-15,0 0 0 0,-4 1 0 0,-2 0 0 0,0 1 0 16,-2-2 0-16,0-1 0 15,14-16 0-15,-28 29 0 0,28-29 0 0,-25 21 0 16,25-21 0-16,0 0 0 0,0 0-56 0,0 0-22 16,0 0-52-16,0 0-57 0,0 0-137 0,20-6-258 15,-5-13 56-15,8 9 363 0</inkml:trace>
  <inkml:trace contextRef="#ctx0" brushRef="#br1" timeOffset="87031.0589">15429 3720 1953 0,'-34'-6'94'0,"34"6"-94"15,-21-10 0-15,21 10 0 0,-22-8 0 0,22 8 0 16,-23-7-4-16,23 7-28 0,-18-2-21 16,18 2-20-16,0 0-46 0,-26 2-55 0,34 18-151 15,-8-20-256-15,0 0 62 0,-3 30 353 0</inkml:trace>
  <inkml:trace contextRef="#ctx0" brushRef="#br1" timeOffset="87171.776">15278 4053 1992 0,'0'0'55'0,"-27"8"-55"16,27-8 0-16,0 0 0 0,-22-5 0 0,22 5 0 15,0 0 0-15,-12-20-67 0,6-3-101 0,24 19-272 16,-15-16-187-16,5 0 12 0,-8 20 486 0</inkml:trace>
  <inkml:trace contextRef="#ctx0" brushRef="#br1" timeOffset="88140.496">933 5279 1101 0,'0'0'130'0,"0"0"-66"0,0 0-24 16,0 0 4-16,0 0 9 0,0 0 4 0,0 0-6 15,0 0-11-15,0 0-11 0,0 0-10 16,0 0-5-16,0 0-8 0,0 0 0 0,0 0-1 15,-3 22 7-15,-3 2-2 0,0 9 10 0,-5 5-12 16,0 5 6-16,-1 0-10 0,1-1 5 0,0-7-7 16,4-3 5-16,1-7-11 0,3-5-3 0,8-3-23 15,-5-17-27-15,21 18-47 0,-21-18-50 0,40 0-98 16,-21-8-253-16,8-13 18 0,12 6 343 16</inkml:trace>
  <inkml:trace contextRef="#ctx0" brushRef="#br1" timeOffset="88532.5077">1018 4986 1281 0,'-25'10'96'0,"-12"-9"-28"0,7 6-3 16,-4-5-8-16,5 5 1 0,-2-7-9 0,4 5-12 15,-5-3-11-15,3 3-9 0,-1 0-2 16,0 3-2-16,2 3-3 0,2 5 2 0,-1 4-8 15,4 7-15-15,1 7 28 0,2 6-24 0,1 6 25 16,2 5-3-16,2 5-9 0,4 6 13 0,4 1-12 16,5 2 8-16,4 1-15 0,5-4 7 15,7-1 1-15,8-2-19 0,7-4 18 0,7-5-19 16,9-7 7-16,5-8 7 0,5-10-6 0,5-8 3 16,5-8-2-16,3-12 2 0,7-8 2 0,2-9-4 15,2-11 5-15,2-8-7 0,-5-9 8 0,-5-4 8 16,-8-4-18-16,-11-4 19 0,-8-3-18 0,-6-1 0 15,-9-1 13-15,-6 2-10 0,-8 1 10 16,-8 3-11-16,-11 6 7 0,-10 0 0 16,-12 4-24-16,-8 0 16 0,-8 4-25 0,-11 2 6 15,-4 4 11-15,-10 4-1 0,-3 5 8 0,-7 5-5 16,-1 10 0-16,2 6-7 0,1 14 0 0,6 7-1 16,8 12-9-16,2 4-19 0,17 18-56 0,-7-12-43 15,27 25-154-15,0-8-237 0,5-12 41 0,25 11 455 16</inkml:trace>
  <inkml:trace contextRef="#ctx0" brushRef="#br1" timeOffset="89788.3205">2048 5158 858 0,'8'17'102'0,"-8"-17"-93"0,0 0-7 0,0 0 5 0,0 0 8 16,0 0 3-16,0 0-14 0,0 0 18 15,-10 17-9-15,10-17 29 0,-4 26 14 0,4-26 6 16,-9 37 9-16,1-18-6 0,5 10 2 0,-8-4-10 16,6 11 2-16,-7-7-12 0,6 9 5 0,-5-4-15 0,4 2 2 15,-2-4-15-15,4-6-1 0,2-4-12 16,2-4-2-16,1-18-8 0,7 22 1 0,-7-22-4 31,19 10 2-31,-19-10 0 0,32-4 0 0,-11-4 1 16,4-7-1-16,3-3 3 0,4-5-5 0,-1-4 5 15,2-4-6-15,0-3 5 0,-1 0-7 0,-4 2 6 0,-2 3-7 16,-4 2 5-16,-6 5-3 0,-2 4 5 0,-6 1-3 16,-8 17 5-16,7-19-2 15,-7 19 1-15,0 0 1 0,0 0-2 0,0 0-1 16,0 0-3-16,0 0-1 0,0 0-3 0,-15 31 6 16,7-5-4-16,-2 3 7 0,1 5-5 0,-1 2 7 15,2 0-7-15,1-1 8 0,3-3-6 0,4-5 6 16,2-4-5-16,4-2 4 0,-6-21-4 0,23 29 3 15,-23-29 0-15,32 12 2 0,-10-13 3 0,1-3 6 16,1-7 8-16,4-2 1 0,-1-6 1 16,3-4-8-16,-2-5 3 0,0-1-8 0,-3-6 7 15,-2-1-10-15,-3-3 1 0,-3-1-7 0,-2 2 3 16,-5 1-7-16,-3 1 7 0,-3 1-8 0,-3 2-9 16,-1 3 15-16,-1 2-33 0,-3 3 12 15,2 5-24-15,-3 0-12 0,5 20-15 0,-8-26-34 16,8 26-62-16,0 0-85 0,0 0-146 0,0 0-130 15,0 0 236-15</inkml:trace>
  <inkml:trace contextRef="#ctx0" brushRef="#br1" timeOffset="90132.0736">2886 5399 1222 0,'7'17'60'0,"-7"-17"-39"16,0 0 7-16,21 4 9 0,-4-2 6 0,-17-2-7 16,37-14 1-16,-15 1 1 0,6 1 0 0,-4-5 0 15,8 0-13-15,-3-5 2 0,5 1-8 0,-3-6 8 16,-2 3-11-16,-6 0-1 0,-5 3-6 0,-7 4 6 16,-11 17 3-16,10-28 5 0,-10 28-2 15,-2-22-21-15,2 22 27 0,-20-15-35 0,20 15 30 16,-34-5-12-16,11 11-15 0,-4 5 33 0,-1 8-26 15,-3 5 26-15,-1 8-10 0,-1 4-7 0,0 6 8 16,2 6-10-16,1 0 9 0,5-1-15 0,4-2 5 16,8-6-11-16,4-7 2 0,12-5-3 0,5-7 3 15,9-3-5-15,9-5 0 0,7-4-7 16,8-10-8-16,9-2-15 0,3-12-19 16,16 1-43-16,-11-18-82 0,31 17-214 0,-16-16-209 15,3-4 51-15,7 13 523 0</inkml:trace>
  <inkml:trace contextRef="#ctx0" brushRef="#br1" timeOffset="90569.6497">4732 5189 1316 0,'0'0'93'16,"-17"-24"-65"-16,17 24 23 0,-28-20-24 16,28 20 19-16,-32-11-29 0,11 11 3 0,-5 1 13 15,-1 9-32-15,-6 2 44 0,4 10-26 0,-6 1 14 16,3 4 5-16,-2 2-12 0,4 3 4 0,0-1-11 16,5 2 3-16,3-3-9 0,6-1 0 0,4-2-10 15,6-3 2-15,6-4-9 0,6-1 2 16,6-2-9-16,6-5-4 0,8-1-15 0,3-8-12 15,10 3-31-15,-5-17-49 0,18 16-82 0,-18-28-107 16,15 11-233-16,3 6 45 0,-10-17 459 0</inkml:trace>
  <inkml:trace contextRef="#ctx0" brushRef="#br1" timeOffset="90960.1998">5126 5186 1123 0,'-29'-1'149'0,"29"1"-60"0,-37 12-15 0,37-12-2 16,-38 18-12-16,38-18-8 0,-34 24-15 0,34-24-3 15,-35 29-5-15,19-8 5 0,-3-2-5 16,3 4 5-16,-1-1-6 0,2 2 3 0,1 0-12 16,2 4 1-16,1-2-10 0,3 0 0 0,3-3-6 15,3-5 1-15,2-18-6 0,6 28 1 16,-6-28-4-16,17 16 2 0,-17-16-2 0,27 7 1 15,-27-7 0-15,33-5 0 0,-14-2 2 0,1-2-2 16,0-4 1-16,1-4-2 0,0-2 3 0,-2-3-5 16,1-2 3-16,-1-1-3 0,-2 1 6 15,-1 1-4-15,0 4 6 0,-5 1-4 0,-2 0 4 16,-9 18-2-16,14-32 3 0,-14 32-1 0,3-22 3 16,-3 22 2-16,0 0 4 0,0 0 1 0,0 0-2 15,0 0-3-15,0 0-6 0,0 0-4 0,0 0-4 16,-13 21 1-16,9-3-1 0,1 4 4 0,-2 5-9 15,1-1-4-15,3 3-17 0,0-2-9 16,7 4-27-16,-6-10-19 0,14 9-37 16,-14-30-37-16,27 36-58 0,-27-36-50 0,35 12-76 15,-3 2-87-15,-15-25 323 0</inkml:trace>
  <inkml:trace contextRef="#ctx0" brushRef="#br1" timeOffset="91303.9592">5526 5250 1051 0,'-18'-10'176'0,"18"10"-52"0,-20 4-22 0,20-4-19 16,-18 14-25-16,18-14-14 0,-21 32-15 0,11-9 1 15,-2 1-9-15,1 5 5 0,0-1-6 16,4 4 6-16,-4-1-5 0,5 0 6 0,-1-4-9 16,4-4 0-16,2-6-9 0,1-17-3 0,6 21-5 15,-6-21 0-15,0 0-2 0,23 8 2 16,-23-8 1-16,27-12 1 0,-27 12 3 0,34-32-3 15,-14 9 4-15,-1-3-7 0,-1-3 4 0,2-1-5 16,-3 3 6-16,0 0-6 0,-1 3 6 0,-3 1-4 16,-2 1 3-16,-1 3-4 0,-2 2 2 0,-8 17-3 15,16-28 2-15,-16 28-2 0,0 0 0 0,15-17-1 16,-15 17-2-16,0 0-1 0,0 0 1 0,3 18 3 16,-3-18 1-16,8 33 2 0,-4-10-5 15,-1 1 3-15,0 3-15 0,-1-2-5 16,0 4-15-16,1-2-8 0,7 5-35 0,-7-14-48 15,22 18-128-15,-18-20-245 0,13 0-46 0,11 6 249 16</inkml:trace>
  <inkml:trace contextRef="#ctx0" brushRef="#br1" timeOffset="91835.2571">6788 5176 1284 0,'-23'-10'111'16,"23"10"-104"-16,0 0 10 0,-21 9-18 0,21-9 19 16,-23 6-7-16,23-6-5 0,-28 14 5 0,10-5 1 15,18-9 6-15,-35 24-1 0,17-8 9 0,-3-3 4 16,5 5 9-16,-2-2-5 0,6 2-4 15,12-18-15-15,-22 29-2 0,22-29-8 0,-10 20-2 16,10-20-4-16,0 0 0 0,11 16-1 0,-11-16 2 16,22 6 0-16,-5-6 1 0,2-1 0 0,3-2 0 15,1-3 1-15,3-2-1 0,1 2 2 0,-1 0-2 16,-1 1 1-16,-3 3-2 0,-5 1 0 0,-17 1 1 16,20 2 0-16,-20-2 4 0,0 0 2 15,0 0 3-15,6 26-4 0,-6-26 1 16,-11 32-6-16,0-10 2 0,-3 2-5 0,-3-1 4 15,-3 3-4-15,1-5 4 0,1 0-7 0,1-5-3 16,17-16-20-16,-23 19-33 0,23-19-70 0,0 0-99 16,0 0-199-16,21 5-108 0,-10-26 212 0</inkml:trace>
  <inkml:trace contextRef="#ctx0" brushRef="#br1" timeOffset="92225.8404">7305 4817 1553 0,'-27'17'38'0,"7"6"-9"0,-5 0 1 0,5 6 10 15,-4-1-10-15,4 7 0 0,-2-1-7 16,4 3 6-16,-1 1-7 0,4 0-13 0,-1 1 20 16,4 0-23-16,1-3 24 0,2 1-9 0,3-4-11 15,2 0 3-15,3-4-10 0,0-1 3 0,2-3-6 16,2-1 3-16,0-3-5 0,5-4 3 0,-8-17-4 15,19 21 1-15,-19-21 1 0,24 8 0 0,-24-8 0 16,31-9 0-16,-14-2 2 0,1-4-3 0,2-5 4 16,-3-2-3-16,0 0 4 0,-2 0-5 15,0 1 6-15,-2 1-6 0,-2 1 5 0,-11 19-4 16,19-30 4-16,-19 30-3 0,13-22 2 16,-13 22-2-16,0 0-2 0,0 0 0 0,0 0-2 15,0 0-2-15,0 0 1 0,0 0 1 0,0 0 0 16,12 27 3-16,-11-6-8 0,-2 2-1 0,2 2-10 15,-3-2 0-15,3 4-9 0,-1-4 1 0,4 1-13 16,-4-24-12-16,14 35-30 0,-14-35-24 16,28 19-48-16,-28-19-55 0,34 0-87 0,-9 0-187 15,-11-18 105-15,23 17 379 0</inkml:trace>
  <inkml:trace contextRef="#ctx0" brushRef="#br1" timeOffset="92397.7617">7624 5221 1519 0,'-19'20'121'0,"2"-6"-60"0,6 7-13 16,-3 1-20-16,2 4-5 0,-1 1-14 0,3 4 7 15,0-1-7-15,0 4 6 0,3 1-11 0,1-4 2 16,2-3-10-16,3-5 5 0,2-4-17 0,-1-19-12 16,13 28-49-16,-13-28-7 0,25 15-38 0,-25-15-55 15,29-6-79-15,-7-4-283 0,-8-15 58 16,17 11 406-16</inkml:trace>
  <inkml:trace contextRef="#ctx0" brushRef="#br1" timeOffset="92553.9786">7520 4955 1475 0,'-18'20'112'0,"18"-20"-105"15,0 0-32-15,-9 20-40 0,9-20-50 0,24 14-82 16,-24-14-106-16,23-2-179 0,10 14 76 0,-16-19 406 15</inkml:trace>
  <inkml:trace contextRef="#ctx0" brushRef="#br1" timeOffset="92882.1174">7964 5181 1190 0,'-24'5'229'16,"18"20"-106"-16,-15-13-25 0,10 10-17 0,-8-4-31 15,4 4-9-15,-1-3-15 0,3 2 0 0,1-3-9 16,2 3 0-16,1-3-9 0,3 1-1 0,2 0-7 15,2 1 3-15,2-1-5 0,2-1 3 0,-2-18-4 16,6 28 3-16,-6-28-2 0,9 18 1 0,-9-18-1 16,0 0 0-16,20 10-1 0,-20-10 0 15,0 0 2-15,25-18 0 0,-25 18 3 0,26-38-4 16,-10 13 5-16,-2-4-6 0,2 0 7 16,0 1-4-16,-2 0 6 0,1 2-5 0,-2-1 4 0,0 0-5 15,-1 2 4-15,-1 3-3 0,0 3 4 16,-11 19-4-16,17-27-14 0,-17 27 16 0,0 0-17 15,0 0 17-15,0 0 17 0,0 0-18 0,6 23 16 16,-7-3-14-16,-3 5-6 0,-1 3 4 16,-1 2-10-16,0 0 0 0,1 3-12 0,1-3-2 15,4 0-16-15,0-3-7 0,10 2-32 0,-10-29-21 16,21 41-32-16,-21-41-26 0,29 27-49 0,-29-27-76 16,21 0-187-16,8 9 78 0,-29-9 390 0</inkml:trace>
  <inkml:trace contextRef="#ctx0" brushRef="#br1" timeOffset="93241.4822">8364 5283 1108 0,'-18'39'360'16,"18"-39"-290"-16,-17 21-23 0,17-21-5 0,-6 17-9 15,6-17-16-15,0 0-3 0,10 20 1 16,-10-20 5-16,19 8 4 0,-19-8-1 0,30-1 0 15,-10-3-3-15,1-2-3 0,3-1-5 0,-1-3-3 16,1 0-7-16,2-3 0 0,-2 0-3 0,1-3 3 16,-2 1-2-16,-5 1 2 0,-18 14-2 0,24-25 4 15,-24 25-1-15,8-26 8 0,-8 26-1 0,-5-25 1 16,5 25-4-16,-21-26-20 0,21 26 13 16,-33-24-19-16,12 14 28 0,1 4-11 15,-2 6 11-15,-1 3-7 0,-4 10-6 0,0 4 37 16,1 6-19-16,-4 7 29 0,5 4-10 0,-2 4-14 15,4 0-3-15,1 2-16 0,4 0 0 0,4-4 0 16,8-3 0-16,4-5 0 0,6-6 0 0,5-4 0 16,-9-18-17-16,32 24-22 0,-9-19-6 0,11-2-18 15,1-11-28-15,23 8-92 0,-18-27-215 16,23 7-200-16,5-1 29 0,-7-14 526 0</inkml:trace>
  <inkml:trace contextRef="#ctx0" brushRef="#br1" timeOffset="93956.0517">9837 5177 936 0,'0'0'314'16,"-6"-18"-188"-16,6 18-38 0,-24-17-32 0,24 17 10 15,-33-8-36-15,14 9 8 0,-5 1-9 0,-1 4-15 16,-3 2 33-16,2 4-35 0,-4 0 31 0,4 5-19 16,-4 0-4-16,2 5 6 0,-1 1-7 0,1 4 7 15,-2 1-7-15,5 4 6 0,-1-2-8 0,4 1 3 16,4-2-9-16,2-1 1 0,8-5-8 16,4-4 1-16,4-19-5 0,6 27 2 15,-6-27-3-15,26 19 2 0,-7-14-2 0,6-5 2 16,4-5 0-16,5-6-1 0,6-5 3 0,1-9-4 15,3-4 4-15,-1-3-4 0,-1-3 5 0,0-2-6 16,-5 1 6-16,-1 1-6 0,-7 2 5 0,-2 3-2 16,-4 4-14-16,-4 4 14 0,-4 4-14 15,-15 18 22-15,17-23-6 0,-17 23 7 0,0 0-7 16,0 0-1-16,0 0-1 0,0 0-11 0,0 0 5 16,-17 25-5-16,6-2 21 0,-3 4-11 0,1 3 11 15,-2 1-13-15,4 2-8 0,3-2-1 0,3 2-17 16,3-5-11-16,5 2-23 0,-1-12-28 15,16 11-60-15,-18-29-78 0,34 27-135 0,-7-16-190 16,-3-12 67-16,20 14 467 0</inkml:trace>
  <inkml:trace contextRef="#ctx0" brushRef="#br1" timeOffset="94660.553">10559 5292 1308 0,'0'0'129'0,"0"0"-69"0,0 0-12 16,0 0-6-16,0 0-11 0,0 0-15 0,0 0-1 15,-7 22 2-15,7-22 4 0,-10 21-2 0,10-21 1 16,-8 26-5-16,3-9 4 0,-2 1-4 0,3 4 3 16,-3-1-8-16,2 2 1 0,-1-2-7 0,0 2 3 15,0-1-6-15,1 0 3 0,-1 0-5 16,1-1 5-16,1-1-6 0,0-2 5 0,4-18-1 15,-3 26 4-15,3-26-3 0,0 0-1 0,0 0-3 16,0 0-1-16,0 0 1 0,0 0 2 16,0 0 2-16,0 0-1 0,21-20 2 0,-12 1-3 15,2-7 3-15,4-3-4 0,-2-2 5 0,3-2-7 16,0-2 7-16,0 0-7 0,-2 0 7 0,2 1-7 16,1-1 6-16,0 0-6 0,1 0 7 15,1 1-8-15,-1 2-12 0,0 3 25 0,0 6-26 16,-1 3 27-16,-17 20-10 0,31-23-3 0,-31 23 1 15,25-7 0-15,-25 7-1 0,25 2 1 0,-25-2-1 16,24 12 0-16,-24-12-2 0,23 24 0 0,-11-7 16 16,-1 1-30-16,-2 2 30 0,-2 0-27 0,-2 1 9 15,-3 1 7-15,-1-1-5 0,-1 0 4 16,-2 1-5-16,-3-3 4 0,-1 2-4 16,-2-2 3-16,-5-1-1 0,0 0 4 0,-4-1-3 15,-3-1 3-15,0 0-3 0,-3-2 3 0,0-1-3 16,-1-3 2-16,1 0-3 0,0-3 3 0,-1 0-2 15,1 1 2-15,0-2-1 0,-2 0 2 0,2 0-1 16,1 1 0-16,-1-1 0 0,4 2 1 0,-1 1-2 16,3 3 4-16,-1 4-1 0,2 3 8 15,-1 4 0-15,0 5 10 0,1 3-5 0,2 4-11 16,1 2 23-16,2 3-28 0,1 0 23 0,1-2-11 16,2 0-11-16,1-4 6 0,2-3-10 0,4-4-1 15,3-3-21-15,0 0-12 0,6 3-51 0,-9-27-47 16,18 38-116-16,-18-38-310 0,0 0 21 15,11 21 265-15</inkml:trace>
  <inkml:trace contextRef="#ctx0" brushRef="#br1" timeOffset="94957.4657">11171 5260 1531 0,'0'0'64'0,"0"0"-43"0,-10-23 2 0,10 23 4 16,0 0-3-16,0 0-7 0,0 0-4 0,0 0-4 16,0 0-4-16,-24 29 3 0,12-9 3 0,2 7 12 15,-3 1-1-15,2 5 5 0,-3 1-15 16,2 3-2-16,0 0-13 0,1-2 6 0,4-5-8 15,1-3 3-15,5-4-13 0,-1-6-7 0,8 0-22 16,-6-17-22-16,20 19-32 0,-20-19-39 0,32 4-55 16,-32-4-95-16,23-32-196 0,3 24 29 0,-11-24 413 15</inkml:trace>
  <inkml:trace contextRef="#ctx0" brushRef="#br1" timeOffset="95113.7">11307 4943 1661 0,'0'0'71'0,"-17"8"-69"16,17-8-16-16,0 0-38 0,-18 1-52 0,18-1-97 15,0 0-115-15,0 0-200 0,10 21 32 16,-10-21 438-16</inkml:trace>
  <inkml:trace contextRef="#ctx0" brushRef="#br1" timeOffset="95426.2245">11748 5303 1095 0,'0'0'169'16,"-20"-14"-95"-16,20 14-21 0,-24-22-8 0,24 22-11 15,-27-21-6-15,27 21 0 0,-29-15 10 16,29 15 4-16,-32-2-2 0,32 2-3 16,-38 12-5-16,21 2 2 0,-3 0-6 0,2 7 0 15,-2 1-11-15,2 2 0 0,0 4-9 0,3 2 7 16,-2 1-7-16,4 3 6 0,0-1-8 0,6-4 3 16,5-5-9-16,5-5 3 0,-3-19-6 0,27 26 2 15,-5-21-2-15,7-4-3 0,6-5-9 0,3-8-15 16,11 0-26-16,-4-16-45 0,19 12-78 15,-18-28-160-15,15 9-217 0,2 3 42 0,-11-14 416 16</inkml:trace>
  <inkml:trace contextRef="#ctx0" brushRef="#br1" timeOffset="95629.3134">12200 4892 1686 0,'5'24'134'0,"-23"-5"-100"15,4 4-12-15,4 2-8 0,2 4-3 0,1 2-12 16,-1 3 5-16,-1 5 14 0,0 2-23 0,2 2 24 16,-3 2-24-16,3-3 2 0,1 1 7 0,-3-2-8 15,4 0 3-15,0-1-18 0,-2-4-6 0,6 2-29 16,-5-14-21-16,13 6-47 0,-7-30-60 16,12 34-137-16,-12-34-227 0,17 8 64 0,2 2 380 15</inkml:trace>
  <inkml:trace contextRef="#ctx0" brushRef="#br1" timeOffset="96473.0776">12025 5199 1638 0,'-14'23'96'0,"14"-23"-73"0,0 0-10 15,0 0-2-15,-1 18-1 0,1-18 4 0,18 4 7 16,-18-4 6-16,32-1 3 0,-12-4-6 0,3 1-4 15,2-2-4-15,-1 1-2 0,1-1-4 0,-2 1-3 16,-1 1-4-16,-2-1-1 0,-1 2-1 16,-1 1 0-16,-18 2 1 0,30-4 1 15,-30 4 4-15,20-2 1 0,-20 2 2 0,0 0-1 16,0 0-1-16,0 0-1 0,0 0-1 0,0 0 0 16,0 0-6-16,0 0 0 0,0 0 0 0,0 0 0 15,-3 22 0-15,3-22 0 0,-15 23 0 0,15-23 0 16,-21 31 0-16,9-10 0 0,1 0 0 0,-1 5 0 15,1-1 0-15,1 1 0 0,3-2 0 16,2-1 0-16,2-3 0 0,5-2 0 0,-2-18 0 16,9 27 0-16,-9-27 0 0,21 17 0 0,-21-17 0 15,32 5 0-15,-12-8 0 0,6-4 0 0,3-5 0 16,4-5 0-16,0-6 0 0,3-2 0 16,-1-2 0-16,1-2 0 0,0 0 0 0,-1 0 0 15,-1 2 0-15,-2 1 0 0,-5 0 0 0,-2 2 0 16,-6 1 0-16,-4 1 0 0,-4 4-13 15,-11 18 19-15,15-27-6 0,-15 27 7 0,0 0-7 16,0 0 0-16,0 0 0 0,0 0 0 0,-27 6-2 16,13 10-7-16,-3 7 20 0,-2 4-12 0,0 5 2 15,-1 0-1-15,5 2 0 0,-2-1 0 0,4-2 0 16,3-1 0-16,3-4 0 0,5-2 0 0,6-2-8 16,2-5-10-16,-6-17-9 0,30 24-2 0,-6-17-4 15,2-6-1-15,7 1-5 16,-4-7-9-16,9 1-20 0,-8-12-24 0,13 10-22 15,-14-19-32-15,16 16-20 0,-18-17-11 0,13 13 4 16,-15-9 35-16,4 4 49 0,-5 1 41 0,-6 0 38 16,-18 17 18-16,24-30 33 0,-24 30 36 0,3-26 55 15,-3 26 19-15,-13-18 14 0,13 18-23 0,-17-6-24 16,17 6-19-16,-20 4-17 0,20-4-11 16,-22 14-13-16,22-14-6 0,-26 27-13 0,14-10-3 15,-1 1-15-15,3 2-2 0,0 3-9 0,2 1 4 16,2 2-6-16,0 0 4 0,2-1-6 0,2-4 1 15,0-2-6-15,2-19 2 0,6 27-4 0,-6-27-2 16,0 0-1-16,21 22 1 0,-21-22-1 16,0 0 4-16,18 5 2 0,-18-5 3 0,0 0 4 15,0 0 1-15,12-19 2 0,-12 19-2 16,7-28 1-16,-4 11-2 0,-2-2 5 0,1 2 0 16,-4-3-10-16,0 1-4 0,1 0 0 0,-2-2 0 15,2 0 0-15,4 0 0 0,0-2 0 0,3 1 0 16,3 0 0-16,-1 2 0 0,2 3 0 0,-10 17 0 15,22-29 0-15,-22 29-13 0,24-21-2 0,-24 21-11 16,32-13-8-16,-15 6-14 0,5 5-13 0,-22 2-20 16,41-3-46-16,-41 3-50 0,40-5-124 15,-40 5-247-15,29-6 45 0,-4 15 391 16</inkml:trace>
  <inkml:trace contextRef="#ctx0" brushRef="#br1" timeOffset="96848.0853">13173 5306 1608 0,'0'0'83'0,"0"0"-48"0,19 2 4 0,-19-2 8 16,21-9-3-16,-21 9-3 0,33-13 0 0,-11 5-3 16,6 2-6-16,2-2-15 0,2 1-10 0,-1 0-4 15,-2 0-3-15,-2 1 1 0,0-2-1 16,-3 1 0-16,-1 0 0 0,-3 0 0 15,-1-3-1-15,-19 10 2 0,31-18-2 0,-31 18-17 16,19-22 14-16,-19 22-18 0,4-23 25 0,-4 23-7 16,-5-22 10-16,5 22-9 0,-15-20-1 0,15 20-2 15,-23-18-2-15,23 18-1 0,-31-16 1 0,12 11 2 16,0 3 2-16,-2 4 1 0,-1 3 3 0,0 4 1 16,2 6 7-16,-3 6 2 0,2 4-2 0,-3 4 25 15,2 5-20-15,0 1 16 0,1 2-29 16,3 0 0-16,5-5 0 0,4-1 0 0,4-7 0 15,9-4 0-15,4 0 0 0,9-5 0 0,9-3 0 16,7-3 0-16,5-8 0 0,9-3-39 16,2-9-19-16,10 2-25 0,-5-16-64 0,25 20-135 15,-17-18-315-15,7 0 19 0,8 5 316 0</inkml:trace>
  <inkml:trace contextRef="#ctx0" brushRef="#br1" timeOffset="97881.0119">14654 5214 728 0,'0'0'129'0,"13"-22"-54"0,-13 22-11 0,16-27-22 16,-16 27-22-16,15-24-8 0,-15 24 17 15,3-19 14-15,-3 19 39 0,0 0-7 16,0 0 7-16,-20-9-20 0,20 9-11 0,-25 10-7 16,25-10 0-16,-36 23 16 0,18-5-35 0,-9-1 33 15,4 8-32-15,-5-4 8 0,5 4 5 0,-4-1-11 16,4 3 3-16,-1-2-11 0,4 0-1 0,6-5-12 16,3 0 0-16,6-3-7 0,5-17 1 0,2 27-4 15,-2-27 3-15,18 20-3 0,1-12 4 16,3-5-3-16,6-3 1 0,4-5-1 0,2-4-7 15,4 0-1-15,2-5-5 0,-2 2 5 0,-2-2 1 16,0-2 8-16,-6 0-3 0,-2 1 2 0,-5-2-4 16,-2-2 2-16,-3 0-5 0,-2-1 3 0,-3 0-3 15,-3 1 3-15,-3-1-2 0,-3 1 7 0,-3 1-4 16,-3 0-11-16,2 18 31 16,-14-30-31-16,14 30 32 0,-22-26-13 0,22 26-2 15,-24-14 6-15,24 14 2 0,-21-6 4 0,21 6 2 16,0 0 0-16,-21 8-2 0,21-8-3 0,0 0-1 15,-11 18-5-15,11-18 1 0,0 0-2 0,11 23-14 16,-11-23 29-16,23 14-29 0,-6-11 30 0,1 1-12 16,4-1-1-16,0-3 0 0,2 0-1 0,0-1-1 15,-2 0-2-15,0 1 1 0,-4 2 3 16,-1 1 1-16,-17-3 1 0,26 10 0 0,-26-10-4 16,0 0 1-16,17 20-2 0,-17-20 1 0,1 23-2 15,-1-23 1-15,-6 32-3 0,0-14 2 16,-4 1-3-16,1 3 3 0,-4-2-3 0,1 2 2 15,0-1-2-15,1-3 3 0,1-1-3 0,10-17 3 16,-13 24-4-16,13-24 1 0,0 0-2 0,0 0 1 16,0 0 0-16,18 5 1 0,-18-5 3 15,31-27-3-15,-8 4 4 0,4-6-5 0,3-4 4 16,2 0-5-16,-1 0 7 0,-2 0-7 0,-1 3-4 16,-1 2 26-16,-3 2-22 0,0 1 24 0,-3 2-17 15,-2 2-4-15,-5 4 0 0,-14 17 0 0,21-22 0 16,-21 22 0-16,0 0 0 0,0 0 0 0,0 0 0 15,0 0 0-15,-5 30 0 0,-5-7 0 16,-1 4 0-16,-1 4 0 0,-1 2 0 16,1 0 0-16,0-1 0 0,1-2 0 0,5-3 0 15,2-5 0-15,8-4-5 0,-4-18-21 0,20 21-9 16,-20-21-6-16,42 4-7 0,-17-10-14 0,13 3-34 16,-8-19-46-16,24 16-100 0,-21-16-243 0,13-8-49 15,5 6 204-15</inkml:trace>
  <inkml:trace contextRef="#ctx0" brushRef="#br1" timeOffset="98066.9717">15890 4681 1623 0,'-32'17'103'0,"10"10"-55"0,-5 2-23 0,3 10 2 16,-1 3-19-16,-1 4-1 0,-1 4-10 15,0 2 10-15,-1 1-9 0,2 1-6 16,1-1 20-16,4-2-23 0,5-4 20 0,5-4-14 15,8-5-25-15,1-10-17 0,12 5-46 0,-10-33-29 16,23 41-78-16,-23-41-319 0,18 16 11 0,3-7 188 16</inkml:trace>
  <inkml:trace contextRef="#ctx0" brushRef="#br1" timeOffset="98536.5113">15580 5000 1577 0,'0'0'164'0,"0"0"-130"0,2 16-22 0,-2-16-3 16,0 0-4-16,24 14-2 0,-7-9 0 0,4-3 1 16,6-1 2-16,1-2 3 0,6 1 4 15,1-2 10-15,6 0 3 0,2 1 1 0,1 0-6 16,1 0-10-16,-4-2-6 0,0 1-2 0,0 1 1 16,-5-2 1-16,-2 1-1 0,-2-2 2 0,-4 2-3 15,-6-2 0-15,-4 2-1 0,-18 2 2 0,0 0 6 16,0 0 7-16,0 0 0 0,0 0-1 0,0 0-15 15,0 0-1-15,-32-3 0 0,12 7 0 0,-2 3 0 16,-3 3 0-16,0 2 0 0,-2 5 0 16,0 2 0-16,0 4 0 0,2 4 0 0,2 2 0 15,3 4 0-15,5-1 0 0,5 0 0 0,4-1 0 16,6-3 0-16,6-4 0 0,4-2 0 0,5-5 0 16,5-3 0-16,4-5 0 0,5-3 0 0,4-4 0 15,4-3 0-15,2-4 0 0,4-4 0 0,0-2 0 16,1-6 0-16,-4-3 0 0,-2-3 0 15,-4-2 0-15,-3-2 0 0,-5 2 0 16,-3 0 0-16,-9 2 0 0,-4 2 0 0,-9 2-2 16,-3-1 4-16,-3 2-18 0,-8-1-2 0,1 2-29 15,-7-2-12-15,1 8-13 0,-7-5-13 0,6 14-7 16,-11-7 1-16,9 15 5 0,-9-5 8 0,9 13-8 16,-9-11-22-16,15 17-35 0,-10-13-74 0,-1-1-190 15,24 16 3-15,-19-22 367 0</inkml:trace>
  <inkml:trace contextRef="#ctx0" brushRef="#br1" timeOffset="99327.3044">17157 5026 1198 0,'0'0'215'0,"0"0"-206"16,-17 0-10-16,17 0 1 0,0 0 0 0,0 0-2 0,0 0 2 16,0 0 5-16,0 0 9 0,-10 23 11 0,10-23 10 15,-5 29 8-15,6-7 9 0,-7-4 15 0,6 11-35 16,-7-4 25-16,2 6-38 0,-5-1 5 0,3 1 5 15,-4-2-12-15,1 2 5 0,0-5-9 16,-3 1 4-16,2-4-8 0,0-3 1 16,11-20-7-16,-13 29 1 0,13-29-5 0,0 0 0 15,0 0-3-15,0 0 0 0,0 0 2 0,0 0 1 16,0 0 3-16,27-19-2 0,-13 0 3 0,3-4-5 16,3-3 5-16,-1-1-5 0,2-1 4 0,-3 1-4 15,1-1 6-15,-5 3-5 0,1-3 5 0,-1 1 12 16,0 1-26-16,-2-1 25 0,1 1-25 15,-1 1 8-15,-1 2 5 0,-1 3-4 0,0 3 3 16,-10 17-4-16,16-23 3 0,-16 23-2 0,0 0 0 16,0 0-1-16,0 0 1 0,19-2-1 15,-19 2 1-15,0 0 0 0,20 21-2 0,-20-21 3 16,14 20-4-16,-14-20 2 0,16 25-5 0,-16-25 3 16,15 29-4-16,-15-29 7 0,13 28-2 0,-13-28 4 15,7 24-3-15,-7-24-15 0,1 26 30 16,-1-26-30-16,-8 23 31 0,8-23-12 0,-24 21-1 15,7-10 1-15,-4 0-1 0,-2 0 2 0,-3 0-3 16,0-1 1-16,-2-1-1 0,0 1 3 0,-3-2 0 16,3 3 7-16,-1-2-2 0,3 2 5 0,2-1-5 15,3 1 0-15,3 1-5 0,1 3 1 0,3 2-2 16,-1 3 4-16,0 5-1 0,2 4 4 16,0 4-6-16,-2 5 5 0,0 6-9 15,0 1 6-15,-4 9-9 0,-1 0-6 0,-3 3 18 16,1-3-20-16,1-3 15 0,0-4-9 0,9-7-19 15,1-7-5-15,10-3-26 0,-4-13-34 0,16 10-61 16,-11-27-88-16,17 5-270 0,-17-5-20 0,25-13 196 16</inkml:trace>
  <inkml:trace contextRef="#ctx0" brushRef="#br1" timeOffset="99936.6967">17865 5134 1328 0,'-22'-10'82'0,"22"10"-25"0,-32-4-27 0,32 4 7 15,-35 2-14-15,15 1-6 0,0 1 3 0,0 4 8 16,-3 0 19-16,5 6-33 0,-5-2 31 15,2 6-38-15,-1-2 18 0,2 3 5 0,-1 1-6 16,4 0 5-16,1 0-10 0,4 0 0 0,2-3-10 16,4 0 0-16,6-17-7 0,-2 28 0 0,2-28-3 15,14 24 3-15,-14-24-3 0,32 17 3 0,-11-11-2 16,3-3 2-16,3-5-1 0,3-1-1 0,2-6 1 16,3-2-2-16,1-2 2 0,1-4-2 15,-2-2 4-15,0-2-4 0,1-3 4 16,-5-1-4-16,1-2 4 0,-4 2-6 0,-4-2-6 15,-3 3 7-15,-3 1-7 0,-5 4 31 0,-3 2-11 16,-10 17 19-16,12-25-11 0,-12 25-5 0,0 0 1 16,0-19-4-16,0 19-3 0,0 0-3 0,-19 1-3 15,19-1-2-15,-23 21-2 0,11-4-14 0,-4 5 23 16,0 3-22-16,3 2 23 0,-1 2-5 0,6-3-6 16,2 0 1-16,4-5-12 0,5-3-9 15,7 1-16-15,-10-19-13 0,32 20-14 0,-11-19-6 16,12 5-7-16,-5-13-16 0,16 10-29 15,-14-22-52-15,22 19-84 0,-13-8-190 0,0-11 4 16,16 13 334-16</inkml:trace>
  <inkml:trace contextRef="#ctx0" brushRef="#br1" timeOffset="100483.5861">18583 5081 962 0,'-17'-4'362'0,"17"4"-232"0,-35 20-51 0,35-20-10 16,-33 27-5-16,19-8-50 0,-2 1 23 0,1 4-33 15,-1 1 14-15,4 4 9 0,-1-2-6 0,1 3 7 16,0-3-6-16,2 1 6 0,1-5-10 0,4-2 1 16,1-2-11-16,1-3-1 15,3-16-6-15,1 21 1 0,-1-21-1 0,0 0-1 16,0 0 0-16,0 0 1 0,22 10 1 0,-22-10 2 16,0 0 3-16,22-26-3 0,-10 8 0 0,0-2-4 15,4-1 2-15,0-3-4 0,-1 0 4 0,-1 0-4 16,0-1 4-16,-2 1-4 0,1 1 5 0,1-1-6 15,1-1-7-15,1-1 24 0,2-2-25 0,2 1 21 16,1-1-13-16,0 1-7 0,1 2 3 16,-1 3-2-16,0 5 5 0,-2 3-1 0,-2 6 4 15,-17 8-1-15,29-7 0 0,-29 7 0 0,23 4-1 16,-23-4 2-16,22 11-2 0,-22-11 2 16,22 18-2-16,-22-18 0 0,17 21-4 0,-17-21 2 15,10 23-3-15,-10-23 5 0,1 23-1 0,-1-23 3 16,-6 28-2-16,6-28 4 0,-17 32-4 15,4-15-14-15,-3 1 30 0,-4 0-30 0,-1 1 31 16,-6 1-12-16,-2-2-3 0,-2 1 4 0,-3-1-3 16,3 0 3-16,-2-1-3 0,0-1 2 0,2-2-2 15,2 0 3-15,3-5 0 0,2 1 4 0,4-4 3 16,3 0 3-16,17-6 0 0,-22 6 1 0,22-6-5 16,0 0-2-16,0 0-5 0,0 0-1 0,-11 26-2 15,11-26 1-15,0 34-1 0,0-10 3 16,-3 5-5-16,1 3 6 0,-4 6-10 15,-1 3 4-15,-5 5-16 0,-6-1 4 0,1 4-2 16,-3-3-27-16,2 0 21 0,-3-7-31 0,9-2-10 16,-10-6-12-16,19 4-51 0,-14-24-61 0,30 7-208 15,-13-18-102-15,0 0 92 0,41-16 406 0</inkml:trace>
  <inkml:trace contextRef="#ctx0" brushRef="#br1" timeOffset="101186.72">19086 5171 1219 0,'-19'5'151'0,"19"-5"-131"0,0 0-17 0,4 19 7 16,-4-19 12-16,17 11 15 0,-17-11 15 0,24 6 9 16,-24-6-3-16,38-2-6 0,-17-3-14 15,4 0-12-15,2-3-7 0,1-1-6 0,2-4-3 16,-2 1 13-16,0-3-34 0,-2 1 28 0,-3-1-33 16,-1 2 13-16,-5 0 5 0,-17 13-2 15,23-26 2-15,-23 26-2 0,12-23 4 0,-12 23-3 16,3-23 4-16,-3 23-4 0,-9-19 2 0,9 19-1 15,-19-16 0-15,19 16-1 0,-28-9 1 0,11 8 0 16,-2 2 4-16,1 5 3 0,-3 2 1 16,1 6 3-16,-5 1 0 0,2 5 5 0,-1 0 0 15,1 4 4-15,2 2-3 0,1 3-15 0,4-1 17 16,1 2-27-16,7-4 18 0,3-1-9 0,5-6-5 16,3-2 2-16,-3-17-1 0,22 25 0 0,-3-16 0 15,1-3 2-15,6-3 0 0,1-3 0 0,4-3 1 16,4-3-2-16,3-3 0 15,4 0-1-15,-1-2 2 0,0 0-3 0,-1-1 1 16,-2 1-3-16,-3 0 1 0,-2 0-4 0,-2 1 3 16,-5 1-3-16,-3 2 2 0,-6 0-1 0,-17 7 0 15,20-4 1-15,-20 4 2 0,0 0 1 0,0 0 2 16,0 0 2-16,-17 29-2 0,3-12 4 0,-3 2-5 16,-3 3 6-16,-2-1-4 0,1 2 7 0,-1 2-4 15,3-4 7-15,2 0-4 0,2-2 4 16,15-19-5-16,-14 27-1 0,14-27-6 0,0 0 1 15,5 17-4-15,-5-17 2 0,20 0 3 0,-20 0 1 16,34-18 7-16,-12 1 1 0,0-3 4 0,2-3 1 16,-1-2-10-16,1-2-5 0,-4 2 0 15,-2-2 0-15,-3 3 0 0,-2 0 0 0,-3-1 0 16,-1 2 0-16,-2 0 0 0,-1 0 0 0,-2 2 0 16,1 1 0-16,-1 1 0 0,-4 19 0 15,8-27 0-15,-8 27 0 0,5-17 0 0,-5 17-37 16,0 0-26-16,0 0-24 0,20 0-62 0,-20 0-100 15,21-6-327-15,-21 6 0 0,29 9 267 0</inkml:trace>
  <inkml:trace contextRef="#ctx0" brushRef="#br1" timeOffset="101342.974">20135 5423 1858 0,'-17'9'189'15,"-5"-6"-189"-15,3-4 0 0,19 1 0 0,-20-11 0 16,20 11 0-16,-9-24-23 0,9 24-64 0,-7-35-62 16,7 35-163-16,21-26-300 0,-7 4 15 15,-14 22 331-15</inkml:trace>
  <inkml:trace contextRef="#ctx0" brushRef="#br1" timeOffset="101936.7291">21112 4794 1132 0,'0'0'307'0,"0"0"-262"0,0 0-30 16,0 0-12-16,0 0-1 0,0 0 3 0,7 17 6 16,-7-17 11-16,-2 20 11 0,-5 1 0 0,4 13 7 15,-7 5-13-15,2 9 6 0,-5 3-13 16,1 7-9-16,-4 0 19 0,2 4-21 0,-3-6 18 16,1-4-9-16,3-6-16 0,0-7 2 0,7-6-17 15,2-9-8-15,6-2-28 0,-2-22-23 0,15 21-30 16,-15-21-33-16,28-2-47 0,-22-16-113 0,6-4-185 15,10 8 42-15,-16-23 397 0</inkml:trace>
  <inkml:trace contextRef="#ctx0" brushRef="#br1" timeOffset="102437.3109">20828 4835 1467 0,'-29'-2'332'0,"29"2"-278"0,0 0-28 15,0 0-17-15,0 0-8 0,0 0 0 16,31-14 5-16,-5 6 1 0,7-2 4 0,5-1-5 16,3-1 1-16,3-1-5 0,1 0 1 15,-1-2-4-15,2 1 3 0,-1 0-2 0,-2 0 2 16,0 0-2-16,-1 0 3 0,-2 1-4 0,-5 1 3 16,-3-1-2-16,-6 5 5 0,-5 0-2 0,-21 8 5 15,26-9 1-15,-26 9 3 0,0 0 5 0,0 0-4 16,0 0-1-16,0 0-6 0,0 0-3 15,0 0-4-15,-6 32 2 0,-3-7-3 0,-3 4 5 16,-3 5-5-16,-3 3 6 0,1 3-7 0,-1 4 7 16,0 2-6-16,0 1 8 0,3 1-8 0,1-1 13 15,3-1-8-15,4-5-7 0,0-3 8 0,2-4-4 16,4-6 0-16,1-2 0 0,2-5 0 0,3-3 0 16,-5-18 0-16,15 25 0 0,-15-25 0 15,20 14 0-15,-20-14 0 0,23 2 0 16,-23-2 0-16,25-8 0 0,-25 8 0 0,28-22 0 15,-28 22 0-15,32-33 0 0,-18 15 0 0,-1 0 0 16,-1-1 0-16,1 0 0 0,-13 19 0 0,18-31 0 16,-18 31-2-16,16-23 4 0,-16 23-2 0,0 0 0 15,0 0 0-15,0 0 0 0,0 0 0 0,0 0 0 16,0 0 0-16,0 0 0 0,12 19 0 16,-12-1 0-16,1 3 0 0,-3 0 0 0,2 2-21 15,-3-3-13-15,4 3-12 0,-1-4-5 0,5 4-17 16,-5-23-21-16,14 38-31 0,-14-38-39 0,20 29-59 15,-20-29-101-15,0 0-165 0,40 14 58 0,-40-14 415 16</inkml:trace>
  <inkml:trace contextRef="#ctx0" brushRef="#br1" timeOffset="102834.5791">21761 5122 1512 0,'-33'21'136'0,"33"-21"-141"16,-11 20 2-16,11-20-16 0,5 20 18 15,-5-20 6-15,17 17 10 0,-17-17 14 0,28 14 8 16,-8-7 9-16,-1-7-5 0,5 1-6 0,1-3-9 16,1-3-7-16,1-1-7 0,4-3-5 0,-5-2-2 15,1-1-6-15,-1-1-11 0,-2-2 29 0,-3 0-29 16,-4-1 29-16,-17 16-12 0,23-27-2 0,-23 27 6 15,11-24 0-15,-11 24 3 0,-1-20-4 16,1 20-1-16,-16-18-5 0,16 18-1 16,-28-13-2-16,7 11 0 0,-3 3 0 0,-5 5 0 15,-2 5 4-15,-3 4-1 0,1 3 4 0,-1 4 0 16,1 1-11-16,3 2 27 0,2 3-21 0,1-2 22 16,7 2-7-16,0-1-8 0,7-2-1 0,4-1-7 15,6-3 0-15,6-3 0 0,-3-18 0 0,27 30 0 16,-5-19-4-16,7-4-6 0,3-2-3 0,7-1-6 15,3-5-8-15,8 0-9 0,1-7-18 16,9 5-32-16,-9-14-51 0,22 19-108 0,-25-13-306 16,12-2 3-16,1 6 232 0</inkml:trace>
  <inkml:trace contextRef="#ctx0" brushRef="#br1" timeOffset="103360.2304">22822 5071 1494 0,'-31'6'85'0,"31"-6"-33"15,-24 14-20-15,24-14-9 0,-25 23-14 0,25-23-24 16,-26 32 31-16,10-10-33 0,0 2 32 0,-1 1-11 15,0 1-7-15,2-1 6 0,2-1-6 16,2-2 4-16,4-3-5 0,7-19-4 0,-3 31-19 16,3-31-12-16,14 20-30 0,-14-20-31 15,31 9-58-15,-31-9-100 0,37-26-228 0,-3 18 44 16,-12-21 338-16</inkml:trace>
  <inkml:trace contextRef="#ctx0" brushRef="#br1" timeOffset="104003.5119">22856 4966 1456 0,'0'0'46'15,"-21"6"-34"-15,21-6-12 0,0 0-4 0,0 0 0 16,13 23 3-16,-13-23 1 0,20 14 8 0,-20-14 9 16,27 17 11-16,-27-17 7 0,30 15 1 15,-13-11-7-15,2 5-4 0,0-4-8 0,-1 2-2 16,-1-2-6-16,-17-5-2 0,28 13-3 0,-28-13 0 15,22 12 3-15,-22-12 5 0,0 0 7 0,0 0 6 16,0 0 3-16,16 18-1 0,-16-18-3 0,0 0-5 16,0 0-3-16,0 0-4 0,0 0-2 15,0 0-2-15,-17 19-1 0,17-19-15 0,0 0 14 16,-20 21-16-16,20-21 27 0,-17 21-12 16,17-21 9-16,-17 24-10 0,17-24-5 0,-12 22 3 15,12-22-2-15,-10 17 0 0,10-17-1 0,0 0 0 16,0 0-1-16,0 0 0 0,0 0 1 0,1 17-2 15,-1-17 2-15,0 0-1 0,19-4 1 0,-19 4 1 16,20-14 1-16,-20 14-1 0,32-29 2 0,-14 10-4 16,2-1-9-16,0-1 25 0,1 2-25 0,-3 0 26 15,-1-1-12-15,-1 3-4 0,-16 17 3 16,24-28-3-16,-24 28 3 0,16-20-2 0,-16 20 2 16,0 0-2-16,0 0 3 0,0 0 1 0,0 0-1 15,0 0 0-15,0 0-2 0,0 0-2 16,0 0 0-16,0 0 2 0,4 23-2 0,-4-23 3 15,-7 33-3-15,3-15 2 0,-1 1-2 0,0-1-12 16,1 0 25-16,3-1-25 0,1-17 24 16,6 27-11-16,-6-27-2 0,19 18 2 0,-19-18-1 15,30 8 1-15,-9-8 0 0,1-2-1 0,2-4 1 16,3-2-1-16,-1-5 2 0,2 1-2 0,2-2-10 16,-4-1 25-16,0 1-25 0,-4 1 24 0,-5 0-11 15,-17 13-2-15,24-20 3 0,-24 20-1 0,0 0 5 16,0 0 0-16,0 0 3 0,0 0 1 0,0 0-2 15,0 0-6-15,0 0-3 16,0 0 0-16,0 0-7 0,0 0-3 0,0 0-5 16,-19 28-10-16,8-9 23 0,-1 0-26 0,1 4 19 15,-2-2-17-15,6 1-13 0,-3-5-17 0,12 6-37 16,-2-23-37-16,7 33-79 0,-7-33-88 0,0 0-223 16,18 26 59-16,-18-26 342 0</inkml:trace>
  <inkml:trace contextRef="#ctx0" brushRef="#br1" timeOffset="104425.3924">23880 5066 1300 0,'0'0'133'0,"-25"-2"-56"0,25 2-17 15,-29 0-15-15,29 0-5 0,-34 8-6 0,16 2 2 16,-4-1 1-16,2 6 1 0,-1-1 0 0,0 6-16 15,0-2 24-15,2 4-31 0,2-3 20 0,3 2-15 16,2-2-12-16,4-2 0 0,8-17-4 0,-9 29 0 16,9-29-3-16,5 25 2 0,-5-25-4 0,12 20 2 15,-12-20-1-15,22 12 0 0,-22-12 1 0,30 3-1 16,-9-5 0-16,3-3 0 0,3-3 0 16,1-4-3-16,4-4-1 0,-1-1-5 15,3-2 1-15,-2-2-6 0,0 0 5 0,-3 1-5 16,-1-1-11-16,-1 1 27 0,-4 2-24 0,-4 1 29 15,-19 17-9-15,25-21 0 0,-25 21 4 0,0 0 7 16,0 0 1-16,0 0-1 0,0 0-1 0,0 0-8 16,-24 5-5-16,24-5-15 0,-31 24 27 0,13-4-25 15,-3 0 29-15,1 3-11 0,2-2-5 16,2-1 1-16,2 1-12 0,3-3-5 0,7 0-18 16,4-18-15-16,6 29-27 0,-6-29-18 0,25 23-27 15,-25-23-1-15,40 19 2 0,-21-17-18 0,19 10-79 16,4-1-193-16,-14-15 15 0,19 16 363 0</inkml:trace>
  <inkml:trace contextRef="#ctx0" brushRef="#br1" timeOffset="104831.6642">24415 5186 1272 0,'-30'-15'149'0,"30"15"-55"0,-36-15-42 15,36 15 6-15,-33-10-30 0,33 10-7 0,-29 0-8 16,29 0-21-16,-28 11 20 0,28-11-14 0,-27 20 22 15,27-20 6-15,-25 29 0 0,15-11 5 16,-2-1-6-16,3 3 1 0,9-20-11 0,-15 32-2 16,15-32-8-16,-8 25 0 0,8-25-5 0,0 0 2 15,8 19-2-15,-8-19 2 0,0 0 0 16,20 5 0-16,-20-5 1 0,22-7-2 0,-22 7 1 16,28-21-2-16,-11 8 2 0,0-4-3 0,0 0 3 15,0 2-4-15,-17 15 3 0,29-29-3 0,-29 29 4 16,23-23-3-16,-23 23 3 0,17-17-3 15,-17 17 1-15,0 0-1 0,0 0 1 0,0 0 1 16,0 0 0-16,0 0 1 0,0 0-3 0,-8 32 3 16,-3-9-4-16,0 6 5 0,-5 3-6 0,-1 4 7 15,-2 3-11-15,-3 4 9 0,-1 2-8 0,-3-1 8 16,-2-1 0-16,0-2 9 0,0-4-7 0,2-1 12 16,-2-4-8-16,4-3 2 0,1-4-5 15,4-5-19-15,19-20 19 0,-29 25-33 16,29-25 20-16,0 0-25 0,0 0-19 0,0 0-27 15,0 0-17-15,0 0-4 0,5-17-67 0,-5-13-63 16,15 5-268-16,9 4 12 0,-10-14 323 0</inkml:trace>
  <inkml:trace contextRef="#ctx0" brushRef="#br1" timeOffset="105191.0276">24450 5228 1455 0,'0'0'110'0,"-5"17"-61"16,5-17-7-16,0 0 4 0,27 5 0 0,-27-5-5 15,28 1-12-15,-28-1-8 0,29-6-6 16,-29 6-5-16,29-11-3 0,-29 11-5 0,24-16 1 16,-24 16-2-16,19-20 4 0,-19 20-1 0,19-27-13 15,-19 27 28-15,21-29-30 0,-21 29 27 0,21-31-14 16,-21 31-3-16,18-32 2 0,-18 32-2 0,16-30 2 15,-16 30-2-15,9-24 4 0,-9 24-1 0,4-18 2 16,-4 18-1-16,0 0 6 0,0 0 1 16,-17-10 1-16,17 10-1 0,-27 17-3 0,5 1 2 15,-3 8 0-15,-4 3 5 0,-4 6 10 16,0 2-22-16,-1 1 19 0,2 0-22 0,5-3 7 16,4-6-4-16,9-3-2 0,4-6 0 0,9-3-16 15,1-17-4-15,11 26-7 0,-11-26 1 0,31 14 5 16,-3-13 2-16,11-1-9 0,6-8-21 0,17 4-62 15,-12-23-145-15,17 12-346 0,-1-6 28 16,-5-4 277-16</inkml:trace>
  <inkml:trace contextRef="#ctx0" brushRef="#br1" timeOffset="105987.9331">1573 6482 881 0,'0'0'118'16,"16"-26"-27"-16,-16 26-3 0,23-28-28 0,-23 28 5 16,23-21-21-16,-23 21-11 0,19-8-4 0,-19 8 0 15,0 0 0-15,0 0 5 0,0 0-3 16,19 26-16-16,-20-9 10 0,5 8-20 0,-6 1 8 15,1 6 3-15,-4 0-13 0,0 2 6 0,-1 0-11 16,-1-3 5-16,0-3-8 0,3-2 6 16,0-3-11-16,4-23-11 0,2 32-31 0,-2-32-35 15,7 17-60-15,-7-17-61 0,0 0-181 0,24-13-95 16,-20-14 268-16</inkml:trace>
  <inkml:trace contextRef="#ctx0" brushRef="#br1" timeOffset="106144.213">1606 6170 1409 0,'-24'1'169'0,"6"4"-138"0,18-5-22 15,-26 5-8-15,26-5-9 16,0 0-25-16,0 0-40 0,0 0-28 0,0 0-75 16,18-11-86-16,-18 11-228 0,49-14 15 0,-28-8 475 15</inkml:trace>
  <inkml:trace contextRef="#ctx0" brushRef="#br1" timeOffset="106472.3149">2115 6321 1237 0,'-27'4'37'0,"9"2"-20"0,18-6 5 16,-33 10 8-16,33-10 7 0,-33 11-7 0,15-4-3 15,-4-2 0-15,5 3 5 0,-4-2 2 16,21-6 3-16,-28 21 15 0,28-21-36 0,-18 22 29 15,18-22-40-15,-6 18 6 0,6-18-4 16,0 0-7-16,14 19 2 0,-14-19-2 0,27 10 1 16,-9-8 0-16,3-1 1 0,3-2 0 0,4-1-1 15,2-3 0-15,-1 2 0 0,2 0 0 0,1-1-2 16,-2 2 1-16,0 2 1 0,-2 2-1 0,-4 4 3 16,-5 2 0-16,-19-8 3 0,26 24-2 0,-20-5 10 15,-4 3-2-15,-3 6 4 0,-9 1-7 0,-2 2-1 16,-6 4-11-16,-4 1 7 0,-1 1-7 15,-3-3 7-15,2-3-7 0,0-6 3 16,4-3-11-16,20-22-8 0,-24 29-38 0,24-29-66 16,0 0-99-16,0 0-127 0,6-20-200 0,17 11 91 15,-11-23 458-15</inkml:trace>
  <inkml:trace contextRef="#ctx0" brushRef="#br1" timeOffset="107128.3959">3208 6372 883 0,'0'0'327'15,"0"0"-286"-15,0 0-18 0,0 0-2 0,0 0-19 16,-12 22 19-16,12-22-17 0,-8 23 6 0,5-5-4 16,3-18 28-16,-12 40-5 0,-1-21 16 0,9 9 3 15,-7-4-12-15,5 7 6 0,-3-4-9 0,5 6 5 16,-2-6-11-16,5 2 0 0,0-5-14 0,3-4-2 15,-2-20-10-15,15 26 1 0,-15-26-4 16,28 12 2-16,-10-11 0 0,3-3 0 16,3-4 1-16,-1-5-1 0,2-6 2 0,0-3-2 15,1-4 4-15,-2-2-5 0,3-1 5 0,-1 0-7 16,-1 0 6-16,-2 1-7 0,-4 2 6 16,-3 2-5-16,-2 3 6 0,-14 19-4 15,17-30 3-15,-17 30 1 0,9-20-2 0,-9 20 2 16,0 0 0-16,0 0-3 0,0 0 2 15,0 0-2-15,0 0-5 0,0 0-3 0,0 0 1 16,0 0-7-16,0 0-2 0,-7 26 0 0,6-4-6 16,-4 1 6-16,1 6-7 0,-2-3 0 0,3 8-16 15,-4-6-6-15,9 6-17 0,-7-10-6 0,13 9-28 0,-9-17-38 16,16 10-52-16,-15-26-64 0,0 0-181 0,40 35 150 16,-40-35 281-16</inkml:trace>
  <inkml:trace contextRef="#ctx0" brushRef="#br1" timeOffset="107695.9715">3850 6349 779 0,'0'0'130'0,"-22"28"-54"0,22-28 7 15,-23 39-28-15,8-19 5 0,7 8-27 0,-4-1-3 16,3 7 6-16,-2-4 0 0,6 7 16 0,-6-6-3 15,8 5 5-15,-4-5-23 0,5 4 8 0,0-7-12 16,3 1-1-16,-2-8-6 0,3-1-9 0,0-3-11 16,-2-17 2-16,6 29-5 0,-6-29 4 0,7 21-2 15,-7-21 0-15,0 0 0 0,0 0 0 16,0 0-1-16,0 0-1 0,0 0 2 0,0 0 0 16,0 0 3-16,13-27-2 0,-10 8 4 0,0-4-7 15,2-4 8-15,0-2-8 0,2-2 7 0,1-1-6 16,-1 1 10-16,4-1-4 0,-1 0 10 0,3-1-6 15,0-2 6-15,3 0-12 0,0 0 5 0,2 2 8 16,-1 3-31-16,0 5 30 0,0 4-30 16,-17 21 14-16,32-28 2 0,-32 28-3 15,27-11 0-15,-27 11 0 0,23 0-1 0,-23 0 2 16,18 11-3-16,-18-11 3 0,16 20-2 0,-16-20 4 16,11 27 16-16,-6-10-31 0,-4 2 33 0,-1 2-33 15,-3 1 13-15,-1 1 5 0,-2 1-6 0,-3 3 4 31,-3-1-5-31,-2 2 6 0,-1 0-6 0,-4 1 6 16,1 1-8-16,-4 1 6 0,0-2-7 16,-1 0 6-16,-2-3-2 0,-1-2 6 0,2-4-4 15,0-3 5-15,3-3-3 0,4-3 4 0,17-11-3 16,-28 16 3-16,28-16-2 0,-18 7-2 0,18-7 0 16,0 0-1-16,0 0-2 0,0 0 2 0,-14 27-4 0,14-27 4 15,0 34-4-15,0-10 6 0,0 6 7 0,-1 1-41 16,2 9 5-16,-7-3-53 0,7 12-18 15,-13-13-21-15,12 16-42 0,-16-15-15 16,14 10-46-16,-8-7-95 0,-7-20-52 0,26 18 315 16</inkml:trace>
  <inkml:trace contextRef="#ctx0" brushRef="#br1" timeOffset="108245.1774">4524 6378 1054 0,'-19'-6'122'15,"19"6"-25"-15,0 0-43 0,0 0 4 16,-21-1-15-16,21 1-10 0,-25 8-4 0,25-8 6 16,-35 16 25-16,18 0-36 0,-7-4 28 0,3 7-39 15,-5-3 6-15,3 5 5 0,0-2-7 0,5 0 4 16,0-2-8-16,6 0 0 0,12-17-8 0,-16 28 0 15,16-28-6-15,0 19 0 0,0-19-3 0,0 0 2 16,29 22-1-16,-12-16 3 0,2-2-2 0,5-3 2 16,-1 0-1-16,2-2 2 15,1 0-1-15,-2-2 0 0,2 1 2 0,-3 0-3 16,-3-1 2-16,-3 2-1 0,-17 1 1 0,27-1 0 16,-27 1-1-16,0 0 2 0,0 0 2 0,0 0 2 15,0 0 1-15,0 0 0 0,0 0-3 0,-2 18-2 16,2-18-4-16,-27 24 2 0,10-6-2 0,-3 0 4 15,1 3-3-15,1-1 3 0,1 0-5 0,3-2 3 16,14-18-14-16,-18 26-9 0,18-26-30 16,0 0-31-16,6 22-30 0,-6-22-15 0,23-2-25 15,-23 2-27-15,39-22-61 0,-11 11-214 0,-7-21 97 16,21 16 359-16</inkml:trace>
  <inkml:trace contextRef="#ctx0" brushRef="#br1" timeOffset="108434.7663">4909 6365 1142 0,'-9'-17'167'0,"9"17"-75"16,0 0-38-16,-19 5-15 0,19-5-15 0,-22 16-4 16,22-16 20-16,-25 32-29 0,8-11 34 0,3 7-33 15,-1-2 3-15,1 7 3 0,2 1-6 16,2 1 7-16,-1 0-7 0,4 0 6 0,1-2-12 16,2-2 2-16,3-2-8 0,2-5 2 0,2-4-6 15,-3-20-2-15,13 24-13 0,-13-24-13 16,23 9-9-16,-23-9 6 0,29-3-6 0,-29 3-13 15,35-22-42-15,-27-12-87 0,21 9-154 0,-4-8-173 16,-11-15 113-16,19 19 397 0</inkml:trace>
  <inkml:trace contextRef="#ctx0" brushRef="#br1" timeOffset="108559.8092">4890 6084 766 0,'-22'-4'145'0,"22"4"-52"0,-23 4-36 16,23-4-35-16,0 0-26 0,-3 25-48 0,3-25-46 15,20 20-89-15,-3 1-190 0,-17-21 13 0,39 26 364 16</inkml:trace>
  <inkml:trace contextRef="#ctx0" brushRef="#br1" timeOffset="108966.0241">5284 6332 534 0,'28'10'189'0,"2"0"-143"0,-1-7 29 16,1 3 2-16,-7-7-10 0,2 3-5 0,-25-2-43 15,29-4 14-15,-29 4 16 0,0 0 20 0,0 0-3 16,0 0-10-16,0 0-29 0,-18-18-22 0,1 13 2 15,-1 1 5-15,-5-1 11 0,3 6 10 16,-6-4 9-16,2 8 7 0,-5-4 1 0,7 9-1 16,-6-3-6-16,5 7-4 0,-1 0-6 15,5 5-17-15,-3-1 25 0,3 5-31 0,2 1 24 16,3 4-14-16,0 0-10 0,6 2 4 0,1-2-10 16,5 0 2-16,5-4-6 0,2-4 3 0,-5-20-5 15,24 30 2-15,-7-23-2 0,5-4 1 0,3-5 2 16,2-4-1-16,4-7 2 0,0-6-1 0,2-6 4 15,1-8-4-15,1-4 6 0,1-5-7 16,-4-4-7-16,3 0 18 0,-5-1-20 0,-1 1 19 16,-2 3-5-16,-5 3-8 0,-3 5 8 0,-3 3-6 15,-6 3 5-15,-3 2-4 0,-2 2 3 16,-4 3-4-16,-1 5 3 0,0 17-4 0,-5-21 2 16,5 21-3-16,0 0-1 0,-19 8-1 0,8 9-3 15,-1 7 6-15,-4 10-4 0,-1 5 9 0,0 7-8 16,-1 2 9-16,1 2-15 0,3 0-8 15,3 1 9-15,2-5-36 0,6 0 3 0,-3-12-44 16,16 8-55-16,-11-23-52 0,26 19-82 0,-15-20-140 16,7-8-63-16,18 10 288 0</inkml:trace>
  <inkml:trace contextRef="#ctx0" brushRef="#br1" timeOffset="109325.4024">5707 6447 1210 0,'-19'10'167'0,"19"-10"-135"0,2 19-19 0,-2-19 6 15,13 17 3-15,-13-17 10 0,30 12 0 0,-9-7 4 16,0-7-3-16,6 2-3 0,-3-6-1 16,7 1 2-16,-3-6 3 0,6 1 1 0,-2-4-3 15,1-1-12-15,-5 1-23 0,-3-2 23 0,-6 1-31 16,-2 1 28-16,-17 14-11 0,22-29-3 0,-22 29 5 15,12-26 0-15,-12 26 5 0,-2-23-1 16,2 23-3-16,-17-16-4 0,17 16-3 0,-32-13-3 16,10 11 3-16,0 2-1 0,-1 4 3 0,-1 3 1 15,1 4-4-15,-2 3 1 0,4 3-4 16,-1 3 3-16,2 1-2 0,2 4-8 0,3 0 26 16,2 4-23-16,2 0 22 0,2-1-10 0,3-3-7 15,4-2 2-15,4-2-6 0,4-4-2 0,-6-17-11 16,28 24-9-16,-4-14-15 0,-4-9-23 0,13 5-38 15,-7-15-35-15,22 15-75 0,-19-24-107 0,15 4-203 16,11 8 53-16,-16-18 470 0</inkml:trace>
  <inkml:trace contextRef="#ctx0" brushRef="#br1" timeOffset="109575.4882">6358 6579 1680 0,'0'0'74'0,"3"-17"-51"15,-3 17-5-15,26-21-1 0,-3 6-1 16,4-2-10-16,4-1-9 0,2 0-17 15,1 4-14-15,-3-3-35 0,9 12-39 0,-17-14-51 16,23 24-138-16,-19-6-192 0,2-8-8 0,11 15 340 16</inkml:trace>
  <inkml:trace contextRef="#ctx0" brushRef="#br1" timeOffset="110075.4131">7270 6405 1035 0,'-29'-24'212'0,"29"24"-107"0,-33-8-57 16,33 8 10-16,-40-2-9 0,19 7-9 0,-6-2-6 15,4 8-4-15,-4 0 18 0,1 7-32 0,-4-2 28 16,4 7-31-16,-4-1 7 0,7 4 5 0,0-1-6 16,5 1 6-16,2-2-7 0,6 1 3 15,2-5-8-15,5-2-1 0,3-18-8 16,7 29 0-16,-7-29-5 0,24 17 4 0,-5-13-1 16,4-3 0-16,5-3 1 0,5-6-2 0,3-4 2 15,4-2-1-15,1-4 6 0,0-4-1 0,4-5 8 16,0-2-7-16,2-3 5 0,0-2-10 0,-3-1-11 15,0 1 20-15,-4-1-22 0,-3 1 20 0,-1 1-6 16,-4-1-7-16,-2 3 5 0,-5 1-4 0,-3 3 5 16,-6 3-7-16,-5 3 1 0,-5 2-8 15,-6 19 0-15,1-27-2 0,-1 27 4 0,0 0 0 16,-21-11 1-16,21 11 4 0,-26 19-3 0,9 0 7 16,-3 5-2-16,1 5 5 0,-2 5-6 15,0 4 6-15,3 1-8 0,1 1-7 0,3 1 24 16,3 1-24-16,6-4 14 0,1 0-23 0,9 0-36 15,-3-11-42-15,18 12-66 0,-20-39-87 16,34 36-283-16,-7-8 15 0,-8-14 293 0</inkml:trace>
  <inkml:trace contextRef="#ctx0" brushRef="#br1" timeOffset="110919.2697">7965 6433 1231 0,'-25'-17'112'0,"3"5"-33"0,22 12-8 16,-30-8-33-16,30 8 5 0,-30 3-11 0,30-3-4 15,-28 11 16-15,28-11-37 0,-25 19 13 0,25-19-17 16,-24 30 16-16,14-10 8 0,0-2-2 0,4 6 6 16,-1-2-8-16,2 3 4 0,1-1-9 0,3 2 3 15,1-2-8-15,4 0 1 0,0-3-8 16,4-1 0-16,-8-20-6 0,27 29 1 0,-10-18-1 15,2-5 0-15,4-3 0 0,0-5 0 0,5-4 0 16,1-3-1-16,1-7 0 0,1-5-12 0,1 0 2 16,-1-5-5-16,0 2 8 0,-6-3 3 0,-2 0 7 15,-6-1-6-15,-3 1 5 0,-4 3-4 16,-6 1 5-16,-1 2-4 0,-4 2-11 16,-5 2 26-16,6 17-28 0,-21-29 28 0,21 29-15 15,-29-19-4-15,29 19-3 0,-34-8-1 0,17 10 0 16,17-2 2-16,-30 11 3 0,30-11 4 0,-23 21 16 15,23-21-28-15,-11 28 27 0,11-28-28 0,0 28 10 16,0-28 3-16,15 23-2 0,-15-23 2 0,28 16-1 16,-9-14 2-16,3-2 0 0,3-2-1 0,1-3 2 15,4-4-2-15,1 0 3 0,4-3-3 16,2-3 8-16,1-1 13 0,-2 1-28 0,-2 0 30 16,-2-1-32-16,-4 2 14 0,-3 1 3 15,-4 1-3-15,-4 2 4 0,-17 10 1 0,18-13 7 16,-18 13 5-16,0 0 7 0,0 0-6 0,0 0-5 15,0 0-10-15,-24 9-7 0,24-9 1 0,-34 32-3 16,13-8-8-16,1 5 24 0,-1 4-21 0,1 2 21 16,2 2-8-16,1 1-6 0,4-2 7 15,4-5-6-15,4-3 4 0,7-4-6 0,4-3 2 16,6-4-4-16,-12-17 4 0,35 23-3 0,-12-18 2 16,4-4-1-16,1-5-1 0,2-7 2 0,1-2 0 15,2-4 1-15,3-3-1 0,2-3 3 0,2-3-5 16,-1-2 6-16,-3-1-7 0,0-1 5 0,-4 0-4 15,-1 1 5-15,-3 1-6 16,-4 1-9-16,-3 3 21 0,-4 2-25 0,-6 4 22 16,-11 18-11-16,14-23 1 0,-14 23 1 0,0 0 1 15,0 0-2-15,0 0-1 0,0 0-4 0,-22 20 4 16,14-2-2-16,-3 5-7 0,0 1 27 0,0 4-24 16,0 0 24-16,1 1-11 0,4 1-4 0,1 0 5 15,3-2-6-15,2-4 6 0,2-3-6 0,5-3 3 16,-7-18-2-16,18 24 1 0,-18-24-1 15,30 13 4-15,-12-12 1 0,3-2 3 0,0-6 5 16,-3-4-4-16,1-5 3 0,1-2 3 0,-3-3 2 16,1-4-4-16,-2-2 1 0,0-4-11 0,-3-1-1 15,1-1 0-15,-5 2-2 0,1 0 4 16,-3 2-5-16,-2 3 6 0,1 1-4 0,-3 0-14 16,2 5-7-16,-3-1-9 0,4 3-6 0,-2 0-11 15,-4 18-14-15,11-27-34 0,-11 27-49 16,0 0-85-16,23-7-149 0,-23 7-164 0,0 0 106 15,24 13 437-15</inkml:trace>
  <inkml:trace contextRef="#ctx0" brushRef="#br1" timeOffset="111278.5739">9458 6290 918 0,'-25'2'216'15,"17"15"-60"-15,-15-12-31 0,13 14-16 0,-12-6-27 16,11 11-15-16,-7-4-3 0,4 7-40 0,-3 1 22 16,4 3-32-16,-3 1 5 0,3 1 5 0,-1-1-11 15,5-3 5-15,-1-7-8 0,6-5 1 16,4-17-7-16,4 17-2 0,-4-17-1 0,0 0 1 16,28-5 0-16,-28 5 1 0,32-26 1 0,-12 5-4 15,5-8 4-15,0-4-5 0,3-2 7 0,1-1-1 16,-1-1-2-16,1 2 25 0,-1 1-21 0,-2 2 17 15,1 1-12-15,-3 4-11 0,-1 0 2 16,-3 3-4-16,-1 4 2 0,-19 20-3 0,30-25 1 16,-30 25-1-16,19-2 1 0,-19 2 1 15,5 18-1-15,-8 1 3 0,-2 8-3 0,-2 4 3 16,-3 4-9-16,2 0 2 0,0 2 3 0,1-1-26 16,5-2 9-16,-2-5-39 0,9 3-26 0,-5-32-61 15,21 46-137-15,-21-46-305 0,25 25 15 0,-1-8 340 16</inkml:trace>
  <inkml:trace contextRef="#ctx0" brushRef="#br1" timeOffset="112202.2064">11086 6666 910 0,'0'0'136'0,"0"0"-29"16,0 0-4-16,0 0-11 0,-17-18-21 0,17 18-21 15,-17-12-4-15,17 12-4 0,-26-12 1 0,26 12-1 0,-32-14-3 16,14 8-5-16,-3-3-3 0,1-1-8 0,-2-3-4 0,2-2-8 15,-1-3-3-15,1-2-8 0,0-3 5 16,-1-4-8-16,2-6-12 0,-1-2 26 0,2-5-25 16,1-2 27-16,2-4-7 0,2-1-10 0,1-4 10 15,1-1-13-15,1-1 12 0,3 1-11 0,1 3 12 16,3 6-10-16,3 4 8 0,4 7-7 0,2 7 7 16,4 5-4-16,-10 20-10 0,20-26 30 0,-20 26-31 15,27-14 32-15,-27 14-17 0,29-4-1 0,-29 4-2 16,27 8-15-16,-27-8 31 0,21 21-30 15,-13-3 29-15,0 4-13 0,-5 5-5 0,0 4 6 16,-5 3-8-16,1 4 8 0,-6 3-8 0,0 2 8 16,-4 4-8-16,-1 1 9 0,-2 1-10 15,-2 1 10-15,1-2-5 0,0 1 0 0,0-4 27 16,3-1-18-16,1-8 23 0,2-2-13 0,2-8-11 16,5-5 1-16,3-4-8 0,-1-17 1 15,15 21-3-15,-15-21 1 0,35 3 1 0,-9-9 0 16,8-6 1-16,5-7-4 0,6-6-6 0,3-8-22 15,9 1-34-15,-2-10-12 0,18 12-80 0,-17-22-92 16,17 13-316-16,1 2 7 0,-8-6 302 0</inkml:trace>
  <inkml:trace contextRef="#ctx0" brushRef="#br1" timeOffset="113186.96">11721 6132 1186 0,'0'0'86'16,"0"0"-29"-16,0 0 2 0,-16-17-2 0,16 17-11 16,0 0-15-16,0 0-11 0,0 0-8 0,0 0-1 15,-15 17-2-15,15-17 3 0,-7 25 0 0,5-7 8 16,-3 4 0-16,4 7 7 0,-2 0-8 16,2 7 8-16,-3 0-9 0,4 2-10 15,-2-3 27-15,1 0-29 0,-2-5 23 0,1-1-13 16,-1-3-11-16,3-5 3 0,-1-4-5 0,1-17 2 15,3 22-4-15,-3-22 0 0,0 0-2 0,0 0 0 16,0 0 0-16,0 0 2 0,0 0 2 0,0 0 0 16,20-23 0-16,-13 3-4 0,2-6 3 0,1-4-8 15,-2-3-12-15,3 0 26 0,0-4-25 0,0 2 29 16,1-1-5-16,-1 1-7 0,0 1 7 16,-2-1-9-16,0-1 7 0,1 1-9 0,-1-3 9 15,0 1-9-15,0 1 8 0,1 4-7 16,-2 3 7-16,1 5-6 0,-1 4 4 0,-8 20-4 0,16-23 2 15,-16 23-1-15,0 0 0 0,21-6 0 16,-21 6 0-16,0 0 0 0,19 15 0 0,-19-15 2 16,15 20-3-16,-15-20 3 0,12 28-2 0,-12-28 2 15,11 29-3-15,-11-29 4 0,7 32-3 16,-7-32 2-16,1 30-2 0,-1-30 2 0,-2 30-2 16,2-30 3-16,-9 28-4 0,9-28 4 0,-18 26-3 15,18-26 3-15,-28 26-3 0,10-14 3 0,0-1-2 16,-2-1 3-16,3-3-2 0,0-1 3 0,17-6 1 15,-25 7 3-15,25-7 2 0,0 0 2 0,-21 2 1 16,21-2-3-16,0 0-4 0,0 0-5 16,0 0-3-16,0 0 0 0,0 0 3 0,23 20 5 15,-23-20-3-15,30 25 4 0,-11-10-5 16,0 2 0-16,3 0-2 0,0 1 2 0,-3 1-5 16,1 0 4-16,-2 0-4 0,0-2-17 0,2-2 20 15,-2-1-36-15,4-4 17 0,-4-5-28 0,5 1-21 16,-6-12-24-16,12 9-35 0,-19-25-70 0,22 6-234 15,-9 0-78-15,-7-13 122 0</inkml:trace>
  <inkml:trace contextRef="#ctx0" brushRef="#br1" timeOffset="113405.7167">12284 6054 1233 0,'-9'-18'436'16,"9"18"-366"-16,0 0-40 0,0 0-2 15,0 0-2-15,-8 22-4 0,8-22-2 0,2 26 4 16,-2-6-3-16,3 4 0 0,-3 2-11 0,0 4-1 16,0 1-8-16,-2 0 6 0,1 1-9 0,0-1 4 15,0 1-10-15,2-2-15 0,0-2 16 0,0-5-36 16,7 0 6-16,-8-23-21 0,13 32-27 0,-13-32-31 16,21 16-46-16,-21-16-59 0,20-11-123 15,-1 4-120-15,-13-20 75 0,16 16 389 0</inkml:trace>
  <inkml:trace contextRef="#ctx0" brushRef="#br1" timeOffset="113593.2381">12319 6000 1588 0,'-10'18'187'0,"10"-18"-159"0,0 0-19 0,0 0-2 15,0 0-2-15,0 0 2 0,20 2 6 0,-20-2 3 16,36-9 0-16,-14 1-4 0,5 0-12 0,1-1-11 15,0 0-18-15,2 3-14 0,-4-8-24 0,5 13-17 16,-11-12-22-16,10 18-35 0,-30-5-50 0,38-4-150 16,-20 14-127-16,-18-10 62 0,17 19 406 15</inkml:trace>
  <inkml:trace contextRef="#ctx0" brushRef="#br1" timeOffset="113780.7182">12255 6324 1502 0,'0'0'71'0,"0"0"-30"0,24 2 6 0,-6-5 2 15,-18 3-11-15,38-17-15 0,-16 7-4 0,2 2-4 16,0-2 0-16,3 1-8 0,-1 2-4 0,-3 0-11 16,1 2-10-16,-3-1-16 0,3 7-34 15,-24-1-34-15,40-1-61 0,-40 1-106 0,17-13-246 16,-17 13 16-16,0 0 346 0</inkml:trace>
  <inkml:trace contextRef="#ctx0" brushRef="#br1" timeOffset="113999.4917">12307 6442 1455 0,'-20'34'309'15,"20"-34"-276"-15,0 0-20 0,-17 12-3 16,17-12 1-16,0 0-1 0,20 10 5 0,-20-10 3 15,32 5 0-15,-12-5-6 0,3-1-7 16,4-1-13-16,1-1-11 0,1-1-11 0,-1-4-19 16,5 4-12-16,-6-9-17 0,8 7-2 0,-9-15 2 15,11 11-33-15,-15-15-20 0,18 12-69 0,-15-14-62 16,1-1-108-16,11 15-18 0,-24-21 345 0</inkml:trace>
  <inkml:trace contextRef="#ctx0" brushRef="#br1" timeOffset="114390.1231">12904 6060 1012 0,'-8'17'216'0,"8"-17"-126"16,-19 25-15-16,19-25 0 0,-20 36 1 0,4-20-15 15,6 10-1-15,-5-4-10 0,6 7 1 16,-5-4-12-16,5 4-1 0,-4-2-9 16,4 1 2-16,-2-3-10 0,5 2-15 0,0-3 27 15,1-1-27-15,0-4 24 0,1-2-14 0,4-17-13 16,-5 25-2-16,5-25-2 0,0 0 1 0,0 0 0 15,0 0 0-15,0 0 1 0,0 0 0 0,22 6 1 16,-22-6 0-16,19-25 1 0,-9 6-2 0,4-7-12 16,-2-2 23-16,3-2-20 0,0 0 20 15,2 0-3-15,2 0-5 0,-2-1-3 0,-3 2-1 16,0 0 0-16,-1 1 0 0,-1 1 0 0,-1-1 0 16,1 0 0-16,-2 3 0 0,1 2 0 0,-2 3 0 15,-9 20 0-15,20-24 0 0,-20 24 0 16,0 0 0-16,20-6 0 0,-20 6 0 0,0 0 0 15,14 31 0-15,-8-9 0 0,-1 6 0 0,0 3 0 16,-1 2 0-16,-3 2 0 0,-1 0 0 16,0 0 0-16,0 0 0 0,0 2 0 0,0-5 0 15,1 1-4-15,-2-4-31 0,3 0 15 0,-3-7-33 16,4 2-5-16,-3-24-26 0,4 35-49 0,-4-35-62 16,5 21-119-16,-5-21-216 0,0 0 31 0,0 0 378 15</inkml:trace>
  <inkml:trace contextRef="#ctx0" brushRef="#br1" timeOffset="114561.9795">12847 6361 1743 0,'0'0'70'0,"0"0"-43"0,-17 1-5 0,17-1-6 16,0 0-11-16,0 0-3 0,27-3 0 0,-10-2-1 15,6-3-2-15,1-3-10 0,5-1-10 16,0-5-21-16,8 6-36 0,-8-13-46 0,15 19-78 15,-19-23-38-15,20 7-213 0,-2 10-37 0,-14-14 265 16</inkml:trace>
  <inkml:trace contextRef="#ctx0" brushRef="#br1" timeOffset="114952.6133">13394 6104 1096 0,'-17'-12'321'0,"17"12"-202"0,0 0-35 16,0 0-4-16,0 0-12 0,0 0-17 16,0 0-10-16,0 0-6 0,-17 9-6 0,17-9-3 15,0 0-4-15,-11 26 1 0,11-26-1 16,-12 34 1-16,3-13-16 0,1 3-7 0,-1 2 0 15,0 3 0-15,-1 1 0 0,-1 0 0 0,0 1 0 16,1-4 0-16,3 0 0 0,1-4 0 0,1-1 0 16,1-4 0-16,4-18 0 0,-4 29 0 15,4-29 0-15,1 17 0 0,-1-17 0 0,0 0 0 16,0 0 0-16,18 13 0 0,-18-13 0 0,20 0 0 16,-20 0 0-16,31-7 0 0,-10 1 0 0,-1-1 0 15,1-1 0-15,-3 1 0 0,2 1 0 0,-20 6 0 16,31-10 0-16,-31 10 0 0,31-6 0 0,-31 6-37 15,32-3-47-15,-32 3-61 0,36 0-122 16,-36 0-324-16,21-10-6 0,-1 9 272 16</inkml:trace>
  <inkml:trace contextRef="#ctx0" brushRef="#br1" timeOffset="115546.4071">11840 6869 1063 0,'0'0'123'16,"0"0"-28"-16,7-25-13 0,-7 25-2 16,20-15-8-16,-2 12-7 0,-18 3-1 0,33-16-4 15,-16 5-4-15,11 6-6 0,1-3-5 0,9 4-11 16,2-1-7-16,6 3-11 0,0 1-7 0,3-1-2 15,4 0-1-15,3 0 3 0,4-2 0 0,4-1-3 16,2-1-1-16,2-1-5 0,1-3 0 16,0 3-2-16,-4-3 2 0,-4-1-2 15,-3 2 1-15,-4-3-3 0,-5 1-1 0,-4-1-4 16,-5 2-4-16,-6-1-9 0,-4 4-7 0,-8-4-11 16,-1 7-5-16,-21 4-9 0,24-8-13 0,-24 8-15 15,0 0-13-15,0 0-30 0,0 0-56 0,0 0-65 16,-21 5-212-16,13 12 32 0,-19-16 350 0</inkml:trace>
  <inkml:trace contextRef="#ctx0" brushRef="#br1" timeOffset="116187.0066">14459 5743 1097 0,'-28'14'191'0,"4"-13"-112"0,3 10-11 16,-10-5-15-16,5 8-29 15,-9 0 10-15,6 9-13 0,-10 2 18 0,7 12 12 16,-4 3-7-16,5 12 6 0,-1 4-22 0,5 7 6 16,0 2-21-16,6 0 6 0,4-3-18 0,8-4-6 15,7-6 18-15,6-5-24 0,7-6 20 0,5-5-15 16,8-4-20-16,5-9-8 0,13 0-31 0,-3-14-24 15,19 6-51-15,-14-23-78 0,24 2-281 0,-4 5 3 16,-8-13 218-16</inkml:trace>
  <inkml:trace contextRef="#ctx0" brushRef="#br1" timeOffset="121744.8892">14487 6273 741 0,'0'0'42'0,"0"0"-9"0,11-18 10 16,-11 18 10-16,0 0 3 0,0 0 0 0,0 0 0 15,0 0 6-15,0 0-4 0,0 0-2 0,0 0-7 16,0 0 0-16,-6 22-3 0,6-22 3 0,-2 27-7 15,4-8-5-15,-4 0-12 0,3 4 0 16,-1 0 8-16,0 2-35 0,0-4 28 0,0 1-38 16,-1-3 11-16,1-2 1 0,1 1-24 0,-1-18-10 15,5 30-36-15,-5-30-59 0,7 18-114 0,-7-18-247 16,0 0 6-16,0 0 337 0</inkml:trace>
  <inkml:trace contextRef="#ctx0" brushRef="#br1" timeOffset="121934.0984">14472 5963 1504 0,'-19'5'9'16,"19"-5"-6"-16,-20 6 0 0,20-6-4 15,0 0-2-15,0 0-1 0,0 0-7 0,18-2-16 16,-18 2-42-16,32-5-81 0,-32 5-115 0,26-24-225 15,2 25 52-15,-14-18 378 0</inkml:trace>
  <inkml:trace contextRef="#ctx0" brushRef="#br1" timeOffset="122152.8774">14791 5836 998 0,'0'0'217'15,"-20"11"-143"-15,20-11-20 0,-12 20-5 0,12-20-8 16,-9 35-9-16,7-12-7 0,3 6 11 0,-4 0-8 16,5 6 9-16,-4 1-17 0,1 5-3 15,-1 0-13-15,1 3 10 0,-4-2-14 0,-1 2 11 16,-2-1-15-16,1 0 10 0,0-2 8 0,-1-3-34 16,4-1 15-16,-5-9-60 0,9 3-17 0,0-31-25 15,0 41-64-15,0-41-63 0,0 0-237 16,0 0 46-16,0 0 333 0</inkml:trace>
  <inkml:trace contextRef="#ctx0" brushRef="#br1" timeOffset="122324.7275">14677 6248 1284 0,'-24'6'118'16,"4"-11"-18"-16,20 5-16 0,0 0-16 0,0 0-25 15,0 0-25-15,0 0-10 0,0 0 0 0,0 0 3 16,31 0 2-16,-8-5-4 0,7-3-3 0,4-3-5 15,8-1-13-15,-1-7-38 0,14 12-73 16,-18-22-140-16,15 15-294 0,1 2 21 16,-6-9 307-16</inkml:trace>
  <inkml:trace contextRef="#ctx0" brushRef="#br1" timeOffset="122871.6097">15798 6203 1211 0,'-23'-23'112'0,"23"23"-62"0,-17-15-4 0,17 15 5 16,-23-11 1-16,23 11-14 0,-31-3-14 0,11 5-6 16,-5 2-3-16,0 4 3 0,-3 2 3 0,2 3 8 15,-5 1 2-15,4 4 6 0,-2 1-4 0,5 4-1 16,-2 0-9-16,6 2-2 0,1 1-10 0,5-2 1 15,5-2-9-15,7-2-13 0,6-1 26 16,4-3-30-16,-8-16 29 0,30 31-15 16,-8-19-3-16,5-4-6 0,5 0-14 0,1-10-22 15,9 6-30-15,-5-14-29 0,15 13-42 0,-16-21-34 16,22 19-47-16,-21-16-93 0,6-2-127 0,9 12 132 16,-19-21 315-16</inkml:trace>
  <inkml:trace contextRef="#ctx0" brushRef="#br1" timeOffset="123277.8673">16182 6198 918 0,'0'0'140'0,"-21"-21"-76"0,21 21-11 0,-27-15 10 16,27 15 3-16,-25-8-7 0,25 8-6 0,-30 2-2 15,30-2 0-15,-31 8-4 0,31-8 1 0,-31 15-3 16,31-15 1-16,-30 19-5 0,30-19-2 16,-29 28-9-16,15-10-2 0,-1-1-7 0,0 3 0 15,-1-1-5-15,3 2 2 0,-1 0-7 16,3 1 2-16,2-1-6 0,3 0-13 0,3 0 23 15,4-1-27-15,2-3 25 0,2 0-14 0,-5-17-3 16,14 24 2-16,-14-24-3 0,25 14 3 0,-8-11-2 16,0-3 2-16,2-3 0 0,-1-5-2 0,1-1 3 15,-1-6-3-15,-1-1 3 0,1-3-4 0,0-3-13 16,-2 0 24-16,1-2-24 0,-1-1 23 0,0-1-6 16,-2 2-5-16,1 0 5 0,-5 2-4 15,-1 3 5-15,0 1-4 0,-9 18 3 16,11-29-3-16,-11 29 3 0,5-20-3 0,-5 20 1 15,0 0 1-15,0 0 0 0,0 0-1 0,0 0-1 16,0 0-1-16,0 0 0 0,-14 28 3 0,8-10-2 16,1 4 4-16,-1 1-6 0,2 1 6 0,-1-1-5 15,1-1 5-15,3-3-7 0,1 0-3 0,0-19-16 16,10 26-22-16,-10-26 8 0,20 21-50 16,1-8 16-16,-21-13-22 0,35 9-34 0,-35-9-12 15,38-2-61-15,-38 2-58 0,28-23-141 0,-4 25 13 16,-19-22 361-16</inkml:trace>
  <inkml:trace contextRef="#ctx0" brushRef="#br1" timeOffset="123621.622">16399 6292 719 0,'12'-21'152'0,"-12"21"-34"0,-1-17-3 15,1 17-12-15,0 0-8 0,-12-18-6 0,12 18-7 16,0 0-18-16,0 0-20 0,0 0-20 0,-10 24-9 16,10-24-2-16,-6 30 9 0,0-13 0 0,2 5 7 15,0-3-6-15,0 3 3 0,-1-4-4 0,1 1-13 16,4-19 28-16,-6 32-35 0,6-32 26 0,-1 21-21 15,1-21-5-15,0 0-1 0,0 0 2 0,21 11-1 16,-21-11 2-16,20-9 1 0,-20 9 0 16,30-20 0-16,-13 7-13 0,2-3 28 15,1-2-27-15,-2 0 28 0,1-4-12 0,1 3-4 0,-1-3 4 16,-1 3-7-16,-1-3 3 0,0 1-5 16,1 2 3-16,-3 1-3 0,-15 18 2 0,32-28-3 15,-32 28 2-15,23-18-1 0,-23 18 0 0,0 0-1 16,18-8 1-16,-18 8-1 0,0 0 0 0,0 0 2 15,8 25-2-15,-8-25 2 0,-2 28-5 16,0-10-2-16,0 2-10 0,-5 1-2 0,3 2-13 16,-4-2 2-16,5 2-20 0,-5-7-8 0,12 6-6 15,-4-22-33-15,10 33-12 0,-10-33-23 0,20 26 1 16,-20-26-34-16,39 17-92 0,-3-2-149 0,-15-19 23 16,23 19 382-16</inkml:trace>
  <inkml:trace contextRef="#ctx0" brushRef="#br1" timeOffset="124246.6443">17438 5880 1470 0,'0'0'39'0,"0"0"-12"16,-21-13 6-16,21 13 2 0,0 0-3 0,0 0-12 15,0 0-6-15,-18 9 3 0,18-9 1 0,-14 23 4 16,8-5-1-16,3 5 5 0,-2 4-10 0,4 6 5 16,-2-1-10-16,3 5 4 0,1-1-6 15,-1 1 5-15,0 0-9 0,-1-1 4 0,-1 0-7 16,-1 1 4-16,1-2-9 0,-1-4 9 16,1-1 10-16,0-3-24 0,0-5 27 0,1-3-27 15,1-19 9-15,3 24 1 0,-3-24-2 0,0 0-1 16,0 0 2-16,17 11 2 0,-17-11 1 0,0 0 4 15,0 0 2-15,17-27-2 0,-17 27-15 0,14-33 23 16,-6 11-27-16,-1-1 23 0,1-3-8 16,0 2-5-16,-1 0 4 0,0 1-6 0,1 3 6 15,0-1-5-15,1 2 3 0,2 0-2 0,-11 19 1 16,23-27-1-16,-23 27 1 0,25-17-1 0,-25 17 0 16,25-4 0-16,-25 4 0 0,21 7 0 0,-21-7-2 15,21 21 3-15,-11-4-3 0,-3 2 4 0,0 5-4 16,-4 2 4-16,-2 2-5 0,-2-2 3 15,-4 1-4-15,1-2-8 0,-4 1 25 16,-1-2-24-16,0-1 23 0,-5 0-14 0,2-3-3 16,-4 0 3-16,0-3-2 0,-1-2 2 0,-1-1-8 15,-1-5-4-15,19-9-15 0,-32 9-18 0,32-9-32 16,-19-10-43-16,19 10-91 0,-11-22-158 0,9 3-161 16,2 19 66-16,0-47 452 0</inkml:trace>
  <inkml:trace contextRef="#ctx0" brushRef="#br1" timeOffset="124637.2599">17745 6317 1408 0,'9'23'56'0,"-9"-23"-39"0,0 0 1 16,0 0 1-16,24 6-2 0,-24-6-8 0,21-5-1 15,-21 5 2-15,22-10-1 0,-22 10-2 0,27-16-5 16,-27 16 0-16,26-20-2 0,-26 20 5 0,25-21-2 16,-25 21 7-16,22-23 0 0,-22 23 4 0,18-23-2 15,-18 23 1-15,13-22-1 0,-13 22 5 16,5-16 2-16,-5 16 6 0,0 0-1 16,-6-22 1-16,6 22-4 0,0 0-2 0,-21-9-4 15,21 9-1-15,-22 3-2 0,22-3-4 0,-26 12 0 16,26-12-1-16,-32 26 6 0,14-9 2 0,1 5 7 15,-1 2-2-15,0 2 3 0,0 0-8 0,5 2 1 16,1-2-8-16,4-3-13 0,7-4 19 0,4-2-25 16,-3-17 22-16,17 26-16 0,-17-26-6 15,35 17-9-15,-11-11-14 0,1-4-13 0,9 1-31 16,-5-15-62-16,24 21-157 0,-9-21-278 0,4-1 3 16,4 5 336-16</inkml:trace>
  <inkml:trace contextRef="#ctx0" brushRef="#br1" timeOffset="125498.5285">18735 6148 1071 0,'-9'-25'161'0,"9"25"-99"0,0 0-6 15,-14-17-8-15,14 17-2 0,0 0-12 0,-23-7-8 16,23 7-1-16,-21 8-5 0,21-8 3 0,-31 22-4 15,13-5 5-15,-7 0 1 0,3 6 7 0,-4-3-3 16,3 5 4-16,-3-4-6 0,4 2-1 16,1-3-8-16,6-1-2 0,15-19-10 15,-19 26 0-15,19-26-6 0,0 0 0 0,14 16-1 16,-14-16 2-16,30 9 1 0,-10-7 1 0,2-2 0 16,3-1 0-16,2-3 0 0,2 0-2 0,0-1 1 15,-1 0-3-15,-1 1 2 0,-3 2-1 0,-4 2-1 16,-20 0 1-16,28 4-1 0,-28-4 0 15,0 0 1-15,11 24 1 0,-11-24-2 0,-9 31-10 16,-3-11 26-16,-3 3-28 0,-4 1 26 0,-2-1-13 16,-1-3-4-16,-1-2 1 0,4-1-8 0,1-5-8 15,18-12-19-15,-24 15-25 0,24-15-55 0,0 0-70 16,0 0-122-16,20-6-208 0,-10-12 34 0,13 12 390 16</inkml:trace>
  <inkml:trace contextRef="#ctx0" brushRef="#br1" timeOffset="125868.4312">18853 6319 1541 0,'0'0'32'16,"-17"13"-22"-16,17-13-5 15,0 0 2-15,0 0 2 0,32 6 7 0,-15-11 8 16,8 1 0-16,1-7-2 0,4 0-11 0,2-1-6 15,1-2-5-15,-3 1 2 0,-2 0-3 0,-5 0 4 16,-2 0-3-16,-21 13 6 0,27-19 5 0,-27 19 12 16,0 0 6-16,11-20 5 0,-11 20-7 0,0 0-5 15,-9-20-9-15,9 20-2 0,0 0-4 0,-25-23-1 16,25 23-3-16,-27-11-1 0,27 11 0 16,-34-3 0-16,13 4 0 0,1 1 0 15,-2 4 1-15,0 2 1 0,1 3 4 0,0 3 2 0,2 3 3 16,1 1-2-16,1 4 0 0,2 1-7 0,2 1 1 15,2 0-6-15,2-1 3 0,4-1-4 16,5-1 3-16,3-3-5 0,3-1-9 0,-6-17 22 0,23 26-31 16,-6-16 21-16,0-4-25 0,7 0-10 15,-1-7-14-15,9 3-29 0,-8-15-34 16,20 19-150-16,-22-17-306 0,12-2 33 0,5 6 259 16</inkml:trace>
  <inkml:trace contextRef="#ctx0" brushRef="#br1" timeOffset="126262.2024">19275 6291 1547 0,'-30'15'68'0,"30"-15"-42"0,0 0-8 16,0 0-2-16,0 0-10 0,-10 19-5 0,10-19-2 15,0 0 1-15,17 11 0 0,-17-11 0 0,20 1 2 16,-20-1-1-16,25-4 3 0,-25 4 2 15,28-10 2-15,-11 2 1 0,-17 8 2 0,29-17 0 16,-29 17 3-16,25-19-2 0,-25 19 2 0,18-22-4 16,-18 22-1-16,11-24-4 0,-11 24 1 0,4-22-4 15,-4 22 3-15,-4-19 0 0,4 19 1 0,-16-18-2 16,16 18-1-16,-27-12-4 0,10 9 1 0,-2 3-1 16,-2 2 1-16,1 1 1 0,-4 3 3 0,3 5 5 15,-3 2 2-15,1 4 6 16,-1 3-2-16,3 1 4 0,2 1-3 0,3 1 2 15,3-1-8-15,3 1 1 0,4-3-8 0,6-1-12 16,6-2 8-16,-6-17-11 0,24 29 26 0,-6-19-14 16,6-2 14-16,4-3-16 0,3-3-7 0,2-4-10 15,5-1-10-15,-4-4-17 0,5 2-15 0,-8-9-15 16,11 16-119-16,-22-24-14 0,23 22-1 0,-24-22-29 16,12 13 23-16,-7 0-70 0,-13-10-10 15,10 14 224-15</inkml:trace>
  <inkml:trace contextRef="#ctx0" brushRef="#br1" timeOffset="126565.1558">19667 6249 297 0,'0'0'135'15,"5"-22"11"-15,-5 22-12 0,0-21-8 0,0 21-28 16,-5-18-22-16,5 18-17 0,0 0-3 0,0 0 2 16,0 0-1-16,0 0-8 0,0 0-5 0,-23 14-4 15,18 5 11-15,-10 0 1 0,8 9 6 16,-10-1-12-16,5 7 5 0,-8-5-4 0,6 7-10 16,-6-7 27-16,6 6-39 0,-2-6 19 0,4 0-15 0,0-6-16 15,4-6 3-15,8-17-10 0,0 0-5 16,2 17 0-16,-2-17-1 0,20-9 1 0,-20 9-1 15,33-27 2-15,-10 2-3 0,3-4 5 0,0-3 8 16,4-3-24-16,-1-2 24 0,0 2-22 0,-1 1 8 16,-4 3 6-16,-1 1-8 0,-2 6 7 15,-3 2-5-15,-1 4 4 0,-17 18-2 0,22-24 2 16,-22 24-3-16,0 0 1 0,0 0-1 0,0 0-1 16,0 0 3-16,9 16-2 0,-10 3 3 0,-4 4-3 15,0 2 3-15,-1 4-9 0,-2 1 1 0,4 3-17 16,-3-7-8-16,7 6-31 0,-6-15-80 0,22 19-90 15,-21-19-263-15,18 1-61 0,6 3 185 16</inkml:trace>
  <inkml:trace contextRef="#ctx0" brushRef="#br1" timeOffset="127471.4077">20607 6214 859 0,'0'0'140'0,"0"0"-75"16,8-18-9-16,-8 18 2 0,0 0-6 0,-19-21 0 15,19 21 5-15,-17-11 6 0,17 11 1 16,-24-8-2-16,24 8-5 0,-33-2-4 0,33 2-6 15,-38 10-6-15,20 1-3 0,-4-1-8 0,1 5-2 16,-1 1-8-16,3 6 1 0,-2 0-5 0,2 3 3 16,-1 2-5-16,5 2 3 0,-1-1-9 0,5 2-11 15,2-2 22-15,4-2-26 0,3-2 24 16,3-3-14-16,4-4-4 0,-5-17 2 0,20 24-2 16,-20-24 2-16,34 12-2 0,-12-11 2 0,3-4-1 15,4-7-1-15,0-3 3 0,4-5-4 0,1-4 2 16,-1-2-7-16,0-3-14 0,-1-2 22 0,-4 0-24 15,-4 1 25-15,-2 2-5 0,-5 1-3 0,-4 4 8 16,-3 0-4-16,-4 3 5 0,-2 1-4 16,-4 17 4-16,-2-30-4 0,2 30 4 15,-7-24-4-15,7 24 2 0,-13-19 0 0,13 19-1 16,0 0 0-16,-18-9 3 0,18 9-1 0,0 0 0 16,0 0 0-16,0 0-2 0,0 0 0 0,2 18 2 15,-2-18 2-15,0 0 1 0,23 23 1 0,-23-23 0 16,23 11 2-16,-23-11-1 0,29 9 2 0,-29-9-1 15,31 9 1-15,-31-9-1 0,29 6-1 16,-29-6-5-16,24 8 1 0,-24-8-3 0,20 10 0 16,-20-10 1-16,0 0-1 0,17 17 0 0,-17-17 2 15,0 0-2-15,7 21 1 0,-7-21-2 16,0 0 0-16,1 24-1 0,-1-24 2 0,0 0-1 16,-6 23 3-16,6-23-3 0,0 0 1 0,-12 23 0 15,12-23 0-15,-11 21-1 0,11-21 2 0,-15 25-2 16,15-25-10-16,-13 28 23 0,13-28-24 15,-5 22 23-15,5-22-12 0,0 0-3 0,0 0 0 16,18 13 0-16,-18-13 1 0,21-10 3 0,-21 10 0 16,31-24-12-16,-13 6 24 0,1-7-22 0,2 1 22 15,2-2-10-15,-2 0-3 0,-1 2 4 0,-1 1-5 16,-2 4 5-16,-2-2-5 0,-15 21 4 0,28-30-3 16,-28 30 1-16,22-22 0 0,-22 22-3 15,0 0-3-15,0 0-3 0,0 0-1 16,0 0-4-16,10 21 3 0,-16-2-4 0,-3 4 3 15,0 4-5-15,-3 0 5 0,-3 5-7 0,-1-2 3 16,3 2 3-16,-1-7-37 0,8 3 3 0,6-28-63 16,-1 41-59-16,1-41-79 0,15 23-62 0,-15-23-53 15,29 5-60-15,12 9 303 0</inkml:trace>
  <inkml:trace contextRef="#ctx0" brushRef="#br1" timeOffset="128065.1692">21830 6262 1094 0,'0'0'97'0,"-8"-26"-45"16,8 26-3-16,-15-17-4 0,15 17-9 0,-19-16-7 15,19 16-4-15,-26-13 1 0,26 13 1 16,-31-10 17-16,31 10-1 0,-36 0-2 0,36 0 5 16,-32 11-11-16,32-11 4 0,-31 19 1 0,31-19-5 15,-30 33-8-15,15-11 0 0,1-1-8 0,-1 3 1 16,2 1-6-16,2-1 0 0,1-1-7 0,6-3-10 16,2-1 22-16,2-19-27 0,7 26 26 0,-7-26-15 15,20 15-2-15,-20-15 1 0,32 3 1 16,-11-8-1-16,2-5 2 0,4-6-2 15,1-5-12-15,0-3 25 0,1-4-26 0,0-1 23 16,0 0-9-16,-2 0-5 0,-2 4 6 0,-5 2-3 16,-4 5 8-16,-16 18 0 0,23-27 5 0,-23 27-3 15,0 0 0-15,0 0-4 0,0 0-7 0,0 0 0 16,0 0 0-16,0 0 0 0,0 0 0 0,-2 23 0 16,-4-4 0-16,-3 4 0 0,1 3-8 15,-2 2 1-15,4-2-10 0,0-2 2 0,5 1-15 16,2-6-17-16,8 2 8 0,-9-21-62 0,30 33-14 15,-30-33-103-15,40 14-268 0,-20-6-36 0,0-5 81 16</inkml:trace>
  <inkml:trace contextRef="#ctx0" brushRef="#br1" timeOffset="128518.3051">22601 6157 868 0,'0'0'301'0,"0"0"-159"0,-17-12-33 0,17 12-26 15,-21-5-30-15,21 5-18 0,-31 5-6 0,10 0-1 16,3 6 2-16,-5-3-1 0,2 7 3 16,-2-3-6-16,1 5 1 0,-2-1-5 0,2 3 2 15,0-2-6-15,4-1 1 0,18-16-9 0,-24 25-1 16,24-25-8-16,0 0 0 0,-9 20-2 0,9-20 0 16,0 0 0-16,21 14 2 0,-21-14-1 0,32 7 0 15,-12-5 1-15,5-1-1 0,1 1 1 0,2 0 0 16,0 0-1-16,-1 3 2 0,-3 1-3 15,-1 2 3-15,-3 0-3 0,-20-8-11 16,28 22 11-16,-28-22-11 0,13 26 29 0,-13-26-15 16,0 29 15-16,-3-12-15 0,3-17-1 0,-19 32 2 15,19-32-3-15,-30 30 2 0,12-15-6 0,-2-2 3 16,2-1-7-16,0-4-4 0,18-8-10 0,-27 11-16 16,27-11-38-16,0 0-48 0,0 0-103 0,0 0-228 15,5-26-84-15,-5 26 128 0</inkml:trace>
  <inkml:trace contextRef="#ctx0" brushRef="#br1" timeOffset="128815.1783">22858 6206 1367 0,'0'0'56'0,"-21"-3"-29"0,21 3 3 15,0 0-2-15,-20 3-10 0,20-3-2 0,0 0 0 16,-16 22 9-16,16-22 9 0,-18 28 12 0,18-28 4 16,-25 36 2-16,9-18-8 0,6 4-6 0,-5 0-12 15,5 1-17-15,1-2 20 0,2-1-32 16,7-20 23-16,-2 30-17 0,2-30-5 16,9 22 1-16,-9-22-1 0,24 16-4 0,-7-11-7 15,4-5-9-15,5 0-13 0,0-8-16 0,9 7-17 16,-7-11-27-16,13 12-42 0,-16-23-63 0,21 21-151 15,-10-9-147-15,-5-8 60 0,11 14 427 0</inkml:trace>
  <inkml:trace contextRef="#ctx0" brushRef="#br1" timeOffset="129174.5843">23247 6213 860 0,'-27'16'316'0,"6"-17"-198"0,21 1-23 15,-26 11-13-15,26-11-15 0,-23 18-15 0,23-18-7 16,-20 24-11-16,20-24-3 0,-13 33-10 15,7-14 0-15,-3 3-7 0,6 1-13 0,-4 1 29 16,3 2-28-16,-2-2 24 0,1 1-17 16,0-2-4-16,3-2 4 0,-1-4-4 0,3-17 4 15,0 22-9-15,0-22 0 0,0 0-1 0,0 0 0 16,0 0 2-16,0 0 2 0,17 7 4 0,-17-7 3 16,0 0 0-16,12-30-2 0,-12 30-3 0,14-35-5 15,-6 14 3-15,1-1-4 0,-2-2-12 0,3 0 26 16,0 1-25-16,0-1 27 0,1 2-7 0,0 0-2 15,-1 0 6-15,0 2-4 0,-2-2 4 16,1 2-6-16,-1-1 4 0,1 3-4 16,-1 1 3-16,-8 17-4 0,16-27 2 0,-16 27-3 15,0 0-1-15,18-18-3 0,-18 18-1 0,0 0 0 16,0 0-4-16,0 0-6 0,20 3-14 0,-20-3-12 16,0 0-25-16,17 2-27 0,-17-2-19 0,17 5-23 15,4 7-26-15,-21-12-34 0,30 6-92 0,-8 4-178 16,-22-10 58-16,34 12 374 0</inkml:trace>
  <inkml:trace contextRef="#ctx0" brushRef="#br1" timeOffset="129565.1834">23336 6256 1150 0,'-12'27'215'0,"-5"-27"-114"0,17 0-21 0,0 0-27 16,-11 17-22-16,11-17-17 0,0 0-5 0,0 0 1 15,11 18 7-15,-11-18 9 0,0 0 5 0,18 18 1 16,-18-18 0-16,19 14-5 0,-19-14-3 0,26 12-3 16,-26-12 1-16,29 11 0 0,-9-6-2 0,0-4-3 15,2-1-7-15,-1-2-6 0,-2-3-3 0,0-2-1 16,-2-2-1-16,-17 9 2 0,30-26-4 16,-30 26 2-16,27-34-4 0,-16 16 3 0,-2-2-4 15,0 2 2-15,-4-1-4 0,-5 19 5 16,1-31-3-16,-1 31 6 0,-10-26 0 0,10 26 1 15,-17-20-5-15,17 20-2 0,-24-14-4 0,24 14 0 16,-28-3 2-16,28 3 3 0,-33 11 4 0,14-1 3 16,-1 6 7-16,-2 2 2 0,2 5 11 0,-3 0 0 15,4 4 2-15,4-1-7 0,2 2-3 16,6-1-9-16,3-2-1 0,7-1-7 0,2-2-7 16,4-4 22-16,-9-18-24 0,28 27 18 0,-8-17-19 15,3-2-8-15,3-3-10 0,4-1-7 0,-3-6-18 16,7 6-36-16,-10-16-48 0,17 20-98 0,-24-18-201 15,11 0-100-15,4 5 136 0</inkml:trace>
  <inkml:trace contextRef="#ctx0" brushRef="#br1" timeOffset="129955.8338">23730 6323 1294 0,'-22'8'182'0,"22"-8"-101"0,0 0-19 16,12 21-9-16,-12-21-13 0,0 0-8 0,21 8-8 16,-21-8-5-16,18 1-4 0,-18-1-4 0,25-5-1 15,-25 5-4-15,31-12-3 0,-31 12-2 16,28-17 0-16,-28 17-1 0,22-19 1 0,-22 19-1 16,17-23 2-16,-17 23-2 0,13-24 6 0,-13 24 2 15,10-25 5-15,-10 25-3 0,9-30 3 0,-9 30-6 16,3-25 0-16,-3 25-4 0,-8-23-1 15,8 23-2-15,-16-20 1 0,16 20-3 0,-21-16 1 16,21 16 0-16,-26-9 2 0,26 9 0 0,-35 4 2 16,16 4 2-16,-3 5 0 0,1 3 4 0,0 4-2 15,0 4 10-15,-2 1 0 0,3 3 5 0,3 1-6 16,4 3-2-16,3-3-10 0,7 1-10 0,3-3 19 16,3-3-23-16,7-4 21 0,1 0-13 15,-11-20-6-15,33 27 1 0,-10-14-5 16,1-6-4-16,7-4-8 0,0-3-6 0,4-1-7 15,1-5-13-15,4 3-21 0,-7-13-33 0,15 12-48 16,-20-24-60-16,23 21-101 0,-18-7-172 0,-4-12 50 16,13 18 362-16</inkml:trace>
  <inkml:trace contextRef="#ctx0" brushRef="#br1" timeOffset="130271.6214">24243 6229 739 0,'-31'-12'216'16,"31"12"-24"-16,-21 6-37 0,21-6-30 0,-17 16-33 15,17-16-19-15,-17 26-16 0,10-7-8 16,-6-2-15-16,4 5-5 0,-5 1-12 0,3 3-13 16,-4 0 29-16,1 3-24 0,-3-4 30 0,1 3-10 15,1-5-11-15,1 0 1 0,14-23-11 16,-17 29-1-16,17-29-7 0,0 0-2 0,0 0-2 16,0 0 0-16,0 0 2 0,21 3-1 0,-21-3 3 15,27-27-4-15,-10 6 3 0,3-4-6 0,2-2-10 16,-1 0 26-16,2 1-23 0,-4 2 26 0,0-2-8 15,-1 4-3-15,0 3 4 0,-2 0-3 0,-16 19 3 16,29-28-5-16,-29 28 1 0,20-17-2 0,-20 17 2 16,0 0-1-16,0 0 1 15,0 0 1-15,0 0 0 0,10 25 2 0,-10-25-2 16,-4 35 1-16,1-14-3 0,1 2 1 0,-1-2-12 16,3-2-17-16,4-1 12 0,-4-18-49 0,12 28 0 15,-12-28-47-15,18 20-56 0,-18-20-76 0,17-8-284 16,-17 8 50-16,16-7 254 0</inkml:trace>
  <inkml:trace contextRef="#ctx0" brushRef="#br1" timeOffset="130560.4708">24423 5798 1651 0,'25'7'82'16,"-25"-7"-26"-16,25 7-4 0,-8-2-21 0,4 5-8 16,-3-1-11-16,-1 4-2 0,-17-13-4 0,29 33 4 15,-18-12-2-15,-1 3 6 0,-2 2-5 0,-2 4 4 16,-3 4-8-16,-2 4 5 0,-3 2-10 0,-4 4 6 16,-4 1-9-16,-4 0 7 0,-4 3-9 15,-1-1 6-15,-4 1 4 0,-3-4-27 0,1-2 10 16,-6-4-33-16,6-1-19 0,-9-12-38 15,14 14-111-15,-21-13-320 0,13-6-46 0,1-1 150 16</inkml:trace>
  <inkml:trace contextRef="#ctx0" brushRef="#br1" timeOffset="131739.7605">586 7687 1222 0,'0'0'145'0,"0"0"-89"16,0 0-10-16,0 0-34 0,0 0 3 0,0 0 10 15,0 0 8-15,19-17-19 0,-19 17 32 16,31-11-45-16,-8 4 10 0,4-3-2 15,3-1-7-15,2-2 5 0,0 0-4 0,-1 0 4 16,-1 3-4-16,-3 1 0 0,-4 3-1 0,-5 2 3 16,-18 4 2-16,21 0 6 0,-21 0 7 0,0 0 3 15,1 20-1-15,-9-2-10 0,-4 6-18 0,-8 8 21 16,-7 5-26-16,-4 5 26 0,-6 4-10 0,-4 3-9 16,0 0 11-16,-3 3-9 0,2-1 14 15,5-4-6-15,4-1 11 0,7-7-10 0,7-6 3 16,6-8-9-16,8-5 0 0,5-20-3 0,8 21 1 15,-8-21-1-15,29 9 2 0,-5-11-1 0,3-3 1 16,10-5 1-16,4-6-4 0,7-5 4 16,0-4-17-16,5 0-8 0,-6-8-27 0,7 9-37 15,-14-13-37-15,16 20-53 0,-25-20-78 16,16 15-120-16,-5 5-109 0,-19-14 255 0</inkml:trace>
  <inkml:trace contextRef="#ctx0" brushRef="#br1" timeOffset="132208.4988">1106 7418 1164 0,'-21'-17'124'0,"-5"4"-93"0,-2-4-11 0,2 0-10 15,0 0 6-15,3 2-2 0,-4-5 8 0,3 4 3 16,-8 0 7-16,8 6 29 0,-9-6-4 0,6 11-12 15,0-3-8-15,8 5-36 0,2 6 1 0,17-3 4 16,-29 17 2-16,10 2 7 0,-1 7-2 16,-1 7 6-16,-5 10-8 0,2 6 10 0,-4 1-8 15,3 5 12-15,-2 1-8 0,3 3-4 16,0 3 16-16,3 2-21 0,-1 0 15 0,8 4-4 0,3 0-16 16,6-2 11-16,7 1-16 0,3-3 9 0,5 1-1 15,9 0-15-15,4-3 16 0,5-3-17 0,3-9 5 16,3-9 8-16,7-7-8 15,2-6 7-15,7-9-5 0,3-6 3 0,4-9 0 16,1-9-1-16,4-8 3 0,3-10-3 0,1-9 7 16,4-7-9-16,-2-10 8 0,-1-5-9 0,-5-8-3 15,-8-2 18-15,-6-4-16 0,-8 1 16 0,-10-5-4 16,-4 0-12-16,-7-2 12 0,-5 0-13 0,-9 6-5 16,-9 3 15-16,-12 6-15 0,-8 3 17 0,-11 4 1 15,-8 1-10-15,-8 3 8 0,-6 2-8 16,-5 3 6-16,-4 3-7 0,-3 6 3 0,1 6-9 15,0 11-2-15,1 10-9 0,5 13-6 0,2 10-5 16,5 15-21-16,-2 2-36 0,16 25-101 16,-17-17-212-16,21 12-173 0,8 4 69 0,-4-22 506 15</inkml:trace>
  <inkml:trace contextRef="#ctx0" brushRef="#br1" timeOffset="136193.2185">2000 7453 1102 0,'4'-18'171'0,"-4"18"-130"15,-1-17-23-15,1 17-12 0,1-17 3 16,-1 17 3-16,0 0 6 0,4-18 7 16,-4 18 5-16,0 0-1 0,0 0-6 0,0 0-9 15,-20 18-13-15,20-18-2 0,-11 31-3 0,5-1 10 16,-2 9-1-16,-1 9 13 0,-2 6 16 0,3 8-17 16,-6-4 23-16,6 5-19 0,-8-5-7 0,3 4 6 15,-2-2-20-15,-1-1 9 0,3-1-15 0,-2-7 12 16,3-5-13-16,1-5 8 0,5-3-3 15,1-15-47-15,12 0-4 0,-7-23-54 0,26 15-84 16,-26-15-105-16,27-24-211 0,3 16 41 0,-12-26 466 16</inkml:trace>
  <inkml:trace contextRef="#ctx0" brushRef="#br1" timeOffset="136599.5226">2611 7684 962 0,'-8'-29'83'0,"12"4"-51"0,-1-8-20 16,3 4 14-16,-5-5 15 0,4 8-5 0,-8-3 2 16,2 6-6-16,-5-1 5 0,6 24-4 0,-16-33 2 15,16 33-12-15,-28-18-2 0,11 15 0 16,-4 1 4-16,2 7 1 0,-4 0 2 0,2 9 2 16,-7 2-7-16,4 9 3 0,-4 4-6 0,1 6 5 15,2 4-10-15,0 5 5 0,1 2 6 0,5 2-25 16,-2 2 22-16,5 0-23 0,2 0 0 15,1 1 10-15,5-1-14 0,1-2 8 0,4-4-9 16,2-4 7-16,5-3-8 0,0-8-2 0,5 1-26 16,-2-10-20-16,11 8-44 0,-18-28-41 15,36 39-79-15,-36-39-156 0,22 7-102 0,0 3 157 16,-22-10 319-16</inkml:trace>
  <inkml:trace contextRef="#ctx0" brushRef="#br1" timeOffset="136771.3577">2172 8079 1022 0,'-10'-17'323'0,"10"17"-232"0,-17-5-12 16,17 5-8-16,0 0-10 0,0 0-15 15,0 0-20-15,0 0-14 0,0 0-7 0,0 0-4 16,24-15 1-16,-24 15-3 0,38-21 2 0,-9 6-1 16,8-3-7-16,2-8-30 0,10 8-43 0,-6-16-50 15,19 24-115-15,-19-9-305 0,5-2 29 0,8 13 353 16</inkml:trace>
  <inkml:trace contextRef="#ctx0" brushRef="#br1" timeOffset="137443.3261">3359 7852 1281 0,'0'0'47'15,"-4"-21"-18"-15,4 21-13 0,4-20 2 16,-4 20-4-16,0 0-3 0,0 0-9 0,0 0-3 16,0 0 3-16,2 25 1 0,-2-5 7 0,-1 4-5 15,-3 6 11-15,-2 4-1 0,1 4 17 16,-3-4-2-16,3 3 9 0,-4-5-9 0,5-1 3 16,-3-7-9-16,4-1 1 0,3-23-12 0,0 29-2 15,0-29-8-15,0 0 0 0,13 20-3 0,-13-20 0 16,26 0 1-16,-9-5 2 0,3-5 1 0,2-4-3 15,1-5 5-15,4-4-7 0,0-3 5 0,2-3-3 16,-2-1 5-16,0-2-6 0,-2-3 6 0,-2 1-9 16,-2 3 6-16,-2 2-6 15,-3 5 7-15,-2 3-7 0,-14 21 5 0,17-28-5 16,-17 28 2-16,0 0-1 0,6-18 1 0,-6 18-1 16,0 0-1-16,0 0 0 0,0 0-1 0,0 0-2 15,0 0 1-15,-8 18 2 0,8-18 0 0,-2 28 5 16,0-6-3-16,-1 1 4 0,1 6-5 0,-1 1 6 15,2 0-8-15,0 3 8 0,1-3-7 0,0 0 8 16,0-2-4-16,2-2 4 0,2-5-2 16,2-1 7-16,-6-20-4 0,15 20 4 0,-15-20-2 15,0 0 3-15,24 0 7 0,-24 0-2 0,24-18 7 16,-24 18-4-16,32-37-1 0,-15 10-8 0,1-3 0 16,0-5-11-16,1-4 6 0,-2-1-9 15,0-1 4-15,-2 0-16 0,0 6-4 0,-4-1-17 16,1 7-3-16,-6-4-22 0,5 14-11 15,-11-11-14-15,0 30-48 0,10-36-46 0,-10 36-127 16,27-8-200-16,-27 8 94 0,0 0 414 0</inkml:trace>
  <inkml:trace contextRef="#ctx0" brushRef="#br1" timeOffset="137818.2432">4223 7913 1223 0,'-14'19'29'15,"14"-19"-18"-15,1 22-2 0,-1-22 12 0,0 0 15 16,28 18 3-16,-28-18 0 0,28-7-4 0,-11-5-15 16,5 1-4-16,0-5 0 0,3-1-6 15,-2-2 5-15,0-2-9 0,-2 0 0 0,-1-2-7 16,-3 0 10-16,-2-2-3 0,-1 0 8 0,-1 1-6 15,-7 2 1-15,-2 4 8 0,-4 18-35 0,-11-23 36 16,11 23-36-16,-26-12 20 0,9 11 0 0,-2 2 0 16,-5 5 24-16,1 4-33 0,-5 4 41 15,1 7-31-15,-4 0 15 0,3 7 7 16,-1 1-7-16,5 5 9 0,-2 1-11 0,7 4 6 16,-1-2-7-16,5 3 7 0,4-2-10 0,3-4 5 15,6-8-12-15,4-3 2 0,6-6-9 0,-8-17 2 16,30 24-3-16,-7-18-3 0,5-1-10 0,5-6-12 15,7 2-32-15,-5-12-35 0,18 13-53 0,-16-23-83 16,25 14-146-16,-3-2-142 0,-8-14 164 0,17 19 355 16</inkml:trace>
  <inkml:trace contextRef="#ctx0" brushRef="#br1" timeOffset="138552.6253">5815 7753 963 0,'0'0'70'0,"-18"-14"-8"0,18 14 10 0,-19-17-9 15,19 17-6-15,-24-17-4 0,24 17-17 16,-28-12 8-16,10 8-18 0,18 4-20 0,-34 1 9 16,34-1-8-16,-35 12 24 0,18 1 5 15,-5-1-2-15,3 7 4 0,-5-1-4 0,5 8 3 16,-4-3-5-16,3 2 3 0,1-1-13 0,2 3 5 15,2-3-14-15,3 1 3 0,2-1-9 0,6-2 1 16,2-2-5-16,2-3 2 0,0-17-6 0,13 25 4 16,-13-25-3-16,29 19 1 0,-10-11 0 0,5-5-1 15,1 0 0-15,2-5 0 0,1-2-1 16,0-2 0-16,1-5 1 0,0-3-2 0,-1-3 3 16,0-2-5-16,-3-3 6 0,0-2-3 0,-5-4 3 15,0 0-3-15,-2-1 5 0,-3 0-7 16,-2 0 6-16,-2 2-6 0,-1 0 7 0,-3 5-4 15,-2 3 4-15,-5 19-3 0,0-26 3 0,0 26-1 16,0 0 2-16,0 0 0 0,-17-10 0 0,17 10-3 16,0 0-3-16,-16 18 0 0,16-18-3 15,-13 36 4-15,3-7-3 0,1 4 6 0,0 2-8 16,1 1 9-16,2-1-8 0,3-1 7 0,1-4-11 16,2-6-4-16,8-2-17 0,-8-22-13 0,23 24-21 15,-23-24-14-15,36 6-14 0,-17-17-11 0,13 9-21 16,-11-20-31-16,14 15-33 0,-12-17-29 0,10 6-45 15,3 9-105-15,-17-22 221 0,19 24 145 16</inkml:trace>
  <inkml:trace contextRef="#ctx0" brushRef="#br1" timeOffset="138849.5088">6217 7803 570 0,'0'0'144'0,"-17"8"-17"16,17-8-12-16,-14 17-15 0,12 0-23 0,2-17-13 15,-12 30-2-15,4-13-16 0,7 8 1 0,-5-4-2 16,6 6-3-16,-5-5-1 0,5 4-3 15,-2-5-15-15,3 1 10 0,-1-22-8 0,2 31 4 16,-2-31-15-16,5 17-10 0,-5-17-3 0,0 0 3 16,0 0 4-16,18 8 7 0,-18-8 6 15,0 0 1-15,14-24 2 0,-14 24-9 0,14-37-1 16,-5 11-12-16,1-1 1 0,-2-4-5 0,-1 1 5 16,0 1-6-16,-3 4 9 0,1 0-4 0,-1 4 7 15,0 0-4-15,-2-1 4 0,0 3-6 16,1 1 1-16,-1 0-4 0,-2 18 2 0,5-29-7 15,-5 29 0-15,7-21-8 0,-7 21-8 0,0 0 2 16,21-9-25-16,-21 9 2 0,20 3-28 0,-20-3-15 16,28 7-34-16,-28-7-49 0,30 9-54 0,-30-9-75 15,22-6-148-15,7 19 188 0,-29-13 257 0</inkml:trace>
  <inkml:trace contextRef="#ctx0" brushRef="#br1" timeOffset="139228.5162">6622 7799 1494 0,'-26'22'55'0,"26"-22"-10"0,-13 19 2 16,13-19 3-16,0 0-11 0,0 25-12 0,0-25-14 16,6 16 3-16,-6-16-5 0,0 0 2 0,24 19-1 15,-24-19-3-15,30 6 0 0,-6-8 8 0,1-2-1 16,5-4-2-16,0-4-2 0,-1-1-11 0,1-3 1 15,-1-2-9-15,3-4 5 0,-2 1-5 16,0-4 4-16,-4 1-2 0,-4 0 2 0,-3 1 7 16,-6 2-28-16,-5 3 30 0,-3 1-26 15,-5 17 16-15,-2-25-1 0,2 25-4 0,-22-19-3 16,4 13 0-16,-3 3 3 0,-2 3 2 0,-3 5 4 16,-3 3 3-16,-1 5 3 0,-1 5 7 0,-1 2 20 15,0 8-23-15,2 2 28 0,0 7-24 0,1 1 7 16,6 3 8-16,2 1-9 0,6 0 5 0,4-2-13 15,3-3 2-15,7-4-10 0,4-5 2 0,6-6-6 16,6-6 3-16,7-2-3 0,7-7 4 0,6-5-2 16,9-4-9-16,7-5-17 0,5-9-27 15,13 3-61-15,-11-26-101 0,29 8-328 0,-14-6-51 16,2-4 180-16</inkml:trace>
  <inkml:trace contextRef="#ctx0" brushRef="#br1" timeOffset="139833.9798">8487 7463 1083 0,'0'0'49'0,"-29"-19"-2"0,29 19 1 15,-23-23-1-15,23 23-8 0,-22-26-27 0,22 26-10 0,-27-31 9 16,27 31 4-16,-30-33 11 0,30 33 3 0,-33-31 6 16,33 31-2-16,-35-21 7 0,35 21 0 15,-37-7 1-15,37 7-6 0,-31 12-6 16,16 5-3-16,-3 4-6 0,2 6 5 0,-2 7-7 16,3 7 6-16,-2 8-13 0,1 5 7 0,-1 7 2 15,1 4-23-15,2 0 18 0,0 2-22 0,1-4 1 16,2-2 12-16,4-4-14 0,3-6 6 0,5-4-20 15,3-9-19-15,8 0-40 0,-6-15-22 16,16 11-60-16,-22-34-40 0,37 30-89 0,-14-18-206 16,-23-12 85-16,46 3 412 0</inkml:trace>
  <inkml:trace contextRef="#ctx0" brushRef="#br1" timeOffset="140037.9915">7881 7879 1668 0,'0'0'58'16,"0"0"-41"-16,0 0-14 0,0 0-1 0,30-5 2 15,-8-1 2-15,4-1-2 0,3-2 0 0,4 1-4 16,1-2 0-16,3-1-11 0,1 3-19 0,-3-5-23 16,10 7-20-16,-10-9-14 0,12 11-4 0,-10-8-10 15,8 14-14-15,-11-12-14 0,11 14-31 16,-11-9-4-16,6 6-75 0,3 11-92 0,-16-20 150 15,19 23 181-15</inkml:trace>
  <inkml:trace contextRef="#ctx0" brushRef="#br1" timeOffset="140452.7776">8806 7748 722 0,'-32'10'249'0,"32"-10"-183"16,-29-4-6-16,11-2 22 0,18 6-2 0,-36 2-10 15,36-2-16-15,-40 4-7 0,20 4 2 0,-7-6-1 16,7 7-1-16,-6-5-4 0,5 9 3 0,-5-1-5 15,6 6 0-15,-3-1-8 0,3 6-2 0,-2 0-8 16,3 4 3-16,-1 3-8 0,5 2 5 0,-1 0-10 16,5-2 2-16,1-4-9 0,4-3 0 15,4-4-6-15,2-19 0 0,6 23-1 0,-6-23 0 16,23 12 1-16,-23-12 0 0,33 0 2 0,-13-6 1 16,5-6 0-16,4-5-1 0,1-6 1 0,4-6-5 15,0-7 6-15,4-1-6 0,-2-4 7 16,0 2-6-16,-3 3 6 0,-5 2-8 0,-4 4 7 15,-5 2-7-15,-3 5 7 0,-4 2-5 0,-3 5 4 16,-9 16-2-16,8-21 2 0,-8 21-2 16,0 0 2-16,0 0-1 0,0 0-4 0,-23 2-4 15,23-2-4-15,-19 25 0 0,7-4-1 0,-2 7 8 16,0 5-3-16,0 1 8 0,2 3-9 0,2-1 5 16,4 3-11-16,1-1 0 0,5-5-12 0,3-5-3 15,5-3-18-15,-8-25-11 0,32 29-16 0,-32-29-45 16,49 9 6-16,-25-15 22 0,16 1-1 0,-7-12 13 15,11 4-127-15,-8-17-46 16,7 8 32-16,-6-9 24 0,-5-10 8 0,12 20 71 16,-24-23 116-16</inkml:trace>
  <inkml:trace contextRef="#ctx0" brushRef="#br1" timeOffset="140739.7747">9229 7722 640 0,'-21'-12'178'0,"21"12"-56"0,-23 5-10 0,23-5-35 15,-24 15-4-15,24-15-9 0,-26 29-3 0,17-7 3 16,-6-3-5-16,6 9 2 15,-4-4-14-15,6 7-1 0,-4-6-13 0,6 4 0 16,-2-4-9-16,5 1 3 0,1-4-7 0,1-2 3 16,0-20-6-16,4 27-2 0,-4-27-5 0,0 0-2 15,12 17-3-15,-12-17 2 0,0 0-1 0,0 0 0 16,0 0 6-16,18-9 0 0,-18 9 3 0,9-18-3 16,-9 18 3-16,11-29-4 0,-5 7 4 0,2 1-3 15,0-4 6-15,1 1-3 0,0 1 5 16,1 1-5-16,-1 1 1 0,2-1-5 0,0-2-1 15,3 0-10-15,-1-2 0 0,4-2 0 0,2 2-2 16,5-2 4-16,0 0-9 0,3 3 11 16,1 2-14-16,-2 1-10 0,2 7-11 0,-2 2-10 15,3 8-10-15,-2-2-19 0,8 13-45 0,-13-14-50 16,21 26-110-16,-23-11-252 0,8-2 26 16,10 12 264-16</inkml:trace>
  <inkml:trace contextRef="#ctx0" brushRef="#br1" timeOffset="141520.9484">10609 7635 733 0,'0'0'208'0,"-25"-15"-150"0,25 15 4 0,-23-9-13 16,23 9 19-16,-30-3-13 0,30 3-9 15,-34 4-2-15,17 3 0 0,-6-3-9 0,4 7-2 16,-6-3 15-16,6 8-33 0,-5-2 39 0,3 7-29 16,-3-3 15-16,5 7 7 0,-4-3-6 0,7 6 2 15,-3-3-10-15,6 2 2 0,0-4-13 16,6 0 0-16,2-4-12 0,4-2 0 0,1-17-9 15,12 27 1-15,-12-27-2 0,29 17 2 0,-8-15-2 16,5-4 2-16,3-4 0 0,1-6-2 0,3-3 3 16,1-3-5-16,1-3 6 0,2-2-6 0,-1-4 6 15,0-1-6-15,-4-2 5 0,-1-1-6 0,-3 1 6 16,-4 2 9-16,-3 2-26 16,-3 0 26-16,-3 2-26 0,-4 3 11 0,-3 1 6 15,-8 20-5-15,9-29 5 0,-9 29-3 0,-3-18 2 16,3 18-2-16,0 0-1 0,-17-3 0 0,17 3-2 15,-17 15 1-15,17-15-3 0,-19 36 6 0,9-7-5 16,-1 3-7-16,1 1 25 0,1 5-24 0,1-2 23 16,1 3-9-16,3-3-9 0,3-2 7 0,4-4-16 15,1-6-1-15,7 1-21 0,-1-8-12 16,10 2-15-16,-20-19-3 0,43 19-2 0,-20-24 1 16,13 4-3-16,-6-14-22 0,11 8-41 0,-10-15-53 15,11 5-69-15,-5-2-101 0,-9-14-18 16,17 17 330-16</inkml:trace>
  <inkml:trace contextRef="#ctx0" brushRef="#br1" timeOffset="141974.0921">11227 7675 401 0,'0'0'200'0,"6"-21"-11"0,-6 21-9 16,0 0-30-16,-27-22-59 0,27 22-6 15,-24-3-34-15,24 3 9 0,-26 2-8 0,26-2-10 16,-20 12-7-16,20-12 2 0,-18 21 17 0,10-4-34 16,-3 0 31-16,4 6-34 0,-1-2 8 0,3 7 4 15,-3-2-9-15,5 0 4 0,-1 0-9 0,2-1 3 16,2-3-8-16,1-2 3 0,1-3-8 0,-2-17 0 15,11 28-5-15,-11-28 2 0,16 17-3 16,-16-17 2-16,21 1-2 0,-21-1 2 16,30-14 2-16,-12-1-1 0,1-2 1 0,0-5-5 15,0-2 5-15,2-2-6 0,1-1 6 0,-1-2-6 16,-3 2 7-16,-2 2-8 0,-3 2 6 0,-3 3-5 16,-3 1-13-16,-7 19 28 0,11-29-28 0,-11 29 29 15,0 0-14-15,5-18 1 0,-5 18-1 0,0 0-1 16,0 0-2-16,0 0 1 0,-9 20 15 15,9-20-27-15,-6 33 31 0,0-8-28 0,3 1 10 16,0 2 5-16,2 1-5 0,1-2 5 0,0-1-5 16,2 0 7-16,2-6-4 0,2 0 4 0,-6-20-3 15,16 25 2-15,-16-25 2 0,22 13 1 0,-22-13 4 16,27 0 1-16,-27 0 2 0,30-15 0 16,-13 2-2-16,0-3-6 0,1-3-1 0,-3-1-6 15,0-3 3-15,-3 0-4 0,-1-1 5 16,-2 1-4-16,0 1 3 0,-2 1-4 0,-1 1 3 15,-2 0-8-15,0 4-17 0,-2-3 19 0,-2 19-35 16,8-33 20-16,-8 33-23 0,14-34-14 0,-14 34-21 16,14-34-24-16,3 27-36 0,-14-15-50 0,20 21-60 15,-23 1-170-15,19-16-8 0,7 26 246 0</inkml:trace>
  <inkml:trace contextRef="#ctx0" brushRef="#br1" timeOffset="142911.5869">12020 7653 1025 0,'0'0'98'0,"0"0"-8"16,-28-24-21-16,28 24 14 0,0 0-26 0,-16-22-23 16,16 22-1-16,-14-17-3 0,14 17 3 0,-17-13-1 15,17 13-1-15,-19-6-4 0,19 6-1 0,-20 2-4 16,20-2-5-16,-26 16 1 0,26-16-2 0,-28 31 7 15,13-10 17-15,1 5-30 0,-4 1 27 0,2 6-27 16,0-3 7-16,3 1 5 0,3-2-8 16,4-3 2-16,2-4-11 0,5-4 2 15,-1-18-7-15,14 21 3 0,-14-21-2 0,27 11 1 16,-9-11 2-16,2-3-1 0,5-6 0 0,-1-2-2 16,4-2 1-16,1-4-4 0,2-3 4 0,2-3-5 15,-2-3 6-15,1 1-6 0,-3-1 5 0,0 1-6 16,-5 1-14-16,-4 1 26 0,-2 2-26 0,-6 3 27 15,-12 18-9-15,16-26-2 0,-16 26 4 16,0 0-1-16,-4-20 1 0,4 20 0 0,0 0 1 16,-19-2-3-16,19 2 0 0,-21 12 0 0,21-12-2 15,-26 28 3-15,11-11-1 0,-1 3-10 0,2 3 26 16,0 1-24-16,2 3 24 0,2 0-13 16,2 0-5-16,3-1 3 0,4-3-3 0,2-3 3 15,4-2-6-15,-5-18-3 0,20 28-11 0,-20-28-5 16,30 18-5-16,-13-13 2 0,6 0-2 15,-3-6-4-15,6 0-10 0,-4-9-16 0,8 5-12 16,-5-13-13-16,10 7-9 0,-11-14-15 0,13 9 0 16,-12-14 0-16,8 7 30 0,-9-7 27 0,2 3 30 15,-4 2 31-15,-5-1 10 0,-1 6 22 0,-8-3-1 16,-8 23 40-16,5-31-1 0,-5 31 21 0,-6-21-13 16,6 21-21-16,0 0-19 0,-22-16-10 15,22 16-4-15,-19-1-3 0,19 1-2 0,-20 8-1 16,20-8-4-16,-17 21 1 0,17-21-4 15,-14 31 3-15,6-12 13 0,5 4-34 0,-2 2 26 16,4 2-29-16,-2-1 8 0,3 0 8 0,1 0-5 16,1-3 4-16,1-4-5 0,-3-19 0 0,11 26-7 15,-11-26 1-15,18 12-4 0,-18-12 3 0,23 1 2 16,-23-1 3-16,30-10 2 0,-13 1-2 16,0-7 2-16,1-5-6 0,3-3 2 0,2-5-7 15,1-1 3-15,0-3-5 0,2 2-11 0,-3 0 24 16,0 2-23-16,-3 3 22 0,-5 2-10 0,0 3-7 15,-4 4 1-15,-11 17-8 0,15-25 3 0,-15 25-1 16,0 0 1-16,0 0 3 0,0 0-2 16,0 0 0-16,-15 30-2 0,5-6 5 0,-2 8-3 15,-3 5-4-15,1 5 26 0,-2 6-22 16,-2 4 23-16,1 2-7 0,1 8-39 0,-2-1 13 16,1 5-13-16,-2-1 15 0,2-2 13 0,0-4 15 15,-1-3 5-15,2-5-18 0,-1-9 29 0,5-5-28 16,0-8 10-16,3-2-3 0,1-6-8 0,2-4 7 15,6-17-1-15,-10 20 9 0,10-20 5 0,0 0 2 16,0 0-1-16,0 0-2 0,-13-20 0 16,12 1-1-16,-1-6 7 0,4-3-4 0,-1-4 4 15,4-5-12-15,1-4-5 0,1-2 20 16,3-5-20-16,1 1 19 0,1-2-9 0,4-1-9 16,1-2 1-16,3 2-6 0,3 6 0 0,-1 3 0 15,3 6 0-15,-2 4 0 0,0 6-10 0,-2 1-37 16,4 9-37-16,-13-11-89 0,22 12-400 0,-34 14-24 15,33-27 35-15</inkml:trace>
  <inkml:trace contextRef="#ctx0" brushRef="#br1" timeOffset="202264.6153">13107 7921 1091 0,'-1'-17'188'15,"1"17"-92"-15,0 0-37 0,0 0-7 0,7-20 3 16,-7 20-4-16,9-19-7 0,-9 19-17 0,12-19-12 16,-12 19-11-16,0 0-4 0,0 0-5 0,0 0-1 15,0 0-3-15,17 11-10 0,-20 7-10 0,3 15-22 16,-9 0-7-16,3 15-29 0,-11-8-10 0,8 8-19 16,-12-11-3-16,15 3-40 0,-5-13-132 15,11-27-82-15,4 37 111 0</inkml:trace>
  <inkml:trace contextRef="#ctx0" brushRef="#br1" timeOffset="202873.9769">13703 7528 1437 0,'-22'5'32'0,"22"-5"-18"0,0 0-12 16,0 0-2-16,0 0 0 0,-14 17 1 0,14-17 3 15,-9 32 8-15,2-12 1 0,1 5 11 0,-4-2 17 16,4 3-33-16,0-4 31 0,2-1-38 0,2-4 10 16,2 0 1-16,0-17-8 0,7 23 3 0,-7-23-8 15,0 0 1-15,26 20-1 0,-26-20 1 16,29 4 0-16,-11-4 0 0,1-3 0 0,3-1-1 16,-2-2 2-16,-1-1-2 0,1-2 2 0,-1 0-3 15,-1-1 3-15,-18 10-3 0,31-23 3 0,-31 23-4 16,24-27 0-16,-24 27 10 0,22-26-37 0,-22 26 35 15,16-26-36-15,-16 26 21 0,7-20 4 0,-7 20-1 16,0 0 5-16,1-18 2 0,-1 18 1 0,0 0-1 16,0 0-2-16,0 0-2 0,0 0-1 0,-18 19 4 15,18-19 21-15,-10 32-32 0,4-13 34 0,3 4-31 16,0 1 10-16,3 0 9 0,1-1-7 0,3-2 5 16,3-2-6-16,3-2 2 0,-10-17-4 15,29 22 3-15,-10-16-2 0,1-4 3 0,2-3 0 16,2-1 2-16,-1-7 6 0,4-2-1 0,-2-6 5 15,0 0-4-15,-2-4 1 0,-2-1-7 0,-3-2 3 16,-3 0-8-16,-2-2-18 0,-3 2 30 0,-4-1-33 16,-4 0 25-16,0 4-24 0,-6-5-22 0,4 26-20 15,-11-40-30-15,11 40-43 0,-16-29-31 0,16 29-42 16,0 0-149-16,-31-15-33 0,31 15 158 0</inkml:trace>
  <inkml:trace contextRef="#ctx0" brushRef="#br1" timeOffset="203264.6176">14456 7776 1317 0,'-26'24'90'0,"26"-24"-49"0,3 20-28 0,-3-20 1 15,18 7 14-15,0-3 6 0,-18-4 8 0,38-9-7 16,-17 0-13-16,5-1-4 0,4-3-4 0,0-1-3 16,-1-3 4-16,0-3-10 0,-1-2 4 0,0-2 10 15,-2 0-33-15,-2-1 30 0,-3 1-31 16,-5 1 15-16,-5 1 6 0,-5 2-5 0,-6 3 6 16,0 17-2-16,-13-27 6 0,13 27-2 0,-35-18 3 15,11 15-3-15,-7 3 2 0,-1 6-1 0,-6 5 4 16,-1 7 7-16,-4 2-3 0,5 9 6 0,-3 2-8 15,5 4-9-15,1 2 24 0,4 5-23 0,4 0 21 16,4 2-11-16,4-1-10 0,4-5 3 0,7-4-9 16,7-2 0-16,9-7-7 0,10-4 1 0,10-6-4 15,8-6-2-15,9-6-11 0,8-5-9 0,12-2-18 16,0-13-31-16,19 10-50 0,-15-24-108 0,26 9-333 16,-7 0 30-16,-2-6 218 0</inkml:trace>
  <inkml:trace contextRef="#ctx0" brushRef="#br1" timeOffset="203874.0519">15943 7614 1382 0,'-24'-6'56'0,"24"6"-44"0,-33-13-4 15,33 13 8-15,-30-6 10 0,30 6 5 0,-36 5 1 16,18 4-4-16,-7 0-6 0,1 5 0 16,-4 2 16-16,3 5-31 0,-2-1 37 0,3 6-29 15,0-5 10-15,4 5 5 0,2-3-12 0,4 0 2 16,3-3-11-16,5 0 0 0,5-2-7 0,1-18 0 15,9 28-3-15,-9-28 1 0,24 21-3 0,-6-13 3 16,4-4-1-16,5-2 2 0,1-4 0 0,2-2-1 16,4-4 1-16,2 0-3 0,0-3 3 15,1-2-2-15,-2-2 2 0,-1-2-3 0,-1-2 5 16,-3-3-5-16,-3-1 6 0,-3 0-6 0,-3 0 5 16,-5 1-6-16,-4 2-14 0,-4 3 31 15,-3-1-29-15,-5 18 30 0,0-28-12 0,0 28-2 16,-8-21 2-16,8 21-2 0,0 0 2 0,-19-14-4 15,19 14 1-15,0 0-1 0,-20 8-3 0,20-8 4 16,-12 23-4-16,6-6-11 0,1 3 29 16,1 3-27-16,3 2 28 0,1 0-21 0,3 2-14 15,1-5-12-15,7 3-29 0,-11-25-18 0,29 35-39 16,-29-35-48-16,48 16-92 0,-22-16-228 0,7-10 24 16,11 7 300-16</inkml:trace>
  <inkml:trace contextRef="#ctx0" brushRef="#br1" timeOffset="204077.1567">16698 7041 1179 0,'-22'39'361'0,"-4"-14"-335"0,-1 10-1 0,-2 5-7 16,3 8 12-16,-2 3-16 0,2 5 3 0,-1-1-18 15,0 2 11-15,4-3-13 0,5-6 12 16,5-3-15-16,6-7-8 0,10-4 14 0,1-7-56 15,15-1 9-15,-19-26-78 0,50 37-67 0,-30-36-50 16,17 1-244-16,5 9 81 0,-13-19 294 0</inkml:trace>
  <inkml:trace contextRef="#ctx0" brushRef="#br1" timeOffset="204374.0443">16891 7457 1467 0,'-28'-4'73'0,"9"12"-14"16,-5-7-2-16,24-1-4 0,-34 20-17 0,34-20-12 16,-30 29-9-16,30-29-2 0,-25 32-7 0,25-32 0 15,-11 28-7-15,11-28 1 0,4 21-2 16,-4-21 2-16,18 21-1 0,-18-21 1 0,27 17-1 16,-27-17 1-16,29 16-1 0,-29-16 3 0,33 12-3 15,-33-12-12-15,30 9 34 0,-30-9-34 16,22 13 33-16,-22-13-19 0,0 0-2 0,0 0 3 15,17 22-2-15,-17-22 1 0,-2 17 0 0,2-17 0 16,-11 23-5-16,11-23 2 0,-21 29-8 0,21-29 1 16,-31 33-3-16,31-33 2 0,-31 32-5 15,31-32-3-15,-19 24-17 0,19-24-20 0,0 0-40 16,0 0-66-16,2 18-127 0,-2-18-213 0,17-11 25 16,5 12 344-16</inkml:trace>
  <inkml:trace contextRef="#ctx0" brushRef="#br1" timeOffset="204677.2705">17378 7381 1575 0,'-22'19'33'0,"-3"-2"-13"0,0 6 10 0,-1 0 1 15,1 7 7-15,-4-1-9 0,2 8 4 0,-1-2-11 16,4 5-2-16,1-5 21 0,5 1-25 15,4-7 22-15,7-1-25 0,5-5-13 16,8-4 2-16,-6-19-5 0,28 28 3 0,-5-20-2 16,5-5 2-16,6-7 1 0,5-4-2 0,6-7 3 15,3-4-4-15,3-5 4 0,3-4-6 0,-2-2-14 16,1-3 25-16,-8-1-24 0,-5 3 25 0,-7-1-4 16,-9 6-7-16,-7 4 5 0,-7 2-5 0,-10 20 0 15,-3-29-11-15,3 29-11 0,-25-19-23 0,8 20-42 16,-16-9-37-16,10 21-33 0,-22-13-18 15,14 24-30-15,-16-8-76 0,1 1-125 0,14 17 42 16,-13-18 367-16</inkml:trace>
  <inkml:trace contextRef="#ctx0" brushRef="#br1" timeOffset="205318.2608">15937 8331 1351 0,'18'9'80'16,"-18"-9"-13"-16,34 1 9 0,-7-7-7 15,16 4-10-15,7-14-30 0,12 1 25 0,7-5-37 16,10-1 24-16,4 1-21 0,7-1-15 0,-2 1 2 16,2 1-8-16,-1 2 4 0,0 2-5 0,-6 1 3 15,-1 2-5-15,-6 5-5 0,-7 1-4 0,-3 5-7 16,-12-2-10-16,-2 8-18 0,-12-6-20 15,3 12-34-15,-19-13-52 0,13 20-81 0,-37-18-255 16,32 17 24-16,-9 0 230 0</inkml:trace>
  <inkml:trace contextRef="#ctx0" brushRef="#br1" timeOffset="205970.1727">18915 7401 779 0,'0'0'3'0,"25"-18"15"0,-25 18 17 16,0 0 25-16,18-5 35 0,-18 5 4 0,0 0-13 16,0 0-22-16,-22 20-28 0,5-8-15 0,0 7 8 15,-7-3 6-15,2 9 13 0,-7-4 2 0,4 7 10 16,-8-7-6-16,10 8 1 0,-5-7-13 15,9 4-3-15,1-6-15 0,5 1-18 0,4-4 24 16,9-17-36-16,-9 27 27 0,9-27-20 0,9 21-3 16,-9-21 3-16,25 18-3 0,-5-9 2 0,2-5-3 15,4 0 2-15,1-1 0 0,1-2 1 0,0-1-1 16,-1 0 2-16,-3 1-2 0,-2 1 1 16,-5 1 1-16,-17-3 0 0,21 8 0 0,-21-8 2 15,0 0-3-15,3 27 3 0,-3-27-3 16,-13 33 0-16,1-14-8 0,-6 3-2 0,-2 2-9 15,-4 0 4-15,0 4-5 0,-2-4 7 0,5 0-14 16,-2-7-8-16,11 2-33 0,-5-15-38 0,17-4-83 16,0 0-123-16,0 0-172 0,0 0 34 0,17-18 423 15</inkml:trace>
  <inkml:trace contextRef="#ctx0" brushRef="#br1" timeOffset="206360.7811">19148 7688 1321 0,'-25'16'192'0,"25"-16"-167"0,-17 17-19 15,17-17-1-15,0 0 0 0,0 0 5 16,26 17 7-16,-7-15 7 0,4-4-1 0,8 0 5 16,3-5-5-16,5 1-7 0,1-6 2 0,2 1-12 15,0-1-24-15,-1-1 36 0,-3-1-30 0,-2 2 35 16,-5-3-7-16,-3 1-6 0,-5-3 5 0,-4 2-3 15,-5-2 6-15,-14 17-3 0,14-29 4 0,-14 29-4 16,-1-29 1-16,1 29-5 0,-17-29-2 0,17 29-5 16,-32-23 0-16,10 14-3 15,-2 3 2-15,-3 4-1 0,-2 4 2 0,-1 5 1 16,-1 4 2-16,1 5 4 0,-2 6-1 0,2 4 4 16,0 6-6-16,2 2 5 0,0 1 10 0,3 3-20 15,5 0 21-15,3 1-21 0,3-4 2 0,7-6 2 16,7-3-8-16,5-5 1 0,7-4-3 0,7-3 2 15,9-4-5-15,6-5-5 0,9-5-11 16,3-5-15-16,9-1-20 0,0-10-34 0,14 11-78 16,-17-22-58-16,27 17-217 0,-15-7-86 0,-8-7 93 15,8 17 437-15</inkml:trace>
  <inkml:trace contextRef="#ctx0" brushRef="#br1" timeOffset="206907.7113">19879 7686 832 0,'0'0'83'15,"0"0"-11"-15,24 18 12 0,-24-18 31 0,19 2-17 16,-19-2 5-16,31-1-15 0,-14-8-12 0,12 8-8 15,-5-10-30-15,10 7 28 0,-2-7-46 16,2 1 21-16,1-1-22 0,0 1-13 0,1-1-1 16,-5 2-4-16,-1-2 3 0,-5 0-4 0,-3 1 2 15,-4 1-2-15,-18 9 3 0,25-15-1 16,-25 15 3-16,0 0-1 0,4-24 0 0,-4 24-3 16,-9-19-3-16,9 19-8 0,-26-22-5 0,4 11-4 15,-2 4 4-15,-4 1 5 0,-5 4 6 0,-3 4 7 16,-2 3 3-16,-2 2 5 0,1 2 3 0,-2 5 5 15,0-1-1-15,7 6 5 0,0 2 0 0,8 4 4 16,2 1-7-16,6 0-11 0,6 1 18 0,4 0-29 16,4 0 22-16,5 0-15 0,5-2-5 15,5-2 3-15,6-3-4 0,5-5 2 0,5-1-3 16,6-6 0-16,4-2-10 0,6-5-11 16,4 1-16-16,2-7-28 0,11 5-45 0,-11-22-91 15,26 9-357-15,-16-2 8 0,0-2 134 0</inkml:trace>
  <inkml:trace contextRef="#ctx0" brushRef="#br1" timeOffset="207610.8322">21753 7556 860 0,'12'-26'217'0,"-12"26"-129"0,0 0-6 0,0 0-7 16,-15-20-13-16,15 20-9 0,-21-7-16 0,21 7-8 16,-36-1-3-16,15 3 0 0,-5 2 0 0,-1 4 5 15,-6-1 3-15,3 8 4 0,-7-2-1 16,5 5-1-16,-2 1-10 0,3 2-1 0,2 0-6 16,2 3-10-16,1-1 26 0,4 2-28 15,1 0 21-15,3-1-14 0,4-2-7 0,3-2 3 16,7-2-6-16,4-18 3 0,5 29-6 0,-5-29 1 15,24 18-1-15,-5-13 0 0,4-2 1 0,4-4-2 16,2-6 2-16,4-2-2 0,2-8 3 0,4-2-4 16,0-7 4-16,0-3-5 0,0-1 5 15,-5-2 7-15,-2 2-24 0,-4 2 24 0,-3 2-25 16,-5 2 14-16,-4 3 4 0,-4 4-3 0,-12 17 4 16,13-20-3-16,-13 20 3 0,0 0 1 0,0 0 4 15,0 0-2-15,0 0 0 0,0 0-2 16,0 0-6-16,-4 32 3 0,1-4-5 0,1 5-7 15,0 3 23-15,-1 1-21 0,2 0 21 16,1-2-11-16,4-3-13 0,2-5-3 0,5-2-18 16,-11-25-16-16,39 33-37 0,-20-33-45 0,27 15-132 15,-11-23-307-15,10-3 20 0,7 2 244 0</inkml:trace>
  <inkml:trace contextRef="#ctx0" brushRef="#br1" timeOffset="208157.719">22223 7492 1130 0,'0'0'249'0,"0"0"-166"15,0 0-32-15,0 0-18 0,-18 9-16 0,18-9-5 16,-16 30-5-16,6-11 6 0,-3 2 1 0,1 5 10 15,-3 0 17-15,3 3-29 0,-2-3 30 0,0 5-30 16,1-7 10-16,3 1 8 0,0-7-9 0,4 0 2 16,6-18-8-16,-6 20-4 0,6-20-7 0,0 0-1 15,0 0-3-15,0 0 1 0,17 5 3 16,-17-5 4-16,25-20 5 0,-6 5-1 0,2-7 2 16,2-6-10-16,2-2-12 0,2-2 22 0,-1-2-23 15,-1 4 23-15,-1 1-7 0,-2 3-4 16,-2 1 6-16,-2 6-2 0,-1 2 3 0,-17 17-3 15,26-22 1-15,-26 22-2 0,17-8-1 0,-17 8-2 16,0 0 1-16,0 0-1 0,19 16-1 0,-19-16 1 16,10 27-2-16,-7-7 1 0,1 1-4 15,-3 4 4-15,-1 1-7 0,0 1-11 0,-1 1 18 16,-1-2-31-16,2 1 14 0,-3-5-23 0,7 3-45 16,-4-25-44-16,12 36-62 0,-12-36-154 0,0 0-206 15,26 10 66-15,-26-10 343 0</inkml:trace>
  <inkml:trace contextRef="#ctx0" brushRef="#br1" timeOffset="208962.8663">1839 9047 1038 0,'0'0'138'0,"0"0"-25"0,0 0-34 0,0 0-10 16,0 0-7-16,0 0-12 0,0 0-19 0,0 0-11 16,-13 18-13-16,10-1-3 0,-2 5-7 15,-1 7 7-15,0 5-7 0,-3 4 8 0,1 3-9 16,-2 0 9-16,0-1-11 0,-1 0 7 15,3-4-13-15,-1-3 4 0,3-4-14 0,-1-10-4 16,8-1-26-16,-1-18-26 0,0 0-24 0,0 0-56 16,0 0-57-16,21-6-209 0,-18-22-11 0,19 12 358 15</inkml:trace>
  <inkml:trace contextRef="#ctx0" brushRef="#br1" timeOffset="209131.5183">1825 8774 1324 0,'-25'-2'138'0,"25"2"-75"16,-17 4-23-16,17-4-20 0,0 0-11 0,0 0-4 16,0 0-5-16,0 0-12 0,0 0-22 0,0 0-18 15,0 0-17-15,0 0-12 0,0 0-16 16,0 0-36-16,15 27-53 0,-15-27-131 0,0 0-104 16,30 27 225-16</inkml:trace>
  <inkml:trace contextRef="#ctx0" brushRef="#br1" timeOffset="209593.0188">1974 9242 696 0,'0'21'196'0,"3"-5"-73"0,-3-16-43 16,0 0-22-16,0 0-14 0,0 17-7 0,0-17 0 15,0 0-13-15,0 0-4 0,0 0 6 0,0 0 3 16,0 0 15-16,0 0 6 0,16-21-5 16,-16 21-2-16,12-29-20 0,-3 8-7 0,0-1-11 15,2-2 1-15,1-2-8 0,1 0 4 0,0 1-6 16,0 1 7-16,0 2-6 0,0 1 6 0,-1 2-5 15,-12 19 4-15,21-29-4 0,-21 29 4 0,17-18-3 16,-17 18 2-16,0 0-2 0,17-11 2 16,-17 11-1-16,0 0 1 0,0 0 2 0,0 0 1 15,0 0 4-15,11 20-2 0,-11-20 2 0,1 27-5 16,-3-10 2-16,-1 2-4 0,1 3 6 0,-2 1-5 16,0 0 6-16,2-1-3 0,1-2 5 15,1-3-6-15,0-17 3 0,3 27-6 0,-3-27 1 16,0 0-3-16,19 19 1 0,-19-19-1 0,22 1 2 15,-22-1 1-15,30-12 0 0,-13-1 7 16,2-4-2-16,1-3 6 0,4-5-4 0,-2-2 2 16,2-3-8-16,0 0 4 0,-1 0-7 0,-3 2 5 15,-1 0-6-15,-4 4-9 0,0 4 27 0,-5 3-28 16,-10 17 32-16,15-17-17 0,-15 17-2 0,0 0 1 16,0 0 1-16,0 0 0 0,0 0 0 0,0 0 0 15,8 28-18-15,-7-10 28 0,-1 4-28 0,-1 4 26 16,-3 2-10-16,2 2-4 15,-3 2 5-15,2-1-7 0,0-3 2 0,3 0-11 16,1-7-4-16,5 1-20 0,-6-22-15 0,22 29-34 16,-22-29-29-16,36 14-57 0,-36-14-55 0,47-16-137 0,-12 11-113 15,-11-22 249-15</inkml:trace>
  <inkml:trace contextRef="#ctx0" brushRef="#br1" timeOffset="210018.6287">3254 8831 911 0,'0'0'168'0,"0"0"-60"0,-17-11-42 0,17 11-11 16,0 0-13-16,-21-6-14 0,21 6-11 0,-24-4-2 15,24 4 4-15,-27 1 7 0,9-1 4 0,18 0-1 16,-32 8-1-16,32-8 0 0,-35 12 0 16,18 0 3-16,-4-2-2 0,3 5 2 0,-2 1-6 15,1 5-18-15,-1 0 24 0,1 7-30 0,-1 2 25 16,1 5-7-16,-1-1-7 0,3 3 5 0,1-4-9 15,4 1 5-15,2-3-10 0,3-5 2 0,3-5-6 16,5-4 1-16,-1-17-4 0,14 20 3 0,-14-20-1 16,28 9 1-16,-10-8 2 0,4-4 1 15,2-4 1-15,3-4-2 0,1-7 0 0,4-2-2 16,0-6 3-16,4-2-4 0,-1-4 6 16,-1-3-6-16,-1-2 6 0,-3-1-8 0,-1 3 7 15,-6 0-6-15,-3 3-5 0,-4 6 24 0,-5 1-24 0,-4 7 25 16,-7 18-14-16,4-23-1 0,-4 23 1 15,0 0-3-15,0 0-4 0,-21 0-6 0,21 0-9 16,-28 26-1-16,13-3 11 0,-2 4-21 16,0 7 31-16,-1 5-20 0,1 1 12 0,0 2 7 15,5-1-11-15,2-3 5 0,5-3-15 0,3-6-8 16,8 1-35-16,-6-30-27 0,24 36-36 0,-24-36-30 16,46 14-33-16,-22-22-54 0,7-7-205 0,14 16 75 15,-17-25 374-15</inkml:trace>
  <inkml:trace contextRef="#ctx0" brushRef="#br1" timeOffset="210492.2468">3855 8924 1125 0,'-23'-12'136'0,"23"12"-48"0,-38-11-35 0,20 9 2 16,-8-4-22-16,7 6 11 0,-7-4-8 15,6 8-7-15,-2-2-8 0,1 5-4 0,0-1 13 0,4 6-33 16,-1-1 37-16,18-11-32 15,-33 30 13-15,19-11 3 0,0-1-7 0,3 1 6 16,3 0-4-16,2 4 6 0,2-2-7 0,2 1 1 16,3-3-5-16,1-1 0 0,-2-18-6 0,12 27 3 15,-12-27-5-15,24 17 3 0,-7-14 1 0,3-1-1 16,2-6 1-16,1-3-4 0,2-3 1 0,0-1-2 16,-2-1 2-16,-1-1-2 0,-2-2 3 0,-1 0-3 15,-1-1 3-15,-1-1-3 0,0-1 3 16,-17 18-4-16,31-32 4 0,-31 32-4 0,24-26 0 15,-24 26-5-15,18-21 1 0,-18 21-3 16,0 0 4-16,0 0 3 0,0 0 2 0,0 0-1 16,0 0-2-16,0 0 0 0,-1 23-2 0,-6-2 5 15,-1 4-4-15,-1 9 7 0,-3 2-5 0,-1 7 7 16,-1 1-9-16,0 3 9 0,0 4-10 16,-1 1 9-16,3 1-11 0,0-2 11 0,1-2 4 15,3-3-20-15,-2-7 24 0,2-2-25 0,0-6 11 16,2-3 6-16,0-6-6 0,0-4 4 0,6-18-2 15,-10 22 3-15,10-22 0 0,0 0 1 0,0 0-2 16,0 0-2-16,0 0-4 0,-12-27-11 0,9 10-13 16,-3-9-22-16,5 3-14 0,-6-11-30 0,10 10-21 15,-13-18-31-15,18 19-75 16,-18-16-35-16,12 2-150 0,7 13-15 0,-16-19 420 16</inkml:trace>
  <inkml:trace contextRef="#ctx0" brushRef="#br1" timeOffset="210867.2541">3964 9078 1360 0,'21'21'96'16,"-21"-21"-69"-16,0 0-1 0,0 0 7 0,17 6 6 16,-17-6-4-16,0 0-8 0,17-7-6 0,-17 7-5 15,18-13-1-15,-18 13-5 0,27-23-4 16,-27 23-4-16,33-29 0 0,-15 13-3 0,-1-1 4 15,0 0-4-15,-1 0 6 0,-16 17-2 16,27-31-5-16,-27 31 34 0,18-29-27 0,-18 29 32 16,10-29-19-16,-10 29-7 0,0-30-1 0,0 30-4 15,-11-31 0-15,11 31-3 0,-20-30 0 0,20 30-2 16,-29-25 3-16,12 15-1 0,-1 4 6 0,-2 0 0 16,-2 5 0-16,2 1-1 0,-2 5-3 0,1 4 1 15,1 6-4-15,0 6 5 0,2 7-4 16,1 6-8-16,0 6 26 0,2 4-19 0,2 0 19 15,2 4-5-15,5-7-13 0,3-4 4 0,6-4-9 16,3-8 3-16,5-4-4 0,-11-21 1 16,34 28-5-16,-11-20-6 0,7-3-17 0,1-8-21 15,8 2-22-15,-3-14-37 0,17 12-52 0,-18-24-96 16,24 6-286-16,-5 6 13 0,-9-11 333 0</inkml:trace>
  <inkml:trace contextRef="#ctx0" brushRef="#br1" timeOffset="211257.875">5363 8572 945 0,'0'0'138'0,"-12"-27"-72"0,12 27-6 16,0 0-8-16,0 0-4 0,0 0-5 0,0 0-11 15,0 0-11-15,0 0-8 0,-16 17-4 0,17 3 8 16,-2 5 0-16,2 8 9 0,-3-1-8 15,3 7 3-15,-4 1-15 0,2 2 5 0,-1 7 2 16,-1-1-26-16,0 2 25 0,-1 0-26 0,-1-1 7 16,0-2 11-16,0-1-12 0,-1-3 2 15,2-1-11-15,-1-7 6 0,2 0-21 0,-2-11-8 16,9 4-61-16,-4-28-22 0,2 29-44 0,-2-29-47 16,0 0-88-16,17-4-102 0,-20-20 292 0</inkml:trace>
  <inkml:trace contextRef="#ctx0" brushRef="#br1" timeOffset="211429.8065">5236 8928 1271 0,'-7'27'135'0,"7"-27"-38"0,-16 17-19 16,16-17-24-16,0 0-13 0,0 0-21 0,-1 20-8 16,1-20-7-16,17 2-2 0,-17-2 2 0,34-11-3 15,-10-1 2-15,4-6-6 0,4-3-31 0,0-6 3 16,10 5-69-16,-10-14-8 0,19 15-64 15,-16-18-68-15,14 7-143 0,-1 7-88 0,-13-16 277 16</inkml:trace>
  <inkml:trace contextRef="#ctx0" brushRef="#br1" timeOffset="211789.1449">5961 8460 1147 0,'-34'21'146'0,"13"17"-38"0,-10-8-24 15,10 14-5-15,-8-6-23 0,8 8 0 0,-4-3-18 16,4 4 6-16,-2-3-12 0,5 7-10 0,2-4 15 16,4 2-26-16,2-7 16 0,4-1-11 15,2-6-11-15,4-6 3 0,3-4-8 0,2-7 3 0,-5-18-6 16,19 24 1-16,-19-24 0 0,30 7 0 16,-9-9 0-16,0-6 1 0,1-2 1 15,0-6-2-15,-2-4 3 0,2-2-5 0,0-3 6 16,0-1-6-16,-1-1 5 0,-2 1-4 0,-2 1 4 15,-1 2-3-15,-3 3-10 0,-1 2 26 0,-12 18-26 16,20-27 28-16,-20 27-16 0,0 0-4 0,16-17-1 16,-16 17-3-16,0 0-1 0,0 0 3 0,0 0-1 15,8 22-1-15,-7-5 8 0,-1 1-32 16,0 4 28-16,0-1-27 0,2 2 15 0,-1-2 1 16,4-2-9-16,-5-19-7 0,18 32-19 0,-18-32-13 15,29 22-16-15,-29-22-11 0,37 9-22 0,-37-9-32 16,42-2-72-16,-25 1-152 0,-1-16-71 0,17 18 298 15</inkml:trace>
  <inkml:trace contextRef="#ctx0" brushRef="#br1" timeOffset="212195.4349">6444 8830 1264 0,'-19'-6'88'0,"-2"1"-20"0,21 5 6 16,-33 7-13-16,33-7-14 0,-33 17-15 0,33-17-7 15,-33 27-4-15,19-9 2 0,-2 1 12 16,4 3-34-16,0 0 27 0,2 2-31 0,0 0 13 16,3 4 6-16,0-2-5 0,0 2 5 0,4-2-6 15,2 0 4-15,2-3-7 0,2-2 3 0,5-3-6 16,-8-18 1-16,20 25-3 0,-20-25 0 16,30 11-1-16,-12-10 0 0,4-4 0 0,0-5-1 15,2-1 3-15,3-7-3 0,-2-3 4 0,1-5-6 16,-3-4 5-16,0-3-5 0,-1-1 5 15,0-3-7-15,-3 1 7 0,-2 1-6 0,-2 2-8 16,-3 5 25-16,-5 3-24 0,-2 4 26 0,-5 19-12 16,1-29-4-16,-1 29 2 0,-3-18-1 0,3 18 1 15,0 0 0-15,0 0-1 0,0 0-1 0,-20 12-4 16,14 5 3-16,-1 7-2 0,-2 5-10 0,1 4 25 16,2 1-24-16,0 1 23 0,2 1-7 15,4-2-8-15,1-3 6 0,3-3-10 16,3-6-3-16,7-5-14 0,-14-17-8 0,37 18-20 15,-14-25-21-15,15 4-27 0,-7-21-51 0,22 13-96 16,-15-12-237-16,6-14-24 0,14 8 317 0</inkml:trace>
  <inkml:trace contextRef="#ctx0" brushRef="#br1" timeOffset="212367.2852">7217 8447 1403 0,'-41'43'157'0,"19"12"-84"16,-5-1-34-16,8 4-1 0,-2-3-27 16,6 1 4-16,1-3-18 0,1 0-10 0,3-3 23 15,2-4-28-15,3-3 10 0,-1-9-36 16,10 4-45-16,-8-21-35 0,19 12-93 0,-12-11-303 16,-3-18 17-16,29 14 297 0</inkml:trace>
  <inkml:trace contextRef="#ctx0" brushRef="#br1" timeOffset="212554.7999">6917 8766 1342 0,'0'0'266'16,"0"0"-176"-16,0 0-42 0,0 0-24 0,0 0-16 16,0 0-5-16,0 0-1 0,24 0-1 0,-4-2-2 15,3 0-2-15,2-2-11 0,6 3-17 0,-3-6-34 16,11 10-52-16,-16-15-69 0,21 22-83 0,-18-12-164 15,6-4-34-15,12 18 270 0</inkml:trace>
  <inkml:trace contextRef="#ctx0" brushRef="#br1" timeOffset="212820.4277">7933 8857 1356 0,'-21'-17'161'0,"21"17"-81"0,0 0-22 15,0 0-10-15,0 0-17 0,0 0-11 0,-21 8-8 16,21-8-2-16,-12 18-1 0,12-18 4 0,-12 31 13 16,7-10-32-16,-2 2 25 0,-1 1-31 15,2 1 10-15,-1 1 4 0,1-1-5 0,1-1 2 16,3-1-9-16,-1-3-2 0,3-2-17 0,0-18-14 15,5 23-37-15,-5-23-36 0,0 0-61 0,0 0-68 16,18-7-254-16,-18 7 28 0,15-27 333 16</inkml:trace>
  <inkml:trace contextRef="#ctx0" brushRef="#br1" timeOffset="212976.6808">7833 8489 1289 0,'-18'7'125'15,"-1"-7"-59"-15,19 0-27 0,-20 14-26 0,20-14-26 16,-11 17-46-16,11-17-12 0,-2 17-101 0,2-17-146 16,0 0-161-16,3 17 60 0,-3-17 419 0</inkml:trace>
  <inkml:trace contextRef="#ctx0" brushRef="#br1" timeOffset="213304.8277">8323 8684 927 0,'0'0'134'0,"-13"23"-77"16,13-23-14-16,-28 19-10 0,28-19-14 0,-33 17-18 15,13-10-1-15,0-1-2 0,-1 1 6 0,0-1 10 16,3 3 15-16,-3-6 14 0,21-3 13 0,-33 14 3 16,33-14 5-16,-23 12-5 0,23-12-8 0,0 0-18 15,0 0-15-15,0 0-13 0,0 19-3 16,0-19 2-16,23 6 4 0,-23-6 3 0,36 2 1 15,-16-2-4-15,4 3-1 0,-1-2-5 16,1 0 0-16,0 2 1 0,-2 2 1 0,0-1 1 16,-4 4 5-16,-18-8-2 0,28 17 3 0,-28-17 5 15,17 24-18-15,-17-24 35 0,4 29-31 0,-8-12 23 16,-1 2-9-16,-4 2-8 0,-2 0 2 0,-5 2-8 16,-1-1 1-16,-3 1-5 0,0 0 3 0,-1-2-5 15,2-2 3-15,0-2-8 0,19-17-1 0,-26 24-13 16,26-24-13-16,0 0-43 0,-17 3-41 15,17-3-62-15,0 0-75 0,19-29-222 16,-19 29 0-16,24-37 303 0</inkml:trace>
  <inkml:trace contextRef="#ctx0" brushRef="#br1" timeOffset="213885.9659">9308 8751 1362 0,'0'0'47'15,"0"0"-26"-15,0 0 3 0,0 0 5 16,0 0-2-16,0 0-8 0,0 0-3 0,0 0-1 16,0 0 1-16,0 0-4 0,0 0-2 0,0 0-6 15,-16 21 5-15,16-21 4 0,-6 36 11 0,-1-17 0 16,3 5 6-16,-3-1-7 0,3 3-16 0,-2-6 29 15,5 2-33-15,1-22 23 0,-1 25-17 0,1-25-7 16,0 0-2-16,14 17-1 0,-14-17 1 16,19 3 0-16,-19-3 1 0,23-9 2 0,-23 9-3 15,29-23 4-15,-11 8-4 0,1-6-11 0,1 1 28 16,1-3-28-16,-1 0 27 0,0 0-13 0,-1 1-5 16,-2 2 3-16,-1 2-2 0,-16 18 3 0,26-29-2 15,-26 29 2-15,19-18-2 0,-19 18 0 16,0 0 1-16,0 0-1 0,0 0 1 0,0 0 0 15,0 0 0-15,0 0-2 0,0 0 0 16,0 0-2-16,0 0 1 0,5 26-4 0,-5-26 2 16,-10 33-7-16,4-14 4 0,2 1-7 0,1 1-1 15,2 2-11-15,-2-3-2 0,7 6-6 0,-7-8-48 16,13 10 1-16,-10-28-75 0,13 38-56 0,-13-38-86 16,3 18-190-16,16 3 123 0,-19-21 365 0</inkml:trace>
  <inkml:trace contextRef="#ctx0" brushRef="#br1" timeOffset="214497.4544">9780 8706 647 0,'0'0'175'0,"0"0"-89"16,0 0-17-16,0 0-3 0,-11 20-6 15,11-20-17-15,-7 24 1 0,7-24 0 16,-9 35 11-16,2-17-2 0,6 9 3 0,-6-6-8 15,7 8 2-15,-6-2 9 0,6 6-37 0,-3-6 21 16,3 4-28-16,-4-6 7 0,4 2 3 0,-2-7-11 16,2 0-6-16,0-20-10 0,2 27 3 0,-2-27-3 15,0 0 1-15,0 0-1 0,0 0 0 0,0 0 0 16,20 13 1-16,-20-13 0 0,0 0 0 16,17-28 3-16,-10 11-4 0,3-5 5 0,-3-2-7 15,1 0 6-15,0-3-4 0,-2 2 5 0,0-1 16 16,-2 2-31-16,-1 1 31 0,-2 1-30 0,1-1 10 15,-2-1 5-15,0-1-6 0,0 1 6 0,0-1-6 16,1 5 5-16,-1 20-4 0,3-27 2 16,-3 27-1-16,0 0 2 0,0 0 0 15,0 0 0-15,19-17 0 0,-19 17 1 0,22-1-1 16,-22 1 0-16,34-1 0 0,-17 2-3 0,1-1 2 16,0 2-1-16,-1 1-1 0,-17-3 2 0,31 7-1 15,-31-7-1-15,28 9 2 0,-28-9-1 0,18 11-1 16,-18-11 0-16,0 0-1 0,11 19-4 0,-11-19-1 15,-6 19-9-15,6-19 0 0,-22 29-4 0,5-13 8 16,-3 2 2-16,-2 1 9 0,-1 1-2 16,-2-1 5-16,-2 2 10 0,-1 2-31 0,0-2 36 15,0 2-30-15,0 0 19 0,3 0 7 16,1 0-7-16,4 2 7 0,2-2-3 0,2 0 10 16,1-4 0-16,7 1 7 0,8-20-3 0,-10 32-1 15,10-32-7-15,0 29-2 0,0-29-5 0,7 25 0 16,-7-25-6-16,12 23 2 0,-12-23-4 0,15 20 0 15,-15-20-2-15,12 20 2 0,-12-20-3 16,5 26 0-16,-5-26-7 0,-4 32-3 0,-1-11-11 16,-4 1-3-16,0 4-14 0,-4 0 3 0,4 7-20 15,-8-8-1-15,10 10-10 0,-11-15-58 0,15 20-40 16,-16-23-113-16,19-17-215 0,-6 41 61 0,6-41 411 16</inkml:trace>
  <inkml:trace contextRef="#ctx0" brushRef="#br1" timeOffset="215083.5093">10536 8632 1302 0,'0'0'202'0,"-25"2"-172"0,25-2-25 0,-25 5-3 31,25-5 0-31,-24 9-2 0,24-9-2 16,-28 18 2-16,11-3-3 0,-1 1 4 0,-2 2-4 16,1 1 6-16,1 0 2 0,2 2 14 15,-1-4 4-15,7 2 9 0,10-19-10 0,-14 26-7 16,14-26-12-16,0 0-4 0,0 0-1 0,2 17 0 15,-2-17 2-15,18-3 0 0,-18 3 2 0,29-11-3 16,-10 3 3-16,0-2-3 0,4-1 2 16,1 0-2-16,3 2 2 0,-2 1-2 0,0 4 3 15,-1 0-2-15,-2 4 0 0,-1 2 2 0,-21-2 2 16,29 14 10-16,-29-14 6 0,16 24 8 0,-16-24-2 16,5 37-3-16,-8-15-10 0,-1 4-22 0,-5 0 27 15,-3 1-29-15,-3-1 28 0,-2 1-7 16,-2-3-6-16,1 0 4 0,-2-2-8 0,3-3 2 15,2-2-5-15,15-17 0 0,-20 20-13 16,20-20-15-16,0 0-21 0,0 0-27 0,8-18-33 16,-3-11-59-16,23 12-113 0,-5-11-223 0,-3-11 17 15,13 16 413-15</inkml:trace>
  <inkml:trace contextRef="#ctx0" brushRef="#br1" timeOffset="215271.0618">10880 8666 1260 0,'0'0'131'0,"-18"29"-60"15,5-12-26-15,4 6-1 0,-4 0-21 0,1 4-3 16,-3 1-3-16,3 6 18 0,-4-4 11 16,6 6-31-16,-2-3 16 0,3 2-34 0,-1-4 7 15,3-1 5-15,2-3-6 0,2-4-1 0,3-4-11 16,0-19-7-16,10 27-26 0,-10-27-25 0,22 12-64 16,-22-12-12-16,33-8-58 0,-24-9-163 15,7-10-94-15,16 10 137 0,-21-25 321 0</inkml:trace>
  <inkml:trace contextRef="#ctx0" brushRef="#br1" timeOffset="215427.2676">10820 8383 1299 0,'-28'-3'79'0,"28"3"-41"0,-28 6-23 16,28-6-13-16,0 0-25 0,0 0-63 15,-6 20-88-15,6-20-83 0,0 0-230 0,21 18 82 16,-21-18 405-16</inkml:trace>
  <inkml:trace contextRef="#ctx0" brushRef="#br1" timeOffset="215833.5276">11414 8712 998 0,'19'14'91'0,"-19"-14"-58"16,14 18-7-16,-14-18 0 0,0 0 0 0,0 17-13 15,0-17-6-15,0 0-5 0,-30 19 2 0,11-12-1 16,0 2 10-16,-5-3 12 0,2 3 17 0,-7-4 13 15,4 7 10-15,-8-7 1 0,7 10 3 16,-12-8-4-16,11 10 1 0,-7-5-9 16,9 9-25-16,-3-4 24 0,5 3-36 0,3-2 20 15,4 0-16-15,5-1-14 0,11-17-4 0,-6 27-6 16,6-27 0-16,11 22-3 0,-11-22 2 0,27 18 0 16,-8-12 1-16,3-4 1 0,3-2-1 0,3-2 0 15,3-4-1-15,2-4 2 0,6-3-1 0,-1-7 3 16,2-4-5-16,0-7-6 0,1-4 24 0,-1-5-23 15,-2-2 22-15,-3-2-10 0,-5-1-9 16,-5 3 8-16,-3 1-7 0,-4 1 8 0,-3 2-7 16,-5 5 6-16,-3 1-6 0,-5 6 6 15,-2 0-5-15,-5 2 4 0,1 2-5 0,-6 3 5 16,10 19-4-16,-22-27 3 0,22 27-2 0,-26-6-1 16,26 6 1-16,-25 23-2 0,10 3 4 0,-1 7-4 15,1 10 6-15,-1 6-8 0,0 5 10 0,1 2-12 16,3 1 10-16,4-2-10 0,2-5 6 15,5-1-10-15,3-7-34 0,9 0-2 0,-1-11-60 16,15 5-30-16,-25-36-63 0,50 43-124 0,-20-27-203 16,-2-10 32-16,13 12 416 0</inkml:trace>
  <inkml:trace contextRef="#ctx0" brushRef="#br1" timeOffset="216192.9171">11757 8836 1420 0,'0'0'75'0,"0"0"-33"0,-18 17-12 0,18-17-3 15,0 0-13-15,15 24-1 0,-15-24 4 0,24 16 6 16,-24-16 5-16,34 13-22 0,-17-10 34 16,4 2-38-16,-2-5 35 0,5 1-15 0,1-4-17 15,0 0 28-15,1-3-38 0,-3-1 28 0,-2-1-20 16,-2-1-3-16,-2-2 3 0,-17 11-2 15,23-21 5-15,-23 21 1 0,15-26 4 0,-15 26-1 16,3-26 3-16,-3 26-3 0,-9-28 1 0,9 28-4 16,-20-24 0-16,20 24-4 0,-31-21 0 0,11 13-2 15,0 0 1-15,-2 3-3 0,-1 3 1 16,1 3 2-16,-1 5 0 0,1 5 4 0,1 6-2 16,0 5 5-16,2 6-3 0,2 6 5 0,1 2-7 15,3 4-12-15,3 0 18 0,3 0-22 0,7-4 20 16,2-5-8-16,5-3-10 0,7-7-5 0,8-4-16 15,4-9-14-15,13-1-19 0,1-14-32 0,19 8-54 16,-14-26-119-16,16 5-305 0,7 1 50 16,-5-12 312-16</inkml:trace>
  <inkml:trace contextRef="#ctx0" brushRef="#br1" timeOffset="216724.2201">13399 8877 1037 0,'-26'-14'136'0,"8"11"-36"16,-11-12-26-16,8 10-10 0,-9-4-20 0,6 2-21 16,-6-1-7-16,4 3-1 0,-3 1 9 0,3 4 7 15,-2 0 7-15,6 7 0 0,-1-2-3 0,6 7-6 16,-1-1-8-16,18-11-3 0,-26 32-5 0,16-11-17 16,2 1 33-16,3 2-28 0,0 1 29 15,5 2-10-15,1-3-9 0,2 0 3 0,3-4-8 16,2-2 4-16,-8-18-7 0,27 23 1 15,-9-20 0-15,6-4 0 0,0-6 5 0,4-6 1 16,2-7 1-16,1-5-5 0,2-9 2 0,2-5 9 16,1-8-23-16,3-4 18 0,1-3-18 0,-2-3 1 15,0 1 10-15,-4 1-10 0,-4 4 9 0,-2 4-8 16,-6 6 9-16,-5 4-8 0,-5 5 7 16,-4 3-6-16,-6 3 7 0,-1 8-5 0,-1 18 5 15,-5-20 1-15,5 20 2 0,0 0 1 0,-20 9-5 16,20-9 1-16,-25 38-8 0,9-7 6 0,-2 7-6 15,0 5 8-15,-1 8-9 0,0 1 8 0,3 3-10 16,3-3 6-16,5-4-16 0,2-7 0 16,7-2-22-16,2-10-9 0,14-1-25 0,-17-28-45 15,48 35-91-15,-29-35-260 0,19 1-90 16,3 1 113-16</inkml:trace>
  <inkml:trace contextRef="#ctx0" brushRef="#br1" timeOffset="217552.3626">13955 8752 1500 0,'-22'1'75'15,"-10"-8"-21"-15,10 8-1 0,-6-5-1 0,9 6-19 16,-4 0-8-16,5 4-1 0,-2 0 0 0,20-6 1 16,-29 22-8-16,29-22-4 0,-21 29-4 15,15-12 1-15,1 1-5 0,2 3 2 0,3 1 5 16,1 3-27-16,4 0 27 0,1 2-25 0,1-2 12 15,4-2 6-15,0-2-5 0,1-3 3 16,-12-18-1-16,34 21 1 0,-13-16-1 0,2-5-1 16,1-4 0-16,1-3-2 0,0-3 2 0,0-3-3 15,-1-3 4-15,-2-2-4 0,-2-6 3 0,-3-2-7 16,0-3-9-16,-3-1 22 0,-3 1-26 0,-3 0 26 16,-3 2-11-16,-4 3-1 0,-3 2 6 0,-3 3-4 15,-3 1 5-15,-2 0-3 0,10 18 3 16,-28-32-3-16,11 19 2 0,0 2-1 15,-1 3 1-15,1 3-1 0,17 5 2 0,-28 2 0 16,28-2 0-16,-19 15 1 0,19-15-3 0,-8 21 1 16,8-21-3-16,3 23 2 0,-3-23-3 0,18 19 3 15,-18-19-1-15,35 9 0 0,-11-6 1 0,3-3 0 16,2-3 1-16,3 1 2 0,0-3 3 0,4 1-1 16,-1 0 0-16,-1 0-3 0,-1 0-1 15,-5 4-2-15,-3 0 1 0,-1 2 0 0,-6 1 1 16,-1 1 0-16,-17-4 0 0,18 9 1 0,-18-9 0 15,0 0 2-15,4 29-3 0,-4-29 3 0,-14 37-5 16,2-14 5-16,-2 3-4 0,-5 2-14 0,0 4 28 16,-1-1-21-16,0 0 24 0,3 1-5 15,0-4-9-15,1-4 2 0,5-4-5 0,11-20 1 16,-9 26-4-16,9-26 0 0,0 0 0 16,19 10 0-16,-19-10 2 0,35-15 0 0,-12 1 1 15,4-8-1-15,4-5 4 0,3-3-4 0,4-3-8 16,1-2 22-16,-1 1-23 0,-1 0 23 0,-1 4-8 15,-2 2-7-15,-1 3 5 0,-5 2-4 0,-3 4 3 16,-4 2-3-16,-4 5 3 0,-17 12-3 0,22-14 2 16,-22 14 0-16,0 0 2 0,0 0 0 15,0 0-1-15,0 0 1 0,-4 28-3 0,-4-10 3 16,-3 7-4-16,-3 1 5 0,-2 4-3 0,1 3-8 16,-2-2 23-16,1 5-22 0,1-5 22 15,4-1-6-15,3-4-7 0,3-6 3 0,5-20-6 16,5 27 1-16,-5-27-3 0,19 13 2 0,-19-13 0 15,32-2 0-15,-13-6 1 0,1-4-1 0,3-5 3 16,1-2-3-16,3-8 2 0,0 0-4 16,-1-5-4-16,-1 2 18 0,-3-2-18 0,-2 3 12 15,-3 0-6-15,-3 2 0 0,-3 4 0 0,-3 0 0 16,-4 3 0-16,-2 2 0 0,-1 0 0 0,-3 0 0 16,1-1 0-16,-3-1-3 0,1 2-13 0,-2 0-11 15,5 18-8-15,-5-24-9 0,5 24-7 0,0 0-17 16,0 0-29-16,0 0-59 0,0 0-120 15,0 0-269-15,0 0 32 0,3 23 298 16</inkml:trace>
  <inkml:trace contextRef="#ctx0" brushRef="#br1" timeOffset="217927.3501">15070 8652 1218 0,'-5'25'322'0,"5"-25"-244"0,0 0-14 0,-23 18 1 15,23-18-14-15,-7 20-25 0,7-20-3 0,-10 25-1 16,10-25 2-16,-9 30-3 0,6-13-4 0,3-17-7 16,-7 33 1-16,7-33-4 0,-9 33 1 15,4-16-6-15,5-17-15 0,-8 30 15 0,8-30-15 16,-4 23 25-16,4-23-10 0,0 0 9 0,0 0-12 16,0 0 0-16,0 0-1 0,17 12 2 15,-17-12 0-15,17-12-11 0,-17 12 28 0,24-28-26 16,-7 9 28-16,4-6-10 0,2 2-5 0,1-3 6 15,1 0-9-15,-1 2 5 0,0 1-5 0,0 3 5 16,-4 3-3-16,0 0 2 0,-3 4-3 0,-17 13 0 16,25-19-2-16,-25 19 2 0,0 0-1 0,18-6 0 15,-18 6 1-15,0 0-1 0,-1 17 2 0,1-17-4 16,-5 34 4-16,1-11-7 16,-4 5 4-16,1 2-8 0,-2 2 3 0,2 4-8 15,1-2-12-15,2 2 16 0,2-5-32 0,4 2 12 16,1-9-26-16,10 5-32 0,-13-29-29 0,33 41-73 15,-33-41-88-15,32 13-263 0,-2-3 54 0,-6-16 328 16</inkml:trace>
  <inkml:trace contextRef="#ctx0" brushRef="#br1" timeOffset="219093.6974">16745 8834 1246 0,'0'0'85'16,"0"0"-34"-16,0 0-5 0,0 0-1 0,0 0-14 15,0 0-18-15,0 0-6 0,0 0-4 0,-17 17 0 16,17-17-3-16,-5 22 6 0,5-22 22 0,-5 34-27 16,0-13 44-16,4 6-29 0,-4 0 9 0,4 6 5 15,-3-4-15-15,2 2 7 0,-1-2-7 16,1-1 6-16,0-5-8 0,2-1 3 0,0-22-9 15,3 25 0-15,-3-25-5 0,0 0 1 0,0 0 0 16,0 0 5-16,21-1 6 0,-21 1 0 0,18-28-1 16,-7 8-7-16,1-7-1 0,-1-2-8 0,2-1 8 15,-3-3-8-15,0 2 6 0,-2 0-6 0,-2 2-8 16,2 3 27-16,-5-1-24 0,2 4 29 16,-4-1-10-16,-1 3-4 0,2 1 3 15,-2 0-7-15,0 2 1 0,0 18-5 0,1-28 3 16,-1 28-4-16,0 0 2 0,1-16-2 0,-1 16-2 15,0 0 2-15,0 0-1 0,0 0-3 0,23 4-7 16,-23-4-11-16,27 4-14 0,-27-4-24 0,44 2-45 16,-44-2-76-16,57-7-204 0,-28 2-157 0,1-3 57 15,11 10 434-15</inkml:trace>
  <inkml:trace contextRef="#ctx0" brushRef="#br1" timeOffset="219472.653">17163 8928 1349 0,'-37'21'122'15,"37"-21"-86"-15,0 0 0 0,-2 18-5 0,2-18-10 16,27-1 0-16,-7-5 5 0,8 0 1 0,-1-7-4 16,6 0 10-16,1-3-41 0,3-1 27 0,1-2-31 15,0 0 12-15,0-1 4 0,-3-1-2 0,-3 1 6 16,-3 0-2-16,-6 1 7 0,-2 1-2 0,-7 1 4 15,-14 17-4-15,21-30 8 0,-21 30-1 16,1-24 2-16,-1 24 0 0,-14-22-1 0,14 22-3 16,-30-16-1-16,13 11-5 0,-5 0-3 0,-1 4-3 15,-3 0-1-15,-4 2-2 0,1 4 1 0,0 0 1 16,1 5 1-16,1 3 6 0,2 3 2 0,4 2 6 16,0 2-5-16,6 2 3 0,1 0-10 15,5 0 1-15,4 1-6 0,2-3 1 0,6 2-4 0,3 0 3 16,5-2-5-16,2 1-13 0,5-3 15 15,3-1-37-15,6 0 9 0,-2-8-33 0,11 7-27 16,-7-15-31-16,18 15-67 0,-15-24-96 0,10 8-264 16,8 2 64-16,-8-13 316 0</inkml:trace>
  <inkml:trace contextRef="#ctx0" brushRef="#br1" timeOffset="219881.8746">18164 8740 1266 0,'-34'-13'101'0,"8"9"-34"16,-8-8-2-16,10 7-4 0,-9-3-11 0,9 7-9 15,-7-3-2-15,3 6-3 0,-1 1-6 0,2 5-2 16,1 2-6-16,0 3 0 0,1 3-3 16,0 3 0-16,2 2-6 0,4 3 3 15,2 0-6-15,3 2 4 0,3-1-5 0,4 0-15 16,3-2 26-16,6 0-29 0,1-3 24 0,4-2-9 15,-7-18-6-15,22 26 3 0,-5-17-2 0,4-4 2 16,1-4-3-16,4-2 2 0,0-5-1 0,2-4-2 16,3-4 3-16,-1-5-3 0,2-4-8 0,-1-2 24 15,0-5-25-15,0-2 23 0,1-2-10 16,1 1-6-16,-2 0 6 0,0 2-6 0,-4 2 7 16,-6 2-6-16,-5 2 6 0,-2 3-4 0,-6 0 3 15,-3 5-1-15,-5 17 1 0,1-24 1 16,-1 24 6-16,0 0-1 0,0 0-1 0,0 0-1 15,-24 23-7-15,12-4 1 0,-3 8-3 0,1 3 4 16,-3 3-5-16,-1 2 5 0,1 0-6 0,2-1 5 16,1 0-10-16,2-5-14 0,7-4 10 15,-1-7-35-15,13-1 11 0,-7-17-27 0,31 13-24 16,-9-25-15-16,17 10-95 0,-15-28-191 0,16-1-135 16,6 2 24-16,-4-19 475 0</inkml:trace>
  <inkml:trace contextRef="#ctx0" brushRef="#br1" timeOffset="220053.7692">18772 8242 1500 0,'-26'-1'114'0,"2"9"-36"15,8 15-25-15,-9 4 10 0,3 8-44 0,-4 6 18 16,2 6-8-16,0 1-11 0,3 7 8 0,0 0-16 16,4 1 6-16,3-1-15 0,4-6 2 0,4-4-12 15,2-9-5-15,9-2-28 0,0-12-18 0,14 8-89 16,-19-30-53-16,42 22-234 0,-18-19-122 15,0-11 72-15,10 12 476 0</inkml:trace>
  <inkml:trace contextRef="#ctx0" brushRef="#br1" timeOffset="220210.0373">19003 8901 2047 0,'-32'16'0'0,"6"-3"0"16,6-8 0-16,20-5 0 0,-27 1 0 0,27-1 0 15,-25-7 0-15,25 7-42 0,-25-10-71 0,4-12-96 16,21 22-403-16,-16-18-12 0,16 18 178 0</inkml:trace>
  <inkml:trace contextRef="#ctx0" brushRef="#br1" timeOffset="221319.4388">856 10237 1099 0,'2'-17'88'0,"-2"17"-28"16,0 0-16-16,0 0-6 0,0 0-3 0,0 0-8 16,0 0-11-16,0 0-7 0,4-17-1 15,-4 17 2-15,0 0 1 0,21-1-3 0,-21 1-4 16,24 0-4-16,-7 1 0 0,0-1-1 0,1 2 1 15,2-2 0-15,-2 1-1 0,0 0 2 0,-18-1-2 16,29 6 1-16,-29-6 0 0,19 9 2 0,-19-9 2 16,0 0 8-16,13 17 1 0,-13-17 5 0,-1 16-5 15,1-16-2-15,-11 26-6 0,11-26-1 16,-22 33-4-16,6-15 2 0,-2 0-4 16,0-1 5-16,-2-2-4 0,3-1 5 0,0-3-2 15,17-11 2-15,-22 12-3 0,22-12-2 0,0 0-5 16,0 0-2-16,0 0 0 0,0 0 2 0,0 0 5 15,9-18 0-15,-9 18 1 0,22-13 0 0,-22 13 0 16,28-8 0-16,-28 8 0 0,28-1 0 0,-28 1 3 16,26 6 7-16,-26-6 4 0,23 14 6 15,-23-14-3-15,17 25-2 0,-17-25-6 0,15 35 3 16,-11-14-6-16,-1 5 7 0,-4-1-2 0,0 2 6 16,-5-4-4-16,0 2 5 0,-4-2-6 15,0 1 5-15,-4-4-5 0,0-1 2 0,14-19-7 16,-28 28-1-16,28-28-4 0,-22 17 0 0,22-17-5 15,-18 5-8-15,18-5-15 0,0 0-29 0,0 0-42 16,-25-31-57-16,25 31-84 0,-4-30-186 16,4 2-62-16,0 28 212 0</inkml:trace>
  <inkml:trace contextRef="#ctx0" brushRef="#br1" timeOffset="221725.6854">1256 9907 870 0,'-34'-1'112'0,"10"7"-45"15,-9-5-5-15,5 9-7 0,-7-5-15 0,2 7-1 16,-7-3-5-16,3 8 4 0,-9-1-4 0,5 8 9 16,-8-3 23-16,8 8-4 0,-7-4-10 0,7 7-5 15,1-1-20-15,4 5-27 0,7 2 33 16,6 7-18-16,1 2 5 0,6 6 11 0,4 3-18 15,10 3 6-15,4-1-14 0,10 0 8 0,9-3-14 16,8-3 9-16,9-4 2 0,8-6-22 0,6-8 24 16,6-7-24-16,5-13 14 0,3-7 7 0,4-8 1 15,4-11-1-15,3-11-11 0,3-8 29 16,-1-12-21-16,-2-4 24 0,-3-7-5 0,-6-4-16 16,-5-5 7-16,-7-2-16 0,-11 0 8 15,-6 1-13-15,-13 5 11 0,-9 3 0 0,-12 7-17 16,-10 4 19-16,-11 6-19 0,-8 4 9 0,-12 2 4 15,-3 2-8-15,-7 5 2 0,-4 0-9 0,0 5 1 16,-5 0-10-16,-4 4-11 0,-5 0-15 0,4 12-25 16,-8-4-37-16,18 22-53 0,-13-14-107 0,15 20-282 15,16 11 31-15,-2-2 405 0</inkml:trace>
  <inkml:trace contextRef="#ctx0" brushRef="#br2" timeOffset="228677.49">2157 9970 957 0,'0'0'104'0,"0"0"-21"15,0 0-27-15,0 0-13 0,0 0-11 0,0 0-10 16,0 0-9-16,0 0-5 0,0 0-7 0,-18 17 1 16,18-17-3-16,-7 24 4 0,7-24-1 0,-10 36 6 15,6-10-2-15,-1 6 8 0,-1 6 13 16,1 4-29-16,-2 4 24 0,2 5-28 0,0 0 3 16,-1 0 12-16,-2 1-12 0,0-3 9 0,1 0-11 15,1-5 11-15,1-6-12 0,3-5 7 0,3-6-24 16,-1-10-25-16,11 5-58 0,-11-22-73 0,23 11-134 15,-2-4-157-15,-12-24 211 0,21 16 259 0</inkml:trace>
  <inkml:trace contextRef="#ctx0" brushRef="#br2" timeOffset="229028.4576">2759 9889 941 0,'-25'-14'94'0,"0"4"2"0,25 10-19 0,-36-6-20 15,36 6-10-15,-34 3-11 0,17 1-12 0,-3 3-13 16,3 3-3-16,-2 4-8 0,1 5 4 15,-2 2-5-15,2 5 10 0,-2 3 1 0,3 3 15 16,-2 4 0-16,4 3 10 0,-3 0 10 0,6 6-34 16,-3-2 18-16,4 6-31 0,0 0 0 0,3 0 10 15,-1 0-13-15,3-4 10 0,3-1-12 0,0-8-3 16,7-2-25-16,-4-12-17 0,13 4-49 0,-13-26-40 16,26 29-65-16,-26-29-97 15,22-1-138-15,8 8 151 0,-21-25 290 0</inkml:trace>
  <inkml:trace contextRef="#ctx0" brushRef="#br2" timeOffset="229200.3853">2325 10372 1215 0,'0'0'133'16,"-46"9"-17"-16,46-9-17 0,-28 6-17 16,28-6-15-16,0 0-23 0,0 0-24 0,0 0-15 15,0 0-6-15,0 0 1 0,22-18-1 0,3 2 4 16,10-4-4-16,9-7 4 0,5-3-10 0,7-1-10 15,0-7-21-15,9 11-72 0,-11-14-26 16,19 26-115-16,-21-14-179 0,8 6-67 0,5 17 200 16</inkml:trace>
  <inkml:trace contextRef="#ctx0" brushRef="#br2" timeOffset="229887.8813">3525 10353 923 0,'-18'0'224'15,"1"-9"-157"-15,17 9-21 0,-13-20-31 0,13 20-8 16,-6-29 5-16,6 29-3 0,0-32 1 0,0 32-5 16,2-29-1-16,-2 29-3 0,4-17 9 15,-4 17 12-15,0 0 16 0,0 0 9 0,0 0-5 16,0 0-12-16,0 0-18 0,-11 29-6 15,3-9-7-15,1 5 7 0,-3 2-2 0,2 6 13 16,-3 0-3-16,2 3 11 0,-3 0-10 0,3 0 6 16,-1 0-10-16,2-4 5 0,2-5-11 0,5-4 3 15,2-6-8-15,-1-17 1 0,14 22-2 0,-14-22 1 16,28 8-2-16,-9-9 2 0,6-5 0 0,1-5-1 16,3-6 4-16,3-4-4 0,0-3 3 15,1-6-9-15,1-2 2 0,-2-4-11 0,2 1 5 16,-4 0-7-16,-1 2 9 0,-5 0-5 15,1 4 10-15,-4-1-5 0,-4 5 10 0,-2 5-5 16,-5 3 6-16,-10 17-3 0,11-22 3 0,-11 22 1 16,0 0 1-16,0 0 0 0,0 0-1 0,0 0-2 15,-14 17-4-15,14-17 5 0,-19 38-5 0,8-11 9 16,-2 2-2-16,0 5 8 0,1 0-6 16,2 1 9-16,1 0-9 0,3-2 7 0,2-3-7 15,4-5 3-15,1-4-6 0,5-3 2 0,-6-18-3 16,21 23 1-16,-21-23-1 0,34 13 2 0,-13-12 2 15,-1-2 2-15,2-5 3 0,1-3-4 0,0-6-1 16,2-3-6-16,-3-4 3 0,0-2-4 0,-3-4 4 16,-2 0-5-16,-2-1 6 0,-2 1-8 15,-1 2 1-15,-4-2-15 0,0 4-11 16,-6-6-25-16,7 8-18 0,-10-10-20 0,1 32-58 16,3-47-57-16,7 29-168 0,-10 18-107 0,1-40 238 15</inkml:trace>
  <inkml:trace contextRef="#ctx0" brushRef="#br2" timeOffset="230247.2472">4259 10355 1067 0,'0'0'38'0,"11"17"-1"0,-11-17 8 16,23-4 1-16,-23 4 4 0,30-15-13 0,-30 15-14 15,35-27-12-15,-15 8-1 0,2 0-7 16,0 0 2-16,-2-3-7 0,0 0 6 0,-4 0 9 16,-2 1-31-16,-2 0 33 0,-3 3-33 0,-2 0 19 15,-2 1 6-15,-5 17 3 0,4-30 11 0,-4 30-2 16,-6-23 4-16,6 23-8 0,-20-11-5 0,20 11-3 16,-32 1-2-16,13 4 1 0,-3 5-3 0,-1 4 9 15,-3 3 6-15,3 8 14 0,-3 0 28 16,4 7-26-16,-5-3 26 0,6 8-31 15,1-4-2-15,3 2 5 0,2-3-15 0,6-2 3 16,5-6-13-16,2-2-1 0,6-3-7 0,-4-19 0 16,21 28-3-16,-4-18 0 0,6-4-7 0,5-6-11 15,7-1-23-15,0-14-36 0,19 9-51 0,-16-23-113 16,19 9-321-16,1 0 37 0,-7-12 324 0</inkml:trace>
  <inkml:trace contextRef="#ctx0" brushRef="#br2" timeOffset="230903.5236">5684 10214 867 0,'0'0'133'0,"0"0"-48"0,0 0-8 15,-23-15-10-15,23 15-7 0,-27-6-12 0,27 6-16 16,-36 1-12-16,15 1-3 0,-2 2-1 0,1 2-7 16,-2 0 20-16,2 5-12 0,-3-2 14 0,5 8 2 15,-5-2-2-15,6 5 7 0,-4 0-8 0,6 5 5 16,-3-2-11-16,4 5 1 0,-1 0-12 0,5 1 3 15,0 1-8-15,1-1 6 16,4-2-7-16,1-5 3 0,5-6-6 0,1-16-1 16,6 22-3-16,-6-22 0 0,18 11-1 0,-18-11 1 15,30 0 0-15,-9-6 0 0,3-6 1 0,4-6-3 16,5-9 8-16,4-4-6 0,2-7 6 0,3-3-9 16,-1 0 1-16,0-1-13 0,-1 4 6 0,-6 3-9 15,-1 5 11-15,-7 3 8 0,-4 7-26 16,-4 5 33-16,-18 15-29 0,20-14 19 0,-20 14 0 15,0 0 0-15,0 0-3 0,0 0-13 0,1 21 28 16,-8-2-38-16,-2 6 28 0,-3 3-16 0,-1 4-2 16,-3 1 13-16,1 2-3 0,0 0 11 0,0-1-9 15,3 0 9-15,5-3-15 0,-1-6-6 16,11-4-24-16,-3-21-14 0,14 22-21 0,-14-22-21 16,34 4-28-16,-17-17-45 0,14 9-70 15,2-3-186-15,-13-22 72 0,20 18 355 0</inkml:trace>
  <inkml:trace contextRef="#ctx0" brushRef="#br2" timeOffset="231247.2937">6113 10254 1332 0,'-17'22'47'0,"-4"-1"-32"0,4 2 0 0,0-2-9 15,4 4 8-15,-2-3-12 0,3 1 5 0,-1 3-1 16,3-2 12-16,-1-3 1 0,6 0 3 0,5-21-4 15,-7 27-2-15,7-27-9 0,0 0 1 0,6 17-7 16,-6-17 1-16,0 0 1 0,18 1 0 0,-18-1 11 16,20-10 1-16,-20 10 4 0,23-24-3 15,-12 5-4-15,1-3-6 0,0-3 6 0,3-1-4 16,-2 0 5-16,1 2-6 0,-5-3 3 0,0 4-2 16,-3 0 8-16,0 1-2 0,-5 3 3 0,3 2-5 15,-4 17 1-15,0-29-6 0,0 29-20 0,0-23 30 16,0 23-34-16,0 0 31 0,4-18-12 15,-4 18-3-15,0 0 1 0,0 0-2 0,18-11 0 16,-18 11-4-16,19-5-6 0,-19 5-6 16,29-5-14-16,-29 5-12 0,34-3-16 0,-34 3-17 15,38-2-17-15,-38 2-20 0,42 2-10 0,-42-2-66 16,43 0-84-16,-15 9-164 0,-28-9 144 0,44 11 294 16</inkml:trace>
  <inkml:trace contextRef="#ctx0" brushRef="#br2" timeOffset="231622.3862">6549 10358 1302 0,'0'0'76'0,"0"0"-34"16,-19 5-17-16,19-5-16 0,0 0-8 0,0 0 3 16,0 0 10-16,0 0 4 0,25-12 18 0,-25 12 1 15,29-11-4-15,-11 5 0 0,-1-4-16 16,4 3-8-16,-2-4 4 0,4 2-1 0,-2-5 3 15,1 0-3-15,-4-2-1 0,-1-1-8 0,-17 17 3 16,23-31-4-16,-23 31-17 0,12-28 34 0,-12 28-32 16,3-24 34-16,-3 24-13 0,-5-22-4 0,5 22 2 15,-17-17-4-15,17 17 1 0,-29-9-2 0,8 8-2 16,0 4 0-16,-3 3-1 0,-3 3 2 0,1 5-1 16,-2 4-8-16,-2 2 31 15,1 6-25-15,1 2 33 0,0 3-11 0,2 3-5 16,4 0 8-16,-1 0-12 0,4 0 6 0,4-5-10 15,4-2 1-15,5-4-6 0,6-3 0 0,0-20-6 16,18 21 3-16,-1-14-3 0,6-6-4 0,7-1-8 16,3-8-16-16,10 2-32 0,-7-13-38 0,20 15-56 15,-18-25-89-15,23 6-269 0,-3 13 16 0,-11-16 269 16</inkml:trace>
  <inkml:trace contextRef="#ctx0" brushRef="#br2" timeOffset="231981.6833">7878 10079 1382 0,'-32'-15'74'0,"32"15"-15"16,-22-3-2-16,22 3-7 0,-20 6-14 0,20-6-12 16,-26 20-12-16,11-2 2 0,-2 3-1 0,0 6-6 15,-3-1 30-15,3 8-29 0,-4-1 24 0,5 4-14 16,0-2-13-16,4 0 5 0,4-2-9 0,2-3 3 15,4-2-7-15,4-2 4 0,5-4-7 16,3-5-4-16,7-2-14 0,1-9-15 0,10 1-30 16,-4-14-23-16,18 6-36 0,-13-25-50 15,23 13-56-15,-13-16-155 0,7-12-64 0,15 13 235 0</inkml:trace>
  <inkml:trace contextRef="#ctx0" brushRef="#br2" timeOffset="232175.1258">8499 9555 1185 0,'-35'12'195'0,"3"-7"-76"16,13 18-44-16,-12-2-9 0,8 13-14 0,-3 1-28 0,0 6 0 0,1 4-16 15,0 2 7-15,2 1-13 0,2 0 7 16,3 3-12-16,2-1 9 0,4-1-12 0,5 0-5 16,1-4 20-16,2-3-35 0,5 0 4 15,-2-7-35-15,15 8-75 0,-12-19-7 0,21 13-44 16,-23-37-58-16,28 28-197 0,2-5 11 0,-30-23 324 15</inkml:trace>
  <inkml:trace contextRef="#ctx0" brushRef="#br2" timeOffset="232506.5216">8687 10118 1248 0,'-20'-11'111'0,"20"11"-31"0,-32-3-10 16,32 3-5-16,-36 10-17 0,19 1-16 0,-5 0-8 15,4 3 0-15,-5 1 17 0,3 4-31 0,1-1 29 16,1 5-32-16,2 0 7 0,1 4 8 0,2-1-9 16,3 1 6-16,2-4-9 0,4-4-1 15,4-19-8-15,2 27 0 0,-2-27-4 0,0 0 2 16,31 18-1-16,-31-18 0 0,35-2 1 0,-14-7-1 16,2-3-1-16,2-5-6 0,2-2 1 0,1-5-26 31,1 1 7-31,-1-3-2 0,-1 2 8 0,-5 1 18 15,-6 1 6-15,-8 3 12 0,-1 2-30 0,-7 17 33 16,0-27-31-16,0 27 15 0,-14-21 1 16,14 21-6-16,-31-16-4 0,11 9-7 0,-1 4-5 15,-2 1-3-15,4 4 0 0,-2 3 2 0,21-5-7 16,-33 17-7-16,33-17-9 0,-27 23-51 0,28-4-48 16,-1-19-100-16,0 0-239 0,0 0 30 0,0 0 317 15</inkml:trace>
  <inkml:trace contextRef="#ctx0" brushRef="#br2" timeOffset="232867.0417">9089 9983 992 0,'0'0'134'0,"0"0"-63"0,-17-12-14 0,17 12-19 16,-24 6-11-16,5 0-1 0,19-6 11 0,-35 21 8 15,19-4 8-15,-6-5-2 0,5 7-2 0,-6-3-8 16,8 6 1-16,-5-4-9 0,6 4 1 15,-1-3 9-15,4 2-37 0,0-4 23 0,4-1-33 16,7-16 6-16,-8 25 1 0,8-25-4 0,0 0 0 16,19 20-1-16,-19-20 1 0,29 1 0 0,-11-4 0 15,3-3 2-15,1-4-2 0,2 0 3 16,0 1-3-16,-1-1 1 0,-2 2-1 0,0 3 1 0,-4 1-1 16,-17 4 1-16,29 3 0 15,-29-3 0-15,19 10 0 0,-19-10 0 0,10 22 2 16,-9-5-3-16,-1 2 5 0,-3 4-5 0,-3 3 5 15,-4 0-6-15,-2 1 6 0,-2 0-7 0,-1-2 6 16,1-1-6-16,-2 0 4 0,3-3-8 0,1-4 0 16,12-17-14-16,-22 25-12 0,22-25-20 0,0 0-26 15,-9 21-48-15,9-21-49 0,0 0-71 0,0 0-174 16,8-34-27-16,14 26 259 0</inkml:trace>
  <inkml:trace contextRef="#ctx0" brushRef="#br2" timeOffset="233222.0887">9190 10232 1026 0,'-12'27'340'0,"12"-27"-290"15,-17 16-9-15,17-16-3 0,0 0-5 0,0 0-19 16,0 0-4-16,0 0 10 0,27 6 7 0,-27-6 9 16,28-13-3-16,-11 0-10 0,6 3-5 0,-3-5-3 0,3-1-7 15,-6 2 4-15,0-2 7 0,-1-1-33 16,-2 0 31-16,-3-1-31 0,-11 18 15 0,14-31 6 15,-14 31 2-15,5-26 9 0,-5 26-3 0,-5-22 5 16,5 22-7-16,-14-20-3 0,14 20-3 16,-23-17 0-16,23 17-4 0,-27-13 2 0,27 13 0 15,-32-6 2-15,32 6 6 0,-34 4 0 0,17 5 1 16,17-9-2-16,-32 30-1 0,17-7-5 0,0 5 5 16,0 5-4-16,3 2-7 0,0 1 21 0,4 4-22 15,2-3 18-15,1 0-12 0,5-6-8 0,5-4 2 16,3-6-9-16,7-4-4 0,5-2-14 15,3-8-8-15,9-1-17 0,-2-12-24 0,13 7-42 16,-13-20-67-16,24 19-111 0,-15-13-250 0,2-8 37 16,10 13 384-16</inkml:trace>
  <inkml:trace contextRef="#ctx0" brushRef="#br2" timeOffset="233380.1854">9769 10391 1593 0,'-15'25'188'0,"-3"-5"-157"0,2 1-13 16,0 1-6-16,4 2-8 0,1 1-12 15,-1-2-6-15,4 3-32 0,-7-8-26 0,10 15-75 16,-17-22-100-16,20 11-303 0,-4 2 10 16,6-24 319-16</inkml:trace>
  <inkml:trace contextRef="#ctx0" brushRef="#br2" timeOffset="234502.5155">10610 9628 668 0,'-7'29'99'0,"0"-11"-7"16,4 9-8-16,-6-1-8 0,4 8-11 15,-6-1-19-15,5 5-3 0,-4 0-25 0,2 4 4 16,-2-1-14-16,1 0 12 0,-2-1-11 0,4-1 7 16,-1-3 3-16,0 1-12 0,3-4 9 0,2-1-32 15,-1-2 10-15,4-3-23 0,1 1-17 0,-2-8-26 16,10 8-62-16,-9-28-46 0,4 25-172 0,10-4-30 16,-14-21 292-16</inkml:trace>
  <inkml:trace contextRef="#ctx0" brushRef="#br2" timeOffset="234721.2719">10444 10009 1359 0,'-20'2'61'0,"20"-2"-4"16,-26 15-5-16,26-15 2 0,0 0-8 16,-17 23-13-16,17-23-15 0,0 0-6 0,3 17-6 15,-3-17 2-15,17 9 0 0,-17-9-2 0,33 3-1 16,-10-7-1-16,8-4-2 0,4-6-4 15,5-4 1-15,5-6-19 0,5 0-23 0,-6-15-56 0,16 15-42 16,-18-22-55-16,21 18-121 0,-9-2-159 0,-17-10 42 16,11 17 433-16</inkml:trace>
  <inkml:trace contextRef="#ctx0" brushRef="#br2" timeOffset="235065.0293">11064 9535 1270 0,'-22'8'106'0,"11"13"-51"0,11-21-2 16,-22 34-14-16,10-16 6 0,6 6-4 16,-5-1-16-16,4 6 3 0,-3-1-7 0,2 4 6 15,-2 0-11-15,1 2 4 0,0 0-10 0,0 2 6 16,-2-1-10-16,3 4 5 0,-1-1-9 0,2 1 8 16,-2-2-8-16,3 0 12 0,1-8 9 15,2-4-29-15,3-5 28 0,0-20-33 0,5 23 11 16,-5-23 1-16,0 0-3 0,23 14 1 0,-23-14 2 15,23-4 1-15,-23 4 2 0,24-19-3 16,-24 19-14-16,32-33 28 0,-15 10-27 0,1 0 26 16,0-2-10-16,1 1-5 0,-4 2 4 0,0 4-4 15,-15 18 3-15,23-25-3 0,-23 25 1 0,0 0 1 16,19-8-3-16,-19 8 2 0,0 0-1 0,11 28 2 16,-7-9-4-16,-2 6 0 0,1 6-12 0,-3-1-17 15,0 4 18-15,-3-1-37 0,6 2 12 0,-7-8-27 16,12 8-28-16,-11-18-27 0,19 12-50 15,-16-29-41-15,19 24-112 0,3-9-109 16,-22-15 152-16,42 10 281 0</inkml:trace>
  <inkml:trace contextRef="#ctx0" brushRef="#br2" timeOffset="235440.0619">11400 10096 909 0,'-11'20'284'0,"11"-20"-249"16,-4 21-12-16,4-21 23 0,0 0-11 0,24 12 4 15,-7-10 2-15,-17-2-17 0,39-8 20 16,-17-3-3-16,5 1-16 0,-1-5-9 16,0-1-12-16,1-3 0 0,-1-2-4 0,-2-1 5 15,-3 2-6-15,-1-1 5 0,-4 2-5 0,-16 19 5 16,21-30-1-16,-21 30 17 0,3-21 6 0,-3 21 7 15,0 0 0-15,-23-18-14 0,23 18-8 0,-33-1-7 16,12 3-4-16,-4 5-1 0,-3 4 2 0,-1 4-3 16,-3 2 5-16,2 6-1 0,-2 1 9 0,1 2 1 15,3 6 9-15,0-1-4 0,5 3-12 16,3-2 27-16,6 0-29 0,4-4 24 16,4-1-15-16,5-7-11 0,1-20 1 0,14 28-6 15,-14-28 1-15,38 13-4 0,-11-14-6 0,9-2-14 16,2-12-25-16,13 5-39 0,-7-19-65 0,25 20-144 15,-7-15-257-15,0-8 45 0,11 12 359 0</inkml:trace>
  <inkml:trace contextRef="#ctx0" brushRef="#br2" timeOffset="235783.8043">12584 10104 1469 0,'0'0'67'0,"-23"14"-33"0,23-14-12 16,-19 17 0-16,19-17-2 0,-15 29 8 0,8-11-40 15,1 2 32-15,-2 3-33 0,1 3 11 0,0-1 5 16,1 2-7-16,0-3 5 0,2 0-14 0,-1-6-8 16,6 3-28-16,-1-21-28 0,4 29-52 15,-4-29-54-15,0 0-136 0,19 21-143 0,-19-21 61 16,19 2 401-16</inkml:trace>
  <inkml:trace contextRef="#ctx0" brushRef="#br2" timeOffset="236393.2064">12680 9882 1504 0,'0'0'94'0,"-5"22"-72"0,5-22-8 0,0 0 1 15,0 23 5-15,0-23-1 0,0 0 3 0,19 14 1 16,-19-14 3-16,20 10-6 0,-20-10-4 0,21 11-9 16,-21-11-1-16,18 10-1 0,-18-10 1 0,0 0-3 15,18 25 2-15,-18-25-2 0,10 25 4 16,-10-25-3-16,5 33 4 0,-5-15-5 0,0 2 5 16,-2 0-5-16,-2 0 3 0,-1-2-4 0,1 1-10 15,4-19 30-15,-8 26-29 0,8-26 28 0,0 0-21 16,-5 17-2-16,5-17-2 0,0 0 0 0,0 0 1 15,20-10 2-15,-20 10-1 0,21-24-13 16,-7 6 27-16,0-4-25 0,2-2 25 16,1-2-9-16,0 0-7 0,-1 1 5 0,-1 1-5 15,-3 3 6-15,0 2-4 0,-12 19 5 0,18-31-4 16,-18 31 2-16,15-24-2 0,-15 24 1 0,0 0 0 16,0 0 0-16,0 0-1 0,0 0 1 0,0 0 0 15,0 0-1-15,0 0 4 0,13 32-4 0,-13-32 3 16,-1 34-3-16,-1-16 3 0,2 0-4 0,0-18 3 15,0 31-3-15,0-31 3 0,4 28-2 16,-4-28 1-16,11 22-2 0,-11-22 1 0,19 16-1 16,-19-16 1-16,25 6-2 0,-8-8 2 15,3-1 1-15,0-2-1 0,2-4 2 0,0-3-2 16,1-1 3-16,0-1-4 0,-1-2 4 0,-1 1-4 16,-2 0 4-16,-2-1-3 0,-17 16 3 0,26-27-2 15,-26 27 2-15,14-17-1 0,-14 17 7 0,0 0 2 16,0 0 6-16,0 0 3 0,0 0-3 15,0 0-3-15,0 0-4 0,0 0-6 0,0 0-4 16,0 0-1-16,0 0-5 0,-10 20 2 0,5-3-7 16,1 2 1-16,0 5-7 0,2-1 3 0,1 4-13 15,-2-3 1-15,7 3 1 0,-3-8-42 0,9 6 13 16,-10-25-51-16,24 38-32 0,-24-38-37 0,32 24-67 16,-32-24-134-16,25 4-67 15,6 5 233-15</inkml:trace>
  <inkml:trace contextRef="#ctx0" brushRef="#br2" timeOffset="236861.9784">13804 9981 1353 0,'0'0'109'0,"0"0"-44"0,-22-17-10 16,22 17-6-16,0 0-11 0,0 0-11 0,0 0-6 16,-17-15-5-16,17 15-2 0,0 0-6 0,-17 2-2 15,17-2 1-15,-18 12-2 0,18-12 5 16,-28 25-3-16,12-7 6 0,-2 3 0 0,1 2 7 16,-1 1-1-16,0 1 3 0,-1 1-5 0,3 0-13 15,0-4 23-15,4 0-27 0,4-5 23 0,2 0-16 16,6-17-8-16,-3 24 2 0,3-24-4 0,0 0 3 15,22 21-1-15,-22-21 1 0,33-2 1 0,-10-5-2 16,3-4 2-16,4-3-1 16,4-3 1-16,6-5-5 0,2-1-12 0,1-1 23 0,1-4-22 15,-1 1 26-15,-3-2-8 0,-4 2-5 16,0 1 4-16,-9 2-6 0,-3 5 1 0,-6 1-6 16,-18 18 2-16,21-25-1 0,-21 25 3 0,0 0-1 15,0 0 3-15,0 0 1 0,-19-8 0 0,19 8 1 16,-28 19-4-16,11-4 2 0,-3 4-4 0,-2 5 5 15,-3 5-3-15,0 3 7 0,2 0-7 16,1 1-9-16,5-1 22 0,1-2-33 0,8-1 13 16,-1-6-36-16,13 3-33 0,-4-26-28 0,14 33-58 15,-14-33-50-15,34 12-89 0,-12-6-141 0,1-18 29 16,20 14 391-16</inkml:trace>
  <inkml:trace contextRef="#ctx0" brushRef="#br2" timeOffset="237368.8043">14506 9964 1117 0,'-31'-10'146'0,"12"12"-63"0,-13-10-19 0,10 11 9 15,-7-8-1-15,8 10-9 0,-5-5-10 16,6 8-8 0,-2-2-10-16,4 4-9 0,1 2-10 0,17-12-1 15,-32 31-4-15,19-10 5 0,0 0-5 16,3 2 2-16,1-1-6 0,5 3 2 0,0-4-6 15,3 0-11-15,2-2 26 0,3-2-29 0,-4-17 27 16,11 27-13-16,-11-27-4 0,19 16 3 0,-19-16-2 16,28 7 3-16,-28-7-1 0,32-6 0 0,-32 6 2 15,34-20-5-15,-16 5 4 0,4-3-5 0,-2-3-13 16,1-2 28-16,0 0-28 0,-3-1 27 16,-2 0-9-16,-2 2-5 0,-1 1 3 15,-13 21-6-15,13-30 2 0,-13 30-3 0,1-20 4 16,-1 20-1-16,0 0 1 0,0 0-1 0,0 0-2 0,-27-2 1 15,27 2-4-15,-23 33 5 0,9-6-5 0,-2 4 7 16,-2 8 13-16,-2 3-23 0,-3 7 23 16,1 4-21-16,0 4 4 0,-1 3 12 0,3 4-12 15,-1-1 14-15,1 0-13 0,3-1 12 16,3-7-12-16,3 0-11 0,0-8 23 0,2-6-23 16,2-7 22-16,1-8-4 0,0-5-6 0,6-21 6 15,-7 24-3-15,7-24 2 0,0 0 1 0,0 0 0 16,0 0 1-16,0 0-2 0,-6-24 2 0,4 3-6 15,2-5 4-15,2-7 13 0,2-2-24 0,4-5 24 16,3-1-24-16,1-1-2 0,4-2 3 0,-2-2-19 16,4 0-14-16,-4-8-32 0,9 9-23 15,-13-17-37-15,15 19-23 0,-19-18-145 16,10 12-179-16,8 11 22 0,-13-5 363 0</inkml:trace>
  <inkml:trace contextRef="#ctx0" brushRef="#br2" timeOffset="237755.675">14526 10162 1551 0,'0'0'53'16,"0"0"-35"-16,0 0-29 0,0 0 17 0,0 0-18 0,0 0 27 16,13-18 7-16,-13 18 0 0,18-14-1 0,-18 14-4 15,22-14 10-15,-22 14 1 16,30-13 7-16,-30 13-3 0,29-14-10 0,-29 14-9 15,27-19-4-15,-27 19-6 0,26-23 0 0,-26 23-3 16,18-26 3-16,-18 26-1 0,13-28 6 0,-13 28 1 16,10-30 8-16,-10 30-1 0,4-29 2 0,-4 29-3 15,-4-24-3-15,4 24-3 0,-10-22-1 0,10 22-4 16,0 0 1-16,-16-23-3 0,16 23 0 0,0 0-1 16,-22-1-1-16,22 1 0 0,-19 13-1 15,19-13 1-15,-24 34-2 0,9-11 5 0,-2 3-4 16,0 6 8-16,-2-1-3 0,3 2 8 0,0 0-5 15,4-3 2-15,1-2-5 0,4-7-12 0,4-4 16 16,3-17-15-16,9 25 14 0,-9-25-12 16,26 14-8-16,-7-10-7 0,7-3-9 0,0-5-15 15,8 1-15-15,-5-11-48 0,16 17-80 0,-22-27-152 16,17 15-250-16,1-1 60 0,-9-9 404 16</inkml:trace>
  <inkml:trace contextRef="#ctx0" brushRef="#br2" timeOffset="238037.0248">15571 9968 1118 0,'-13'-29'324'0,"13"29"-212"0,0 0-43 16,0 0-9-16,-26 0-14 0,26 0-13 0,0 0-7 16,-21 8-2-16,21-8-3 0,-17 16-2 15,17-16-9-15,-18 29 1 0,8-10-4 0,2 4 5 16,-1 0-5-16,2 5 2 0,0 0-8 0,0 0-9 16,0-1 23-16,3 1-27 0,1-4 22 0,2-2-22 15,2-1-17-15,-1-21-23 0,11 31-48 16,-11-31-63-16,20 20-142 0,-20-20-242 0,21-4 22 15,-21 4 345-15</inkml:trace>
  <inkml:trace contextRef="#ctx0" brushRef="#br2" timeOffset="238223.742">15514 9681 1532 0,'-20'25'75'16,"20"-25"-67"-16,-18 15-30 0,18-15-38 0,0 0-57 15,20 17-59-15,-20-17-40 0,29 2-52 0,-11 8-139 16,-18-10 59-16,44 7 348 0</inkml:trace>
  <inkml:trace contextRef="#ctx0" brushRef="#br2" timeOffset="238491.2607">15921 9823 736 0,'0'0'183'15,"0"0"-47"-15,10 22-14 0,-10-22-19 16,0 0-30-16,-26 20-33 0,26-20-13 0,-29 18-8 15,11-7-1-15,-5-1-5 0,1 3 4 0,-2-2 5 16,2 4 11-16,-4-2 2 0,6 5 5 0,-5-4-7 16,7 4 1-16,-1-2-9 0,5 2-1 0,14-18-9 15,-20 32-2-15,20-32-7 0,-8 25-1 0,8-25-4 16,8 21 0-16,-8-21-2 0,20 14 3 16,-20-14-1-16,34 6 0 0,-12-5 2 0,2-2-3 15,3 0-1-15,0 0 1 0,0-2 0 16,-2 3-1-16,1-1 1 0,-6 4-1 0,1-1 1 0,-4 2 0 15,-17-4-1-15,22 9 2 0,-22-9-1 16,0 0 3-16,9 18 19 0,-9-18-34 0,-4 19 33 16,4-19-33-16,-13 21 11 0,13-21-1 0,-24 26-13 15,24-26-15-15,-29 28-24 0,10-22-21 16,19-6-31-16,-27 13-40 0,27-13-96 0,-4 17-243 16,4-17 8-16,0 0 312 0</inkml:trace>
  <inkml:trace contextRef="#ctx0" brushRef="#br2" timeOffset="238678.7509">16533 9728 1771 0,'-17'-1'194'0,"17"1"-140"16,-21 12-35-16,21-12-10 0,-25 18-14 0,25-18-12 15,-33 24-14-15,15-14-16 0,18-10-43 0,-34 15-88 16,34-15-366-16,0 0-56 0,-24 18 66 0</inkml:trace>
  <inkml:trace contextRef="#ctx0" brushRef="#br2" timeOffset="238850.6376">16410 10184 1959 0,'-19'22'44'0,"19"-22"-9"0,-26 24-26 16,26-24-9-16,0 0-36 0,0 0-34 15,-19 0-64-15,19 0-162 0,0 0-302 0,0 0-4 16,0 0 292-16</inkml:trace>
  <inkml:trace contextRef="#ctx0" brushRef="#br2" timeOffset="241976.061">1779 11426 1171 0,'-23'-16'136'0,"23"16"-48"0,0 0-40 0,0 0 6 16,0 0-6-16,0 0-3 0,0 0-3 0,0 0-12 15,0 0-3-15,0 0-4 0,0 0-3 0,18 3-1 16,-18-3-8-16,32 6-5 15,-12-1-7-15,5-2 2 0,3 2-2 0,2-2-17 16,4 0 17-16,4 0-16 0,0-2 14 0,-2-1-5 16,3 1 2-16,-6-5-25 0,9 8-38 0,-10-15-52 15,18 21-143-15,-22-13-301 0,6-6 51 0,6 12 365 16</inkml:trace>
  <inkml:trace contextRef="#ctx0" brushRef="#br2" timeOffset="242669.2363">2817 11318 1106 0,'0'0'85'0,"0"0"-31"16,-1-16-18-16,1 16-3 0,0 0 3 0,-3-22 1 15,3 22-4-15,0 0-1 0,0 0-2 0,0 0-5 16,-21 5-6-16,21-5-7 0,0 0-5 0,-23 15-2 15,23-15 5-15,-17 21 2 0,17-21 8 16,-16 28 1-16,10-10 4 0,-1 0-5 0,3 4 2 16,-1 1 12-16,3 3-32 0,0-1 26 0,2 1-32 15,3-3 7-15,2-1 4 0,1-3-6 0,2-2 2 16,-8-17-4-16,23 24 2 0,-23-24-2 16,33 11 2-16,-14-11 0 0,-1-3-1 0,2-6 2 15,5-4-2-15,0-6 4 0,2-6-6 16,0-5 7-16,-2-5 7 0,1-2-26 0,-1-2 27 15,0 0-26-15,-2 4 10 0,-4 0 7 0,-2 5-7 16,-3 4 7-16,-2 3-5 0,-4 6 3 0,-8 17-2 16,11-21 1-16,-11 21 0 0,0 0 0 0,0 0-1 15,0 0-1-15,0 0-3 0,-8 21-3 0,8-21 2 16,-9 39-5-16,3-11 6 0,0 7-5 0,-1 1 7 16,2 1-11-16,0-4-12 0,3 1 16 15,-1-8-49-15,11 2-6 0,-8-28-56 0,20 32-83 16,-20-32-64-16,23-6-237 0,3 13 55 15,-26-7 436-15</inkml:trace>
  <inkml:trace contextRef="#ctx0" brushRef="#br2" timeOffset="243206.2831">3426 11221 871 0,'-20'20'35'0,"20"-20"-23"0,-28 18 6 0,28-18-1 0,-23 32 6 16,8-12-1-16,3 6 13 0,-2-1 30 0,5 9 6 15,-2-5 23-15,6 11-27 0,-4-10-3 0,7 8-19 16,-4-9-11-16,9 4-2 0,-4-6-4 0,5 0 1 16,-1-6-4-16,2-1 1 0,-5-20-20 15,11 29-2-15,-11-29-3 0,0 0 1 0,20 18-1 16,-20-18 1-16,0 0 0 0,23-9 0 0,-23 9 3 16,17-21-4-16,-8 4 4 0,-1-5-7 0,1-2 6 15,0-4-6-15,-2 0 5 0,-1-1-6 16,0 0 7-16,0 3-7 0,-2-2-12 0,-1 1 30 15,0-1-30-15,-1 3 31 0,2-3-12 0,-3 0-6 16,2 0 7-16,-1 1-7 0,0 4 6 16,3 2-6-16,-5 21 4 0,14-25-4 0,-14 25 3 15,0 0-2-15,20-17 2 0,-20 17-3 0,17-4 2 16,-17 4-1-16,20 3 0 0,-20-3 1 0,22 8-3 16,-22-8 2-16,24 17-2 0,-24-17 3 0,19 24-4 15,-19-24 4-15,16 28-2 0,-10-11 3 0,-6-17-2 16,10 31 3-16,-10-31-4 0,4 31 5 15,-4-31-4-15,-5 31 3 0,5-31-2 0,-15 31 1 16,15-31 17-16,-24 32-33 0,7-18 31 16,-1 2-33-16,-2-1 14 0,2-2 4 0,-1 0-3 15,-2-1 3-15,-1 0-3 0,1 1 3 0,2 0-3 16,-2 1 4-16,3 2-3 0,0 3 4 0,-1 4-6 16,4 4 5-16,-4 6-6 0,4 2 9 0,0 5-9 15,0 1 10-15,2 4-11 0,0 0 11 16,0 4-11-16,1-3-9 0,1-4 25 0,3-2-27 15,3-6 16-15,-1-9-33 0,11 3-47 0,-5-28-55 16,17 24-114-16,-17-24-202 0,0 0-54 0,41-5 338 16</inkml:trace>
  <inkml:trace contextRef="#ctx0" brushRef="#br2" timeOffset="243721.9294">3944 11279 947 0,'-11'-17'70'0,"11"17"-27"16,0 0 7-16,0 0 1 0,0 0-8 15,0 0-8-15,-17 8-21 0,17-8-7 0,-10 24 3 16,6-3 14-16,-2 1 3 0,3 5 14 0,-5 0 16 16,6 7-31-16,-7-5 29 0,6 5-32 0,-5-6 6 15,5 2 5-15,-3-5-9 0,3-1 3 0,0-7-10 16,3-17-3-16,-2 25-9 0,2-25-1 0,0 0-4 15,0 0-2-15,0 0 1 0,0 0 0 16,0 0 2-16,21-9 1 0,-21 9 3 16,13-25-5-16,-5 4 3 0,0-2-5 0,1-2 5 15,0-2-7-15,0 1 8 0,-1-1 11 0,1 0-26 16,-2 1 29-16,1-2-26 0,-1 3 12 0,0-1 3 16,2 2-6-16,-1 2 1 0,1 3-3 0,-9 19 3 15,16-28-4-15,-16 28 2 0,0 0-3 0,23-21 2 16,-23 21-2-16,17-3-4 0,-17 3-6 15,24 2-11-15,-24-2-17 0,32 7-27 0,-32-7-27 16,37 10-47-16,-37-10-66 0,36 5-103 0,-12 5-177 16,-24-10 136-16,36 14 351 0</inkml:trace>
  <inkml:trace contextRef="#ctx0" brushRef="#br2" timeOffset="243925.0589">4366 11181 1231 0,'-8'23'94'16,"8"-23"-49"-16,0 0-9 0,-19 23-10 0,19-23-3 16,-12 29-7-16,6-8 8 0,-5 0 1 0,5 7 9 15,-4-2-12-15,4 6 0 0,-3-1 12 0,3 3-32 16,-1-6 31-16,3 1-34 0,1-6 3 16,1-3 1-16,4-1-11 0,-2-19-10 0,7 23-21 15,-7-23-19-15,17 8-23 0,-17-8-27 0,25-6-64 16,-20-16-108-16,6-3-218 0,14 4 90 15,-16-22 408-15</inkml:trace>
  <inkml:trace contextRef="#ctx0" brushRef="#br2" timeOffset="244096.9424">4406 11020 1135 0,'-22'0'207'0,"22"0"-128"0,-27 17-36 15,27-17-21-15,-14 17-17 0,14-17-21 0,0 0-28 16,-4 17-33-16,4-17-67 0,18 13-66 0,4-12-196 15,2 10-43-15,-24-11 305 0</inkml:trace>
  <inkml:trace contextRef="#ctx0" brushRef="#br2" timeOffset="244628.209">4987 11171 186 0,'0'0'31'0,"0"0"5"0,-24 21 24 16,24-21 27-16,-31 15 18 0,11-8 14 0,-5-2-1 15,3 7 1-15,-9-9 1 0,9 11 1 16,-12-10-12-16,13 9-2 0,-13-8-21 0,11 10-6 16,-7-7-9-16,7 10-3 0,-4-6-13 0,9 9-8 15,-3-3-14-15,5 3-8 0,3 0-12 0,4 2-18 16,3 2 22-16,2 1-27 0,4 1 26 0,2-2-11 16,4-2-4-16,1-2 3 0,3-4-4 15,-10-17 3-15,29 20-2 0,-8-17 1 0,2-6 0 16,2-4-2-16,3-6 3 0,1-6-3 15,2-5 4-15,0-5-4 0,2-2-10 0,0-4 26 16,-1-3-24-16,-1 1 21 0,0-1-8 0,-4 2-9 16,-2 3 8-16,-3 3-7 0,-4 2 5 0,-2 4-7 15,-4 2-1-15,-3 4-5 0,-9 18 0 0,8-23 0 16,-8 23 5-16,0 0 3 0,0 0 0 0,-12 21 1 16,2-1-2-16,-1 9 5 0,-6 11-5 0,-1 5 9 15,-1 8-10-15,-2 5-4 0,-1 5 23 16,0 6-18-16,0 2 19 0,3 6 0 15,-1-1-19-15,3 0 14 0,2-6-14 0,1-3 17 16,2-9 4-16,1-6-16 0,0-8 20 0,4-5-25 16,-2-6 8-16,4-9 3 0,2-7-5 0,3-17 4 15,0 0-1-15,-6 17 2 0,6-17 2 0,0 0 0 16,0 0-2-16,-6-33-5 0,3 9 3 16,2-9-6-16,1-3-9 0,2-3 23 0,3-3-20 15,1 0 22-15,2-4-4 0,-2 1-7 0,0-1 9 16,1-1-8-16,-1-1 5 0,4-2-9 0,0 3 7 15,1 1-12-15,1 7 8 0,0 5-7 0,-2 8 4 16,1 3-8-16,0 5-1 0,-11 18-13 16,21-28-22-16,-21 28 14 0,24-21-48 0,-24 21-1 15,31-18-62-15,-24-5-60 0,24 23-73 16,-21-19-128-16,8-2-60 0,13 16 207 0</inkml:trace>
  <inkml:trace contextRef="#ctx0" brushRef="#br2" timeOffset="245018.8813">5416 10843 1041 0,'0'0'362'0,"-22"6"-249"0,22-6-33 15,0 0-26-15,-20 14-24 0,20-14-18 0,-23 23 6 16,9-7 2-16,2 7 9 0,-2 3-1 0,3 3 4 16,-2 2-12-16,3 6 6 0,-4 3-11 15,2 4 7-15,-1 3-10 0,0 3 8 0,1-3-10 16,1 2 7-16,2-1-12 0,-1-3-10 0,3-4 17 15,-1-3-23-15,5-6 21 0,1-3-7 16,2-6-6-16,4-5 4 0,-4-18-3 0,13 21 1 16,-13-21-2-16,21 1 0 0,-21-1 2 0,28-18-2 15,-12 0 3-15,2-9-3 0,2-4 5 0,-2-7-6 16,2 1-5-16,0 0 21 0,-2 1-21 0,-1 3 22 16,-2 3-10-16,-3 0 0 0,-2 4 1 0,-1 2-1 15,0 4 4-15,-1 2-7 0,-8 18 5 0,11-23-5 16,-11 23-1-16,0 0 2 15,0 0-1-15,0 0 0 0,0 0 0 0,2 20 1 16,-1-2-2-16,-2 6 5 0,1 7-7 0,-3 0 5 16,1 3-8-16,-1-3 3 0,5-2-11 0,-1-3-15 15,5-4 15-15,-6-22-38 0,21 29 18 0,-21-29-31 16,38 11-30-16,-21-24-27 0,20 16-107 0,-19-27-122 16,13-2-166-16,8 8 59 0,-14-23 458 0</inkml:trace>
  <inkml:trace contextRef="#ctx0" brushRef="#br2" timeOffset="245206.3786">5944 10904 1344 0,'-25'26'145'0,"12"13"-79"0,-4-2-28 16,5 7-5-16,-1 4-25 0,2 3 5 0,-2 2-14 15,2 1 12-15,2-4-24 0,2-2 10 0,2-4 5 16,3-7-32-16,4-4 22 0,-4-13-101 0,14 8-36 15,-12-28 2-15,17 29-88 0,-17-29-157 0,0 0-37 16,26 8 262-16</inkml:trace>
  <inkml:trace contextRef="#ctx0" brushRef="#br2" timeOffset="245409.4818">5663 11211 1667 0,'0'0'145'0,"0"0"-92"0,0 0-20 0,0 0-14 15,0 0-13-15,0 0-4 0,25-7-2 0,-5-8 0 16,7-4-2-16,7-7-8 0,1-3-24 0,5 6-38 16,-8-12-77-16,18 27-142 0,-18-13-302 15,4 1 26-15,5 11 361 0</inkml:trace>
  <inkml:trace contextRef="#ctx0" brushRef="#br2" timeOffset="246003.2581">1828 12292 1356 0,'-34'-1'137'0,"34"1"-59"15,0 0-24-15,0 0-18 0,0 0 0 0,0 0 3 16,0 0 2-16,18 0 1 0,-18 0-10 0,22 0-8 15,-5-1-10-15,3-2-7 0,5 0-5 16,3-3-4-16,2 2-1 0,0-2-10 0,3 2-9 16,-2-1-12-16,4 3-17 0,-6-8-26 15,12 13-29-15,-11-18-45 0,20 22-90 0,-20-14-156 16,8 0-111-16,9 14 216 0</inkml:trace>
  <inkml:trace contextRef="#ctx0" brushRef="#br2" timeOffset="247381.1005">2762 12201 731 0,'-4'-25'77'0,"4"25"-13"0,-3-18 0 0,3 18-7 0,0 0 12 16,0 0 1-16,0 0-6 0,0 0-9 0,0 0-12 15,0 0-14-15,0 0-12 0,0 0-3 16,-2 20-2-16,6-3 6 0,-2 3 5 16,4 5 13-16,-3-2-5 0,5 6 5 0,-4-4-12 15,2 4-3-15,0-2-10 0,0 1 8 0,-1-3-8 16,2 2 6-16,-1-3-9 0,2 0-2 0,-2-1-8 16,1-2 4-16,0-1-5 0,1-3 6 0,-8-17-6 15,17 28 4-15,-17-28-3 0,0 0 1 0,24 16 0 16,-24-16 1-16,19-7 5 0,-19 7 2 0,21-23 6 15,-9 4-5-15,-1-6 4 0,3-5-11 16,-2-5 5-16,2-3-10 0,0 0 8 16,-2 0-12-16,1 2 1 0,-3 1-19 0,3 7-4 0,-7-4-19 31,5 12-11-31,-7-8-24 0,-4 28-28 16,13-39-40-16,-13 39-59 0,20-20-73 0,-17 2-157 15,19 23 233-15,-22-5 208 0</inkml:trace>
  <inkml:trace contextRef="#ctx0" brushRef="#br2" timeOffset="247602.8532">3355 12175 887 0,'5'17'163'0,"-5"-17"-93"16,0 0 2-16,0 17 2 0,0-17 8 15,2 23-6-15,2-6-11 0,-4-17-16 16,-4 35-6-16,-2-15-15 0,3 7-4 0,-3-1-9 15,1 3 3-15,-1 0-10 0,-1-1 5 0,0-4-14 16,1-1 4-16,1-3-6 0,5-20-1 0,-2 30-14 16,2-30-17-16,5 18-34 0,-5-18-31 0,0 0-66 15,0 0-87-15,28-11-244 0,-9 6 10 0,-12-22 431 16</inkml:trace>
  <inkml:trace contextRef="#ctx0" brushRef="#br2" timeOffset="247790.3283">3547 12009 1383 0,'-24'0'244'0,"1"10"-203"0,1-4-21 15,4 0-11-15,18-6-6 0,-27 9 0 16,27-9-6-16,-17 5-9 0,17-5-17 0,0 0-26 16,0 0-32-16,0 0-53 0,0 0-22 0,0 0-29 15,17-13 13-15,-17 13 14 0,24-13 4 0,-7 12-34 16,-17 1-37-16,43 1 135 0</inkml:trace>
  <inkml:trace contextRef="#ctx0" brushRef="#br2" timeOffset="248087.2327">3688 12043 276 0,'0'0'110'0,"22"24"-25"15,-22-24-25-15,10 23-7 0,-10-23 3 0,4 24 0 16,-4-24 19-16,-2 29-3 0,2-29 18 0,-2 39-7 16,-3-20-17-16,7 10 17 0,-6-7-19 0,5 6-3 15,-6-5-10-15,4 4-16 0,-3-4 0 0,4 3 8 16,-5-7-3-16,5 3-7 0,0-22-13 0,0 32-1 15,0-32-5-15,4 19 1 0,-4-19-10 0,0 0-2 16,0 0-3-16,0 0 1 0,0 0 3 16,0 0 1-16,17-6 8 0,-17 6-2 0,8-24 4 15,-3 6-6-15,1-5 0 0,0-3-7 0,0-2 5 16,2 1-3-16,-3 0 10 0,2 3 0 16,-2-2 8-16,0 2-4 0,-2 0 2 0,0 1-10 15,-1-1 0-15,1 1-8 0,0 0 3 0,1 2 9 16,-4 21-28-16,13-24 27 0,-13 24-30 15,0 0 13-15,23-12-6 0,-23 12-8 0,21 4-18 16,-21-4-21-16,29 9-30 0,-29-9-66 0,37 9-65 16,-37-9-85-16,33-4-203 0,-3 18 105 0,-13-22 401 15</inkml:trace>
  <inkml:trace contextRef="#ctx0" brushRef="#br2" timeOffset="248399.7311">4323 11805 1125 0,'0'0'93'0,"0"0"-28"0,0 0 4 15,0 0 4-15,0 0 4 0,0 0-7 0,18 21-15 16,-18-2-23-16,4 7-8 0,-5 6-14 0,1 5 1 16,-4 7-12-16,-1 2-7 0,-2 2 23 15,-2 3-25-15,0 0 23 0,-2 1-12 16,1 0-23-16,-2-6-6 0,6 1-32 0,-6-11-7 16,10 4-27-16,-10-17-22 0,20 12-102 0,-8-35-46 15,-2 19-193-15,16-2 70 0,-14-17 387 0</inkml:trace>
  <inkml:trace contextRef="#ctx0" brushRef="#br2" timeOffset="248899.7433">4150 12143 1495 0,'0'0'92'0,"-20"8"-31"15,20-8-24-15,0 0-17 0,0 0-11 0,0 0-3 16,0 0 2-16,18-3 5 0,-18 3 5 0,29-1 1 15,-9-3-2-15,4-1-5 0,0-2-5 0,4-1-3 16,0-2-1-16,3-1-4 0,-1 0 3 16,0-1-3-16,0 5-15 0,-1 1 30 0,-1 2-30 15,-3 2 31-15,0 2-15 0,-5 0-15 0,-1 2 32 16,-19-2-32-16,26 10 32 0,-26-10-15 0,0 0-3 16,21 25 4-16,-21-25-3 0,1 23 3 0,-1-23-3 15,-8 31 3-15,0-15-3 0,0 3 2 0,-3 0-3 16,0 0 4-16,-1 1-5 15,0-1 5-15,1-1 1 0,0 3 4 0,1-3 0 16,3 0 3-16,7-18-6 0,-10 30 1 0,10-30-3 16,0 23-1-16,0-23-2 0,0 0 2 0,15 20-3 15,-15-20 2-15,23 0-1 0,-23 0 0 0,34-16 3 16,-15 1-4-16,3-4 5 0,0-3-5 0,1-3 4 16,1-2-5-16,1 1 6 0,-3 0-6 0,-3 2 5 15,-3 3-4-15,-4 3 4 0,-12 18 0 16,17-29 3-16,-17 29 1 0,6-19 1 0,-6 19-2 15,0 0-1-15,0 0-5 0,0 0 1 0,0 0-7 16,-22-9-1-16,22 9-2 0,-16 19-4 0,16-19 5 16,-18 36 1-16,10-11 7 0,-1 4-4 15,3 0 8-15,1 0-13 0,2-3-3 0,5-1-15 16,0-5-9-16,9-1-21 0,-11-19-9 0,27 26-24 16,-27-26-22-16,45 11-54 0,-45-11-90 15,45-25-248-15,-7 20 31 0,-13-19 397 0</inkml:trace>
  <inkml:trace contextRef="#ctx0" brushRef="#br2" timeOffset="249306.0097">5240 12135 1129 0,'-28'8'155'0,"9"-14"-105"0,19 6-6 16,-26-11 1-16,26 11-9 0,-24-9-4 0,24 9-4 15,-26-5-1-15,26 5 2 0,-25 0 1 0,25 0 1 16,-21 8-4-16,21-8 2 0,-23 18-3 0,23-18 3 16,-23 29-4-16,13-10 1 0,-1 0-5 15,1 4 3-15,2-1-7 0,2 1 4 0,-2-2-9 16,5 0 2-16,-1-4-7 0,4-17 0 0,3 27-3 16,-3-27 0-16,0 0-2 0,23 20 0 0,-23-20 0 15,30-2 0-15,-9-7 2 0,1-3-2 16,3-6 2-16,3-3-5 0,-1-2 4 0,0-1-5 15,-2-2 3-15,-2 1-3 0,-4 1 3 0,-2 4-3 16,-4 2 5-16,-3 1-3 0,-10 17 2 16,14-26-2-16,-14 26 2 0,0 0 0 0,0 0-1 15,0 0 2-15,0 0 0 0,0 0-3 0,0 0 0 16,0 0 0-16,-17 30-4 0,9-9 5 0,-1 3-5 16,0 3 3-16,1-2-6 0,0-2 1 0,3-1-8 15,0-4-1-15,5-18-10 0,1 24-5 0,-1-24-11 16,0 0-9-16,26 10-16 0,-26-10-26 15,31-17-51-15,-23-13-111 0,14 4-290 0,2 2 40 16,-10-14 343-16</inkml:trace>
  <inkml:trace contextRef="#ctx0" brushRef="#br2" timeOffset="249493.5409">5557 11720 1527 0,'0'0'148'0,"0"0"-43"15,-18-4-26-15,18 4-31 0,-18 9-18 16,18-9-16-16,-21 30-4 0,8-5-2 0,2 7 6 15,-2 5-4-15,0 6 5 0,1 5-15 0,3 3-1 16,-2 0 9-16,1 2-16 0,1-5 18 0,3-1-9 16,3-3-10-16,0-7-4 0,6-3-20 0,-3-7-15 15,7 2-25-15,-7-29-27 0,17 40-51 0,-17-40-100 16,17 7-303-16,-17-7 15 0,0 0 293 16</inkml:trace>
  <inkml:trace contextRef="#ctx0" brushRef="#br2" timeOffset="250603.0103">1797 13302 1113 0,'-18'-6'179'0,"18"6"-57"0,0 0-58 16,0 0-17-16,0 0-28 0,0 0 24 16,0 0 3-16,25 6 4 0,-25-6-4 15,38-1-18-15,-12-1-9 0,5 1-9 0,6 0-5 16,1-3-1-16,-1 0-1 0,0-1-3 0,-1 0-2 15,1 1 1-15,-2 2 0 0,-1 1-1 0,-4 2-7 16,-3-1-7-16,0 6-15 0,-6-2-12 0,4 8-14 16,-25-12-46-16,38 27-77 0,-38-27-163 0,13 20-194 15,2 3 65-15,-15-23 472 0</inkml:trace>
  <inkml:trace contextRef="#ctx0" brushRef="#br2" timeOffset="257302.107">2729 13336 914 0,'0'0'140'0,"0"0"-96"0,0 0-19 15,0 0-19-15,0 0 12 0,0 0 20 0,0 0-7 16,0 0 24-16,23 20-30 16,-23-20-1-16,23 18-8 0,-23-18-8 0,28 17 7 0,-28-17 4 0,28 12 5 0,-28-12-2 15,29 5-5-15,-29-5 0 0,34-2 4 0,-14-4 5 16,0-1-3-16,-2-6-5 0,3-1-10 0,-1-4-2 15,-2 0 14-15,0-3-35 0,-1 3 32 16,0 0-33-16,-1-2 13 0,-1 1 6 0,-3 1-6 16,-3 1 4-16,-1 0-6 0,-8 17 4 0,9-30-4 15,-9 30 5-15,0-25-2 0,0 25 4 0,-8-25-2 16,8 25 2-16,-15-23-2 0,15 23 1 0,-23-20-2 16,23 20 2-16,-31-14-2 0,12 11 2 0,1 2-1 15,-1 3-1-15,-2 4 2 16,0 6-2-16,-1 4 6 0,-1 4 3 0,0 8 11 15,-2 3 0-15,3 5 11 0,-4 1-7 0,4 4-11 16,-3 3 23-16,5 2-28 0,1-4 20 0,4 2-9 16,4-9-15-16,4-6 4 0,5-5-8 0,3-6 2 15,-1-18-3-15,14 21 1 0,4-16 0 0,2-3 0 16,8-4-1-16,4-4-2 0,4-3-6 0,4-4-12 16,8 3-24-16,-4-9-28 0,10 8-15 15,-10-13-27-15,14 13-29 0,-17-15-34 0,11 14-47 16,-13-3-115-16,-8-12-70 0,16 21 314 0</inkml:trace>
  <inkml:trace contextRef="#ctx0" brushRef="#br2" timeOffset="257708.3913">3427 13163 1221 0,'-17'-1'51'0,"17"1"-34"0,0 0-13 15,0 0-4-15,0 0 0 0,0 0 1 0,-12 21 1 16,12-21 8-16,-6 18 6 0,6-18 14 0,-9 27 5 16,7-9 9-16,2-18-3 0,-9 35 2 15,2-17 12-15,4 7-37 0,-4-4 26 0,3 5-37 16,-2-4 8-16,3 2 4 0,-1-2-8 16,2-2 3-16,2-20-7 0,-2 28 0 0,2-28-6 15,0 0 0-15,0 0-1 0,17 10 1 0,-17-10 1 16,21-14 2-16,-21 14 3 0,27-35 1 0,-13 9 4 15,2-7-6-15,1-5-11 0,1 1 25 0,2-3-26 16,-2 3 26-16,-2 0-10 0,0 3-11 16,-3 4 6-16,-1 5-7 0,-1 4 3 0,-3 4-1 15,-8 17 1-15,9-19-1 0,-9 19 2 0,0 0-2 16,0 0 2-16,0 0 0 0,2 19-3 0,-1-1 4 16,-1 9-6-16,0 4 7 0,-1 6-8 0,-1 1 8 15,1 2 7-15,0 1-25 0,1-2 25 16,1-3-27-16,3-3 7 0,3-9-4 0,5-3-17 15,-12-21-15-15,37 23-31 0,-20-27-26 16,18 11-56-16,-14-25-65 0,16 3-305 0,2 1 52 16,-11-17 339-16</inkml:trace>
  <inkml:trace contextRef="#ctx0" brushRef="#br2" timeOffset="257942.7594">4135 12658 1279 0,'-32'26'233'0,"19"-1"-193"0,-4 1 13 16,3 5-40-16,1 1 5 0,3 3 8 15,-1 2-16-15,3 5 6 0,-1 4-11 0,2 3 9 16,1-1-10-16,1 1 6 0,1-4-13 0,3 0 7 16,2-2-10-16,2-5-12 0,3-1 12 15,-1-7-44-15,7 1-3 0,-7-13-51 0,16 8-6 16,-21-26-4-16,36 31-37 0,-36-31-20 0,36 6-186 15,-9 4-63-15,-27-10 259 0</inkml:trace>
  <inkml:trace contextRef="#ctx0" brushRef="#br2" timeOffset="258739.6965">4457 13165 1007 0,'-22'-19'89'0,"22"19"-17"0,-13-29 0 16,13 29-8-16,-15-27-6 0,15 27-16 15,-19-20-3-15,19 20-3 0,-25-11 0 0,25 11-1 16,-27 0-7-16,27 0-4 0,-30 13-4 0,30-13 0 16,-33 25-1-16,16-5 4 0,-2 2-5 0,2 4 3 15,-4 3-8-15,3 4 5 0,0 0-8 16,2 2-11-16,1-2 25 0,4 1-26 0,1-6 25 15,6-2-13-15,0-6-6 0,4-20 1 0,4 28-5 16,-4-28 2-16,17 17-2 0,-17-17 1 16,24 6 0-16,-24-6 0 0,33-6 2 0,-11-4-1 15,0-3 2-15,2-3-4 0,0-2 2 0,1-3-4 16,-2 0 5-16,0-4-6 0,-4 4-11 0,-2-1 26 16,-2 3-28-16,-3 0 28 0,-2 3-12 0,-3-1-3 15,-7 17 6-15,10-28-3 0,-10 28 2 0,2-18-1 16,-2 18 1-16,0 0 1 0,0 0 0 15,0 0-1-15,-19-14 0 0,19 14-2 16,0 0 0-16,0 0-1 0,-10 18-1 0,10-18 2 16,-5 28-4-16,3-8 6 0,-1-1-6 0,2 3-11 15,0 1 28-15,1 0-32 0,0-2 26 0,1 1-14 16,3-2-9-16,-4-20-2 0,12 27-8 0,-12-27-2 16,22 17-1-16,-22-17 1 0,31 6-4 0,-31-6-3 15,38-6-4-15,-20-5-3 0,5 2 2 16,-3-9-3-16,5 0 5 0,-2-8 16 0,5 2-11 15,-3-5 16-15,2 5-28 0,-6-3 15 0,3 7-11 16,-6-2 11-16,0 5-2 0,-18 17-13 0,22-23 8 16,-22 23 3-16,0 0 22 0,0 0 19 0,0 0 14 15,0 0 10-15,0 0-1 0,0 0 4 0,-13 25-5 16,13-25 7-16,-14 31-2 0,9-15 4 16,-3 1-9-16,2 3 1 0,-3 0 13 15,3 4-35-15,-1-2 33 0,3 4-33 0,-1-6 9 16,5 2 2-16,-1-4-11 0,2-1 1 0,-1-17-11 15,5 27 0-15,-5-27-3 0,0 0 1 0,18 18 3 16,-18-18 4-16,0 0 2 0,0 0 9 0,20-17 12 16,-20 17 4-16,11-27 8 0,-4 10-7 0,-4-3-1 15,1 0-6-15,-1-3 4 0,3 3-5 16,-5-2-14-16,2 4 28 0,-5 0-32 0,2 18 27 16,-5-27-16-16,5 27-8 0,-6-24 0 0,6 24-6 15,-4-24 1-15,4 24-4 0,0-23 2 16,0 23-3-16,3-22 2 0,-3 22-2 0,10-18 0 15,-10 18-5-15,22-15-4 0,-22 15-7 0,36-12-16 16,-16 5-19-16,9 6-27 0,-8-9-26 0,15 14-31 16,-13-16-36-16,19 17-43 0,-16-14-82 15,3 1-126-15,18 15 130 0,-23-20 294 0</inkml:trace>
  <inkml:trace contextRef="#ctx0" brushRef="#br2" timeOffset="259302.2081">5705 13015 713 0,'0'0'209'0,"-34"4"-81"0,34-4-16 16,-35 2-16-16,35-2-10 0,-36 5-17 0,19 0-12 16,-6-9-6-16,5 7-6 0,-5-8-5 0,3 6-6 15,-2-4-6-15,1 4-7 0,0-1 0 0,1 3 1 16,-2 0 3-16,4 4 3 0,-1 0-3 15,19-7 0-15,-32 28-7 0,19-10 3 0,-1 3-6 16,4 3 0-16,0 3-5 0,2 3 0 0,3 0-7 16,3 0 4-16,3-1-9 0,2 0-8 0,1-3 21 15,5-3-23-15,1-4 25 0,-10-19-11 16,25 24-3-16,-8-17 3 0,1-4-3 0,2-3 0 16,-1-4 2-16,3-4 2 0,-1-4 3 0,3-5-3 15,-1-6-10-15,3-4 21 0,-3-3-25 16,1 0 25-16,-3 0-11 0,-3 0-6 0,-2 4 7 15,-5 0-7-15,-4 5 6 0,-2 1-3 0,-5 20 3 16,1-30-3-16,-1 30 3 0,-3-22-3 0,3 22 0 16,-9-17 0-16,9 17 1 0,0 0 0 0,-18-18-1 15,18 18-1-15,0 0-1 0,0 0-1 0,-17 14-1 16,17-14 2-16,-9 33-1 0,6-7 4 0,-1 7-5 16,1 4 6-16,1 8-6 0,0 6-7 15,-1 5 20-15,2 7-18 0,0 3 18 16,0 3-2-16,1 2-12 0,-3 0 11 0,2 3-13 15,0-3 14-15,-2-3 1 0,-1-3-16 0,-2-8 18 16,-2-4-18-16,-1-7 5 0,-2-6 9 0,-2-6-7 16,0-4 7-16,0-7-5 0,-3-1 5 0,16-22-7 15,-31 26 1-15,14-19 0 0,17-7-2 16,-32-1 2-16,15-7-2 0,-2-5-5 0,1-5-9 16,1-4-4-16,2-7-14 0,3 0 1 0,0-8-20 15,8 3-12-15,-5-13-23 0,15 10-59 0,-15-23-59 16,23 17-62-16,-11-6-243 0,1-12 61 0,17 19 381 15</inkml:trace>
  <inkml:trace contextRef="#ctx0" brushRef="#br2" timeOffset="259755.3268">5707 13286 1618 0,'0'0'67'0,"-18"7"-37"0,18-7-11 16,0 0-9-16,0 0-3 0,18 4 7 16,-18-4 5-16,28-1 2 0,-10-4 2 0,3 0-5 15,2-3-5-15,1-2-6 0,2-3-1 0,-1-2-3 16,1-1 4-16,1 1-3 0,-3-2 2 15,0 0-4-15,-1-2 2 0,-3-1-5 0,-2 2 4 16,-1 0 2-16,-5 0 7 0,-12 18 0 0,19-32 6 16,-19 32-4-16,4-29 2 0,-4 29-3 0,-9-21-3 15,9 21-4-15,-21-10-3 0,21 10-4 0,-27-5 4 16,27 5-2-16,-34 7 0 0,16 2 0 0,0 2-3 16,0 1 3-16,-1 3-2 0,3 2 3 0,1 2-2 15,1-1 3-15,3 1-3 16,3 0 1-16,3-1-1 0,0 1 2 0,5-2-3 15,0-17 3-15,4 29-5 0,-4-29 3 0,14 21-2 16,-14-21 1-16,23 21-1 0,-23-21-5 0,31 18-12 16,-31-18-6-16,38 17-20 0,-20-12-8 0,7 6-14 15,-6-13-40-15,13 17-26 0,-32-15-85 0,54 6-130 16,-22-2-156-16,-11-14 36 0,18 18 450 0</inkml:trace>
  <inkml:trace contextRef="#ctx0" brushRef="#br2" timeOffset="260239.7505">6671 13075 1159 0,'0'0'120'16,"-21"-17"-41"-16,21 17-10 0,0 0-9 0,-21-17-8 15,21 17-1-15,-17-21-3 0,17 21-5 0,-17-25-9 16,17 25-3-16,-20-25-6 0,20 25-2 0,-24-18-4 15,24 18 0-15,-30-15-4 0,11 7 0 16,19 8-1-16,-34-9-2 0,16 7-1 0,-1 5 3 0,2 3 2 16,-3 4 1-16,3 5 3 0,0 5-3 15,0 8 3-15,1 3-8 0,3 5 1 16,1 3-8-16,2 1 1 0,4 0-7 0,1-2 5 16,5-1-7-16,2-2-7 0,3-4 18 0,3-3-20 15,1-3 23-15,5-3-9 0,2-4-1 0,2-4 1 16,2-6-2-16,4-5 1 0,1-5 1 0,2-5-1 15,2-9 1-15,0-7-2 0,4-9 0 0,1-7 0 16,0-9 0-16,-1-4 0 0,1-4 0 16,0-2 0-16,-3 0 0 0,-1 0 0 0,-6 3 0 15,-3 2 0-15,-5 6 0 0,-3 2 0 0,-6 3 0 16,-2 2 0-16,-5 0 0 0,-2 4 0 0,-3 3 0 16,-1 4 0-16,0 7 0 0,6 22 0 0,-12-19 0 15,12 19 0-15,0 0 0 0,0 0 0 16,-11 34 0-16,7-4 0 0,0 16 0 15,0 10 0-15,-3 5 0 0,1 6 0 0,0-2 0 16,-1 3 0-16,2-1 0 0,0-2 0 0,2-2 0 16,1-12-8-16,6-3-50 0,-2-13-27 0,13 4-31 15,-15-39-104-15,32 48-174 0,-32-48-176 0,31 23 30 16,-5-6 485-16</inkml:trace>
  <inkml:trace contextRef="#ctx0" brushRef="#br2" timeOffset="260435.8883">7295 13337 1980 0,'-6'18'67'0,"6"-18"-67"0,-17 22 0 16,17-22 0-16,0 0 0 0,0 0 0 0,0 0 0 16,0 0 0-16,0 0-64 0,0 0-90 0,-5-21-207 15,5 21-291-15,19-28 58 0,-16 3 373 0</inkml:trace>
  <inkml:trace contextRef="#ctx0" brushRef="#br2" timeOffset="281847.3476">16117 9189 424 0,'0'0'98'15,"0"0"-31"-15,0 0-16 0,10-18-9 16,-10 18-12-16,0 0-2 0,0 0 6 0,0 0 18 16,0 0 14-16,0 0 9 0,0 0-9 0,0 0-17 15,0 0-14-15,0 0-3 0,0 0 7 0,0 0 13 16,0 0 10-16,0 0 0 0,0 0-5 0,0 0-11 15,0 0-13-15,0 0-15 0,0 0-4 0,-18 6 2 16,18-6 0-16,0 0 5 0,0 0-5 0,0 0-8 16,-16-17-3-16,16 17-2 15,0 0-3-15,-19-15 2 0,19 15-2 0,0 0 1 16,-21-15-1-16,21 15 1 0,-20-10-1 0,20 10 1 16,-24-10-1-16,24 10 2 0,-28-11-2 0,28 11 1 15,-33-12-1-15,33 12 1 0,-32-16-2 0,15 8 3 16,17 8-3-16,-31-19 4 0,14 8-3 0,17 11 1 15,-32-24-3-15,32 24 3 0,-28-29-2 0,16 12 4 16,12 17-5-16,-19-32-13 0,19 32 34 16,-16-31-33-16,16 31 35 0,-16-32-17 0,16 32-4 15,-13-30 4-15,13 30-5 0,-11-29 4 0,11 29-4 16,-7-30 3-16,7 30-3 0,-3-29 2 16,3 29-3-16,-1-29 4 0,1 29-4 0,2-30 4 15,2 13-5-15,1-2 6 0,-2-1-5 0,3-2 4 16,0 0-4-16,2-1 4 0,0 3-4 15,1 2 4-15,-2 0-4 0,2 1 4 0,-9 17-5 16,15-29 5-16,-15 29-4 0,15-23 3 0,-15 23-3 16,0 0 1-16,0 0-3 0,17-14 1 0,-17 14 1 15,0 0-1-15,0 0 2 0,0 0 1 0,0 0 1 16,0 0-1-16,0 0 2 0,10 20-3 0,-10-20 2 16,0 0-2-16,0 0 1 0,14 19-1 0,-14-19 1 15,0 0 0-15,17 16 1 0,-17-16-1 16,0 0 1-16,26 19-2 0,-26-19 2 15,18 12-2-15,-18-12 3 0,17 12-3 0,-17-12 2 16,17 14-2-16,-17-14 2 0,0 0-1 0,18 18 1 16,-18-18-2-16,0 0 1 0,6 26-3 0,-6-26 1 15,-1 28-2-15,1-28 2 0,-11 32-2 0,11-32 5 16,-17 31-4-16,17-31 6 0,-22 28-5 0,22-28 4 16,-24 24-3-16,24-24 2 0,-26 22-3 15,26-22 3-15,-27 20-2 0,27-20 2 0,-27 20-2 16,27-20 2-16,-27 20-2 0,27-20 2 0,-24 22-2 15,24-22 2-15,-26 21-3 0,26-21 4 0,-25 21-4 16,25-21 4-16,-22 22 14 0,22-22-16 16,-19 22 16-16,19-22-36 0,-15 20 20 0,15-20-19 15,-15 21 18-15,15-21 4 0,-12 21-5 16,12-21 3-16,-12 20-2 0,12-20 1 0,-11 21-1 16,11-21 3-16,-14 20-3 0,14-20 3 0,-11 21-4 15,11-21 3-15,-8 19 0 0,8-19 4 0,-6 17-2 16,6-17 3-16,-4 17-4 0,4-17 1 0,0 0-3 15,-1 24 1-15,1-24-1 0,4 20 2 0,-4-20-2 16,8 19 2-16,-8-19-1 0,15 22 0 0,-15-22-1 16,17 18 2-16,-17-18-2 0,0 0 1 15,23 18-1-15,-23-18 2 0,0 0-3 16,24 8 1-16,-24-8-1 0,0 0 0 0,25 2 0 16,-25-2 1-16,17-5 1 0,-17 5-1 0,20-15 2 15,-20 15-3-15,23-23 3 0,-23 23-4 0,28-29 2 16,-11 14-3-16,3 1-1 0,-1 3-8 0,3 4-1 15,-2 0-8-15,0 4-10 0,-4-3-3 0,4 6-3 16,-20 0-10-16,31-6-16 0,-31 6-33 16,28-8-52-16,-28 8-43 0,23-38-237 0,-4 28 41 15,-17-22 257-15</inkml:trace>
  <inkml:trace contextRef="#ctx0" brushRef="#br2" timeOffset="283050.4965">15929 9111 522 0,'0'0'90'0,"0"0"-47"0,-17 5-19 0,17-5-1 16,0 0 10-16,0 0 10 0,0 0 16 0,3-18-5 16,-3 18-10-16,0 0-13 0,5-18-13 0,-5 18-9 15,0 0-4-15,0 0-2 0,0 0 0 16,0 0 1-16,0 0 3 0,0 0 1 0,0 0 3 16,0 0-2-16,0 0-1 0,17-12-1 0,-17 12-3 15,0 0-2-15,21-10-2 0,-21 10-3 0,26-20-21 16,-13 1-36-16,6 6-82 0,-2 0-210 15,-6-16-27-15,15 18 276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00:31.4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20052 2737 602 0,'0'0'66'16,"0"0"-46"-16,0 0-10 0,0 0-8 0,0 0-1 15,0 0-1-15,0 0 1 16,0 0-1-16,0 0 1 0,0 0 2 0,0 0-1 16,0 0-2-16,-12 25 1 0,12-25-2 0,0 0 2 15,0 0 1-15,0 0 2 0,0 0 2 0,0 0 3 16,0 0 2-16,0 0 5 0,26 21 1 15,-26-21 3-15,0 0-2 0,0 0 0 16,0 0-2-16,29 19-1 0,-29-19-2 0,0 0-2 16,0 0-4-16,33 28-1 0,-33-28-6 0,23 27 3 15,-23-27-3-15,23 31 1 0,-23-31 12 0,27 36-12 16,-27-36 13-16,26 38-12 0,-26-38-2 0,32 39 2 16,-32-39-2-16,36 39-11 0,-36-39 11 0,35 40-10 15,-35-40 10-15,34 43 4 0,-15-15-5 0,-1-2 3 16,0 2-3-16,1 8 3 0,1-3-2 15,3 4 2-15,-2 2-3 0,0 0 4 0,-1-2-5 16,-1 5 6-16,2-5-6 0,1 9 4 0,3-2-5 16,-1 0 5-16,1 1-5 0,0-1 5 0,0 4 12 15,-1 0-11-15,7 1 11 0,-5 0-19 16,2-1 3-16,1-1-2 0,-1 1 3 0,1 1 4 16,4 1-5-16,-5 1 5 0,4 1-7 15,-2 1 9-15,2 4-4 0,-2 1 7 0,2 2-5 16,2 3 4-16,0 4-10 0,-2-2 8 0,-4 2 15 15,-3 2-12-15,-2-4 25 0,-2 4-19 0,2-2-4 0,-2-2 3 16,2 7-14-16,2-3 9 0,-2-1-10 0,4 3 8 16,-3-3-10-16,3 1 10 0,1 2 8 0,-1-3-9 15,-1 1 7-15,1 1-22 0,-2-1 3 16,0 1-8-16,-1 4-1 0,-2-1 11 16,-1 4-8-16,-2-3 15 0,-3 2-7 0,0-2 9 15,-3 0-11-15,1-2 11 0,0 6 7 0,-3-3-17 16,1 3 22-16,-3-1-18 0,0 1 5 0,0-1 12 0,-2 1-10 0,0 1 9 15,2-2-12-15,-1 3 11 0,1-1-14 0,5 0 9 16,-5 0 7-16,4 1-23 0,-3-5 22 0,1 3-22 16,1-1 3-16,-3 1 11 0,4 1-10 15,-1 0 10-15,-1-1-12 0,-1-2 13 0,-1-1 1 16,0 1-1-16,-4 7 2 0,1 1-22 0,-1-1 7 16,-3 4-7-16,-1-5 8 0,-1 3 11 0,-3 3-13 15,-2-2 13 1,-4 1-13-16,0-1 14 0,-5 4 0 15,1-1-20-15,-4 1 23 0,1-2-22 0,0 4 9 16,-2-4 11-16,0 2-13 0,1-4 13 16,-1 2-16-16,4-2 16 0,-6 1 3 0,6-3-21 0,0-3 23 15,0 2-24-15,1-2 4 0,1 0 13 0,0-2-14 16,-1 2 13-16,1 0-13 0,-2-1 12 0,-1 1-13 16,1-6 13-16,-2 5 7 0,0-1-22 0,-1-3 24 0,-3 3-22 15,1-3 3-15,-1-1 11 0,-1 3-11 0,-2-2 11 16,-2-2-11-16,-1 1 11 0,1-1-11 15,-5-2 10-15,1 8 6 0,-3-3-22 0,1-1 23 16,-3 1-22-16,0-6 7 0,-1 1 10 0,-2 4-10 16,-2-2 9-16,0 2-10 0,-2-2 10 0,0-6-9 0,-1 1 16 15,-2 1 12-15,3-1-24 0,-3 0 25 0,6-1-29 32,-2-1 2-32,1 0 8 0,5-3-11 0,-3-1 8 15,5-1-11-15,0-1 7 0,0 3-20 0,0-6-2 16,4 5-26-16,-7-10-21 0,11 11-32 15,-11-13-51-15,7-7-138 0,14 21-50 0,-27-33 227 16</inkml:trace>
  <inkml:trace contextRef="#ctx0" brushRef="#br0" timeOffset="2288.2825">20596 13799 382 0,'0'0'61'16,"3"-23"-51"-16,-3 23-8 0,0 0 0 0,0 0 4 15,-1-24 13-15,1 24 13 0,0 0 15 0,0 0-1 16,0 0-1-16,0 0-14 0,0 0-7 0,0 0-8 16,0 0-4-16,0 0-6 0,0 0-1 15,-29-2 0-15,29 2-1 0,0 0 1 0,0 0 5 16,-26 28 3-16,26-28 9 0,0 0 2 0,-29 37 3 15,29-37-6-15,-23 28 0 0,23-28-3 0,-23 35 5 16,23-35 16-16,-28 41-10 0,28-41 12 16,-30 46-12-16,12-22-1 0,8 1-13 0,-6-2 10 15,16-23-15-15,-20 46 9 0,20-46-3 0,-9 33-5 16,9-33-3-16,4 27-6 0,-4-27-2 16,0 0-1-16,23 31 2 0,-23-31-1 0,30 14 0 15,-30-14 0-15,34 13 1 0,-34-13-1 0,40 8 2 16,-40-8-3-16,39 8-1 0,-39-8-1 0,34 5-1 15,-34-5 0-15,34 5 2 0,-34-5 2 0,30 4 0 16,-30-4 1-16,25 7-2 0,-25-7 1 0,0 0 1 16,30 7 0-16,-30-7 1 0,0 0-1 15,0 0-1-15,30 9 1 0,-30-9-1 0,0 0 2 16,32-4 3-16,-32 4 4 0,30-11-2 16,-30 11 1-16,37-24-4 0,-37 24-2 0,46-34-2 15,-46 34 2-15,48-37-3 0,-22 16 4 0,-1-3-4 16,3 1 4-16,-3 0-4 0,0-4 4 0,2 4 12 15,-4-3-13-15,1 0 14 0,-1 1-33 0,-3-5 18 16,3 5-17-16,-4-1 15 0,-1-2 5 16,0 1-7-16,-2 1 7 0,0-1-3 0,0 3 2 15,-4-1-3-15,2-1 3 0,-3 3-4 0,-2-2 6 16,1 1-5-16,3-3 4 0,-3 1-5 0,1-1 4 16,0-1-4-16,-1 0 5 0,1 2-4 0,0-6 8 15,-1 4 0-15,-1-2 9 0,5 2-3 0,-5-2 2 16,7 5-9-16,-4-5 3 0,6 2-7 15,-2-4 7-15,2-1 12 0,-4-1-16 16,4 1 12-16,-2-1-34 0,1 3 14 0,5-1-14 16,-3-2 15-16,2 1 5 0,-1 1-7 0,-1-1 7 15,1 1-5-15,-3 0 5 0,1 1-6 0,0-3 6 16,-2-3-6-16,0 4 5 0,0-6-5 0,-2 0 5 16,0 2-4-16,-2 0 5 0,3 2-4 0,0 2 5 15,-2-3-7-15,5 1 6 0,-2-2-9 16,1-2 8-16,-1-5 14 0,2 7-13 0,-2-5 16 15,0 2-33-15,1 1 11 0,3-2-12 0,-1 3 11 16,1-1 8-16,-1-2-9 0,1 1 9 16,1-1-8-16,0 1 7 0,-1-2-6 0,1-1 5 15,-1 3-6-15,-1-2 7 0,1 1-8 0,-3 0 8 16,1 1-7-16,-2 1 6 0,0-1-6 0,-2 1 6 16,2 0-7-16,-5 0 7 0,1 1 10 15,2-1-31-15,-1 2 33 0,-1-2-33 0,2-1 15 16,0-1 8-16,0-3-7 0,1 2 6 0,1 0-5 15,-2-4 5-15,2 2-7 0,1-5 9 0,-1 3-5 16,0-4 10-16,2 3-7 0,-4 1 9 0,4-1-10 16,-2-1 6-16,0-1-10 0,-2-1 6 0,-2 10 9 15,-1-4-32-15,0 2 32 0,-3 1-31 0,0-1 13 16,-3 1 9-16,0-1-7 0,0 0 6 16,1-2-7-16,-1 3 6 0,-1-1-6 15,-1 0 7-15,1-2-7 0,-1-4 7 0,1 4-8 16,1-2 8-16,0 0-8 0,-1 1 8 0,1-5-8 15,1 3 8-15,-3-4 13 0,2-2-31 0,1 4 33 16,-3-3-30-16,1 5 16 0,1-1 7 0,0 1-8 16,-1-2 6-16,0 3-11 0,1-4 6 15,0 1-7-15,-1 0 6 0,1-4-8 0,0 4 8 16,1 1-8-16,-1 1 8 0,-1-1-11 0,-3 2 11 16,3-3-10-16,-2 0 9 0,1-1 13 0,-3-3-32 15,0 6 32-15,-2-4-31 0,-1 1 10 0,-1 5 10 16,1-3-8-16,-1 2 8 0,1-3-9 15,-1 1 10-15,-1-4-6 0,-1 1 5 0,3-2-7 16,-1-2 5-16,3 9-9 0,-1-5 10 16,0 0-8-16,0 4 9 0,2-3 5 0,0-1-28 15,-1 2 28-15,1-2-28 0,0-4 15 0,-2 6 8 16,2-2-8-16,0 0 7 0,-2 0-8 0,0 1 8 16,0-1-9-16,-3 4 10 0,2-3-10 0,-6 3 10 15,5-2-9-15,-3 1 8 0,0-1-8 0,2-2 8 16,-2 1 9-16,1-3-29 0,1 4 29 0,0-4-28 15,3 0 12-15,-2 4 7 0,-1-2-9 16,0 0 10-16,-2 3-8 0,0-1 7 0,-2-5-8 16,0 6 8-16,0-3-10 0,0 2 11 15,0-1-8-15,0 1 6 0,1 0-7 0,-1-2 7 16,0 0 9-16,0 1-30 0,0 1 31 0,0 0-30 16,2 1 13-16,-2 0 9 0,1-1-8 0,-3 0 7 15,0 0-8-15,2-1 8 0,-3 1-8 16,0 0 8-16,-1-1-8 0,1 1 8 0,-2 0-7 15,-1 1 5-15,1 4-7 0,0 0 8 0,-4-2-10 16,3 0 12-16,-5-1 9 0,2 3-31 0,-1 0 32 16,-1-2-31-16,1 2 13 0,-2-2 8 0,1 2-8 15,1 0 7-15,-1-2-7 0,1-1 10 0,1-2-8 16,-1-1 8-16,3 1-8 0,0 0 6 0,0 3-7 16,2-2 6-16,-2 1-8 15,0 3 7-15,0-2-7 0,-2 0 6 0,0-1 13 16,1-1-32-16,1 4 30 0,-2 2-29 0,-2 1 11 15,-1 1 9-15,-5-3-10 0,1 5 10 0,-2-3-9 16,1 2 7-16,1-1-5 0,-3 5 4 0,-1-6-5 16,1 6 6-16,0-2-6 0,-3 0 6 0,3 2-5 15,-2-1 6-15,0 3-5 0,0 0 5 0,1-4-6 16,1 3 6-16,-2-3-8 0,2 2 8 16,-2 0 12-16,1-2-32 0,3 7 33 0,-3-5-34 15,3 5 14-15,-3-4 7 0,3 2-5 0,-1 1 4 16,1-1-4-16,-1 2 4 0,1 2-5 15,-3 0 5-15,3 0-5 0,-3 1 4 0,3 1-5 16,-1 1 5-16,-1-3-5 0,0 5 2 0,-1-2-3 16,3 1 1-16,-4 8-2 0,1-4 3 15,-1 3-3-15,-2 3 3 0,2-2-1 0,-2 4 3 16,2-1-2-16,0 3 3 0,2-3-3 0,-1 5 3 16,-1-5-2-16,4 6 1 0,-4-2 0 0,1 1 1 15,1-1-1-15,1 0 1 0,1 4 0 0,1-2 0 16,0 3-1-16,25 4-1 0,-48-3 1 0,48 3 0 15,-46 3-1-15,46-3 1 0,-46 18-1 0,46-18-2 16,-42 37 5-16,20-11-6 16,3 8 8-16,0 4-6 0,-1 5 7 0,2 4-7 15,1 2 6-15,-1 1-11 0,0-3-8 0,4-3-10 16,0-3 4-16,5-2-14 0,0-11 2 0,7 0-27 16,2-28-31-16,4 33-40 0,-4-33-61 0,0 0-189 15,48 0 2-15,-32-33 362 0</inkml:trace>
  <inkml:trace contextRef="#ctx0" brushRef="#br0" timeOffset="2915.2818">21141 3440 830 0,'0'0'10'0,"0"0"-12"0,0 0-17 16,-3 40-3-16,-1-12 2 0,-3 8 11 0,-3 4 10 16,-3 2 6-16,-5 6-3 0,-3 1 2 0,0 8 6 15,-4 1-7-15,0 5 15 0,1-1-10 0,-3-2 5 16,6-4-3-16,3-5-7 0,6-7-9 0,8-5-37 16,4-9-38-16,0-30-143 0,36 54-111 0,-36-54 148 15</inkml:trace>
  <inkml:trace contextRef="#ctx0" brushRef="#br0" timeOffset="3145.6266">21752 4368 1413 0,'20'28'62'0,"-20"-28"-31"0,-18 53-17 15,13-23-15-15,0 1 3 0,3 3-6 0,-2 1 8 16,-1 2-8-16,-4 2 4 0,0 3-15 0,-5-1 2 15,3 6 6-15,-6-1-33 0,4 3 31 0,-4-5-35 16,6 6 2-16,-5-12-4 0,12 10-19 0,-6-16 0 16,13 12-11-16,-6-16 7 0,13 12-13 15,-6-15-3-15,12 9-10 0,-16-34-7 0,28 45-7 16,-28-45-12-16,41 37-16 0,-11-16-22 16,-30-21 24-16,55 18 135 0</inkml:trace>
  <inkml:trace contextRef="#ctx0" brushRef="#br0" timeOffset="3299.1971">22245 5618 860 0,'3'48'147'16,"-15"-4"-56"-16,7 9-53 0,-13-2 1 0,7 7-7 15,-12-5 18-15,7 8 5 0,-9-4-19 16,4 4-1-16,0-3-23 0,1-3-1 16,5 1-22-16,0-8-11 0,12 3-38 0,-4-16-28 15,19 13-46-15,-10-23-45 0,17 4-108 0,11 7-110 16,-30-36 170-16,50 40 227 0</inkml:trace>
  <inkml:trace contextRef="#ctx0" brushRef="#br0" timeOffset="3454.5387">22344 7182 1434 0,'-43'50'29'0,"10"1"-10"0,-4-2-14 15,6 4 0-15,3-2-9 0,2-4 9 0,3 3 11 16,1-6-42-16,8 0 6 0,-5-11-70 15,22 15-51-15,-3-48-61 0,0 44-263 16,18-9 52 0,-18-35 262-16</inkml:trace>
  <inkml:trace contextRef="#ctx0" brushRef="#br0" timeOffset="3639.1188">22503 8484 1654 0,'-37'56'9'16,"0"-5"17"-16,3-3-17 0,1 1-20 0,2-3 6 15,5 1-15-15,1-4-4 0,9 2-25 0,-7-15-21 16,23 16-50-16,0-46-36 0,-3 65-66 0,-1-36-145 16,4-29-43-16,21 49 167 0</inkml:trace>
  <inkml:trace contextRef="#ctx0" brushRef="#br0" timeOffset="3830.0198">22627 9442 1060 0,'-12'26'263'0,"-9"24"-229"0,-6-5-13 0,-1 5-5 16,-4-1-18-16,0 6 14 0,-5-3-3 15,0 7 9-15,-6-1-11 0,1 2 4 0,-4-1-17 0,3 1 9 16,2 2-13-16,1-4 2 0,4 0 0 0,2-8-45 15,10 4 6-15,-5-13-49 0,17 10-13 0,-11-18-16 16,21 13-35-16,-10-11-49 0,12-35-153 0,0 71 104 16,0-71 258-16</inkml:trace>
  <inkml:trace contextRef="#ctx0" brushRef="#br0" timeOffset="4035.7121">22282 11267 1435 0,'-43'44'40'0,"10"7"-24"0,-8-2-10 16,-1 2 1-16,-3 0-5 15,3 4 16-15,-4-2-6 0,1 6 8 0,-2-4-15 16,4-2 2-16,-1-2-13 0,7 0 6 0,3-2-15 0,0-6-6 16,11 8-15-16,-5-21-51 0,23 19-43 0,-20-30-84 15,28 8-164-15,1 6-48 0,-4-33 172 16</inkml:trace>
  <inkml:trace contextRef="#ctx0" brushRef="#br0" timeOffset="4206.7794">21797 12621 1342 0,'-53'40'288'0,"-2"33"-234"0,-9-12-32 15,2 4-8-15,-4 2-20 0,1 0-8 0,3-2 25 16,0 1-29-16,7-5 17 0,2-8-28 15,10 3-38-15,-6-22-30 0,31 17-59 0,-16-40-113 16,34-11-235-16,7 33 45 0,-7-33 349 0</inkml:trace>
  <inkml:trace contextRef="#ctx0" brushRef="#br1" timeOffset="11087.6983">1885 12267 468 0,'23'-25'25'0,"-23"25"-6"0,40-9-8 16,-40 9 3-16,48-3 1 0,-23 6-2 0,0 1 10 15,1 1-8-15,-26-5 4 0,50 13-6 16,-25-5-1-16,3 1-2 0,2 2 4 0,4-1 0 16,1-1 3-16,6-2 3 0,2-2 6 0,4 1 6 15,5-8 5-15,4 4-3 0,5-8-2 0,6 5-9 16,4-6-7-16,1 3-5 0,5 1-5 15,0-1-4-15,1 1 1 0,4 1-3 0,-1 0 1 16,4 2-1-16,2 0 3 0,0 0 0 0,0 2-1 16,3 0 1-16,4-1-3 0,3 1-1 0,4 2-1 15,2-4 1-15,1 3-2 0,6-3 2 0,4 0-1 16,1 0 0-16,5-3 2 0,2 3-1 0,4-4 3 16,3 1 2-16,4-3 0 0,0 1-1 15,3 1-5-15,1-1-3 0,1 3 1 16,4 1-2-16,1-1 2 0,0 2 1 0,6 0-1 15,-2-2 2-15,4 2-1 0,1-2 2 0,-1 2 1 16,1 0 1-16,2 0 0 0,0 0 2 0,4 0 0 16,1 0 1-16,-1 0-1 0,1-3 2 0,1-1 2 15,4 1-1-15,3-6 1 0,5 2-2 0,1 0 9 16,2-4 24-16,-1 1-10 0,8-3 19 16,-4-1-20-16,6 4-6 0,-4-4 3 0,3 0-6 15,-1 3-2-15,1-1-7 0,-5-4-21 0,3 9 14 16,-2-6-17-16,3 3 15 0,-3 6-2 0,0-1-2 15,5 2 5-15,-5 1-2 0,4 0 1 0,-4 2-4 16,-2 2-6-16,-6 0-3 0,-1 1 0 16,-3-1 5-16,-2 1 2 0,-1 1 7 0,-2-4-1 15,-1 3 0-15,-4 1 3 0,3-1-1 16,-1-3 3-16,1-3 2 0,4 3 1 0,1-4 6 16,-2 4 1-16,5-3 1 0,-3-4 2 0,5 5-3 15,-2-3-1-15,-1 1-3 0,-3 1-3 0,3-1-3 16,-6 2-2-16,4 1-2 0,3-1-2 0,-5 0 0 15,-2 2 0-15,0 0-1 0,-7 0 1 0,-3 0-1 16,-1 2-1-16,-4 0 3 0,-3-1-2 16,0 1 2-16,-4-2 1 0,-3 0-1 0,0 0 2 15,-5-2 1-15,2 1 0 0,0-3 2 16,-5 1 0-16,1-3 0 0,-2 1 1 0,-6 2-1 16,1-1 1-16,-3 2-1 0,-4 2 1 0,0-1-1 15,-7-1-2-15,0 2-1 0,-7 0-1 0,-4 0 1 16,-1 3-3-16,-9 1-10 0,-2 1-14 0,-13-5-15 15,1 9-19-15,-15-11-16 0,6 11-18 16,-18-9-23-16,9 7-5 0,-12-7-52 0,-6 0 12 16,5 7-53-16,-17-14 9 0,18 16 178 0</inkml:trace>
  <inkml:trace contextRef="#ctx0" brushRef="#br1" timeOffset="11133.7686">20876 12043 89 0,'44'-2'-29'0,"-3"-10"-30"0,15 16 59 0</inkml:trace>
  <inkml:trace contextRef="#ctx0" brushRef="#br1" timeOffset="11701.8877">15272 11515 620 0,'35'-20'57'0,"-6"20"-7"0,1 0-6 0,2 2-9 15,1 0 2-15,5 5 3 0,-3-2-3 0,8 4-3 16,1 0-3-16,7 1-5 0,6-1-2 0,7 2-2 15,5-1 0-15,9 3 0 0,1-3-3 0,12 1-2 16,-1-1-10-16,7 1-1 0,-1 1 1 16,1 1 4-16,-3-5 4 0,0 3 3 0,-3 0-5 15,-3 1-2-15,-5 0-7 0,-7 4 0 0,-6 0-4 16,-8 3 2-16,-9-1-5 0,-11 3 4 0,-12 0-5 16,-30-21 4-16,29 50-3 0,-31-24 5 0,-12 4-4 15,-9 2 6-15,-15 3-6 0,-8 4 7 16,-10 3 9-16,-10 2-29 0,-10 5 38 0,-7 2-27 15,-11-3 16-15,-3 5 7 0,-3-8-16 16,3-1 5-16,5-1-9 0,7-6 5 0,9-6-7 16,10-8-2-16,22 0-44 0,3-19-58 0,41-4-305 15,0 0-30-15,-7-34 165 0</inkml:trace>
  <inkml:trace contextRef="#ctx0" brushRef="#br1" timeOffset="13002.5277">3018 7274 368 0,'0'0'110'0,"25"-11"-96"0,3 4-5 0,1 4-6 15,4-4-2-15,4 3 0 0,1-1 0 0,2 0-1 0,3-1 0 16,3 3 1-16,2-3-1 0,3 3 0 0,0-1 0 16,3 1 1-16,4-1 0 0,0 3 7 15,3-1 7-15,1 0 4 0,3 2 4 0,-1 2-6 16,1 1-5-16,3 1-5 0,-1 3-4 15,2 0-2-15,0 2 1 0,6 1 0 0,-5 3 0 16,7-3 0 0,2 3 2-16,1 1 1 0,5-2 5 0,4 0 6 0,3 2 5 15,2-3 1-15,6 3-1 0,5-3-4 0,3-1 4 16,4-1-1-16,6-2 5 0,4 0-2 16,10-2-4-16,-1-1-3 0,7-2 0 0,5-2 4 15,1 0 4-15,4 0-2 0,5 3-2 0,-3-6-8 16,3 6-3-16,1-6-1 0,0 3 1 0,3 0-1 15,3 0 3-15,-3 0-3 0,3 0 0 0,1 3-4 0,2-3 0 16,2 4-3-16,3-1 1 0,2 1 0 0,3-1 0 16,3-1 0-16,3 0 1 0,5-4-1 15,2 0 0-15,2-5 2 0,1 4 1 0,4-4 3 16,5 3-2-16,-1-5 4 0,3 2-1 16,0-3 3-16,2 1-1 0,0-3 3 0,2 1-2 0,1 0 1 15,2 1-3-15,1 1-3 0,1-1-2 0,-2-1-1 16,0 4-3-1,0-4 2-15,-1 4-4 0,1 0 3 0,-7 4-1 16,-2-1 1-16,-1 4 0 0,-4-2 0 16,0 1 0-16,-2 1 0 0,1 0 0 0,1 0 0 15,-4-2-2-15,8 2 2 0,-4-2 0 0,3 2 1 16,-1-2 0-16,-2 2 2 0,2 0-2 0,-5-1 2 16,-3 1-1-16,-4-2 0 0,-6 2 1 0,-4 0 0 15,1 0 0-15,-4 2-1 0,2 1 0 0,-4 1-1 16,-5-1 1-16,-4 1-1 0,-3 3 0 0,0-4-1 0,-4 6 1 15,-1-2-1-15,-9-2 1 0,-3 1 0 16,-2-1-1-16,-4-1-1 0,0-3 1 0,-1 1 0 16,-2-2 0-16,-5-2 1 0,-1 1 0 0,0-3 0 15,-1-1-1-15,-5-2 0 0,4 0-1 0,-8-2 1 16,-3 2-1-16,-4-4 1 0,-8 8-1 0,-4-3-4 16,-3 1-17-16,1 5-26 0,-12-10-42 0,8 17-81 15,-17-2-239-15,-17-12 28 0,7 19 174 0</inkml:trace>
  <inkml:trace contextRef="#ctx0" brushRef="#br1" timeOffset="13542.1563">17998 6691 645 0,'0'0'76'0,"37"-2"-36"0,-5 6 1 0,1-1-6 16,5 4 2-16,2 0 3 0,5 2-18 0,-1 0 5 15,7 3-16-15,-3 0 8 0,9 3 0 0,1-3 3 16,4 4 3-16,2-2 0 0,7 2 2 0,-4-2-5 0,9 2 2 15,-7-2-3-15,4 2 2 0,-2-2-2 0,1 5 1 16,-4-3-4-16,-1 3-1 0,-7-1-7 16,0 3 1-16,-5 2-8 0,-2-2 1 0,-5 4-4 15,-5-1 3-15,-6-1-4 0,-5 5 3 0,-11-3-6 16,-5 2 6-16,-11 1-6 0,-8 0 6 0,-10-2-4 16,-10 6 6-16,-10-2 0 0,-8 5 15 0,-14-1-6 0,-2 3 16 15,-13-4 1-15,1 8 2 0,-9-8 18 0,0 2-43 16,-6 0 19-16,5 1-37 0,-3-5 4 31,4 1 7-31,2 0-5 0,0-9-6 0,9 5-34 16,-6-16-49-16,27 16-132 0,0-14-236 0,2-14 8 15,44 0 251-15</inkml:trace>
  <inkml:trace contextRef="#ctx0" brushRef="#br1" timeOffset="15097.9185">3029 3846 562 0,'0'0'53'15,"25"-19"-20"-15,-25 19 3 0,24-12-9 0,-24 12 11 16,36-14-6-16,-36 14-9 0,39-13-10 16,-39 13-6-16,40-12-4 0,-40 12-3 15,41-5 1-15,-41 5-1 0,46-4-1 0,-21 2 0 16,2 2 1-16,-1 2-1 0,8 0 1 0,1 0 0 16,6-2-1-16,5-2 1 0,4 2-1 0,6-2 0 15,6 0-1-15,4 1 1 0,5-3 0 0,3 2 1 16,2-1 0-16,7-1 0 0,1 1 0 0,2-1 0 15,8 1 2-15,2-2 1 0,5 5 1 0,3-4-1 16,1 4-2-16,6-4 0 0,1 4-1 16,3 0 1-16,6 0 1 0,-1 4 1 0,6-4-1 15,3 0 1-15,2 4-3 0,7-4 0 0,4 3 3 16,3-3-2-16,4 0 1 0,1 0 0 0,5-3-3 16,0 3 2-16,8-4 0 0,0 0-1 15,2 1 1-15,1 1 0 0,3-1 4 0,3-1 6 16,-1 1 3-16,3 3 4 0,-2-4 3 0,3 6-1 15,-5-2-1-15,2 0 1 0,3 0-3 16,0 0-3-16,4-2-4 0,9 2-3 0,-2-2-3 16,0-1-2-16,7-2 0 0,0-1-2 0,2 1 1 15,2-4 0-15,1 2 2 0,2-2-2 0,2-1 2 16,2 1-2-16,-1 0 0 0,-3 0-1 0,0 1 2 16,1-1-2-16,-5 2 4 0,1 0 0 0,-6 0 3 15,-1 0-1-15,-6-1 2 0,0 5-1 16,-3-2 0-16,-1 1-1 0,-1-1 0 15,2 1-3-15,-1 1 1 0,-1-2-2 0,2 1 0 16,0 1 1-16,-1-1-1 0,-1 0 1 0,0-1-1 16,-5 3 0-16,-3 1 1 0,-2-1-1 0,-8 4 1 15,-2-2 1-15,-7 3-1 0,-5 1 1 0,-7-1-1 16,-1 1 1-16,-7-1-2 0,-1 4 1 0,-5-3 3 16,-4 1-1-16,2-1 1 0,-1-1 0 15,-1-1-1-15,5 0-2 0,-1-2 1 0,-2 0 0 16,5-2 0-16,-3 0 0 0,-2 0 0 0,3-1 0 15,-8 1-2-15,-4 0 0 0,-3-1-1 0,-9 1-1 16,-1 2 1-16,-4 0 0 0,-6 2 0 0,-5-2 0 16,-4 2-2-16,-5-1 1 0,-6 3-1 15,1 1 1-15,-9 0 0 0,-1 2 1 0,-2 1-1 16,1-5 1-16,-2 8-1 0,0-6 2 16,-1 4-2-16,-3-4 1 0,-1 2-2 0,-2 0 1 15,0-3 0-15,-1 1-1 0,-3-2-3 0,-4-4-37 16,4 11-95-16,-3-6-282 0,-46-4 10 0,45 0 191 15</inkml:trace>
  <inkml:trace contextRef="#ctx0" brushRef="#br1" timeOffset="15819.7228">15369 3367 452 0,'25'6'41'16,"2"-1"3"-16,1 2-5 0,1-2 0 0,1 2 7 15,0-3 2-15,5 3 1 0,-1-4 1 0,3 5-2 16,0-5-4-16,6 4-3 0,-1 0-6 0,6 2-1 16,0-4-5-16,7 4-2 0,-4-2-7 0,8 2-2 15,-3-2-6-15,3 2 1 0,1-2-2 16,2 0 0-16,-2-4-1 0,2 6-1 0,-2-7-2 16,0 3 0-16,-3-1-1 0,-2-1 0 15,-4 1-2-15,-3-1 0 0,-3-1-1 0,-3 2-1 16,-8 1-1-16,-4-2 0 0,-30-3-1 0,39 11-1 15,-39-11 0-15,0 0 1 0,0 0-1 0,14 30 2 16,-14-30-1-16,0 0 3 0,-46 37-3 0,14-21 2 16,-5-2-3-16,-7 7 4 0,-6 0-3 15,-3 2 16-15,-7 0 1 0,1 2 9 0,-5-1-1 16,1 3-5-16,-1 1 15 0,4-4-26 0,3 3 16 16,6-4-37-16,12-4 8 0,7-1-13 0,32-18-14 15,-37 17-32-15,37-17-54 0,0 0-71 0,0 0-254 16,42 25 55-16,-42-25 260 0</inkml:trace>
  <inkml:trace contextRef="#ctx0" brushRef="#br1" timeOffset="555580.8352">21607 7512 172 0,'0'0'61'16,"0"0"-7"-16,0 0-15 0,0 0-5 0,0 0 0 31,0 0 10-31,0 0 1 0,0 0 10 0,0 0-7 16,0 0 5-16,0 0-6 0,0 0 6 0,0 0-6 15,0 0 6-15,0 0-10 0,0 0 0 0,0 0-17 16,0 0-9-16,0 0-10 0,0 0-8 0,0 0 2 16,-28-22-2-16,28 22 2 0,0 0 0 0,-32 0-1 15,32 0 2-15,-30 7-3 0,30-7 3 0,-36 11 1 16,36-11 0-16,-44 9 21 0,44-9-16 0,-48 9 19 15,24-6-13-15,-3-3 3 0,2 4 2 0,-3-3 3 16,3 3 4-16,-2-4 0 0,3 2-1 0,-3-2-1 16,2 2-5-16,-3-4-2 0,3 4-5 0,-1-4-5 15,-1 0 1-15,0 2-24 0,-1-2 22 16,-4 0-22-16,-1 1 18 0,-3-1 0 16,3 2-2-16,-5 0-1 0,1 0 0 0,-2 0 1 15,0 0-1-15,-2 0 1 0,-1 0 0 0,1 0-1 16,-5 2 1-16,2-2-1 0,-4 1 0 0,4 1 0 15,-2-2 1-15,1 2 22 0,-1 2-22 0,-1-3 21 16,-1 1-21-16,-2 0 0 0,1 1-2 0,-3-1 1 16,3 0 0-16,-4 0 0 0,-1-1 3 15,0 1 1-15,-1 2 1 0,0-4 2 0,-2 3 0 16,-1-3 1-16,1 4 1 0,-2-4 0 0,3 3 0 16,-3-6-1-16,4 6-2 0,1-3-2 0,-1 0-2 15,0 0 1-15,0 0 1 0,-2-3 2 0,2 3 1 16,0 0-1-16,2 0-3 0,-2 0 0 15,0 0-2-15,2 0-1 0,-3 0 0 0,1 0 1 16,2 0-2-16,-2 0 2 0,0 0-2 16,-2 3 0-16,-1-3 1 0,-4 0 0 0,5 0 1 15,-3 0-1-15,1 0-1 0,1 0 1 0,-4 0 0 16,-2 2 0-16,0-2-1 0,-1 0 1 0,-6 0 1 16,4 0-1-16,-1 0 1 0,1 0-1 0,0 0 0 15,1 0 0-15,-1-2 0 0,1-1 0 0,3 3-2 16,-3-4 0-16,1 1 2 0,1 3 2 15,-3-4 0-15,-2 2 1 0,-1-1 1 0,0 1-3 16,-1 0 1-16,0 1 1 0,-3-1-2 0,-1 2 2 16,1-2 0-16,-2 2-1 0,-1 0 0 15,1 0-2-15,-3 0 1 0,1 2-2 0,-4-2 1 16,3 0 0-16,-7 2 0 0,5-2 1 0,-4 1 0 16,2-1-1-16,1 0 0 0,3 0-2 0,1 0 3 15,0 0 0-15,-2 0 0 0,0 0 0 16,2 0 0-16,1 0-1 0,2 0 1 0,-1-1 1 15,2 1-2-15,-3-2 2 0,7 0 1 0,-5 0-1 16,4 2 1-16,-1 0 0 0,1 0 0 0,-3 0-1 16,-1 2 0-16,1 0 0 0,-2 0-1 0,-1-1-1 15,0 3 1-15,-3-2-1 0,2 1-1 0,-4 1 0 16,4-1 2-16,-1 1 0 0,-4 3 1 0,-1 0-1 16,-1-2 0-16,2 2-1 15,0 0 2-15,0 0-2 0,-1 2-16 0,3-2 17 16,-1 0-15-16,3-2 14 0,1 2 3 0,2-1-2 15,-2-1 0-15,2 0-1 0,-1 1 2 0,1 1-2 16,2-4 2-16,-2 4-1 0,1 0-2 16,-1-1-2-16,2 2 3 0,-2-2-3 0,1 1 4 0,1 1 0 0,-2-2 0 15,0 1-1-15,-1 0 3 0,-1-2-4 16,2 2 4-16,2 0-2 0,0-2-1 0,-1 1 0 16,4-1 0-16,-1 0-1 0,1 2 2 15,2-3 0-15,-4 5 0 0,-1-4-1 0,-1 2 2 16,1 2-2-16,0-2 2 0,-3 0-2 0,1 0 1 15,-2-2-2-15,4 1 1 0,-2 1 0 0,3 0 1 16,2-2 0-16,-3 0 2 0,1-3 4 0,-1 1 3 16,3-1 3-16,4 2 1 0,0-2-4 15,3 1-2-15,2-3-3 0,0 2 0 0,2-2 0 16,-1 0 2-16,-2 0-1 0,2 3-1 0,-1-3-3 16,0 4-1-16,-1-2 0 0,-3 1 1 0,1 1-2 15,-4-1 1-15,0 1-2 0,-1 1 2 0,0 0-1 16,-1 2 1-16,-2 0-2 0,4 0 1 0,-4-1-2 15,3-3 3-15,-1 6 0 0,-4-4 1 16,3 2-2-16,-3 0 2 0,3-1 0 16,-3 1 0-16,1-2 0 0,-2-1-1 0,0 3-3 15,5 0 1-15,-2-4 0 0,6 2 3 0,0-3 0 16,1 2 1-16,-1-3 1 0,3 3 1 0,-1-2-2 16,3 0 2-16,-2-1-3 0,2 1 0 0,0 2 0 15,-2-3-2-15,2 1-1 0,0 2 0 0,-2-3-2 16,4 3 4-16,-5 1 1 0,4-3-1 15,-1 1 1-15,-1-1-1 0,2 0-1 0,-1 0 1 16,2-2 1-16,5 0-1 0,4 0 1 0,-2-2 2 16,5 0-3-16,0-1-1 0,6-3 0 15,4 3-1-15,3-2 1 0,5-1 0 0,3 1 2 16,1-2-2-16,26 7 0 0,-44-14 0 0,44 14 1 16,-39-16-1-16,39 16 0 0,-32-14 0 0,32 14 1 15,-29-16 0-15,29 16 1 0,-26-14 0 16,26 14 0-16,-27-11-2 0,27 11 1 0,-28-8-2 15,28 8 2-15,-32-6 0 0,32 6-1 0,-35-3 1 16,35 3-2-16,-43 3 0 0,18 3-1 0,-1-3-6 16,-3 6-4-16,-3-2-4 0,2 5-11 0,-7-3-5 15,5 5-18-15,-12-5-11 0,14 10-23 0,-14-8-16 16,14 8-6-16,-9-10-22 0,12 2-51 16,11 17-169-16,-19-33 132 0,40 29 217 15</inkml:trace>
  <inkml:trace contextRef="#ctx0" brushRef="#br1" timeOffset="556657.8197">8466 7790 796 0,'28'-23'58'0,"-28"23"-21"16,0 0-31-16,27-35-4 0,-27 35-2 15,26-21 5-15,-26 21 4 0,27-18 3 0,-27 18 1 16,0 0-3-16,34-16-6 0,-34 16 0 0,0 0-3 16,0 0 1-16,0 0-1 0,24-7 0 0,-24 7 5 15,0 0 6-15,0 0 8 0,0 0 11 0,0 0 4 16,0 0 8-16,0 0 2 0,0 0 3 0,0 0 0 16,0 0 0-16,0 0-5 0,0 0-6 0,0 0-5 15,0 0 0-15,0 0 0 16,0 0 0-16,0 0-7 0,0 0-11 0,0 0-7 15,0 0-4-15,0 0-1 0,0 0 0 0,0 0-1 16,0 0-1-16,0 0 1 0,-26-10-1 0,26 10-1 16,0 0 0-16,0 0 0 0,0 0 1 0,0 0-1 15,0 0 1-15,0 0 0 0,0 0-1 0,0 0-1 16,0 0 1-16,0 0-3 0,-18-27 3 16,18 27-2-16,0 0 2 0,0 0-1 0,28-33 2 15,-28 33 14-15,25-21-35 0,-25 21 34 0,27-22-35 16,-27 22 22-16,26-19 0 0,-26 19 0 0,27-14 2 15,-27 14-2-15,0 0 1 0,26-14 0 16,-26 14 0-16,0 0 0 0,0 0 1 0,0 0-1 16,0 0 0-16,0 0 0 0,0 0 0 0,0 0 2 15,0 0 3-15,0 0-1 0,0 0 1 16,0 0-3-16,25-16-1 0,-25 16-2 0,0 0-1 16,0 0 0-16,0 0-2 0,0 0 0 0,0 0-1 15,0 0 0-15,0 0 2 0,-1 25 2 0,1-25-2 16,-11 35 6-16,11-35 18 0,-25 47-35 0,4-20 35 15,-2 1-35-15,-4 0 11 0,-5 2 6 0,-1 0-5 16,-6 0 6-16,-4-2-1 0,3-1 7 0,-3-3-4 16,2 3 8-16,2-4 0 0,2 3 4 15,2-7-1-15,1 4 0 0,0-2-11 16,6 1 4-16,3-5-7 0,25-17 2 0,-39 32-1 16,39-32 0-16,-30 19 0 0,30-19 0 0,0 0-4 15,-25 20-1-15,25-20 0 0,0 0-1 0,0 0 0 16,0 0 0-16,0 0 0 0,0 0 1 0,-24 17-1 15,24-17 2-15,0 0 3 0,0 0 1 16,0 0 2-16,0 0-2 0,0 0-1 0,0 0-3 16,0 0 0-16,0 0 0 0,0 0 0 0,31 14 1 15,-31-14 2-15,34 18 1 0,-34-18 0 0,36 14 1 16,-36-14-5-16,40 25 0 0,-15-9-2 0,2 1 2 16,-1 1-3-16,1-4 5 0,-27-14-5 0,44 28 3 15,-44-28-2-15,48 25 1 0,-16-17-1 16,5 5 1-16,5-6-3 0,6 2 3 15,5-4-8-15,4-3-4 0,9 1-13 0,-4-6-21 16,16 8-24-16,-16-12-27 0,17 23-52 0,-24-25-50 16,21 28-76-16,-7 1-214 0,-26-17 90 0,21 36 399 15</inkml:trace>
  <inkml:trace contextRef="#ctx0" brushRef="#br1" timeOffset="558234.514">21090 12163 636 0,'0'0'54'0,"0"0"-36"16,0 0-9-16,0 0-7 0,0 0-1 0,0 0 8 15,0 0 6-15,-25-12 7 0,25 12 8 0,0 0 3 16,0 0 1-16,0 0 3 0,0 0 1 0,0 0 3 16,0 0 2-16,-5-29 1 0,5 29-2 0,0 0 0 15,0 0-4-15,0 0-19 0,2-24 14 0,-2 24-25 16,0 0 14-16,0 0-4 0,0 0 0 0,0 0-3 16,0 0-1-16,0 0-3 0,-29-23-5 0,29 23-3 15,0 0-1-15,0 0 0 0,-30-4 1 0,30 4 2 31,0 0 0-31,-28 0 3 0,28 0 1 0,0 0 3 16,0 0 3-16,-36-5 1 0,36 5 3 0,0 0 1 0,-24-10-2 16,24 10-1-16,0 0-5 0,-32-23-1 15,32 23-4-15,-29-22 0 0,29 22-3 0,-37-26-1 16,37 26-3-16,-44-28 1 0,19 12-2 0,-5-5 2 16,-4 2-4-16,-1-4 5 0,-6 0-5 0,-1 0 5 15,-8-2-4-15,-3-3 4 0,-2 2-4 0,0-4 4 16,-1-4-5-16,-5 1 6 0,-1-6-6 0,-3 2 5 15,-2-2-8-15,-4 1 8 0,0-5-8 16,0 1 9-16,-2-4-6 0,-1-1 7 0,-6 3 10 16,1-6-29-16,-5 3 28 0,1-4-30 0,-5 0 12 0,-1-6 8 15,-3 6-10-15,-4-3 10 0,-1-3-10 0,-4-1 10 16,-7 3-10-16,2-3 9 0,-9-2-12 0,-1-1 8 16,0-3-11-16,-7 1 11 0,1 0 8 0,-2-1-25 15,-3-1 28-15,-3-2-26 0,-4-2 10 0,1 1 12 16,2-4-11-16,-2-1 12 0,2-2-12 15,-2-1 13 1,-5-7-14-16,2 4 14 0,-6-7 4 0,0-3-23 16,1 1 25-16,-5-1-23 0,5 1 5 0,-5-1 15 0,-2-6-16 15,-3 0 14-15,2-5-16 0,-5 5 15 16,2-4 4-16,0-3-22 0,-6 5 20 0,2-3-20 0,0 6 1 16,-5-4 16-16,-4-1-18 0,1 0 14 0,-10-6-19 15,4 10-8-15,-3-9 22 0,-3 3-18 16,-4 1 22-16,-1-4 4 0,-1 0-16 0,1-1 16 15,0-5-15-15,1-1 18 0,-5-1-1 0,3 2-20 16,3-1 22-16,0 1-20 0,2-7 4 0,2 5 20 16,-1-6-20-16,1 1 23 0,3-1-3 0,-5-3-15 15,2 3 17-15,0-4-19 0,5 4-2 16,-1-1 18-16,-2-3-20 0,3 0 18 16,-7 4-3-16,1-1-17 0,1 4 17 0,-4-1-17 15,2 0 2-15,-3 1 19 0,-1 1-18 0,-3 3 18 0,1-2 2 16,-1 2-18-16,-4 5 19 0,4-3-16 0,2 5 5 15,-1-3 19-15,8 0-12 0,-6-4 14 0,8 1 2 16,-4-2-20-16,7 2 14 0,0-1-16 0,1 2-7 16,3-2 17-16,6 0-17 0,3-1 15 15,6 2 4-15,3 0-19 0,-1 6 13 16,5 0-19-16,4 5-2 16,4 2 13-16,1 0-19 0,6 9 3 0,-5-5-29 0,11 17-4 15,-8-7 5-15,13 18-39 0,-10-10-15 0,18 23-74 16,-17-13-85-16,3 5-186 0,19 27 53 0,-22-23 388 0</inkml:trace>
  <inkml:trace contextRef="#ctx0" brushRef="#br1" timeOffset="559590.6885">6642 2320 536 0,'0'0'37'0,"0"0"-14"0,30 3-16 16,-30-3 5-16,0 0 26 0,0 0 19 0,0 0 22 15,0 0-7-15,0 0-23 0,0 0-24 0,-30 7-17 16,30-7-4-16,-36 2 5 0,36-2 8 0,-46 0 12 16,46 0 7-16,-53-2 3 0,27 2-3 0,-8-3-4 15,2 3-5-15,-3-4-4 0,-3 2-4 0,-2-1-5 16,-3 1-3-16,-5 0-3 0,1 2-1 16,-5 0 0-16,1 4 1 0,-6-2-2 0,0 1 0 15,-3 2 1-15,-4 1 0 0,-3-3 3 0,-2 4 1 16,-4-2 2-16,4 4 3 0,0-5 3 0,4 1 2 15,-1-5 0-15,10 4-4 0,-3-6-4 0,10 0-1 16,1-3-2-16,7 1 2 0,2-3-1 16,4 2-1-16,1-2 3 0,6 0-3 0,-2-2 6 15,5 4 2-15,-2-6 1 0,27 11 0 16,-41-12-1-16,41 12-4 0,-33-11-2 0,33 11-2 16,0 0-4-16,-27-9 0 0,27 9-4 0,0 0 0 15,0 0-2-15,0 0-1 0,0 0-1 0,0 0 0 16,0 0-2-16,0 0 0 0,0 0 0 0,0 0-2 15,0 0 1-15,0 0 1 0,0 0 2 0,0 0 3 16,0 0-1-16,29 29 1 0,-29-29-3 16,19 33 3-16,-7-5-4 0,1 8 4 0,-1 8-5 15,-5 7 6-15,0 5-8 0,-3-1 9 0,-4 8-9 16,2 0 10-16,-4 3-11 0,2-3 11 16,5 0-3-16,-1-6-45 0,14 4-5 0,-6-18-80 15,30 20-90-15,-13-10-267 0,15-16-18 0,18 9 324 16</inkml:trace>
  <inkml:trace contextRef="#ctx0" brushRef="#br1" timeOffset="561550.06">20702 3637 419 0,'0'0'141'0,"0"0"-112"0,2-25-15 0,-2 25 2 15,0 0 7-15,0 0 11 0,0 0 8 0,3-24 7 16,-3 24-7-16,0 0-5 16,0 0-10-16,0 0-5 0,8-27-1 0,-8 27 1 15,0 0-1-15,0 0 1 16,0 0-1-16,24-26-1 0,-24 26-1 0,0 0-2 15,0 0-4-15,0 0-2 0,25-30-1 0,-25 30-1 16,0 0 1-16,0 0 1 0,0 0 2 0,0 0 2 16,0 0-1-16,0 0 0 0,0 0-4 0,0 0 0 15,0 0 0-15,0 0 0 0,0 0 4 0,0 0 1 16,0 0 0-16,0 0 3 0,0 0-2 0,0 0 1 16,0 0-3-16,0 0-2 0,0 0-3 15,0 0-4-15,0 0-3 0,0 0-1 0,0 0-2 16,0 0 1-16,0 0-1 0,0 0 1 0,0 0 0 15,0 0 2-15,0 0-3 0,-23 26 3 0,23-26-2 16,0 0 1-16,-35 27-1 0,35-27 2 0,-32 23-2 16,32-23 3-16,-34 26 1 0,34-26 5 15,-39 26-2-15,39-26 2 0,-42 30-6 0,17-10 2 16,-2-1-4-16,1 0 4 0,-6 3-5 16,2-3 3-16,-4 4-4 0,0-4 2 0,-3 6-3 15,-2-2 4-15,-3 1 21 0,-6 5-21 0,-3-1 21 16,-3-2-36-16,0 2 10 0,-3 1-6 0,-2-3 11 15,1 4 11-15,-4-2-4 0,4 4 7 0,-6 0-7 16,0 1 4-16,0-3-7 0,1 2 6 0,-3 5-9 16,0-2 4-16,1 2-7 0,-4-2 1 15,0 4-6-15,2-6 6 0,-3 6-7 0,1-2 8 16,0 0-7-16,-5 0 7 0,-2 0-7 0,-4 0 7 16,-1-2-7-16,-3 2 7 0,1 0 15 15,-2 2-32-15,0 0 32 0,-2 1-30 0,-1-1 14 16,5-2 10-16,-6 3-3 0,-1 3 9 0,-6-3-8 15,4 6 4-15,-2-2-9 0,-2 2 2 0,1-2-9 16,1 3 7-16,-5 1-11 0,3-2 11 16,-1 1-10-16,-6-1 8 0,4 2-7 0,-4-1 5 15,2-1 16-15,0 1-30 0,0-1 31 0,2-2-29 16,0-1 9-16,1-1 5 0,1-2-7 0,1 1 8 16,-1-1-7-16,0-1 6 0,1 5-6 0,2-2 7 15,0 2-6-15,4 2 13 0,-2-5-3 0,1 3 9 16,-2 2-7-16,2-1 2 0,1 5-11 15,-2-1 7-15,2 2-12 0,1 0-8 16,-1-2 29-16,3 8-29 0,0-3 28 0,-3 6-9 16,-1-3-12-16,-1 3 9 0,0-2-8 0,-3-2 8 15,1 2-8-15,-2-3 8 0,-1 3-9 0,3-4 9 16,-2 5-9-16,1-3 9 0,-3-1-8 0,1 1-7 16,-1-3 28-16,-3 5-27 0,0 0 29 0,-1 0-12 15,-5 2-10-15,1 2 10 0,-4-1-11 16,-3 4 10-16,0 4-10 0,-6 0 8 0,2-2-12 15,-2 1 13-15,1 3-14 0,-1 5-3 0,-3-1 26 16,2 5-25-16,-3-3 26 0,-6-3-11 16,5 2-12-16,-2 1 12 0,2-1-12 0,0 0 13 15,-1-4-12-15,-3-2 12 0,1-1-11 0,-6-2 9 16,3 9 8-16,1-4-24 0,0-3 25 0,-2 6-24 16,-2-8 8-16,-2 4 10 0,1-1-13 15,1 1 11-15,-2 1-12 0,3 2 12 0,-7 2-10 16,1 1 12-16,-3 2 5 0,-1 4-23 0,-3 0 23 15,-1 3-23-15,-1 6 5 0,-3-2 13 0,-1 1-19 16,-6-1 10-16,3 2-16 0,0-3 12 0,0 6 9 16,1-5-18-16,4 0 24 0,-8 2-21 0,4-1 5 15,3-1 15-15,-2 0-13 0,5-2 16 16,-2-2-15-16,-5 1 14 0,1 4 9 0,5-1-25 16,-6-2 24-16,3 0-20 0,-1-5 0 15,-4 0 15-15,0 5-13 0,2 0 11 0,-7 3-12 16,3-1 15-16,1 0-18 0,-5 0-6 0,3 1 21 15,0 5-24-15,-1-1 9 0,1 1-17 0,5 7-41 16,-11-14-6-16,18 24-41 0,-14-19-2 0,21 15-6 16,-14-16-15-16,21 9 29 0,-9-7 3 15,15 2 33-15,3-5 33 0,7-2 15 0,5-8-8 16,11-1-49-16,8 0-91 0,-7-22-98 0,38 20 257 16</inkml:trace>
  <inkml:trace contextRef="#ctx0" brushRef="#br1" timeOffset="562555.2149">3098 13010 537 0,'23'-42'34'15,"-23"42"-10"-15,30-37-18 0,-30 37-4 0,23-35 16 0,-23 35 22 16,18-27 15-16,-18 27 12 0,0 0-7 0,0 0-10 16,10-30-12-16,-10 30-4 0,0 0-6 0,0 0 0 15,0 0 1-15,-1-26 2 0,1 26 5 0,0 0 2 16,0 0 3-16,0 0 1 15,0 0-3-15,0 0-5 0,-15-30-4 16,15 30-7-16,0 0-3 0,0 0-3 0,0 0 0 16,0 0-2-16,0 0 0 0,0 0-1 15,0 0-3-15,0 0 0 0,0 0-3 0,0 0-3 0,0 0-4 0,0 0-1 16,0 0 0-16,0 0-2 0,0 0 1 0,0 0 0 16,0 0-1-16,0 0 3 0,-16 39-1 0,6-13 4 15,-6 2-4-15,-2 4 5 0,-5 3-5 0,-5 2 12 16,-8 2 25-16,1 1-24 0,-11-1 36 15,3 3-33-15,-6-5 3 0,3 6 0 0,-4-3-6 16,4 1 10-16,2-3-6 0,3 3 9 0,2-8-8 16,13 3-2-16,4-8-11 0,22-28 1 0,-14 37-8 15,14-37 3-15,16 35-2 0,7-12 3 0,13 5-4 16,10-3 2-16,9-6-2 0,8-8 2 0,8-4-3 16,7-11 3-16,5-3 0 0,4-9-1 15,2-5 3 1,-3-7-1-16,3 2 3 0,-2-3-4 0,-8 1 6 15,1-2-8-15,-9 0 4 0,-2 4-6 0,-3 0 3 16,-8 3-3-16,-1 2 3 0,-8 1-4 0,-3 4 0 0,0 0-6 16,-1 8-3-16,-6-3-10 0,5 8-9 0,-7-6-14 15,7 16-13-15,-8-13-10 0,15 21-7 0,-12-19-20 16,20 27-43-16,-19-25-57 0,20 4-239 16,6 17-3-16,-23-26 309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10:35.0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21310 1361 645 0,'0'0'60'16,"0"0"-10"-16,0 0-6 0,0 0 7 0,0 0-2 16,0 0 1-16,0 0-11 0,-23-24-10 15,23 24-13-15,0 0-8 0,-27 3-4 0,27-3-1 16,-25 7 0-16,25-7-1 0,-33 9 1 0,33-9 3 16,-36 12 6-16,36-12 6 0,-37 16 4 15,37-16 1-15,-43 14-2 0,43-14-1 0,-42 14-4 16,42-14-4-16,-43 13-3 0,43-13-5 0,-44 12-2 15,19-5-4-15,25-7 3 0,-47 20-3 16,22-10 3-16,-4 4-2 0,-1 4 1 0,0 1-1 16,-3 2 2-16,-1 6-3 0,-2-1 3 0,1 1-3 15,-2 8 4-15,-2-2-6 0,-4 8 5 0,3-2-6 16,-6 6 6-16,0 1-6 0,-2 0 7 0,2 1 12 16,-2-1-13-16,2 0 13 0,-2 0-26 0,0-2 9 15,4 2-8-15,-2-4 10 0,2 5 5 0,-2-2-5 16,1-3 4-16,-1 4-5 0,0-2 6 15,0 5-6-15,-2 2 10 0,0-3-6 16,-5 8 8-16,6-1-10 0,-5 4 7 0,-1 5-11 16,2 1 11-16,-2 7 8 0,-1 4-25 0,3-2 25 15,-2 2-25-15,-2 1 5 0,5 2 11 0,-1-3-12 16,1 3 12-16,6-3-13 0,-2 0 12 0,0 0-11 16,2-4 11-16,0 0 9 0,-1 0-25 0,3-1 27 15,-2 1-26-15,-1-5 5 0,4 3 12 16,-1 1-13-16,1 1 10 0,1 2-11 0,-3 2 12 15,2-1-13-15,-1 1 12 0,-1 3 6 0,1-1-23 16,-1 1 25-16,4-1-25 0,0-1 7 0,2 1 12 16,2-1-13-16,1 2 13 0,0-3-13 0,1 3 13 15,1-7-13-15,0 4 11 0,4 0 8 16,-1 0-24-16,3-4 25 0,-3 7-24 16,3-7 6-16,-1 2 10 0,1 4-13 0,1-2 14 15,-2 6-12-15,6-2 10 0,-4-1-11 0,1 0 11 16,2 4 7-16,-1 0-22 0,0 1 23 0,2 1-22 15,0-1 2-15,-1 1 14 0,1-1-13 0,0 3 12 16,0 1-13-16,1-2 13 0,1 2 5 0,1-2-21 16,0-1 24-16,2 1-21 0,2-1 2 0,0-3 14 15,2 3-15-15,1-2 11 0,0 0-10 16,1 1 9-16,1-1 5 0,2-4-19 0,0 7 20 16,0 3-21-16,1-5 6 0,1 4 12 15,-2 2-13-15,0 3 15 0,2 4-17 0,-3 0 16 16,3-2-2-16,0-2-19 0,1 4 21 0,-1 0-20 15,0-2 6-15,-2 4 15 0,1-4-15 0,1 0 15 16,0 2-16-16,1-4 14 0,2-1 2 0,-1-2-19 16,3-2 22-16,0-7-21 0,3 2 5 15,1-8 13-15,1 5-12 0,4-5 9 0,-2 1-11 16,4-4 11-16,-1 8-12 0,3-5 13 0,-3 5 4 16,1-1-23-16,1-2 24 0,1 1-23 0,-1 1 7 15,2 0 12-15,-1 2-12 0,-1-1 11 0,1-1-13 16,1 0 12-16,0-1-13 0,0-3 13 0,0 5 1 15,-1-3-23-15,1-3 25 16,-2 0-24-16,2-7 11 0,1 0 12 0,-1 3-13 16,0-5 12-16,0 4-11 0,2 0 9 0,2-4-9 15,-1 2 9-15,3-2 4 0,-2-3-4 0,-1 3 5 16,5-2-26-16,-1 2 13 0,2-1-12 0,0-1 11 16,0 2 11-16,0-1-11 0,2 3 10 0,0-2-12 15,-1 0 12-15,1 0-11 0,2 0 11 0,-4 1-12 16,2-1 10-16,-2-4 9 0,3 1-26 15,-1-6 29-15,1 2-27 0,1-1 8 0,-2-1 8 16,1-3-7-16,1 2 8 0,1-1-8 0,-1-1 9 16,-1 0-10-16,3 2 8 0,-1 1-8 0,-1 0 8 15,3 2-8-15,-4-1 9 0,1-1 10 16,3-3-25-16,0 5 25 0,2-3-26 0,-2-1 8 16,2-1 9-16,0 2-9 0,2-3 7 0,-1 0-6 15,3 0 11-15,1 1-2 0,2 0 9 16,0-5-6-16,5-1 5 0,-2-5-11 0,6 2 5 15,2-1-12-15,-1-4 6 0,3-1 10 0,1-4-12 16,2-1 13-16,0-3-39 0,1-2 2 0,-2-3-31 16,8 7-20-16,-9-11-26 0,12 12-53 0,-12-8-31 15,2-9-150-15,13 30 9 0,-29-31 314 0</inkml:trace>
  <inkml:trace contextRef="#ctx0" brushRef="#br0" timeOffset="3118.1193">19407 15934 195 0,'0'0'78'16,"0"0"-43"-16,0 0-9 0,0 0 2 0,-1-28 10 15,1 28 3-15,0 0 4 0,0 0-10 0,0 0-5 0,0 0-8 16,0 0-6-16,0 0-3 0,26-6-2 0,-26 6-3 15,0 0 0-15,0 0 0 0,25 0 5 0,-25 0 0 16,0 0 5-16,0 0 0 0,0 0-3 0,30-5 0 16,-30 5 0-1,0 0-2-15,0 0 1 0,25-12-4 0,-25 12 2 16,0 0-1-16,0 0 3 0,0 0-1 16,28-32 4-16,-28 32 13 0,0 0-14 0,18-30 11 15,-18 30-15-15,0 0-3 0,16-32 1 0,-16 32-2 16,0 0-1-16,16-28-2 0,-16 28-1 0,0 0-3 15,12-25 1-15,-12 25-1 0,0 0-1 0,0 0 1 16,0 0 0-16,16-28 0 0,-16 28 3 0,0 0 0 0,0 0 4 16,0 0 1-16,0 0-11 15,0 0 10-15,0 0-13 0,0 0 10 0,0 0 0 16,-28-26 1-16,28 26 0 0,0 0 0 0,0 0-1 16,0 0-2-16,-25-19-1 0,25 19-1 0,0 0 1 15,-18-25-3-15,18 25 1 0,0 0 0 0,-10-35 1 0,10 35-1 16,-6-29 2-16,6 29-3 0,-8-28 3 0,8 28-3 0,-9-24 2 15,9 24-1-15,0 0 1 0,-16-34-1 16,16 34 1-16,0 0 0 0,-21-30 0 16,21 30-2-16,0 0 2 0,-32-26-1 0,32 26 1 15,0 0 1-15,-38-34 2 0,38 34-1 0,-26-28 3 0,26 28-2 16,-27-33 2-16,27 33-2 0,-24-36 1 16,24 36-2-16,-25-42 3 0,25 42-4 0,-27-44 2 15,27 44-5-15,-25-46 3 0,11 22-5 0,14 24 5 16,-25-43-4-1,25 43 4-15,-24-40-4 16,24 40 4-16,-29-34-6 0,29 34 5 0,-24-29-5 16,24 29 5-16,-25-22-2 0,25 22 2 0,-27-23-1 15,27 23-3-15,-25-22 3 0,25 22-3 0,-26-20 19 16,26 20-15-16,-29-23 14 0,29 23-14 0,-26-23-1 16,26 23 2-16,-27-26-2 0,27 26 3 0,-24-30-2 0,24 30-14 15,-31-30 17-15,31 30-16 0,-28-35 16 16,28 35 1-16,-26-44-3 0,26 44 4 0,-27-37-4 15,27 37 2-15,-28-39-3 0,28 39 2 0,-27-40-3 16,27 40 2-16,-27-37-2 0,27 37 3 0,-26-36-1 16,26 36 3-16,-27-38-4 0,27 38 3 0,-30-41-5 15,30 41 4-15,-28-42-5 16,28 42 3-16,-30-41-2 0,30 41 1 0,-30-44-1 0,30 44 3 16,-30-45-2-16,30 45 2 15,-31-43-4-15,31 43 4 0,-31-44-6 0,15 21 6 16,16 23-5-16,-32-49 5 0,16 26-5 0,16 23 4 15,-28-46-2-15,10 22 3 0,4-1 19 0,-4-1-12 16,4-1 16-16,0 3-29 0,-1-5 13 0,3 5-16 16,0-3 10-16,-1-1 2 0,-1 0-5 0,3 0 0 15,-1 0-3-15,1-2 6 0,3 0-6 0,-3 3 6 16,0-1-6-16,1-2 5 0,1 2-4 16,-4 0 4-16,5 0-4 0,-1-1 4 0,0 0-4 15,0-1 4-15,-3 1-4 0,3 1 5 0,-2-2-5 16,0-1 4-16,1 2-5 0,-1-1 6 0,2-1-5 15,-3-3 5-15,1-1-6 0,-1 2 6 0,3-6 16 16,-2 2-30-16,1-2 30 0,3-1-29 0,-4 1 7 16,2 0 7-16,2 2-6 0,0-2 5 0,2 2-5 0,-2-1 5 0,1-3-5 15,-1 4 5-15,2-2-5 0,0 2 5 0,-1 2-5 16,1 0 5-16,0 2-6 0,-2 4 6 0,1-1-6 16,1 0 6-16,-2 1-6 0,0-1 5 0,0 3-4 31,0-1 5-31,-2 0-6 0,2 0 6 0,0-6 17 15,0 6-17-15,0-5 18 0,-1 1-32 16,0 2 9-16,2-5-9 0,-1 5 9 16,0-2 5-16,2-1-4 0,-1-3 5 0,1-1-7 15,2 0 7-15,-1-3-8 0,1 3 7 0,-1-5-7 16,2 1 8-16,0 2-7 0,1-1 6 0,-1 3-6 16,-2-2 6-16,3 6-7 0,-1-3 7 0,0-1-7 15,0 2 7-15,0 0-6 0,1 0 6 0,-3 1 13 16,1-1-32-16,-1 0 32 0,2 1-31 0,-1-1 13 0,1 2 6 0,-2-4-7 15,1 3 7-15,-1-1-7 0,-1 0 5 0,2-2-4 16,-1 2 5-16,2-6-5 0,-1 6 5 0,-3-2-6 16,5-2 6-16,-3-1-7 0,2 1 7 0,1-2-6 15,-1 1 6-15,0-2-6 0,0 3 5 16,0-2-5-16,2 3 5 0,-1-1 15 0,1 2-14 16,0 0 15-16,0 0-32 0,0 0 12 0,0 0-10 15,-2 0 9-15,0 0 6 0,2 2-7 16,0-2 7-16,-2 1-6 0,2 3 6 0,-1-2-5 15,1 1 4-15,0-1-4 0,0 2 4 0,-2-1-6 16,0 1 7-16,0-1-6 0,0 3 5 0,1-3-5 16,-1-1 5-16,-2 3-5 0,3-3 6 0,-3-2-7 15,4 2 6-15,-2-2 19 0,2 2-20 0,2 1 19 16,-4-1-31-16,4 1 8 0,-2 1-7 16,2-2 9-16,0 5 3 0,-1-5-5 0,3 3 6 15,-1-2-6-15,-1-1 6 0,2-2-6 16,-1 2 6-16,3-4-7 0,-3 2 7 0,1 4-6 15,-1-3 6-15,1 5-5 0,-1-3 5 0,1 6-6 16,-1-4 5-16,-1 1-4 0,2-3 3 0,-1 1-5 16,1-1 7-16,-1-4 13 0,3 2-12 0,-3-4 13 15,3-2-29-15,-1 1 8 0,0-3-8 16,2 4 10-16,-3-1 6 0,1 2-7 0,-1 1 6 16,1 1-6-16,0 0 7 0,1-2-6 0,-3 2 6 15,2-2-7-15,1 0 5 0,-3 8-5 0,3-5 6 16,-1 5-6-16,0 1 5 0,1-4-5 0,-1 6 6 15,0-2-5-15,1-1 4 0,1-1-6 16,0 0 6-16,0 0 12 0,0-3-11 0,2 0 13 16,-2-2-32-16,2 0 13 0,-1-2-13 15,1 4 13-15,0-2 6 0,0-2-6 0,0 2 7 16,0 0-7-16,0-1 7 0,-1 2-6 0,0-1 6 16,-1-1-7-16,0-3 7 0,2 2-6 0,-2-1 5 15,2-1-6-15,-2-1 8 0,1 3-5 0,0-1 5 16,0-1-7-16,1 1 6 0,-2 1 10 0,2-1-30 15,0 3 33-15,0-2-32 0,2 2 14 16,-1-2 4-16,-1 2-5 0,2 0 7 0,-1 0-7 16,3 2 5-16,-1-2-6 0,-1 0 5 0,1-5-4 15,0-1 5-15,-1-1-6 0,3-1 7 16,-1 2-7-16,-1-1 6 0,0-2-7 0,4 1 9 16,0-1-8-16,-1 0 11 0,0-1 11 0,-4-1-29 15,5 4 32-15,-4 0-32 0,4 3 13 0,0 1 5 16,-2 1-9-16,2 2 6 0,0 0-8 15,0 2 8-15,2-2-7 0,-2 5 5 0,0-5-4 16,2 6 3-16,-2-6-5 0,-1 3 6 0,3 1-6 16,-2-3 6-16,2 1-5 0,0-2 6 0,-1 2-8 15,3-2 7-15,-3 0-6 0,-1 0 6 0,4 0 15 16,-4 0-16-16,3-2 16 0,-3 1-31 0,4-1 16 16,-6-2-8-16,4 3 13 0,-2-6 8 15,1 3-8-15,-1-3 5 0,4 2-9 16,-3-2 7-16,1-4-8 0,2 2 6 0,-1 1-8 15,1 1 5-15,-3 3-9 0,4 2 6 0,1 2-7 16,-3 2 7-16,2 0-7 0,-1 1 6 0,-2 4-6 16,3 1 8-16,-5-3 11 0,5 5-10 0,-1-3 13 15,-3 4-38-15,5 1 19 0,-7-3-18 0,-15 28 17 16,36-47 4-16,-18 22-3 0,-1-1 3 16,1-4-4-16,2 1 5 0,-1-2-5 0,0-1 4 15,3 0-4-15,-1-3 6 0,0-2-6 0,4 0 6 16,-2-2-7-16,2 2 7 0,-2 0-6 0,0 2 7 15,0 4-7-15,-2 1 6 0,2-2-7 16,-2 7 4-16,1-1-4 0,-3 1 4 0,-19 25-3 16,36-42 3-16,-36 42-4 0,35-39 3 0,-35 39 16 15,34-33-15-15,-34 33 15 0,35-37-35 16,-35 37 18-16,34-30-18 0,-34 30 18 0,30-32 3 16,-30 32-4-16,30-33 4 0,-30 33-3 0,30-36 3 15,-30 36-3-15,30-35 3 0,-30 35-4 0,32-39 5 16,-32 39-3-16,32-42 8 0,-32 42-1 0,37-42 5 15,-37 42-4-15,39-42 1 0,-39 42-5 0,41-44 1 16,-20 19-5-16,2 0 3 0,0-1-3 16,0-4 4-16,4 0-3 0,-2-2 4 0,1 2-6 15,2 0 5-15,-1 0-6 0,1 2 4 16,1 0-5-16,-1 2 5 0,0 1-5 0,-1 0 4 16,-2 4-4-16,-25 21 5 0,48-40-4 0,-48 40 3 15,46-36-2-15,-46 36 2 0,46-37 15 0,-22 18-35 16,1 0 35-16,0 1-35 0,-25 18 17 0,46-35 5 15,-21 16-3-15,0 1 2 0,-25 18-4 16,46-39 4-16,-46 39-4 0,46-39 5 0,-46 39-3 16,46-40 3-16,-46 40-4 0,46-42 4 0,-21 24-5 15,-25 18 4-15,42-35-3 0,-42 35 3 0,39-30-4 16,-39 30 3-16,32-20-2 0,-32 20 1 0,0 0 0 16,30-19-1-16,-30 19 1 0,0 0-1 0,0 0 0 15,0 0 1-15,0 0 0 0,0 0 2 16,0 0-1-16,0 0 1 0,0 0 0 15,0 0-1-15,0 0-1 0,0 0 1 0,0 0-1 16,0 0 1-16,0 0-1 0,0 0 0 0,0 0-2 16,0 0 1-16,0 0 0 0,0 0 0 0,0 0 0 15,0 0 1-15,0 0 0 0,0 0-1 0,0 0 2 16,0 0 0-16,0 0 1 0,0 0 3 0,0 0-1 16,0 0-1-16,0 0-2 0,7-37 1 15,-7 37-2-15,-9-28 2 0,9 28-3 0,-10-39 3 16,10 39-3-16,-14-42 2 0,14 42-2 0,-18-39 4 15,18 39-2-15,-21-24 2 0,21 24-2 16,-29-18-1-16,29 18-2 0,-35-4-3 0,10 6-15 16,25-2-29-16,-53 20-30 0,35 9-46 0,-17-18-45 15,17 22-112-15,-1 4-142 0,-15-21 35 0,21 27 379 16</inkml:trace>
  <inkml:trace contextRef="#ctx0" brushRef="#br0" timeOffset="4085.7049">18432 15037 316 0,'-11'28'110'0,"11"-28"-87"0,0 0 5 0,-2 32 25 16,2-32 14-16,0 0 12 0,0 0-14 16,0 0-15-16,0 0-15 0,0 0 3 0,0 0 8 15,0 0 15-15,27 21 2 0,-27-21-5 0,25 6-11 16,-25-6-9-16,31 8-10 0,-31-8-9 0,41 14-8 16,-41-14-7-16,48 20-1 0,-23-6-5 0,-25-14 1 15,48 30-13-15,-48-30-7 0,44 32-16 0,-44-32-11 16,35 28-18-16,-35-28-9 0,29 17-8 0,-29-17-10 15,0 0-7-15,30-7-14 16,-30 7-53-16,0 0-105 0,3-49 124 0,-3 49 148 0</inkml:trace>
  <inkml:trace contextRef="#ctx0" brushRef="#br0" timeOffset="4385.9949">17916 14026 635 0,'0'0'35'0,"0"0"-21"0,0 0-2 16,0 0 11-16,0 0 25 0,0 0 10 0,0 0 10 15,0 0-17 1,0 0-17-16,0 0-13 0,13 29-11 0,-13-29 2 16,30 44 1-16,-9-16 5 0,-3-2-3 0,5 2 0 15,0-3-9-15,-2 1 0 0,2-1-7 0,-23-25 3 16,50 44-35-16,-50-44-11 0,49 32-19 0,-49-32-31 16,41 14-43-16,-41-14-136 0,0 0-74 15,48 5 244-15</inkml:trace>
  <inkml:trace contextRef="#ctx0" brushRef="#br0" timeOffset="4744.8904">17357 12056 776 0,'7'-27'27'0,"-7"27"-20"0,-7-26-3 0,7 26 20 15,0 0 35-15,0 0 18 0,0 0 11 0,0 0-25 16,0 0-20-16,0 0-24 0,0 0-7 0,0 0 6 15,19 31-12-15,-19-31 11 0,25 37-10 0,-25-37-4 16,30 51-22-16,-30-51 20 0,42 52-22 16,-18-28 18-16,4-3 1 0,0 8-12 0,1-8 1 15,1 0-18-15,-30-21-22 0,44 31-51 0,-44-31-149 16,0 0-154-16,42 18 77 0,-42-18 330 0</inkml:trace>
  <inkml:trace contextRef="#ctx0" brushRef="#br0" timeOffset="5054.0387">17210 10396 651 0,'0'0'119'0,"-4"-29"-86"0,4 29-16 0,0 0 20 16,-16-29 13-16,16 29 10 0,0 0 14 0,0 0-31 0,0 0-3 0,0 0-20 16,0 0-11-16,0 0-1 0,0 0 4 0,0 0 4 0,27 13-3 15,-27-13 0-15,33 23-9 0,-33-23 0 16,39 33-4-16,-39-33 1 0,46 42-2 16,-21-17 2-16,-2 0-2 0,0 1 3 0,-2 0-16 15,-21-26-13-15,36 53-34 0,-36-53-25 0,28 46-34 0,-28-46-34 16,14 26-106-16,-14-26-77 0,0 0 172 0</inkml:trace>
  <inkml:trace contextRef="#ctx0" brushRef="#br0" timeOffset="5337.4967">17240 8611 606 0,'-7'-25'98'15,"7"25"-16"-15,0 0 4 0,0 0-9 0,0 0-9 16,0 0-17-16,0 0-16 0,10 30-18 0,-10-30-13 16,18 35 0-16,-18-35-4 0,21 41 4 0,-21-41-4 15,30 47 3-15,-14-22-4 0,6 3 3 16,-1 2-4-16,2 3 3 0,-2 4-7 0,0-7-7 31,2 9-60-31,-10-13-5 0,8 1-1 0,-21-27-6 16,27 26 13-16,-27-26-57 0,0 0-184 0,30-17 27 15,-39-19 286-15</inkml:trace>
  <inkml:trace contextRef="#ctx0" brushRef="#br0" timeOffset="5576.0084">17532 6920 588 0,'0'0'32'0,"0"0"4"16,0 0 21-16,0 0 14 0,21 28 17 0,-10-2-8 16,-9-1-15-16,6 7-7 0,-4-4-14 0,3 5-5 15,-3-6-12-15,3 6 0 0,-2-8-10 0,4 1-2 16,-9-26-9-16,16 43 0 0,-16-43-7 0,18 35 2 15,-18-35-5-15,23 30-13 0,-23-30-31 0,26 24-45 16,-26-24-73-16,32 39-161 0,-32-39-46 0,32 23 146 16</inkml:trace>
  <inkml:trace contextRef="#ctx0" brushRef="#br0" timeOffset="5849.6555">17969 5497 673 0,'0'0'72'0,"0"0"-9"0,0 0-15 0,20 42 16 0,-20-42 6 16,10 49 7-16,-8-26-2 0,9 11-29 15,-4-6-5-15,4 9-40 0,-3-5 8 0,3 6-18 16,0-1 12-16,-1 0 5 0,-1 2-7 0,2-4 6 15,-2-3-8-15,0-2 3 0,-9-30-11 0,12 35-15 16,-12-35-38-16,0 0-29 0,34 12-35 16,-34-12-23-16,19-35-31 0,-19 35-69 0,12-74-54 15,13 39 247-15</inkml:trace>
  <inkml:trace contextRef="#ctx0" brushRef="#br0" timeOffset="6147.9255">18747 4176 454 0,'0'0'82'0,"0"0"-17"15,0 0 12-15,28-14 13 0,-28 14 22 0,0 0-2 32,0 0-8-32,0 0-22 0,-7 28-16 0,7-28-10 15,0 0-11-15,-2 37-6 0,2-37-14 0,-3 32-4 16,3-32-12-16,2 38-1 0,1-11-7 15,1-1 4-15,-1 4-6 0,3 0 6 16,-1 2-5-16,2-1 5 0,0-4-6 0,-2-1 4 16,-5-26-6-16,14 39-4 0,-14-39-13 0,16 28-8 15,-16-28-15-15,0 0-6 0,36 14-5 0,-36-14-7 16,26-14-2-16,-26 14-12 0,29-35-3 0,-22 3-23 16,9-1-9-16,-6-11-22 0,3-9-69 0,13 11-72 15,-24-34 180-15</inkml:trace>
  <inkml:trace contextRef="#ctx0" brushRef="#br0" timeOffset="6643.6221">19459 3010 438 0,'28'-9'66'0,"-28"9"14"15,0 0 34-15,0 0 36 0,0 0 15 0,0 0-26 16,0 0-53-16,0 0-20 0,0 0-34 0,0 0 9 15,0 0-5-15,0 0-8 0,0 0-6 0,-12 28-10 16,12-28-4-16,0 0-6 0,5 36 0 0,-5-36-2 16,11 33 2-16,-11-33-3 0,12 39 4 0,-12-39-5 15,11 38 3-15,-11-38-13 0,10 34-10 16,-10-34-22-16,13 28-16 0,-13-28-15 0,0 0 2 16,32 25 1-16,-32-25 2 0,26-9 3 0,-26 9 6 15,37-35 2-15,-19 5 12 0,3-4 12 16,2-8 7-16,0-5 12 0,2-8 10 0,2-5-9 15,1-3 6-15,2-3-16 0,-1 0-2 0,2 0 1 16,-2-2-7-16,3 1 3 0,-4 0 1 0,4 3 8 16,-6 5 8-16,6-1 7 0,-3 7 3 15,1 2 1-15,0 0 1 0,-4 7 0 0,3 1 1 16,-4 5-1-16,-1 4 2 0,-1 4 0 0,0 6 3 16,-23 24 5-16,39-37 10 0,-39 37 14 0,27-13 19 15,-27 13 11-15,0 0 13 0,0 0-6 0,23 30 6 16,-23-30-8-16,2 41 9 0,-2-41 12 0,-6 47-18 15,6-47-1-15,-7 51-44 16,7-51 1-16,-5 48-25 0,5-48 10 0,-4 42-2 16,4-42-9-16,4 35 3 0,-4-35-6 0,14 25 1 15,-14-25-2-15,27 16-13 0,-27-16-3 0,40 10 1 16,-13-6-3-16,-27-4 7 0,50-11-26 0,-50 11-45 16,51-26-77-16,-32-4-24 0,10 2-142 0,6 10-14 15,-24-31 218-15</inkml:trace>
  <inkml:trace contextRef="#ctx0" brushRef="#br1" timeOffset="12334.48">1428 8732 502 0,'0'0'24'0,"0"0"-4"0,0 0-14 0,0 0-6 16,0 0 0-16,0 0 0 0,0 0 3 0,0 0 2 15,-16 25-1-15,16-25 2 0,0 0 4 16,0 0 12-16,0 0 12 15,0 0 12-15,0 0 3 0,0 0 2 0,32 10-8 0,-32-10-2 16,0 0-8-16,0 0-6 0,35-10-9 16,-35 10-6-16,28-11-4 0,-28 11-4 0,38-7-2 15,-38 7 0-15,46-9-1 0,-16 6 0 0,-2-1 0 16,6 3-2-16,1 1 2 0,2 0-2 0,6 0-1 16,3 1 2-16,2 1-1 0,5 0 1 0,5-2 1 15,4-2 3-15,6 0 4 0,1-1 6 0,3 1-1 16,4-2 1-16,4 1-3 0,7-2 2 15,1-2-1-15,8 3 4 0,0-3-3 0,1 2-3 16,4 1-4-16,0-1-3 0,4 0-1 16,-1-1 0-16,2 3 0 0,4-4 0 0,3 2-1 15,4-1-1-15,4 1-1 0,1 0 1 0,4-4-2 16,1 5 3-16,3-3-2 0,2 2 2 0,5 0-1 16,1-2 0-16,5 0-1 0,1-2 2 0,1 0-1 15,2 0 2-15,2-5 17 0,0 4-18 16,1-3 17-16,2 1-14 0,4 3-2 0,-3 0 4 15,2 1 10-15,-4 0 3 0,1 1 0 0,2 0 5 16,-1 4-10-16,-5 1-6 0,3 0-3 0,-2 1-4 16,-4 2-1-16,2 1-1 0,-4 0 2 0,3 1 1 15,-3 1 0-15,6 3 1 0,-2-2-3 16,2-1 0-16,-4-1 1 0,4 3 0 0,-1-3 1 16,1-1-1-16,3 0 1 0,-1-1-2 15,-4-1 1-15,4 0 2 0,-3 0 0 0,3 0 1 16,-1 0-2-16,-3-1 0 0,0 1-2 0,2-2 3 15,-2 2-1-15,4 0 1 0,-3 0-2 0,-1 0 1 16,0 2-1-16,0-2 0 0,-1 1 2 0,-1 1-2 16,4 0 1-16,-6 0-1 0,2-1-1 0,1-1 1 15,-3 0 0-15,1-1 0 0,3-3 0 16,-2 1 0-16,-2-1-1 0,2-3 2 0,-3 4 0 16,0-8-1-16,-2 7 1 0,0-6-20 0,0 3 18 15,-1-4-18-15,-4 6 19 0,-2 1 2 0,-2 1-1 16,0-1 1-16,0 4-1 0,-2-1-1 15,-3 1 0-15,-4 0 1 0,-3 1 0 0,-4 1-1 16,-3 2 2-16,-4-3-2 0,-6 5 0 0,-8-3-1 16,-2 3 2-16,-7 2 18 0,-8-4-18 15,-3 6 21-15,-12-6-22 0,-2 5 0 0,-12-6 1 16,-6 3-2-16,-4-3 1 0,-10 2-1 0,-3-1 2 16,-25-4-2-16,35 9 1 0,-35-9 0 0,29 5 0 15,-29-5 0-15,24 2-1 0,-24-2 1 0,0 0-1 16,37-2-1-16,-37 2 1 0,0 0-1 0,31-4 1 15,-31 4 0-15,0 0-1 0,0 0-1 16,0 0-1-16,0 0-13 0,0 0-18 16,0 0-36-16,0 0-52 0,0 0-98 0,0 0-207 15,-11-24 26-15,11 24 319 0</inkml:trace>
  <inkml:trace contextRef="#ctx0" brushRef="#br1" timeOffset="12849.4324">14778 7890 761 0,'0'0'51'0,"0"0"-8"15,0 0-18-15,34-17 0 0,-34 17 8 0,35 3 5 16,-35-3 3-16,46 9-6 0,-19-4-8 15,3 4-5-15,2 2-3 0,7 3 3 0,-4-4 2 16,9 8 3-16,-1-2-3 0,8 1 4 0,-1-4-4 16,6 6-1-16,3-5-4 0,1 4-1 0,0-6-5 15,4 4 3-15,-4-7-4 0,4 1 1 16,-4 1-3-16,-3-1 0 0,-4 1-7 0,-7 1 2 16,-9 1-5-16,-7-1 1 0,-30-12-2 0,27 30 2 15,-27-30-2-15,-21 42 4 0,-13-12-5 0,-14 2 6 16,-14 7-7-16,-12 1 8 0,-13 9 12 0,-12 6-33 15,-13 3 31-15,-6 4-30 0,-10 1 10 0,1 4 18 16,-6 0-11-16,5 0 11 0,6-2-14 0,9-1 4 16,8-5-22-16,11-11-31 15,29 10-105-15,1-16-327 0,27-15 22 0,30 3 183 16</inkml:trace>
  <inkml:trace contextRef="#ctx0" brushRef="#br1" timeOffset="14212.9341">2172 13366 468 0,'0'0'23'0,"0"0"-7"0,0 0-13 16,0 0-2-16,0 0 0 0,0 0 5 0,-13 25 7 16,13-25 4-16,0 0 7 0,0 0 2 0,-3 24 6 15,3-24 6-15,0 0 11 0,0 0 3 0,0 0-2 16,33 23-7-16,-33-23-13 15,29 9-6-15,-29-9-7 0,39 5-6 0,-39-5-4 16,51 0-3-16,-21-2-1 0,5 4-1 0,1-2-1 16,5-2 0-16,1 4-1 0,4-4 2 0,6 4-1 15,2 0 1-15,3 0-2 0,3 1 0 0,4-1-1 16,3 0 1-16,4 0 1 0,4-2 6 0,1-2 8 16,7 2 5-16,4-4 5 0,5 2-7 0,4-1-6 15,6-2-5-15,6-1-3 0,6-2-2 16,6-3 2-16,4 2-4 0,4-3 4 0,1 0-4 15,4-3-1-15,5 1 0 0,5 0-5 0,2 0 0 16,8 2 1-16,-3 1-2 0,3 1 2 0,1-1-3 16,0 4 2-16,3 0 0 0,5 2 1 15,-1 1 0-15,0 1 3 0,0 1-1 0,-2 4 2 16,1 1 2-16,6 1 2 0,-3-2 2 16,0 1 0-16,4 1 1 0,-3-4-2 0,5 3 3 15,2-3 9-15,5 4 6 0,-1-8 8 0,8 4 0 16,-3-7-3-16,6 4-3 0,0-6-1 0,5 2-3 15,-1-2 0-15,5 0-4 0,-6-1 4 0,3 1-5 16,-3-4-2-16,2 3-4 0,-5 1-1 0,4 0-4 16,-4 2 1-16,3-2-4 0,-3 1-4 0,-2 0 0 15,4 1 2-15,-7-1 0 0,1 1 2 16,-3 3-2-16,-5 1 0 0,-4-1-5 16,-6 2 0-16,-4 0 20 0,-3 4-18 0,-6-2 6 15,-2 2 1-15,-9 0-18 0,-2 3 13 0,0 2 2 16,-7 0-1-16,4 4 2 0,-12-2 2 0,0 3 1 15,-3-2-5-15,-5 1 2 0,-3 1-2 0,-1-1 1 16,-1 3-1-16,-2 0 4 0,4-3-5 0,-6-1 3 16,0-1 1-16,-1-2-3 0,-2 0 1 15,1-3-2-15,-3-1 0 0,0 1 1 0,0-3-1 16,-7-1 2-16,3-1 0 0,-7-1-1 0,1-3 1 16,-8 1-1-16,-3 1-1 0,-4-1 0 0,-2-1 0 15,-3-2-4-15,-2 3-11 0,-7-6-12 0,4 6-14 16,-11-8-13-16,3 10-7 0,-12-12-6 0,4 10 0 15,-10-10 8-15,3 9 4 0,-8-7 2 16,-1 5-15-16,-7-4-7 0,-1 6-26 0,-26 5 2 16,36-13-57-16,-36 13-54 0,0 0 137 0</inkml:trace>
  <inkml:trace contextRef="#ctx0" brushRef="#br1" timeOffset="14757.2945">15006 12702 855 0,'0'0'39'0,"0"0"-22"0,32 7-11 0,-5-11 10 15,3 1 16-15,7 3 13 0,4-5 7 0,8 3-8 32,-1 0-13-32,7 2-10 0,-3 0-9 0,2 4 1 15,-4-3-1-15,1 6 4 0,-3-1 1 16,0 4 4-16,-4-1-2 0,-1 7-1 0,-4-2-7 16,-2 4-2-16,-2 1-8 0,-4 0 1 0,-3 4-4 15,-3 2 4-15,-6 1-5 0,-3 3 5 0,-7 0-5 0,-4 0 5 0,-7 2 15 16,-5 3-13-16,-7 1 12 0,-7 0-31 15,-9 0 14-15,-7 2-13 0,-9-5 29 0,-2 5 10 0,-11-7 4 16,3 7 14-16,-12-5-17 0,1 1 8 16,-7-3-16-16,5 0-3 0,-6-5-9 0,4-2-2 15,2 0-5-15,0-4 2 0,2 2-4 0,-4-5-5 16,7 2-18-16,-1-11-22 0,17 8-46 0,-12-23-65 16,33 8-213-16,27 0-84 0,-48-29 94 0</inkml:trace>
  <inkml:trace contextRef="#ctx0" brushRef="#br1" timeOffset="16322.7501">1787 3848 790 0,'32'-17'80'0,"-32"17"-43"16,0 0 0-16,0 0-12 0,39-20 3 0,-39 20 0 15,36-10-3-15,-36 10-8 0,42-6-6 0,-42 6-4 16,50-5-5-16,-20 5 0 0,3-2-2 0,1-1 1 16,3 3-2-16,0-2 0 0,2 0 0 15,2 4-1-15,0-2 0 0,1 2 0 0,1 0 1 16,1 3-1-16,-1 0 1 0,1 2-1 0,0 0 1 16,4 2 0-16,2 0 0 0,-1 0 0 15,4-1 1-15,4 5 17 0,3-4-17 0,6-1 16 16,1 3-17-16,4-6 0 0,7 1 0 0,3-1 1 15,4-2 0-15,6-1 2 0,2 0 0 0,5 0 1 16,8-2 0-16,2 0-2 0,6 0 1 0,4-2-1 16,1 2-1-16,5 0 2 0,2 0-1 0,3 0 0 15,4 0 1-15,3 0-2 0,0 2 1 16,4-1 0-16,2 1 2 0,0 0-2 0,5 0 1 16,0 1-1-16,1-1-1 0,5 2 3 0,4-3 3 15,-3-1 9-15,8 2 7 0,-3-5 4 16,4 4 4-16,5-4-4 0,0 1-4 0,2-3-1 15,4 5-4-15,-2-6-3 0,3 5-2 0,2-3-4 16,-3 2-1-16,1 1-2 0,2 1 0 0,-7-2 1 16,4 4 0-16,-2-2 0 0,1 1-1 15,3 3-1-15,1-2-2 0,-4 1 1 0,-1 1-2 16,-2 1 1-16,0-1-2 0,-3 1 1 0,-1 0-18 16,2-1 17-16,-1 1-16 0,5-3 16 0,-2-6 18 15,0 4-16-15,1-5 16 0,3 1-16 0,1 1-2 16,2-2 1-16,4-1-2 0,-2-3 3 0,-4 4-3 15,-3-2-21-15,2 0 23 0,-8-4-24 16,-3 8 27-16,0-4 7 0,-5 5 1 16,-4 0 3-16,0 2-3 0,-7 2-7 0,-4 0-1 15,-3 5-2-15,-4 0-1 0,-3 2 25 0,0-4-24 16,-5 4 23-16,-3-2-23 0,-1 2-1 0,-8 1-14 16,-1-3 13-16,-2 2-12 0,-3 2 13 0,0-4 2 15,-2 0-1-15,-2-2 0 0,-2 0 0 0,1-1 0 16,-2 1 0-16,-2-1 1 0,-4-1 0 15,0 1 1-15,-3-1-1 0,2 1 0 0,-4-2-1 16,0 1-1-16,-2 1 0 0,-3-3 1 0,2 3 0 16,-6-1 1-16,-2 1-1 0,1-1-1 0,-10-3 0 15,-1 6-1-15,-3-3-4 0,-10 1-5 16,-3 1-6-16,-5-3-3 0,-10 3-2 0,-4-1 6 16,-1 1 5-16,-5 0 5 0,-1 0 3 0,-1-1 1 15,0 1-1-15,1 1 2 0,4-3-1 16,1 4 2-16,5-3-2 0,5 3 1 0,0-4-1 15,4 3 2-15,2-1-2 0,1 0 1 0,-1 0-1 16,-1 2 1-16,3 0-2 0,-4 1-12 0,3 2-32 16,-10-10-39-16,12 18-91 0,-16-11-256 0,-3-13 3 15,5 13 182-15</inkml:trace>
  <inkml:trace contextRef="#ctx0" brushRef="#br1" timeOffset="17071.7712">12605 3262 834 0,'0'0'72'0,"37"2"-6"0,-9 3-20 0,2-5-3 15,11 5 0-15,-2-7 0 0,16 8-4 0,-2-10-6 16,11 4-7-16,2-3-7 0,6 1-6 0,4-3-4 16,2 1-3-16,0-1-1 0,2 1-2 15,0 2 0-15,-1 1 1 0,-1 1 1 16,0 1 0-16,-5 3 0 0,-1 3 0 0,-3 2-3 15,-1 0-1-15,-6 6-2 0,-2-2 2 0,-7 4-2 16,-3 3 3-16,-4-3-4 0,-6 8 4 0,-2 0-4 16,-5 1 4-16,-4 1-4 0,-6 1 3 0,-4 0-4 15,-5 2 6-15,-3-2-4 0,-4 5 9 0,-7 1 3 16,-2 3 13-16,-12-5-1 0,2 8 11 16,-15-1-13-16,-3 7 7 0,-16-1 19 0,-5 12-33 15,-13-1 27-15,-9 6-35 0,-10-6-5 0,-7 2 5 16,-6-3-10-16,0-2 7 0,4-2-9 0,0-4 6 15,5-3-8-15,6-7-4 0,6 0-22 0,3-10-12 16,15 8-42-16,-14-16-35 0,32 18-73 16,-19-17-181-16,15-8-44 0,28 13 141 0</inkml:trace>
  <inkml:trace contextRef="#ctx0" brushRef="#br1" timeOffset="231114.6873">17364 13153 442 0,'-29'12'49'0,"29"-12"-12"0,0 0 8 15,0 0 0-15,0 0 10 0,0 0-10 0,-26-10-2 16,26 10-8-16,0 0-6 0,0 0-3 0,0 0-1 16,0 0-1-16,0 0 3 0,-27-15-2 0,27 15-1 15,0 0-3-15,0 0-3 0,-25-1-5 0,25 1-2 16,0 0-2-16,-24 3 0 0,24-3-1 0,0 0-1 15,-34 14-2-15,34-14-1 0,-25 16 0 0,25-16-2 16,-30 18 1-16,30-18-1 0,-39 24 3 16,39-24-1-16,-46 30 4 0,21-14-2 0,-1 0 2 15,-4 0-3-15,-2 3 2 0,-4 1-3 0,-3 1 3 16,-3 2-1-16,-4 0 5 0,-7 3-3 0,-4 2 5 16,-5 2-7-16,-2 2 7 0,-5 1-4 0,-2 3 7 15,-5 4-9-15,2 2 8 0,-8-1-12 0,4 5 5 16,-3-1-8-16,-4 3 6 0,0-1 11 0,-4 3-29 15,-1 1 28-15,-4 3-28 0,0 1 10 0,-1 3 9 16,-3-1-9-16,-1-1 6 0,-2 0-10 0,-5 4 10 16,0 0-11-16,-6 2 11 0,0-1-7 0,-3-1 7 15,-3 5-7-15,1-1 7 0,-2 3 10 0,-5 1-25 16,-2-2 29-16,-3 2-17 16,-2-3 6-16,2 2 11 0,-2 6-11 0,-2 2 5 15,-2-3-12-15,-3 4 13 0,0-7-13 0,-2 5 15 16,-2-2 5-16,4 0-27 0,-7 6 24 0,0-1-28 15,-2 1 7-15,-4 1 13 0,4-3-12 0,2-1 13 16,-2 1-11-16,0 3 12 0,-2-3-14 0,-5 0 8 16,2 0-12-16,3-4-3 0,-1-3 30 0,3-1-20 15,-2-4 23-15,-4 1-10 0,3-4-15 16,3 1 8-16,0 0-10 0,-2 1 10 0,-1 1-14 16,-4-1 8-16,-2 0-11 0,2-1 10 0,0 5-11 15,-2-5 14-15,0 6 9 0,-7 1-28 16,0 1 28-16,2 6-27 0,0-4 6 0,1 4 14 15,3 5-13-15,-5 0 13 0,3 2-9 0,3-2 13 16,2 5 5-16,4-3-22 0,4-2 24 0,1 0-25 16,5-2 7-16,11-3 11 0,5-4-14 15,11-7 10-15,10-7-26 0,2-6-11 0,21-1-51 16,-5-21-53-16,32 10-77 0,-4-8-255 0,-3-32 51 16,32 16 371-16</inkml:trace>
  <inkml:trace contextRef="#ctx0" brushRef="#br1" timeOffset="231942.5287">12824 15039 689 0,'0'0'111'0,"0"0"-66"16,0 0-25-16,0 0-11 0,2-28 3 15,-2 28 10-15,0 0 18 0,0 0 5 0,25-32 5 16,-25 32-10-16,0 0-8 0,32-21-7 0,-32 21-4 16,0 0 8-16,26-23-16 0,-26 23 9 0,0 0-17 15,0 0-2-15,27-3-2 0,-27 3-15 0,0 0 14 16,0 0-12-16,11 30 13 0,-11-30 4 0,-2 33-4 15,-5-7 4-15,-2 4-4 0,-7 6 3 16,-2 4-5-16,-5 2 13 0,-5 2 2 0,-2 6 20 16,-11-3 1-16,6 11 8 0,-8-5-10 0,8 5 8 15,-4-7-9-15,10 9 9 0,-1-10-12 0,7 2-1 16,0-4 4-16,7 1-34 0,4-1 27 16,7-2-33-16,3-6 12 0,9-3 5 0,9-9-9 15,9-3 7-15,12-7-6 0,21-17-4 0,22-15 1 16,21-23-4-16,34-24 8 0,17-26 10 15,29-15-30-15,12-19-6 0,30 3-68 0,-5-27-79 16,31 25-201-16,-13 1-135 0,-24-5 55 0,3 35 452 16</inkml:trace>
  <inkml:trace contextRef="#ctx0" brushRef="#br1" timeOffset="233474.2656">18405 4176 371 0,'0'0'44'16,"-26"-21"-7"-16,26 21 0 0,0 0 5 0,0 0 14 31,0 0 2-31,-25-28 6 0,25 28-7 0,0 0 2 16,0 0-5-16,-25-30 7 0,25 30-3 0,0 0 0 0,-21-27-12 0,21 27-8 0,0 0-10 15,-39-35-6-15,39 35-5 0,-34-21-1 32,34 21-4-32,-42-25-1 0,42 25 7 0,-48-30-15 15,23 16 9-15,-7-2-11 0,2-1-3 0,-4 1-19 16,-1-4 19-16,-1 1-20 0,-1-2 20 0,0-4 3 0,0 2-2 0,-2-3 5 0,-5 0-5 0,-1-3 7 31,-2-1-2-31,-1-1 9 0,0 1-3 0,-3-2 7 16,-1 0-6-16,-4-3 4 0,-1 0-9 15,-7-2 5-15,4 0-6 0,-6-4 5 0,4 3-5 0,-3-3 8 0,-2-1-8 0,-3-2 7 0,0 2-8 16,-7-4 4-16,5 0 9 0,-6-2-32 0,4-1 30 31,-1 3-31-31,-3-1 13 0,2-1 8 0,2-3-7 16,-6-2 8-16,4-1-8 0,0 3 9 0,-6-4-9 16,2-1 9-16,-5-2-11 0,0 1 10 0,-5 1-10 0,0 0 9 15,-1-3-9-15,-2 3 8 0,2 0 8 16,-3-1-27-16,-5 3 28 0,-2-4-26 0,-1 1 14 15,1 1 12-15,0-4-9 0,-2 2 9 0,6-4-13 16,-4-1 10-16,3-1-12 0,-1-1 11 16,0 0-10-16,0-2 15 0,-2-2 6 0,-4 3-28 15,4 0 30-15,-3-2-27 0,5 4 13 0,-4-3 16 16,2 6-9-16,-2-4 9 0,2 1-13 16,-3 1 6-16,1-1-16 0,2 3 7 0,0-1-12 15,-2 4 8-15,1 0-9 0,-1 0 9 0,-5 5 6 16,3-2-34-16,-4 6 29 0,1 1-31 0,1-3 12 15,5 4 10-15,2-1-11 0,5 1 7 0,-1-6-11 16,6 2 4-16,0-9-15 0,8 9-4 0,-1-11-27 0,16 13-20 16,-13-16-45-16,23 17-53 0,-10-21-101 0,1-10-126 15,26 28 111-15,-28-35 295 0</inkml:trace>
  <inkml:trace contextRef="#ctx0" brushRef="#br1" timeOffset="234677.039">15534 1802 144 0,'0'0'2'0,"0"0"-1"0,0 0 2 0,14-25 15 16,-14 25 20-16,0 0 20 0,0 0 9 16,0 0-2-16,0 0-14 0,0 0-4 0,-7-26-5 15,7 26 2-15,0 0 5 0,0 0 2 0,-32-14 4 16,32 14 7-16,-26-7 2 0,26 7 2 16,-29-8-2-16,29 8-3 0,-31-8-6 0,31 8-2 15,-36-9-8-15,36 9-6 0,-33-7-9 0,33 7-8 16,-34-9-3-16,34 9-5 0,-37-9-2 0,37 9-3 15,-41-7-3-15,41 7-3 0,-48-3-2 16,22 1 1-16,-5 2 0 0,0 2 3 0,-3-1 4 16,-1 3 4-16,-4-1 2 0,-4 1 1 0,-1-1-3 15,1 1-1-15,-1-2-3 0,1 1 0 0,1 1-1 16,1-1 1-16,1 1 2 0,1-1-2 0,-2-3 0 16,0 6-1-16,-1-5-1 0,3 3-1 0,-4-1 0 15,4 3-3-15,0-3 2 0,2 1 1 16,3-2 2-16,6-2 3 0,3-2 2 15,25 2-2-15,-28-4 2 0,28 4-1 0,0 0 0 16,0 0 0-16,0 0-3 0,0 0-4 0,0 0-2 16,0 0-2-16,0 0 0 0,0 0-1 0,0 0 0 15,0 0 2-15,0 0-1 0,0 0-1 0,0 0 1 16,0 0-1-16,0 0-1 0,0 0 1 0,0 0 0 16,0 0 0-16,0 0 0 0,0 0-1 15,0 0 0-15,0 0 0 0,0 0 1 0,0 0 0 16,0 0-1-16,0 0 0 0,0 0-1 0,0 0 1 15,0 0 0-15,0 0 0 0,0 0 0 0,0 0 0 16,0 0 0-16,0 0 1 0,0 0-1 0,0 30 1 16,0-30-1-16,0 0 0 0,16 28 0 0,-16-28 2 15,0 0-2-15,23 30 2 0,-23-30-2 16,16 25 1-16,-16-25-2 0,19 33 2 16,-19-33-2-16,23 48 3 0,-12-15-5 0,1 3 6 15,-3 6 14-15,0 6-31 0,0 3 30 0,-4 3-29 16,-1 1-1-16,-4-2-9 0,5 5-38 0,-10-20-46 15,22 24-110-15,-22-18-223 0,16-16-56 0,15 8 217 16</inkml:trace>
  <inkml:trace contextRef="#ctx0" brushRef="#br1" timeOffset="237584.714">16981 8604 109 0,'0'0'62'0,"0"0"6"15,0 0-9-15,0 0 4 0,0 0-11 16,0 0-2-16,0 0-10 0,0 0-2 0,0 0-6 16,0 0 1-16,0 0-5 0,0 0-2 0,0 0-3 15,0 0 0-15,0 0-2 0,0 0 5 0,0 0-2 16,0 0 7-16,0 0 2 0,0 0 5 0,0 0-2 16,0 0-3-16,0 0-10 0,-25 5-7 0,25-5-5 15,0 0-4-15,0 0-2 16,0 0-2-16,0 0-3 0,0 0 0 0,0 0 0 15,0 0 1-15,0 0-1 0,-28 0-1 0,28 0 1 16,0 0-1-16,0 0 1 0,-30 14-1 0,30-14 0 16,0 0 1-16,-37 19 0 0,37-19 0 0,-29 16 1 15,29-16-1-15,-32 14 1 0,32-14-1 0,-37 14 1 16,37-14-1-16,-39 9 1 0,39-9-1 0,-37 9 2 16,37-9 0-16,-35 5 4 0,35-5 6 15,-32 4 4-15,32-4 6 0,-34-2 0 0,34 2-3 16,-32-2-4-16,32 2-4 0,-32-2-2 0,32 2-3 15,-35 0-3-15,35 0-1 0,-35 2-2 16,35-2 0-16,-38 0-2 0,38 0 2 0,-40 4-1 16,40-4 0-16,-45 3 0 0,21-3 0 0,24 0 0 15,-48 2 0-15,23 0 2 0,-3 0-2 0,1-2 2 16,-1 0 0-16,1-2-2 0,-1 2 2 16,1 0-1-16,-3-2 3 0,2 4 4 0,-2-6 5 15,-4 6 2-15,0-2 0 0,1 4 0 0,-3-3-4 16,-1 5-2-16,-2-3-2 0,2 2-1 0,-4 1-4 15,4-1 0-15,-2 0 0 0,-2 2-1 0,2-3 0 16,-1 3 0-16,-1-4-1 0,0 3-1 0,0-3-1 16,1 1 4-16,-1-3-2 0,2 1 2 15,-2 2 0-15,1-4-1 0,1 2 0 0,-2-1 1 16,0-1 1-16,-1 2 1 0,-3-2 1 16,1 2 1-16,0-4 1 0,0 4 0 0,-1-2 0 15,1 2 1-15,-2-2 0 0,0 0 0 0,-4 0-2 16,4 1 0-16,-2-1-1 0,1 0-1 0,-1 2-1 15,2-2 0-15,0 0 1 0,-2-2-1 0,2 2 2 16,-2 0 0 0,0-1-2-16,-3 1 0 0,1 0-1 0,-1-2 1 15,-2 4 0-15,1-2-1 0,1 0 1 0,1 1-1 16,-1-2 0-16,-2 2-1 0,-2-1 1 0,2 2 0 16,0 0-1-16,0 0 1 0,-2-1-1 0,0 1 1 15,2-2 0-15,-2 2 1 0,0 0 1 0,-2-1 1 16,-1-1 1-16,1 2 1 0,-1-4 0 0,1 4 2 15,-1-2 1-15,-1 2-3 0,2-2-1 0,-1 2-2 16,0-1-2-16,1 1 0 0,-2 2-1 0,3-3 1 0,-3 1-2 16,1 0 1-16,-1-2-1 0,-4 4 0 15,2-1 0-15,1 1 2 0,0-4-2 0,0 3 2 16,1 1-1-16,-1-4-1 0,0 1-1 0,1 1 1 16,1-2-1-16,3 0 2 0,2 0 0 0,-2 0 0 15,4 0 1-15,-2-2-1 0,-1 2 0 31,1 0 0-31,-2 0 2 0,1 2-2 0,-1-2 0 16,0 4 0-16,0-3-1 0,-2 5 2 0,0-3-3 0,-1 3 1 0,1 1-2 16,1 0 0-16,-1 1 0 0,0-1 3 0,2 2-1 15,-1-5 2-15,1 3-2 0,-4 0 2 0,5-2-1 16,-5 0 0-16,1-1 0 0,1 3 0 0,-2-2 0 16,3 1 1-16,-1-3-1 0,-1-1-1 15,-1 1 2-15,4 1 1 0,-1-2 2 0,3 1 3 16,-1-3-2-16,1 4 1 0,2-3-2 0,-4-1 0 0,2 4-1 15,-2-4-1-15,0 4-1 0,2-1-1 0,0 1 0 16,-2-1 0-16,2-1-1 0,-2 1 1 16,0-1-2-16,2 2 1 0,-2-1 0 0,4 1 1 15,-3-3-1-15,1 3 2 0,-2 0-3 0,1-1 2 16,-1 1-1-16,-4 1 1 0,-1-2-1 16,0 3 2-1,0-1-1-15,-2 0 1 0,1-1-2 0,-2 3-1 0,-1-2-1 0,2 0 2 0,-2 1-1 0,6-3 3 31,-3 1-1-31,3 1 3 0,1-3 1 0,-1 1 2 16,1-1 1-16,-3 2-2 0,2-3-1 0,-1 3-1 16,1-1-2-16,-1-1 0 0,1 0-2 0,-2 0 0 15,-1 1-1-15,1 1 1 0,0 1 0 16,0-2 1-16,-1 1 0 0,1 0 0 0,2 3 0 0,-6-4 1 0,4 1-2 16,-2-3 2-16,0 1-1 0,-2 0 2 15,2 0-2-15,-2-1 1 0,-1 1-1 0,1 0 2 16,-2-2 4-16,5 2 2 0,-3-2 2 0,0 3-1 15,0-1-3-15,-1 2-1 0,-1 1-2 0,-5-2 1 16,2 3-4-16,-2-1 1 0,1 0-1 16,-3 2-1-16,-1 0-1 0,3-1 2 0,-2-1-2 15,2 2 2-15,2-4-1 0,-2 3 2 0,2-3-2 16,0-1 2-16,0 1-1 0,-2-3 1 0,4 0 0 0,0 0 0 16,-1 0-1-16,3 0 0 0,-2 0-2 0,3 2 2 15,-3 0-3-15,1 0 2 0,-1 1 1 16,-1 3-1-16,-2 1 2 0,0-2 0 0,0 5-1 31,-3-2 2-31,0 0-3 0,-1 1 2 0,0-2-2 0,3 0 2 0,-4 0-2 0,5 0 1 0,-1-3-1 16,0-1 1-16,4-1-1 0,-1-2 2 0,3-3 0 15,1-1 0-15,0 1 0 0,2-5-1 0,2 1 0 16,-2-1-1-16,-2-1 2 0,2-2-3 0,0-1 1 16,0 3-3-16,0 0-3 0,-1-1-4 0,1 3-1 15,-6 1 0-15,3 1 4 16,-4-2 1-16,1 5 3 0,1-1-2 0,0 3 0 15,0 0-3-15,-1 3-5 0,1-3-4 0,1 6-4 16,1-6-6-16,6 7-9 0,-6-9-12 0,12 11-20 16,-13-15-23-16,18 15-36 0,-12-14-72 0,12-9-145 15,13 23-48-15,-22-30 376 0</inkml:trace>
  <inkml:trace contextRef="#ctx0" brushRef="#br1" timeOffset="238869.8187">6601 8790 694 0,'0'0'117'0,"0"0"-62"0,0 0-24 0,0 0-10 16,0 0 6-16,0 0 12 0,0 0 3 0,0 0 2 15,0 0-7-15,0 0-7 0,0 0-7 0,0 0-5 16,0 0-2-16,-27-19 2 0,27 19-1 0,0 0 1 16,0 0 1-16,0 0 0 0,0 0-1 0,0 0-2 15,0 0-3-15,0 0-4 0,0 0-1 0,0 0-3 16,0 0 0-16,0 0-1 0,0 0 0 16,0 0 2-16,0 0 1 0,0 0 3 0,0 0 2 15,0 0 1-15,0 0 3 0,0 0 0 0,0 0 2 16,0 0 2-16,0 0-1 0,0 0 0 15,0 0-2-15,0 0-3 0,0 0-1 0,0 0-2 16,0 0-3-16,0 0-2 0,0 0-1 0,0 0-2 16,0 0-2-16,0 0 0 0,-26 0-3 0,26 0 0 15,0 0 1-15,-39 40-3 0,39-40 5 16,-39 44-3-16,16-19 3 0,-4 3-3 0,1-1 4 16,-3 1-4-16,1-4 5 0,2-2-4 0,-1-3 3 15,0-1-3-15,1-1 0 0,-3-1-2 0,5-2 4 16,-5 0-2-16,5 0 9 0,-7-1 0 0,5-1 4 15,-4 0-1-15,-2 1 1 0,4-3-1 0,1 3 0 16,0-6-2-16,27-7 0 16,-42 14-5-16,42-14 1 0,-32 7-3 0,32-7 2 15,-27 3-1-15,27-3-1 0,0 0 0 0,0 0 1 16,0 0 1-16,-24 0-1 0,24 0 0 0,0 0-2 16,0 0 0-16,0 0-1 0,0 0 0 0,0 0 0 15,0 0 0-15,0 0-1 0,0 0 0 0,0 0 1 16,0 0-1-16,0 0-1 0,0 0 1 0,0 0 1 15,0 0-1-15,0 0 1 0,0 0-1 16,0 0 0-16,0 0-2 0,0 0 3 0,0 0-1 16,0 0 0-16,0 0 2 0,35 28-1 0,-35-28-1 15,27 25 2-15,-27-25-2 0,30 30 3 0,-30-30-3 16,39 32 3-16,-39-32-3 0,40 33-17 0,-40-33 32 16,43 39-31-16,-43-39 32 0,42 37-13 15,-42-37-3-15,45 40 2 0,-20-22-2 0,-25-18 2 16,51 32-1-16,-21-16 1 0,2-2-1 15,2-2 2-15,-1 0-4 0,1-5 4 0,1 4-3 16,2 0 0-16,1-4 0 0,-5 0-11 0,5 3-10 16,-7-6-9-16,10 5-11 0,-11-8-2 0,11 5-4 15,-9-6-6-15,9 10-14 0,-13-13-16 0,14 17-22 16,-17-18-33-16,16 20-84 0,-9 2-208 0,-32-18 34 16,41 21 397-16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17:50.49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2:18:01.83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1364 9206 197 0,'0'0'6'15,"0"0"-4"-15,0 0 5 0,0 0 13 0,0 0 15 16,0 0 8-16,0 0 3 0,0 0-11 16,-11-25-1-16,11 25-4 0,0 0 6 15,0 0 2-15,0 0 4 0,0 0-6 0,0 0 8 16,0 0-4-16,0 0 3 0,0 0-2 0,0 0-7 16,0 0-9-16,29-21-8 0,-29 21-7 0,0 0-6 15,33-2-3-15,-33 2 0 0,36 2 0 0,-36-2-1 16,44 5-1-16,-16-3 1 0,4 2 0 0,2-3-1 15,7 1 1-15,1 0 1 0,8 0-2 16,5-4 1-16,3 0 0 0,8-1-1 0,6-3 1 16,4 1 0-16,8-2-2 0,2 0 1 0,5-2 0 15,4 2-1-15,10-2 4 0,1 2-3 0,7 0 2 16,6 0-2-16,0 2 1 0,7 0-1 0,5-1 1 16,1 1 1-16,7 0-1 0,2 1 0 15,6 1-1-15,6-1-1 0,6 1 4 0,2-3-3 16,7-1 1-16,6 0 0 0,5 0-1 15,3 0 0-15,9-2 13 0,3 4 5 0,4-2 6 16,6 0 2-16,1 4-6 0,8-1-3 0,1 0 1 16,2 8 1-16,-2-4 2 0,6 7-3 0,-4 0-2 15,7 2-2-15,-3 1-7 0,5 3 2 0,1-4-3 16,4 3 1-16,4-3-4 0,5 5 3 0,6-2-2 16,3-1 3-16,9-2 1 0,1-4 0 0,4-2 3 15,6-1 3-15,6-7 3 0,10 0 0 16,4-8 0-16,8 1-3 0,5-6-4 0,7 4-1 15,16-3 2-15,0-6-4 0,4 2 7 16,0-4-5-16,-8 0 3 0,1 2-4 0,5 0 0 16,1 6-2-16,8-4 15 0,3 7 2 0,-6 3 3 15,1 11-3-15,-2 0-9 0,-2 4-4 0,-3 3-2 16,-2 0 5-16,-10-4 0 0,-1 4 1 16,-3 0 1-16,2-1-3 0,8-3-4 0,6 1-1 15,-2-4-1-15,0-4-2 0,-8-3 2 0,1-2-3 16,-6-5 0-16,6 0-9 0,4 0-16 0,-4-9-30 15,7 9-37-15,-21-20-49 0,14 22-83 0,-13-9-196 16,-18-14 15-16,4 19 258 0</inkml:trace>
  <inkml:trace contextRef="#ctx0" brushRef="#br0" timeOffset="8210.7666">2708 5735 476 0,'0'0'13'15,"0"0"5"-15,0 0 15 0,16-30 16 0,-16 30 15 0,0 0 4 16,9-27-4-16,-9 27-21 0,0 0 4 16,0 0-23-16,7-25 11 0,-7 25 3 0,0 0 12 15,0 0 9-15,0 0 7 0,0 0-13 0,0 0-11 16,0 0-21-16,0 0-13 0,-25 8-5 0,25-8-2 16,0 0 20-16,-40 38-17 0,40-38 19 15,-45 51-27-15,13-22 18 0,4 9-9 0,-11-2 16 16,7 9 6-16,-7-2-7 0,6 6 8 0,-5 2-11 15,5 2 8-15,1-2-10 0,5 0 7 0,3-11-10 16,6-6 1-16,18-34-10 0,-18 30-2 0,18-30-3 16,0 0-1-16,0 0 2 0,0 0 3 0,34-23 7 15,-34 23 2-15,42-51 10 16,-13 12-4-16,-1-10 5 0,4 0-13 0,1-11 8 16,5 2-9-16,-3-6 11 0,2 2-10 0,-1 1-12 15,-1 4 25-15,-3 5-28 0,-2 6 25 0,-5 7-10 16,0 9-8-16,-25 30 2 0,35-33-4 0,-35 33 1 15,0 0-1-15,0 0 2 0,0 0 3 0,30 35 3 16,-19-2 5-16,-1 13-7 0,6 11-8 0,2 8 20 16,0 14-25-16,1-3 23 0,-1 5-9 15,-2-11-11-15,0 2 10 0,3-6-10 0,1-5 8 16,1-4-7-16,0-8 5 0,2-3-13 0,-3-8-8 16,8 6-46-1,-10-17-20-15,16 13-39 0,-34-40-105 0,46 20-279 0,-20-11-14 0,-26-9 321 16</inkml:trace>
  <inkml:trace contextRef="#ctx1" brushRef="#br0">12441 10532 0,'0'0'0,"0"0"0,0 0 0,0 0 0,0 0 0,0 0 0,0 0 0,0 0 15,0 0-15,0 0 0</inkml:trace>
  <inkml:trace contextRef="#ctx0" brushRef="#br0" timeOffset="12715.7342">2779 5720 200 0,'0'0'69'16,"0"0"-28"-16,0 0 0 0,0 0 8 0,0 0 10 15,0 0 11-15,0 0-2 0,-5-26-3 16,5 26-6-16,0 0-7 0,0 0-4 0,0 0-2 16,0 0 0-16,0 0-1 0,0 0-5 0,0 0-5 15,0 0-6-15,0 0-8 0,0 0-6 0,0 0-5 16,0 0-5-16,0 0-2 0,-11-26-1 0,11 26-17 16,0 0 17-16,0 0-6 0,0 0 29 15,0 0 12-15,0 0 11 0,0 0-7 0,0 0-10 16,0 0 5-16,0 0-28 0,0 0 13 15,-14 38-17-15,14-38 0 0,-5 48-11 0,-1-22 19 16,5 4-14-16,-5-2 13 0,4 6 3 0,-1-2-7 16,1 5 4-16,-1-4-5 0,3 4 5 0,-2-4-6 15,4 6 7-15,-1 0-6 0,3 5 9 0,-1-3-6 16,3 4 6-16,-4-4-8 0,1-1 4 0,-1 1-11 16,0-2 6-16,-1-2-7 0,3 0 5 15,-1 0-6-15,1-2 5 0,0-2 12 0,1 2-32 16,-3-5 33-16,1 7-34 0,-1-1 17 0,0-1 6 15,-2 0 1-15,1 2 11 0,-2-3-5 16,2 1 5-16,-2-5-12 0,2 1 3 0,-1-2-4 16,4 0 4-16,-4-2-5 0,2-2 4 0,-2 1-7 15,0-1 3-15,0 1-3 0,-2 0 2 0,4 1-4 16,-2-2 4-16,2-1-4 0,-1 3 3 16,-2-1-3-16,1 0 5 0,-2 3-6 0,-2-1 6 15,2-2-3-15,-1 2 2 0,-2 1-2 0,-1-3 4 16,1-1 14-16,0-1-29 0,5-24 34 0,-9 46-33 15,9-46 14-15,-7 42 3 0,7-42-7 0,-4 41 3 16,4-41-3-16,-2 39 2 0,2-39-3 0,4 33 3 16,-4-33-3-16,5 28 3 0,-5-28-3 15,6 28 3-15,-6-28-4 0,0 0 3 16,8 32 0-16,-8-32-2 0,0 0 2 0,11 27-1 16,-11-27-1-16,4 24 2 0,-4-24-2 0,3 27 3 15,-3-27-2-15,0 31 2 0,0-31-2 0,0 48 2 16,0-48-3-16,-3 47 4 0,3-47-4 0,-4 41 3 15,4-41-4-15,-3 30 2 0,3-30-1 0,0 0 2 16,0 28-1-16,0-28-1 0,0 0 2 16,0 0-1-16,0 0-1 0,0 0 2 0,0 0-3 15,8 23 4-15,-8-23-1 0,0 0 1 0,0 0-2 16,0 0-1-16,11 33 0 0,-11-33 2 0,4 25-2 16,-4-25 4-16,1 32-3 0,-1-32 3 0,0 42-3 15,-1-19 3-15,1-23 1 0,-8 51 6 16,8-51-3-16,-10 53-13 0,3-28 28 0,7-25-33 15,-11 44 29-15,11-44-15 0,-5 30-5 16,5-30 2-16,0 0-1 0,-4 31 3 0,4-31-2 16,0 0 0-16,0 0 0 0,4 25-1 0,-4-25 0 15,0 0 1-15,0 0-2 0,0 0 3 0,0 0-1 16,12 26 0-16,-12-26 0 0,0 0 1 0,0 0-1 16,11 25 0-16,-11-25 0 0,0 0 2 0,5 35-2 15,-5-35 4-15,-2 23-4 0,2-23 1 16,-7 30-2-16,7-30 2 0,-5 25-2 0,5-25 2 15,0 0 0-15,-7 24-1 0,7-24 1 16,0 0 0-16,0 0-3 0,-2 29 3 0,2-29-3 16,0 0 3-16,0 0-1 0,-2 29 1 0,2-29-1 15,0 0 1-15,0 0-2 0,2 32 2 0,-2-32-1 16,0 0 1-16,0 0-1 0,4 30 2 0,-4-30-2 16,0 0 1-16,3 32 0 0,-3-32-1 15,2 37-1-15,-2-37 2 0,4 31-1 0,-4-31 7 16,1 36-2-16,-1-36 2 0,-1 31-4 0,1-31 0 15,-2 32-3-15,2-32 2 0,-2 27-1 0,2-27 2 16,0 0-1-16,-2 29 1 0,2-29-2 0,0 0 1 16,0 0-2-16,0 0-2 0,0 0 1 0,0 0-1 15,0 0 2-15,0 0-2 0,0 0-2 16,0 0-4-16,0 0-8 0,0 0-10 16,0 0-24-16,0 0-21 0,0 0-21 0,-21-31-10 15,21 31-7-15,0 0-20 0,0 0-33 0,0 0-59 16,0 0-165-16,23 46 10 0,-23-46 376 0</inkml:trace>
  <inkml:trace contextRef="#ctx0" brushRef="#br1" timeOffset="25992.8922">18582 2143 404 0,'0'0'106'0,"-46"27"-22"0,18-17-14 16,3 4-14-16,-2-5 0 0,1 5-3 0,-1-7 1 15,27-7-6-15,-49 20-8 0,49-20-12 0,-48 10-11 0,48-10-7 0,-43 7-8 16,43-7-2-16,-40 7 0 0,40-7-2 15,-41 6 2-15,41-6-2 0,-41 9-1 0,41-9 3 16,-41 10-4-16,41-10 4 0,-39 18-2 0,39-18 2 16,-47 28-3-16,18-11 3 0,-1 3-1 0,-2 3 1 15,-3 3-1-15,-2 1 3 0,-2 4-3 0,-6 1 3 16,1 0-3-16,-4 1 4 0,-1 1-5 16,1 1 8-16,-5-5 1 0,1 7 11 0,-2-2 1 15,0 2 5-15,-4 2-10 0,3 3 2 16,-3-1 7-1,5 6-10-15,-4-1 10 0,2 1-28 0,-2 6 5 16,-1 0-9-16,-1 3 4 0,-3 4 9 0,4 2-9 16,-4 3 9-16,0 2-11 0,0 0 11 0,0 2-10 0,0-2 9 15,0 5 11-15,4-5-10 0,-1 5 12 0,2-3-22 16,4-2 6-16,2-1-3 0,0 0 3 0,3-3 9 16,2 4-11-16,-4 0 12 0,4 2-10 15,-2-1 11-15,2 1-13 0,2 0 9 0,3 3 5 0,-1 2-23 16,-1 0 24-16,1 2-24 0,-1-2 5 0,1 1 11 15,-1 6-12-15,4 0 11 0,-3 0-11 0,3 6 12 0,-2-3-12 32,-1 1 13-32,3 3 5 0,-2-2-22 0,2 0 24 15,2-3-22-15,-2-4 5 0,2 1 14 0,1-5-10 16,4-2 14-16,2-5-10 16,5 3 9-16,1-8-14 0,4 1 9 0,1 1 7 15,-1-2-27-15,4 2 25 0,-2-1-25 0,6 4 7 16,-2 1 11-16,0 0-11 0,0 1 11 0,-1 1-11 15,1 1 11-15,-2 0-13 0,2 0 12 0,0 6-13 0,-2-1 12 16,2 1 10-16,-6 1-24 0,1-2 26 0,3 1-26 16,-5-1 5-16,3-1 11 0,0 2-14 15,6-1 15-15,-2-5-13 0,3 2 11 0,2-5-10 16,0-4 9-16,2 4 8 0,0-4-27 0,2-2 27 16,1-3-24-16,1 0 8 0,3-2 10 0,0 0-10 15,2 1 9-15,-1 0-8 0,1 1 7 16,2 0-8-16,-1 0 9 0,2 0-11 0,1 0 11 15,1 2 6-15,-2-1-7 0,2 4 8 0,0-1-26 16,-1-1 10-16,3 2-10 0,-2-3 10 16,1 0 10-16,1 1-10 0,0-1 11 0,4-1-11 15,-5-1 10-15,5-2-10 0,-1 0 8 0,4-3-9 16,0 0 9-16,2-3 9 0,0 1-28 0,-1 0 29 16,3 0-28-16,-1 2 10 0,2-1 10 0,1 1-9 15,1-1 9-15,-2 3-10 0,4-3 9 0,0 4-9 16,-1-1 9-16,3-1-8 0,1 0 8 0,2 3-9 15,0-3 8-15,2-1 11 0,0-1-27 16,-2 3 29-16,0-3-28 0,-1 1 9 16,1-1 8-16,2-1-8 0,0 2 10 0,-2-4-7 15,5 2 9-15,-3-2-8 0,2 0 6 0,-1-4-9 16,3 1 7-16,-1-2-10 0,2 3 8 0,1-1-8 16,1-1 8-16,-2 4 5 0,0-3-28 0,2 3 29 15,0 2-29-15,0-6 17 0,2 6 6 16,-1-5-8-16,3 3 9 0,-2-2-7 0,3 2 8 15,0 4-7-15,0-2 11 0,2 3-5 0,2-2 10 16,0-6-8-16,5 5 7 0,0-4-14 0,0-3 5 16,4 2 8-16,0-4-32 0,5 1 32 0,2 1-30 15,1-2 13-15,2 0 9 0,4 4-10 0,2-4 9 16,1 2-9-16,1-4 9 0,1 4-8 16,2-4 6-16,3 0-5 0,2-3 4 15,2 0-5-15,2-4 5 0,0-2-5 0,2-1 6 16,3-6-6-16,0-3 4 0,0-2-10 0,-4-6-12 15,10 2-28-15,-11-13-31 0,12 12-46 0,-16-22-56 16,11 6-114-16,3 11-104 0,-26-29 235 0</inkml:trace>
  <inkml:trace contextRef="#ctx0" brushRef="#br1" timeOffset="28335.8686">19733 8804 247 0,'4'-26'37'0,"-4"26"-5"0,0 0 6 0,-4-28 7 16,4 28 17-16,0 0 12 0,0 0 8 0,-16-27-8 15,16 27-3-15,0 0-14 0,0 0-2 0,-28-19-5 16,28 19 2-16,0 0-4 0,-28-12-1 0,28 12-5 16,0 0-2-16,-27 3-3 0,27-3 0 0,0 0-4 15,-37 11-4-15,37-11-3 0,0 0-8 16,-30 30-3-16,30-30-5 0,-21 24-1 0,21-24-3 15,-15 30-1-15,15-30-1 0,-7 28-2 0,7-28-2 16,0 0 2-16,4 29-2 0,-4-29 0 16,0 0 0-16,28 19 1 0,-28-19-1 0,36 3 1 15,-36-3 0-15,46-3 0 0,-21-1 0 0,-1-1-1 16,3-2 1-16,-1 0-1 0,3 0 0 0,-4 2-1 16,-1-6 2-16,-24 11-2 0,43-21 1 15,-43 21-1-15,28-21 0 0,-28 21-1 0,14-25 0 16,-14 25-2-16,0-33 5 0,0 33-4 0,-14-41 7 15,14 41-5-15,-26-38 3 0,26 38-2 0,-38-34 4 16,38 34 3-16,-46-26 9 0,46 26 2 0,-47-16 7 16,47 16-2-16,-46-4-3 0,46 4-1 0,-45 7-8 15,45-7 5-15,-42 25-8 0,42-25 2 16,-37 39-4-16,21-13 0 0,1 2-5 16,5 4 6-16,-1 0-5 0,4 1 4 0,4-1-8 15,3 0 6-15,3-1-7 0,2-1 6 0,4 0-4 16,4-3 3-16,-13-27-5 0,35 40 4 0,-35-40-3 15,43 27 3-15,-17-19-1 0,-26-8 2 0,46 7 0 16,-46-7-2-16,45-3 0 0,-45 3-2 0,42-16 2 16,-42 16 1-16,37-30 3 0,-19 5-3 15,0-5 2-15,-2-3-5 0,-2-4 7 0,-2 0-8 16,-1 5 7-16,-6-1-8 0,-3 5 7 0,-4 1-4 16,2 27 4-16,-14-40-1 0,14 40 2 0,-25-21 0 15,25 21 4-15,-35-4 3 0,35 4 1 0,-43 12 3 16,18 1-3-16,25-13 2 0,-49 44-4 15,26-16 4-15,-4-2-4 0,4 8 5 0,-3-2-5 16,4 1 3-16,5 0-8 0,2 1 4 16,5-6-8-16,5-1 2 0,5-27-2 0,1 37-1 15,-1-37-2-15,18 26 3 0,-18-26-4 0,34 12 3 16,-34-12 0-16,46 0-1 0,-21-3 1 0,-1-4-1 16,3-6 2-16,1-2-2 0,-1-7 4 0,1-2-4 15,-3-4 5-15,-4-1-6 0,-3-2 3 0,-2 2-2 16,-7 3 3-16,-9 26-2 0,7-42 4 15,-7 42-3-15,-9-34 2 0,9 34 4 0,0 0 2 16,-39-23 3-16,39 23-3 0,-43-1-1 0,19 4-3 16,-1 6 1-16,-3 3 0 0,-1 6 3 15,1 3-3-15,1 2 4 0,1 2-3 0,1-1 0 16,25-24-4-16,-34 41 2 0,34-41-6 0,-12 30 0 16,12-30-2-16,0 0 2 0,25 16-4 0,-25-16-2 15,49-6-8-15,-20-8-15 0,8 4-23 16,-7-20-38-16,21 21-73 0,-30-32-151 0,22 15-226 15,-4 5 36-15,-18-20 343 0</inkml:trace>
  <inkml:trace contextRef="#ctx0" brushRef="#br1" timeOffset="30739.5008">19579 9993 219 0,'0'0'96'0,"13"-28"-5"0,-13 28-10 0,10-23 0 16,-10 23-6-16,0 0-5 0,14-26-4 0,-14 26 4 16,0 0 1-16,0 0-1 0,0 0-13 0,0 0-15 15,0 0-17-15,0 0-5 0,0 0-2 0,0 0 0 16,0 0 0-16,9 24 2 0,-9-24-2 0,0 28 3 15,0-28-3-15,-1 34 3 0,1-34-5 0,-4 37 5 16,4-37-3-16,-4 44 6 0,4-44-3 16,-3 40 1-16,3-40-5 0,-5 45 0 0,5-45-7 15,0 31 0-15,0-31-4 0,0 0 0 0,10 28-2 16,-10-28 0-16,0 0-1 0,0 0-1 0,0 0 1 16,30 6-1-16,-30-6 1 0,25-16-1 0,-25 16 0 15,32-32-3-15,-32 32 3 0,37-44-3 16,-14 18-3-16,-3-3-14 0,1 3-10 15,-5-6-25-15,-16 32-21 0,32-56-28 0,-32 56-36 16,28-39-54-16,-28 39-158 0,28-26-39 0,-33 1 239 16</inkml:trace>
  <inkml:trace contextRef="#ctx0" brushRef="#br1" timeOffset="31005.0458">20272 9821 1245 0,'-30'0'100'16,"30"0"-72"-16,0 0-18 0,-25 14-7 0,25-14-3 16,0 0 0-16,-20 26 2 0,20-26 3 15,-12 39-4-15,5-8 3 0,0 3-6 0,-2 8 5 16,2 2-7-16,-2 2 9 0,0 2-9 0,2-4 8 15,0-6 11-15,3-2-14 0,4-12 13 0,0-24-29 16,8 34-26-16,-8-34-24 0,0 0-46 0,30-9-59 16,0-5-174-16,3-6-80 0,-13-32 165 0</inkml:trace>
  <inkml:trace contextRef="#ctx0" brushRef="#br1" timeOffset="31426.9183">20426 9479 1061 0,'-37'32'110'0,"1"-11"-63"0,13 5-11 16,23-26-11-16,-33 39-3 0,33-39-5 15,-13 25-4-15,13-25-7 0,0 0 0 0,0 0-1 16,21 29 3-16,-21-29 2 0,29 11 3 0,-29-11 1 16,39 7 0-16,-39-7-1 0,49 4-2 0,-24-1-2 15,2 4-2-15,-27-7-1 0,46 14-1 16,-46-14 0-16,39 21 3 0,-39-21-1 0,30 30 3 15,-30-30 0-15,21 43 5 0,-21-43-5 0,9 47 3 16,-9-19-10-16,-4 2 1 0,-1 2-5 16,-4 1 7-16,-1-4-1 0,-3-1 5 0,13-28 0 15,-26 46 8-15,26-46-5 0,-23 35 4 0,23-35-2 16,0 0-3-16,0 0-3 0,-23 24-2 0,23-24-6 16,0 0-3-16,0 0 0 0,0 0-1 0,0 0 4 15,17-33-1-15,-17 33 3 0,27-46-4 0,-8 18 3 16,1-4-4-16,1 1 6 0,0-3-5 15,-1 1 7-15,1 1-3 0,-3 2 6 0,-2 5-3 16,-16 25 2-16,24-40-6 0,-24 40 1 16,13-28-3-16,-13 28 2 0,0 0-2 0,0 0 0 15,0 0-2-15,0 0-12 0,0 0-17 0,0 0-24 16,0 0-21-16,0 0-25 0,0 0-17 0,35 1-29 16,-35-1-33-16,32-5-82 0,-32 5-127 0,36-12 62 15,3 19 327-15</inkml:trace>
  <inkml:trace contextRef="#ctx0" brushRef="#br1" timeOffset="31645.5645">21349 9430 1200 0,'-31'28'54'0,"14"16"-25"16,-8-2 11-16,13 11 7 0,-8-6-8 0,11 10 1 15,-5-6-22-15,5 3-2 0,2 1-16 0,0-4 4 16,5-5-9-16,-1-6-21 0,10 3-16 0,-5-15-10 16,12 11-39-16,-14-39-14 0,21 49-60 0,-21-49-223 15,9 26-1-15,-9-26 166 0</inkml:trace>
  <inkml:trace contextRef="#ctx0" brushRef="#br1" timeOffset="32176.4831">21039 9724 1350 0,'-16'31'91'0,"16"-31"-48"0,-27 20-22 0,27-20-10 16,0 0 4-16,0 0 6 0,0 0 5 0,36 19 1 16,-10-17-3-16,2-9-2 0,8 0-4 0,1-6 0 15,6 1-2-15,-3-4-1 0,5 2-4 0,-1 2 3 16,4 0-3-16,-4 1 0 0,0 2-3 0,-5-1-2 15,-7 6-2-15,-7 1 1 0,-25 3 1 16,34 3 1-16,-34-3 4 0,0 0 3 16,0 0 2-16,0 0-1 0,15 30-2 0,-15-30-6 15,-10 35-1-15,-3-10-5 0,-1 3 5 0,-3 2-4 16,-3 5 5-16,-3 0-1 0,2-1 7 0,-2-1-4 16,3-3 5-16,3-3-9 0,17-27 0 0,-20 40-5 15,20-40 2-15,-3 34-2 0,3-34 1 0,0 0-5 16,21 26 2-16,-21-26 0 0,33 4-1 15,-8-6 5-15,2-5-3 0,5-5 1 0,1-6 1 16,6-3 0-16,0-6-1 0,0 1 1 0,0-4-4 16,2 2 5-16,-4-2-4 0,-1-2 5 0,1 2-5 15,-2-1 4-15,-1 1-3 0,-4 0 3 0,-5 3-3 16,-25 27 3-16,39-44-3 0,-39 44 0 16,24-31-5-16,-24 31 3 0,0 0-2 0,0 0 4 15,0 0 1-15,0 0-2 0,0 0-2 16,0 0-4-16,-3 29 2 0,-4 0-3 0,-2 6 1 15,4 5-1-15,-4 3-1 0,4 1-9 0,1-6 0 16,6 3-17-16,0-9-2 0,10 3-17 0,-12-35-3 16,35 47-12-16,-35-47-3 0,59 32-17 0,-31-32-7 15,22 11-12-15,-15-24-19 0,22 13 0 0,-13-17-15 16,11 4-2-16,-5-8-13 0,-1-3-10 16,6 4 4-16,-12-15 43 0,6 14 65 0,-6-7 56 15</inkml:trace>
  <inkml:trace contextRef="#ctx0" brushRef="#br1" timeOffset="32520.2084">22840 9738 583 0,'-36'-37'280'0,"36"37"-102"16,-47-9-33-16,47 9-20 0,-55 11-20 0,55-11-10 16,-64 29-22-16,32-2-11 0,-10-4-14 0,6 8-4 15,-5-1-12-15,6 7 0 0,-4-1-9 16,7 2 2-16,-2-4-7 0,8 1 2 0,1-7-5 16,7-1-1-16,18-27-8 0,-17 35 0 0,17-35-5 15,0 0-1-15,14 25-2 0,-14-25 2 0,32 5-1 16,-32-5 2-16,51-12 1 0,-17-6-2 0,3-7 3 15,5-5-5-15,3-5 5 0,1-2-6 0,3-2 5 16,-3-1-4-16,-3-1 3 0,-2 3-3 16,-4 1 4-16,0 1-4 0,-5 3 2 15,0 3-3-15,-7 0 6 0,-6 5-5 0,-19 25 4 16,18-37-3-16,-18 37 1 0,0 0 0 0,0 0 0 16,0 0 1-16,0 0-2 0,-25 7 1 0,25-7-2 15,-27 36 2-15,11-13-3 0,-1 8 4 0,-1 3-5 16,-1 1 4-16,1-2-5 0,4 1 2 0,5-2-6 15,2-8-1-15,8 1-9 0,-1-25-6 16,11 32-16-16,-11-32-9 0,36 12-16 0,-36-12-17 16,58-11-37-16,-35-24-57 0,35 19-127 0,-10-19-181 15,4-21 49-15,17 19 349 0</inkml:trace>
  <inkml:trace contextRef="#ctx0" brushRef="#br1" timeOffset="32676.3939">23695 8910 1571 0,'-30'19'85'0,"9"27"-16"16,-15 2-14-16,6 17-2 0,-10 7-18 0,2 7-1 16,-4 6-12-16,1 1-23 0,2-1 15 0,2-1-22 15,7-8 3-15,5-7 9 0,6-4-17 0,6-7-14 16,11-2-21-16,-3-12-24 0,19 14-60 0,-21-31-57 16,32 27-230-16,-20-17-116 0,-1-3 76 0,14 12 426 15</inkml:trace>
  <inkml:trace contextRef="#ctx0" brushRef="#br1" timeOffset="33347.1241">20599 10928 1138 0,'-31'-17'52'15,"-14"-6"-15"-15,6 5-2 0,-9-5 10 0,13 11 8 16,-9-4 3-16,14 13-8 0,-8-3-7 0,10 13-9 16,-4 0-1-16,7 13 3 0,-3-1-3 0,7 15 3 15,-2 1-7-15,5 12 2 0,-1 6-9 0,6 9 5 0,1 7 7 0,7 3-27 0,1 4 19 16,6 3-25-16,1 4 0 0,3-1 9 0,1 8-14 16,-2-5 10-16,2-1-17 0,-2-6 7 15,1-3-32-15,-6-11-19 0,7 5 2 0,-12-22-49 31,15 13-14-31,-20-34-54 0,27 15-75 0,-17-41-133 16,0 0-54-16,-2 35 226 0</inkml:trace>
  <inkml:trace contextRef="#ctx0" brushRef="#br1" timeOffset="33687.8885">19712 11621 1534 0,'-28'21'180'0,"28"-21"-137"0,0 0-23 0,0 0-16 16,0 0-3-16,0 0 7 0,0 0 2 0,0 0 3 16,48 1-3-16,-22-13-4 0,6 2-5 0,5-8 1 15,4-1-2-15,1-1 1 0,1 1-3 16,3 3 5-16,2 0-2 0,-2 2 2 0,0 5-2 16,-5 2 0-16,-2 0-1 0,-6 7 0 15,-3 0 0-15,-3 4 0 0,-27-4 1 0,39 10-1 0,-39-10 1 0,30 18 0 16,-30-18 0-16,0 0-1 0,27 37 1 0,-27-37-2 15,8 30 4-15,-8-30-3 0,2 31 4 0,-2-31-3 16,-5 46 5-16,0-19-3 0,-2 4 3 16,-4 6-5-16,0-1 3 0,-1 8-7 15,-2 0 7-15,0 1-9 0,-1 1 6 0,1 2-10 16,2-2-15-16,5-2 18 0,-2-7-43 0,9 1 6 16,0-38-42-16,5 48-44 0,-5-48-51 0,0 0-131 0,43 23-171 0,-43-23 15 15,49-23 384-15</inkml:trace>
  <inkml:trace contextRef="#ctx0" brushRef="#br1" timeOffset="34293.5461">20667 11598 838 0,'-29'-2'67'0,"29"2"-17"0,0 0 3 16,0 0 5-16,-37-12 12 0,37 12 1 0,0 0-3 0,-26 1-6 0,26-1-13 16,-29 6-8-16,29-6-5 0,-32 12 0 0,32-12-1 15,-33 25 0-15,33-25-6 0,-41 45-1 16,18-22-7-16,5 12 3 0,-5-3-4 16,4 5 7-16,-6 0-4 0,4 4 6 0,-6-3-7 0,2 5 3 15,-3-3-8-15,3 1 5 0,0-3 8 0,8 3-28 16,1-9 24-16,7-1-32 0,9-31 11 0,0 41 0 31,0-41-5-31,25 39 4 0,-25-39 0 0,51 28 4 16,-14-23-1-16,8 2 2 0,4-3-3 0,10-4-2 15,4-4-2-15,1-8-2 0,3-6 1 16,1-5-2-16,-1-7 3 0,0-3-5 0,-1-9-8 16,-2-6 24-16,-8-3-24 0,1-5 19 0,-7-6-12 0,-6 2-12 15,-7-5 6-15,-9 0-6 0,-8 3 12 0,-10 4-4 16,-8 10 11-16,-9 8-5 0,-7 6 7 0,-9 8-6 15,-7 3 4-15,-4 6-2 0,-7 2 1 0,-1 5-3 16,-4 10 2-16,-2 9 0 0,-3 8-1 16,3 10 2-16,0 6-4 0,2 8 3 0,5 8-8 0,1 2 1 15,8 9-17-15,3-7-9 0,15 3-41 0,-4-21-31 16,31 20-100-16,-13-55-202 0,10 40-116 0,22-17 18 16,-3-30 471-16</inkml:trace>
  <inkml:trace contextRef="#ctx0" brushRef="#br1" timeOffset="34871.062">21775 11680 737 0,'0'0'73'0,"0"0"-33"0,-3-26-1 16,3 26 10-16,2-26 16 0,-2 26 7 0,0 0-2 15,3-25-2-15,-3 25-4 0,0 0-3 0,-21-28 0 16,21 28-7-16,-25-11-3 0,25 11-3 16,-37 2-5-16,37-2 1 0,-53 18-5 0,24 1 0 15,-6-1-7-15,1 11 1 0,-1 0-9 0,3 6 3 16,-3 0-9-16,3 2 3 0,2 2-8 0,3 3 1 16,6-1-8-16,3 1 2 0,4-2-8 0,5-3 4 15,4-1-7-15,7-3-12 0,6-3 25 0,7-5-33 16,-15-25 22-16,46 35-26 0,-11-23-18 0,0-14-17 15,13 6-20-15,-9-27-8 0,23 20-61 0,-19-38-38 16,29 29-125-16,-17-15-164 0,0-19 78 16,16 25 354-16</inkml:trace>
  <inkml:trace contextRef="#ctx0" brushRef="#br1" timeOffset="35214.6547">22248 11441 1093 0,'-25'-9'247'0,"25"9"-143"0,-47 25-32 0,27-2-6 15,-12-4-9-15,7 16 0 0,-6-5-15 16,6 14 0-16,-5-2-14 0,7 4 4 0,-2 2-9 16,5-1 5-16,1-3-9 0,5-1 3 0,1-5-11 15,8 1 2-15,5-7-9 0,4-4 1 0,-4-28-4 16,21 42 1-16,-21-42-2 0,42 21 1 16,-15-12-3-16,1-9 3 0,6-5-1 0,1-6-1 15,4-8 2-15,2-7-3 0,3-8 4 16,4-3-4-16,2-7 4 0,-1-3-5 0,-1-3 6 15,-4 1-7-15,-3-2 6 0,-4 2-5 0,-5 1 5 16,-3 7-4-16,-8 8 5 0,-4 7-4 0,-17 26 2 16,20-32-1-16,-20 32 2 0,0 0-1 0,0 0-1 15,0 0-1-15,0 0-3 0,-27 25 0 0,13 3-5 16,-3 7 3-16,-3 9-6 0,-3 9 5 0,2 1-9 16,0-3 6-16,5 6-14 0,0-13-1 15,12 0-27-15,-1-12-14 0,19 6-36 0,-14-38-37 16,34 53-51-16,-34-53-86 0,42 7-182 0,-1 4 15 15,-13-31 319-15</inkml:trace>
  <inkml:trace contextRef="#ctx0" brushRef="#br1" timeOffset="35542.6965">23212 11233 1639 0,'-48'7'72'0,"14"9"-21"0,-3 5-17 0,3 5 2 15,1-1-9-15,1 10-1 0,0-1-10 0,5 3 3 16,3-2-6-16,4 0 4 0,6-5-4 16,7-2 1-16,7-28-8 0,0 44-1 15,0-44-5-15,21 36 0 0,-21-36 0 0,39 23 1 16,-12-16-1-16,1-6 1 0,7-1-2 0,1-1 0 16,-1-5 2-16,1 1-1 0,-3 1-1 0,1 1 0 15,-2 1-1-15,-7 2 0 0,-25 0-1 0,35 11 2 16,-35-11-3-16,18 24 3 0,-18-24 0 0,2 46 3 15,-11-16-1-15,-5 5 5 0,-9 6-6 0,-6 1 6 16,-8 4-6-16,-4 2 7 0,-5-1-8 16,-5-1-15-16,-1-2 18 0,-1-9-31 0,6 2 16 15,2-14-17-15,15 0-20 0,0-20-39 0,30-3-95 16,-25 4-222-16,25-4-180 0,20-25 69 0,-17-19 442 16</inkml:trace>
  <inkml:trace contextRef="#ctx0" brushRef="#br2" timeOffset="41869.9122">2901 5752 264 0,'0'0'33'16,"0"0"-1"-16,0 0-4 0,0 0-10 0,0 0-5 16,0 0-5-16,0 0-4 0,0 0-2 0,0 0 0 15,0 0 0-15,0 0 0 0,0 0-1 16,0 0 0-16,0 0-1 0,0 0 3 0,0 0 2 15,0 0 10-15,-25 18 13 0,25-18 18 0,0 0 16 16,0 0 4-16,0 0-7 0,0 0-13 0,0 0-8 16,0 0-6-16,0 0-2 0,0 0-2 15,0 0-10-15,31-7-6 0,-31 7-5 0,0 0-5 16,35-4-1-16,-35 4 1 0,28 0-2 0,-28 0 1 16,32 4-1-16,-32-4 1 0,36 3-1 15,-36-3 0-15,33 6 1 0,-33-6-2 0,36 7 2 16,-36-7-1-16,37 8 14 0,-37-8 10 0,42 4 6 15,-42-4 4-15,50 2-4 0,-23-4-1 0,8 4-3 16,-1-6-4-16,5 2-7 0,5-3-8 0,2 2-2 16,5-4 1-16,1 1 1 0,4-1 1 0,5 2-2 15,2-2 2-15,3 2-2 0,1-2-2 0,2 3-1 16,-3 0-1-16,3 3-2 16,-4 2 0-16,1 1 0 0,-1 4 0 0,-1-1 1 15,0 4-1-15,0-2 0 0,-2 3-1 0,5 3-16 16,-2-3 16-16,5 4-16 0,-3-3 15 0,0-1 2 15,2 1-1-15,-2 1 2 0,3-1-2 0,0-1 1 16,5-1-1-16,1 0 3 0,4-2-2 0,5 0 0 16,0-3 0-16,3-1 1 0,6 1-2 15,0-1 2-15,5-3-2 0,4 4 0 0,1-4 2 16,4 0 1-16,0 0 0 0,2-4 0 0,2 4-2 16,-1-3-1-16,6-1 1 0,0-1-1 0,4 0 3 15,-1-2 0-15,2-1 0 0,0 1 1 0,-3 2-3 16,3-2 0-16,-3 2 0 0,0 0 0 15,-1-1 1-15,-1 1 0 0,0-2 1 0,2 3-1 16,-6-1 0-16,4 0-1 0,0 0 1 16,0 1-1-16,1-3 3 0,-1 0 15 0,0 0-16 15,2-2 15-15,-4 2-15 0,7-2-2 0,-5 2 2 16,-4 0-1-16,8-2 1 0,-4 1-1 0,1-3 1 16,5 0 0-16,-8-1-21 0,3-2 20 0,1 2-19 15,-4-2 19-15,2 3 2 0,-4-1-2 0,1-1 2 16,1 3 3-16,-4-3 10 0,3 6-1 0,-4-5 3 15,-1 3-8-15,-1 2-4 0,0 0-4 16,-1 0 1-16,1 2-2 0,-4 0 0 16,1-3-1-16,1 5 0 0,-2-2 0 0,3-1 2 15,-3 3-1-15,1-1 0 0,1-1 0 0,-2 2 0 16,3-4-2-16,-5 1 2 0,1 3-1 0,-5-3 2 16,-5 5 0-16,-2-3-1 0,-1 2 1 0,-3 1-1 15,0-1-1-15,-2 0 1 0,-2 0-1 16,-3 2 0-16,-2-3 0 0,-4 3 0 0,-1 0 0 15,-4 0 0-15,-6 0 0 0,-1 0 0 0,-3 0 1 16,-8 3-1-16,-3-1 1 0,-9 0-1 0,-5-2-2 16,-6 2 0-16,-28-2-7 0,46 0-3 0,-46 0-2 15,34 0 1-15,-34 0 6 0,28 0 3 0,-28 0 2 16,34 0 1-16,-34 0 1 0,46-4 0 0,-20 2 0 16,3-1 1-16,1-1-2 15,-2 4 1-15,2-3 0 0,-2 3 1 0,1-4 0 16,-3 4 0-16,-1 0-2 0,-25 0 1 0,43-3-2 15,-43 3-22-15,26 0-36 0,-26 0-45 0,0 0-40 16,0 0-72-16,0 0-155 0,0 0 61 0,-19 26 311 16</inkml:trace>
  <inkml:trace contextRef="#ctx0" brushRef="#br2" timeOffset="42795.8819">12732 5400 724 0,'0'0'92'0,"0"0"-5"16,-24-30-15-16,24 30-8 0,0 0-20 0,-9-26-12 16,9 26-8-16,0 0-12 0,-9-25-5 15,9 25-5-15,0 0-2 0,0 0 0 0,0 0 1 16,-13-27-2-16,13 27 2 0,0 0-2 15,0 0 1-15,0 0 0 0,0 0-1 0,0 0 0 16,0 0 1-16,0 0 1 0,0 0 0 0,0 0 0 16,0 0 2-16,0 0 0 0,0 0 6 0,0 0 5 15,-24-22 8-15,24 22 7 0,0 0 4 0,0 0-1 16,0 0 0-16,-25-22-2 0,25 22-1 16,0 0-3-16,0 0 0 0,0 0-3 0,-25-28-5 31,25 28-1-31,0 0-4 0,0 0-5 0,0 0-5 15,0 0-5-15,0 0-2 0,0 0 1 0,0 0 2 16,32 6 2-16,-32-6-1 0,50 14 2 0,-15-4-3 0,9 1 2 16,11-2-1-16,5-2 1 0,11-4 0 0,5 2 1 15,2-3-2-15,-2 2 2 0,-1 1-2 16,-6-2 1-16,-4 3-2 0,-4-3 1 0,-8 4 1 16,-7 6 0-16,-11-3-1 0,-8 1 2 0,-27-11-3 0,28 28 2 15,-28-28-3-15,2 32 5 0,-2-32-5 0,-23 47 6 0,-5-13-7 16,-4 1 5-16,-11 2-6 0,-5 2 7 15,-7 1-6-15,-5-3 8 0,-2-2 16 0,-2-3-33 16,-1-4 33-16,-1-1-36 0,-1-3 14 0,3-1 2 16,4-2-3-16,5-1 4 0,7-4-4 0,9-2 3 15,6 0-6-15,3-5-16 0,30-9-40 0,-34 12-51 32,34-12-108-32,5 30-251 0,-5-30 4 0,36 3 274 15</inkml:trace>
  <inkml:trace contextRef="#ctx0" brushRef="#br2" timeOffset="44152.026">19670 8788 1516 0,'30'-3'98'0,"-30"3"-92"0,0 0-32 0,0 0-12 16,0 0-10-16,-25-18 0 0,25 18-1 0,0 0-23 15,-46-24-44-15,46 24-84 0,-43-6-153 0,13-11-76 16,30 17 189-16</inkml:trace>
  <inkml:trace contextRef="#ctx0" brushRef="#br2" timeOffset="44339.4173">18890 8006 1107 0,'-24'-33'91'0,"-1"5"-64"0,2 3-35 15,23 25-21-15,-50-51-33 0,50 51-38 0,-57-51-45 16,33 23-160-16,24 28-59 0,-64-49 153 0</inkml:trace>
  <inkml:trace contextRef="#ctx0" brushRef="#br2" timeOffset="44495.5974">17484 6971 900 0,'-30'-34'66'0,"0"1"-100"0,3 7-59 0,-6-11-42 16,6 5-50-16,1 9-32 0,-20-26-75 0,46 49 283 16</inkml:trace>
  <inkml:trace contextRef="#ctx0" brushRef="#br2" timeOffset="45620.2898">15270 5527 708 0,'0'0'6'0,"-10"-28"-52"0,10 28-9 0,0 0 0 15,0 0 18-15,0 0 14 0,-25-29 1 0,25 29-16 16,0 0-13-16,0 0-4 0,0 0 12 0,-27-14 19 16,27 14 25-16,0 0 15 0,0 0 14 15,0 0 11-15,0 0 10 0,0 0 9 0,-1-30 3 16,1 30 5-16,0 0-6 0,0 0-2 0,7-24-12 16,-7 24-4-16,0 0-5 0,0 0-2 0,-2-29-3 15,2 29-5-15,0 0-7 0,0 0-6 0,-16-29-6 16,16 29-3-16,0 0-1 0,-25-32-1 15,25 32 2-15,0 0-1 0,-35-32 0 0,35 32-4 16,-32-26 0-16,32 26-3 0,-39-27 2 16,39 27 0-16,-46-31 1 0,19 15-1 0,1-4 6 15,-3 5-1-15,1-5 6 0,0 1-3 0,-2-2 2 16,1-2-3-16,-3 0 4 0,2 0-4 0,0-3 4 16,-2 1-4-16,-1-3 6 0,-1 0 12 0,-3-2-11 15,1 0 10-15,-1-2-31 0,0 0 13 0,-2-1-14 16,0-1 12-16,-2-1 4 0,-1 0-8 15,-2-2 4-15,-3 2-7 0,0-4 7 0,-3 2-8 16,-1-4 6-16,-6-1-7 0,0 2 6 0,-1-6-6 16,-6 4 6-16,0-1-7 0,1-1 4 15,-6-2-7-15,-2 1 6 0,2-1-4 0,-6-2 7 16,6-3 11-16,-2 0-28 0,-1 0 27 0,-1-5-27 16,-3 6 13-16,2-4 9 0,-1-1-9 0,3 1 9 15,-5-3-9-15,3-1 9 0,1-3-9 16,-3-1 13-16,7 0-6 0,-3-3 17 0,1 3-6 15,0-5 10-15,-3 1 5 0,-1-3-31 0,1 2 21 16,-2-5-29-16,-1 3 7 0,1 4 10 0,-3-7-12 16,-5-1 11-16,1 1-13 0,-2 2 9 0,-2-1-15 15,-1 3 6-15,-4-5 2 0,-2 1-24 0,-4 0 28 16,1 0-23-16,-4 3 14 0,2 0 13 16,1-1-10-16,-1 1 14 0,2-3-11 0,-2 0 11 15,-4 0-11-15,2-1 12 0,2 3-14 16,-2 0 13-16,3-3 4 0,-1 1-24 0,5 2 26 15,1-1-28-15,-7 1-4 0,8 3-15 0,-5-7-38 16,10 12-31-16,-9-10-53 0,15 7-107 0,10 12-119 16,-24-23 142-16,34 32 239 0</inkml:trace>
  <inkml:trace contextRef="#ctx0" brushRef="#br2" timeOffset="46557.5214">11585 1550 326 0,'0'0'27'0,"0"0"-17"0,0 0 26 15,0 0 33-15,0 0 22 0,0 0 1 0,0 0-24 16,0 0-31-16,-30 7-13 0,30-7 8 16,-41 10 12-16,41-10 11 0,-55 9 6 0,27 0-2 15,-8-9 0-15,4 9 0 0,-7-13 1 0,8 11 0 16,-8-12-8-16,8 7-8 0,-6-7-15 16,5 1-12-16,-5-3-8 0,0 4-2 0,-6-5 4 15,1 5 0-15,-4-4 4 0,2 3-1 0,-6-3-3 16,6 2-2-16,-6-2-3 0,4 3-3 0,-2-1 1 15,-1 2-1-15,-3-1 3 0,5 2 2 0,-5-3 4 16,4 5 3-16,1-3 3 0,1 3-2 0,1-2-2 16,8 0-2-16,3 0 0 0,34 2 0 0,-40-7 4 15,40 7-1-15,0 0-2 16,0 0-7-16,0 0-5 0,0 0-6 0,0 0 0 16,0 0 0-16,0 0 2 0,0 0 2 0,0 0 1 15,0 0 1-15,0 0 0 0,0 0-2 0,33-2 0 16,-33 2 0-16,0 0-1 0,0 0 1 0,27 25 0 15,-27-25 2-15,0 0-1 0,10 39 2 0,-10-39-2 16,0 37 4-16,0-37-5 0,-3 46 5 16,3-46-4-16,-4 49 4 0,1-21-1 0,3 2 5 15,-2 0-6-15,4 7 3 0,0 2-9 0,3 10 8 16,2 4-10-16,2 3-9 0,2 6 27 0,1 3-27 16,2 4 16-16,-2-4-31 0,10 11-54 0,-22-25-82 15,28 16-307-15,-17-2-62 0,-13-12 149 0</inkml:trace>
  <inkml:trace contextRef="#ctx0" brushRef="#br2" timeOffset="66984.9034">2871 5794 79 0,'0'0'35'16,"0"0"-14"-16,0 0-4 0,0 0-9 15,0 0-3-15,0 0-3 0,0 0 1 16,0 0 7-16,0 0 17 0,0 0 6 0,0 0 8 15,0 0 1-15,0 0-10 0,0 0 1 0,0 0 0 16,0 0 1-16,0 0 6 0,0 0 5 0,0 0 10 0,-7-24 9 16,7 24-1-16,0 0-6 0,0 0-13 0,0 0-16 15,27-16-8-15,-27 16-7 0,0 0-5 0,0 0-3 0,0 0-2 0,0 0-2 16,26-12-2-16,-26 12 1 0,0 0-2 16,0 0 1-16,32 5 0 0,-32-5 0 0,0 0 0 15,35 12-1-15,-35-12 2 0,29 7-2 0,-29-7 2 16,32 13 0-16,-32-13 0 0,37 8-1 0,-37-8 1 15,48 9-1-15,-24-4-10 0,1-3 12 0,4 3-11 16,-1 1 10-16,2-1 1 0,0 0-1 0,0-1 1 16,-1 3 0-16,-1 0 0 0,0 2 0 31,-1 0 1-31,1 1-3 0,2 4 2 0,-1-1-1 16,4 1 0-16,-1 1 0 0,4 1 0 0,-1 0-1 15,2 0 2-15,0 0-3 0,4 3 3 0,2-1-2 16,-1-1 2-16,4 1-2 0,0-4 2 0,2 4-1 15,2-4 1-15,1 2-1 0,0-2 2 0,3 0-3 16,0 0 2-16,3-3 0 0,0 1 1 0,3-2 0 16,0 1 2-16,0 0 6 0,4 3 6 0,0-5 3 0,3 5 4 0,-3-4-6 15,5 4-1-15,-3-3-5 0,1 1-3 16,2 0-6-16,0 1 1 0,2 1-2 0,0-4 1 16,1 5-1-16,3-1 2 0,1-2-5 0,0-1 2 15,0 1 0-15,-1 0-1 0,-3 2-1 0,1 0 3 16,-4 0-3-16,2 2 3 0,0-2-1 0,-1 0 2 15,1 4-3-15,-2-4 4 0,2 2-5 16,-2 0 3 0,2-4 15-16,2 6-16 0,-4-1 16 0,3-2-15 15,-1 0-1-15,-2 1 1 0,2 0-1 0,-2-2-14 16,4 2 13-16,-2-2-11 0,1 4 11 0,1-2 3 16,-2 1-3-16,0 1 3 0,1-1-4 0,1 5 4 0,-2-3-3 15,1 0 2-15,-3 2-3 0,0 2 3 0,2-2-2 16,-2 2 4-16,4 0-3 0,-2-2 2 15,0 1-4-15,1 0 3 0,3 0-3 0,-1 0 4 16,0-2-3-16,2-1 3 0,-3 1-3 0,3-3 2 16,0-1 0-16,1 3 1 0,1-3-1 0,-1 0 3 15,1-2-4-15,0 4 4 0,0-6 5 0,2 2 7 16,-2-1 1-16,3 1 6 0,-8-2-9 0,1 2 1 16,-3 0-6-16,2 2-2 0,-1-2-3 0,3 0-1 15,-3 4-3-15,3-4 2 0,1 2-3 0,0-4 2 16,-2 0-3-16,4 2 4 0,-5 1-4 0,0-1 3 15,-3 0 21-15,0 0-21 0,-1-2 21 0,-2 1-19 16,2-1-2-16,0 0 2 0,-2 0-3 0,1 3-14 16,-1-3 13-16,-2 0-13 0,1 2 13 0,-2 2 2 31,-4 0-2-31,-2-2 3 0,-3 5-3 16,0-1 3-16,0 0-1 0,-4-1 2 0,-1 1-3 0,-4 1 3 0,0 2-5 15,-2-3 4-15,-3 5-4 0,-2-4 3 16,-2 2-2-16,1-1 2 0,0 3-3 0,-4-4 3 15,5 0-2-15,-3 3 2 0,-1-3-2 0,6 2 3 16,-6-3-3-16,1 1 2 0,1-3-3 0,0 2 4 16,0-1-3-16,0-1 2 0,0 5-2 0,2-5 3 15,2 2-4-15,2-4 5 0,-1 3-4 0,2-3 3 16,-1 1-2-16,5-1 7 0,-4-2 3 0,2 2 2 16,-5-3-5-16,0-1-2 0,-4 1-5 0,-2 1 2 15,2-1-1-15,1-1 3 0,-1 1-1 0,2-1 4 16,0-1-1-16,1 3 2 0,-1 3 18 0,-1-5-21 15,-3 6 17-15,-1-5-20 0,-1-1-2 0,-3-1 2 16,-1 1-3-16,-4 5-15 0,-1-5 14 16,1 6-14-1,0-5 16-15,0-1 1 0,3-1-2 0,0 0 3 16,4 0-3-16,0-1 3 0,4 3-3 0,3-2 2 0,1 1-2 16,1-1 1-16,3 0 0 0,-1 1 0 0,-1 1-1 15,3 0 2-15,-5 1-2 0,1-3 2 0,0 1-2 16,-2 1 1-16,0-1-2 0,-2 3-3 0,-2 1-13 15,-5-4-9-15,2 6-18 0,-32-16-15 16,53 25-33-16,-53-25-29 0,39 21-82 0,-10 0-165 0,-29-21 28 16,30 18 341-16</inkml:trace>
  <inkml:trace contextRef="#ctx0" brushRef="#br2" timeOffset="67844.4163">9387 6781 452 0,'0'0'42'15,"-32"-2"-4"-15,32 2-17 0,-27-5-5 0,27 5-3 16,0 0 3-16,0 0-5 0,0 0-3 0,0 0-3 15,0 0-1-15,0 0 2 0,0 0 15 16,0 0 11-16,0 0 17 0,16 31 3 0,-16-31 2 16,29 21-5-16,-29-21-3 0,46 25-3 0,-21-13-8 15,6 6-9-15,0-4-11 0,4 6-5 0,-1 1-6 16,1 0-1-16,0 2-3 0,-1 0 2 0,0-1-3 16,1 3 3-16,1 0-2 0,1 1 2 0,0 1-1 15,4-3 2-15,-1-1-3 16,5 0 8-16,-1-4 3 0,4 4 9 0,-2-7 0 15,3 5 3-15,-3-5-8 0,1 0 0 0,-7 0-8 16,-1-2 0-16,-7 2-5 0,-4-2-1 0,-28-14-1 16,31 25 1-16,-31-25-3 0,0 0 4 0,-13 35-2 15,-12-21 2-15,-10 4-1 0,-15-1 2 0,-10-1-4 16,-5 9 3-16,-12-4 20 0,0 2-15 0,-7 0 23 16,3 1-32-16,-4 1 11 0,5 0-15 15,4 1 5-15,2-1 3 0,3 1-7 0,7-3-5 16,11 0-32-16,5-13-42 0,29 17-110 0,19-27-233 15,0 0 2-15,1 37 335 0</inkml:trace>
  <inkml:trace contextRef="#ctx0" brushRef="#br2" timeOffset="71459.7566">14553 8905 279 0,'0'0'68'0,"0"0"-9"0,0 0-13 0,0 0-8 16,0 0-8-16,0 0-11 0,0 0-7 15,0 0-4-15,0 0-5 0,0 0-1 0,0 0-1 16,0 0-1-16,0 0 1 0,0 0-1 0,0 0 0 16,0 0 1-16,0 0 0 0,0 0 1 0,0 0 1 15,0 0 6-15,0 0 16 0,0 0 5 0,0 0 4 16,0 0-2-16,0 0-8 0,0 0-1 0,0 0 2 0,0 0 0 15,0 0-3-15,0 0-3 0,0 0-4 16,0 0-4-16,0 0-2 0,0 0-3 0,0 0-2 16,0 0-2-16,-25-23-1 0,25 23-1 0,0 0 1 15,0 0-1-15,-33 2 0 0,33-2 1 16,0 0-1-16,-32 7 2 0,32-7 0 0,0 0-1 16,-36 7 0-16,36-7 0 0,0 0 1 0,-35 7 4 15,35-7 3-15,-25 3 2 0,25-3 0 0,-28 4-3 16,28-4-3-16,-36 7-3 0,36-7-2 15,-39 10 0 1,15-1 1-16,-1 0 3 0,-5 2 2 0,-2 4 5 0,-4-1 3 16,-1 6 2-16,-2-6-2 0,-3 5 2 0,-3-1-5 15,3 1 2-15,-2 1-4 0,3-1 3 16,-3 0-5-16,1-1 3 0,1 0-6 0,-1-1 2 16,2 1-3-16,-1 1 0 0,-1 1-4 0,3-1 2 0,-3 0-3 15,1-1 4-15,-3 1-3 0,-1 1 3 16,2-1 14-16,-6 2-15 0,3 2 13 0,-10-2-12 0,2 0-4 15,-2 4-13-15,-5 0 12 0,2 1-12 0,-7 1 13 16,-2 2 3-16,-6 0-4 0,3 4 5 0,-8 1-6 16,0-1 6-16,-3 2-5 0,-9 2 4 0,-4 2-4 15,-3 0 4-15,-2-2-5 0,-3 7 5 16,-2-5-7-16,-1 1 7 0,-4 1-6 16,-1-1 8-16,-3 2-6 0,-5 2 6 0,-3-1 12 15,-4 2-14-15,-4-2 12 0,0 1-26 0,-2 2 9 16,-5-1-5-16,0 1 14 0,-9 7 7 0,-7-6-5 15,5 5 10-15,-5-1-9 0,0 1 11 0,-9 0-7 16,-2 0 5-16,-3 1-11 0,7 4 5 0,-4-3-13 16,4 3 9-1,1-1 9-15,-4 2-16 0,2-2 15 0,7 4-30 16,-5-2 7-16,4 0-4 0,0 1 5 16,-3-3 10-16,1 2-11 0,4-2 11 0,-3-3-9 0,-1 5 10 15,4-8-8-15,-7 1 9 0,1-2-9 0,-1-3 9 16,-2 0-7-16,0 1 10 0,-1 3 12 0,-10 1-28 15,1 0 31-15,-3 0-30 0,-4-5 9 0,-1 5 6 16,-7-2-9-16,2 2 10 0,-7 5-9 0,-3 4 12 0,-5 2-15 16,-4 5 9-16,-9-2-12 0,-4 7 10 0,-5 4-10 15,-6 0 13-15,-5 14 6 0,4 1-19 0,-4-1 30 16,4 7-20-16,4-6 3 0,-1 4 12 16,5 1-23-16,5-3 12 0,8 0 2 0,12-5-24 15,6-3 21-15,7-1-28 0,14-3-9 0,7-8-3 16,21 2-44-16,-2-15-8 0,28 5-85 0,-19-8-139 15,7-18-93 1,35 20 194-16</inkml:trace>
  <inkml:trace contextRef="#ctx0" brushRef="#br2" timeOffset="72224.3232">5607 11467 1117 0,'0'-26'56'0,"0"26"-11"0,0 0-25 0,0 0-17 16,0 0-2-16,0 0 1 0,0 0-2 0,0 0 1 15,0 0-2-15,-30 28 2 0,30-28-4 0,-37 41 3 16,14-13-5-16,-5 3 3 0,-4 6-5 0,-4 2 9 15,-4 2-5-15,-6 1 7 0,-4-2-7 16,-1 3 12-16,-8-3 4 0,6 4 18 16,-9-1 4-16,5 6 12 0,-6-9-6 0,4 8 9 15,-4-4 13-15,8 9-33 0,0-9 26 0,14 3-37 16,7-15 0-16,13 5 1 0,12-11-13 0,11 1 1 16,10-2-7-16,15 3 5 0,14 0-7 0,14-2 5 15,15-3-5-15,10-2 1 0,14-7-1 0,10-7-1 16,24-5-1-16,12-14-4 0,18-9-12 15,6-16-34-15,24 2-59 0,-11-38-128 0,30 10-323 16,8-9 31-16,-10-30 380 0</inkml:trace>
  <inkml:trace contextRef="#ctx0" brushRef="#br2" timeOffset="82456.2359">14567 8813 1246 0,'0'0'119'16,"0"0"-63"-16,0 0-44 0,0 0-11 0,0 0-3 15,0 0 0-15,0 0 1 0,23-32-4 0,-23 32-12 16,0 0-20-16,37-21-23 0,-37 21-28 15,29-16-34-15,-29 16-33 0,32-22-71 0,-32 22-109 16,28-34-27-16,7 34 341 0</inkml:trace>
  <inkml:trace contextRef="#ctx0" brushRef="#br2" timeOffset="82659.2411">14914 8547 894 0,'-3'27'105'0,"3"-27"-21"0,0 0-16 16,0 0-1-16,0 0-8 0,0 0-13 0,0 0-17 16,0 0-14-16,0 0-10 0,0 0-4 0,0 0-2 15,3-34-3-15,-3 34 2 0,22-23-40 0,-22 23-13 16,30-28-67-16,-30 28-39 0,37-33-57 0,-37 33-117 16,35-50-14-16,8 43 266 0</inkml:trace>
  <inkml:trace contextRef="#ctx0" brushRef="#br2" timeOffset="82831.1791">15508 8221 910 0,'0'0'78'0,"0"0"-38"0,0 0-25 16,0 0 4-16,0 0 4 0,0 0 2 0,0 0-2 15,31-19-11-15,-31 19-9 0,29-12-8 0,-29 12-15 16,33-18-26-16,-8 11-33 0,-25 7-37 0,50-25-31 15,-25 9-36-15,3-5-30 0,11 14-13 0,-20-19 114 16</inkml:trace>
  <inkml:trace contextRef="#ctx0" brushRef="#br2" timeOffset="83002.941">16053 7964 115 0,'25'-12'58'0,"-25"12"0"0,0 0 14 16,0 0 6-16,0 0 7 0,0 0 0 0,0 0-1 15,25-7 0-15,-25 7 0 0,0 0-2 0,0 0-2 16,0 0-7-16,0 0-7 0,0 0-12 0,0 0-14 15,0 0-13-15,0 0-11 0,0 0-11 0,0 0-2 16,19-23-4-16,-19 23 0 0,0 0-12 16,43-30-23-16,-43 30-33 0,47-23-57 0,-47 23-51 15,55-35-87-15,-16 33-85 0,-12-30 137 0,28 29 212 16</inkml:trace>
  <inkml:trace contextRef="#ctx0" brushRef="#br2" timeOffset="83174.8276">16792 7642 923 0,'0'0'213'16,"0"0"-102"-16,0 0-47 0,0 0-14 0,0 0-5 16,0 0-3-16,0 0-3 0,0 0-11 0,0 0-5 15,0 0-12-15,0 0-8 0,0 0-6 0,0 0-8 16,0 0-5-16,0 0-10 0,0 0-22 0,26-25-16 16,8 22-57-16,-11-22-48 0,21 15-121 0,4 1-152 15,-18-23 81-15,25 28 361 0</inkml:trace>
  <inkml:trace contextRef="#ctx0" brushRef="#br2" timeOffset="83346.6535">17473 7323 1118 0,'0'0'192'0,"0"0"-126"0,0 0-27 16,0 0 0-16,0 0-6 0,0 0-7 15,0 0-12-15,0 0-9 0,0 0-6 0,0 0-9 16,0 0-7-16,29-19-13 0,-29 19-23 0,44-28-22 15,-23 1-39-15,25 15-53 0,-17-22-81 0,4 1-166 16,26 15 29-16,-33-26 368 0</inkml:trace>
  <inkml:trace contextRef="#ctx0" brushRef="#br2" timeOffset="83487.3316">18263 6812 1062 0,'0'0'134'0,"0"0"-94"15,0 0-32-15,0 0-5 0,0 0-7 0,34-28-19 16,-34 28-25-16,46-24-49 0,-25-3-56 0,20 10-160 16,7 6-77-16,-14-30 172 0</inkml:trace>
  <inkml:trace contextRef="#ctx0" brushRef="#br2" timeOffset="83643.5441">19579 6300 846 0,'27'-27'310'0,"-27"27"-206"16,0 0-48-16,0 0-18 0,0 0-17 0,0 0-11 15,14-28-9-15,-14 28-14 0,28-24-20 0,-8-3-36 16,22 17-63-16,-10-22-92 0,11-3-211 0,20 19 33 16,-11-30 325-16</inkml:trace>
  <inkml:trace contextRef="#ctx0" brushRef="#br2" timeOffset="83799.8039">21072 5772 1497 0,'0'0'156'15,"0"0"-105"-15,0 0-21 0,0 0-28 0,0 0 31 16,0 0-38-16,-3-30 26 0,3 30-20 0,5-25-15 16,-5 25-19-16,28-37-27 0,11 25-51 0,-14-29-60 15,41 13-251-15,-13-4-104 0,2-14 78 16</inkml:trace>
  <inkml:trace contextRef="#ctx0" brushRef="#br3" timeOffset="89345.6581">17714 7281 1101 0,'36'-11'110'0,"-36"11"-64"0,0 0-17 0,0 0-6 16,16-24 2-16,-16 24 9 0,0 0 4 15,0 0-6-15,0 0-9 0,0 0-11 0,0 0-6 0,0 0-4 16,0 0-2-16,0 0 1 0,0 0-2 16,0 0 1-16,0 0-2 0,0 0-7 0,0 0-5 15,0 0-10-15,0 0-12 0,0 0-12 0,0 0-22 0,0 0-27 31,0 0-35-31,0 0-28 0,0 0-41 0,0 0-73 0,-4 28-56 0,4-28 247 0</inkml:trace>
  <inkml:trace contextRef="#ctx0" brushRef="#br3" timeOffset="89497.7878">17821 7318 668 0,'0'0'185'0,"-27"7"-113"16,27-7-6-16,0 0-24 0,0 0-6 0,0 0-7 15,0 0-13-15,0 0-3 0,0 0-6 0,0 0-11 16,0 0-7-16,0 0-30 0,-25 18-47 0,25-18-71 16,0 0-164-16,0 0-36 0,9 28 211 15</inkml:trace>
  <inkml:trace contextRef="#ctx0" brushRef="#br3" timeOffset="89689.354">17814 7586 1196 0,'-29'1'89'16,"29"-1"-34"-16,0 0-15 0,0 0-11 0,0 0-9 15,0 0-7-15,0 0-9 0,0 0-5 0,0 0-2 16,0 0-7-16,0 0-10 0,0 0-12 0,0 0-21 16,21-31-23-16,-21 31-37 0,0 0-44 0,25-16-67 15,-25 16-84-15,0 0-32 0,0 0 232 0</inkml:trace>
  <inkml:trace contextRef="#ctx0" brushRef="#br3" timeOffset="89847.6623">17771 7601 859 0,'2'27'124'16,"-2"-27"-35"-16,0 0-19 0,0 0-15 0,0 0-4 15,0 0-4-15,0 0-27 0,0 0 3 16,0 0-26-16,0 0 8 0,0 0-4 0,0 0-1 15,0 0 7-15,0 0-33 0,0 0-14 0,0 0-58 16,0 0-52-16,0 0-63 0,0 0-87 0,0 0-77 16,0 0 234-16</inkml:trace>
  <inkml:trace contextRef="#ctx0" brushRef="#br3" timeOffset="90020.7599">17741 7758 806 0,'0'0'147'0,"0"0"-63"0,0 0-21 0,0 0-14 15,0 0-7-15,0 0-6 0,0 0-12 0,0 0-10 16,0 0-7-16,0 0-5 0,0 0 0 0,0 0-2 16,0 0-2-16,0 0 1 0,0 0-12 0,0 0-14 15,0 0-24-15,0 0-29 0,0 0-42 16,0 0-36-16,0 0-116 0,21 25-77 16,-21-25 155-16</inkml:trace>
  <inkml:trace contextRef="#ctx0" brushRef="#br3" timeOffset="90189.485">17762 7853 883 0,'0'0'115'0,"0"0"-51"15,0 0-8-15,0 0 11 0,0 0-16 0,0 0-11 16,0 0-14-16,0 0-13 0,0 0-10 16,0 0-2-16,0 0-6 0,0 0-14 0,0 0-20 0,0 0-23 0,0 0-19 0,0 0-24 15,0 0-19-15,0 0-67 0,0 0-97 0,0 0-49 16,0 0 270-1</inkml:trace>
  <inkml:trace contextRef="#ctx0" brushRef="#br3" timeOffset="90336.3811">17752 7945 650 0,'0'0'203'0,"-29"9"-115"0,29-9-32 16,0 0-23-16,0 0-15 0,0 0-10 0,0 0-4 15,0 0-1-15,0 0 1 0,0 0-3 0,0 0-2 16,0 0-18-16,29-6-24 0,-29 6-40 0,0 0-43 15,0 0-72-15,0 0-122 0,0 0 43 0,28 30 277 16</inkml:trace>
  <inkml:trace contextRef="#ctx0" brushRef="#br3" timeOffset="90496.318">17787 8035 839 0,'0'0'113'0,"0"0"-30"0,0 0-22 16,0 0-20-16,0 0-4 0,0 0-4 0,0 0-7 15,0 0-1-15,0 0-16 0,0 0-8 0,0 0 0 0,0 0-3 16,0 0-16-16,0 0-19 0,0 0-34 0,0 0-48 16,0 0-61-16,0 0-145 0,0 0-46 0,7 33 226 0</inkml:trace>
  <inkml:trace contextRef="#ctx0" brushRef="#br3" timeOffset="90668.2552">17782 8169 1004 0,'0'0'86'0,"0"0"-57"0,0 0-8 16,0 0 3-16,0 0 8 0,0 0 3 0,0 0-5 16,0 0-10-16,0 0-10 0,0 0-8 0,0 0-9 15,9 24-14-15,-9-24-21 0,0 0-35 16,0 0-45-16,-16 25-53 0,16-25-93 16,-31 7-90-16,31-7 136 0,0 0 222 0</inkml:trace>
  <inkml:trace contextRef="#ctx0" brushRef="#br3" timeOffset="90840.1102">17736 8362 549 0,'0'0'140'0,"0"0"-55"15,0 0-3-15,0 0-11 0,0 0 2 0,0 0-11 16,0 0-17-16,0 0-15 0,0 0-10 0,0 0-13 16,0 0 0-16,0 0-11 0,0 0-9 0,0 23-13 15,0-23-14-15,0 0-5 0,0 0-25 16,-22 42-6-16,22-42-32 0,0 0-17 0,-14 30-16 15,14-30-20-15,0 0-21 0,0 0 3 16,13 37 179-16</inkml:trace>
  <inkml:trace contextRef="#ctx0" brushRef="#br3" timeOffset="91027.5802">17734 8639 708 0,'-29'-7'153'15,"29"7"-51"-15,0 0-19 0,0 0-22 0,0 0-13 16,0 0-8-16,0 0-4 0,0 0-7 15,0 0-2-15,0 0-8 0,0 0-9 16,0 0-4-16,0 0-3 0,0 0-2 0,0 0 2 16,0 0-1-16,0 0-2 0,6 26-4 0,-6-26-16 15,0 0-16-15,0 0-25 0,0 0-19 0,0 0-19 16,0 0-6-16,0 0-27 0,0 0-36 0,26-21-163 16,1 23 37-16,-31-30 294 0</inkml:trace>
  <inkml:trace contextRef="#ctx0" brushRef="#br3" timeOffset="91777.4855">17718 7267 768 0,'26'3'122'0,"-26"-3"-24"0,0 0 5 16,0 0-5-16,0 0-7 0,0 0-16 0,0 0-18 15,0 0-15-15,0 0-13 0,0 0-12 0,0 0-7 16,0 0-3-16,0 0-3 0,0 0-2 0,0 0-7 16,0 0-17-16,0 0-24 0,0 0-38 0,0 0-38 15,0 0-51-15,-33 20-61 0,33-20-100 0,-2 24-52 16,2-24 270-16</inkml:trace>
  <inkml:trace contextRef="#ctx0" brushRef="#br3" timeOffset="91949.4085">17559 7524 758 0,'0'0'83'0,"0"0"-44"15,0 0-19-15,0 0-7 0,0 0 6 16,-27 5 7-16,27-5 1 0,0 0 0 0,0 0-10 16,0 0-8-16,0 0-6 0,0 0-3 0,-25 23-1 15,25-23 0-15,0 0-3 0,0 0-17 0,0 0-31 16,0 0-38-16,-10 28-76 0,10-28-128 0,0 0-48 15,0 0 273-15</inkml:trace>
  <inkml:trace contextRef="#ctx0" brushRef="#br3" timeOffset="92136.8958">17454 7621 877 0,'0'0'113'0,"0"0"-22"0,0 0-26 0,-32 10 8 16,32-10-12-16,0 0-16 0,0 0-17 0,0 0-15 15,0 0-8-15,-28 11-6 0,28-11 0 16,0 0-2-16,0 0-9 0,0 0-19 0,0 0-20 16,0 0-28-16,0 0-21 0,0 0-32 0,0 0-16 15,0 0-46-15,0 0-28 0,0 0-74 0,-6 25 196 16,6-25 100-16</inkml:trace>
  <inkml:trace contextRef="#ctx0" brushRef="#br3" timeOffset="92293.1312">17419 7668 504 0,'0'0'141'0,"0"0"-33"15,0 0 0-15,0 0-19 0,0 0-5 0,0 0-17 16,0 0-14-16,0 0-15 0,0 0-11 0,0 0-12 16,0 0-10-16,0 0-5 0,0 0-6 0,0 0-3 15,0 0-2-15,0 0-4 0,0 0-7 0,0 0-2 16,0 0-14-16,0 0-12 0,0 0-30 0,0 0-22 16,30 9-62-16,-30-9-78 0,0 0-98 15,0 0 205-15</inkml:trace>
  <inkml:trace contextRef="#ctx0" brushRef="#br3" timeOffset="92480.7102">17629 7638 877 0,'0'0'145'16,"0"0"-52"-16,0 0-24 0,0 0-1 16,0 0-5-16,0 0-10 0,0 0-17 0,0 0-15 15,0 0-10-15,0 0-8 0,0 0-5 0,0 0-13 16,0 0-19-16,0 0-36 0,0 0-16 0,0 0-17 15,0 0-1-15,0 0-25 0,27-3-61 0,-27 3-187 16,26-4 49-16,-26 4 328 0</inkml:trace>
  <inkml:trace contextRef="#ctx0" brushRef="#br3" timeOffset="92652.5558">17783 7656 926 0,'0'0'235'16,"0"0"-140"-16,-26-14-27 0,26 14-12 0,0 0-9 15,0 0-12-15,0 0-16 0,0 0-12 0,0 0-6 16,0 0-3-16,0 0-4 0,0 0-4 16,0 0-14-16,25-14-19 0,-25 14-28 0,0 0-13 15,35 5-57-15,-35-5-22 0,0 0-59 0,25 5-63 16,-25-5-58-16,0 0 249 0</inkml:trace>
  <inkml:trace contextRef="#ctx0" brushRef="#br3" timeOffset="93043.1241">17927 7660 928 0,'0'0'125'16,"0"0"-40"-16,0 0-20 0,0 0-7 0,0 0-9 15,0 0-13-15,0 0-15 0,0 0-11 0,0 0-6 16,0 0-4-16,0 0-1 0,0 0 1 0,28 0-1 16,-28 0-8-16,0 0-11 0,0 0-16 0,29-4-14 15,-29 4-12-15,0 0-3 0,33 7-10 0,-33-7 2 16,0 0-7-16,0 0 8 0,32 2 9 15,-32-2 15-15,0 0 7 0,0 0 11 16,0 0 0-16,0 0 8 0,0 0 6 0,0 0 9 16,0 0 11-16,0 0 10 0,0 0 17 0,0 0 9 15,0 0 10-15,0 0-9 0,0 0-9 0,0 0-12 16,0 0-3-16,0 0 1 0,0 0 8 0,0 0 3 16,0 0 5-16,0 0-1 0,0 0-3 15,25-20-8-15,-25 20-8 0,0 0-6 0,0 0 0 16,0 0 3-16,0 0 10 0,0 0 5 0,0 0 9 15,0 0 4-15,0 0-5 0,0 0-9 0,0 0-12 16,0 0-7-16,0 0-3 0,0 0 7 0,0 0 5 16,0 0 5-16,-32 15-2 0,32-15-4 0,0 0-6 15,0 0-5-15,0 0-4 0,0 0-10 16,0 0-18-16,0 0-20 0,0 0-40 16,0 0-50-16,0 0-159 0,0 0-100 0,21-36 61 15,-21 36 337-15</inkml:trace>
  <inkml:trace contextRef="#ctx0" brushRef="#br3" timeOffset="93199.5648">18051 7563 1427 0,'-32'-6'54'16,"32"6"-48"-16,-32 0 25 0,32 0-19 0,0 0 21 16,0 0-11-16,0 0-14 0,0 0-15 15,-25-17-16-15,25 17-9 0,0 0-18 0,0 0-17 16,16-34-37-16,-16 34-44 0,0 0-87 0,34-38-128 15,-34 38-54-15,0 0 271 0</inkml:trace>
  <inkml:trace contextRef="#ctx0" brushRef="#br3" timeOffset="93355.7907">17939 7452 676 0,'0'0'104'16,"-26"7"-24"-16,26-7 11 0,0 0-8 0,0 0-1 15,0 0-15-15,0 0-15 0,0 0-18 0,0 0-14 16,0 0-15-16,0 0-4 0,-13-27-9 0,13 27-20 15,0 0-29-15,23-31-61 16,-23 31-80-16,25 1-221 0,-25-1 38 0,0 0 296 16</inkml:trace>
  <inkml:trace contextRef="#ctx0" brushRef="#br3" timeOffset="93496.314">17748 7461 1047 0,'0'0'154'15,"0"0"-121"-15,0 0-29 0,0 0-5 0,19-32-3 16,-19 32-15-16,38-21-25 0,-38 21-67 0,42-30-171 16,-15 28-149-16,-18-23 86 0,19 29 345 15</inkml:trace>
  <inkml:trace contextRef="#ctx0" brushRef="#br3" timeOffset="96259.4945">7632 12309 841 0,'0'0'84'0,"0"0"-47"0,0 0-15 16,0 0-3-16,0 0 6 0,0 0 10 0,0 0-4 16,0 0-3-16,0 0-8 0,-32 0-5 0,32 0 0 15,0 0 3-15,-23 39 11 0,23-39 5 0,-14 33 4 16,14-33-4-16,-15 46-1 0,15-46-9 16,-8 49 2-16,4-24-8 0,4 0 1 0,2-1-8 15,-2-24 1-15,10 39-8 0,-10-39-1 0,25 20-3 16,-25-20 0-16,32 8 1 0,-32-8 1 0,39-8 1 15,-39 8 1-15,46-29 3 0,-46 29-3 16,46-38 3-16,-46 38-5 0,44-48 1 0,-20 23-2 16,-1-1 2-16,-2 1-5 0,-3 1 4 0,-18 24-4 15,30-43 5-15,-30 43-4 0,19-31 4 16,-19 31-3-16,0 0 3 0,11-27-1 0,-11 27 2 16,0 0 0-16,0 0 4 0,0 0 1 0,0 0-1 15,0 0-2-15,0 0-5 0,0 0-2 0,0 0-3 16,-11 32 2-16,11-32-1 0,-11 49 4 0,4-17-6 15,0 0 1-15,2-1-13 0,0-4-4 0,6 3-15 16,-1-30-23-16,6 49-14 0,-6-49-11 16,21 34-40-16,-21-34-26 0,30 15-72 15,-30-15-145-15,27 4-11 0,6 10 368 0</inkml:trace>
  <inkml:trace contextRef="#ctx0" brushRef="#br3" timeOffset="96821.9882">8299 12239 788 0,'-21'30'127'15,"21"-30"-94"-15,0 0 2 0,-33 30 5 0,33-30 8 16,-18 33 0-16,18-33-5 0,-13 39-7 16,12-11-1-16,-5-3-12 0,6 5 1 0,-5-6 10 15,9 6 3-15,-10-5 0 0,10-1-4 0,-4 3-23 16,3-2 5-16,-3-25-4 0,6 38 4 15,-6-38-3-15,0 0-6 0,3 27-5 0,-3-27 1 16,0 0 0-16,0 0 1 0,0 0 1 0,0 0 2 16,0 0 1-16,0 0 1 0,13-36 0 0,-8 12-7 15,0-10 3-15,2-1-7 0,2-4 5 0,0 1-5 16,0 1 8-16,0-4-7 0,0 1 6 0,-1-1-8 16,0-1 6-16,0 1-6 0,-1 8 7 15,4-2 15-15,-2 3-31 0,3 4 31 0,-12 28-32 16,25-39 12-16,-25 39 2 0,30-19-2 0,-30 19 1 15,29-6 0-15,-29 6 0 0,30 11 0 16,-30-11 0-16,28 23 1 0,-28-23-1 0,25 35 3 16,-25-35 13-16,21 44-34 0,-12-17 34 0,-2-3-34 15,0 1 16-15,-7-25 1 0,9 46-4 0,-9-46 4 16,3 40-3-16,-3-40 5 0,-3 39-5 16,3-39 2-16,-12 33-2 0,12-33 4 0,-23 29-3 15,23-29 1-15,-36 24-3 0,36-24-1 0,-42 16-2 16,15-9 3-16,27-7 1 0,-50 14 3 0,26-9 0 15,-3 1 2-15,2-1 1 0,-1 0 0 0,1 2-1 16,25-7 4-16,-46 14 2 0,46-14 7 0,-34 20 0 16,34-20 0-16,-26 39-5 0,15-9 0 15,-1 5-2-15,5 5 8 0,-4 4-3 16,6 6 6-16,-2 1-12 0,1 3 6 0,3 3-14 16,-1-3 8-16,4-1 7 0,2-7-32 0,7-4 7 15,-4-12-51-15,13 5-16 0,-18-35-46 0,37 41-93 16,-37-41-124-16,30-2-130 0,7 7 214 0</inkml:trace>
  <inkml:trace contextRef="#ctx0" brushRef="#br3" timeOffset="97212.6726">8744 12239 1177 0,'0'0'59'0,"0"0"-26"0,-27-9 3 15,27 9 2-15,0 0 1 0,-19 33-7 16,19-33-9-16,-16 36 1 0,16-36-4 0,-16 49 2 16,9-23-5-16,5 6 4 0,-3-2-5 0,3 3 2 15,-3 1-8-15,3 3 6 0,-2 2-5 0,1-1 4 16,-1-2-6-16,3 1 1 0,1-11-3 0,3-1 4 16,-3-25-5-16,4 31 4 0,-4-31-9 0,0 0 0 15,0 0-2-15,0 0 1 0,0 0 1 16,0 0-1-16,0 0 2 0,0 0 0 15,0 0 2-15,26-30-4 0,-17 0 4 0,4-5-6 0,2-9 4 16,1-2-5-16,2-1 6 0,0-1-7 16,-2 6 9-16,0 2-8 0,0-3 8 0,-2 5-6 15,2 1 5-15,-2 1-5 0,0 6 4 0,-2 6-6 16,-12 24 4-16,23-34-3 0,-23 34 1 0,0 0-4 16,25-17-5-16,-25 17-10 0,0 0-10 15,0 0-8-15,0 0-5 0,27 21-10 0,-27-21-9 16,0 0-18-16,37 37-30 0,-37-37-16 0,28 14-39 15,-28-14-16-15,30-4-119 0,6 18-48 0,-36-14 223 16</inkml:trace>
  <inkml:trace contextRef="#ctx0" brushRef="#br3" timeOffset="97447.0995">9351 12050 1004 0,'4'25'171'0,"-4"-25"-95"16,0 0-7-16,-34 18 2 0,34-18-21 0,-14 33 2 15,9-8-41-15,5-25 14 0,-18 58-16 0,7-30 12 16,6 5 1-16,-4 3-10 0,4 1 1 0,-2-6-10 16,3 5 2-16,3-5-8 0,1-4-7 15,5 1-5-15,-5-28 3 0,19 40-9 0,-19-40 3 16,25 21-13-16,-25-21-30 0,30 0-5 0,-30 0 11 16,34-19 9-16,-34 19 8 0,35-37-25 15,-24 0-43-15,16 11-39 0,-19-17-15 0,12 6-24 16,-8-1-36-16,-19-17-94 0,28 30 269 0</inkml:trace>
  <inkml:trace contextRef="#ctx0" brushRef="#br3" timeOffset="98087.6742">9382 11820 652 0,'0'0'41'0,"8"24"-35"0,-8-24-2 16,22 30-4-16,-22-30 0 0,32 25-3 0,-32-25-14 15,47 17-23-15,-15-10-28 0,-2 0 2 0,4-1 7 16,1-1 29-16,1-1 24 0,-1 1 6 0,4 0 0 15,0-1 3-15,-3 3 2 16,1-4 9-16,-2 3 2 0,-1-1 4 0,-2-2 5 16,-4 1-8-16,-3 1 6 0,-25-5 4 0,35 7 16 15,-35-7 22-15,0 0 33 0,0 0 13 0,0 0 25 16,0 0-6-16,4 30-5 0,-4-30-24 0,-27 5-17 16,27-5-19-16,-37 9-9 0,11-5-7 0,26-4-6 15,-47 14-10-15,47-14-5 0,-49 17-6 16,49-17-5-16,-44 20 0 0,44-20-20 0,-43 30 29 15,43-30-31-15,-32 38 26 0,32-38-15 0,-21 46-3 16,12-21 1-16,6 1-3 0,-1 1 3 0,4-1-5 16,4-1 3-16,-4-25-4 0,12 40 4 15,-12-40-4-15,25 27 1 0,-25-27 0 0,39 7 0 16,-14-9 1-16,3-5 3 0,2-4 1 0,0-3-2 16,0-7 3-16,-1-3-5 0,-5-3 2 15,-1-3-4-15,-3 0 4 0,-2 0-5 0,-1-5-11 16,-4 2 29-16,-3 4-27 0,-4 3 28 0,-6 26-13 15,1-39-3-15,-1 39 2 0,-5-30-2 0,5 30 2 16,0 0-3-16,0 0-2 0,-27-21 0 0,27 21-3 16,0 0 0-16,-33 41 0 0,15-10-12 0,-1 10 29 15,-1 10-25-15,-1 5 26 0,0 11-7 0,-2 6-14 16,0 4 12-16,0 9-13 0,0 6 13 16,1-1-8-16,3-1 10 0,5-2-12 0,3-5-5 15,2-7 20-15,2-6-19 0,2-15 23 16,1-8-5-16,4-10-5 0,2-8 7 0,-2-29 1 15,5 35 3-15,-5-35 3 0,0 0 7 0,0 0-2 16,0 0 0-16,0 0-3 0,-3-46-9 0,1 7 0 16,2-8-11-16,2-8-7 0,1-3 19 15,4-5-18-15,0 3 21 0,1 0-10 0,0-2-6 16,-1 6 4-16,1-2-6 0,0-2 7 0,3 0-7 16,1 9 7-16,3 3-9 0,1 13 2 0,-1 3-5 15,-15 32-4-15,32-45-10 0,-32 45-4 0,32-36-18 16,-32 36-16-16,30-38-28 0,2 27-37 0,-25-28-65 15,38 29-121-15,-10-20-188 0,-10-11 39 16,21 13 374-16</inkml:trace>
  <inkml:trace contextRef="#ctx0" brushRef="#br3" timeOffset="98497.5842">10726 11245 1499 0,'0'0'183'0,"-39"25"-129"0,39-25-10 15,-46 33-6-15,23-4 1 0,-7 2-10 16,0 10 3-16,-6 3-8 0,4 5 5 0,-3 2-10 16,3 9 4-16,0 0-9 0,2 2 6 0,0-1-20 15,5-1 0-15,0 2 0 0,6-2 0 16,1 0 0-16,2-2 0 0,5-5 0 0,3-1 0 16,2-6 0-16,6-7 0 0,4-11 0 0,-4-28 0 15,16 44 0-15,-16-44 0 0,26 25 0 16,-26-25 0-16,39 9 0 0,-39-9 0 0,45-9 0 15,-45 9 0-15,47-30 0 0,-47 30 0 0,45-46 0 16,-22 18 0-16,-2 2 0 0,-2-3 0 0,1-1 0 16,-2 2 0-16,-1 0 0 15,1 0 0-15,-18 28 0 0,32-49 0 0,-32 49 0 0,25-39 0 16,-25 39 0-16,0 0 0 0,25-25 0 0,-25 25 0 16,0 0 0-16,0 0 0 0,0 0 0 15,12 32-2-15,-12-32-7 0,7 37-2 0,-7-37-5 16,4 40-16-16,-4-40 12 0,5 32-19 0,-5-32 21 15,0 0-17-15,18 32 6 0,-18-32-22 0,0 0-7 16,30-11 3-16,-6 8-37 0,-13-26-17 0,26 21-62 0,-24-35-76 16,24 6-173-16,2 13-29 0,-16-31 266 0</inkml:trace>
  <inkml:trace contextRef="#ctx0" brushRef="#br3" timeOffset="98674.59">11170 11453 1071 0,'0'0'197'0,"0"0"-57"0,-30-12-35 0,30 12-29 15,-16 28-26-15,9 0-7 0,-9 0-12 0,6 15 0 16,-6 2-14-16,3 8 1 0,1 4-14 0,-2 3 8 0,-2-1-9 16,2 1 6-16,-1 0-10 0,3 0 0 15,3-4 4-15,2-3-25 0,5-7 15 16,1-12-40 0,13-1-55-16,-12-33-22 0,18 35-7 0,-18-35-46 15,0 0-38-15,24 2-116 0,-24-2-118 0,25-23 247 16</inkml:trace>
  <inkml:trace contextRef="#ctx0" brushRef="#br3" timeOffset="98830.8207">10975 11851 1103 0,'0'0'173'0,"-40"-51"-23"15,40 51-4-15,-23-33-16 0,23 33-23 0,0 0-29 16,0 0-27-16,0 0-16 0,3-28-11 0,-3 28-9 16,34-18-6-16,-6 4-4 0,8-2-4 0,6-3-1 15,6-3-11-15,5 7-16 0,0-8-23 0,7 16-46 16,-17-20-76-16,28 36-222 0,-29-16-201 15,-3 3 37-15,2 17 435 0</inkml:trace>
  <inkml:trace contextRef="#ctx0" brushRef="#br3" timeOffset="99876.4577">8051 13486 557 0,'0'0'160'0,"0"0"-59"15,0 0-17-15,0 0-12 0,0-27-5 31,0 27-4-31,0 0 0 0,0 0-3 0,0 0 0 16,2-24-9-16,-2 24-8 0,0 0-7 0,0 0-2 16,0 0 0-16,-28-27 2 0,28 27-3 0,0 0-2 0,-25-2-6 15,25 2-4-15,-28 6-4 0,28-6-3 0,-30 16 1 16,30-16-3-16,-36 24 2 0,36-24-3 0,-35 28-2 16,35-28-3-16,-30 36 1 0,30-36-7 15,-23 37 4-15,23-37-5 0,-13 33 0 0,13-33 0 16,-1 26 1-16,1-26-2 0,0 0 0 0,14 27-1 15,-14-27 1-15,0 0 1 0,32 12 1 0,-32-12 1 16,26-3 0-16,-26 3 0 0,34-2 0 0,-34 2 0 0,39-7-1 16,-39 7 1-16,40-4-3 0,-40 4 3 0,36-1 0 15,-36 1 0-15,26 3 3 0,-26-3-4 16,0 0 2-16,0 0 1 0,27 21 1 0,-27-21 3 16,2 27-2-16,-2-27-2 0,-9 37 2 0,0-13-5 15,-2 1 4-15,-3 0-4 0,0-1 2 0,14-24-4 16,-28 44 5-1,28-44-5-15,-27 34 3 0,27-34-3 0,0 0-2 16,0 0-14-16,0 0-15 0,0 0-23 0,0 0-13 16,0 0-17-16,0 0-30 0,52-16-60 0,-42-23-126 15,15 2-168-15,12 13 30 0,-17-28 440 16</inkml:trace>
  <inkml:trace contextRef="#ctx0" brushRef="#br3" timeOffset="100829.5458">8457 13403 1012 0,'0'25'221'16,"0"-25"-125"-16,0 0-18 0,0 0-15 16,0 0-9-16,0 0-14 0,0 0-12 0,0 0-9 15,0 0-5-15,0 0-1 0,-16 35 5 0,16-35 2 16,-9 37 5-16,9-37-6 0,-10 46-1 0,4-22-11 16,3 6 4-16,-1-2-3 0,1 2 2 0,-3-3-1 15,6-27 0-15,-8 42-7 0,8-42 4 0,-2 28-5 16,2-28 1-16,0 0-2 0,0 0 0 0,5 25-2 15,-5-25 0-15,0 0 1 0,0 0 2 16,25-20 1-16,-25 20-1 0,26-37 1 16,-10 13-2-16,2-6 2 0,0-4-4 0,-1 1 4 15,-1-1-4-15,0 4 6 0,-1-1-5 0,-3 4 4 16,0 1-5-16,-1 0 5 0,-11 26-5 0,19-39 3 16,-19 39-2-16,0 0 1 0,20-25 0 0,-20 25 0 15,0 0-1-15,0 0 2 0,0 0 1 0,0 0-2 16,12 32 5-16,-12-32-4 0,2 42 2 15,-2-14 2-15,0-1 0 0,-3 1 0 0,3 2 3 16,-2-6-5-16,4 3 2 0,-2-27-5 0,8 37 2 16,-8-37-2-16,0 0 2 0,41 28 2 0,-41-28 3 15,48 4 0-15,-18-8 2 0,5-5-1 0,3-3-4 16,1-4 5-16,3-3-1 0,1-6 2 16,1 4-3-16,-2-6 1 0,1-1-7 15,-2 2 4-15,-2-1-4 0,-4-2 2 0,-1 2-7 16,-6 4 6-16,-1 0-3 0,-27 23 2 0,40-33 0 15,-40 33-1-15,27-25-1 0,-27 25 0 0,0 0 1 16,0 0 0-16,0 0 1 0,0 0 1 0,0 0-2 16,0 0 0-16,0 34-2 0,0-34-3 0,-18 47 0 15,8-19-3-15,-5 1 2 0,5 2-5 0,-4-3 1 16,3 2-7-16,2-5-1 0,4 1-10 16,5-26-4-16,2 41-20 0,-2-41-13 0,17 28-23 15,-17-28-6-15,34 14-9 0,-34-14 4 16,50 0 4-16,-50 0-6 0,67-12-9 0,-35-6-17 15,12 8-12-15,-5-10-5 0,3 1 21 0,-1-2 26 16,-5-2 41-16,3-2 27 0,-6 2 29 0,-3 1 11 16,-1 0 17-16,-29 22 15 0,39-37 28 0,-39 37 24 15,17-33 43-15,-17 33 23 0,-1-26 19 16,1 26-11-16,0 0-36 0,0 0-28 0,-36-27-35 16,36 27-13-16,-25-5-6 0,25 5-5 0,-30-2-6 15,30 2-5-15,-32 9-10 0,32-9-4 0,-32 12-5 16,32-12 0-16,-30 21-4 0,30-21 2 0,-28 32-4 15,28-32 0-15,-30 44 0 0,16-14-2 0,0-4-1 16,1 4 4-16,3-1-2 16,1 0 6-16,3 0-7 0,3-5 2 0,3-24-7 15,0 34 0-15,0-34-3 0,0 0 0 0,21 28-2 16,-21-28 2-16,28 3 2 0,-28-3-1 0,36-7 0 16,-36 7 0-16,41-21 1 0,-17 4-2 0,1-10 2 15,2-3-3-15,1-3 3 0,-1-2-4 0,-1-1 5 16,1-1 0-16,-4 4 4 0,0 1-5 0,-5 6 4 15,-18 26-8-15,26-35 4 0,-26 35-2 16,0 0 3-16,0 0-2 0,0 0 1 0,0 0 1 16,0 0-3-16,0 0 2 0,0 0-4 0,-9 28 2 15,-3 2-4-15,-2 5 5 0,-2 4-9 0,2 1 10 16,-1 1-12-16,3-3 4 0,1-1-4 16,4-7-5-16,4-5-6 0,3-25-6 0,5 30-12 15,-5-30-9-15,0 0-12 0,32-2-5 0,-5 0-15 16,-10-22-26-16,22 13-45 0,-23-35-72 15,30 9-148-15,-2 0-83 0,-13-24 191 0</inkml:trace>
  <inkml:trace contextRef="#ctx0" brushRef="#br3" timeOffset="101048.3799">10356 12806 1360 0,'0'0'161'0,"0"0"-62"15,-29 26-24-15,29-26-23 0,-32 30-11 16,32-30-10-16,-28 46-2 0,14-18-7 0,3 4 0 15,-1 5-7-15,1 3-13 0,1 6 22 0,1 5-25 16,0 2 20-16,0 3-7 0,-2 1-10 0,1 1 8 16,-3 0-10-16,5 0 3 0,-1-2-6 0,3-8 7 15,5-4-11-15,1-12-2 0,5-8-16 0,-5-24-6 16,19 30-15-16,-19-30-39 0,32 7-11 16,-32-7-9-16,43-17-38 0,-33-17-21 0,29 13-81 15,-19-16-175-15,5-19-16 0,22 15 270 0</inkml:trace>
  <inkml:trace contextRef="#ctx0" brushRef="#br3" timeOffset="101251.4648">10747 12529 1158 0,'-11'-31'202'16,"11"31"-62"-16,0 0-42 0,-3 47-26 0,-11-19-17 16,5 18-5-16,-9 5-18 0,2 11-2 0,-5-1-14 15,0 8 4-15,-4 3-11 0,0 2-5 0,0 0 17 16,0 4-26-16,2-4 18 0,4-4-9 0,0-3-11 15,3-7 7-15,3-4-14 0,3-8 1 0,6-4-17 16,0-9-2-16,12-1-24 0,-8-34-21 16,17 44-40-16,-17-44-53 0,32 21-73 0,-32-21-175 15,0 0-50-15,53-21 195 0</inkml:trace>
  <inkml:trace contextRef="#ctx0" brushRef="#br3" timeOffset="101923.507">10729 13399 1111 0,'0'0'127'16,"0"0"-48"-16,0 0-7 0,0 0-14 0,0 0-16 16,0 0 2-16,0 0 3 0,0 0-3 0,27 11 1 15,-27-11-7-15,0 0 1 0,34-14-5 16,-34 14-4-16,33-13-4 0,-33 13-8 15,32-12-3-15,-32 12-4 0,37-12-2 0,-37 12-4 16,36-14-2-16,-36 14-2 0,30-20 0 0,-30 20-2 16,25-24 1-16,-25 24-1 0,0 0 2 0,24-34-3 15,-24 34 3-15,0 0-1 0,4-33 0 0,-4 33 0 16,0 0 1-16,-12-34-4 0,12 34 3 0,0 0-3 16,-27-31 3-16,27 31 2 0,-25-14-2 15,25 14 1-15,-26-2 2 0,26 2-3 0,-29 9 0 16,29-9 3-16,-30 26-5 0,30-26 7 0,-34 41-9 15,17-15 11-15,-1 2-7 0,-1 4 6 0,3 0 4 16,0 1 0-16,2-1 1 0,3 1 2 0,4-3-5 16,2-5 1-16,5-25-9 0,0 37 4 15,0-37-4-15,0 0-2 0,28 28 1 0,-28-28 2 16,33 2 0-16,-6-11 4 0,3-3 6 16,11-8-5-16,1-6 3 0,6-1-5 0,2-4-3 15,-2-3 0-15,1 4 0 0,-4 0-3 0,-3 4 3 16,-3 3-6-16,-7 4 6 0,-4 3-3 0,-28 16 2 15,36-18-1-15,-36 18 1 0,0 0 0 0,0 0-2 16,0 0 1-16,0 0 0 0,8 30 3 0,-8-30-1 16,-14 49 3-16,5-19-16 0,-5 4 2 15,0 1-2-15,-2 0 4 0,0-1 7 0,0-3 3 16,4-2-6-16,1-7 7 0,11-22-6 0,-7 37 6 16,7-37-5-16,0 0-1 0,0 0 1 15,0 0-1-15,0 0 4 0,27 6 2 0,-27-6 2 16,21-28 0-16,-21 28 4 0,25-43-4 0,-13 19 5 15,-12 24-2-15,18-46 6 0,-18 46-2 0,11-42 3 16,-11 42-13-16,5-36-2 0,-5 36 0 16,5-30 0-16,-5 30 0 0,11-33 0 0,-11 33 0 15,17-46 0-15,-6 21 0 0,5-3 0 0,4 2 0 16,6-2 0-16,4-2 0 0,7 2 0 0,2-4-20 16,9 9-47-16,-4-9-1 0,18 22-89 0,-23-31-91 15,29 25-332-15,-10-1-7 0,-5-6 268 0</inkml:trace>
  <inkml:trace contextRef="#ctx0" brushRef="#br3" timeOffset="102314.2143">12343 12668 929 0,'37'-24'105'0,"-37"24"-2"15,26-18-2-15,-26 18-5 0,25-2-15 0,-25 2-19 16,0 0-12-16,20 32-7 0,-11-7-2 0,-13 3-10 16,6 9 6-16,-9 2-6 0,1 8 5 0,-4 1-15 15,-1 8 1-15,-3 0 1 0,0 4-31 0,0 4 23 16,1-1-26-16,3-1 8 0,-1-6 8 16,2-1-9-16,2-6-1 0,4-1-18 15,-1-8 7-15,6 1-23 0,-2-13-5 0,9 5-21 16,-9-33-68-16,19 37-57 0,-19-37-33 0,0 0-203 15,36 14-11-15,-36-14 233 0</inkml:trace>
  <inkml:trace contextRef="#ctx0" brushRef="#br3" timeOffset="102845.647">12286 13116 1432 0,'0'0'94'0,"0"0"-53"0,0 0-12 15,-5 26 0-15,5-26-2 0,0 0 0 0,37 18-9 16,-37-18-3-16,44-4-6 0,-15-5-3 16,4-6-2-16,4-8-5 0,6-2-16 0,-2-7 23 15,6 4-45-15,-4-9 20 0,5 6-21 0,-7-8-1 16,-1 5 17-16,-4-3-3 0,4 6 8 0,-9-5-6 16,-3 6 4-16,-7 4 3 0,-21 26 10 0,28-46 1 15,-28 46 8-15,11-26 8 0,-11 26 13 0,0 0 8 16,0 0 9-16,-25-16-4 0,25 16-4 0,-30 14-5 15,30-14-4-15,-39 35 6 0,14-14-1 16,6 8 7-16,-9 1-6 0,5 7 3 0,-2 3-8 16,0 9 3-16,-3 2-2 0,3 8-12 0,-3-3 25 15,4 7-24-15,5-5 16 0,3-1-8 0,2-8-13 16,5 0 4-16,4-8-9 0,1-6 2 16,6-5-4-16,3-5 2 0,-5-25-1 0,16 33 2 15,-16-33-4-15,0 0 2 0,32 18-4 16,-32-18-1-16,30-7 3 0,-30 7-6 0,39-23 5 15,-39 23 0-15,43-35 1 0,-43 35 0 0,33-44 2 16,-17 19-5-16,-3 0 4 0,1-1-1 0,-2 1 1 16,1-3-3-16,-3 5 3 0,-10 23-2 0,18-39 1 15,-18 39 0-15,12-24 1 0,-12 24-2 0,0 0 1 16,0 0-2-16,0 0-2 0,0 0 0 0,0 0-4 16,0 0 0-16,15 37-3 0,-15-37-3 15,5 42-8-15,-5-42-5 0,7 44-10 16,-7-44-5-16,14 39-18 0,-14-39-9 0,23 31-20 15,-23-31-15-15,32 22-23 0,-32-22-28 0,39 3-36 16,-39-3-36-16,41-19-95 0,-1 22-46 0,-27-29 255 16</inkml:trace>
  <inkml:trace contextRef="#ctx0" brushRef="#br3" timeOffset="103554.755">13165 13271 852 0,'0'0'211'0,"-38"-13"-89"0,38 13-29 15,0 0-10-15,-28-19-22 0,28 19-14 0,0 0-6 16,-30-23 0-16,30 23-2 0,0 0 2 0,0 0-4 15,0 0-3-15,0 0-3 0,0 0-11 16,-25-5-3-16,25 5-11 0,0 0-1 0,-11 25-1 16,11-25 2-16,-12 33 3 0,5-8 6 15,-4-1 0-15,2 5 6 0,1-5-4 0,-1 4 4 0,0-3-5 0,2 1 1 16,7-26-7-16,-9 39-2 0,9-39-6 0,2 25 0 16,-2-25-3-16,0 0-1 0,0 0 2 15,26 10 0-15,-26-10 0 0,25-10 1 0,-25 10 0 16,36-30-2-16,-36 30 3 0,44-49-3 0,-18 24 4 15,1-5-4-15,0-2 0 0,-3 4-6 0,-1-2 3 16,-1 4-6-16,-5 1 7 0,-17 25-5 16,30-42 4-16,-30 42-1 0,16-30 1 0,-16 30 4 15,0 0 0-15,0 0 0 0,0 0 2 0,0 0-3 16,0 0 1-16,0 0-1 0,0 0 0 0,-32 25 2 16,32-25-2-16,-24 42 6 0,9-18-4 0,1 1 4 15,2 3-2-15,0-1 2 0,4-3-3 0,8-24 2 0,-10 43-4 16,10-43 1-16,3 33-3 0,-3-33 3 15,0 0-3-15,0 0 2 0,34 23 1 0,-34-23 0 16,37-5 4-16,-37 5 2 0,50-21 0 0,-20 5-3 31,4-5 2-31,1-1-3 0,2-2 6 0,-1 1-4 0,-1-2 2 0,-3 1-5 0,-2 2 1 0,-2 1-6 16,-28 21 1-16,46-33-2 0,-46 33 1 0,32-23 2 16,-32 23 2-16,0 0 0 0,0 0 3 15,0 0 0-15,0 0 3 0,0 0-1 0,0 0-5 16,0 0 1-16,-16 30-4 0,16-30 6 0,-30 42-1 15,30-42 5-15,-30 49-5 0,16-24-1 0,3 0-3 32,1 1 2-32,10-26-4 0,-11 44 4 0,11-44-3 15,-2 28 2-15,2-28-2 0,0 0 0 0,22 25 0 16,-22-25-5-16,24 4 5 0,-24-4-1 0,30-11 0 16,-30 11 5-16,38-30-5 0,-38 30 3 15,44-49 0-15,-21 19-2 0,0-2 1 16,2-1-5-16,-4 3 0 0,-3 0-4 0,-18 30 6 0,26-42-1 15,-26 42 5-15,13-29-1 0,-13 29 2 16,0 0-2-16,0 0 0 0,0 0-3 0,0 0-4 16,0 0 1-16,-16 27 0 0,3 3 6 0,-3 3 0 15,0 6 4-15,1 1-5 0,0 1 5 0,7-2-7 16,2-2 5-16,8-6-16 0,-2-31-6 0,25 44-20 16,-25-44-20-16,56 25-36 0,-56-25-51 0,82 7-127 15,-36-16-280-15,0-8 38 0,11 10 325 0</inkml:trace>
  <inkml:trace contextRef="#ctx0" brushRef="#br3" timeOffset="104395.3028">14594 13177 570 0,'0'0'92'16,"-23"30"-18"-16,23-30 6 0,-11 32 4 0,11-32 3 15,-12 37-8-15,12-37-7 0,-16 44-4 0,16-44-2 16,-21 46-3-16,21-46-4 0,-22 47-4 0,22-47-13 15,-17 37-6-15,17-37-13 0,0 0-8 0,0 0-7 16,-4 27-3-16,4-27-1 0,0 0 7 0,0 0 5 16,27-14 0-16,-27 14-2 0,31-35-8 15,-9 12-3-15,2-4-5 0,1-4 5 16,2-3-5-16,-1 1 4 0,-1-1-5 0,0 4 5 16,-4 2-5-16,-3 3 6 0,-18 25-4 0,28-42 4 15,-28 42-1-15,14-23 4 0,-14 23 0 0,0 0 3 16,0 0 3-16,0 0-1 0,0 0 1 0,0 0-7 15,-5 30 0-15,5-30-7 0,-16 51 5 0,6-19-3 16,-1 5 3-16,0-2-7 0,4 2 5 16,2-2-7-16,0-3 3 0,5 0-15 0,0-32-6 15,16 51-19-15,-16-51-19 0,37 30-32 0,-37-30-42 16,55 16-67-16,-55-16-90 0,44-22-164 0,4 24 78 16,-23-30 379-16</inkml:trace>
  <inkml:trace contextRef="#ctx0" brushRef="#br3" timeOffset="105082.8928">15184 13190 1394 0,'0'0'108'15,"-47"-6"-48"-15,47 6-8 0,-26 4-13 0,26-4-13 16,0 0-11-16,-34 12-4 0,34-12-5 0,0 0 3 16,-26 30 0-16,26-30 4 0,-13 27-3 0,13-27 2 15,-9 37-5-15,9-37 2 0,-3 45-4 16,3-45 4-16,0 46-3 0,3-21 2 0,-3-25-5 15,11 44 2-15,-11-44-5 0,21 33 3 16,-21-33-4-16,29 23 2 0,-29-23-1 0,32 14 2 16,-32-14-3-16,40-1 1 0,-40 1 2 0,48-13-3 15,-23-1 3-15,0-3-4 0,-1-8-2 0,1-5-6 16,0 4-1-16,-2-6-3 0,-2-2 4 0,-3-1-5 16,-2 2 9-16,-5 1-4 0,-3 0 9 15,-4 8-1-15,-4 24 4 0,-4-44-2 0,4 44 3 16,-15-37-3-16,15 37 5 0,-24-27-4 0,24 27 3 15,-30-12 3-15,30 12 0 0,-37 10 2 0,37-10-1 16,-39 27 2-16,39-27-1 0,-39 42 6 0,39-42-6 16,-35 49 4-16,19-26-7 0,16-23 0 0,-18 46-5 15,18-46 1-15,-2 34-4 16,2-34 3-16,16 24-2 0,-16-24 1 0,29 14 2 16,-29-14 1-16,40-1-2 0,-13-6 2 0,3-6-3 15,2 1-1-15,2-7 8 0,5 3-4 0,1-4 3 16,5 3-2-16,-3-3-3 0,-3 8 0 0,-3 1 0 15,-6 3-1-15,-6 2 1 0,-24 6-2 0,36-1 0 16,-36 1-1-16,0 0 1 0,0 0 1 0,23 35-1 16,-23-35 2-16,-11 44-2 0,2-18 3 15,-3 4-3-15,-2-2 4 0,-2 2-8 0,0 2 3 16,0-2-3-16,-2 0 6 0,2-2-3 0,16-28 5 16,-23 41-5-16,23-41 2 0,0 0-2 0,-9 30 1 15,9-30 0-15,0 0 1 0,0 0 0 16,0 0 0-16,0 0 2 0,31-18-2 0,-31 18 4 15,30-42-4-15,-11 13 4 0,1-4-2 0,1 5 4 16,-2 0 6-16,-3-6 5 0,4 4 3 16,-6-1 7-16,2 2-8 0,-5 3 1 0,-11 26-8 15,17-42-3-15,-17 42-4 0,14-36-1 0,-14 36-3 16,13-33 1-16,-13 33-3 0,18-25-8 0,-18 25 7 16,24-17-9-16,-24 17 4 0,27-16-5 0,-27 16 3 15,37-14-26-15,-37 14 8 0,50-16-28 0,-50 16-10 16,58-18-24-16,-33-3-20 0,21 25-41 15,-46-4-51-15,69-14-79 0,-39 14-220 0,-30 0 81 16,64-4 368-16</inkml:trace>
  <inkml:trace contextRef="#ctx0" brushRef="#br3" timeOffset="105629.7092">16312 13103 1275 0,'-30'-3'141'0,"30"3"-49"15,-25 10-21-15,25-10-9 0,0 0-15 16,0 0-6-16,-32 15-12 0,32-15-4 0,0 0-8 15,0 0-3-15,-20 30-4 0,20-30 1 0,-12 33-4 16,12-33 1-16,-16 49-5 0,7-19 7 0,-3 2-3 16,1 3 6-16,-3 0-3 0,2 1 5 0,-1-6-3 15,3 0 2-15,10-30-5 0,-15 38-3 16,15-38-5-16,0 0 0 0,0 0-3 0,0 0 1 16,0 0 1-16,0 0-1 0,0 0 3 15,29-9-1-15,-29 9 2 0,30-52-3 0,-11 18 2 16,1-3-4-16,1-2 5 0,2 1-6 0,-3 1 7 15,-3 0-5-15,-1 3 6 0,-2 3-4 0,1-3 3 16,-3 4-4-16,2-2-9 0,0 8 23 0,-14 24-25 16,27-41 25-16,-27 41-13 0,0 0-2 0,0 0 4 15,0 0 0-15,0 0-1 0,0 0 2 16,0 0-1-16,9 35-15 0,-15-12 24 0,-1 7-23 16,-2-2 21-16,2 2-8 0,2-3-2 0,5-27 3 15,-3 37-4-15,3-37 1 0,0 0-2 16,15 28 2-16,-15-28 0 0,29 7 0 0,-29-7 1 15,42-7 0-15,-13-5 0 0,3-8-3 0,7-1 4 16,3-9-2-16,4-1 0 0,4-5 13 0,-1 3-23 16,1 1 21-16,-4 2-20 0,-5 6 9 15,-6 2 1-15,-5 5-3 0,-3 1 2 0,-27 16-1 16,37-12 2-16,-37 12 0 0,0 0-1 0,0 0-1 16,21 24 1-16,-21-24 1 0,-18 51-2 0,1-15-10 15,-1 2 19-15,-3 3-20 0,0 1 20 0,1 4-6 16,-1-6-5-16,3-3 1 0,6-5-11 0,-1-5-3 15,10-3-16-15,3-24-8 0,5 32-13 16,-5-32-18-16,27 12-16 0,-27-12-18 16,40-2-29-16,-40 2-27 0,57-21-45 0,-37-9-38 15,20 11-107-15,10 10-32 0,-24-31 293 0</inkml:trace>
  <inkml:trace contextRef="#ctx0" brushRef="#br3" timeOffset="106004.8805">17316 13037 1218 0,'0'0'204'0,"-25"0"-92"15,25 0-21-15,-30-2-41 0,30 2-4 0,-30-4-9 16,30 4-7-16,-27-5-2 0,27 5-3 0,-25-2 0 16,25 2-4-16,0 0 0 0,-28 2-5 0,28-2-3 15,0 0-18-15,-26 23 22 0,26-23-24 0,-22 40 25 16,10-10-7-16,-4 6-1 0,0 4 6 16,-3 2-4-16,-1 1 5 0,1 1-7 0,4-6 1 15,5-6-11-15,5-6 0 0,5-26 0 16,3 34 0-16,-3-34 0 0,0 0 0 0,35 16 0 15,-35-16 0-15,41-14 0 0,-16-4 0 0,7-8 0 16,3-4 0-16,6-7 0 0,2-4 0 0,3 1 0 16,0-3 0-16,-4 3 0 0,-3-1 0 0,-3 4 0 15,-5 2 0-15,-4 2 0 0,-4 1 0 0,-5 2 0 16,-4 4 0-16,-14 26 0 0,18-34 0 16,-18 34 0-16,0 0 0 0,0 0 0 0,0 0 0 15,-13 28 0-15,-1-1 0 0,-4 10 0 0,-5 7 0 16,2 5 0-16,-2 2 0 0,4-3 0 15,-1 1 0-15,6-8 0 0,3-10-3 0,9-4-16 16,2-27-5-16,16 26-6 0,-16-26-7 0,46 0-2 16,-14-16-3-16,11-1-10 0,-1-22-26 0,20 9-33 15,-16-35-78-15,36 31-120 0,-24-22-228 16,6-9 50-16,10 19 398 0</inkml:trace>
  <inkml:trace contextRef="#ctx0" brushRef="#br3" timeOffset="106161.1262">18292 12242 1850 0,'-53'48'92'0,"8"10"-37"16,-1 4-30-16,7 6 0 15,2 4-25-15,0 4 0 0,0-2 0 0,3-3 0 16,6-6 0-16,5-4 0 0,10-6 0 0,4-13-42 16,11-1-19-16,-2-41-78 0,20 70-114 0,-34-40-321 15,22-2-36-15,-4 1 243 0</inkml:trace>
  <inkml:trace contextRef="#ctx0" brushRef="#br3" timeOffset="106989.2679">7942 14442 1108 0,'0'0'15'15,"0"0"-8"-15,0 0 14 0,0 0 9 0,0 0 11 16,1 35 4-16,-2-3-6 0,-8 3-11 0,2 11 4 15,-6 3-5-15,6 9 13 0,-9-3 0 16,13 10-1-16,-10-7 24 0,10 2-36 0,-1-11 16 16,6-3-15-16,2-14-12 0,6-7 3 0,-10-25-6 15,32 28-7-15,-32-28-2 0,50 2 5 0,-22-13 5 16,4-8-2-16,0-4 1 0,3-7-10 0,-1-9 1 16,3-5-6-16,-2-5-13 0,1-4 25 0,-2-4-24 15,-4 5 25-15,-4-3-5 0,-5 6-8 0,-3 5 6 16,-5 5-5-16,-5 7 3 0,-4 4-5 15,-4 28 0-15,-4-44-10 0,4 44-9 16,-12-26-14-16,12 26-14 0,0 0-31 0,0 0-41 16,-39 7-50-16,44 21-4 0,-5-28-84 0,-35 19-181 15,44 15 53-15,-9-34 371 0</inkml:trace>
  <inkml:trace contextRef="#ctx0" brushRef="#br3" timeOffset="107223.5733">8894 14592 1233 0,'0'0'86'0,"-31"8"-29"0,31-8 2 15,-32 32-2-15,19-4-1 0,13-28-12 16,-39 60-2-16,16-25-11 0,6 8-3 16,-1 1 11-16,4 3-29 0,0-4 22 0,3 1-27 15,2-6 0-15,2-2-1 0,5-10-7 0,2-26 2 16,4 37-7-16,-4-37-6 0,25 16-30 0,-25-16-5 15,40-7-2-15,-40 7-24 0,50-32-17 0,-36-15-97 16,23 3-345-16,-5 3 45 0,-9-21 251 0</inkml:trace>
  <inkml:trace contextRef="#ctx0" brushRef="#br3" timeOffset="107614.2648">8870 14229 1588 0,'-20'28'73'15,"-5"-7"-49"-15,8 4-7 0,17-25-13 0,-16 37 0 16,16-37-6-16,0 35 1 0,0-35-3 0,17 37 3 16,-17-37-3-16,39 34 5 0,-12-19-2 15,0-2 1-15,4-3 2 0,5 3 1 0,-1-1-1 16,6-2 2-16,-4 1-4 0,2 0 1 0,-2 1-3 16,-3 4 4-16,-4 0-3 0,-5 1 2 0,-25-17-2 15,30 37 3-15,-30-37-2 0,11 48 5 0,-11-48-5 16,-6 47 4-16,6-47-4 0,-21 46 9 15,21-46 1-15,-28 44 8 0,28-44 3 16,-29 28 1-16,29-28-1 0,0 0-15 0,-30 11 8 16,30-11-6-16,0 0-3 0,0 0 6 0,0 0-10 15,-1-41-3-15,1 41 2 0,15-38-1 0,-4 13 2 16,0-1-2-16,3-3 4 0,-2 1-3 0,2 0 5 16,-1-2-3-16,-3 2 6 0,1-2-4 0,-2 5 3 15,0 1-3-15,-9 24 0 0,14-37-6 0,-14 37 3 16,0 0-2-16,0 0 0 0,0 0-3 15,27-20-5-15,-27 20-14 0,0 0-13 0,35-8-24 16,-10 13-33-16,-25-5-31 0,56-2-63 0,-56 2-63 16,59-26-190-16,-20 24-29 0,-11-21 268 0</inkml:trace>
  <inkml:trace contextRef="#ctx0" brushRef="#br3" timeOffset="107900.2239">10012 14141 956 0,'0'0'135'0,"0"0"-45"16,0 0-23-16,0 0-17 0,-7 28-8 0,9 2 2 15,-11-2-3-15,7 18 7 0,-10 0-8 0,5 15 6 0,-9 5-13 16,5 9 7-16,-7 1-20 0,2 3 5 16,-3 0-3-16,3 1-29 0,0-6 15 0,4-7-27 15,1-7 5-15,4-13 0 0,7 2-44 0,-5-19 0 16,13 4-19-16,-8-34-51 0,15 26-56 0,-15-26-301 16,0 0 2-16,30-5 304 0</inkml:trace>
  <inkml:trace contextRef="#ctx0" brushRef="#br3" timeOffset="108410.0723">9638 14593 1677 0,'0'0'54'0,"-21"29"-33"16,21-29-10-16,0 0 0 0,30 24 2 0,-30-24 4 15,50 7 3-15,-17-8 3 0,5-6-1 0,4-2 1 16,2-2 2-16,6-3-4 0,-2-2 0 0,3-1-6 15,-1-1-5-15,-2 2-2 0,-2-1 3 16,-2 1-5 0,-3-2 2-16,-6 6-7 0,-7 3 1 0,-28 9 0 0,36-5 1 0,-36 5 1 0,0 0 1 15,0 0 0-15,0 0-2 0,0 0 2 0,0 0-5 0,0 0 0 16,5 30 0-16,-5-30 0 0,-16 44 0 0,6-16 0 16,-5 3 0-16,1 5 0 0,-2 2 0 0,0 3 0 15,0 5 0-15,2 1 0 16,2-3 0-16,1-1 0 0,4-6 0 0,4-6 0 15,4-6 0-15,-1-25 0 0,18 33 0 0,-18-33 0 16,37 13 0-16,-12-15 0 0,3-7 0 0,4-7 0 16,2-10 0-16,1-8 0 0,4-8 0 0,2-7 0 31,3-2-1-31,-1-2 2 0,1-2-1 0,-3 3 0 16,-4 2 0-16,-2 4 0 0,-3 6 0 0,0-1 0 15,-3 4 0-15,-1 4 0 0,-5 5 0 16,-23 28 0-16,39-37 0 0,-39 37 0 0,0 0 0 15,25 0 0-15,-25 0 0 0,0 33 0 0,-6-1 0 0,-1 5-1 16,-3 9-16-16,-6 0 3 0,2 5-10 0,-4-4 5 16,5 1-12-16,1-10 6 0,8 5-15 0,1-13-7 15,12 1-27-15,-9-31-14 0,30 41-15 0,-30-41-57 16,44 17-40-16,-44-17-138 0,36-24-129 16,6 24 69-16,-22-34 398 0</inkml:trace>
  <inkml:trace contextRef="#ctx0" brushRef="#br3" timeOffset="108779.3003">11289 14491 1422 0,'-39'-14'172'0,"39"14"-87"16,-43 4-27-16,43-4-13 15,-42 16-15-15,42-16-5 0,-46 24-6 0,46-24 2 16,-46 32-4-16,46-32 0 0,-37 37-2 0,37-37-1 16,-29 42-2-16,29-42 3 0,-21 48-3 0,14-24 2 15,2 3 0-15,3 1 2 0,2 0-4 0,3 2-7 16,1-2 2-16,7-1-7 0,1-3 0 0,-12-24 0 15,32 39 0 1,-32-39 0-16,42 25 0 0,-15-18 0 0,1-4 0 0,4-6 0 0,0-4 0 0,4-6 0 16,2-6 0-16,0-4 0 0,2-9 0 15,-4-3 0-15,-1-3 0 0,2-5 0 0,-3-3 0 16,-2 1 0-16,-4 4 0 0,-5 6 0 0,-5 1 0 16,-6 8 0-1,-12 26 0-15,11-42 0 0,-11 42 0 0,0-27 0 16,0 27 0-16,0 0 0 0,0 0 0 0,0 0 0 0,0 0 0 0,-34 20 0 15,24 8 0-15,-4 5 0 0,-1 4 0 16,1 4 0-16,0 3 0 0,2 0 0 0,1 2-2 16,4-2-7-16,5 0 2 0,0-9-35 0,11 0 8 15,-9-35-45 1,34 44-27-16,-34-44-39 0,62 14-80 0,-62-14-171 0,57-42-144 0,-6 23 79 0,-16-34 461 0</inkml:trace>
  <inkml:trace contextRef="#ctx0" brushRef="#br3" timeOffset="108978.0128">12330 13896 1806 0,'-40'42'62'0,"1"13"-45"0,-4 1 23 0,6 11-8 16,-2 5-16-16,2 8 9 0,1 6-11 31,4 0 8-31,4 2-14 0,5-7-3 0,5-8-5 15,11-14-1-15,13-9-27 0,6-15-27 0,16-2-12 16,-3-17-63-16,34 21-117 0,-33-42-52 0,31 10-285 0,0 1 72 0,-17-28 389 0</inkml:trace>
  <inkml:trace contextRef="#ctx0" brushRef="#br3" timeOffset="109477.9947">13556 14174 1188 0,'0'0'106'0,"-23"-44"-35"16,23 44-23-16,-28-31 3 0,28 31-9 0,-25-11-6 16,25 11 3-16,-37 7-8 0,12 7-3 0,-9 2 0 15,0 14 5-15,-6 0 4 0,3 14 5 0,-10 3-11 16,3 10 1-16,-5 6-13 0,4 8 13 0,1 1-12 16,7 2 7-16,7-2-13 0,5-2 0 0,9-3 4 15,5-7-25-15,8-3 19 0,6-8-21 16,8-9-3-16,7-4-4 0,8-3-17 15,3-10-22-15,13 0-5 0,-1-14-18 0,19 10-71 0,-19-28-18 16,28 22-108-16,-9-19-251 0,-10-13 64 0,19 15 313 16</inkml:trace>
  <inkml:trace contextRef="#ctx0" brushRef="#br3" timeOffset="109884.2443">13915 14553 703 0,'0'0'183'0,"0"0"-93"0,0 0-4 16,-12-26 3-16,12 26-4 0,0 0-8 16,0 0-11-16,-35-25-7 0,35 25-2 15,-29 0-3-15,29 0-1 0,-35 14-5 0,35-14-2 16,-41 30-7-16,41-30-3 0,-42 46-9 0,22-18 0 15,-1-2-7-15,5 2-2 0,2-3-9 0,7 0 0 16,7-25-8-16,-7 40 1 0,7-40-3 0,7 30 3 16,-7-30-3-16,0 0 3 0,33 30-3 15,-33-30 0-15,34 9 2 0,-34-9-1 0,39 0 1 16,-39 0 0-16,42-2 0 0,-42 2-1 0,39-2-1 16,-39 2 2-16,29 2-1 0,-29-2 1 0,0 0 0 15,26 16-12-15,-26-16 29 0,9 26-28 0,-9-26 28 16,2 43-15-16,-6-15-2 0,-3 0 1 15,-3 4-5-15,-4 0 6 0,-4 1-6 0,0-1 7 16,-3-4-3-16,21-28 1 0,-34 42-7 16,34-42-6-16,0 0-15 0,0 0-20 0,-17 25-36 15,17-25-36-15,0 0-74 0,7-44-101 0,1 17-244 16,17 1 53-16,-12-22 364 0</inkml:trace>
  <inkml:trace contextRef="#ctx0" brushRef="#br3" timeOffset="110274.9942">14078 14835 1290 0,'-32'24'242'15,"32"-24"-194"-15,-14 34-12 0,14-34-15 0,0 0 9 16,0 0-2-16,0 0 0 0,45 10 3 0,-45-10-18 16,55-28 28-16,-22 5-38 0,6-1 23 0,4-1-12 15,4-1-6-15,1 1 4 0,0 2-4 16,-2-2-2-16,0 6-5 0,-5 0 0 0,0-1-3 15,-8 3 2-15,-4-3 1 0,-29 20 1 0,42-31-1 16,-42 31 2-16,20-30-1 0,-20 30 2 0,1-25-2 16,-1 25 2-16,-16-25-2 0,16 25 2 0,-31-17-2 15,31 17 0-15,-48-11 0 0,19 9 2 0,-2 2 2 16,0 4 2-16,1 5 0 0,2 3 1 0,1 7 2 16,-1 6-1-16,2 2 3 0,2 2-4 15,3 3-1-15,2 3-6 0,1 4 4 16,2 3-7-16,5-3 5 0,3 3-5 0,6-1-7 15,4-2 21-15,3-2-21 0,6-4 19 0,3-8-13 16,-14-25-10-16,46 35-4 0,-13-24-8 0,3-8-5 16,6-3-4-16,3-7-11 0,8 0-6 0,-4-14-24 15,15 14-25-15,-16-28-41 0,25 26-70 16,-33-33-107-16,10 10-179 0,8 12 47 0,-22-22 425 16</inkml:trace>
  <inkml:trace contextRef="#ctx0" brushRef="#br3" timeOffset="111009.4913">14875 14859 1416 0,'-24'7'66'16,"24"-7"-43"-16,0 0-3 0,0 0 3 0,0 0-15 16,33-7 28-16,-33 7-14 0,41-21 16 0,-41 21-1 15,51-28-14-15,-24 12-6 0,-1 2-6 0,-26 14-4 16,41-28-3-16,-41 28 2 0,30-23 1 0,-30 23 4 15,0 0 3-15,23-28-1 0,-23 28-3 0,0 0 0 16,0 0-8-16,2-32 4 16,-2 32-5-16,0 0 1 0,-12-30-2 0,12 30 2 15,0 0-1-15,-29-30-1 0,29 30 1 0,-28-17 0 16,28 17 0-16,-35-16 3 0,35 16 3 0,-39-9 3 16,39 9 4-16,-36-3 0 0,36 3 0 0,-35 15-4 15,35-15 0-15,-36 32-1 0,36-32 5 0,-30 48-2 16,18-20 1-16,1 0-4 0,2 5 0 15,4-1-4-15,0 2-9 0,1 1 21 0,4 0-25 16,4-7 19-16,1 2-11 0,-5-30-3 0,21 41 5 16,-21-41-4-16,34 28-3 0,-34-28-7 0,48 16-11 15,-16-9-6-15,-2-9-6 0,10 4-4 0,-4-11-10 16,8 7-13-16,-7-14-21 0,13 16-16 0,-18-23-27 16,23 23-12-16,-23-26 0 0,15 19-2 0,-15-18 35 15,7 11 12-15,-12-9 28 16,3 4 2-16,-30 19-10 0,46-41-17 0,-46 41-12 15,28-38 19-15,-28 38 50 0,7-30 97 0,-7 30 81 16,0 0 35-16,0 0 17 0,-31-37-49 0,31 37-23 16,0 0-24-16,0 0-7 0,-36-20-9 0,36 20-9 15,0 0-13-15,0 0-11 0,-26 18-12 0,26-18-9 16,0 0-4-16,-18 33-4 0,18-33 1 0,-13 32 2 16,13-32-3-16,-14 46-10 0,7-20 26 15,0 4-27-15,0 2 20 0,0-2-15 0,-2 0-5 16,2-4 2-16,0 1-4 0,7-27 2 0,-5 40-7 15,5-40 0-15,0 0-3 0,0 0 0 16,0 0 1-16,0 0 0 0,28 13 4 0,-28-13-1 16,30-25 2-16,-9 0-8 0,2-8 0 0,6-4 0 15,3-9 0-15,3-2 0 0,2-1 0 16,0 2 0-16,2 1 0 0,0 4 0 0,-2 3 0 16,-1 5 0-16,-2 8 0 0,-4 0 0 0,-2 10 0 15,-3 3 0-15,-25 13 0 0,37-14 0 0,-37 14 0 16,0 0 0-16,28 20 0 0,-28-20 0 0,9 37-6 15,-9-9-2-15,0 2-6 0,-3 3-1 0,-3 2-11 16,-1 2-3-16,4-1-13 0,-4-5-3 0,8 5-12 16,-1-36-47-16,15 52-61 0,-15-52-142 15,0 0-259-15,19 29 55 0,-19-29 360 16</inkml:trace>
  <inkml:trace contextRef="#ctx0" brushRef="#br3" timeOffset="111837.5708">16737 14674 1001 0,'0'0'169'0,"0"0"-63"0,0 0-18 16,-36-29-23-16,36 29-16 0,-26-2-8 0,26 2-6 15,-37 7 1-15,37-7 1 0,-41 23-1 0,41-23 1 16,-43 31-1-16,43-31-1 0,-42 44-9 0,24-15-2 16,-1 1-7-16,3 1-13 0,2 3 25 0,-1 1-27 15,5 2 21-15,1 0-14 0,2 0-5 16,7-4 3-16,0-4-5 0,7-1 3 0,-7-28-6 15,21 37 1-15,-21-37-2 0,41 14 1 0,-16-14 2 16,7-4-1-16,1-6 3 0,3-6-3 16,3-9 2-16,3-5-3 0,2-7 2 0,1-3-4 15,-1-4-13-15,-2 0 23 0,-1-2-24 0,-4 5 23 16,-3-1-8-16,-6 5-6 0,-5 2 4 0,-3 3-3 16,-8 6 5-16,-12 26-4 0,6-42 6 15,-6 42-2-15,-8-25 2 0,8 25 1 0,0 0 1 16,0 0 1-16,-30-11 0 0,30 11 0 0,0 0-4 15,-33 18 1-15,33-18 0 0,-18 25 2 0,18-25 1 16,-9 24 1-16,9-24-2 0,0 27 1 0,0-27-2 16,0 0 4-16,34 17 0 0,-34-17 0 0,46-3 4 15,-16-4-3-15,2-4 7 16,5 1 1-16,4-6 1 0,3 2-1 0,2 0-6 16,-2 1-5-16,-5 4 0 0,-2 4-3 0,-5 5 2 15,-5 0 2-15,-27 0-3 0,34 9 2 0,-34-9-1 16,0 0-2-16,17 26 1 0,-17-26 1 0,-10 37-3 15,-3-12 3-15,-4 1-4 0,-5 10 4 0,-2-1-7 16,-5 4-1-16,-1-1 18 0,0 3-23 0,2 1 27 16,-1-1-17-16,6-6-1 0,4-2 6 15,6-8-4-15,13-25 1 0,-7 28-4 0,7-28 1 16,0 0-2-16,30 2 3 0,-30-2 1 0,43-34-4 16,-13 3 4-16,9-12-4 0,3-2-9 0,3-6 20 15,3-2-18-15,-1 2 18 0,-1-2-3 16,0 5-6-16,-5 3 5 0,-4 6-4 0,-1 2 4 15,-8 5-4-15,-1 6 7 0,-27 26-7 0,39-41 3 16,-39 41-1-16,0 0-1 0,0 0 3 16,0 0-1-16,0 0 0 0,9 25-3 0,-24 5 4 15,-2 9-5-15,-3 6 5 0,-3 3-4 0,0 3 3 16,-2 4-7-16,4-8-8 0,3-1 16 0,1-4-25 16,6-5 14-16,4-7-22 0,9-5-10 0,-2-25-12 15,25 24-15-15,-25-24-20 0,51-3-15 0,-25-22-23 16,28 16-39-16,-23-33-57 0,30 0-214 15,1 8-30-15,-13-24 281 0</inkml:trace>
  <inkml:trace contextRef="#ctx0" brushRef="#br3" timeOffset="112056.3022">18416 14056 1572 0,'-22'50'185'0,"-18"-5"-138"0,6 6-16 0,4 1-15 15,2 4 0-15,1 2-16 0,0 0 4 0,4 0-8 16,6 2 7-16,-1 0-7 0,7-2 10 0,3-2-11 16,0-3 9-16,7-3 4 0,1-8-33 0,7-5 16 15,0-11-42-15,12 2-10 0,-19-28-16 16,41 32-16-16,-41-32-13 0,51 11-11 0,-51-11-11 16,54-16-19-16,-33-11-13 0,16 8-33 15,-5-14-17-15,0-13-47 0,19 25 13 0,-30-37 244 16</inkml:trace>
  <inkml:trace contextRef="#ctx0" brushRef="#br3" timeOffset="112506.1917">18642 14542 529 0,'0'0'177'16,"0"-30"-6"-16,0 30-15 0,0 0-16 0,-28-21-19 16,28 21-19-16,0 0-26 0,-28 41-12 0,28-41-12 15,-32 47 1-15,11-18-9 16,8 8-4-16,-5 0-14 0,8 3-2 0,-3-1-9 0,6 1 6 16,0-3 11-16,4-2-25 0,1-5 26 0,2-1-29 15,0-29 5-15,11 42 0 0,-11-42-6 16,19 25 1-16,-19-25 0 0,39 5 2 0,-12-10-1 15,3-6-2-15,5-7 1 0,1-6-5 0,3-6-12 16,-2-4 24-16,3-4-22 0,1-3 20 0,0-1-5 16,-2 1-6-16,-2 3 4 0,-5 2-3 15,-4 6 3-15,-1 2-4 0,-27 28 2 0,37-42-5 16,-37 42 1-16,0 0-3 0,0 0 0 0,0 0 1 16,0 0-1-16,0 0 2 0,-16 46-3 0,-7-9 4 15,-3 7-4-15,-6 7 7 0,2 5-11 0,-8 8-6 16,-1 6 22-16,0 4-18 0,-3 5 25 0,-2 4-20 15,3 5-10-15,-2 0 14 0,4-2-11 16,4-3 28-16,0-7-14 0,4-13 14 16,7-8-10-16,4-6-14 0,6-14 29 0,5-3-33 15,9-32 29-15,-5 28-11 0,5-28-2 0,0 0 2 16,0 0 5 0,0 0 4-16,5-30-10 0,2 6 31 0,-1-15-31 15,1-3 22-15,2-4-14 0,-2-3-9 0,3 1 3 0,1-1-5 16,-1-2 7-16,3 1-7 0,1-4 7 0,2-1-11 15,2-3 9-15,1 2-8 0,4-1 3 16,2 4-12-16,2 9-1 0,-3 4-12 0,6 12-5 0,-3-4-21 16,10 22-34-16,-37 10-13 0,66-16-127 0,-66 16-253 15,49-7-56-15,-8 12 203 0</inkml:trace>
  <inkml:trace contextRef="#ctx0" brushRef="#br3" timeOffset="112873.3349">17319 15442 1409 0,'31'-8'133'0,"-31"8"-66"0,38-41-22 0,-7 13 5 15,13 10-9-15,2-6-10 0,7 4-12 0,0 4-5 0,2 2-8 16,4 4-2-16,-5-1-4 0,1 4 1 0,-2 0-2 15,1 4 1-15,-3 3-3 0,2 3-8 0,-5 1-12 16,7 4-31 0,-11-13-45-16,20 28-94 0,-32-32-166 15,14 13-191-15,5 8 47 0,-19-26 480 0</inkml:trace>
  <inkml:trace contextRef="#ctx0" brushRef="#br3" timeOffset="113287.5739">20137 14553 1552 0,'0'0'191'0,"0"0"-149"0,0 0-36 0,-7 26-8 16,7-26 5-16,-11 41-6 0,4-11 5 0,-3 5-6 16,-3 0 5-16,-1 4-5 0,-2-2 4 0,0 2 13 15,2-2-29-15,2-2 24 0,3-3-33 0,4 3 2 0,-1-9-8 16,10 8-19-16,-4-34-14 0,14 49-29 0,-14-49-40 16,28 37-78-16,-28-37-185 0,0 0-84 15,52 21 198-15</inkml:trace>
  <inkml:trace contextRef="#ctx0" brushRef="#br3" timeOffset="113707.2171">20351 14514 1089 0,'-8'-33'208'0,"8"33"-160"0,-16-32-15 0,16 32 9 16,0 0 6-16,0 0-1 0,0 0-11 0,0 0-12 15,0 0-11-15,0 0-8 0,0 0 8 0,0 0 11 16,0 0 11-16,0 0 5 0,12 35 1 0,-12-35-7 15,0 0-3-15,25 34-2 0,-25-34-1 0,19 24-3 0,-19-24 1 16,18 30-9-16,-18-30-3 0,14 36-6 0,-8-12-2 16,-6-24-2-16,3 50 1 0,-6-24-4 15,-1 7 4-15,-1 1-4 0,-4 1-8 0,-2-1 24 16,1-1-25-16,-5-1 23 0,5-2-10 0,1-6-6 16,9-24 3-16,-9 36-4 0,9-36 1 15,0 0 0-15,0 0-1 0,0 0 3 0,34-6-2 16,-34 6 2-16,39-40-1 0,-13 12-14 0,6-8 25 15,0-1-21-15,0-1 21 0,2-3-6 16,-4 2-6-16,-2 4 3 0,-1 5-2 0,-4 4 1 0,-23 26-3 31,35-34 3-31,-35 34-2 0,0 0 2 0,25-17 1 16,-25 17-2-16,0 0 2 0,0 0-2 0,7 31 2 16,-7-31-2-16,-2 50 1 0,-1-19-4 0,-3 6 4 15,-1-1-7-15,0 2-12 0,4-4 16 0,-1-4-39 16,8 0 13-16,-4-30-28 0,21 44-27 0,-21-44-36 15,48 33-93-15,-48-33-252 0,39 2-88 16,-4 0 127-16</inkml:trace>
  <inkml:trace contextRef="#ctx0" brushRef="#br3" timeOffset="114019.7068">21963 14046 1353 0,'-19'30'104'0,"19"-30"-53"15,0 0-12-15,0 0-4 0,-23 40-2 0,23-40-8 16,-2 49 2-16,0-15-8 0,4 6 5 0,-6 4-9 15,4 6 5-15,-1-1-11 0,-1 4 5 0,-2 0-14 16,1 3 6-16,-4-3-12 0,0-4-9 16,1 4-9-16,-1-9-4 0,7 5-26 0,-7-13-24 15,12 11-8-15,-15-22-36 0,20 14-5 16,-10-39-70-16,0 0-267 0,-3 35 42 0,3-35 272 16</inkml:trace>
  <inkml:trace contextRef="#ctx0" brushRef="#br3" timeOffset="114207.2684">21786 14652 1366 0,'-48'-27'175'0,"48"27"-70"0,-25-3-26 0,25 3-13 15,0 0-19-15,0 0-19 0,0 0-16 16,0 0-7-16,0 0-5 0,0 0 0 0,0 0 0 16,31 21 0-16,-31-21-1 0,51-7-3 0,-16-4-4 15,4-1-11-15,9-2-11 0,2-7-11 0,10 3-11 16,-3-12-14-16,13 9-20 0,-13-23-39 0,23 26-48 15,-25-31-69-15,26 19-134 0,-3 4-53 0,-19-22 199 16</inkml:trace>
  <inkml:trace contextRef="#ctx0" brushRef="#br3" timeOffset="114551.1546">22872 14070 1291 0,'-59'14'177'0,"27"25"-60"15,-17-14-33-15,15 12-8 0,-7-2-28 16,9 6-9-16,-1-1-19 0,5 2 0 15,-1 1-10-15,6-1 6 0,2 0-4 0,5 0 6 16,4-5-5-16,3 0 3 0,0-3-7 0,4-4 0 16,3-4-6-16,2-26 1 0,2 39-4 0,-2-39 1 15,10 28-3-15,-10-28 1 0,0 0 0 0,25 18 2 16,-25-18-1-16,25-4 2 0,-25 4 0 0,32-17-3 16,-32 17 5-16,35-36-5 0,-35 36 4 0,39-47-3 15,-20 19 1-15,3 1-2 16,-3-3 3-16,2 4-5 0,-1 1 6 0,-20 25-4 0,34-44 4 15,-34 44-2-15,26-26 2 0,-26 26 2 0,0 0-3 16,0 0-1-16,30-20 1 0,-30 20 0 0,0 0 1 16,23 34 3-16,-23-34-6 0,14 47 3 15,-8-17-6-15,-3 2 5 0,-1 3-9 0,-2 2 4 16,0 4-10-16,-3 1 3 0,1 0-9 0,4-1-9 16,-1-1 13-16,-1-3-37 0,7 2 2 15,-7-39-48-15,16 62-54 0,-16-62-78 0,23 24-226 16,-23-24-45-16,0 0 116 0</inkml:trace>
  <inkml:trace contextRef="#ctx0" brushRef="#br3" timeOffset="114957.4318">23212 14623 1218 0,'-32'41'311'0,"32"-41"-247"16,-34 16-25-16,34-16-2 0,0 0-2 0,-25 17-7 15,25-17-6-15,0 0-8 0,0 0-4 0,0 0 1 16,0 0 3-16,25 18 5 0,-25-18 3 0,32-7 0 16,-32 7-5-16,48-14-2 0,-20 3-7 15,2-1-1-15,0-2-4 0,1 2 0 0,-3-4-2 16,2 2 1-16,-3-1-1 0,-27 15 0 0,42-26-2 16,-42 26 3-16,21-25 0 0,-21 25 1 0,6-28-1 15,-6 28 0-15,-7-33-3 0,7 33 2 16,-15-35-3-16,15 35 2 0,-24-41-2 0,24 41 3 15,-36-26-3-15,36 26 5 0,-42-18 1 0,17 14 5 16,25 4 5-16,-48 4 1 0,48-4 0 16,-48 25-2-16,48-25 0 0,-44 49-1 0,23-17 5 15,5 1-14-15,5 1-3 0,2 1 0 0,6 0 0 16,6-3 0-16,3-2 0 0,8-6 0 0,-14-24 0 16,49 34 0-16,-13-24 0 0,6-4 0 0,6-5 0 15,11-6 0-15,1-4 0 0,7-1-17 0,-3-6-28 16,5 7-37-16,-14-16-61 0,23 34-159 15,-23-26-312-15,-2 10 47 0,-7 1 291 0</inkml:trace>
  <inkml:trace contextRef="#ctx0" brushRef="#br3" timeOffset="115785.5531">18028 16351 1058 0,'0'0'380'16,"0"0"-294"-16,0 0-36 0,0 0-8 0,-29 21-3 16,29-21-9-16,-1 25-9 0,1-25-5 15,-4 39-8-15,2-9 3 0,-3 0-5 0,2 5 7 16,-6-2-2-16,2 2 4 0,-6 1-6 0,4-5-13 16,-3 3 27-16,1-2-27 0,-1-4 29 0,12-28-13 15,-16 38-5-15,16-38-4 0,0 0-3 0,0 0-2 16,0 0-1-16,0 0 2 0,0 0 1 0,0 0 0 15,12-24 3-15,-12 24-6 0,20-53-12 16,-6 20 29-16,0-4-29 0,2 0 29 16,2 0-11-16,-4 0-7 0,2 1 6 0,-4 5-3 15,-1 1 3-15,0 7-2 0,-11 23 1 0,12-32-4 16,-12 32 4-16,0 0-2 0,0 0 1 0,12-25 1 16,-12 25-1-16,0 0 0 0,0 0 2 0,0 0 0 15,0 0 0-15,6 27 1 0,-6-27-4 0,3 37 5 16,-3-37-5-16,6 42 2 0,-6-42-1 15,8 39 3-15,-8-39 0 0,15 30 1 0,-15-30-2 16,0 0 4-16,37 24-2 0,-37-24 5 0,42-1 4 16,-12-6-6-16,2-6 2 0,2-1-6 0,1-5 0 15,1 0-4-15,1-3 3 0,0 5-3 0,-3-4 2 16,-2 5-2-16,-6 0 2 0,1 2 0 16,-27 14-1-16,37-20-2 0,-37 20 2 0,0 0-1 15,0 0 5-15,0 0 1 0,0 0-1 16,0 0 0-16,0 0-1 0,0 0-2 0,2 34-2 15,-15-9 3-15,1 3-5 0,-2 3 4 0,1 6-4 16,1 2 4-16,3 3-6 0,0-1-10 0,6-1 20 16,-1-3-28-16,6 0 21 0,0-5-17 0,7 0-9 15,-9-32-3-15,24 35-1 0,-24-35-2 0,48 9-13 16,-21-20-22-16,15 6-34 0,-15-30-54 16,24 24-55-16,-26-36-57 0,19-3-168 0,6 22 18 15,-25-32 372-15</inkml:trace>
  <inkml:trace contextRef="#ctx0" brushRef="#br3" timeOffset="115973.1936">19085 16356 1076 0,'-46'18'193'0,"46"-18"-73"0,0 0-35 15,-19 37-12-15,19-37-11 0,0 0-8 16,-25 35-12-16,25-35-7 0,-7 37-12 0,7-37-6 16,0 41-8-16,0-17 0 0,2 1-7 0,-1 1 1 15,1 1-5-15,0-1 1 0,-2-1 14 0,-2 0-34 16,2-25 22-16,-2 40-43 0,2-40-7 0,2 32-23 15,-2-32-42-15,0 0-68 0,23 33-167 0,-23-33-152 16,0 0 18-16,27-9 483 0</inkml:trace>
  <inkml:trace contextRef="#ctx0" brushRef="#br3" timeOffset="117318.5464">19225 16216 1464 0,'0'0'114'16,"0"0"-52"-16,0 0-22 0,0 0-2 0,0 0-3 16,0 0 0-16,0 0 1 0,0 0-6 0,0 0-4 15,27-16-6-15,-27 16-2 0,0 0-4 0,0 0-2 16,26 16-1-16,-26-16-3 0,0 0 2 0,20 28-5 16,-20-28 3-16,9 37-5 0,-9-37 0 15,5 51-3-15,-7-23 2 0,2 5-3 0,-3 3 2 16,-3 1-2-16,1 1 2 0,0 6-3 15,-1-5 5-15,1 0-7 0,1-6-7 0,1-4 9 16,3-29-10-16,2 37 21 0,-2-37-10 0,0 0 12 16,0 0-12-16,0 0 1 0,0 0 0 0,32 3-14 15,-32-3 27-15,21-35-24 0,-7 5 24 0,0-4-10 16,0-4-6-16,2-1 7 0,-3-2-6 0,-1 6 4 16,0-2-3-16,-3 7 2 0,0-1-1 0,-2-3 3 15,0 1-3-15,0-6 6 0,2 4-5 16,2-2 2-16,-1 0-6 0,6 7 3 0,0 2-4 15,-16 28 5-15,36-41-1 0,-36 41 2 16,30-16-1-16,-30 16 0 0,32-2 0 0,-32 2-1 16,33 7 0-16,-33-7 0 0,39 15 0 0,-39-15-1 15,46 17 3-15,-19-12-3 0,-2-1 2 0,1 3-3 16,1-2-3-16,-2 1 1 0,1 1-6 16,1-4 1-16,-2 1-1 0,-1-1-4 0,-24-3-1 15,43 11 1-15,-43-11 1 0,35 9 4 0,-35-9 6 16,32 8 1-16,-32-8 1 0,0 0 0 0,0 0-2 15,0 0 3-15,20 30 1 0,-20-30-1 0,0 0 1 16,-22 36-2-16,22-36 3 0,-23 31-2 0,23-31 5 16,-33 34 1-16,33-34 1 0,-34 40-1 0,34-40 1 15,-28 44-3-15,14-19 2 16,14-25-4-16,-27 42 3 0,27-42-5 0,-21 50 3 16,21-50-3-16,-14 45 1 0,14-45-1 0,-7 32 1 15,7-32 0-15,0 0-1 0,0 0 0 0,0 0 0 16,0 0 0-16,0 0 2 0,0 0 3 0,28-4-1 15,-28 4 4-15,19-38-1 0,-6 11 0 0,-1-3-2 16,2-1 0-16,-1-1-6 0,-1 0 8 0,1 2-5 16,-3 0 5-16,3 2-2 0,-6 4-2 15,3-1-1-15,-10 25 1 0,22-46-5 0,-22 46 4 16,28-46-3-16,-28 46 3 0,37-37-2 0,-37 37 2 16,41-24-3-16,-41 24 1 0,41-14-1 15,-41 14 0-15,35-4 0 0,-35 4-1 0,32 7 3 16,-32-7-2-16,25 9 0 0,-25-9 0 0,0 0-2 15,0 0 3-15,30 23 0 0,-30-23 0 16,0 0 2-16,0 0-5 0,0 0 3 0,0 0 0 16,0 0 1-16,0 0-1 0,0 0 3 0,0 0-3 15,0 0 1-15,0 0 2 0,0 0-4 0,0 0 3 16,0 0-1-16,0 0 0 0,0 0 0 0,0 0-1 16,0 0-1-16,0 0-1 0,0 0 2 0,0 0 0 15,-25 26 1-15,25-26 1 0,-21 28-3 0,21-28 0 16,-27 41 2-16,13-15-3 0,0 4 3 15,0 0-2-15,-1 4 1 0,1 1-3 16,2-3 5-16,1 1-4 0,4 1 4 0,2-6-2 16,1 0 2-16,4-28-5 0,4 40 4 0,-4-40-2 15,16 25 1-15,-16-25 0 0,26 11 1 0,-26-11 0 16,36-4 2-16,-36 4-1 0,44-18 0 0,-17 1-2 16,-1-4-3-16,1-7 4 0,5-4-2 0,0-3 5 15,-1-6-5-15,1-1 4 0,-3 1-6 16,-3-1 6-16,-3 2-3 0,-3 3 1 0,-6 1-5 15,-5 8 4-15,-4 2-6 0,-5 26 5 0,-2-35 1 16,2 35-1-16,-14-25 3 0,14 25-1 0,0 0 0 16,-28-14 0-16,28 14 0 15,0 0-1-15,-34 17 1 0,34-17-3 0,-23 29 2 16,23-29-1-16,-23 38 3 0,23-38 0 0,-16 37 0 16,16-37-1-16,-7 37 1 0,7-37-3 15,11 25 2-15,-11-25-2 0,0 0-2 0,28 25 2 16,-28-25 3-16,32 8-1 0,-32-8 3 0,41 2 0 0,-17-5 4 15,5-1-2-15,1-1-6 0,2 0 0 0,1-2 0 16,-1 3 0-16,-2 4 0 0,-3 4 0 0,-1-1 0 16,-26-3 0-16,45 16 0 0,-45-16 0 0,30 26 0 15,-30-26 0-15,25 34 0 0,-25-34 0 16,14 35 0-16,-14-35-3 0,0 33 0 16,0-33 1-16,-11 39-8 0,11-39 1 0,-17 34 4 15,17-34-3-15,-16 26 12 0,16-26-2 0,0 0 2 16,0 0 0-16,0 0 0 0,-25 12 1 0,25-12-4 15,0 0 2-15,0 0-4 0,-2-35 4 0,2 35 0 16,7-39 4-16,-7 39-6 0,18-51-1 0,-9 25 0 16,3-6 0-16,2 4 0 0,-3 2 0 15,3-3 0-15,-14 29 0 0,27-42 0 0,-27 42 0 16,23-37 0-16,-23 37 0 0,17-26 0 0,-17 26 0 16,22-25 0-16,-22 25 0 0,24-21 0 0,-24 21-10 15,36-21-28-15,-11 12-13 0,-25 9-20 0,58-19-33 16,-58 19-43-16,73-20-95 0,-73 20-267 0,60-26-33 15,-14 14 210-15</inkml:trace>
  <inkml:trace contextRef="#ctx0" brushRef="#br3" timeOffset="117650.6462">21370 15603 1308 0,'-13'-25'83'0,"13"25"-22"16,2-37 4-16,-2 37 2 0,20-23 1 0,-20 23-6 15,28-14-7-15,-28 14-11 0,34-5-7 0,-34 5-10 16,37 7-1-16,-37-7 1 0,41 24-1 0,-41-24 1 16,42 51-3-16,-19-19-2 0,0 7-7 15,0 5-18-15,-2 7 9 0,-1 4-13 0,-4 1 13 16,0 7-5-16,-6-3-1 0,-3 7 0 0,-5 0 0 15,-5 2 0-15,-6 1-2 0,-4-1 4 0,-6 0-4 16,-4-6 4-16,-5 0-3 0,-2-3 2 0,-1-2-4 16,0-8-9-16,0-6 16 0,3-11-24 0,7-8 15 15,21-25-23-15,0 0-19 0,-29 12-30 0,29-12-61 16,9-40-139-16,7 12-316 0,6-9 20 16,-1-14 296-16</inkml:trace>
  <inkml:trace contextRef="#ctx0" brushRef="#br3" timeOffset="117795.9746">22259 16318 1631 0,'42'28'322'16,"-42"-28"-251"-16,0 0-48 0,22 32-23 0,-22-32 0 16,-9 28 0-16,9-28 0 0,-21 30 0 15,21-30 0-15,-31 28 0 0,31-28 0 0,-31 17 0 16,31-17 0-16,-25 9 0 0,25-9 0 0,0 0-63 31,-41-10-100-31,41 10-225 0,0 0-256 0,-27 3 50 16,27-3 400-16</inkml:trace>
  <inkml:trace contextRef="#ctx0" brushRef="#br3" timeOffset="124116.8429">2752 1293 530 0,'0'0'169'16,"0"0"-121"-16,15-30 1 0,-15 30 7 0,0 0 12 15,0 0 4-15,-39-28 3 0,39 28-20 0,-39-16-9 16,39 16-2-16,-59-21 10 0,26 15 0 0,-13-11 7 16,8 13-5-16,-11-6-8 0,8 8-3 0,-9-5-1 15,10 10-5-15,-10 1-11 0,8 8-6 16,-3 8-16-16,3 6 2 0,-2 4-3 0,-2 12 3 16,-2 8-6-16,0 9 10 0,2 8-9 15,2 9 13-15,1 2-10 0,2 1 10 0,2 0-15 16,6-3 9-16,10-8-13 0,9-6-9 0,12-11 25 15,12-9-27-15,12-1 26 0,10-6-12 0,10-1-13 16,9-6-4-16,13 0-25 0,-2-12-21 0,20 9-30 16,-13-25-34-16,28 21-69 0,-24-34-89 0,10 5-214 15,16 9 83-15,-25-29 416 0</inkml:trace>
  <inkml:trace contextRef="#ctx0" brushRef="#br3" timeOffset="124757.5037">3452 1682 1033 0,'-48'2'39'0,"9"3"-11"16,7 11 14-16,-8-7 8 0,8 14 9 15,-11-6-16-15,6 10-7 0,-7 3-11 0,3 5 9 16,-5 5-1-16,5 6 12 0,-5-4 17 0,9 11-30 16,-4-11 27-16,11 15-32 0,2-10 0 0,10 4 5 15,2-5-19-15,9-4 0 0,7-1-13 0,5-4 3 16,8-7-7-16,6-2 5 0,8-9-4 0,8-6 1 15,10-6-2-15,6-9 0 0,7-7 1 16,4-15-4-16,4-6-2 0,-2-13-15 16,3-2-1-16,-9-10-11 0,4 0 14 0,-5-3-1 15,-6 2 0-15,-3 1 32 0,-7 1-24 0,-4 10 30 16,-8 1-10-16,-6 5-6 0,-11 6 6 0,-5 4-4 16,-5 3 5-16,-2 25-3 0,-9-39 6 0,9 39-3 15,-20-31 3-15,20 31-1 0,-24-23 0 0,24 23 1 16,0 0 4-16,-27-13-1 0,27 13 0 0,0 0-4 15,0 0-5-15,0 0-5 0,0 0 0 16,0 0 2-16,0 0 3 0,32 16 7 0,-32-16 4 16,41 4 0-16,-17-4 3 0,5-4-3 0,-1 1 0 15,2 3-2-15,-1 0-5 0,-3 0-3 0,-26 0-2 16,41 14 0-16,-41-14-1 0,26 21 3 16,-26-21-1-16,18 35 4 0,-14-10-3 0,-3 8 4 15,-4 6-3-15,-1 2 4 0,-3 3-5 16,-3-2-12-16,-3 2 27 0,-1-4-23 0,-2-4 28 15,6-6-10-15,10-30-9 0,-9 31-2 0,9-31-4 16,0 0-1-16,0 0 0 0,39 6 2 0,-39-6 0 16,51-30-1-16,-17-2-10 0,3-9 24 0,2-3-23 15,0-5 24-15,0-2-9 0,-2 0-7 0,0 3 9 16,-1 4-3-16,-6 4 8 0,-2 3-1 0,-5 5 4 16,-2 6-8-16,-21 26 1 0,27-35-6 15,-27 35 0-15,0 0 1 0,0 0 0 16,0 0 0-16,0 0-1 0,0 0 0 0,-7 49-4 15,-4-16 4-15,-3 11-9 0,-4 4 5 0,2 3-10 16,0-2 1-16,8 1-12 0,0-8-3 0,12-2-5 16,0-10-44-16,20 6-6 0,-24-36-70 0,66 42-58 15,-40-51-94-15,20 5-231 0,18 8 76 0,-14-32 419 16</inkml:trace>
  <inkml:trace contextRef="#ctx0" brushRef="#br3" timeOffset="125085.5886">5391 1694 1311 0,'0'0'86'15,"-37"-17"-43"-15,37 17-5 0,-30-20 5 0,30 20 1 16,0 0-1-16,-25-5-5 0,25 5-11 0,0 0-6 16,0 0-12-16,-25 26-2 0,25-26-1 0,-3 52 7 15,1-14-2-15,2 8 9 0,0 2-5 0,0 6 5 16,0 1-8-16,2-1-9 0,-2 1 17 0,5 3-23 15,-3-10 25-15,5-6-10 0,2-12-1 0,-9-30-1 16,25 33-5-16,-25-33-3 0,33 13 0 16,-33-13 7-16,41-7 6 0,-41 7 4 0,43-39 1 15,-20 2-9-15,1-11-1 0,5-8 3 0,-1-6-19 16,0 1 18-16,-1-1-21 0,-2 9 6 16,-2 2 4-16,-5 0-9 0,-1 9 0 0,-3-6-15 15,2 4-7-15,-3-5-18 0,4 8-19 0,-9-6-38 16,16 22-40-16,-25-17-66 0,27 38-102 0,-26 4-193 15,0 0 41-15,30-1 412 0</inkml:trace>
  <inkml:trace contextRef="#ctx0" brushRef="#br3" timeOffset="125445.0044">6190 1823 1182 0,'18'33'165'0,"-18"-33"-125"0,0 0 3 0,0 0 11 16,41 25 12-16,-41-25-3 0,0 0-14 0,33 9-14 16,-33-9-12-16,37 7-7 0,-37-7-2 0,45 2-1 15,-45-2-1-15,40-6 1 0,-40 6-1 0,38-12-1 16,-38 12-1-16,31-21 3 0,-31 21-3 0,34-34 0 16,-34 34-5-16,32-42 2 0,-32 42-6 15,21-42 2-15,-21 42-2 0,11-44 1 0,-11 44-2 16,-4-34 3-16,4 34-2 0,-17-26 2 0,17 26 0 15,-27-19 4-15,27 19 0 0,-30-7 4 16,30 7-2-16,-35 3-1 0,35-3-2 0,-41 18-3 16,41-18 1-16,-43 38-2 0,20-11 2 0,2 3 0 15,2 3 4-15,-1 6-5 0,4-2 5 0,2 3-7 16,3 1 2-16,8-4-5 0,5 0-13 16,6-4 10-16,5-3-11 0,6-5 16 0,8-4-20 15,8-2-2-15,4-10-28 0,14 0-23 0,-7-23-40 16,31 18-70-16,-31-43-130 0,23 11-231 0,12-2 39 15,-6-25 396-15</inkml:trace>
  <inkml:trace contextRef="#ctx0" brushRef="#br3" timeOffset="125632.5392">7632 1562 957 0,'-39'51'127'0,"-16"-7"-52"0,7 18 3 16,-12-11-13-16,8 14 5 0,-10-8-17 0,8 11 3 15,-7-10-1-15,12 4-35 0,-1-9 17 0,13-6-41 16,9-13 5-16,8-8-1 0,20-26-28 16,-14 32-21-16,14-32-32 0,0 0-23 0,30 14-16 15,-30-14-33-15,28-33-104 0,3 15-166 0,-24-28 49 16,28 22 374-16</inkml:trace>
  <inkml:trace contextRef="#ctx0" brushRef="#br3" timeOffset="125773.0902">7164 1842 1526 0,'-33'4'120'0,"33"-4"-43"0,0 0-19 16,5 30-9-16,-5-30-10 0,18 37-5 0,-18-37-14 16,37 40-8-16,-7-20-9 0,9-6-1 0,12-4-3 15,9-3 0-15,9-7-12 0,4-3-17 0,9 3-39 16,-12-20-67-16,30 33-158 0,-19-26-320 0,-8 3 60 16,-3 12 327-16</inkml:trace>
  <inkml:trace contextRef="#ctx0" brushRef="#br3" timeOffset="126600.1986">2467 3660 1103 0,'0'0'156'16,"0"0"-87"-16,-26-7-29 0,26 7 0 0,0 0 4 16,0 0 1-16,0 0 2 0,0 0-5 0,0 0-4 15,0 0-5-15,0 0-5 0,0 0-4 0,0 0-2 16,0 0-2-16,0 0-3 0,0 0-3 15,0 0-4-15,-4 42 1 0,-5-9-4 0,-3 10 7 16,-4 4-3-16,-2 8-10 0,-1 1 25 16,-1 2-25-16,-1-3 21 0,5-6-6 0,0-10-9 15,6-7 4-15,10-32-7 0,-13 31-4 0,13-31-3 16,0 0-2-16,0 0 0 0,0 0 1 0,0 0 0 0,0 0 1 16,32-26 4-16,-20 1-4 0,6-10 6 0,2-12-6 31,1-12 5-31,4-4 5 0,1-2-22 0,-3 0 20 15,0 8-18-15,-3 1 8 0,-8 7 9 16,-1 5-6-16,-6 3 4 0,-1 4-3 0,-3 2 4 16,-1 5-4-16,0 4 3 0,0 26-3 0,-1-29 4 15,1 29-1-15,0 0 1 0,0 0 1 0,0 0-2 0,0 0 0 0,0 0-4 0,-6 32 2 16,6-5-2-16,-1 6 3 0,-1 4-3 0,4 0 3 16,-2-2-3-16,5-1 4 0,2-6-3 0,4-3 2 15,-11-25-4-15,35 31 2 0,-8-22-2 31,4-9 3-31,5 0 1 0,5-9 0 0,1-7 2 16,6-7-1-16,0-8 6 0,0-3-3 0,-4-1 6 16,-3 2-6-16,-6-1 4 0,-5 6-4 0,-30 28 3 0,41-39-1 15,-41 39 0-15,0 0 1 0,0 0-2 0,0 0-1 16,0 0 0-16,0 0-2 0,0 0-1 0,0 0 0 16,7 46-4-16,-12-9 4 0,-4 7-6 15,-2 7 3-15,1 2-9 0,-3-2 0 0,6 0-12 0,0-2-12 16,7-5 15-16,5-8-30 0,9 1-4 15,-14-37-26-15,47 49-15 0,-47-49-36 0,77 26-96 0,-48-40-68 16,19 5-242-16,8 9 106 0,-20-31 430 0</inkml:trace>
  <inkml:trace contextRef="#ctx0" brushRef="#br3" timeOffset="126794.1495">3728 3584 1495 0,'-24'-3'189'0,"24"3"-142"15,0 0-32-15,0 0-4 0,-29 29-2 0,29-29 1 16,-9 39-7-16,2-7 3 0,0 5-4 0,2 5 6 16,-4 6-6-16,4 3-9 0,-4 3 24 15,0-4-25-15,0-1 24 0,0-5-19 0,4-3-9 16,3-8 1 0,6-5-17-16,-4-28-11 0,19 35-37 0,-19-35-35 15,29 18-58-15,-29-18-79 0,28-35-272 0,-2 23 37 16,-11-31 369-16</inkml:trace>
  <inkml:trace contextRef="#ctx0" brushRef="#br3" timeOffset="128073.5883">4102 3466 1329 0,'0'0'285'0,"0"0"-254"0,0 0-31 0,0 0 7 0,0 0 13 16,0 0 8-16,0 0 9 0,32 23-4 15,-32-23-7-15,0 0-3 0,14 39-5 16,-14-39 1-16,7 44-4 0,-5-16 0 0,-4 5-7 16,-3 3 1-16,-2 6-8 0,-4 4 4 0,-3 1-4 0,0 4-7 15,-2-5 26-15,-2-4-21 0,2-6 20 0,6-8-11 16,10-28-6-16,-11 37-1 0,11-37-1 16,0 0-1-16,0 0-3 0,0 0-1 0,0 0 1 0,0 0-2 15,0 0 4-15,37-30-2 0,-16 2 5 16,2-9-3-16,4-4-10 0,-2-3 22 0,0 0-21 15,-4 4 23-15,-5 3-6 0,-2 5-3 0,-5-2 6 16,0 3-3-16,-4 1 5 0,0 2-4 0,1 1 1 0,-6 27-2 16,10-33 0-16,-10 33-2 0,0 0-1 0,0 0-1 15,0 0-1-15,0 0-1 0,0 0-1 16,0 0-1-16,29-7 0 0,-29 7 2 0,39 0 0 16,-11-2-3-16,5 0-1 0,5-3-4 15,1-2 0-15,3 3-2 0,1-1 0 0,1 0-1 16,0 3 2-16,-3 2 3 0,-2 2 2 0,-5 1 2 15,-4 1 0-15,-6 3 1 0,-24-7-2 0,36 23 1 16,-36-23-1-16,18 30 3 0,-18-30-1 0,-2 40 3 16,-7-15-3-16,-3 1 4 0,-8 6-5 0,-1-2 4 15,-4 2-3-15,0 1 5 0,0-1-4 16,1 5-13-16,-3-2 26 0,2 2-23 0,2-2 25 16,2-1-9-16,3-4-4 0,4-2 1 0,4-2-2 15,10-26 2-15,-9 41-5 0,9-41 3 16,3 30-3-16,-3-30-1 0,0 0 0 0,0 0-2 15,34 10 2-15,-34-10 0 0,30-16 3 0,-30 16 0 16,37-44 3-16,-14 13-3 0,-2-6 4 0,1-2-5 16,-3-2-6-16,-1 4 27 0,-6-1-21 15,-3 4 25-15,-5 1-9 0,-1 1-7 0,-3-1 2 0,0 3-6 16,-2 0 1-16,-1 1-5 0,3 5 2 16,0 24-2-16,0-39 3 0,0 39-2 0,0 0 1 15,0 0-1-15,0 0 0 0,0 0-1 0,0 0 0 0,0 0-2 16,0 0 2-16,0 0-1 0,39-3 0 0,-39 3 1 15,39 7 0-15,-14-4 0 0,3-1 0 16,6-4 0-16,3-5 0 0,4 4 0 0,5-5 2 31,0-2-3-31,0-2 1 0,3-1 2 0,-3 1 0 16,0-2-1-16,-5 7 2 0,-4-2-4 0,-10 2 1 16,-27 7 0-16,32-5-1 0,-32 5 1 0,0 0 0 15,0 0-1-15,0 0 2 0,0 0-1 0,0 0-2 16,-39 17 0-16,12-3-2 0,-3 6 3 0,-4 3-4 15,-1 0 5-15,1 6-4 0,2 1 5 0,2 4 0 16,2 3 2-16,1 2-2 0,3-1 4 0,4 3-6 16,2 3-7-16,6-2 19 0,3-1-20 0,4-1 19 15,5-5-7-15,5-5-5 0,2-3 3 0,-7-27-2 16,30 39 1-16,-30-39-2 0,38 22 2 0,-38-22-1 0,46 6 0 16,-20-10 1-16,1-6 0 0,1-8 0 0,2-5-1 15,0-7 2-15,2-5-5 0,-3-4 4 16,-1-5-6-16,0-2-7 0,-1-1 20 0,-4-1-18 15,-2 4 22-15,-5 2-7 0,-5 5-5 0,-4 2 4 16,-4 0-4-16,-1 1 2 0,0 1-3 0,-2-1 3 16,-2 4-4-16,2 30 4 0,-5-40-3 0,5 40 4 15,0 0-1-15,0 0 1 0,0 0 0 0,-29-11-2 16,29 11 0-16,0 0-2 0,-12 35 2 16,12-35-2-16,-4 37 2 0,4-37-1 0,8 39 2 15,-8-39-1-15,21 30 3 0,-21-30-3 0,35 19 1 16,-10-12-1-16,5-3 1 0,4-6 2 0,3 0 0 15,-2-3 0-15,3 0-1 0,-7 0 0 16,-2 1-1-16,-4 1-1 0,-25 3 0 0,35 0 2 16,-35 0-1-16,0 0 1 0,0 0 0 0,25 28-1 15,-25-28 3-15,2 40-3 0,-8-10 3 16,-1 5-8-16,-3 8 5 0,-3 1-6 0,-1 7-9 16,-4-5 22-16,4-2-20 0,0-4 20 0,3-5-7 15,4-5-3-15,7-30 3 0,-5 34-2 0,5-34 1 16,0 0-1-16,0 0 0 0,0 0 0 0,0 0-1 15,0 0 2-15,0 0 4 0,0 0 6 0,30-39 3 16,-21 11 3-16,0-6-14 0,-2-3-2 0,0 4 0 16,-2-1 0-16,-3 3 0 0,-2-3 0 15,0 1 0-15,2-1 0 0,0-3 0 0,1 2 0 16,2 2 0-16,2 3 0 0,4 2 0 16,-11 28 0-16,41-37-3 0,-11 21-11 0,5 0-7 15,15 5-9-15,5-1-11 0,16 5-18 0,3-14-35 16,25 19-59-16,-17-37-104 0,42 20-328 0,-11 0 33 15,4-15 315-15</inkml:trace>
  <inkml:trace contextRef="#ctx0" brushRef="#br3" timeOffset="128542.2716">7841 2855 1184 0,'0'0'76'15,"12"30"-25"-15,-8 5 3 0,-11 7 16 0,8 18-32 16,-10 2 11-16,1 12-40 0,-7 2-1 0,0 6 10 16,-5 3-19-16,1-1 10 0,-3 3-15 0,1-10 12 15,3-1-13-15,-1-4 10 0,6-5-8 16,-1-9-32-16,11-3 5 0,-6-18-61 16,21 7-34-16,-12-44-85 0,23 39-29 0,-23-39-98 15,39-6-70-15,16 6 344 0</inkml:trace>
  <inkml:trace contextRef="#ctx0" brushRef="#br3" timeOffset="129073.4943">8177 3508 1503 0,'-30'18'57'16,"11"8"-26"-16,19-26-11 0,-38 53 11 0,19-26-5 15,3 4 0-15,-2-2-11 0,4 0 0 0,-2 0-4 16,6-1 2-16,10-28-6 0,-20 46 0 15,20-46-4-15,-9 26 0 0,9-26-3 16,0 0 0-16,0 0-1 0,0 0 0 0,0 0-1 16,0 0 2-16,0 0-1 0,25 4 1 0,-25-4 2 15,25-29-1-15,-7 5 3 0,5-8-4 0,1-5 4 16,3-2-6-16,-2-1 6 0,0-1-7 0,-2 2 8 16,-2 6-5-16,-2-2 4 0,-3 5-2 0,-2 3 4 15,-14 27-1-15,22-40 2 0,-22 40-2 0,0 0 2 16,12-28-3-16,-12 28 1 0,0 0-1 15,0 0-2-15,0 0 0 0,0 0-2 16,0 0 1-16,4 26-3 0,-4-26 4 0,5 42-2 16,-3-12 4-16,1 0-4 0,1 2 4 0,1-4-4 15,2-3 3-15,-7-25-2 0,23 39 1 0,-23-39-2 16,36 24 3-16,-12-17 1 0,5-3 1 0,3-11 4 16,5-4-3-16,4-5 2 0,3-8-2 0,4-8 4 15,-1-7-4-15,-1-7 5 0,2 1-5 16,-2-5 5-16,-3 6-5 0,-8 7 4 0,-3 2-5 15,-11 10 3-15,-21 25-2 0,31-35 3 0,-31 35-4 16,0 0 2-16,0 0-1 0,0 0-2 0,0 0 2 16,0 0-6-16,0 0 2 0,0 0-4 0,-20 39-1 15,8-6 0-15,-8 8 3 0,-1 5-4 0,1 3 5 16,1 6-10-16,-1-8 0 16,6 3-11-16,4-12-3 0,8-1-15 0,0-7-4 15,15 2-25-15,-13-32-25 0,37 42-41 0,-37-42-52 16,60 21-76-16,-60-21-145 0,58-17-52 0,-3 22 208 15</inkml:trace>
  <inkml:trace contextRef="#ctx0" brushRef="#br3" timeOffset="129464.0666">9504 3202 1372 0,'0'0'147'0,"-39"7"-89"0,39-7-8 16,-52 18-3-16,52-18-5 0,-54 26-9 0,27-7-7 15,-3 1-9-15,3 6 2 0,2 4-2 0,1 4 6 16,-1 1-2-16,2 5 6 0,0 1-7 0,3 3 4 16,4-2-8-16,2 0 1 0,4 1-8 15,4-6 3-15,5-7-8 0,2-6 3 0,-1-24-6 16,16 30 0-16,-16-30-3 0,27 14 0 0,-27-14 0 16,35 0 1-16,-35 0 1 0,43-19 0 0,-18-1 2 15,1-6-2-15,4-7 4 0,0-10-5 0,0 3 4 16,-1-2-5-16,-3 3 4 0,-1 2-3 0,-4 2 4 15,-5 1-3-15,-3 2 2 0,-3 6-3 16,-10 26 3-16,15-42-3 0,-15 42 2 16,0 0-4-16,0 0 0 0,0 0-2 0,0 0-1 15,0 0 0-15,0 0 0 0,0 0 1 0,-2 53-3 16,-5-13 4-16,-4 11-8 0,-1-2 1 0,1 3-11 16,-1 0 3-16,6 1-19 0,-1-7 2 0,13 3-20 15,-5-15-11-15,19 10-4 0,-20-44-40 0,44 56 19 16,-44-56-36-16,66 34-4 0,-36-34-18 15,26 7-77-15,-10-7-113 0,-3-27-60 0,31 24 343 16</inkml:trace>
  <inkml:trace contextRef="#ctx0" brushRef="#br3" timeOffset="129964.1787">10125 3411 1498 0,'-24'6'75'16,"-12"-8"-48"-16,36 2-2 0,-48 2 1 0,48-2-3 15,-42 9-3-15,42-9-1 0,-43 28-2 0,43-28 6 16,-37 44-2-16,21-14 3 0,-2 3-6 0,3 8 4 16,0 3-5-16,7 0 4 0,-1-6-8 0,3 3-1 15,5-11-10-15,4-4 1 0,-3-26-5 0,18 39-14 16,-18-39 14-16,26 19-13 0,-26-19 14 16,32 9 5-16,-32-9-3 0,34-12 15 0,-34 12-13 15,42-35 11-15,-19 8-10 0,2-6-6 16,2-2 6-16,-1-4-6 0,-1 0 5 0,-2 2-5 15,-2 4 5-15,-3-1-5 0,-2 3 3 0,-2-1-6 16,0 4-2-16,-1-1-8 0,-13 29 0 0,23-40-3 16,-23 40 3-16,0 0 2 0,0 0 3 0,0 0 2 15,0 0 2-15,10 25 3 0,-15 12 0 16,-4 8 5-16,-3 12-5 0,-6 6 7 0,-1 11-7 16,-3 7-4-16,-2 9 21 0,1 5-14 0,-4 0 18 15,2 0 1-15,-1-8-11 0,1-8 10 0,0-7-8 16,6-5 12-16,1-12-9 0,4-10 4 0,3-8-9 15,2-7-1-15,9-30-4 0,-9 34 8 0,9-34 1 16,0 0 7-16,0 0-3 0,0 0-4 16,0 0-2-16,-10-30-6 0,12 2 2 15,-2-9-6-15,1-11 4 0,5-1-6 0,1-2 7 16,2-2-7-16,-1-2 7 0,3-6-7 0,-2 1 4 31,2-5-7-31,1-6 1 0,4-1-11 0,3 1-13 16,1 3 14-16,5 13-22 0,-4 8 18 0,4 15-14 15,-6 7-8-15,-19 25-24 0,34-30-40 0,-4 41-74 16,-30-11-130-16,0 0-244 0,44-11 23 16,-44 11 410-16</inkml:trace>
  <inkml:trace contextRef="#ctx0" brushRef="#br3" timeOffset="130354.815">10572 3711 1447 0,'-32'2'254'0,"32"-2"-182"15,-37 23-29-15,37-23-6 0,0 0-11 0,0 0-12 16,0 0-9-16,0 0-4 0,0 0 7 0,40-4 6 16,-13-5 5-16,7-7-2 0,5-5 0 0,1-5-11 15,5-2 1-15,-1-2-6 0,-2-2 2 16,3 2-2-16,-6-2 3 0,-6 4-5 0,-3 2 4 15,-30 26-3-15,39-44 3 0,-39 44-1 16,18-39 2-16,-18 39 0 0,-4-34 0 0,4 34-1 16,-23-29 1-16,23 29-4 0,-42-23 2 0,15 16 0 15,-1 7-1-15,0 3 2 0,-2 9-4 0,-2 6 4 16,2 7-1-16,1 6 5 0,1 6-1 0,3 7-6 16,2 4 0-16,2 5 0 0,5 3 0 15,4-1 0-15,4-2 0 0,7-2 0 0,2-7 0 16,5 0 0-16,6-9 0 0,6-2 0 0,7-6 0 15,7-8 0-15,5-3 0 0,7-11 0 0,11-1-27 16,2-18-50-16,15 9-51 0,-15-39-124 0,30 17-372 16,-18-10 20-16,0-7 270 0</inkml:trace>
  <inkml:trace contextRef="#ctx0" brushRef="#br3" timeOffset="131256.9977">3284 4581 606 0,'0'0'45'16,"0"0"-18"-16,0 0 0 0,0 0 6 16,0 0 3-16,0 0-2 0,0 0-14 15,0 0-7-15,0 0-8 0,0 0 10 0,0 0 16 0,0 0 20 16,0 0 15-16,0 0 1 0,0 0-11 0,37 12-6 15,-37-12-9-15,35 13-2 0,-35-13-5 16,46 14-2-16,-17-11-4 0,8 4-2 0,5-3-6 0,10 3-2 16,3-7-4-16,10 0-4 0,10-4-2 0,6 1-2 15,9-4-1-15,6 1-1 0,10-4 1 16,2-1 1-16,9 1 3 0,7-3-1 0,6 1 5 16,8 1-2-1,0-1 4-15,5 3-1 0,4-3 5 16,4 1-3-16,1-1 1 0,9 3-2 0,-5-1 1 15,2 1-1-15,5-2 4 0,0 4 0 0,0-1 0 16,3 2-1-16,-1-1-4 0,-1 2 0 0,5-2-2 16,3 2-3-16,1-6 2 0,6 4-4 0,0-2 1 15,3-1-4-15,-1-3 1 0,5 3-3 0,-4-1 0 16,-3-1 0-16,0 3 1 0,-2 0-3 0,0 2 3 16,-3 2-2-16,-2 3-1 0,-15 2 4 0,-1 0-2 15,-5 4 0-15,-11 1 0 0,-4 2-2 0,-14 0 0 16,-10 5 1-16,-8-1-2 0,-10 1 2 0,-11 2-1 15,-5-3 1-15,-14 3-2 0,-9-3 2 0,-11-1-2 16,-8-1 1-16,-8-2 0 0,-28-7-1 0,35 12-4 16,-35-12-3-16,0 0-5 0,0 0-7 0,0 0-21 15,0 0-46-15,0 0-99 0,-40-5-186 0,40 5-181 16,-46-5 35-16,-1-16 494 0</inkml:trace>
  <inkml:trace contextRef="#ctx0" brushRef="#br3" timeOffset="132104.3587">2574 2869 512 0,'0'0'34'0,"31"18"-5"0,-31-18 6 0,54 12 5 16,-24-5 14-16,5 0 3 0,1-2 1 16,6 2-2-16,1-7-3 0,10 4-5 0,0-9 1 15,11 5 1-15,-2-9-15 0,12 4 14 0,-3-6-24 0,12 6 11 16,-1-8-2-16,8 8-1 0,-7-7 0 0,13 8-2 16,-4-3-3-16,5 4-6 0,1-1-4 0,3 6-3 15,-2-4-4-15,2 6 0 0,0-3-1 0,7 3 1 16,-4-2 1-16,6 3 3 0,-2-5 3 15,4 2 2-15,1-6 2 0,2 1-1 0,4-4-1 16,5 0-4-16,1-6 1 0,8 4-7 0,0-5 1 16,-2 0-4-16,6-3 1 0,-5-1-3 0,-1-3 2 0,2 2-5 15,-3 1 2-15,-8 0-4 0,2 2 1 0,-9 2-2 16,-7 0 3-16,-2 5-2 0,-10 1 1 0,-8 2 0 16,-10 5-1-16,-9 2-1 0,-8 3-1 15,-10 3-3-15,-9 2-7 0,-10 0-4 0,-5 1-8 16,-27-10-4-16,28 21-7 0,-28-21-5 15,0 0-15-15,2 28-18 0,-2-28-41 0,0 0-61 16,-11 41-101 0,11-41-192-16,0 0 97 0,-17 33 371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24:22.88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8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2:26:05.974"/>
    </inkml:context>
    <inkml:brush xml:id="br3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613 9088 294 0,'0'0'52'16,"0"0"-18"-16,0 0-11 0,0 0-4 0,0 0-7 16,0 0-3-16,0 0-5 0,0 0 0 0,0 0-1 15,0 0-1-15,0 0 0 0,0 0-2 0,28-18 1 16,-28 18-1-16,0 0 0 0,0 0 2 0,0 0-2 16,29 7 1-16,-29-7 0 0,0 0 1 0,0 0 7 15,33 2 8-15,-33-2 8 0,0 0 4 0,38-9-3 16,-38 9-2-16,33-9-7 0,-33 9-1 0,39-8-4 15,-39 8-3 1,44-7-1-16,-19 3-2 0,-25 4-3 16,52-3-1-16,-24 1-2 0,4 2 1 0,1-2-1 15,3 2 0-15,1 0-1 0,4 0 0 0,0-2-1 16,1 1 1-16,2 1-1 0,4-2 1 0,0 0 1 16,2 0 0-16,1-1 1 0,0 1-1 0,6-2 0 0,-4 1 1 15,4 1-2-15,1 0 2 0,1 1 0 0,3-1 5 16,1 0 7-16,3 2 6 0,-1-2 0 0,3 2-4 15,-3 2-8-15,4-2-5 0,0 4-2 16,0-3 0-16,6 3 0 0,-3-2 0 0,5 1 1 16,1 1-1-16,-1-3-1 0,5 1 1 0,-1 0 0 15,6 0 0-15,-2-2 1 0,6 0-2 0,-3-2 3 0,1 0-1 16,6-1 1-16,-3 1 4 0,6-3 3 0,3 3 8 16,-7-2 0-16,7 3 2 0,-2-1-4 0,3 0-6 15,1 0 0-15,0 2-3 0,3 0 0 16,0 0-1-16,4 0-2 0,4 2-1 15,-3-2-1-15,3 2-1 0,1 1 1 0,0 1 0 16,3-1 0-16,1 4 0 0,1-3-2 0,4 3 1 16,0-2 1-16,0 2 0 0,6-1 0 0,-5 1 1 15,5 0-1-15,3 0 1 0,-4-2-2 0,4 2 0 16,1-2 0-16,1-1 2 0,1-1-1 0,1-1 1 16,3 0 0-16,1 0-1 0,4-4 3 15,-1 0 6-15,6-1 6 0,3 1 5 0,-1-3-1 16,7-1-4-16,-4 1-5 0,2 0-2 0,4 1 1 15,1 1-1-15,0-3 0 0,7 3-2 0,-3-1 0 16,1 1-3-16,-1-1 1 0,4 1-2 0,-5 1-2 16,1 2 0-16,3-2 2 0,-5 2 0 15,3 0 0-15,1 0 0 0,-1 0-2 16,-3 2 0-16,3 0 1 0,-3 0 0 0,5-2-1 16,1 0 1-16,0-2-1 0,-2 0-1 0,6-3 3 15,-1 0-1-15,2-1 0 0,6-1 1 0,-4-2-1 16,4-3 0-16,-2 0 3 0,5-4-1 0,-3 4 3 15,-1-3-1-15,6 1 2 0,-3 4-2 0,3-4 2 16,5 3-4-16,-2-3 2 0,3 2-2 0,2-2-1 16,1 3 0-16,-5 4-1 0,-1 0-1 15,1 2 2-15,-6 1-1 0,0 1 3 0,0 1-1 16,-1 0 0-16,-4-1 1 0,-2 3-2 16,2-2 0-16,-4 2 2 0,-2 0-1 0,1 0 0 15,-2 0-1-15,0-2 0 0,1 2 1 0,-6 0 1 16,1 2-1-16,-2 0 0 0,1-2-1 0,-1 0 1 15,3-2 0-15,-5 0 1 0,-1 0 0 0,-2-3-1 16,2 2-1-16,-2-3 0 0,4-1 1 16,-4 2-1-16,-1-2 1 0,-3 3 0 0,3-3-2 15,-4 4 3-15,1-1-2 0,-1 1 2 0,-2-1 0 16,-5 2-1-16,3-1 0 0,-1 1 0 0,-2 0-1 16,-4 1 0-16,-4 1-1 0,-2-2 0 0,-3 0-1 15,-5-1 2-15,0-1-1 0,-5 1 0 0,-4-3-1 16,-1-1 0-16,-5 0-1 15,0 0 1-15,-1 0-1 0,-6-2 0 0,1 2 1 16,-2-2 1-16,-1 2-3 0,-3 0 2 0,-3 0-1 16,-2 2-5-16,-5 1-7 0,0 6-13 0,-6-4-14 15,1 11-22-15,-11-7-24 0,5 12-38 0,-19-9-74 16,-4-1-165-16,9 15 47 0,-23-20 214 0</inkml:trace>
  <inkml:trace contextRef="#ctx0" brushRef="#br1" timeOffset="10248.4897">17590 675 120 0,'0'0'52'0,"0"0"-4"0,25 10-3 15,-25-10-4-15,0 0-1 0,0 0-2 0,29 12-8 16,-29-12-6-16,0 0-6 0,0 0-6 0,28 20-2 15,-28-20-2-15,0 0-3 0,0 0-1 16,30 28-2-16,-30-28 0 0,0 0 0 0,27 21 1 16,-27-21 4-16,0 0 4 0,26 21 0 15,-26-21 1-15,0 0-4 0,30 25-1 0,-30-25 1 16,0 0 1-16,30 26 1 0,-30-26 1 0,0 0-2 16,34 29-2-16,-34-29 0 0,27 17-2 0,-27-17 1 15,26 18 0-15,-26-18-1 0,28 16 2 0,-28-16-2 16,32 15 1-16,-32-15-2 0,34 22 0 0,-34-22-2 15,35 26 0-15,-35-26 0 0,36 28 0 16,-36-28-2-16,33 32 2 0,-33-32 7 0,34 37-8 16,-34-37 8-16,36 40-7 0,-36-40-1 0,31 46 1 15,-31-46-1-15,34 46-5 0,-34-46 5 16,35 44-3-16,-35-44 3 0,36 48 3 0,-36-48-3 16,35 45 2-16,-13-20-1 0,-3-2 1 0,1 3 3 15,-1 2 7-15,0-3 1 0,3 2 5 0,-3-1-8 16,1 0-1-16,1 3-5 0,-3 1 1 15,5-1-4-15,-2 3 3 0,0 0-4 0,0 3 2 16,-1-5-2-16,1 2 2 0,-1 1-3 0,1 1 2 16,-5 1-2-16,2 2 3 0,-4 0 8 0,2 0-8 15,0 3 9-15,-2-1-17 0,-2 2 6 0,1 1-5 16,1 0 3-16,-2 2 4 0,2-3-2 0,-1 4 5 16,-1-2 4-16,1-3 8 0,-1 1-4 15,0 1 4-15,1-3-10 0,-1 3 0 16,2 2-6-16,0-2 4 0,1 1-4 0,-1-1 7 15,-2-2-3-15,1 1 3 0,-1 1 6 0,-1-1-10 16,3 3 9-16,-4 0-24 0,3-2 10 0,-4 4-10 16,1-2 9-16,-1 0 5 0,2 3-6 0,-2-1 6 15,1 3-6-15,3 1 7 0,-5-1-8 0,5 2 8 16,-4-5-8-16,0 2 5 0,1-3-4 16,-1 1 5-16,0 0-6 0,0 1 6 0,0-1 11 15,1 0-11-15,1 0 12 0,-2 0-22 0,0-2 4 16,1 1-5-16,3 3 6 0,-1-2 5 0,0-2-6 15,-1 2 6-15,0 1-6 0,-1 1 6 0,1 1-7 16,-2 2 7-16,0-2-6 0,-2 3 7 16,-2-5-8-16,2 4 6 0,-2-2-5 0,1 3 4 15,1-1 10-15,-2-4-8 0,0 2 9 16,1 3-22-16,1-3 7 0,0 2-8 0,0 0 9 16,0-2 5-16,-2 2-6 0,1-1 6 0,-1-1-7 15,0 0 6-15,1 1-6 0,1-3 6 0,-2-3-6 16,2 6 6-16,-2-3-5 0,3 1 4 0,-1 1 9 15,-2-1-8-15,4 3 8 0,0 1-21 0,-2 3 7 16,3 0-5-16,-4-3 6 0,1 1 7 16,-2 0-7-16,-1 4 7 0,3-1-8 0,-4 2 8 15,1-5-7-15,1 5 6 0,-1-5-7 16,-1 0 7-16,-1-1 9 0,1 1-9 0,1 0 11 16,0 0-23-16,-1-2 5 0,2 2-4 0,1-2 6 15,-3 0 6-15,3-2-4 0,1 2 7 0,-2-1-6 16,4 1 7-16,0 0-7 0,0 2 8 0,-2 0-6 15,0-2 6-15,0 1-7 0,-2 0 3 16,2-1 9-16,-3 5-11 0,1-3 11 0,0 1-23 16,1 1 7-16,-3 0-7 0,1-1 6 0,-2 1 7 15,-1 3-8-15,1-2 9 0,0 2-8 0,0 2 7 16,-1-3-7-16,1-1 7 0,-2 0-8 0,-2 1 8 16,2-1 3-16,-1-1-3 0,-3 10 5 0,-1-2-22 15,-1 1 10-15,1-1-10 0,-2-8 8 16,0 6 11-16,-2 3-10 0,2-3 10 15,-2 4-9-15,0 2 7 0,0-3-8 0,-1 1 9 16,-1 0-9-16,1 0 9 0,-1 2 4 0,0-2-21 16,1 1 21-16,-3 1-22 0,1-2 10 0,-4-2 9 15,4 4-10-15,-1 0 8 0,-1-2-8 0,2 0 8 16,-1 0-9-16,-1-1 8 0,0-3-9 0,-2 3 8 16,0-2 10-16,0-1-22 0,-2-1 22 15,2 0-21-15,-1 2 5 0,-1-1 10 0,0-3-10 16,-1 2 8-16,1-2-8 0,-3 2 7 0,0 4-7 15,-1-5 7-15,-2 3-8 0,-1 2 8 0,-2-1 8 16,2 2-9-16,-3 2 9 0,1-2-23 0,-1 2 6 16,0 0-4-16,-1 0 4 0,3 0 10 15,-2-2-10-15,-1 4 10 0,4-4-9 0,-3 0 10 16,0-2-7-16,-1 1 9 0,1 5 3 16,0-8-5-16,-1 3 3 0,-1 3-24 0,4-8 11 15,-4 7-12-15,1-7 10 0,-1 1 9 0,0 4-10 16,-2 1 9-16,0 0-9 0,0 0 9 0,-1-1-9 15,-1-3 9-15,-1 1 3 0,-1 0-2 0,1 3 3 16,-2-2-21-16,0 2 10 0,-1-1-9 0,-1-4 11 16,4 1 6-16,-2 1-7 0,1 0 8 0,1-1-8 15,-1-1 8-15,1-2-7 16,0 0 7-16,3 0-8 0,-2-3 11 0,4-2 4 16,-2 3-7-16,4-3 9 0,-4 0-24 0,4 0 9 15,-3-2-7-15,3-4 8 0,0 6 5 0,-2-3-6 16,1 1 5-16,1-2-10 0,-4 0 4 0,4 2-8 15,-4 0 5-15,2 0-3 0,-6 1 6 0,4-1-2 16,-3 0 5-16,-2 3 10 0,3-3-7 16,-3 2 12-16,2 2-20 0,-4-4 6 0,0 0-4 15,0 0 3-15,0-2 6 0,2-1-8 0,1-6 1 16,4 2-29-16,-3-7-32 0,10 2-46 0,-7-2-96 16,-3-19-122-16,26 26 134 0,-25-36 193 0</inkml:trace>
  <inkml:trace contextRef="#ctx0" brushRef="#br1" timeOffset="12032.8285">17736 796 523 0,'0'0'64'0,"0"0"-10"0,0 0-2 15,0 0 1-15,0 0-5 0,0 0-7 0,0 0-12 16,0 0-9-16,0 0-8 0,0 0 0 0,0 0 3 16,-25-25 1-16,25 25 2 0,0 0 1 15,2-26-1-15,-2 26 0 0,0 0 1 0,8-33 1 16,-8 33 7-16,13-29-3 0,-13 29-3 15,12-28-7-15,-12 28-10 0,0 0-4 0,13-30 0 16,-13 30-1-16,0 0 1 0,0 0-3 0,0 0 0 16,0 0-2-16,0 0-2 0,0 0 1 0,0 0 1 15,0 0 1-15,0 0 3 0,0 0 1 0,26 0-1 16,-26 0 2-16,0 0-1 0,0 0 0 16,0 0 1-16,29 16-1 0,-29-16 0 0,0 0 1 15,0 0-1-15,33 11 1 0,-33-11 0 0,0 0 0 16,32 0-1-16,-32 0 1 0,0 0 0 0,35 0 0 15,-35 0 0-15,0 0-1 0,32 3 0 0,-32-3 1 16,0 0-1-16,30 7 0 0,-30-7-1 0,0 0 0 0,0 0 0 0,29 16 1 0,-29-16-2 16,0 0 2-16,0 0-1 0,0 0 2 31,23 25-1-31,-23-25 1 0,0 0-3 0,0 0-11 16,0 0-8-16,0 0-8 0,0 0-9 0,0 0-1 15,0 0-5-15,0 0-8 0,19 24-11 0,-19-24-4 16,0 0-3-16,0 0-10 0,0 0-24 0,0 0-54 15,0 0-104-15,0 0 193 0,0 0 69 0</inkml:trace>
  <inkml:trace contextRef="#ctx0" brushRef="#br1" timeOffset="12610.5793">18302 710 353 0,'0'0'58'0,"0"0"-19"0,0 0-21 0,2-25-13 16,-2 25-4-16,0 0 1 0,0 0 1 0,0 0 4 15,-2 32-1-15,2-32-2 0,-9 46-3 0,-1-18-6 16,-1 3 2-16,-3 3-2 0,0 3 3 0,0-2 5 16,0 2 6-16,1-2 6 0,-3-5 1 15,6 2-1-15,10-32-5 0,-16 41-8 0,16-41-20 0,-4 29-39 16,4-29-90-16,0 0-123 0,0 0 211 16</inkml:trace>
  <inkml:trace contextRef="#ctx0" brushRef="#br1" timeOffset="12797.9893">18577 951 251 0,'0'0'97'16,"-14"32"-50"-16,14-32-7 0,-20 40-14 0,20-40-5 16,-21 46-6-16,10-20-4 0,-3 1-5 0,4 1-2 15,-3 0-2-15,3 0-2 0,-1-3 0 0,11-25-1 16,-16 44-3-16,16-44-5 0,-5 35-18 15,5-35-30-15,0 0-78 0,17 43-99 16,-17-43 182-16</inkml:trace>
  <inkml:trace contextRef="#ctx0" brushRef="#br1" timeOffset="13022.1834">18781 1420 489 0,'0'0'11'0,"-8"37"-8"0,8-37-2 0,6 44 0 16,-4-20 10-16,-1 1 5 0,-1 3 3 0,-1-2 2 15,-3 3-10-15,2 2-4 0,-3-2-4 0,3 0 0 16,-1 0-1-16,1-3-1 0,2 0-2 0,0-26 0 16,5 41-10-16,-5-41-15 0,14 33-29 0,-14-33-67 15,0 0-69-15,50 39 0 0,-50-39 191 0</inkml:trace>
  <inkml:trace contextRef="#ctx0" brushRef="#br1" timeOffset="13229.4657">19296 2084 519 0,'3'24'43'16,"-3"-24"-12"-16,16 37-3 0,-16-37-11 0,20 49 1 15,-11-24-3-15,0 3-5 0,-4-1 1 0,-2-1-5 16,1 4-3-16,-4 2-2 0,-2-2 1 0,0 3-1 15,-1 1 1-15,-2 1-2 0,-1-2 2 0,3 1-3 16,-3-1 3-16,1-3-3 0,2 2 2 0,1-6-7 16,2 1-12-16,0-27-27 0,5 42-59 15,-5-42-95-15,25 39-85 0,-25-39 231 0</inkml:trace>
  <inkml:trace contextRef="#ctx0" brushRef="#br1" timeOffset="13416.8134">19687 3146 547 0,'-3'29'26'0,"1"1"-5"15,-2 6 8-15,1-3 7 0,-2 2 3 16,-2 1-11-16,-1-1-14 0,1 0-9 0,-2 2-2 16,2-4-4-16,0 4 1 0,2-3-8 0,0-2-10 15,5-2-25-15,0-6-28 0,0-24-56 0,14 46-61 16,-14-46-64-16,21 30 213 0</inkml:trace>
  <inkml:trace contextRef="#ctx0" brushRef="#br1" timeOffset="13588.6373">19951 4282 539 0,'6'35'170'15,"-12"2"-139"-15,-3-2-7 0,6 2-15 0,-1-2-9 16,-1 0 1-16,3-1-3 0,-1-2-4 0,1 5-21 16,0-6-27-16,0 3-72 0,4 8-118 0,-2-42-27 15,2 67 228-15</inkml:trace>
  <inkml:trace contextRef="#ctx0" brushRef="#br1" timeOffset="13822.876">20213 5634 868 0,'-16'46'73'15,"-7"-4"-18"-15,2 2-19 0,-4 2-24 0,2 0-16 16,-3-4 9-16,1 4 0 0,2-2-6 0,2-2-1 15,3 6-26-15,2-13-20 0,5 7-51 0,-1-12-59 16,12-30-192-16,2 55 18 0,-2-55 301 16</inkml:trace>
  <inkml:trace contextRef="#ctx0" brushRef="#br1" timeOffset="14010.234">20178 6846 1011 0,'-2'39'38'0,"-14"-2"-36"15,4-2 1-15,1 5-9 0,1-4 4 0,1 4-6 16,0-5-3-16,2 8-29 0,-7-6-20 0,6 7-32 16,-4-6-27-16,3 3-55 0,6 12-113 0,-19-27 33 15,30 25 254-15</inkml:trace>
  <inkml:trace contextRef="#ctx0" brushRef="#br1" timeOffset="14228.8589">20305 8132 764 0,'-33'49'149'15,"8"-7"-126"-15,0 2-12 0,-1 2-11 0,-3 1 5 16,-1 5 3-16,0-3-7 0,0 4 6 0,-2-2-23 16,0 0-3-16,6-2-22 0,1 0-23 15,0-6-34-15,4-8-140 0,12 16-79 0,-19-26 143 16</inkml:trace>
  <inkml:trace contextRef="#ctx0" brushRef="#br1" timeOffset="14463.0976">20157 9459 1136 0,'-16'32'0'0,"2"-2"-15"15,1 4 12-15,-3 1 2 0,0 0-3 0,0 2 6 16,-5 5-6-16,0-1 1 0,-2 8-17 0,-2-3 0 15,0 3-15-15,0-3 5 0,4 2-12 0,-5-6-1 16,6 4-12-16,-6-8-6 0,8 3-4 16,-2-6-7-16,6-1-6 0,2-3-41 0,12-31-39 15,-14 62-80-15,14-62 167 0</inkml:trace>
  <inkml:trace contextRef="#ctx0" brushRef="#br1" timeOffset="14681.7273">20018 10506 1131 0,'-17'35'59'0,"-13"-2"-33"16,3 10-7-16,-3 1-10 0,-2 8 7 0,-5-2-7 16,-2 6 6-16,-7 2-18 0,-2 2 7 0,0 5-14 15,-3 0 11-15,-2 1 2 0,0-6-37 0,5 3 8 16,-5-8-49-16,17 6-29 15,-8-15-16-15,16 5-60 0,-1-2-95 0,-6-24-60 0,30 23 206 16</inkml:trace>
  <inkml:trace contextRef="#ctx0" brushRef="#br1" timeOffset="14900.4619">19693 11684 957 0,'-30'47'205'16,"-1"-11"-180"-16,0 4-15 0,-1 4-11 0,-4 4 7 16,-3 3-4-16,-1 2 10 0,-7 5 6 0,1 2-29 15,-3 1 22-15,-4 3-29 0,3-8 10 16,-3 6 9-16,2-2-17 0,1-4-1 16,4 6-25-16,0-11-6 0,11 5-24 0,-6-10-9 15,14 0-14-15,-6-13-14 0,11 2-23 0,3-5-69 16,-8-21-84-16,33 23 175 0</inkml:trace>
  <inkml:trace contextRef="#ctx0" brushRef="#br1" timeOffset="15103.4273">19230 12845 1151 0,'-30'42'56'16,"-12"0"-18"-16,3 9-3 0,-11 6 12 0,4 8-30 15,-12 0 7-15,-1 11-33 0,-8-2 3 0,-6 5 9 16,-1 5-15-16,-7-3 11 0,3 6-25 16,-6-8-1-16,8 4-18 0,-5-11-34 0,12 7-13 15,-2-17-47-15,16 5-32 0,0-13-88 0,0-20-103 16,30 19 220-16</inkml:trace>
  <inkml:trace contextRef="#ctx0" brushRef="#br1" timeOffset="15306.5261">18115 14518 1261 0,'-57'63'18'0,"-3"-1"-17"0,0-1 5 0,3 3-1 15,-3-3-13-15,5 3 10 0,-7-8-36 0,10 6-20 16,-4-16-40-16,17 6-66 0,-7-13-120 15,1-21-127-15,33 14 152 0,-23-41 255 0</inkml:trace>
  <inkml:trace contextRef="#ctx0" brushRef="#br1" timeOffset="20307.8596">11184 8866 120 0,'0'0'34'16,"25"-19"-16"-16,-25 19-9 0,0 0-7 0,0 0-1 15,0 0-2-15,0 0 2 0,0 0-1 0,0 0 0 16,0 0 0-16,0 0 0 0,0 0 1 0,0 0-1 15,25-7 5-15,-25 7 22 16,0 0 24-16,0 0 16 0,0 0 6 0,0 0-22 16,0 0-18-16,0 0-15 0,0 0-2 0,0 0 1 15,0 0 1-15,0 0-2 0,0 0-4 0,0 0-1 16,0 0-4-16,0 0-2 0,0 0-3 0,-27 0-1 16,27 0 2-16,0 0 1 0,0 0 1 0,0 0 1 15,-28 19-1-15,28-19-1 0,0 0-2 0,-30 21-1 16,30-21-1-16,-25 18 0 0,25-18 0 15,-30 21 2-15,30-21-1 0,-30 23 0 0,30-23 1 16,-28 24 2-16,28-24 3 0,-23 25 4 0,23-25 0 16,0 0 1-16,-22 30-4 0,22-30-2 15,0 0-3-15,0 0 0 0,-3 25-1 0,3-25 0 16,0 0 0-16,0 0 2 0,25 15 1 0,-25-15 1 16,0 0 2-16,35 0-1 0,-35 0 2 0,34-5 1 15,-34 5 0-15,37-10-1 0,-37 10 0 16,39-14-2-16,-39 14-2 0,39-18-2 0,-39 18 0 15,35-19-2-15,-35 19 2 0,27-15-2 0,-27 15 1 16,0 0-1-16,25-17 1 0,-25 17 1 0,0 0 3 16,0 0 3-16,0 0 0 0,0 0-2 0,0 0-3 15,0 0-2-15,-25-13-2 0,25 13 0 0,0 0 0 16,-36 4-1-16,36-4 2 0,-33 7-1 16,33-7 0-16,-34 9 1 0,34-9 1 15,-35 14 1-15,35-14 1 0,-34 14 4 0,34-14 1 16,-30 19 5-16,30-19-2 0,-27 20 2 0,27-20-3 15,0 0 0-15,-28 30-4 0,28-30-2 0,0 0-3 16,-11 26 0-16,11-26-2 0,0 0 0 0,0 0 1 16,16 27 0-16,-16-27 1 0,0 0 2 0,25 10 6 15,-25-10 7-15,25-3 4 0,-25 3 2 16,32-7-2-16,-32 7-5 0,35-13-3 0,-35 13-4 16,36-16-3-16,-36 16-3 0,32-17-1 0,-32 17-1 15,30-16 2-15,-30 16-3 0,0 0 1 0,30-23-1 16,-30 23 1-16,0 0 0 0,0 0 2 0,0 0 1 15,9-28-1-15,-9 28 0 0,0 0-1 16,0 0-1-16,-29-16 1 0,29 16-2 0,-26-4 0 16,26 4 1-16,-32 4-1 0,32-4 1 15,-34 4 0-15,34-4 1 0,-35 3-2 0,35-3 2 16,-36 9-2-16,36-9 3 0,-32 9 1 0,32-9 2 16,-28 14-2-16,28-14 1 0,-25 21-3 0,25-21 1 15,-21 30-4-15,21-30 4 0,-16 33-4 0,16-33 2 16,-7 28-3-16,7-28 3 0,0 0-3 0,12 30 2 15,-12-30 1-15,0 0 3 0,38 4 6 16,-38-4 8-16,32-16 10 0,-32 16 2 0,35-26 5 16,-35 26-6-16,37-34-1 0,-37 34-6 0,32-33-1 15,-32 33-5-15,23-32 0 0,-23 32-4 16,11-25 2-16,-11 25 0 0,0 0-1 0,0 0-2 16,0 0-2-16,-9-24-5 0,9 24-3 0,0 0-1 15,0 0-1-15,-29-2 0 0,29 2 0 0,0 0-1 16,0 0-1-16,-26 7 1 0,26-7-15 15,0 0-19-15,0 0-45 0,0 0-49 0,0 0-123 16,-5 28-209-16,5-28 41 0,0 0 317 0</inkml:trace>
  <inkml:trace contextRef="#ctx0" brushRef="#br1" timeOffset="21166.983">11176 9873 45 0,'0'0'37'16,"0"0"16"-16,26-3 3 0,-26 3 10 0,0 0-13 16,0 0-14-16,0 0-2 0,0 0 0 15,0 0-5-15,0 0-6 0,23-28-12 0,-23 28-7 16,0 0-2-16,0 0-4 0,0 0 0 0,20-29-1 15,-20 29 0-15,0 0 0 0,0 0 0 0,0 0 1 16,0 0-2-16,23-24 0 0,-23 24-3 16,0 0-4-16,0 0-3 0,0 0-1 0,23-27 0 15,-23 27 1-15,0 0 3 0,21-28 1 0,-21 28 1 16,0 0 3-16,0 0 0 0,30-30-1 16,-30 30-1-16,0 0-2 0,0 0 0 0,0 0 2 15,27-16 2-15,-27 16 0 0,0 0 1 0,0 0-2 16,0 0-1-16,0 0 0 0,0 0-4 0,0 0-30 15,0 0-61-15,17 30-95 0,-17-30 166 0</inkml:trace>
  <inkml:trace contextRef="#ctx0" brushRef="#br1" timeOffset="21787.2708">11360 9868 268 0,'0'0'90'16,"25"-5"-42"-16,-25 5-7 0,0 0-1 0,0 0 2 15,17-32 1-15,-17 32-3 0,0 0-4 0,16-25 1 16,-16 25 7-16,0 0 4 0,9-26 7 0,-9 26-1 15,0 0-3-15,7-32-4 0,-7 32-1 0,0 0-1 16,-7-38 5-16,7 38-1 0,-9-29-1 0,9 29-6 16,-12-33-3-16,12 33-7 0,-16-35-2 0,16 35-10 15,-23-32-3-15,23 32-9 0,-28-26 0 0,28 26-2 0,-29-25 6 16,29 25-1-16,-26-18-1 0,26 18-3 16,-25-8-4-16,25 8-2 0,0 0 2 15,-30-2-1-15,30 2-1 0,0 0 1 0,-32 16-4 16,32-16 4-16,-25 28-3 0,25-28 4 0,-28 42-1 15,14-14 6-15,-4 6-3 0,4 4 6 0,-2 6-3 0,0 6 7 16,-2 4-6-16,2 6 11 0,-2 2-10 0,6 8 9 16,-4-1-14-16,5 5 10 0,-1-2 5 0,3-1-28 15,2-3 25-15,4 3-28 0,4-1 6 16,3-3 8-16,3-3-9 0,0-6 9 0,0-7-12 16,0-9-11-16,6 2-21 0,-6-7-4 0,10 9-19 15,-9-13 4-15,11 10-34 0,-19-43-29 0,18 54-33 16,-18-54-37-16,9 35-33 0,-9-35-74 0,0 0 14 15,16 46 286-15</inkml:trace>
  <inkml:trace contextRef="#ctx0" brushRef="#br1" timeOffset="22041.022">10655 10328 1090 0,'-37'-7'85'0,"37"7"0"0,-48 0-20 32,48 0-11-32,-32 1-2 0,32-1-4 15,0 0-12-15,0 0-13 0,0 0-12 0,0 0-5 16,0 0 5-16,0 0 7 0,41-10-14 0,-11 5 20 16,5-6-22-16,8-7 10 0,10 3-1 0,9-7-7 0,5 0 0 15,6-1-5-15,-2 2-8 0,-6-4-21 0,8 16-49 16,-18-12-36-16,14 24-36 0,-28-17-50 0,12 21-103 15,-7 9-141-15,-46-16 136 16,62 34 309-16</inkml:trace>
  <inkml:trace contextRef="#ctx0" brushRef="#br1" timeOffset="24014.169">11829 10585 808 0,'0'0'50'16,"2"-28"-30"-16,-2 28-8 0,0 0 0 0,-7-35 7 16,7 35 6-16,0 0 4 0,-13-27-5 0,13 27-1 15,0 0-6-15,-33-19 3 0,33 19 1 0,-29-4 9 16,29 4 2-16,-33 4 3 0,33-4 6 15,-37 7-1-15,37-7 4 0,-36 16-3 0,36-16-3 16,-37 28-8-16,37-28-4 0,-34 26-12 16,34-26-4-16,-26 32-9 0,26-32 2 0,-18 32-5 15,18-32 4-15,-9 30-4 0,9-30 3 0,6 38-3 16,-6-38 3-16,15 37-3 0,-15-37 3 0,25 39-3 16,-25-39 3-16,34 30-3 0,-34-30 3 0,41 21-2 15,-41-21 1-15,49 4 2 0,-22-6-1 0,1-7 3 16,0 2-1-16,-28 7 1 0,45-26-1 15,-45 26 1-15,28-34-3 0,-28 34 2 0,18-35-3 16,-18 35 3-16,7-37-3 0,-7 37 2 16,-7-37-2-16,7 37 2 0,-21-34-5 0,21 34-4 15,-32-28-8-15,32 28-6 0,-41-17-6 0,41 17 5 16,-44-9 0-16,44 9-5 0,-43 2-3 0,43-2-15 16,-34 1-10-16,34-1-17 0,-24 0-23 0,24 0-62 15,0 0-64-15,0 0-171 0,0 0 113 16,3-37 279-16</inkml:trace>
  <inkml:trace contextRef="#ctx0" brushRef="#br1" timeOffset="24342.1975">12330 10481 562 0,'0'0'59'0,"11"-37"-6"0,-11 37 16 0,9-35-2 16,-9 35 10-16,9-30 1 0,-9 30-22 0,3-28 3 15,-3 28-11-15,0 0 4 0,-7-32 10 16,7 32 2-16,0 0-8 0,0 0-11 0,-26-4-14 16,26 4-10-16,0 0-6 0,-36 22-21 0,36-22 15 15,-37 37-13-15,14-13 14 0,0 4 5 0,0 6-5 16,2-2 2-16,-1 1-8 0,6-1 1 15,2-2-6-15,7-2 4 0,4 0-5 0,3-3 3 16,5-1-4-16,4-1 3 0,-9-23-3 0,30 41 0 16,-30-41-17-16,42 24-15 0,-11-10-35 15,-31-14-34-15,60 8-41 0,-60-8-54 0,51-29-244 16,-3 31 33-16,-20-30 316 0</inkml:trace>
  <inkml:trace contextRef="#ctx0" brushRef="#br1" timeOffset="24717.1225">12789 10358 704 0,'0'0'114'16,"-23"35"-30"-16,23-35 2 0,-19 51-21 0,3-25 7 16,10 11-1-16,-8-7-10 0,7 11-1 0,-7-11-12 15,10 5 0-15,-5-10-14 0,9-25-3 0,-3 38-10 16,3-38-7-16,0 0-5 0,0 0-3 15,32 23 0-15,-32-23 2 0,26 4-2 0,-26-4-2 16,41-14 4-16,-14 1 1 0,1-9 3 0,4-5-4 16,-2-3 1-16,2-3-9 0,0-1 4 0,0 1-6 15,-2 1 5-15,-2 6-6 0,-3 3 6 0,-25 23-4 16,35-34 2-16,-35 34-2 0,0 0 1 0,0 0-1 16,0 0-2-16,0 0 2 0,0 0-1 15,0 0 3-15,4 44-3 0,-11-12 4 16,-6 5-7-16,1 0 8 0,-2 4-7 0,0-1 5 15,-1 1-3-15,3-6 3 0,0 4-4 0,3-8 5 16,7-1-15-16,2-30-2 0,4 42-11 0,-4-42-5 16,0 0-7-16,30 13-35 0,-2-10-10 0,-28-3-17 15,53-19-43-15,-28-8-45 0,7-15-206 0,16 21-4 16,-25-32 312-16</inkml:trace>
  <inkml:trace contextRef="#ctx0" brushRef="#br1" timeOffset="25013.9228">13487 10291 1007 0,'-25'12'73'0,"25"-12"-15"15,-39 35 5-15,39-35-12 0,-42 39 15 16,26-12-22-16,16-27 2 0,-34 36-9 0,34-36-15 16,-18 25-9-16,18-25-9 0,0 0-2 0,0 0-1 15,18 27 2-15,-18-27 0 0,34 3 1 0,-34-3 3 16,49-3 2-16,-19-1 1 0,4-1-2 0,0-1-2 15,1 1-5-15,0 0 1 0,-1 3-2 0,0 2-2 16,-2 5 1-16,-32-5-1 0,42 22 0 0,-42-22 0 16,14 47 0-16,-15-19-6 15,-8 11 6-15,-5 2-8 0,-6 3 8 0,-3 3-7 16,-5 1 9-16,-4 1-6 0,0-3 9 0,-3 5-7 16,3-7 6-16,2-4-8 0,1-8-3 0,10-4-22 15,19-28-27-15,-18 28-81 0,18-28-99 0,0 0-223 16,0 0-2-16,-4-56 376 0</inkml:trace>
  <inkml:trace contextRef="#ctx0" brushRef="#br1" timeOffset="25622.9153">10655 11421 402 0,'0'0'70'0,"-35"16"-10"0,35-16 9 16,-47 36-2-16,21-15 7 0,3 12 25 0,-9-1-2 15,5 12-7-15,-6 0-23 0,4 12-8 0,-2-6-3 16,6 11 4-16,-2-6-23 0,8 3-2 0,-3-2-19 16,10-3 1-16,0-2 2 0,6-5-32 15,8-7 27-15,7-4-32 0,7-12 14 0,-16-23-7 16,46 37-25-16,-19-34-23 0,13 10-47 16,-8-24-40-16,18 11-82 0,1 2-172 0,-12-25 14 15,25 28 386-15</inkml:trace>
  <inkml:trace contextRef="#ctx0" brushRef="#br1" timeOffset="25941.7727">11158 11714 662 0,'0'0'137'16,"-25"-34"-64"-16,25 34-10 0,-28-21-4 0,28 21-1 15,-32-3 1-15,32 3-9 0,-36 17-6 0,36-17 2 16,-40 43-6-16,20-8 4 0,-5-7-11 0,6 11-1 16,-2-2-15-16,3 1 2 15,2-1-13-15,5 2 5 0,3-5-11 0,4-6 4 0,4 0-7 0,0-28 3 0,12 41 14 16,-12-41-20-16,29 24 1 0,-29-24-39 15,44 13-36-15,-44-13-32 0,57-2-50 0,-57 2-52 16,58-41-161-16,-8 38-14 0,-24-34 309 0</inkml:trace>
  <inkml:trace contextRef="#ctx0" brushRef="#br1" timeOffset="26578.1177">11496 11714 942 0,'0'0'46'0,"-28"33"-27"0,28-33 3 0,-28 43 4 16,15-17 9-16,-3-1-7 0,6 1-2 0,-3 2-13 16,3 0 0-16,2-1-6 0,1-1 5 15,7-26-2-15,-7 46 2 0,7-46-7 16,2 41 0-16,-2-41 12 0,9 30-15 0,-9-30 17 16,0 0-17-16,0 0 1 0,0 0 6 0,0 0-8 15,0 0 26-15,0 0-15 0,30-29 13 0,-25 5-4 16,4-3-10-16,-2-4 2 0,2-5-7 0,4-1 3 15,-3-1-7-15,1-1 4 0,-1 2-8 0,1 2 6 16,0-4-6-16,-3 5 5 0,1 1-5 16,0 0 5-16,-2 8-5 0,-7 25 4 0,18-41-3 15,-18 41 1-15,0 0-2 0,0 0 1 16,27-23 0 0,-27 23 0-16,0 0 1 0,0 0 0 15,31 13 0-15,-31-13 0 0,0 0 1 0,25 21-2 16,-25-21 3-16,0 0-1 0,27 25 0 0,-27-25-1 15,0 0 0-15,26 19-1 0,-26-19 1 0,25 7 2 16,-25-7-1-16,28 0 0 0,-28 0-1 16,31-2-1-16,-31 2 3 0,35-5-3 0,-35 5 3 15,37-5-2-15,-37 5 0 0,32-4 1 0,-32 4 0 16,0 0-1-16,30 2-1 0,-30-2-1 0,0 0 3 16,0 0-1-16,0 0 4 0,-9 35-2 0,9-35 2 0,-23 30-2 15,23-30 8-15,-33 39 2 0,15-9 9 0,-5-6 0 16,0 8 2-16,-4-4-5 0,8 6 4 15,-4 1-6-15,9 2 4 0,3 0-14 0,4-2 3 16,3 2-11-16,8-5 5 0,1-6 13 0,-5-26-16 16,22 41 15-16,-22-41-34 0,44 28 20 15,-14-23-15-15,4-10 20 0,3-11 15 0,2-3-38 16,5-8 33-16,0-6-32 0,1 3 14 0,-5-9 8 16,-3 2-8-16,-3-2 7 0,-4 1-7 0,-5 1 7 0,-5 1-5 15,-8 3 4-15,-3 0-5 0,-6 3 4 16,-1 0-8-16,-4 1-1 0,-7 0-13 0,9 29-9 15,-30-48-16-15,30 48-11 0,-42-35-17 0,42 35-10 16,-46-18-8-16,46 18 17 0,-43-7-7 0,43 7-35 16,-37 5-11-16,37-5-77 0,0 0 36 0,-44-1-144 15,44 1 159-15,0 0 152 0</inkml:trace>
  <inkml:trace contextRef="#ctx0" brushRef="#br1" timeOffset="26951.3533">12499 11448 993 0,'0'0'86'15,"-25"21"-27"-15,25-21-1 0,-32 16-2 16,32-16-8-16,-36 18-11 0,36-18-6 16,-37 21-8-16,37-21 3 0,-39 24-2 0,39-24 5 15,-35 34-2-15,35-34 4 0,-30 35-5 0,30-35-3 16,-23 39-8-16,23-39-3 0,-9 33-9 0,9-33 0 0,3 27-5 15,-3-27 2-15,0 0-2 0,31 30 0 0,-31-30 1 16,35 10 1-16,-35-10-1 0,46 4 1 31,-16-8-1-31,0 1 0 0,2-3 1 0,0 3-2 16,-2 1-5-16,-2 0-6 0,1 6 1 0,-4-2 1 16,-25-2 4-16,35 8 7 0,-35-8 0 0,0 0 1 15,18 29-1-15,-18-29 4 0,-4 37-4 0,4-37 3 16,-14 45-4-16,2-20 4 0,-3 3-5 0,-2-1 6 15,-3-3-6-15,-1 3 5 0,3-3-6 0,18-24 5 0,-28 41-5 16,28-41 1-16,-12 26-25 0,12-26-34 16,0 0-39-16,0 0-74 0,31 0-58 0,-31 0-217 15,27-39 44-15,12 27 299 0</inkml:trace>
  <inkml:trace contextRef="#ctx0" brushRef="#br1" timeOffset="27287.1469">13092 11430 1037 0,'0'0'292'0,"-30"14"-216"0,3-1-32 16,27-13 0-16,-46 33-4 0,46-33-3 0,-42 39-9 15,42-39-5-15,-41 42-10 0,41-42 1 0,-34 39-7 16,34-39 4-16,-25 32-1 0,25-32 0 0,0 0-5 16,-10 31-2-16,10-31-3 0,0 0 1 0,0 0-1 31,30 16 3-31,-30-16 4 0,32 2 2 0,-32-2 0 15,39-5-1-15,-39 5-3 0,44-13-3 0,-19 8 0 16,0 3-3-16,-1 1 2 0,1 2-1 16,-25-1-1-16,39 7 2 0,-39-7-2 0,0 0 1 0,27 30 0 15,-27-30 1-15,3 37-3 0,-3-37 4 0,-5 48-4 16,-2-24 5-16,-5 3-3 0,-4 1 3 0,-6 0-6 16,3 0 4-16,-4 2-4 0,0-3 5 15,2-4-7-15,21-23-1 0,-38 47-15 0,38-47-13 16,-19 28-25-16,19-28-30 0,0 0-54 0,0 0-94 15,0 0-130-15,0 0-118 0,26-37 191 0</inkml:trace>
  <inkml:trace contextRef="#ctx0" brushRef="#br1" timeOffset="27958.8249">13620 11506 1032 0,'0'0'130'0,"-30"11"-62"0,30-11-9 0,-25 14-2 16,25-14-5-16,-27 14-7 0,27-14-9 0,-30 23 2 16,30-23-2-16,-34 28 2 0,34-28-3 15,-30 35 2-15,30-35-8 0,-24 49-2 0,13-26-9 16,6 9 0-16,-1-4-5 0,5 4 2 0,-1-4-8 16,5 0 2-16,3-3-6 0,1 0 1 15,-7-25-5-15,24 42 2 0,-24-42-3 0,38 28 3 16,-38-28-1-16,46 5 2 0,-46-5 0 0,51-16-2 15,-19-1 2-15,5-6-3 0,2-4 4 0,2-4-2 16,-4-8 4-16,0-5-7 0,0-4 5 16,-1-1-6-16,-3-2 8 0,-2 5-10 0,-7 6 2 15,-8 1-11-15,-5 9 0 0,-7 2-5 0,-4 28 8 16,-13-41 2-16,13 41 9 0,-32-26-2 0,32 26 2 16,-46-14-1-16,21 14 0 0,-3 3 0 0,-2 6 0 15,2 5 1-15,-2 7-2 0,3 4 4 0,0 2-2 16,6-1 6-16,21-26-4 0,-26 40 3 15,26-40-6-15,0 0 1 0,5 29-1 0,-5-29 0 16,32 1 1-16,-7-4 0 0,6-8 1 16,8 1 0-16,2-8 7 0,7 1-1 0,3-6 8 15,4 1-3-15,2-4 2 0,0 3-5 0,-4 2-1 16,-4 3-2-16,-3 4-2 0,-7 6-2 0,-7 0 0 16,-5 7-2-16,-27 1 1 0,28 7 2 0,-28-7 0 15,9 26 1-15,-9-26-1 0,-9 48-1 16,-2-17-3-16,-5 5 4 0,-1 6-5 0,-3 2 6 15,-3 4-7-15,-2 4 7 0,2-1-5 0,2-3 7 16,3-2-5-16,6-6 7 0,3-5-8 0,6-5 4 16,3-3-5-16,0-27 3 0,17 37-5 0,-17-37 5 15,36 19-2-15,-11-15 0 0,7-11 3 0,3-4-4 16,7-8 3-16,3-6-3 0,1-10 4 16,-2-4-6-16,0-5 6 0,-1-3-8 15,-2 4 9-15,-4-4-7 0,-5 4 6 0,-6 3-4 16,-6 3 3-16,-6 5-3 0,-5 2 4 0,-6 6-5 15,-5-3 5-15,-1 3-9 0,3 24-1 0,-14-50-11 16,14 50-9-16,-20-40-13 0,20 40-10 0,-19-30-18 16,19 30-21-16,0 0-42 0,0 0-87 0,0 0-200 15,-27-9-83-15,27 9 187 0</inkml:trace>
  <inkml:trace contextRef="#ctx0" brushRef="#br1" timeOffset="28630.4034">14890 11504 977 0,'-2'32'184'0,"2"-32"-132"0,0 0-3 0,0 0 9 16,46 16 0-16,-46-16-10 0,39-4-10 0,-39 4-5 15,51-7 1-15,-26-3-2 0,7 3-2 16,-6-9-2-16,6 2-12 0,-2-4-4 16,-1 0-8-16,-5-1 2 0,-24 19-1 0,39-42 7 15,-39 42 1-15,27-39 6 0,-27 39-1 0,11-33 4 16,-11 33-1-16,-4-32-1 0,4 32-5 0,-18-25-5 16,18 25-6-16,-31-16-2 0,31 16-2 0,-47-10 0 15,17 10 0-15,0 3-1 0,-3 4-1 0,-3 8 0 16,1 0 1-16,1 10-1 0,-1 0 5 15,5 6-4-15,3 3 9 0,2 3-4 0,6-2 6 16,3 6-6-16,5-3 5 0,8 1-8 0,3-2 6 16,5-4-6-16,7-4 6 0,-12-29-4 0,46 38 3 15,-10-27 0-15,3-6 0 0,10-8-1 0,4-3-1 16,6-8 1-16,1-3-3 0,6-8 5 16,1-1-2-16,0-6 3 0,2 6-3 0,-5-3 0 15,-2 5-4-15,-7 3 2 0,-7 1-4 16,-7 3 2-16,-6 4-1 0,-10 4-1 0,-25 9-1 15,32-3-1-15,-32 3 1 0,0 0-1 0,3 28 1 16,-3-28-2-16,-18 49 0 0,1-12-7 0,-4 6 4 16,-4 8-10-16,-7 2 7 0,0 3-5 0,-2-5 3 15,4 2-6-15,2-9 12 0,10-4-6 0,6-8 12 16,12-32-1-16,-9 39 1 0,9-39-1 0,0 0 0 16,0 0 0-16,25 21 6 0,-25-21 4 15,24-21 5-15,-24 21 3 0,34-51-6 16,-13 10 7-16,1-1-8 0,-3-4 10 0,-1 0-5 15,-8 1 8-15,-1 2-7 0,-5 1 3 0,-6 2-7 16,-1 1 1-16,-5 4-7 0,0 3 1 0,1 6-3 16,7 26 3-16,-13-37-1 0,13 37 2 0,0 0-4 15,-12-29-4-15,12 29 0 0,0 0 0 16,0 0 0-16,0 0 0 0,0 0-2 0,25-14-15 16,-25 14-17-16,35-3-14 0,-35 3-10 0,48 3-11 15,-48-3-38-15,69 9-90 0,-69-9-225 0,58-12-149 16,-17 17 63-16,-16-19 495 0</inkml:trace>
  <inkml:trace contextRef="#ctx0" brushRef="#br1" timeOffset="29536.1591">11819 12619 899 0,'0'0'180'16,"7"-40"-120"-16,-7 40 7 0,0 0 2 0,0 0-2 15,1-32-1-15,-1 32-14 0,0 0-14 0,0 0-10 16,-5 26-13-16,5-26-7 0,-12 51-7 0,5-15 5 16,-2-1-5-16,0 5 7 0,0 3-5 15,-2 4 10-15,1 2-1 0,1 3 10 0,-2-5 12 16,8 4-27-16,-6-5 23 0,7 0-31 0,2-4 5 15,2-3 2-15,3-6-6 0,0-5 4 0,-5-28-2 16,16 39 2-16,-16-39-4 0,0 0 2 16,0 0-3-16,0 0 1 0,25 13 0 0,-25-13 2 15,0 0 3-15,16-37-3 0,-11 14 3 16,3-11-6-16,0-5 5 0,1-6-6 0,0 1-12 16,0-2 29-16,-2 0-29 0,-3 6 30 0,1-5-11 15,-2 1-7-15,-1-1 6 0,0 1-7 0,-2 1 8 16,2 1-7-16,3 3 5 0,0 2-5 0,2 6 4 15,2 6-4-15,-9 25 2 0,18-28-1 0,-18 28 0 16,0 0-1-16,0 0 1 0,0 0-1 0,30 3 1 16,-30-3 1-16,0 0-2 0,34 25 3 15,-34-25-4-15,28 30 4 0,-28-30-3 0,25 37 1 16,-25-37-3-16,28 37 1 0,-28-37-4 0,27 39 4 16,-27-39-3-16,18 40 7 0,-18-40-5 15,7 44 5-15,-11-19-3 0,-3-2 4 0,-5 3-3 16,-3-1 4-16,-4 1-4 0,-1 2 4 0,-3 1-6 15,-1-3 5-15,-1 0 15 0,0 1-32 16,2 1 32-16,0 0-34 0,2-1 15 0,0 1 4 16,3-4-6-16,0 3 6 0,2 6-5 0,0-1 5 15,0 7-6-15,-1-2 5 0,1 5-6 0,3-1 7 16,3 6-5-16,1-1 6 0,0-2-6 0,-2-2 6 16,2-1-18-16,-1-6 0 0,4-2-19 0,-6-6-12 15,12-1-18-15,0-26-21 0,-5 34-38 0,5-34-32 16,0 0-33-16,0 0-122 15,0 0-77-15,30-4 121 0,-28-31 266 0</inkml:trace>
  <inkml:trace contextRef="#ctx0" brushRef="#br1" timeOffset="29942.3132">12430 12725 1201 0,'0'0'112'0,"0"0"-49"16,0 0-9-16,-25-30-10 0,25 30-7 15,0 0-10-15,-30 7-10 0,30-7-6 0,-29 19 2 16,29-19 1-16,-30 35 9 0,30-35 1 0,-33 53 8 16,13-26-6-16,8 3 0 0,-4-4-7 15,7 1 2-15,9-27-6 0,-13 45-2 0,13-45-6 16,6 41-1-16,-6-41-6 0,17 32-15 0,-17-32 32 15,36 22-34-15,-36-22 33 0,48 25-15 0,-20-18-3 16,0-3 2-16,2-6 0 0,1-7-1 0,-1-3-16 16,0-4 20-16,2-3-31 0,-2-6 31 0,2-3-13 15,-8 0 6-15,0-4-3 0,-7-5-6 16,-3 3 2-16,-3-3-4 0,-6 4 12 0,-5-1-3 16,-3 6 5-16,-6 0 0 0,-5 3 5 15,-2 1-5-15,16 24 0 0,-41-42-12 0,41 42-4 16,-42-32-6-16,42 32 2 0,-43-11 1 0,43 11 0 15,-34 13-6-15,34-13-18 0,-28 30-18 0,26-2-37 16,2-28-27-16,-14 44-35 0,14-44-46 0,0 0-152 16,13 51-23-16,-13-51 267 0</inkml:trace>
  <inkml:trace contextRef="#ctx0" brushRef="#br1" timeOffset="30129.6735">13078 12619 1291 0,'1'27'122'0,"-1"-27"-56"0,-17 38-3 16,17-38-8-16,-20 48-6 0,8-24-14 0,1 10-6 15,-6 1-13-15,4 0 1 0,-3 2-13 0,4-3 3 16,1-8-7-16,2-3 4 0,9-23-5 0,-10 34 1 16,10-34-11-16,0 0-13 0,7 26-12 0,-7-26-50 15,0 0-52-15,0 0-122 0,41-32-254 0,-41 32 9 16,35-61 323-16</inkml:trace>
  <inkml:trace contextRef="#ctx0" brushRef="#br1" timeOffset="30542.72">13373 12471 1216 0,'-15'25'214'0,"15"-25"-173"16,0 0-2-16,-29 24 8 0,29-24 4 0,0 0-9 15,-3 25-5-15,3-25-9 0,0 0-4 0,-2 30-5 16,2-30-2-16,3 30-3 0,-3-30 0 0,9 33-7 16,-9-33-2-16,11 36-6 0,-11-36 3 0,7 38-2 15,-7-38 1-15,4 34-1 0,-4-34 2 0,5 25-4 16,-5-25 2-16,0 0-2 0,0 0 3 16,0 0-1-16,0 0 0 0,26 12 2 15,-26-12-1-15,0 0 1 0,29-41 0 0,-29 41 2 16,25-45-3-16,-11 16 6 0,-2 1-2 0,2-3 5 15,-1 2-3-15,-1-1 4 0,0 2-6 0,-12 28 0 16,20-44-3-16,-20 44 1 0,18-33-3 0,-18 33 0 16,0 0-1-16,0 0 0 0,24-20 1 0,-24 20 1 15,0 0-3-15,9 32 3 0,-9-32-2 16,6 51 0-16,-6-17 3 0,-2 1-5 0,0 0 8 16,-1-3-7-16,1-6 2 0,2-26-7 0,3 41-4 0,-3-41-12 15,15 24-2-15,-15-24-16 0,0 0-12 0,37 21-24 16,-37-21-21-16,33-3-34 0,-33 3-43 15,46-26-75-15,-19 11-227 0,-4-20 49 0,19 25 345 0</inkml:trace>
  <inkml:trace contextRef="#ctx0" brushRef="#br1" timeOffset="30783.7714">14029 12071 1181 0,'-14'32'282'0,"14"-32"-230"15,0 0-1-15,0 0 11 0,-16 28-45 16,16-28 26-16,-7 37-40 0,7-37 12 0,-6 43 0 16,5-21-9-16,1 7 2 0,0 1-4 0,0 5 7 15,-2 0-7-15,2 4 4 0,-2 3-12 0,-2 4 2 16,1 7-7-16,-4-1 7 0,0 5-6 0,-2-6 6 16,-2-7-19-16,-5-5-37 0,11 5-10 0,-9-11 9 15,14 2-19 1,0-35 16-16,0 43-66 0,0-43-79 0,0 0-160 0,0 0-91 0,19-27 230 15</inkml:trace>
  <inkml:trace contextRef="#ctx0" brushRef="#br1" timeOffset="30923.3215">13946 12489 1649 0,'-9'24'110'16,"9"-24"-50"-16,-38 43-12 15,38-43-17-15,-23 46-10 0,23-46-14 0,-5 33-7 16,5-33-13-16,0 0-11 0,39 23-26 0,-39-23-42 15,73-9-81-15,-45-31-187 0,32 10-210 0,8-6 37 32,-5-18 423-32</inkml:trace>
  <inkml:trace contextRef="#ctx0" brushRef="#br1" timeOffset="32719.2901">15982 11407 440 0,'0'0'57'16,"0"0"-39"-16,0 0-8 0,0 0 1 0,0 0 5 15,0 0 13-15,0 0 10 0,0 0 13 16,0 0 5-16,0 0 5 0,0 0-9 0,-25-21-1 16,25 21-9-16,0 0-1 0,0 0-3 0,0 0 8 15,-26 7-1-15,26-7 4 0,0 0 1 16,-25 7-2-16,25-7-1 0,0 0-4 0,0 0-3 16,-32 4-5-16,32-4-7 0,0 0-4 0,0 0-6 15,0 0-5-15,0 0-4 0,0 0-3 0,-25-12-2 16,25 12-1-16,0 0-2 0,0 0-1 15,0 0-1-15,-3-27-1 0,3 27 1 0,0 0 1 16,0 0-2-16,30-17 2 0,-30 17-2 0,37-9 1 16,-12 2-1-16,3 3 1 0,4 1-1 0,2-1 1 15,0-5-8-15,4 4-17 0,-6-9-26 0,13 9-45 16,-15-20-38-16,23 14-131 0,-9-3-201 0,-14-19 40 16,18 21 353-16</inkml:trace>
  <inkml:trace contextRef="#ctx0" brushRef="#br1" timeOffset="33718.8103">14757 12031 938 0,'0'0'66'0,"0"0"-36"16,3-28-7-16,-3 28 13 0,27-16 12 0,-27 16 7 15,41-12-5-15,-17 8-16 16,-24 4-13-16,48-2-10 0,-21 8-9 0,-1 6 1 16,1 7-5-16,1 4 5 0,-1 11 11 0,-8-1-9 15,-1 9 8-15,-6 4-30 0,-6-4 15 0,-1 9-14 16,-10 1 14-16,-8-3 9 0,-3 9-10 0,-8-2 10 15,-8 9-11-15,-6 1 10 0,-2 2-10 0,-3 1 23 16,-3-11 1-16,5 0 16 0,-3-10-5 16,9-4-1-16,-1-12 0 0,8-8-18 0,28-24 6 15,-35 21-41-15,35-21-60 0,0 0-76 0,0 0-214 16,26-33-126-16,-15-11 119 0,26 19 380 0</inkml:trace>
  <inkml:trace contextRef="#ctx0" brushRef="#br1" timeOffset="33859.346">15385 12579 1158 0,'-28'42'273'0,"28"-42"-335"16,-50 30-33-16,50-30-50 0,-28 19-100 0,28-19-186 16,0 0 20-16,-35 0 370 0</inkml:trace>
  <inkml:trace contextRef="#ctx0" brushRef="#br2" timeOffset="44220.7277">16687 8605 96 0,'0'0'27'0,"0"0"-17"0,0 0-7 0,0 0-2 16,2 30 0-16,-2-30 0 0,0 0 1 15,-9 25 0-15,9-25 4 0,0 0 6 0,-9 28 8 16,9-28 7-16,0 0 4 0,0 0-7 0,-2 30-5 15,2-30-12-15,0 0-4 0,0 0-2 0,15 25 0 16,-15-25 1-16,0 0-2 0,0 0-1 0,0 0 0 16,19 28-2-16,-19-28-4 0,0 0-3 0,0 0-2 15,0 0 3-15,0 0 5 0,12 25 3 0,-12-25 8 16,0 0 10-16,0 0 22 0,0 0 14 16,0 0 12-16,0 0 0 0,0 0-9 15,0 0-9-15,0 0-5 0,0 0-6 0,0 0-3 16,0 0-4-16,0 0-5 0,0 0-7 0,0 0-7 15,0 0-3-15,0 0-2 0,0 0 0 0,0 0 2 16,0 0 4-16,0 0 5 0,0 0 4 0,0 0 7 16,0 0 3-16,0 0 1 0,0 0-3 15,0 0 7-15,0 0 1 0,0 0 3 0,0 0-4 16,0 0-14-16,0 0-9 0,0 0-4 0,0 0 4 16,0 0 3-16,0 0 1 0,-23-29-1 0,23 29-3 15,0 0-2-15,0 0-2 0,-14-24 3 0,14 24-2 16,0 0 2-16,0 0-1 0,-12-25-2 15,12 25-4-15,0 0 1 0,0 0-2 0,-9-32 0 16,9 32 0-16,0 0 1 0,0-31 0 16,0 31 2-16,4-29-3 0,-4 29 1 0,3-30-4 15,-3 30 4-15,5-33-4 0,-5 33 2 0,6-39 16 16,-6 39-17-16,9-37 17 0,-9 37-16 0,7-33-1 16,-7 33-17-16,3-35 15 0,-3 35-14 0,2-34 14 15,-2 34 5-15,-2-26-3 0,2 26 6 0,-2-25 2 16,2 25 3-16,0 0 1 0,-7-35-2 0,7 35-4 15,-1-27 1-15,1 27-6 0,-2-31 1 16,2 31-3-16,0-27 1 0,0 27 0 0,2-28 2 16,-2 28-3-16,3-28 3 0,-3 28-3 15,2-25 2-15,-2 25-1 0,-2-24 3 0,2 24-1 16,0-27 3-16,0 27 1 0,-5-24 4 0,5 24-2 16,-5-29 1-16,5 29-3 0,-6-26 1 0,6 26-4 15,-7-30 0-15,7 30-2 0,-3-28 1 0,3 28-2 16,-4-27 3-16,4 27-4 0,-4-28 3 15,4 28-3-15,-1-28 3 0,1 28-5 0,-2-30 3 16,2 30-3-16,0-32 3 0,0 32-2 0,0-31 3 16,0 31-4-16,0-32 3 0,0 32-2 0,0-30 1 15,0 30-1-15,0-33 2 0,0 33-2 0,-2-36 3 16,2 36-3-16,-2-30 3 0,2 30 14 0,-3-31-15 16,3 31 14-16,0-34-34 15,0 34 19-15,2-35-19 0,-2 35 20 0,1-40 1 16,-1 40-4-16,6-43 5 0,-6 43-5 0,5-44 5 15,-5 44-4-15,4-42 2 0,-4 42-1 0,5-44 1 16,-5 44-2-16,5-41 2 0,-5 41-2 0,6-37 3 16,-6 37-3-16,5-37 4 0,-5 37-4 0,3-35 2 15,-3 35-2-15,0-33 1 0,0 33 0 0,0-35 2 16,0 35-3-16,0-37 2 0,0 37-2 16,0-36 1-16,0 36-1 0,0-37 4 0,0 37-5 15,2-37 4-15,-2 37-4 0,2-42 3 0,-2 42-2 16,3-42 3-16,-3 42-4 0,2-44 3 15,-2 44-4-15,6-46 5 0,-6 46-4 0,8-48 5 16,-8 48 13-16,11-44-14 0,-11 44 14 0,9-40-34 16,-9 40 17-16,7-42-16 0,-7 42 16 15,7-37 3-15,-7 37-5 0,4-39 5 0,-4 39-3 16,1-39 2-16,-1 39-2 0,0-37 2 0,0 37-2 16,-3-33 3-16,3 33-1 0,-7-32 1 0,7 32-2 15,-6-30 1-15,6 30-2 0,-7-32 3 0,7 32-4 16,-3-37 4-16,3 37-3 0,0-38 4 0,0 38-5 15,0-48 3-15,0 48-2 0,-2-49 2 0,2 49-3 16,4-41 4-16,-4 41-5 0,1-40 6 16,-1 40-5-16,0-35 3 0,0 35-2 15,0-36 0-15,0 36-1 0,-1-37 4 0,1 37-4 16,-2-42 4-16,2 42-4 0,-4-42 4 0,4 42-4 16,-5-44 5-16,5 44-5 0,-5-42 3 0,5 42 15 15,-9-37-35-15,9 37 36 0,-9-36-35 0,9 36 18 16,-9-28 2-16,9 28-3 0,0 0 2 0,-11-32-1 15,11 32 0-15,0 0 0 0,0 0 0 16,-14-28 0-16,14 28 2 0,0 0-1 0,0 0 1 16,0 0 0-16,0 0-1 0,0 0-1 0,-25-10 1 15,25 10-1-15,0 0-1 0,0 0 1 0,0 0 0 16,0 0 0-16,0 0 0 0,0 0 0 0,-7 28-2 16,7-28 2-16,-1 24-2 0,1-24 3 15,-2 30-3-15,2-30 3 0,-4 37 17 16,4-37-34-16,-7 46 34 0,0-18-32 0,-2 1 13 15,-3 2 4-15,-4 3-5 0,0 1 3 0,-2 0-4 16,1 0 6-16,-3 1-6 0,2-3 7 0,1 4-7 16,-1-2 6-16,4-1-5 0,0-3 4 0,3-2-4 15,2-5 4-15,9-24-4 0,-12 30 4 0,12-30-4 16,0 0 3-16,-9 27-1 0,9-27-2 0,0 0 1 16,0 0-1-16,0 0 0 0,0 0 0 15,0 0 1-15,0 0 2 0,0 0 2 0,18-27 1 16,-18 27 1-16,14-38-5 0,-5 11 4 0,-2-5-5 15,2 1 6-15,-2-3-4 0,0 1 5 16,2 1-5-16,-2 2 5 0,2-2-5 0,-2 2 7 16,1 1-5-16,1-1 6 0,2 1-4 0,-2 1 5 15,3 4-4-15,-12 24 4 0,25-44-5 0,-25 44 3 16,25-37 13-16,-25 37-36 0,23-27 36 16,-23 27-38-16,0 0 19 0,25-32 1 0,-25 32-3 15,0 0 2-15,30-8-1 0,-30 8-1 0,0 0 1 16,32 1-2-16,-32-1 2 0,0 0 0 0,26 14 0 15,-26-14-1-15,0 0 2 0,29 32 17 0,-29-32-35 16,21 27 34-16,-21-27-34 0,17 30 14 0,-17-30 4 16,20 29-2-16,-20-29 3 15,25 30-2-15,-25-30 0 0,26 32 0 0,-26-32 0 16,34 28-1-16,-34-28 2 0,34 30-2 0,-34-30 1 16,31 30-2-16,-31-30 3 0,31 32-3 0,-31-32 2 15,28 37-2-15,-28-37 4 0,26 51-1 0,-15-19 7 16,-2 3-5-16,0 4 6 0,-6-2-3 0,3 1 6 15,-8-8-4-15,2-2 3 0,0-28-8 0,0 37 0 16,0-37-5-16,0 0 2 0,5 27-2 16,-5-27 0-16,0 0-12 0,0 0-16 0,0 0-27 15,0 0-27-15,29 10-49 0,-29-10-77 0,7-37-281 16,-7 37 5-16,1-35 239 0</inkml:trace>
  <inkml:trace contextRef="#ctx0" brushRef="#br2" timeOffset="45573.6059">1086 935 523 0,'0'0'175'0,"11"-35"-92"16,-11 35-9-16,-6-28-5 0,6 28-3 0,0 0-7 15,-7-27-7-15,7 27-6 0,0 0-6 0,0 0-2 0,0 0-1 16,0 0-7-16,-25-21-5 0,25 21-10 31,0 0-8-31,0 0-7 0,0 0 0 0,-21 37-2 16,21-37 4-16,-12 51-3 0,8-15 6 0,-3 4-5 15,2 6 5-15,-1 3 11 0,-1 2-29 0,0 2 27 16,2 0-27-16,-4 0 9 0,4 0 8 0,1-4-9 16,-1 0-6-16,5 2-24 0,-5-14-14 0,12 13-46 15,-14-24-60-15,21 13-109 0,-2 3-160 16,-12-42 111-16,29 51 313 0</inkml:trace>
  <inkml:trace contextRef="#ctx0" brushRef="#br2" timeOffset="45971.7251">2074 683 616 0,'13'-38'54'0,"-22"9"-10"0,9 29 21 0,-22-51 23 16,22 51-5-16,-26-38-3 0,26 38-33 0,-32-27-16 16,32 27 16-16,-43-12-1 0,43 12-10 0,-53 2-9 15,25 5-17-15,-2 5 2 0,-2 9 7 0,-2 0 0 0,3 7 5 16,-5 6-5-16,6 5 6 0,-4 6-9 15,8 7 7-15,-3-1-11 0,8 8 4 0,-2 3-12 16,7 3 8-16,2 4 6 0,0 1-28 0,5-1 25 16,4 2-28-16,1-6 6 0,4 0 9 0,7 2-27 15,-3-13-6-15,12 8-39 0,-11-21-30 0,18 10-36 16,-16-23-36-16,18 7-58 0,-2-2-180 0,-23-33 105 16,46 22 305-16</inkml:trace>
  <inkml:trace contextRef="#ctx0" brushRef="#br2" timeOffset="46159.1162">1401 1323 1460 0,'0'0'100'0,"0"0"-61"16,0 0-36-16,0 0-10 0,0 0 4 0,28 0 3 15,8-9 0-15,6-3-3 0,13-8-7 0,4-12-18 16,15 8-16-16,-1-20-26 0,22 17-95 0,-18-22-152 15,11 3-183-15,11 16 46 0,-23-23 454 0</inkml:trace>
  <inkml:trace contextRef="#ctx0" brushRef="#br2" timeOffset="46721.4229">2800 1398 650 0,'0'0'166'16,"0"0"-100"-16,7-31-14 0,-7 31 2 0,0 0 8 15,0 0 0-15,-1-37-1 0,1 37-6 0,0 0-4 16,0 0-6-16,0 0-8 0,0 0-10 0,0 0-6 16,0 0-6-16,0 0-6 0,0 0-3 0,0 0-2 15,-27 26 3-15,27-26 2 0,-14 32 5 16,14-32-2-16,-13 32 2 0,13-32-6 15,-5 31 0-15,5-31-5 0,4 30 1 0,-4-30-4 16,12 32 1-16,-12-32-2 0,21 25 2 0,-21-25-2 16,29 19 2-16,-29-19-1 0,40 10 1 0,-40-10-1 15,45 0 0-15,-21-5 0 0,-24 5-1 0,47-23 4 16,-47 23-3-16,40-33 6 0,-40 33-4 0,27-42 3 16,-20 17-3-16,-2-2 2 0,-1-1-4 15,-4 0 4-15,-4-2-5 0,-1 2 5 0,-4 2-4 16,-3 1 3-16,12 25-2 0,-32-41 3 0,32 41-3 15,-37-28 4-15,37 28-4 0,-41-12 0 16,41 12-1-16,-34-4-2 0,34 4-1 0,-26 13-3 16,26-13 1-16,-18 28-7 0,18-28-10 0,-9 47-19 15,9-47-21-15,9 57-48 0,-9-57-34 0,28 46-88 16,-10-20-217-16,-18-26 19 0,71 16 381 16</inkml:trace>
  <inkml:trace contextRef="#ctx0" brushRef="#br2" timeOffset="47236.8047">3564 416 1253 0,'-46'-22'59'0,"46"22"-23"0,0 0-17 0,-29 4 0 16,29-4 2-16,0 0 1 0,0 0-7 0,-26 41 0 15,26-41 0-15,-15 51 8 0,3-21-4 0,9 7 9 16,-8 0-8-16,7 5 6 0,-1 2-9 16,3 7 1-16,-1-2-8 0,3 4 5 0,-4 0-7 15,2 0 9-15,1 3-10 0,-1 0 8 0,0-1 7 16,2 1-28-16,0-6 23 0,2-1-28 0,1-8 8 16,1-3 7-16,1-3-7 0,2-5 3 0,2-5-4 15,-9-25 4-15,27 37-3 0,-27-37 3 16,28 18-2-16,-28-18 0 0,0 0 1 0,30 0 1 15,-30 0 2-15,0 0-1 0,27-34 1 16,-27 34-1-16,18-53 2 0,-10 23-4 0,-1-5 5 16,-1 0-6-16,-1 3 7 0,-1 2-7 0,-3 0 6 15,1 2-5-15,0 0-14 0,1 3 32 0,1-1-32 16,-4 26 30-16,18-41-14 0,-18 41-3 0,25-28 1 16,-25 28-1-16,26-7-2 0,-26 7 1 0,25 4 0 15,-25-4 0-15,25 17 0 0,-25-17 4 0,24 30-4 16,-24-30 4-16,24 43 13 0,-24-43-32 15,15 45 34-15,-7-20-32 0,-5 1 14 0,1 1 6 16,-6 1-7-16,-2 4 4 0,-5-2-7 16,-3 5 4-16,-6-2-5 0,-3-1 6 0,-4-2-5 15,-3-2 6-15,-2-1-4 0,0-6 0 0,1-4-14 16,3-4-12-16,26-13-28 0,-39 9-30 0,39-9-57 16,0 0-76-16,0 0-184 0,-9-32-64 15,7-7 236-15</inkml:trace>
  <inkml:trace contextRef="#ctx0" brushRef="#br2" timeOffset="47517.8373">4231 928 1082 0,'0'0'83'0,"0"0"-32"0,29 7-1 16,-29-7 3-16,0 0 8 0,0 0-5 0,24 20-13 15,-24-20-6-15,18 35-1 0,-9-11-9 0,3 10-4 16,-3 1 10-16,0 6-32 0,-2 1 27 0,0 5-24 16,-7 1 11-16,4 7 6 0,-8-6-8 0,-1 6 7 15,-4-4-8-15,-2 0 6 0,-6 0-10 16,-1-2 5-16,-3 0-12 0,-2-5 6 0,2-7-6 16,-2-3 4-16,3-9-6 0,20-25-3 0,-28 35-17 15,28-35-27-15,0 0-57 0,0 0-78 16,0 0-155-16,5-32-218 0,6-12 66 0,17 9 435 15</inkml:trace>
  <inkml:trace contextRef="#ctx0" brushRef="#br2" timeOffset="47658.3492">4114 616 1625 0,'-33'4'29'0,"8"3"-17"0,25-7-16 16,-30 9-13-16,30-9-30 0,0 0-40 0,9 28-70 15,-9-28-85-15,0 0-261 0,39 28 30 16,-39-28 338-16</inkml:trace>
  <inkml:trace contextRef="#ctx0" brushRef="#br2" timeOffset="48033.2869">4973 1168 1509 0,'0'0'25'16,"-28"14"-5"-16,28-14-1 0,0 0 1 0,0 0 1 16,0 0-3-16,0 0-12 0,0 0-2 0,0 0-1 15,0 0-1-15,0 0-1 0,0 0 2 16,12-35 17-16,-12 35-33 0,36-36 35 0,-11 15-33 16,1-2 13-16,-1 2 3 0,-25 21-5 15,41-37 8-15,-41 37 0 0,26-32 7 0,-26 32 0 16,14-26 0-16,-14 26-5 0,8-26-2 0,-8 26-3 15,-2-25 2-15,2 25-1 0,0 0 4 0,-18-32 1 16,18 32 0-16,-25-9 1 0,25 9-2 0,-37 0 0 16,12 4 1-16,-1 5 0 0,-4 5-1 0,0 5 3 15,-2 4-4-15,0 4 3 0,-2 3-5 0,4-1 1 16,2 5-5-16,3-2-13 0,5 1 23 16,4-1-25-16,6-2 23 0,5 0-13 0,5-2-7 15,7-4-5-15,5 3-9 0,-12-27-8 16,39 42-13-16,-14-28-12 0,14 6-21 0,-7-19-18 15,22 15-25-15,-16-25-29 0,33 15-236 0,-6-8-93 16,-3-12 39-16</inkml:trace>
  <inkml:trace contextRef="#ctx0" brushRef="#br2" timeOffset="48267.5138">5517 1043 1292 0,'-35'-7'80'15,"35"7"-17"-15,-48 7-9 0,48-7 1 0,-37 19-9 16,37-19-11-16,-30 28-11 0,30-28-3 16,-29 39 16-16,19-14-33 0,1-1 29 15,3 3-35-15,5-1 8 0,2-3 1 0,5 3-7 16,-6-26 2-16,25 43-4 0,-25-43 2 0,40 38-9 16,-15-27-7-16,5 1-17 0,-2-13-18 0,15 6-22 15,-13-19-19-15,21 14-26 0,-20-27-59 0,22 17-184 16,-9-4-73-16,-7-20 44 0,20 20 390 0</inkml:trace>
  <inkml:trace contextRef="#ctx0" brushRef="#br2" timeOffset="48439.3306">6197 594 1175 0,'-28'47'124'0,"-4"-24"-42"15,14 21-11-15,-12-3-22 0,9 10-3 0,-6 1-17 16,6 7 2-16,-5-3-10 0,8 4 5 15,-2-4 4-15,6 0-32 0,4-4 20 0,4-5-42 16,8-1 6-16,2-11-2 0,8 4-25 0,-12-39-43 16,30 51-31-16,-30-51-16 0,43 33-69 0,-43-33-179 15,30 6-54-15,0 1 211 0</inkml:trace>
  <inkml:trace contextRef="#ctx0" brushRef="#br2" timeOffset="48626.8432">5790 970 1670 0,'0'0'74'0,"-34"2"-31"16,34-2-23-16,0 0-7 0,0 0-4 0,0 0-7 15,0 0-3-15,0 0 1 0,0 0-1 0,39 11 1 16,-5-11-4-16,5-7-12 0,14 0-27 16,-2-14-39-16,31 17-67 0,-22-33-123 0,21 16-269 15,13 3 13-15,-10-15 335 0</inkml:trace>
  <inkml:trace contextRef="#ctx0" brushRef="#br2" timeOffset="48939.2091">7182 935 1257 0,'-48'9'108'0,"48"-9"-59"16,-11 32-13-16,10-6 9 0,-10-1 3 15,7 8 0-15,-8-3 2 0,5 7-40 0,-4-3 23 16,4 3-37-16,0-6 6 0,2 1 2 0,3-7-7 15,0-1 3-15,2-24-5 0,7 37-8 16,-7-37-20-16,18 25-22 0,-18-25-40 0,30 7-44 16,7 5-83-16,-37-12-201 0,38-24-49 0,4 15 247 15</inkml:trace>
  <inkml:trace contextRef="#ctx0" brushRef="#br2" timeOffset="49097.032">7164 618 1100 0,'0'0'218'16,"-39"16"-200"-16,39-16-38 0,0 0-23 0,-3 26-28 15,3-26-25-15,33 7-29 0,-33-7-40 0,52-8-94 16,-5 16-109-16,-20-27 180 0,32 30 188 16</inkml:trace>
  <inkml:trace contextRef="#ctx0" brushRef="#br2" timeOffset="49386.2124">7896 768 778 0,'5'28'178'0,"-5"-28"-67"16,0 0-17-16,-39 14-10 0,39-14-6 0,-37 16-14 15,37-16-4-15,-53 26-6 0,26-6 4 0,-8-6-8 16,6 9-2-16,-3-4-10 0,4 4-4 16,2-2-9-16,26-21-3 0,-39 42-7 0,39-42-3 15,-18 39-8-15,18-39-1 0,7 32-5 0,-7-32 2 16,27 32-2-16,-27-32-13 0,44 24 32 0,-18-15-32 15,4-4 32-15,1-1-16 0,-1-1-3 0,3-1 2 16,-1 0 0-16,-3 0 0 0,-29-2 0 16,40 7 0-16,-40-7 0 0,0 0 0 15,0 0 0-15,20 28 3 0,-20-28-1 0,-11 26 1 16,11-26-3-16,-34 41-1 0,6-18-9 0,-4 0-3 16,-1 3-17-1,-8-5-12-15,7 9-25 0,-10-14-25 0,17 16-63 16,-22-31-94-16,12 12-276 0,37-13 39 0,-55 9 340 0</inkml:trace>
  <inkml:trace contextRef="#ctx0" brushRef="#br2" timeOffset="50498.7083">1403 2770 477 0,'0'0'163'0,"0"0"-108"0,-25 16 19 0,25-16 15 16,0 0 13-1,-25-12 0-15,25 12-9 0,0 0-17 16,-32 0-5-16,32 0-11 0,-39-2-6 0,15-1-6 15,24 3-7-15,-43 5-7 0,43-5-4 0,-44 16-5 16,44-16 0-16,-43 24-4 0,43-24-1 0,-40 37-6 16,22-12-1-16,2 1-10 0,2 4 2 0,1 0 11 15,5 0-31-15,2-2 29 0,5-1-31 0,6 1 13 16,-5-28 2-16,18 41-5 0,-18-41-5 0,37 28-17 16,-37-28-14-16,56 7-20 0,-27-21-22 0,19 10-33 15,-15-28-49-15,31 20-100 0,-13-16-183 0,-3-21 34 16,18 19 387-16</inkml:trace>
  <inkml:trace contextRef="#ctx0" brushRef="#br2" timeOffset="50732.9312">1957 2163 1249 0,'-30'23'37'0,"30"-23"-25"0,0 0-7 0,-32 38 3 15,23-13 11-15,-1 1 1 0,1 11 7 0,-3 2-10 16,-1 9 3-16,1 1-13 0,1 6 3 16,-1-1-10-16,1-1 5 0,2-2-9 0,2 0 8 15,4-5-10-15,-3 3-1 0,8-1-21 0,-2-8-9 16,11 10-32-16,-10-17-35 0,19 13 10 16,-11-23-51-16,16 12-73 0,-2-7-75 0,-23-28-90 0,56 36 332 15</inkml:trace>
  <inkml:trace contextRef="#ctx0" brushRef="#br2" timeOffset="51076.5467">2343 2589 1193 0,'-28'-9'84'0,"28"9"-31"16,-42 5-22-16,42-5 0 0,-45 15 1 0,45-15-1 15,-42 31-9-15,42-31 0 0,-45 44-1 16,24-16 4-16,-4 4-3 0,6 5 8 0,-1-3-5 15,6 1 4-15,0-7-9 0,7 2-3 0,2-5-10 16,5-25-1-16,7 40 10 0,-7-40-32 16,25 32 31-16,-25-32-32 0,39 23 15 0,-39-23 3 15,49 10-1-15,-19-8 0 0,2-4 0 0,2-3-1 16,-1-4 3-16,1-5-3 0,-2-5-13 0,-2-1 29 16,-2-6-29-16,-1 0 29 0,-6-4-11 15,-1 0-5-15,-6 0 5 0,-4 0-5 0,-2 2 4 16,-5-2-5-16,-5 5 0 0,-1-3-7 0,3 28-5 15,-20-42-12-15,20 42-5 0,-28-41-7 0,28 41 1 16,-32-26-1-16,32 26-1 0,-30-13-5 0,30 13-16 16,-25-1-34-16,25 1-51 0,0 0-70 0,0 0-159 15,-7 28-47-15,7-28 302 0</inkml:trace>
  <inkml:trace contextRef="#ctx0" brushRef="#br2" timeOffset="51420.2253">3025 2383 1110 0,'0'0'88'15,"0"0"-30"-15,-30-12-2 0,30 12 1 0,-34 5-5 16,6 2-10-16,28-7-3 0,-57 26-3 0,29-5 4 16,-6-3-1-16,6 8 4 0,-7-3-10 0,6 4 1 15,-3 1-10-15,8 0-1 0,2-5-9 0,22-23-2 16,-26 41-8-16,26-41-3 0,-4 24-5 15,4-24 2-15,0 0-3 0,36 30 3 0,-36-30 0 16,49 11 2-16,-17-9 0 0,2-4 0 16,3-2 0-16,2-1-1 0,-2 0 2 0,0-1-1 15,-1 3 1-15,-8-1-2 0,-3 8 0 0,-25-4-1 16,30 7 0-16,-30-7 2 0,0 0 0 0,11 32 1 16,-11-32-2-16,-14 52 1 0,-1-15-6 0,-8 4 6 15,-3 3 1-15,-6 4-25 0,-2-1 28 0,-1-5-25 16,3-1 17-16,4-8 0 0,6-6-19 0,22-27-17 15,-21 40-40-15,21-40-39 0,0 0-57 16,0 0-68-16,27-17-270 0,10 4 63 0,-12-33 368 16</inkml:trace>
  <inkml:trace contextRef="#ctx0" brushRef="#br2" timeOffset="51779.4403">3333 2651 1441 0,'0'0'30'0,"-28"14"-20"0,28-14-2 16,0 0 5-16,0 0 5 0,0 0 2 0,0 0 0 15,0 0 2-15,34 17 1 0,-34-17-1 0,48-7-1 16,-17 2-2-16,3-7 0 0,5-2-5 16,-4-2 1-16,6-5-8 0,-4 1-1 15,-1-3-3-15,-4-1 1 0,-4-3-3 0,-5 3 5 16,-4-1-4-16,-19 25 5 0,24-39 1 0,-24 39 7 15,1-33-1-15,-1 33 2 0,-17-30-5 0,17 30-3 16,-32-21-2-16,32 21 1 0,-48-11-1 0,18 13 0 16,0 5 1-16,-4 3-2 0,2 8 3 0,2 7-2 15,-2 6 3-15,2 5-5 0,2 9 3 0,1 1-6 16,6 0 3-16,5 2-7 0,4-6 5 16,8-2-8-16,2-4 5 0,11-3-12 0,2-5-3 15,10-3-10-15,-21-25-1 0,60 33-12 0,-21-31-16 16,18 7-46-16,-13-30-69 0,36 28-119 15,-22-21-272-15,1-9 73 0,4 19 383 0</inkml:trace>
  <inkml:trace contextRef="#ctx0" brushRef="#br2" timeOffset="52138.5922">1488 3475 1507 0,'0'0'44'0,"0"0"-32"0,34-4 9 15,-10-4 18-15,21 4 10 0,2-10 6 16,24 2-13-16,5-4-6 0,18 0-7 0,11-5-3 16,6-2-5-16,13-2-2 0,0 2-8 15,4 2-3-15,3 2-5 0,-2 3-1 0,-1 2-3 0,-8 0 1 16,-8 1-1-16,-6 3 1 0,-12 1-1 0,-4 4-9 16,-7 1-1-16,-8 3-5 0,-4-3-6 15,-9 4 1-15,-11-4-16 0,-1 8-17 16,-17-11-32-16,10 18-45 0,-43-11-85 0,46-25-307 15,-46 25 4-15,0 0 245 0</inkml:trace>
  <inkml:trace contextRef="#ctx0" brushRef="#br2" timeOffset="52685.1707">5354 1957 1052 0,'0'0'128'15,"-7"-28"-37"-15,7 28-22 0,0 0-11 0,0 0 0 16,0 0-4-16,0 0-15 0,0 0-12 0,0 0-13 16,-28 19-7-16,17 9-8 0,-3 9-17 15,-2 11 34-15,4 6-26 0,-4 1 29 0,5 3-6 16,2-2-13-16,0-1 6 0,4 1-12 0,1 1 9 15,3-1-9-15,1 0 7 0,3-3-24 16,-1-9-2-16,5 4-19 0,-7-15-15 0,16 15-39 16,-16-24-25-16,21 19-79 0,-21-15-206 0,0-28-10 15,29 42 205-15</inkml:trace>
  <inkml:trace contextRef="#ctx0" brushRef="#br2" timeOffset="53169.5554">4961 2513 1417 0,'-30'-5'80'0,"30"5"-32"0,0 0-30 15,-27 5-10-15,27-5-4 0,0 0-6 0,0 0-2 16,0 0 0-16,0 0 2 0,32 0 3 0,-32 0 0 16,43-5 1-16,-15-2 0 0,2 0 0 15,2-2 1-15,3 0-3 0,1 0 2 0,3 1 0 16,0 1 6-16,2 0 2 0,-1 0 1 0,-1 3-1 15,-3 0-5-15,-3 4-3 0,-4 0 0 0,-5 2-1 16,-24-2 0-16,43 7 2 0,-43-7 0 0,32 9 0 16,-32-9-1-16,0 0-1 0,25 18 0 15,-25-18 0-15,0 0 0 0,0 0 3 0,0 0 8 16,12 28 5-16,-12-28 3 0,0 0 2 16,-11 33-6-16,11-33 0 0,-14 34-4 0,14-34 3 15,-18 39-5-15,18-39 1 0,-15 40-4 0,15-40 1 16,-6 42-5-16,6-42 0 0,14 48-4 0,1-23 1 15,4-1-3-15,-19-24 4 0,48 35-3 0,-16-22 2 16,5-6-1-16,4 0 2 0,1-5-1 0,1-11 0 16,-4-4 4-16,-2-8-4 0,-4-7 4 15,-2-4-3-15,-5-3 3 0,-5-4-6 0,-5-1 7 16,-5-2-7-16,-9-2 7 0,-6 1-6 0,-12 5 4 16,-5 2-8-16,-7 8 1 0,-10 4-6 0,-2 4-1 15,-8 6-6-15,-5 5 2 0,-4 4-1 16,0 9 1-16,3 3 1 0,8 8-8 0,-1 1-7 15,14 14-19-15,-3-7-17 0,22 18-47 0,-12-20-65 16,35 26-122-16,-1-10-201 0,-8-37 46 16,48 51 433-16</inkml:trace>
  <inkml:trace contextRef="#ctx0" brushRef="#br2" timeOffset="54092.9992">7217 2402 1041 0,'0'0'94'0,"0"0"-36"0,-10-30-7 16,10 30 1-16,0 0 0 0,-18-31-7 0,18 31-14 15,0 0-8-15,0 0-5 0,0 0-2 16,0 0-3-16,-28-14-4 0,28 14-5 15,0 0-4-15,-30 22 1 0,30-22-1 0,-25 34 8 0,25-34 2 16,-27 46 8-16,27-46-2 0,-26 51 4 0,13-25-9 16,4-1-1-16,9-25-6 0,-12 47-2 0,12-47-7 15,3 36-4-15,-3-36-16 0,24 31-11 0,0-11-25 0,-24-20-34 16,59 28-52-16,-59-28-67 0,69-7-184 0,-20 17-43 16,-17-31 266-16</inkml:trace>
  <inkml:trace contextRef="#ctx0" brushRef="#br2" timeOffset="54696.8384">7695 2323 1062 0,'0'0'70'0,"-37"-3"-39"15,37 3 2-15,-48 7 11 16,48-7 8-16,-51 22-1 0,51-22-5 0,-55 37-10 16,32-12 1-16,-7 0-9 0,11 6 1 0,-4-1-10 15,7 0 0-15,1 2-9 0,5-4 1 0,3-1-7 16,5-3 1-16,2-24-6 0,7 41 3 0,-7-41-5 15,23 37 3 1,-23-37-2-16,37 26 1 0,-12-21-1 0,3-1 1 0,3-4 0 0,0-5 1 0,1-6 0 0,-3-1-1 31,-3-8 0-31,-1 3-6 0,-25 17 4 0,42-44-3 16,-24 19 6-16,-4-1-4 0,-1-2 6 0,-4-1-4 16,-2 5 5-16,-2-1-3 0,-5 25 3 15,0-42-2-15,0 42 3 0,-7-35-2 0,7 35 1 16,-9-32-2-16,9 32 5 0,0 0 0 0,0 0 5 0,-14-23 3 15,14 23-4-15,0 0-3 0,0 0-5 0,0 0-3 0,0 0 2 16,0 0-1-16,0 0 3 0,34-16 0 0,-34 16 3 16,40-14-1-16,-13 3 1 0,1-1-1 0,4 2 1 31,-2 1-3-31,0 2 0 0,-1 3-1 0,-29 4-1 16,40 0-1-16,-40 0 1 0,30 11 0 0,-30-11 1 15,0 0 3-15,27 35-3 0,-27-35 4 0,2 39-4 16,-2-39 3-16,-13 49-5 0,1-21 5 0,-4 4-5 15,-2 1 7-15,-1-3 2 0,1 4 6 0,-3-10-2 16,3 1 2-16,18-25-7 0,-26 32-2 0,26-32-4 16,0 0-4-16,0 0-4 0,0 0 0 0,0 0 1 15,0 0 1-15,24-4 4 0,-24 4-1 0,39-28 3 16,-39 28-1-16,48-40 2 0,-21 17-1 0,-4-4 2 16,3 3-3-16,-4-1 3 0,-22 25-3 0,40-41 3 15,-40 41-4-15,30-28 2 0,-30 28-1 16,0 0 0-16,0 0 1 0,0 0 1 15,25-23 1-15,-25 23-1 0,0 0-1 0,0 0-3 16,0 0 0-16,0 0-2 0,-3 34 4 0,3-34-3 16,1 46-4-16,3-15-19 0,-4-2-19 0,12 8-34 15,-12-37-21-15,23 59-52 0,-23-59-73 0,31 36-205 16,-3-12-53-16,-28-24 235 0</inkml:trace>
  <inkml:trace contextRef="#ctx0" brushRef="#br2" timeOffset="54953.0814">8719 2247 1416 0,'-42'11'49'0,"12"-6"-21"0,30-5 6 0,-47 28 7 15,47-28 7-15,-46 43-9 0,25-12-5 16,-5-1-8-16,3 7 3 0,-2 4-10 0,5 1 1 0,4-3-12 15,6 0-1-15,4-10-8 0,6-2 0 0,0-27-4 0,20 42 1 16,-20-42-9-16,44 30-5 0,-8-18-22 16,-1-12-17-16,16 6-25 0,-12-22-32 15,27 16-48-15,-22-30-80 0,18 5-241 0,4 11 21 16,-18-21 349-16</inkml:trace>
  <inkml:trace contextRef="#ctx0" brushRef="#br2" timeOffset="55374.8942">9259 2386 1012 0,'0'0'141'0,"0"0"-42"0,-23-40-4 0,23 40-7 15,0 0-4-15,0 0-15 0,-30-28-13 0,30 28-8 16,-26-6-9-16,26 6-7 0,-34 6-9 15,34-6-5-15,-43 17-6 0,43-17 2 0,-49 37-3 16,21-7 6-16,-3 4-3 0,3 4 4 0,-2 5-7 16,3-1 2-16,4-5-8 0,6-4 1 0,4-8-6 15,13-25 0-15,-5 32-4 0,5-32 2 0,14 26-2 16,-14-26 1-16,30 14 0 0,-30-14 2 0,53 0 0 16,-17-8-1-16,3-5 2 0,3-10-2 0,3 2 0 15,-1-9-5-15,-2-1 3 0,-1 1-2 16,-2-6 6-16,-7 6-2 0,-4 0 3 15,-5 4-2-15,-23 26 2 0,29-35 0 0,-29 35 2 16,0 0 1-16,0 0 2 0,0 0 1 0,0 0-3 16,0 0-1-16,0 0-4 0,0 0-2 0,-34 5-2 15,34-5 2-15,-37 41-2 0,16-11 4 0,-1 1-6 16,3 1 0-16,6 0-10 0,13-32-3 16,-16 49-16-16,16-49-15 0,2 35-29 0,-2-35-18 15,20 25-29-15,-20-25-30 0,37 9-59 0,-37-9-186 16,37-23-41-16,9 19 212 0</inkml:trace>
  <inkml:trace contextRef="#ctx0" brushRef="#br2" timeOffset="55687.3177">9775 2182 1426 0,'0'0'52'15,"-29"-2"-26"-15,29 2 5 0,0 0 6 0,-26 29 3 16,26-29-6-16,-20 26-2 0,20-26-8 0,-16 35 0 15,16-35-7-15,-12 46 3 0,7-21-7 0,1 1 2 16,-1 0-6-16,3 3 1 0,2-3-6 0,2 6 2 16,3-4-6-16,0-2 3 0,-5-26-3 15,16 44 3-15,-16-44-2 0,16 25 1 0,-16-25-3 16,0 0 2-16,32 25-2 0,-32-25 2 16,0 0 0-16,32 0-1 0,-32 0 2 0,0 0 1 15,36-21 0-15,-36 21 1 0,26-34 2 0,-26 34-6 16,27-53 4-16,-15 20-6 0,0-2 0 0,1-1-10 15,3-1-7-15,-2 0-24 0,5 2-19 16,-11-7-35-16,18 15-36 0,-26-24-63 0,32 32-92 16,-20-7-178-16,1-13 5 0,20 27 391 0</inkml:trace>
  <inkml:trace contextRef="#ctx0" brushRef="#br2" timeOffset="56093.3148">10179 2314 1088 0,'0'0'230'16,"0"0"-185"-16,0 0-25 0,0 0 5 0,0 0 4 16,-2 34 4-16,2-34-3 0,0 0-6 0,0 0-4 15,32 23 0-15,-32-23-1 0,33 1 4 16,-33-1 3-16,43-5 2 0,-43 5-1 0,51-16-5 15,-24 4-6-15,3-2-6 0,-2-4 1 0,4-3-4 16,0-2 1-16,0-2-4 0,-2 1-1 16,-2 1-3-16,-28 23 6 0,39-42-2 0,-39 42 9 15,16-30 0-15,-16 30 1 0,0-28-3 0,0 28-20 16,-14-30 27-16,14 30-34 0,-32-20 29 16,32 20-16-16,-48-5-1 0,20 12 1 0,-4 5-15 15,-2 6 34-15,-3 12-29 0,-4 3 31 0,1 3-7 16,-1 4-5-16,6-1 8 0,3 1-8 0,7-1 3 15,5-5-8-15,8-5 1 0,8-2-8 0,4-27 3 16,11 39-2-16,-11-39 1 0,34 30 0 0,-6-18 3 16,8-7-6-16,6-5-8 0,11-3-19 0,-3-15-39 15,17 16-52-15,-24-33-92 0,31 30-213 16,-19-8-104-16,-14-9 116 0</inkml:trace>
  <inkml:trace contextRef="#ctx0" brushRef="#br2" timeOffset="56468.1838">8160 3140 1046 0,'0'-47'334'16,"0"47"-271"-16,46-27-4 0,1 11 2 0,7-17-11 16,20 10 24-16,2-10-46 0,13 6 21 0,3-5-15 15,3 8-9-15,6-3 6 0,7 3-9 0,-1 3-1 16,4-1-6-16,-1 3-1 0,-2 1-4 15,0 4-1-15,-7 4-5 0,-7 5-3 0,-7 1-2 16,-6 4 1-16,-3 2-1 0,-9 1-5 0,-3-1-3 16,-6 3-11-16,-9-5-9 0,-1 6-12 15,-11-10-16-15,5 13-35 0,-44-9-36 0,62 2-85 16,-62-2-187-16,0 0-115 0,35-21 78 0,-45-4 437 16</inkml:trace>
  <inkml:trace contextRef="#ctx0" brushRef="#br2" timeOffset="57608.1648">1716 4222 722 0,'0'0'187'0,"0"0"-159"0,0 0-19 0,-24 0 0 15,24 0 7-15,0 0 4 0,0 0 7 0,-25 33 6 16,25-33 7-16,-16 39 10 0,16-39 2 16,-14 44 3-16,14-44-9 0,-11 49-2 0,11-49-12 15,-5 46-3-15,5-46-8 0,-4 39 3 0,4-39-6 16,0 26-1-16,0-26-8 0,0 0-4 0,0 0-4 15,0 0-1-15,0 0 1 0,0 0 1 16,25 9 0-16,-25-9 0 0,0 0 3 0,25-34-4 16,-25 34 3-16,23-51-6 0,-9 20 5 0,2-6-6 15,0-4 5-15,0 1-5 0,0 1 6 16,-2 0-6-16,0 6 6 0,-3 1-4 0,1 6 4 16,-12 26-3-16,14-43 2 0,-14 43-2 0,7-26 1 15,-7 26 0-15,0 0 1 0,0 0 2 0,0 0 1 16,0 0 1-16,0 0 0 0,0 0 0 0,-7 26-2 15,7-26 5-15,-9 43 1 0,6-19 6 0,3-24-2 16,-5 41 2-16,5-41-7 0,1 28 0 16,-1-28-5-16,0 0 1 0,25 26-1 15,-25-26 1-15,32 6 0 0,-32-6 2 0,48-6 3 16,-18-1 0-16,4-5 1 0,1-2-2 0,2 0-1 16,0-2-5-16,-3 0 2 0,-4 2-5 0,-30 14 2 15,43-23-3-15,-43 23 2 0,30-7-2 0,-30 7 0 16,0 0 2-16,0 0-1 0,28 11 1 0,-28-11 0 15,11 30 2-15,-11-30-4 0,7 49 5 16,-5-17-7-16,-4 5 6 0,-2 1-5 0,-1 3 4 16,0-4-4-16,-1-5 1 0,6-3-12 0,0-29-5 15,4 43-18-15,-4-43-17 0,21 33-24 0,-21-33-15 16,37 20-38-16,-37-20-41 0,50-9-80 0,-18 0-219 16,-7-26 57-16,22 26 413 0</inkml:trace>
  <inkml:trace contextRef="#ctx0" brushRef="#br2" timeOffset="57795.6387">2820 3998 1103 0,'-41'53'232'0,"13"-30"-191"0,5 7-24 16,-2 1-4-16,7 8 12 0,-5-5 2 0,9 8 10 16,-7-3-12-16,7 3 3 0,-2-5-16 15,5-2-1-15,6-3-12 0,3-2 3 0,7-6-7 16,-5-24 2-16,18 36-14 0,-18-36-15 15,32 22-39-15,-32-22-22 0,44 11-43 0,-44-11-90 16,44-35-233-16,-3 26 1 0,-20-30 387 0</inkml:trace>
  <inkml:trace contextRef="#ctx0" brushRef="#br2" timeOffset="59100.0075">3325 3959 1047 0,'0'0'154'16,"0"0"-116"-16,0 0-9 0,0 0 10 0,0 0 13 16,-4 28 8-16,4-28-17 0,-5 36-12 0,-1-12-14 15,3 8 0-15,-6 0-2 0,4 8 10 0,-8-5-2 16,4 8 8-16,-5-6-9 0,5 3 2 0,-1-1-14 15,1-2 3-15,2-5-9 0,3-8 2 0,4-24-3 16,-2 32-1-16,2-32-3 0,0 0 1 16,0 0-3-16,0 0 2 0,0 0 0 0,0 0-1 15,0 0 3-15,27-4 0 0,-27 4 1 0,20-37-2 16,-10 8 5-16,4-5-6 0,-1-1 5 0,-1 0-3 16,-1 1 6-16,-1 2-1 0,-3 1 7 15,-1 3-3-15,-1-1 4 0,-3 1-7 0,0 4 0 16,-2 24-6-16,5-43 0 0,-5 43-1 0,0 0 1 15,7-28-2-15,-7 28 0 0,0 0-2 16,0 0 0-16,0 0 2 0,0 0 1 0,0 0-1 16,32 12 1-16,-32-12 1 0,35 15-1 0,-35-15 2 15,48 12-1-15,-21-5-1 0,-2-2 0 0,5-1 0 16,-2-1-1-16,0 1 1 0,2-3-1 0,-3 1 1 16,0 2 0-16,-3-2 1 0,-24-2-1 0,41 5 0 15,-41-5 0-15,30 5-1 0,-30-5 1 0,0 0-1 16,27 21-1-16,-27-21 3 0,0 0-2 15,10 39 2-15,-10-39-3 0,0 42 4 16,-5-14-4-16,0 4 5 0,-6 7-5 0,0-2 4 16,-1 2-4-16,0-2 5 0,-1-4-5 0,3-5 5 15,3 0-4-15,7-28 4 0,-11 44-2 0,11-44 1 16,-4 34-2 0,4-34 2-16,0 0-2 0,0 0 0 0,0 0-1 15,0 0 0-15,0 0 3 0,0 0 1 16,27-23 4-16,-27 23-1 0,27-53 2 0,-12 16-6 15,1-5 5-15,0 1-5 0,-1-3 8 0,-5 2-3 16,-1-2 8-16,-4 2-8 0,-1-2 4 0,1 2-9 16,-1 1 2-16,-1 4-5 0,3 4 4 0,-1 6-5 0,-5 27 5 15,7-37-1-15,-7 37 4 0,0 0 0 0,0 0 0 16,0 0-4-16,0 0-4 0,0 0 0 16,0 0-1-16,0 0 2 0,0 0 0 0,35 7 0 15,-35-7 1-15,36 11-1 0,-36-11 1 0,44 10 1 0,-16-6-2 16,-1-1 2-16,1-1-2 0,1 0 1 0,1-2-1 15,-2-2 0-15,2 0 2 0,-1 2-1 0,-3-3 0 16,-1 3 0-16,-25 0 0 0,34-4 1 0,-34 4 0 16,0 0 1-16,0 0 0 0,0 0 1 0,0 0 0 31,0 0 1-31,0 0-2 0,0 0 0 0,0 0-2 16,-8 34-1-16,8-34 0 0,-33 42 3 0,12-14-4 15,-4 2 5-15,2 4-3 0,0-3 2 0,1-1-3 16,5 0 3-16,3 0-4 0,3 0 4 0,2-3-4 15,6-1 3-15,3-1-4 0,0-25 3 0,8 40-3 16,-8-40 1-16,23 34-2 0,-23-34 2 16,36 24-2-16,-36-24 1 0,49 7 1 15,-20-7-6-15,1-7-3 0,0-5 0 0,2-4 1 16,0-3 2-16,-4-9 6 0,-5 1-4 0,-3-3 2 16,-6-2-1-16,-2 1 6 0,-1-3-3 0,-4 4 5 15,-4-3-4-15,-1 3 4 0,-4 2-3 0,-1-2 4 16,-4 2-5-16,0-1 4 0,-2 7-5 0,9 22 4 0,-20-43-2 0,20 43 6 15,-12-26 1-15,12 26 5 16,0 0 1-16,0 0-3 0,0 0 0 0,0 0-5 16,0 0-3-16,0 0-4 0,0 0-1 0,0 0 2 15,0 0 0-15,0 0 2 0,30 16 1 0,-30-16 0 16,46 0-1-16,-16 0 2 0,2-4 1 0,4-3 2 16,1 4-1-16,-2-3-1 0,2 3-3 0,-3-1 0 15,-2 4-1-15,-6 2 2 0,-1 3 0 0,-25-5 0 0,34 16 1 16,-34-16-1-16,21 35 1 0,-16-10 0 15,-5 5 2-15,-3 7-5 0,-8 5 4 0,-5 4-6 16,-5 3 6-16,-5 2-6 0,-3 2 6 0,-1 0-6 31,4-5 5-31,3-8-5 0,3-6 4 0,6-8-4 16,14-26 2-16,-11 37-3 0,11-37 2 0,0 0-2 16,0 0 0-16,0 0 2 0,0 0 1 0,34 0 6 15,-34 0 2-15,41-37 5 0,-17 5-2 0,1-3 4 16,-4-2-4-16,-1-3 5 0,-2 3-4 0,-8 0 7 0,1 3-15 15,-4 1-4-15,0 3 0 0,-2 0 0 16,1 2 0-16,-3 3 0 0,1-1 0 16,-4 26 0-16,3-34 0 0,-3 34 0 0,7-24 0 15,-7 24 0-15,0 0 0 0,23-32-38 0,-23 32-22 16,52-28-18-16,-17-6-63 0,45 34-159 0,-6-26-312 16,17-1 32-16,13 8 343 0</inkml:trace>
  <inkml:trace contextRef="#ctx0" brushRef="#br2" timeOffset="60300.0779">15741 9458 715 0,'0'0'83'0,"11"-27"-20"0,-11 27-1 0,0 0 0 16,0 0 1-16,0 0-3 0,0 0-4 0,0 0-6 15,0 0-5-15,0 0-5 0,0 0 1 0,-28-7 1 16,28 7-19-16,0 0 23 0,0 0-22 0,-32 21 17 16,32-21-2-16,0 0-9 0,-29 39-4 0,29-39-9 15,-24 37-1-15,24-37-7 0,-23 46 1 0,14-23-5 16,2 3 1-16,1-1-4 0,3 0 2 15,3-25-5-15,3 40 2 0,-3-40-3 0,15 30 2 16,-15-30-3-16,0 0 2 0,37 28 0 16,-37-28 0-16,28 4 1 0,-28-4 0 0,28-11 1 0,-28 11 0 15,31-26 2-15,-31 26-3 0,31-43 3 16,-13 15-5-16,-2-2 5 0,-2-3-6 0,-1 1 5 16,-5 2-4-16,-2 0 5 0,-3 4-4 0,-3 26 7 15,-9-44-6-15,9 44-12 0,-21-35 33 16,21 35-35-16,-28-20 34 0,28 20-19 0,-32-10-3 15,32 10-1-15,-32 3 0 0,32-3 10 0,-26 14-39 16,26-14 21-16,0 0-46 0,-20 44-5 0,20-44-25 16,4 32-61-16,-4-32-55 0,0 0-223 0,40 25-13 15,-40-25 204-15</inkml:trace>
  <inkml:trace contextRef="#ctx0" brushRef="#br2" timeOffset="60815.3958">16140 9035 741 0,'0'0'199'0,"0"0"-139"0,-7-32-5 16,7 32 16-16,0 0 8 0,0 0 4 0,0 0-13 16,0 0-15-16,0 0-13 0,0 0-8 0,0 0-4 15,0 0 3-15,0 0 4 0,0 0 2 0,-29 27 2 16,29-27 1-16,-10 37-7 0,6-13-2 0,-1 1-12 15,1 5-1-15,-1 3-8 0,2 3 3 16,-3 6-7-16,3 2 3 0,-3 4 6 0,1-1-28 16,0-1 24-16,-1 1-26 0,-1-3 11 15,4-3 6-15,-1-6-7 0,4-3 5 0,4-7-4 16,-4-25 3-16,9 35-3 0,-9-35 2 0,0 0-2 16,0 0 1-16,0 0 0 0,28 17 0 0,-28-17 1 15,0 0 1-15,0 0 0 0,20-24-1 0,-20 24 3 16,10-34-3-16,-10 34 2 0,13-46-3 0,-8 20 3 15,0 1-4-15,0-1 5 0,-5 26-4 16,13-46 2-16,-13 46-2 0,16-42 0 0,-16 42-3 16,18-32-13-16,-18 32 12 0,0 0-13 0,30-26 14 15,-30 26-1-15,0 0 1 0,33 7 15 16,-33-7-13-16,18 25 14 0,-18-25-12 0,18 40-2 16,-18-40 3-16,10 46-4 0,-6-22 3 0,-2 3-1 15,-2-2 1-15,-2 1-4 0,-2-1 4 0,4-25-7 16,-10 44 6-16,10-44-4 0,-22 37 1 15,22-37-1-15,-31 35 1 0,31-35-3 0,-41 26 2 16,41-26-2-16,-41 16 0 0,41-16 0 0,-41 5-4 16,41-5-12-16,-35-7-18 0,35 7-22 0,-27-19-27 15,27 19-38-15,-14-28-50 0,14 28-100 0,0 0-193 16,16-39 39-16,-16 39 380 0</inkml:trace>
  <inkml:trace contextRef="#ctx0" brushRef="#br2" timeOffset="61096.5302">16468 9514 1042 0,'0'-32'125'0,"0"32"-35"16,0 0-2-16,26-12-11 0,-26 12-25 16,0 0-22-16,0 0-13 0,34-2-4 0,-34 2 2 15,0 0 7-15,30 30 6 0,-30-30 6 0,18 43-5 16,-8-17 4-16,-6-3-7 0,3 10 3 0,-7-5-6 15,3 8 0-15,-4-1-12 0,-1 4 10 0,-7-1-5 16,-2 3 7-16,-6-4-2 0,-3 2 0 16,-3-4-6-16,-2 0 3 0,-3-5-5 0,1 2 2 15,-3-6-9-15,2-1 0 0,1-4-5 16,27-21-4-16,-39 26-10 0,39-26-16 0,0 0-29 16,-28-8-43-16,28 8-76 0,-5-37-122 0,12 8-263 15,5-2 24-15,4-22 336 0</inkml:trace>
  <inkml:trace contextRef="#ctx0" brushRef="#br2" timeOffset="61252.8311">16522 9273 1718 0,'0'0'105'0,"-39"5"-98"0,39-5-9 0,0 0-9 15,-24 2-13-15,24-2-33 0,0 0-33 0,0 0-52 16,0 0-66-16,37 2-80 0,-37-2-217 0,37-11 81 15,4 22 346-15</inkml:trace>
  <inkml:trace contextRef="#ctx0" brushRef="#br2" timeOffset="65804.7925">16861 9560 1068 0,'-14'30'33'0,"14"-30"-30"0,0 0-6 16,26 10 2-16,-26-10 1 0,28-3 2 0,-28 3 0 16,39-14 4-16,-39 14 10 0,48-34 2 0,-21 13 9 15,3-3-8-15,0-3-3 0,0-1 9 16,-2 2-19-16,-1 1 14 0,-6-3-32 0,-21 28 14 15,34-39-9-15,-34 39 27 0,14-25 18 0,-14 25 5 16,0 0-1-16,0 0-14 0,0 0-17 0,-39-19-7 16,39 19-5-16,-49 14 4 0,17 0 6 15,0 7 9-15,-7-3 23 0,3 8-29 0,-3 1 35 16,4 8-32-16,-6 0 16 0,8 6 6 0,-6-4-10 16,9 5 0-16,1-5-12 0,8-2-1 15,9-3-12-15,4-8 2 0,8-24-7 0,11 36 1 16,-11-36-5-16,41 17-4 0,-9-11-10 0,0-10-9 15,8 2-9-15,-2-10-11 0,11 5-10 0,-8-14-15 16,16 15-22-16,-15-18-27 0,16 19-32 0,-19-22-32 16,13 13-87-16,1 14-97 0,-27-25 156 0,24 32 216 15</inkml:trace>
  <inkml:trace contextRef="#ctx0" brushRef="#br2" timeOffset="66101.5194">17585 9437 850 0,'0'0'68'0,"-25"-2"-11"16,25 2 18-16,-30-5 17 0,30 5-15 0,-30 0 14 16,30 0-36-16,-34 3 6 0,34-3-11 0,-33 9-12 15,33-9-2-15,-32 17-6 0,32-17 3 0,-30 22-3 16,30-22 0-16,-30 28-4 0,30-28 0 0,-27 37-8 15,27-37 0-15,-21 40-9 0,21-40-1 16,-13 43-6-16,13-43 1 0,4 37-4 16,-4-37 1-16,19 33-2 0,-19-33 0 0,34 21-2 15,-34-21-6-15,51 11-11 0,-22-17-18 0,10 3-22 16,-7-16-25-16,21 11-41 0,-21-30-61 0,31 13-192 16,-9-7-96-16,-10-13 91 0,16 22 385 0</inkml:trace>
  <inkml:trace contextRef="#ctx0" brushRef="#br2" timeOffset="66304.5463">18085 8965 1173 0,'-45'59'265'16,"17"-37"-227"-16,8 6-20 0,1 2-5 16,3 5 8-16,-2 4-2 0,4 5 8 0,-4 2-10 15,8 1 8-15,-4 1 6 0,7 4-37 16,-2-4 26-16,3 3-34 0,3-5 10 0,1-6 7 15,2-3-10-15,2-8-13 0,3 0-10 0,-5-29-8 16,14 43-18-16,-14-43-13 0,22 30-61 0,-22-30-69 16,0 0-184-16,28 0-69 0,-28 0 191 0</inkml:trace>
  <inkml:trace contextRef="#ctx0" brushRef="#br2" timeOffset="66491.9382">17796 9352 1564 0,'-27'14'64'0,"27"-14"-14"16,0 0 4-16,6 28-38 0,-6-28 37 0,23 27-36 16,-23-27 9-16,44 24-5 0,-12-17-11 0,7-3-3 15,9-11-3-15,8 0-4 0,4-7-4 16,4-2-7-16,5 5-21 0,-5-6 14 0,5 10-62 16,-18-14-21-16,20 26-101 0,-39-30-75 0,25 20-230 15,-13 10 13-15,-44-5 335 0</inkml:trace>
  <inkml:trace contextRef="#ctx0" brushRef="#br2" timeOffset="66616.9335">18646 9618 1538 0,'0'0'125'0,"-30"7"-77"16,30-7-25-16,0 0-12 0,0 0-8 0,-13-25-6 16,13 25-14-16,6-30-27 0,-10-1-55 0,31 25-156 15,-11-22-286-15,-4-5-7 0,-12 33 308 0</inkml:trace>
  <inkml:trace contextRef="#ctx1" brushRef="#br3">24762 15810 0,'0'0'0,"0"0"0,0 0 0,0 0 0,0 0 0,0 0 0,0 0 16</inkml:trace>
  <inkml:trace contextRef="#ctx0" brushRef="#br3" timeOffset="104626.4387">16742 5639 272 0,'0'0'95'16,"0"0"-17"-16,0 0 3 0,0 0-14 0,0 0 3 15,0 0-1-15,0 0-4 0,0 0-15 0,0 0 6 16,0 0-18-16,4-28 1 0,-4 28-3 0,0 0-5 16,10-24-9-16,-10 24-6 0,0 0-4 0,0 0-2 15,0 0 2-15,0 0-1 0,0 0 0 0,0 0-1 16,0 0-3-16,0 0-2 0,0 0-4 0,0 0 0 16,0 0-2-16,0 0 0 0,0 0 0 0,0 0 1 15,0 0-1-15,-25 17 1 0,25-17-2 0,0 0 2 16,0 0-1-16,0 0 1 0,0 0 0 15,0 0 0-15,0 0 0 0,0 0 1 0,0 0 1 16,0 0 4-16,0 0 7 0,29 18 6 0,-29-18 3 16,0 0-1-16,0 0-1 0,26-11-5 0,-26 11-3 15,0 0-3-15,0 0-4 0,0 0-3 0,27-9-1 16,-27 9-1-16,0 0 1 0,0 0 0 0,0 0-1 16,26 9 0-16,-26-9 0 0,0 0 0 0,27 11 1 15,-27-11 0-15,25 5 0 0,-25-5 0 0,33 2 0 16,-33-2 0-16,41-4 0 0,-41 4 0 0,44-7 1 15,-19 4-1-15,-25 3 3 0,46-11-1 0,-46 11 0 16,46-3 0-16,-46 3-1 0,45-4-1 0,-45 4 1 16,37 0-1-16,-37 0 0 0,33 4 0 15,-33-4-2-15,31 10 2 0,-31-10-1 0,30 11 1 16,-30-11-1-16,28 12 1 0,-28-12-1 0,30 14 1 16,-30-14-1-16,34 11 1 0,-34-11-2 0,42 7 2 15,-17-7-1-15,3 0 1 0,-1-2 0 0,5-3 0 16,2-1-1-16,-3 1 0 0,7-4 2 0,1-1-2 15,1-1 1-15,1 1 0 0,-2-1 1 0,0 1-1 16,0-3 2-16,2 3-4 0,-1 1 3 0,-1-3-2 16,0 4 1-16,0 1 0 0,-2 2 0 0,1 0 0 15,-1 1 0-15,-2 3-1 0,-1-1 0 0,1 0 0 16,-3 2-1-16,0 0 2 0,-2 0-1 0,2 0 0 16,-2 2 1-16,-1 0-1 0,2-1 0 15,-2-1 1-15,-1 2-1 0,2 0 0 16,0 0 1-16,0-1-1 0,1-1 1 0,-1 2 1 15,-2-2-1-15,0 0-1 0,2-2 1 0,-1 2 0 16,1 0-1-16,-2-1 1 0,1 1-1 0,-5 0 1 16,3 0-1-16,-27 0 0 0,46 0 1 0,-46 0-1 15,41 1 3-15,-41-1-4 0,33 4 2 0,-33-4-2 16,0 0-3-16,34 7 1 0,-34-7-2 0,0 0 1 16,25 7 2-16,-25-7 0 0,0 0 2 15,0 0 0-15,0 0-1 0,28 4 1 0,-28-4-2 16,0 0-3-16,0 0-8 0,0 0-13 15,0 0-20-15,0 0-31 0,25 0-85 0,-25 0-272 16,0 0 34-16,0 0 210 0</inkml:trace>
  <inkml:trace contextRef="#ctx0" brushRef="#br3" timeOffset="105450.2201">17884 5430 454 0,'0'0'143'0,"0"0"-88"31,-3-30 5-31,3 30-3 0,0 0 1 0,0 0 7 0,-9-25-3 0,9 25-6 0,0 0-14 0,0 0-12 32,0 0-8-32,0 0-4 0,-21-28-3 0,21 28 1 0,0 0 0 0,0 0 3 0,-30-7 5 0,30 7 3 31,0 0 9-31,-29 7 4 0,29-7-3 0,0 0-3 16,-32 4-7-16,32-4-6 0,0 0-4 0,0 0-4 15,0 0-6-15,0 0-2 0,0 0-3 0,0 0 0 16,0 0 3-16,0 0 4 0,0 0 4 0,0 0 2 15,0 0-3-15,36 10-2 0,-36-10-4 16,35 9-1-16,-35-9-3 0,43 14 1 0,-18-10-2 16,-1 6 1-16,3-3-2 0,1-2 1 0,4 1-1 15,2-1 2-15,1-1-1 0,1-3 2 16,1 1 0-16,4-2 0 0,-2-2-1 16,1 4-1-16,-3-2 0 0,1 0 1 0,-5 2-1 15,-4 0-1-15,-29-2-1 0,40 5 0 0,-40-5 1 16,0 0 0-16,25 16 0 0,-25-16 1 15,0 0-1-15,-12 38 1 0,12-38-2 0,-30 37 2 0,30-37-4 16,-52 44 5-16,20-21-4 0,-1 4 3 0,-3-1-3 16,-3 1 5-16,0-1-5 0,4-1 7 0,-2-2 15 15,7-2-34-15,1-4 36 0,5-3-38 0,24-14 15 16,-31 16 0-16,31-16-21 0,0 0-20 16,0 0-33-16,0 0-41 0,0 0-76 0,13 25-186 15,-13-25-84-15,39 0 155 0</inkml:trace>
  <inkml:trace contextRef="#ctx0" brushRef="#br3" timeOffset="120929.3274">19480 5594 211 0,'0'0'101'0,"0"0"5"0,0 0-26 31,0 0-5-31,0 0-23 0,-3-25-13 0,3 25-15 16,0 0-9-16,0 0-5 0,0 0-1 0,0 0-1 16,0 0 0-16,0 0-3 0,0 0-1 0,0 0-2 15,0 0-1-15,0 0 0 0,0 0 0 0,0 0 0 16,0 0 0-16,0 0-1 0,0 0 1 0,0 0 1 0,0 0 2 16,0 0 1-16,0 0 2 0,0 0 1 0,0 0 5 15,0 0 2-15,0 0 5 0,0 0 1 0,0 0 3 16,0 0-1-16,0 0 0 0,0 0-3 0,0 0-5 15,0 0-6-15,0 0-4 0,0 0-2 0,0 0 5 0,0 0 5 0,0 0 7 32,0 0 3-32,0 0 2 0,-27-9-3 0,27 9-2 15,0 0-2-15,0 0-1 0,0 0-5 0,0 0-1 16,0 0-5-16,0 0-1 0,0 0-1 0,0 0-2 0,0 0 1 16,0 0-2-16,0 0 0 0,0 0-2 0,0 0 0 15,0 0-1-15,0 0-2 0,0 0 1 16,0 0-1-16,0 0 2 0,0 0 1 0,0 0 2 15,-25 4 0-15,25-4 0 0,0 0 0 0,0 0 0 16,0 0 0-16,0 0 2 0,0 0 2 0,0 0 4 16,0 0 2-16,-26 19 1 0,26-19-1 0,0 0-1 15,0 0-2-15,-32 11-1 0,32-11-2 0,-25 7-2 0,25-7 0 0,-28 7-2 16,28-7-1-16,-34 12 0 0,34-12-1 0,-37 14 0 16,37-14-1-16,-43 16 2 0,43-16-1 0,-46 19 0 15,46-19 1-15,-44 18-2 0,44-18 20 0,-44 23-18 16,19-11 19-16,-2-1-17 0,-1 1-1 0,-2 2 3 15,0-1 2-15,-2 2-10 0,-5 1 14 0,3 4-14 16,-8-1 8-16,-1 6 2 0,-3-1-6 0,-5 3 4 0,-1 3-7 16,-3 1 5-16,-3 1-5 0,-1 1 5 31,1 6-6-31,-8-2 5 0,1 4-7 0,-1-1 6 16,-1 1-6-16,2-1 7 0,-3-1-8 0,-3-2 7 15,1 3-6-15,-5-1 7 0,1 0-6 0,-4-2 6 0,0 2-5 16,0-2 6-16,0 0 15 0,0-2-32 0,-1 5 31 15,1-4-30-15,-4 2 10 0,4-1 9 0,-3 0-3 16,-3 2 8-16,1-2-5 0,-2-2 6 0,2 4-10 16,-2-2 3-16,-2 4-7 0,4 1 2 0,-6 0-5 15,4 0 7-15,-1 1-7 0,-5 1 7 0,1 1-7 16,-2-2 6-16,-2 1-5 0,0 2 6 0,4-4 14 16,-1 2-12-16,-1-2 13 0,6 0-28 0,-3 2 8 15,-1-1-8-15,-2-1 9 0,1 0 6 0,1-1-5 16,0-1 5-16,-1 3-7 0,5-3 7 0,-1 1-5 15,5 1 8-15,-1-5-5 0,-4 3 7 16,1-1-6-16,-3-2 7 0,0-2-8 16,3 2 4-16,-1-2-9 0,0 2 5 0,2-5-6 15,2 3 6-15,-2 2 16 0,3-1-30 0,1-1 30 16,-4 0-31-16,0-5 12 0,0-4 5 0,2 4-5 16,-1-5 2-16,5 0-3 0,3 1 4 0,-2-3-4 15,3-4 5-15,1 4-4 0,-1-3 5 0,3 1-5 16,-6-2 4-16,4 6-4 0,-3-4 4 15,3 5-4-15,-4-1 2 0,2 1-3 0,1 3 4 16,-1-1-5-16,2 0 6 0,0 2-5 0,-3 2 5 16,3-2-6-16,-6 3 6 0,1-1-6 0,-3 3 7 15,-1-2-7-15,1 1 5 0,-1 1 13 16,2 0-13-16,-2 2 14 0,3 0-30 0,-2-2 14 16,-3 4-7-16,0-5 17 0,-1 3 7 0,-3-4-4 15,0 1 2-15,1 1-8 0,-1 2 1 16,-3 0-8-16,5-2 4 0,-3 7-6 0,0-1 7 15,-6-2-8-15,-3 3 6 0,0-2-6 0,-4 3 7 16,2 1-10-16,0 0 8 0,-2 0-9 0,1-2 9 16,-1 2 15-16,-3-2-30 0,-1 1 31 0,-4-1-32 15,1 4 10-15,-1-2 7 0,-3 1-8 0,4 1 7 16,-3 0-7-16,0 0 9 0,-2-2-7 0,-8 2 8 16,1-2-9-16,-5 0 7 0,-1 1-8 15,2 3 9-15,-5 0-8 0,-5-1 9 16,1 2-8-16,-10 3 7 0,0-3 15 0,0 2-29 15,-6 0 31-15,2 0-27 0,-6-2 5 0,-5 6 8 16,1 0-8-16,1-1 8 0,-3-1-8 0,2 3 10 16,-4-1-10-16,-6 0 8 0,1-1-10 0,3-1 10 15,-5 0-10-15,4 3 11 0,-6-1 9 16,2 3-30-16,0-4 27 0,-2-1-27 0,0 2 13 16,-5-2 5-16,0 1-8 0,2 1 10 0,0 5-12 15,-1 0 14-15,1 3-9 0,-7-1 7 0,3 1-11 16,2-1 10-16,-8 5-12 0,5 0 12 0,-1 7 5 15,-3 1-24-15,0 5 24 0,1-1-28 16,-1 4 0-16,-4-6 7 0,8 2-28 0,-6-6 12 16,10 4-13-16,-2-6 13 0,6 1-5 15,2-9-1-15,9 1-19 0,-10-13-50 0,23 7-62 16,-10-9-135-16,2-17-100 0,39 21 242 0</inkml:trace>
  <inkml:trace contextRef="#ctx0" brushRef="#br3" timeOffset="121741.8987">5328 11011 529 0,'0'0'77'15,"42"-33"14"-15,-42 33-13 0,37-29-5 0,-37 29-2 16,30-17-5-16,-30 17-11 0,0 0-8 0,0 0-2 16,0 0 3-16,0 0 2 15,0 0 5-15,0 0-5 0,0 0-6 0,0 0-15 16,0 0-12-16,0 0-11 0,0 0-6 0,-28-2-2 16,28 2 2-16,-50 28-2 0,19-5 4 0,-8 5-5 15,-2 8 5-15,-7 1 3 0,4 7 15 0,-8 0 18 16,3 12-28-16,-4 2 22 0,-2 7-34 0,-4-1 3 15,1 3 14-15,-4-2-8 0,3 5 15 0,1-5-10 16,3 1 13-16,2-8-10 0,7-4 5 16,7-4-6-16,12-8 7 0,8-14-10 0,19-28 2 15,-7 33-10-15,7-33-2 0,35 22-3 0,-1-12 2 16,10-3-2-16,9 0 2 0,6-5-1 0,5 0 0 16,3-2 0-16,4-4 0 0,3 1 0 0,2-4-1 15,4 0-1-15,0-6-5 0,8 1-11 16,-1-9-21-16,12 7-27 0,-12-20-42 15,23 24-69-15,-29-27-150 0,11 10-164 0,7 13 37 16,-26-17 455-16</inkml:trace>
  <inkml:trace contextRef="#ctx0" brushRef="#br3" timeOffset="127976.4282">16756 5745 287 0,'0'0'92'0,"0"0"-16"0,0 0-10 15,0 0-18-15,0 0-14 0,0 0-14 0,0 0-10 16,0 0-5-16,0 0-3 0,0 0-1 16,0 0 2-16,0 0 4 0,0 0 6 0,0 0 7 15,0 0 7-15,0 0 5 0,0 0 5 0,0 0-1 16,0 0 1-16,-26 0 1 0,26 0 0 0,0 0 1 15,0 0 1-15,0 0-4 0,0 0-2 0,0 0-5 16,0 0-6-16,0 0-6 0,0 0-6 0,0 0-4 16,0 0-3-16,0 0-2 0,0 0-18 15,-4 25 16-15,4-25-16 0,0 0 17 0,0 0-1 16,0 0 0-16,0 0 2 0,13 26-2 16,-13-26 2-16,0 0 0 0,0 0 1 0,0 0 2 15,0 0 0-15,28 21 0 0,-28-21-2 0,0 0 6 16,25 18 3-16,-25-18 4 0,0 0 2 0,26 28-9 15,-26-28 0-15,21 25 0 0,-21-25 5 0,20 23 0 16,-20-23 2-16,18 28-8 0,-18-28-2 16,19 28-5-16,-19-28 2 0,20 26-1 0,-20-26 2 15,17 32-1-15,-17-32 2 0,18 27-3 0,-18-27 9 16,21 24 3-16,-21-24 2 0,18 25-1 0,-18-25-5 16,0 0-6-16,32 33-1 0,-32-33 0 0,28 27 4 15,-28-27-3-15,25 23 2 0,-25-23-4 0,27 23 1 16,-27-23-4-16,30 26 2 0,-30-26-2 15,28 25 3-15,-28-25-1 0,27 28 1 16,-27-28-2-16,26 30 2 0,-26-30-3 0,27 31 4 16,-27-31-3-16,28 36 2 0,-28-36-2 0,28 38 4 15,-28-38-1-15,29 37 5 0,-29-37-4 0,25 34 3 16,-25-34-5-16,28 28 2 0,-28-28-3 0,30 28 4 16,-30-28-1-16,30 25 2 0,-30-25 16 0,35 23-19 15,-35-23 14-15,36 23-15 0,-36-23-4 16,35 19-16-16,-35-19 19 0,38 23-20 0,-38-23 19 15,38 23 4-15,-38-23-5 0,38 28 4 0,-38-28-4 16,35 32 2-16,-35-32-2 0,37 30 4 16,-37-30-3-16,34 31 3 0,-34-31-3 0,32 43 4 15,-32-43 2-15,32 44 6 0,-32-44-2 0,28 45 6 16,-28-45-9-16,28 41 2 0,-28-41-4 0,32 35 0 16,-32-35-2-16,34 30 2 0,-34-30-2 15,34 32 2-15,-34-32-3 0,33 26 2 0,-33-26-3 16,36 27 0-16,-36-27-1 0,37 26 1 0,-37-26-1 15,37 23 2-15,-37-23-2 0,35 25 2 0,-35-25-2 16,38 24 2-16,-38-24-1 0,37 25 0 0,-37-25-1 16,33 28 2-16,-33-28-3 0,32 35 3 0,-32-35-2 15,32 41 2-15,-32-41-4 0,30 40 5 16,-30-40-1-16,29 44 5 0,-29-44-3 16,33 48 8-16,-33-48 14 0,30 44-33 0,-30-44 33 15,23 35-37-15,-23-35 13 0,25 42 1 0,-25-42-3 16,29 43 3-16,-29-43-4 0,30 40 4 0,-30-40-4 15,28 39 4-15,-28-39-4 0,32 35 2 0,-32-35-1 16,32 32 3-16,-32-32-4 0,30 32 0 0,-30-32 1 16,32 30 2-16,-32-30-3 0,30 33 5 15,-30-33-6-15,30 35 3 0,-30-35-2 0,28 39 4 16,-28-39-3-16,29 48 1 0,-15-24-2 0,-14-24 3 16,28 48-3-16,-28-48 5 0,27 44-6 0,-27-44 4 15,25 42-4-15,-25-42 4 0,21 39-4 0,-21-39 4 16,23 30-4-16,-23-30 3 0,25 23-2 15,-25-23 3-15,24 21-1 0,-24-21 1 0,25 16-4 16,-25-16 2-16,25 15-1 0,-25-15 0 16,0 0 1-16,35 20 1 0,-35-20 1 0,31 12-2 15,-31-12 0-15,31 11 2 0,-31-11-4 0,30 10 4 16,-30-10-2-16,25 13-1 0,-25-13 1 0,0 0 1 16,30 17-2-16,-30-17 2 0,0 0 11 0,27 23-35 15,-27-23 37-15,16 27-38 0,-16-27 24 0,12 26 2 16,-12-26-2-16,0 0 1 0,25 23-1 15,-25-23 0-15,0 0-1 0,25 26 2 0,-25-26-1 16,0 0 0-16,25 23-1 0,-25-23 2 0,0 0-2 16,26 18 2-16,-26-18-3 0,0 0 3 15,36 14-1-15,-36-14 0 0,0 0 0 0,30 5 0 16,-30-5 0-16,0 0 1 0,28 2-2 0,-28-2 1 16,0 0 0-16,27 5-1 0,-27-5 1 0,0 0 2 15,0 0-2-15,32 25 1 0,-32-25 0 16,0 0 2-16,24 39-2 0,-24-39 2 0,9 26-4 15,-9-26 2-15,9 25-1 0,-9-25 0 0,0 0 0 16,11 31 1-16,-11-31-1 0,0 0 1 0,0 0-2 16,0 0 0-16,0 0 0 0,0 0 0 0,0 0 2 15,0 0-2-15,0 0 0 0,0 0 1 0,0 0-1 16,0 0 1-16,24 27 0 0,-24-27 1 0,0 0-2 16,0 0-6-16,27 7-10 15,-27-7-10-15,0 0-15 0,0 0-16 0,25 3-30 16,-25-3-33-16,0 0-68 0,0 0-158 0,-2-30-90 15,2 30 84-15,0 0 353 0</inkml:trace>
  <inkml:trace contextRef="#ctx0" brushRef="#br3" timeOffset="128680.9948">17925 7688 245 0,'0'0'54'0,"5"26"-8"15,-5-26 14-15,0 0 5 0,0 0 14 0,0 0-5 16,0 0-4-16,0 0-13 0,0 0-3 15,25 21-7-15,-25-21 11 0,0 0 2 0,0 0 10 32,0 0-3-32,0 0 2 0,0 0-8 0,11-33-3 15,-11 33-8-15,0 0-4 0,0 0-9 0,2-35-5 0,-2 35-8 16,0 0-2-16,-4-29-3 0,4 29 1 0,0 0 3 16,0 0 3-16,0 0 2 0,0 0-4 0,0 0-1 15,-12-24-5-15,12 24-3 0,0 0-3 16,0 0-6-16,0 0-2 0,0 0-3 0,0 0-2 0,0 0 2 15,0 0-1-15,0 0 1 0,24 28-1 0,-24-28 2 16,39 33-3-16,-39-33 5 0,50 46-3 16,-23-18 3-16,1 1-2 0,-2 0 4 0,-1-2-6 15,4 1 9-15,-5-5-1 0,3 0 6 0,-27-23-2 16,42 33-1-16,-42-33-7 0,31 21 0 0,-31-21-4 16,26 4 4-16,-26-4 2 0,25-11 2 15,-25 11 6-15,18-26 0 0,-18 26-2 0,16-49-6 16,-13 10 2-16,2-5-9 0,-3-9 7 0,-2-9-9 15,-2-5-8-15,1-1 22 0,1-3-23 0,-2 3 24 16,2-1-8-16,-2 4-9 0,0 1 9 0,1 6-9 16,-1 4 9-16,2 3-10 0,0 8 2 0,-2 3-16 15,4 12-14-15,-7-2-22 0,5 30-27 16,-8-35-47-16,8 35-101 0,0 0-285 16,0 0 11-16,6 42 210 0</inkml:trace>
  <inkml:trace contextRef="#ctx0" brushRef="#br3" timeOffset="137041.2764">19880 8471 247 0,'0'0'32'0,"0"0"-20"16,0 0-10-16,0 0-2 0,0 0 0 0,0 0 0 16,-24-3-1-16,24 3 1 0,0 0 1 0,0 0-1 15,0 0 3-15,0 0 0 0,0 0 1 0,0 0 0 16,0 0 0-16,-13-23 2 0,13 23 8 0,0 0 7 15,0 0 11-15,0 0 6 0,0 0 7 16,0 0 4-16,0 0-2 0,0 0 0 16,0 0-1-16,0 0-2 0,0 0 1 0,0 0-4 15,0 0-11-15,0 0-7 0,0 0-9 0,0 0-3 16,-26 4-3-16,26-4-1 0,0 0 3 0,-2 26 3 16,2-26 0-16,-2 30 0 0,2-30-3 0,2 53-15 15,-2-22 11-15,0 10-12 0,-4-4 9 0,1 7 6 16,-4-2-4-16,1 4 9 0,-3 2 2 15,1-4 8-15,-1 1-9 0,2 1 11 0,-2-12-1 16,4 4 4-16,5-38-4 0,-9 46-4 0,9-46-17 16,-4 27-1-16,4-27-4 0,0 0 1 0,0 0 0 15,0 0 1-15,0 0 2 0,0 0 2 16,0 0 1-16,28-14-2 0,-28 14 1 0,13-39-5 16,-13 39 4-16,16-53-5 0,-7 19 5 0,0-4-3 15,-1-5 3-15,1 3-6 0,-2-4 7 16,0 2-5-16,-3 1 9 0,-1 1-1 0,-3 3 9 15,2-2-5-15,-5 4 5 0,3-1 12 0,-2 5-17 16,2 1 13-16,-4 0-32 0,4 30 18 0,-3-39-8 16,3 39 19-16,0 0 8 0,0 0-3 0,0 0-9 15,0 0-7-15,0 0-10 0,0 0 0 0,0 0-3 16,0 0 3-16,-28 18 16 0,28-18-16 0,-11 31 16 16,11-31-37-16,-9 48 17 0,5-20-16 15,3 0 16-15,1 9 6 0,0-1-5 16,0 2 5-16,0 1-6 0,1 0 7 0,-1 0-8 15,2-6 7-15,-2 8-7 0,-2-10 7 0,2-1-6 16,-3-2 5-16,3-28-5 0,-2 37-4 0,2-37-15 16,0 0-19-16,5 27-30 0,-5-27-32 0,0 0-61 15,0 0-149-15,0 0-82 0,0 0 88 16,-14-35 307-16</inkml:trace>
  <inkml:trace contextRef="#ctx0" brushRef="#br3" timeOffset="144223.4244">16717 11804 646 0,'0'0'202'0,"0"0"-140"0,0 0-15 16,0 0 5-16,0 0 13 0,0 0 11 0,0 0-4 16,0 0-16-16,0 0-1 0,0 0-5 0,0 0-4 15,0 0 6-15,0 0-7 0,0 0-10 0,0 0-6 16,0 0-9-16,0 0-9 0,0 0-3 16,0 0-5-16,0 0-3 0,0 0-5 0,0 0-13 15,0 0-20-15,0 0-35 0,0 0-56 0,0 0-101 16,0 0-273-16,0 0 36 0,0 0 299 15</inkml:trace>
  <inkml:trace contextRef="#ctx0" brushRef="#br3" timeOffset="149859.7582">19606 8836 354 0,'0'0'144'15,"0"0"-87"-15,0 0-28 0,-2-23-11 0,2 23-11 16,0 0-4-16,11-39-4 0,-11 39-6 0,12-23-5 16,-12 23-9-16,0 0-5 0,21-31-2 15,-21 31 3-15,0 0 5 0,0 0 7 0,27-18 4 16,-27 18 3-16,0 0 0 0,0 0 0 16,0 0 1-16,25-7 1 0,-25 7 2 0,0 0 1 15,0 0 4-15,0 0 8 0,0 0 18 0,0 0 11 16,0 0 12-16,0 0-4 0,0 0-5 0,0 0-5 15,0 0 3-15,0 0 5 0,-25 19 11 0,25-19 1 16,0 0-1-16,0 0-11 0,0 0-14 0,0 0-14 16,0 0-8-16,0 0-5 0,0 0-2 0,0 0 2 15,0 0 2-15,0 0 1 0,0 0 1 16,0 0-1-16,0 0 1 0,0 0-2 16,-27 2 0-16,27-2 1 0,0 0-1 0,0 0 3 15,0 0 1-15,0 0 3 0,-24 30-2 0,24-30-1 16,0 0-2-16,-25 35 1 0,25-35-5 0,0 0 1 15,-27 37-4-15,27-37 0 0,-21 25 1 0,21-25 4 16,-21 32 1-16,21-32 3 0,-22 33-1 0,22-33 0 16,-19 28-4-16,19-28 0 0,-23 27-5 15,23-27 2-15,-25 28-1 0,25-28-1 0,-26 35-3 16,26-35 2-16,-36 41-4 0,13-15 6 0,2 1-5 16,-4-1 5-16,-1 6-6 0,-3-1 6 0,3 1-6 15,-6 0 7-15,3 0-7 0,-1-3 7 0,-2 0 10 16,6 1-10-16,-4 0 12 0,1-4-33 0,-1 4 16 15,-2 0-16-15,2-2 17 16,-3 2 10-16,-3-4-1 0,3 6 7 0,-5-2-3 16,3 2 4-16,0-1-6 0,-4 3 5 0,0 1-10 15,0 2 4-15,-4 2-9 0,6 1 3 0,-4 1-7 16,0-1 6-16,1 3-7 0,-3-1 7 0,1 2-8 16,-3-4 7-16,1 3-8 0,2 1 7 0,-3-6 12 15,3 6-31-15,-1-3 31 0,-1 3-29 0,-2 0 12 16,0 0 8-16,0 4-7 0,-2-1 7 15,-1 1-7-15,-5 3 7 0,1-2-7 0,2 2 8 16,-2-1-9-16,0 2 8 0,-2-1-8 0,-2 6 10 16,2 1-11-16,-1-2 11 0,1-3 10 15,1 5-28-15,-2-1 28 0,3-1-28 0,-4 4 9 16,2 1 9-16,0 5-11 0,-1 1 12 0,-3 1-11 16,1 3 10-16,-3-1-12 0,3 1 12 0,0-1-13 15,-3 0 13-15,1 1 5 0,0-2-26 16,0-4 27-16,1 0-28 0,-1-3 13 0,3-3 11 15,1 3-11-15,-5 0 11 0,1 3-12 0,-4 0 10 16,2 0-10-16,-3 2 10 0,-1-2-10 0,1-1 13 16,-2 3 8-16,-1 1-23 0,-3 1 29 0,4 3-31 15,-5 0 9-15,1 1 7 0,0 1-14 0,-5 0 13 16,0 1-12-16,-4 1 12 16,0 3-14-16,-1-1 12 0,-1 1 7 0,-1-1-21 15,2-3 23-15,-1-2-20 0,-3 6 4 0,2-3 10 16,0 3-13-16,-6-3 10 0,0 3-12 0,-3-3 11 15,2 3-12-15,-2-2 19 0,0 4 7 0,3 0-23 16,-3 0 25-16,4 0-31 0,-1 0 6 0,-3 0 13 16,2 2-14-16,-1 0 14 0,1 0-15 0,0-1 14 15,1 1-17-15,2-7 10 0,2 5 0 16,2-5-32-16,3 1 26 0,-6-1-24 0,1-7 13 16,0-8 15-16,3 4-9 0,1-5 10 0,1-2-10 15,-1 1 8-15,3-8-14 0,5 0 7 0,-1-2-21 16,1-10-29-16,11 7-47 0,-14-16-81 0,12-15-217 15,13 24 35-15,-20-32 319 0</inkml:trace>
  <inkml:trace contextRef="#ctx0" brushRef="#br3" timeOffset="151100.2527">14553 13524 678 0,'0'0'78'15,"0"0"-25"-15,0 0-10 0,0 0-3 0,0 0 2 16,0 0 4-16,0 0 0 0,0 0-2 0,0 0-5 16,0 0-6-16,0 0-10 0,-5-24-3 15,5 24-3-15,0 0-1 0,0 0 3 0,0 0 0 16,0 0 1-16,0 0 6 0,0 0 0 15,0 0 3-15,28-21-6 0,-28 21-2 0,0 0-2 16,0 0 3-16,0 0 3 0,0 0 1 0,0 0-1 16,0 0-6-16,0 0-4 0,0 0-9 0,0 0-2 15,-19 28-6-15,19-28 5 0,-20 33-2 0,6-5 3 16,-2 6-3-16,0 3 1 0,-3 5-5 16,-3 0 7-16,1 4-8 0,-2 0 6 0,2 2-3 15,1-1-10-15,1-3 36 0,5 4-26 0,1-4 25 0,6-2-11 16,2-3-9-16,1-4 5 0,3-9-4 0,1-26 1 15,3 37-6-15,-3-37 1 0,0 0-3 16,0 0 2-16,30 23 0 0,-30-23 1 0,36-7 3 16,-36 7 1-16,46-23-1 0,-16 6-3 0,2-3 4 15,7-1-9-15,3-3 8 0,2 1-4 16,2 0 0-16,0-2 1 0,1 2 1 0,-3 0-4 16,0 0-13-16,0 0 30 0,2-3-32 0,0-2 31 15,6-2-30-15,-6-7-25 0,9 9-27 0,-15-20-65 16,24 31-98-16,-21-15-286 0,1-3 43 0,7 21 295 0</inkml:trace>
  <inkml:trace contextRef="#ctx0" brushRef="#br3" timeOffset="173880.9265">19960 8649 1326 0,'0'0'110'0,"0"0"-53"15,0 0-24-15,0 0-12 0,-2-30-2 16,2 30-6-16,0 0-1 0,13-35-7 0,-13 35-2 15,12-26-4-15,-12 26-4 0,12-28-7 0,-12 28-9 16,16-29 5-16,-16 29-41 0,20-26-8 0,-20 26-63 16,23-25-57-16,3 17-108 0,-1 0-139 0,-18-16 67 15,27 26 347-15</inkml:trace>
  <inkml:trace contextRef="#ctx0" brushRef="#br3" timeOffset="174099.6157">20614 8003 1418 0,'0'0'53'0,"0"0"-32"16,-25-28-14-16,25 28-7 0,0 0 1 0,9-37-2 16,-9 37 3-16,12-34-5 0,-12 34 0 0,14-31-17 15,-14 31-19-15,20-34-24 0,-20 34-29 0,24-33-31 16,-24 33-24-16,29-39-26 0,-29 39-103 0,49-37-57 15,-42-5 105-15,27 28 228 0</inkml:trace>
  <inkml:trace contextRef="#ctx0" brushRef="#br3" timeOffset="174287.117">21170 7108 1233 0,'-16'-37'108'0,"16"37"-58"0,0 0-16 0,0 0-8 16,5-38-2-16,-5 38-9 0,9-25-7 0,-9 25-7 15,0 0-14-15,14-37-21 0,-14 37-36 0,11-25-60 16,-11 25-108-16,35-3-207 0,-35 3 18 0,32-13 286 16</inkml:trace>
  <inkml:trace contextRef="#ctx0" brushRef="#br3" timeOffset="174481.9488">21777 6525 858 0,'5'-37'283'0,"-5"37"-248"15,0 0-31-15,13-40-4 0,-13 40 1 0,16-37-2 16,-16 37 2-16,23-42-14 0,-23 42-33 0,30-48-44 15,-30 48-76-15,35-39-154 0,-29 8-38 0,22 22 171 16</inkml:trace>
  <inkml:trace contextRef="#ctx0" brushRef="#br3" timeOffset="174676.7711">22275 5680 1032 0,'0'0'103'0,"0"0"-50"0,0 0-11 15,10-27-7-15,-10 27-8 0,0 0-10 16,0 0-11-16,16-29-11 16,-16 29-30-16,0 0-55 0,23-50-99 0,-7 26-229 0,9 6-4 0,-16-15 267 0</inkml:trace>
  <inkml:trace contextRef="#ctx0" brushRef="#br3" timeOffset="174866.6309">23143 4750 1256 0,'0'0'88'15,"0"0"-48"-15,-7-26-14 0,7 26-11 0,0 0-9 16,0-39-2-16,0 39-6 0,12-39-4 0,-3 11-16 15,7 3-14-15,-7-10-26 0,15 9-28 16,-11-20-45-16,15 19-60 0,-10-13-123 0,-6-9-48 16,22 17 164-16</inkml:trace>
  <inkml:trace contextRef="#ctx0" brushRef="#br3" timeOffset="175057.4553">23773 3713 1063 0,'0'0'68'0,"18"-30"-34"0,-18 30-3 0,0 0-3 15,25-34-3-15,-25 34-5 0,26-35-13 0,-26 35-2 16,36-42-8-16,-36 42-13 0,39-50-26 16,-13 33-43-16,-12-20-61 0,13 12-119 0,3 4-123 15,-19-19 53-15,22 24 335 0</inkml:trace>
  <inkml:trace contextRef="#ctx0" brushRef="#br3" timeOffset="175230.5292">24389 2807 886 0,'32'-49'223'0,"-32"49"-185"0,32-33-11 15,-32 33 10-15,36-43 12 0,-12 24-6 0,-4-9-12 16,5 0-20-16,-2-1-12 0,0-6-30 0,9 7-46 15,-16-16-80-15,15 0-273 0,0 18 16 16,-19-19 180-16</inkml:trace>
  <inkml:trace contextRef="#ctx0" brushRef="#br3" timeOffset="175418.0257">25270 1694 1171 0,'21'-37'164'0,"-21"37"-105"0,0 0 4 16,0 0 5-16,21-31-2 0,-21 31-16 16,13-27-25-16,-13 27-20 0,19-49-17 0,-7 15-18 15,11 3-19-15,-7-20-56 0,23 19-116 16,-12-23-264-16,1-3-6 0,6 11 214 0</inkml:trace>
  <inkml:trace contextRef="#ctx0" brushRef="#br3" timeOffset="176255.9582">19744 5513 1218 0,'-7'22'118'0,"7"-22"-61"0,0 0-20 0,0 0-18 15,0 0-9-15,0 0 0 0,0 0-2 0,0 0 1 16,0 0-4-16,11-28-2 0,-11 28-16 0,23-26-31 16,-16-2-52-16,21 22-102 0,-28 6-242 0,25-42-3 15,3 33 184-15</inkml:trace>
  <inkml:trace contextRef="#ctx0" brushRef="#br3" timeOffset="176458.9588">20323 5351 840 0,'28'-39'160'0,"-28"39"-95"0,0 0-7 16,41-28 6-16,-41 28-6 0,27-23-10 16,-27 23-16-16,25-25-19 0,-25 25-13 0,24-25-22 15,-24 25-28-15,0 0-50 0,34-19-84 0,-34 19-203 16,0 0-19-16,0 0 218 0</inkml:trace>
  <inkml:trace contextRef="#ctx0" brushRef="#br3" timeOffset="176646.4103">21226 4864 865 0,'45'-35'170'0,"-45"35"-103"16,39-12-14-16,-39 12-5 0,39-14-11 0,-39 14-7 15,37-18-30-15,-37 18 10 0,37-16-26 0,-37 16 15 16,41-23 1-16,-41 23-9 0,46-28-11 16,-46 28-24-16,53-37-39 0,-32 7-60 0,16 9-82 15,2 5-168-15,-17-21 57 0,20 25 327 0</inkml:trace>
  <inkml:trace contextRef="#ctx0" brushRef="#br3" timeOffset="176833.8674">22277 4338 841 0,'31'-4'84'0,"-31"4"-13"0,0 0 6 0,32-19 0 16,-32 19-11-16,36-23-15 0,-36 23-20 0,42-33-14 16,-42 33-12-16,50-39-2 0,-24 14-11 0,6 1-17 15,-3-8-38-15,10 14-58 0,-15-15-80 16,3 1-222-16,10 20 50 0,-19-23 265 15</inkml:trace>
  <inkml:trace contextRef="#ctx0" brushRef="#br3" timeOffset="177005.7131">23504 3873 890 0,'34'-19'62'0,"-34"19"-20"0,44-11-21 0,-18 6 8 15,1-6-25-15,3 1 10 0,0-6-8 0,0 0-18 16,8 2-33-16,-8-11-69 0,10 2-121 16,6 9-137-16,-19-21 83 0,24 24 289 0</inkml:trace>
  <inkml:trace contextRef="#ctx0" brushRef="#br3" timeOffset="177177.6236">24588 3397 743 0,'0'0'138'16,"0"0"-53"-16,41-14-11 0,-41 14-8 0,0 0-11 16,33-23-14-16,-33 23-17 0,25-12-11 15,-25 12-8-15,32-21-3 0,-32 21-5 0,41-28-15 16,-41 28-39-16,55-34-69 0,-34 10-170 0,4-5-109 16,17 15 65-16,-21-24 340 0</inkml:trace>
  <inkml:trace contextRef="#ctx0" brushRef="#br3" timeOffset="178662.4179">23849 3704 1208 0,'0'0'76'16,"0"0"-53"-16,0 0-17 0,0 0-6 0,0 0-1 15,0 0-2-15,0 0-16 0,0 0-36 0,0 0-67 16,0 0-146-16,0 0-164 0,0 0 54 0,13 28 344 16</inkml:trace>
  <inkml:trace contextRef="#ctx0" brushRef="#br3" timeOffset="178824.1721">23853 3850 1085 0,'0'0'156'0,"0"0"-127"0,0 0 5 16,0 0-24-16,0 0 21 0,0 0-7 0,0 0-10 16,0 0-12-16,0 0-26 0,0 0-22 15,0 0-76-15,0 0-96 0,7 23-231 0,-7-23 51 0,0 0 271 16</inkml:trace>
  <inkml:trace contextRef="#ctx0" brushRef="#br3" timeOffset="178988.3439">23824 4169 1202 0,'0'0'57'0,"0"0"-31"0,0 0 4 15,0 0 4-15,0 0 2 0,0 0-10 0,0 0-15 16,0 0-13-16,0 0-15 0,0 0-20 0,0 0-33 0,0 0-53 15,25-13-90-15,-25 13-196 0,0 0 2 0,0 0 264 16</inkml:trace>
  <inkml:trace contextRef="#ctx0" brushRef="#br3" timeOffset="179145.4774">23770 4438 732 0,'0'0'130'0,"0"0"-72"15,8 32 2-15,-8-32 13 0,0 0 4 0,0 0-4 16,0 0-18-16,0 0-19 0,25 3-14 15,-25-3-12-15,0 0-7 0,0 0-2 16,0 0-11-16,32-17-27 0,-32 17-43 0,0 0-76 16,0 0-139-1,5-34-107-15,-5 34 53 0,0 0 349 16</inkml:trace>
  <inkml:trace contextRef="#ctx0" brushRef="#br3" timeOffset="179302.7749">23839 4584 1172 0,'0'0'55'0,"0"0"-34"0,0 0 5 16,0 0 7-16,0 0 5 0,0 0-4 0,0 0-10 15,0 0-12-15,0 0-11 0,0 0-11 0,0 0-21 16,0 0-23-16,0 0-40 0,0 0-73 0,0 0-165 16,0 0-69-16,0 0 75 0</inkml:trace>
  <inkml:trace contextRef="#ctx0" brushRef="#br3" timeOffset="179489.3866">23848 4754 1208 0,'-11'28'106'15,"11"-28"-71"-15,0 0-3 0,0 0-11 0,0 0 25 16,0 0-5-16,0 0-13 0,0 0-16 16,0 0-10-16,0 0-5 0,0 0-2 0,0 0-7 15,0 0-9-15,0 0-12 0,0 0-11 0,0 0 14 16,0 0-40-16,0 0 12 0,0 0-11 0,19 42-21 15,-19-42-36-15,0 0-147 0,4 44-102 0,-4-44 54 16,-5 30 321 0</inkml:trace>
  <inkml:trace contextRef="#ctx0" brushRef="#br3" timeOffset="179661.2339">23863 5097 1079 0,'0'0'74'0,"0"0"-24"0,0 0 6 15,0 0 6-15,0 0-2 0,0 0-12 0,0 0-21 16,0 26-12-16,0-26-11 0,0 0-3 0,0 0-5 16,0 0-10-16,0 0-17 0,0 0-23 15,0 0-37-15,0 0-55 0,-8 30-182 0,8-30-91 16,0 0 31-16,-2 43 388 0</inkml:trace>
  <inkml:trace contextRef="#ctx0" brushRef="#br3" timeOffset="179805.7547">23888 5395 1081 0,'0'0'169'0,"0"0"-128"0,0 0-31 15,0 0-6-15,0 0 5 0,0 0 7 0,0 0 0 16,0 0-5-16,0 0-29 0,0 0-61 0,0 0-85 16,0 0-264-16,-10 26-7 0,10-26 203 0</inkml:trace>
  <inkml:trace contextRef="#ctx0" brushRef="#br3" timeOffset="179984.3847">23925 5724 1564 0,'0'0'41'16,"-21"32"-38"-16,21-32 23 0,0 0 4 0,0 0-1 15,0 0-11-15,0 0-14 0,0 0-11 16,0 0-19-16,0 0-24 0,0 0-41 0,-28 10-49 15,28-10-161-15,14 27-172 0,-14-27 4 0,0 0 312 0</inkml:trace>
  <inkml:trace contextRef="#ctx0" brushRef="#br3" timeOffset="180156.3725">23906 6129 1190 0,'0'0'189'0,"-11"28"-166"0,11-28-21 0,0 0-4 0,0 0 3 15,-5 28-1-15,5-28 0 0,0 0-4 0,0 0-10 16,0 0-21-16,0 0-20 0,5 32-41 16,-5-32-44-16,0 0-162 0,0 0-25 0,0 0-31 15,25 25 287-15</inkml:trace>
  <inkml:trace contextRef="#ctx0" brushRef="#br3" timeOffset="180315.8873">23947 6502 875 0,'0'0'307'0,"0"0"-242"0,-13 30-48 16,13-30-3-16,0 0-6 0,0 0-2 0,6 25-6 15,-6-25-1-15,0 0-4 0,0 0-9 0,0 0-13 16,0 0-16-16,0 0-15 0,0 0-10 0,26 11-28 16,-26-11-14-16,0 0 18 0,0 0-63 0,0 0-131 15,0 0-13-15,0 0 262 0</inkml:trace>
  <inkml:trace contextRef="#ctx0" brushRef="#br3" timeOffset="180487.7196">23948 6941 1078 0,'0'0'71'16,"0"0"-30"-16,18 26-3 0,-18-26 1 15,0 0-6-15,0 0-15 0,0 0-5 16,0 0-7-16,0 0-1 0,0 0-9 0,0 0-17 15,13 30-25-15,-13-30-47 0,0 0-83 0,0 0-147 16,0 0-82-16,-16 46 132 0</inkml:trace>
  <inkml:trace contextRef="#ctx0" brushRef="#br3" timeOffset="180721.9602">24035 7483 637 0,'0'0'159'0,"-14"32"-123"0,14-32-10 16,-5 35 17-16,5-10 27 0,0-25 16 0,-9 42-15 15,9-42 5-15,-14 41-29 0,14-41-7 0,-11 33-13 16,11-33-15-16,0 0-6 0,-3 27-6 16,3-27-1-16,0 0-2 0,0 0-1 0,0 0-31 15,0 0-6-15,35 15-21 0,-35-15-45 0,0 0-57 16,0 0-116-16,0 0-108 0,27 2 138 0,-27-2 250 15</inkml:trace>
  <inkml:trace contextRef="#ctx0" brushRef="#br3" timeOffset="180925.046">23964 8035 1011 0,'0'0'61'0,"0"0"-40"0,0 0-1 0,9 24-2 16,-9-24 10-16,0 0-5 0,0 0-7 0,27 25-6 15,-27-25-20-15,0 0-13 0,0 0-9 0,12 30-12 16,-12-30-10-16,0 0-26 0,-10 26-27 16,10-26-26-16,-9 32-18 0,9-32 7 0,-14 39-17 15,14-39-32-15,-13 30 118 0,13-30 75 0</inkml:trace>
  <inkml:trace contextRef="#ctx0" brushRef="#br3" timeOffset="181065.6367">24009 8434 1388 0,'0'0'155'0,"-6"59"-84"0,6-59-15 0,-3 47-5 16,3-47-16-16,0 28-1 0,0-28-14 0,0 0-5 15,0 0-7-15,0 0-9 0,0 0-8 0,0 0-14 16,0 0-25-16,0 0-50 0,0 0-126 0,-5-40-304 16,5 40-19-16,1-35 193 0</inkml:trace>
  <inkml:trace contextRef="#ctx0" brushRef="#br3" timeOffset="181753.2248">23793 3871 1117 0,'0'0'204'0,"0"0"-167"0,0 0-12 16,0 0 6-16,-6 25 2 0,6-25 2 0,0 0-7 15,0 0-11-15,0 0-11 0,0 0-8 16,0 0-15-16,0 0-17 0,0 0-22 0,0 0-30 15,0 0-43-15,0 0-62 0,0 0-124 0,0 0-101 16,0 0 130-16,-7-25 286 0</inkml:trace>
  <inkml:trace contextRef="#ctx0" brushRef="#br3" timeOffset="181893.8328">23718 4174 1087 0,'-37'2'131'0,"37"-2"-77"0,0 0-7 15,0 0 3-15,-27 16 2 0,27-16-13 0,0 0-20 16,0 0-18-16,0 0-27 0,0 0-28 0,0 0-50 16,-26-16-83-16,26 16-267 0,0 0 25 0,0 0 204 15</inkml:trace>
  <inkml:trace contextRef="#ctx0" brushRef="#br3" timeOffset="182065.7716">23534 4447 1112 0,'-32'-12'204'16,"32"12"-151"-16,0 0-25 0,0 0-6 15,0 0-3-15,0 0-6 0,0 0-8 0,0 0-13 16,0 0-25-16,0 0-41 0,0 0-82 0,-25-4-179 16,25 4-108-16,0 0 37 0,0 0 406 0</inkml:trace>
  <inkml:trace contextRef="#ctx0" brushRef="#br3" timeOffset="182425.1479">23373 4694 996 0,'0'0'134'16,"-27"0"-51"-16,27 0-12 0,0 0-4 0,0 0-10 16,0 0-19-16,0 0-15 0,0 0-16 0,0 0-5 15,0 0-3-15,0 0-3 0,0 0-8 0,0 0-13 16,0 0-17-16,0 0-14 0,0 0-4 15,-19-30 4-15,19 30 11 0,0 0 5 0,0 0-2 16,7-27-14-16,-7 27-2 0,0 0 0 0,0 0 14 16,0 0 12-16,0 0 10 0,0 0-4 15,0 0-3-15,0 0-7 0,0 0 3 0,0 0 6 16,25 18 12-16,-25-18 10 0,0 0 14 0,0 0 21 16,0 26 17-16,0-26 18 0,0 0 11 0,0 0 12 15,0 0-4-15,0 0 6 0,0 0-9 16,0 0-7-16,0 0-10 0,25 21-1 0,-25-21-11 15,0 0-9-15,0 0-11 0,0 0-12 0,0 0-8 16,0 0-6-16,28-22-4 0,-28 22-2 0,0 0-1 16,0 0-11-16,28-22-20 0,-28 22-28 0,0 0-36 15,0 0-30-15,36-3-28 0,-36 3-41 0,0 0-90 16,26 14-97-16,-26-14 134 0,0 0 248 0</inkml:trace>
  <inkml:trace contextRef="#ctx0" brushRef="#br3" timeOffset="182628.3931">23630 4694 629 0,'30'-29'154'0,"-30"29"-43"0,0 0 6 0,23-35-10 16,-23 35-6-16,0 0-28 0,26-10-25 0,-26 10-12 15,0 0-1-15,0 0 2 0,0 0 3 16,0 0-4-16,0 0-9 0,0 0-12 0,0 0-7 16,0 0-5-16,0 0-1 0,0 0-1 0,0 0 0 15,0 0-1-15,0 0-2 0,0 0-6 0,0 0-5 16,0 0-8-16,0 0-9 0,0 0-17 0,0 0-25 15,32 17-28-15,-32-17-34 0,36-7-27 0,-36 7-53 16,30-26-114-16,-2 31-23 0,-28-5 252 16</inkml:trace>
  <inkml:trace contextRef="#ctx0" brushRef="#br3" timeOffset="182815.8305">24035 4532 585 0,'0'0'238'0,"0"0"-111"0,0 0-10 15,0 0-18-15,0 0-15 0,-10 22-23 0,10-22-14 16,0 0-11-16,0 0-1 0,0 0-4 0,-16 32-1 15,16-32-10-15,0 0-9 0,0 0-8 0,0 0-4 16,0 0-2-16,0 0 1 0,0 0 2 16,0 0-1-16,28-14-3 0,-28 14-20 0,28-18-23 15,-28 18-28-15,34-14-35 0,-34 14-38 16,35-15-66-16,-35 15-192 0,0 0 35 0,48 10 254 16</inkml:trace>
  <inkml:trace contextRef="#ctx0" brushRef="#br3" timeOffset="182972.1098">24274 4606 969 0,'0'0'113'0,"0"0"-49"0,0 0-7 0,0 0 0 15,0 0 1-15,22-30-13 0,-22 30-18 0,0 0-12 16,0 0-8-16,16-29-5 0,-16 29-3 0,0 0 2 16,10-24-2-16,-10 24-6 0,0 0-13 0,0 0-24 15,9-37-31-15,-9 37-43 16,0 0-56-16,0 0-92 0,0 0-124 0,14-34 72 15,-14 34 318-15</inkml:trace>
  <inkml:trace contextRef="#ctx0" brushRef="#br3" timeOffset="183159.5345">24331 4507 886 0,'0'0'210'16,"0"0"-81"-16,0 0-37 0,0 0-6 15,0 0-11-15,0 0-8 0,0 0-14 0,0 0-19 16,-25-21-12-16,25 21-11 0,0 0-6 0,0 0-3 15,-30-7-4-15,30 7-7 0,0 0-12 16,-35-4-13-16,35 4-21 0,-25-2-19 0,25 2-29 16,0 0-39-16,0 0-54 0,-30-24-82 0,30 24-122 15,0 0 43-15,-14-55 357 0</inkml:trace>
  <inkml:trace contextRef="#ctx0" brushRef="#br3" timeOffset="183347.0263">24103 4204 926 0,'0'0'316'0,"-25"11"-223"16,25-11-23-16,-30 14 5 0,30-14 2 0,0 0-4 16,-38 3-20-16,38-3-16 0,0 0-17 15,0 0-13-15,0 0-7 0,0 0-6 0,0 0-6 16,-19-26-9-16,19 26-9 0,0 0-13 16,12-32-12-16,-12 32-19 0,15-30-22 0,-17 5-27 15,2 25-28-15,0 0-12 0,0 0-4 0,19-29 20 16,-19 29 12-16,0 0 28 0,0 0-30 0,0 0-34 15,-25-4 63-15,25 4 108 0</inkml:trace>
  <inkml:trace contextRef="#ctx0" brushRef="#br3" timeOffset="183616.7118">23952 4090 433 0,'0'0'109'15,"-27"-30"-61"-15,27 30-2 0,0 0 5 0,-10-36 15 16,10 36-2-16,0 0 4 0,-2-28-6 0,2 28 8 16,0 0-6-16,-9-26 0 0,9 26-12 0,0 0-10 15,0 0-12-15,0 0-11 0,0 0-10 16,-12-25-6-16,12 25 15 0,0 0-20 15,0 0 17-15,0 0-19 0,0 0-2 0,0 0-10 32,-25-9-7-32,25 9-12 0,0 0-17 0,0 0-12 15,0 0-9-15,0 0 8 0,-11-31 16 0,11 31 22 16,0 0 15-16,0 0 6 0,15-25 2 0,-15 25 2 0,0 0 7 16,0 0 37-16,0 0 44 0,0 0 50 0,0 0 26 15,0 0-26-15,0 0-10 0,0 0-55 0,0 0-7 16,0 0-25-16,0 0-18 0,0 0-13 15,0 0-12-15,0 0-20 0,-25-18-30 0,25 18-41 16,0 0-96-16,-11-26-328 0,11 26-15 16,-12-25 167-16</inkml:trace>
  <inkml:trace contextRef="#ctx0" brushRef="#br3" timeOffset="185335.0206">21102 10027 860 0,'0'0'247'0,"-1"-27"-175"0,1 27-23 0,-2-35-2 15,2 35-5-15,0-34 3 0,0 34-9 0,-4-31-1 16,4 31-3-16,0 0 3 0,0 0 1 16,0 0 0-16,0 0-7 0,0 0-10 0,-28 3-7 15,28-3-8-15,-16 46 4 0,5-12-4 0,1 6 6 16,-1 6-8-16,2 1 6 0,-1 6-11 0,1-2 8 16,0 0 6-16,0-3-38 0,2 1 14 15,-4-5-52-15,11 13-20 0,-12-20-26 0,19 23-55 16,-19-31-40-16,21 14-105 0,3-6-89 0,-12-37 104 15,23 38 296-15</inkml:trace>
  <inkml:trace contextRef="#ctx0" brushRef="#br3" timeOffset="185897.586">21441 10257 1285 0,'-27'-8'49'0,"27"8"-25"0,-30 19 17 15,30-19-12-15,-32 30 24 0,32-30-34 16,-30 39 9-16,16-15-20 0,14-24 13 0,-32 50 7 16,32-50 0-16,-28 45 5 0,28-45-8 0,-20 39 0 15,20-39-9-15,-12 32 0 0,12-32-7 0,0 0-3 16,0 0-4-16,0 0-1 0,7 26 0 0,-7-26 0 16,0 0 0-16,33 5 0 0,-33-5 1 15,36-12 0-15,-36 12 0 0,41-28-3 0,-41 28 3 16,44-42-3-16,-21 17 3 0,-4-3-4 0,1 3 4 15,-2-1-3-15,-18 26 3 0,30-42-2 0,-30 42-16 16,19-32 32-16,-19 32-32 0,9-27 35 0,-9 27-16 16,0 0 3-16,0 0 7 0,0 0 1 0,0 0 5 15,0 0-4-15,0 0-4 0,0 0-7 16,0 0-4-16,0 0-17 0,0 0 17 16,-11 32-16-16,11-32 31 0,-5 32-13 0,5-32 12 15,2 37-11-15,-2-37-5 0,9 32 4 0,-9-32-3 16,14 22 2-16,-14-22-1 0,0 0 0 0,34 25-2 15,-34-25 2-15,24 5-1 0,-24-5 1 0,32-5 0 16,-32 5 0-16,30-12 2 0,-30 12-3 0,29-23 2 16,-29 23-3-16,28-32 3 0,-28 32-2 15,32-40-15-15,-16 15 31 0,-2-1-30 0,0 1 29 16,0-3-13-16,-1 1-1 0,-13 27 2 0,23-38-3 16,-23 38 4-16,0 0-5 0,21-27 2 15,-21 27 0-15,0 0 0 0,0 0 1 0,0 0-2 16,0 0 2-16,7 41-1 0,-5-15 1 0,-2 9-5 15,-4 4-10-15,3 3 26 0,-5 2-33 0,3 0 25 16,-1 6-11-16,1-8-8 0,-1-9 8 16,6-6-18-16,-2-27-12 0,7 37-23 0,-7-37-20 15,25 17-40-15,-25-17-52 0,39-8-102 0,-11-5-193 16,-7-17 32-16,18 16 310 0</inkml:trace>
  <inkml:trace contextRef="#ctx0" brushRef="#br3" timeOffset="186335.2116">22379 10171 1115 0,'-40'-18'58'0,"40"18"-16"0,-25-14 11 0,25 14 11 16,0 0 2-16,0 0-11 0,-36-28-9 0,36 28-9 15,0 0-5-15,0 0-6 0,-33-17 3 16,33 17-3-16,0 0 0 0,-25 3-2 0,25-3-8 15,0 0-2-15,-30 23-5 0,30-23 3 0,-27 32-1 16,17-8 5-16,-6 3-2 0,3 6 5 0,-4-1 14 16,1 7-28-16,-4-6 26 0,6 2-28 15,2-1 9-15,3-3 3 0,0-4-7 0,9-27 0 0,-7 39-6 16,7-39-1-16,0 0-2 0,10 31 0 16,-10-31 0-16,0 0-1 0,39 4 2 15,-39-4-3-15,45-21 3 0,-17 0-2 0,2-4 3 16,4-5-2-16,-2-3-1 0,-2-1-8 0,0 1-12 15,-5 3 25-15,-1 0-24 0,-4 3 30 0,-20 27-10 16,30-44-1-16,-30 44 2 0,0 0 0 0,18-24 0 16,-18 24 2-16,0 0-2 0,0 0-3 0,0 0-4 15,-23 33-3-15,10-8-1 0,-1 3-9 16,0 5 31-16,2 3-24 0,-3 1 26 0,5-2-12 16,3 0-12-16,1-5-7 0,10-2-20 0,-4-28-12 15,16 42-14-15,-16-42-9 0,32 32-19 16,-32-32-18-16,46 14-42 0,-46-14-124 0,44-19-177 15,-5 19 45-15,-12-23 319 0</inkml:trace>
  <inkml:trace contextRef="#ctx0" brushRef="#br3" timeOffset="186835.1722">22849 10099 1259 0,'-45'2'100'0,"21"13"-35"0,-14-8-5 0,14 16 2 16,-10-7-14-16,7 11-7 0,-5-3-8 0,8 8 1 15,-5-2 16-15,10 5-33 0,-2-5 26 16,6 9-35-16,5-6 4 0,3 1 3 16,5-4-9-16,4-7 2 0,-2-23-8 0,17 40 4 15,-17-40-5-15,38 21 4 0,-14-19 1 0,5-6 0 16,1-4 1-16,2-8-3 0,1-5 1 0,-1-6-4 16,4-1 4-16,-3-4-4 0,-3-3 4 0,2-2-5 15,-7 5-11-15,-4-3 26 0,-3 4-27 0,-4 1 29 16,-3 0-12-16,-6 7-3 0,-5 23 3 15,7-34-3-15,-7 34 3 0,0 0-4 0,0 0 3 16,0 0-2-16,0 0-1 0,-28-5 2 0,28 5-2 16,-25 41 2-16,9-4-5 0,-1 3-9 0,-1 13 23 15,-2 5-22-15,1 5 24 0,1 13-7 0,2 5-17 16,0 4 11-16,6 5-13 0,3-2 13 16,-2-6-5-16,2-6 10 0,0-11-9 0,1-7-6 15,3-8 26-15,-1-10-22 0,2-12 30 16,2-28-12-16,-1 32-3 0,1-32 3 0,0 0-3 15,0 0-2-15,0 0 0 0,0 0 3 0,5-32-14 16,-3 2 25-16,-2-15-26 0,0-5 18 0,0-11-8 16,1-3-8-16,3 1 9 0,-2-2-9 0,-4 3 6 15,0 6-9-15,0-1 5 0,1 3-9 0,1 3 2 16,0-2-12-16,5 7 2 0,0-2-18 0,6 13-9 16,-4 0-18-16,-7 35-13 15,25-42-11-15,1 42-47 0,-26 0-41 0,38-9-146 16,-14 14-136-16,-24-5 30 0,52 14 365 0</inkml:trace>
  <inkml:trace contextRef="#ctx0" brushRef="#br3" timeOffset="187178.956">23254 10347 1316 0,'0'0'167'0,"-28"18"-112"16,28-18-23-16,0 0 4 0,0 0-2 0,0 0-4 15,0 0-3-15,0 0 5 0,0 0 2 0,0 0 1 16,37 5-4-16,-37-5-4 0,43-26-7 16,-43 26-6-16,47-39-18 0,-20 16 26 15,-2-7-31-15,1 2 26 0,-1 0-13 0,-2 0-6 16,-23 28 5-16,34-45-5 0,-34 45 4 0,18-37-2 16,-18 37 4-16,3-28-2 0,-3 28 1 0,0 0-1 15,-16-26 0-15,16 26 0 0,-28-9-1 0,28 9 1 16,-39 4-2-16,39-4 0 0,-46 17-1 0,46-17 2 15,-48 35-2-15,48-35 5 0,-41 44 0 0,22-15 5 16,1 1-1-16,4 1 1 0,1 1-7 16,5-2-13-16,4-4 24 0,4-26-26 0,2 39 25 15,-2-39-13-15,19 35-8 0,-19-35-8 16,34 27-14-16,-34-27-17 0,46 17-16 0,-21-20-29 16,23 20-69-16,-48-17-157 0,70-26-235 0,-23 19 57 15,-7-16 318-15</inkml:trace>
  <inkml:trace contextRef="#ctx0" brushRef="#br3" timeOffset="187491.3915">24430 9951 1404 0,'0'0'92'0,"0"0"-38"0,0 0-7 15,0 0-3-15,0 0-3 0,0 0-5 0,-18 33-7 16,18-8-5-16,-1 1-13 0,-1 6 2 0,-2 3-9 16,-1 4 1-16,2 2-5 0,-3 1 4 15,-1-3 9-15,4-2-28 0,-1-2 20 0,1-7-40 16,6 2 0-16,-3-30-9 0,9 37-14 0,-9-37-7 15,0 0-20-15,25 5-27 0,1-3-59 0,-20-28-117 16,8-8-175-16,11 8 44 0,-17-27 384 16</inkml:trace>
  <inkml:trace contextRef="#ctx0" brushRef="#br3" timeOffset="187647.603">24425 9586 1384 0,'0'0'181'16,"-53"27"-135"-16,53-27-10 0,-37 31-9 0,37-31-7 15,-18 29-13-15,18-29-7 0,-5 24-13 0,5-24-10 16,0 0-15-16,0 0-13 0,46 35-20 0,-46-35-22 16,53 6-24-16,-53-6-30 0,69-6-34 15,-37-6-67-15,0-5-138 0,17 18 54 16,-17-24 332-16</inkml:trace>
  <inkml:trace contextRef="#ctx0" brushRef="#br3" timeOffset="187897.5789">24838 9741 854 0,'0'0'266'0,"-11"34"-92"16,-17-27-46-16,22 21-18 0,-24-17-24 0,14 15-12 15,-14-14-11-15,30-12-4 0,-51 37-13 0,51-37-7 16,-46 34-13-16,46-34-5 0,-32 26-9 16,32-26-3-16,0 0-6 0,0 0-2 0,0 0-3 15,-13 27-1-15,13-27 0 0,0 0 2 0,39 14 0 16,-14-13 3-16,2 1-3 0,6 0 1 0,3 0 1 16,-3-1-2-16,-2 3 1 0,-5 3 1 15,-26-7-2-15,43 21 2 0,-43-21 1 0,28 32 1 16,-28-32-3-16,14 46 3 0,-12-20-4 15,-4 2 3-15,-3-1-2 0,-6 4 3 0,-5-1-5 16,-1-1-10-16,-3-3 22 0,-1 0-30 0,21-26 19 16,-41 43-28-16,41-43-31 0,-39 23-46 0,37-1-97 15,-35-25-267-15,37 3-97 0,0 0 69 0</inkml:trace>
  <inkml:trace contextRef="#ctx0" brushRef="#br3" timeOffset="188970.9227">20049 11869 1060 0,'-32'2'196'0,"32"-2"-98"0,0 0-17 16,0 0-1-16,-25 7-17 0,25-7-14 15,0 0-19-15,0 0-13 0,0 0-3 0,0 0-4 16,0 0 0-16,26-16-2 0,-26 16-1 0,39-20-4 0,-14 8 0 16,7-2-5-16,-2 0-9 0,2-5-11 0,7 8-12 0,-7-3-17 31,12 12-24-31,-15-14-41 0,22 27-71 0,-51-11-187 0,57-9-90 0,-13 25 72 0,-44-16 392 15</inkml:trace>
  <inkml:trace contextRef="#ctx0" brushRef="#br3" timeOffset="189659.604">20791 11576 1048 0,'0'0'92'0,"0"0"-25"0,0 0-7 0,0 0-4 16,0 0-4-16,0 0-7 0,-23-28-9 0,23 28-4 0,0 0-8 15,0 0-5-15,0 0-2 0,0 0 1 0,0 0-1 16,0 0-2-1,0 0-4-15,0 0-3 0,0 0-4 0,3 37 5 16,-1-12 2-16,3 8 7 0,-3 4 0 0,3 7 10 16,-1-1-9-16,1 4 8 0,-1-3-8 15,3 2 4-15,0-2-11 0,2-3 2 16,-2-4-3-16,3-4 4 0,-2-7-4 0,-8-26-17 16,17 41 25-16,-17-41-35 0,20 25 30 0,-20-25-13 15,0 0 0-15,35-4 1 0,-35 4-14 0,34-32 30 16,-18 4-30-16,7-5 28 0,-4-6-12 0,4-7-7 15,-1-3 8-15,-3-2-9 0,1-2 8 0,-3 4-7 16,-1-1 7-16,-2 6-8 0,-1 2 6 16,-4 3-6-16,-4 6 1 0,-2-2-10 0,1 6-9 15,-6-2-21-15,2 31-17 0,2-53-27 0,-2 53-38 16,4-41-60-16,-4 41-112 0,31 2-182 0,-31-2 24 16,0 0 343-16</inkml:trace>
  <inkml:trace contextRef="#ctx0" brushRef="#br3" timeOffset="189909.6154">21476 11569 1412 0,'-25'-7'134'16,"25"7"-95"-16,0 0-20 0,0 0 0 0,0 0-3 15,0 0-2-15,0 0 2 0,2 36 4 16,-2-36-3-16,5 44 1 0,-3-16-8 0,3 2 9 15,-3 1-4-15,0 1 5 0,-2-2-7 16,2-2-5-16,0-1-9 0,3 1 2 0,-5-28-3 16,9 39 3-16,-9-39-4 0,0 0-6 0,14 24-11 15,-14-24-10-15,0 0-16 0,0 0-13 0,35-19-38 16,-33-23-88-16,30 1-325 0,-13-8-2 0,1-18 176 16</inkml:trace>
  <inkml:trace contextRef="#ctx0" brushRef="#br3" timeOffset="190284.4743">21767 11185 1624 0,'-52'23'99'0,"36"2"-97"0,16-25 17 16,-14 37-13-16,14-37 5 0,0 25 9 16,0-25 2-16,0 0 4 0,11 26-7 0,-11-26 0 15,0 0-5-15,39 32-1 0,-39-32-6 0,37 21-2 16,-37-21-5-16,37 23 3 0,-37-23-5 0,37 35 4 15,-37-35-2-15,36 44 3 0,-36-44-4 0,21 48 5 16,-18-24-4-16,-1 6 5 0,-2 2-3 0,-3 3 5 16,-3-1 3-16,-1-3 6 0,-2-2 0 15,9-29 3-15,-17 40-9 0,17-40-2 0,0 0-2 16,-16 25-2-16,16-25-1 0,0 0-2 0,0 0-3 16,0 0 0-16,0 0 1 0,2-41-1 0,3 15 3 15,2-8-3-15,4 1 5 0,1-6-5 16,4 2 5-16,0-2-3 0,-2 4 2 0,0 0-4 15,-1 1 4-15,-1 3-4 0,-1 4 3 0,-11 27-3 16,19-42 3-16,-19 42-1 0,16-30 0 16,-16 30 0-16,0 0-7 0,0 0-7 0,30-26-5 15,-30 26-9-15,25-13-3 0,-25 13-20 0,39-10-33 16,-39 10-45-16,51-7-129 0,-51 7-215 0,32-16-65 16,-4 16 153-16</inkml:trace>
  <inkml:trace contextRef="#ctx0" brushRef="#br3" timeOffset="190596.906">22532 10988 801 0,'23'-39'288'0,"-25"15"-203"0,2 24-10 16,0 0 19-16,0 0 2 0,-5-25-16 0,5 25-25 16,0 0-23-16,-20 25-6 0,20-25-7 0,-19 51 7 15,6-12-2-15,4 12 5 0,-1 5 8 16,1 9-31-16,-2 4 20 0,4 7-28 0,-2-1 1 16,2 5 9-16,4-5-12 0,-1-6 9 15,4 0-13-15,2-11 2 0,1-4-19 0,1-11-2 16,7-1-27-16,-11-42-53 0,24 56-8 0,-24-56-8 15,36 30-58-15,-36-30-56 0,0 0-183 0,44-26-8 16,-40-11 355-16</inkml:trace>
  <inkml:trace contextRef="#ctx0" brushRef="#br3" timeOffset="190800.081">22204 11458 1535 0,'-46'9'112'0,"46"-9"-45"15,-37 28-23-15,37-28-4 0,0 0-15 0,0 0-12 16,0 0-7-16,0 0 3 0,0 0 9 0,26-3 6 16,-1-13 4-16,9 2-3 0,3-9-7 15,9-3-9-15,5-6-3 0,1 0-7 0,3 1 0 16,-2-1-17-16,0 7-11 0,-5-3-16 0,8 16-71 16,-17-18-22-16,25 35-155 0,-30-21-277 0,6 13 74 15,3 10 225-15</inkml:trace>
  <inkml:trace contextRef="#ctx0" brushRef="#br3" timeOffset="191268.8109">22803 11385 1230 0,'0'0'84'0,"-13"-29"-40"16,13 29 6-16,-2-28 10 0,2 28 5 0,0 0-6 16,-10-33-4-16,10 33-3 0,0 0-5 0,0 0-4 15,0 0-10-15,0 0-6 0,0 0-13 0,0 0-6 16,-7 26-6-16,7-26 1 0,-9 56-1 16,4-17 8-16,-4 3-3 0,2 4 7 0,-4-2-2 15,4 2 6-15,2-4-6 0,3-3 6 16,2-7-9-16,5-4 0 0,-5-28-6 0,16 30 1 15,-16-30-2-15,35 7 3 0,-35-7 2 0,55-23-1 16,-23-3 2-16,5-8-7 0,1-6 2 0,-1-6-5 16,0-2 4-16,0 3-5 0,-3-1 7 0,-4 2-6 15,-2 0 5-15,-1 3-4 0,-6 6 3 0,0 3-4 16,-5 6-11-16,-16 26 12 0,18-27-12 16,-18 27 14-16,0 0 0 0,0 0 1 0,0 0-4 15,0 0-6-15,0 0 7 0,0 0-21 16,-12 37 10-16,3-8-12 0,0 6-1 0,-3 2 6 15,4 3-8-15,0-3-6 0,8 2-19 0,-6-9-9 16,19 9-18-16,-13-39-8 0,23 58-22 0,-23-58-9 16,35 46 0-16,-35-46 17 0,50 24-9 0,-22-24-50 15,2-7-215-15,16 16 7 0,-21-28 276 16</inkml:trace>
  <inkml:trace contextRef="#ctx0" brushRef="#br3" timeOffset="191674.9391">23731 11400 1147 0,'-48'-30'200'0,"48"30"-105"0,-34-15-16 16,34 15-1-16,-33-11-14 15,33 11-8-15,-34-4-11 0,34 4-8 0,-34 4-7 16,34-4-6-16,-28 9-5 0,28-9-1 0,-25 17-3 16,25-17 3-16,-23 27-5 0,23-27 3 0,-18 42-3 15,18-42 2-15,-10 46-4 0,10-46 2 0,-2 46-5 16,2-46 2-16,11 42-5 0,-11-42 0 0,21 30-2 15,-21-30 0-15,33 25 0 0,-33-25 1 16,43 17-4-16,-43-17 0 0,48 11 0 0,-23-8 0 16,-1-3 0-16,-24 0 0 0,41-3 0 0,-41 3 0 15,37-14 0-15,-37 14 0 0,36-29 0 0,-36 29 0 16,26-42 0-16,-15 16 0 0,-4-2 0 16,-2-6 0-16,2-1 0 0,-3-4 0 0,1 0 0 15,-3 1 0-15,0 4 0 0,-2 3 0 0,2 4 0 16,-2 2 0-16,0 25 0 0,3-35 0 15,-3 35 0-15,0 0 0 0,0 0 0 0,0 0 0 16,0 0 0-16,0 0-3 0,7 51 6 0,-3-12-3 16,-2 7 0-16,-1 3 0 0,-1 4 0 0,0-4-3 15,4 2-14-15,1-7-1 0,4-3-10 0,3-9 0 16,10-4-13-16,-22-28-15 0,55 28-32 0,-55-28-43 16,74-9-101-16,-74 9-316 0,62-54 26 0,-18 24 188 15</inkml:trace>
  <inkml:trace contextRef="#ctx0" brushRef="#br3" timeOffset="191846.8061">24258 10817 1931 0,'-26'36'84'16,"-6"8"-52"-16,5 5-32 0,3 4 0 16,2 5 0-16,3 5 0 0,1 2 0 0,4-1 0 15,3-1 0-15,4-6 0 0,7-6 0 0,6-5 0 16,4-11 0-16,8 2-11 0,-18-37-77 0,50 60-74 15,-47-37-457-15,32 3 11 0,-35-26 50 0</inkml:trace>
  <inkml:trace contextRef="#ctx0" brushRef="#br3" timeOffset="192409.2642">19918 12839 1275 0,'0'0'172'15,"0"0"-93"-15,0 0-28 0,0 0-10 16,0 0-7-16,0 0 7 0,0 0 5 0,0 0 7 15,0 0-8-15,37-3-13 0,-37 3-12 0,46-20-7 16,-14 10-3-16,3-4-4 0,8 0-4 16,-1 0-1-16,1-4-11 0,1 9-9 0,-3-8-15 15,6 9-25-15,-6-11-28 0,18 19-44 0,-22-30-79 16,32 25-231-16,-16-6-73 0,-9-8 99 16</inkml:trace>
  <inkml:trace contextRef="#ctx0" brushRef="#br3" timeOffset="193047.1285">20991 12688 1348 0,'0'0'126'16,"0"0"-81"-16,0 0-28 0,0 0 2 0,0 0 3 0,5-27 8 15,-5 27 6-15,0 0-1 0,0 0-3 0,0 0-8 16,0 0-9-16,0 0-6 0,0 0 1 0,-23 32-2 16,23-32 7-16,-11 48 2 0,8-15 8 0,-1 2-5 15,3 4 3-15,-1 0-8 0,4 0 4 0,-1-1-8 16,5-2-11-16,1-5 21 0,2-3-27 15,-9-28 24-15,28 43-15 0,-28-43-2 16,39 19 0-16,-39-19-3 0,46-2 2 0,-21-8 1 16,3-6-3-16,0-5-9 0,-1-7 23 0,0-6-22 15,1-5 23-15,-2-1-9 0,3-2-7 0,-3-2 6 16,-1 1-6-16,-4 1 6 0,1 5-4 0,-6 2 3 16,-4 5-4-16,-1 0 4 0,-4 4-4 15,-7 26 5-15,5-34-3 0,-5 34 3 0,0 0 0 16,0 0 0-16,0 0 0 0,0 0-4 0,0 0 0 0,0 0-4 15,-12 30-1-15,6-2 0 0,-1 4 1 0,2 8-4 16,0-1 1-16,1 3-10 0,-1-1 0 0,7-1-13 16,-4-4-4-16,11 2-25 0,-9-38-12 0,24 58-17 15,-24-58-47-15,39 39-53 0,-39-39-112 0,32-5-187 32,2 8 46-32,-34-3 385 0</inkml:trace>
  <inkml:trace contextRef="#ctx0" brushRef="#br3" timeOffset="193562.222">21821 12728 1388 0,'-26'21'89'0,"26"-21"-45"15,0 0-4-15,-36 11 0 0,36-11-7 16,0 0-15-16,-15 41-4 0,15-41-5 0,-6 51 0 16,6-21-1-16,6 7 14 0,-3-4-2 0,4 4 8 15,-5-5 7-15,3-1-40 0,1 3 30 0,2-6-30 16,-8-28 15-16,13 42 2 0,-13-42-8 0,9 25-1 15,-9-25-3-15,0 0 1 0,0 0 1 0,0 0-2 16,0 0 0-16,0 0-1 0,0 0 3 16,0 0 2-16,0 0 3 0,23-46-3 0,-22 16-14 15,1-3 26-15,-2-6-27 0,2-2 25 0,0 5-10 16,-2-3-6-16,0 0 5 0,0 0-4 0,-2-1 5 16,2-3-6-16,0 3 6 0,2 1-7 0,1-1 7 0,3 1-7 15,2 11 5-15,0 3-4 0,-8 25 1 0,0 0 0 16,26-23 0-16,-26 23 0 0,25 11 0 0,-25-11 1 15,32 26-2-15,-32-26 3 0,32 39-2 16,-32-39 1-16,32 40-2 0,-32-40 3 0,28 36-3 16,-28-36 3-16,28 33-3 0,-28-33 1 0,21 32-3 15,-21-32 0-15,11 28-1 0,-11-28 1 0,0 30-2 16,0-30 4-16,-16 32-3 0,16-32 2 16,-32 30-2-16,32-30 4 0,-37 28-3 0,37-28 4 15,-46 21-2-15,21-7 5 0,-1 0 2 16,1-2 3-16,0 1 3 0,25-13 0 0,-41 26 0 15,41-26 0-15,-35 35-4 0,19-12-12 0,2 7 26 16,0 5-28-16,3 8 25 0,2 4-12 0,0 10-8 16,2 3 8-16,2 1-10 0,-2 3 9 0,0-3-8 0,3 3 6 15,-1-10-7-15,3-3 7 0,2-7-13 0,0-10-1 16,7-4-26-16,-7-30-29 0,27 33-47 16,-27-33-73-16,48-10-231 0,-48 10-129 15,47-41 62-15,-11 24 431 0</inkml:trace>
  <inkml:trace contextRef="#ctx0" brushRef="#br3" timeOffset="194059.9172">22110 12711 1087 0,'0'0'97'0,"0"0"-65"16,0 0-5-16,0 0 6 0,0 0 10 0,0 0 6 15,0 0 4-15,0 0 1 0,0 0-7 0,21 24-11 16,-21-24-3-16,6 32-6 0,-6-32 3 0,3 44-5 15,1-19 5-15,-6 1-3 0,6 4 6 0,-6-5-7 16,5 1 0-16,-3-26-8 0,6 41-4 31,-6-41-8-31,8 24-2 0,-8-24-3 0,0 0-1 16,0 0 0-16,31 9 0 0,-31-9-1 0,0 0 2 16,30-26 2-16,-30 26-2 0,17-43 3 0,-10 17-2 15,2-4 7-15,0-3-4 0,0-4 8 0,0 3-5 0,-2-5 5 0,0 8-4 16,-3-6 4-16,-1 5-4 0,1-3 0 0,-3 1-3 15,1 3 2-15,0 4-5 0,-2 27 0 16,4-35-3-16,-4 35-1 0,0 0-2 0,0 0 2 16,0 0-2-16,0 0 2 0,0 0-1 0,26 2-5 15,-26-2-6-15,25 19-13 0,-25-19-11 0,30 21-19 16,-30-21-17-16,37 20-24 0,-37-20-34 0,48 10-53 16,-48-10-69-16,44-26-222 0,-12 26 34 0,-32 0 270 15</inkml:trace>
  <inkml:trace contextRef="#ctx0" brushRef="#br3" timeOffset="194253.0109">22783 12471 1495 0,'0'0'83'0,"-28"13"-29"15,28-13 2-15,0 0 0 0,-34 28-12 0,34-28-6 16,-16 38-12-16,7-11-3 0,2 1-6 0,4 5 1 16,-3-1-5-16,6 2 0 0,2-1-6 15,0 1 1-15,1-3-8 0,-1-1 3 0,2 2-5 16,-1-7 2-16,-3-25-10 0,13 38-3 0,-13-38-30 31,21 27-2-31,-21-27-6 0,25 7-18 0,-25-7-18 16,0 0-57-16,55-16-96 0,-55-12-206 0,19-6-24 15,4 6 137-15</inkml:trace>
  <inkml:trace contextRef="#ctx0" brushRef="#br3" timeOffset="194393.607">22824 12223 1037 0,'0'0'126'0,"-36"-49"-19"0,36 49-17 15,0 0-14-15,-26-11-26 0,26 11-28 0,0 0-14 16,0 0-11-16,0 0-11 0,-11 26-24 0,11-26-28 16,25 20-51-16,-25-20-47 0,37 7-142 0,-12 3-110 15,-25-10 25-15,53 7 391 16</inkml:trace>
  <inkml:trace contextRef="#ctx0" brushRef="#br3" timeOffset="194940.3795">23341 12408 1285 0,'-12'33'106'0,"12"-33"-42"16,0 0-6-16,-38 2-9 0,38-2-11 0,-30-2-5 15,30 2-1-15,-40-3-3 0,40 3 2 0,-45-4 1 16,45 4-2-16,-42-2 2 0,42 2-4 0,-39 7-3 16,39-7-1-16,-36 18-6 0,36-18 2 15,-30 41-8-15,18-17 2 0,-2 13-8 0,1 6 2 16,3 4-3-16,3-1 6 0,1 0-4 0,5-4 5 15,1-5-7-15,5-4 0 0,4-6-5 16,-9-27 1-16,33 28-1 0,-33-28 0 0,45 3 2 16,-19-10 0-16,4-8-1 0,0-8-1 0,2-7 2 15,-3-2-5-15,3-8 7 0,-6-4-5 0,2-6 4 16,-3-1-5-16,-2 2 6 0,-3-1-4 0,-6 10 6 16,-3 3-6-16,-4 2 5 0,-2 5-6 0,-2 3 2 15,-3 27-1-15,2-38 0 0,-2 38 1 0,0 0 1 16,0 0-1-16,0 0-1 15,0 0 0-15,-19 37-4 0,6 0 3 0,-1 14-7 16,-4 16 7-16,1 8-6 0,-1 8 9 0,-1 7-10 16,1 3 12-16,4 4 1 0,-2 2-15 0,5-6 13 15,2 1-13-15,4-12 6 0,0-6 8 0,3-11-5 16,0-10 5-16,2-6-6 0,2-8 5 0,1-8-4 16,1-8 3-16,-4-25-1 0,5 26 0 15,-5-26-2-15,0 0 1 0,0 0-1 0,0 0 1 16,0 0 1-16,14-47-1 0,-12 8 3 0,0-2-5 15,0-6 5-15,-2-3-7 0,-2 5 6 0,-2-8-4 16,1 7 5-16,-2-5-6 0,-1-4 6 0,4-1-7 16,-5-2-4-16,4 0 19 0,1 0-18 15,2 3 16-15,4 6-15 0,1 5-7 0,2 8-6 16,0 8-7-16,-7 28-5 0,21-49-14 16,-21 49-22-16,30-49-32 0,4 40-60 0,-27-35-104 15,29 19-274-15,-10 1 28 0,-1-15 262 0</inkml:trace>
  <inkml:trace contextRef="#ctx0" brushRef="#br3" timeOffset="195502.9489">23780 11902 1647 0,'0'0'99'0,"0"0"-57"16,-26 21-8-16,26-21 0 0,-30 29-5 0,30-29-9 15,-34 51-1-15,20-16-4 0,0 9-15 16,1 3 25-16,3 6-22 0,-1-2 21 0,0 6-2 15,1-4-10-15,1-2 6 0,0 0-14 0,4 0-4 16,-1-2 0-16,3 0 0 0,-1 1 0 16,2-6 0-16,1-9 0 0,2-5 0 0,-1-30 0 15,6 44 0-15,-6-44 0 0,0 0 0 0,21 25 0 16,-21-25 0-16,0 0 0 0,30-2 0 0,-30 2 0 16,30-32 0-16,-12 8 0 0,5-6 0 0,-4-6 0 15,6 3 0-15,-3-2 0 0,-1-1 0 0,-4 10 0 16,-1 0 0-16,-16 26 0 0,27-36 0 0,-27 36 0 15,0 0 0-15,0 0 0 16,0 0 0-16,0 0 0 0,0 0 0 0,25 11 0 16,-25-11 0-16,9 42 0 0,-8-12 0 0,1-2 0 15,0 1 0-15,-2-29 0 0,7 38 0 0,-7-38 0 16,0 0 0-16,25 34-11 0,-25-34-16 0,26 5-9 16,-26-5 0-16,32-12-4 0,-32 12-3 0,45-34-10 15,-24 3-19-15,12 6-14 0,-11-21-20 0,17 18-4 16,-22-20-11-16,19 17 0 0,-18-19-13 15,12 17 7-15,-13-16-1 0,6 8 4 0,-8-5 15 16,-1 0-11-16,-4 1 33 0,-4-5 36 0,-5 8 72 16,1-2 98-16,-2 14 65 0,-7-3 36 0,7 33 4 15,-11-25-44-15,11 25-39 0,0 0-50 16,-14 35-34-16,14-35-27 0,-21 62 3 0,5-18 8 16,5 16-29-16,-4 0 22 0,4 8-32 15,0-1 5-15,2 2 12 0,-1-2-7 0,4 0 2 16,1-6-13-16,5-2 10 0,2-8-16 0,1-9 14 15,3-9-6-15,-3-8-20 0,-3-25-6 0,20 32-6 16,-20-32-37-16,0 0-14 0,42 14-55 0,-45-42-78 16,26 3-236-16,-23 25-31 0,14-65 208 0</inkml:trace>
  <inkml:trace contextRef="#ctx0" brushRef="#br3" timeOffset="195643.6272">24090 12325 1452 0,'-26'-32'424'0,"26"32"-328"0,0 0-51 0,0 0-15 15,0 0-30-15,0 0 0 0,0 0 0 0,0 0 0 16,0 0 0-16,49-23 0 0,-15 8 0 0,-1-3-6 16,10 0-32-16,-8-3-33 0,15 14-55 0,-22-30-108 15,15 30-386-15,-8-3 53 0,-3 1 183 16</inkml:trace>
  <inkml:trace contextRef="#ctx0" brushRef="#br3" timeOffset="196237.2117">19246 14234 1530 0,'0'0'127'0,"0"0"-49"0,0 0-21 0,0 0-10 16,0 0-10-16,0 0-5 0,0 0-6 16,0 0-2-16,0 0-4 0,0 0-2 0,32-16-3 15,-3 9-6-15,6-3-5 0,4-6-2 0,7-4-2 16,5-4-7-16,4-1-6 0,2-3-17 0,1 5-12 15,-5-5-21-15,8 14-34 0,-21-14-52 16,31 36-188-16,-23-18-220 0,-4 3 7 0,4 17 370 16</inkml:trace>
  <inkml:trace contextRef="#ctx0" brushRef="#br3" timeOffset="197065.2136">20203 14185 1329 0,'0'0'96'0,"0"0"-63"16,0 0-22-16,0 0-7 0,0 0-3 0,0 0 6 15,0 0 7-15,0 0 10 0,0 0 6 0,0 0 2 16,33 3-3-16,-33-3-4 0,41-15-3 0,-41 15-2 15,46-23-5-15,-19 10 3 0,1 3-3 0,-1-4 3 16,1 7-2-16,-3-6-4 0,1 4-2 0,-26 9-2 16,37-21-6-16,-37 21 1 0,0 0-1 15,31-21 0-15,-31 21 5 0,0 0 1 16,0 0-2-16,0 0 1 0,-9-28-4 0,9 28 0 16,0 0-3-16,-30-18 2 0,30 18-2 0,-30-7 3 15,30 7 2-15,-36 0 1 0,36 0 5 0,-37 7-1 16,37-7 3-16,-34 18-4 0,34-18 2 0,-30 32-3 15,30-32 2-15,-26 45-1 0,17-16 4 0,-2 4-2 16,2 2 4-16,2 6-6 0,4-2 3 16,-1-1-8-16,6-1 1 0,3-5-7 0,4-6 5 15,-9-26-8-15,34 39 0 0,-10-26-6 0,5-6-10 16,8-2-7-16,0-12-10 0,11 2-15 0,-9-17-20 16,14 8-24-16,-16-23-40 0,25 21-44 0,-28-26-227 15,23 11-40-15,-1 1 13 0</inkml:trace>
  <inkml:trace contextRef="#ctx0" brushRef="#br3" timeOffset="197396.4652">21088 13979 1180 0,'0'0'154'15,"-44"16"-49"-15,44-16-33 0,-35 28 2 0,35-28-5 16,-39 39-15-16,24-15-6 0,15-24-18 0,-28 44 0 16,28-44-11-16,-19 51 1 0,11-26-5 0,5 0 2 15,3-25-5-15,-4 42 0 0,4-42-3 16,6 32-2-16,-6-32-3 0,0 0 4 0,23 24-5 15,-23-24 4-15,0 0 2 0,30 0 0 16,-30 0 4-16,28-17 1 0,-28 17 0 0,39-39-4 16,-18 12 2-16,-3 1-8 0,0-6 1 0,0 4-2 15,-3-2 1-15,1-1-6 0,-3 8 5 0,-1-2-3 16,-12 25 0-16,20-41 0 0,-20 41 0 0,12-26 0 16,-12 26-5-16,0 0 5 0,0 0-15 15,0 0 14-15,0 0 12 0,0 0-11 0,0 0 10 16,23 37-10-16,-16-3 0 0,-3 4 0 0,-1 6-10 15,-1 4 4-15,0 3-12 0,0-2 5 0,1-1-13 16,1-2-1-16,6-6-13 0,-1-13-6 0,9-1-19 16,-18-26-9-16,39 19-20 0,-39-19-29 0,53-17-48 15,-42-22-74-15,24 0-237 0,2 4 38 0,-17-28 282 16</inkml:trace>
  <inkml:trace contextRef="#ctx0" brushRef="#br3" timeOffset="197592.1731">21618 13507 931 0,'-20'-53'357'0,"20"53"-237"0,-39-58-18 0,39 58-3 0,-33-30-9 16,33 30-15-16,-30 5-24 0,30-5-16 16,-34 37-17-16,18-5 0 0,0 5-6 15,2 9 4-15,1 6-11 0,3 8 4 0,3 7-11 16,3 2 6-16,6 5-10 0,2-2-4 0,4-1 19 16,5-3-19-16,3-1 15 0,0-9-13 0,3 0-19 15,-1-10-7-15,10 5-68 0,-12-25-32 0,23 21-34 0,-39-49-102 16,32 32-230-16,-4-9 34 0,-28-23 248 0</inkml:trace>
  <inkml:trace contextRef="#ctx0" brushRef="#br3" timeOffset="198856.5938">22025 13836 1153 0,'0'0'172'0,"-41"-30"-104"0,41 30-18 0,-37-3 5 16,37 3-1-16,-46 3-4 0,46-3-1 0,-49 25-7 15,49-25-2-15,-45 42-9 16,22-12-18-16,0-2 26 0,4 7-30 0,-1-1 27 15,3 3-12-15,1 3-6 0,5 3 5 0,0-6-9 16,4-2 1-16,4-3-10 0,3-8 0 0,0-24-5 16,12 35 2-16,-12-35-3 0,25 22 0 0,-25-22 0 15,39 7-1 1,-39-7 3-16,49-11-1 0,-20-1 0 0,1-6-2 16,-2-3 4-16,2 0-8 0,0-6 6 15,-3-1-3-15,0 4 1 0,-4-5 2 0,-9 3 0 16,0 0 0-16,-14 26 3 0,16-46-6 0,-16 46 6 15,7-42-5-15,-7 42-10 0,0-30 26 0,0 30-26 16,-5-27 27-16,5 27-13 0,0 0-1 0,-9-26 1 16,9 26-1-16,0 0 1 0,0 0-1 0,0 0-2 0,0 0 0 15,-16 24-3-15,16-24-10 0,-11 44 27 16,6-12-22-16,0 3 21 0,-2 6-9 0,-1-2-5 16,5-2 4-16,1-6-7 0,2-6-6 0,0-25-9 15,16 26-2-15,-16-26 0 0,27 6 6 0,-27-6 3 16,42-16 2-16,-17-2 6 0,2-8-4 0,1 1 5 15,0-5-5-15,-1-2 4 0,-2 3-1 0,-2-3 7 16,-2 5-4-16,-21 27-13 0,32-38 14 0,-32 38-15 0,0 0 34 16,19-32-8-16,-19 32 23 0,0 0-10 15,0 0-2-15,0 0-4 0,0 0-26 0,0 0 10 16,0 0-14-16,-23 37 26 0,23-37-10 0,-14 51 10 16,7-17-13-16,0 2-3 0,0 3 4 0,1 2-5 15,1-4 7-15,3-2-4 0,1-7 4 0,4-3-11 16,-3-25 4-16,13 33-1 0,-13-33 2 0,0 0 9 31,24 18 1-31,-24-18 2 0,0 0 1 16,0 0 4-16,34-39-1 0,-34 39 5 0,18-47-5 15,-9 15 4-15,-1 0-3 0,-1-5 2 0,-1 0-4 16,-1 0 0-16,0 0-6 0,-3 4-14 0,0-1 8 0,-2 3-11 16,0 8 23-16,0-4-9 0,0 27 10 15,3-37-12-15,-3 37-5 0,0 0-5 0,11-30-8 0,-11 30-6 16,0 0-2-16,34-15 0 0,-34 15 4 0,35-4-1 15,-35 4-2-15,46 2-7 0,-21-4 2 0,5 6 6 16,-2-4 8-16,4 1 6 0,-2-1 0 0,4 0-2 16,-4 0 0-16,2-1 1 0,-4 1 3 0,1-2 3 15,-3 2 1-15,-26 0 2 0,43 0 2 0,-43 0-1 16,25 3 0-16,-25-3 0 0,0 0 2 0,0 0 0 16,0 0 4-16,0 0 1 0,0 0 5 0,0 0 5 15,-30 32 3-15,30-32 1 16,-31 18 1-16,31-18 0 0,-35 21 1 0,35-21-1 15,-32 26-13-15,32-26 14 0,-32 32-14 0,32-32 31 0,-35 35-12 32,35-35 9-32,-37 46-13 0,21-20-7 0,3 1 1 15,1 3-6-15,1-2 2 0,4 0-8 0,2 0-2 16,3-1-3-16,2-27 0 0,4 37 0 0,-4-37 0 16,14 26 0-16,-14-26 0 0,25 14 0 15,-25-14 0-15,31-3 0 0,-31 3 0 0,41-23 0 16,-41 23 0-16,39-46 0 0,-16 16 0 0,0-5 0 15,2-6 0-15,-4 1 0 0,1-6 0 0,-5 9 0 0,1-2 0 16,-4 7 0-16,-1 3 0 0,-3 0 0 16,-3 5 0-16,-7 24 0 0,11-37 0 0,-11 37 0 15,0 0 0-15,0 0 0 0,0 0 0 0,0 0 0 0,0 0 0 0,-4 35 0 16,1-2 0-16,-3 17 0 0,-1 6-7 0,2 7 10 16,-4 8 0-16,2 8-26 0,-2 0 6 0,2 6-3 15,0-2 10-15,-2-6 10 0,2-3 11 0,-2-7-10 16,2-3 9-16,2-10-8 0,1-1-3 0,3-11 15 15,-1-7-23-15,2-6 24 0,0-29-11 0,0 31 2 16,0-31 2-16,0 0-2 0,0 0-2 16,0 0-4-16,0 0 0 0,-4-26 0 0,4 0 0 31,0-13 0-31,0-4 0 0,-1-2 0 0,-1-3 0 16,0 2 0-16,0-1 0 0,-5-3 0 0,2-1 0 15,-1-3 0-15,1-6 0 0,0-2 0 0,3-1-3 0,2 3-8 0,4-2-14 16,4 10-3-16,1 0-16 0,6 15-11 0,-7-3-35 15,-8 40-26-15,20-60-76 0,19 44-273 16,-39 16-73-16,32-39 59 0</inkml:trace>
  <inkml:trace contextRef="#ctx0" brushRef="#br3" timeOffset="199263.7244">23070 13914 1321 0,'18'37'168'0,"-18"-37"-116"0,0 0-5 16,37 0 0-16,-12 3-8 0,-25-3-25 16,51-10 19-16,-51 10-13 0,59-22 18 0,-29 1 5 15,7 2-12-15,-2-9 0 0,6 0-15 16,-4-4-5-16,0 0-9 0,-3 0 3 0,-2 1-4 15,-6 3 4-15,-1 1-4 0,-25 27 4 0,30-40-2 16,-30 40 7-16,7-29 3 0,-7 29-1 0,0 0-1 16,-35-24-5-16,35 24-5 0,-51 2 0 0,19 8 0 15,-4 6-2-15,-1 9 2 0,-4 3-2 0,2 2 3 16,1 5-5-16,0 2 8 0,1 3-1 16,7 5 5-16,0 0-3 0,10-1-9 0,3-1 17 15,6-1-19-15,8-9 19 0,1-3-13 0,12-3-2 16,-10-27 0-16,36 30-4 0,-4-20-1 0,3-8-8 15,4-7-11-15,9-2-9 0,-2-13-16 16,12 4-18-16,-4-15-28 0,16 11-21 0,-16-24-31 16,29 27-57-16,-32-29-36 0,25 21-116 0,-3 2-74 15,-24-17 200-15</inkml:trace>
  <inkml:trace contextRef="#ctx0" brushRef="#br3" timeOffset="199701.1614">24234 13674 1294 0,'-55'-5'152'0,"55"5"-90"16,0 0-20-16,-27-4-8 0,27 4-12 15,0 0-4-15,0 0 5 0,-19-30 1 0,19 30 4 16,0 0-2-16,-16-37 0 0,16 37-1 0,-13-26 1 16,13 26-3-16,0 0-1 0,-33-21-3 0,33 21 1 15,-32 2-4-15,32-2-2 0,-39 30 1 0,16-4-5 16,-2 7 5-16,-2 8-5 0,3 3 6 0,-1 7-6 15,2 2 5-15,3-2-4 0,6 5-8 16,0-6 20-16,5-5-20 0,4-8-3 0,5-5 0 16,0-32 0-16,14 37 0 0,-14-37 0 0,43 4 0 15,-12-15 0-15,7-8 0 0,2-11 0 0,5-13 0 16,1-8 0-16,3-9 0 0,1-6 0 0,1-5 0 16,-1-3 0-16,-4-2 0 0,-4 6 0 15,-4 1 0-15,-7 8 0 0,-6 2 0 0,-4 1 0 16,-5 6 0-16,-7 0 0 0,-3 5 0 15,-5 5 0-15,-4 6 0 0,-3 12 0 0,6 24 0 16,-19-27 0-16,19 27 0 0,-28 4 0 0,28-4 0 16,-39 49 0-16,16-3 0 0,-2 14 0 0,-2 12 0 15,3 7 0-15,0 4 0 0,5 5 0 0,3-2 0 16,5-3 0-16,6-4 0 0,7-10 0 0,7-14 0 16,7-8 0-16,0-13-28 0,14-1-46 15,-30-33-75-15,67 48-137 0,-42-48-309 0,14 0 0 16,-2-4 276-16</inkml:trace>
  <inkml:trace contextRef="#ctx0" brushRef="#br3" timeOffset="199857.376">24767 13922 2011 0,'0'0'36'0,"-39"29"-36"0,39-29 0 15,-25 10 0-15,25-10 0 0,0 0 0 0,0 0 0 16,0 0 0-16,0 0-71 0,-23-46-39 0,23 46-137 15,9-26-389-15,-9 26 51 0,33-35 188 0</inkml:trace>
  <inkml:trace contextRef="#ctx0" brushRef="#br3" timeOffset="201847.2616">21827 2700 1382 0,'0'0'100'0,"0"0"-83"0,0 0-18 0,0 0-1 15,0 0 5-15,28 19 0 0,-28-19-1 0,18 50 2 16,-11-19-6-16,0 3 5 0,0 8-6 0,0 0 11 16,0 2 7-16,0 2-27 0,-1-4 28 15,-3 2-31-15,-3-1 13 0,2-3 7 0,0 2-14 16,-2-6-20-16,7 2-21 0,-7-38-19 15,12 53-49-15,-12-53-35 0,0 0-96 0,14 25-159 16,-15-50 24-16,1 25 333 0</inkml:trace>
  <inkml:trace contextRef="#ctx0" brushRef="#br3" timeOffset="202034.6555">21759 2409 1492 0,'-58'18'78'15,"58"-18"-46"-15,-27 14-19 0,27-14-3 0,0 0-1 16,0 0-2-16,0 0-3 0,0 0-5 16,0 0-1-16,0 0-2 0,36-23-11 0,-36 23-20 15,46-32-26-15,-28 1-43 0,21 20-42 0,-22-22-47 16,26 22-58-16,-17-6-41 0,1-1-25 16,15 20 94-16,-42-2 223 0</inkml:trace>
  <inkml:trace contextRef="#ctx0" brushRef="#br3" timeOffset="202513.7619">22085 2312 403 0,'23'48'182'16,"-14"-16"-25"-16,-7-6-27 0,5 8-10 0,-12-10-10 15,10 15-11-15,-5-39 3 0,-5 58-28 0,-2-35-29 16,10 10 6-16,-3-33-11 0,-2 50 3 0,2-50-11 16,2 42-14-16,-2-42-8 0,11 37 5 0,-11-37 1 15,16 35 3-15,-16-35-7 16,17 30-2-16,-17-30-2 0,22 30 3 0,-22-30-1 16,0 0-1-16,0 0-3 0,25 21 1 0,-25-21 2 15,0 0 1-15,0 0 3 0,0 0 2 0,0 0 3 16,5-31-4-16,-5 31 2 0,-2-46-10 0,-1 14 0 15,1-3-6-15,-2 0 3 0,1-1-5 0,-1 3 5 16,1 0-5-16,-1-1 5 0,1 2-4 0,-3 4 4 16,3 2-3-16,3 26 0 0,-7-41-1 0,7 41 2 15,0 0-4-15,-2-26 4 0,2 26-1 16,0 0-1-16,0 0 1 0,0 0-1 0,0 0 1 0,0 0 0 16,19 26 3-16,-19-26-3 0,23 30 3 0,-23-30 0 15,27 35 4-15,-27-35-1 0,25 30 1 0,-25-30-2 16,32 21 0-16,-32-21-2 0,40 4 3 0,-40-4 2 15,48-9-1-15,-23-3-1 0,0-4-1 16,-1-7 0-16,3-3-4 0,0-10 4 0,1-2-5 0,0-5 4 16,-1-2-6-16,1-1 6 0,-3 0-6 15,0 4 6-15,-6 3-6 0,-3 7-11 0,-2 2 12 16,-14 30-13 0,18-30 28-16,-18 30-13 0,0 0 15 0,0 0-15 15,0 0 0-15,0 0 0 0,0 0-12 0,12 30 27 16,-8 0-26-16,0 4 25 0,-1 6-12 0,-1 4-5 0,-2 2 4 0,2 2-6 15,-4-1 3-15,4-3-9 0,-1-3-3 0,5-2-14 16,3-11-11-16,8 0-26 0,-17-28-14 0,41 30-26 16,-41-30-27-16,53 2-34 0,-35-27-54 0,24 7-171 15,-1 4-45-15,-14-30 156 0</inkml:trace>
  <inkml:trace contextRef="#ctx0" brushRef="#br3" timeOffset="202907.2309">23283 1914 1314 0,'-43'-5'126'16,"43"5"-94"-1,-51 12-4-15,51-12 11 0,-41 18 6 16,41-18-4-16,-35 30-15 0,35-30-3 0,-36 42-1 16,25-14-10-16,-4-1 36 0,6 6-32 15,-5-1 26-15,6 3-15 0,0-3-11 0,0 1 5 16,5-3-6-16,1-1 5 0,2-5-6 0,0-24 0 15,7 39-7-15,-7-39-3 0,0 0-3 0,27 33 0 0,-27-33-2 16,25 9 1-16,-25-9 0 0,32-3-1 0,-32 3 1 16,38-16-1-16,-38 16 2 0,41-27 0 0,-41 27 3 15,44-45-5-15,-24 15 3 0,1-4-5 16,-3-1 5-16,-2-2-5 0,-4-2 6 0,1 1 10 0,-4 1-25 16,-2 0 26-16,-2 3-26 0,-2 4 9 0,-1 6 4 15,-2 24-2-15,-3-34 2 0,3 34-1 0,0 0-2 16,0 0 2-1,0 0-3-15,0 0-2 0,0 0-3 0,0 0-3 0,-20 26-3 0,18-1 4 0,2 12-5 0,0 2-15 16,2 5 18-16,-2 0-38 0,7 2 14 16,-5-8-21-16,14 12-24 0,-12-20-15 0,22 12-33 31,-26-42-20-31,44 48-41 0,-44-48-46 0,45 0-175 16,-3 7 48-16,-17-36 314 0</inkml:trace>
  <inkml:trace contextRef="#ctx0" brushRef="#br3" timeOffset="203378.2309">23683 1756 1383 0,'-36'-11'74'0,"36"11"-21"0,-44-3 10 0,44 3 7 16,-32 5-9-16,32-5-20 0,0 0-17 0,-33 30-5 16,33-30-4-16,-15 42 2 0,8-17-4 0,6 3 2 15,1-1-3-15,1-1 3 0,-1-26-4 16,6 46 1-16,-6-46-5 0,12 40 2 0,-12-40-3 15,21 36-16-15,-21-36 28 0,29 22-30 16,-29-22 29-16,37 7-14 0,-37-7-1 0,37 0 0 16,-37 0 0-16,37-8-1 15,-37 8-12-15,39-21 30 0,-39 21-26 0,30-34 29 16,-30 34-12-16,25-46-3 0,-18 20 4 0,0-1-4 16,-1-1 4-16,-5 2-2 0,-1-1 4 0,-1 3-6 0,1 24-1 15,-9-41-6-15,9 41 0 0,-9-30 0 0,9 30 0 16,0 0 0-16,0 0 0 0,0 0 0 0,0 0 0 15,0 0 0-15,0 0 0 0,0 0-1 0,-16 25-5 16,12 8 3-16,3 11-2 0,-1 8 5 0,0 6-4 16,-1 0-7-16,-1 0 20 0,2 0-20 0,-1-2 19 15,1 2-5 1,0-3-6-16,0 0 8 0,2-2-9 16,0-2 7-16,-3 0-5 0,-1-4 3 0,-3-1-1 15,0-9 3-15,0-5-6 0,-2-6 6 0,9-26-4 16,-14 35 3-16,14-35-4 0,0 0-4 0,0 0-7 15,0 0-8-15,-28 11-11 0,28-11-13 0,-16-26-16 16,3-6-17-16,13 32-7 0,-12-65-15 0,19 31-11 16,-18-26-36-16,26 27-60 0,-21-18-182 0,8-9-52 15,14 23 150-15</inkml:trace>
  <inkml:trace contextRef="#ctx0" brushRef="#br3" timeOffset="203768.8251">24057 1904 1125 0,'0'0'311'0,"0"0"-235"0,0 0-54 0,0 0 1 16,0 0 13-16,0 0 8 0,0 0 11 0,30-18-5 16,-30 18-7-16,0 0-11 0,28-24-8 0,-28 24-5 15,28-30 2-15,-28 30-6 0,39-41 5 0,-39 41-6 16,41-46-1-16,-41 46-2 0,34-47-4 0,-20 20-2 15,-2-1 6-15,-3 2-1 0,0-4 3 16,-2 0-5-16,-3 3 2 0,-3 3-4 0,-1 24 5 16,-7-41-3-16,7 41-4 0,-17-33-4 0,17 33 0 15,-25-27 0-15,25 27 0 0,-36-12 0 16,36 12 0-16,-46 0 0 0,20 5 0 0,1 9 0 16,-2 6 0-16,1 8 0 0,-1 9 0 0,-1 9 0 15,1 12 0-15,4 5 0 0,0 3 0 0,7-1 0 16,4-4 0-16,5-3 0 0,9-6 0 15,5-10 0-15,5-7 0 0,9-9 0 0,6-3 0 16,7-9 0-16,10-8 0 0,7-13 0 0,13-14 0 16,5-13 0-16,11-12 0 0,-2-19-53 0,26 18-204 15,-15-33-391-15,10 8 27 0,-7-2 154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2:28:31.229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context xml:id="ctx1">
      <inkml:inkSource xml:id="inkSrc6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2:31:49.761"/>
    </inkml:context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572 8887 399 0,'0'0'38'0,"0"0"-15"0,0 0 2 16,0 0 6-16,32-26 5 0,-32 26-4 0,0 0-11 16,30-18-12-16,-30 18-5 0,0 0-2 0,36-7-2 15,-36 7 0-15,28 0 1 0,-28 0-2 0,28 0 1 16,-28 0 0-16,30 0 0 0,-30 0 2 0,36 0-2 15,-36 0 0-15,42-4 0 0,-42 4 1 16,48-5 0-16,-21 2 3 0,-1-1 4 0,3 1 4 16,1-1 7-16,0 2 1 0,2-1 1 15,1-1 0-15,1 1-2 0,3 1-3 0,-1-1-1 16,3 1-4-16,0 2-3 0,1 0-2 0,3 0-1 16,-1 2-2-16,4-1-1 0,0 3 0 0,2-1 0 15,0 1-1-15,3-1-1 0,1 1 1 16,1-1-3-16,5-1 2 0,-1 2 0 0,3-3-1 15,4 1 2-15,2-2-1 0,-3 0-1 0,6-2 1 16,-1 2-1-16,1-1 1 0,3-1 0 0,-1 4 0 16,5-2 1-16,1 0-1 0,-3 1 0 0,2 1 0 15,2 2-1-15,2-1 1 0,-1-1-1 0,3 2 0 16,-2-1 0-16,3 1 1 0,2-4 1 0,0 0-1 16,3 0 0-16,1 0 0 15,1 0-1-15,4-4 1 0,-2 4-1 0,4-3 1 16,0 3 0-16,-1-4 0 0,1 4 0 0,-2 0 0 15,1-2 1-15,3 2-1 0,1 2 1 0,2-2-2 16,0 0 0-16,0 4 0 0,0-4 0 0,1 3 0 16,5 1 2-16,-1-4 0 0,2 3 0 0,0 1 0 15,-2-1-2-15,4 1 0 0,2 1 1 0,1-3 0 16,4 1 2-16,-2-1 0 0,2 0 0 16,3-2 0-16,-3 0-2 0,4 0 1 0,1-2 7 15,0 0 5-15,2-3 3 0,2 3 2 0,-2-1-2 16,1 1-3-16,-1-2 1 0,2 3-3 15,0-3 1-15,-2 4-4 0,2-3-1 0,1 3-1 16,4 0-2-16,0 0-1 0,2 0 0 0,0 0-2 16,2 0 2-16,-1 0-1 0,3 3-2 15,-1-3 2-15,2 4-3 0,0-1 2 0,-3 1 2 16,1-1 0-16,-1 4 0 0,1-3 1 0,-1 5-4 16,-1-1-1-16,3-2 1 0,-3 1 1 0,6-2 0 15,-2-3 2-15,4 1-2 0,1 1 2 0,-1-1-3 16,2-3 0-16,4 0 3 0,-1 0-2 0,4 0 2 15,3-3-1-15,-3 3 0 0,3 0-1 0,1-4 2 16,0 1 1-16,0-1 6 16,5 1 3-16,-6 1 2 0,4 0 2 0,-3-1-4 15,5-1-3-15,-3 1-3 0,5 1-3 0,-7 2-2 16,3 0-1-16,3-2 1 0,0 0-1 0,2-1 0 16,4-2-1-16,-1-3 2 0,1 3 0 0,1-2 1 15,4 0-1-15,0-3 2 0,-1 4-3 0,1-3 2 16,-2 4 1-16,-5-2 1 0,0 2 2 0,-6 0 3 15,0-1 3-15,-1 1 1 0,-2 0 0 16,-2-1 0-16,4 3-4 0,-4-4-1 0,3 3-3 16,4-3-1-16,-1 0-1 0,5-2 0 0,1-1-2 15,2 1 1-15,1-2-1 0,1-1 3 0,-2 2-3 16,2-4 3-16,0 1-4 0,-4-1 3 0,-1 0-2 16,-6 0 3-16,3 2-2 0,-5-1 6 15,4 3 0-15,-5-4 3 0,-2 5-2 16,-1-2-1-16,1-3 17 0,0 5-21 0,0-3 18 15,-2 5-20-15,1 3-3 0,-6-1 3 0,0 2-2 16,1 1 0-16,-1-2-1 0,-3 4-3 0,-6-1-3 16,0 2-3-16,-5 1-4 0,0 0 2 0,-2 0 0 15,-6-1 4-15,-1-1 3 0,0 2 1 0,-3-2 3 16,-2 0 0-16,-3 0 2 0,0-2-1 0,0 2 2 16,0-1-1-16,-3 1-2 0,-2-2 1 15,1 0-2-15,0 0 1 0,-3 1-1 0,3-3-2 16,-4 1-17-16,4 4-26 0,-8-13-56 0,11 21-142 15,-1-4-181-15,-22-19 39 0,10 25 276 16</inkml:trace>
  <inkml:trace contextRef="#ctx0" brushRef="#br1" timeOffset="14478.0093">20146 1296 366 0,'0'0'49'0,"0"0"-31"0,0 0-13 0,0 0-4 16,0 0 2-16,0 0 10 0,0 0 4 0,0 0 4 15,0 0-2-15,0 0-7 0,0 0-5 0,0 0-2 16,0 0-1-16,0 0 0 0,0 0 0 15,27 11 0-15,-27-11-2 0,0 0 3 0,0 0-1 16,0 0 2-16,24 23 2 0,-24-23 2 0,0 0-2 16,0 0 4-16,25 23 1 0,-25-23 2 0,0 0 3 15,0 0 1-15,32 21-2 0,-32-21 1 0,0 0-2 16,28 17 1-16,-28-17-2 0,0 0-2 0,36 21-3 16,-36-21-2-16,25 16-2 0,-25-16-2 15,0 0-1-15,33 29 0 0,-33-29 3 16,25 17 1-16,-25-17 0 0,0 0-1 0,35 37 0 15,-35-37-3-15,22 27 1 0,-22-27-2 0,25 26 0 16,-25-26-1-16,23 32 1 0,-23-32 0 0,23 30 6 16,-23-30 1-16,23 35 5 0,-23-35-3 0,19 33 1 15,-19-33-5-15,21 34 0 0,-21-34-3 0,23 38 3 16,-23-38-1-16,22 37 4 0,-22-37-2 16,17 36 1-16,-17-36-4 0,18 42 0 0,-18-42-2 15,16 44 2-15,-9-18-4 0,-7-26 4 0,16 46 11 16,-9-19-12-16,2-3 11 0,-2 1-13 0,4 1-2 15,-3-1-11-15,0 0 11 0,2 5-10 0,-3-6 10 16,0 1 3-16,0 0-3 0,2-1 2 16,-9-24-1-16,18 46 2 0,-18-46 0 0,18 46 2 15,-18-46-3-15,21 42 5 0,-10-17-3 16,-11-25 1-16,24 44-1 0,-24-44-1 0,25 44 0 16,-12-18 0-16,-1-1-2 0,0 0 3 0,3-1-4 15,-3 3 3-15,0-3-4 0,3 4 6 0,-3-1-6 16,2-2 6-16,-3 3-6 0,1 0 5 0,1 2-5 15,-1 2 9-15,0-3 13 0,-1 3-10 0,0-2 12 16,-3 0-15-16,3 0-7 0,-2 0-12 16,0 2 13-16,1-1-11 0,-1-1 13 0,2 0 6 15,-1-2-6-15,3 4 3 0,-2-2-3 16,-1 2 3-16,1-1-5 0,-1-1 4 0,1 6-6 16,-2-3 4-16,1 2-6 0,1-1 6 0,0 3-6 15,1 1 6-15,-1-1-6 0,-1 2 5 0,1 4-7 16,0-3 8-16,-1 2-10 0,1 1 9 0,0 2 16 15,-1 3-31-15,-1-6 33 0,0 6-31 16,-2-6 7-16,2-2 7 0,0 3-5 0,0-3 5 16,-2 1 0-16,3 1 13 0,-3 2-7 0,2 2 10 15,-4-4-12-15,3 2 1 0,-1-3-7 0,3 1 5 16,-3 0-8-16,2-1 7 0,0-1-9 0,0 6 7 16,3-2 11-16,-3 2-10 0,4 0 11 0,-3-1-31 15,-1-2 12-15,2 1-11 0,-2 0 10 16,-1 2 9-16,1 1-7 0,0-3 4 15,0 4-4-15,0-3 7 0,0 3-9 0,0-2 9 16,1 0-9-16,-1-1 7 0,0-1-7 0,0 0 8 16,-2-3-8-16,0 3 8 0,2-5-7 0,-2 3 7 15,3 0 16-15,1 2-30 0,-2-1 32 0,2 2-29 16,-4-1 8-16,0 2 7 0,0-2-7 0,0 0 4 16,0 0-6-16,2-1 7 0,0 2-9 15,0 5 8-15,3-5-10 0,-3 1 8 0,3-2-9 16,-5-1 8-16,2 1-6 0,0 0 8 0,0 0-7 15,1 0 7-15,-1 0 13 0,2 1-33 0,-2 1 32 16,-2 0-30-16,0 0 11 0,-2 1 9 16,1-1-8-16,-1 2 7 0,0-4-9 0,4 3 10 15,-2-1-10-15,0 0 9 0,2-2-8 0,0 0 5 16,3-2-3-16,-1-1 4 0,1-1-7 16,-1-1 9-16,0 3-12 0,1 2 10 0,0-1 16 15,3 1-15-15,-3-4 16 0,0 1-31 0,-1-3 9 16,0 3-9-16,-1-2 9 0,1 3 7 0,1-2-7 15,-1 1 6-15,-2 1-7 0,-2 0 8 0,2 4-8 16,-2 0 6-16,0 0-8 0,0 3 9 0,-2-5-7 16,-3 0 7-16,2 0-7 0,-3 0 8 15,1 0-10-15,0-1 9 0,-2 4 9 16,0-5-31-16,-2 8 32 0,0-1-28 0,2-3 12 16,-3 5 8-16,1-5-8 0,-1 1 6 0,-3 4-7 0,-1 0 8 0,2 6-11 15,1 1 11-15,-3 0-10 0,2 2 9 0,-2-2-8 16,0-2 10-16,-2 6-12 0,0-2 10 0,0 3 8 0,0-1-27 15,-1 3 28-15,1 0-27 0,0 0 11 16,-2 2 10-16,4 2-11 0,-2 0 11 0,-1-1-11 31,-1 3 13-31,-1-4-9 0,-2-2 12 0,-1 4 7 16,3-1-29-16,-4 1 25 0,2 1-26 0,-2-1 6 16,2 2 13-16,-2 1-13 0,-4 2 13 0,1 0-12 15,-1 0 13-15,-4 0-9 0,6 0 13 0,-7 0-14 16,7 0 12-16,1 0 7 0,-3-2-27 0,2 0 25 15,-1 0-26-15,0 0 4 0,-1 2 13 0,1 0-13 16,-1-3 12-16,2 1-12 0,-3 0 13 0,2 0-13 16,-1-3 12-16,1 3 8 0,1 1-29 15,4-1 30-15,-2 2-28 0,2-4 9 0,-1-1 12 16,-2 5-13-16,1-2 11 0,0 2-12 0,-2-2 12 16,2-1-13-16,-3-1 12 0,1 4 7 0,0-3-25 0,-1 3 26 0,1 1-26 15,-1-3 7-15,-1 4 12 0,-1-4-11 16,0 1 11-16,-1-1-13 0,-1 0 11 0,0-3-11 15,-3 3 12-15,-1-3-11 0,1-2 11 0,1-2 9 16,0-2-28-16,0-1 29 0,-1 1-29 0,-3-1 8 16,5-2 10-16,-3 1-11 0,2-3 10 0,0 4-8 15,-1-4 8-15,-2 4-9 0,1-2 11 0,-1 0-12 32,-1-4 11-32,-1 6 8 0,0-1-27 15,0-3 29-15,-2 2-27 0,0-2 9 0,-3 2 6 16,-1-2-7-16,-3-1 8 0,0 1-11 0,2-2 12 15,-2 2-11-15,2-1 9 0,0-3-8 0,2-3 8 0,1-1-9 16,0-6 8-16,4 0-7 0,0-4 6 0,3 1 8 16,1-6-32-16,3 2 27 0,2-4-35 15,3-1 12-15,4-2-1 0,1-2-4 0,1-3 1 16,5 1-3-16,7-26 6 0,-18 48 0 16,18-48 9-16,-14 42 0 0,14-42 8 0,-11 41-2 15,11-41 4-15,-7 24-10 0,7-24-10 0,0 0-21 0,0 0-29 16,0 0-58-16,0 0-141 0,0 0-115 0,0 0 157 15</inkml:trace>
  <inkml:trace contextRef="#ctx0" brushRef="#br1" timeOffset="15331.2887">21150 1726 514 0,'0'0'145'0,"0"0"-68"0,0 0-8 0,0 0 7 15,0 0 2-15,0 0 3 0,0 0-13 0,0 0-16 16,0 0-21-16,0 0-15 16,0 0-14-16,0 0-2 0,-25 9-2 0,25-9 1 0,-14 28-1 0,14-28 1 0,-17 39-3 31,17-39-5-31,-18 44-16 0,5-18-9 0,5 4-17 16,8-30-10-16,-22 56-13 0,8-31-36 0,9 10-19 15,-6-3-78-15,11-32-85 0,-5 69 86 0,5-69 206 16</inkml:trace>
  <inkml:trace contextRef="#ctx0" brushRef="#br1" timeOffset="15596.7663">21522 2425 975 0,'0'0'36'0,"-39"41"-19"16,39-41-13-16,-25 37 4 0,25-37 2 0,-14 28 1 15,14-28-2-15,-9 37-3 0,9-37-6 0,-3 35 2 16,3-35-3-16,-4 41 3 0,4-41-4 0,-3 42 1 16,1-16-7-16,2-26 4 0,0 46-9 15,0-46-8-15,2 49-22 0,-2-49-29 0,3 44-23 16,-3-44-38-16,6 32-66 0,15-2-120 0,-21-30 151 15,26 26 168-15</inkml:trace>
  <inkml:trace contextRef="#ctx0" brushRef="#br1" timeOffset="15831.2114">22075 3165 698 0,'0'0'79'16,"-27"44"-42"-16,27-44 4 0,-12 46 10 0,12-46 11 16,-18 49-3-16,6-24-21 0,3 6-6 15,-4-1-20-15,1 6 1 0,0-5-6 16,-4 4-5-16,3-5-6 0,1 2 5 0,3-2-5 16,2-4 2-16,5 1-18 0,2-27-24 0,9 46-52 15,-9-46-75-15,0 0-185 0,41 45-9 0,-41-45 296 16</inkml:trace>
  <inkml:trace contextRef="#ctx0" brushRef="#br1" timeOffset="16081.1984">22539 4202 945 0,'-23'46'90'0,"17"-18"-74"0,1 6-17 15,2-1 5-15,-3 2-6 0,-1 1 6 16,0-1-7-16,-4 2 6 0,-3 3-7 0,0-1 5 16,-2 9-5-16,-3-4 6 0,1 1 10 0,-9 8-9 15,4-2 9-15,-1 0-24 0,-3 4 9 0,4-4-7 16,-2-2 8-16,6 1 5 0,5-6-6 0,3-5 4 16,7-1-23-16,3-11-26 0,11 3-46 0,-10-30-82 15,14 26-182-15,18 4 24 0,-32-30 315 16</inkml:trace>
  <inkml:trace contextRef="#ctx0" brushRef="#br1" timeOffset="16284.2818">22946 5653 1060 0,'-5'30'51'0,"-2"6"-31"0,-2-1-32 0,0 0 8 15,2 4-8-15,-2 0 0 0,-5 1 8 0,1 1-8 16,-4-3-6-16,1 6-12 0,-4-5-12 0,1 10-25 16,-4-8 6-16,2 7-9 0,-1-1-4 0,-1-1-21 15,6 1-55-15,-10-11-81 0,18 22-5 0,-25-28 236 16</inkml:trace>
  <inkml:trace contextRef="#ctx0" brushRef="#br1" timeOffset="16518.7182">22955 7240 1158 0,'-27'48'33'0,"-5"-4"-15"0,1 2-8 0,0-2-15 15,3 2 10-15,-2-1 12 0,5 1-29 0,0-4 21 16,1-1-41-16,4 5-8 0,-5-8-12 16,11 5-36-16,-5-12-28 0,10 3-144 0,9 5-95 15,0-39 66-15,-5 56 289 0</inkml:trace>
  <inkml:trace contextRef="#ctx0" brushRef="#br1" timeOffset="16721.8577">22987 8454 919 0,'-29'44'203'16,"6"-5"-207"-16,-5-1-63 0,7 10 4 0,-9-4 9 16,3 5 2-16,-3-1 39 0,-5 5-40 0,-1-6-50 15,-1 8-67-15,2 1-13 0,-4-7 24 16,7 15 1-16,-14-22 116 0,24 18 42 0</inkml:trace>
  <inkml:trace contextRef="#ctx0" brushRef="#br1" timeOffset="17003.1526">23079 10127 1375 0,'-30'55'30'0,"-4"-4"-7"15,0 3-38-15,3-3 31 0,-5 2-30 0,3 2 11 16,-6 1 8-16,-2-1-10 0,0 1 9 16,-1 2-11-16,1-3 10 0,-2 5-12 0,-1-4 4 15,3 4-14-15,-3-5 1 0,7 3-17 16,-4-7 3-16,11 5 3 0,-7-8-13 0,12 6 5 15,-3-11-34-15,12 4-17 0,-5-13-34 0,15 4-76 16,1 3-94-16,5-41-39 0,3 56 248 0</inkml:trace>
  <inkml:trace contextRef="#ctx0" brushRef="#br1" timeOffset="17237.4603">22856 11923 1138 0,'-23'48'38'16,"-7"3"-18"-16,1-2-12 0,-4 6 12 0,-1 3-22 15,-7-5 17-15,0 5-15 0,-5 0 5 0,2-1 5 16,-4 2-14-16,-1-2 7 0,-1 6-8 0,-1-1 8 16,3-6-9-16,-2 2 5 0,6-3-16 0,0-6 0 15,8 2-5-15,-3-7-21 0,15 6-16 0,-8-15-42 16,19 11-53-16,-6-13-93 0,19-33-107 0,-16 58 127 15,16-58 227-15</inkml:trace>
  <inkml:trace contextRef="#ctx0" brushRef="#br1" timeOffset="17440.7237">22401 13514 1039 0,'-34'56'146'0,"-3"-8"-128"0,-2 3-9 0,-2 2-12 16,-1 3 10-16,-6 0 13 0,0 8-9 0,-7-4 10 16,-2 5-26-16,-3 2 3 0,0-2-9 0,0 0 7 15,3 0 8-15,0 0-16 0,-3-6-1 16,9 4-27-16,-4-12-14 0,14 9-50 0,-10-18-46 0,15-5-187 16,13 12-46-16,-17-26 227 0</inkml:trace>
  <inkml:trace contextRef="#ctx0" brushRef="#br1" timeOffset="17628.169">22032 15064 1252 0,'-32'86'280'15,"-8"-30"-273"-15,-5 1 6 0,3 3-27 0,-4-4 3 16,3 4-21-16,-6-7-6 0,3 7-31 0,-15-13-21 15,15 18-33-15,-21-21-44 0,21 18-39 0,-16-11-74 16,0-18-83-16,23 22 205 0,-23-36 158 0</inkml:trace>
  <inkml:trace contextRef="#ctx0" brushRef="#br1" timeOffset="22921.4018">16395 8741 425 0,'0'0'76'0,"0"0"-30"0,0 0-10 15,0 0-4-15,0 0 8 0,0 0 4 0,0 0 2 16,2-27-6-16,-2 27 0 0,0 0-5 16,0 0 0-16,0 0 2 0,-27-7-5 15,27 7 0-15,0 0 3 0,-26 0-1 0,26 0 4 16,0 0-2-16,-38 4-4 0,38-4-3 0,0 0-9 15,-24 12-5-15,24-12-6 0,0 0-3 0,-25 21-3 16,25-21 1-16,0 0-2 0,-21 30 0 0,21-30-2 16,-13 27 2-16,13-27-3 0,-7 26 2 0,7-26-2 15,-4 23 1-15,4-23-2 0,0 0 2 16,2 35-1-16,-2-35-1 0,0 0 1 0,0 0 0 16,0 0 1-16,30 25 3 0,-30-25-2 0,0 0 1 15,36-5 0-15,-36 5 0 0,33-16 2 0,-33 16-3 16,38-23 3-16,-38 23-3 0,37-26 2 15,-37 26-2-15,32-25 0 0,-32 25-1 0,0 0 1 16,33-32-1-16,-33 32 1 0,0 0 0 16,0 0 2-16,9-28-1 0,-9 28 1 0,0 0-2 15,0 0 0-15,0 0-2 0,-30-25 2 0,30 25-2 16,0 0 0-16,-35-8 1 0,35 8 0 0,-29 1-1 16,29-1 0-16,-24 4 1 0,24-4-1 0,-25 9 1 15,25-9-1-15,-25 15 1 0,25-15-2 0,0 0 3 16,-35 30-1-16,35-30 4 0,-20 25-1 0,20-25 3 15,0 0-2-15,-23 34 0 0,23-34-1 16,0 0-3-16,-5 31-2 0,5-31 3 16,0 0-4-16,0 0 2 0,25 28 0 0,-25-28 1 15,0 0 0-15,37 4 2 0,-37-4-1 0,30-9 0 16,-30 9 2-16,35-16-3 0,-35 16 2 0,39-17-2 16,-39 17 1-16,36-21 1 0,-36 21-2 0,26-11-1 15,-26 11 2-15,0 0 0 0,27-14 2 0,-27 14-1 16,0 0 2-16,0 0-2 0,0 0 1 15,0-27-1-15,0 27 1 0,0 0-2 0,0 0 1 16,-20-28 0-16,20 28-2 0,0 0 0 0,0 0 1 16,-30-24-1-16,30 24 2 0,0 0-2 0,-32-7 1 15,32 7 3-15,0 0-2 0,-28 8 2 0,28-8 0 16,0 0-2-16,-34 30-3 0,34-30 5 0,-26 41-5 16,12-17 7-16,-1 6-2 15,1 2 5-15,0 0-2 0,2 3 3 0,1-9-7 16,6 8 3-16,5-34-6 0,-6 42 2 0,6-42-3 15,11 30 3-15,-11-30-3 0,0 0 2 0,34 18 1 16,-34-18 3-16,35-9 5 0,-35 9 2 0,48-32 8 16,-18 11 0-16,-2-9 2 0,4-5-8 0,-3-4 1 15,-1 0-8-15,-3-1 3 0,-2 6-8 0,-6 1 7 16,-4 5-7-16,-4 3 5 0,-9 25-1 16,3-44 4-16,-3 44-1 0,-14-32 4 0,14 32-4 15,0 0 1-15,-37-21-4 0,37 21-1 0,-39 6 1 16,39-6-1-16,-50 28 4 0,22-7 1 15,-2 7 5-15,-4 0-5 0,6 8 3 0,0-5-10 16,5 3 2-16,3-1-7 0,8-5 2 0,8 2-6 16,4-30-4-16,16 39-21 0,-16-39-22 0,57 23-53 15,-31-46-88-15,33 12-324 0,-1-4 11 16,-5-24 223-16</inkml:trace>
  <inkml:trace contextRef="#ctx0" brushRef="#br1" timeOffset="24902.0221">16742 9720 531 0,'0'0'225'0,"12"-25"-134"0,-12 25-17 16,6-29-21-16,-6 29-8 0,2-23-11 16,-2 23-6-16,0 0-9 0,-6-34-2 0,6 34 1 15,0 0 5-15,-14-26 3 0,14 26 4 16,0 0-4-16,-39-30 10 0,39 30-1 0,-34-18-1 15,34 18-5-15,-37-17-10 0,37 17-7 0,-39-14 4 16,39 14 1-16,-40-13 3 0,40 13-1 0,-36-5-1 16,36 5-1-16,-26-4-3 0,26 4 2 0,0 0 3 15,-31 2-3-15,31-2-3 0,0 0-6 16,0 0-8-16,-26 16 2 0,26-16-3 0,0 0 2 16,-18 41-2-16,18-41 4 0,-9 52-4 0,4-15 7 15,1 6-7-15,1 8 8 0,-4 2-10 0,2 3 8 16,-3 4-10-16,3-2 9 0,-2 2-9 0,-2-6-3 15,7 1-19-15,-6-7-5 0,11 3-18 0,-8-18-33 16,17 13-28-16,-12-46-52 0,13 60-55 16,-13-60-90-16,-2 24-88 0,27-1 211 15,-25-23 186-15</inkml:trace>
  <inkml:trace contextRef="#ctx0" brushRef="#br1" timeOffset="25105.2232">16034 10123 1120 0,'-32'-3'117'0,"32"3"-21"0,-29 3-30 16,29-3-24-16,0 0-12 0,0 0-6 0,0 0-4 15,0 0-1-15,0 0 2 0,45-26-3 16,-17 12-5-16,6 0-6 0,6-4-1 0,8 2-6 16,4-1 2-16,1-3-5 0,3 5-14 0,-1-8-24 15,7 12-40-15,-14-17-82 0,23 28-95 0,-25-11-167 16,5-6-26-16,15 24 290 0</inkml:trace>
  <inkml:trace contextRef="#ctx0" brushRef="#br1" timeOffset="25652.1757">17017 10120 715 0,'0'0'65'0,"-8"-25"-20"0,8 25-9 0,0 0 7 16,0 0 8-16,0 0 6 0,-21-31-6 15,21 31-6-15,0 0-12 0,-26-2-7 16,26 2-4-16,-25 5 1 0,25-5 2 0,-30 12 3 16,30-12 1-16,-32 22 4 0,32-22-2 0,-37 26 2 15,37-26-7-15,-36 26-1 0,36-26-8 0,-26 30-1 16,26-30-9-16,-18 30-1 0,18-30-4 0,-5 32 0 15,5-32 16-15,7 30-17 0,-7-30 17 0,19 32-37 16,-19-32 19-16,34 30-19 0,-34-30 19 16,41 21 1-16,-41-21-1 0,49 9 0 0,-19-11 0 15,2-2 0-15,2-3 2 0,-2-3 17 0,0-4-17 16,-2-1 18-16,-5-2-38 0,-25 17 18 0,40-35-16 16,-40 35 15-16,27-37 5 0,-27 37-3 15,7-37 3-15,-7 37-4 0,-7-36-2 0,7 36-10 16,-21-33-9-16,21 33-10 0,-31-32-3 0,31 32-10 15,-31-28 1-15,31 28-3 0,-32-21 11 16,32 21 1-16,0 0-13 0,-36-16-14 0,36 16-39 16,0 0-53-16,0 0-82 0,9 28-143 0,-9-28 146 15,14 27 232-15</inkml:trace>
  <inkml:trace contextRef="#ctx0" brushRef="#br1" timeOffset="25933.4485">17645 10055 1199 0,'-25'-11'82'16,"25"11"-66"-16,-33-14 1 0,33 14 12 0,-34-12 14 16,34 12 4-16,-32-4-11 0,32 4-13 15,-39 2-12-15,39-2-2 0,-40 5 5 0,40-5 6 16,-36 16 6-16,36-16 1 0,-28 27-4 0,28-27-3 15,-27 42-9-15,18-16 0 0,1 2-7 0,2 1 1 16,3 2-7-16,3 1 3 0,5-2 14 0,6-5-33 16,1 1 31-16,-12-26-45 0,39 41-5 15,-39-41-20-15,57 35-70 0,-57-35-44 0,65 10-74 16,-36-3-190-16,-1-21-4 0,20 18 301 16</inkml:trace>
  <inkml:trace contextRef="#ctx0" brushRef="#br1" timeOffset="26339.7922">17969 10060 756 0,'0'0'245'15,"0"0"-190"-15,-33-28-9 0,33 28 17 0,0 0 7 16,0 0 1-16,-29-7-20 0,29 7-20 0,0 0-16 16,0 0-7-16,-28 19 2 0,28-19 6 15,0 0 5-15,-14 39 4 0,14-39-5 0,-11 30-1 16,11-30-4-16,-7 30 1 0,7-30-1 0,-3 28 2 15,3-28-3-15,0 25-1 0,0-25-1 0,0 0 2 16,7 31-6-16,-7-31 2 0,0 0-7 16,19 34-1-16,-19-34-1 0,0 0-1 0,32 21-1 15,-32-21 3-15,36 4-2 0,-36-4 1 0,40-11 0 16,-40 11-1-16,45-25 3 0,-21 2-3 0,1-1 3 16,3-4-4-16,1-2 5 0,-3-2-4 0,1 2 3 15,-2-2-3-15,-4 4 2 0,-2 2-3 0,-19 26 5 16,27-43-3-16,-27 43 4 0,12-28-3 0,-12 28 8 15,0 0 2-15,0 0-2 16,0 0 1-16,0 0-9 0,-10 27-4 0,10-27-1 16,-20 52 2-16,6-16-3 0,-2 1 5 0,-2 1-9 15,3 3 5-15,0 1-10 0,1-1 3 0,4-3 7 16,1-2-39-16,7-3 16 0,2-33-48 0,5 48-5 16,-5-48-20-16,25 35-33 0,-25-35-22 0,43 14-74 15,-19-3-184-15,-24-11 17 0,62-13 348 16</inkml:trace>
  <inkml:trace contextRef="#ctx0" brushRef="#br1" timeOffset="26793.041">18773 9988 879 0,'0'0'138'0,"0"0"-37"15,-1-25-18-15,1 25-8 0,0 0-10 0,0 0-9 16,-27 13-12-16,27-13-7 0,0 0-10 16,-34 26-3-16,34-26-4 0,-33 26 4 0,33-26 4 15,-39 36 4-15,39-36-4 0,-41 44-3 16,41-44-11-16,-35 45-2 0,35-45-7 0,-27 43 1 15,27-43-5-15,-16 37 1 0,16-37-3 0,0 0 0 16,7 30-1-16,-7-30 1 0,0 0 0 0,34 5 0 16,-34-5 1-16,35-4 0 0,-35 4 1 15,41-14 0-15,-41 14-1 0,48-12 1 0,-23 5 0 16,-25 7-1-16,42-5 2 0,-42 5-4 0,0 0 1 16,30 3-1-16,-30-3 1 0,0 0 2 0,7 28-2 15,-7-28 4-15,-5 32 14 0,5-32-32 0,-12 41 32 16,1-17-33-16,0 4 13 0,-3 4 6 0,-5 3-6 15,-1 1 7-15,-3 2-7 0,0 1 6 0,-2 0-6 16,2-2 6-16,4-4-6 16,3-5 4-16,5-1-16 0,11-27-24 0,-1 32-50 15,1-32-89-15,0 0-262 0,37-9-87 0,-37 9 92 16</inkml:trace>
  <inkml:trace contextRef="#ctx0" brushRef="#br1" timeOffset="26949.2367">19078 10597 1728 0,'-32'11'92'0,"32"-11"-58"15,-30 17-23-15,30-17-4 0,0 0-6 16,-28 9-12-16,28-9-20 0,0 0-36 0,0 0-67 16,-29-26-119-16,29 26-322 0,0 0 39 0,-3-42 271 15</inkml:trace>
  <inkml:trace contextRef="#ctx0" brushRef="#br2" timeOffset="32580.334">1183 8840 183 0,'-28'-8'73'0,"28"8"-18"16,0 0-14-16,0 0-6 0,0 0-4 0,0 0 1 16,-25 8 2-16,25-8 0 0,0 0 3 0,0 0-1 15,0 0-4-15,0 0-1 0,0 0-1 16,0 0 4-16,0 0-1 0,0 0 2 0,0 0-4 16,0 0 1-16,0 0 1 0,0 0-1 0,0 0 0 15,-25-15-6-15,25 15-1 0,0 0 1 0,0 0 1 16,0 0-2-16,0 0-2 0,0 0-7 0,0 0-4 15,0 0-5-15,0 0-2 0,0 0-2 0,0 0 0 16,0 0 0-16,0 0 1 0,0 0-1 16,0 0 3-16,0 0 0 0,0 0 3 15,0 0 2-15,0 0-1 0,0 0-1 0,0 0-3 16,0 0-4-16,4-31-2 0,-4 31 1 0,0 0 0 16,2-27-1-16,-2 27 1 0,0 0 0 0,5-26-2 15,-5 26 3-15,0 0 1 0,0 0 6 0,0-27 4 16,0 27 5-16,0 0-2 0,-5-26-4 0,5 26-4 15,0 0-3-15,-2-30-3 0,2 30 3 16,-2-25-3-16,2 25 1 0,2-29-1 0,-2 29 0 16,3-34-2-16,-3 34 2 0,6-40 16 0,-6 40-15 15,7-44 15-15,-4 19-33 0,-3 25 14 0,6-42-14 16,-6 42 15-16,3-41 3 0,-3 41-2 16,2-42 3-16,-2 42-2 0,0-42 3 0,0 42-3 15,-2-43 4-15,2 43 0 0,-3-40 5 0,3 40-2 16,-7-39 2-16,7 39-3 0,-11-39 2 15,11 39-4-15,-11-40 1 0,11 40-3 0,-10-39 2 16,10 39-5-16,-13-44 3 0,8 19-3 0,2 1 3 16,3 24-4-16,-8-46 4 0,5 21-5 0,-1 1 5 15,3-3-6-15,-1-1 5 0,0 0-5 0,2 0 5 16,0-6-5-16,-2 6 4 0,2-4-4 0,2 2 5 16,-4-1 11-16,2-3-33 0,-2 1 33 15,1-3-32-15,2 3 15 0,-1 0 6 0,-1-1-4 16,1 2 4-16,-2-1-4 0,0 1 6 15,-1-1-4-15,1 1 6 0,0-1-4 0,-1-1 3 16,-1-1-7-16,2 0 5 0,-1-2-6 0,1 0 5 16,-2 2-6-16,3-1 6 0,-3 1-6 0,1-2 6 15,-1 4-6-15,0-3 6 0,1-1-5 0,-1-1 6 16,-1 4 12-16,0-1-32 0,1 1 33 16,-1 1-33-16,3-4 14 0,-1 0 6 0,-1 0-6 15,2 0 6-15,-1-2-6 0,1 2 6 0,0-1-7 16,0-3 7-16,1 1-7 0,1-4 7 0,0 1-7 15,0-1 6-15,1 2-6 0,1 1 6 0,0 3-7 16,1-3 8-16,-1 1-8 0,0 1 8 16,0 0-6-16,-2 2 5 0,0 2 14 0,-2 0-33 15,-2 3 33-15,1-1-33 0,-1 3 14 16,1-4 6-16,1 6-6 0,0-2 5 0,1-3-4 16,-1 1 7-16,0 0-2 0,0 2 7 0,0 0-4 15,2-1 3-15,-1-1-7 0,-1-2 2 0,0 1-5 16,0 0 3-16,1-1-6 0,-1-1 7 0,2 7-7 15,0-4 6-15,0 0-5 0,0 2 6 0,0-3-6 16,0 3 5-16,0 0-6 0,-2-2 5 16,0 2-4-16,2 0 5 0,0 4 17 0,-1 0-33 15,-3-1 33-15,0 1-30 0,3-2 12 0,-1-1 5 16,2 3-5-16,-2-2 1 0,2 1-4 16,0-3 3-16,0 0-4 0,0 1 5 0,0 0-5 15,0-1 6-15,2-1-7 0,0-1 6 0,-2-1-5 16,0-3 5-16,0 3-5 0,0-1 5 0,1 3-6 15,-2 1 6-15,1 0-5 0,0 2 5 16,0-1-5-16,-2 1 4 0,0 2-5 0,0-1 6 16,-1 3-5-16,1-1 4 0,-2-1-4 0,3 1 4 15,1 0 15-15,-4-5-34 0,2 6 35 0,2-3-34 16,-3-1 14-16,3 2 4 0,0-2-4 0,0-1 5 16,0 1-5-16,-2-2 4 0,2 6-4 0,0-3 5 15,0 3-5-15,2-3 5 0,-2 3-4 0,0-1 3 16,0-2-3-16,0 3 3 15,0-1-4-15,0 25 4 0,-2-42-4 0,2 42 5 16,-2-37-4-16,2 37 2 0,-1-28-1 0,1 28 0 16,-6-27 0-16,6 27 1 0,0 0-2 0,-7-28 2 15,7 28-2-15,0 0 2 0,0 0 0 0,-7-25 0 16,7 25 0-16,0 0 1 0,0 0-1 0,0 0 0 16,0 0 1-16,0 0-1 0,0 0-1 15,0 0 1-15,0 0-1 0,0 0 1 0,0 0-2 16,0 0 0-16,0 0 0 0,0 0-1 0,0 0 0 15,0 0-1-15,0 0 0 0,0 0-1 0,0 0 1 16,0 0 0-16,0 0 2 0,-18 43-4 16,18-43-2-16,-12 54-10 0,1-22 3 0,1 3-4 15,-6 2 11-15,0 0-1 0,-4 0 8 0,1 0-3 16,-2-2 8-16,-4 2-5 0,4-3 7 16,-2-2-6-16,3-6 3 0,1 2-4 0,-3-3 8 15,22-25-1-15,-35 40 9 0,35-40-3 0,-27 21 2 16,27-21-3-16,0 0-4 0,0 0-4 0,0 0-5 15,0 0-2-15,0 0 0 0,0 0 3 0,6-35-1 16,-6 35 4-16,24-51-5 0,-2 12 4 0,-1-5-5 16,6-5 7-16,-1-4-8 0,6-3 7 0,0-1-10 15,-2 1 10-15,2 5-9 0,-7 5 10 16,-1 8-7-16,-4 4 6 0,-2 2-6 16,-18 32 6-16,21-35-5 0,-21 35 4 0,0 0 0 15,0 0 0-15,0 0 1 0,0 0-3 0,0 0-1 16,0 0-2-16,0 0-1 0,0 0 1 0,0 0 1 15,0 0 2-15,0 0 1 0,19 35-1 0,-19-35 2 16,11 44-3-16,-4-17 7 0,0-1 0 16,4 4 7-16,-2 2-5 0,3 3 3 0,0-1-10 15,6 3 4-15,0-2-8 0,-2 0 5 0,1-5-5 16,-1-5 3 0,0 3-16-16,-16-28-13 0,32 51-36 0,-32-51-54 15,37 47-102-15,-37-47-297 0,18 39 46 0,7-11 290 16</inkml:trace>
  <inkml:trace contextRef="#ctx0" brushRef="#br2" timeOffset="34218.2986">500 1955 649 0,'-38'3'232'0,"38"-3"-179"0,0 0-17 0,-31 0-5 31,31 0-1-31,0 0-2 0,0 0-7 0,-27 8-11 16,27-8-7-16,0 0-4 0,0 0 3 0,-14 31 16 15,14-31-3-15,-7 39 23 0,7-14-6 0,0-25-3 16,2 49-21-16,-2-24 7 0,5-1-20 0,-5-24 11 16,16 48 0-16,-16-48-4 0,23 31 2 0,-23-31-2 15,32 15 4-15,-32-15 2 0,39-2 3 16,-39 2 5-16,42-20 0 0,-42 20 4 0,44-33-5 15,-44 33-1-15,45-49-9 0,-24 22-1 0,0-1 16 16,-1-2-36-16,-8 2 35 0,-1-4-34 0,-4 6 12 16,-4 1 7-16,-3 25-3 0,-5-40 4 15,5 40-2-15,-19-30 0 0,19 30-6 0,-32-20-3 16,32 20-6-16,-41-7-2 0,16 4-7 0,25 3-6 16,-44 14-13-16,44-14-18 0,-36 21-3 15,36-21-2-15,-23 25-41 0,23-25-43 0,-1 30-122 16,1-30-98-16,0 0 160 0,0 0 207 0</inkml:trace>
  <inkml:trace contextRef="#ctx0" brushRef="#br2" timeOffset="34735.3386">974 1414 953 0,'0'0'44'15,"-26"-12"-13"-15,26 12 5 0,0 0 5 0,-30-7-1 16,30 7-8-16,0 0-10 0,-30 3-1 0,30-3-1 16,0 0-1-16,-22 30 3 0,22-30 2 15,-10 32 4-15,10-32-1 0,-11 46 1 0,6-18-8 16,6 7 3-16,-2-1-8 0,2 4 3 0,1 1-10 16,2 3 6-16,-2-3 0 0,3 2 9 0,-5-6-4 15,3 0 2-15,1 0-16 0,1 2 2 0,4-3-7 16,-2-4 4-16,-7-30 13 0,14 37-17 0,-14-37 16 15,22 28-36-15,-22-28 17 0,28 26-17 16,-28-26 18-16,28 13 1 0,-28-13 0 0,27 1-2 16,-27-1-2-16,32-5 0 0,-32 5 1 0,30-17 0 15,-30 17 5-15,25-27 16 0,-25 27-34 0,21-32 36 16,-21 32-34-16,16-38 16 0,-16 38 3 16,9-39-4-16,-9 39 4 0,3-39-4 0,-3 39 4 15,2-35-4-15,-2 35 2 0,4-35-4 0,-4 35 2 16,0 0-2-16,0 0 0 0,14-23-1 15,-14 23-2-15,0 0 2 0,0 0-1 0,0 0 2 16,33 37-1-16,-33-37 4 0,22 46-4 0,-13-16 5 16,-1 3-5-16,1-1 6 0,-2 6 13 0,-3-4-32 15,-2 3 34-15,-1-4-33 0,-2-4 13 0,1-3 6 16,0-26-5-16,-7 44 5 0,7-44-2 0,-13 35 6 16,13-35 0-16,-21 27 6 0,21-27-4 0,-28 12-1 15,28-12-4-15,-34-2-6 0,34 2-10 16,-37-17-16-16,37 17-23 0,-37-34-30 15,37 34-43-15,-29-46-50 0,29 46-103 0,2-38-168 16,-14-3 28-16,12 41 416 0</inkml:trace>
  <inkml:trace contextRef="#ctx0" brushRef="#br2" timeOffset="38625.8973">1805 1929 818 0,'0'0'118'0,"0"0"-24"0,0-30-32 0,0 30-12 16,0 0-9-16,0 0-1 0,0 0 0 0,0 0 1 15,0 0-8-15,0 0-7 0,0 0-9 0,0 0-7 16,0 0-4-16,0 0-1 0,0 0 2 0,0 0 4 15,14 40 0-15,-14-40 3 0,13 49 12 0,-5-19-16 0,1 2 11 16,4 5-32-16,-1 2 14 0,2 7-11 16,-1-2 13-16,-3 5 8 0,-1-3-9 0,0 1 8 15,-6-3-4-15,-1 2 9 0,-5-2-5 0,1 4 8 16,-9-4-9-16,4 0 5 0,-5-7-7 0,-1 1 6 16,-3-6-2-16,-1-2 7 0,-3-5-6 0,20-25 0 15,-42 37-6-15,42-37-3 0,-48 23-5 0,21-20-3 31,1-3-11-31,-6-7-13 0,5 0-21 16,-8-14-24-16,35 21-37 0,-60-51-47 0,60 51-75 0,-50-42-249 16,18-8 37-16,20 24 326 0</inkml:trace>
  <inkml:trace contextRef="#ctx0" brushRef="#br2" timeOffset="38813.3394">1596 1569 1710 0,'-28'13'38'16,"1"-6"-19"-16,27-7-12 0,-30 14-7 0,30-14 1 15,0 0-2-15,0 0-3 0,0 0-14 0,0 0-27 16,0 0-46-16,-27-4-65 0,27 4-77 0,0 0-132 16,0 0-132-16,48-12 133 0,-41-18 364 15</inkml:trace>
  <inkml:trace contextRef="#ctx0" brushRef="#br2" timeOffset="39219.6499">2159 1978 999 0,'0'0'56'0,"0"0"-28"0,0 0-25 0,25 23 8 16,-25-23-14-16,27 3 7 0,-27-3 7 0,31-12-11 15,-31 12 15-15,38-23-19 0,-38 23 9 0,42-28 7 16,-17 16 3-16,-25 12 2 0,48-30 15 0,-48 30 5 16,51-36-3-16,-51 36 1 0,44-37-20 15,-44 37-7-15,27-26-6 0,-27 26 2 0,0 0 4 16,0 0 13-16,0 0 5 0,12-30 4 0,-12 30-2 16,0 0-9-16,0 0-6 0,-30-19 1 15,30 19 0-15,-30-7 3 0,30 7 1 0,-41-2 1 16,41 2 1-16,-47 10 1 0,47-10 3 0,-50 22-2 15,50-22 0-15,-50 33-5 0,50-33-1 0,-46 46-6 16,27-18 1-16,-1 2-7 0,6 2 3 16,2 1-8-16,3-1-14 0,4-1 28 0,1-4-31 15,6-2 30-15,-2-25-19 0,18 44-13 0,-18-44-9 16,39 28-15-16,-39-28-5 0,54 16-6 0,-27-18-3 16,14 7-6-16,-9-14-10 0,14 9-18 0,-13-17-67 15,22 13-15-15,-16-17 3 0,14 3-97 0,6 15-33 16,-24-38 139-16,32 33 162 0</inkml:trace>
  <inkml:trace contextRef="#ctx0" brushRef="#br2" timeOffset="39438.3802">3105 1684 1052 0,'0'0'205'0,"-44"17"-118"0,10-10-25 0,34-7-1 15,-53 34-5-15,53-34-3 0,-55 42-14 16,30-12-5-16,-5-2-10 0,5 6-2 0,0-1-9 15,6 2 1-15,1-1-8 0,6-1-17 0,3-5 27 16,5-3-31-16,4-25 28 0,8 39-15 0,-8-39-2 16,28 28-7-16,-3-16-1 0,1-10-1 0,8 2-12 15,0-13-9-15,8 2-22 0,-10-21-45 16,23 12-30-16,-18-28-23 0,27 21-92 0,-16-14-149 16,-2-19-31-16,17 20 306 0</inkml:trace>
  <inkml:trace contextRef="#ctx0" brushRef="#br2" timeOffset="39625.8081">3461 1277 1293 0,'-37'42'69'16,"15"16"-27"-16,-2 0-24 0,8 9 14 16,-2-5-7-16,4 7 11 0,0-9-16 15,5 1 6-15,2-4-15 0,3-5 2 0,4-1-16 16,4-7 6-16,3-5 6 0,0-4-39 0,7-1-3 15,-14-34-39-15,28 44 10 0,-28-44-20 0,32 21-20 16,-32-21-55-16,29-3-134 0,-29 3-139 0,10-29 96 16,-10 29 334-16</inkml:trace>
  <inkml:trace contextRef="#ctx0" brushRef="#br2" timeOffset="39782.1088">3229 1680 1360 0,'0'0'248'16,"0"0"-167"-16,0 0-40 0,0 0-20 0,-13 28-5 15,13-28 2-15,0 0 3 0,34 22-2 0,-34-22-3 16,46 7-6-16,-14-7-3 16,7-7-4-16,7-4-1 0,5-7-5 0,6-6-18 15,9-1-30-15,-6-17-65 0,27 26-128 0,-25-21-347 16,10 3 21-16,-1 15 304 0</inkml:trace>
  <inkml:trace contextRef="#ctx0" brushRef="#br3" timeOffset="63487.8988">4141 458 671 0,'0'0'251'0,"-30"10"-168"16,30-10-30-16,0 0-10 0,0 0-4 16,0 0-2-16,-21 32-7 0,21-32-7 0,-13 37 2 15,6-9-5-15,4 15 8 0,-6 1-2 0,7 14 6 16,-5 0-10-16,3 7 1 0,-3-2-18 0,0 3 5 16,0-5 7-16,0 1-29 0,0-4 27 15,3-7-30-15,3-5 10 0,1-7 7 0,5-9-9 16,-5-30-9-16,16 44-27 0,-16-44-25 15,32 17-45-15,-32-17-51 0,35-10-58 0,-35 10-132 16,39-43-41-16,5 29 355 0</inkml:trace>
  <inkml:trace contextRef="#ctx0" brushRef="#br3" timeOffset="63956.5451">5021 527 657 0,'-18'-34'212'15,"18"34"-143"-15,-10-28-11 0,10 28 6 16,-14-32-2-16,14 32 5 0,-16-31-8 0,16 31-9 16,-20-32-11-16,20 32-3 0,-21-25-11 0,21 25 0 15,0 0 2-15,-37-21 1 0,37 21-3 0,0 0-5 16,-34 12-5-16,34-12-8 0,-26 27 0 0,26-27-6 15,-32 53 6-15,12-20-2 0,4 6 9 0,-3 3-6 16,1 4 6-16,0 1-10 0,2 8 5 0,-1-2-10 16,3 5 8-16,1-2-10 0,3 2 8 15,-1-1-11-15,2-1 10 0,4 1 9 0,3-6-30 16,4-4 21-16,-2-5-43 0,9 2-6 0,-9-14-15 16,16 13-41-16,-16-43-37 0,24 51-79 15,-24-51-81-15,0 0-145 0,39 33 165 0,-39-33 278 16</inkml:trace>
  <inkml:trace contextRef="#ctx0" brushRef="#br3" timeOffset="64128.379">4479 905 1440 0,'-32'2'96'16,"32"-2"-28"-16,0 0-25 0,0 0-17 0,0 0-8 15,0 0-12-15,0 0-4 0,0 0-2 0,0 0 0 16,25 5 0-16,0-1 1 15,7-6-1-15,5-1-2 0,9-5-19 0,-3-7-31 16,15 13-49-16,-19-28-85 0,32 21-204 0,-13-3-132 16,-8-9 97-16,15 22 425 0</inkml:trace>
  <inkml:trace contextRef="#ctx0" brushRef="#br3" timeOffset="64784.4847">6087 1034 815 0,'0'0'94'0,"0"0"-10"0,-7-34-5 16,7 34 3-16,0 0-6 0,0 0-11 15,-19-28-15-15,19 28-9 0,0 0-4 0,-25-12-5 16,25 12-4-16,-25-5-4 0,25 5-5 0,0 0-5 16,-39 3-4-16,39-3-1 0,-25 14-1 0,25-14 0 15,-26 21-1-15,26-21 4 0,-25 34-2 0,25-34 6 16,-21 42 0-16,12-19 5 0,-2 5 16 0,4 0-35 15,2-1 28-15,1 3-34 0,1-4 8 16,3-26 2-16,7 44-4 0,-7-44 1 16,16 32-1-16,-16-32 2 0,0 0-4 0,41 32 3 15,-41-32-3-15,42 5 1 0,-17-10 2 0,0-4-2 16,5-7 3-16,-2-5-3 0,1-6 3 0,-1-4-3 16,-3-5-16-16,-2-1 30 0,-6 2-29 0,-1 0 29 15,-7 3-10-15,-2 2-4 0,-5 6 5 0,-2 24-5 16,-7-41 3-16,7 41-4 0,-21-26-1 15,21 26-4-15,-29-11-6 0,29 11-5 0,-39 5-7 16,13 2-1-16,26-7-2 0,-48 36 6 0,27-12-3 16,-6-1 0-16,13 9-16 0,14-32-12 15,-28 51-8-15,28-51-76 0,-2 37-72 0,2-37-171 16,0 0-88-16,37 21 248 0</inkml:trace>
  <inkml:trace contextRef="#ctx0" brushRef="#br3" timeOffset="65440.5872">6475 317 1255 0,'0'0'38'0,"-32"-4"-7"16,32 4 8-16,0 0 7 0,0 0 4 15,0 0-15-15,0 0-21 0,0 0-8 0,0 0-5 16,-9 25 3-16,9-25 1 0,11 49 8 0,-6-19 0 15,6 7 8-15,-4-3-2 0,4 8 4 0,-2 0-9 16,1 8 5-16,-3 1-12 0,2 3 8 0,-5 4-10 16,1 1 11-16,-3-5-7 0,0 3 11 0,-4-5-9 15,2-2 7-15,-2-4 9 0,4-1-30 16,-2-8 25-16,3 0-31 0,1-9 9 0,-1-1 3 16,-3-27-5-16,9 37 4 0,-9-37-3 0,0 0 2 15,16 28-1-15,-16-28 0 0,0 0 1 0,0 0 0 16,0 0-1-16,0 0 1 0,0 0 1 15,0 0-1-15,0 0 0 0,0 0-10 0,2-25-13 16,-2 25-19-16,-11-37-12 0,-1 11-8 0,12 26 10 16,-14-42 0-16,14 42 2 0,-13-44 4 15,13 44-23-15,-8-37 13 0,8 37-32 0,5-39 31 16,-5 39 0-16,19-30 27 0,-19 30 19 0,0 0 6 16,34-25 5-16,-34 25 11 0,0 0 14 0,28-3 14 15,-28 3 12-15,0 0 5 0,0 0-5 0,0 0-3 16,23-4-6-16,-23 4-4 0,0 0-3 0,0 0-3 15,0 0 0-15,34 6-2 0,-34-6-3 16,0 0-3-16,30-9-3 0,-30 9-2 0,30-7 0 16,-30 7-3-16,37-11 0 0,-37 11-4 15,48-9-1-15,-23 6-4 0,0 1-2 0,1 2-2 16,-1 0-2-16,-25 0 0 0,39 9 1 0,-39-9 0 16,28 12 0-16,-28-12 2 0,0 0-4 0,18 39 3 15,-18-39-2-15,-7 37 2 0,-4-9 16 0,-4 0-31 16,-5 2 30-16,-3 2-29 0,-4 0 16 15,-3-2 7-15,-1-4-2 0,0 2 6 0,-6-3-6 16,4-1 3-16,-5-4-3 0,3-3 3 0,1-4-4 16,8-6-2-16,1-4-5 0,25-3-2 0,-35 0-4 15,35 0-6-15,0 0-11 0,-32-17-16 0,32 17-31 16,-9-32-37-16,9 32-50 0,10-53-48 0,24 37-138 16,-7-12-152-16,-3-14 34 0,24 23 435 15</inkml:trace>
  <inkml:trace contextRef="#ctx0" brushRef="#br3" timeOffset="65833.6654">7185 1090 838 0,'-24'-44'136'0,"24"44"-104"0,1-26-14 15,-1 26 8-15,11-27 14 0,-11 27 11 16,0 0-1-16,0 0-4 0,25-23-2 0,-25 23 0 16,0 0 2-16,30 4 0 0,-30-4-4 0,26 7 0 15,-26-7-3-15,32 18 0 0,-32-18-11 0,36 28 0 16,-36-28-4-16,33 44-1 0,-33-44-4 0,25 51-18 15,-16-21 25-15,-2 3-30 0,-5 4 31 0,-2 2-11 16,-7 0-7-16,-2 5 4 0,-5 0-8 0,-4 5 11 16,-5-1-5-16,-3 3 7 15,-5-4-6-15,-2-1 1 0,-3-2-10 0,-1-3 5 0,4-6-8 16,-1-3 4-16,6-6-7 0,1-5-5 0,27-21-15 16,-41 25-18-16,41-25-51 0,0 0-63 0,0 0-133 15,-3-30-285-15,13-12 61 0,15 6 329 0</inkml:trace>
  <inkml:trace contextRef="#ctx0" brushRef="#br3" timeOffset="65989.8816">7208 731 1406 0,'-30'0'237'16,"4"12"-214"-16,26-12-21 0,-36 27-3 0,36-27-1 15,0 0 0-15,-16 33-19 0,16-33-18 0,7 25-41 16,-7-25-47-16,27 21-59 0,-27-21-77 15,35-11-201-15,10 22 31 0,-19-29 384 0</inkml:trace>
  <inkml:trace contextRef="#ctx0" brushRef="#br3" timeOffset="66339.272">7766 1066 1071 0,'-28'1'162'0,"28"-1"-82"0,0 0-40 0,0 0-20 16,0 0 9-16,12 25 9 0,-12-25 6 0,0 0 7 16,32-9-15-16,-32 9-10 0,41-19-10 0,-16 5-7 15,0-6 1-15,-1 1-7 0,1-2 1 0,0 0-4 16,-25 21 5-16,41-41-3 0,-41 41 4 16,25-37 0-16,-25 37 10 0,8-24 3 0,-8 24 7 15,0 0-1-15,0 0-5 0,-17-25-8 0,17 25-4 16,-29-2-5-16,29 2-2 0,-40 12 0 15,40-12-2-15,-50 27 1 0,23-6 1 0,1 2 2 16,-2 2-1 0,1-1 7-16,0 3-1 0,3 1 4 0,4 0-3 15,2-2 1-15,4-1-9 0,14-25-12 0,-17 42 28 16,17-42-32-16,1 34 30 0,-1-34-18 16,20 28-6-16,-20-28-1 0,35 19-9 0,-35-19-10 15,57 7-17-15,-25-17-31 0,21 13-46 0,-19-33-71 16,35 27-181-16,-13-15-145 0,-4-10 77 0,17 19 443 15</inkml:trace>
  <inkml:trace contextRef="#ctx0" brushRef="#br3" timeOffset="66542.7825">8480 814 1218 0,'-39'10'106'0,"5"-4"-21"0,34-6 1 0,-46 37-13 16,30-9-3-16,-12-5-18 0,9 7-8 15,-4-2-13-15,7 2-7 0,2-2-11 0,5 2-2 16,3-2-9-16,6-3-13 0,0-25 26 16,15 40-29-16,-15-40 29 0,30 30-19 0,-30-30-9 15,44 12-28-15,-9-6-25 0,-3-19-19 0,23 12-44 16,-19-36-70-16,27 1-264 0,-8 8-49 0,-11-19 205 16</inkml:trace>
  <inkml:trace contextRef="#ctx0" brushRef="#br3" timeOffset="66730.1748">8914 488 1310 0,'-34'9'279'0,"6"26"-239"0,0 2-18 16,8 7 11-16,-3 2-2 0,5 5 4 0,-3 0-14 16,3 3 3-16,3-4-13 0,4-1 3 0,2-8-15 15,7-1 3-15,6-5-6 0,3-3-1 16,4-2-23-16,-11-30-11 0,24 49-4 0,-24-49-57 15,30 34-15-15,-30-34-57 0,34 17-91 0,-34-17-137 16,0 0-57-16,32-10 263 0</inkml:trace>
  <inkml:trace contextRef="#ctx0" brushRef="#br3" timeOffset="66902.0805">8482 807 1646 0,'0'0'98'16,"0"0"-51"-16,0 0-22 0,0 0-11 0,0 0-6 15,0 0-4-15,0 0-1 0,0 0-1 0,33 15 1 16,-4-11-2-16,6-4 0 0,10-4-4 0,4-4-14 16,13 2-39-16,-5-17-67 0,31 31-144 0,-26-26-321 15,16 2 39-15,7 11 301 0</inkml:trace>
  <inkml:trace contextRef="#ctx0" brushRef="#br3" timeOffset="67276.911">9775 807 1225 0,'0'-27'131'16,"0"27"-56"-16,0 0-21 0,0 0-1 0,0 0 0 16,0 0-6-16,0 0-10 0,0 0-8 0,0 0-11 15,0 0-6-15,0 0 0 0,0 0 3 0,5 32 2 16,-5-32 3-16,4 46-8 0,-1-18-1 15,-3 2-8-15,0 2 1 0,2 3-5 0,-2-2 2 16,0 1-5-16,2-3 0 0,1-2-16 0,-3-29-22 16,14 44 6-16,-14-44-50 0,20 33 8 0,-20-33-64 15,37 18-52-15,-37-18-119 0,27-30-187 0,6 23 92 16,-20-30 408-16</inkml:trace>
  <inkml:trace contextRef="#ctx0" brushRef="#br3" timeOffset="67448.7591">9856 565 1198 0,'-30'-12'91'16,"30"12"-33"-16,-28-11-18 0,28 11-7 0,0 0-5 15,0 0-15-15,0 0-11 0,0 0-6 0,0 0-2 16,0 0-4-16,21 30-5 0,-21-30-20 0,35 18-24 16,-1-2-39-16,-34-16-39 0,67 9-66 15,-33-4-125-15,-4-16-72 0,29 31 233 16</inkml:trace>
  <inkml:trace contextRef="#ctx0" brushRef="#br3" timeOffset="67776.8053">10437 775 952 0,'-34'25'227'0,"34"-25"-141"16,0 0-18-16,-39 3-5 0,39-3 3 0,0 0-6 16,-33 12-5-16,33-12-5 0,-34 9-6 0,34-9-9 15,-30 14-10-15,30-14-9 0,0 0-2 0,-30 30-3 16,30-30 3-16,-14 34-4 0,14-34 1 0,-7 37-6 15,7-37 1-15,3 33-5 0,-3-33 1 0,14 28-3 16,-14-28 2-16,0 0-1 0,38 30 0 16,-38-30 0-16,33 11 0 0,-33-11 1 15,45 2 0-15,-45-2-1 0,44 0 2 0,-44 0-2 16,32 0 1-16,-32 0 2 0,0 0 2 0,0 0 4 16,0 0 1-16,0 0 2 0,0 0 1 0,12 37-4 15,-12-37-1-15,-16 42 10 0,4-12-29 0,-6 0 25 16,-1 3-25-16,-4-5 9 0,1 1 3 0,3-5-2 15,19-24 1-15,-25 34-8 0,25-34-7 0,0 0-13 16,0 0-16-16,-5 30-27 0,5-30-30 16,0 0-41-16,0 0-68 0,28-11-169 0,-28 11-114 15,21-39 82-15,8 34 411 0</inkml:trace>
  <inkml:trace contextRef="#ctx0" brushRef="#br3" timeOffset="68401.8059">12006 523 1067 0,'-40'-30'55'15,"40"30"-25"-15,-25-44 4 0,25 44 3 0,-27-42 11 16,27 42-6-16,-28-41 3 0,28 41-6 0,-30-30-2 16,30 30 0-16,-34-21-2 0,34 21 5 15,-34-12 8-15,34 12-4 0,-35 2-12 0,35-2-7 16,-35 10-12-16,35-10 2 0,-36 23-5 0,36-23 5 16,-41 42-6-16,20-13 2 0,-2 2-5 15,2 6 1-15,0 6-7 0,-1 2 6 0,3 10-9 16,-2 3 8-16,1 5-10 0,2-1 9 0,3 3-10 15,2 0 10-15,4-1-10 0,2-6-2 0,5 4 2 16,1-11-36-16,9 5 5 0,-4-12-37 16,14 5-13-16,-18-49-27 0,37 60-43 0,-37-60-30 15,44 28-59-15,-44-28-101 0,34 0-44 0,-1 16 308 16</inkml:trace>
  <inkml:trace contextRef="#ctx0" brushRef="#br3" timeOffset="68604.9461">11261 993 1271 0,'0'0'96'0,"0"0"-57"0,0 0-25 15,0 0-12-15,0 0-3 0,0 0 1 0,0 0-1 16,0 0 1-16,33 14 0 0,-33-14-2 0,50 0-1 16,-18-1-12-16,0-8-17 0,10 5-26 0,-6-13-28 15,17 11-14-15,-13-16-22 0,19 16-1 16,-13-11-7-16,11 10 7 0,-10-4-6 0,1-1-23 15,9 22-101-15,-31-29 162 0,31 31 91 0</inkml:trace>
  <inkml:trace contextRef="#ctx0" brushRef="#br3" timeOffset="68979.8003">12100 926 895 0,'-49'0'190'15,"49"0"-79"-15,-31 4-20 0,31-4-4 0,-30 7-13 16,30-7-19-16,-32 11-19 0,32-11-7 0,-39 19-3 15,39-19-1-15,-40 30 1 0,40-30 4 0,-43 46-4 16,24-16 4-16,-4-4-6 0,3 7-16 0,1-3 28 16,3 2-33-16,2-5 23 0,14-27-17 0,-13 40-7 15,13-40-1-15,4 26-1 0,-4-26-1 16,0 0-1-16,30 29 2 0,-30-29 0 0,35 7 1 16,-35-7 0-16,45-9 0 0,-15-2 0 15,2-3-2-15,3-7 2 0,0-4-3 0,3-1 4 16,-3-6-4-16,-3 2-13 0,-2 2 29 0,-3-4-29 15,-4 10 30-15,-23 22-12 0,33-46-3 0,-33 46 3 16,16-28-2-16,-16 28 4 0,0 0 1 0,0 0 4 16,0 0-1-16,0 0-1 0,0 0-4 15,0 0-5-15,-26 3-1 0,26-3-1 0,-23 34 3 16,7-10-4-16,2 4 6 0,-1-1 11 0,3 1-29 16,3-3 23-16,9-25-36 0,-5 51 5 0,5-51-7 15,9 42-14-15,-9-42-14 0,24 32-19 0,-24-32-12 16,38 17-15-16,-38-17-24 0,51 2-42 0,-51-2-48 15,51-33-244-15,-5 31 64 0,-26-32 359 16</inkml:trace>
  <inkml:trace contextRef="#ctx0" brushRef="#br3" timeOffset="69307.8346">12553 1016 1122 0,'-26'-26'130'0,"26"26"-93"15,0 0-14-15,0 0 4 0,-25 7 2 0,25-7 0 16,0 0-3-16,-26 33 6 0,26-33 0 15,-20 39 5-15,20-39-5 0,-18 44 2 0,18-44 9 16,-12 49-31-16,12-49 33 0,-9 48-36 0,9-48 14 16,-11 37-6-16,11-37-12 0,-3 33 5 15,3-33-3-15,0 0 2 0,2 25-3 0,-2-25-4 16,0 0 0-16,0 0 0 0,0 0 2 0,0 0 1 16,0 0 5-16,0 0 3 0,0 0 7 0,19-30 2 15,-19 30-1-15,16-39-2 0,-9 15-6 16,2-1-4-16,-4-1-16 0,1-1 25 0,1-1-26 15,-2 0 23-15,2 1-12 0,0-1-4 0,2 4 2 16,-2-1-4-16,-7 25 4 0,21-39-3 0,-21 39-2 16,20-28-8-16,-20 28-7 0,0 0-7 0,28-19-5 15,-28 19-6-15,0 0-11 0,29-9-14 0,-29 9-20 16,24 3-15-16,1 11-19 0,-25-14-7 16,39 9-19-16,-39-9-51 0,44-9-166 15,-8 24-64-15,-36-15 263 0</inkml:trace>
  <inkml:trace contextRef="#ctx0" brushRef="#br3" timeOffset="70484.4794">13577 1058 700 0,'29'-21'166'0,"-29"21"-106"0,0 0-17 0,5-33-2 15,-5 33 5-15,0 0 2 0,12-28 1 0,-12 28 3 16,0 0 3-16,0 0-4 0,0 0-8 0,-25-25-16 15,25 25-13-15,-24 7-8 0,24-7 1 0,-34 19 5 0,34-19 12 0,-50 36 10 16,27-10 12-16,-10-3 3 0,8 10 5 16,-9-6 10-16,8 8-39 0,-3-7 21 0,6 4-39 15,2-6 4 1,5-1 0-16,16-25-8 0,-16 35 1 0,16-35-3 16,0 0 0-16,7 27-2 0,-7-27 1 0,0 0 2 15,36 10 0-15,-36-10 1 0,48-14-1 0,-20-2 1 16,4-3-3-16,3-6 4 0,4-3-6 0,0-5 5 15,0-1 12-15,-4 2-29 0,-1-1 29 0,-4 7-28 16,-5-1 13-16,-25 27 4 0,30-39 1 0,-30 39 4 16,0 0 3-16,16-26 3 0,-16 26 0 0,0 0 0 15,0 0-4-15,0 0-4 0,0 0-6 0,0 0-3 16,-32 19 1-16,32-19-2 0,-28 41 4 0,14-13-4 16,1-1-12-16,1 2 22 0,3 0-33 0,4-3 21 15,-1-1-20-15,10 1-9 0,-4-26-10 0,16 41-25 16,-16-41-23-16,30 33-34 0,-30-33-37 0,43 18-62 15,-43-18-60-15,28-14-178 0,13 21 124 0,-27-30 339 16</inkml:trace>
  <inkml:trace contextRef="#ctx0" brushRef="#br3" timeOffset="70986.5751">14068 979 999 0,'0'0'188'0,"0"0"-106"0,-25-24-24 16,25 24-2-16,0 0-10 0,0 0-12 0,0 0-13 15,-27 26-4-15,27-26 2 0,-16 28 6 0,16-28 3 16,-15 39 3 0,15-39-5-16,-15 47 1 0,15-47 13 0,-9 48-36 15,9-48 31-15,-1 44-37 0,1-44 10 16,3 35 2-16,-3-35-6 0,9 28 1 0,-9-28-3 16,0 0 0-16,23 29-1 0,-23-29 1 0,0 0 0 15,36 7-1-15,-36-7 1 0,30-11-2 0,-30 11 2 16,35-25-2-16,-35 25 3 0,37-33-4 0,-37 33 4 15,32-42-2-15,-32 42-17 0,27-37 32 0,-27 37-31 16,21-43 30-16,-21 43-12 0,16-33-4 0,-16 33 3 16,9-28-1-16,-9 28 1 0,0 0-1 15,0 0 2-15,0 0 1 0,0 0-1 0,0 0 0 16,0 0-3-16,0 0-1 0,0 0-2 16,0 0 3-16,-13 28-2 0,13-28 4 0,-5 44-4 15,5-44-13-15,0 46 31 0,0-46-32 0,9 42 32 16,-9-42-15-16,12 41-3 0,-12-41 3 0,22 33-4 15,-22-33 3-15,28 19 0 0,-28-19-1 0,32 9 2 16,-32-9 3-16,32-3 1 0,-32 3 3 16,30-16 2-16,-30 16 0 0,26-34 2 0,-26 34-1 0,22-44 1 15,-14 16-8-15,0 4-16 0,-1-3 27 0,-2-1-29 16,0-2 27-16,-1-2-11 0,1 2-5 0,-1 2 1 16,-3-2-7-16,1 6-1 0,-2-1-8 0,0 25-4 15,2-34-9-15,-2 34-19 0,0 0-20 0,0 0-28 16,5-24-32-16,-5 24-40 0,0 0-46 15,25 23-67-15,-25-23-166 0,0 0 137 0,43 40 312 16</inkml:trace>
  <inkml:trace contextRef="#ctx0" brushRef="#br3" timeOffset="71393.3585">14959 921 887 0,'0'0'122'0,"-34"-7"-29"0,9-2 7 0,25 9 4 16,-41 0-14-16,41 0-16 0,-44 9-12 16,44-9-5-16,-44 19-7 0,44-19-4 0,-41 27-10 15,41-27-4-15,-35 33-9 0,35-33-3 0,-27 37-5 16,27-37-2-16,-14 41-7 0,14-41-1 16,-2 35-6-16,2-35-14 0,13 35 30 0,-13-35-29 15,26 25 30-15,-26-25-13 0,37 16-3 0,-12-11 2 16,0-5-1-16,3-2-1 0,2-5 2 0,-1 0-2 15,-3-2-14-15,1-5 32 0,-27 14-32 0,46-31 30 16,-46 31-14-16,41-43-3 0,-24 19 2 0,-1-3-2 16,-2 3 3-16,-3-1-3 0,-11 25 4 15,9-41-2-15,-9 41 2 0,-4-31-2 0,4 31 2 16,0 0-2-16,-16-27 1 0,16 27-2 16,0 0-2-16,-24 7-1 0,24-7-1 0,-23 29 1 15,23-29-5-15,-32 44 3 0,18-16-9 0,14-28 0 16,-25 47-10-16,25-47-7 0,-6 46-25 0,6-46-16 15,13 34-10-15,-13-34-35 0,25 22 5 0,-25-22-31 16,35 11-31-16,-35-11-29 0,43-11-64 16,-12 18-109-16,-18-33 221 0,31 30 155 0</inkml:trace>
  <inkml:trace contextRef="#ctx0" brushRef="#br3" timeOffset="71737.0104">15371 845 1036 0,'-37'14'126'16,"37"-14"-34"-16,-28 13-11 0,28-13-5 0,-32 30-16 15,32-30-6-15,-34 38-10 16,34-38-1-16,-26 41-8 0,26-41-1 0,-18 39-9 16,18-39-2-16,-5 37-8 0,5-37-1 0,5 33-5 15,-5-33-3-15,18 28-2 0,-18-28-17 0,24 16 15 16,-24-16-14-16,32 9 16 0,-32-9 16 0,43-4-17 16,-43 4 17-16,46-17-16 0,-21 5-1 0,-1-3 5 15,3 0 1-15,0-1 3 0,1-2-3 16,-2-1 0-16,1 1-9 0,-2 2 2 0,-25 16-2 15,39-23 0-15,-39 23 0 0,25-12 0 0,-25 12 0 16,0 0-2-16,0 0 2 0,0 0 0 16,8 25 2-16,-8-25-2 0,-15 53 4 0,-1-13 8 15,-6 9-24-15,-4 8 24 0,-6 8-24 0,-2 7 9 16,-5 2 9-16,0 0-11 0,-1 2 11 0,1-4-6 16,3-5 11-16,1-9-6 0,5-5 5 15,5-9-14-15,2-4 2 0,7-6-7 0,-2-8-1 16,18-26-7-16,-23 36-6 0,23-36-18 0,0 0-32 15,0 0-86-15,0 0-151 0,0 0-253 0,-21-34 8 16,10-3 431-16</inkml:trace>
  <inkml:trace contextRef="#ctx0" brushRef="#br3" timeOffset="72455.6721">12058 1650 405 0,'0'0'73'0,"0"0"-37"16,0 0 1-16,0 0 1 0,0 0-1 0,-13-24-3 15,13 24 2-15,0 0 5 0,0 0 4 16,0 0 0-16,0 0-4 0,0 0-4 0,0 0-2 15,0 0 1-15,0 0 5 0,0 0 8 0,0 0 5 16,0 0 3-16,27-16-3 0,-27 16-9 0,33 3-6 16,-8-3-11-16,9 6-9 0,3-3-8 0,13 1-3 15,1-1-2-15,9 1 4 0,6-4 9 0,8 0 2 16,8-7 4-16,11 0-3 0,1-9-2 16,18 2-1-16,-1-8 4 0,8 1-2 15,3-2 4-15,4 4-3 0,2-4 6 0,4 7-5 16,-6-1 0-16,7 6-6 0,-11 2-9 0,-3 4-4 15,-6 3-2-15,-10 2-1 0,0 2-2 0,-8 3 0 16,-8 4-1-16,-4 2 2 0,-12 1-2 0,-7 2 2 16,-6 0-4-16,-6 0 2 0,-4-1-2 0,-8-5 2 15,-8 1-3-15,-3-2-2 0,-29-7-6 0,37 4-1 16,-37-4-2-16,0 0-1 0,28 0-3 16,-28 0-5-16,0 0-12 0,0 0-21 0,9-23-44 15,-25-4-65-15,16 27-104 0,0 0-201 0,-25-35 27 16,25 35 413-16</inkml:trace>
  <inkml:trace contextRef="#ctx0" brushRef="#br3" timeOffset="73502.5835">17169 622 515 0,'0'0'99'16,"7"-36"-26"-16,-7 36 9 0,-11-24 19 15,11 24 7-15,-14-25 3 0,14 25-17 0,0 0-9 16,-26-24-15-16,26 24-8 0,-27-16-11 0,27 16-6 15,-25-13-8-15,25 13-7 0,-25-8-4 16,25 8-3-16,0 0-1 0,-33-4-1 0,33 4-3 16,0 0-4-16,-30 14-4 0,30-14-2 0,0 0-1 15,-29 34-1-15,29-34 6 0,-17 44-4 0,10-11 5 16,-4 6-6-16,4 5 2 0,-2 3-9 0,4 4 5 16,-1 1-9-16,1-3 7 0,1 0-8 0,3-1 3 15,1-4-14-15,0-7-2 0,7-2-19 16,-4-5-2-16,8 2-6 0,-11-32-49 0,16 45 23 15,-16-45-66-15,21 34-34 0,-21-34-55 16,0 0-178-16,0 0 3 0,0 0 297 0</inkml:trace>
  <inkml:trace contextRef="#ctx0" brushRef="#br3" timeOffset="74725.0616">16719 1006 1346 0,'-42'-14'121'0,"42"14"-56"0,0 0-26 15,0 0-18-15,0 0-7 0,0 0 3 0,0 0 5 16,30 1 4-16,-30-1 3 0,35-5-7 0,-8-2-3 16,3-2-6-16,2-3-2 0,1 0-6 15,1-4-1-15,1 2-3 0,3-2 1 0,-3 2-3 16,-1 1 2-16,-3 1-2 0,-2 3 1 16,-3 2 0-16,-26 7 1 0,39-7-1 0,-39 7 1 15,0 0-1-15,32 5 1 0,-32-5 0 0,0 0-2 16,0 0 2-16,21 27-1 0,-21-27 2 0,9 28-2 15,-9-28 2-15,2 42-2 0,-2-17 2 0,-2 1-4 16,1 4 5-16,-5 0-6 0,-1 2 5 0,0 0 15 16,0-4-30-16,0-5 30 0,2 3-30 15,5-26 12-15,-8 34 2 0,8-34-2 0,0 0 1 16,0 22 0-16,0-22 0 0,0 0 1 0,0 0-1 16,0 0 2-16,0 0-2 0,15-26 3 0,-15 26-3 15,19-49-17-15,-6 19 31 0,2-9-29 16,1 4 28-16,2-6-9 0,0 3-7 0,-4 1 6 15,0 3-5-15,-3 1 5 0,-4 1-3 0,2 2 2 16,-4 4-3-16,-5 26 3 0,11-43-3 16,-11 43 2-16,0 0-1 0,0 0-1 0,10-26 0 15,-10 26 0-15,0 0 1 0,0 0-1 0,0 0 2 16,0 0-3-16,0 0 3 0,14 26-1 0,-14-26 1 16,0 0-2-16,25 36 2 0,-25-36-2 0,0 0 2 15,36 35-2-15,-36-35 2 0,30 19-1 0,-30-19 0 16,39 12 0-16,-39-12 1 0,42 9-2 15,-42-9 1-15,48 4-1 0,-48-4 2 16,44-4-1-16,-44 4 0 0,38 0 1 0,-38 0-1 16,24 4 0-16,-24-4 1 0,0 0 0 0,0 0 0 15,0 0 1-15,0 0 0 0,0 0-1 0,0 0 1 16,0 0-1-16,0 0 0 0,-37 35-2 0,37-35 2 16,-42 37-2-16,42-37 4 0,-43 46-2 0,20-22 6 15,4 1-4-15,-1 2 5 0,20-27-5 16,-28 47-14-16,28-47 31 0,-21 42-32 0,21-42 29 15,-8 39-15-15,8-39-3 0,8 28 2 0,-8-28-2 16,0 0 1-16,35 28-1 0,-35-28 2 0,35 15-2 16,-35-15 1-16,45-4 1 0,-45 4-2 0,46-19 2 15,-21 5-2-15,-1-4 3 0,-24 18-4 16,46-42-14-16,-46 42 29 0,34-46-30 0,-34 46 29 16,23-49-10-16,-14 22-5 0,-2 1 6 15,-2 3-4-15,-1-2 3 0,-4 25-3 0,2-47 3 16,-2 47-3-16,1-43 3 0,-1 43-3 0,2-28 2 15,-2 28-1-15,0 0 1 0,0 0-1 0,0 0 1 16,0 0-1-16,0 0 0 0,0 0-1 0,0 0-2 16,0 0 0-16,0 0 1 0,0 0 2 0,0 0 1 15,25 7 1-15,-25-7-1 0,0 0 2 16,30 11 0-16,-30-11 1 0,0 0 1 0,35 16 1 16,-35-16-2-16,29 8-1 0,-29-8 0 0,30 11-1 15,-30-11-1-15,28 14 1 0,-28-14-1 16,0 0 1-16,32 30-3 0,-32-30 3 0,16 34-2 15,-16-34 2-15,11 42-2 0,-11-16 3 0,-4 2-5 16,-1 1-10-16,-2-1 26 0,-2-2-25 0,9-26 27 16,-18 39-14-16,18-39 4 0,0 0 1 15,-18 28 1-15,18-28 1 0,0 0-4 0,0 0-3 16,0 0-1-16,0 0 0 0,0 0 1 0,0 0 0 31,25-40-13-31,-25 40 27 0,34-50-27 0,-15 22 25 16,3-4-11-16,-3 2-4 0,1-1 4 0,1 1-1 15,-2 2 3-15,3 1-2 0,-3 3 3 0,-19 24-5 16,32-36 2-16,-32 36-3 0,0 0 4 0,0 0 0 0,0 0 2 16,0 0 0-16,0 0-2 0,0 0 0 0,0 0-3 15,9 30 2-15,-14-5-2 0,-3 3 4 0,-4-1-3 16,5-3 5-16,7-24-5 0,-14 39 1 0,14-39-2 16,2 28-1-16,-2-28 0 0,0 0 1 0,26 23 0 15,-26-23 0-15,32 0 0 0,-32 0 0 0,53-18 2 16,-16-1-3-16,6-6 3 0,3-3-4 0,5-4 4 15,2-3-2-15,-1 2 3 0,-1-1-3 0,-7 6 2 16,-6 3-3-16,-7 3 0 0,-4 9 0 0,-27 13 0 16,34-17 0-16,-34 17 0 0,0 0 0 15,0 0 0 1,0 0 0-16,0 0 0 0,0 40 0 0,-11-10 0 16,-5 5 0-16,-2 8 0 0,1-1 0 0,-6 0 0 15,3-1 0-15,4-4 0 0,4-6-21 0,10-1 5 16,2-30-39-16,11 46 13 0,-11-46-35 15,32 37-38-15,-32-37-69 0,56 16-205 0,-24-16-159 16,4-14 16-16,15 14 465 0</inkml:trace>
  <inkml:trace contextRef="#ctx0" brushRef="#br3" timeOffset="75340.5618">20073 785 1047 0,'0'0'102'0,"0"0"-60"0,-28-22 1 15,28 22 14-15,0 0 11 0,0 0-11 16,-34-16-16-16,34 16-10 0,0 0-6 0,-37 5 0 16,37-5 1-16,-33 18 2 0,33-18-1 0,-41 30 2 0,41-30-6 15,-43 37-2-15,43-37-9 0,-39 47-4 0,20-20-7 16,3-1 2-16,4 0-6 0,12-26 3 0,-16 46-10 16,16-46-7-16,1 41-19 0,-1-41-11 0,22 40-23 15,-22-40-19-15,39 34-23 0,-39-34-69 16,56 17-62-16,-20-3-223 0,-4-26 67 0,26 23 357 15</inkml:trace>
  <inkml:trace contextRef="#ctx0" brushRef="#br3" timeOffset="75972.7579">20491 803 1216 0,'-47'-3'75'0,"15"6"-33"0,32-3 8 0,-57 14 13 16,57-14 4-16,-50 27-14 0,50-27-10 0,-53 38-14 15,27-11-1-15,-1-4-7 0,8 3 2 0,1 1-5 16,6 1 2-16,1-2-10 0,4 1 0 0,7-27-8 16,-2 40 2-16,2-40-5 0,16 37-14 0,-16-37 31 15,27 25-31-15,-27-25 32 0,37 19-16 16,-37-19-2 0,42 11 1-16,-42-11-1 0,41 0 1 0,-41 0 1 15,39-13-3-15,-39 13 2 0,37-26 13 0,-37 26-32 16,39-39 29-16,-39 39-31 0,39-47 13 0,-21 22 5 15,-2 0-2-15,-16 25 6 0,23-46-2 0,-23 46 3 16,12-42-2-16,-12 42 3 0,7-35 0 0,-7 35 4 0,4-25 1 0,-4 25 4 0,0 0-1 16,0 0 1-16,0 0-3 15,0 0-5-15,0 0-1 0,0 0-2 0,0 0-2 16,0 0 1-16,0 0 0 0,0 0 1 0,30-12 1 16,-30 12 0-16,28-2 1 0,-28 2 3 0,30-3 1 15,-30 3 1-15,32-2 0 0,-32 2-1 0,30 2-3 16,-30-2 0-16,0 0-2 0,32 7-1 0,-32-7 2 31,0 0 0-31,0 0 2 0,20 26 0 0,-20-26 0 16,0 0-1-16,1 37 0 0,-1-37-4 15,-8 37 2-15,8-37-1 0,-20 44 2 0,8-19-4 16,-2 1 5-16,-2 2-6 0,0-1-9 0,3-3 29 16,13-24-29-16,-19 36 29 0,19-36-16 0,0 0-2 15,0 0-1-15,0 0-1 0,0 0 0 0,0 0 1 16,0 0 1-16,35 3-14 0,-35-3 30 0,45-40-29 15,-17 12 27-15,2-6-8 0,0-1-2 16,0 0 8-16,0 1-2 0,-3 1 6 0,-2 3-5 16,-4 3 2-16,-21 27-4 0,34-37-2 0,-34 37-2 15,0 0 2-15,0 0 0 0,24-19 0 0,-24 19-1 16,0 0-2-16,0 0-2 0,0 0-1 16,-12 30 0-16,12-30-1 0,-12 51-1 0,4-18-4 15,-2 1-2-15,1 1-11 0,2-1-3 0,3-1-15 16,3-6-18-16,6 4 9 0,-5-31-59 15,25 48-12-15,-25-48-88 0,46 33-170 0,-20-20-141 16,-1-13 17-16,16 15 450 0</inkml:trace>
  <inkml:trace contextRef="#ctx0" brushRef="#br3" timeOffset="76300.9485">21607 847 828 0,'25'-44'254'0,"-25"44"-158"16,7-23-22-16,-7 23 7 0,4-24 9 16,-4 24-6-16,0 0-14 0,0 0-11 0,-25-22-12 15,25 22-12-15,0 0-10 0,-37 7-7 0,37-7-4 16,-39 18 0-16,39-18 1 0,-45 34 3 0,19-15-2 15,-1 7 4-15,-3-1-3 0,2 5 1 0,-2 2-6 16,3-2-1-16,2 0-7 0,4-2 1 0,5-2-6 16,16-26 1-16,-12 46-7 0,12-46-2 15,7 37-12-15,-7-37-19 0,25 28 19 16,-25-28-49-16,44 21 10 0,-44-21-35 0,62 14-74 16,-62-14-70-16,65-23-293 0,-20 23 32 0,-13-19 340 15</inkml:trace>
  <inkml:trace contextRef="#ctx0" brushRef="#br3" timeOffset="76722.8538">21988 884 1203 0,'-27'-12'109'15,"27"12"-28"-15,-37-4 1 0,37 4-1 0,-35-1-12 16,35 1-10-16,-37 0-11 0,37 0-5 0,-34 1-3 15,34-1-4-15,-30 7-6 0,30-7-6 16,-29 20-7-16,29-20-5 0,-24 28-5 0,24-28-1 16,-22 39-3-16,22-39 2 0,-23 45-3 0,23-45 2 15,-14 44-4-15,14-44 2 0,-2 39-3 0,2-39 2 16,9 28-3-16,-9-28-12 0,0 0 13 0,34 27-13 16,-34-27 13-16,32 7 2 0,-32-7-1 0,37 0 1 15,-37 0 1-15,37-11 13 0,-37 11-13 0,37-26 14 16,-37 26-11-16,48-42-3 0,-23 17 2 15,0-3-6-15,-2 1 4 0,0 1-4 16,-4-1 4-16,-19 27-2 0,34-44 2 0,-34 44-3 16,23-28 3-16,-23 28-3 0,0 0 3 0,0 0-1 15,0 0 1-15,0 0-2 0,0 0-2 0,0 0 0 16,-9 30-3-16,-5-5 3 0,-2 7-7 0,-3-1 2 16,4-1-11-16,-1-2-1 0,6 2-17 15,10-30-4-15,-7 48-1 0,7-48-43 0,7 39 14 16,-7-39-40-16,26 26-47 0,-26-26-57 0,38-9-220 15,-3 16-29-15,-35-7 191 0</inkml:trace>
  <inkml:trace contextRef="#ctx0" brushRef="#br3" timeOffset="77019.7364">22464 837 1240 0,'-30'-18'167'15,"30"18"-92"-15,0 0-6 0,-25-5 6 0,25 5-7 16,0 0-16-16,-33-2-18 0,33 2-12 0,0 0-8 15,0 0-3-15,-25 33-3 0,25-33 2 0,-9 34 3 16,9-34 4-16,-5 46 2 0,5-20 2 0,0-1-3 16,0 3 0-16,-2-5-6 0,2 3 0 0,0-26-5 15,4 42-1-15,-4-42-5 0,8 39-10 16,-8-39 9-16,8 25-10 0,-8-25 25 0,0 0-14 16,0 0 14-16,0 0-15 0,24 9 3 15,-24-9-1-15,0 0-14 0,41-25 26 0,-41 25-26 16,46-51 23-16,-18 19-9 0,1-1-5 0,-1-1 5 15,-3 3-5-15,-2 1 0 0,-2-2-8 0,-1 4-5 16,-4 0-15-16,-16 28-11 0,37-51-17 16,-37 51-30-16,23-46-35 0,-23 46-82 0,9-27-168 15,-9 27-150-15,0 0 38 0,0 0 447 0</inkml:trace>
  <inkml:trace contextRef="#ctx0" brushRef="#br3" timeOffset="77394.6814">22882 856 1563 0,'0'0'48'0,"0"0"-40"0,0 0 2 0,0 0 8 16,0 0 15-16,0 0 2 0,0 0-5 0,0 0-7 15,0 0-13-15,27 11-3 0,-27-11 5 0,30 1 3 16,-30-1 2-16,46 0-3 0,-19-3-6 15,-3-1-5-15,-24 4-2 0,38-9 2 0,-38 9-1 16,24-12 1-16,-24 12 2 0,0 0-1 16,22-26 3-16,-22 26 0 0,7-25 2 0,-7 25-2 15,0-26 2-15,0 26-4 0,-11-32 0 0,11 32-3 16,-23-27 1-16,23 27-2 0,-35-19 2 0,35 19 0 16,-52-5-1-16,22 8-2 0,-2 8-1 15,-5 5 0-15,0 5-1 0,0 9 5 0,-4 2-1 16,2 6 11-16,0 3 0 0,4 6 7 0,1-1-7 15,9-2-2-15,7-5-9 0,8-6 0 0,8-4-6 16,9-5-11-16,-7-24 23 0,41 34-25 0,-2-24 19 16,5-3-28-16,20-1-23 0,-4-19-57 0,29 22-95 15,-29-37-198-15,28 17-178 0,-1 4 44 0,-12-21 441 16</inkml:trace>
  <inkml:trace contextRef="#ctx0" brushRef="#br3" timeOffset="78316.3554">22236 2106 1206 0,'0'0'130'0,"0"0"-104"16,26-26 10-16,-26 26-5 0,0 0 11 0,20-37-13 15,-20 37 12-15,0 0-23 0,0 0 19 0,0 0 7 16,25-14 3-16,-25 14 0 0,0 0-9 0,0 0-11 16,0 0-11-16,0 0-7 15,0 0-2-15,-20 28 13 0,20-28-29 0,-17 53 30 16,6-18-27-16,-5 2 10 0,2 2 7 0,0-6-5 15,3 1 4-15,2-6-5 0,9-28 0 0,-9 37-4 16,9-37 0-16,0 0-1 0,0 0 1 0,0 0-1 16,0 0 1-16,0 0 0 0,0 0 0 0,30 12 2 15,-30-12-2-15,27-28 2 0,-27 28-4 0,37-51 4 16,-16 19-4-16,1-1 3 0,-1-2-3 16,-3 1 3-16,-2 1-3 0,-4 1-14 0,-1 4 29 15,-3 1-27-15,-8 27 26 0,15-40-11 0,-15 40-3 16,0 0 2-16,0 0 1 0,7-25 1 0,-7 25 0 15,0 0 1-15,0 0-1 0,0 0-2 16,0 0 0-16,-18 30-1 0,18-30 2 0,-18 37 2 16,18-37-9-16,-16 39 26 0,16-39-28 0,-5 33 24 15,5-33-16-15,0 0 0 0,16 32-1 16,-16-32 1-16,27 7 1 0,-27-7 1 0,42-2 4 16,-17-6 2-16,5-3 1 0,2-7-15 0,5-4 10 15,0 0-14-15,-3-1 24 0,-1 4-11 0,-6 0 10 16,-27 19-10-16,41-28-2 0,-41 28 1 0,0 0-1 15,28-22 0-15,-28 22 0 0,0 0-1 0,0 0 0 16,0 0-2-16,0 0 0 16,0 0-2-16,-12 36 0 0,5-12 0 0,-4 8-11 15,-1 1 23-15,-1 1-27 0,3-2 20 0,-1-4-21 16,7 0-12-16,4-28-9 0,0 46-18 0,0-46-22 16,18 37-26-16,-18-37-35 0,36 23-77 0,-36-23-133 15,33-13-156-15,6 15 63 0,-19-32 433 0</inkml:trace>
  <inkml:trace contextRef="#ctx0" brushRef="#br3" timeOffset="78504.0051">23249 1907 1176 0,'-43'36'256'0,"15"-28"-211"16,28-8-3-16,-46 36 10 0,32-6 12 15,14-30 7-15,-36 52-46 0,20-22 20 0,8 6-37 16,-5-5 3-16,8 1 0 0,1-6-10 15,3 1 0-15,1-27-4 0,3 44-14 0,-3-44-5 16,20 33 0-16,-20-33-19 0,26 20 0 0,-26-20-26 16,34 0-27-16,1 5-55 0,-24-30-122 0,15 4-230 15,12 7 41-15,-22-23 341 0</inkml:trace>
  <inkml:trace contextRef="#ctx0" brushRef="#br3" timeOffset="79817.9735">23398 1759 1480 0,'-20'32'276'0,"20"-32"-257"15,0 0-22-15,0 0 8 0,0 0 9 0,0 0 12 16,0 0 4-16,0 0-9 0,0 0-6 16,18 32-11-16,-18-32 0 0,0 0-1 0,19 30 5 15,-19-30-1-15,15 31 2 0,-15-31-1 0,10 37 0 16,-6-10-1-16,-1 1 4 0,-3 0-1 0,0 4-11 15,-5-2 26-15,0 2-27 0,-1-2 19 0,-3-2-7 16,2 3-6-16,0-6 3 0,7-25-2 0,-14 42-2 16,14-42-4-16,-9 32 1 0,9-32-1 15,0 0 0-15,0 0-1 0,0 0-2 16,0 0-1-16,0 0 0 0,0 0-1 0,0 0 3 16,0 0 2-16,29-5-1 0,-29 5 3 0,24-39-3 15,-24 39 3-15,27-48-2 0,-13 24 4 0,-3-3-3 16,-1 3 3-16,-3-1-3 0,-1 0-10 0,-3 1 26 15,1-1-22-15,-1-1 24 0,1 3-11 0,-4 23-4 16,7-42 2-16,-7 42-2 0,9-25 1 16,-9 25-3-16,0 0 1 0,0 0-3 0,0 0 0 15,0 0 1-15,0 0-2 0,25-21 1 0,-25 21-5 16,0 0-4-16,30 5-4 0,-30-5-2 0,28 7-4 16,-28-7 3-16,30 7-5 0,-30-7 2 0,29 9 0 15,-29-9 1-15,33 10 2 0,-33-10 4 16,36 11 1-16,-36-11 6 0,28 16 2 0,-28-16 3 15,0 0 0-15,32 26 0 0,-32-26 0 16,0 0 3-16,0 0-3 0,18 30 3 0,-18-30-2 16,0 0 3-16,-2 35-1 0,2-35-14 0,-9 34 32 15,9-34-28-15,-18 46 31 0,8-20-11 0,-5 4-4 16,1-2 5-16,-3 0-3 0,2 1 3 0,1-5-3 16,14-24 2-16,-21 43-8 0,21-43 2 0,-12 26-5 15,12-26 1-15,0 0-1 0,0 0 1 16,0 0 0-16,0 0-1 0,0 0 1 0,0 0 0 15,0 0 1-15,0 0-1 0,37-32 2 0,-20 8-4 16,3-6 2-16,1-2-3 0,-1-1 4 0,-3-1-4 16,-2 1 5-16,-1-3-4 0,-5 3-8 0,-2-2 23 15,0 1-26-15,0 3 25 0,-2-3-11 0,2 9-4 16,-7 25 5-16,6-37-4 0,-6 37 4 0,0 0 0 16,0 0 0-16,0 0-1 0,0 0-3 15,0 0-1-15,0 0-3 0,0 0 1 0,0 0 0 0,0 0 1 16,28 2 1-16,-28-2 1 0,34 12 0 0,-34-12 1 0,44 13-1 15,-19-8 1-15,-1 0 0 0,1-1-1 0,-25-4 0 16,46 7 0-16,-46-7 0 0,43 7 1 0,-43-7-1 16,32 4 1-16,-32-4-1 0,0 0-1 0,0 0 2 15,0 0 0-15,0 0 0 0,0 0 2 16,0 0-3-16,0 0-3 0,-7 26-3 0,7-26 1 16,-43 33-1-16,15-13 7 0,-1 3-3 0,3 1-11 31,-1 5 24-31,2 2-24 0,1-1 27 0,2 4-9 15,3-4-3-15,3-2 5 0,4-2-6 0,12-26 2 16,-11 41-4-16,11-41 1 0,4 28-2 0,-4-28 2 16,0 0 0-16,26 26-1 0,-26-26 1 0,28 7 0 15,-28-7-2-15,43-10 2 0,-17-4 1 0,3-4-4 16,1-5 5-16,-4-2-5 0,3 1 1 0,-4-6-3 16,-2 2 2-16,-6 1-1 0,-2 1 5 0,-5 1-3 15,-5 1-9-15,-5 24 25 0,6-46-25 0,-6 46 24 0,-9-48-12 0,9 48-4 16,-18-37 3-16,18 37-2 0,-19-28 3 0,19 28 0 15,0 0 1-15,0 0 1 0,-27-14 0 16,27 14 0-16,0 0-3 0,0 0-3 0,0 0-1 16,0 0 0-16,0 0 1 0,13 30 2 15,-13-30 0-15,24 14 0 0,-24-14 0 0,36 11 1 16,-36-11 3-16,48 7 4 0,-22-6 1 0,1 1 0 16,1 2-2-16,-1-3-3 0,-3 5-1 0,-24-6 1 31,39 10 1-31,-39-10-1 0,27 20 1 0,-27-20-15 15,0 0 12-15,19 37-12 0,-19-37 23 0,0 42-9 16,0-42 10-16,-15 46-12 0,2-20-3 0,13-26 4 16,-30 46-3-16,30-46 3 0,-27 44-3 0,27-44 2 15,-24 39-2-15,24-39 1 0,-18 26-4 0,18-26 1 16,0 0 0-16,0 0 0 0,0 0 4 0,0 0-2 16,0 0 1-16,0 0 1 0,0 0 0 0,0 0 4 0,0 0 6 0,16-30 0 15,-16 30-4-15,26-46-7 0,-11 16 0 16,1 8 0-16,-4-5 0 0,-12 27 0 0,25-49 0 15,-25 49 0-15,16-50 0 0,-6 28 0 0,-10 22 0 32,22-46 0-32,-22 46 0 0,17-39 0 0,-17 39 0 15,16-25 0-15,-16 25 0 0,0 0 0 0,0 0 0 16,32-31 0-16,-32 31 0 0,27-11 0 0,-27 11-11 0,39-12-50 16,-9 15-33-16,-30-3-40 0,63 4-91 15,-63-4-184-15,47-11-131 0,-12 20 26 0,-35-9 456 16</inkml:trace>
  <inkml:trace contextRef="#ctx0" brushRef="#br3" timeOffset="79970.8138">24976 2196 1856 0,'-34'11'61'16,"34"-11"-31"-16,0 0-1 0,0 0-3 0,0 0-11 15,0 0-16-15,-14-27-18 0,14 27-17 0,-4-24-11 16,4 24-28-16,0 0-39 0,-10-51-83 0,10 51-344 15,16-29 0-15,-16 29 96 0</inkml:trace>
  <inkml:trace contextRef="#ctx1" brushRef="#br4">5925 14698 0,'0'0'0,"0"0"0,0 0 0,0 0 0,0 0 0,0 0 0,0 0 31</inkml:trace>
  <inkml:trace contextRef="#ctx0" brushRef="#br4" timeOffset="199829.7097">1150 3260 39 0,'0'0'4'0,"0"0"-11"0,0 0-4 0,0 0 0 15,0 0-2-15,0 0 13 0</inkml:trace>
  <inkml:trace contextRef="#ctx0" brushRef="#br4" timeOffset="201615.6375">1146 3285 230 0,'0'0'97'0,"0"0"-12"0,0 0-21 16,0 0-18-16,0 0-14 0,0 0-10 0,0 0-7 15,25-4-6-15,-25 4-3 0,0 0-4 0,0 0 0 16,0 0-1-16,0 0-1 0,28 0 0 0,-28 0 0 15,0 0 0-15,27 4 0 0,-27-4 1 0,0 0-1 16,39-4 0-16,-39 4 0 0,37-3 2 16,-37 3 7-16,44-9 4 0,-17 2 5 0,-1-2 4 15,3 0-5-15,1 0-3 0,0 2-5 0,2-2-5 16,-2 2-3-16,2 0-2 0,-4 0 0 0,0 6-1 16,-1-3 0-16,0 2-1 0,-1 1-5 0,-1 2-6 15,0-1-2-15,-25 0-3 0,48 6 2 16,-24-5 3-16,1 3 2 0,4-1 1 0,-5 1 5 0,3 3 1 15,-2-4 3-15,3 1 1 0,-1 0 1 16,-1-1-1-16,2 1 5 0,-1-3 6 16,3 1 4-16,-2 0 5 0,3-2-1 0,0 0-1 15,0 0-1-15,2-4 2 0,1 3-1 0,1-5 2 0,4 3-3 16,-2-3-1-16,2 1-3 0,2 0-1 0,-2-2-3 0,4 2-2 16,1-2-4-16,-2 1 0 0,1-1-1 15,1-2 1-15,2 2-2 0,0-1 1 16,2 1-2-16,-2-2 1 0,2 2 0 0,-6 0-1 15,5 0 1-15,-5 1 0 0,1 1 0 0,-3 0 0 16,-1 1-1-16,-2 1 1 0,-1-1 1 0,-1 2-1 16,-3 2 1-1,0-1-1-15,-4-1 1 0,2 2 0 0,-3-2 1 16,3 0 8-16,2 2 4 0,-2-3 7 0,2 3 3 0,-2-4-2 16,4 3-1-16,-1-3-1 15,3 2-3-15,-1-3 1 0,2 1-6 0,2 1-3 16,2-4-4-16,-2 7-3 0,0-4-2 0,2 3 1 15,-2 1 15-15,0-2-17 0,0 2 19 0,0 0-19 0,0 0 1 16,0-2 3-16,-2 2-3 0,0 0 3 0,0-2-1 16,2 2-1-16,-2-1 0 0,2-1 0 0,0 0-1 0,2-1 1 15,0 1 1-15,-1-2 1 0,5 1 2 16,-3-3 7-16,2 3 1 0,-1-4 5 0,5 3-2 16,-6-3-3-16,6 0-4 0,-2 0-2 0,2 4-3 15,2-3-1-15,-1 1-2 0,3-2 2 16,-1 4 0-16,-1-1-1 0,1 1 0 0,-2 3-2 0,-1-2 1 15,2 0-1-15,-4 2 0 0,2 2-1 0,-4 0 1 0,4-2-1 32,-2 3 1-32,-7 1 0 0,5-3 1 0,-5 3-1 15,0-1 1-15,0-1-1 0,0 2 1 16,3-1 0-16,-1-3 0 0,2 4 1 0,-3-4-1 16,6 0 2-16,-1 0-1 0,1 0-2 15,0 0 3-15,2-4 2 0,3 4 1 0,0-3 0 0,3 1 0 16,-1-3-1-16,3 1-2 0,-1-1-2 0,2 1-1 15,0 1-19-15,-1-3 18 0,-1 3-18 0,2-1 19 0,0 1 1 16,-3-1-1-16,1 1 1 0,2-2-1 16,-2 1 0-16,0 1 0 0,1-1 0 0,-1 0-1 15,0 1 0-15,-2 3 1 0,1 0 0 0,-1 0-1 16,-4 0 2-16,1 0-1 0,-2 0-1 16,1 0 0-16,1 0 1 0,-2 3-1 0,3-3 1 0,-3 0 1 15,1 0 0-15,3 4 0 0,-3-4-2 0,3 4 1 16,-1-4-1-16,0 0 0 0,4 0 1 15,-2 3 0-15,4-1 0 0,0-2 1 0,-4 2-1 16,4-1 0-16,-2 1 0 0,-1 0-1 0,1 0 0 16,0 1 2-16,0-1-1 0,0 3 0 0,0-3 0 15,0 1 0-15,-2 1 0 0,4 0 1 0,1-3 19 16,-1 1-20-16,1 2 20 0,6-3-20 0,-4 1 0 16,4 0 2-1,-4-2-2-15,0-2 0 0,4 0 1 0,-2 1-1 16,4-1 1-16,-3 0-1 0,1 0-18 15,2 1 18-15,-1-1-15 0,3-2 21 0,1 2 1 16,3 1-1-16,-1-3-2 0,0 4-4 0,2-2-1 16,-1 2 0-16,3 0 2 0,-3-1-1 0,4 1 0 15,-1 0 1-15,1 0-2 0,0 0 0 0,2 0 1 0,-2 0-1 16,2 0 1-16,-2 0 0 0,0 1-1 0,0-1 1 0,1 0-1 16,-3 2 2-16,0-2-1 0,1 2 1 15,-1 0-1-15,1-1-1 0,-1 3 1 0,0 0 1 16,-1 1 18-16,0 0-19 0,-4 0 18 15,0 1-18-15,2-3-1 0,-4 4 1 0,4-3-1 16,1-1 2-16,-3 4-2 0,6-1 2 0,-3-1-1 16,1 0 0-16,1 0-1 0,3-1 2 0,-1 1-2 15,0 1 2-15,0 1 0 0,-2 0-19 16,6-2 19-16,-2 2-18 0,2-4 17 0,-1 5 1 16,-1-5-2-1,2 2 2-15,1-1-1 0,-1 1 1 0,0-1 0 0,0-1 0 0,1 1-1 0,1-3 1 0,1 1-1 16,-2 0 1-16,4-4 0 0,0 2 0 0,2 0 0 15,0-2 0-15,1 2 0 0,-1 0 1 16,-2-1-1 0,0-1 1-16,0 2-1 0,2 0 0 0,0-2 1 15,-2 2 0-15,2 2-1 0,1-2 0 16,-5 2 1-16,2 1-2 0,-3 1 2 0,-1 1 0 0,1-1-2 0,-4 1 2 16,-2-2-1-16,0 3 1 0,0 1 0 0,-1-4 0 15,1 1 1-15,0 3-1 0,-2-4 0 0,1-1 0 16,-3 2 1-16,-1-1-1 0,0-1 1 0,0 0 0 15,1-2 2-15,1 0 0 0,0 0-1 0,3 0 0 16,-2-2-2-16,0 2-1 0,4-2 1 16,2 2 0-16,-4-3 0 0,2 3-1 0,-2-2 1 15,1 2-1-15,-1-2 2 0,-2 2-1 16,0 0-1-16,-3 0 1 0,-2 0-2 0,-3 0 1 16,-1 2 0-16,1-2 0 0,-6 2 0 0,-1-2 0 15,-3 0 0-15,-1-2 1 0,-2 2-1 0,0-2 0 16,2-1 1-16,-2 1 0 0,-1 0 0 15,3-3-1-15,-2 1 0 0,0 1 0 0,4 3 0 16,-1-4-1-16,5 1 1 0,1 3-1 0,1-4 1 16,3 2 0-16,-2 1-1 0,-2-1 0 0,0 2 0 15,-2 0 0-15,-2 0-1 0,-3 0 1 0,-4 2 0 16,-3-1 0-16,-3-1 0 0,-6 2 1 0,-4-2-1 16,-3 2 1-16,-4-2 0 0,-1 2 0 0,-1-2 0 15,1 0 0-15,1 0 0 16,2 0-1-16,8 0 0 0,-3 0 1 0,2 0 0 15,4 0 0-15,0 0 0 0,1 0-1 0,2-2 0 16,1 0 1-16,-3 0 0 0,2 1-1 0,-3-3 2 16,-2 2-2-16,-3 1 1 0,-5-1 0 0,-4 0-1 15,-27 2 1-15,37-4-1 0,-37 4 0 0,0 0 1 16,0 0 0-16,0 0 0 0,0 0 0 0,0 0-1 16,0 0-1-16,0 0 0 0,0 0 0 15,0 0-1-15,0 0 1 0,0 0-1 0,0 0 0 16,0 0-1-16,0 0 1 0,0 0-1 0,0 0 1 15,0 0 1-15,0 0 1 0,0 0-1 16,0 0-5-16,36 0-17 0,-36 0-19 0,26 0-34 16,-26 0-49-16,0 0-215 0,30-5-40 0,-30 5 40 15</inkml:trace>
  <inkml:trace contextRef="#ctx0" brushRef="#br4" timeOffset="202600.1361">15408 2765 682 0,'0'0'95'16,"27"-14"-15"-16,-27 14-4 0,0 0-17 0,37-4-7 16,-37 4-11-16,29-1-6 0,-29 1-4 15,33 1 1-15,-33-1 3 0,50 11 1 0,-20-7-2 16,11 4-2-16,1-4-6 0,13 3-5 0,2-2-6 16,6 1-1-16,5-3-2 0,3 2-1 0,-2-1-2 15,2 3-2-15,-1-2-4 0,-4 2 0 16,-4 0-3-16,-5 6 1 0,-8 1-2 0,-6 3 1 15,-8 4-5-15,-7 4 1 0,-8 3 13 0,-8 2-20 16,-5 4 9-16,-10-4-35 0,-2 7 11 16,-13-6-9-16,-2 5 20 0,-4-3 12 0,-7-3-1 15,-2 2 5-15,-4-6-3 0,-6 0 3 0,-3 3-3 16,0-1 16-16,-9 0 4 0,4 2 8 0,-6-9 0 16,4 4-3-16,-2-6-9 0,2 2 1 0,0-3-5 15,0 3-1-15,7-2-8 0,0 1 2 0,7-4-6 16,5 1 2-16,6 3-13 0,1-8-14 15,27-12-34-15,-37 26-42 0,40 3-72 16,-3-29-163-16,0 0-80 0,-1 40 101 0,1-40 318 16</inkml:trace>
  <inkml:trace contextRef="#ctx0" brushRef="#br4" timeOffset="203818.9615">20957 3269 121 0,'0'0'4'16,"0"0"-9"-16,20-28-25 0,-20 28-15 0,0 0 1 15,26-22 44-15</inkml:trace>
  <inkml:trace contextRef="#ctx0" brushRef="#br4" timeOffset="205289.1362">21053 3149 336 0,'0'0'98'0,"0"0"-12"0,0 0-16 0,0 0-27 16,0 0-12-16,16-26-15 0,-16 26-8 0,0 0-5 15,0 0 0-15,0 0-1 0,0 0 1 16,19-27-1-16,-19 27 0 0,0 0 6 0,0 0-7 15,0 0 5-15,27-28-6 0,-27 28-1 0,0 0 2 16,0 0 1-16,0 0 4 0,0 0 12 16,0 0 6-16,0 0 10 0,0 0 9 0,0 0 0 15,0 0-1-15,0 0-7 0,-9-25-11 0,9 25-10 16,0 0-5-16,0 0-5 0,0 0-1 0,0 0 1 16,0 0-1-16,0 0 1 0,0 0 2 0,0 0 2 15,0 0 2-15,0 0 0 0,25-28 1 0,-25 28 3 16,0 0 4-16,0 0 0 0,0 0 4 0,0 0-1 15,0 0 4-15,0 0-2 0,10-26-3 16,-10 26-6-16,0 0-7 0,0 0-2 16,0 0-2-16,0 0 0 0,0 0 0 0,0 0 0 15,0 0 0-15,-26 3-2 0,26-3-1 0,0 0 0 16,0 0-1-16,0 0 2 0,0 0-1 0,-11 32 2 16,11-32-3-16,-7 26-15 0,7-26 14 0,-7 30-14 15,7-30 14-15,-14 36 3 0,14-36-2 16,-18 42 2-16,18-42-3 0,-26 44 4 0,26-44-4 15,-32 47 3-15,32-47-3 0,-34 46 2 0,34-46-2 16,-37 44 5-16,37-44-5 0,-41 46 4 0,20-21-6 16,21-25 6-16,-41 47-4 0,41-47 4 0,-41 44-3 15,41-44 3-15,-37 46-3 0,37-46 6 0,-33 44-4 16,33-44 4-16,-34 42-6 0,34-42 3 16,-28 44-4-16,28-44 3 0,-25 43-2 15,25-43 4-15,-23 44-4 0,23-44 4 0,-27 40-5 16,27-40 4-16,-26 46 21 0,26-46-21 0,-29 48 21 15,29-48-21-15,-28 47-3 0,16-22-11 0,-3-1 10 16,-2 1-8-16,1 0 8 0,16-25 5 0,-36 47-5 16,17-24 3-16,-1 4-2 0,-1-1 3 0,0-1-4 15,-2 1 5-15,2 2-6 0,-2-1 6 0,-1 3-5 16,1-2 4-16,0 5-6 0,0 1 6 16,0-3-6-16,0 5 5 0,0-1-5 0,-3 0 5 15,1 0-5 1,-2 1 5-16,-1-1-6 0,3 5 7 0,-3-1-9 15,1 0 10-15,-3 0 14 0,2-1-30 0,-2 3 30 16,-4-2-31-16,2 1 11 0,-1-1 7 0,-3 1-8 16,-1-1 8-16,0 2-9 0,-4-3 8 0,2 6-6 15,-2-5 6-15,1 5-5 0,2-2 8 16,0-3-5-16,2 2 9 0,-3-1-8 0,2 1 5 16,-2-1-9-16,-2 2 3 0,1 1-4 0,1 1 4 15,1 0 14-15,3-2-28 0,-2 2 28 0,1 0-28 16,1 0 10-16,-2 0 8 0,1-2-8 0,1-1 8 15,1-1-9-15,1-1 7 0,2 3-5 0,-4-1 3 0,3 1-5 16,-3 1 7-16,-2-5-8 0,-1 5 7 16,-2-3-7-16,-3 4 7 0,1-2-6 15,-1 1 6-15,-1 1-5 0,0-2 5 16,1 2 17-16,1 0-30 0,-3 0 36 0,8 2-25 0,-2-2 9 16,4 3 7-16,1-1-13 0,0 0 4 0,3 0-10 15,0-2 6-15,1-2-6 0,2 0 5 0,0 1-6 16,-4 1 5-16,2 0-7 0,-6 0 7 0,3 1-8 15,-5-2 9-15,3 1-8 0,0-4 8 16,-1 3 15-16,-1 1-15 0,1-4 16 0,-2 4-30 16,0 0 7-16,-2 0-8 0,-1 5 10 0,0-1 5 0,-1 0-3 15,1 4 9-15,0 3-6 0,2 1 20 0,-2-3-6 16,6 2 7-16,-2-6-10 0,5-1-5 0,0 1-12 16,4 0 7-16,-1-3-8 0,1 0 9 15,0 1 12-15,-2 3-31 0,0 1 31 16,-2 0-32-16,0-2 11 0,2-1 9 0,-4-1-10 15,-1 1 10-15,-1 1-9 0,-3 2 8 0,0 0-8 16,-3 2 7-16,-1-5-7 0,-1 5 7 0,-4-2-8 16,2 0 8-16,-2 2-8 0,0-2 11 0,-1 3 8 15,1 1-29-15,0-2 29 0,-1 1-28 0,1-3 9 16,-4 6 11-16,3-1-11 0,-2-1 11 0,-3 1-10 16,3 4 9-16,-2-2-9 0,-2 2 9 15,2 0-10-15,-2 0 12 0,0 3-12 0,4-1 11 16,-1-1 11-16,5 1-28 0,-3-2 27 0,0 2-27 15,1 1 7-15,-1 2 9 0,1-2-9 16,-6 3 11-16,2-3-11 0,3 6 11 0,0-2-12 16,1 1 10-16,-1 1-11 0,1 2 12 0,1 1 10 15,-2 0-24-15,1 2 27 0,-1 2-26 0,-3-1 3 16,5 1 10-16,-3 0-13 0,1 0 13 16,0-2-14-16,-3-2 14 0,2 2-12 0,-4-2 12 15,2 7 6-15,-2-1-26 0,2-3 26 0,-2 3-26 16,2-6 9-16,-4 4 14 0,-1 1-12 0,1 1 12 0,-1 1-12 31,1-1 8-31,0 1-12 0,-3-2 13 0,2 4 6 0,-8 6-24 0,2-1 24 0,-5 0-22 0,-3-3 2 16,1 2 15-16,0-3-15 0,2 1 13 31,-2 2-10-31,0-4 15 0,0-2 6 0,1 0-26 16,-3 0 27-16,2-1-28 0,-2-1 6 0,-4 1 15 15,0 1-13-15,-1-1 12 0,-1 1-13 0,1 0 13 16,0-3-14-16,-2 1 11 0,-1 4 11 0,3 0-26 15,-2-1 25-15,4 1-21 0,-2-2 2 0,-3 2 15 0,-3 5-13 16,-1 1 10-16,0-1-16 0,4 2 15 16,-2-5-1-16,1 5-22 0,2 0 24 0,3-2-24 15,2 2 9-15,4-3 15 0,4-3-14 0,1-2 13 16,4-3-29-16,-1-10-10 0,11 4-42 0,-6-19-38 16,21 14-68-16,-16-12-160 0,7-17-78 0,19 20 163 15</inkml:trace>
  <inkml:trace contextRef="#ctx0" brushRef="#br4" timeOffset="205961.3087">11896 14037 615 0,'-1'-23'43'0,"1"23"-8"0,0 0-10 15,0 0 22-15,0 0 29 0,0 0 15 0,0 0-1 16,3 35-32-16,-3-35-16 0,-14 50-27 0,3-21 3 15,1 7 0-15,-4 2-5 0,1 5 9 16,-4 1-2-16,-3 9 9 0,-1-2 4 16,1 7 7-16,-8-7-8 0,10 7 13 0,-10-3-18 15,8 3 10-15,-4-5-1 0,8 5 15 0,-7-9 20 16,14 0-32-16,-4-13 23 0,13-5-41 0,0-31 3 16,0 0 4-16,48 18-7 0,-7-34-2 0,12-16-21 15,14-10 25-15,17-18-34 0,11-14 22 0,15-9-6 16,7-8-14-16,12-4 5 0,-7 0-34 15,13 7-28-15,-18-15-64 0,19 43-90 0,-40-6-254 16,7 7-49-16,-9 24 119 0</inkml:trace>
  <inkml:trace contextRef="#ctx1" brushRef="#br4" timeOffset="27956.0632">4384 15762 0,'0'0'0,"0"0"0</inkml:trace>
  <inkml:trace contextRef="#ctx0" brushRef="#br4" timeOffset="232871.8135">22169 8544 486 0,'0'0'98'0,"0"0"-48"0,0 0-5 16,0 0 6-16,0 0 6 0,0 0-1 0,0 0-11 15,0 0-19-15,0 0-10 0,0 0-7 16,0 0-1-16,-36-9-1 0,36 9-2 0,-30-4-3 15,30 4-3-15,-41-5 1 0,17 3-2 0,-3-1 1 16,-1-1 0-16,-3 1 1 0,0-3 0 0,-3 3 0 16,2-2 0-16,-3-2-1 0,1 0 1 0,-1-1 1 15,1-2 3-15,0-2 3 0,-1 3 3 16,-4-9-6-16,2 8 14 0,-4-3-7 16,-2-1 13-16,1 4 1 0,-2-3-2 0,-4-3-1 15,2 6-5-15,-6-6-1 0,5 2-7 0,-6 2-2 16,-4-2-7-16,0-1 1 0,-7 1-4 0,1 0 2 15,-5 0-2-15,-2-2 2 0,0 2-2 0,-2-3 3 16,-4-1-2-16,1 2 2 0,-1-1-2 0,4-1 2 16,-1-3-2-16,2 3 4 0,0-5-2 0,2 2 10 15,4 0 1-15,-3-4 9 0,5 6-1 16,-5-9 2-16,3 8-4 0,-3-2 1 0,-1-1-5 16,2 1-1-16,0 0-5 0,-1-1 0 0,-1 0-7 15,-1 0 3-15,-3 0-6 0,-3 0 2 16,0 0-3-16,-4 0 3 0,2-3 12 0,-3 5-12 0,-8-4 11 0,2-1-39 0,-5 3 18 31,0-2-18-31,2 0 19 0,-2-1 8 0,3 1-3 16,-1-3 6-16,3 4-3 0,-2-3 5 15,-1-1-3-15,-2 2 8 0,2-1-1 0,-1-3 7 0,1 6-4 0,1-5 3 0,1 1-6 0,-1 0 0 16,1 0-6-16,-3 0 1 0,-2 1-4 0,-3-1 3 16,-1 3-5-16,-4 1 4 0,0-3-4 0,-4 4 3 31,1-1-4-31,-8-1 3 0,4 0-3 0,-4 1 4 15,1-3-3-15,-1 4 4 0,-5-1-4 16,4-4 5-16,1 5 13 0,-1-5-13 0,3 3 12 16,-1-2-32-16,-4-1 16 0,3 2-15 0,-1-4 16 15,-1 0 3-15,3 2-5 0,-4 0 5 0,1-2-5 16,-3 0 7-16,-3 2-3 0,1-2 5 0,-6 0-2 16,-1 0 3-16,0 0-4 0,0 0 2 0,-1-2-6 15,-2 0 5-15,-2 1-6 0,-2-1 5 0,0 2-5 0,-2 2 4 16,4-4-4-16,-2 2 4 0,1-1-5 0,0 1 6 0,-2-2-6 15,1 0 6-15,4-1 12 0,-1 1-12 0,3-1 12 16,-1 3-32-16,-1 2 15 0,2-4-15 16,-3 4 14-16,-1-2 5 0,4 0-4 0,-4 3 3 15,0 1-2-15,1 0 4 0,-2 1-4 0,0-2 3 16,3 5-6-16,-2-3 5 0,5 0-4 0,-5 2 4 31,0-1-2-31,7 1 4 0,-3-2-5 16,1 2 4-16,2-1-4 0,0-1 4 0,4 0-3 0,-3-1 2 0,1 5-3 15,2-4 5-15,-2-1-5 0,-1 3 4 16,5-4-4-16,-3-3 4 0,3 6-3 0,-1-3 4 16,-1-1-4-16,1-2 5 0,-3 2 12 0,1-2-13 15,1 4 14-15,-1-4-33 0,-1 3 15 0,5-1-13 16,-5 0 14-16,3 0 4 0,-1-2-7 16,0 2 5-16,3-2-5 0,0-2 6 0,2 4-4 0,0-2 6 0,-2-2-5 15,2 4 3-15,-1-5-4 0,3 4 3 0,3-4-3 16,2 1 5-16,-2 2-5 0,2 0 4 15,-3 2-3-15,-1 2 3 0,1-2-4 0,-4 3 3 16,5 0-4-16,-4 1 5 0,-1 1-3 0,4 0 3 16,-4 0-3-1,-1 2 4-15,5-4-5 0,-2 2 4 16,3 2 14-16,-4 0-13 0,3 3 15 0,-1-5-33 0,-3 6 21 16,2-4-12-16,-2 5 21 0,1-5 4 0,5 3-3 15,-3-1 0-15,2-2-5 0,-1 3 0 0,1-1-3 16,0-1 1-16,0 1-4 0,2-2 3 15,2 1-5-15,0-1 4 0,-2 0-5 0,3 2 3 16,-1-2-4-16,1-4 2 0,1 4-4 0,1 0-7 16,2-6-18-16,6 6-18 0,-6-9-37 15,19 16-58-15,-19-19-98 0,7 1-199 0,22 16 34 16,-19-26 392-16</inkml:trace>
  <inkml:trace contextRef="#ctx0" brushRef="#br4" timeOffset="233936.6609">11408 5324 812 0,'-30'-23'90'16,"30"23"-23"-16,0 0-14 0,0 0-8 15,0 0-9-15,0 0 2 0,0 0 4 0,0 0 3 16,0 0 3-16,40 18 0 0,-40-18-10 0,45 21-3 16,-19-9-5-16,11 8-2 0,2-8-4 15,9 13 1-15,3-8-6 0,10 4 2 0,1-1-8 16,5 6 0-16,2 1-10 0,2-1 1 0,3 2-5 16,-3 0 3-16,-4-3-4 0,-5-2 5 15,-10-2-5-15,-6-2 3 0,-9 4 19 0,-5-1-20 16,-6-1 18-16,-26-21-36 0,39 47 15 0,-26-22-13 15,-13-25 14-15,12 44 4 0,-12-44-3 0,-7 30 3 16,7-30-11-16,-25 35 4 0,25-35-3 0,-49 34 4 16,11-22 5-16,-2-2 3 0,-13 3-4 0,-8 1 2 15,-9 3 3-15,-7 1 8 0,-8 3 4 0,0 2 8 16,-7-5 0-16,4 3 0 0,-3-2-7 16,8 4-2-16,3-2-13 0,8 0-1 15,6-1-6-15,11-1 1 0,13-1-22 0,5-8-24 16,37-10-58-16,-30 20-89 0,30-20-335 0,47 24 5 15,-20-29 258-15</inkml:trace>
  <inkml:trace contextRef="#ctx0" brushRef="#br4" timeOffset="236671.3078">1378 13900 1640 0,'0'0'85'0,"0"0"-39"0,-30-25-17 15,30 25-10-15,0 0-3 0,0 0-9 0,-25-32-3 16,25 32-11-16,0 0-10 0,0 0-14 0,-25-19-35 16,25 19-37-16,0 0-81 0,-31-18-137 0,31 18-207 15,0 0 10-15,0 0 448 0</inkml:trace>
  <inkml:trace contextRef="#ctx0" brushRef="#br4" timeOffset="238900.0279">22130 8544 442 0,'0'0'25'0,"0"0"-16"0,0 0-7 16,24-11-3-16,-24 11 2 0,0 0 0 16,0 0 0-16,0 0 0 0,0 0 0 0,0 0 0 15,0 0 1-15,18-26-1 0,-18 26 0 0,0 0 1 16,0 0 8-16,0 0 9 0,0 0 11 0,11-25 10 0,-11 25 6 16,0 0 1-16,0 0-3 0,0 0-8 0,0 0-13 15,0 0-10-15,0 0-8 0,0 0-1 0,0 0 1 16,0 0 2-16,0 0 6 0,0 0 3 15,0 0 5-15,0 0 2 0,0 0 4 0,0 0 2 16,0 0 4-16,0 0 1 0,0 0-3 0,0 0-2 16,0 0-6-16,0 0-5 0,0 0-4 0,0 0-7 31,0 0-2-31,0 0-3 0,-29-11-2 0,29 11 1 16,0 0 0-16,-24 9-1 0,24-9 1 0,0 0 0 15,-32 11 0-15,32-11 2 0,-30 10 2 0,30-10 1 16,-36 14 2-16,36-14 3 0,-42 15-1 15,15-8-17-15,-1 3 19 0,-2 4-18 0,-4-5 15 16,4 5-1-16,-4-7-5 0,1 4 4 0,-1-4 1 16,0 0 5-16,-1 0 0 0,1 3-2 0,-3-2-5 15,2 0-2-15,-3 1-4 0,-1 2 2 0,1-1-3 16,-5-1 2-16,-3 5-2 0,2-2 1 0,-4 4-1 16,2 0 1-16,-4-2-3 15,1 4 3-15,-3 0-2 0,1-1 3 0,-2 1-2 16,3-2 3-16,-3 1-4 0,2-1 4 0,-2 3-4 15,-1-3 4-15,1 4-3 0,-2-5 2 0,1 1-2 16,-7 4 1-16,-1-3-1 0,0 3 1 0,0-4-2 16,-1 1 3-16,-3-3-3 0,-1 7 2 0,-4-3-4 15,-2 0 3-15,-1 1-3 0,-2-1 4 0,-2 1-3 16,-4-1 4-16,-1-1-5 0,0 1 5 16,-2-1-4-16,0 1 3 0,2-2-3 0,-4 2 4 15,0-1-5-15,0 1 5 0,0-1 12 0,-1-1-13 16,-1 4 13-16,-4-5-14 0,0 7-2 0,-2-7-18 15,1 5 18-15,-2 1-18 0,-1-2 17 16,5 6 4-16,-4-4-4 0,0 4 2 0,-1-1-1 16,-7 1 2-16,4 1-3 0,-2-1 4 0,-1 3-4 15,6 0 4-15,-4 1-3 0,3-1 3 16,1 0-4-16,-6 4 5 0,2-2-5 0,-3 0 5 16,3 0-5-16,-4-1 4 0,-1 3-4 0,0-2 5 15,-4 4-6-15,-2-3 6 0,-1 1-4 0,-4 0 5 16,-2 1-5-16,-1 1 6 0,1-4 15 0,-1 3-12 15,1-1 19-15,1-2-28 0,-5 7 14 0,3-6-13 16,-2 6 7-16,3-1 3 0,0 2-9 16,2-1 5-16,-1 4-6 0,-1-2 5 0,2 1-6 15,-5-1 5-15,3-2-6 0,-1 2 6 16,1-2-6-16,1-2 5 0,1 3-4 0,-2-4 5 16,0 5-6-16,-5-6 7 0,1 2-5 0,4-1 6 15,-3-1-4-15,3 1 8 0,-3-3 19 0,-2 1-18 16,2 0 18-16,-4-2-38 0,2 2 8 0,3-1-10 15,-1 3 9-15,2-3 6 0,-2-1-5 16,-4 2 6-16,0-2-6 0,-1-2 3 0,1 0-5 16,4 2 5-16,-2 0-5 0,3 0 7 0,-1-2-5 15,-5-1 5-15,-1 1-3 0,1-2 0 0,-1-1-3 16,6 1 3-16,-2 1-4 0,-2-1 7 0,-3 2-4 16,-2-1 0-16,1-1-3 0,5 2 3 15,-3 1-5-15,4-3 8 0,-2 2-5 0,-1 0 5 16,3 4 12-16,-4-5-15 0,3 6 12 15,4-1-31-15,1-4 17 0,-1 4-15 0,1-4 16 16,-2 2 4-16,1-2-5 0,-1 2 7 0,2 0-6 16,3 0 5-16,0 1-5 0,-2-1 6 0,2 4-5 15,-1-1 5-15,-3-1-4 0,3 3 5 0,-1-5-4 16,4 4 5-16,-2-6-3 0,2 0 3 0,0-2-6 16,-4-1 6-16,2 0-4 0,2 3 8 15,-2-3 1-15,7 1 7 0,-3-3 0 0,3 2 3 16,-3-4-6-16,-1 7 2 0,1-5 15 0,3 5-20 15,1-3 16-15,4 3-34 0,-3-2 11 16,2 2-13-16,-1 1 12 0,-1-1 2 0,0 2-5 16,0 0 2-16,0 0-5 0,2-2 5 0,0 2-4 15,1 0 6-15,-1-4-1 0,0 6 7 0,-2-6 0 16,0 2 7-16,-4-3-7 0,8 3 3 16,-6 0-9-16,7 2 3 0,-3 0-7 0,-4 0 5 15,0 2-6-15,-3 1 5 0,0 1-7 0,1-1 4 16,0 2-7-16,3-1 7 0,-7 1-4 0,3-1 6 15,2-4 15-15,-3-1-32 0,3 1 32 0,3 0-33 16,1-1 11-16,1-1 5 0,3 2-6 0,-5-2 7 16,2 0-7-16,-4 0 5 0,0 0-6 15,-3-1-2-15,2 6-12 0,-6-5-9 0,3 11-22 16,-15-7-19-16,12 12-32 0,-21-12-18 16,18 13-34-16,-26-6-25 0,12 9-31 0,-4 3-71 15,-20-20 34-15,36 31 247 0</inkml:trace>
  <inkml:trace contextRef="#ctx0" brushRef="#br4" timeOffset="239931.3196">4575 12642 237 0,'0'0'136'16,"0"0"-6"-16,0 0-16 0,25-16-10 0,-25 16-13 15,0 0-6-15,0 0-9 0,0 0-11 0,0 0-13 16,32-24-13-16,-32 24-12 0,0 0-12 0,0 0-8 15,0 0-4-15,0 0 2 0,0 0 5 16,0 0 7-16,0 0-1 0,0 0-3 16,0 0-3-16,0 0-6 0,0 0-1 0,-6 40 1 15,-6-12 7-15,-6-3 0 0,-3 3 11 0,-7-2 1 16,-1 4 2-16,-10-1-2 0,2 4 0 0,-7-3-8 16,3 7 12-16,-7-7-6 0,7 5 10 0,-8-8-2 15,5 4 1-15,-6-6 18 0,6 7-33 16,-6-8 28-16,8 3-30 0,1-6 10 0,6 0 1 15,3-5-1-15,5 1-9 0,27-17-8 0,-37 23-1 16,37-23-5-16,0 0 1 0,-11 25-3 0,11-25 1 16,16 25-2-16,-16-25 3 0,41 35-3 0,-11-21 2 15,7-2 0-15,6-1 0 0,5-4 1 0,6 0 0 16,8-5-3-16,2-4 1 0,7-3 3 16,3-4-1-16,-1-2-10 0,0-5-17 15,-1 8-19-15,-8-10-19 0,10 18-16 0,-19-19-34 16,20 29-69-16,-33-24-128 0,4 14-186 0,11 18 84 15,-29-25 414-15</inkml:trace>
  <inkml:trace contextRef="#ctx0" brushRef="#br4" timeOffset="258754.0114">15214 9178 108 0,'-30'-13'1'0,"30"13"-47"0,0 0 0 0,0 0 30 16,-34-1 16-16,34 1 0 0,0 0 41 16,0 0 12-16,0 0-7 0,-28-7-9 0,28 7-3 15,0 0 11-15,0 0 7 0,0 0 6 0,0 0-7 16,0 0-9-16,0 0-19 0,0 0-10 0,0 0-8 15,0 0-3-15,0 0 1 0,0 0-2 16,0 0 2-16,5-25 3 0,-5 25 9 0,0 0 12 16,0 0 13-16,0 0 12 0,0 0-1 0,0 0 2 15,0 0-10-15,0 0-2 0,0 0-2 16,0 0-1-16,0 0-4 0,0 0 1 0,-14-25-5 16,14 25-1-16,0 0 0 0,0 0-4 0,0 0-2 15,0 0-5-15,0 0-4 0,-13-26-4 0,13 26-4 16,0 0-3-16,0 0 0 0,6-25-1 0,-6 25 0 15,0 0-2-15,0 0 0 0,17-28-1 0,-17 28 0 16,0 0 1-16,0 0 1 0,0 0-1 0,0 0 3 16,27-25 4-16,-27 25 5 0,0 0 5 15,0 0 4-15,0 0 2 0,0 0 1 16,0 0 0-16,23-26 0 0,-23 26-2 0,0 0-3 16,0 0-2-16,0 0-2 0,0 0-3 0,0 0 0 15,0 0-4-15,0 0-2 0,16-25 1 0,-16 25-2 16,0 0-1-16,0 0 0 0,0 0-1 0,0 0-2 15,0 0 0-15,0 0-1 0,0 0 1 16,0 0 2-16,0 0 4 0,0 0 5 0,0 0 3 16,0 0 5-16,0 0 1 0,0 0-2 0,0 0-2 15,0 0-2-15,0 0-3 0,0 0 0 0,0 0-1 16,10 27-2-16,-10-27 1 0,-3 26-2 0,3-26 1 16,-5 37-4-16,5-37 2 0,-6 46-6 0,6-18 7 15,-1 6-7-15,1 3 6 0,-2 7-6 16,0 3 3-16,0 2 10 0,0 4-26 15,-1-2 30-15,3 2-23 0,-5-4 13 0,3-1 5 16,-2-4-10-16,1-3 3 0,1-4-7 0,0-4 6 16,-1-1-6-16,-1-1 6 0,-1-2-6 0,1 2 6 15,-1-1-1-15,0 0 8 0,-1-3-1 0,1-1 0 16,5-26-7-16,-5 44 0 0,5-44-4 0,0 39 3 16,0-39-3-16,7 42 3 0,-7-42-5 0,16 48 3 15,-6-22-2-15,-1-1 2 0,2-1-2 16,-2 1 3-16,-9-25 12 0,19 42-30 0,-19-42 31 15,13 34-32-15,-13-34 16 0,7 30 2 0,-7-30-4 16,0 0 1-16,5 30-6 0,-5-30-6 16,0 0-12-16,0 0-18 0,0 0-25 0,0 0-29 15,2-27-55-15,-18-13-59 0,28 1-206 0,-5 4-61 16,-10-27 198-16</inkml:trace>
  <inkml:trace contextRef="#ctx0" brushRef="#br4" timeOffset="260247.9798">15010 9979 478 0,'0'0'116'16,"0"0"-98"-16,-7-30-7 0,7 30 3 0,0 0 8 15,0 0 14-15,-9-25 10 0,9 25 2 0,0 0-5 16,0 0-6-16,0 0-5 0,-16-31-2 0,16 31 4 16,0 0 2-16,0 0 4 0,-11-28 3 0,11 28 2 15,0 0-2-15,2-27-4 0,-2 27-2 16,0-25-6-16,0 25 1 0,2-26-4 0,-2 26-1 15,2-26-6-15,-2 26-2 0,0 0-5 0,2-27 0 16,-2 27 0-16,0 0 4 0,0 0 4 0,0 0 2 16,0 0 0-16,0 0-1 0,0 0-4 0,0 0-3 15,0 0-4-15,0 0-4 0,0 0-2 0,0 0-3 16,0 0 2-16,0 0 2 16,0 0 2-16,0 0 3 0,0 0-3 0,0 0-2 15,0 0-1-15,0 0-3 0,0 0-1 0,0 0 0 16,0 0-1-16,0 0 0 0,0 0 1 0,0 0-1 15,0 0 0-15,0 0 0 0,-13-24-1 0,13 24 0 16,0 0-1-16,0 0 2 0,0 0 0 0,0 0 0 16,0 0 0-16,0 0 0 0,0 0-1 0,-16-27 1 15,16 27-2-15,0 0 2 0,0 0 0 16,0 0 0-16,0 0 0 0,0 0 2 0,0 0 0 16,-26-14 0-16,26 14 1 0,0 0 0 0,0 0-2 15,0 0 1-15,0 0-2 0,0 0 1 0,0 0-2 16,0 0 0-16,0 0 0 0,0 0 0 15,0 0 2-15,0 0 0 0,0 0-1 0,0 0 0 16,0 0 1-16,0 0 0 0,0 0 2 0,0 0 0 16,0 0 3-16,10 41-2 0,-4-17 4 15,-1 3-4-15,2 6 6 0,0 1-8 0,0 4 6 16,2-1-5-16,0 4 2 0,1-4-3 0,-1 0 4 16,0 0-5-16,0-2 7 0,2-2-7 0,-1 4 4 15,3-5-5-15,-3 5 3 0,1-5 13 0,1-4-28 16,-12-28 29-16,22 42-29 0,-22-42 12 0,17 30 2 15,-17-30-2-15,0 0 0 0,34 18 0 16,-34-18 1-16,28-4-1 0,-28 4 0 16,27-17 3-16,-27 17 0 0,21-30-13 0,-21 30 13 15,18-41-15-15,-18 41 28 0,18-49-14 0,-11 23 12 16,-2 1-12-16,-2 0-3 0,-3 25 2 0,2-42-3 16,-2 42 3-16,-2-35-3 0,2 35 3 0,-3-34-4 15,3 34 4-15,-5-37-4 0,5 37 3 0,-4-46-2 16,6 20 2-16,1 0-3 0,6-4 5 15,2-2-6-15,1 2 5 0,4-2-5 0,4 4 4 16,-1-2-5-16,1 6 5 0,-20 24-3 0,42-41 3 16,-42 41-3-16,39-25 2 0,-39 25-2 0,28-8 0 15,-28 8 1-15,0 0-1 0,0 0 1 0,25 21-2 16,-25-21 0-16,2 26-2 0,-2-26-1 16,-5 34-3-16,5-34 4 0,-14 42-2 0,14-42 4 15,-20 40-2-15,20-40 3 0,-19 32-3 16,19-32 3-16,0 0-2 0,0 0-3 0,0 0 0 15,0 0-5-15,0 0 2 0,0 0 3 0,0 0 1 16,0 0 5-16,0 0 1 0,0 0 0 0,0 0 1 16,0 0-2-16,0 0 2 0,0-30-1 0,0 30 0 15,0 0 1-15,0 0-1 0,0 0 1 0,0 0-1 16,0 0 1-16,0 0-1 0,0 0-1 16,0 0 2-16,0 0-2 0,0 0 1 0,0 0 0 15,-25-7 0-15,25 7-1 0,0 0 2 0,0 0 0 16,-30 0-1-16,30 0 1 0,0 0 0 15,0 0-1-15,-25-9 1 0,25 9-1 0,0 0 1 16,0 0 1 0,0 0-1-16,-27-19 1 0,27 19-2 0,0 0 1 15,0 0 1-15,-26-14-2 0,26 14 3 0,0 0-3 16,-30 5 0-16,30-5 0 0,-29 12 0 16,29-12 1-16,-33 18 0 0,33-18 0 0,-43 25-2 15,43-25 2-15,-44 21 0 0,44-21 2 0,-41 10 2 16,41-10 0-16,-34 6 0 0,34-6-2 0,-28-4 0 15,28 4-3-15,0 0 1 0,-30-9-1 0,30 9 0 0,0 0 1 16,0 0-2-16,0 0-5 0,0 0-15 0,0 0-23 16,0 0-33-16,0 0-41 0,0 0-64 15,0 0-95-15,0 0-235 0,0 0 41 0,0 0 364 16</inkml:trace>
  <inkml:trace contextRef="#ctx0" brushRef="#br4" timeOffset="263208.5159">1235 9577 661 0,'0'0'135'16,"0"0"-59"-16,0 0-16 0,0 0-2 0,0 0 2 15,0 0 7-15,0 0-5 0,0 0-3 0,0 0-7 16,0 0-9-16,0 0-9 0,0 0-9 0,0 0-3 15,0 0 7-15,0 0 3 0,0 0 3 16,7-31 0-16,-7 31-9 0,9-25-6 0,-9 25-3 16,0 0-6-16,0 0-3 0,0 0-4 0,0 0-2 15,0 0 2-15,0 0-1 0,0 0 3 16,21 51-4-16,-18-1 4 0,1 13-9 0,-2 13 9 16,-6 3-11-16,-3 2 11 0,-2 2-12 0,-1-2 12 15,-1-4-15-15,0-8-14 0,6-4 5 0,-4-14-35 16,15 6 9-16,-10-22-28 0,16 9-36 15,-12-44-59-15,23 42-177 0,-23-42-126 0,32 18 121 16,5-3 349-16</inkml:trace>
  <inkml:trace contextRef="#ctx0" brushRef="#br4" timeOffset="263786.7509">1715 10044 1245 0,'0'0'62'0,"-25"0"-17"0,25 0 0 0,0 0 6 16,0 0 5-16,-27-3-7 0,27 3-14 0,0 0-12 15,0 0-9-15,0 0-7 0,0 0-6 0,-26 31-2 16,26-31 2-16,-7 43-2 0,3-15 5 16,-1 7-4-16,-1 4 4 0,1 0 15 0,2 1-29 15,-1-6 32-15,1-3-30 0,3-6 11 0,0-25 0 16,3 33-4-16,-3-33 1 0,0 0-3 0,0 0 2 15,25 16 0-15,-25-16 1 0,0 0 2 16,28-26-1-16,-28 26 2 0,27-44-3 0,-13 16-13 16,0-4 30-16,-2-5-30 0,3 3 28 0,-3-4-10 15,0 4-6-15,-1 3 7 0,-4 2-4 16,0 5 5-16,-7 24-3 0,9-37 1 0,-9 37-3 16,0 0 1-16,0 0-3 0,9-25 1 0,-9 25-1 15,0 0-1-15,0 0 0 0,0 0 0 0,0 0 2 16,0 0-1-16,0 0 2 0,14 25-2 0,-14-25 2 15,14 26-3-15,-14-26 3 0,0 0-3 0,30 34 2 16,-30-34-1-16,25 12 1 0,-25-12-1 16,32 7 0-16,-32-7 0 0,39 0 1 0,-39 0 1 15,44-9 1-15,-44 9 2 0,50-16-1 0,-25 4 5 16,-1 1-1-16,-24 11 2 0,43-24-3 16,-43 24-1-16,37-21-3 0,-37 21 0 0,30-22-2 15,-30 22 1-15,25-26-2 0,-25 26 1 0,27-28-1 16,-27 28 1-16,24-28-2 0,-24 28 3 0,0 0-2 15,0 0 0-15,0 0 0 0,0 0-3 16,0 0 1-16,0 0 0 0,0 0 0 0,9 45-4 16,-14-8 4-16,-4 6-9 0,-3 1 6 0,-2 5-7 15,-1-3 7-15,7 0-13 0,-3-11-22 0,13 2 11 16,-2-37-48-16,10 46 14 0,-10-46-28 0,29 21-16 16,-29-21-12-16,47-4-82 0,-22-6-193 0,4-24-38 15,22 17 274-15</inkml:trace>
  <inkml:trace contextRef="#ctx0" brushRef="#br4" timeOffset="264224.2367">2884 9868 1332 0,'-31'-3'62'16,"31"3"-14"-16,-44-2 3 0,44 2 1 15,-37-2 2-15,37 2-7 0,-35 4-13 0,35-4-7 16,-32 8-7-16,32-8-4 0,-27 13-4 0,27-13-1 15,0 0-4-15,-30 31-1 0,30-31-3 0,-20 36 4 16,20-36-2-16,-17 45 5 0,4-20-4 16,6 3 1-16,2 2-4 0,0-2 2 0,3 2-4 15,-2-1 2-15,3-5-4 0,2 3 3 0,-1-27-4 16,9 38 1-16,-9-38-2 0,18 29-12 16,-18-29 12-16,28 19-12 0,-28-19 29 0,36 7-17 15,-36-7 0-15,46-5-1 0,-21-6-15 0,1-7 32 16,-1-3-14-16,0-7 13 0,-1-5-12 0,0-1-5 15,-3-1 4-15,-4 2-4 0,-2-1 6 0,-5 6-5 16,-3 1 6-16,-7 27-3 0,9-40 3 0,-9 40 0 16,-2-25 0-16,2 25 1 0,0 0 0 0,0 0-2 15,0 0 1-15,0 0-3 0,-24 9-1 16,24-9 1-16,-15 39-3 0,8-11 3 16,0 4-5-16,2 1 4 0,3 1-12 0,0-4 1 15,8 1-16-15,-3-8-9 0,13 9-19 0,-16-32-6 16,36 40 2-16,-36-40-26 0,47 29-6 0,-47-29-49 15,61 10-45-15,-61-10-28 0,65-9 0 0,-28 1-35 16,-8-21-53-16,24 28 286 0</inkml:trace>
  <inkml:trace contextRef="#ctx0" brushRef="#br4" timeOffset="264693.0094">3498 9792 868 0,'0'0'202'0,"-44"-15"-70"0,44 15-22 16,-43 3-25-16,43-3-14 0,-48 19-17 0,48-19-6 15,-49 41-12-15,26-11-2 0,-4 0-10 16,6 7 1-16,-4-2-9 0,4 7 1 0,3 1-10 16,2 1 11-16,4-2-6 0,5-3 8 0,0-8-5 15,5-1-5-15,2-30-5 0,5 39-16 0,-5-39 11 16,0 0-13-16,38 26 13 0,-38-26 1 0,44-1 1 16,-18-5 13-16,3-9-11 0,1-3 11 0,2-10-11 15,0-6-5-15,-1-1 4 0,3-4-2 0,-6 1 4 16,1 1-4-16,-8 1 5 0,-1 6-8 15,-6 4 5-15,-14 26-4 0,19-42 4 0,-19 42-2 16,0 0 2-16,9-27 1 0,-9 27-2 16,0 0 0-16,0 0-4 0,0 0-1 0,-28 44-3 15,12-12 6-15,0 19-5 0,-2 7 8 0,-3 13-9 16,-2 3-5-16,2 5 20 0,3 2-20 0,4 0 22 16,1 2-4-16,1-8-11 0,1-4 10 15,1-9-11-15,3-8 9 0,1-6-6 0,3-8 8 16,1-6-2-16,0-8 4 0,2-26-3 0,-2 28 0 15,2-28-3-15,0 0 0 0,0 0-1 0,0 0-1 16,0 0 2-16,0 0-1 0,11-39 2 0,-6 13-3 16,2-13 4-16,0-8-7 0,1-4 6 0,-1-2-7 15,-2 2 6-15,-1 1-9 0,-4 1 4 0,0 0-9 16,0 0 3-16,0-3-9 16,5 7 3-16,-2 1 6 0,6 3-31 0,0 6 20 15,9 1-38-15,-6-8-7 0,13 23-27 0,-13-22-48 16,22 32-69-16,-25-20-112 0,-9 29-157 0,53-23 93 15,-42-4 385-15</inkml:trace>
  <inkml:trace contextRef="#ctx0" brushRef="#br4" timeOffset="265043.2119">3866 10168 940 0,'-14'31'335'0,"14"-31"-271"0,0 0-18 0,0 0-15 16,0 0-6-16,0 0 3 0,0 0 5 0,0 0 13 16,0 0 3-16,30-19 0 0,-1 7-13 15,-1-11-7-15,6-2-12 0,-1-3-2 0,3-2-10 0,-6 0 3 0,-2 2-7 16,-5 0 3-16,-23 28-1 0,34-43 6 0,-34 43 1 16,14-33 8-16,-14 33-2 0,-2-25 1 0,2 25-5 15,0 0-2-15,-28-33-7 0,28 33 0 0,-39-18-2 16,39 18-1-1,-48 0 1-15,18 4 0 0,5 6 1 0,-1 6-2 0,-1 2 4 0,27-18-3 16,-41 45 5 0,25-18-3-16,4 1 2 0,1 4-5 0,6 1 4 15,2-1-5-15,4-2 2 0,6-2-6 0,2-3 3 16,-9-25-5-16,34 35-2 0,-34-35-7 0,51 19 1 16,-15-13-13-16,4-10-16 0,15 6-46 0,-10-27-58 15,34 29-107-15,-29-20-298 0,21-11 41 0,8 15 307 0</inkml:trace>
  <inkml:trace contextRef="#ctx0" brushRef="#br4" timeOffset="265389.993">5421 9806 912 0,'2'-31'325'16,"-2"31"-240"-16,0 0-23 0,0 0-6 0,-3-30 1 15,3 30-1-15,0 0-12 0,0 0-12 0,0 0-16 16,-13 32-9-16,13-32-3 0,-16 47 6 15,4-15-3-15,3 5 5 0,-2 3-8 0,3-1 2 16,2 2-9-16,1-6 6 0,1 3-7 0,3-4 5 16,2-6-14-16,-1-28-10 0,13 44-30 0,-13-44-24 15,25 34-42-15,-25-34-54 0,37 7-108 16,-9-9-228-16,-10-26 70 0,23 17 435 0</inkml:trace>
  <inkml:trace contextRef="#ctx0" brushRef="#br4" timeOffset="265526.7999">5400 9562 1505 0,'-33'-2'48'16,"8"5"-20"-16,0 1-17 0,25-4-6 15,-30 5-4-15,30-5-18 0,0 0-37 0,0 0-59 16,0 0-55 0,0 0-35-16,0 0-54 0,37 16-92 0,-37-16-43 15,66-11 348-15</inkml:trace>
  <inkml:trace contextRef="#ctx0" brushRef="#br4" timeOffset="265842.4441">5935 9692 1047 0,'-44'12'118'0,"44"-12"-24"0,-32 20-6 16,32-20-11-16,-28 14-13 0,28-14-7 0,-31 14-9 16,31-14-2-16,-26 14-10 0,26-14-8 0,0 0-4 15,0 0-5-15,-25 14-7 0,25-14 0 0,0 0-11 16,0 0 0-16,0 0-1 0,0 0 1 15,0 0-1-15,16 28 2 0,-16-28-2 0,0 0 1 16,23 28 0-16,-23-28 0 0,0 0-1 16,30 36 0-16,-30-36-1 0,0 0 2 0,32 37-2 15,-32-37 2-15,18 26-1 0,-18-26 2 0,12 25 0 16,-12-25 4-16,0 0 1 0,13 31 8 0,-13-31 0 16,0 0 2-16,3 30-1 0,-3-30-7 0,0 0-4 15,-11 30 0-15,11-30-5 0,-12 30 0 16,12-30-2-16,-19 34-1 0,19-34-6 0,-27 38 1 15,27-38-8-15,-28 36-1 0,28-36-16 0,-23 28-17 16,23-28-46-16,0 0-64 0,1 26-192 0,-1-26-222 16,0 0 69-16,25-16 454 0</inkml:trace>
  <inkml:trace contextRef="#ctx0" brushRef="#br4" timeOffset="266485.349">6914 9769 1043 0,'0'0'131'15,"0"0"-20"-15,0 0-16 0,0 0-16 0,0 0-19 16,0 0-16-16,0 0-15 0,0 0 0 0,0 0 3 16,0 0 2-16,0 0 3 0,27-7-8 15,-27 7-12-15,48-1-6 0,-18-3-7 0,4-1-3 16,5 5 3-16,0-4-3 0,-1 1 1 0,5-1 1 15,-6 1-5-15,0 1-6 0,1 4-9 16,-7-2-17-16,8 10-27 0,-14-13-29 0,19 20-55 16,-44-17-78-16,64-7-251 0,-27 18-25 0,-12-22 257 15</inkml:trace>
  <inkml:trace contextRef="#ctx0" brushRef="#br4" timeOffset="267079.1731">8606 9530 658 0,'0'0'154'15,"25"-19"-52"-15,-25 19-15 0,0 0-7 16,0 0-10-16,17-29 9 0,-17 29-5 0,0 0-7 16,0 0-10-16,0 0-23 0,0 0-14 0,-40 22-7 15,40-22 2-15,-46 33 3 0,21-10 13 0,-9-4 2 16,8 9 6-16,-6-6-6 0,7 0-1 0,-2-4-9 16,27-18-5-16,-32 28-9 0,32-28-4 0,0 0-5 15,0 0-2-15,0 0-3 0,0 0 1 0,0 0 1 16,0 0 3-16,31 16 0 0,-31-16 1 15,49-5 0-15,-21-2-1 0,6 0 1 16,-2 0 0-16,-2 1 0 0,0 1-1 0,-5 5 2 16,-25 0-1-16,37 0 0 0,-37 0 2 0,0 0 1 15,0 0 2-15,23 35-1 0,-23-35 3 0,-5 41-4 16,-4-13 3-16,-3 4-7 0,-4-1 4 0,-6 5-4 16,-1-3 5-16,-1-1-5 0,1-4 6 15,23-28-7-15,-39 41 3 0,39-41-8 0,0 0-12 16,0 0-36-16,0 0-23 0,0 0-25 0,0 0-28 15,0 0-32-15,28-20-77 0,-1-8-241 0,11 9 23 16,-16-27 384-16</inkml:trace>
  <inkml:trace contextRef="#ctx0" brushRef="#br4" timeOffset="267610.4343">9033 9613 1096 0,'-16'26'170'0,"16"-26"-115"0,0 0 1 15,0 0 2-15,0 0 0 0,-25-2-14 0,25 2-13 16,0 0-15-16,0 0-7 0,0 0-6 0,-7 32 4 16,7-32 7-16,-9 37 9 0,9-37-3 0,-9 51 16 15,-2-26-8-15,8 5 5 0,-6-6 0 16,2 5-7-16,7-29-5 0,-18 49 1 0,18-49-6 16,-16 39-2-16,16-39-6 0,-10 28-4 0,10-28-2 15,0 0-3-15,0 0-3 0,0 0 0 16,0 0-2-16,0 0 1 0,0 0 1 0,0 0 1 15,30-9 1-15,-30 9-1 0,28-35 4 0,-28 35-1 16,37-53 4-16,-17 23-4 0,1-3 4 16,-3 1-5-16,0 0 4 0,-4 2-4 0,0 2 4 15,-4 2-4-15,-10 26 4 0,16-37-3 0,-16 37 1 16,0 0 1-16,11-29 1 0,-11 29 1 0,0 0 0 16,0 0 1-16,0 0-2 0,0 0 0 0,0 0-3 15,0 0 1-15,0 32-1 0,0-32 0 0,4 34 0 16,-4-34 1-16,7 31-3 0,-7-31 3 0,12 28-2 15,-12-28 0-15,0 0-1 16,34 32 1-16,-34-32 0 0,30 13 0 0,-30-13 0 16,39 0 1-16,-39 0 0 0,48-9 0 0,-22 0 1 15,4-2 0-15,0-1 1 0,0 1-1 0,-3 1 1 16,-27 10-2-16,41-14 1 0,-41 14 0 0,0 0 1 16,32-7 1-16,-32 7 1 0,0 0-1 0,0 0-1 15,0 0 1-15,0 0-3 0,0 0 3 0,1 33-4 16,-1-33 0-16,-5 34-6 0,5-34-7 15,-7 37-10-15,7-37-8 0,-7 38-14 0,7-38-16 16,4 43-28-16,-4-43-23 0,12 44-56 0,-12-44-54 16,18 26-119-16,-18-26-139 0,26 16 154 0,6 9 327 15</inkml:trace>
  <inkml:trace contextRef="#ctx0" brushRef="#br4" timeOffset="268016.8534">10012 9641 1028 0,'-25'-25'116'0,"25"25"-35"16,-25-5 9-16,25 5-3 0,-26 5-15 0,26-5-13 15,-41 11-9-15,41-11-3 0,-41 17-4 0,41-17 0 16,-37 25-8-16,37-25-2 0,-37 28-9 16,37-28 0-16,-34 32-7 0,34-32 1 15,-30 37-4-15,30-37 1 0,-19 37-5 0,19-37-1 16,-11 37-6-16,11-37 0 0,2 33-3 0,-2-33 1 15,11 27-2-15,-11-27 1 0,0 0-2 0,31 28 0 16,-31-28 1-16,36 7-1 0,-36-7 1 0,46-11 0 16,-21-1 2-16,1-4 0 0,1-1 2 0,-1-4-2 15,-26 21 3-15,46-48-6 0,-46 48 4 16,36-46-2-16,-36 46 2 0,21-37 0 0,-21 37 1 16,13-24-2-16,-13 24 2 0,0 0-1 0,0 0 2 15,-2-27 0-15,2 27-1 0,0 0-1 0,0 0-1 16,0 0 0-16,-32 16-2 0,32-16 1 0,-23 37-1 15,10-9 1-15,1 4-4 0,3 0 4 0,2 3-7 16,2-5 0-16,3-4-11 16,2-26-4-16,4 44-9 0,-4-44-3 0,17 30-9 15,-17-30-8-15,30 12-18 0,-30-12-16 0,46-8-33 16,-30-22-53-16,30 21-85 0,-15-12-235 0,-1-22 42 16,19 22 358-16</inkml:trace>
  <inkml:trace contextRef="#ctx0" brushRef="#br4" timeOffset="268391.9926">10476 9218 423 0,'0'0'168'16,"0"0"-34"-16,12-28 12 0,-12 28-9 0,0 0-4 16,0-33-19-16,0 33-7 0,0 0-13 0,0 0-7 15,0 0-8-15,0 0-13 0,0 0-17 0,0 0-13 16,0 0-15-16,0 0-7 0,0 0-4 0,0 0-1 16,0 0 3-16,6 42 4 0,-6-42-1 15,-4 51 3-15,2-21-3 0,1 5 2 16,-3 4 11-16,1 3-26 0,-1 0 17 0,-1 9-25 15,-1-1 8-15,-1-1 4 0,-3-3-6 0,-1 0 6 16,0-1-9-16,-1-2 5 0,3-5-4 0,0-1 1 16,4-3-8-16,0-11-2 0,3 5-18 0,2-28-8 15,3 32-24-15,-3-32-31 0,0 0-42 0,0 0-77 16,47-13-271-16,-47 13-55 0,35-47 168 16</inkml:trace>
  <inkml:trace contextRef="#ctx0" brushRef="#br4" timeOffset="269570.0965">10960 9130 642 0,'-34'23'191'0,"34"-23"-123"15,0 0-2-15,-30-7-11 0,30 7-8 0,0 0-14 16,0 0-10-16,0 0 0 0,0 0 2 15,-23-25 7-15,23 25 4 0,0 0 5 0,0 0 3 16,0 0 0-16,0 0 2 0,-4-24 0 0,4 24 0 16,0 0 4-16,0 0-3 0,0 0 1 0,0 0-1 15,0 0-7-15,7 37-4 0,-8-11-12 0,2 9-5 16,-6 6-9-16,-2 6 3 0,-5 6 5 16,-6 5-27-16,-2 0 22 0,-3 8-25 0,-3-7 7 0,3 0 9 15,0-5-9-15,1-6 8 0,8-8-7 16,2-5 0-16,10-5-17 0,2-30-15 0,9 46-45 15,-9-46-43-15,34 32-99 0,-34-32-246 16,0 0-57-16,49 3 166 0</inkml:trace>
  <inkml:trace contextRef="#ctx1" brushRef="#br4" timeOffset="76861.6103">22426 19014 0,'0'0'0,"0"0"0,0 0 0,0 0 0,0 0 0,0 0 0,0 0 0,0 0 15,0 0 17</inkml:trace>
  <inkml:trace contextRef="#ctx0" brushRef="#br4" timeOffset="275970.4875">6891 10618 1205 0,'0'0'182'0,"0"0"-127"0,0 0-40 0,0 0-8 15,0 0 12-15,0 0 12 0,32-21 7 0,-32 21-6 16,45-16-12-16,-17 2-13 0,7-3-5 0,6-4-7 15,7-1-9-15,1-4-24 0,12 10-25 0,-13-16-56 16,22 29-102-16,-27-8-210 0,5-6-75 0,10 24 291 16</inkml:trace>
  <inkml:trace contextRef="#ctx0" brushRef="#br4" timeOffset="276642.262">8122 10509 855 0,'0'0'64'0,"0"0"-52"0,0 0-5 0,0 0 4 15,0 0 6-15,0 0 12 0,0 0 7 0,-30 39 1 16,21-9 1-16,-8-2-1 0,6 9 7 0,-7-5 2 15,11 12 12-15,-10-11-6 0,13 13 4 0,-8-7-14 16,10 5 2-16,-4-9-15 0,8 2-1 0,-2-5-16 16,9-6-1-16,-9-26-9 0,23 30 1 0,-23-30 0 15,48 11 0-15,-16-15 2 0,3-5-2 0,6-8 2 16,1-6-5-16,1-7 5 0,0-5-5 0,-1-6 4 16,1-1-7-16,-5 0 8 0,1-1-8 15,-5 3 7-15,-4 1-6 0,-3 2 5 0,-6 7-5 16,-5 4 4-16,-16 26-3 0,18-32 4 0,-18 32-2 15,0 0 0-15,0 0-2 0,0 0-4 0,0 0-3 16,-30-11-3-16,30 11 3 0,-25 23-1 0,25-23 7 16,-27 50-2-16,13-24 2 0,3 9-11 0,-1-5-5 15,8 5-20-15,4-35-13 0,0 59-40 0,0-59-39 16,15 38-62-16,-15-38-61 0,0 0-134 0,55 23 5 16,-55-23 382-16</inkml:trace>
  <inkml:trace contextRef="#ctx0" brushRef="#br4" timeOffset="277173.5912">8985 10499 1006 0,'0'0'75'16,"-30"24"-45"-16,30-24 0 0,-32 35-7 0,19-10 7 16,-3 0-6-16,4 7 7 0,-4-1 0 0,6 8 3 15,-5-4-12-15,10 7 7 0,-6-5-3 0,8-1 10 16,-4-12-2-16,5 1-6 0,2-25-14 0,-2 30-3 15,2-30-6-15,0 0 1 0,13 28-1 0,-13-28-1 16,0 0 0-16,0 0 0 0,24 2 1 16,-24-2 0-16,0 0 0 0,34-32-2 15,-34 32 0-15,28-37-4 0,-28 37 3 0,29-47-5 16,-13 22 3-16,-4-1-5 0,2 3 3 0,-5-2-4 16,-9 25 3-16,18-48-2 0,-18 48 5 0,16-47-4 15,-9 22 4-15,-7 25-3 0,25-44 3 0,-25 44-3 16,30-40 3-16,-30 40-3 0,32-36 2 0,-32 36-2 15,35-24 3-15,-35 24-3 0,34-16 3 16,-34 16-2-16,30-9 1 0,-30 9 0 0,0 0 0 16,30 4-1-16,-30-4 0 0,0 0 0 0,0 0-1 15,0 0 2-15,21 30-3 0,-21-30 3 0,-2 31-3 16,2-31 4-16,-14 37-3 0,4-10 5 0,-3-1-3 16,-1 1 4-16,0 8-5 0,-2 2 6 15,-2 3-7-15,2 3 8 0,-3 1-8 0,3-2 8 16,-4-2-7-16,3-1 6 0,-3-4-5 15,2-1 7-15,-1-4-7 0,1-2 4 0,-3 0-7 16,3-1 5-16,-3-3 17 0,2 3-15 0,-1 1 17 16,-1 0-34-16,0 5 13 0,-1 3-11 0,-1 4 9 15,2 4 8-15,2 2-8 0,1 0 8 0,2-6-7 16,0-3 5-16,7-2-19 0,9-35-23 0,-2 50-65 16,2-50-84-16,0 0-173 0,46 2-124 0,-26-32 151 15,28 19 334-15</inkml:trace>
  <inkml:trace contextRef="#ctx0" brushRef="#br4" timeOffset="277595.6995">9782 10458 1011 0,'-27'-35'155'0,"27"35"-74"16,0 0-11-16,0 0-9 0,-39-7-10 0,39 7-11 16,-25 7-11-16,25-7-2 0,-31 26-2 15,31-26 6-15,-39 43-2 0,19-12 4 16,-3-4-5-16,4 4 2 0,-1-2-10 0,4 1 0 16,-1-2-11-16,6-4-1 0,11-24-7 0,-14 41 2 15,14-41-4-15,0 0 1 0,14 30-2 0,-14-30 2 16,30 7 0-16,-30-7-1 0,42-2 2 0,-15-3-2 15,3-2 1-15,2-2-1 0,2 0 2 0,1 0-2 16,-1 6 1-16,-2-1 1 0,-4 4-2 0,-28 0 1 16,42 7 0-16,-42-7 0 0,29 16 1 15,-29-16 2-15,14 28-2 0,-16-3 2 0,-7 1-6 16,-3 4 3-16,-6 4-4 0,-3-2 5 0,-2 1-2 16,-2-3 3-16,-1-4-3 0,3-1 1 15,23-25-1-15,-39 32 1 0,39-32-4 0,0 0-12 16,0 0-24-16,-25 7-16 0,25-7-23 0,16-30-18 15,12 12-32-15,-17-28-69 0,29 13-123 16,-1-4-157-16,-10-21 139 0,26 26 339 0</inkml:trace>
  <inkml:trace contextRef="#ctx0" brushRef="#br4" timeOffset="277767.72">10327 10405 956 0,'0'0'291'0,"0"0"-152"0,0 0-45 15,-28 48-17-15,28-48-23 0,-37 58-8 0,12-26-14 16,5 8-2-16,-3 1-14 0,4 3-1 15,-2 0-8-15,1 0 5 0,3-2-8 16,1 0 7-16,0-5-12 0,3 0 3 0,3-2-4 16,4-5 2-16,6-1-11 0,0-29-11 0,11 38-30 15,-11-38-25-15,28 25-76 0,-28-25-32 0,39-4-23 16,-39 4-107-16,32-52-102 0,9 39 75 0,-29-36 342 16</inkml:trace>
  <inkml:trace contextRef="#ctx0" brushRef="#br4" timeOffset="277908.2452">10364 10347 1132 0,'0'0'177'0,"-53"-33"-87"0,53 33-23 16,-35-4-28-16,35 4-18 0,-27 11-16 0,27-11-30 15,0 0 4-15,-32 33-29 0,32-33-13 16,0 30-25-16,20-3-50 0,-20-27-46 16,30 19-141-16,4 9-80 0,-34-28 174 0</inkml:trace>
  <inkml:trace contextRef="#ctx0" brushRef="#br4" timeOffset="278283.2794">10747 10588 1055 0,'-25'-3'120'16,"25"3"-40"-16,-33 10-5 0,33-10-6 0,-39 15-10 16,39-15-6-16,-41 17-3 0,41-17 0 0,-43 30-4 15,43-30 1-15,-44 39-9 0,44-39-1 16,-35 42-12-16,22-17-1 0,13-25-10 0,-21 49 0 15,21-49-6-15,-9 48-1 0,9-48-4 0,9 37 0 16,-9-37-2-16,25 23 1 0,-25-23-2 0,48 7 1 16,-15-9-1-16,4-5 1 0,4-7 1 15,2-9-3-15,-3-9 5 0,3-8-2 0,-1-8 6 16,1-7-5-16,-4-4 5 0,0-1-9 0,-7-5 7 16,-2-1-7-16,-4 6-8 0,-4 4 23 0,-8 3-21 15,-5 4 22-15,-6 0-6 0,-1-1-9 0,-2 8 4 16,-2 2-5-16,-3 11 5 0,5 29-1 0,-16-31 3 15,16 31 0-15,0 0-1 0,-39 16-2 16,20 10-5-16,-4 13 3 0,-2 14-6 16,-4 5 8-16,1 5 8 0,2 4-21 0,2-2 12 15,5-3-27-15,8-1-2 0,1-8-3 0,10 2-12 16,3-11-2-16,11 3-27 0,-3-20-19 0,21 13-46 16,-32-40-55-16,60 39-97 0,-21-23-215 0,-5-20 52 15,22 19 386-15</inkml:trace>
  <inkml:trace contextRef="#ctx0" brushRef="#br4" timeOffset="278632.8867">11239 10610 1106 0,'0'0'350'0,"-28"19"-268"0,28-19-33 15,-21 33-4-15,21-33-14 0,-2 32-6 16,2-32-4-16,0 0 1 0,32 25 1 0,-6-22 2 15,3-6-4-15,8-8-4 0,-2-6-4 0,6-3-8 16,-2-4-1-16,0 1-5 0,-4 0 3 0,-4-4-3 16,-8 1 4-16,-6 1-2 0,-4-3 2 0,-4 5 0 15,-9 23 7-15,1-46-3 0,-1 46 3 0,-19-37-5 16,19 37-1-16,-37-35-4 0,12 25 2 16,-2-1 0-16,-3 8 1 0,-2 3 5 15,0 3 3-15,2 8 5 0,-3 4-1 0,1 7 3 16,0 4-8-16,2 7 0 0,1 4-8 0,5 6 3 15,2 4-7-15,8 4 7 0,0 0-7 0,7-1 6 16,7-4-7-16,5-9 3 0,11-4-11 0,6-8-3 16,13-8-14-16,6-8-6 0,15-4-15 0,5-22-30 15,27 13-67 1,-17-45-171-16,37 14-264 0,5-8 31 16,1-18 371-16</inkml:trace>
  <inkml:trace contextRef="#ctx0" brushRef="#br4" timeOffset="279404.221">12778 10291 1092 0,'0'0'95'15,"-24"-20"-47"-15,24 20 17 0,-32-3-26 16,32 3 13-16,-45 3-9 0,45-3-6 0,-54 16 21 16,27 2-33-16,-8-4 38 0,8 11-34 15,-8 1 10-15,8 9 0 0,-5-1-13 0,7 6 1 16,-1 1-10-16,6-1 4 0,1-1-6 0,6-2 4 15,3-5-9-15,4-6 2 0,6-26-9 0,0 32 2 16,0-32-5-16,0 0 2 0,41 23 0 0,-14-23 2 16,6-13 0-16,6-8-1 0,7-12 1 0,4-9-5 15,7-10 3-15,3-2-6 0,-2-3 7 16,-1-4-8-16,-7 10-6 0,-6 0 24 0,-5 1-25 0,-5 6 25 16,-8 0-9-16,-3 4-6 0,-7 5 5 0,-5 5-5 15,-8 3 5-15,-3 27-2 0,-3-31 2 0,3 31-2 16,0 0-1-16,-32-22-1 0,32 22 0 0,-34 13 0 15,34-13-2-15,-39 47 5 0,16-10-5 0,-2 7 5 16,-1 6-6-16,1-3-9 0,0 2 24 0,4 1-29 16,7-4 17-16,3-1-19 0,9 1-22 15,1-12-14-15,15 8-28 0,-14-42-15 16,35 58-35-16,-35-58-27 0,55 41-51 0,-55-41-59 16,46 0-168-16,4 19 81 0,-25-38 358 0</inkml:trace>
  <inkml:trace contextRef="#ctx0" brushRef="#br4" timeOffset="280226.1108">13260 10252 1481 0,'-51'-5'85'0,"51"5"-26"0,-46-2-4 16,46 2-12-16,-41 9-15 0,41-9-12 0,-41 21-7 16,41-21-15-16,-42 33 35 0,24-8-30 0,18-25 30 15,-34 53-15-15,22-23-7 0,3 5 3 0,4-5-5 16,3 2 4-16,2-6-6 0,5-1 2 15,-5-25-5-15,22 35 2 0,-22-35-2 0,37 19 2 16,-37-19-1-16,48 4 0 0,-20-9 1 0,0-4-1 16,4-7 1-16,0-9-2 0,0-3 2 15,0-5-4-15,0-6 4 16,0-2-7-16,-2 1 4 0,-4 1 7 0,-1 0-27 0,-5 2 29 16,-3 0-25-16,-1 2 13 0,-7 5 6 0,-2 2-5 15,-7 28 6-15,2-40-5 0,-2 40 5 16,-12-25-2-16,12 25 0 0,0 0 0 0,-36-14-1 15,36 14 2-15,-28 7 0 0,28-7 2 0,-32 21-1 16,32-21 2-16,-30 30-2 0,30-30 3 0,-23 32-5 16,23-32 2-16,-11 30-5 0,11-30 2 0,5 24-1 15,-5-24 1-15,0 0 0 0,34 27 2 0,-34-27 0 16,39 3 0-16,-14-6 3 0,1-3 3 0,5-4 3 16,0-1 0-16,1-3 0 0,0 2-6 0,-2-2 0 15,-1 3-3-15,-29 11 1 0,44-17-3 0,-44 17 3 16,25-7-2-16,-25 7 0 0,0 0 1 0,0 0 1 31,0 0 0-31,0 0 0 0,0 0 0 0,0 0 0 16,0 0-2-16,0 0 0 0,-6 33-2 0,6-33-1 15,-16 46 3-15,6-20-4 0,-1 2-7 0,-1-1 24 16,-1 3-26-16,1-4 26 0,3 4-12 0,2-3-4 16,7-27 4-16,-5 38-4 0,5-38 2 0,0 0-1 15,10 32 0-15,-10-32 0 0,0 0 1 0,34 3 0 0,-34-3 1 16,37-22 1-16,-37 22-2 0,50-51 3 0,-20 17-6 15,-2-1-9-15,2 1 23 0,-1 1-23 0,-1-1 24 16,-1 3-9-16,-6 3-4 0,-21 28 3 0,30-43-4 16,-30 43 3-16,19-24-1 0,-19 24 2 0,0 0 0 15,0 0 0-15,0 0-1 0,0 0-2 16,0 0 0-16,0 0-2 0,-19 40 3 0,19-40-2 16,-23 44 4-1,14-19-4-15,9-25 3 0,-12 46-3 0,12-46-10 16,-4 37 10-16,4-37-9 0,5 26 24 0,-5-26-12 15,13 25 13-15,-13-25-14 0,0 0 1 0,33 24 0 16,-33-24-1-16,32 2 1 0,-32-2 0 0,43-14-1 16,-43 14 2-16,48-30-3 0,-24 9-12 0,-24 21 23 15,47-48-24-15,-32 24 20 0,0-3-16 16,-7 1-6-16,-8 26-7 0,11-48-4 0,-11 48 1 16,-2-44-3-16,2 44 1 0,-12-38-4 0,12 38-3 15,-20-29-6-15,20 29 0 0,0 0 0 0,-30-24 5 16,30 24 5-16,0 0-1 0,-26-20-5 15,26 20-14-15,0 0-19 0,0 0-16 0,0 0-10 16,0 0-14-16,0 0-31 0,32-19-75 0,-8 26-182 16,-24-7 71-16,34-4 327 0</inkml:trace>
  <inkml:trace contextRef="#ctx0" brushRef="#br4" timeOffset="280538.7859">14310 10064 1228 0,'-28'3'84'0,"28"-3"-43"16,0 0-1-16,-12 28 8 0,12-28 2 0,0 0 5 16,-16 32-4-16,16-32-7 0,-7 30-8 0,7-30-4 15,-6 32-7-15,6-32 2 0,-5 31-6 0,5-31-1 16,-4 27-2-16,4-27 1 0,0 0-5 0,-1 24-1 16,1-24-6-16,0 0-1 0,0 0 1 15,0 0-1-15,28 4 5 0,-28-4 0 0,30-28 3 16,-7 1-5-16,5-8 2 0,4-4-10 0,2 1 5 15,-4-1-3-15,0 5 6 0,-1 4-2 0,-6 4 6 16,1 7-4-16,-24 19 0 0,30-27-5 16,-30 27 0-16,0 0-2 0,0 0 1 0,0 0 2 15,0 0-3-15,9 25 1 0,-14 0-3 16,-4 8 1-16,-3 8-5 0,-2-3 1 0,-1 3-12 16,0-4-5-16,7-4-20 0,0-6-13 0,11 4-26 15,-3-31-51-15,14 48-82 0,-14-48-201 0,0 0-144 16,7 35 60-16,-7-35 492 0</inkml:trace>
  <inkml:trace contextRef="#ctx0" brushRef="#br4" timeOffset="281257.7664">7111 12815 1311 0,'-42'-11'168'0,"42"11"-61"0,0 0-28 16,0 0-23-16,0 0-17 0,0 0-14 0,0 0-6 15,0 0-5-15,0 0-1 0,0 0-3 0,40 16-5 16,-15-14-3-16,2-2-2 0,8 0-3 0,-1 0-10 16,3-2-10-16,9 4-20 0,-7-11-27 15,19 16-37-15,-19-25-48 0,30 29-83 0,-24-25-140 16,11 0-104-16,15 15 147 0,-23-27 335 0</inkml:trace>
  <inkml:trace contextRef="#ctx0" brushRef="#br4" timeOffset="281742.1786">8379 12646 1094 0,'-9'-32'189'0,"9"32"-104"0,0 0-39 0,0 0-17 16,0 0-10-16,0 0-7 0,-9 24-8 0,9-24 1 16,-8 43 2-16,4-4 12 0,-5-3 2 0,7 10 12 15,-6-3-8-15,6 4 6 0,-7-3-7 16,5 0 5-16,-3-3 11 0,6 1-33 0,-3-5 27 15,4-2-28-15,0-5 8 0,0-3 7 0,0-27-10 16,0 29-3-16,0-29-4 0,0 0-2 0,0 0 0 16,0 0 2-16,0 0 4 0,0 0 6 0,0 0 4 15,32-40-1-15,-23 6 0 0,5-4-5 16,-4-8-12-16,3 0 20 0,-1-3-20 0,-1 0 18 16,-2 1-7-16,-2 2-5 0,-4 6 4 15,3 1-7-15,-5 4 3 0,1 5-5 0,-2 5 0 16,0 25-2-16,6-33 1 0,-6 33-3 0,0 0 0 15,0 0-3-15,0 0-7 0,0 0-4 0,28 1-10 16,-28-1-6-16,32 20-9 0,-32-20-13 0,46 21-24 16,-46-21-16-16,60 23-22 0,-60-23-27 0,69 17-28 15,-69-17-45-15,73 2-123 0,-27 11-81 16,-18-24 220-16</inkml:trace>
  <inkml:trace contextRef="#ctx0" brushRef="#br4" timeOffset="282086.1983">8935 12855 1147 0,'-5'30'127'15,"5"-30"-86"-15,0 0 1 0,0 0-2 0,-7 30 3 16,7-30-5-16,0 0-1 0,25 14 4 0,-25-14-4 16,39 2 3-16,-9 0-2 0,-4-11-3 0,10 4-5 15,-1-10-9-15,4 8-4 0,-4-8-1 0,4 2-5 16,-8-4 2-16,-3-3-9 0,-3 1 0 0,-25 19-4 15,35-37 7-15,-35 37 0 0,18-32 4 16,-18 32 0-16,2-28 1 0,-2 28-3 0,-13-25-2 16,13 25-2-16,-28-23-3 0,28 23-2 0,-43-15 0 15,43 15-1-15,-49-4 0 0,20 9 1 16,-2 2-1-16,-1 6 1 0,0 3-2 0,-2 5 2 16,2 5-3-16,-1 4 4 0,3 5-6 0,-1 4 5 15,5 2-4-15,5-3 4 0,6-2-4 0,5-3 6 16,10-3-8-16,5-4-12 0,-5-26 22 15,28 43-36-15,-1-24 19 0,1-12-35 0,15 11-31 16,-10-25-37-16,29 24-73 0,-30-38-99 0,16 12-245 16,12 6 71-16,-14-25 368 0</inkml:trace>
  <inkml:trace contextRef="#ctx0" brushRef="#br4" timeOffset="282476.7757">9727 12746 1409 0,'0'0'166'0,"-37"-16"-94"15,37 16-9-15,-53-14-9 0,26 14-14 0,-3-2-14 16,3 8-6-16,-1-1-6 0,0 5 0 0,1 1-4 16,27-11 1-16,-46 39-4 0,25-15 0 0,3 6-4 15,4 2 4-15,0 1-4 0,7 1 5 0,3-2-4 16,4-2 2-16,0-30-5 0,14 45-12 16,-14-45 24-16,30 32-27 0,-30-32 26 0,46 16-13 15,-19-11 2-15,0-7 0 0,6-3 0 0,-3-4 1 16,0-1-13-16,2-6 26 0,-2 0-25 15,1-5 23-15,-3-6-11 0,-2-1-3 0,1-2 5 16,0-3-6-16,-6 6 5 0,-3-2-5 0,-3 2 4 16,-15 27 3-16,20-40-4 0,-20 40 4 0,0 0-3 15,7-29 3-15,-7 29 5 0,0 0-2 16,0 0 0-16,0 0-7 0,0 0-1 0,0 0-6 16,-25 46 3-16,16-16 3 0,-3 9-4 0,0 1 6 15,1 6-9-15,2-5-14 0,2-1 19 0,2-3-28 16,6-3 15-16,-1-34-17 0,13 44-6 0,-13-44-5 15,26 14-4-15,-26-14-5 0,48-20 1 0,-23-13-2 16,19 3-62-16,-14-30-32 0,31 14-151 0,-6-14-216 16,-13-19 65-16,20 23 368 0</inkml:trace>
  <inkml:trace contextRef="#ctx0" brushRef="#br4" timeOffset="282617.3893">10478 12017 1220 0,'-43'-25'215'0,"36"55"-69"16,-25-9-48-16,11 25-41 0,-11 3 4 0,4 15-42 15,-6 3 19-15,4 7-8 0,0 3-15 16,3 8 9-16,4-3-19 0,4-4 8 0,7-4-15 16,4-11 2-16,8-3-45 0,2-14-14 0,12 12-37 15,-14-58-120-15,34 53-284 0,-18-23-62 0,-16-30 102 16</inkml:trace>
  <inkml:trace contextRef="#ctx0" brushRef="#br4" timeOffset="283347.8095">7471 13318 793 0,'-34'-7'196'15,"9"18"-122"-15,-10-6-11 0,3 13-9 0,-12-4 8 16,8 16 6-16,-15-7-2 0,8 17 4 0,-15-8-9 16,8 15-6-16,-8-6-8 0,8 14 5 0,-5-1-17 15,9 8-1-15,0 1-17 0,9 6-16 0,0-2 21 16,7 1-27-16,8-2 20 0,8 1-8 15,9-8-12-15,5-7 3 0,14-3-20 16,2-12-15-16,19 3-34 0,-6-19-24 0,28 11-47 0,-19-32-49 0,35 18-102 0,-9-15-196 31,-4-22 50-31,27 21 439 0</inkml:trace>
  <inkml:trace contextRef="#ctx0" brushRef="#br4" timeOffset="283696.2587">7701 14010 688 0,'0'0'16'0,"-2"-24"-3"0,2 24 12 16,4-35 16-16,-4 35 17 0,7-34-1 0,-7 34 15 15,7-35-6-15,-7 35 13 0,0-34-2 16,0 34-1-16,-6-26-4 0,6 26-3 0,0 0-6 0,0 0-10 15,-30-28-7-15,30 28-11 0,-24 3-8 0,24-3-8 0,-32 18-7 0,32-18-1 16,-39 37-5-16,19-14 1 0,-3 9-1 0,2-2-14 16,-4 3 30-16,2 7-28 0,-2 3 25 15,2 3-7-15,2 5-10 0,0-2 8 0,1-2-4 16,3-2 4 0,1-10-8-16,7 0 4 0,9-35-10 0,-4 40 3 15,4-40-3-15,0 0 2 0,43 22-4 16,-17-26-4-16,13-3-10 0,2-11-17 0,16 4-20 15,-2-19-27-15,21 15-50 0,-23-31-102 0,16 15-290 0,4 10 34 16,-17-13 337-16</inkml:trace>
  <inkml:trace contextRef="#ctx0" brushRef="#br4" timeOffset="284556.0911">8404 13926 845 0,'0'0'91'16,"-27"-21"-17"-16,27 21 22 0,0 0-22 0,-28-4 10 16,28 4-17-16,-37 0-13 0,37 0-9 0,-41 13-4 15,13-5-5-15,28-8 1 0,-52 32 19 0,28-2-33 16,-8-5 32-16,5 12-32 0,-5-2 3 0,6 7 5 16,-3 0-13-16,6 1-1 0,2-5-2 15,3-1-1-15,4-5-8 0,5-5 5 0,9-27-11 16,-5 33 1-16,5-33-3 0,0 0 1 0,32 11-1 15,-32-11 3-15,44-18 1 0,-14-3-1 0,6-6 5 16,6-6-7-16,1-8 6 0,3-1-7 0,-2-2 5 0,-1-3-5 16,-3 6 4-16,-6 2-3 0,-4 6-12 0,-5 6 27 15,-25 27-28-15,33-35 26 0,-33 35-11 0,0 0-1 16,0 0 8-16,0 0 2 16,6-24 0-16,-6 24-2 0,0 0-6 0,-30 10-4 15,30-10 0-15,-29 30-12 0,29-30 27 0,-32 49-24 16,17-19 25-1,0 4-11-15,5-2-5 0,1 3 4 0,4-2-5 16,3-5 5-16,2-28-4 0,10 41-1 0,-10-41-4 16,29 18-1-16,-29-18 0 0,39 10 1 0,-14-13 2 15,-1-1 3-15,5-3-1 0,-1-5 0 16,2-8 3-16,0-1-5 0,-1-3 7 0,-3-3-4 16,-1 1 6-16,-2-1-3 0,-4 3 2 0,-19 24 0 15,32-43 4-15,-32 43 2 0,20-33 1 0,-20 33-1 16,0 0-17-16,0 0 15 0,0 0-8 0,0 0 18 0,0 0-1 15,0 0 0-15,0 0 3 0,0 0-18 0,0 0 11 0,0 0-16 16,-13 47 2-16,5-17 2 0,-1 2 1 16,0-4 3-16,0 0-5 0,0-5 2 0,9-23-1 15,-9 37 0-15,9-37 0 0,0 0 0 0,0 0-4 16,0 0 3-16,0 0 0 0,0 0 1 0,25 14 3 16,-25-14 2-16,30-28 1 0,-10 2-2 0,4-9 1 15,3-6-6-15,1 1 3 0,4-6-3 0,0 3-10 16,2 5 26-16,-2 1-21 0,0 5 21 0,-8 6-5 31,-24 26-11-31,39-34 3 0,-39 34-2 0,0 0 1 0,0 0 0 0,0 0 3 0,0 0 2 16,0 0-2-16,22 46 3 0,-24-20-5 0,-2 4-10 15,-3 4 20-15,0-3-22 0,0 1 21 0,-2 0-10 16,6-4-9-16,3-28-8 0,0 41-18 0,0-41-20 31,14 35-23-31,-14-35-32 0,32 33-56 0,-32-33-101 16,30-1-300-16,-4 6 53 0,-26-5 292 15</inkml:trace>
  <inkml:trace contextRef="#ctx0" brushRef="#br4" timeOffset="285135.1717">9688 13463 1408 0,'0'0'64'0,"-25"-11"-41"0,25 11-4 0,0 0 3 15,0 0 1-15,0 0-5 0,0 0-1 0,-7 25-3 16,7-25 1-16,-3 33 1 0,6-1 10 0,-5-6 3 16,8 11 5-16,-5-1-7 0,5 4 1 0,-3 1-13 15,3 1 5-15,-1 0-7 0,-2 2 3 16,1-3-5-16,-1-3-15 0,1-6 25 0,-4 3-24 16,-2-5 25-16,0-1-10 0,-1-3-5 0,3-26-1 15,-4 39-2-15,4-39-1 0,0 0-2 16,0 0-2-16,0 0-2 0,0 0 1 0,0 0 0 15,0 0 2-15,0 0 0 0,0 0-1 0,29-14 1 16,-29 14-2-16,28-34 3 0,-28 34-5 16,37-46 5-16,-37 46-5 0,39-44-11 0,-39 44 31 15,39-38-34-15,-39 38 34 0,41-30-13 0,-41 30-5 16,35-23 6-16,-35 23-4 0,30-13 0 0,-30 13-2 16,27-5 2-16,-27 5-2 0,0 0 0 0,25 5 1 15,-25-5-2-15,0 0 3 0,9 27-2 0,-9-27 1 16,-7 35-1-16,7-35-14 0,-18 41 28 0,18-41-27 15,-32 45 29-15,13-18-14 0,-3-3-6 16,1 1 8-16,21-25-11 0,-41 41 1 16,41-41-6-16,-40 35-10 0,40-35-4 0,-39 24-9 15,39-24-17-15,-31 11-14 0,31-11-27 0,0 0-50 16,0 0-99-16,0 0-260 0,0 0 12 0,0 0 325 16</inkml:trace>
  <inkml:trace contextRef="#ctx0" brushRef="#br4" timeOffset="285494.6106">10157 13993 1171 0,'0'0'97'0,"0"0"-53"16,0 0 21-16,0 0-16 0,0 0 9 15,14 28-3-15,-14-28-7 0,0 0-4 0,34-5 2 16,-9 5-3-16,-25 0-4 0,57-23-7 0,-26 7-27 15,7-3 23-15,-3-4-35 0,0-2 24 0,-1-7-13 16,-4 4-5-16,-3 2 3 0,-4-1-2 0,-7 3 3 16,-16 24-4-16,16-39 6 0,-16 39 1 0,-4-30 4 15,4 30-2-15,-19-25 0 0,19 25-5 0,-32-17 0 16,32 17-1-16,-44-7 1 0,17 10 2 16,-1 4 4-16,-3 6 4 0,1 1 4 0,0 7 4 15,2 3-3-15,3 5 2 0,2 4-6 16,2 6 1-16,3 1-9 0,6 4-11 0,1 0 17 15,8-1-22-15,3-5 21 0,3-2-10 0,6-6-3 16,3-2 0-16,-12-28-11 0,43 33-9 0,-11-26-15 16,-2-7-19-16,12 0-15 0,-1-14-17 0,19 11-45 15,-19-38-116-15,19 17-321 0,4-6 39 16,-4-16 270-16</inkml:trace>
  <inkml:trace contextRef="#ctx0" brushRef="#br4" timeOffset="286244.6862">6748 14824 882 0,'-7'-32'315'15,"7"32"-208"-15,-25-5-33 0,25 5-10 0,-30 5-9 16,30-5-8-16,-32 15-12 0,32-15-5 16,-39 22-6-16,39-22 1 0,-39 30 18 0,39-30-37 15,-37 37 32-15,37-37-35 0,-32 36 9 0,32-36 1 16,-25 38-3-16,25-38 1 0,-14 34-4 0,14-34 4 15,-7 32-8-15,7-32 1 0,5 26-3 0,-5-26-1 16,0 0 0-16,27 28 3 0,-27-28-1 0,37 12-2 16,-37-12 1-16,51 6 0 0,-22-8-1 15,1-2 1-15,2 1-1 0,-4-2-4 16,0-2 3-16,-28 7 1 0,45 0 1 0,-45 0 1 16,25 7-1-16,-25-7 1 0,0 0 2 0,0 0 1 15,14 30 0-15,-14-30 2 0,-11 35-6 0,11-35 3 16,-28 49-6-16,5-19 4 0,-4 0-4 0,-1 3 3 15,1-1-1-15,-1-4 2 0,3-3-4 0,25-25 3 16,-37 30-10-16,37-30-7 0,0 0-32 16,0 0-33-16,0 0-35 0,-14-34-63 0,44 29-97 15,-16-23-249-15,6-18 35 0,19 22 376 0</inkml:trace>
  <inkml:trace contextRef="#ctx0" brushRef="#br4" timeOffset="286635.3568">7139 14697 1163 0,'0'0'319'0,"0"0"-254"0,0 0-24 0,0 0 0 0,0 0 4 15,0 0-3-15,0 0-6 0,0 0-8 0,0 0-9 16,0 0-7-16,0 0-4 0,0 0-4 0,0 0 1 16,-12 25 4-16,12-25-2 0,7 51 4 0,-5-16-3 15,0 6-6-15,-4 3 25 0,0 5-27 16,-1 0 24-16,-3 4-9 0,-1-2-7 15,0-1 11-15,-2-6-8 0,2-6 3 0,-2-1-6 16,4 0 3-16,0-8-5 0,5-29-3 0,-4 37-4 16,4-37 1-16,0 0-2 0,0 0 0 0,0 0 2 15,28-4 0-15,-28 4 1 0,34-49-2 0,-13 15 3 16,8-8-8-16,-3 3 8 0,1-5-1 0,-1 4 1 16,-1 1-1-16,-2 6 2 0,-3 1-7 15,-20 32 5-15,32-41-5 0,-32 41 1 0,0 0 5 16,0 0-3-16,0 0 3 0,0 0-4 0,0 0-6 15,0 0-2-15,0 0-3 0,17 44-2 0,-22-10 1 16,0 5-6-16,-4-2 0 0,3 1-13 0,-1-8-5 16,7 5-22-16,0-35-15 0,11 57-26 15,-11-57-22-15,25 40-38 0,-25-40-30 0,39 14-48 16,-39-14-116-16,40-14-43 0,7 20 271 16</inkml:trace>
  <inkml:trace contextRef="#ctx0" brushRef="#br4" timeOffset="287260.4568">7729 15020 1205 0,'-32'8'132'0,"2"-8"-41"15,30 0-10-15,-44 25-15 0,44-25-2 0,-43 34-15 16,43-34-3-16,-40 42-12 0,40-42-3 0,-30 42-11 16,30-42-2-16,-15 39-8 0,15-39 0 15,0 37-6-15,0-37 3 0,15 35-3 0,-15-35 3 16,30 28-3-16,-30-28 1 0,44 23-3 0,-16-16 1 15,4-3-2-15,0-4-1 0,0-4 1 0,-4-8-5 16,-1 1 2-16,-1-5-1 0,-26 16 0 16,43-28-3-16,-43 28 2 0,34-31-4 0,-34 31 3 15,23-41-2-15,-23 41 6 0,15-46-5 0,-15 46 7 16,8-46-1-16,-8 20 1 0,-2-2-2 0,0 0 3 16,0 1-5-16,0-1 5 0,1 3-3 0,1 1-18 15,0 24 32-15,-2-44-30 0,2 44 28 0,2-37-8 16,-2 37-4-16,3-27 3 0,-3 27 1 0,0 0-2 15,0 0 4-15,0 0 0 16,0 0-2-16,0 0 5 0,0 0-2 0,0 0 6 16,29-7 1-16,-29 7-2 0,0 0 1 0,30 23-5 15,-30-23 0-15,23 25-2 0,-23-25-11 0,23 30 25 16,-23-30-28-16,17 32 26 0,-17-32-15 0,16 35-2 16,-16-35 3-16,13 40-2 0,-8-15 1 0,-3 1-3 15,-2 2 5-15,-5 2-5 0,-1 2 2 16,-1-4-2-16,-2 4 1 0,9-32 2 0,-12 44 5 15,12-44-4-15,0 0 0 0,-7 28-4 0,7-28-1 16,0 0 0-16,0 0 0 0,0 0 2 0,0 0-2 16,18-35 4-16,-18 35-2 0,26-49 1 15,-8 15-3-15,-2-1 4 0,3-2-3 0,1 2 3 16,-3-2-2-16,1 5 2 0,-2-1-5 0,-2 8-11 16,-14 25 12-16,27-42-10 0,-27 42 27 15,21-25-10-15,-21 25 10 0,0 0-13 0,0 0-1 16,0 0 2-16,0 0 0 0,0 0-2 0,0 0-9 15,25 37 23-15,-25-37-24 0,7 48 23 0,-5-20-14 16,1 0-7-16,-1-2-2 0,3 3-9 0,1-5-5 16,4 4-10-16,-10-28-6 0,22 50-16 0,-22-50-22 15,30 44-32-15,-30-44-42 0,42 31-71 0,-42-31-77 16,27-3-197-16,10 10 57 0,-37-7 411 16</inkml:trace>
  <inkml:trace contextRef="#ctx0" brushRef="#br4" timeOffset="287619.921">8675 14902 1202 0,'-32'30'191'0,"32"-30"-106"16,-32 15-12-16,32-15-12 0,0 0-19 0,0 0-17 16,-23 32-6-16,23-32-6 0,0 0 2 0,18 28 0 15,-18-28 1-15,30 16 0 0,-30-16 2 0,46 5-2 16,-18-8-5-16,1-2-2 0,-1-4-2 15,0-2-1-15,-3 2 4 0,-25 9-1 0,41-17 1 16,-41 17 4-16,26-20 1 0,-26 20 1 16,0 0-1-16,16-35-21 0,-16 35 13 0,0-28-17 15,0 28 24-15,-7-32-8 0,7 32 10 0,-16-28-10 16,16 28 1-16,-28-21-3 0,28 21-2 0,-35-7 0 16,35 7-3-16,-45 5-2 0,45-5 0 0,-49 27-3 15,20-6-8-15,3 7 28 0,-1 6-26 0,2 1 25 16,2 0-12-16,4 0-4 0,3-1 5 0,5-4-5 15,4 0 4-15,6-4-4 0,1-26-4 16,8 35-10-16,-8-35-5 0,30 25-11 0,-30-25-6 16,50 16-26-16,-50-16-37 0,67-2-36 0,-42-19-50 15,37 28-104-15,-9-14-206 0,-7-16 33 16,20 19 372-16</inkml:trace>
  <inkml:trace contextRef="#ctx0" brushRef="#br4" timeOffset="288703.7575">10032 14770 851 0,'0'0'181'16,"-31"-6"-63"-16,31 6-13 0,-33-1-12 0,33 1-12 15,-34 5-17-15,34-5-12 0,-35 12-7 0,35-12-10 16,-34 25-5-16,34-25-3 0,-28 26-7 15,28-26 2-15,-25 35 13 0,25-35-38 0,-20 39 32 16,20-39-33-16,-10 44 10 0,8-19 5 0,2-25-8 16,0 46 3-16,0-46-3 0,11 44 3 0,-11-44-3 15,16 33 0-15,-16-33-2 0,24 23 0 0,-24-23-2 16,32 9 6-16,-32-9-1 0,36-7 1 0,-36 7 0 16,39-18-4-16,-39 18 0 0,33-30-1 0,-33 30 4 15,29-40-6-15,-29 40 3 0,26-51-4 16,-15 21 4-16,1 0-4 0,-1-4-13 0,1 4 28 15,-1-1-29-15,-2 1 29 0,-2 3-11 16,-7 27-4-16,9-42 5 0,-9 42-2 0,0 0 1 16,3-30-1-16,-3 30 2 0,0 0 2 0,0 0-2 15,0 0 1-15,0 0 0 0,0 0-4 0,0 0 2 16,0 0 0 0,0 0-1-16,0 0 3 0,23 30-2 0,-23-30 2 0,0 0-1 0,29 12 1 15,-29-12 0-15,30 0-1 0,-30 0 3 0,42-10 0 16,-15-1 0-16,1 2-1 0,0-3 0 0,1 3-5 15,-3 1 2-15,-26 8-1 0,39-9 1 0,-39 9-1 16,0 0 1-16,30 1 1 0,-30-1 2 0,0 0-2 31,11 27 0-31,-11-27 2 0,-4 46-6 0,1-18 8 16,-8 5-8-16,1 4-5 0,-4 2 27 0,-1 0-23 16,1-4 29-16,2-3-12 0,1-8-5 0,11-24 2 15,-10 37-6-15,10-37-2 0,0 0-3 16,0 0 0-16,0 0 0 0,0 0 3 0,28-8 2 15,-28 8-4-15,35-44 4 0,-13 12-5 0,-1-9-13 0,2 1 23 16,0-2-24-16,2 3 22 0,-4 4-3 0,-2 3-4 16,-1 5 4-16,-18 27-2 0,25-28-4 15,-25 28 0-15,0 0 1 0,0 0-2 0,0 0 4 0,0 0-1 16,0 0-1-16,11 43 3 0,-13-15-6 0,-4 5 2 16,1 8-8-16,-2-3-11 0,2 1 15 15,-2-5-30-15,7-1 14 0,0-33-26 0,10 46-29 16,-10-46-26-16,27 21-29 0,-27-21-39 0,44-11-52 0,-30-17-75 0,11-5-178 15,14 8 84-15,-20-33 391 0</inkml:trace>
  <inkml:trace contextRef="#ctx0" brushRef="#br4" timeOffset="288914.6941">10968 14174 1234 0,'-26'-7'149'15,"26"7"-66"-15,-25 28-28 0,14 1-6 0,-5-3-10 16,6 18 3-16,-6-2-13 0,5 15 0 15,-3-1-18-15,5 4 2 0,2 0-14 0,2 0 7 16,-2-2-14-16,0-2 9 0,1-3-10 0,3-4-7 16,6-5 19-16,-3-10-73 0,16 1 37 15,-16-35-24-15,25 46-16 0,-25-46 15 0,25 21-42 16,-25-21-4 0,0 0-3-16,0 0-5 0,32-11-39 0,-32 11-76 15,0-45-153-15,0 45 144 0,16-57 236 0</inkml:trace>
  <inkml:trace contextRef="#ctx0" brushRef="#br4" timeOffset="289269.5661">10827 14484 652 0,'0'0'229'0,"-32"-21"-26"0,32 21-28 15,0 0-54-15,0 0-29 0,-34 30-36 0,34-30-8 16,-2 25-12-16,2-25-4 0,11 26-9 0,-11-26 5 16,27 20-5-16,-27-20 3 0,46 15 1 15,-20-11-5-15,-1-6 3 0,5 2-5 16,-2-3-1-16,3 1-3 0,-3-2-3 0,-2 1-3 15,-1-2 0-15,-25 5-2 0,39-8-2 0,-39 8-2 16,27-3 0-16,-27 3 0 0,0 0 3 0,0 0 1 16,0 0 0-16,0 0 0 0,0 0-2 0,10 35-1 0,-10-35-3 15,-10 30 0-15,10-30-1 0,-18 42 0 16,9-17-2-16,-1-2 1 0,1 3-3 0,2 1 5 16,7-27-4-16,-7 46 3 0,7-46-1 0,0 42-12 15,0-42 10-15,10 33-8 0,-10-33 24 16,0 0-17-16,27 27 13 0,-27-27-18 0,30-4 3 15,-30 4 3-15,34-21-14 0,-34 21 28 0,33-44-25 16,-15 18 28-16,-4-8-9 0,-3 6-4 0,-4-2 3 16,-5 2-7-16,-6 0 7 0,-3 1-5 15,7 27 3-15,-23-40-1 16,23 40-5-16,-32-35-11 0,32 35-15 0,-34-30-28 16,34 30-45-16,-28-30-57 0,28 30-144 0,0 0-271 15,0 0 50-15,0 0 312 0</inkml:trace>
  <inkml:trace contextRef="#ctx0" brushRef="#br4" timeOffset="290269.4714">12633 14636 696 0,'4'-37'166'0,"-4"37"-36"16,0 0-15-16,0 0-6 0,0 0-11 0,0 0-10 15,0 0-9-15,0 0-14 0,0 0-12 0,0 0-13 16,0 0-12-16,0 0-6 0,-30-2-9 16,30 2 4-16,-7 28-2 0,5 0 4 15,-2-1-1-15,6 8 3 0,-4 2-6 0,6 2 3 16,-2 3 8-16,-1 2-28 0,-1-3 23 0,2-3-28 16,-2-4 10-16,0-3 2 0,0-4-4 0,0-3 5 15,0-24-2-15,2 30 2 0,-2-30-1 0,0 0-1 16,0 0-2-16,0 0-1 0,0 0 0 0,0 0 1 15,0 0 0-15,0 0 2 0,5-30 1 0,-3 6-2 16,3-4 0-16,-1-8-7 0,-1-1 7 16,1-1 7-16,-1-3-22 0,1 1 26 0,1-1-25 15,-1 1 10-15,-2-3 6 0,1 5-3 0,-1-3 5 16,5 2-10-16,-3 2 8 0,3 2-10 0,3 2 5 16,-1 6-1-16,-9 27-1 0,25-37 1 15,-25 37 1-15,0 0 0 0,35-30 2 0,-35 30-5 16,23-5 3-16,-23 5-1 0,27 5 0 0,-27-5 1 15,28 18-1-15,-28-18 0 0,27 32-2 16,-27-32 5-16,26 37-4 0,-26-37 4 0,27 45-3 16,-27-45 0-16,19 45-4 0,-19-45 2 0,13 44-4 15,-13-44 8-15,3 42-4 0,-3-42 5 0,-8 39-4 16,8-39 4-16,-22 38-3 0,22-38 2 0,-30 37-1 16,30-37-1-16,-37 32-1 0,37-32 2 0,-43 25-3 15,43-25 4-15,-39 24-1 0,39-24-14 16,-40 23 30-16,40-23-28 0,-39 25 31 15,39-25-13-15,-34 26-5 0,34-26 3 0,-26 43-7 16,17-15 4-16,-2 9-3 0,2 7 4 0,-1 5-4 16,1 6 5-16,-4 1-6 0,3 6 8 0,-3-4-9 15,3-4 6-15,4-8-15 0,1-11-2 0,7-6-22 16,-2-29-20-16,18 30-29 0,-18-30-29 0,42 3-69 16,-31-33-132-16,19 7-193 0,12-1 16 15,-15-31 402-15</inkml:trace>
  <inkml:trace contextRef="#ctx0" brushRef="#br4" timeOffset="290738.5022">13577 14440 1061 0,'-9'-28'93'0,"9"28"-26"0,-7-48 17 0,7 48 0 16,-10-38 3-16,10 38-17 0,0 0-9 0,-27-23-10 16,27 23-8-16,-34-4-8 0,34 4-7 15,-39 14-5-15,39-14-5 0,-42 34 2 0,42-34-6 16,-43 47 4-16,19-18-3 0,2 2 4 0,1-1-2 16,3 7 3-16,1-2-5 0,3 2 4 15,1-1-8-15,4-5 2 0,2-2-9 0,4-7 0 16,3-22-3-16,7 37 1 0,-7-37-2 0,0 0 0 15,37 29-1-15,-37-29 1 0,39 0 2 0,-14-4-4 16,1-5 3-16,4-5-3 0,0-3 3 16,-1-5-2-16,1 3 3 0,-4-6-4 0,-1 3 1 15,-3-3 0-15,-22 25 0 0,35-44-7 0,-35 44 8 16,23-35-8-16,-23 35 9 0,11-27 0 0,-11 27 0 16,0 0-2-16,0 0 3 0,-4-26 0 0,4 26 0 15,0 0 0-15,0 0-1 0,0 0-2 0,0 0 1 16,0 0-3-16,0 0-1 0,-18 28 0 15,18-28-12-15,-9 37 3 0,6-9-18 16,-2-3 0-16,3 5-18 0,-3-4-18 0,10 13-32 16,-5-39-22-16,10 56-55 0,-10-56-41 0,20 43-111 15,-20-43-152-15,32 21 134 0,3 0 346 0</inkml:trace>
  <inkml:trace contextRef="#ctx0" brushRef="#br4" timeOffset="291285.4472">13988 14438 1042 0,'-25'-37'114'16,"25"37"-38"-16,0 0 0 0,0 0-6 0,-33-8-13 15,33 8-10-15,0 0-7 0,-27 37 3 0,27-37-2 16,-21 44 5-16,21-44-6 0,-18 56-1 0,11-26-10 16,2 9 0-16,-2-2-10 0,5 5 5 15,-3 0-12-15,3-1 2 0,0-1-2 0,2-1-14 16,0-6 27-16,0-4-29 0,0-29 22 0,0 37-16 15,0-37-3-15,7 28 1 0,-7-28-1 0,0 0-1 16,0 0 1-16,0 0-2 0,0 0 0 0,0 0 0 16,25-7 1-16,-25 7-1 0,16-42-17 0,-6 12 26 15,1-6-28-15,1-2 25 0,3 1-4 0,-3 0-3 16,0-2 6-16,-3 0-3 0,0 2 4 16,2 0-6-16,-4-2 6 0,3 2-5 0,1-5 6 15,3 0-6-15,0 1 5 0,2 1-6 16,2 6 6-16,0 6-6 0,-18 28 4 0,41-37-3 15,-41 37 3-15,37-17-1 0,-37 17 0 0,32-2 1 16,-32 2-1-16,24 14 0 0,-24-14-1 0,23 25 1 16,-23-25-1-16,22 35 2 0,-22-35-4 15,12 40-1-15,-10-15-4 0,-2-25 2 0,-2 51-3 16,-3-23 6-16,-4 2-2 0,0 2 5 0,-5-2-6 16,0 0 5-16,0 1-4 0,-4 1 4 0,-2 3-4 15,-1-1 4-15,-4 5-8 0,0-4 4 0,-3 0-6 16,0-1-8-16,-1-3 33 0,5-3-29 0,24-28 32 15,-45 39-18-15,45-39-1 0,-35 25 3 16,35-25-1-16,-30 14 0 0,30-14 0 16,-25 5-1-16,25-5 0 0,0 0 3 0,-34 5-2 15,34-5-2-15,0 0 2 0,0 0-3 0,-26 16-6 16,26-16-10-16,-9 29-21 0,9-29-11 0,-7 47-22 16,-5-22-12-16,17 19-44 0,-5-44-48 0,-4 70-136 15,8-26-149-15,-17-16 57 0,26 23 405 0</inkml:trace>
  <inkml:trace contextRef="#ctx0" brushRef="#br4" timeOffset="292051.1631">14374 14352 1218 0,'0'0'104'0,"0"0"-37"0,4-39-6 15,-4 39-11-15,0 0-15 0,0 0-12 16,24-17 1-16,-24 17 5 0,0 0 2 0,0 0 3 15,24 30-6-15,-24-30 0 0,17 35-6 0,-17-35-1 16,21 37-7-16,-21-37-1 0,25 32-3 0,-25-32-1 16,27 23-2-16,-27-23-3 0,35 12-3 0,-35-12 0 15,37-4 1-15,-37 4 2 0,36-21 2 16,-36 21-2-16,28-35 1 0,-28 35-4 0,25-46 2 16,-13 16-3-16,-1 6 2 0,-2-5-1 0,-7 3 2 15,-2 26-1-15,-7-42 4 0,7 42 0 0,-22-30 3 16,22 30-2-16,-33-18-1 0,33 18-2 0,-43 2-3 15,18 7 1-15,-5 5 0 0,0 7 3 16,-2 5-2-16,-1 3 7 0,1 6-2 0,0 2 8 16,4 2 0-16,3 1 6 0,5-3-9 15,6-2 0-15,5-7-11 0,9-3 1 0,0-25-4 16,18 41 3-16,-18-41-2 0,42 24 1 0,-11-18-1 16,2-6 0-16,6-6 0 0,5-3-6 0,2-3 2 15,4-5-4-15,-4-1 2 0,2-1 1 0,-4-4 2 16,2 0 1-16,-3 3 4 0,-3-1-3 0,-2 2 1 15,-6 3 1-15,-32 16-1 0,39-16-1 0,-39 16 1 16,0 0-1-16,0 0-1 0,0 0 6 16,0 0-3-16,0 0 1 0,10 27-1 0,-10-27-3 15,-18 54 1-15,6-20-6 0,0 3-2 16,-1 0 6-16,-1 1-7 0,2-4 13 0,3-2-4 16,2-6 3-16,7-26-4 0,-6 39 2 0,6-39-3 15,0 0-1-15,4 30 4 0,-4-30 1 0,0 0-2 16,0 0 4-16,0 0-1 0,0 0 0 15,34-37 6-15,-24 8-5 0,1-2 4 0,1-6-3 16,-3 2 6-16,4 1-1 0,-6 1 7 0,3 3-4 16,-1-4 1-16,0 8-13 0,0-4 0 0,1 0 0 15,3 2 0-15,1-2 0 0,2 7 0 0,-16 23 0 16,37-41 0-16,-37 41 0 0,48-35 0 0,-18 16 0 16,7 1 0-16,0-5-12 0,11 9-37 0,-3-10-28 15,17 15-64-15,-27-34-145 16,23 28-335-16,-4-5 47 0,-8-3 288 0</inkml:trace>
  <inkml:trace contextRef="#ctx0" brushRef="#br4" timeOffset="292763.802">15766 13389 1318 0,'-23'-27'134'0,"23"27"-80"16,0 0-22-16,0 0-5 0,4-24 0 0,-4 24-3 31,0 0-1-31,32-6-1 0,-32 6 1 0,39 15 3 0,-11 0-3 0,9 14 6 0,2 2-8 16,5 10-1-16,-1 3-10 0,1 9 7 31,-3 3-7-31,-2 7 7 0,-7 6-10 0,-4 5 3 15,-3 7 2-15,-9 2-20 0,-9 0 23 0,-7 6-13 16,-13-1 10-16,-4 6 14 0,-12 1-15 0,-4 2 7 16,-10-4-12-16,-1-3 11 0,-2-5 3 0,0-13-16 0,2-12 10 0,5-9-26 15,7-20-1-15,9-9-13 0,23-22-20 0,-25 1-34 0,25-1-58 16,-12-51-141-16,17 14-328 0,-2-19 40 16,1-18 313-16</inkml:trace>
  <inkml:trace contextRef="#ctx0" brushRef="#br4" timeOffset="293712.39">7483 13260 516 0,'12'-24'187'0,"-12"24"-132"15,0 0 0-15,0 0-1 0,7-25 13 0,-7 25 11 16,0 0 13-16,0 0 0 0,0 0-7 0,0 0-21 16,0 0-25-16,0 0-14 0,0 0-7 0,0 0 0 15,-31 3 3-15,31-3 1 0,0 0 3 0,0 0 1 16,-29 4-5-16,29-4-3 0,0 0-3 0,0 0-5 16,-30-2 0-16,30 2-2 0,0 0-1 0,-32 0-1 15,32 0 0-15,-33 5 2 0,33-5 1 0,-45 16 4 16,21-2-3-16,-3 6 5 0,-1 4-6 0,-1 5 6 15,-4 2-3-15,3 6 7 0,-4-1-3 0,2 9 5 16,-2-2-7-16,4 4 5 0,0 2-10 16,2 1 6-1,1 4-10-15,1 1 5 0,1-2-5 0,4-2 9 16,1-5 8-16,2-2-21 0,2-2 19 0,4-3-29 16,-2-1 10-16,5-4 2 0,4-2-2 0,1-4 3 15,4-2-5-15,0-26 2 0,11 39-3 0,-11-39 0 16,26 30-8-16,-26-30-7 0,41 26-16 0,-16-22-18 15,16 13-38-15,-13-22-44 0,30 32-106 16,-27-20-228-16,15 0-56 0,12 19 231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397449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convex and concave mirrors do to parallel light rays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concave and convex mirrors actually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Explain the images in curved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the images in curved mirrors are the way they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Move past reflection to refraction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refraction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lenses are, the two types and types of images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lenses are, what they do and why they do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to get good results in tests.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214200" y="819000"/>
              <a:ext cx="8895600" cy="3553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2680" y="816480"/>
                <a:ext cx="8916480" cy="356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605520" y="109080"/>
              <a:ext cx="9837360" cy="673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608040" y="95400"/>
                <a:ext cx="9842400" cy="67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013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8320" y="341280"/>
              <a:ext cx="8580960" cy="524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3560" y="329760"/>
                <a:ext cx="8606160" cy="526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0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18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478829"/>
              </p:ext>
            </p:extLst>
          </p:nvPr>
        </p:nvGraphicFramePr>
        <p:xfrm>
          <a:off x="533400" y="533400"/>
          <a:ext cx="8094663" cy="35417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600" y="114120"/>
              <a:ext cx="8849520" cy="5483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200" y="100440"/>
                <a:ext cx="8876160" cy="551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57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960" y="108000"/>
              <a:ext cx="8804520" cy="5030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120" y="94320"/>
                <a:ext cx="8822880" cy="506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40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8520" y="301320"/>
              <a:ext cx="7924320" cy="504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000" y="298800"/>
                <a:ext cx="7939800" cy="504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636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-291600"/>
              <a:ext cx="7315560" cy="721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3880" y="-294120"/>
                <a:ext cx="7327440" cy="721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08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404640" y="145080"/>
              <a:ext cx="9028440" cy="592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407160" y="142560"/>
                <a:ext cx="9033480" cy="59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225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738360" y="141840"/>
              <a:ext cx="9928800" cy="587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740880" y="129960"/>
                <a:ext cx="9933840" cy="588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48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3142</TotalTime>
  <Words>151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152</cp:revision>
  <dcterms:created xsi:type="dcterms:W3CDTF">2006-08-16T00:00:00Z</dcterms:created>
  <dcterms:modified xsi:type="dcterms:W3CDTF">2015-05-12T22:47:54Z</dcterms:modified>
</cp:coreProperties>
</file>