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344" r:id="rId5"/>
    <p:sldId id="345" r:id="rId6"/>
    <p:sldId id="346" r:id="rId7"/>
    <p:sldId id="380" r:id="rId8"/>
    <p:sldId id="381" r:id="rId9"/>
    <p:sldId id="38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1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1T21:51:24.04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1194 890 970 0,'-24'-6'85'15,"24"6"-34"-15,0 0-28 0,0 0-19 0,0 0-10 16,0 0 2-16,0 0 5 0,19-6 1 0,-19 6 1 16,35-12-2-16,-10 2 3 0,-1-2-8 0,4-1 5 15,4-4-3-15,-3 0 3 0,2-1-1 0,0 2 5 16,-1 5 0-16,-3 2 4 0,-3 7 32 0,-2-5-35 16,-22 7 31-16,28-2-35 0,-28 2-3 0,0 0 1 15,0 0 2-15,0 0 1 0,0 0 3 16,0 0-3-16,0 0-36 0,-11 26 28 0,-2-8-32 15,-4 4 31-15,-4 4 6 0,-1-1-2 0,0 2 6 16,-2-3-3-16,1 0 4 0,1 0-6 0,3-2 8 16,4-2-4-16,2-3 4 0,13-17-7 0,-14 20 1 15,14-20-5-15,0 0 1 0,0 0 1 0,25 18 2 16,-25-18-5-16,32 6 5 0,-13-5-2 0,3-2 2 16,-2 1 3-16,2 0-2 0,2-1 1 0,0 1 0 15,-1 1 0-15,-1 1 0 0,-3 2 0 0,-19-4-2 16,28 12 0-16,-28-12 2 0,19 17-2 0,-19-17 4 15,10 23 2-15,-10-23-1 0,-2 31-3 0,-4-14 4 16,-5 5 10-16,-1-3-10 0,-4 3 13 16,-1 0-29-16,-5-1 21 0,2-2-14 0,-3 0 16 15,1-1 1-15,2-1-12 0,-1-2 2 0,4-2-10 16,-1-6-16-16,18-7-57 0,-23 6-74 0,23-6-245 16,0 0-42-16,-4-16 252 0</inkml:trace>
  <inkml:trace contextRef="#ctx0" brushRef="#br0" timeOffset="515.6384">1524 527 1186 0,'-33'0'24'16,"0"-2"-2"-16,6-1-3 0,-1 0-3 0,5-1 0 16,0 1 5-16,1 0 2 0,-2-3-6 0,2 6-4 15,-2-1-3-15,3 6 1 0,-3 2 14 0,4 3 4 16,-4 4 4-16,3 2-6 0,-1 4-12 0,4 7-4 16,-2 5-8-16,1 4 17 0,0 10-25 0,-3-2-12 15,-4 8 9-15,3 0-17 0,-4 0 28 16,3 3 19-16,0 3-12 0,2-1 13 0,2 4-2 15,6 0-29-15,3-1 20 0,6 1-25 0,5-2 3 16,7-1 17-16,7-1-17 0,5-4 15 0,7 0-13 16,3-3 12-16,6-5-9 0,5-3 9 0,5-9-8 15,4-7 8-15,4-6-7 0,7-11 4 0,4-10-1 16,2-8-2-16,7-14 5 0,1-11-6 0,5-16 10 16,3-10-11-16,-2-12 15 0,-1-9-19 0,-2-5 21 15,-7-3-2-15,-5-4-18 0,-8 2 9 0,-12 4-20 16,-10 6-2-16,-11 7 22 0,-10 4-10 0,-13 6 25 15,-10-1 7-15,-12-1-7 0,-10 3 12 0,-10-1-25 16,-8 6-4-16,-8 9-1 0,-6 5-4 16,-5 10 2-16,-5 15-3 0,0 13 3 15,-5 16 5-15,-1 20 0 0,1 11 3 0,-4 12-3 16,3 8-10-16,6 2-16 0,-2 5-35 0,19-13-90 16,-7-3-119-16,13 6-268 0,21-12 29 0,-4 3 455 15</inkml:trace>
  <inkml:trace contextRef="#ctx0" brushRef="#br0" timeOffset="1524.4211">3226 727 954 0,'-19'-28'179'0,"19"28"-171"0,-20-16-6 15,20 16-20-15,-18-15 21 0,18 15-4 0,-21-13 4 16,21 13 5-16,-25-6 6 0,25 6 13 0,-32 9 10 16,32-9 12-16,-38 18 6 0,21-6 26 0,-11 5-23 15,4-2 14-15,-9 9-31 0,3 2-36 0,-10 11 29 16,3 5-29-16,-8 5 28 0,1 2 12 0,-3 3-22 16,2 3 10-16,-1 2-20 0,4 0-14 15,6 1 18-15,7-4-24 0,7-4 19 0,9-3-6 16,6-8-10-16,9-3 5 0,5-3-6 0,8-4 4 15,3 0-7-15,6-3 0 0,5-1-13 0,2-5-5 16,5 1-18-16,-2-13-10 0,10 9-21 16,-6-19-15-16,14 11-16 0,-11-21-16 0,17 9-17 15,-15-16-10-15,12 4 4 0,-10-9 11 0,2-4 43 16,-4-1 30-16,0-6 32 0,-7 0 22 16,-2-4 4-16,0 3-5 0,-3-6-19 0,-3 9-32 15,-7-9-93-15,7 21-70 0,-21-16 222 0</inkml:trace>
  <inkml:trace contextRef="#ctx0" brushRef="#br0" timeOffset="2180.6671">3306 1113 877 0,'-30'15'139'0,"8"10"-19"15,-7-6-18-15,9 9-41 0,-8-5 17 16,11 4-47-16,-6-2 10 0,9 1-2 0,-3-3-13 16,7 1 3-16,0 1-11 0,7 0 2 0,0-1-13 15,6 3 3-15,0-3-9 0,5-2 6 16,1-2-5-16,3-2 3 0,-12-18-6 0,34 27 2 15,-12-18-2-15,4-5 0 0,3-2 1 0,0-4-1 16,2-4 0-16,-2-3 1 0,0-6-1 16,-2-5-5-16,0-5 3 0,-3-6-14 0,1 0 6 15,-3-6-12-15,1 0 8 0,-3-2-5 0,-1-2 15 16,-2 1 24-16,0-1-26 0,-3 0 29 0,-3 0-31 16,-4 4 0-16,-3 4 7 0,-4 3-5 0,-4 5 7 15,-1 5-3-15,5 20 9 0,-12-26 4 0,12 26 10 16,0 0-1-16,-24-1 1 0,24 1-3 0,-20 17-1 15,20-17 5-15,-17 29-4 0,17-29 2 16,-10 33-9-16,8-17 0 0,2-16-7 16,2 28 1-16,-2-28-5 0,17 20 4 0,-17-20 0 15,32 11 2-15,-10-8 2 0,4-4-1 0,0-1-1 16,5-2 2-16,-1-3-1 0,1 2-2 0,0-2 1 16,0 1-8-16,-2 1 1 0,-1 0 0 0,-4 2 0 15,-3 1 4-15,-4 2-2 0,-17 0 2 0,26 5-3 16,-26-5 2-16,0 0 2 0,20 20-2 15,-20-20 0-15,7 29 3 0,-7-9-7 0,-1 4 9 16,-4 1 2-16,-1 3-34 0,-2 2 31 0,-3 2-31 16,-2-3 23-16,1-1 6 0,-1-1-5 0,1-2 6 15,1-4-5-15,1-2 5 0,10-19-4 0,-10 18 3 16,10-18-2-16,0 0 1 0,0 0 0 16,0 0-2-16,0 0 3 0,0 0 3 15,0 0 3-15,22-28-2 0,-10 6 5 0,4-4-10 16,2-3 4-16,2-3-8 0,1 1-1 0,-1-1 27 15,2 0-26-15,0 0 26 0,0 4-22 0,0 3-4 16,-2 4 5-16,-1 2-4 0,-1 3 4 0,-18 16-5 16,26-18 1-16,-26 18-2 0,0 0 5 0,18-1-1 15,-18 1 1-15,7 17 2 0,-7-17-5 0,5 36 4 16,-3-12-2-16,-2 5 4 0,-1 2-1 16,-1 0-27-16,-3 4 24 0,0-2-26 0,3-3 17 15,0-1-2-15,5-5-20 0,-1-4-16 16,13 1-28-16,-15-21-19 0,42 28-44 0,-22-30-74 15,25 5-238-15,0 2-43 0,-5-16 249 0</inkml:trace>
  <inkml:trace contextRef="#ctx0" brushRef="#br0" timeOffset="2633.803">5052 1085 716 0,'-22'-16'82'0,"22"16"-9"16,0 0 7-16,-17-12 13 0,17 12 2 0,-17-7-13 16,17 7-16-16,-21-10-10 0,21 10-4 0,-23-8-2 15,23 8-1-15,-28-5-1 0,8 5-2 16,20 0-5-16,-37 6-3 0,17 2-6 0,-5 3-4 16,3 4 3-16,-5 4-4 0,4 5 7 0,-3 2-7 15,2 5-1-15,0-1-1 0,2 4-32 0,1 0 21 16,2 1-25-16,3-1 10 0,1 0 6 15,6-6-9-15,3-4 5 0,3-5-4 0,4-1 1 16,-1-18-7-16,17 28-6 0,0-16-10 0,3-3-7 16,7-1-9-16,1-5-5 0,9 1-14 0,-2-11-13 15,13 8-11-15,-8-14-19 0,14 13-56 0,-13-16-25 16,15 11-24-16,-14-9-16 0,3-2-71 0,13 16-28 16,-29-22 316-16</inkml:trace>
  <inkml:trace contextRef="#ctx0" brushRef="#br0" timeOffset="3055.6858">5456 1156 1360 0,'-24'0'72'0,"24"0"-32"0,-33-1-3 15,33 1 7-15,-33-1-1 0,33 1-7 0,-34-1-7 16,16 3-3-16,-4 0 4 0,7 3 0 0,-5 2-5 15,20-7-6-15,-30 22-7 0,30-22-22 16,-27 33 32-16,14-13-30 0,-2 2 32 0,3 5-8 16,-2-2-7-16,3 4 8 0,-1-3-8 0,4 1 2 15,-1-2-9-15,3-6 2 0,6-19-7 16,-1 25 4-16,1-25-4 0,0 0 2 0,23 17-2 16,-23-17 1-16,27 3 2 0,-27-3-1 0,36-11 4 15,-13-5-3-15,4-3 2 0,2-7-4 0,3-4 5 16,1-1-5-16,0-2 6 0,-4 0-8 0,-4 2-8 15,-2 3 26-15,-6 3-24 0,-1 3 24 0,-2 4-10 16,-14 18-6-16,15-23 1 0,-15 23-1 16,0 0 2-16,0 0-1 0,0 0-1 0,0 0 2 15,0 0-7-15,0 0 6 0,-8 30-7 16,-1-7-10-16,0 4 29 0,-1 0-28 0,-1 3 26 16,1-4-10-16,4 0-15 0,0-2-3 0,5-1-12 15,1-5-12-15,10 1-16 0,-10-19-19 0,26 26-34 16,-26-26-45-16,43 12-104 0,-21-6-243 0,2-15 17 15,16 15 394-15</inkml:trace>
  <inkml:trace contextRef="#ctx0" brushRef="#br0" timeOffset="3383.8672">5881 1144 1117 0,'0'0'350'15,"-22"-1"-312"-15,22 1-8 0,0 0 9 0,0 0 1 16,0 0-8-16,0 0-13 0,0 0-12 0,-12 17-2 16,12-17-1-16,-4 28 6 0,2-10 20 0,1 2-34 15,-3 3 38-15,3 1-34 0,-2 1 12 0,3 1 6 16,-1 2-9-16,1 1 6 0,-1 0-6 0,2 0 7 16,0-6-8-16,2 0 5 0,2-4-12 15,-5-19 1-15,9 28-2 0,-9-28-1 0,0 0-1 16,22 16 1-16,-22-16 1 0,23-4 1 0,-23 4 3 15,32-23-3-15,-15 4 2 0,2-6-5 0,1-4 5 16,1-2-4-16,-3-1 6 0,-1 1-8 16,0 0 8-16,-3 1-9 0,-1 3 4 0,-4 2-11 15,-1 2-17-15,-4-1 19 0,1 4-42 0,-3-3 14 16,-2 23-54-16,2-37-41 0,-2 37-64 16,7-33-99-16,-7 33-207 0,19-9 25 0,-19 9 445 15</inkml:trace>
  <inkml:trace contextRef="#ctx0" brushRef="#br0" timeOffset="3790.0818">6399 1146 955 0,'0'0'120'16,"-19"17"-68"-16,19-17-13 0,0 0 11 0,2 20 24 15,-2-20-14-15,19 12 20 0,0-6-19 0,-19-6-30 16,37 6 14-16,-17-8-22 0,7 2 9 16,-4-7 4-16,5 3-10 0,0-4-11 0,1 0-7 15,-1-1-3-15,-3 0-3 0,-2-3 2 0,-2 2-1 16,-3-3 2-16,-18 13-6 0,28-26 4 0,-28 26-3 16,16-23 3-16,-16 23 1 0,3-20 5 0,-3 20-4 15,0 0 1-15,-17-23-2 0,17 23 0 16,-26-7-1-16,9 5 0 0,-4 5 0 0,-2 2-4 15,-4 3 2-15,-2 8-3 0,-2 3 6 16,-2 5-7-16,-2 3 6 0,-2 4 2 0,3 3-11 16,-3 1 39-16,5 3-25 0,2-6 24 0,6 2-9 15,7-6-18-15,7-4 4 0,9-4-11 0,5-3 0 16,-4-17 0-16,27 27 0 0,-4-17-1 0,8-5 3 16,8-5-2-16,6-4-12 0,10-3-23 0,-3-10-57 15,20 13-101-15,-21-22-172 0,12 11-226 16,2 8 71-16,-15-12 475 0</inkml:trace>
  <inkml:trace contextRef="#ctx0" brushRef="#br0" timeOffset="4290.0901">5031 1854 855 0,'-24'5'144'0,"-8"-5"-82"16,8 5 2-16,-3-5-5 0,10 7 8 15,-5-8-7-15,22 1-5 0,-23 5-8 0,23-5-13 16,0 0-18-16,0 0-10 0,0 0-4 0,0 0 10 16,18-8 20-16,2 7 7 0,1-9 8 15,11 4-8-15,2-7 1 0,12 2-9 0,3-5-4 16,9 1-7-16,6-2-2 0,1 1-9 0,3-3 3 15,5 3-8-15,0 0-2 0,1 2-3 0,1 2 1 16,-2 0-3-16,0 4 3 0,-4 2-1 16,0 5 0-16,-6 5 3 0,1 4-3 0,-2 1 2 15,-3 1-2-15,1-1 0 0,-2 1 0 0,-1-3 1 16,-3-1-1-16,-1-2 1 0,-3-3-2 0,-2-2-1 16,0-1-8-16,-4-2 0 0,0 1-9 0,-5-5-10 15,-1 3-17-15,-11-12-32 0,6 14-34 0,-19-18-75 16,12 18-156-16,-26 3-173 0,14-20 88 0,-14 20 429 15</inkml:trace>
  <inkml:trace contextRef="#ctx0" brushRef="#br0" timeOffset="5274.4544">7925 1058 1027 0,'0'0'72'16,"0"0"-17"-16,0 0-4 0,0 0 10 16,0 0 6-16,0 0-21 0,0 0-13 0,0 0-16 15,0 0-6-15,-23 34 2 0,16-7 11 0,-5 7 19 16,3 5-28-16,-4 4 28 0,2 0-28 0,-4 2 0 16,3 0 10-16,-1-4-12 0,1 2 12 0,-2-6-11 15,6-5 8-15,-2-5-13 0,4-5 2 0,6-22-7 16,-5 24 1-16,5-24-6 0,0 0 0 0,0 0-2 15,0 0 2-15,0 0 3 0,0 0-1 16,21-17 4-16,-21 17-4 0,20-42 5 0,-5 9-8 16,1-6 8-16,2-7-12 0,1 2 12 0,1-4-12 15,-2 4-6-15,-2-1 27 0,-3 4-28 0,-3-1 29 16,-1-1-11-16,-3 3-9 0,-3 4 4 0,2 5-6 16,-1 6 6-16,-1 6-4 0,-3 19 9 0,4-17-8 15,-4 17 4-15,0 0-2 0,0 0-2 16,0 0 4-16,0 0-5 0,-4 19 6 0,4-19-3 15,2 29 3-15,-1-10 0 0,1 1 6 0,1 1-9 16,3-3 8-16,1-1-4 0,4 0 0 0,-11-17 1 16,29 26 1-16,-11-14-4 0,4-4 3 0,1-2 1 15,3-1 2-15,0-3-2 0,2-3 0 0,-2-2-5 16,1-1-1-16,1-4 4 0,-4 1-3 0,-1-4 4 16,-2 1-3-16,-3-2 1 0,-18 12 1 15,31-29-1-15,-18 12-5 0,1 0 4 16,-14 17-6-16,25-29 5 0,-25 29-1 0,17-19 2 15,-17 19 1-15,0 0 0 0,0 0 0 0,0 0 6 16,0 0 0-16,0 0 0 0,0 0-2 0,0 0-4 16,-4 18 1-16,0 4-5 0,-3 8 6 0,-1 5-10 15,-1 3 9-15,1 1-2 0,-1 0-27 0,2 4 26 16,2-3-24-16,3-2 7 0,-2-4 0 16,7-2-28-16,-5-7-22 0,13 3-39 0,-11-28-34 15,27 34-80-15,-27-34-73 0,33 1-182 0,-3 10 61 16,-11-24 414-16</inkml:trace>
  <inkml:trace contextRef="#ctx0" brushRef="#br0" timeOffset="5495.8672">8873 1172 1133 0,'-14'20'30'15,"3"6"-29"-15,-3 2 68 0,6 6-16 0,-9-4 30 16,10 6 0-16,-11-3-40 0,7 3 4 0,-6-7-12 15,5 4-6-15,-2-6-16 0,5 0 3 0,-1-6-7 16,4-3-2-16,6-18-9 16,-3 22-1-16,3-22-22 0,0 0-22 0,20 13-29 15,-20-13-36-15,27-12-62 0,-18-14-108 0,7 0-214 16,14 6 63-16,-15-20 433 0</inkml:trace>
  <inkml:trace contextRef="#ctx0" brushRef="#br0" timeOffset="6740.008">9140 1088 1511 0,'0'0'61'0,"-7"17"-48"16,7-17 6-16,0 0 12 0,0 0 11 0,0 0 5 16,2 19-2-16,-2-19-11 0,5 19-12 0,-5-19-7 15,5 30-3-15,-3-9-28 0,-3 0 30 16,0 5-29-16,-5 0 21 0,1 2 4 15,-3 1-10-15,-1 3 9 0,-2-2-9 0,0 3 6 16,-2-3-5-16,1-4 8 0,1-3-3 0,1-4 1 16,10-19-4-16,-11 23-1 0,11-23-4 0,0 0 0 15,0 0-3-15,0 0-1 0,0 0 0 0,0 0 2 16,0 0 1-16,22-10 2 0,-22 10 2 0,22-30-3 16,-8 9 5-16,-1-3-5 0,0 0 5 15,-2-2-5-15,-1 0 7 0,-2-1-7 0,1 3 6 16,-2-2-6-16,-1 4 6 0,0 0-2 0,-1 1 7 15,0 2-4-15,-5 19 5 0,7-26 24 0,-7 26-28 16,7-19 24-16,-7 19-29 0,0 0 0 16,20-22-2-16,-20 22 6 0,28-13 1 0,-10 6-6 15,4-2 5-15,1 1-9 0,4-1 0 0,1 0-1 16,3 0 4-16,0 2-1 0,-1 1-2 16,-2 2-3-16,0 3-6 0,-5 0 0 0,-1 2 0 15,-2 4 0-15,-3 2-5 0,-17-7 1 0,23 18-2 16,-23-18 6-16,11 25 2 0,-11-25 5 0,0 33-1 15,-5-10-24-15,-2 2 31 0,-2 2-28 0,-3 1 30 16,-2 0 3-16,0 1-5 0,-1 1 12 0,-1-1-5 16,3 3 10-16,1-4-4 0,1-4 4 15,2-4-7-15,3 0 1 0,6-20-8 0,-7 30 6 16,7-30-7-16,0 0 2 0,-2 18 0 16,2-18-4-16,0 0 1 0,0 0-2 0,0 0 1 15,0 0 1-15,0 0 2 0,14-30-1 0,-6 12 2 16,-1-5-6-16,3-3 5 0,-2 1-4 0,2-4 4 15,1 1-5-15,-2-1 6 0,1-1-9 0,0 1 9 16,1-3-7-16,1 2 5 0,0 1 24 16,2 2-25-16,-2 6 27 0,-1 4-27 0,-11 17 0 15,19-21 0-15,-19 21-2 0,0 0-1 0,20-8 1 16,-20 8 0-16,0 0-1 0,21 6 3 0,-21-6-3 16,22 12 0-16,-22-12 2 0,31 12-2 0,-31-12 1 15,34 14 0-15,-16-8 2 0,-1 2-3 0,3-2 11 16,-1-1-5-16,0-1 2 0,0 0-2 0,-2 0-7 15,-17-4-5-15,24 6 2 0,-24-6-3 16,0 0 4-16,0 0 3 0,0 0 1 16,0 0 1-16,11 17-30 0,-11-17 35 0,-17 17-32 15,17-17 34-15,-29 26 0 0,9-9-5 0,-2 4 6 16,-1 0 1-16,1 6 7 0,-1-2 0 0,1 7 8 16,-1-3-11-16,4 1 7 0,3-3-12 0,4-2 2 15,3-2-10-15,5-2 2 0,2-4-5 16,2-17 4-16,9 27-3 0,-9-27 2 0,22 19 0 15,-22-19-2-15,35 14 0 0,-13-13 1 0,1-4 0 16,1-6 1-16,2-3 3 0,1-2-4 0,-1-6 2 16,1-4-6-16,-1 1 5 0,-2-3-7 0,-3 1 6 15,-2 1-2-15,-4-4 2 0,-3 3-3 16,-4-2 4-16,-2 0-7 0,1 2 6 0,-6 0-7 16,0 3 8-16,-2 4-3 0,1 18 6 15,-5-25 1-15,5 25 0 0,0 0 1 0,0 0 0 16,-22-15 1-16,22 15 0 0,0 0-2 0,0 0-2 15,-18 9-2-15,18-9-2 0,0 0 0 0,0 0-1 16,2 19 1-16,-2-19 1 0,0 0 1 0,29 14-1 16,-10-10 2-16,5-4-2 0,4-1 2 0,5-5 1 15,3-1 0-15,2-2 0 0,-2 2 0 0,1-2 3 16,-2 6-5-16,-3 0 4 0,-2 3-3 16,-4 3-3-16,-2-1 3 0,-4 4-2 0,-3 0 3 15,-17-6-1-15,21 21 2 0,-21-21-3 16,9 29 1-16,-10-10-2 0,-4 2 2 0,-2 7-6 15,-6 2 4-15,-1-1-6 0,-3 1 6 0,-3-5 0 16,3 3 5-16,0-1-7 0,0 1 5 0,4-5-3 16,1-3 3-16,12-20 0 0,-15 22 0 15,15-22-7-15,0 0 4 0,0 0-1 0,0 0-2 16,0 0 4-16,0 0 0 0,0 0 1 0,0 0 1 16,20-21 1-16,-9 5-2 0,2-9 4 0,1-1-4 15,0-1 4-15,-1-1 0 0,-2 0 6 0,-1 2-4 16,0-4 3-16,1 1-10 0,0-4 0 0,3-1 0 15,3-1 0-15,0-2 0 0,3 5 0 16,-1 1 0-16,2 5 0 0,-1 6 0 16,-1 4 0-16,-19 16 0 0,30-21 0 0,-30 21 0 15,22-7 0-15,-22 7-7 0,23 5-60 0,-23-5-33 16,30 11-101-16,-30-11-150 0,0 0-251 0,38 10 23 16,-38-10 440-16</inkml:trace>
  <inkml:trace contextRef="#ctx0" brushRef="#br0" timeOffset="7115.0847">11065 1569 1002 0,'0'0'312'0,"0"0"-304"15,0 0-38-15,0 0-40 0,0 0-72 0,0 0-190 16,21 6-135-16,-21-6 187 0</inkml:trace>
  <inkml:trace contextRef="#ctx0" brushRef="#br1" timeOffset="15609.3247">1716 2389 759 0,'-25'13'161'0,"2"-17"-56"16,23 4-19-16,-41 0-8 0,24 5-5 0,-11-7-3 16,8 9-5-16,-9-7-15 0,7 7-8 15,-6-2-12-15,5 6 3 0,-2-1-10 0,2 4-1 16,-2 4-11-16,3 4-2 0,-1 3-6 0,3 7 6 16,-2 4 11-16,1 4-28 0,3 1 27 0,2 1-27 15,3-2 8-15,3-1 8 0,3-4-12 0,4-2 7 16,3-4-8-16,4-3 5 0,2-1-5 0,4-4-2 15,4 0-12-15,-14-21-5 0,39 33-14 0,-17-23-4 16,10 5-10-16,-6-9-5 0,11 7-20 16,-7-13-24-16,12 12-43 0,-11-15-58 0,12 0-134 15,3 8-78-15,-16-22 279 0</inkml:trace>
  <inkml:trace contextRef="#ctx0" brushRef="#br1" timeOffset="16234.3372">1958 2611 898 0,'-29'2'128'16,"9"12"-39"-16,-8-7-15 0,9 14-9 0,-11-7 18 15,10 13-19-15,-9-6-2 0,7 12-6 0,-6-5-18 16,7 6 2-16,-2-3-14 0,5 4 1 0,1-2-12 16,7 1 1-16,1-5-14 0,7-1 4 0,3-7-10 15,4-2 7-15,6-3-6 16,-11-16 3-16,36 25-2 0,-12-18 0 0,1-3-2 15,3-7 2-15,1-3 0 0,3-5-1 0,1-6 3 16,-2-6-14-16,5-2 6 0,-5-8-11 0,1-1 4 16,-5-2-3-16,-2 2 3 0,-5 0-6 0,-5 4 13 15,-2 2-2-15,-5 4 13 0,-4 4-4 0,-3 3 4 16,-1 17-2-16,-4-28 4 0,4 28-3 0,-12-17 3 16,12 17-2-16,0 0 4 0,-23-6 3 15,23 6 2-15,-18 7 1 0,18-7-3 0,0 0-1 16,-22 22-3-16,22-22 1 0,-7 18-4 15,7-18 0-15,0 0-4 0,5 22 0 0,-5-22-1 16,0 0 3-16,26 13-2 0,-26-13 3 0,29 0 0 16,-9-1 2-16,1-3-1 0,0 1 0 0,1-1 0 15,-1 0-3-15,1 3 2 0,-3 1-2 16,-2 0 1-16,-17 0 1 0,27 6 1 0,-27-6 3 16,18 12 0-16,-18-12 4 0,11 18-3 0,-11-18 3 15,5 25-4-15,-5-25 4 0,0 29-2 0,-1-12 1 16,-4 0-5-16,1 1 6 0,-3-1-5 0,1 0 6 15,6-17-5-15,-12 26 0 0,12-26-5 0,-6 18 0 16,6-18-2-16,0 0-1 0,0 0-2 0,0 0 0 16,0 0 1-16,0 0 1 15,27-5 4-15,-27 5-2 0,32-27 4 0,-12 5-5 16,1-2 3-16,-1-2-5 0,2 0 6 0,0 0-6 16,-3 0 7-16,0 0-7 0,-3 5 7 0,-2-1-6 15,-2 5 4-15,-12 17-3 0,19-23 2 0,-19 23 0 16,0 0 1-16,0 0-1 0,0 0 0 0,0 0-1 15,0 0-2-15,0 0-2 0,0 26-7 0,-5-7 1 16,1 5-11-16,-3 0 0 0,3 4-16 16,-2-5-5-16,8 5-19 0,-4-10-9 0,14 7-34 15,-12-25-37-15,28 34-82 0,-14-17-203 0,5-16-20 16,17 12 288-16</inkml:trace>
  <inkml:trace contextRef="#ctx0" brushRef="#br1" timeOffset="16468.7392">3016 2632 1433 0,'-26'-4'52'16,"7"5"-24"-16,-3-2 9 0,22 1-6 0,-38 8 21 16,38-8-23-16,-36 20-1 0,17-6-2 0,0 1-8 15,2 4 2-15,1 1-7 0,2 1 3 16,3 0-8-16,1 1 2 0,3 1-7 0,3-2 1 15,3 2-7-15,1-2 3 0,5-3-6 16,-5-18-3-16,21 30-19 0,-21-30-19 0,42 17-38 16,-22-26-44-16,25 15-80 0,-18-27-100 0,15 3-195 15,10 9 49-15,-12-20 432 0</inkml:trace>
  <inkml:trace contextRef="#ctx0" brushRef="#br1" timeOffset="16874.9926">3580 2646 1004 0,'-24'-7'102'0,"24"7"-30"16,-40-7 11-16,40 7 4 0,-38 0-2 0,38 0-30 16,-37 7 2-16,20 3-24 0,-6-3 10 0,5 8 2 15,-4-2-9-15,5 4 3 0,-1-1-13 0,3 5-1 16,1-2-9-16,0 4 1 0,2 0-6 0,2 2 2 15,3-4-6-15,2-1 3 0,3-2-7 0,2-18 1 16,3 26-5-16,-3-26 1 0,16 19-2 0,-16-19 2 16,29 8 0-16,-10-8 0 0,1-6 1 15,3-3-1-15,4-4 2 0,2-5-4 0,3-3 3 16,0-2-5-16,0-2 6 0,0 0-6 0,-4-1 6 16,-4 2-6-16,-4 2 5 0,-4 2-4 0,-16 20 4 15,22-30-3-15,-22 30 3 0,9-19-2 16,-9 19 2-16,0 0-1 0,0 0 1 0,0 0-2 15,0 0-3-15,0 0-3 0,-23 20-3 0,12-1 4 16,-2 7-2-16,-2 5 9 0,2 2-5 16,-2-1 8-16,3 2-11 0,1-2 1 0,4 0-19 15,-2-5-10-15,12 1-29 0,-3-28-16 0,10 36-32 16,-10-36-35-16,26 16-50 0,-26-16-311 0,32-3 41 16,2 2 288-16</inkml:trace>
  <inkml:trace contextRef="#ctx0" brushRef="#br1" timeOffset="17656.246">4031 2697 824 0,'0'0'101'0,"0"0"-32"16,0 0 5-16,0 0 13 0,0 0-8 0,-23-17-5 16,23 17-11-16,0 0-5 0,0 0-7 15,-24-6-7-15,24 6-7 0,0 0-2 0,-20-3 2 16,20 3 0-16,0 0 1 0,-23 2-6 0,23-2-1 15,0 0-10-15,-19 17-1 0,19-17-7 0,-12 17 0 16,12-17-5-16,-10 20-1 0,10-20-4 0,-6 23 2 16,6-23-3-16,-4 26 3 0,4-26-2 0,-2 26 2 15,2-26-3-15,-2 28 2 16,2-28-3-16,2 24 2 0,-2-24-2 0,5 24 2 0,-5-24-1 16,4 24 3-16,-4-24-3 0,6 23 3 0,-6-23-4 15,5 21 2-15,-5-21-2 0,8 19 1 16,-8-19-1-16,0 0 0 0,7 17-2 0,-7-17 1 15,0 0-1-15,0 0 1 0,0 0 0 0,0 0 0 16,0 0 0-16,0 0 1 0,18 4-1 0,-18-4 1 16,0 0 0-16,0 0-1 0,0 0 0 15,0 0 0-15,0 0-1 0,0 0 1 0,0 0 0 16,0 0 0-16,0 0 2 0,0 0-1 0,0 0 2 16,0 0 0-16,0 0 0 0,14 18 1 0,-14-18 1 15,0 0 3-15,0 0 1 0,0 0 2 0,0 0-2 16,0 0-2-16,0 0-3 0,0 0-1 0,0 0-3 15,0 0 0-15,0 0-2 0,0 0 0 16,0 0 0-16,0 0-1 0,0 0 0 16,0 0 1-16,-4 18 1 0,4-18-1 0,0 0 1 15,0 0-1-15,12 17-3 0,-12-17 1 0,0 0 0 16,9 21 3-16,-9-21-2 0,3 19 4 0,-3-19-3 16,0 18 2-16,0-18 0 0,0 0 0 0,0 0-1 15,0 0 2-15,0 0 0 0,0 0 1 0,0 0 4 16,0 0 0-16,0 0 2 0,0 0-2 15,0 0 0-15,1-20-3 0,3 3 0 0,2-4-3 16,5-4 3-16,3-3-5 0,3-4 5 0,4 0-7 16,3-1 6-16,2 1-6 0,0 3 6 0,1 1-5 15,-2 4 5-15,1 1-4 0,-3 4 1 16,-5 5-9-16,-18 14-6 0,26-21-16 0,-26 21-7 16,0 0-10-16,0 0-5 0,0 0-11 0,17-1-33 15,-17 1-80-15,0 0-206 0,0 0-151 16,-21 15 15-16,17 2 517 0</inkml:trace>
  <inkml:trace contextRef="#ctx0" brushRef="#br1" timeOffset="18265.6307">4495 2811 723 0,'0'0'83'0,"4"20"-26"0,-4-20 5 15,25 9 5-15,-25-9 0 0,33-3-12 16,-33 3-4-16,37-12-1 0,-19 0 2 0,7 1-4 16,-5-6-2-16,5 3-10 0,-5-9-2 15,2 3-12-15,-2-4-1 0,-2 1-14 0,-3 0 2 16,-3 4 13-16,-5-2-25 0,-7 21 44 0,3-31-27 16,-3 31 19-16,-9-24-4 0,9 24-12 0,-22-16-5 15,22 16-6-15,-35-2-3 0,12 8 0 0,-3 3-2 16,-1 6 5-16,-2 3 21 0,1 5-28 15,-1 1 37-15,2 6-27 0,1 1 10 0,1 5 9 16,3-1-12-16,3 4 5 0,3-2-12 0,4-1 5 16,3-2-11-16,6-4 3 0,4-5-8 0,5-4 3 15,8-4-6-15,4-3 1 0,7-5-6 0,6-7-9 16,9-5-28-16,-4-16-60 0,24 14-156 0,-7-22-331 16,2-3 27-16,1 3 324 0</inkml:trace>
  <inkml:trace contextRef="#ctx0" brushRef="#br1" timeOffset="18808.2535">2993 3299 1172 0,'17'-7'36'0,"-17"7"-38"0,25 5 16 0,-7-2 7 15,3-3 1-15,3 3-2 0,2-2-10 16,2 3-4-16,1-3 16 0,8 4 10 16,-3-5 3-16,8 2-3 0,1-4-14 0,2-1-6 15,5-2 0-15,4-1 0 0,2-2 1 0,8-2 13 16,1-2-20-16,5-1 12 0,0-2-38 0,2 1 18 16,2-1-19-16,-1 1 18 0,2 0 4 0,1 2-6 15,-1 3-7-15,-3-1-12 0,1 6-13 0,-7-3-19 16,3 10-19-16,-14-8-25 0,7 13-43 15,-19-9-85-15,-7-1-187 0,10 16 19 0,-25-19 396 16</inkml:trace>
  <inkml:trace contextRef="#ctx0" brushRef="#br1" timeOffset="19764.3632">5718 2674 1330 0,'0'0'79'0,"0"0"-62"16,0 0-26-16,0 0 1 0,0 0 2 16,-12 27 8-16,3-6-5 0,0 6 8 0,-5 3-6 15,-2 4 11-15,-1 2-3 0,3 4 17 0,-3-1-1 16,2 3 13-16,-3-4-8 0,5 0 8 0,-2-4-16 16,5-3 2-16,2-6-14 0,3-5 1 0,5-20-9 15,-4 27 1-15,4-27-5 0,0 0 0 0,0 0-2 16,0 0 2-16,22 10 1 0,-22-10 1 15,26-26 5-15,-9 3-5 0,2-7 6 0,3-5-10 16,1-2 4-16,-1-2-9 0,1 1 9 0,-3 2-6 16,-3 1 12-16,-3 5-6 0,-4 4 7 0,-2 2-6 15,-3 2 6-15,0 3-5 0,-1 1 3 0,-4 18-4 16,3-25 4-16,-3 25-1 0,0 0 10 0,0 0 6 16,0 0 2-16,0 0 0 0,0 0-10 0,0 0-4 15,0 0-6-15,-9 21 2 0,4-3-4 16,1 3 8-16,2 0-4 0,1-2 4 15,1-19-4-15,4 31 2 0,-4-31-4 0,17 26 1 16,-17-26-3-16,26 18 2 0,-26-18-2 0,33 8 2 16,-14-8 0-16,2-3 0 0,2-3 0 0,3-3-1 15,-2-2 4-15,1-3-4 0,1-1 4 0,-2 1-5 16,-2-1 3-16,-1 1-3 0,-21 14 4 16,31-24-3-16,-31 24 2 0,22-15-1 0,-22 15 1 15,0 0-2-15,0 0 2 0,0 0-1 0,0 0-1 16,0 0-4-16,0 0-6 0,0 0-3 0,9 27-7 15,-13-8 6-15,1 9-3 0,-5 1 9 0,1 5-3 16,-3 0 2-16,3 2-4 0,-2-2 8 16,3-2-6-16,3-3 14 0,3-1-18 0,0-7-4 15,7-1-22-15,-7-20-18 0,19 21-26 16,-19-21-71-16,36-1-23 0,-19-15-91 0,3-9-156 16,18 10 125-16,-20-27 302 0</inkml:trace>
  <inkml:trace contextRef="#ctx0" brushRef="#br1" timeOffset="19938.1922">6501 2681 1480 0,'0'0'37'0,"-28"30"-24"0,16-10-12 0,1 3 6 16,0 2-6-16,1 3 4 0,1 3-11 0,1 3 9 16,1 3-8-16,0 0 9 0,1 2-8 0,1-2 7 15,1 1-9-15,1-4 9 0,3-3-29 0,-2-6 5 16,7-2-21-16,-5-23-24 0,14 29-40 0,-14-29-89 15,18-4-188-15,0 4-95 0,-12-22 260 16</inkml:trace>
  <inkml:trace contextRef="#ctx0" brushRef="#br1" timeOffset="20404.6419">6573 2486 1764 0,'-20'10'46'0,"20"-10"-41"0,0 0-12 0,0 0-1 16,0 0 0-16,0 0 4 0,0 0 4 0,0 0 0 15,0 0 0-15,0 0 0 0,26 9-4 0,-26-9-1 16,29 7-1-16,-12-2 0 0,3 2 0 0,-2 1 6 16,0 3-1-16,2 1 2 0,-3 3-2 0,2-1 5 15,-4 3 14-15,-2 1-31 0,-2 1 33 16,0 1-30-16,-4 1 15 0,-1 3 6 0,-2-1-6 15,-3 2 4-15,-2 3-8 0,-1 0 5 0,-2 3-7 16,-2 1 7-16,-2-1-6 0,-1 1 6 0,0-1-8 16,1 1 6-16,-1-3-3 0,3-4 8 15,0-2-4-15,1-5 5 0,5-18-8 0,-3 23 0 16,3-23-3-16,0 0 0 0,0 0-2 16,0 0 1-16,0 0 2 0,0 0-1 0,0 0 5 15,26-29-3-15,-14 6 5 0,3-6-6 0,1-4 5 16,0-3-7-16,-1 0 6 0,1 1-5 0,-4 1 8 15,-1 3-4-15,-1-2 6 0,0 1-6 0,-2 2 4 16,1 2-6-16,-1 5 3 0,1 5-5 0,-9 18 3 16,10-18-2-16,-10 18-1 0,0 0 1 0,0 0-3 15,0 0-3-15,0 0-6 0,0 0-9 16,20 21-14-16,-20-21-22 0,28 17-26 16,-28-17-20-16,38 15-22 0,-38-15-12 0,44 12-23 15,-27-13-19-15,13 10-76 0,-2 3-148 0,-11-21 82 16,17 24 321-16</inkml:trace>
  <inkml:trace contextRef="#ctx0" brushRef="#br1" timeOffset="21373.4147">7304 2721 755 0,'-14'-17'286'0,"14"17"-171"16,0 0-28-16,0 0-9 0,-21 18-25 0,21-18-15 16,-15 24-7-16,9-3 7 0,-5-2 2 0,5 8 7 15,-5-3-6-15,5 8 4 0,-5-5-9 0,4 9 3 16,-2-6-11-16,2 2 3 0,-2-3-11 15,3 0 5-15,-1-3-10 0,3-2 1 16,1-3-4-16,1-4-1 0,2-17-4 0,2 16-1 16,-2-16-9-16,0 0-1 0,0 0-1 0,0 0 2 15,21-7 3-15,-21 7-1 0,25-34 4 0,-9 8-4 16,1-6 6-16,0-2-7 0,0-1 7 0,-3 0-7 16,-2 1 7-16,-2 1-7 0,-3 0 7 0,0-1-7 15,-4 1 7-15,2-2-7 0,-3 3 7 0,3 1-7 16,0 5 5-16,-1 6-4 0,-4 20-13 15,3-20 20-15,-3 20-13 0,0 0 18 0,0 0-2 16,0 0-4-16,0 0-6 0,0 0-2 16,0 0 18-16,0 0-16 0,0 0 18 0,24 17-15 15,-24-17-3-15,28 11 1 0,-11-6-1 0,2-3 0 16,7-2 1-16,-1-1 0 0,4-4-1 0,2-1 1 16,2-1-15-16,2-1 14 0,1 0-13 0,1-1 29 15,-2 0-15-15,-3-1 15 0,-3 3-15 16,-5 1-1-16,-2 3 1 0,-5 1-1 0,-17 2-3 15,20 1-3-15,-20-1-3 0,0 0 1 0,0 0 1 16,8 20 7-16,-8-20-3 0,-7 20-12 0,7-20 30 16,-18 25-30-16,18-25 31 0,-28 29-12 0,28-29-4 15,-33 31 4-15,16-17-3 0,0 2 2 0,0 0 0 16,0 1 5-16,-2 1 1 16,4 2 6-16,-2-2-4 0,2 3 2 0,2 0-9 15,0 0 2-15,5 1-6 0,1 0 2 0,3 0-3 16,2-3 3-16,4-2-3 0,2 0 2 0,-4-17-4 15,14 28 3-15,-14-28-3 0,21 18 1 0,-21-18-2 16,28 6-1-16,-11-7-1 0,1-5 0 0,3-5 2 16,-1-4 0-16,2-5 4 0,-1-5-6 0,1-2 4 15,-4-4-8-15,-1 1 6 0,-1-1-5 16,-4 1 7-16,-2-1-4 0,-4 3 9 0,-4 2-6 16,-3 0 7-16,-1 3-5 0,-4 0 4 0,0 3-6 15,-2 3-12-15,8 17 29 0,-16-27-29 16,16 27 32-16,0 0-13 0,-17-17-1 0,17 17 4 15,0 0 0-15,0 0-3 0,0 0-1 0,0 0-4 16,0 0-15-16,-3 23 15 0,3-23-14 0,19 14 32 16,-2-11-15-16,4-1 20 0,4-2-13 15,7-5-12-15,5 0 19 0,0-2-17 0,6-2 27 16,-3 1-16-16,-2 2 10 0,-3 0-14 0,-1 2-1 16,-2 3-1-16,-2 1-2 0,-3 1 1 0,-4 3-2 15,-2 2 1-15,-21-6-14 0,26 20 28 0,-26-20-27 16,11 30 24-16,-12-9-13 0,-4 6-6 0,-5 2 1 15,-3 2-11-15,-3 2 6 0,-1 2-3 16,-1-1 9-16,-1-4 1 0,2 0 8 0,-1-3-7 16,4-3 9-16,3-3-3 0,2-5 4 15,9-16-2-15,-7 19-5 0,7-19-2 0,0 0 0 16,0 0 1-16,0 0 0 0,17-17 6 0,-17 17 1 16,26-35 6-16,-12 13-3 0,0-4 7 0,-1 0-6 15,-1 2 7-15,-2 1-4 0,-2-2 2 0,1 1-7 16,-2 1 0-16,1-1-7 0,-1 2 3 15,-1 3-6-15,-1 1 3 0,-5 18-2 0,8-28 1 16,-8 28 0-16,6-19-13 0,-6 19 8 0,0 0-18 16,9-23 3-16,-9 23-15 0,15-18 4 0,-15 18-31 15,29-25-7-15,-1 21-41 0,-11-17-28 0,20 22-56 16,-18-23-78-16,7 9-223 0,8 13 9 16,-14-18 398-16</inkml:trace>
  <inkml:trace contextRef="#ctx0" brushRef="#br1" timeOffset="21842.1745">8950 2560 1008 0,'-20'1'105'0,"20"-1"-13"0,-32 15-15 0,32-15-10 16,-31 17 2-16,31-17-19 0,-31 20 16 0,31-20-40 15,-23 22 9-15,23-22-30 0,-15 21 7 0,15-21-4 16,-4 22-6-16,4-22 3 0,3 23-1 0,-3-23 3 15,15 23-3-15,-15-23 2 0,29 16-4 0,-10-8 1 16,3-3-3-16,4-2 2 0,1-2-1 16,1-2 0-16,-3 0 2 0,-1 0-1 15,0-2 2-15,-5 2 0 0,-19 1 1 0,28 0 2 16,-28 0 3-16,0 0 4 0,0 0 1 0,0 0 1 16,12 23-5-16,-12-23-2 0,-14 30-10 0,-1-10 0 15,-5 3-6-15,-1 1 5 0,-5 2-4 0,1 1 7 16,-3 0-5-16,-2-1 7 0,4-2-7 0,0-1 5 15,3-2-5-15,4-5-6 0,19-16-22 16,-27 17-28-16,27-17-87 0,0 0-102 0,0 0-198 16,0 0-83-16,14-38 273 0</inkml:trace>
  <inkml:trace contextRef="#ctx0" brushRef="#br1" timeOffset="22654.6985">10294 2678 790 0,'0'0'99'0,"0"0"-63"0,3-17 12 15,-3 17 2-15,0 0 11 0,-8-23 1 0,8 23-6 16,0 0-4-16,-17-19-3 0,17 19 0 0,-23-9-2 15,23 9 1-15,-27-4-1 0,9 3-4 0,18 1-1 16,-39 14-6-16,21-1-22 0,-6 0 14 16,3 7-19-16,-2 2 12 0,1 5 5 0,-2-1-8 15,2 3 4-15,-1-1-10 0,2 1 5 0,2-2-9 16,2 1 5-16,1-3-7 0,4-1 6 0,3-4-8 16,9-20 2-16,-6 29-5 0,6-29-1 15,11 25-3-15,-11-25 3 0,28 19-2 0,-10-15 1 16,4-4 0-16,2-4 1 0,2-3-1 0,1-5 1 15,-1-2 2-15,0-6-5 0,1-2 6 16,0-3-7-16,-1-2 6 0,-1 0-7 0,-2 0 5 16,-4 0-7-16,-2 2 4 0,-3 2-4 0,-5 2 8 15,0 1-4-15,-9 20 6 0,7-32-4 0,-7 32 4 16,3-26-3-16,-3 26 1 0,-7-22-3 0,7 22-2 16,0 0-3-16,0 0 0 0,-23-14 0 0,23 14 1 15,-19 10 3-15,19-10 0 0,-26 36 6 0,11-11-1 16,0 8 9-16,-1 2-5 15,2 2 8-15,0 1-11 0,2-1 6 0,1-2-10 16,4-5 5-16,4-4-7 0,3-7 4 0,0-19-5 16,15 23 2-16,-15-23-1 0,34 9 1 0,-10-13 1 15,4-4-1-15,5-7 3 0,1-3-11 0,5-4-12 16,-2-8-30-16,5 6-25 0,-13-11-29 0,11 16-30 16,-20-14-47-16,13 19-107 0,-9-3-186 15,-17-9 28-15,14 21 446 0</inkml:trace>
  <inkml:trace contextRef="#ctx0" brushRef="#br1" timeOffset="23107.8439">10581 2726 1147 0,'0'0'84'0,"0"0"-59"16,0 0-5-16,0 0 2 0,0 0 6 0,0 0 4 15,-11-18 6-15,11 18 0 16,0 0-5-16,0 0-5 0,0 0-5 0,0 0-1 0,4 18 2 16,-4-18 4-16,2 29-4 0,1-6 5 15,-4-1-8-15,1 4 4 0,-4 0-7 0,0 0 3 16,1 0-9-16,-1 2 4 0,-1-4-10 0,1-1 7 15,0-3-6-15,1-3 3 0,3-17-1 0,-5 24-1 16,5-24-3-16,0 0-1 0,0 0-6 16,0 0-3-16,0 0-1 0,0 0 1 0,0 0 3 15,0 0 0-15,0 0 4 0,15-25-3 0,-10 8 3 16,1-2-4-16,1-2 3 0,-1-2-4 0,0 1 5 16,0-1-6-16,-1 0 7 0,-1 0-5 15,-2-1 4-15,1-1-5 0,0-1 5 0,0 1-5 16,-1 2 5-16,2 3-4 0,0 3 4 0,-4 17-3 15,4-22 2-15,-4 22-2 0,0 0 0 16,0 0-1-16,0 0-9 0,0 0-16 0,0 0-24 16,0 0-22-16,25 1-17 0,-25-1-19 0,25 5-33 15,-25-5-22-15,33 3-86 0,-33-3-85 0,27-7-79 16,5 17 289-16</inkml:trace>
  <inkml:trace contextRef="#ctx0" brushRef="#br1" timeOffset="23498.4616">10921 2651 1224 0,'-5'30'111'0,"5"-30"-82"0,-17 20-11 0,17-20-5 16,-5 19 0-16,5-19-7 0,1 22 4 15,-1-22 1-15,9 21 5 0,-9-21-1 0,19 21 3 16,-19-21 0-16,32 17 6 0,-15-16 3 0,8 2 3 15,-1-8 3-15,7-1-5 0,-2-5-3 0,4 0-5 16,-1-5-6-16,0 0-9 0,-2 0 1 0,-5-3-9 16,-3 1 6-16,-5 1-5 0,-17 17 6 0,22-26-2 15,-22 26-10-15,4-20 39 0,-4 20-35 0,-13-17 35 16,13 17-23-16,-25-13-7 16,7 9 1-16,-3 2-4 0,-3 3 4 0,-4 4 4 15,-2 2 5-15,2 5-12 0,-2 2 38 0,2 5-27 16,-4 4 31-16,3 6-7 0,0 1-11 0,4 5 4 15,1-2-13-15,5 1-2 0,4-1-10 0,6-4 1 16,5-3-8-16,5-4 4 0,7-4-6 0,-8-18-1 16,28 24-6-16,-7-19-3 0,11-2-6 0,6-9-10 15,12-4-15-15,1-12-32 0,18 9-56 16,-9-26-120-16,19 10-324 0,2 0 36 0,-7-12 299 16</inkml:trace>
  <inkml:trace contextRef="#ctx0" brushRef="#br1" timeOffset="24118.2806">12252 2109 1298 0,'0'0'56'0,"0"0"-47"0,0 0-4 16,0 0 4-16,0 0 6 0,0 0-1 0,0 0-2 15,-1 22-7-15,-5 2 3 0,-4 6-1 0,0 9 19 16,-4 2 2-16,4 9 21 0,-7-3-10 0,6 7 11 16,-6-4-16-16,5 4 5 0,-4-4 4 0,4-1-30 15,-3-3 21-15,4 0-28 0,1-3 0 16,2-2 8-16,2-4-12 0,1-2 7 0,3-3-8 15,1-3 5-15,-1-7-7 0,5-5 3 0,-3-17-5 16,13 20 3-16,-13-20-3 0,26 6 1 0,-7-9 1 16,-2-3-1-16,3-9 3 0,-1-3-3 0,2-6 4 15,1-4-6-15,0-1 7 0,-1-1-6 16,1-2 6-16,-1 1-8 0,-1-1 9 16,-2 2-8-16,-4 3 6 0,0 3-4 0,-5 4-13 15,1 3 32-15,-10 17-31 0,11-23 31 0,-11 23-16 16,0 0-4-16,0 0-3 0,0 0 0 0,0 0-3 15,0 0-18-15,0 28 34 0,-4-10-32 0,1 5 28 16,-3 1-21-16,3 4-19 0,-3-7-8 0,7 7-19 16,-3-11-3-16,11 7-15 0,-9-24-14 0,20 35-33 15,-20-35-22-15,31 25-35 0,-31-25-20 16,36 7-100-16,-3 7-30 0,-33-14 298 0</inkml:trace>
  <inkml:trace contextRef="#ctx0" brushRef="#br1" timeOffset="24449.073">12723 2647 885 0,'-17'-9'247'0,"17"9"-102"0,-22-3-32 15,22 3-36-15,-21 5 1 0,21-5-36 16,-23 15 5-16,23-15-2 0,-25 24-11 0,12-5 0 16,0-1-10-16,2 4-1 0,-1 1-7 0,3 2 3 0,0 2-8 15,3 1 4-15,0-3-9 0,4 1 3 16,4-7-8-16,-2-19 1 0,15 28-3 0,-15-28 1 15,27 17-2-15,-7-11 1 0,1-5 0 16,6-3-1-16,4-6 2 0,0-3-2 0,1-3 0 16,-2-5-7-16,1-3-1 0,-3-2-11 0,1-2 4 15,-6-2-6-15,-1 2 9 0,-6 0-1 0,-4 3 10 16,-4 2-2-16,-4 1 7 0,-4 1-10 0,0 19-7 16,-15-33 3-16,15 33-38 0,-32-23 4 0,15 22-20 15,-11-7 2-15,4 9 20 0,-5 1 19 0,2 5 15 16,1 3-9-16,0 1 22 0,3 0-18 15,5 1 16-15,18-12-4 0,-21 21-49 16,21-21-54-16,0 0-93 0,0 0-110 0,0 0-127 16,32 8 213-16,-20-32 225 0</inkml:trace>
  <inkml:trace contextRef="#ctx0" brushRef="#br1" timeOffset="24681.0157">13342 2113 1675 0,'-17'7'29'0,"17"-7"-26"0,-31 21 1 0,16-4-4 15,0 4 7-15,-2 3-1 0,1 9 14 0,-2 1-1 16,3 10 10-16,0-1-14 0,2 7 3 16,2 2-16-16,3 2 9 0,1 2 3 0,1-1-24 15,1 1 16-15,0-2-24 0,1-2 6 0,1-3-3 16,1-3-10-16,2-11-8 0,9 1-43 15,-9-36-46-15,25 46-166 0,-25-46-84 0,25 2-145 16,3 4 148-16,-16-30 369 0</inkml:trace>
  <inkml:trace contextRef="#ctx0" brushRef="#br1" timeOffset="24894.3382">13720 1985 1587 0,'-29'1'164'0,"13"19"-121"15,-3 6-26-15,0 9 5 0,0 5-12 0,-2 0 5 16,-3 6-17-16,-3 3 9 0,2 3-10 16,-2 4 9-16,3 1-11 0,0-3 11 0,4-1-18 15,2-4-14-15,3-2 10 0,2-6-42 0,8 2 7 16,-4-12-32-16,18 10-49 0,-14-22-54 0,23 17-118 16,-7-10-190-16,-11-26 36 0,34 35 412 0</inkml:trace>
  <inkml:trace contextRef="#ctx0" brushRef="#br1" timeOffset="25800.6298">13809 2576 1162 0,'0'0'63'0,"0"0"1"0,-22-7-8 0,22 7-8 16,0 0-26-16,0 0-14 0,-12 21 15 15,12-21-17-15,-10 28 26 0,5-8-29 0,-1-2 21 16,2 6-8-16,-3-2 15 0,5 4 7 0,-3-4-11 16,5 1 0-16,0-4-12 0,2 0 1 15,-2-19-8-15,11 27 3 0,-11-27-5 0,18 17 0 16,-18-17-2-16,26 10-1 0,-26-10-1 0,30-2-1 15,-11-6 1-15,1-1-1 0,2-5 0 0,0-4-17 16,2-1 5-16,-2-7-13 0,-1 3-3 0,-6-2 1 16,-3 2 7-16,-5-1-1 0,-1 1 17 0,-3 2 18 15,-6 1-33-15,0 0 35 0,-4 1-36 16,-1 1 18-16,8 18 4 0,-24-28-3 0,24 28 7 16,-28-17 2-16,11 12 8 0,17 5 2 15,-30 2 0-15,30-2-4 0,-23 9-6 0,23-9-4 16,0 0-5-16,-20 24 0 0,20-24-3 0,0 17-1 15,0-17-2-15,12 17 2 0,-12-17-1 0,27 14 3 16,-10-10 0-16,2-1 1 0,3-2 0 0,0 0 0 16,0-1 4-16,1 0-1 0,-4 0-1 15,3-1 1-15,-2 1 3 0,-1-1 2 0,-1 0 3 16,-1 1-2-16,-17 0-3 0,22-2-3 0,-22 2 1 16,0 0 2-16,0 0 1 0,0 0 4 0,0 0 4 15,0 0 1-15,0 0 19 0,5 26-38 0,-5-26 30 16,-15 28-34-16,5-10 14 0,-1 4 7 0,-3-2-4 15,2 3 4-15,2-2-8 0,2-1 2 16,2 0-6-16,2-2 0 0,4-18-2 16,-1 28 1-16,1-28-2 0,6 16 2 0,-6-16-3 15,0 0 1-15,27 13 0 0,-27-13-1 0,33-5 3 16,-14-3-2-16,7-1 3 0,0-6-3 0,5-4 4 16,2-4-2-16,1-2 5 0,1-3-6 0,-1 0 6 15,0-1-9-15,-4 0-16 0,0 1 27 0,-5 0-30 16,-3 2 27-16,-4 0-10 0,-2 2-3 15,-3 5 6-15,-4 1-1 0,-9 18 5 0,8-22 0 16,-8 22 3-16,0 0 3 0,0 0 1 0,0 0 0 16,0 0-2-16,-17 13-3 0,17-13-4 15,-20 34 4-15,8-11-5 0,-1 2 7 0,1 2-7 16,3 0-7-16,1-2 27 0,2-1-27 0,4-1 28 16,2-1-16-16,2-3-4 0,4-2 6 0,-6-17-5 15,21 27 4-15,-21-27-2 0,30 16 0 16,-11-13-1-16,-1-3 1 0,1-2-1 0,1-6-1 15,0 0 1-15,1-3-1 0,-1-2 3 0,-2-2-4 16,-4-2 4-16,-1 0-4 0,-1-1 4 0,-3 1-4 16,1 0-16-16,-3 0 30 0,-2 1-31 0,-1-1 31 15,0 0-10-15,-4 17-4 0,2-33 4 0,-2 15-7 16,-1 0-3-16,0-4-10 0,1 0-8 0,-3-6-27 16,7 8-18-16,-8-14-26 15,13 15-12-15,-13-14-16 0,4 33-7 0,9-33-18 16,-9 33-37-16,0 0-142 0,0 0-63 0,0 0 212 15</inkml:trace>
  <inkml:trace contextRef="#ctx0" brushRef="#br1" timeOffset="26222.5173">14869 2584 1067 0,'0'0'276'16,"-24"17"-187"-16,24-17-20 0,0 0-21 15,0 0-16-15,0 0-15 0,0 0 3 0,0 0-8 16,0 0 34-16,18 0-19 0,-18 0 14 0,28-12-7 16,-10 3-13-16,2-5-3 0,2 1-9 0,0-3-3 15,1 1-5-15,-1-1 2 0,-2-1-3 0,0 0 3 16,-20 17-4-16,29-28 4 0,-29 28-1 0,16-19 4 15,-16 19 4-15,0 0 4 0,1-22-1 0,-1 22-2 16,-13-17-5-16,13 17-1 0,-22-13-1 16,22 13 3-16,-31-5 1 0,13 7 1 15,18-2 1-15,-34 12-5 0,17-1 0 0,-1 1-4 16,1 3 1-16,0 3-2 0,1 4 3 0,3 2-4 16,-1 3 6-16,2-1-7 0,2 0 6 0,2-1-5 15,3-2-8-15,2-2 26 0,5-3-28 0,-2-18 27 16,12 28-17-16,-12-28-4 0,27 18-2 15,-8-12-8-15,4-5-8 0,6-1-10 0,1-6-18 16,8 6-30-16,-10-15-44 0,19 20-87 0,-22-25-118 16,12 9-213-16,5 7 74 0,-13-15 385 0</inkml:trace>
  <inkml:trace contextRef="#ctx0" brushRef="#br1" timeOffset="26691.2518">15577 2560 727 0,'0'0'108'16,"-18"-17"-55"-16,18 17 14 0,-15-19-1 0,15 19 3 16,-18-21-4-16,18 21 7 0,-22-19 5 15,22 19-9-15,-27-19-2 0,27 19-5 0,-28-15 3 16,28 15 3-16,-29-1-5 0,29 1-10 0,-28 11-13 15,28-11-12-15,-30 24-10 0,16-6-3 16,0 3-8-16,0 2 4 0,0 1-6 0,3 3-8 16,0-2 29-16,2 2-28 0,3-6 28 0,3 0-16 15,3-21-8-15,1 30 3 0,-1-30-4 16,13 24 2-16,-13-24-2 0,22 15 2 0,-22-15 0 16,29-1 3-16,-12-8 0 0,4-3-1 0,3-7 2 15,3-7-6-15,5-5-16 0,1-7 26 0,3-3-26 16,2-1 23-16,1-3-4 0,1 2-8 0,-4 0 8 15,-3 2-7-15,-4 1 8 0,-3 2-8 0,-5 1 8 16,-6 2-7-16,-2 3 7 0,-5 1-7 0,-3 7 6 16,-1 7-2-16,-4 17 7 15,0 0 4-15,0 0-1 0,0 0 1 0,-28 0-8 16,12 17 0-16,-2 7-6 0,-4 8 8 0,0 4-7 16,-1 6 8-16,0 4-8 0,3 1 6 0,3 3-10 15,3-4 2-15,1 0-19 0,4-6-4 0,5 0-10 16,2-11-52-16,14 8-26 0,-12-37-98 0,30 49-117 15,-8-30-201-15,2-10 29 0,14 11 371 0</inkml:trace>
  <inkml:trace contextRef="#ctx0" brushRef="#br1" timeOffset="28534.5404">16585 2534 690 0,'0'0'158'0,"0"0"-133"0,0 0 5 0,0 0 5 31,0 0 0-31,0 0-2 0,0 0-11 0,0 0-2 15,0 0-2-15,0 0 1 0,-18-15-3 0,18 15 0 16,0 0 0-16,0 0-1 0,-22 11-1 16,22-11 5-16,-22 15 5 0,22-15 15 0,-29 22 8 15,16-3 12-15,-10-8 19 0,8 10-35 0,-8-6 35 0,11 8-38 0,-7-6 4 16,10 7-2-16,-2-5-18 0,5 3-3 0,1-1-13 16,5-1 2-16,2 1-8 0,3-2 4 0,4-1-5 15,-9-18 2-15,32 32-4 0,-8-21 1 0,4-3-3 16,4-4 1-16,2-6 2 0,2-4-3 15,1-5 3-15,2-3-4 0,0-4 2 0,-1-4-5 16,-4-2 2-16,-4-4-9 0,-3 3 5 0,-6-3-5 16,-7 5 9-16,-3 0-2 0,-5 5 10 0,-3 1 14 15,-3 17-30-15,-9-27 37 0,9 27-32 0,-22-23 20 16,22 23 0-16,-30-14-2 0,11 9 2 16,-1 4 2-16,-1-1 4 0,2 6 0 0,1 0-2 15,18-4-1-15,-27 9-5 0,27-9-4 16,0 0-6-16,0 0 0 0,-13 23-3 0,13-23-14 15,6 21 34-15,-6-21-33 0,14 22 32 0,-14-22-16 16,26 15-3-16,-26-15 2 0,36 9-1 0,-15-7 2 16,3-3-1-16,2-1 1 0,-1-3 1 0,2-4-2 15,0 2 3-15,0-3-3 0,-5 1-18 0,-1-1 35 16,-21 10-34-16,31-19 36 0,-31 19-10 0,18-16-2 16,-18 16 3-16,0 0 0 0,0 0 2 15,0 0-1-15,0 0 2 0,0 0-3 0,0 0-2 16,0 0 0-16,0 0-2 0,0 0-1 15,0 0-2-15,0 0 0 0,0 0-2 0,-2 25-12 16,-4-8 29-16,0 3-28 0,-2-1 27 0,5 2-13 16,-2-2-5-16,2-2 3 0,3-17-4 0,4 29 2 15,-4-29-3-15,12 22 3 0,-12-22-4 16,21 14 3-16,-21-14-1 0,27 5 1 0,-27-5 1 16,31-6-1-16,-11-1 2 0,0-7-1 0,3-1 2 15,2-3-2-15,-2-4 3 0,-3 1-4 0,0-1 4 16,-3 4-4-16,-2 1-14 0,-15 17 29 0,18-24-28 15,-18 24 31-15,0 0-9 0,0 0 1 0,0 0 4 16,0 0-2-16,0 0-1 0,0 0-16 0,0 0 8 16,0 0-13-16,-9 33 26 0,1-5-12 15,-3 6 13-15,-1 4-10 0,0 1-8 0,1-3 6 16,1-2-8-16,3-6-2 0,5-8-16 0,2-20-10 16,11 21-18-16,-11-21-8 0,38-10-6 0,-11-15-19 15,20 2-45-15,-9-30-92 0,23 2-318 0,-2-2 21 16,-4-11 275-16</inkml:trace>
  <inkml:trace contextRef="#ctx0" brushRef="#br1" timeOffset="28722.0479">17838 2080 1751 0,'-41'42'53'0,"9"2"-32"0,4 3-18 0,4 5 8 16,3 3-11-16,1 4 9 0,3 0-13 15,-1 0 15-15,1-1 5 0,3-2-21 0,0-5 16 16,3-5-37-16,11 0-48 0,-7-15-8 0,15 7-42 16,-8-38-69-16,10 30-293 0,-1-11-26 0,-9-19 133 15</inkml:trace>
  <inkml:trace contextRef="#ctx0" brushRef="#br1" timeOffset="28901.5971">17520 2536 1651 0,'-23'-14'173'16,"23"14"-103"-16,0 0-36 0,0 0-14 0,0 0-14 15,0 0-7-15,0 0-2 0,0 0 1 0,0 0 1 16,32-2 1-16,-9-4-13 0,4-5-16 0,8 2-35 16,-3-14-54-16,16 15-94 0,-20-24-192 15,17 10-143-15,2 2 35 0,-9-16 465 0</inkml:trace>
  <inkml:trace contextRef="#ctx0" brushRef="#br1" timeOffset="29132.815">18281 2080 1326 0,'-26'-11'422'0,"9"21"-392"16,0-3-17-16,17-7 2 0,-24 17-3 0,24-17-1 15,-17 18-5-15,17-18-1 0,-14 23-6 0,14-23 3 16,-7 27-7-16,7-27-1 0,2 26-6 16,-2-26-9-16,13 25-19 0,-13-25-16 15,21 20-27-15,-21-20-26 0,32 13-44 16,-32-13-54-16,41-7-149 0,-13 6-98 0,-9-18 116 16,17 19 338-16</inkml:trace>
  <inkml:trace contextRef="#ctx0" brushRef="#br1" timeOffset="29261.1028">18499 2026 1454 0,'0'0'165'0,"0"0"-91"0,0 0-23 16,-15 18-29-16,4 2-2 0,-5 1-9 0,2 4 7 0,0 1-10 15,1 0 3-15,0 0-13 0,2-3-6 0,7 0-28 16,4-23-36-16,1 40-75 0,-1-40-109 16,0 0-298-16,13 21 30 0,-13-21 290 0</inkml:trace>
  <inkml:trace contextRef="#ctx0" brushRef="#br1" timeOffset="29839.2501">11851 2014 1161 0,'0'0'75'0,"0"0"-70"0,0 0-21 0,-20 13 4 16,20-13 10-16,-11 23 1 0,11-23-16 0,-18 36-13 15,9-14-23-15,-6-4-8 0,5 6-11 0,-2-3 5 16,6 2-16-16,-3-4-10 0,7-2-76 16,9 10-167-16,-7-27 108 0,0 0 228 0</inkml:trace>
  <inkml:trace contextRef="#ctx0" brushRef="#br1" timeOffset="29995.4926">12078 1930 1106 0,'0'0'189'0,"-33"36"-168"0,14-9-11 16,4 4-8-16,2 0 7 0,3 1 5 0,3-5-21 15,1-4-19-15,8 5-69 0,-2-28-121 0,2 24-265 16,19-2 29-16,-21-22 379 0</inkml:trace>
  <inkml:trace contextRef="#ctx0" brushRef="#br1" timeOffset="31214.3189">19154 1931 709 0,'-23'12'57'0,"-5"3"34"15,1 2 37-15,-6-3-5 0,6 7-13 0,-8-8-16 16,12 14-32-16,-9-8-6 0,12 13-3 0,-5-7-21 16,7 10 1-16,0 1-16 0,3 9 9 0,2 4-13 15,3 5 10-15,2 3-15 0,4 2 10 0,2 3 3 16,5 2-25-16,2 0 20 0,4 5-24 15,0-4 0-15,2 0 10 0,5 1-39 0,-3-13 5 16,9-1-39-16,-3-18-10 0,15 1-27 0,-9-25-69 16,24-1-175-16,-1-5-108 0,-6-25 107 0</inkml:trace>
  <inkml:trace contextRef="#ctx0" brushRef="#br1" timeOffset="31495.5854">19418 2085 1640 0,'0'0'24'0,"0"0"-23"0,-17 27-2 16,15-11-3-16,1 9 7 0,1 1-7 15,-1 6 8-15,-1 2-4 0,-1 3 10 0,1 4-8 16,-2 4 11-16,2 0-13 0,-1 1 8 15,2 0-12-15,0-2 10 0,1 1 8 0,1-1-34 16,1-6 29-16,1 0-34 0,2-4-10 0,-2-8 10 16,6 1-20-16,-9-27-21 0,18 37-42 0,-18-37-2 15,27 23-31-15,-27-23-18 0,28 4-21 16,-28-4-124-16,24-18-60 0,4 15 226 0</inkml:trace>
  <inkml:trace contextRef="#ctx0" brushRef="#br1" timeOffset="31683.0771">19767 2522 1282 0,'-34'4'152'0,"34"-4"-88"0,-16 29-25 15,8-7 3-15,-4 0 15 0,4 6-37 0,-4 0 27 16,4 4-33-16,-3 0 7 0,4 0 4 0,0-1-14 16,2-4 0-16,3-2-15 0,2-5 3 0,3-2-8 15,-3-18-3-15,14 28-14 0,-14-28-15 0,21 18-42 16,-21-18-4-16,31 1-17 0,-31-1-45 0,39-23-117 15,-16 8-203-15,-7-17 18 0,12 13 369 0</inkml:trace>
  <inkml:trace contextRef="#ctx0" brushRef="#br1" timeOffset="31823.7952">19748 2177 1666 0,'-26'6'27'0,"26"-6"-23"15,0 0-31-15,-17 1-31 0,17-1-48 0,0 0-40 16,0 0-20-16,0 0 19 0,18-12-51 0,-18 12-190 16,21-24 19-16,2 20 278 0</inkml:trace>
  <inkml:trace contextRef="#ctx0" brushRef="#br1" timeOffset="32042.4778">20022 2099 1256 0,'1'21'117'0,"-1"-21"-51"0,-16 44 7 16,5-24-3-16,9 12 1 0,-6-6-21 0,3 12-4 16,-3-2-16-16,4 9 0 0,-3-1-18 0,4 2 6 15,-2 3-15-15,2-1-9 0,1 1 23 0,1 0-27 16,0-2 22-16,1 0-9 0,2-2-17 0,0-6 0 16,5 0-32-16,-5-14-45 0,14 10-45 15,-16-35-51-15,25 42-117 0,-6-27-191 0,-19-15 42 16,32 12 336-16</inkml:trace>
  <inkml:trace contextRef="#ctx0" brushRef="#br1" timeOffset="32308.1086">20231 2433 1775 0,'-28'18'52'0,"1"-1"-30"0,2 0-3 0,1 0 2 15,3 1 4-15,-2-2-2 0,3 0-2 0,0-1-1 16,20-15 1-16,-31 27 0 0,31-27-17 0,0 0 5 16,-16 18-17-16,16-18 7 0,0 0-1 15,0 0-3-15,24 18 5 0,-24-18 12 0,31 11-12 16,-8-8 15-16,0 2-15 0,3-3-1 0,1 0 1 16,-2 1 0-16,2-1-2 0,-3 2-4 15,1 1-7-15,-3 1-5 0,-2 0-11 0,0 2-7 16,-20-8-12-16,30 16-25 0,-30-16-25 0,22 21-42 15,-22-21-66-15,0 0-199 0,22 21-96 0,-22-21 34 16,0 0 467-16</inkml:trace>
  <inkml:trace contextRef="#ctx0" brushRef="#br1" timeOffset="32685.3154">20468 2647 1609 0,'0'0'41'0,"0"0"-26"16,0 0-4-16,0 0 4 0,-11 17 4 0,11-17 5 16,0 0 4-16,17 24 7 0,-17-24-3 0,26 14 1 15,-8-9-10-15,7-2-3 0,1-3-5 0,7-1-2 16,2-5-1-16,6-1-4 0,1-4-2 0,2-1-5 16,-3-2 1-16,-3 1-4 0,-5-1-14 0,-5 0 26 15,-6 2-27-15,-22 12 29 0,26-22-9 16,-26 22-3-16,8-18 4 0,-8 18-5 0,-9-20-3 15,9 20-9-15,-28-28-4 0,6 13-2 0,-2 3 6 16,-5 3 6-16,0 3 9 0,-3 2 3 0,0 4 3 16,1 5 2-16,-1 3 1 0,2 6 5 15,1 4 0-15,3 3 3 0,0 6-8 0,7 2-12 16,0 4 20-16,3 2-23 0,6-1 21 0,3 0-10 16,4-4-10-16,6-2 5 0,4-4-6 15,5-2-2-15,8-3-12 0,4-3-7 0,9-3-14 16,3-7-18-16,14 4-41 0,-6-21-66 0,28 22-172 15,-13-19-231-15,6-2 36 0,6 8 360 0</inkml:trace>
  <inkml:trace contextRef="#ctx0" brushRef="#br1" timeOffset="33348.9585">22166 2580 1309 0,'-21'-14'74'0,"21"14"-16"0,-29-19-10 0,29 19-10 16,-30-22 9-16,30 22-13 0,-32-19 0 0,15 12-5 15,-4-1-6-15,2 6 4 0,-3-1 4 0,0 6-3 0,-3-1 0 0,0 6-3 16,-3-1 0-16,3 6 0 0,-2 2-4 0,3 4 2 16,-3 3-5-16,0 3-11 0,2 2 24 15,3 2-28-15,1-1 23 0,5-1-16 0,3-2-7 16,4-2 3-16,6-4-7 0,4-1 4 0,4-1-5 15,-5-17 3-15,19 25-3 0,-19-25 1 0,36 12 0 16,-11-10 1-16,4-6 1 0,5-3-1 0,4-5 2 16,2-4-2-16,4-5 2 0,-1-2-3 15,-1-1 3-15,-3-1-5 0,-5 1 5 0,-3-1-4 16,-5 5-14-16,-3 2 24 0,-6 3-24 16,-17 15 25-16,25-20-8 0,-25 20-1 0,0 0 1 15,0 0-1-15,0 0 1 0,0 0-2 0,0 0 0 16,0 0-2-16,0 0-3 0,5 23-9 0,-9-5 22 15,-1 4-27-15,-1 2 22 0,-1 1-20 0,3 1-8 32,-1-5-2-32,8 4-21 0,-3-25-24 0,15 38-47 15,-15-38-67-15,34 27-115 0,-12-19-221 0,3-6 33 16,12 8 325-16</inkml:trace>
  <inkml:trace contextRef="#ctx0" brushRef="#br1" timeOffset="33791.3024">23279 2604 1353 0,'-17'-24'78'0,"17"24"-18"16,-14-26-8-16,14 26-10 0,-15-23-2 0,15 23-11 15,-24-23-2-15,24 23-7 0,-32-19 3 0,12 15-2 16,-3 4 0-16,0 5 0 0,-4 2-2 15,2 5 2-15,-3 4 0 0,1 5 0 0,0 0-6 16,2 5-10-16,2 0 21 0,3 4-27 16,2-1 22-16,3 1-16 0,4-2-6 0,3-2 4 15,4 1-7-15,3-2 3 0,6-2-10 0,2-2-1 16,8-3-15-16,2-5-6 0,8 2-18 0,0-12-15 16,14 6-17-16,-7-15-9 0,19 8-16 0,-9-16-23 15,17 12-23-15,-12-17-32 0,13 11-46 16,-5 0-96-16,-12-17-27 0,17 20 288 0</inkml:trace>
  <inkml:trace contextRef="#ctx0" brushRef="#br1" timeOffset="34154.4163">23666 2628 1266 0,'-17'10'226'0,"-11"-19"-114"0,28 9-44 16,-39 1-1-16,39-1-12 0,-37 4-17 15,37-4-7-15,-36 7-9 0,17-1-1 0,0 0-5 16,-1 3 2-16,2-1-5 0,0 4 1 0,18-12-6 15,-30 26 2-15,30-26-5 0,-26 31 1 0,15-11-3 16,1-1 1-16,3 1-4 0,1 0 4 0,2-3-6 16,4-17 4-16,-1 28-4 0,1-28 1 0,9 23-2 15,-9-23 1-15,17 14-2 0,-17-14 1 16,28 2 0-16,-10-4 1 0,1-5 3 0,3-2-2 16,1-3 1-16,-1-2-1 0,-1-1 2 0,-3 0-3 15,0-2 4-15,-3-2-3 0,0 1 2 0,-2 0-3 16,-13 18 4-16,22-30-4 0,-22 30 3 0,17-29-3 15,-17 29 1-15,13-26-1 0,-13 26 2 0,0 0-1 16,10-18 3-16,-10 18 0 0,0 0 1 0,0 0-1 16,0 0-2-16,0 0 0 0,-13 27-2 15,13-27-1-15,-20 39-6 0,8-16-2 0,2 3-12 16,-1-2-4-16,6 2-17 0,-2-7-19 0,11 8-38 16,-4-27-40-16,11 41-89 0,-11-41-136 0,3 17-140 15,-3-17 51-15,0 0 448 0</inkml:trace>
  <inkml:trace contextRef="#ctx0" brushRef="#br1" timeOffset="34466.9439">23873 2633 1118 0,'0'0'219'0,"0"0"-103"0,0 0-27 0,0 0-15 15,0 0-11-15,0 0-17 0,0 0-32 0,0 0-3 16,0 0-24-16,-21 23 14 0,12-4 9 15,-3 2 0-15,2 4 10 0,-2-2-2 0,4 2 3 16,-2-2-9-16,1 0 1 0,1-1-8 0,2-1 3 16,2-3-7-16,4-18 2 0,-2 28-4 0,2-28 0 15,3 21-7-15,-3-21 1 0,0 0-4 16,17 17 3-16,-17-17 4 0,0 0-2 0,23 2-11 16,-23-2 1-16,21-10 2 0,-21 10 1 0,24-19 13 15,-24 19-3-15,23-28 3 0,-12 11-3 16,-11 17 4-16,21-33-4 0,-21 33 5 0,18-34-7 15,-7 16-4-15,-3-4-19 0,-8 22-22 0,14-42-34 16,3 29-37-16,-14-17-39 0,22 16-89 0,-25 14-232 16,21-41 49-16,6 34 305 0</inkml:trace>
  <inkml:trace contextRef="#ctx0" brushRef="#br1" timeOffset="34888.8163">24078 2739 1660 0,'0'0'79'0,"-20"3"-42"0,20-3-20 16,0 0-16-16,0 0-6 0,0 0-1 0,0 0 4 15,23 6 1-15,-23-6 1 0,30 3 0 0,-13-3-1 16,1-1 1-16,0-1 1 0,0-1-1 0,3 0 2 15,1-1-2-15,1-2 1 0,1-2-2 16,-1-1 1-16,-2-2-15 0,1 1 1 0,-6 0-2 16,-16 10 2-16,28-20 12 0,-28 20 8 15,8-17 4-15,-8 17 7 0,0 0 0 0,-2-24-18 16,2 24 32-16,0 0-40 0,-20-17 31 0,20 17-19 16,-24-8-5-16,7 8 1 0,-1 1-1 0,-3 3 1 15,-3 2-15-15,-2 3 33 0,1 5-33 0,-4 3 32 16,-1 4-13-16,-1 3 0 0,0 4 10 0,0 1-3 15,3 2 8-15,0 0-8 0,5 0 7 16,3-4-10-16,8-4 2 0,6-6-10 0,6-17-2 16,6 23-3-16,-6-23-1 0,27 8 1 0,-2-8 1 15,7-7-5-15,3-5-7 0,9-2-16 0,-1-12-29 16,9 8-32-16,-12-18-71 0,22 21-81 16,-10-11-287-16,-4-6 19 0,8 14 315 0</inkml:trace>
  <inkml:trace contextRef="#ctx0" brushRef="#br1" timeOffset="35170.0725">24322 2240 1354 0,'0'0'64'0,"0"0"-20"0,21 17 19 16,-21-17 20-16,32 6-2 0,-15-6-14 0,8 8-11 15,-4-2-12-15,4 8-2 0,-4-2-5 0,1 5 1 16,0 2-10-16,0 1-3 0,-2 5-9 0,-1 0-11 16,-2 3-5-16,-3 5 0 0,-2 0 0 0,1 6 0 15,-6 0 0-15,-4 2 0 0,-1 0 0 0,-6 1 0 16,-4 2 0-16,-6-1 0 0,-2 1 0 16,-2-3 0-16,-1 0 0 0,-2-2 0 0,1-4 0 15,-1-7 0-15,5-2-41 0,-5-7-14 0,10 5-60 16,-16-22-84-16,27-2-400 0,-17 20-4 0,17-20 169 15</inkml:trace>
  <inkml:trace contextRef="#ctx0" brushRef="#br1" timeOffset="77054.9884">995 3958 666 0,'19'-20'132'0,"-19"20"-30"0,11-24-13 16,-11 24-26-16,8-17-7 0,-8 17-2 0,0 0 0 15,0 0-6-15,0 0-5 0,0 0-15 0,0 0-11 16,0 0-6-16,0 0-23 0,-14 26 19 0,10-9-12 16,-4 2 19-16,3 8 6 0,-2 1-5 15,2 5 10-15,-1-1-8 0,3 6 10 0,1 0-14 0,2 4 2 16,0 1-15-16,0 2 7 0,0-2-13 16,1 1 11-16,-1-1-13 0,0-1 11 0,1 0-4 15,-3-5-40-15,4 2 9 0,-7-10-50 0,10 5-24 16,-5-34-38-16,4 39-60 0,-4-39-57 0,0 0-170 15,0 0 234-15,0-20 197 0</inkml:trace>
  <inkml:trace contextRef="#ctx0" brushRef="#br1" timeOffset="77539.4136">543 4076 1594 0,'0'0'32'0,"0"0"-21"0,0 0-13 0,0 0-2 16,0 0 14-16,23-16 10 0,-3 4 8 0,9-2 2 16,1-4-3-16,8 0-10 0,4-4-2 0,1 1-10 15,2-1-1-15,2 1 12 0,0 3-30 0,-2 1 30 16,-1 3-28-16,-4 2 12 0,-6 3 2 0,-4 4-3 16,-4 5 1-16,-5 2-1 0,-3 2-1 0,-18-4 3 15,27 15-3-15,-27-15-14 0,18 22 31 0,-18-22-31 16,13 34 31-16,-8-10-14 0,-4 2-4 0,-1 3 6 15,-3 3-7-15,-2 0 7 0,-3 5-8 16,0 1 9-16,-2 4-8 0,-1 0 8 0,-1 0-8 16,-1 1 8-16,-1-2-8 0,2-4 8 0,1-2-7 15,4-3 7-15,2-6-6 0,3-2-13 0,2-5 28 16,2-2-29-16,-2-17 29 0,12 16-12 0,-12-16-2 16,21 4 2-16,-21-4 1 0,30-11 1 0,-11-2-10 15,1-5 30-15,2-5-28 0,1-3 27 0,-1-3-13 16,1 2-7-16,-5-1 4 0,-1 1-5 0,-2 4 3 15,-4 1-3-15,-2 3 3 0,-1 2-4 0,-8 17 3 16,10-23-3-16,-10 23 3 0,0 0-1 0,0 0 0 16,0 0 0-16,0 0-4 0,0 0-1 0,0 0 1 15,2 18 0-15,-1-1 0 0,1 4 4 16,-2 2-5-16,0 1 5 0,1 0-5 0,-1 1-1 16,1 0-12-16,0-4-2 0,4 4-18 0,-2-8-6 15,8 4-11-15,-11-21-54 0,20 29 3 0,-20-29-60 16,29 18-64-16,-29-18-97 0,22-7-161 0,5 13 224 15,-18-25 262-15</inkml:trace>
  <inkml:trace contextRef="#ctx0" brushRef="#br1" timeOffset="77898.7004">1657 4313 1313 0,'-7'19'27'0,"7"-19"-22"0,0 0-1 15,17 21 18-15,-17-21 7 0,22 10 6 0,-22-10 1 16,27 3-7-16,-27-3-7 0,37-5-7 0,-15 0-7 16,3-1-6-16,0-1 0 0,-1-2-1 0,1 0 7 15,-1 0 3-15,-2-2 3 0,-1 0-3 0,-4 1-2 16,-17 10-3-16,22-20 10 0,-22 20 3 16,4-17 9-16,-4 17-2 0,-4-18-2 0,4 18-6 15,-14-19-6-15,14 19-6 0,-24-20-3 0,7 13-4 16,-1 2 1-16,-3 3-2 0,-1 2 0 0,0 5 1 15,-2 3-1-15,-2 7 2 0,1 3-2 16,-4 5 4-16,1 2-2 0,1 4 8 0,0 2-3 16,3 1 11-16,3-2-6 0,5-1 4 0,4-3-9 15,6-4 0-15,5-3-8 0,1-19-15 16,8 29 26-16,-8-29-29 0,26 21 25 0,-8-17-16 16,6-1-10-16,4-10-19 0,13 3-33 0,-9-17-32 15,23 15-90-15,-21-23-50 0,25 14-109 0,-1-2-132 16,-17-17 241-16,21 23 246 0</inkml:trace>
  <inkml:trace contextRef="#ctx0" brushRef="#br1" timeOffset="78226.8329">2145 4415 1017 0,'-16'20'58'0,"9"6"6"0,-4-6 13 0,8 4-5 16,3-24 6-16,-9 34-64 0,9-34 8 0,-1 23-24 15,1-23 17-15,0 0-1 0,0 0-9 16,0 0-3-16,20 15 2 0,-20-15 5 0,0 0 7 16,21-9 1-16,-21 9 2 0,16-22 12 0,-8 5-40 15,3 0 31-15,-1-5-36 0,-2-1 14 0,1-2 4 16,-1 0-5-16,-1-1 6 0,-1 0-7 0,-2 0 7 16,-1 1-6-16,-2 1 7 0,0 1-7 0,-1 1 7 15,-1 1-7-15,1 3 3 0,0 18-2 16,4-25 3-16,-4 25-3 0,0 0 1 15,0 0-2-15,0 0-1 0,0 0 0 0,0 0 0 16,17 1 2-16,-17-1-1 0,24 10-17 0,-4-2-24 16,-20-8-18-16,42 6-31 0,-22-13-27 0,16 13-53 15,-10-14-106-15,0-7-172 0,21 19 127 0,-22-25 322 16</inkml:trace>
  <inkml:trace contextRef="#ctx0" brushRef="#br1" timeOffset="78570.605">2572 4317 1122 0,'1'19'78'0,"-1"-19"-29"16,7 27 3-16,-7-27-1 0,23 20-1 16,-23-20-15-16,37 12 1 0,-16-12 7 0,9 2 0 15,-3-9 5-15,7 2-15 0,2-6-12 0,1 2-7 16,2-6 1-16,0 1-3 0,-3-5 1 0,1 1-11 15,-6-1 3-15,-3-2-7 0,-5 2 5 0,-7 1-4 16,-7 1 3-16,-9 17-2 0,0-31 4 0,0 31-3 16,-20-25-1-16,1 17-6 0,-7 2 1 15,-4 6 3-15,-7 2 10 0,1 7 12 16,-8 2 8-16,4 8 9 0,-3 2-2 0,4 4 2 16,3 2-8-16,6 0-1 0,2 2-12 0,6 0-2 15,2-1-11-15,7 0 1 0,4-4-7 0,7-2 4 16,6-3-5-16,-4-19 1 0,27 29-6 0,-2-21-4 15,11-4-15-15,8-7-17 0,16 0-42 0,-3-20-75 16,33 15-235-16,-9-15-217 0,8-5 63 0,7 10 492 16</inkml:trace>
  <inkml:trace contextRef="#ctx0" brushRef="#br1" timeOffset="79274.1518">4447 4103 1085 0,'0'0'102'0,"0"0"-28"0,-18-6 0 16,18 6 3-16,-21-8-4 0,21 8-16 0,-27-4-14 16,9 3-9-16,18 1-3 0,-35 9-3 0,18-2-1 15,-4 0-4-15,3 4 2 0,-3 0-3 16,3 3 3-16,-1 0-1 0,2 3 3 16,0-2-6-16,1 3 1 0,1-1-8 0,1 1-1 15,14-18-6-15,-20 31-1 0,20-31-5 0,-10 25 0 16,10-25-2-16,0 21 0 0,0-21-2 0,9 18 3 15,-9-18-3-15,19 18 3 0,-19-18-1 0,28 12 2 16,-9-10-1-16,0-2 2 0,3-4-1 0,1-4 0 16,0-1 1-16,1-5-3 0,1-3 3 0,-1-1-4 15,-1-3 5-15,0-2-4 0,-3-4 5 16,0 2-6-16,-1-2 6 0,-4 3-6 0,0 2 5 16,-4 3-4-16,-1 2 3 0,-3 0-3 15,-7 17 3-15,9-26-2 0,-9 26 0 0,0 0-1 16,0 0-2-16,0 0-1 0,0 0-4 0,0 0-1 15,0 0-1-15,0 0 2 0,-21 31 0 0,10-6 7 16,-4 6-3-16,1 3 6 0,0 3-6 0,1-4 7 16,2-1-7-16,4-4 4 0,4-5-6 15,3-3-1-15,6-3-12 0,-6-17-1 0,25 21-9 16,-7-19 0-16,9-2-9 0,-1-11-20 0,13 3-28 16,-9-18-37-16,18 12-44 0,-16-20-34 0,16 16-19 15,-17-14-17-15,2 5-34 0,1 10-12 0,-22-18 193 16</inkml:trace>
  <inkml:trace contextRef="#ctx0" brushRef="#br1" timeOffset="79587.9981">4879 4080 464 0,'0'0'226'0,"0"0"-58"0,0 0-37 16,-31 3-28-16,31-3-15 0,-23 22-9 15,16-5-4-15,-10-5-11 0,11 7-1 0,-7-2-10 16,8 8-3-16,-5-4-11 0,5 4-8 0,-2-2-4 16,3 1 5-16,-2-2-8 0,5 1 6 0,-3-3-15 15,3-1 4-15,1-19-5 0,2 30 1 0,-2-30-5 16,8 22-3-16,-8-22-2 0,0 0 0 15,14 17 1-15,-14-17-1 0,0 0 0 0,22-1 2 16,-22 1 3-16,18-16-1 0,-18 16 1 0,25-32-6 16,-11 11 0-16,1-2-4 0,0-2 4 0,-3 1-5 15,-1 0 6-15,-3-1-6 0,-1-1 7 0,-2 0-5 16,-1-1 5-16,0 1-4 0,-2 1 4 0,0 2-6 16,2 2 4-16,0 1-4 0,-4 20 3 15,7-26-2-15,-7 26 3 0,0 0-2 0,0 0-2 16,0 0-1-16,0 0-3 0,20-15-3 0,-20 15-10 15,0 0-11-15,24 11-14 0,-24-11-17 16,27 13-27-16,-27-13-23 0,35 16-45 0,-35-16-61 16,41 7-137-16,-10 3-137 0,-13-14 114 0,21 20 375 15</inkml:trace>
  <inkml:trace contextRef="#ctx0" brushRef="#br1" timeOffset="79940.4145">5274 4174 1488 0,'0'0'89'0,"0"0"-44"16,0 0-14-16,0 0-6 0,0 0 1 0,0 0 7 15,0 0 7-15,21 1-2 0,-3-5-9 16,1-2-9-16,6-2-7 0,-1-2-3 0,2 0-2 16,0-2-1-16,0 1-3 0,-1-1 1 0,1 0-6 15,-3 0 4-15,-3 0-4 0,-20 12 4 0,26-22 0 16,-26 22 2-16,0 0 1 0,10-23 4 0,-10 23-3 15,0 0 1-15,-16-23-5 0,16 23 0 0,-27-12-3 16,9 8 2-16,-2 2 1 0,-5 4 1 16,0 5 3-16,-3 2 0 0,0 8 2 0,0 2-3 15,-1 6 5-15,2 1-4 0,1 2 6 0,3 2-6 16,4 2 3-16,2-1-9 0,3-1-1 0,7-3 0 16,2-5 0-16,5-4-1 0,0-18 0 0,14 29-4 15,-14-29-1-15,31 21-9 0,-8-18-8 0,6 0-20 0,3-11-23 16,14 6-68-16,-12-27-135 0,21 12-342 15,0-5 10-15,-4-7 330 0</inkml:trace>
  <inkml:trace contextRef="#ctx0" brushRef="#br1" timeOffset="80781.1556">6797 3842 1351 0,'-25'-6'122'15,"25"6"-66"-15,0 0-17 0,0 0-10 0,11-22 5 16,-11 22-2-16,28-17-2 0,-6 10-12 0,2 0-6 16,4 1-7-16,4 1-2 0,1 1-2 0,3 2-1 15,1 0 0-15,-1-1 0 0,-3 2 0 0,0 0 0 16,-4 1 0-16,-3 0 0 0,-4 1-1 0,-5 1 0 15,-17-2 1-15,20 6-2 0,-20-6 3 16,0 0-1-16,0 0 2 0,0 0 0 0,-7 26 2 16,7-26-4-16,-21 34 4 0,4-14-2 0,-1 3-10 15,-4 0 30-15,0 1-29 0,2 1 32 16,1-2-15-16,4-3-4 0,2-3 1 0,13-17-9 16,-8 23 2-16,8-23-3 0,0 0 0 0,11 22 1 15,-11-22 1-15,23 12-1 0,-23-12 1 16,33 7 0-16,-15-6 2 0,3 1-1 0,-1-1 1 15,0 0 0-15,-3 1 0 0,-17-2 0 0,28 6 1 16,-28-6 3-16,0 0 8 0,0 0 8 0,14 22 6 16,-14-22-6-16,-12 30-2 0,-1-7-13 0,-5 4 2 15,-5 1-6-15,-4 0 4 0,0-2-5 0,0-4 3 16,3-3-5-16,5-2 3 0,19-17-12 0,-27 20-16 16,27-20-27-16,0 0-46 0,0 0-56 15,0 0-83-15,22-14-273 0,-4 8-31 16,-2-17 253-16</inkml:trace>
  <inkml:trace contextRef="#ctx0" brushRef="#br1" timeOffset="81593.6794">7954 4151 818 0,'0'0'41'0,"8"-25"-9"16,-8 25 13-16,14-23 3 0,-14 23 4 0,12-19-15 15,-12 19-5-15,0 0 2 0,0 0 9 0,0 0 6 16,0 0 4-16,0 0-3 0,0 0-2 16,0 0-3-16,0 0-8 0,0 0-7 0,0 0-6 15,0 0 2-15,7 18-1 0,-9 2 7 0,-3-1-4 16,3 7 2-16,-5 1-11 0,1 3 1 0,-3 1-12 15,2-1 3-15,1-2-4 0,1-1 4 16,1-5-4-16,3-2 3 0,1-20-9 0,-1 25 0 16,1-25-2-16,0 0 1 0,0 0 0 0,0 0 1 15,0 0 4-15,20 10 4 0,-20-10 6 0,0 0-2 16,22-32 1-16,-12 12-8 0,0-6 1 0,1-4-8 16,1-1 6-16,0-3-8 0,-1-1 8 0,1-2-8 15,-2 2 7-15,1 0-6 0,0 0 6 16,0-1-7-16,0 1 7 0,0-2-9 15,0 5-8-15,0 2 25 0,0 4-27 0,-2 6 27 16,-9 20-11-16,20-23-4 0,-20 23 0 0,0 0-1 16,23-8 0-16,-23 8 1 0,0 0-1 0,27 14 3 15,-27-14-2-15,23 20 3 0,-23-20-2 0,24 27-14 16,-24-27 31-16,21 31-31 0,-13-13 31 0,-2 1-14 16,-1 1-4-16,0 1 4 0,-3-1-4 15,-2 2 6-15,-1 1-6 0,-2-1 6 0,-4 1-6 16,-3 0 5-16,-4 1-4 0,-3 0 4 0,-4-1-4 15,0 0 5-15,-3-1-4 0,-1-2 3 0,1-1-3 16,-1-4 3-16,1-1-2 0,2-4 2 16,1-1-2-16,3-2 2 0,1-2-2 0,17-5 1 15,-25 6 0-15,25-6 0 0,-17 1 0 0,17-1-1 16,0 0-1-16,0 0 0 0,0 0-2 16,-19 12 2-16,19-12-2 0,-8 25 4 0,2-6-4 15,0 5 5-15,0 5-5 0,-1 5-12 0,-1 2 28 16,1 5-27-16,-4 3 25 0,0 1-6 0,0-1-10 15,-1-1 8-15,2-6-13 0,1-5-5 0,8-1-35 16,1-31-37-16,11 40-67 0,-11-40-80 0,32-1-217 16,-7-2-61-16,-2-20 235 0</inkml:trace>
  <inkml:trace contextRef="#ctx0" brushRef="#br1" timeOffset="81999.9441">8774 3975 1297 0,'-23'-1'344'0,"23"1"-321"0,-23 4-14 0,23-4 4 16,-17 2 0-16,17-2 0 0,0 0-9 0,-24 10-2 16,24-10-2-16,-24 13 4 0,24-13 2 0,-26 27 11 15,26-27 2-15,-32 36 9 0,14-17-5 0,2 5 3 16,-2 2-6-16,1 3 5 0,0-1-4 15,2-1 4-15,2-1-9 0,3-4-1 16,5-5-9-16,5-17-2 0,0 26-5 0,0-26 2 16,0 0-2-16,26 22 1 0,-9-20 1 0,3-2-1 15,7-4 2-15,2-7-2 0,4-5 2 0,4-5-4 16,0-5 5-16,0-4-5 0,-2-4 4 0,-3 0-6 16,-2 0 5-16,-3 3-7 0,-6 0 5 0,-3 3-3 15,-6 3 5-15,-6 3-4 0,-4 2 1 16,-5 3-8-16,3 17-5 0,-18-29-11 0,18 29-4 15,-36-16-9-15,16 15 0 0,-6 2-1 0,2 9 4 16,-5 2 6-16,2 6 1 0,-2 0 8 16,7 4-11-16,0-6-11 0,12 5-35 0,10-21-45 15,-6 29-77-15,6-29-55 0,0 0-180 0,38 16 16 16,-21-27 360-16</inkml:trace>
  <inkml:trace contextRef="#ctx0" brushRef="#br1" timeOffset="82343.6798">9459 3872 1435 0,'-37'-3'68'0,"11"9"-4"16,-10-7 2-16,7 8-5 0,-6-4-15 16,3 7-23-16,-3-3 31 0,6 7-34 0,-3-3 29 15,8 3-18-15,1-1-11 0,4 2-1 0,19-15-8 16,-21 25-3-16,21-25-8 0,-8 25 1 0,8-25-4 15,9 24 2-15,-9-24-2 0,24 21 3 0,-7-11-2 16,3-4 2-16,3 0-1 0,1-1 1 0,2-1 0 16,-1-1-1-16,-1 1-1 0,-2 0 2 15,-2-1-2-15,-20-3-3 0,29 11 1 0,-29-11 0 16,0 0 0-16,19 18 4 0,-19-18 0 0,0 21 3 16,0-21-2-16,-12 30 2 0,1-12-3 0,-5 3 1 15,-3 1-3-15,-4-1 4 0,-1 1-4 16,0-1 4-16,0-2-3 0,3-1 2 0,2-2-4 15,19-16-1-15,-24 23-16 0,24-23-17 0,0 0-21 16,0 0-19-16,0 0-27 0,25-11-27 16,9 9-77-16,-18-26-110 0,15 3-189 0,11 10 26 15,-13-20 478-15</inkml:trace>
  <inkml:trace contextRef="#ctx0" brushRef="#br1" timeOffset="82703.0551">9782 3934 1408 0,'-18'-25'95'0,"18"25"-21"0,0 0-40 16,-17-18 35-16,17 18-52 0,-18-7 9 16,18 7-1-16,-23 2-2 0,23-2 0 0,-25 9-20 15,25-9 30-15,-28 21-32 0,28-21 32 0,-29 29-15 16,13-12-5-16,2 1 4 0,-2 0-6 0,3 3 3 16,0-3-6-16,4 1 3 0,0-1-6 0,9-18 1 15,-7 29-4-15,7-29 0 0,4 25-3 16,-4-25 2-16,14 20-2 0,-14-20 0 0,22 16 0 15,-22-16 0-15,28 10-1 0,-28-10-2 0,30 2-4 16,-30-2-2-16,28 0-2 0,-28 0 0 0,26-2 4 16,-26 2 1-16,21-2 3 0,-21 2 2 0,0 0 0 15,18 0 1-15,-18 0 1 0,0 0 0 0,0 0 1 16,0 0 0-16,0 0 0 0,0 0 0 16,0 0 0-16,-5 21 0 0,5-21-3 15,-13 22 2-15,13-22-2 0,-20 26 4 0,20-26-5 16,-23 32 1-16,23-32-10 0,-19 30-4 0,12-13-14 15,7-17-5-15,-10 29-20 0,10-29-24 0,1 22-42 16,-1-22-41-16,0 0-50 0,0 0-61 0,29-17-191 16,-1 14 32-16,-15-25 430 0</inkml:trace>
  <inkml:trace contextRef="#ctx0" brushRef="#br1" timeOffset="82906.2308">10097 3966 1281 0,'0'0'126'0,"-23"3"-45"0,17 15-3 0,6-18-15 16,-26 35-8-16,9-13-17 0,4 7 0 0,-4 0-15 16,2 3 2-16,1-1-6 0,2 2 0 15,1-5-6-15,3-3 0 0,4-5-13 0,1-3 1 16,3-17-7-16,4 21-7 0,-4-21-9 0,0 0 0 16,19 16-14-16,-19-16-16 0,26-6-47 0,-20-19-87 15,26 12-222-15,-8-12-149 0,-3-14 86 0,14 15 471 16</inkml:trace>
  <inkml:trace contextRef="#ctx0" brushRef="#br1" timeOffset="83046.9077">10205 3540 1498 0,'-25'2'-28'0,"25"-2"-67"0,0 0-72 0,-12-17-68 16,12 17-192-16,18-17-16 0,-22-3 341 15</inkml:trace>
  <inkml:trace contextRef="#ctx0" brushRef="#br1" timeOffset="83515.571">10298 3442 1148 0,'-6'19'116'0,"6"-19"-32"16,-15 29 1-16,15-29-14 0,-17 44-7 0,5-20-13 15,6 11 5-15,-5-4-13 0,5 9 2 0,-3 2-16 16,3 2 4-16,-1 3-14 0,2 2-10 0,-2 0 23 16,3 3-24-16,-2-2 23 0,2 0-5 0,0-4-17 15,0 1 9-15,-2-7-9 0,2-4 5 0,2-6-8 16,2-9 0-16,0-21-7 0,6 27 2 0,-6-27-3 16,0 0 2-16,0 0-3 0,0 0 1 15,21 13 1-15,-21-13-1 0,14-21 2 0,-4 4-5 16,1-6 2-16,0-2-6 0,0-2 3 15,-2 0-3-15,0 2 6 0,-2-2-5 0,2 3 4 16,-1-1-6-16,1 1 3 0,2 1-6 0,0 2 5 16,0 4-5-16,-11 17 7 0,20-22-1 0,-20 22 3 15,0 0 1-15,22-1 0 0,-22 1 2 16,0 0 0-16,26 23 1 0,-26-23-1 0,23 24 2 16,-23-24-3-16,23 31 2 0,-12-14-1 0,-1 1 3 15,-2 1-4-15,-2-1 5 0,-1 2-5 0,-1-2 3 16,-3-1-3-16,-1 0 4 0,-2 0-4 0,-2-1 4 15,-5 1-3-15,9-17 3 0,-28 31-2 0,10-17 3 16,-5-1-3-16,-1 0 2 0,-3-4-1 16,-1 0 0-16,1-2-1 0,2-2 1 15,0-3-3-15,5-1-3 0,1-2-11 0,2-5-16 16,17 6-30-16,-23-18-42 0,23 18-73 0,-12-30-119 16,15 9-257-16,8 2 34 0,-7-15 399 0</inkml:trace>
  <inkml:trace contextRef="#ctx0" brushRef="#br1" timeOffset="83751.5756">10902 3510 1555 0,'-35'9'95'0,"9"13"-42"0,-5-1-14 0,5 8 2 16,-4 1-13-16,2 6 4 0,1 0-6 15,3 7 6-15,2-2-13 0,3 2 0 0,3 1 0 16,4 1-22-16,1 1 18 0,1 1-21 0,1-2 2 16,2-3 8-16,1-2-14 0,4-5-5 0,3 0-13 15,0-7-10-15,8 1-26 0,-6-12-20 0,15 12-92 16,-18-29-51-16,26 29-89 0,-26-29-221 0,24 7 101 16,1 3 404-16</inkml:trace>
  <inkml:trace contextRef="#ctx0" brushRef="#br1" timeOffset="84112.9965">10804 4072 1479 0,'23'24'155'0,"-23"-24"-78"0,0 0-9 16,0 0-11-16,27 23-10 0,-27-23-10 16,22 9-3-16,-22-9-5 0,28 4-3 15,-10-5-7-15,1 0-5 0,3-3-9 0,1 0-5 16,-1-4 0-16,0 1 0 0,-1 0 0 0,-2-2 0 15,-2 1 0-15,0-1 0 0,-17 9 0 0,27-18 0 16,-27 18 0-16,18-20 0 0,-18 20 0 0,11-21 0 16,-11 21 0-16,0-20 0 0,0 20 0 0,-10-25 0 15,10 25-1-15,-24-25-15 0,24 25 5 16,-33-22-1-16,14 13-8 0,-3 4 18 0,-2 6 5 16,-4 5 10-16,-2 6 17 0,2 5-14 0,0 4-16 15,2 3 0-15,1 2 0 0,2 3 0 0,-1 0 0 16,3 3 0-16,1 0 0 0,4 0 0 0,5-3 0 15,6-5 0-15,7-2 0 0,-2-22 0 0,22 31 0 16,-3-21 0-16,6 0-48 0,2-8-15 0,12 4-29 16,-6-17-52-16,26 17-131 0,-11-18-329 15,15-5 38-15,7 5 312 0</inkml:trace>
  <inkml:trace contextRef="#ctx0" brushRef="#br1" timeOffset="84605.6295">12104 3995 1411 0,'0'0'134'0,"0"0"-81"0,16-19-16 16,-16 19-5-16,0 0-9 0,8-18-6 15,-8 18-3-15,0 0-1 0,0 0 2 0,0 0-3 16,0 0-2-16,-5 28-5 0,4-7 4 0,-4 3-6 15,-1 2 4-15,-1 2-8 0,0 0 6 0,-2 0-8 16,2 1 5-16,1-1-8 0,0-2-1 0,1 1-17 16,-3-7-11-16,6 3-31 0,2-23-21 0,-5 33-51 15,5-33-71-15,0 0-196 0,0 0-94 16,0 0 178-16</inkml:trace>
  <inkml:trace contextRef="#ctx0" brushRef="#br1" timeOffset="85249.7834">12212 3751 1494 0,'-6'22'128'16,"6"-22"-108"-16,0 0-16 0,-6 17-1 0,6-17 5 16,0 0 7-16,27 20 9 0,-27-20 5 0,28 8 1 15,-28-8-7-15,35 7-9 0,-16-3-5 0,1 2-2 16,-2-1-1-16,-18-5 4 0,29 17-2 0,-29-17 4 15,25 20 1-15,-25-20-11 0,17 28 30 16,-11-11-27-16,-4 0 24 0,-1 2-14 16,-2-1-8-16,-3 2 2 0,0-1-7 0,-2 2 6 15,-3-1-3-15,0 1 5 0,0-1-4 0,-2 0 1 16,0-3-3-16,0 1 2 0,11-18-2 0,-16 26 1 0,16-26-5 16,0 0 1-16,-10 19-4 0,10-19-1 15,0 0 0-15,0 0 0 0,0 0 4 0,25-20-1 16,-11 3 3-16,2-5-3 0,5-3 3 15,2-4-4-15,1-1 4 0,-1 0-5 0,-2 2 5 16,-4 1-4-16,-1 2-10 0,-4 1 23 0,-2 1-23 16,-2 2 24-16,0 2-9 0,-8 19-4 0,9-27 3 15,-9 27-2-15,0 0 2 0,0 0 0 0,0 0 0 16,0 0-1-16,0 0-2 0,0 0 2 0,-11 25-2 16,6-6-10-16,-3 2 24 0,1 1-22 0,1 0 22 15,-1 0-10-15,5-3-3 0,2-1 2 16,0-18-3-16,10 29 3 0,-10-29-4 15,23 20 3-15,-23-20-1 0,34 8 0 0,-12-9 1 16,3-4-1-16,2-2 2 0,1-4-2 0,4-4 2 16,-3 0-3-16,0-4 3 0,-2 0-3 0,-3-1 3 15,-1-2-4-15,-3 1-10 0,-1 2 23 0,-3 0-22 16,-1 2 22-16,-2 0-9 0,-13 17-3 0,19-29 3 16,-19 29-3-16,13-19 2 0,-13 19 0 15,0 0 0-15,0 0 2 0,0 0-2 0,0 0 0 16,0 0-2-16,-4 19 2 0,-1-1-3 0,-1 4 4 15,-4 4-4-15,-1 2-8 0,2 1 17 0,-2 1-27 16,2 0 16-16,2-2-18 0,3 0-11 0,3-5-5 16,6 2-15-16,-2-8-12 0,13 5-29 0,-16-22-20 15,38 30-36-15,-38-30-36 0,53 15-55 16,-25-9-177-16,2-16-17 0,15 16 282 0</inkml:trace>
  <inkml:trace contextRef="#ctx0" brushRef="#br1" timeOffset="85640.4512">13459 3881 1332 0,'0'0'271'16,"-27"-16"-222"-16,27 16-5 0,0 0 4 15,-24-18-7-15,24 18-9 0,-25-5-6 0,25 5-1 16,-29 6-2-16,12 0-2 0,17-6-13 0,-35 24 13 16,15-4-10-16,-2-1 27 0,-1 7-13 0,1-2 7 15,0 4-32-15,1-2 0 0,2 0 0 0,4-2 0 16,2-2 0-16,5-4 0 0,2-1 0 0,6-17 0 15,-1 26 0-15,1-26 0 0,0 0 0 16,18 21 0-16,-18-21 0 0,30 2 0 16,-10-7 0-16,3-3 0 0,1-4 0 0,2-4 0 15,0-3 0-15,1-3 0 0,-1-1 0 0,-1-1 0 16,-2 0 0-16,-1-1 0 0,-4 1 0 0,-2 1 0 16,-1 1 0-16,-5 3 0 0,1 0 0 0,-11 19 0 15,12-28 0-15,-12 28 0 0,0 0 0 0,0 0 0 16,0 0 0-16,0 0 0 0,0 0 0 15,0 0 0-15,0 0-2 0,-23 33 4 0,12-9-9 16,0 2 14-16,-1 1-7 0,1 1-7 0,1-2-3 16,4 0-10-16,0-3-1 0,6 0-13 0,2-6-5 15,8 1-15-15,-10-18-10 0,31 23-18 0,-13-23-16 16,18 8-25-16,-9-20-49 0,24 16-83 16,-9-9-227-16,5-16 18 0,15 15 343 0</inkml:trace>
  <inkml:trace contextRef="#ctx0" brushRef="#br1" timeOffset="86156.0449">14016 3846 1571 0,'-30'11'192'0,"-5"-11"-148"0,5 3-11 16,-1-1 1-16,7 4-4 0,0 0-7 16,2 2-16-16,-3 1 29 0,8 3-29 0,0 0 21 15,17-12-17-15,-25 30-7 0,13-13 2 16,2 1-4-16,3 1 4 0,2 2-5 0,2 0 4 15,2 0-3-15,2 0 3 0,3-3-5 0,2-1 0 16,-6-17 0-16,23 29 0 0,-23-29 0 0,32 20 0 16,-10-15 0-16,1-3 0 0,1-5 0 0,3-3 0 15,1-4 0-15,1-2 0 0,1-3 0 16,1-4 0-16,-1 0 0 0,-3-4-6 0,1 0 1 16,-2-1-6-16,-1 0 3 0,-4-2-6 0,-1 3 3 15,-5-2-9-15,-2 2-12 0,-2-1 23 0,-2 3-26 16,-3 3 29-16,-6 18-7 0,5-25 4 0,-5 25 5 15,0 0 3-15,0 0 0 0,-27 9 1 16,11 8-2-16,-3 8-7 0,-6 5 29 0,-1 6-20 16,-2 4 26-16,-1 6-4 0,-2 3-7 15,2 7 8-15,-1 2-14 0,2 3 5 0,1-1-17 16,3-1 9-16,2 1-11 0,2-2-4 0,-1 0 18 16,4-4-17-16,2-7 23 0,0-7-6 0,8-4-31 15,-1-3 4-15,4-3 1 0,-1-4 3 0,2-7 20 16,3-19 3-16,-3 18-11 0,3-18 4 0,0 0-1 15,0 0-1-15,0 0 0 0,0 0-2 16,-15-25 2-16,15 25 0 0,-12-34 4 0,5 15-2 16,2-3 8-16,0-2-5 0,2-4 3 0,2-5-7 15,2-5 2-15,3-6 6 0,6-4-26 0,2-3 17 16,6-1-27-16,2 1 1 0,3 5 4 16,1 3-12-16,5 9-4 0,-3-3-31 0,9 16-33 15,-14-13-62-15,21 24-113 0,-14-7-259 0,0-5 32 16,10 16 342-16</inkml:trace>
  <inkml:trace contextRef="#ctx0" brushRef="#br1" timeOffset="86531.0494">14258 4065 1536 0,'0'0'112'0,"0"0"-55"16,0 0-18-16,0 0-6 0,0 0-2 0,0 0 8 15,21-9 3-15,-1 4-3 0,1-2-7 0,5 0-8 16,2-3-8-16,3 1-6 0,0-4-4 0,-1 1-5 16,-5 0 0-16,-2 0-2 0,-3 1 1 0,-2-1 0 15,-18 12 1-15,25-19 0 0,-25 19 2 0,15-17-1 16,-15 17-10-16,4-17 10 0,-4 17-9 16,-9-18 22-16,9 18-13 0,-22-18 12 0,22 18-13 15,-28-15 0-15,28 15 2 0,-31-3-3 0,31 3 0 16,-34 12 0-16,14-1 0 0,-2 4 0 0,0 3 0 15,-1 7 0-15,1 1 0 0,1 3 0 16,-1 1 0-16,5 1 0 0,1-1 0 0,2-2 0 16,6-2 0-16,2 0 0 0,5-5 0 0,2-1 0 15,6-3 0-15,-7-17 0 0,26 23-5 16,-6-17-26-16,10-1-3 0,1-7-9 0,9 1-15 16,-1-13-29-16,12 8-43 0,-14-21-48 0,22 20-62 15,-21-22-66-15,8 2-183 0,7 14 66 0,-19-22 401 16</inkml:trace>
  <inkml:trace contextRef="#ctx0" brushRef="#br1" timeOffset="86859.2285">14992 3801 1352 0,'0'0'296'15,"-33"-2"-192"-15,33 2-38 0,-25 3-14 0,25-3-14 16,-33 12-6-16,16-3-4 0,-4 0 0 16,2 2-3-16,-2 0-6 0,3 0-17 0,1 1 3 15,17-12-5-15,-32 24 0 0,32-24 0 0,-23 21 0 16,23-21 0-16,0 0 0 0,-13 22 0 0,13-22 0 15,0 0 0-15,0 0 0 0,12 19 0 16,-12-19 0-16,21 6 0 0,-21-6 0 0,29 5 0 16,-12-5 0-16,1 1 0 0,-1-1 0 0,0 0 0 15,-17 0 0-15,29 4 0 0,-29-4 0 0,25 10 0 16,-25-10 0-16,17 13 0 0,-17-13 0 0,11 20 0 16,-11-20 0-16,3 29 0 0,-4-12 0 15,-5 0 0-15,0 0 0 0,-4 1 0 0,-2 0 0 0,0 1 0 16,-2-2 0-16,0-1 0 15,14-16 0-15,-28 29 0 0,28-29 0 0,-25 21 0 16,25-21 0-16,0 0 0 0,0 0-56 0,0 0-22 16,0 0-52-16,0 0-57 0,0 0-137 0,20-6-258 15,-5-13 56-15,8 9 363 0</inkml:trace>
  <inkml:trace contextRef="#ctx0" brushRef="#br1" timeOffset="87031.0589">15429 3720 1953 0,'-34'-6'94'0,"34"6"-94"15,-21-10 0-15,21 10 0 0,-22-8 0 0,22 8 0 16,-23-7-4-16,23 7-28 0,-18-2-21 16,18 2-20-16,0 0-46 0,-26 2-55 0,34 18-151 15,-8-20-256-15,0 0 62 0,-3 30 353 0</inkml:trace>
  <inkml:trace contextRef="#ctx0" brushRef="#br1" timeOffset="87171.776">15278 4053 1992 0,'0'0'55'0,"-27"8"-55"16,27-8 0-16,0 0 0 0,-22-5 0 0,22 5 0 15,0 0 0-15,-12-20-67 0,6-3-101 0,24 19-272 16,-15-16-187-16,5 0 12 0,-8 20 486 0</inkml:trace>
  <inkml:trace contextRef="#ctx0" brushRef="#br1" timeOffset="88140.4962">933 5279 1101 0,'0'0'130'0,"0"0"-66"0,0 0-24 16,0 0 4-16,0 0 9 0,0 0 4 0,0 0-6 15,0 0-11-15,0 0-11 0,0 0-10 16,0 0-5-16,0 0-8 0,0 0 0 0,0 0-1 15,-3 22 7-15,-3 2-2 0,0 9 10 0,-5 5-12 16,0 5 6-16,-1 0-10 0,1-1 5 0,0-7-7 16,4-3 5-16,1-7-11 0,3-5-3 0,8-3-23 15,-5-17-27-15,21 18-47 0,-21-18-50 0,40 0-98 16,-21-8-253-16,8-13 18 0,12 6 343 16</inkml:trace>
  <inkml:trace contextRef="#ctx0" brushRef="#br1" timeOffset="88532.5077">1018 4986 1281 0,'-25'10'96'0,"-12"-9"-28"0,7 6-3 16,-4-5-8-16,5 5 1 0,-2-7-9 0,4 5-12 15,-5-3-11-15,3 3-9 0,-1 0-2 16,0 3-2-16,2 3-3 0,2 5 2 0,-1 4-8 15,4 7-15-15,1 7 28 0,2 6-24 0,1 6 25 16,2 5-3-16,2 5-9 0,4 6 13 0,4 1-12 16,5 2 8-16,4 1-15 0,5-4 7 15,7-1 1-15,8-2-19 0,7-4 18 0,7-5-19 16,9-7 7-16,5-8 7 0,5-10-6 0,5-8 3 16,5-8-2-16,3-12 2 0,7-8 2 0,2-9-4 15,2-11 5-15,2-8-7 0,-5-9 8 0,-5-4 8 16,-8-4-18-16,-11-4 19 0,-8-3-18 0,-6-1 0 15,-9-1 13-15,-6 2-10 0,-8 1 10 16,-8 3-11-16,-11 6 7 0,-10 0 0 16,-12 4-24-16,-8 0 16 0,-8 4-25 0,-11 2 6 15,-4 4 11-15,-10 4-1 0,-3 5 8 0,-7 5-5 16,-1 10 0-16,2 6-7 0,1 14 0 0,6 7-1 16,8 12-9-16,2 4-19 0,17 18-56 0,-7-12-43 15,27 25-154-15,0-8-237 0,5-12 41 0,25 11 455 16</inkml:trace>
  <inkml:trace contextRef="#ctx0" brushRef="#br1" timeOffset="89788.3205">2048 5158 858 0,'8'17'102'0,"-8"-17"-93"0,0 0-7 0,0 0 5 0,0 0 8 16,0 0 3-16,0 0-14 0,0 0 18 15,-10 17-9-15,10-17 29 0,-4 26 14 0,4-26 6 16,-9 37 9-16,1-18-6 0,5 10 2 0,-8-4-10 16,6 11 2-16,-7-7-12 0,6 9 5 0,-5-4-15 0,4 2 2 15,-2-4-15-15,4-6-1 0,2-4-12 16,2-4-2-16,1-18-8 0,7 22 1 0,-7-22-4 31,19 10 2-31,-19-10 0 0,32-4 0 0,-11-4 1 16,4-7-1-16,3-3 3 0,4-5-5 0,-1-4 5 15,2-4-6-15,0-3 5 0,-1 0-7 0,-4 2 6 0,-2 3-7 16,-4 2 5-16,-6 5-3 0,-2 4 5 0,-6 1-3 16,-8 17 5-16,7-19-2 15,-7 19 1-15,0 0 1 0,0 0-2 0,0 0-1 16,0 0-3-16,0 0-1 0,0 0-3 0,-15 31 6 16,7-5-4-16,-2 3 7 0,1 5-5 0,-1 2 7 15,2 0-7-15,1-1 8 0,3-3-6 0,4-5 6 16,2-4-5-16,4-2 4 0,-6-21-4 0,23 29 3 15,-23-29 0-15,32 12 2 0,-10-13 3 0,1-3 6 16,1-7 8-16,4-2 1 0,-1-6 1 16,3-4-8-16,-2-5 3 0,0-1-8 0,-3-6 7 15,-2-1-10-15,-3-3 1 0,-3-1-7 0,-2 2 3 16,-5 1-7-16,-3 1 7 0,-3 1-8 0,-3 2-9 16,-1 3 15-16,-1 2-33 0,-3 3 12 15,2 5-24-15,-3 0-12 0,5 20-15 0,-8-26-34 16,8 26-62-16,0 0-85 0,0 0-146 0,0 0-130 15,0 0 236-15</inkml:trace>
  <inkml:trace contextRef="#ctx0" brushRef="#br1" timeOffset="90132.0736">2886 5399 1222 0,'7'17'60'0,"-7"-17"-39"16,0 0 7-16,21 4 9 0,-4-2 6 0,-17-2-7 16,37-14 1-16,-15 1 1 0,6 1 0 0,-4-5 0 15,8 0-13-15,-3-5 2 0,5 1-8 0,-3-6 8 16,-2 3-11-16,-6 0-1 0,-5 3-6 0,-7 4 6 16,-11 17 3-16,10-28 5 0,-10 28-2 15,-2-22-21-15,2 22 27 0,-20-15-35 0,20 15 30 16,-34-5-12-16,11 11-15 0,-4 5 33 0,-1 8-26 15,-3 5 26-15,-1 8-10 0,-1 4-7 0,0 6 8 16,2 6-10-16,1 0 9 0,5-1-15 0,4-2 5 16,8-6-11-16,4-7 2 0,12-5-3 0,5-7 3 15,9-3-5-15,9-5 0 0,7-4-7 16,8-10-8-16,9-2-15 0,3-12-19 16,16 1-43-16,-11-18-82 0,31 17-214 0,-16-16-209 15,3-4 51-15,7 13 523 0</inkml:trace>
  <inkml:trace contextRef="#ctx0" brushRef="#br1" timeOffset="90569.6497">4732 5189 1316 0,'0'0'93'16,"-17"-24"-65"-16,17 24 23 0,-28-20-24 16,28 20 19-16,-32-11-29 0,11 11 3 0,-5 1 13 15,-1 9-32-15,-6 2 44 0,4 10-26 0,-6 1 14 16,3 4 5-16,-2 2-12 0,4 3 4 0,0-1-11 16,5 2 3-16,3-3-9 0,6-1 0 0,4-2-10 15,6-3 2-15,6-4-9 0,6-1 2 16,6-2-9-16,6-5-4 0,8-1-15 0,3-8-12 15,10 3-31-15,-5-17-49 0,18 16-82 0,-18-28-107 16,15 11-233-16,3 6 45 0,-10-17 459 0</inkml:trace>
  <inkml:trace contextRef="#ctx0" brushRef="#br1" timeOffset="90960.1998">5126 5186 1123 0,'-29'-1'149'0,"29"1"-60"0,-37 12-15 0,37-12-2 16,-38 18-12-16,38-18-8 0,-34 24-15 0,34-24-3 15,-35 29-5-15,19-8 5 0,-3-2-5 16,3 4 5-16,-1-1-6 0,2 2 3 0,1 0-12 16,2 4 1-16,1-2-10 0,3 0 0 0,3-3-6 15,3-5 1-15,2-18-6 0,6 28 1 16,-6-28-4-16,17 16 2 0,-17-16-2 0,27 7 1 15,-27-7 0-15,33-5 0 0,-14-2 2 0,1-2-2 16,0-4 1-16,1-4-2 0,0-2 3 0,-2-3-5 16,1-2 3-16,-1-1-3 0,-2 1 6 15,-1 1-4-15,0 4 6 0,-5 1-4 0,-2 0 4 16,-9 18-2-16,14-32 3 0,-14 32-1 0,3-22 3 16,-3 22 2-16,0 0 4 0,0 0 1 0,0 0-2 15,0 0-3-15,0 0-6 0,0 0-4 0,0 0-4 16,-13 21 1-16,9-3-1 0,1 4 4 0,-2 5-9 15,1-1-4-15,3 3-17 0,0-2-9 16,7 4-27-16,-6-10-19 0,14 9-37 16,-14-30-37-16,27 36-58 0,-27-36-50 0,35 12-76 15,-3 2-87-15,-15-25 323 0</inkml:trace>
  <inkml:trace contextRef="#ctx0" brushRef="#br1" timeOffset="91303.9592">5526 5250 1051 0,'-18'-10'176'0,"18"10"-52"0,-20 4-22 0,20-4-19 16,-18 14-25-16,18-14-14 0,-21 32-15 0,11-9 1 15,-2 1-9-15,1 5 5 0,0-1-6 16,4 4 6-16,-4-1-5 0,5 0 6 0,-1-4-9 16,4-4 0-16,2-6-9 0,1-17-3 0,6 21-5 15,-6-21 0-15,0 0-2 0,23 8 2 16,-23-8 1-16,27-12 1 0,-27 12 3 0,34-32-3 15,-14 9 4-15,-1-3-7 0,-1-3 4 0,2-1-5 16,-3 3 6-16,0 0-6 0,-1 3 6 0,-3 1-4 16,-2 1 3-16,-1 3-4 0,-2 2 2 0,-8 17-3 15,16-28 2-15,-16 28-2 0,0 0 0 0,15-17-1 16,-15 17-2-16,0 0-1 0,0 0 1 0,3 18 3 16,-3-18 1-16,8 33 2 0,-4-10-5 15,-1 1 3-15,0 3-15 0,-1-2-5 16,0 4-15-16,1-2-8 0,7 5-35 0,-7-14-48 15,22 18-128-15,-18-20-245 0,13 0-46 0,11 6 249 16</inkml:trace>
  <inkml:trace contextRef="#ctx0" brushRef="#br1" timeOffset="91835.2572">6788 5176 1284 0,'-23'-10'111'16,"23"10"-104"-16,0 0 10 0,-21 9-18 0,21-9 19 16,-23 6-7-16,23-6-5 0,-28 14 5 0,10-5 1 15,18-9 6-15,-35 24-1 0,17-8 9 0,-3-3 4 16,5 5 9-16,-2-2-5 0,6 2-4 15,12-18-15-15,-22 29-2 0,22-29-8 0,-10 20-2 16,10-20-4-16,0 0 0 0,11 16-1 0,-11-16 2 16,22 6 0-16,-5-6 1 0,2-1 0 0,3-2 0 15,1-3 1-15,3-2-1 0,1 2 2 0,-1 0-2 16,-1 1 1-16,-3 3-2 0,-5 1 0 0,-17 1 1 16,20 2 0-16,-20-2 4 0,0 0 2 15,0 0 3-15,6 26-4 0,-6-26 1 16,-11 32-6-16,0-10 2 0,-3 2-5 0,-3-1 4 15,-3 3-4-15,1-5 4 0,1 0-7 0,1-5-3 16,17-16-20-16,-23 19-33 0,23-19-70 0,0 0-99 16,0 0-199-16,21 5-108 0,-10-26 212 0</inkml:trace>
  <inkml:trace contextRef="#ctx0" brushRef="#br1" timeOffset="92225.8405">7305 4817 1553 0,'-27'17'38'0,"7"6"-9"0,-5 0 1 0,5 6 10 15,-4-1-10-15,4 7 0 0,-2-1-7 16,4 3 6-16,-1 1-7 0,4 0-13 0,-1 1 20 16,4 0-23-16,1-3 24 0,2 1-9 0,3-4-11 15,2 0 3-15,3-4-10 0,0-1 3 0,2-3-6 16,2-1 3-16,0-3-5 0,5-4 3 0,-8-17-4 15,19 21 1-15,-19-21 1 0,24 8 0 0,-24-8 0 16,31-9 0-16,-14-2 2 0,1-4-3 0,2-5 4 16,-3-2-3-16,0 0 4 0,-2 0-5 15,0 1 6-15,-2 1-6 0,-2 1 5 0,-11 19-4 16,19-30 4-16,-19 30-3 0,13-22 2 16,-13 22-2-16,0 0-2 0,0 0 0 0,0 0-2 15,0 0-2-15,0 0 1 0,0 0 1 0,0 0 0 16,12 27 3-16,-11-6-8 0,-2 2-1 0,2 2-10 15,-3-2 0-15,3 4-9 0,-1-4 1 0,4 1-13 16,-4-24-12-16,14 35-30 0,-14-35-24 16,28 19-48-16,-28-19-55 0,34 0-87 0,-9 0-187 15,-11-18 105-15,23 17 379 0</inkml:trace>
  <inkml:trace contextRef="#ctx0" brushRef="#br1" timeOffset="92397.7617">7624 5221 1519 0,'-19'20'121'0,"2"-6"-60"0,6 7-13 16,-3 1-20-16,2 4-5 0,-1 1-14 0,3 4 7 15,0-1-7-15,0 4 6 0,3 1-11 0,1-4 2 16,2-3-10-16,3-5 5 0,2-4-17 0,-1-19-12 16,13 28-49-16,-13-28-7 0,25 15-38 0,-25-15-55 15,29-6-79-15,-7-4-283 0,-8-15 58 16,17 11 406-16</inkml:trace>
  <inkml:trace contextRef="#ctx0" brushRef="#br1" timeOffset="92553.9786">7520 4955 1475 0,'-18'20'112'0,"18"-20"-105"15,0 0-32-15,-9 20-40 0,9-20-50 0,24 14-82 16,-24-14-106-16,23-2-179 0,10 14 76 0,-16-19 406 15</inkml:trace>
  <inkml:trace contextRef="#ctx0" brushRef="#br1" timeOffset="92882.1174">7964 5181 1190 0,'-24'5'229'16,"18"20"-106"-16,-15-13-25 0,10 10-17 0,-8-4-31 15,4 4-9-15,-1-3-15 0,3 2 0 0,1-3-9 16,2 3 0-16,1-3-9 0,3 1-1 0,2 0-7 15,2 1 3-15,2-1-5 0,2-1 3 0,-2-18-4 16,6 28 3-16,-6-28-2 0,9 18 1 0,-9-18-1 16,0 0 0-16,20 10-1 0,-20-10 0 15,0 0 2-15,25-18 0 0,-25 18 3 0,26-38-4 16,-10 13 5-16,-2-4-6 0,2 0 7 16,0 1-4-16,-2 0 6 0,1 2-5 0,-2-1 4 0,0 0-5 15,-1 2 4-15,-1 3-3 0,0 3 4 16,-11 19-4-16,17-27-14 0,-17 27 16 0,0 0-17 15,0 0 17-15,0 0 17 0,0 0-18 0,6 23 16 16,-7-3-14-16,-3 5-6 0,-1 3 4 16,-1 2-10-16,0 0 0 0,1 3-12 0,1-3-2 15,4 0-16-15,0-3-7 0,10 2-32 0,-10-29-21 16,21 41-32-16,-21-41-26 0,29 27-49 0,-29-27-76 16,21 0-187-16,8 9 78 0,-29-9 390 0</inkml:trace>
  <inkml:trace contextRef="#ctx0" brushRef="#br1" timeOffset="93241.4824">8364 5283 1108 0,'-18'39'360'16,"18"-39"-290"-16,-17 21-23 0,17-21-5 0,-6 17-9 15,6-17-16-15,0 0-3 0,10 20 1 16,-10-20 5-16,19 8 4 0,-19-8-1 0,30-1 0 15,-10-3-3-15,1-2-3 0,3-1-5 0,-1-3-3 16,1 0-7-16,2-3 0 0,-2 0-3 0,1-3 3 16,-2 1-2-16,-5 1 2 0,-18 14-2 0,24-25 4 15,-24 25-1-15,8-26 8 0,-8 26-1 0,-5-25 1 16,5 25-4-16,-21-26-20 0,21 26 13 16,-33-24-19-16,12 14 28 0,1 4-11 15,-2 6 11-15,-1 3-7 0,-4 10-6 0,0 4 37 16,1 6-19-16,-4 7 29 0,5 4-10 0,-2 4-14 15,4 0-3-15,1 2-16 0,4 0 0 0,4-4 0 16,8-3 0-16,4-5 0 0,6-6 0 0,5-4 0 16,-9-18-17-16,32 24-22 0,-9-19-6 0,11-2-18 15,1-11-28-15,23 8-92 0,-18-27-215 16,23 7-200-16,5-1 29 0,-7-14 526 0</inkml:trace>
  <inkml:trace contextRef="#ctx0" brushRef="#br1" timeOffset="93956.0517">9837 5177 936 0,'0'0'314'16,"-6"-18"-188"-16,6 18-38 0,-24-17-32 0,24 17 10 15,-33-8-36-15,14 9 8 0,-5 1-9 0,-1 4-15 16,-3 2 33-16,2 4-35 0,-4 0 31 0,4 5-19 16,-4 0-4-16,2 5 6 0,-1 1-7 0,1 4 7 15,-2 1-7-15,5 4 6 0,-1-2-8 0,4 1 3 16,4-2-9-16,2-1 1 0,8-5-8 16,4-4 1-16,4-19-5 0,6 27 2 15,-6-27-3-15,26 19 2 0,-7-14-2 0,6-5 2 16,4-5 0-16,5-6-1 0,6-5 3 0,1-9-4 15,3-4 4-15,-1-3-4 0,-1-3 5 0,0-2-6 16,-5 1 6-16,-1 1-6 0,-7 2 5 0,-2 3-2 16,-4 4-14-16,-4 4 14 0,-4 4-14 15,-15 18 22-15,17-23-6 0,-17 23 7 0,0 0-7 16,0 0-1-16,0 0-1 0,0 0-11 0,0 0 5 16,-17 25-5-16,6-2 21 0,-3 4-11 0,1 3 11 15,-2 1-13-15,4 2-8 0,3-2-1 0,3 2-17 16,3-5-11-16,5 2-23 0,-1-12-28 15,16 11-60-15,-18-29-78 0,34 27-135 0,-7-16-190 16,-3-12 67-16,20 14 467 0</inkml:trace>
  <inkml:trace contextRef="#ctx0" brushRef="#br1" timeOffset="94660.553">10559 5292 1308 0,'0'0'129'0,"0"0"-69"0,0 0-12 16,0 0-6-16,0 0-11 0,0 0-15 0,0 0-1 15,-7 22 2-15,7-22 4 0,-10 21-2 0,10-21 1 16,-8 26-5-16,3-9 4 0,-2 1-4 0,3 4 3 16,-3-1-8-16,2 2 1 0,-1-2-7 0,0 2 3 15,0-1-6-15,1 0 3 0,-1 0-5 16,1-1 5-16,1-1-6 0,0-2 5 0,4-18-1 15,-3 26 4-15,3-26-3 0,0 0-1 0,0 0-3 16,0 0-1-16,0 0 1 0,0 0 2 16,0 0 2-16,0 0-1 0,21-20 2 0,-12 1-3 15,2-7 3-15,4-3-4 0,-2-2 5 0,3-2-7 16,0-2 7-16,0 0-7 0,-2 0 7 0,2 1-7 16,1-1 6-16,0 0-6 0,1 0 7 15,1 1-8-15,-1 2-12 0,0 3 25 0,0 6-26 16,-1 3 27-16,-17 20-10 0,31-23-3 0,-31 23 1 15,25-7 0-15,-25 7-1 0,25 2 1 0,-25-2-1 16,24 12 0-16,-24-12-2 0,23 24 0 0,-11-7 16 16,-1 1-30-16,-2 2 30 0,-2 0-27 0,-2 1 9 15,-3 1 7-15,-1-1-5 0,-1 0 4 16,-2 1-5-16,-3-3 4 0,-1 2-4 16,-2-2 3-16,-5-1-1 0,0 0 4 0,-4-1-3 15,-3-1 3-15,0 0-3 0,-3-2 3 0,0-1-3 16,-1-3 2-16,1 0-3 0,0-3 3 0,-1 0-2 15,1 1 2-15,0-2-1 0,-2 0 2 0,2 0-1 16,1 1 0-16,-1-1 0 0,4 2 1 0,-1 1-2 16,3 3 4-16,-1 4-1 0,2 3 8 15,-1 4 0-15,0 5 10 0,1 3-5 0,2 4-11 16,1 2 23-16,2 3-28 0,1 0 23 0,1-2-11 16,2 0-11-16,1-4 6 0,2-3-10 0,4-4-1 15,3-3-21-15,0 0-12 0,6 3-51 0,-9-27-47 16,18 38-116-16,-18-38-310 0,0 0 21 15,11 21 265-15</inkml:trace>
  <inkml:trace contextRef="#ctx0" brushRef="#br1" timeOffset="94957.4657">11171 5260 1531 0,'0'0'64'0,"0"0"-43"0,-10-23 2 0,10 23 4 16,0 0-3-16,0 0-7 0,0 0-4 0,0 0-4 16,0 0-4-16,-24 29 3 0,12-9 3 0,2 7 12 15,-3 1-1-15,2 5 5 0,-3 1-15 16,2 3-2-16,0 0-13 0,1-2 6 0,4-5-8 15,1-3 3-15,5-4-13 0,-1-6-7 0,8 0-22 16,-6-17-22-16,20 19-32 0,-20-19-39 0,32 4-55 16,-32-4-95-16,23-32-196 0,3 24 29 0,-11-24 413 15</inkml:trace>
  <inkml:trace contextRef="#ctx0" brushRef="#br1" timeOffset="95113.7">11307 4943 1661 0,'0'0'71'0,"-17"8"-69"16,17-8-16-16,0 0-38 0,-18 1-52 0,18-1-97 15,0 0-115-15,0 0-200 0,10 21 32 16,-10-21 438-16</inkml:trace>
  <inkml:trace contextRef="#ctx0" brushRef="#br1" timeOffset="95426.2245">11748 5303 1095 0,'0'0'169'16,"-20"-14"-95"-16,20 14-21 0,-24-22-8 0,24 22-11 15,-27-21-6-15,27 21 0 0,-29-15 10 16,29 15 4-16,-32-2-2 0,32 2-3 16,-38 12-5-16,21 2 2 0,-3 0-6 0,2 7 0 15,-2 1-11-15,2 2 0 0,0 4-9 0,3 2 7 16,-2 1-7-16,4 3 6 0,0-1-8 0,6-4 3 16,5-5-9-16,5-5 3 0,-3-19-6 0,27 26 2 15,-5-21-2-15,7-4-3 0,6-5-9 0,3-8-15 16,11 0-26-16,-4-16-45 0,19 12-78 15,-18-28-160-15,15 9-217 0,2 3 42 0,-11-14 416 16</inkml:trace>
  <inkml:trace contextRef="#ctx0" brushRef="#br1" timeOffset="95629.3135">12200 4892 1686 0,'5'24'134'0,"-23"-5"-100"15,4 4-12-15,4 2-8 0,2 4-3 0,1 2-12 16,-1 3 5-16,-1 5 14 0,0 2-23 0,2 2 24 16,-3 2-24-16,3-3 2 0,1 1 7 0,-3-2-8 15,4 0 3-15,0-1-18 0,-2-4-6 0,6 2-29 16,-5-14-21-16,13 6-47 0,-7-30-60 16,12 34-137-16,-12-34-227 0,17 8 64 0,2 2 380 15</inkml:trace>
  <inkml:trace contextRef="#ctx0" brushRef="#br1" timeOffset="96473.0776">12025 5199 1638 0,'-14'23'96'0,"14"-23"-73"0,0 0-10 15,0 0-2-15,-1 18-1 0,1-18 4 0,18 4 7 16,-18-4 6-16,32-1 3 0,-12-4-6 0,3 1-4 15,2-2-4-15,-1 1-2 0,1-1-4 0,-2 1-3 16,-1 1-4-16,-2-1-1 0,-1 2-1 16,-1 1 0-16,-18 2 1 0,30-4 1 15,-30 4 4-15,20-2 1 0,-20 2 2 0,0 0-1 16,0 0-1-16,0 0-1 0,0 0-1 0,0 0 0 16,0 0-6-16,0 0 0 0,0 0 0 0,0 0 0 15,-3 22 0-15,3-22 0 0,-15 23 0 0,15-23 0 16,-21 31 0-16,9-10 0 0,1 0 0 0,-1 5 0 15,1-1 0-15,1 1 0 0,3-2 0 16,2-1 0-16,2-3 0 0,5-2 0 0,-2-18 0 16,9 27 0-16,-9-27 0 0,21 17 0 0,-21-17 0 15,32 5 0-15,-12-8 0 0,6-4 0 0,3-5 0 16,4-5 0-16,0-6 0 0,3-2 0 16,-1-2 0-16,1-2 0 0,0 0 0 0,-1 0 0 15,-1 2 0-15,-2 1 0 0,-5 0 0 0,-2 2 0 16,-6 1 0-16,-4 1 0 0,-4 4-13 15,-11 18 19-15,15-27-6 0,-15 27 7 0,0 0-7 16,0 0 0-16,0 0 0 0,0 0 0 0,-27 6-2 16,13 10-7-16,-3 7 20 0,-2 4-12 0,0 5 2 15,-1 0-1-15,5 2 0 0,-2-1 0 0,4-2 0 16,3-1 0-16,3-4 0 0,5-2 0 0,6-2-8 16,2-5-10-16,-6-17-9 0,30 24-2 0,-6-17-4 15,2-6-1-15,7 1-5 16,-4-7-9-16,9 1-20 0,-8-12-24 0,13 10-22 15,-14-19-32-15,16 16-20 0,-18-17-11 0,13 13 4 16,-15-9 35-16,4 4 49 0,-5 1 41 0,-6 0 38 16,-18 17 18-16,24-30 33 0,-24 30 36 0,3-26 55 15,-3 26 19-15,-13-18 14 0,13 18-23 0,-17-6-24 16,17 6-19-16,-20 4-17 0,20-4-11 16,-22 14-13-16,22-14-6 0,-26 27-13 0,14-10-3 15,-1 1-15-15,3 2-2 0,0 3-9 0,2 1 4 16,2 2-6-16,0 0 4 0,2-1-6 0,2-4 1 15,0-2-6-15,2-19 2 0,6 27-4 0,-6-27-2 16,0 0-1-16,21 22 1 0,-21-22-1 16,0 0 4-16,18 5 2 0,-18-5 3 0,0 0 4 15,0 0 1-15,12-19 2 0,-12 19-2 16,7-28 1-16,-4 11-2 0,-2-2 5 0,1 2 0 16,-4-3-10-16,0 1-4 0,1 0 0 0,-2-2 0 15,2 0 0-15,4 0 0 0,0-2 0 0,3 1 0 16,3 0 0-16,-1 2 0 0,2 3 0 0,-10 17 0 15,22-29 0-15,-22 29-13 0,24-21-2 0,-24 21-11 16,32-13-8-16,-15 6-14 0,5 5-13 0,-22 2-20 16,41-3-46-16,-41 3-50 0,40-5-124 15,-40 5-247-15,29-6 45 0,-4 15 391 16</inkml:trace>
  <inkml:trace contextRef="#ctx0" brushRef="#br1" timeOffset="96848.0853">13173 5306 1608 0,'0'0'83'0,"0"0"-48"0,19 2 4 0,-19-2 8 16,21-9-3-16,-21 9-3 0,33-13 0 0,-11 5-3 16,6 2-6-16,2-2-15 0,2 1-10 0,-1 0-4 15,-2 0-3-15,-2 1 1 0,0-2-1 16,-3 1 0-16,-1 0 0 0,-3 0 0 15,-1-3-1-15,-19 10 2 0,31-18-2 0,-31 18-17 16,19-22 14-16,-19 22-18 0,4-23 25 0,-4 23-7 16,-5-22 10-16,5 22-9 0,-15-20-1 0,15 20-2 15,-23-18-2-15,23 18-1 0,-31-16 1 0,12 11 2 16,0 3 2-16,-2 4 1 0,-1 3 3 0,0 4 1 16,2 6 7-16,-3 6 2 0,2 4-2 0,-3 4 25 15,2 5-20-15,0 1 16 0,1 2-29 16,3 0 0-16,5-5 0 0,4-1 0 0,4-7 0 15,9-4 0-15,4 0 0 0,9-5 0 0,9-3 0 16,7-3 0-16,5-8 0 0,9-3-39 16,2-9-19-16,10 2-25 0,-5-16-64 0,25 20-135 15,-17-18-315-15,7 0 19 0,8 5 316 0</inkml:trace>
  <inkml:trace contextRef="#ctx0" brushRef="#br1" timeOffset="97881.0121">14654 5214 728 0,'0'0'129'0,"13"-22"-54"0,-13 22-11 0,16-27-22 16,-16 27-22-16,15-24-8 0,-15 24 17 15,3-19 14-15,-3 19 39 0,0 0-7 16,0 0 7-16,-20-9-20 0,20 9-11 0,-25 10-7 16,25-10 0-16,-36 23 16 0,18-5-35 0,-9-1 33 15,4 8-32-15,-5-4 8 0,5 4 5 0,-4-1-11 16,4 3 3-16,-1-2-11 0,4 0-1 0,6-5-12 16,3 0 0-16,6-3-7 0,5-17 1 0,2 27-4 15,-2-27 3-15,18 20-3 0,1-12 4 16,3-5-3-16,6-3 1 0,4-5-1 0,2-4-7 15,4 0-1-15,2-5-5 0,-2 2 5 0,-2-2 1 16,0-2 8-16,-6 0-3 0,-2 1 2 0,-5-2-4 16,-2-2 2-16,-3 0-5 0,-2-1 3 0,-3 0-3 15,-3 1 3-15,-3-1-2 0,-3 1 7 0,-3 1-4 16,-3 0-11-16,2 18 31 16,-14-30-31-16,14 30 32 0,-22-26-13 0,22 26-2 15,-24-14 6-15,24 14 2 0,-21-6 4 0,21 6 2 16,0 0 0-16,-21 8-2 0,21-8-3 0,0 0-1 15,-11 18-5-15,11-18 1 0,0 0-2 0,11 23-14 16,-11-23 29-16,23 14-29 0,-6-11 30 0,1 1-12 16,4-1-1-16,0-3 0 0,2 0-1 0,0-1-1 15,-2 0-2-15,0 1 1 0,-4 2 3 16,-1 1 1-16,-17-3 1 0,26 10 0 0,-26-10-4 16,0 0 1-16,17 20-2 0,-17-20 1 0,1 23-2 15,-1-23 1-15,-6 32-3 0,0-14 2 16,-4 1-3-16,1 3 3 0,-4-2-3 0,1 2 2 15,0-1-2-15,1-3 3 0,1-1-3 0,10-17 3 16,-13 24-4-16,13-24 1 0,0 0-2 0,0 0 1 16,0 0 0-16,18 5 1 0,-18-5 3 15,31-27-3-15,-8 4 4 0,4-6-5 0,3-4 4 16,2 0-5-16,-1 0 7 0,-2 0-7 0,-1 3-4 16,-1 2 26-16,-3 2-22 0,0 1 24 0,-3 2-17 15,-2 2-4-15,-5 4 0 0,-14 17 0 0,21-22 0 16,-21 22 0-16,0 0 0 0,0 0 0 0,0 0 0 15,0 0 0-15,-5 30 0 0,-5-7 0 16,-1 4 0-16,-1 4 0 0,-1 2 0 16,1 0 0-16,0-1 0 0,1-2 0 0,5-3 0 15,2-5 0-15,8-4-5 0,-4-18-21 0,20 21-9 16,-20-21-6-16,42 4-7 0,-17-10-14 0,13 3-34 16,-8-19-46-16,24 16-100 0,-21-16-243 0,13-8-49 15,5 6 204-15</inkml:trace>
  <inkml:trace contextRef="#ctx0" brushRef="#br1" timeOffset="98066.9717">15890 4681 1623 0,'-32'17'103'0,"10"10"-55"0,-5 2-23 0,3 10 2 16,-1 3-19-16,-1 4-1 0,-1 4-10 15,0 2 10-15,-1 1-9 0,2 1-6 16,1-1 20-16,4-2-23 0,5-4 20 0,5-4-14 15,8-5-25-15,1-10-17 0,12 5-46 0,-10-33-29 16,23 41-78-16,-23-41-319 0,18 16 11 0,3-7 188 16</inkml:trace>
  <inkml:trace contextRef="#ctx0" brushRef="#br1" timeOffset="98536.5113">15580 5000 1577 0,'0'0'164'0,"0"0"-130"0,2 16-22 0,-2-16-3 16,0 0-4-16,24 14-2 0,-7-9 0 0,4-3 1 16,6-1 2-16,1-2 3 0,6 1 4 15,1-2 10-15,6 0 3 0,2 1 1 0,1 0-6 16,1 0-10-16,-4-2-6 0,0 1-2 0,0 1 1 16,-5-2 1-16,-2 1-1 0,-2-2 2 0,-4 2-3 15,-6-2 0-15,-4 2-1 0,-18 2 2 0,0 0 6 16,0 0 7-16,0 0 0 0,0 0-1 0,0 0-15 15,0 0-1-15,-32-3 0 0,12 7 0 0,-2 3 0 16,-3 3 0-16,0 2 0 0,-2 5 0 16,0 2 0-16,0 4 0 0,2 4 0 0,2 2 0 15,3 4 0-15,5-1 0 0,5 0 0 0,4-1 0 16,6-3 0-16,6-4 0 0,4-2 0 0,5-5 0 16,5-3 0-16,4-5 0 0,5-3 0 0,4-4 0 15,4-3 0-15,2-4 0 0,4-4 0 0,0-2 0 16,1-6 0-16,-4-3 0 0,-2-3 0 15,-4-2 0-15,-3-2 0 0,-5 2 0 16,-3 0 0-16,-9 2 0 0,-4 2 0 0,-9 2-2 16,-3-1 4-16,-3 2-18 0,-8-1-2 0,1 2-29 15,-7-2-12-15,1 8-13 0,-7-5-13 0,6 14-7 16,-11-7 1-16,9 15 5 0,-9-5 8 0,9 13-8 16,-9-11-22-16,15 17-35 0,-10-13-74 0,-1-1-190 15,24 16 3-15,-19-22 367 0</inkml:trace>
  <inkml:trace contextRef="#ctx0" brushRef="#br1" timeOffset="99327.3044">17157 5026 1198 0,'0'0'215'0,"0"0"-206"16,-17 0-10-16,17 0 1 0,0 0 0 0,0 0-2 0,0 0 2 16,0 0 5-16,0 0 9 0,-10 23 11 0,10-23 10 15,-5 29 8-15,6-7 9 0,-7-4 15 0,6 11-35 16,-7-4 25-16,2 6-38 0,-5-1 5 0,3 1 5 15,-4-2-12-15,1 2 5 0,0-5-9 16,-3 1 4-16,2-4-8 0,0-3 1 16,11-20-7-16,-13 29 1 0,13-29-5 0,0 0 0 15,0 0-3-15,0 0 0 0,0 0 2 0,0 0 1 16,0 0 3-16,27-19-2 0,-13 0 3 0,3-4-5 16,3-3 5-16,-1-1-5 0,2-1 4 0,-3 1-4 15,1-1 6-15,-5 3-5 0,1-3 5 0,-1 1 12 16,0 1-26-16,-2-1 25 0,1 1-25 15,-1 1 8-15,-1 2 5 0,-1 3-4 0,0 3 3 16,-10 17-4-16,16-23 3 0,-16 23-2 0,0 0 0 16,0 0-1-16,0 0 1 0,19-2-1 15,-19 2 1-15,0 0 0 0,20 21-2 0,-20-21 3 16,14 20-4-16,-14-20 2 0,16 25-5 0,-16-25 3 16,15 29-4-16,-15-29 7 0,13 28-2 0,-13-28 4 15,7 24-3-15,-7-24-15 0,1 26 30 16,-1-26-30-16,-8 23 31 0,8-23-12 0,-24 21-1 15,7-10 1-15,-4 0-1 0,-2 0 2 0,-3 0-3 16,0-1 1-16,-2-1-1 0,0 1 3 0,-3-2 0 16,3 3 7-16,-1-2-2 0,3 2 5 0,2-1-5 15,3 1 0-15,3 1-5 0,1 3 1 0,3 2-2 16,-1 3 4-16,0 5-1 0,2 4 4 16,0 4-6-16,-2 5 5 0,0 6-9 15,0 1 6-15,-4 9-9 0,-1 0-6 0,-3 3 18 16,1-3-20-16,1-3 15 0,0-4-9 0,9-7-19 15,1-7-5-15,10-3-26 0,-4-13-34 0,16 10-61 16,-11-27-88-16,17 5-270 0,-17-5-20 0,25-13 196 16</inkml:trace>
  <inkml:trace contextRef="#ctx0" brushRef="#br1" timeOffset="99936.6967">17865 5134 1328 0,'-22'-10'82'0,"22"10"-25"0,-32-4-27 0,32 4 7 15,-35 2-14-15,15 1-6 0,0 1 3 0,0 4 8 16,-3 0 19-16,5 6-33 0,-5-2 31 15,2 6-38-15,-1-2 18 0,2 3 5 0,-1 1-6 16,4 0 5-16,1 0-10 0,4 0 0 0,2-3-10 16,4 0 0-16,6-17-7 0,-2 28 0 0,2-28-3 15,14 24 3-15,-14-24-3 0,32 17 3 0,-11-11-2 16,3-3 2-16,3-5-1 0,3-1-1 0,2-6 1 16,3-2-2-16,1-2 2 0,1-4-2 15,-2-2 4-15,0-2-4 0,1-3 4 16,-5-1-4-16,1-2 4 0,-4 2-6 0,-4-2-6 15,-3 3 7-15,-3 1-7 0,-5 4 31 0,-3 2-11 16,-10 17 19-16,12-25-11 0,-12 25-5 0,0 0 1 16,0-19-4-16,0 19-3 0,0 0-3 0,-19 1-3 15,19-1-2-15,-23 21-2 0,11-4-14 0,-4 5 23 16,0 3-22-16,3 2 23 0,-1 2-5 0,6-3-6 16,2 0 1-16,4-5-12 0,5-3-9 15,7 1-16-15,-10-19-13 0,32 20-14 0,-11-19-6 16,12 5-7-16,-5-13-16 0,16 10-29 15,-14-22-52-15,22 19-84 0,-13-8-190 0,0-11 4 16,16 13 334-16</inkml:trace>
  <inkml:trace contextRef="#ctx0" brushRef="#br1" timeOffset="100483.5861">18583 5081 962 0,'-17'-4'362'0,"17"4"-232"0,-35 20-51 0,35-20-10 16,-33 27-5-16,19-8-50 0,-2 1 23 0,1 4-33 15,-1 1 14-15,4 4 9 0,-1-2-6 0,1 3 7 16,0-3-6-16,2 1 6 0,1-5-10 0,4-2 1 16,1-2-11-16,1-3-1 15,3-16-6-15,1 21 1 0,-1-21-1 0,0 0-1 16,0 0 0-16,0 0 1 0,22 10 1 0,-22-10 2 16,0 0 3-16,22-26-3 0,-10 8 0 0,0-2-4 15,4-1 2-15,0-3-4 0,-1 0 4 0,-1 0-4 16,0-1 4-16,-2 1-4 0,1 1 5 0,1-1-6 15,1-1-7-15,1-1 24 0,2-2-25 0,2 1 21 16,1-1-13-16,0 1-7 0,1 2 3 16,-1 3-2-16,0 5 5 0,-2 3-1 0,-2 6 4 15,-17 8-1-15,29-7 0 0,-29 7 0 0,23 4-1 16,-23-4 2-16,22 11-2 0,-22-11 2 16,22 18-2-16,-22-18 0 0,17 21-4 0,-17-21 2 15,10 23-3-15,-10-23 5 0,1 23-1 0,-1-23 3 16,-6 28-2-16,6-28 4 0,-17 32-4 15,4-15-14-15,-3 1 30 0,-4 0-30 0,-1 1 31 16,-6 1-12-16,-2-2-3 0,-2 1 4 0,-3-1-3 16,3 0 3-16,-2-1-3 0,0-1 2 0,2-2-2 15,2 0 3-15,3-5 0 0,2 1 4 0,4-4 3 16,3 0 3-16,17-6 0 0,-22 6 1 0,22-6-5 16,0 0-2-16,0 0-5 0,0 0-1 0,-11 26-2 15,11-26 1-15,0 34-1 0,0-10 3 16,-3 5-5-16,1 3 6 0,-4 6-10 15,-1 3 4-15,-5 5-16 0,-6-1 4 0,1 4-2 16,-3-3-27-16,2 0 21 0,-3-7-31 0,9-2-10 16,-10-6-12-16,19 4-51 0,-14-24-61 0,30 7-208 15,-13-18-102-15,0 0 92 0,41-16 406 0</inkml:trace>
  <inkml:trace contextRef="#ctx0" brushRef="#br1" timeOffset="101186.72">19086 5171 1219 0,'-19'5'151'0,"19"-5"-131"0,0 0-17 0,4 19 7 16,-4-19 12-16,17 11 15 0,-17-11 15 0,24 6 9 16,-24-6-3-16,38-2-6 0,-17-3-14 15,4 0-12-15,2-3-7 0,1-1-6 0,2-4-3 16,-2 1 13-16,0-3-34 0,-2 1 28 0,-3-1-33 16,-1 2 13-16,-5 0 5 0,-17 13-2 15,23-26 2-15,-23 26-2 0,12-23 4 0,-12 23-3 16,3-23 4-16,-3 23-4 0,-9-19 2 0,9 19-1 15,-19-16 0-15,19 16-1 0,-28-9 1 0,11 8 0 16,-2 2 4-16,1 5 3 0,-3 2 1 16,1 6 3-16,-5 1 0 0,2 5 5 0,-1 0 0 15,1 4 4-15,2 2-3 0,1 3-15 0,4-1 17 16,1 2-27-16,7-4 18 0,3-1-9 0,5-6-5 16,3-2 2-16,-3-17-1 0,22 25 0 0,-3-16 0 15,1-3 2-15,6-3 0 0,1-3 0 0,4-3 1 16,4-3-2-16,3-3 0 15,4 0-1-15,-1-2 2 0,0 0-3 0,-1-1 1 16,-2 1-3-16,-3 0 1 0,-2 0-4 0,-2 1 3 16,-5 1-3-16,-3 2 2 0,-6 0-1 0,-17 7 0 15,20-4 1-15,-20 4 2 0,0 0 1 0,0 0 2 16,0 0 2-16,-17 29-2 0,3-12 4 0,-3 2-5 16,-3 3 6-16,-2-1-4 0,1 2 7 0,-1 2-4 15,3-4 7-15,2 0-4 0,2-2 4 16,15-19-5-16,-14 27-1 0,14-27-6 0,0 0 1 15,5 17-4-15,-5-17 2 0,20 0 3 0,-20 0 1 16,34-18 7-16,-12 1 1 0,0-3 4 0,2-3 1 16,-1-2-10-16,1-2-5 0,-4 2 0 15,-2-2 0-15,-3 3 0 0,-2 0 0 0,-3-1 0 16,-1 2 0-16,-2 0 0 0,-1 0 0 0,-2 2 0 16,1 1 0-16,-1 1 0 0,-4 19 0 15,8-27 0-15,-8 27 0 0,5-17 0 0,-5 17-37 16,0 0-26-16,0 0-24 0,20 0-62 0,-20 0-100 15,21-6-327-15,-21 6 0 0,29 9 267 0</inkml:trace>
  <inkml:trace contextRef="#ctx0" brushRef="#br1" timeOffset="101342.974">20135 5423 1858 0,'-17'9'189'15,"-5"-6"-189"-15,3-4 0 0,19 1 0 0,-20-11 0 16,20 11 0-16,-9-24-23 0,9 24-64 0,-7-35-62 16,7 35-163-16,21-26-300 0,-7 4 15 15,-14 22 331-15</inkml:trace>
  <inkml:trace contextRef="#ctx0" brushRef="#br1" timeOffset="101936.7291">21112 4794 1132 0,'0'0'307'0,"0"0"-262"0,0 0-30 16,0 0-12-16,0 0-1 0,0 0 3 0,7 17 6 16,-7-17 11-16,-2 20 11 0,-5 1 0 0,4 13 7 15,-7 5-13-15,2 9 6 0,-5 3-13 16,1 7-9-16,-4 0 19 0,2 4-21 0,-3-6 18 16,1-4-9-16,3-6-16 0,0-7 2 0,7-6-17 15,2-9-8-15,6-2-28 0,-2-22-23 0,15 21-30 16,-15-21-33-16,28-2-47 0,-22-16-113 0,6-4-185 15,10 8 42-15,-16-23 397 0</inkml:trace>
  <inkml:trace contextRef="#ctx0" brushRef="#br1" timeOffset="102437.3109">20828 4835 1467 0,'-29'-2'332'0,"29"2"-278"0,0 0-28 15,0 0-17-15,0 0-8 0,0 0 0 16,31-14 5-16,-5 6 1 0,7-2 4 0,5-1-5 16,3-1 1-16,3-1-5 0,1 0 1 15,-1-2-4-15,2 1 3 0,-1 0-2 0,-2 0 2 16,0 0-2-16,-1 0 3 0,-2 1-4 0,-5 1 3 16,-3-1-2-16,-6 5 5 0,-5 0-2 0,-21 8 5 15,26-9 1-15,-26 9 3 0,0 0 5 0,0 0-4 16,0 0-1-16,0 0-6 0,0 0-3 15,0 0-4-15,-6 32 2 0,-3-7-3 0,-3 4 5 16,-3 5-5-16,-3 3 6 0,1 3-7 0,-1 4 7 16,0 2-6-16,0 1 8 0,3 1-8 0,1-1 13 15,3-1-8-15,4-5-7 0,0-3 8 0,2-4-4 16,4-6 0-16,1-2 0 0,2-5 0 0,3-3 0 16,-5-18 0-16,15 25 0 0,-15-25 0 15,20 14 0-15,-20-14 0 0,23 2 0 16,-23-2 0-16,25-8 0 0,-25 8 0 0,28-22 0 15,-28 22 0-15,32-33 0 0,-18 15 0 0,-1 0 0 16,-1-1 0-16,1 0 0 0,-13 19 0 0,18-31 0 16,-18 31-2-16,16-23 4 0,-16 23-2 0,0 0 0 15,0 0 0-15,0 0 0 0,0 0 0 0,0 0 0 16,0 0 0-16,0 0 0 0,12 19 0 16,-12-1 0-16,1 3 0 0,-3 0 0 0,2 2-21 15,-3-3-13-15,4 3-12 0,-1-4-5 0,5 4-17 16,-5-23-21-16,14 38-31 0,-14-38-39 0,20 29-59 15,-20-29-101-15,0 0-165 0,40 14 58 0,-40-14 415 16</inkml:trace>
  <inkml:trace contextRef="#ctx0" brushRef="#br1" timeOffset="102834.5791">21761 5122 1512 0,'-33'21'136'0,"33"-21"-141"16,-11 20 2-16,11-20-16 0,5 20 18 15,-5-20 6-15,17 17 10 0,-17-17 14 0,28 14 8 16,-8-7 9-16,-1-7-5 0,5 1-6 0,1-3-9 16,1-3-7-16,1-1-7 0,4-3-5 0,-5-2-2 15,1-1-6-15,-1-1-11 0,-2-2 29 0,-3 0-29 16,-4-1 29-16,-17 16-12 0,23-27-2 0,-23 27 6 15,11-24 0-15,-11 24 3 0,-1-20-4 16,1 20-1-16,-16-18-5 0,16 18-1 16,-28-13-2-16,7 11 0 0,-3 3 0 0,-5 5 0 15,-2 5 4-15,-3 4-1 0,1 3 4 0,-1 4 0 16,1 1-11-16,3 2 27 0,2 3-21 0,1-2 22 16,7 2-7-16,0-1-8 0,7-2-1 0,4-1-7 15,6-3 0-15,6-3 0 0,-3-18 0 0,27 30 0 16,-5-19-4-16,7-4-6 0,3-2-3 0,7-1-6 15,3-5-8-15,8 0-9 0,1-7-18 16,9 5-32-16,-9-14-51 0,22 19-108 0,-25-13-306 16,12-2 3-16,1 6 232 0</inkml:trace>
  <inkml:trace contextRef="#ctx0" brushRef="#br1" timeOffset="103360.2304">22822 5071 1494 0,'-31'6'85'0,"31"-6"-33"15,-24 14-20-15,24-14-9 0,-25 23-14 0,25-23-24 16,-26 32 31-16,10-10-33 0,0 2 32 0,-1 1-11 15,0 1-7-15,2-1 6 0,2-1-6 16,2-2 4-16,4-3-5 0,7-19-4 0,-3 31-19 16,3-31-12-16,14 20-30 0,-14-20-31 15,31 9-58-15,-31-9-100 0,37-26-228 0,-3 18 44 16,-12-21 338-16</inkml:trace>
  <inkml:trace contextRef="#ctx0" brushRef="#br1" timeOffset="104003.5119">22856 4966 1456 0,'0'0'46'15,"-21"6"-34"-15,21-6-12 0,0 0-4 0,0 0 0 16,13 23 3-16,-13-23 1 0,20 14 8 0,-20-14 9 16,27 17 11-16,-27-17 7 0,30 15 1 15,-13-11-7-15,2 5-4 0,0-4-8 0,-1 2-2 16,-1-2-6-16,-17-5-2 0,28 13-3 0,-28-13 0 15,22 12 3-15,-22-12 5 0,0 0 7 0,0 0 6 16,0 0 3-16,16 18-1 0,-16-18-3 0,0 0-5 16,0 0-3-16,0 0-4 0,0 0-2 15,0 0-2-15,-17 19-1 0,17-19-15 0,0 0 14 16,-20 21-16-16,20-21 27 0,-17 21-12 16,17-21 9-16,-17 24-10 0,17-24-5 0,-12 22 3 15,12-22-2-15,-10 17 0 0,10-17-1 0,0 0 0 16,0 0-1-16,0 0 0 0,0 0 1 0,1 17-2 15,-1-17 2-15,0 0-1 0,19-4 1 0,-19 4 1 16,20-14 1-16,-20 14-1 0,32-29 2 0,-14 10-4 16,2-1-9-16,0-1 25 0,1 2-25 0,-3 0 26 15,-1-1-12-15,-1 3-4 0,-16 17 3 16,24-28-3-16,-24 28 3 0,16-20-2 0,-16 20 2 16,0 0-2-16,0 0 3 0,0 0 1 0,0 0-1 15,0 0 0-15,0 0-2 0,0 0-2 16,0 0 0-16,0 0 2 0,4 23-2 0,-4-23 3 15,-7 33-3-15,3-15 2 0,-1 1-2 0,0-1-12 16,1 0 25-16,3-1-25 0,1-17 24 16,6 27-11-16,-6-27-2 0,19 18 2 0,-19-18-1 15,30 8 1-15,-9-8 0 0,1-2-1 0,2-4 1 16,3-2-1-16,-1-5 2 0,2 1-2 0,2-2-10 16,-4-1 25-16,0 1-25 0,-4 1 24 0,-5 0-11 15,-17 13-2-15,24-20 3 0,-24 20-1 0,0 0 5 16,0 0 0-16,0 0 3 0,0 0 1 0,0 0-2 15,0 0-6-15,0 0-3 16,0 0 0-16,0 0-7 0,0 0-3 0,0 0-5 16,-19 28-10-16,8-9 23 0,-1 0-26 0,1 4 19 15,-2-2-17-15,6 1-13 0,-3-5-17 0,12 6-37 16,-2-23-37-16,7 33-79 0,-7-33-88 0,0 0-223 16,18 26 59-16,-18-26 342 0</inkml:trace>
  <inkml:trace contextRef="#ctx0" brushRef="#br1" timeOffset="104425.3924">23880 5066 1300 0,'0'0'133'0,"-25"-2"-56"0,25 2-17 15,-29 0-15-15,29 0-5 0,-34 8-6 0,16 2 2 16,-4-1 1-16,2 6 1 0,-1-1 0 0,0 6-16 15,0-2 24-15,2 4-31 0,2-3 20 0,3 2-15 16,2-2-12-16,4-2 0 0,8-17-4 0,-9 29 0 16,9-29-3-16,5 25 2 0,-5-25-4 0,12 20 2 15,-12-20-1-15,22 12 0 0,-22-12 1 0,30 3-1 16,-9-5 0-16,3-3 0 0,3-3 0 16,1-4-3-16,4-4-1 0,-1-1-5 15,3-2 1-15,-2-2-6 0,0 0 5 0,-3 1-5 16,-1-1-11-16,-1 1 27 0,-4 2-24 0,-4 1 29 15,-19 17-9-15,25-21 0 0,-25 21 4 0,0 0 7 16,0 0 1-16,0 0-1 0,0 0-1 0,0 0-8 16,-24 5-5-16,24-5-15 0,-31 24 27 0,13-4-25 15,-3 0 29-15,1 3-11 0,2-2-5 16,2-1 1-16,2 1-12 0,3-3-5 0,7 0-18 16,4-18-15-16,6 29-27 0,-6-29-18 0,25 23-27 15,-25-23-1-15,40 19 2 0,-21-17-18 0,19 10-79 16,4-1-193-16,-14-15 15 0,19 16 363 0</inkml:trace>
  <inkml:trace contextRef="#ctx0" brushRef="#br1" timeOffset="104831.6642">24415 5186 1272 0,'-30'-15'149'0,"30"15"-55"0,-36-15-42 15,36 15 6-15,-33-10-30 0,33 10-7 0,-29 0-8 16,29 0-21-16,-28 11 20 0,28-11-14 0,-27 20 22 15,27-20 6-15,-25 29 0 0,15-11 5 16,-2-1-6-16,3 3 1 0,9-20-11 0,-15 32-2 16,15-32-8-16,-8 25 0 0,8-25-5 0,0 0 2 15,8 19-2-15,-8-19 2 0,0 0 0 16,20 5 0-16,-20-5 1 0,22-7-2 0,-22 7 1 16,28-21-2-16,-11 8 2 0,0-4-3 0,0 0 3 15,0 2-4-15,-17 15 3 0,29-29-3 0,-29 29 4 16,23-23-3-16,-23 23 3 0,17-17-3 15,-17 17 1-15,0 0-1 0,0 0 1 0,0 0 1 16,0 0 0-16,0 0 1 0,0 0-3 0,-8 32 3 16,-3-9-4-16,0 6 5 0,-5 3-6 0,-1 4 7 15,-2 3-11-15,-3 4 9 0,-1 2-8 0,-3-1 8 16,-2-1 0-16,0-2 9 0,0-4-7 0,2-1 12 16,-2-4-8-16,4-3 2 0,1-4-5 15,4-5-19-15,19-20 19 0,-29 25-33 16,29-25 20-16,0 0-25 0,0 0-19 0,0 0-27 15,0 0-17-15,0 0-4 0,5-17-67 0,-5-13-63 16,15 5-268-16,9 4 12 0,-10-14 323 0</inkml:trace>
  <inkml:trace contextRef="#ctx0" brushRef="#br1" timeOffset="105191.0276">24450 5228 1455 0,'0'0'110'0,"-5"17"-61"16,5-17-7-16,0 0 4 0,27 5 0 0,-27-5-5 15,28 1-12-15,-28-1-8 0,29-6-6 16,-29 6-5-16,29-11-3 0,-29 11-5 0,24-16 1 16,-24 16-2-16,19-20 4 0,-19 20-1 0,19-27-13 15,-19 27 28-15,21-29-30 0,-21 29 27 0,21-31-14 16,-21 31-3-16,18-32 2 0,-18 32-2 0,16-30 2 15,-16 30-2-15,9-24 4 0,-9 24-1 0,4-18 2 16,-4 18-1-16,0 0 6 0,0 0 1 16,-17-10 1-16,17 10-1 0,-27 17-3 0,5 1 2 15,-3 8 0-15,-4 3 5 0,-4 6 10 16,0 2-22-16,-1 1 19 0,2 0-22 0,5-3 7 16,4-6-4-16,9-3-2 0,4-6 0 0,9-3-16 15,1-17-4-15,11 26-7 0,-11-26 1 0,31 14 5 16,-3-13 2-16,11-1-9 0,6-8-21 0,17 4-62 15,-12-23-145-15,17 12-346 0,-1-6 28 16,-5-4 277-16</inkml:trace>
  <inkml:trace contextRef="#ctx0" brushRef="#br1" timeOffset="105987.9332">1573 6482 881 0,'0'0'118'16,"16"-26"-27"-16,-16 26-3 0,23-28-28 0,-23 28 5 16,23-21-21-16,-23 21-11 0,19-8-4 0,-19 8 0 15,0 0 0-15,0 0 5 0,0 0-3 16,19 26-16-16,-20-9 10 0,5 8-20 0,-6 1 8 15,1 6 3-15,-4 0-13 0,0 2 6 0,-1 0-11 16,-1-3 5-16,0-3-8 0,3-2 6 16,0-3-11-16,4-23-11 0,2 32-31 0,-2-32-35 15,7 17-60-15,-7-17-61 0,0 0-181 0,24-13-95 16,-20-14 268-16</inkml:trace>
  <inkml:trace contextRef="#ctx0" brushRef="#br1" timeOffset="106144.2132">1606 6170 1409 0,'-24'1'169'0,"6"4"-138"0,18-5-22 15,-26 5-8-15,26-5-9 16,0 0-25-16,0 0-40 0,0 0-28 0,0 0-75 16,18-11-86-16,-18 11-228 0,49-14 15 0,-28-8 475 15</inkml:trace>
  <inkml:trace contextRef="#ctx0" brushRef="#br1" timeOffset="106472.3149">2115 6321 1237 0,'-27'4'37'0,"9"2"-20"0,18-6 5 16,-33 10 8-16,33-10 7 0,-33 11-7 0,15-4-3 15,-4-2 0-15,5 3 5 0,-4-2 2 16,21-6 3-16,-28 21 15 0,28-21-36 0,-18 22 29 15,18-22-40-15,-6 18 6 0,6-18-4 16,0 0-7-16,14 19 2 0,-14-19-2 0,27 10 1 16,-9-8 0-16,3-1 1 0,3-2 0 0,4-1-1 15,2-3 0-15,-1 2 0 0,2 0 0 0,1-1-2 16,-2 2 1-16,0 2 1 0,-2 2-1 0,-4 4 3 16,-5 2 0-16,-19-8 3 0,26 24-2 0,-20-5 10 15,-4 3-2-15,-3 6 4 0,-9 1-7 0,-2 2-1 16,-6 4-11-16,-4 1 7 0,-1 1-7 15,-3-3 7-15,2-3-7 0,0-6 3 16,4-3-11-16,20-22-8 0,-24 29-38 0,24-29-66 16,0 0-99-16,0 0-127 0,6-20-200 0,17 11 91 15,-11-23 458-15</inkml:trace>
  <inkml:trace contextRef="#ctx0" brushRef="#br1" timeOffset="107128.396">3208 6372 883 0,'0'0'327'15,"0"0"-286"-15,0 0-18 0,0 0-2 0,0 0-19 16,-12 22 19-16,12-22-17 0,-8 23 6 0,5-5-4 16,3-18 28-16,-12 40-5 0,-1-21 16 0,9 9 3 15,-7-4-12-15,5 7 6 0,-3-4-9 0,5 6 5 16,-2-6-11-16,5 2 0 0,0-5-14 0,3-4-2 15,-2-20-10-15,15 26 1 0,-15-26-4 16,28 12 2-16,-10-11 0 0,3-3 0 16,3-4 1-16,-1-5-1 0,2-6 2 0,0-3-2 15,1-4 4-15,-2-2-5 0,3-1 5 0,-1 0-7 16,-1 0 6-16,-2 1-7 0,-4 2 6 16,-3 2-5-16,-2 3 6 0,-14 19-4 15,17-30 3-15,-17 30 1 0,9-20-2 0,-9 20 2 16,0 0 0-16,0 0-3 0,0 0 2 15,0 0-2-15,0 0-5 0,0 0-3 0,0 0 1 16,0 0-7-16,0 0-2 0,-7 26 0 0,6-4-6 16,-4 1 6-16,1 6-7 0,-2-3 0 0,3 8-16 15,-4-6-6-15,9 6-17 0,-7-10-6 0,13 9-28 0,-9-17-38 16,16 10-52-16,-15-26-64 0,0 0-181 0,40 35 150 16,-40-35 281-16</inkml:trace>
  <inkml:trace contextRef="#ctx0" brushRef="#br1" timeOffset="107695.9715">3850 6349 779 0,'0'0'130'0,"-22"28"-54"0,22-28 7 15,-23 39-28-15,8-19 5 0,7 8-27 0,-4-1-3 16,3 7 6-16,-2-4 0 0,6 7 16 0,-6-6-3 15,8 5 5-15,-4-5-23 0,5 4 8 0,0-7-12 16,3 1-1-16,-2-8-6 0,3-1-9 0,0-3-11 16,-2-17 2-16,6 29-5 0,-6-29 4 0,7 21-2 15,-7-21 0-15,0 0 0 0,0 0 0 16,0 0-1-16,0 0-1 0,0 0 2 0,0 0 0 16,0 0 3-16,13-27-2 0,-10 8 4 0,0-4-7 15,2-4 8-15,0-2-8 0,2-2 7 0,1-1-6 16,-1 1 10-16,4-1-4 0,-1 0 10 0,3-1-6 15,0-2 6-15,3 0-12 0,0 0 5 0,2 2 8 16,-1 3-31-16,0 5 30 0,0 4-30 16,-17 21 14-16,32-28 2 0,-32 28-3 15,27-11 0-15,-27 11 0 0,23 0-1 0,-23 0 2 16,18 11-3-16,-18-11 3 0,16 20-2 0,-16-20 4 16,11 27 16-16,-6-10-31 0,-4 2 33 0,-1 2-33 15,-3 1 13-15,-1 1 5 0,-2 1-6 0,-3 3 4 31,-3-1-5-31,-2 2 6 0,-1 0-6 0,-4 1 6 16,1 1-8-16,-4 1 6 0,0-2-7 16,-1 0 6-16,-2-3-2 0,-1-2 6 0,2-4-4 15,0-3 5-15,3-3-3 0,4-3 4 0,17-11-3 16,-28 16 3-16,28-16-2 0,-18 7-2 0,18-7 0 16,0 0-1-16,0 0-2 0,0 0 2 0,-14 27-4 0,14-27 4 15,0 34-4-15,0-10 6 0,0 6 7 0,-1 1-41 16,2 9 5-16,-7-3-53 0,7 12-18 15,-13-13-21-15,12 16-42 0,-16-15-15 16,14 10-46-16,-8-7-95 0,-7-20-52 0,26 18 315 16</inkml:trace>
  <inkml:trace contextRef="#ctx0" brushRef="#br1" timeOffset="108245.1774">4524 6378 1054 0,'-19'-6'122'15,"19"6"-25"-15,0 0-43 0,0 0 4 16,-21-1-15-16,21 1-10 0,-25 8-4 0,25-8 6 16,-35 16 25-16,18 0-36 0,-7-4 28 0,3 7-39 15,-5-3 6-15,3 5 5 0,0-2-7 0,5 0 4 16,0-2-8-16,6 0 0 0,12-17-8 0,-16 28 0 15,16-28-6-15,0 19 0 0,0-19-3 0,0 0 2 16,29 22-1-16,-12-16 3 0,2-2-2 0,5-3 2 16,-1 0-1-16,2-2 2 15,1 0-1-15,-2-2 0 0,2 1 2 0,-3 0-3 16,-3-1 2-16,-3 2-1 0,-17 1 1 0,27-1 0 16,-27 1-1-16,0 0 2 0,0 0 2 0,0 0 2 15,0 0 1-15,0 0 0 0,0 0-3 0,-2 18-2 16,2-18-4-16,-27 24 2 0,10-6-2 0,-3 0 4 15,1 3-3-15,1-1 3 0,1 0-5 0,3-2 3 16,14-18-14-16,-18 26-9 0,18-26-30 16,0 0-31-16,6 22-30 0,-6-22-15 0,23-2-25 15,-23 2-27-15,39-22-61 0,-11 11-214 0,-7-21 97 16,21 16 359-16</inkml:trace>
  <inkml:trace contextRef="#ctx0" brushRef="#br1" timeOffset="108434.7663">4909 6365 1142 0,'-9'-17'167'0,"9"17"-75"16,0 0-38-16,-19 5-15 0,19-5-15 0,-22 16-4 16,22-16 20-16,-25 32-29 0,8-11 34 0,3 7-33 15,-1-2 3-15,1 7 3 0,2 1-6 16,2 1 7-16,-1 0-7 0,4 0 6 0,1-2-12 16,2-2 2-16,3-2-8 0,2-5 2 0,2-4-6 15,-3-20-2-15,13 24-13 0,-13-24-13 16,23 9-9-16,-23-9 6 0,29-3-6 0,-29 3-13 15,35-22-42-15,-27-12-87 0,21 9-154 0,-4-8-173 16,-11-15 113-16,19 19 397 0</inkml:trace>
  <inkml:trace contextRef="#ctx0" brushRef="#br1" timeOffset="108559.8092">4890 6084 766 0,'-22'-4'145'0,"22"4"-52"0,-23 4-36 16,23-4-35-16,0 0-26 0,-3 25-48 0,3-25-46 15,20 20-89-15,-3 1-190 0,-17-21 13 0,39 26 364 16</inkml:trace>
  <inkml:trace contextRef="#ctx0" brushRef="#br1" timeOffset="108966.0241">5284 6332 534 0,'28'10'189'0,"2"0"-143"0,-1-7 29 16,1 3 2-16,-7-7-10 0,2 3-5 0,-25-2-43 15,29-4 14-15,-29 4 16 0,0 0 20 0,0 0-3 16,0 0-10-16,0 0-29 0,-18-18-22 0,1 13 2 15,-1 1 5-15,-5-1 11 0,3 6 10 16,-6-4 9-16,2 8 7 0,-5-4 1 0,7 9-1 16,-6-3-6-16,5 7-4 0,-1 0-6 15,5 5-17-15,-3-1 25 0,3 5-31 0,2 1 24 16,3 4-14-16,0 0-10 0,6 2 4 0,1-2-10 16,5 0 2-16,5-4-6 0,2-4 3 0,-5-20-5 15,24 30 2-15,-7-23-2 0,5-4 1 0,3-5 2 16,2-4-1-16,4-7 2 0,0-6-1 0,2-6 4 15,1-8-4-15,1-4 6 0,1-5-7 16,-4-4-7-16,3 0 18 0,-5-1-20 0,-1 1 19 16,-2 3-5-16,-5 3-8 0,-3 5 8 0,-3 3-6 15,-6 3 5-15,-3 2-4 0,-2 2 3 16,-4 3-4-16,-1 5 3 0,0 17-4 0,-5-21 2 16,5 21-3-16,0 0-1 0,-19 8-1 0,8 9-3 15,-1 7 6-15,-4 10-4 0,-1 5 9 0,0 7-8 16,-1 2 9-16,1 2-15 0,3 0-8 15,3 1 9-15,2-5-36 0,6 0 3 0,-3-12-44 16,16 8-55-16,-11-23-52 0,26 19-82 0,-15-20-140 16,7-8-63-16,18 10 288 0</inkml:trace>
  <inkml:trace contextRef="#ctx0" brushRef="#br1" timeOffset="109325.4025">5707 6447 1210 0,'-19'10'167'0,"19"-10"-135"0,2 19-19 0,-2-19 6 15,13 17 3-15,-13-17 10 0,30 12 0 0,-9-7 4 16,0-7-3-16,6 2-3 0,-3-6-1 16,7 1 2-16,-3-6 3 0,6 1 1 0,-2-4-3 15,1-1-12-15,-5 1-23 0,-3-2 23 0,-6 1-31 16,-2 1 28-16,-17 14-11 0,22-29-3 0,-22 29 5 15,12-26 0-15,-12 26 5 0,-2-23-1 16,2 23-3-16,-17-16-4 0,17 16-3 0,-32-13-3 16,10 11 3-16,0 2-1 0,-1 4 3 0,-1 3 1 15,1 4-4-15,-2 3 1 0,4 3-4 16,-1 3 3-16,2 1-2 0,2 4-8 0,3 0 26 16,2 4-23-16,2 0 22 0,2-1-10 0,3-3-7 15,4-2 2-15,4-2-6 0,4-4-2 0,-6-17-11 16,28 24-9-16,-4-14-15 0,-4-9-23 0,13 5-38 15,-7-15-35-15,22 15-75 0,-19-24-107 0,15 4-203 16,11 8 53-16,-16-18 470 0</inkml:trace>
  <inkml:trace contextRef="#ctx0" brushRef="#br1" timeOffset="109575.4882">6358 6579 1680 0,'0'0'74'0,"3"-17"-51"15,-3 17-5-15,26-21-1 0,-3 6-1 16,4-2-10-16,4-1-9 0,2 0-17 15,1 4-14-15,-3-3-35 0,9 12-39 0,-17-14-51 16,23 24-138-16,-19-6-192 0,2-8-8 0,11 15 340 16</inkml:trace>
  <inkml:trace contextRef="#ctx0" brushRef="#br1" timeOffset="110075.4132">7270 6405 1035 0,'-29'-24'212'0,"29"24"-107"0,-33-8-57 16,33 8 10-16,-40-2-9 0,19 7-9 0,-6-2-6 15,4 8-4-15,-4 0 18 0,1 7-32 0,-4-2 28 16,4 7-31-16,-4-1 7 0,7 4 5 0,0-1-6 16,5 1 6-16,2-2-7 0,6 1 3 15,2-5-8-15,5-2-1 0,3-18-8 16,7 29 0-16,-7-29-5 0,24 17 4 0,-5-13-1 16,4-3 0-16,5-3 1 0,5-6-2 0,3-4 2 15,4-2-1-15,1-4 6 0,0-4-1 0,4-5 8 16,0-2-7-16,2-3 5 0,0-2-10 0,-3-1-11 15,0 1 20-15,-4-1-22 0,-3 1 20 0,-1 1-6 16,-4-1-7-16,-2 3 5 0,-5 1-4 0,-3 3 5 16,-6 3-7-16,-5 3 1 0,-5 2-8 15,-6 19 0-15,1-27-2 0,-1 27 4 0,0 0 0 16,-21-11 1-16,21 11 4 0,-26 19-3 0,9 0 7 16,-3 5-2-16,1 5 5 0,-2 5-6 15,0 4 6-15,3 1-8 0,1 1-7 0,3 1 24 16,3 1-24-16,6-4 14 0,1 0-23 0,9 0-36 15,-3-11-42-15,18 12-66 0,-20-39-87 16,34 36-283-16,-7-8 15 0,-8-14 293 0</inkml:trace>
  <inkml:trace contextRef="#ctx0" brushRef="#br1" timeOffset="110919.2697">7965 6433 1231 0,'-25'-17'112'0,"3"5"-33"0,22 12-8 16,-30-8-33-16,30 8 5 0,-30 3-11 0,30-3-4 15,-28 11 16-15,28-11-37 0,-25 19 13 0,25-19-17 16,-24 30 16-16,14-10 8 0,0-2-2 0,4 6 6 16,-1-2-8-16,2 3 4 0,1-1-9 0,3 2 3 15,1-2-8-15,4 0 1 0,0-3-8 16,4-1 0-16,-8-20-6 0,27 29 1 0,-10-18-1 15,2-5 0-15,4-3 0 0,0-5 0 0,5-4 0 16,1-3-1-16,1-7 0 0,1-5-12 0,1 0 2 16,-1-5-5-16,0 2 8 0,-6-3 3 0,-2 0 7 15,-6-1-6-15,-3 1 5 0,-4 3-4 16,-6 1 5-16,-1 2-4 0,-4 2-11 16,-5 2 26-16,6 17-28 0,-21-29 28 0,21 29-15 15,-29-19-4-15,29 19-3 0,-34-8-1 0,17 10 0 16,17-2 2-16,-30 11 3 0,30-11 4 0,-23 21 16 15,23-21-28-15,-11 28 27 0,11-28-28 0,0 28 10 16,0-28 3-16,15 23-2 0,-15-23 2 0,28 16-1 16,-9-14 2-16,3-2 0 0,3-2-1 0,1-3 2 15,4-4-2-15,1 0 3 0,4-3-3 16,2-3 8-16,1-1 13 0,-2 1-28 0,-2 0 30 16,-2-1-32-16,-4 2 14 0,-3 1 3 15,-4 1-3-15,-4 2 4 0,-17 10 1 0,18-13 7 16,-18 13 5-16,0 0 7 0,0 0-6 0,0 0-5 15,0 0-10-15,-24 9-7 0,24-9 1 0,-34 32-3 16,13-8-8-16,1 5 24 0,-1 4-21 0,1 2 21 16,2 2-8-16,1 1-6 0,4-2 7 15,4-5-6-15,4-3 4 0,7-4-6 0,4-3 2 16,6-4-4-16,-12-17 4 0,35 23-3 0,-12-18 2 16,4-4-1-16,1-5-1 0,2-7 2 0,1-2 0 15,2-4 1-15,3-3-1 0,2-3 3 0,2-3-5 16,-1-2 6-16,-3-1-7 0,0-1 5 0,-4 0-4 15,-1 1 5-15,-3 1-6 16,-4 1-9-16,-3 3 21 0,-4 2-25 0,-6 4 22 16,-11 18-11-16,14-23 1 0,-14 23 1 0,0 0 1 15,0 0-2-15,0 0-1 0,0 0-4 0,-22 20 4 16,14-2-2-16,-3 5-7 0,0 1 27 0,0 4-24 16,0 0 24-16,1 1-11 0,4 1-4 0,1 0 5 15,3-2-6-15,2-4 6 0,2-3-6 0,5-3 3 16,-7-18-2-16,18 24 1 0,-18-24-1 15,30 13 4-15,-12-12 1 0,3-2 3 0,0-6 5 16,-3-4-4-16,1-5 3 0,1-2 3 0,-3-3 2 16,1-4-4-16,-2-2 1 0,0-4-11 0,-3-1-1 15,1-1 0-15,-5 2-2 0,1 0 4 16,-3 2-5-16,-2 3 6 0,1 1-4 0,-3 0-14 16,2 5-7-16,-3-1-9 0,4 3-6 0,-2 0-11 15,-4 18-14-15,11-27-34 0,-11 27-49 16,0 0-85-16,23-7-149 0,-23 7-164 0,0 0 106 15,24 13 437-15</inkml:trace>
  <inkml:trace contextRef="#ctx0" brushRef="#br1" timeOffset="111278.5739">9458 6290 918 0,'-25'2'216'15,"17"15"-60"-15,-15-12-31 0,13 14-16 0,-12-6-27 16,11 11-15-16,-7-4-3 0,4 7-40 0,-3 1 22 16,4 3-32-16,-3 1 5 0,3 1 5 0,-1-1-11 15,5-3 5-15,-1-7-8 0,6-5 1 16,4-17-7-16,4 17-2 0,-4-17-1 0,0 0 1 16,28-5 0-16,-28 5 1 0,32-26 1 0,-12 5-4 15,5-8 4-15,0-4-5 0,3-2 7 0,1-1-1 16,-1-1-2-16,1 2 25 0,-1 1-21 0,-2 2 17 15,1 1-12-15,-3 4-11 0,-1 0 2 16,-3 3-4-16,-1 4 2 0,-19 20-3 0,30-25 1 16,-30 25-1-16,19-2 1 0,-19 2 1 15,5 18-1-15,-8 1 3 0,-2 8-3 0,-2 4 3 16,-3 4-9-16,2 0 2 0,0 2 3 0,1-1-26 16,5-2 9-16,-2-5-39 0,9 3-26 0,-5-32-61 15,21 46-137-15,-21-46-305 0,25 25 15 0,-1-8 340 16</inkml:trace>
  <inkml:trace contextRef="#ctx0" brushRef="#br1" timeOffset="112202.2064">11086 6666 910 0,'0'0'136'0,"0"0"-29"16,0 0-4-16,0 0-11 0,-17-18-21 0,17 18-21 15,-17-12-4-15,17 12-4 0,-26-12 1 0,26 12-1 0,-32-14-3 16,14 8-5-16,-3-3-3 0,1-1-8 0,-2-3-4 0,2-2-8 15,-1-3-3-15,1-2-8 0,0-3 5 16,-1-4-8-16,2-6-12 0,-1-2 26 0,2-5-25 16,1-2 27-16,2-4-7 0,2-1-10 0,1-4 10 15,1-1-13-15,1-1 12 0,3 1-11 0,1 3 12 16,3 6-10-16,3 4 8 0,4 7-7 0,2 7 7 16,4 5-4-16,-10 20-10 0,20-26 30 0,-20 26-31 15,27-14 32-15,-27 14-17 0,29-4-1 0,-29 4-2 16,27 8-15-16,-27-8 31 0,21 21-30 15,-13-3 29-15,0 4-13 0,-5 5-5 0,0 4 6 16,-5 3-8-16,1 4 8 0,-6 3-8 0,0 2 8 16,-4 4-8-16,-1 1 9 0,-2 1-10 15,-2 1 10-15,1-2-5 0,0 1 0 0,0-4 27 16,3-1-18-16,1-8 23 0,2-2-13 0,2-8-11 16,5-5 1-16,3-4-8 0,-1-17 1 15,15 21-3-15,-15-21 1 0,35 3 1 0,-9-9 0 16,8-6 1-16,5-7-4 0,6-6-6 0,3-8-22 15,9 1-34-15,-2-10-12 0,18 12-80 0,-17-22-92 16,17 13-316-16,1 2 7 0,-8-6 302 0</inkml:trace>
  <inkml:trace contextRef="#ctx0" brushRef="#br1" timeOffset="113186.96">11721 6132 1186 0,'0'0'86'16,"0"0"-29"-16,0 0 2 0,-16-17-2 0,16 17-11 16,0 0-15-16,0 0-11 0,0 0-8 0,0 0-1 15,-15 17-2-15,15-17 3 0,-7 25 0 0,5-7 8 16,-3 4 0-16,4 7 7 0,-2 0-8 16,2 7 8-16,-3 0-9 0,4 2-10 15,-2-3 27-15,1 0-29 0,-2-5 23 0,1-1-13 16,-1-3-11-16,3-5 3 0,-1-4-5 0,1-17 2 15,3 22-4-15,-3-22 0 0,0 0-2 0,0 0 0 16,0 0 0-16,0 0 2 0,0 0 2 0,0 0 0 16,20-23 0-16,-13 3-4 0,2-6 3 0,1-4-8 15,-2-3-12-15,3 0 26 0,0-4-25 0,0 2 29 16,1-1-5-16,-1 1-7 0,0 1 7 16,-2-1-9-16,0-1 7 0,1 1-9 0,-1-3 9 15,0 1-9-15,0 1 8 0,1 4-7 16,-2 3 7-16,1 5-6 0,-1 4 4 0,-8 20-4 0,16-23 2 15,-16 23-1-15,0 0 0 0,21-6 0 16,-21 6 0-16,0 0 0 0,19 15 0 0,-19-15 2 16,15 20-3-16,-15-20 3 0,12 28-2 0,-12-28 2 15,11 29-3-15,-11-29 4 0,7 32-3 16,-7-32 2-16,1 30-2 0,-1-30 2 0,-2 30-2 16,2-30 3-16,-9 28-4 0,9-28 4 0,-18 26-3 15,18-26 3-15,-28 26-3 0,10-14 3 0,0-1-2 16,-2-1 3-16,3-3-2 0,0-1 3 0,17-6 1 15,-25 7 3-15,25-7 2 0,0 0 2 0,-21 2 1 16,21-2-3-16,0 0-4 0,0 0-5 16,0 0-3-16,0 0 0 0,0 0 3 0,23 20 5 15,-23-20-3-15,30 25 4 0,-11-10-5 16,0 2 0-16,3 0-2 0,0 1 2 0,-3 1-5 16,1 0 4-16,-2 0-4 0,0-2-17 0,2-2 20 15,-2-1-36-15,4-4 17 0,-4-5-28 0,5 1-21 16,-6-12-24-16,12 9-35 0,-19-25-70 0,22 6-234 15,-9 0-78-15,-7-13 122 0</inkml:trace>
  <inkml:trace contextRef="#ctx0" brushRef="#br1" timeOffset="113405.7169">12284 6054 1233 0,'-9'-18'436'16,"9"18"-366"-16,0 0-40 0,0 0-2 15,0 0-2-15,-8 22-4 0,8-22-2 0,2 26 4 16,-2-6-3-16,3 4 0 0,-3 2-11 0,0 4-1 16,0 1-8-16,-2 0 6 0,1 1-9 0,0-1 4 15,0 1-10-15,2-2-15 0,0-2 16 0,0-5-36 16,7 0 6-16,-8-23-21 0,13 32-27 0,-13-32-31 16,21 16-46-16,-21-16-59 0,20-11-123 15,-1 4-120-15,-13-20 75 0,16 16 389 0</inkml:trace>
  <inkml:trace contextRef="#ctx0" brushRef="#br1" timeOffset="113593.2381">12319 6000 1588 0,'-10'18'187'0,"10"-18"-159"0,0 0-19 0,0 0-2 15,0 0-2-15,0 0 2 0,20 2 6 0,-20-2 3 16,36-9 0-16,-14 1-4 0,5 0-12 0,1-1-11 15,0 0-18-15,2 3-14 0,-4-8-24 0,5 13-17 16,-11-12-22-16,10 18-35 0,-30-5-50 0,38-4-150 16,-20 14-127-16,-18-10 62 0,17 19 406 15</inkml:trace>
  <inkml:trace contextRef="#ctx0" brushRef="#br1" timeOffset="113780.7182">12255 6324 1502 0,'0'0'71'0,"0"0"-30"0,24 2 6 0,-6-5 2 15,-18 3-11-15,38-17-15 0,-16 7-4 0,2 2-4 16,0-2 0-16,3 1-8 0,-1 2-4 0,-3 0-11 16,1 2-10-16,-3-1-16 0,3 7-34 15,-24-1-34-15,40-1-61 0,-40 1-106 0,17-13-246 16,-17 13 16-16,0 0 346 0</inkml:trace>
  <inkml:trace contextRef="#ctx0" brushRef="#br1" timeOffset="113999.4917">12307 6442 1455 0,'-20'34'309'15,"20"-34"-276"-15,0 0-20 0,-17 12-3 16,17-12 1-16,0 0-1 0,20 10 5 0,-20-10 3 15,32 5 0-15,-12-5-6 0,3-1-7 16,4-1-13-16,1-1-11 0,1-1-11 0,-1-4-19 16,5 4-12-16,-6-9-17 0,8 7-2 0,-9-15 2 15,11 11-33-15,-15-15-20 0,18 12-69 0,-15-14-62 16,1-1-108-16,11 15-18 0,-24-21 345 0</inkml:trace>
  <inkml:trace contextRef="#ctx0" brushRef="#br1" timeOffset="114390.1231">12904 6060 1012 0,'-8'17'216'0,"8"-17"-126"16,-19 25-15-16,19-25 0 0,-20 36 1 0,4-20-15 15,6 10-1-15,-5-4-10 0,6 7 1 16,-5-4-12-16,5 4-1 0,-4-2-9 16,4 1 2-16,-2-3-10 0,5 2-15 0,0-3 27 15,1-1-27-15,0-4 24 0,1-2-14 0,4-17-13 16,-5 25-2-16,5-25-2 0,0 0 1 0,0 0 0 15,0 0 0-15,0 0 1 0,0 0 0 0,22 6 1 16,-22-6 0-16,19-25 1 0,-9 6-2 0,4-7-12 16,-2-2 23-16,3-2-20 0,0 0 20 15,2 0-3-15,2 0-5 0,-2-1-3 0,-3 2-1 16,0 0 0-16,-1 1 0 0,-1 1 0 0,-1-1 0 16,1 0 0-16,-2 3 0 0,1 2 0 0,-2 3 0 15,-9 20 0-15,20-24 0 0,-20 24 0 16,0 0 0-16,20-6 0 0,-20 6 0 0,0 0 0 15,14 31 0-15,-8-9 0 0,-1 6 0 0,0 3 0 16,-1 2 0-16,-3 2 0 0,-1 0 0 16,0 0 0-16,0 0 0 0,0 2 0 0,0-5 0 15,1 1-4-15,-2-4-31 0,3 0 15 0,-3-7-33 16,4 2-5-16,-3-24-26 0,4 35-49 0,-4-35-62 16,5 21-119-16,-5-21-216 0,0 0 31 0,0 0 378 15</inkml:trace>
  <inkml:trace contextRef="#ctx0" brushRef="#br1" timeOffset="114561.9795">12847 6361 1743 0,'0'0'70'0,"0"0"-43"0,-17 1-5 0,17-1-6 16,0 0-11-16,0 0-3 0,27-3 0 0,-10-2-1 15,6-3-2-15,1-3-10 0,5-1-10 16,0-5-21-16,8 6-36 0,-8-13-46 0,15 19-78 15,-19-23-38-15,20 7-213 0,-2 10-37 0,-14-14 265 16</inkml:trace>
  <inkml:trace contextRef="#ctx0" brushRef="#br1" timeOffset="114952.6133">13394 6104 1096 0,'-17'-12'321'0,"17"12"-202"0,0 0-35 16,0 0-4-16,0 0-12 0,0 0-17 16,0 0-10-16,0 0-6 0,-17 9-6 0,17-9-3 15,0 0-4-15,-11 26 1 0,11-26-1 16,-12 34 1-16,3-13-16 0,1 3-7 0,-1 2 0 15,0 3 0-15,-1 1 0 0,-1 0 0 0,0 1 0 16,1-4 0-16,3 0 0 0,1-4 0 0,1-1 0 16,1-4 0-16,4-18 0 0,-4 29 0 15,4-29 0-15,1 17 0 0,-1-17 0 0,0 0 0 16,0 0 0-16,18 13 0 0,-18-13 0 0,20 0 0 16,-20 0 0-16,31-7 0 0,-10 1 0 0,-1-1 0 15,1-1 0-15,-3 1 0 0,2 1 0 0,-20 6 0 16,31-10 0-16,-31 10 0 0,31-6 0 0,-31 6-37 15,32-3-47-15,-32 3-61 0,36 0-122 16,-36 0-324-16,21-10-6 0,-1 9 272 16</inkml:trace>
  <inkml:trace contextRef="#ctx0" brushRef="#br1" timeOffset="115546.4071">11840 6869 1063 0,'0'0'123'16,"0"0"-28"-16,7-25-13 0,-7 25-2 16,20-15-8-16,-2 12-7 0,-18 3-1 0,33-16-4 15,-16 5-4-15,11 6-6 0,1-3-5 0,9 4-11 16,2-1-7-16,6 3-11 0,0 1-7 0,3-1-2 15,4 0-1-15,3 0 3 0,4-2 0 0,4-1-3 16,2-1-1-16,2-1-5 0,1-3 0 16,0 3-2-16,-4-3 2 0,-4-1-2 15,-3 2 1-15,-4-3-3 0,-5 1-1 0,-4-1-4 16,-5 2-4-16,-6-1-9 0,-4 4-7 0,-8-4-11 16,-1 7-5-16,-21 4-9 0,24-8-13 0,-24 8-15 15,0 0-13-15,0 0-30 0,0 0-56 0,0 0-65 16,-21 5-212-16,13 12 32 0,-19-16 350 0</inkml:trace>
  <inkml:trace contextRef="#ctx0" brushRef="#br1" timeOffset="116187.0066">14459 5743 1097 0,'-28'14'191'0,"4"-13"-112"0,3 10-11 16,-10-5-15-16,5 8-29 15,-9 0 10-15,6 9-13 0,-10 2 18 0,7 12 12 16,-4 3-7-16,5 12 6 0,-1 4-22 0,5 7 6 16,0 2-21-16,6 0 6 0,4-3-18 0,8-4-6 15,7-6 18-15,6-5-24 0,7-6 20 0,5-5-15 16,8-4-20-16,5-9-8 0,13 0-31 0,-3-14-24 15,19 6-51-15,-14-23-78 0,24 2-281 0,-4 5 3 16,-8-13 218-16</inkml:trace>
  <inkml:trace contextRef="#ctx0" brushRef="#br1" timeOffset="121744.8892">14487 6273 741 0,'0'0'42'0,"0"0"-9"0,11-18 10 16,-11 18 10-16,0 0 3 0,0 0 0 0,0 0 0 15,0 0 6-15,0 0-4 0,0 0-2 0,0 0-7 16,0 0 0-16,-6 22-3 0,6-22 3 0,-2 27-7 15,4-8-5-15,-4 0-12 0,3 4 0 16,-1 0 8-16,0 2-35 0,0-4 28 0,0 1-38 16,-1-3 11-16,1-2 1 0,1 1-24 0,-1-18-10 15,5 30-36-15,-5-30-59 0,7 18-114 0,-7-18-247 16,0 0 6-16,0 0 337 0</inkml:trace>
  <inkml:trace contextRef="#ctx0" brushRef="#br1" timeOffset="121934.0984">14472 5963 1504 0,'-19'5'9'16,"19"-5"-6"-16,-20 6 0 0,20-6-4 15,0 0-2-15,0 0-1 0,0 0-7 0,18-2-16 16,-18 2-42-16,32-5-81 0,-32 5-115 0,26-24-225 15,2 25 52-15,-14-18 378 0</inkml:trace>
  <inkml:trace contextRef="#ctx0" brushRef="#br1" timeOffset="122152.8774">14791 5836 998 0,'0'0'217'15,"-20"11"-143"-15,20-11-20 0,-12 20-5 0,12-20-8 16,-9 35-9-16,7-12-7 0,3 6 11 0,-4 0-8 16,5 6 9-16,-4 1-17 0,1 5-3 15,-1 0-13-15,1 3 10 0,-4-2-14 0,-1 2 11 16,-2-1-15-16,1 0 10 0,0-2 8 0,-1-3-34 16,4-1 15-16,-5-9-60 0,9 3-17 0,0-31-25 15,0 41-64-15,0-41-63 0,0 0-237 16,0 0 46-16,0 0 333 0</inkml:trace>
  <inkml:trace contextRef="#ctx0" brushRef="#br1" timeOffset="122324.7275">14677 6248 1284 0,'-24'6'118'16,"4"-11"-18"-16,20 5-16 0,0 0-16 0,0 0-25 15,0 0-25-15,0 0-10 0,0 0 0 0,0 0 3 16,31 0 2-16,-8-5-4 0,7-3-3 0,4-3-5 15,8-1-13-15,-1-7-38 0,14 12-73 16,-18-22-140-16,15 15-294 0,1 2 21 16,-6-9 307-16</inkml:trace>
  <inkml:trace contextRef="#ctx0" brushRef="#br1" timeOffset="122871.6097">15798 6203 1211 0,'-23'-23'112'0,"23"23"-62"0,-17-15-4 0,17 15 5 16,-23-11 1-16,23 11-14 0,-31-3-14 0,11 5-6 16,-5 2-3-16,0 4 3 0,-3 2 3 0,2 3 8 15,-5 1 2-15,4 4 6 0,-2 1-4 0,5 4-1 16,-2 0-9-16,6 2-2 0,1 1-10 0,5-2 1 15,5-2-9-15,7-2-13 0,6-1 26 16,4-3-30-16,-8-16 29 0,30 31-15 16,-8-19-3-16,5-4-6 0,5 0-14 0,1-10-22 15,9 6-30-15,-5-14-29 0,15 13-42 0,-16-21-34 16,22 19-47-16,-21-16-93 0,6-2-127 0,9 12 132 16,-19-21 315-16</inkml:trace>
  <inkml:trace contextRef="#ctx0" brushRef="#br1" timeOffset="123277.8673">16182 6198 918 0,'0'0'140'0,"-21"-21"-76"0,21 21-11 0,-27-15 10 16,27 15 3-16,-25-8-7 0,25 8-6 0,-30 2-2 15,30-2 0-15,-31 8-4 0,31-8 1 0,-31 15-3 16,31-15 1-16,-30 19-5 0,30-19-2 16,-29 28-9-16,15-10-2 0,-1-1-7 0,0 3 0 15,-1-1-5-15,3 2 2 0,-1 0-7 16,3 1 2-16,2-1-6 0,3 0-13 0,3 0 23 15,4-1-27-15,2-3 25 0,2 0-14 0,-5-17-3 16,14 24 2-16,-14-24-3 0,25 14 3 0,-8-11-2 16,0-3 2-16,2-3 0 0,-1-5-2 0,1-1 3 15,-1-6-3-15,-1-1 3 0,1-3-4 0,0-3-13 16,-2 0 24-16,1-2-24 0,-1-1 23 0,0-1-6 16,-2 2-5-16,1 0 5 0,-5 2-4 15,-1 3 5-15,0 1-4 0,-9 18 3 16,11-29-3-16,-11 29 3 0,5-20-3 0,-5 20 1 15,0 0 1-15,0 0 0 0,0 0-1 0,0 0-1 16,0 0-1-16,0 0 0 0,-14 28 3 0,8-10-2 16,1 4 4-16,-1 1-6 0,2 1 6 0,-1-1-5 15,1-1 5-15,3-3-7 0,1 0-3 0,0-19-16 16,10 26-22-16,-10-26 8 0,20 21-50 16,1-8 16-16,-21-13-22 0,35 9-34 0,-35-9-12 15,38-2-61-15,-38 2-58 0,28-23-141 0,-4 25 13 16,-19-22 361-16</inkml:trace>
  <inkml:trace contextRef="#ctx0" brushRef="#br1" timeOffset="123621.622">16399 6292 719 0,'12'-21'152'0,"-12"21"-34"0,-1-17-3 15,1 17-12-15,0 0-8 0,-12-18-6 0,12 18-7 16,0 0-18-16,0 0-20 0,0 0-20 0,-10 24-9 16,10-24-2-16,-6 30 9 0,0-13 0 0,2 5 7 15,0-3-6-15,0 3 3 0,-1-4-4 0,1 1-13 16,4-19 28-16,-6 32-35 0,6-32 26 0,-1 21-21 15,1-21-5-15,0 0-1 0,0 0 2 0,21 11-1 16,-21-11 2-16,20-9 1 0,-20 9 0 16,30-20 0-16,-13 7-13 0,2-3 28 15,1-2-27-15,-2 0 28 0,1-4-12 0,1 3-4 0,-1-3 4 16,-1 3-7-16,-1-3 3 0,0 1-5 16,1 2 3-16,-3 1-3 0,-15 18 2 0,32-28-3 15,-32 28 2-15,23-18-1 0,-23 18 0 0,0 0-1 16,18-8 1-16,-18 8-1 0,0 0 0 0,0 0 2 15,8 25-2-15,-8-25 2 0,-2 28-5 16,0-10-2-16,0 2-10 0,-5 1-2 0,3 2-13 16,-4-2 2-16,5 2-20 0,-5-7-8 0,12 6-6 15,-4-22-33-15,10 33-12 0,-10-33-23 0,20 26 1 16,-20-26-34-16,39 17-92 0,-3-2-149 0,-15-19 23 16,23 19 382-16</inkml:trace>
  <inkml:trace contextRef="#ctx0" brushRef="#br1" timeOffset="124246.6443">17438 5880 1470 0,'0'0'39'0,"0"0"-12"16,-21-13 6-16,21 13 2 0,0 0-3 0,0 0-12 15,0 0-6-15,-18 9 3 0,18-9 1 0,-14 23 4 16,8-5-1-16,3 5 5 0,-2 4-10 0,4 6 5 16,-2-1-10-16,3 5 4 0,1-1-6 15,-1 1 5-15,0 0-9 0,-1-1 4 0,-1 0-7 16,-1 1 4-16,1-2-9 0,-1-4 9 16,1-1 10-16,0-3-24 0,0-5 27 0,1-3-27 15,1-19 9-15,3 24 1 0,-3-24-2 0,0 0-1 16,0 0 2-16,17 11 2 0,-17-11 1 0,0 0 4 15,0 0 2-15,17-27-2 0,-17 27-15 0,14-33 23 16,-6 11-27-16,-1-1 23 0,1-3-8 16,0 2-5-16,-1 0 4 0,0 1-6 0,1 3 6 15,0-1-5-15,1 2 3 0,2 0-2 0,-11 19 1 16,23-27-1-16,-23 27 1 0,25-17-1 0,-25 17 0 16,25-4 0-16,-25 4 0 0,21 7 0 0,-21-7-2 15,21 21 3-15,-11-4-3 0,-3 2 4 0,0 5-4 16,-4 2 4-16,-2 2-5 0,-2-2 3 15,-4 1-4-15,1-2-8 0,-4 1 25 16,-1-2-24-16,0-1 23 0,-5 0-14 0,2-3-3 16,-4 0 3-16,0-3-2 0,-1-2 2 0,-1-1-8 15,-1-5-4-15,19-9-15 0,-32 9-18 0,32-9-32 16,-19-10-43-16,19 10-91 0,-11-22-158 0,9 3-161 16,2 19 66-16,0-47 452 0</inkml:trace>
  <inkml:trace contextRef="#ctx0" brushRef="#br1" timeOffset="124637.2599">17745 6317 1408 0,'9'23'56'0,"-9"-23"-39"0,0 0 1 16,0 0 1-16,24 6-2 0,-24-6-8 0,21-5-1 15,-21 5 2-15,22-10-1 0,-22 10-2 0,27-16-5 16,-27 16 0-16,26-20-2 0,-26 20 5 0,25-21-2 16,-25 21 7-16,22-23 0 0,-22 23 4 0,18-23-2 15,-18 23 1-15,13-22-1 0,-13 22 5 16,5-16 2-16,-5 16 6 0,0 0-1 16,-6-22 1-16,6 22-4 0,0 0-2 0,-21-9-4 15,21 9-1-15,-22 3-2 0,22-3-4 0,-26 12 0 16,26-12-1-16,-32 26 6 0,14-9 2 0,1 5 7 15,-1 2-2-15,0 2 3 0,0 0-8 0,5 2 1 16,1-2-8-16,4-3-13 0,7-4 19 0,4-2-25 16,-3-17 22-16,17 26-16 0,-17-26-6 15,35 17-9-15,-11-11-14 0,1-4-13 0,9 1-31 16,-5-15-62-16,24 21-157 0,-9-21-278 0,4-1 3 16,4 5 336-16</inkml:trace>
  <inkml:trace contextRef="#ctx0" brushRef="#br1" timeOffset="125498.5285">18735 6148 1071 0,'-9'-25'161'0,"9"25"-99"0,0 0-6 15,-14-17-8-15,14 17-2 0,0 0-12 0,-23-7-8 16,23 7-1-16,-21 8-5 0,21-8 3 0,-31 22-4 15,13-5 5-15,-7 0 1 0,3 6 7 0,-4-3-3 16,3 5 4-16,-3-4-6 0,4 2-1 16,1-3-8-16,6-1-2 0,15-19-10 15,-19 26 0-15,19-26-6 0,0 0 0 0,14 16-1 16,-14-16 2-16,30 9 1 0,-10-7 1 0,2-2 0 16,3-1 0-16,2-3 0 0,2 0-2 0,0-1 1 15,-1 0-3-15,-1 1 2 0,-3 2-1 0,-4 2-1 16,-20 0 1-16,28 4-1 0,-28-4 0 15,0 0 1-15,11 24 1 0,-11-24-2 0,-9 31-10 16,-3-11 26-16,-3 3-28 0,-4 1 26 0,-2-1-13 16,-1-3-4-16,-1-2 1 0,4-1-8 0,1-5-8 15,18-12-19-15,-24 15-25 0,24-15-55 0,0 0-70 16,0 0-122-16,20-6-208 0,-10-12 34 0,13 12 390 16</inkml:trace>
  <inkml:trace contextRef="#ctx0" brushRef="#br1" timeOffset="125868.4312">18853 6319 1541 0,'0'0'32'16,"-17"13"-22"-16,17-13-5 15,0 0 2-15,0 0 2 0,32 6 7 0,-15-11 8 16,8 1 0-16,1-7-2 0,4 0-11 0,2-1-6 15,1-2-5-15,-3 1 2 0,-2 0-3 0,-5 0 4 16,-2 0-3-16,-21 13 6 0,27-19 5 0,-27 19 12 16,0 0 6-16,11-20 5 0,-11 20-7 0,0 0-5 15,-9-20-9-15,9 20-2 0,0 0-4 0,-25-23-1 16,25 23-3-16,-27-11-1 0,27 11 0 16,-34-3 0-16,13 4 0 0,1 1 0 15,-2 4 1-15,0 2 1 0,1 3 4 0,0 3 2 0,2 3 3 16,1 1-2-16,1 4 0 0,2 1-7 0,2 1 1 15,2 0-6-15,2-1 3 0,4-1-4 16,5-1 3-16,3-3-5 0,3-1-9 0,-6-17 22 0,23 26-31 16,-6-16 21-16,0-4-25 0,7 0-10 15,-1-7-14-15,9 3-29 0,-8-15-34 16,20 19-150-16,-22-17-306 0,12-2 33 0,5 6 259 16</inkml:trace>
  <inkml:trace contextRef="#ctx0" brushRef="#br1" timeOffset="126262.2025">19275 6291 1547 0,'-30'15'68'0,"30"-15"-42"0,0 0-8 16,0 0-2-16,0 0-10 0,-10 19-5 0,10-19-2 15,0 0 1-15,17 11 0 0,-17-11 0 0,20 1 2 16,-20-1-1-16,25-4 3 0,-25 4 2 15,28-10 2-15,-11 2 1 0,-17 8 2 0,29-17 0 16,-29 17 3-16,25-19-2 0,-25 19 2 0,18-22-4 16,-18 22-1-16,11-24-4 0,-11 24 1 0,4-22-4 15,-4 22 3-15,-4-19 0 0,4 19 1 0,-16-18-2 16,16 18-1-16,-27-12-4 0,10 9 1 0,-2 3-1 16,-2 2 1-16,1 1 1 0,-4 3 3 0,3 5 5 15,-3 2 2-15,1 4 6 16,-1 3-2-16,3 1 4 0,2 1-3 0,3 1 2 15,3-1-8-15,3 1 1 0,4-3-8 0,6-1-12 16,6-2 8-16,-6-17-11 0,24 29 26 0,-6-19-14 16,6-2 14-16,4-3-16 0,3-3-7 0,2-4-10 15,5-1-10-15,-4-4-17 0,5 2-15 0,-8-9-15 16,11 16-119-16,-22-24-14 0,23 22-1 0,-24-22-29 16,12 13 23-16,-7 0-70 0,-13-10-10 15,10 14 224-15</inkml:trace>
  <inkml:trace contextRef="#ctx0" brushRef="#br1" timeOffset="126565.1558">19667 6249 297 0,'0'0'135'15,"5"-22"11"-15,-5 22-12 0,0-21-8 0,0 21-28 16,-5-18-22-16,5 18-17 0,0 0-3 0,0 0 2 16,0 0-1-16,0 0-8 0,0 0-5 0,-23 14-4 15,18 5 11-15,-10 0 1 0,8 9 6 16,-10-1-12-16,5 7 5 0,-8-5-4 0,6 7-10 16,-6-7 27-16,6 6-39 0,-2-6 19 0,4 0-15 0,0-6-16 15,4-6 3-15,8-17-10 0,0 0-5 16,2 17 0-16,-2-17-1 0,20-9 1 0,-20 9-1 15,33-27 2-15,-10 2-3 0,3-4 5 0,0-3 8 16,4-3-24-16,-1-2 24 0,0 2-22 0,-1 1 8 16,-4 3 6-16,-1 1-8 0,-2 6 7 15,-3 2-5-15,-1 4 4 0,-17 18-2 0,22-24 2 16,-22 24-3-16,0 0 1 0,0 0-1 0,0 0-1 16,0 0 3-16,9 16-2 0,-10 3 3 0,-4 4-3 15,0 2 3-15,-1 4-9 0,-2 1 1 0,4 3-17 16,-3-7-8-16,7 6-31 0,-6-15-80 0,22 19-90 15,-21-19-263-15,18 1-61 0,6 3 185 16</inkml:trace>
  <inkml:trace contextRef="#ctx0" brushRef="#br1" timeOffset="127471.4078">20607 6214 859 0,'0'0'140'0,"0"0"-75"16,8-18-9-16,-8 18 2 0,0 0-6 0,-19-21 0 15,19 21 5-15,-17-11 6 0,17 11 1 16,-24-8-2-16,24 8-5 0,-33-2-4 0,33 2-6 15,-38 10-6-15,20 1-3 0,-4-1-8 0,1 5-2 16,-1 1-8-16,3 6 1 0,-2 0-5 0,2 3 3 16,-1 2-5-16,5 2 3 0,-1-1-9 0,5 2-11 15,2-2 22-15,4-2-26 0,3-2 24 16,3-3-14-16,4-4-4 0,-5-17 2 0,20 24-2 16,-20-24 2-16,34 12-2 0,-12-11 2 0,3-4-1 15,4-7-1-15,0-3 3 0,4-5-4 0,1-4 2 16,-1-2-7-16,0-3-14 0,-1-2 22 0,-4 0-24 15,-4 1 25-15,-2 2-5 0,-5 1-3 0,-4 4 8 16,-3 0-4-16,-4 3 5 0,-2 1-4 16,-4 17 4-16,-2-30-4 0,2 30 4 15,-7-24-4-15,7 24 2 0,-13-19 0 0,13 19-1 16,0 0 0-16,-18-9 3 0,18 9-1 0,0 0 0 16,0 0 0-16,0 0-2 0,0 0 0 0,2 18 2 15,-2-18 2-15,0 0 1 0,23 23 1 0,-23-23 0 16,23 11 2-16,-23-11-1 0,29 9 2 0,-29-9-1 15,31 9 1-15,-31-9-1 0,29 6-1 16,-29-6-5-16,24 8 1 0,-24-8-3 0,20 10 0 16,-20-10 1-16,0 0-1 0,17 17 0 0,-17-17 2 15,0 0-2-15,7 21 1 0,-7-21-2 16,0 0 0-16,1 24-1 0,-1-24 2 0,0 0-1 16,-6 23 3-16,6-23-3 0,0 0 1 0,-12 23 0 15,12-23 0-15,-11 21-1 0,11-21 2 0,-15 25-2 16,15-25-10-16,-13 28 23 0,13-28-24 15,-5 22 23-15,5-22-12 0,0 0-3 0,0 0 0 16,18 13 0-16,-18-13 1 0,21-10 3 0,-21 10 0 16,31-24-12-16,-13 6 24 0,1-7-22 0,2 1 22 15,2-2-10-15,-2 0-3 0,-1 2 4 0,-1 1-5 16,-2 4 5-16,-2-2-5 0,-15 21 4 0,28-30-3 16,-28 30 1-16,22-22 0 0,-22 22-3 15,0 0-3-15,0 0-3 0,0 0-1 16,0 0-4-16,10 21 3 0,-16-2-4 0,-3 4 3 15,0 4-5-15,-3 0 5 0,-3 5-7 0,-1-2 3 16,3 2 3-16,-1-7-37 0,8 3 3 0,6-28-63 16,-1 41-59-16,1-41-79 0,15 23-62 0,-15-23-53 15,29 5-60-15,12 9 303 0</inkml:trace>
  <inkml:trace contextRef="#ctx0" brushRef="#br1" timeOffset="128065.1692">21830 6262 1094 0,'0'0'97'0,"-8"-26"-45"16,8 26-3-16,-15-17-4 0,15 17-9 0,-19-16-7 15,19 16-4-15,-26-13 1 0,26 13 1 16,-31-10 17-16,31 10-1 0,-36 0-2 0,36 0 5 16,-32 11-11-16,32-11 4 0,-31 19 1 0,31-19-5 15,-30 33-8-15,15-11 0 0,1-1-8 0,-1 3 1 16,2 1-6-16,2-1 0 0,1-1-7 0,6-3-10 16,2-1 22-16,2-19-27 0,7 26 26 0,-7-26-15 15,20 15-2-15,-20-15 1 0,32 3 1 16,-11-8-1-16,2-5 2 0,4-6-2 15,1-5-12-15,0-3 25 0,1-4-26 0,0-1 23 16,0 0-9-16,-2 0-5 0,-2 4 6 0,-5 2-3 16,-4 5 8-16,-16 18 0 0,23-27 5 0,-23 27-3 15,0 0 0-15,0 0-4 0,0 0-7 0,0 0 0 16,0 0 0-16,0 0 0 0,0 0 0 0,-2 23 0 16,-4-4 0-16,-3 4 0 0,1 3-8 15,-2 2 1-15,4-2-10 0,0-2 2 0,5 1-15 16,2-6-17-16,8 2 8 0,-9-21-62 0,30 33-14 15,-30-33-103-15,40 14-268 0,-20-6-36 0,0-5 81 16</inkml:trace>
  <inkml:trace contextRef="#ctx0" brushRef="#br1" timeOffset="128518.3051">22601 6157 868 0,'0'0'301'0,"0"0"-159"0,-17-12-33 0,17 12-26 15,-21-5-30-15,21 5-18 0,-31 5-6 0,10 0-1 16,3 6 2-16,-5-3-1 0,2 7 3 16,-2-3-6-16,1 5 1 0,-2-1-5 0,2 3 2 15,0-2-6-15,4-1 1 0,18-16-9 0,-24 25-1 16,24-25-8-16,0 0 0 0,-9 20-2 0,9-20 0 16,0 0 0-16,21 14 2 0,-21-14-1 0,32 7 0 15,-12-5 1-15,5-1-1 0,1 1 1 0,2 0 0 16,0 0-1-16,-1 3 2 0,-3 1-3 15,-1 2 3-15,-3 0-3 0,-20-8-11 16,28 22 11-16,-28-22-11 0,13 26 29 0,-13-26-15 16,0 29 15-16,-3-12-15 0,3-17-1 0,-19 32 2 15,19-32-3-15,-30 30 2 0,12-15-6 0,-2-2 3 16,2-1-7-16,0-4-4 0,18-8-10 0,-27 11-16 16,27-11-38-16,0 0-48 0,0 0-103 0,0 0-228 15,5-26-84-15,-5 26 128 0</inkml:trace>
  <inkml:trace contextRef="#ctx0" brushRef="#br1" timeOffset="128815.1783">22858 6206 1367 0,'0'0'56'0,"-21"-3"-29"0,21 3 3 15,0 0-2-15,-20 3-10 0,20-3-2 0,0 0 0 16,-16 22 9-16,16-22 9 0,-18 28 12 0,18-28 4 16,-25 36 2-16,9-18-8 0,6 4-6 0,-5 0-12 15,5 1-17-15,1-2 20 0,2-1-32 16,7-20 23-16,-2 30-17 0,2-30-5 16,9 22 1-16,-9-22-1 0,24 16-4 0,-7-11-7 15,4-5-9-15,5 0-13 0,0-8-16 0,9 7-17 16,-7-11-27-16,13 12-42 0,-16-23-63 0,21 21-151 15,-10-9-147-15,-5-8 60 0,11 14 427 0</inkml:trace>
  <inkml:trace contextRef="#ctx0" brushRef="#br1" timeOffset="129174.5843">23247 6213 860 0,'-27'16'316'0,"6"-17"-198"0,21 1-23 15,-26 11-13-15,26-11-15 0,-23 18-15 0,23-18-7 16,-20 24-11-16,20-24-3 0,-13 33-10 15,7-14 0-15,-3 3-7 0,6 1-13 0,-4 1 29 16,3 2-28-16,-2-2 24 0,1 1-17 16,0-2-4-16,3-2 4 0,-1-4-4 0,3-17 4 15,0 22-9-15,0-22 0 0,0 0-1 0,0 0 0 16,0 0 2-16,0 0 2 0,17 7 4 0,-17-7 3 16,0 0 0-16,12-30-2 0,-12 30-3 0,14-35-5 15,-6 14 3-15,1-1-4 0,-2-2-12 0,3 0 26 16,0 1-25-16,0-1 27 0,1 2-7 0,0 0-2 15,-1 0 6-15,0 2-4 0,-2-2 4 16,1 2-6-16,-1-1 4 0,1 3-4 16,-1 1 3-16,-8 17-4 0,16-27 2 0,-16 27-3 15,0 0-1-15,18-18-3 0,-18 18-1 0,0 0 0 16,0 0-4-16,0 0-6 0,20 3-14 0,-20-3-12 16,0 0-25-16,17 2-27 0,-17-2-19 0,17 5-23 15,4 7-26-15,-21-12-34 0,30 6-92 0,-8 4-178 16,-22-10 58-16,34 12 374 0</inkml:trace>
  <inkml:trace contextRef="#ctx0" brushRef="#br1" timeOffset="129565.1834">23336 6256 1150 0,'-12'27'215'0,"-5"-27"-114"0,17 0-21 0,0 0-27 16,-11 17-22-16,11-17-17 0,0 0-5 0,0 0 1 15,11 18 7-15,-11-18 9 0,0 0 5 0,18 18 1 16,-18-18 0-16,19 14-5 0,-19-14-3 0,26 12-3 16,-26-12 1-16,29 11 0 0,-9-6-2 0,0-4-3 15,2-1-7-15,-1-2-6 0,-2-3-3 0,0-2-1 16,-2-2-1-16,-17 9 2 0,30-26-4 16,-30 26 2-16,27-34-4 0,-16 16 3 0,-2-2-4 15,0 2 2-15,-4-1-4 0,-5 19 5 16,1-31-3-16,-1 31 6 0,-10-26 0 0,10 26 1 15,-17-20-5-15,17 20-2 0,-24-14-4 0,24 14 0 16,-28-3 2-16,28 3 3 0,-33 11 4 0,14-1 3 16,-1 6 7-16,-2 2 2 0,2 5 11 0,-3 0 0 15,4 4 2-15,4-1-7 0,2 2-3 16,6-1-9-16,3-2-1 0,7-1-7 0,2-2-7 16,4-4 22-16,-9-18-24 0,28 27 18 0,-8-17-19 15,3-2-8-15,3-3-10 0,4-1-7 0,-3-6-18 16,7 6-36-16,-10-16-48 0,17 20-98 0,-24-18-201 15,11 0-100-15,4 5 136 0</inkml:trace>
  <inkml:trace contextRef="#ctx0" brushRef="#br1" timeOffset="129955.8338">23730 6323 1294 0,'-22'8'182'0,"22"-8"-101"0,0 0-19 16,12 21-9-16,-12-21-13 0,0 0-8 0,21 8-8 16,-21-8-5-16,18 1-4 0,-18-1-4 0,25-5-1 15,-25 5-4-15,31-12-3 0,-31 12-2 16,28-17 0-16,-28 17-1 0,22-19 1 0,-22 19-1 16,17-23 2-16,-17 23-2 0,13-24 6 0,-13 24 2 15,10-25 5-15,-10 25-3 0,9-30 3 0,-9 30-6 16,3-25 0-16,-3 25-4 0,-8-23-1 15,8 23-2-15,-16-20 1 0,16 20-3 0,-21-16 1 16,21 16 0-16,-26-9 2 0,26 9 0 0,-35 4 2 16,16 4 2-16,-3 5 0 0,1 3 4 0,0 4-2 15,0 4 10-15,-2 1 0 0,3 3 5 0,3 1-6 16,4 3-2-16,3-3-10 0,7 1-10 0,3-3 19 16,3-3-23-16,7-4 21 0,1 0-13 15,-11-20-6-15,33 27 1 0,-10-14-5 16,1-6-4-16,7-4-8 0,0-3-6 0,4-1-7 15,1-5-13-15,4 3-21 0,-7-13-33 0,15 12-48 16,-20-24-60-16,23 21-101 0,-18-7-172 0,-4-12 50 16,13 18 362-16</inkml:trace>
  <inkml:trace contextRef="#ctx0" brushRef="#br1" timeOffset="130271.6214">24243 6229 739 0,'-31'-12'216'16,"31"12"-24"-16,-21 6-37 0,21-6-30 0,-17 16-33 15,17-16-19-15,-17 26-16 0,10-7-8 16,-6-2-15-16,4 5-5 0,-5 1-12 0,3 3-13 16,-4 0 29-16,1 3-24 0,-3-4 30 0,1 3-10 15,1-5-11-15,1 0 1 0,14-23-11 16,-17 29-1-16,17-29-7 0,0 0-2 0,0 0-2 16,0 0 0-16,0 0 2 0,21 3-1 0,-21-3 3 15,27-27-4-15,-10 6 3 0,3-4-6 0,2-2-10 16,-1 0 26-16,2 1-23 0,-4 2 26 0,0-2-8 15,-1 4-3-15,0 3 4 0,-2 0-3 0,-16 19 3 16,29-28-5-16,-29 28 1 0,20-17-2 0,-20 17 2 16,0 0-1-16,0 0 1 15,0 0 1-15,0 0 0 0,10 25 2 0,-10-25-2 16,-4 35 1-16,1-14-3 0,1 2 1 0,-1-2-12 16,3-2-17-16,4-1 12 0,-4-18-49 0,12 28 0 15,-12-28-47-15,18 20-56 0,-18-20-76 0,17-8-284 16,-17 8 50-16,16-7 254 0</inkml:trace>
  <inkml:trace contextRef="#ctx0" brushRef="#br1" timeOffset="130560.4708">24423 5798 1651 0,'25'7'82'16,"-25"-7"-26"-16,25 7-4 0,-8-2-21 0,4 5-8 16,-3-1-11-16,-1 4-2 0,-17-13-4 0,29 33 4 15,-18-12-2-15,-1 3 6 0,-2 2-5 0,-2 4 4 16,-3 4-8-16,-2 4 5 0,-3 2-10 0,-4 4 6 16,-4 1-9-16,-4 0 7 0,-4 3-9 15,-1-1 6-15,-4 1 4 0,-3-4-27 0,1-2 10 16,-6-4-33-16,6-1-19 0,-9-12-38 15,14 14-111-15,-21-13-320 0,13-6-46 0,1-1 150 16</inkml:trace>
  <inkml:trace contextRef="#ctx0" brushRef="#br1" timeOffset="131739.7605">586 7687 1222 0,'0'0'145'0,"0"0"-89"16,0 0-10-16,0 0-34 0,0 0 3 0,0 0 10 15,0 0 8-15,19-17-19 0,-19 17 32 16,31-11-45-16,-8 4 10 0,4-3-2 15,3-1-7-15,2-2 5 0,0 0-4 0,-1 0 4 16,-1 3-4-16,-3 1 0 0,-4 3-1 0,-5 2 3 16,-18 4 2-16,21 0 6 0,-21 0 7 0,0 0 3 15,1 20-1-15,-9-2-10 0,-4 6-18 0,-8 8 21 16,-7 5-26-16,-4 5 26 0,-6 4-10 0,-4 3-9 16,0 0 11-16,-3 3-9 0,2-1 14 15,5-4-6-15,4-1 11 0,7-7-10 0,7-6 3 16,6-8-9-16,8-5 0 0,5-20-3 0,8 21 1 15,-8-21-1-15,29 9 2 0,-5-11-1 0,3-3 1 16,10-5 1-16,4-6-4 0,7-5 4 16,0-4-17-16,5 0-8 0,-6-8-27 0,7 9-37 15,-14-13-37-15,16 20-53 0,-25-20-78 16,16 15-120-16,-5 5-109 0,-19-14 255 0</inkml:trace>
  <inkml:trace contextRef="#ctx0" brushRef="#br1" timeOffset="132208.4988">1106 7418 1164 0,'-21'-17'124'0,"-5"4"-93"0,-2-4-11 0,2 0-10 15,0 0 6-15,3 2-2 0,-4-5 8 0,3 4 3 16,-8 0 7-16,8 6 29 0,-9-6-4 0,6 11-12 15,0-3-8-15,8 5-36 0,2 6 1 0,17-3 4 16,-29 17 2-16,10 2 7 0,-1 7-2 16,-1 7 6-16,-5 10-8 0,2 6 10 0,-4 1-8 15,3 5 12-15,-2 1-8 0,3 3-4 16,0 3 16-16,3 2-21 0,-1 0 15 0,8 4-4 0,3 0-16 16,6-2 11-16,7 1-16 0,3-3 9 0,5 1-1 15,9 0-15-15,4-3 16 0,5-3-17 0,3-9 5 16,3-9 8-16,7-7-8 15,2-6 7-15,7-9-5 0,3-6 3 0,4-9 0 16,1-9-1-16,4-8 3 0,3-10-3 0,1-9 7 16,4-7-9-16,-2-10 8 0,-1-5-9 0,-5-8-3 15,-8-2 18-15,-6-4-16 0,-8 1 16 0,-10-5-4 16,-4 0-12-16,-7-2 12 0,-5 0-13 0,-9 6-5 16,-9 3 15-16,-12 6-15 0,-8 3 17 0,-11 4 1 15,-8 1-10-15,-8 3 8 0,-6 2-8 16,-5 3 6-16,-4 3-7 0,-3 6 3 0,1 6-9 15,0 11-2-15,1 10-9 0,5 13-6 0,2 10-5 16,5 15-21-16,-2 2-36 0,16 25-101 16,-17-17-212-16,21 12-173 0,8 4 69 0,-4-22 506 15</inkml:trace>
  <inkml:trace contextRef="#ctx0" brushRef="#br1" timeOffset="136193.2185">2000 7453 1102 0,'4'-18'171'0,"-4"18"-130"15,-1-17-23-15,1 17-12 0,1-17 3 16,-1 17 3-16,0 0 6 0,4-18 7 16,-4 18 5-16,0 0-1 0,0 0-6 0,0 0-9 15,-20 18-13-15,20-18-2 0,-11 31-3 0,5-1 10 16,-2 9-1-16,-1 9 13 0,-2 6 16 0,3 8-17 16,-6-4 23-16,6 5-19 0,-8-5-7 0,3 4 6 15,-2-2-20-15,-1-1 9 0,3-1-15 0,-2-7 12 16,3-5-13-16,1-5 8 0,5-3-3 15,1-15-47-15,12 0-4 0,-7-23-54 0,26 15-84 16,-26-15-105-16,27-24-211 0,3 16 41 0,-12-26 466 16</inkml:trace>
  <inkml:trace contextRef="#ctx0" brushRef="#br1" timeOffset="136599.5226">2611 7684 962 0,'-8'-29'83'0,"12"4"-51"0,-1-8-20 16,3 4 14-16,-5-5 15 0,4 8-5 0,-8-3 2 16,2 6-6-16,-5-1 5 0,6 24-4 0,-16-33 2 15,16 33-12-15,-28-18-2 0,11 15 0 16,-4 1 4-16,2 7 1 0,-4 0 2 0,2 9 2 16,-7 2-7-16,4 9 3 0,-4 4-6 0,1 6 5 15,2 4-10-15,0 5 5 0,1 2 6 0,5 2-25 16,-2 2 22-16,5 0-23 0,2 0 0 15,1 1 10-15,5-1-14 0,1-2 8 0,4-4-9 16,2-4 7-16,5-3-8 0,0-8-2 0,5 1-26 16,-2-10-20-16,11 8-44 0,-18-28-41 15,36 39-79-15,-36-39-156 0,22 7-102 0,0 3 157 16,-22-10 319-16</inkml:trace>
  <inkml:trace contextRef="#ctx0" brushRef="#br1" timeOffset="136771.3577">2172 8079 1022 0,'-10'-17'323'0,"10"17"-232"0,-17-5-12 16,17 5-8-16,0 0-10 0,0 0-15 15,0 0-20-15,0 0-14 0,0 0-7 0,0 0-4 16,24-15 1-16,-24 15-3 0,38-21 2 0,-9 6-1 16,8-3-7-16,2-8-30 0,10 8-43 0,-6-16-50 15,19 24-115-15,-19-9-305 0,5-2 29 0,8 13 353 16</inkml:trace>
  <inkml:trace contextRef="#ctx0" brushRef="#br1" timeOffset="137443.3263">3359 7852 1281 0,'0'0'47'15,"-4"-21"-18"-15,4 21-13 0,4-20 2 16,-4 20-4-16,0 0-3 0,0 0-9 0,0 0-3 16,0 0 3-16,2 25 1 0,-2-5 7 0,-1 4-5 15,-3 6 11-15,-2 4-1 0,1 4 17 16,-3-4-2-16,3 3 9 0,-4-5-9 0,5-1 3 16,-3-7-9-16,4-1 1 0,3-23-12 0,0 29-2 15,0-29-8-15,0 0 0 0,13 20-3 0,-13-20 0 16,26 0 1-16,-9-5 2 0,3-5 1 0,2-4-3 15,1-5 5-15,4-4-7 0,0-3 5 0,2-3-3 16,-2-1 5-16,0-2-6 0,-2-3 6 0,-2 1-9 16,-2 3 6-16,-2 2-6 15,-3 5 7-15,-2 3-7 0,-14 21 5 0,17-28-5 16,-17 28 2-16,0 0-1 0,6-18 1 0,-6 18-1 16,0 0-1-16,0 0 0 0,0 0-1 0,0 0-2 15,0 0 1-15,-8 18 2 0,8-18 0 0,-2 28 5 16,0-6-3-16,-1 1 4 0,1 6-5 0,-1 1 6 15,2 0-8-15,0 3 8 0,1-3-7 0,0 0 8 16,0-2-4-16,2-2 4 0,2-5-2 16,2-1 7-16,-6-20-4 0,15 20 4 0,-15-20-2 15,0 0 3-15,24 0 7 0,-24 0-2 0,24-18 7 16,-24 18-4-16,32-37-1 0,-15 10-8 0,1-3 0 16,0-5-11-16,1-4 6 0,-2-1-9 15,0-1 4-15,-2 0-16 0,0 6-4 0,-4-1-17 16,1 7-3-16,-6-4-22 0,5 14-11 15,-11-11-14-15,0 30-48 0,10-36-46 0,-10 36-127 16,27-8-200-16,-27 8 94 0,0 0 414 0</inkml:trace>
  <inkml:trace contextRef="#ctx0" brushRef="#br1" timeOffset="137818.2432">4223 7913 1223 0,'-14'19'29'15,"14"-19"-18"-15,1 22-2 0,-1-22 12 0,0 0 15 16,28 18 3-16,-28-18 0 0,28-7-4 0,-11-5-15 16,5 1-4-16,0-5 0 0,3-1-6 15,-2-2 5-15,0-2-9 0,-2 0 0 0,-1-2-7 16,-3 0 10-16,-2-2-3 0,-1 0 8 0,-1 1-6 15,-7 2 1-15,-2 4 8 0,-4 18-35 0,-11-23 36 16,11 23-36-16,-26-12 20 0,9 11 0 0,-2 2 0 16,-5 5 24-16,1 4-33 0,-5 4 41 15,1 7-31-15,-4 0 15 0,3 7 7 16,-1 1-7-16,5 5 9 0,-2 1-11 0,7 4 6 16,-1-2-7-16,5 3 7 0,4-2-10 0,3-4 5 15,6-8-12-15,4-3 2 0,6-6-9 0,-8-17 2 16,30 24-3-16,-7-18-3 0,5-1-10 0,5-6-12 15,7 2-32-15,-5-12-35 0,18 13-53 0,-16-23-83 16,25 14-146-16,-3-2-142 0,-8-14 164 0,17 19 355 16</inkml:trace>
  <inkml:trace contextRef="#ctx0" brushRef="#br1" timeOffset="138552.6253">5815 7753 963 0,'0'0'70'0,"-18"-14"-8"0,18 14 10 0,-19-17-9 15,19 17-6-15,-24-17-4 0,24 17-17 16,-28-12 8-16,10 8-18 0,18 4-20 0,-34 1 9 16,34-1-8-16,-35 12 24 0,18 1 5 15,-5-1-2-15,3 7 4 0,-5-1-4 0,5 8 3 16,-4-3-5-16,3 2 3 0,1-1-13 0,2 3 5 15,2-3-14-15,3 1 3 0,2-1-9 0,6-2 1 16,2-2-5-16,2-3 2 0,0-17-6 0,13 25 4 16,-13-25-3-16,29 19 1 0,-10-11 0 0,5-5-1 15,1 0 0-15,2-5 0 0,1-2-1 16,0-2 0-16,1-5 1 0,0-3-2 0,-1-3 3 16,0-2-5-16,-3-3 6 0,0-2-3 0,-5-4 3 15,0 0-3-15,-2-1 5 0,-3 0-7 16,-2 0 6-16,-2 2-6 0,-1 0 7 0,-3 5-4 15,-2 3 4-15,-5 19-3 0,0-26 3 0,0 26-1 16,0 0 2-16,0 0 0 0,-17-10 0 0,17 10-3 16,0 0-3-16,-16 18 0 0,16-18-3 15,-13 36 4-15,3-7-3 0,1 4 6 0,0 2-8 16,1 1 9-16,2-1-8 0,3-1 7 0,1-4-11 16,2-6-4-16,8-2-17 0,-8-22-13 0,23 24-21 15,-23-24-14-15,36 6-14 0,-17-17-11 0,13 9-21 16,-11-20-31-16,14 15-33 0,-12-17-29 0,10 6-45 15,3 9-105-15,-17-22 221 0,19 24 145 16</inkml:trace>
  <inkml:trace contextRef="#ctx0" brushRef="#br1" timeOffset="138849.5088">6217 7803 570 0,'0'0'144'0,"-17"8"-17"16,17-8-12-16,-14 17-15 0,12 0-23 0,2-17-13 15,-12 30-2-15,4-13-16 0,7 8 1 0,-5-4-2 16,6 6-3-16,-5-5-1 0,5 4-3 15,-2-5-15-15,3 1 10 0,-1-22-8 0,2 31 4 16,-2-31-15-16,5 17-10 0,-5-17-3 0,0 0 3 16,0 0 4-16,18 8 7 0,-18-8 6 15,0 0 1-15,14-24 2 0,-14 24-9 0,14-37-1 16,-5 11-12-16,1-1 1 0,-2-4-5 0,-1 1 5 16,0 1-6-16,-3 4 9 0,1 0-4 0,-1 4 7 15,0 0-4-15,-2-1 4 0,0 3-6 16,1 1 1-16,-1 0-4 0,-2 18 2 0,5-29-7 15,-5 29 0-15,7-21-8 0,-7 21-8 0,0 0 2 16,21-9-25-16,-21 9 2 0,20 3-28 0,-20-3-15 16,28 7-34-16,-28-7-49 0,30 9-54 0,-30-9-75 15,22-6-148-15,7 19 188 0,-29-13 257 0</inkml:trace>
  <inkml:trace contextRef="#ctx0" brushRef="#br1" timeOffset="139228.5162">6622 7799 1494 0,'-26'22'55'0,"26"-22"-10"0,-13 19 2 16,13-19 3-16,0 0-11 0,0 25-12 0,0-25-14 16,6 16 3-16,-6-16-5 0,0 0 2 0,24 19-1 15,-24-19-3-15,30 6 0 0,-6-8 8 0,1-2-1 16,5-4-2-16,0-4-2 0,-1-1-11 0,1-3 1 15,-1-2-9-15,3-4 5 0,-2 1-5 16,0-4 4-16,-4 1-2 0,-4 0 2 0,-3 1 7 16,-6 2-28-16,-5 3 30 0,-3 1-26 15,-5 17 16-15,-2-25-1 0,2 25-4 0,-22-19-3 16,4 13 0-16,-3 3 3 0,-2 3 2 0,-3 5 4 16,-3 3 3-16,-1 5 3 0,-1 5 7 0,-1 2 20 15,0 8-23-15,2 2 28 0,0 7-24 0,1 1 7 16,6 3 8-16,2 1-9 0,6 0 5 0,4-2-13 15,3-3 2-15,7-4-10 0,4-5 2 0,6-6-6 16,6-6 3-16,7-2-3 0,7-7 4 0,6-5-2 16,9-4-9-16,7-5-17 0,5-9-27 15,13 3-61-15,-11-26-101 0,29 8-328 0,-14-6-51 16,2-4 180-16</inkml:trace>
  <inkml:trace contextRef="#ctx0" brushRef="#br1" timeOffset="139833.9798">8487 7463 1083 0,'0'0'49'0,"-29"-19"-2"0,29 19 1 15,-23-23-1-15,23 23-8 0,-22-26-27 0,22 26-10 0,-27-31 9 16,27 31 4-16,-30-33 11 0,30 33 3 0,-33-31 6 16,33 31-2-16,-35-21 7 0,35 21 0 15,-37-7 1-15,37 7-6 0,-31 12-6 16,16 5-3-16,-3 4-6 0,2 6 5 0,-2 7-7 16,3 7 6-16,-2 8-13 0,1 5 7 0,-1 7 2 15,1 4-23-15,2 0 18 0,0 2-22 0,1-4 1 16,2-2 12-16,4-4-14 0,3-6 6 0,5-4-20 15,3-9-19-15,8 0-40 0,-6-15-22 16,16 11-60-16,-22-34-40 0,37 30-89 0,-14-18-206 16,-23-12 85-16,46 3 412 0</inkml:trace>
  <inkml:trace contextRef="#ctx0" brushRef="#br1" timeOffset="140037.9917">7881 7879 1668 0,'0'0'58'16,"0"0"-41"-16,0 0-14 0,0 0-1 0,30-5 2 15,-8-1 2-15,4-1-2 0,3-2 0 0,4 1-4 16,1-2 0-16,3-1-11 0,1 3-19 0,-3-5-23 16,10 7-20-16,-10-9-14 0,12 11-4 0,-10-8-10 15,8 14-14-15,-11-12-14 0,11 14-31 16,-11-9-4-16,6 6-75 0,3 11-92 0,-16-20 150 15,19 23 181-15</inkml:trace>
  <inkml:trace contextRef="#ctx0" brushRef="#br1" timeOffset="140452.7776">8806 7748 722 0,'-32'10'249'0,"32"-10"-183"16,-29-4-6-16,11-2 22 0,18 6-2 0,-36 2-10 15,36-2-16-15,-40 4-7 0,20 4 2 0,-7-6-1 16,7 7-1-16,-6-5-4 0,5 9 3 0,-5-1-5 15,6 6 0-15,-3-1-8 0,3 6-2 0,-2 0-8 16,3 4 3-16,-1 3-8 0,5 2 5 0,-1 0-10 16,5-2 2-16,1-4-9 0,4-3 0 15,4-4-6-15,2-19 0 0,6 23-1 0,-6-23 0 16,23 12 1-16,-23-12 0 0,33 0 2 0,-13-6 1 16,5-6 0-16,4-5-1 0,1-6 1 0,4-6-5 15,0-7 6-15,4-1-6 0,-2-4 7 16,0 2-6-16,-3 3 6 0,-5 2-8 0,-4 4 7 15,-5 2-7-15,-3 5 7 0,-4 2-5 0,-3 5 4 16,-9 16-2-16,8-21 2 0,-8 21-2 16,0 0 2-16,0 0-1 0,0 0-4 0,-23 2-4 15,23-2-4-15,-19 25 0 0,7-4-1 0,-2 7 8 16,0 5-3-16,0 1 8 0,2 3-9 0,2-1 5 16,4 3-11-16,1-1 0 0,5-5-12 0,3-5-3 15,5-3-18-15,-8-25-11 0,32 29-16 0,-32-29-45 16,49 9 6-16,-25-15 22 0,16 1-1 0,-7-12 13 15,11 4-127-15,-8-17-46 16,7 8 32-16,-6-9 24 0,-5-10 8 0,12 20 71 16,-24-23 116-16</inkml:trace>
  <inkml:trace contextRef="#ctx0" brushRef="#br1" timeOffset="140739.7747">9229 7722 640 0,'-21'-12'178'0,"21"12"-56"0,-23 5-10 0,23-5-35 15,-24 15-4-15,24-15-9 0,-26 29-3 0,17-7 3 16,-6-3-5-16,6 9 2 15,-4-4-14-15,6 7-1 0,-4-6-13 0,6 4 0 16,-2-4-9-16,5 1 3 0,1-4-7 0,1-2 3 16,0-20-6-16,4 27-2 0,-4-27-5 0,0 0-2 15,12 17-3-15,-12-17 2 0,0 0-1 0,0 0 0 16,0 0 6-16,18-9 0 0,-18 9 3 0,9-18-3 16,-9 18 3-16,11-29-4 0,-5 7 4 0,2 1-3 15,0-4 6-15,1 1-3 0,0 1 5 16,1 1-5-16,-1 1 1 0,2-1-5 0,0-2-1 15,3 0-10-15,-1-2 0 0,4-2 0 0,2 2-2 16,5-2 4-16,0 0-9 0,3 3 11 16,1 2-14-16,-2 1-10 0,2 7-11 0,-2 2-10 15,3 8-10-15,-2-2-19 0,8 13-45 0,-13-14-50 16,21 26-110-16,-23-11-252 0,8-2 26 16,10 12 264-16</inkml:trace>
  <inkml:trace contextRef="#ctx0" brushRef="#br1" timeOffset="141520.9484">10609 7635 733 0,'0'0'208'0,"-25"-15"-150"0,25 15 4 0,-23-9-13 16,23 9 19-16,-30-3-13 0,30 3-9 15,-34 4-2-15,17 3 0 0,-6-3-9 0,4 7-2 16,-6-3 15-16,6 8-33 0,-5-2 39 0,3 7-29 16,-3-3 15-16,5 7 7 0,-4-3-6 0,7 6 2 15,-3-3-10-15,6 2 2 0,0-4-13 16,6 0 0-16,2-4-12 0,4-2 0 0,1-17-9 15,12 27 1-15,-12-27-2 0,29 17 2 0,-8-15-2 16,5-4 2-16,3-4 0 0,1-6-2 0,3-3 3 16,1-3-5-16,1-3 6 0,2-2-6 0,-1-4 6 15,0-1-6-15,-4-2 5 0,-1-1-6 0,-3 1 6 16,-4 2 9-16,-3 2-26 16,-3 0 26-16,-3 2-26 0,-4 3 11 0,-3 1 6 15,-8 20-5-15,9-29 5 0,-9 29-3 0,-3-18 2 16,3 18-2-16,0 0-1 0,-17-3 0 0,17 3-2 15,-17 15 1-15,17-15-3 0,-19 36 6 0,9-7-5 16,-1 3-7-16,1 1 25 0,1 5-24 0,1-2 23 16,1 3-9-16,3-3-9 0,3-2 7 0,4-4-16 15,1-6-1-15,7 1-21 0,-1-8-12 16,10 2-15-16,-20-19-3 0,43 19-2 0,-20-24 1 16,13 4-3-16,-6-14-22 0,11 8-41 0,-10-15-53 15,11 5-69-15,-5-2-101 0,-9-14-18 16,17 17 330-16</inkml:trace>
  <inkml:trace contextRef="#ctx0" brushRef="#br1" timeOffset="141974.0921">11227 7675 401 0,'0'0'200'0,"6"-21"-11"0,-6 21-9 16,0 0-30-16,-27-22-59 0,27 22-6 15,-24-3-34-15,24 3 9 0,-26 2-8 0,26-2-10 16,-20 12-7-16,20-12 2 0,-18 21 17 0,10-4-34 16,-3 0 31-16,4 6-34 0,-1-2 8 0,3 7 4 15,-3-2-9-15,5 0 4 0,-1 0-9 0,2-1 3 16,2-3-8-16,1-2 3 0,1-3-8 0,-2-17 0 15,11 28-5-15,-11-28 2 0,16 17-3 16,-16-17 2-16,21 1-2 0,-21-1 2 16,30-14 2-16,-12-1-1 0,1-2 1 0,0-5-5 15,0-2 5-15,2-2-6 0,1-1 6 0,-1-2-6 16,-3 2 7-16,-2 2-8 0,-3 2 6 0,-3 3-5 16,-3 1-13-16,-7 19 28 0,11-29-28 0,-11 29 29 15,0 0-14-15,5-18 1 0,-5 18-1 0,0 0-1 16,0 0-2-16,0 0 1 0,-9 20 15 15,9-20-27-15,-6 33 31 0,0-8-28 0,3 1 10 16,0 2 5-16,2 1-5 0,1-2 5 0,0-1-5 16,2 0 7-16,2-6-4 0,2 0 4 0,-6-20-3 15,16 25 2-15,-16-25 2 0,22 13 1 0,-22-13 4 16,27 0 1-16,-27 0 2 0,30-15 0 16,-13 2-2-16,0-3-6 0,1-3-1 0,-3-1-6 15,0-3 3-15,-3 0-4 0,-1-1 5 16,-2 1-4-16,0 1 3 0,-2 1-4 0,-1 1 3 15,-2 0-8-15,0 4-17 0,-2-3 19 0,-2 19-35 16,8-33 20-16,-8 33-23 0,14-34-14 0,-14 34-21 16,14-34-24-16,3 27-36 0,-14-15-50 0,20 21-60 15,-23 1-170-15,19-16-8 0,7 26 246 0</inkml:trace>
  <inkml:trace contextRef="#ctx0" brushRef="#br1" timeOffset="142911.5869">12020 7653 1025 0,'0'0'98'0,"0"0"-8"16,-28-24-21-16,28 24 14 0,0 0-26 0,-16-22-23 16,16 22-1-16,-14-17-3 0,14 17 3 0,-17-13-1 15,17 13-1-15,-19-6-4 0,19 6-1 0,-20 2-4 16,20-2-5-16,-26 16 1 0,26-16-2 0,-28 31 7 15,13-10 17-15,1 5-30 0,-4 1 27 0,2 6-27 16,0-3 7-16,3 1 5 0,3-2-8 16,4-3 2-16,2-4-11 0,5-4 2 15,-1-18-7-15,14 21 3 0,-14-21-2 0,27 11 1 16,-9-11 2-16,2-3-1 0,5-6 0 0,-1-2-2 16,4-2 1-16,1-4-4 0,2-3 4 0,2-3-5 15,-2-3 6-15,1 1-6 0,-3-1 5 0,0 1-6 16,-5 1-14-16,-4 1 26 0,-2 2-26 0,-6 3 27 15,-12 18-9-15,16-26-2 0,-16 26 4 16,0 0-1-16,-4-20 1 0,4 20 0 0,0 0 1 16,-19-2-3-16,19 2 0 0,-21 12 0 0,21-12-2 15,-26 28 3-15,11-11-1 0,-1 3-10 0,2 3 26 16,0 1-24-16,2 3 24 0,2 0-13 16,2 0-5-16,3-1 3 0,4-3-3 0,2-3 3 15,4-2-6-15,-5-18-3 0,20 28-11 0,-20-28-5 16,30 18-5-16,-13-13 2 0,6 0-2 15,-3-6-4-15,6 0-10 0,-4-9-16 0,8 5-12 16,-5-13-13-16,10 7-9 0,-11-14-15 0,13 9 0 16,-12-14 0-16,8 7 30 0,-9-7 27 0,2 3 30 15,-4 2 31-15,-5-1 10 0,-1 6 22 0,-8-3-1 16,-8 23 40-16,5-31-1 0,-5 31 21 0,-6-21-13 16,6 21-21-16,0 0-19 0,-22-16-10 15,22 16-4-15,-19-1-3 0,19 1-2 0,-20 8-1 16,20-8-4-16,-17 21 1 0,17-21-4 15,-14 31 3-15,6-12 13 0,5 4-34 0,-2 2 26 16,4 2-29-16,-2-1 8 0,3 0 8 0,1 0-5 16,1-3 4-16,1-4-5 0,-3-19 0 0,11 26-7 15,-11-26 1-15,18 12-4 0,-18-12 3 0,23 1 2 16,-23-1 3-16,30-10 2 0,-13 1-2 16,0-7 2-16,1-5-6 0,3-3 2 0,2-5-7 15,1-1 3-15,0-3-5 0,2 2-11 0,-3 0 24 16,0 2-23-16,-3 3 22 0,-5 2-10 0,0 3-7 15,-4 4 1-15,-11 17-8 0,15-25 3 0,-15 25-1 16,0 0 1-16,0 0 3 0,0 0-2 16,0 0 0-16,-15 30-2 0,5-6 5 0,-2 8-3 15,-3 5-4-15,1 5 26 0,-2 6-22 16,-2 4 23-16,1 2-7 0,1 8-39 0,-2-1 13 16,1 5-13-16,-2-1 15 0,2-2 13 0,0-4 15 15,-1-3 5-15,2-5-18 0,-1-9 29 0,5-5-28 16,0-8 10-16,3-2-3 0,1-6-8 0,2-4 7 15,6-17-1-15,-10 20 9 0,10-20 5 0,0 0 2 16,0 0-1-16,0 0-2 0,-13-20 0 16,12 1-1-16,-1-6 7 0,4-3-4 0,-1-4 4 15,4-5-12-15,1-4-5 0,1-2 20 16,3-5-20-16,1 1 19 0,1-2-9 0,4-1-9 16,1-2 1-16,3 2-6 0,3 6 0 0,-1 3 0 15,3 6 0-15,-2 4 0 0,0 6-10 0,-2 1-37 16,4 9-37-16,-13-11-89 0,22 12-400 0,-34 14-24 15,33-27 35-15</inkml:trace>
  <inkml:trace contextRef="#ctx0" brushRef="#br1" timeOffset="202264.6153">13107 7921 1091 0,'-1'-17'188'15,"1"17"-92"-15,0 0-37 0,0 0-7 0,7-20 3 16,-7 20-4-16,9-19-7 0,-9 19-17 0,12-19-12 16,-12 19-11-16,0 0-4 0,0 0-5 0,0 0-1 15,0 0-3-15,17 11-10 0,-20 7-10 0,3 15-22 16,-9 0-7-16,3 15-29 0,-11-8-10 0,8 8-19 16,-12-11-3-16,15 3-40 0,-5-13-132 15,11-27-82-15,4 37 111 0</inkml:trace>
  <inkml:trace contextRef="#ctx0" brushRef="#br1" timeOffset="202873.9769">13703 7528 1437 0,'-22'5'32'0,"22"-5"-18"0,0 0-12 16,0 0-2-16,0 0 0 0,-14 17 1 0,14-17 3 15,-9 32 8-15,2-12 1 0,1 5 11 0,-4-2 17 16,4 3-33-16,0-4 31 0,2-1-38 0,2-4 10 16,2 0 1-16,0-17-8 0,7 23 3 0,-7-23-8 15,0 0 1-15,26 20-1 0,-26-20 1 16,29 4 0-16,-11-4 0 0,1-3 0 0,3-1-1 16,-2-2 2-16,-1-1-2 0,1-2 2 0,-1 0-3 15,-1-1 3-15,-18 10-3 0,31-23 3 0,-31 23-4 16,24-27 0-16,-24 27 10 0,22-26-37 0,-22 26 35 15,16-26-36-15,-16 26 21 0,7-20 4 0,-7 20-1 16,0 0 5-16,1-18 2 0,-1 18 1 0,0 0-1 16,0 0-2-16,0 0-2 0,0 0-1 0,-18 19 4 15,18-19 21-15,-10 32-32 0,4-13 34 0,3 4-31 16,0 1 10-16,3 0 9 0,1-1-7 0,3-2 5 16,3-2-6-16,3-2 2 0,-10-17-4 15,29 22 3-15,-10-16-2 0,1-4 3 0,2-3 0 16,2-1 2-16,-1-7 6 0,4-2-1 0,-2-6 5 15,0 0-4-15,-2-4 1 0,-2-1-7 0,-3-2 3 16,-3 0-8-16,-2-2-18 0,-3 2 30 0,-4-1-33 16,-4 0 25-16,0 4-24 0,-6-5-22 0,4 26-20 15,-11-40-30-15,11 40-43 0,-16-29-31 0,16 29-42 16,0 0-149-16,-31-15-33 0,31 15 158 0</inkml:trace>
  <inkml:trace contextRef="#ctx0" brushRef="#br1" timeOffset="203264.6176">14456 7776 1317 0,'-26'24'90'0,"26"-24"-49"0,3 20-28 0,-3-20 1 15,18 7 14-15,0-3 6 0,-18-4 8 0,38-9-7 16,-17 0-13-16,5-1-4 0,4-3-4 0,0-1-3 16,-1-3 4-16,0-3-10 0,-1-2 4 0,0-2 10 15,-2 0-33-15,-2-1 30 0,-3 1-31 16,-5 1 15-16,-5 1 6 0,-5 2-5 0,-6 3 6 16,0 17-2-16,-13-27 6 0,13 27-2 0,-35-18 3 15,11 15-3-15,-7 3 2 0,-1 6-1 0,-6 5 4 16,-1 7 7-16,-4 2-3 0,5 9 6 0,-3 2-8 15,5 4-9-15,1 2 24 0,4 5-23 0,4 0 21 16,4 2-11-16,4-1-10 0,4-5 3 0,7-4-9 16,7-2 0-16,9-7-7 0,10-4 1 0,10-6-4 15,8-6-2-15,9-6-11 0,8-5-9 0,12-2-18 16,0-13-31-16,19 10-50 0,-15-24-108 0,26 9-333 16,-7 0 30-16,-2-6 218 0</inkml:trace>
  <inkml:trace contextRef="#ctx0" brushRef="#br1" timeOffset="203874.0519">15943 7614 1382 0,'-24'-6'56'0,"24"6"-44"0,-33-13-4 15,33 13 8-15,-30-6 10 0,30 6 5 0,-36 5 1 16,18 4-4-16,-7 0-6 0,1 5 0 16,-4 2 16-16,3 5-31 0,-2-1 37 0,3 6-29 15,0-5 10-15,4 5 5 0,2-3-12 0,4 0 2 16,3-3-11-16,5 0 0 0,5-2-7 0,1-18 0 15,9 28-3-15,-9-28 1 0,24 21-3 0,-6-13 3 16,4-4-1-16,5-2 2 0,1-4 0 0,2-2-1 16,4-4 1-16,2 0-3 0,0-3 3 15,1-2-2-15,-2-2 2 0,-1-2-3 0,-1-2 5 16,-3-3-5-16,-3-1 6 0,-3 0-6 0,-3 0 5 16,-5 1-6-16,-4 2-14 0,-4 3 31 15,-3-1-29-15,-5 18 30 0,0-28-12 0,0 28-2 16,-8-21 2-16,8 21-2 0,0 0 2 0,-19-14-4 15,19 14 1-15,0 0-1 0,-20 8-3 0,20-8 4 16,-12 23-4-16,6-6-11 0,1 3 29 16,1 3-27-16,3 2 28 0,1 0-21 0,3 2-14 15,1-5-12-15,7 3-29 0,-11-25-18 0,29 35-39 16,-29-35-48-16,48 16-92 0,-22-16-228 0,7-10 24 16,11 7 300-16</inkml:trace>
  <inkml:trace contextRef="#ctx0" brushRef="#br1" timeOffset="204077.1567">16698 7041 1179 0,'-22'39'361'0,"-4"-14"-335"0,-1 10-1 0,-2 5-7 16,3 8 12-16,-2 3-16 0,2 5 3 0,-1-1-18 15,0 2 11-15,4-3-13 0,5-6 12 16,5-3-15-16,6-7-8 0,10-4 14 0,1-7-56 15,15-1 9-15,-19-26-78 0,50 37-67 0,-30-36-50 16,17 1-244-16,5 9 81 0,-13-19 294 0</inkml:trace>
  <inkml:trace contextRef="#ctx0" brushRef="#br1" timeOffset="204374.0444">16891 7457 1467 0,'-28'-4'73'0,"9"12"-14"16,-5-7-2-16,24-1-4 0,-34 20-17 0,34-20-12 16,-30 29-9-16,30-29-2 0,-25 32-7 0,25-32 0 15,-11 28-7-15,11-28 1 0,4 21-2 16,-4-21 2-16,18 21-1 0,-18-21 1 0,27 17-1 16,-27-17 1-16,29 16-1 0,-29-16 3 0,33 12-3 15,-33-12-12-15,30 9 34 0,-30-9-34 16,22 13 33-16,-22-13-19 0,0 0-2 0,0 0 3 15,17 22-2-15,-17-22 1 0,-2 17 0 0,2-17 0 16,-11 23-5-16,11-23 2 0,-21 29-8 0,21-29 1 16,-31 33-3-16,31-33 2 0,-31 32-5 15,31-32-3-15,-19 24-17 0,19-24-20 0,0 0-40 16,0 0-66-16,2 18-127 0,-2-18-213 0,17-11 25 16,5 12 344-16</inkml:trace>
  <inkml:trace contextRef="#ctx0" brushRef="#br1" timeOffset="204677.2705">17378 7381 1575 0,'-22'19'33'0,"-3"-2"-13"0,0 6 10 0,-1 0 1 15,1 7 7-15,-4-1-9 0,2 8 4 0,-1-2-11 16,4 5-2-16,1-5 21 0,5 1-25 15,4-7 22-15,7-1-25 0,5-5-13 16,8-4 2-16,-6-19-5 0,28 28 3 0,-5-20-2 16,5-5 2-16,6-7 1 0,5-4-2 0,6-7 3 15,3-4-4-15,3-5 4 0,3-4-6 0,-2-2-14 16,1-3 25-16,-8-1-24 0,-5 3 25 0,-7-1-4 16,-9 6-7-16,-7 4 5 0,-7 2-5 0,-10 20 0 15,-3-29-11-15,3 29-11 0,-25-19-23 0,8 20-42 16,-16-9-37-16,10 21-33 0,-22-13-18 15,14 24-30-15,-16-8-76 0,1 1-125 0,14 17 42 16,-13-18 367-16</inkml:trace>
  <inkml:trace contextRef="#ctx0" brushRef="#br1" timeOffset="205318.2608">15937 8331 1351 0,'18'9'80'16,"-18"-9"-13"-16,34 1 9 0,-7-7-7 15,16 4-10-15,7-14-30 0,12 1 25 0,7-5-37 16,10-1 24-16,4 1-21 0,7-1-15 0,-2 1 2 16,2 1-8-16,-1 2 4 0,0 2-5 0,-6 1 3 15,-1 2-5-15,-6 5-5 0,-7 1-4 0,-3 5-7 16,-12-2-10-16,-2 8-18 0,-12-6-20 15,3 12-34-15,-19-13-52 0,13 20-81 0,-37-18-255 16,32 17 24-16,-9 0 230 0</inkml:trace>
  <inkml:trace contextRef="#ctx0" brushRef="#br1" timeOffset="205970.1727">18915 7401 779 0,'0'0'3'0,"25"-18"15"0,-25 18 17 16,0 0 25-16,18-5 35 0,-18 5 4 0,0 0-13 16,0 0-22-16,-22 20-28 0,5-8-15 0,0 7 8 15,-7-3 6-15,2 9 13 0,-7-4 2 0,4 7 10 16,-8-7-6-16,10 8 1 0,-5-7-13 15,9 4-3-15,1-6-15 0,5 1-18 0,4-4 24 16,9-17-36-16,-9 27 27 0,9-27-20 0,9 21-3 16,-9-21 3-16,25 18-3 0,-5-9 2 0,2-5-3 15,4 0 2-15,1-1 0 0,1-2 1 0,0-1-1 16,-1 0 2-16,-3 1-2 0,-2 1 1 16,-5 1 1-16,-17-3 0 0,21 8 0 0,-21-8 2 15,0 0-3-15,3 27 3 0,-3-27-3 16,-13 33 0-16,1-14-8 0,-6 3-2 0,-2 2-9 15,-4 0 4-15,0 4-5 0,-2-4 7 0,5 0-14 16,-2-7-8-16,11 2-33 0,-5-15-38 0,17-4-83 16,0 0-123-16,0 0-172 0,0 0 34 0,17-18 423 15</inkml:trace>
  <inkml:trace contextRef="#ctx0" brushRef="#br1" timeOffset="206360.7811">19148 7688 1321 0,'-25'16'192'0,"25"-16"-167"0,-17 17-19 15,17-17-1-15,0 0 0 0,0 0 5 16,26 17 7-16,-7-15 7 0,4-4-1 0,8 0 5 16,3-5-5-16,5 1-7 0,1-6 2 0,2 1-12 15,0-1-24-15,-1-1 36 0,-3-1-30 0,-2 2 35 16,-5-3-7-16,-3 1-6 0,-5-3 5 0,-4 2-3 15,-5-2 6-15,-14 17-3 0,14-29 4 0,-14 29-4 16,-1-29 1-16,1 29-5 0,-17-29-2 0,17 29-5 16,-32-23 0-16,10 14-3 15,-2 3 2-15,-3 4-1 0,-2 4 2 0,-1 5 1 16,-1 4 2-16,1 5 4 0,-2 6-1 0,2 4 4 16,0 6-6-16,2 2 5 0,0 1 10 0,3 3-20 15,5 0 21-15,3 1-21 0,3-4 2 0,7-6 2 16,7-3-8-16,5-5 1 0,7-4-3 0,7-3 2 15,9-4-5-15,6-5-5 0,9-5-11 16,3-5-15-16,9-1-20 0,0-10-34 0,14 11-78 16,-17-22-58-16,27 17-217 0,-15-7-86 0,-8-7 93 15,8 17 437-15</inkml:trace>
  <inkml:trace contextRef="#ctx0" brushRef="#br1" timeOffset="206907.7113">19879 7686 832 0,'0'0'83'15,"0"0"-11"-15,24 18 12 0,-24-18 31 0,19 2-17 16,-19-2 5-16,31-1-15 0,-14-8-12 0,12 8-8 15,-5-10-30-15,10 7 28 0,-2-7-46 16,2 1 21-16,1-1-22 0,0 1-13 0,1-1-1 16,-5 2-4-16,-1-2 3 0,-5 0-4 0,-3 1 2 15,-4 1-2-15,-18 9 3 0,25-15-1 16,-25 15 3-16,0 0-1 0,4-24 0 0,-4 24-3 16,-9-19-3-16,9 19-8 0,-26-22-5 0,4 11-4 15,-2 4 4-15,-4 1 5 0,-5 4 6 0,-3 4 7 16,-2 3 3-16,-2 2 5 0,1 2 3 0,-2 5 5 15,0-1-1-15,7 6 5 0,0 2 0 0,8 4 4 16,2 1-7-16,6 0-11 0,6 1 18 0,4 0-29 16,4 0 22-16,5 0-15 0,5-2-5 15,5-2 3-15,6-3-4 0,5-5 2 0,5-1-3 16,6-6 0-16,4-2-10 0,6-5-11 16,4 1-16-16,2-7-28 0,11 5-45 0,-11-22-91 15,26 9-357-15,-16-2 8 0,0-2 134 0</inkml:trace>
  <inkml:trace contextRef="#ctx0" brushRef="#br1" timeOffset="207610.8322">21753 7556 860 0,'12'-26'217'0,"-12"26"-129"0,0 0-6 0,0 0-7 16,-15-20-13-16,15 20-9 0,-21-7-16 0,21 7-8 16,-36-1-3-16,15 3 0 0,-5 2 0 0,-1 4 5 15,-6-1 3-15,3 8 4 0,-7-2-1 16,5 5-1-16,-2 1-10 0,3 2-1 0,2 0-6 16,2 3-10-16,1-1 26 0,4 2-28 15,1 0 21-15,3-1-14 0,4-2-7 0,3-2 3 16,7-2-6-16,4-18 3 0,5 29-6 0,-5-29 1 15,24 18-1-15,-5-13 0 0,4-2 1 0,4-4-2 16,2-6 2-16,4-2-2 0,2-8 3 0,4-2-4 16,0-7 4-16,0-3-5 0,0-1 5 15,-5-2 7-15,-2 2-24 0,-4 2 24 0,-3 2-25 16,-5 2 14-16,-4 3 4 0,-4 4-3 0,-12 17 4 16,13-20-3-16,-13 20 3 0,0 0 1 0,0 0 4 15,0 0-2-15,0 0 0 0,0 0-2 16,0 0-6-16,-4 32 3 0,1-4-5 0,1 5-7 15,0 3 23-15,-1 1-21 0,2 0 21 16,1-2-11-16,4-3-13 0,2-5-3 0,5-2-18 16,-11-25-16-16,39 33-37 0,-20-33-45 0,27 15-132 15,-11-23-307-15,10-3 20 0,7 2 244 0</inkml:trace>
  <inkml:trace contextRef="#ctx0" brushRef="#br1" timeOffset="208157.719">22223 7492 1130 0,'0'0'249'0,"0"0"-166"15,0 0-32-15,0 0-18 0,-18 9-16 0,18-9-5 16,-16 30-5-16,6-11 6 0,-3 2 1 0,1 5 10 15,-3 0 17-15,3 3-29 0,-2-3 30 0,0 5-30 16,1-7 10-16,3 1 8 0,0-7-9 0,4 0 2 16,6-18-8-16,-6 20-4 0,6-20-7 0,0 0-1 15,0 0-3-15,0 0 1 0,17 5 3 16,-17-5 4-16,25-20 5 0,-6 5-1 0,2-7 2 16,2-6-10-16,2-2-12 0,2-2 22 0,-1-2-23 15,-1 4 23-15,-1 1-7 0,-2 3-4 16,-2 1 6-16,-2 6-2 0,-1 2 3 0,-17 17-3 15,26-22 1-15,-26 22-2 0,17-8-1 0,-17 8-2 16,0 0 1-16,0 0-1 0,19 16-1 0,-19-16 1 16,10 27-2-16,-7-7 1 0,1 1-4 15,-3 4 4-15,-1 1-7 0,0 1-11 0,-1 1 18 16,-1-2-31-16,2 1 14 0,-3-5-23 0,7 3-45 16,-4-25-44-16,12 36-62 0,-12-36-154 0,0 0-206 15,26 10 66-15,-26-10 343 0</inkml:trace>
  <inkml:trace contextRef="#ctx0" brushRef="#br1" timeOffset="208962.8664">1839 9047 1038 0,'0'0'138'0,"0"0"-25"0,0 0-34 0,0 0-10 16,0 0-7-16,0 0-12 0,0 0-19 0,0 0-11 16,-13 18-13-16,10-1-3 0,-2 5-7 15,-1 7 7-15,0 5-7 0,-3 4 8 0,1 3-9 16,-2 0 9-16,0-1-11 0,-1 0 7 15,3-4-13-15,-1-3 4 0,3-4-14 0,-1-10-4 16,8-1-26-16,-1-18-26 0,0 0-24 0,0 0-56 16,0 0-57-16,21-6-209 0,-18-22-11 0,19 12 358 15</inkml:trace>
  <inkml:trace contextRef="#ctx0" brushRef="#br1" timeOffset="209131.5183">1825 8774 1324 0,'-25'-2'138'0,"25"2"-75"16,-17 4-23-16,17-4-20 0,0 0-11 0,0 0-4 16,0 0-5-16,0 0-12 0,0 0-22 0,0 0-18 15,0 0-17-15,0 0-12 0,0 0-16 16,0 0-36-16,15 27-53 0,-15-27-131 0,0 0-104 16,30 27 225-16</inkml:trace>
  <inkml:trace contextRef="#ctx0" brushRef="#br1" timeOffset="209593.0188">1974 9242 696 0,'0'21'196'0,"3"-5"-73"0,-3-16-43 16,0 0-22-16,0 0-14 0,0 17-7 0,0-17 0 15,0 0-13-15,0 0-4 0,0 0 6 0,0 0 3 16,0 0 15-16,0 0 6 0,16-21-5 16,-16 21-2-16,12-29-20 0,-3 8-7 0,0-1-11 15,2-2 1-15,1-2-8 0,1 0 4 0,0 1-6 16,0 1 7-16,0 2-6 0,0 1 6 0,-1 2-5 15,-12 19 4-15,21-29-4 0,-21 29 4 0,17-18-3 16,-17 18 2-16,0 0-2 0,17-11 2 16,-17 11-1-16,0 0 1 0,0 0 2 0,0 0 1 15,0 0 4-15,11 20-2 0,-11-20 2 0,1 27-5 16,-3-10 2-16,-1 2-4 0,1 3 6 0,-2 1-5 16,0 0 6-16,2-1-3 0,1-2 5 15,1-3-6-15,0-17 3 0,3 27-6 0,-3-27 1 16,0 0-3-16,19 19 1 0,-19-19-1 0,22 1 2 15,-22-1 1-15,30-12 0 0,-13-1 7 16,2-4-2-16,1-3 6 0,4-5-4 0,-2-2 2 16,2-3-8-16,0 0 4 0,-1 0-7 0,-3 2 5 15,-1 0-6-15,-4 4-9 0,0 4 27 0,-5 3-28 16,-10 17 32-16,15-17-17 0,-15 17-2 0,0 0 1 16,0 0 1-16,0 0 0 0,0 0 0 0,0 0 0 15,8 28-18-15,-7-10 28 0,-1 4-28 0,-1 4 26 16,-3 2-10-16,2 2-4 15,-3 2 5-15,2-1-7 0,0-3 2 0,3 0-11 16,1-7-4-16,5 1-20 0,-6-22-15 0,22 29-34 16,-22-29-29-16,36 14-57 0,-36-14-55 0,47-16-137 0,-12 11-113 15,-11-22 249-15</inkml:trace>
  <inkml:trace contextRef="#ctx0" brushRef="#br1" timeOffset="210018.6287">3254 8831 911 0,'0'0'168'0,"0"0"-60"0,-17-11-42 0,17 11-11 16,0 0-13-16,-21-6-14 0,21 6-11 0,-24-4-2 15,24 4 4-15,-27 1 7 0,9-1 4 0,18 0-1 16,-32 8-1-16,32-8 0 0,-35 12 0 16,18 0 3-16,-4-2-2 0,3 5 2 0,-2 1-6 15,1 5-18-15,-1 0 24 0,1 7-30 0,-1 2 25 16,1 5-7-16,-1-1-7 0,3 3 5 0,1-4-9 15,4 1 5-15,2-3-10 0,3-5 2 0,3-5-6 16,5-4 1-16,-1-17-4 0,14 20 3 0,-14-20-1 16,28 9 1-16,-10-8 2 0,4-4 1 15,2-4 1-15,3-4-2 0,1-7 0 0,4-2-2 16,0-6 3-16,4-2-4 0,-1-4 6 16,-1-3-6-16,-1-2 6 0,-3-1-8 0,-1 3 7 15,-6 0-6-15,-3 3-5 0,-4 6 24 0,-5 1-24 0,-4 7 25 16,-7 18-14-16,4-23-1 0,-4 23 1 15,0 0-3-15,0 0-4 0,-21 0-6 0,21 0-9 16,-28 26-1-16,13-3 11 0,-2 4-21 16,0 7 31-16,-1 5-20 0,1 1 12 0,0 2 7 15,5-1-11-15,2-3 5 0,5-3-15 0,3-6-8 16,8 1-35-16,-6-30-27 0,24 36-36 0,-24-36-30 16,46 14-33-16,-22-22-54 0,7-7-205 0,14 16 75 15,-17-25 374-15</inkml:trace>
  <inkml:trace contextRef="#ctx0" brushRef="#br1" timeOffset="210492.2468">3855 8924 1125 0,'-23'-12'136'0,"23"12"-48"0,-38-11-35 0,20 9 2 16,-8-4-22-16,7 6 11 0,-7-4-8 15,6 8-7-15,-2-2-8 0,1 5-4 0,0-1 13 0,4 6-33 16,-1-1 37-16,18-11-32 15,-33 30 13-15,19-11 3 0,0-1-7 0,3 1 6 16,3 0-4-16,2 4 6 0,2-2-7 0,2 1 1 16,3-3-5-16,1-1 0 0,-2-18-6 0,12 27 3 15,-12-27-5-15,24 17 3 0,-7-14 1 0,3-1-1 16,2-6 1-16,1-3-4 0,2-3 1 0,0-1-2 16,-2-1 2-16,-1-1-2 0,-2-2 3 0,-1 0-3 15,-1-1 3-15,-1-1-3 0,0-1 3 16,-17 18-4-16,31-32 4 0,-31 32-4 0,24-26 0 15,-24 26-5-15,18-21 1 0,-18 21-3 16,0 0 4-16,0 0 3 0,0 0 2 0,0 0-1 16,0 0-2-16,0 0 0 0,-1 23-2 0,-6-2 5 15,-1 4-4-15,-1 9 7 0,-3 2-5 0,-1 7 7 16,-1 1-9-16,0 3 9 0,0 4-10 16,-1 1 9-16,3 1-11 0,0-2 11 0,1-2 4 15,3-3-20-15,-2-7 24 0,2-2-25 0,0-6 11 16,2-3 6-16,0-6-6 0,0-4 4 0,6-18-2 15,-10 22 3-15,10-22 0 0,0 0 1 0,0 0-2 16,0 0-2-16,0 0-4 0,-12-27-11 0,9 10-13 16,-3-9-22-16,5 3-14 0,-6-11-30 0,10 10-21 15,-13-18-31-15,18 19-75 16,-18-16-35-16,12 2-150 0,7 13-15 0,-16-19 420 16</inkml:trace>
  <inkml:trace contextRef="#ctx0" brushRef="#br1" timeOffset="210867.2541">3964 9078 1360 0,'21'21'96'16,"-21"-21"-69"-16,0 0-1 0,0 0 7 0,17 6 6 16,-17-6-4-16,0 0-8 0,17-7-6 0,-17 7-5 15,18-13-1-15,-18 13-5 0,27-23-4 16,-27 23-4-16,33-29 0 0,-15 13-3 0,-1-1 4 15,0 0-4-15,-1 0 6 0,-16 17-2 16,27-31-5-16,-27 31 34 0,18-29-27 0,-18 29 32 16,10-29-19-16,-10 29-7 0,0-30-1 0,0 30-4 15,-11-31 0-15,11 31-3 0,-20-30 0 0,20 30-2 16,-29-25 3-16,12 15-1 0,-1 4 6 0,-2 0 0 16,-2 5 0-16,2 1-1 0,-2 5-3 0,1 4 1 15,1 6-4-15,0 6 5 0,2 7-4 16,1 6-8-16,0 6 26 0,2 4-19 0,2 0 19 15,2 4-5-15,5-7-13 0,3-4 4 0,6-4-9 16,3-8 3-16,5-4-4 0,-11-21 1 16,34 28-5-16,-11-20-6 0,7-3-17 0,1-8-21 15,8 2-22-15,-3-14-37 0,17 12-52 0,-18-24-96 16,24 6-286-16,-5 6 13 0,-9-11 333 0</inkml:trace>
  <inkml:trace contextRef="#ctx0" brushRef="#br1" timeOffset="211257.875">5363 8572 945 0,'0'0'138'0,"-12"-27"-72"0,12 27-6 16,0 0-8-16,0 0-4 0,0 0-5 0,0 0-11 15,0 0-11-15,0 0-8 0,-16 17-4 0,17 3 8 16,-2 5 0-16,2 8 9 0,-3-1-8 15,3 7 3-15,-4 1-15 0,2 2 5 0,-1 7 2 16,-1-1-26-16,0 2 25 0,-1 0-26 0,-1-1 7 16,0-2 11-16,0-1-12 0,-1-3 2 15,2-1-11-15,-1-7 6 0,2 0-21 0,-2-11-8 16,9 4-61-16,-4-28-22 0,2 29-44 0,-2-29-47 16,0 0-88-16,17-4-102 0,-20-20 292 0</inkml:trace>
  <inkml:trace contextRef="#ctx0" brushRef="#br1" timeOffset="211429.8067">5236 8928 1271 0,'-7'27'135'0,"7"-27"-38"0,-16 17-19 16,16-17-24-16,0 0-13 0,0 0-21 0,-1 20-8 16,1-20-7-16,17 2-2 0,-17-2 2 0,34-11-3 15,-10-1 2-15,4-6-6 0,4-3-31 0,0-6 3 16,10 5-69-16,-10-14-8 0,19 15-64 15,-16-18-68-15,14 7-143 0,-1 7-88 0,-13-16 277 16</inkml:trace>
  <inkml:trace contextRef="#ctx0" brushRef="#br1" timeOffset="211789.1449">5961 8460 1147 0,'-34'21'146'0,"13"17"-38"0,-10-8-24 15,10 14-5-15,-8-6-23 0,8 8 0 0,-4-3-18 16,4 4 6-16,-2-3-12 0,5 7-10 0,2-4 15 16,4 2-26-16,2-7 16 0,4-1-11 15,2-6-11-15,4-6 3 0,3-4-8 0,2-7 3 0,-5-18-6 16,19 24 1-16,-19-24 0 0,30 7 0 16,-9-9 0-16,0-6 1 0,1-2 1 15,0-6-2-15,-2-4 3 0,2-2-5 0,0-3 6 16,0-1-6-16,-1-1 5 0,-2 1-4 0,-2 1 4 15,-1 2-3-15,-3 3-10 0,-1 2 26 0,-12 18-26 16,20-27 28-16,-20 27-16 0,0 0-4 0,16-17-1 16,-16 17-3-16,0 0-1 0,0 0 3 0,0 0-1 15,8 22-1-15,-7-5 8 0,-1 1-32 16,0 4 28-16,0-1-27 0,2 2 15 0,-1-2 1 16,4-2-9-16,-5-19-7 0,18 32-19 0,-18-32-13 15,29 22-16-15,-29-22-11 0,37 9-22 0,-37-9-32 16,42-2-72-16,-25 1-152 0,-1-16-71 0,17 18 298 15</inkml:trace>
  <inkml:trace contextRef="#ctx0" brushRef="#br1" timeOffset="212195.4349">6444 8830 1264 0,'-19'-6'88'0,"-2"1"-20"0,21 5 6 16,-33 7-13-16,33-7-14 0,-33 17-15 0,33-17-7 15,-33 27-4-15,19-9 2 0,-2 1 12 16,4 3-34-16,0 0 27 0,2 2-31 0,0 0 13 16,3 4 6-16,0-2-5 0,0 2 5 0,4-2-6 15,2 0 4-15,2-3-7 0,2-2 3 0,5-3-6 16,-8-18 1-16,20 25-3 0,-20-25 0 16,30 11-1-16,-12-10 0 0,4-4 0 0,0-5-1 15,2-1 3-15,3-7-3 0,-2-3 4 0,1-5-6 16,-3-4 5-16,0-3-5 0,-1-1 5 15,0-3-7-15,-3 1 7 0,-2 1-6 0,-2 2-8 16,-3 5 25-16,-5 3-24 0,-2 4 26 0,-5 19-12 16,1-29-4-16,-1 29 2 0,-3-18-1 0,3 18 1 15,0 0 0-15,0 0-1 0,0 0-1 0,-20 12-4 16,14 5 3-16,-1 7-2 0,-2 5-10 0,1 4 25 16,2 1-24-16,0 1 23 0,2 1-7 15,4-2-8-15,1-3 6 0,3-3-10 16,3-6-3-16,7-5-14 0,-14-17-8 0,37 18-20 15,-14-25-21-15,15 4-27 0,-7-21-51 0,22 13-96 16,-15-12-237-16,6-14-24 0,14 8 317 0</inkml:trace>
  <inkml:trace contextRef="#ctx0" brushRef="#br1" timeOffset="212367.2852">7217 8447 1403 0,'-41'43'157'0,"19"12"-84"16,-5-1-34-16,8 4-1 0,-2-3-27 16,6 1 4-16,1-3-18 0,1 0-10 0,3-3 23 15,2-4-28-15,3-3 10 0,-1-9-36 16,10 4-45-16,-8-21-35 0,19 12-93 0,-12-11-303 16,-3-18 17-16,29 14 297 0</inkml:trace>
  <inkml:trace contextRef="#ctx0" brushRef="#br1" timeOffset="212554.7999">6917 8766 1342 0,'0'0'266'16,"0"0"-176"-16,0 0-42 0,0 0-24 0,0 0-16 16,0 0-5-16,0 0-1 0,24 0-1 0,-4-2-2 15,3 0-2-15,2-2-11 0,6 3-17 0,-3-6-34 16,11 10-52-16,-16-15-69 0,21 22-83 0,-18-12-164 15,6-4-34-15,12 18 270 0</inkml:trace>
  <inkml:trace contextRef="#ctx0" brushRef="#br1" timeOffset="212820.4277">7933 8857 1356 0,'-21'-17'161'0,"21"17"-81"0,0 0-22 15,0 0-10-15,0 0-17 0,0 0-11 0,-21 8-8 16,21-8-2-16,-12 18-1 0,12-18 4 0,-12 31 13 16,7-10-32-16,-2 2 25 0,-1 1-31 15,2 1 10-15,-1 1 4 0,1-1-5 0,1-1 2 16,3-1-9-16,-1-3-2 0,3-2-17 0,0-18-14 15,5 23-37-15,-5-23-36 0,0 0-61 0,0 0-68 16,18-7-254-16,-18 7 28 0,15-27 333 16</inkml:trace>
  <inkml:trace contextRef="#ctx0" brushRef="#br1" timeOffset="212976.6808">7833 8489 1289 0,'-18'7'125'15,"-1"-7"-59"-15,19 0-27 0,-20 14-26 0,20-14-26 16,-11 17-46-16,11-17-12 0,-2 17-101 0,2-17-146 16,0 0-161-16,3 17 60 0,-3-17 419 0</inkml:trace>
  <inkml:trace contextRef="#ctx0" brushRef="#br1" timeOffset="213304.8277">8323 8684 927 0,'0'0'134'0,"-13"23"-77"16,13-23-14-16,-28 19-10 0,28-19-14 0,-33 17-18 15,13-10-1-15,0-1-2 0,-1 1 6 0,0-1 10 16,3 3 15-16,-3-6 14 0,21-3 13 0,-33 14 3 16,33-14 5-16,-23 12-5 0,23-12-8 0,0 0-18 15,0 0-15-15,0 0-13 0,0 19-3 16,0-19 2-16,23 6 4 0,-23-6 3 0,36 2 1 15,-16-2-4-15,4 3-1 0,-1-2-5 16,1 0 0-16,0 2 1 0,-2 2 1 0,0-1 1 16,-4 4 5-16,-18-8-2 0,28 17 3 0,-28-17 5 15,17 24-18-15,-17-24 35 0,4 29-31 0,-8-12 23 16,-1 2-9-16,-4 2-8 0,-2 0 2 0,-5 2-8 16,-1-1 1-16,-3 1-5 0,0 0 3 0,-1-2-5 15,2-2 3-15,0-2-8 0,19-17-1 0,-26 24-13 16,26-24-13-16,0 0-43 0,-17 3-41 15,17-3-62-15,0 0-75 0,19-29-222 16,-19 29 0-16,24-37 303 0</inkml:trace>
  <inkml:trace contextRef="#ctx0" brushRef="#br1" timeOffset="213885.966">9308 8751 1362 0,'0'0'47'15,"0"0"-26"-15,0 0 3 0,0 0 5 16,0 0-2-16,0 0-8 0,0 0-3 0,0 0-1 16,0 0 1-16,0 0-4 0,0 0-2 0,0 0-6 15,-16 21 5-15,16-21 4 0,-6 36 11 0,-1-17 0 16,3 5 6-16,-3-1-7 0,3 3-16 0,-2-6 29 15,5 2-33-15,1-22 23 0,-1 25-17 0,1-25-7 16,0 0-2-16,14 17-1 0,-14-17 1 16,19 3 0-16,-19-3 1 0,23-9 2 0,-23 9-3 15,29-23 4-15,-11 8-4 0,1-6-11 0,1 1 28 16,1-3-28-16,-1 0 27 0,0 0-13 0,-1 1-5 16,-2 2 3-16,-1 2-2 0,-16 18 3 0,26-29-2 15,-26 29 2-15,19-18-2 0,-19 18 0 16,0 0 1-16,0 0-1 0,0 0 1 0,0 0 0 15,0 0 0-15,0 0-2 0,0 0 0 16,0 0-2-16,0 0 1 0,5 26-4 0,-5-26 2 16,-10 33-7-16,4-14 4 0,2 1-7 0,1 1-1 15,2 2-11-15,-2-3-2 0,7 6-6 0,-7-8-48 16,13 10 1-16,-10-28-75 0,13 38-56 0,-13-38-86 16,3 18-190-16,16 3 123 0,-19-21 365 0</inkml:trace>
  <inkml:trace contextRef="#ctx0" brushRef="#br1" timeOffset="214497.4546">9780 8706 647 0,'0'0'175'0,"0"0"-89"16,0 0-17-16,0 0-3 0,-11 20-6 15,11-20-17-15,-7 24 1 0,7-24 0 16,-9 35 11-16,2-17-2 0,6 9 3 0,-6-6-8 15,7 8 2-15,-6-2 9 0,6 6-37 0,-3-6 21 16,3 4-28-16,-4-6 7 0,4 2 3 0,-2-7-11 16,2 0-6-16,0-20-10 0,2 27 3 0,-2-27-3 15,0 0 1-15,0 0-1 0,0 0 0 0,0 0 0 16,20 13 1-16,-20-13 0 0,0 0 0 16,17-28 3-16,-10 11-4 0,3-5 5 0,-3-2-7 15,1 0 6-15,0-3-4 0,-2 2 5 0,0-1 16 16,-2 2-31-16,-1 1 31 0,-2 1-30 0,1-1 10 15,-2-1 5-15,0-1-6 0,0 1 6 0,0-1-6 16,1 5 5-16,-1 20-4 0,3-27 2 16,-3 27-1-16,0 0 2 0,0 0 0 15,0 0 0-15,19-17 0 0,-19 17 1 0,22-1-1 16,-22 1 0-16,34-1 0 0,-17 2-3 0,1-1 2 16,0 2-1-16,-1 1-1 0,-17-3 2 0,31 7-1 15,-31-7-1-15,28 9 2 0,-28-9-1 0,18 11-1 16,-18-11 0-16,0 0-1 0,11 19-4 0,-11-19-1 15,-6 19-9-15,6-19 0 0,-22 29-4 0,5-13 8 16,-3 2 2-16,-2 1 9 0,-1 1-2 16,-2-1 5-16,-2 2 10 0,-1 2-31 0,0-2 36 15,0 2-30-15,0 0 19 0,3 0 7 16,1 0-7-16,4 2 7 0,2-2-3 0,2 0 10 16,1-4 0-16,7 1 7 0,8-20-3 0,-10 32-1 15,10-32-7-15,0 29-2 0,0-29-5 0,7 25 0 16,-7-25-6-16,12 23 2 0,-12-23-4 0,15 20 0 15,-15-20-2-15,12 20 2 0,-12-20-3 16,5 26 0-16,-5-26-7 0,-4 32-3 0,-1-11-11 16,-4 1-3-16,0 4-14 0,-4 0 3 0,4 7-20 15,-8-8-1-15,10 10-10 0,-11-15-58 0,15 20-40 16,-16-23-113-16,19-17-215 0,-6 41 61 0,6-41 411 16</inkml:trace>
  <inkml:trace contextRef="#ctx0" brushRef="#br1" timeOffset="215083.5093">10536 8632 1302 0,'0'0'202'0,"-25"2"-172"0,25-2-25 0,-25 5-3 31,25-5 0-31,-24 9-2 0,24-9-2 16,-28 18 2-16,11-3-3 0,-1 1 4 0,-2 2-4 16,1 1 6-16,1 0 2 0,2 2 14 15,-1-4 4-15,7 2 9 0,10-19-10 0,-14 26-7 16,14-26-12-16,0 0-4 0,0 0-1 0,2 17 0 15,-2-17 2-15,18-3 0 0,-18 3 2 0,29-11-3 16,-10 3 3-16,0-2-3 0,4-1 2 16,1 0-2-16,3 2 2 0,-2 1-2 0,0 4 3 15,-1 0-2-15,-2 4 0 0,-1 2 2 0,-21-2 2 16,29 14 10-16,-29-14 6 0,16 24 8 0,-16-24-2 16,5 37-3-16,-8-15-10 0,-1 4-22 0,-5 0 27 15,-3 1-29-15,-3-1 28 0,-2 1-7 16,-2-3-6-16,1 0 4 0,-2-2-8 0,3-3 2 15,2-2-5-15,15-17 0 0,-20 20-13 16,20-20-15-16,0 0-21 0,0 0-27 0,8-18-33 16,-3-11-59-16,23 12-113 0,-5-11-223 0,-3-11 17 15,13 16 413-15</inkml:trace>
  <inkml:trace contextRef="#ctx0" brushRef="#br1" timeOffset="215271.0618">10880 8666 1260 0,'0'0'131'0,"-18"29"-60"15,5-12-26-15,4 6-1 0,-4 0-21 0,1 4-3 16,-3 1-3-16,3 6 18 0,-4-4 11 16,6 6-31-16,-2-3 16 0,3 2-34 0,-1-4 7 15,3-1 5-15,2-3-6 0,2-4-1 0,3-4-11 16,0-19-7-16,10 27-26 0,-10-27-25 0,22 12-64 16,-22-12-12-16,33-8-58 0,-24-9-163 15,7-10-94-15,16 10 137 0,-21-25 321 0</inkml:trace>
  <inkml:trace contextRef="#ctx0" brushRef="#br1" timeOffset="215427.2676">10820 8383 1299 0,'-28'-3'79'0,"28"3"-41"0,-28 6-23 16,28-6-13-16,0 0-25 0,0 0-63 15,-6 20-88-15,6-20-83 0,0 0-230 0,21 18 82 16,-21-18 405-16</inkml:trace>
  <inkml:trace contextRef="#ctx0" brushRef="#br1" timeOffset="215833.5276">11414 8712 998 0,'19'14'91'0,"-19"-14"-58"16,14 18-7-16,-14-18 0 0,0 0 0 0,0 17-13 15,0-17-6-15,0 0-5 0,-30 19 2 0,11-12-1 16,0 2 10-16,-5-3 12 0,2 3 17 0,-7-4 13 15,4 7 10-15,-8-7 1 0,7 10 3 16,-12-8-4-16,11 10 1 0,-7-5-9 16,9 9-25-16,-3-4 24 0,5 3-36 0,3-2 20 15,4 0-16-15,5-1-14 0,11-17-4 0,-6 27-6 16,6-27 0-16,11 22-3 0,-11-22 2 0,27 18 0 16,-8-12 1-16,3-4 1 0,3-2-1 0,3-2 0 15,3-4-1-15,2-4 2 0,6-3-1 0,-1-7 3 16,2-4-5-16,0-7-6 0,1-4 24 0,-1-5-23 15,-2-2 22-15,-3-2-10 0,-5-1-9 16,-5 3 8-16,-3 1-7 0,-4 1 8 0,-3 2-7 16,-5 5 6-16,-3 1-6 0,-5 6 6 15,-2 0-5-15,-5 2 4 0,1 2-5 0,-6 3 5 16,10 19-4-16,-22-27 3 0,22 27-2 0,-26-6-1 16,26 6 1-16,-25 23-2 0,10 3 4 0,-1 7-4 15,1 10 6-15,-1 6-8 0,0 5 10 0,1 2-12 16,3 1 10-16,4-2-10 0,2-5 6 15,5-1-10-15,3-7-34 0,9 0-2 0,-1-11-60 16,15 5-30-16,-25-36-63 0,50 43-124 0,-20-27-203 16,-2-10 32-16,13 12 416 0</inkml:trace>
  <inkml:trace contextRef="#ctx0" brushRef="#br1" timeOffset="216192.9171">11757 8836 1420 0,'0'0'75'0,"0"0"-33"0,-18 17-12 0,18-17-3 15,0 0-13-15,15 24-1 0,-15-24 4 0,24 16 6 16,-24-16 5-16,34 13-22 0,-17-10 34 16,4 2-38-16,-2-5 35 0,5 1-15 0,1-4-17 15,0 0 28-15,1-3-38 0,-3-1 28 0,-2-1-20 16,-2-1-3-16,-2-2 3 0,-17 11-2 15,23-21 5-15,-23 21 1 0,15-26 4 0,-15 26-1 16,3-26 3-16,-3 26-3 0,-9-28 1 0,9 28-4 16,-20-24 0-16,20 24-4 0,-31-21 0 0,11 13-2 15,0 0 1-15,-2 3-3 0,-1 3 1 16,1 3 2-16,-1 5 0 0,1 5 4 0,1 6-2 16,0 5 5-16,2 6-3 0,2 6 5 0,1 2-7 15,3 4-12-15,3 0 18 0,3 0-22 0,7-4 20 16,2-5-8-16,5-3-10 0,7-7-5 0,8-4-16 15,4-9-14-15,13-1-19 0,1-14-32 0,19 8-54 16,-14-26-119-16,16 5-305 0,7 1 50 16,-5-12 312-16</inkml:trace>
  <inkml:trace contextRef="#ctx0" brushRef="#br1" timeOffset="216724.2201">13399 8877 1037 0,'-26'-14'136'0,"8"11"-36"16,-11-12-26-16,8 10-10 0,-9-4-20 0,6 2-21 16,-6-1-7-16,4 3-1 0,-3 1 9 0,3 4 7 15,-2 0 7-15,6 7 0 0,-1-2-3 0,6 7-6 16,-1-1-8-16,18-11-3 0,-26 32-5 0,16-11-17 16,2 1 33-16,3 2-28 0,0 1 29 15,5 2-10-15,1-3-9 0,2 0 3 0,3-4-8 16,2-2 4-16,-8-18-7 0,27 23 1 15,-9-20 0-15,6-4 0 0,0-6 5 0,4-6 1 16,2-7 1-16,1-5-5 0,2-9 2 0,2-5 9 16,1-8-23-16,3-4 18 0,1-3-18 0,-2-3 1 15,0 1 10-15,-4 1-10 0,-4 4 9 0,-2 4-8 16,-6 6 9-16,-5 4-8 0,-5 5 7 16,-4 3-6-16,-6 3 7 0,-1 8-5 0,-1 18 5 15,-5-20 1-15,5 20 2 0,0 0 1 0,-20 9-5 16,20-9 1-16,-25 38-8 0,9-7 6 0,-2 7-6 15,0 5 8-15,-1 8-9 0,0 1 8 0,3 3-10 16,3-3 6-16,5-4-16 0,2-7 0 16,7-2-22-16,2-10-9 0,14-1-25 0,-17-28-45 15,48 35-91-15,-29-35-260 0,19 1-90 16,3 1 113-16</inkml:trace>
  <inkml:trace contextRef="#ctx0" brushRef="#br1" timeOffset="217552.3626">13955 8752 1500 0,'-22'1'75'15,"-10"-8"-21"-15,10 8-1 0,-6-5-1 0,9 6-19 16,-4 0-8-16,5 4-1 0,-2 0 0 0,20-6 1 16,-29 22-8-16,29-22-4 0,-21 29-4 15,15-12 1-15,1 1-5 0,2 3 2 0,3 1 5 16,1 3-27-16,4 0 27 0,1 2-25 0,1-2 12 15,4-2 6-15,0-2-5 0,1-3 3 16,-12-18-1-16,34 21 1 0,-13-16-1 0,2-5-1 16,1-4 0-16,1-3-2 0,0-3 2 0,0-3-3 15,-1-3 4-15,-2-2-4 0,-2-6 3 0,-3-2-7 16,0-3-9-16,-3-1 22 0,-3 1-26 0,-3 0 26 16,-3 2-11-16,-4 3-1 0,-3 2 6 0,-3 3-4 15,-3 1 5-15,-2 0-3 0,10 18 3 16,-28-32-3-16,11 19 2 0,0 2-1 15,-1 3 1-15,1 3-1 0,17 5 2 0,-28 2 0 16,28-2 0-16,-19 15 1 0,19-15-3 0,-8 21 1 16,8-21-3-16,3 23 2 0,-3-23-3 0,18 19 3 15,-18-19-1-15,35 9 0 0,-11-6 1 0,3-3 0 16,2-3 1-16,3 1 2 0,0-3 3 0,4 1-1 16,-1 0 0-16,-1 0-3 0,-1 0-1 15,-5 4-2-15,-3 0 1 0,-1 2 0 0,-6 1 1 16,-1 1 0-16,-17-4 0 0,18 9 1 0,-18-9 0 15,0 0 2-15,4 29-3 0,-4-29 3 0,-14 37-5 16,2-14 5-16,-2 3-4 0,-5 2-14 0,0 4 28 16,-1-1-21-16,0 0 24 0,3 1-5 15,0-4-9-15,1-4 2 0,5-4-5 0,11-20 1 16,-9 26-4-16,9-26 0 0,0 0 0 16,19 10 0-16,-19-10 2 0,35-15 0 0,-12 1 1 15,4-8-1-15,4-5 4 0,3-3-4 0,4-3-8 16,1-2 22-16,-1 1-23 0,-1 0 23 0,-1 4-8 15,-2 2-7-15,-1 3 5 0,-5 2-4 0,-3 4 3 16,-4 2-3-16,-4 5 3 0,-17 12-3 0,22-14 2 16,-22 14 0-16,0 0 2 0,0 0 0 15,0 0-1-15,0 0 1 0,-4 28-3 0,-4-10 3 16,-3 7-4-16,-3 1 5 0,-2 4-3 0,1 3-8 16,-2-2 23-16,1 5-22 0,1-5 22 15,4-1-6-15,3-4-7 0,3-6 3 0,5-20-6 16,5 27 1-16,-5-27-3 0,19 13 2 0,-19-13 0 15,32-2 0-15,-13-6 1 0,1-4-1 0,3-5 3 16,1-2-3-16,3-8 2 0,0 0-4 16,-1-5-4-16,-1 2 18 0,-3-2-18 0,-2 3 12 15,-3 0-6-15,-3 2 0 0,-3 4 0 0,-3 0 0 16,-4 3 0-16,-2 2 0 0,-1 0 0 0,-3 0 0 16,1-1 0-16,-3-1-3 0,1 2-13 0,-2 0-11 15,5 18-8-15,-5-24-9 0,5 24-7 0,0 0-17 16,0 0-29-16,0 0-59 0,0 0-120 15,0 0-269-15,0 0 32 0,3 23 298 16</inkml:trace>
  <inkml:trace contextRef="#ctx0" brushRef="#br1" timeOffset="217927.3501">15070 8652 1218 0,'-5'25'322'0,"5"-25"-244"0,0 0-14 0,-23 18 1 15,23-18-14-15,-7 20-25 0,7-20-3 0,-10 25-1 16,10-25 2-16,-9 30-3 0,6-13-4 0,3-17-7 16,-7 33 1-16,7-33-4 0,-9 33 1 15,4-16-6-15,5-17-15 0,-8 30 15 0,8-30-15 16,-4 23 25-16,4-23-10 0,0 0 9 0,0 0-12 16,0 0 0-16,0 0-1 0,17 12 2 15,-17-12 0-15,17-12-11 0,-17 12 28 0,24-28-26 16,-7 9 28-16,4-6-10 0,2 2-5 0,1-3 6 15,1 0-9-15,-1 2 5 0,0 1-5 0,0 3 5 16,-4 3-3-16,0 0 2 0,-3 4-3 0,-17 13 0 16,25-19-2-16,-25 19 2 0,0 0-1 0,18-6 0 15,-18 6 1-15,0 0-1 0,-1 17 2 0,1-17-4 16,-5 34 4-16,1-11-7 16,-4 5 4-16,1 2-8 0,-2 2 3 0,2 4-8 15,1-2-12-15,2 2 16 0,2-5-32 0,4 2 12 16,1-9-26-16,10 5-32 0,-13-29-29 0,33 41-73 15,-33-41-88-15,32 13-263 0,-2-3 54 0,-6-16 328 16</inkml:trace>
  <inkml:trace contextRef="#ctx0" brushRef="#br1" timeOffset="219093.6974">16745 8834 1246 0,'0'0'85'16,"0"0"-34"-16,0 0-5 0,0 0-1 0,0 0-14 15,0 0-18-15,0 0-6 0,0 0-4 0,-17 17 0 16,17-17-3-16,-5 22 6 0,5-22 22 0,-5 34-27 16,0-13 44-16,4 6-29 0,-4 0 9 0,4 6 5 15,-3-4-15-15,2 2 7 0,-1-2-7 16,1-1 6-16,0-5-8 0,2-1 3 0,0-22-9 15,3 25 0-15,-3-25-5 0,0 0 1 0,0 0 0 16,0 0 5-16,21-1 6 0,-21 1 0 0,18-28-1 16,-7 8-7-16,1-7-1 0,-1-2-8 0,2-1 8 15,-3-3-8-15,0 2 6 0,-2 0-6 0,-2 2-8 16,2 3 27-16,-5-1-24 0,2 4 29 16,-4-1-10-16,-1 3-4 0,2 1 3 15,-2 0-7-15,0 2 1 0,0 18-5 0,1-28 3 16,-1 28-4-16,0 0 2 0,1-16-2 0,-1 16-2 15,0 0 2-15,0 0-1 0,0 0-3 0,23 4-7 16,-23-4-11-16,27 4-14 0,-27-4-24 0,44 2-45 16,-44-2-76-16,57-7-204 0,-28 2-157 0,1-3 57 15,11 10 434-15</inkml:trace>
  <inkml:trace contextRef="#ctx0" brushRef="#br1" timeOffset="219472.653">17163 8928 1349 0,'-37'21'122'15,"37"-21"-86"-15,0 0 0 0,-2 18-5 0,2-18-10 16,27-1 0-16,-7-5 5 0,8 0 1 0,-1-7-4 16,6 0 10-16,1-3-41 0,3-1 27 0,1-2-31 15,0 0 12-15,0-1 4 0,-3-1-2 0,-3 1 6 16,-3 0-2-16,-6 1 7 0,-2 1-2 0,-7 1 4 15,-14 17-4-15,21-30 8 0,-21 30-1 16,1-24 2-16,-1 24 0 0,-14-22-1 0,14 22-3 16,-30-16-1-16,13 11-5 0,-5 0-3 0,-1 4-3 15,-3 0-1-15,-4 2-2 0,1 4 1 0,0 0 1 16,1 5 1-16,1 3 6 0,2 3 2 0,4 2 6 16,0 2-5-16,6 2 3 0,1 0-10 15,5 0 1-15,4 1-6 0,2-3 1 0,6 2-4 0,3 0 3 16,5-2-5-16,2 1-13 0,5-3 15 15,3-1-37-15,6 0 9 0,-2-8-33 0,11 7-27 16,-7-15-31-16,18 15-67 0,-15-24-96 0,10 8-264 16,8 2 64-16,-8-13 316 0</inkml:trace>
  <inkml:trace contextRef="#ctx0" brushRef="#br1" timeOffset="219881.8746">18164 8740 1266 0,'-34'-13'101'0,"8"9"-34"16,-8-8-2-16,10 7-4 0,-9-3-11 0,9 7-9 15,-7-3-2-15,3 6-3 0,-1 1-6 0,2 5-2 16,1 2-6-16,0 3 0 0,1 3-3 16,0 3 0-16,2 2-6 0,4 3 3 15,2 0-6-15,3 2 4 0,3-1-5 0,4 0-15 16,3-2 26-16,6 0-29 0,1-3 24 0,4-2-9 15,-7-18-6-15,22 26 3 0,-5-17-2 0,4-4 2 16,1-4-3-16,4-2 2 0,0-5-1 0,2-4-2 16,3-4 3-16,-1-5-3 0,2-4-8 0,-1-2 24 15,0-5-25-15,0-2 23 0,1-2-10 16,1 1-6-16,-2 0 6 0,0 2-6 0,-4 2 7 16,-6 2-6-16,-5 2 6 0,-2 3-4 0,-6 0 3 15,-3 5-1-15,-5 17 1 0,1-24 1 16,-1 24 6-16,0 0-1 0,0 0-1 0,0 0-1 15,-24 23-7-15,12-4 1 0,-3 8-3 0,1 3 4 16,-3 3-5-16,-1 2 5 0,1 0-6 0,2-1 5 16,1 0-10-16,2-5-14 0,7-4 10 15,-1-7-35-15,13-1 11 0,-7-17-27 0,31 13-24 16,-9-25-15-16,17 10-95 0,-15-28-191 0,16-1-135 16,6 2 24-16,-4-19 475 0</inkml:trace>
  <inkml:trace contextRef="#ctx0" brushRef="#br1" timeOffset="220053.7692">18772 8242 1500 0,'-26'-1'114'0,"2"9"-36"15,8 15-25-15,-9 4 10 0,3 8-44 0,-4 6 18 16,2 6-8-16,0 1-11 0,3 7 8 0,0 0-16 16,4 1 6-16,3-1-15 0,4-6 2 0,4-4-12 15,2-9-5-15,9-2-28 0,0-12-18 0,14 8-89 16,-19-30-53-16,42 22-234 0,-18-19-122 15,0-11 72-15,10 12 476 0</inkml:trace>
  <inkml:trace contextRef="#ctx0" brushRef="#br1" timeOffset="220210.0373">19003 8901 2047 0,'-32'16'0'0,"6"-3"0"16,6-8 0-16,20-5 0 0,-27 1 0 0,27-1 0 15,-25-7 0-15,25 7-42 0,-25-10-71 0,4-12-96 16,21 22-403-16,-16-18-12 0,16 18 178 0</inkml:trace>
  <inkml:trace contextRef="#ctx0" brushRef="#br1" timeOffset="221319.4388">856 10237 1099 0,'2'-17'88'0,"-2"17"-28"16,0 0-16-16,0 0-6 0,0 0-3 0,0 0-8 16,0 0-11-16,0 0-7 0,4-17-1 15,-4 17 2-15,0 0 1 0,21-1-3 0,-21 1-4 16,24 0-4-16,-7 1 0 0,0-1-1 0,1 2 1 15,2-2 0-15,-2 1-1 0,0 0 2 0,-18-1-2 16,29 6 1-16,-29-6 0 0,19 9 2 0,-19-9 2 16,0 0 8-16,13 17 1 0,-13-17 5 0,-1 16-5 15,1-16-2-15,-11 26-6 0,11-26-1 16,-22 33-4-16,6-15 2 0,-2 0-4 16,0-1 5-16,-2-2-4 0,3-1 5 0,0-3-2 15,17-11 2-15,-22 12-3 0,22-12-2 0,0 0-5 16,0 0-2-16,0 0 0 0,0 0 2 0,0 0 5 15,9-18 0-15,-9 18 1 0,22-13 0 0,-22 13 0 16,28-8 0-16,-28 8 0 0,28-1 0 0,-28 1 3 16,26 6 7-16,-26-6 4 0,23 14 6 15,-23-14-3-15,17 25-2 0,-17-25-6 0,15 35 3 16,-11-14-6-16,-1 5 7 0,-4-1-2 0,0 2 6 16,-5-4-4-16,0 2 5 0,-4-2-6 15,0 1 5-15,-4-4-5 0,0-1 2 0,14-19-7 16,-28 28-1-16,28-28-4 0,-22 17 0 0,22-17-5 15,-18 5-8-15,18-5-15 0,0 0-29 0,0 0-42 16,-25-31-57-16,25 31-84 0,-4-30-186 16,4 2-62-16,0 28 212 0</inkml:trace>
  <inkml:trace contextRef="#ctx0" brushRef="#br1" timeOffset="221725.6854">1256 9907 870 0,'-34'-1'112'0,"10"7"-45"15,-9-5-5-15,5 9-7 0,-7-5-15 0,2 7-1 16,-7-3-5-16,3 8 4 0,-9-1-4 0,5 8 9 16,-8-3 23-16,8 8-4 0,-7-4-10 0,7 7-5 15,1-1-20-15,4 5-27 0,7 2 33 16,6 7-18-16,1 2 5 0,6 6 11 0,4 3-18 15,10 3 6-15,4-1-14 0,10 0 8 0,9-3-14 16,8-3 9-16,9-4 2 0,8-6-22 0,6-8 24 16,6-7-24-16,5-13 14 0,3-7 7 0,4-8 1 15,4-11-1-15,3-11-11 0,3-8 29 16,-1-12-21-16,-2-4 24 0,-3-7-5 0,-6-4-16 16,-5-5 7-16,-7-2-16 0,-11 0 8 15,-6 1-13-15,-13 5 11 0,-9 3 0 0,-12 7-17 16,-10 4 19-16,-11 6-19 0,-8 4 9 0,-12 2 4 15,-3 2-8-15,-7 5 2 0,-4 0-9 0,0 5 1 16,-5 0-10-16,-4 4-11 0,-5 0-15 0,4 12-25 16,-8-4-37-16,18 22-53 0,-13-14-107 0,15 20-282 15,16 11 31-15,-2-2 405 0</inkml:trace>
  <inkml:trace contextRef="#ctx0" brushRef="#br2" timeOffset="228677.49">2157 9970 957 0,'0'0'104'0,"0"0"-21"15,0 0-27-15,0 0-13 0,0 0-11 0,0 0-10 16,0 0-9-16,0 0-5 0,0 0-7 0,-18 17 1 16,18-17-3-16,-7 24 4 0,7-24-1 0,-10 36 6 15,6-10-2-15,-1 6 8 0,-1 6 13 16,1 4-29-16,-2 4 24 0,2 5-28 0,0 0 3 16,-1 0 12-16,-2 1-12 0,0-3 9 0,1 0-11 15,1-5 11-15,1-6-12 0,3-5 7 0,3-6-24 16,-1-10-25-16,11 5-58 0,-11-22-73 0,23 11-134 15,-2-4-157-15,-12-24 211 0,21 16 259 0</inkml:trace>
  <inkml:trace contextRef="#ctx0" brushRef="#br2" timeOffset="229028.4576">2759 9889 941 0,'-25'-14'94'0,"0"4"2"0,25 10-19 0,-36-6-20 15,36 6-10-15,-34 3-11 0,17 1-12 0,-3 3-13 16,3 3-3-16,-2 4-8 0,1 5 4 15,-2 2-5-15,2 5 10 0,-2 3 1 0,3 3 15 16,-2 4 0-16,4 3 10 0,-3 0 10 0,6 6-34 16,-3-2 18-16,4 6-31 0,0 0 0 0,3 0 10 15,-1 0-13-15,3-4 10 0,3-1-12 0,0-8-3 16,7-2-25-16,-4-12-17 0,13 4-49 0,-13-26-40 16,26 29-65-16,-26-29-97 15,22-1-138-15,8 8 151 0,-21-25 290 0</inkml:trace>
  <inkml:trace contextRef="#ctx0" brushRef="#br2" timeOffset="229200.3853">2325 10372 1215 0,'0'0'133'16,"-46"9"-17"-16,46-9-17 0,-28 6-17 16,28-6-15-16,0 0-23 0,0 0-24 0,0 0-15 15,0 0-6-15,0 0 1 0,22-18-1 0,3 2 4 16,10-4-4-16,9-7 4 0,5-3-10 0,7-1-10 15,0-7-21-15,9 11-72 0,-11-14-26 16,19 26-115-16,-21-14-179 0,8 6-67 0,5 17 200 16</inkml:trace>
  <inkml:trace contextRef="#ctx0" brushRef="#br2" timeOffset="229887.8814">3525 10353 923 0,'-18'0'224'15,"1"-9"-157"-15,17 9-21 0,-13-20-31 0,13 20-8 16,-6-29 5-16,6 29-3 0,0-32 1 0,0 32-5 16,2-29-1-16,-2 29-3 0,4-17 9 15,-4 17 12-15,0 0 16 0,0 0 9 0,0 0-5 16,0 0-12-16,0 0-18 0,-11 29-6 15,3-9-7-15,1 5 7 0,-3 2-2 0,2 6 13 16,-3 0-3-16,2 3 11 0,-3 0-10 0,3 0 6 16,-1 0-10-16,2-4 5 0,2-5-11 0,5-4 3 15,2-6-8-15,-1-17 1 0,14 22-2 0,-14-22 1 16,28 8-2-16,-9-9 2 0,6-5 0 0,1-5-1 16,3-6 4-16,3-4-4 0,0-3 3 15,1-6-9-15,1-2 2 0,-2-4-11 0,2 1 5 16,-4 0-7-16,-1 2 9 0,-5 0-5 15,1 4 10-15,-4-1-5 0,-4 5 10 0,-2 5-5 16,-5 3 6-16,-10 17-3 0,11-22 3 0,-11 22 1 16,0 0 1-16,0 0 0 0,0 0-1 0,0 0-2 15,-14 17-4-15,14-17 5 0,-19 38-5 0,8-11 9 16,-2 2-2-16,0 5 8 0,1 0-6 16,2 1 9-16,1 0-9 0,3-2 7 0,2-3-7 15,4-5 3-15,1-4-6 0,5-3 2 0,-6-18-3 16,21 23 1-16,-21-23-1 0,34 13 2 0,-13-12 2 15,-1-2 2-15,2-5 3 0,1-3-4 0,0-6-1 16,2-3-6-16,-3-4 3 0,0-2-4 0,-3-4 4 16,-2 0-5-16,-2-1 6 0,-2 1-8 15,-1 2 1-15,-4-2-15 0,0 4-11 16,-6-6-25-16,7 8-18 0,-10-10-20 0,1 32-58 16,3-47-57-16,7 29-168 0,-10 18-107 0,1-40 238 15</inkml:trace>
  <inkml:trace contextRef="#ctx0" brushRef="#br2" timeOffset="230247.2472">4259 10355 1067 0,'0'0'38'0,"11"17"-1"0,-11-17 8 16,23-4 1-16,-23 4 4 0,30-15-13 0,-30 15-14 15,35-27-12-15,-15 8-1 0,2 0-7 16,0 0 2-16,-2-3-7 0,0 0 6 0,-4 0 9 16,-2 1-31-16,-2 0 33 0,-3 3-33 0,-2 0 19 15,-2 1 6-15,-5 17 3 0,4-30 11 0,-4 30-2 16,-6-23 4-16,6 23-8 0,-20-11-5 0,20 11-3 16,-32 1-2-16,13 4 1 0,-3 5-3 0,-1 4 9 15,-3 3 6-15,3 8 14 0,-3 0 28 16,4 7-26-16,-5-3 26 0,6 8-31 15,1-4-2-15,3 2 5 0,2-3-15 0,6-2 3 16,5-6-13-16,2-2-1 0,6-3-7 0,-4-19 0 16,21 28-3-16,-4-18 0 0,6-4-7 0,5-6-11 15,7-1-23-15,0-14-36 0,19 9-51 0,-16-23-113 16,19 9-321-16,1 0 37 0,-7-12 324 0</inkml:trace>
  <inkml:trace contextRef="#ctx0" brushRef="#br2" timeOffset="230903.5236">5684 10214 867 0,'0'0'133'0,"0"0"-48"0,0 0-8 15,-23-15-10-15,23 15-7 0,-27-6-12 0,27 6-16 16,-36 1-12-16,15 1-3 0,-2 2-1 0,1 2-7 16,-2 0 20-16,2 5-12 0,-3-2 14 0,5 8 2 15,-5-2-2-15,6 5 7 0,-4 0-8 0,6 5 5 16,-3-2-11-16,4 5 1 0,-1 0-12 0,5 1 3 15,0 1-8-15,1-1 6 16,4-2-7-16,1-5 3 0,5-6-6 0,1-16-1 16,6 22-3-16,-6-22 0 0,18 11-1 0,-18-11 1 15,30 0 0-15,-9-6 0 0,3-6 1 0,4-6-3 16,5-9 8-16,4-4-6 0,2-7 6 0,3-3-9 16,-1 0 1-16,0-1-13 0,-1 4 6 0,-6 3-9 15,-1 5 11-15,-7 3 8 0,-4 7-26 16,-4 5 33-16,-18 15-29 0,20-14 19 0,-20 14 0 15,0 0 0-15,0 0-3 0,0 0-13 0,1 21 28 16,-8-2-38-16,-2 6 28 0,-3 3-16 0,-1 4-2 16,-3 1 13-16,1 2-3 0,0 0 11 0,0-1-9 15,3 0 9-15,5-3-15 0,-1-6-6 16,11-4-24-16,-3-21-14 0,14 22-21 0,-14-22-21 16,34 4-28-16,-17-17-45 0,14 9-70 15,2-3-186-15,-13-22 72 0,20 18 355 0</inkml:trace>
  <inkml:trace contextRef="#ctx0" brushRef="#br2" timeOffset="231247.2937">6113 10254 1332 0,'-17'22'47'0,"-4"-1"-32"0,4 2 0 0,0-2-9 15,4 4 8-15,-2-3-12 0,3 1 5 0,-1 3-1 16,3-2 12-16,-1-3 1 0,6 0 3 0,5-21-4 15,-7 27-2-15,7-27-9 0,0 0 1 0,6 17-7 16,-6-17 1-16,0 0 1 0,18 1 0 0,-18-1 11 16,20-10 1-16,-20 10 4 0,23-24-3 15,-12 5-4-15,1-3-6 0,0-3 6 0,3-1-4 16,-2 0 5-16,1 2-6 0,-5-3 3 0,0 4-2 16,-3 0 8-16,0 1-2 0,-5 3 3 0,3 2-5 15,-4 17 1-15,0-29-6 0,0 29-20 0,0-23 30 16,0 23-34-16,0 0 31 0,4-18-12 15,-4 18-3-15,0 0 1 0,0 0-2 0,18-11 0 16,-18 11-4-16,19-5-6 0,-19 5-6 16,29-5-14-16,-29 5-12 0,34-3-16 0,-34 3-17 15,38-2-17-15,-38 2-20 0,42 2-10 0,-42-2-66 16,43 0-84-16,-15 9-164 0,-28-9 144 0,44 11 294 16</inkml:trace>
  <inkml:trace contextRef="#ctx0" brushRef="#br2" timeOffset="231622.3862">6549 10358 1302 0,'0'0'76'0,"0"0"-34"16,-19 5-17-16,19-5-16 0,0 0-8 0,0 0 3 16,0 0 10-16,0 0 4 0,25-12 18 0,-25 12 1 15,29-11-4-15,-11 5 0 0,-1-4-16 16,4 3-8-16,-2-4 4 0,4 2-1 0,-2-5 3 15,1 0-3-15,-4-2-1 0,-1-1-8 0,-17 17 3 16,23-31-4-16,-23 31-17 0,12-28 34 0,-12 28-32 16,3-24 34-16,-3 24-13 0,-5-22-4 0,5 22 2 15,-17-17-4-15,17 17 1 0,-29-9-2 0,8 8-2 16,0 4 0-16,-3 3-1 0,-3 3 2 0,1 5-1 16,-2 4-8-16,-2 2 31 15,1 6-25-15,1 2 33 0,0 3-11 0,2 3-5 16,4 0 8-16,-1 0-12 0,4 0 6 0,4-5-10 15,4-2 1-15,5-4-6 0,6-3 0 0,0-20-6 16,18 21 3-16,-1-14-3 0,6-6-4 0,7-1-8 16,3-8-16-16,10 2-32 0,-7-13-38 0,20 15-56 15,-18-25-89-15,23 6-269 0,-3 13 16 0,-11-16 269 16</inkml:trace>
  <inkml:trace contextRef="#ctx0" brushRef="#br2" timeOffset="231981.6833">7878 10079 1382 0,'-32'-15'74'0,"32"15"-15"16,-22-3-2-16,22 3-7 0,-20 6-14 0,20-6-12 16,-26 20-12-16,11-2 2 0,-2 3-1 0,0 6-6 15,-3-1 30-15,3 8-29 0,-4-1 24 0,5 4-14 16,0-2-13-16,4 0 5 0,4-2-9 0,2-3 3 15,4-2-7-15,4-2 4 0,5-4-7 16,3-5-4-16,7-2-14 0,1-9-15 0,10 1-30 16,-4-14-23-16,18 6-36 0,-13-25-50 15,23 13-56-15,-13-16-155 0,7-12-64 0,15 13 235 0</inkml:trace>
  <inkml:trace contextRef="#ctx0" brushRef="#br2" timeOffset="232175.1258">8499 9555 1185 0,'-35'12'195'0,"3"-7"-76"16,13 18-44-16,-12-2-9 0,8 13-14 0,-3 1-28 0,0 6 0 0,1 4-16 15,0 2 7-15,2 1-13 0,2 0 7 16,3 3-12-16,2-1 9 0,4-1-12 0,5 0-5 16,1-4 20-16,2-3-35 0,5 0 4 15,-2-7-35-15,15 8-75 0,-12-19-7 0,21 13-44 16,-23-37-58-16,28 28-197 0,2-5 11 0,-30-23 324 15</inkml:trace>
  <inkml:trace contextRef="#ctx0" brushRef="#br2" timeOffset="232506.5216">8687 10118 1248 0,'-20'-11'111'0,"20"11"-31"0,-32-3-10 16,32 3-5-16,-36 10-17 0,19 1-16 0,-5 0-8 15,4 3 0-15,-5 1 17 0,3 4-31 0,1-1 29 16,1 5-32-16,2 0 7 0,1 4 8 0,2-1-9 16,3 1 6-16,2-4-9 0,4-4-1 15,4-19-8-15,2 27 0 0,-2-27-4 0,0 0 2 16,31 18-1-16,-31-18 0 0,35-2 1 0,-14-7-1 16,2-3-1-16,2-5-6 0,2-2 1 0,1-5-26 31,1 1 7-31,-1-3-2 0,-1 2 8 0,-5 1 18 15,-6 1 6-15,-8 3 12 0,-1 2-30 0,-7 17 33 16,0-27-31-16,0 27 15 0,-14-21 1 16,14 21-6-16,-31-16-4 0,11 9-7 0,-1 4-5 15,-2 1-3-15,4 4 0 0,-2 3 2 0,21-5-7 16,-33 17-7-16,33-17-9 0,-27 23-51 0,28-4-48 16,-1-19-100-16,0 0-239 0,0 0 30 0,0 0 317 15</inkml:trace>
  <inkml:trace contextRef="#ctx0" brushRef="#br2" timeOffset="232867.0417">9089 9983 992 0,'0'0'134'0,"0"0"-63"0,-17-12-14 0,17 12-19 16,-24 6-11-16,5 0-1 0,19-6 11 0,-35 21 8 15,19-4 8-15,-6-5-2 0,5 7-2 0,-6-3-8 16,8 6 1-16,-5-4-9 0,6 4 1 15,-1-3 9-15,4 2-37 0,0-4 23 0,4-1-33 16,7-16 6-16,-8 25 1 0,8-25-4 0,0 0 0 16,19 20-1-16,-19-20 1 0,29 1 0 0,-11-4 0 15,3-3 2-15,1-4-2 0,2 0 3 16,0 1-3-16,-1-1 1 0,-2 2-1 0,0 3 1 0,-4 1-1 16,-17 4 1-16,29 3 0 15,-29-3 0-15,19 10 0 0,-19-10 0 0,10 22 2 16,-9-5-3-16,-1 2 5 0,-3 4-5 0,-3 3 5 15,-4 0-6-15,-2 1 6 0,-2 0-7 0,-1-2 6 16,1-1-6-16,-2 0 4 0,3-3-8 0,1-4 0 16,12-17-14-16,-22 25-12 0,22-25-20 0,0 0-26 15,-9 21-48-15,9-21-49 0,0 0-71 0,0 0-174 16,8-34-27-16,14 26 259 0</inkml:trace>
  <inkml:trace contextRef="#ctx0" brushRef="#br2" timeOffset="233222.0887">9190 10232 1026 0,'-12'27'340'0,"12"-27"-290"15,-17 16-9-15,17-16-3 0,0 0-5 0,0 0-19 16,0 0-4-16,0 0 10 0,27 6 7 0,-27-6 9 16,28-13-3-16,-11 0-10 0,6 3-5 0,-3-5-3 0,3-1-7 15,-6 2 4-15,0-2 7 0,-1-1-33 16,-2 0 31-16,-3-1-31 0,-11 18 15 0,14-31 6 15,-14 31 2-15,5-26 9 0,-5 26-3 0,-5-22 5 16,5 22-7-16,-14-20-3 0,14 20-3 16,-23-17 0-16,23 17-4 0,-27-13 2 0,27 13 0 15,-32-6 2-15,32 6 6 0,-34 4 0 0,17 5 1 16,17-9-2-16,-32 30-1 0,17-7-5 0,0 5 5 16,0 5-4-16,3 2-7 0,0 1 21 0,4 4-22 15,2-3 18-15,1 0-12 0,5-6-8 0,5-4 2 16,3-6-9-16,7-4-4 0,5-2-14 15,3-8-8-15,9-1-17 0,-2-12-24 0,13 7-42 16,-13-20-67-16,24 19-111 0,-15-13-250 0,2-8 37 16,10 13 384-16</inkml:trace>
  <inkml:trace contextRef="#ctx0" brushRef="#br2" timeOffset="233380.1854">9769 10391 1593 0,'-15'25'188'0,"-3"-5"-157"0,2 1-13 16,0 1-6-16,4 2-8 0,1 1-12 15,-1-2-6-15,4 3-32 0,-7-8-26 0,10 15-75 16,-17-22-100-16,20 11-303 0,-4 2 10 16,6-24 319-16</inkml:trace>
  <inkml:trace contextRef="#ctx0" brushRef="#br2" timeOffset="234502.5155">10610 9628 668 0,'-7'29'99'0,"0"-11"-7"16,4 9-8-16,-6-1-8 0,4 8-11 15,-6-1-19-15,5 5-3 0,-4 0-25 0,2 4 4 16,-2-1-14-16,1 0 12 0,-2-1-11 0,4-1 7 16,-1-3 3-16,0 1-12 0,3-4 9 0,2-1-32 15,-1-2 10-15,4-3-23 0,1 1-17 0,-2-8-26 16,10 8-62-16,-9-28-46 0,4 25-172 0,10-4-30 16,-14-21 292-16</inkml:trace>
  <inkml:trace contextRef="#ctx0" brushRef="#br2" timeOffset="234721.2719">10444 10009 1359 0,'-20'2'61'0,"20"-2"-4"16,-26 15-5-16,26-15 2 0,0 0-8 16,-17 23-13-16,17-23-15 0,0 0-6 0,3 17-6 15,-3-17 2-15,17 9 0 0,-17-9-2 0,33 3-1 16,-10-7-1-16,8-4-2 0,4-6-4 15,5-4 1-15,5-6-19 0,5 0-23 0,-6-15-56 0,16 15-42 16,-18-22-55-16,21 18-121 0,-9-2-159 0,-17-10 42 16,11 17 433-16</inkml:trace>
  <inkml:trace contextRef="#ctx0" brushRef="#br2" timeOffset="235065.0295">11064 9535 1270 0,'-22'8'106'0,"11"13"-51"0,11-21-2 16,-22 34-14-16,10-16 6 0,6 6-4 16,-5-1-16-16,4 6 3 0,-3-1-7 0,2 4 6 15,-2 0-11-15,1 2 4 0,0 0-10 0,0 2 6 16,-2-1-10-16,3 4 5 0,-1-1-9 0,2 1 8 16,-2-2-8-16,3 0 12 0,1-8 9 15,2-4-29-15,3-5 28 0,0-20-33 0,5 23 11 16,-5-23 1-16,0 0-3 0,23 14 1 0,-23-14 2 15,23-4 1-15,-23 4 2 0,24-19-3 16,-24 19-14-16,32-33 28 0,-15 10-27 0,1 0 26 16,0-2-10-16,1 1-5 0,-4 2 4 0,0 4-4 15,-15 18 3-15,23-25-3 0,-23 25 1 0,0 0 1 16,19-8-3-16,-19 8 2 0,0 0-1 0,11 28 2 16,-7-9-4-16,-2 6 0 0,1 6-12 0,-3-1-17 15,0 4 18-15,-3-1-37 0,6 2 12 0,-7-8-27 16,12 8-28-16,-11-18-27 0,19 12-50 15,-16-29-41-15,19 24-112 0,3-9-109 16,-22-15 152-16,42 10 281 0</inkml:trace>
  <inkml:trace contextRef="#ctx0" brushRef="#br2" timeOffset="235440.0619">11400 10096 909 0,'-11'20'284'0,"11"-20"-249"16,-4 21-12-16,4-21 23 0,0 0-11 0,24 12 4 15,-7-10 2-15,-17-2-17 0,39-8 20 16,-17-3-3-16,5 1-16 0,-1-5-9 16,0-1-12-16,1-3 0 0,-1-2-4 0,-2-1 5 15,-3 2-6-15,-1-1 5 0,-4 2-5 0,-16 19 5 16,21-30-1-16,-21 30 17 0,3-21 6 0,-3 21 7 15,0 0 0-15,-23-18-14 0,23 18-8 0,-33-1-7 16,12 3-4-16,-4 5-1 0,-3 4 2 0,-1 4-3 16,-3 2 5-16,2 6-1 0,-2 1 9 0,1 2 1 15,3 6 9-15,0-1-4 0,5 3-12 16,3-2 27-16,6 0-29 0,4-4 24 16,4-1-15-16,5-7-11 0,1-20 1 0,14 28-6 15,-14-28 1-15,38 13-4 0,-11-14-6 0,9-2-14 16,2-12-25-16,13 5-39 0,-7-19-65 0,25 20-144 15,-7-15-257-15,0-8 45 0,11 12 359 0</inkml:trace>
  <inkml:trace contextRef="#ctx0" brushRef="#br2" timeOffset="235783.8045">12584 10104 1469 0,'0'0'67'0,"-23"14"-33"0,23-14-12 16,-19 17 0-16,19-17-2 0,-15 29 8 0,8-11-40 15,1 2 32-15,-2 3-33 0,1 3 11 0,0-1 5 16,1 2-7-16,0-3 5 0,2 0-14 0,-1-6-8 16,6 3-28-16,-1-21-28 0,4 29-52 15,-4-29-54-15,0 0-136 0,19 21-143 0,-19-21 61 16,19 2 401-16</inkml:trace>
  <inkml:trace contextRef="#ctx0" brushRef="#br2" timeOffset="236393.2064">12680 9882 1504 0,'0'0'94'0,"-5"22"-72"0,5-22-8 0,0 0 1 15,0 23 5-15,0-23-1 0,0 0 3 0,19 14 1 16,-19-14 3-16,20 10-6 0,-20-10-4 0,21 11-9 16,-21-11-1-16,18 10-1 0,-18-10 1 0,0 0-3 15,18 25 2-15,-18-25-2 0,10 25 4 16,-10-25-3-16,5 33 4 0,-5-15-5 0,0 2 5 16,-2 0-5-16,-2 0 3 0,-1-2-4 0,1 1-10 15,4-19 30-15,-8 26-29 0,8-26 28 0,0 0-21 16,-5 17-2-16,5-17-2 0,0 0 0 0,0 0 1 15,20-10 2-15,-20 10-1 0,21-24-13 16,-7 6 27-16,0-4-25 0,2-2 25 16,1-2-9-16,0 0-7 0,-1 1 5 0,-1 1-5 15,-3 3 6-15,0 2-4 0,-12 19 5 0,18-31-4 16,-18 31 2-16,15-24-2 0,-15 24 1 0,0 0 0 16,0 0 0-16,0 0-1 0,0 0 1 0,0 0 0 15,0 0-1-15,0 0 4 0,13 32-4 0,-13-32 3 16,-1 34-3-16,-1-16 3 0,2 0-4 0,0-18 3 15,0 31-3-15,0-31 3 0,4 28-2 16,-4-28 1-16,11 22-2 0,-11-22 1 0,19 16-1 16,-19-16 1-16,25 6-2 0,-8-8 2 15,3-1 1-15,0-2-1 0,2-4 2 0,0-3-2 16,1-1 3-16,0-1-4 0,-1-2 4 0,-1 1-4 16,-2 0 4-16,-2-1-3 0,-17 16 3 0,26-27-2 15,-26 27 2-15,14-17-1 0,-14 17 7 0,0 0 2 16,0 0 6-16,0 0 3 0,0 0-3 15,0 0-3-15,0 0-4 0,0 0-6 0,0 0-4 16,0 0-1-16,0 0-5 0,-10 20 2 0,5-3-7 16,1 2 1-16,0 5-7 0,2-1 3 0,1 4-13 15,-2-3 1-15,7 3 1 0,-3-8-42 0,9 6 13 16,-10-25-51-16,24 38-32 0,-24-38-37 0,32 24-67 16,-32-24-134-16,25 4-67 15,6 5 233-15</inkml:trace>
  <inkml:trace contextRef="#ctx0" brushRef="#br2" timeOffset="236861.9784">13804 9981 1353 0,'0'0'109'0,"0"0"-44"0,-22-17-10 16,22 17-6-16,0 0-11 0,0 0-11 0,0 0-6 16,-17-15-5-16,17 15-2 0,0 0-6 0,-17 2-2 15,17-2 1-15,-18 12-2 0,18-12 5 16,-28 25-3-16,12-7 6 0,-2 3 0 0,1 2 7 16,-1 1-1-16,0 1 3 0,-1 1-5 0,3 0-13 15,0-4 23-15,4 0-27 0,4-5 23 0,2 0-16 16,6-17-8-16,-3 24 2 0,3-24-4 0,0 0 3 15,22 21-1-15,-22-21 1 0,33-2 1 0,-10-5-2 16,3-4 2-16,4-3-1 16,4-3 1-16,6-5-5 0,2-1-12 0,1-1 23 0,1-4-22 15,-1 1 26-15,-3-2-8 0,-4 2-5 16,0 1 4-16,-9 2-6 0,-3 5 1 0,-6 1-6 16,-18 18 2-16,21-25-1 0,-21 25 3 0,0 0-1 15,0 0 3-15,0 0 1 0,-19-8 0 0,19 8 1 16,-28 19-4-16,11-4 2 0,-3 4-4 0,-2 5 5 15,-3 5-3-15,0 3 7 0,2 0-7 16,1 1-9-16,5-1 22 0,1-2-33 0,8-1 13 16,-1-6-36-16,13 3-33 0,-4-26-28 0,14 33-58 15,-14-33-50-15,34 12-89 0,-12-6-141 0,1-18 29 16,20 14 391-16</inkml:trace>
  <inkml:trace contextRef="#ctx0" brushRef="#br2" timeOffset="237368.8043">14506 9964 1117 0,'-31'-10'146'0,"12"12"-63"0,-13-10-19 0,10 11 9 15,-7-8-1-15,8 10-9 0,-5-5-10 16,6 8-8 0,-2-2-10-16,4 4-9 0,1 2-10 0,17-12-1 15,-32 31-4-15,19-10 5 0,0 0-5 16,3 2 2-16,1-1-6 0,5 3 2 0,0-4-6 15,3 0-11-15,2-2 26 0,3-2-29 0,-4-17 27 16,11 27-13-16,-11-27-4 0,19 16 3 0,-19-16-2 16,28 7 3-16,-28-7-1 0,32-6 0 0,-32 6 2 15,34-20-5-15,-16 5 4 0,4-3-5 0,-2-3-13 16,1-2 28-16,0 0-28 0,-3-1 27 16,-2 0-9-16,-2 2-5 0,-1 1 3 15,-13 21-6-15,13-30 2 0,-13 30-3 0,1-20 4 16,-1 20-1-16,0 0 1 0,0 0-1 0,0 0-2 0,-27-2 1 15,27 2-4-15,-23 33 5 0,9-6-5 0,-2 4 7 16,-2 8 13-16,-2 3-23 0,-3 7 23 16,1 4-21-16,0 4 4 0,-1 3 12 0,3 4-12 15,-1-1 14-15,1 0-13 0,3-1 12 16,3-7-12-16,3 0-11 0,0-8 23 0,2-6-23 16,2-7 22-16,1-8-4 0,0-5-6 0,6-21 6 15,-7 24-3-15,7-24 2 0,0 0 1 0,0 0 0 16,0 0 1-16,0 0-2 0,-6-24 2 0,4 3-6 15,2-5 4-15,2-7 13 0,2-2-24 0,4-5 24 16,3-1-24-16,1-1-2 0,4-2 3 0,-2-2-19 16,4 0-14-16,-4-8-32 0,9 9-23 15,-13-17-37-15,15 19-23 0,-19-18-145 16,10 12-179-16,8 11 22 0,-13-5 363 0</inkml:trace>
  <inkml:trace contextRef="#ctx0" brushRef="#br2" timeOffset="237755.675">14526 10162 1551 0,'0'0'53'16,"0"0"-35"-16,0 0-29 0,0 0 17 0,0 0-18 0,0 0 27 16,13-18 7-16,-13 18 0 0,18-14-1 0,-18 14-4 15,22-14 10-15,-22 14 1 16,30-13 7-16,-30 13-3 0,29-14-10 0,-29 14-9 15,27-19-4-15,-27 19-6 0,26-23 0 0,-26 23-3 16,18-26 3-16,-18 26-1 0,13-28 6 0,-13 28 1 16,10-30 8-16,-10 30-1 0,4-29 2 0,-4 29-3 15,-4-24-3-15,4 24-3 0,-10-22-1 0,10 22-4 16,0 0 1-16,-16-23-3 0,16 23 0 0,0 0-1 16,-22-1-1-16,22 1 0 0,-19 13-1 15,19-13 1-15,-24 34-2 0,9-11 5 0,-2 3-4 16,0 6 8-16,-2-1-3 0,3 2 8 0,0 0-5 15,4-3 2-15,1-2-5 0,4-7-12 0,4-4 16 16,3-17-15-16,9 25 14 0,-9-25-12 16,26 14-8-16,-7-10-7 0,7-3-9 0,0-5-15 15,8 1-15-15,-5-11-48 0,16 17-80 0,-22-27-152 16,17 15-250-16,1-1 60 0,-9-9 404 16</inkml:trace>
  <inkml:trace contextRef="#ctx0" brushRef="#br2" timeOffset="238037.0248">15571 9968 1118 0,'-13'-29'324'0,"13"29"-212"0,0 0-43 16,0 0-9-16,-26 0-14 0,26 0-13 0,0 0-7 16,-21 8-2-16,21-8-3 0,-17 16-2 15,17-16-9-15,-18 29 1 0,8-10-4 0,2 4 5 16,-1 0-5-16,2 5 2 0,0 0-8 0,0 0-9 16,0-1 23-16,3 1-27 0,1-4 22 0,2-2-22 15,2-1-17-15,-1-21-23 0,11 31-48 16,-11-31-63-16,20 20-142 0,-20-20-242 0,21-4 22 15,-21 4 345-15</inkml:trace>
  <inkml:trace contextRef="#ctx0" brushRef="#br2" timeOffset="238223.742">15514 9681 1532 0,'-20'25'75'16,"20"-25"-67"-16,-18 15-30 0,18-15-38 0,0 0-57 15,20 17-59-15,-20-17-40 0,29 2-52 0,-11 8-139 16,-18-10 59-16,44 7 348 0</inkml:trace>
  <inkml:trace contextRef="#ctx0" brushRef="#br2" timeOffset="238491.2607">15921 9823 736 0,'0'0'183'15,"0"0"-47"-15,10 22-14 0,-10-22-19 16,0 0-30-16,-26 20-33 0,26-20-13 0,-29 18-8 15,11-7-1-15,-5-1-5 0,1 3 4 0,-2-2 5 16,2 4 11-16,-4-2 2 0,6 5 5 0,-5-4-7 16,7 4 1-16,-1-2-9 0,5 2-1 0,14-18-9 15,-20 32-2-15,20-32-7 0,-8 25-1 0,8-25-4 16,8 21 0-16,-8-21-2 0,20 14 3 16,-20-14-1-16,34 6 0 0,-12-5 2 0,2-2-3 15,3 0-1-15,0 0 1 0,0-2 0 16,-2 3-1-16,1-1 1 0,-6 4-1 0,1-1 1 0,-4 2 0 15,-17-4-1-15,22 9 2 0,-22-9-1 16,0 0 3-16,9 18 19 0,-9-18-34 0,-4 19 33 16,4-19-33-16,-13 21 11 0,13-21-1 0,-24 26-13 15,24-26-15-15,-29 28-24 0,10-22-21 16,19-6-31-16,-27 13-40 0,27-13-96 0,-4 17-243 16,4-17 8-16,0 0 312 0</inkml:trace>
  <inkml:trace contextRef="#ctx0" brushRef="#br2" timeOffset="238678.7509">16533 9728 1771 0,'-17'-1'194'0,"17"1"-140"16,-21 12-35-16,21-12-10 0,-25 18-14 0,25-18-12 15,-33 24-14-15,15-14-16 0,18-10-43 0,-34 15-88 16,34-15-366-16,0 0-56 0,-24 18 66 0</inkml:trace>
  <inkml:trace contextRef="#ctx0" brushRef="#br2" timeOffset="238850.6376">16410 10184 1959 0,'-19'22'44'0,"19"-22"-9"0,-26 24-26 16,26-24-9-16,0 0-36 0,0 0-34 15,-19 0-64-15,19 0-162 0,0 0-302 0,0 0-4 16,0 0 292-16</inkml:trace>
  <inkml:trace contextRef="#ctx0" brushRef="#br2" timeOffset="241976.061">1779 11426 1171 0,'-23'-16'136'0,"23"16"-48"0,0 0-40 0,0 0 6 16,0 0-6-16,0 0-3 0,0 0-3 0,0 0-12 15,0 0-3-15,0 0-4 0,0 0-3 0,18 3-1 16,-18-3-8-16,32 6-5 15,-12-1-7-15,5-2 2 0,3 2-2 0,2-2-17 16,4 0 17-16,4 0-16 0,0-2 14 0,-2-1-5 16,3 1 2-16,-6-5-25 0,9 8-38 0,-10-15-52 15,18 21-143-15,-22-13-301 0,6-6 51 0,6 12 365 16</inkml:trace>
  <inkml:trace contextRef="#ctx0" brushRef="#br2" timeOffset="242669.2363">2817 11318 1106 0,'0'0'85'0,"0"0"-31"16,-1-16-18-16,1 16-3 0,0 0 3 0,-3-22 1 15,3 22-4-15,0 0-1 0,0 0-2 0,0 0-5 16,-21 5-6-16,21-5-7 0,0 0-5 0,-23 15-2 15,23-15 5-15,-17 21 2 0,17-21 8 16,-16 28 1-16,10-10 4 0,-1 0-5 0,3 4 2 16,-1 1 12-16,3 3-32 0,0-1 26 0,2 1-32 15,3-3 7-15,2-1 4 0,1-3-6 0,2-2 2 16,-8-17-4-16,23 24 2 0,-23-24-2 16,33 11 2-16,-14-11 0 0,-1-3-1 0,2-6 2 15,5-4-2-15,0-6 4 0,2-6-6 16,0-5 7-16,-2-5 7 0,1-2-26 0,-1-2 27 15,0 0-26-15,-2 4 10 0,-4 0 7 0,-2 5-7 16,-3 4 7-16,-2 3-5 0,-4 6 3 0,-8 17-2 16,11-21 1-16,-11 21 0 0,0 0 0 0,0 0-1 15,0 0-1-15,0 0-3 0,-8 21-3 0,8-21 2 16,-9 39-5-16,3-11 6 0,0 7-5 0,-1 1 7 16,2 1-11-16,0-4-12 0,3 1 16 15,-1-8-49-15,11 2-6 0,-8-28-56 0,20 32-83 16,-20-32-64-16,23-6-237 0,3 13 55 15,-26-7 436-15</inkml:trace>
  <inkml:trace contextRef="#ctx0" brushRef="#br2" timeOffset="243206.2831">3426 11221 871 0,'-20'20'35'0,"20"-20"-23"0,-28 18 6 0,28-18-1 0,-23 32 6 16,8-12-1-16,3 6 13 0,-2-1 30 0,5 9 6 15,-2-5 23-15,6 11-27 0,-4-10-3 0,7 8-19 16,-4-9-11-16,9 4-2 0,-4-6-4 0,5 0 1 16,-1-6-4-16,2-1 1 0,-5-20-20 15,11 29-2-15,-11-29-3 0,0 0 1 0,20 18-1 16,-20-18 1-16,0 0 0 0,23-9 0 0,-23 9 3 16,17-21-4-16,-8 4 4 0,-1-5-7 0,1-2 6 15,0-4-6-15,-2 0 5 0,-1-1-6 16,0 0 7-16,0 3-7 0,-2-2-12 0,-1 1 30 15,0-1-30-15,-1 3 31 0,2-3-12 0,-3 0-6 16,2 0 7-16,-1 1-7 0,0 4 6 16,3 2-6-16,-5 21 4 0,14-25-4 0,-14 25 3 15,0 0-2-15,20-17 2 0,-20 17-3 0,17-4 2 16,-17 4-1-16,20 3 0 0,-20-3 1 0,22 8-3 16,-22-8 2-16,24 17-2 0,-24-17 3 0,19 24-4 15,-19-24 4-15,16 28-2 0,-10-11 3 0,-6-17-2 16,10 31 3-16,-10-31-4 0,4 31 5 15,-4-31-4-15,-5 31 3 0,5-31-2 0,-15 31 1 16,15-31 17-16,-24 32-33 0,7-18 31 16,-1 2-33-16,-2-1 14 0,2-2 4 0,-1 0-3 15,-2-1 3-15,-1 0-3 0,1 1 3 0,2 0-3 16,-2 1 4-16,3 2-3 0,0 3 4 0,-1 4-6 16,4 4 5-16,-4 6-6 0,4 2 9 0,0 5-9 15,0 1 10-15,2 4-11 0,0 0 11 16,0 4-11-16,1-3-9 0,1-4 25 0,3-2-27 15,3-6 16-15,-1-9-33 0,11 3-47 0,-5-28-55 16,17 24-114-16,-17-24-202 0,0 0-54 0,41-5 338 16</inkml:trace>
  <inkml:trace contextRef="#ctx0" brushRef="#br2" timeOffset="243721.9296">3944 11279 947 0,'-11'-17'70'0,"11"17"-27"16,0 0 7-16,0 0 1 0,0 0-8 15,0 0-8-15,-17 8-21 0,17-8-7 0,-10 24 3 16,6-3 14-16,-2 1 3 0,3 5 14 0,-5 0 16 16,6 7-31-16,-7-5 29 0,6 5-32 0,-5-6 6 15,5 2 5-15,-3-5-9 0,3-1 3 0,0-7-10 16,3-17-3-16,-2 25-9 0,2-25-1 0,0 0-4 15,0 0-2-15,0 0 1 0,0 0 0 16,0 0 2-16,21-9 1 0,-21 9 3 16,13-25-5-16,-5 4 3 0,0-2-5 0,1-2 5 15,0-2-7-15,0 1 8 0,-1-1 11 0,1 0-26 16,-2 1 29-16,1-2-26 0,-1 3 12 0,0-1 3 16,2 2-6-16,-1 2 1 0,1 3-3 0,-9 19 3 15,16-28-4-15,-16 28 2 0,0 0-3 0,23-21 2 16,-23 21-2-16,17-3-4 0,-17 3-6 15,24 2-11-15,-24-2-17 0,32 7-27 0,-32-7-27 16,37 10-47-16,-37-10-66 0,36 5-103 0,-12 5-177 16,-24-10 136-16,36 14 351 0</inkml:trace>
  <inkml:trace contextRef="#ctx0" brushRef="#br2" timeOffset="243925.0589">4366 11181 1231 0,'-8'23'94'16,"8"-23"-49"-16,0 0-9 0,-19 23-10 0,19-23-3 16,-12 29-7-16,6-8 8 0,-5 0 1 0,5 7 9 15,-4-2-12-15,4 6 0 0,-3-1 12 0,3 3-32 16,-1-6 31-16,3 1-34 0,1-6 3 16,1-3 1-16,4-1-11 0,-2-19-10 0,7 23-21 15,-7-23-19-15,17 8-23 0,-17-8-27 0,25-6-64 16,-20-16-108-16,6-3-218 0,14 4 90 15,-16-22 408-15</inkml:trace>
  <inkml:trace contextRef="#ctx0" brushRef="#br2" timeOffset="244096.9424">4406 11020 1135 0,'-22'0'207'0,"22"0"-128"0,-27 17-36 15,27-17-21-15,-14 17-17 0,14-17-21 0,0 0-28 16,-4 17-33-16,4-17-67 0,18 13-66 0,4-12-196 15,2 10-43-15,-24-11 305 0</inkml:trace>
  <inkml:trace contextRef="#ctx0" brushRef="#br2" timeOffset="244628.209">4987 11171 186 0,'0'0'31'0,"0"0"5"0,-24 21 24 16,24-21 27-16,-31 15 18 0,11-8 14 0,-5-2-1 15,3 7 1-15,-9-9 1 0,9 11 1 16,-12-10-12-16,13 9-2 0,-13-8-21 0,11 10-6 16,-7-7-9-16,7 10-3 0,-4-6-13 0,9 9-8 15,-3-3-14-15,5 3-8 0,3 0-12 0,4 2-18 16,3 2 22-16,2 1-27 0,4 1 26 0,2-2-11 16,4-2-4-16,1-2 3 0,3-4-4 15,-10-17 3-15,29 20-2 0,-8-17 1 0,2-6 0 16,2-4-2-16,3-6 3 0,1-6-3 15,2-5 4-15,0-5-4 0,2-2-10 0,0-4 26 16,-1-3-24-16,-1 1 21 0,0-1-8 0,-4 2-9 16,-2 3 8-16,-3 3-7 0,-4 2 5 0,-2 4-7 15,-4 2-1-15,-3 4-5 0,-9 18 0 0,8-23 0 16,-8 23 5-16,0 0 3 0,0 0 0 0,-12 21 1 16,2-1-2-16,-1 9 5 0,-6 11-5 0,-1 5 9 15,-1 8-10-15,-2 5-4 0,-1 5 23 16,0 6-18-16,0 2 19 0,3 6 0 15,-1-1-19-15,3 0 14 0,2-6-14 0,1-3 17 16,2-9 4-16,1-6-16 0,0-8 20 0,4-5-25 16,-2-6 8-16,4-9 3 0,2-7-5 0,3-17 4 15,0 0-1-15,-6 17 2 0,6-17 2 0,0 0 0 16,0 0-2-16,-6-33-5 0,3 9 3 16,2-9-6-16,1-3-9 0,2-3 23 0,3-3-20 15,1 0 22-15,2-4-4 0,-2 1-7 0,0-1 9 16,1-1-8-16,-1-1 5 0,4-2-9 0,0 3 7 15,1 1-12-15,1 7 8 0,0 5-7 0,-2 8 4 16,1 3-8-16,0 5-1 0,-11 18-13 16,21-28-22-16,-21 28 14 0,24-21-48 0,-24 21-1 15,31-18-62-15,-24-5-60 0,24 23-73 16,-21-19-128-16,8-2-60 0,13 16 207 0</inkml:trace>
  <inkml:trace contextRef="#ctx0" brushRef="#br2" timeOffset="245018.8813">5416 10843 1041 0,'0'0'362'0,"-22"6"-249"0,22-6-33 15,0 0-26-15,-20 14-24 0,20-14-18 0,-23 23 6 16,9-7 2-16,2 7 9 0,-2 3-1 0,3 3 4 16,-2 2-12-16,3 6 6 0,-4 3-11 15,2 4 7-15,-1 3-10 0,0 3 8 0,1-3-10 16,1 2 7-16,2-1-12 0,-1-3-10 0,3-4 17 15,-1-3-23-15,5-6 21 0,1-3-7 16,2-6-6-16,4-5 4 0,-4-18-3 0,13 21 1 16,-13-21-2-16,21 1 0 0,-21-1 2 0,28-18-2 15,-12 0 3-15,2-9-3 0,2-4 5 0,-2-7-6 16,2 1-5-16,0 0 21 0,-2 1-21 0,-1 3 22 16,-2 3-10-16,-3 0 0 0,-2 4 1 0,-1 2-1 15,0 4 4-15,-1 2-7 0,-8 18 5 0,11-23-5 16,-11 23-1-16,0 0 2 15,0 0-1-15,0 0 0 0,0 0 0 0,2 20 1 16,-1-2-2-16,-2 6 5 0,1 7-7 0,-3 0 5 16,1 3-8-16,-1-3 3 0,5-2-11 0,-1-3-15 15,5-4 15-15,-6-22-38 0,21 29 18 0,-21-29-31 16,38 11-30-16,-21-24-27 0,20 16-107 0,-19-27-122 16,13-2-166-16,8 8 59 0,-14-23 458 0</inkml:trace>
  <inkml:trace contextRef="#ctx0" brushRef="#br2" timeOffset="245206.3786">5944 10904 1344 0,'-25'26'145'0,"12"13"-79"0,-4-2-28 16,5 7-5-16,-1 4-25 0,2 3 5 0,-2 2-14 15,2 1 12-15,2-4-24 0,2-2 10 0,2-4 5 16,3-7-32-16,4-4 22 0,-4-13-101 0,14 8-36 15,-12-28 2-15,17 29-88 0,-17-29-157 0,0 0-37 16,26 8 262-16</inkml:trace>
  <inkml:trace contextRef="#ctx0" brushRef="#br2" timeOffset="245409.4818">5663 11211 1667 0,'0'0'145'0,"0"0"-92"0,0 0-20 0,0 0-14 15,0 0-13-15,0 0-4 0,25-7-2 0,-5-8 0 16,7-4-2-16,7-7-8 0,1-3-24 0,5 6-38 16,-8-12-77-16,18 27-142 0,-18-13-302 15,4 1 26-15,5 11 361 0</inkml:trace>
  <inkml:trace contextRef="#ctx0" brushRef="#br2" timeOffset="246003.2581">1828 12292 1356 0,'-34'-1'137'0,"34"1"-59"15,0 0-24-15,0 0-18 0,0 0 0 0,0 0 3 16,0 0 2-16,18 0 1 0,-18 0-10 0,22 0-8 15,-5-1-10-15,3-2-7 0,5 0-5 16,3-3-4-16,2 2-1 0,0-2-10 0,3 2-9 16,-2-1-12-16,4 3-17 0,-6-8-26 15,12 13-29-15,-11-18-45 0,20 22-90 0,-20-14-156 16,8 0-111-16,9 14 216 0</inkml:trace>
  <inkml:trace contextRef="#ctx0" brushRef="#br2" timeOffset="247381.1005">2762 12201 731 0,'-4'-25'77'0,"4"25"-13"0,-3-18 0 0,3 18-7 0,0 0 12 16,0 0 1-16,0 0-6 0,0 0-9 0,0 0-12 15,0 0-14-15,0 0-12 0,0 0-3 16,-2 20-2-16,6-3 6 0,-2 3 5 16,4 5 13-16,-3-2-5 0,5 6 5 0,-4-4-12 15,2 4-3-15,0-2-10 0,0 1 8 0,-1-3-8 16,2 2 6-16,-1-3-9 0,2 0-2 0,-2-1-8 16,1-2 4-16,0-1-5 0,1-3 6 0,-8-17-6 15,17 28 4-15,-17-28-3 0,0 0 1 0,24 16 0 16,-24-16 1-16,19-7 5 0,-19 7 2 0,21-23 6 15,-9 4-5-15,-1-6 4 0,3-5-11 16,-2-5 5-16,2-3-10 0,0 0 8 16,-2 0-12-16,1 2 1 0,-3 1-19 0,3 7-4 0,-7-4-19 31,5 12-11-31,-7-8-24 0,-4 28-28 16,13-39-40-16,-13 39-59 0,20-20-73 0,-17 2-157 15,19 23 233-15,-22-5 208 0</inkml:trace>
  <inkml:trace contextRef="#ctx0" brushRef="#br2" timeOffset="247602.8532">3355 12175 887 0,'5'17'163'0,"-5"-17"-93"16,0 0 2-16,0 17 2 0,0-17 8 15,2 23-6-15,2-6-11 0,-4-17-16 16,-4 35-6-16,-2-15-15 0,3 7-4 0,-3-1-9 15,1 3 3-15,-1 0-10 0,-1-1 5 0,0-4-14 16,1-1 4-16,1-3-6 0,5-20-1 0,-2 30-14 16,2-30-17-16,5 18-34 0,-5-18-31 0,0 0-66 15,0 0-87-15,28-11-244 0,-9 6 10 0,-12-22 431 16</inkml:trace>
  <inkml:trace contextRef="#ctx0" brushRef="#br2" timeOffset="247790.3284">3547 12009 1383 0,'-24'0'244'0,"1"10"-203"0,1-4-21 15,4 0-11-15,18-6-6 0,-27 9 0 16,27-9-6-16,-17 5-9 0,17-5-17 0,0 0-26 16,0 0-32-16,0 0-53 0,0 0-22 0,0 0-29 15,17-13 13-15,-17 13 14 0,24-13 4 0,-7 12-34 16,-17 1-37-16,43 1 135 0</inkml:trace>
  <inkml:trace contextRef="#ctx0" brushRef="#br2" timeOffset="248087.2327">3688 12043 276 0,'0'0'110'0,"22"24"-25"15,-22-24-25-15,10 23-7 0,-10-23 3 0,4 24 0 16,-4-24 19-16,-2 29-3 0,2-29 18 0,-2 39-7 16,-3-20-17-16,7 10 17 0,-6-7-19 0,5 6-3 15,-6-5-10-15,4 4-16 0,-3-4 0 0,4 3 8 16,-5-7-3-16,5 3-7 0,0-22-13 0,0 32-1 15,0-32-5-15,4 19 1 0,-4-19-10 0,0 0-2 16,0 0-3-16,0 0 1 0,0 0 3 16,0 0 1-16,17-6 8 0,-17 6-2 0,8-24 4 15,-3 6-6-15,1-5 0 0,0-3-7 0,0-2 5 16,2 1-3-16,-3 0 10 0,2 3 0 16,-2-2 8-16,0 2-4 0,-2 0 2 0,0 1-10 15,-1-1 0-15,1 1-8 0,0 0 3 0,1 2 9 16,-4 21-28-16,13-24 27 0,-13 24-30 15,0 0 13-15,23-12-6 0,-23 12-8 0,21 4-18 16,-21-4-21-16,29 9-30 0,-29-9-66 0,37 9-65 16,-37-9-85-16,33-4-203 0,-3 18 105 0,-13-22 401 15</inkml:trace>
  <inkml:trace contextRef="#ctx0" brushRef="#br2" timeOffset="248399.7311">4323 11805 1125 0,'0'0'93'0,"0"0"-28"0,0 0 4 15,0 0 4-15,0 0 4 0,0 0-7 0,18 21-15 16,-18-2-23-16,4 7-8 0,-5 6-14 0,1 5 1 16,-4 7-12-16,-1 2-7 0,-2 2 23 15,-2 3-25-15,0 0 23 0,-2 1-12 16,1 0-23-16,-2-6-6 0,6 1-32 0,-6-11-7 16,10 4-27-16,-10-17-22 0,20 12-102 0,-8-35-46 15,-2 19-193-15,16-2 70 0,-14-17 387 0</inkml:trace>
  <inkml:trace contextRef="#ctx0" brushRef="#br2" timeOffset="248899.7433">4150 12143 1495 0,'0'0'92'0,"-20"8"-31"15,20-8-24-15,0 0-17 0,0 0-11 0,0 0-3 16,0 0 2-16,18-3 5 0,-18 3 5 0,29-1 1 15,-9-3-2-15,4-1-5 0,0-2-5 0,4-1-3 16,0-2-1-16,3-1-4 0,-1 0 3 16,0-1-3-16,0 5-15 0,-1 1 30 0,-1 2-30 15,-3 2 31-15,0 2-15 0,-5 0-15 0,-1 2 32 16,-19-2-32-16,26 10 32 0,-26-10-15 0,0 0-3 16,21 25 4-16,-21-25-3 0,1 23 3 0,-1-23-3 15,-8 31 3-15,0-15-3 0,0 3 2 0,-3 0-3 16,0 0 4-16,-1 1-5 15,0-1 5-15,1-1 1 0,0 3 4 0,1-3 0 16,3 0 3-16,7-18-6 0,-10 30 1 0,10-30-3 16,0 23-1-16,0-23-2 0,0 0 2 0,15 20-3 15,-15-20 2-15,23 0-1 0,-23 0 0 0,34-16 3 16,-15 1-4-16,3-4 5 0,0-3-5 0,1-3 4 16,1-2-5-16,1 1 6 0,-3 0-6 0,-3 2 5 15,-3 3-4-15,-4 3 4 0,-12 18 0 16,17-29 3-16,-17 29 1 0,6-19 1 0,-6 19-2 15,0 0-1-15,0 0-5 0,0 0 1 0,0 0-7 16,-22-9-1-16,22 9-2 0,-16 19-4 0,16-19 5 16,-18 36 1-16,10-11 7 0,-1 4-4 15,3 0 8-15,1 0-13 0,2-3-3 0,5-1-15 16,0-5-9-16,9-1-21 0,-11-19-9 0,27 26-24 16,-27-26-22-16,45 11-54 0,-45-11-90 15,45-25-248-15,-7 20 31 0,-13-19 397 0</inkml:trace>
  <inkml:trace contextRef="#ctx0" brushRef="#br2" timeOffset="249306.0097">5240 12135 1129 0,'-28'8'155'0,"9"-14"-105"0,19 6-6 16,-26-11 1-16,26 11-9 0,-24-9-4 0,24 9-4 15,-26-5-1-15,26 5 2 0,-25 0 1 0,25 0 1 16,-21 8-4-16,21-8 2 0,-23 18-3 0,23-18 3 16,-23 29-4-16,13-10 1 0,-1 0-5 15,1 4 3-15,2-1-7 0,2 1 4 0,-2-2-9 16,5 0 2-16,-1-4-7 0,4-17 0 0,3 27-3 16,-3-27 0-16,0 0-2 0,23 20 0 0,-23-20 0 15,30-2 0-15,-9-7 2 0,1-3-2 16,3-6 2-16,3-3-5 0,-1-2 4 0,0-1-5 15,-2-2 3-15,-2 1-3 0,-4 1 3 0,-2 4-3 16,-4 2 5-16,-3 1-3 0,-10 17 2 16,14-26-2-16,-14 26 2 0,0 0 0 0,0 0-1 15,0 0 2-15,0 0 0 0,0 0-3 0,0 0 0 16,0 0 0-16,-17 30-4 0,9-9 5 0,-1 3-5 16,0 3 3-16,1-2-6 0,0-2 1 0,3-1-8 15,0-4-1-15,5-18-10 0,1 24-5 0,-1-24-11 16,0 0-9-16,26 10-16 0,-26-10-26 15,31-17-51-15,-23-13-111 0,14 4-290 0,2 2 40 16,-10-14 343-16</inkml:trace>
  <inkml:trace contextRef="#ctx0" brushRef="#br2" timeOffset="249493.5409">5557 11720 1527 0,'0'0'148'0,"0"0"-43"15,-18-4-26-15,18 4-31 0,-18 9-18 16,18-9-16-16,-21 30-4 0,8-5-2 0,2 7 6 15,-2 5-4-15,0 6 5 0,1 5-15 0,3 3-1 16,-2 0 9-16,1 2-16 0,1-5 18 0,3-1-9 16,3-3-10-16,0-7-4 0,6-3-20 0,-3-7-15 15,7 2-25-15,-7-29-27 0,17 40-51 0,-17-40-100 16,17 7-303-16,-17-7 15 0,0 0 293 16</inkml:trace>
  <inkml:trace contextRef="#ctx0" brushRef="#br2" timeOffset="250603.0103">1797 13302 1113 0,'-18'-6'179'0,"18"6"-57"0,0 0-58 16,0 0-17-16,0 0-28 0,0 0 24 16,0 0 3-16,25 6 4 0,-25-6-4 15,38-1-18-15,-12-1-9 0,5 1-9 0,6 0-5 16,1-3-1-16,-1 0-1 0,0-1-3 0,-1 0-2 15,1 1 1-15,-2 2 0 0,-1 1-1 0,-4 2-7 16,-3-1-7-16,0 6-15 0,-6-2-12 0,4 8-14 16,-25-12-46-16,38 27-77 0,-38-27-163 0,13 20-194 15,2 3 65-15,-15-23 472 0</inkml:trace>
  <inkml:trace contextRef="#ctx0" brushRef="#br2" timeOffset="257302.107">2729 13336 914 0,'0'0'140'0,"0"0"-96"0,0 0-19 15,0 0-19-15,0 0 12 0,0 0 20 0,0 0-7 16,0 0 24-16,23 20-30 16,-23-20-1-16,23 18-8 0,-23-18-8 0,28 17 7 0,-28-17 4 0,28 12 5 0,-28-12-2 15,29 5-5-15,-29-5 0 0,34-2 4 0,-14-4 5 16,0-1-3-16,-2-6-5 0,3-1-10 0,-1-4-2 15,-2 0 14-15,0-3-35 0,-1 3 32 16,0 0-33-16,-1-2 13 0,-1 1 6 0,-3 1-6 16,-3 1 4-16,-1 0-6 0,-8 17 4 0,9-30-4 15,-9 30 5-15,0-25-2 0,0 25 4 0,-8-25-2 16,8 25 2-16,-15-23-2 0,15 23 1 0,-23-20-2 16,23 20 2-16,-31-14-2 0,12 11 2 0,1 2-1 15,-1 3-1-15,-2 4 2 16,0 6-2-16,-1 4 6 0,-1 4 3 0,0 8 11 15,-2 3 0-15,3 5 11 0,-4 1-7 0,4 4-11 16,-3 3 23-16,5 2-28 0,1-4 20 0,4 2-9 16,4-9-15-16,4-6 4 0,5-5-8 0,3-6 2 15,-1-18-3-15,14 21 1 0,4-16 0 0,2-3 0 16,8-4-1-16,4-4-2 0,4-3-6 0,4-4-12 16,8 3-24-16,-4-9-28 0,10 8-15 15,-10-13-27-15,14 13-29 0,-17-15-34 0,11 14-47 16,-13-3-115-16,-8-12-70 0,16 21 314 0</inkml:trace>
  <inkml:trace contextRef="#ctx0" brushRef="#br2" timeOffset="257708.3915">3427 13163 1221 0,'-17'-1'51'0,"17"1"-34"0,0 0-13 15,0 0-4-15,0 0 0 0,0 0 1 0,-12 21 1 16,12-21 8-16,-6 18 6 0,6-18 14 0,-9 27 5 16,7-9 9-16,2-18-3 0,-9 35 2 15,2-17 12-15,4 7-37 0,-4-4 26 0,3 5-37 16,-2-4 8-16,3 2 4 0,-1-2-8 16,2-2 3-16,2-20-7 0,-2 28 0 0,2-28-6 15,0 0 0-15,0 0-1 0,17 10 1 0,-17-10 1 16,21-14 2-16,-21 14 3 0,27-35 1 0,-13 9 4 15,2-7-6-15,1-5-11 0,1 1 25 0,2-3-26 16,-2 3 26-16,-2 0-10 0,0 3-11 16,-3 4 6-16,-1 5-7 0,-1 4 3 0,-3 4-1 15,-8 17 1-15,9-19-1 0,-9 19 2 0,0 0-2 16,0 0 2-16,0 0 0 0,2 19-3 0,-1-1 4 16,-1 9-6-16,0 4 7 0,-1 6-8 0,-1 1 8 15,1 2 7-15,0 1-25 0,1-2 25 16,1-3-27-16,3-3 7 0,3-9-4 0,5-3-17 15,-12-21-15-15,37 23-31 0,-20-27-26 16,18 11-56-16,-14-25-65 0,16 3-305 0,2 1 52 16,-11-17 339-16</inkml:trace>
  <inkml:trace contextRef="#ctx0" brushRef="#br2" timeOffset="257942.7594">4135 12658 1279 0,'-32'26'233'0,"19"-1"-193"0,-4 1 13 16,3 5-40-16,1 1 5 0,3 3 8 15,-1 2-16-15,3 5 6 0,-1 4-11 0,2 3 9 16,1-1-10-16,1 1 6 0,1-4-13 0,3 0 7 16,2-2-10-16,2-5-12 0,3-1 12 15,-1-7-44-15,7 1-3 0,-7-13-51 0,16 8-6 16,-21-26-4-16,36 31-37 0,-36-31-20 0,36 6-186 15,-9 4-63-15,-27-10 259 0</inkml:trace>
  <inkml:trace contextRef="#ctx0" brushRef="#br2" timeOffset="258739.6965">4457 13165 1007 0,'-22'-19'89'0,"22"19"-17"0,-13-29 0 16,13 29-8-16,-15-27-6 0,15 27-16 15,-19-20-3-15,19 20-3 0,-25-11 0 0,25 11-1 16,-27 0-7-16,27 0-4 0,-30 13-4 0,30-13 0 16,-33 25-1-16,16-5 4 0,-2 2-5 0,2 4 3 15,-4 3-8-15,3 4 5 0,0 0-8 16,2 2-11-16,1-2 25 0,4 1-26 0,1-6 25 15,6-2-13-15,0-6-6 0,4-20 1 0,4 28-5 16,-4-28 2-16,17 17-2 0,-17-17 1 16,24 6 0-16,-24-6 0 0,33-6 2 0,-11-4-1 15,0-3 2-15,2-3-4 0,0-2 2 0,1-3-4 16,-2 0 5-16,0-4-6 0,-4 4-11 0,-2-1 26 16,-2 3-28-16,-3 0 28 0,-2 3-12 0,-3-1-3 15,-7 17 6-15,10-28-3 0,-10 28 2 0,2-18-1 16,-2 18 1-16,0 0 1 0,0 0 0 15,0 0-1-15,-19-14 0 0,19 14-2 16,0 0 0-16,0 0-1 0,-10 18-1 0,10-18 2 16,-5 28-4-16,3-8 6 0,-1-1-6 0,2 3-11 15,0 1 28-15,1 0-32 0,0-2 26 0,1 1-14 16,3-2-9-16,-4-20-2 0,12 27-8 0,-12-27-2 16,22 17-1-16,-22-17 1 0,31 6-4 0,-31-6-3 15,38-6-4-15,-20-5-3 0,5 2 2 16,-3-9-3-16,5 0 5 0,-2-8 16 0,5 2-11 15,-3-5 16-15,2 5-28 0,-6-3 15 0,3 7-11 16,-6-2 11-16,0 5-2 0,-18 17-13 0,22-23 8 16,-22 23 3-16,0 0 22 0,0 0 19 0,0 0 14 15,0 0 10-15,0 0-1 0,0 0 4 0,-13 25-5 16,13-25 7-16,-14 31-2 0,9-15 4 16,-3 1-9-16,2 3 1 0,-3 0 13 15,3 4-35-15,-1-2 33 0,3 4-33 0,-1-6 9 16,5 2 2-16,-1-4-11 0,2-1 1 0,-1-17-11 15,5 27 0-15,-5-27-3 0,0 0 1 0,18 18 3 16,-18-18 4-16,0 0 2 0,0 0 9 0,20-17 12 16,-20 17 4-16,11-27 8 0,-4 10-7 0,-4-3-1 15,1 0-6-15,-1-3 4 0,3 3-5 16,-5-2-14-16,2 4 28 0,-5 0-32 0,2 18 27 16,-5-27-16-16,5 27-8 0,-6-24 0 0,6 24-6 15,-4-24 1-15,4 24-4 0,0-23 2 16,0 23-3-16,3-22 2 0,-3 22-2 0,10-18 0 15,-10 18-5-15,22-15-4 0,-22 15-7 0,36-12-16 16,-16 5-19-16,9 6-27 0,-8-9-26 0,15 14-31 16,-13-16-36-16,19 17-43 0,-16-14-82 15,3 1-126-15,18 15 130 0,-23-20 294 0</inkml:trace>
  <inkml:trace contextRef="#ctx0" brushRef="#br2" timeOffset="259302.2081">5705 13015 713 0,'0'0'209'0,"-34"4"-81"0,34-4-16 16,-35 2-16-16,35-2-10 0,-36 5-17 0,19 0-12 16,-6-9-6-16,5 7-6 0,-5-8-5 0,3 6-6 15,-2-4-6-15,1 4-7 0,0-1 0 0,1 3 1 16,-2 0 3-16,4 4 3 0,-1 0-3 15,19-7 0-15,-32 28-7 0,19-10 3 0,-1 3-6 16,4 3 0-16,0 3-5 0,2 3 0 0,3 0-7 16,3 0 4-16,3-1-9 0,2 0-8 0,1-3 21 15,5-3-23-15,1-4 25 0,-10-19-11 16,25 24-3-16,-8-17 3 0,1-4-3 0,2-3 0 16,-1-4 2-16,3-4 2 0,-1-4 3 0,3-5-3 15,-1-6-10-15,3-4 21 0,-3-3-25 16,1 0 25-16,-3 0-11 0,-3 0-6 0,-2 4 7 15,-5 0-7-15,-4 5 6 0,-2 1-3 0,-5 20 3 16,1-30-3-16,-1 30 3 0,-3-22-3 0,3 22 0 16,-9-17 0-16,9 17 1 0,0 0 0 0,-18-18-1 15,18 18-1-15,0 0-1 0,0 0-1 0,-17 14-1 16,17-14 2-16,-9 33-1 0,6-7 4 0,-1 7-5 16,1 4 6-16,1 8-6 0,0 6-7 15,-1 5 20-15,2 7-18 0,0 3 18 16,0 3-2-16,1 2-12 0,-3 0 11 0,2 3-13 15,0-3 14-15,-2-3 1 0,-1-3-16 0,-2-8 18 16,-2-4-18-16,-1-7 5 0,-2-6 9 0,-2-6-7 16,0-4 7-16,0-7-5 0,-3-1 5 0,16-22-7 15,-31 26 1-15,14-19 0 0,17-7-2 16,-32-1 2-16,15-7-2 0,-2-5-5 0,1-5-9 16,1-4-4-16,2-7-14 0,3 0 1 0,0-8-20 15,8 3-12-15,-5-13-23 0,15 10-59 0,-15-23-59 16,23 17-62-16,-11-6-243 0,1-12 61 0,17 19 381 15</inkml:trace>
  <inkml:trace contextRef="#ctx0" brushRef="#br2" timeOffset="259755.3268">5707 13286 1618 0,'0'0'67'0,"-18"7"-37"0,18-7-11 16,0 0-9-16,0 0-3 0,18 4 7 16,-18-4 5-16,28-1 2 0,-10-4 2 0,3 0-5 15,2-3-5-15,1-2-6 0,2-3-1 0,-1-2-3 16,1-1 4-16,1 1-3 0,-3-2 2 15,0 0-4-15,-1-2 2 0,-3-1-5 0,-2 2 4 16,-1 0 2-16,-5 0 7 0,-12 18 0 0,19-32 6 16,-19 32-4-16,4-29 2 0,-4 29-3 0,-9-21-3 15,9 21-4-15,-21-10-3 0,21 10-4 0,-27-5 4 16,27 5-2-16,-34 7 0 0,16 2 0 0,0 2-3 16,0 1 3-16,-1 3-2 0,3 2 3 0,1 2-2 15,1-1 3-15,3 1-3 16,3 0 1-16,3-1-1 0,0 1 2 0,5-2-3 15,0-17 3-15,4 29-5 0,-4-29 3 0,14 21-2 16,-14-21 1-16,23 21-1 0,-23-21-5 0,31 18-12 16,-31-18-6-16,38 17-20 0,-20-12-8 0,7 6-14 15,-6-13-40-15,13 17-26 0,-32-15-85 0,54 6-130 16,-22-2-156-16,-11-14 36 0,18 18 450 0</inkml:trace>
  <inkml:trace contextRef="#ctx0" brushRef="#br2" timeOffset="260239.7505">6671 13075 1159 0,'0'0'120'16,"-21"-17"-41"-16,21 17-10 0,0 0-9 0,-21-17-8 15,21 17-1-15,-17-21-3 0,17 21-5 0,-17-25-9 16,17 25-3-16,-20-25-6 0,20 25-2 0,-24-18-4 15,24 18 0-15,-30-15-4 0,11 7 0 16,19 8-1-16,-34-9-2 0,16 7-1 0,-1 5 3 0,2 3 2 16,-3 4 1-16,3 5 3 0,0 5-3 15,0 8 3-15,1 3-8 0,3 5 1 16,1 3-8-16,2 1 1 0,4 0-7 0,1-2 5 16,5-1-7-16,2-2-7 0,3-4 18 0,3-3-20 15,1-3 23-15,5-3-9 0,2-4-1 0,2-4 1 16,2-6-2-16,4-5 1 0,1-5 1 0,2-5-1 15,2-9 1-15,0-7-2 0,4-9 0 0,1-7 0 16,0-9 0-16,-1-4 0 0,1-4 0 16,0-2 0-16,-3 0 0 0,-1 0 0 0,-6 3 0 15,-3 2 0-15,-5 6 0 0,-3 2 0 0,-6 3 0 16,-2 2 0-16,-5 0 0 0,-2 4 0 0,-3 3 0 16,-1 4 0-16,0 7 0 0,6 22 0 0,-12-19 0 15,12 19 0-15,0 0 0 0,0 0 0 16,-11 34 0-16,7-4 0 0,0 16 0 15,0 10 0-15,-3 5 0 0,1 6 0 0,0-2 0 16,-1 3 0-16,2-1 0 0,0-2 0 0,2-2 0 16,1-12-8-16,6-3-50 0,-2-13-27 0,13 4-31 15,-15-39-104-15,32 48-174 0,-32-48-176 0,31 23 30 16,-5-6 485-16</inkml:trace>
  <inkml:trace contextRef="#ctx0" brushRef="#br2" timeOffset="260435.8885">7295 13337 1980 0,'-6'18'67'0,"6"-18"-67"0,-17 22 0 16,17-22 0-16,0 0 0 0,0 0 0 0,0 0 0 16,0 0 0-16,0 0-64 0,0 0-90 0,-5-21-207 15,5 21-291-15,19-28 58 0,-16 3 373 0</inkml:trace>
  <inkml:trace contextRef="#ctx0" brushRef="#br2" timeOffset="281847.3476">16117 9189 424 0,'0'0'98'15,"0"0"-31"-15,0 0-16 0,10-18-9 16,-10 18-12-16,0 0-2 0,0 0 6 0,0 0 18 16,0 0 14-16,0 0 9 0,0 0-9 0,0 0-17 15,0 0-14-15,0 0-3 0,0 0 7 0,0 0 13 16,0 0 10-16,0 0 0 0,0 0-5 0,0 0-11 15,0 0-13-15,0 0-15 0,0 0-4 0,-18 6 2 16,18-6 0-16,0 0 5 0,0 0-5 0,0 0-8 16,-16-17-3-16,16 17-2 15,0 0-3-15,-19-15 2 0,19 15-2 0,0 0 1 16,-21-15-1-16,21 15 1 0,-20-10-1 0,20 10 1 16,-24-10-1-16,24 10 2 0,-28-11-2 0,28 11 1 15,-33-12-1-15,33 12 1 0,-32-16-2 0,15 8 3 16,17 8-3-16,-31-19 4 0,14 8-3 0,17 11 1 15,-32-24-3-15,32 24 3 0,-28-29-2 0,16 12 4 16,12 17-5-16,-19-32-13 0,19 32 34 16,-16-31-33-16,16 31 35 0,-16-32-17 0,16 32-4 15,-13-30 4-15,13 30-5 0,-11-29 4 0,11 29-4 16,-7-30 3-16,7 30-3 0,-3-29 2 16,3 29-3-16,-1-29 4 0,1 29-4 0,2-30 4 15,2 13-5-15,1-2 6 0,-2-1-5 0,3-2 4 16,0 0-4-16,2-1 4 0,0 3-4 15,1 2 4-15,-2 0-4 0,2 1 4 0,-9 17-5 16,15-29 5-16,-15 29-4 0,15-23 3 0,-15 23-3 16,0 0 1-16,0 0-3 0,17-14 1 0,-17 14 1 15,0 0-1-15,0 0 2 0,0 0 1 0,0 0 1 16,0 0-1-16,0 0 2 0,10 20-3 0,-10-20 2 16,0 0-2-16,0 0 1 0,14 19-1 0,-14-19 1 15,0 0 0-15,17 16 1 0,-17-16-1 16,0 0 1-16,26 19-2 0,-26-19 2 15,18 12-2-15,-18-12 3 0,17 12-3 0,-17-12 2 16,17 14-2-16,-17-14 2 0,0 0-1 0,18 18 1 16,-18-18-2-16,0 0 1 0,6 26-3 0,-6-26 1 15,-1 28-2-15,1-28 2 0,-11 32-2 0,11-32 5 16,-17 31-4-16,17-31 6 0,-22 28-5 0,22-28 4 16,-24 24-3-16,24-24 2 0,-26 22-3 15,26-22 3-15,-27 20-2 0,27-20 2 0,-27 20-2 16,27-20 2-16,-27 20-2 0,27-20 2 0,-24 22-2 15,24-22 2-15,-26 21-3 0,26-21 4 0,-25 21-4 16,25-21 4-16,-22 22 14 0,22-22-16 16,-19 22 16-16,19-22-36 0,-15 20 20 0,15-20-19 15,-15 21 18-15,15-21 4 0,-12 21-5 16,12-21 3-16,-12 20-2 0,12-20 1 0,-11 21-1 16,11-21 3-16,-14 20-3 0,14-20 3 0,-11 21-4 15,11-21 3-15,-8 19 0 0,8-19 4 0,-6 17-2 16,6-17 3-16,-4 17-4 0,4-17 1 0,0 0-3 15,-1 24 1-15,1-24-1 0,4 20 2 0,-4-20-2 16,8 19 2-16,-8-19-1 0,15 22 0 0,-15-22-1 16,17 18 2-16,-17-18-2 0,0 0 1 15,23 18-1-15,-23-18 2 0,0 0-3 16,24 8 1-16,-24-8-1 0,0 0 0 0,25 2 0 16,-25-2 1-16,17-5 1 0,-17 5-1 0,20-15 2 15,-20 15-3-15,23-23 3 0,-23 23-4 0,28-29 2 16,-11 14-3-16,3 1-1 0,-1 3-8 0,3 4-1 15,-2 0-8-15,0 4-10 0,-4-3-3 0,4 6-3 16,-20 0-10-16,31-6-16 0,-31 6-33 16,28-8-52-16,-28 8-43 0,23-38-237 0,-4 28 41 15,-17-22 257-15</inkml:trace>
  <inkml:trace contextRef="#ctx0" brushRef="#br2" timeOffset="283050.4965">15929 9111 522 0,'0'0'90'0,"0"0"-47"0,-17 5-19 0,17-5-1 16,0 0 10-16,0 0 10 0,0 0 16 0,3-18-5 16,-3 18-10-16,0 0-13 0,5-18-13 0,-5 18-9 15,0 0-4-15,0 0-2 0,0 0 0 16,0 0 1-16,0 0 3 0,0 0 1 0,0 0 3 16,0 0-2-16,0 0-1 0,17-12-1 0,-17 12-3 15,0 0-2-15,21-10-2 0,-21 10-3 0,26-20-21 16,-13 1-36-16,6 6-82 0,-2 0-210 15,-6-16-27-15,15 18 276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1T22:11:28.610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1T22:11:30.086"/>
    </inkml:context>
  </inkml:definitions>
  <inkml:trace contextRef="#ctx0" brushRef="#br0">19237 8336 0,'0'0'0,"0"0"0,0 0 16,0 0-16</inkml:trace>
  <inkml:trace contextRef="#ctx1" brushRef="#br0">10919 4588 860 0,'0'0'73'0,"0"0"-14"15,-17-15-11-15,17 15-2 0,0 0-1 0,0 0-6 16,0 0-5-16,0 0-10 0,0 0-10 0,0 0-5 16,0 0-6-16,-6 23-3 0,6-23-1 0,6 37 4 15,0-9-6-15,2 6 9 16,1 3-9-16,0 3 9 0,-2 0-7 0,1-2 12 16,-4-6-2-16,2 2 16 0,-1-7-1 0,3-2 9 15,-4-7-6-15,6-1 2 0,-10-17 2 0,23 12 11 16,-23-12 14-16,40-12-1 0,-13-10 6 0,12 1-12 15,4-19-2-15,11-7-11 0,4-18 4 0,8-11-20 16,6-13-8-16,4-12 6 0,4-11-16 16,0-8 4-16,4-3 5 0,4-4-11 0,-1 2-7 15,1 3 7-15,-1 0-9 0,-3 1-13 0,0 3 14 16,-7-3-22-16,4 9-37 0,-8-4-16 0,9 19-53 16,-18-9-66-16,20 29-50 0,-22-10-109 0,3 4-102 15,10 29 199-15,-28-15 264 0</inkml:trace>
  <inkml:trace contextRef="#ctx1" brushRef="#br0" timeOffset="2112.9232">10854 7152 435 0,'-27'0'143'0,"27"0"-89"0,0 0-9 0,-20-17 8 15,20 17 5-15,0 0 16 0,0 0 1 0,0 0 11 16,0 0-12-16,-18-20-5 0,18 20-9 0,0 0-5 16,0 0-11-16,0 0-6 0,0 0-5 0,0 0-3 15,0 0 2-15,0 0-8 0,0 0-3 0,0 0-2 16,5 24 5-16,-4-1 5 0,7 14 9 16,-8 8-16-16,2 11 3 0,-2 2-22 15,0 7 14-15,-2-1-12 0,2-3 18 0,-5-11 11 16,5-8-29-16,-2-18 21 0,2-24-33 0,0 0-2 15,33-11 41-15,-3-30-16 0,15-18 31 0,14-38 3 16,19-23-26-16,18-29 1 0,24-22-11 0,19-19-4 16,15-17 0-16,17-7-4 0,8-1-12 0,7 4-9 15,1 8-5-15,-5 9-8 0,-11 7-17 16,-6 21-58-16,-22 1-65 0,2 41-134 0,-23 2-282 16,-21 14 41-16,-10 25 367 0</inkml:trace>
  <inkml:trace contextRef="#ctx1" brushRef="#br0" timeOffset="3253.6254">11240 8455 1245 0,'0'0'75'0,"0"0"-43"0,-19-20-28 16,19 20-2-16,0 0 3 0,0 0-1 0,0 0 6 15,0 0 10-15,0 0 3 0,0 0 2 0,0 0-4 16,0 0-10-16,0 0-6 0,0 0 2 0,0 0 4 16,-4 21 10-16,7-2 1 0,4 10 6 0,-3 9-14 15,3 8 6-15,-3 3-8 0,0 6 15 0,-4-7-4 16,2 0 14-16,-5-8-14 15,4-5 6-15,-1-14-12 0,0-21 2 0,8 17 0 16,-8-17 9-16,33-23 20 0,1-7 1 0,13-27 13 16,19-19-18-16,16-26-39 0,22-21-5 0,19-24 0 15,21-16 0-15,19-18 0 0,11-10 0 0,11-6 0 16,4-1 0-16,6 4 0 0,1 5 0 0,-6 9 0 16,-10 6 0-16,-7 19-47 0,-17 6-42 0,-5 32-95 15,-36 1-305-15,-6 18-129 0,-21 17 30 16,-29 6 557-16</inkml:trace>
  <inkml:trace contextRef="#ctx1" brushRef="#br0" timeOffset="52451.7845">5598 6977 967 0,'0'0'70'0,"0"0"-28"0,0 0-32 0,0 0-9 15,0 0-1-15,-3-17 0 0,3 17-1 0,0 0-1 16,0 0 0-16,0 0 1 0,0 0 2 15,0 0-1-15,24-13 0 0,-24 13-1 0,27-14 1 16,-27 14-1-16,32-14 2 0,-15 8-2 0,2 0 1 16,1-2-1-16,-2 4 2 0,0-1-1 0,-1 1 1 15,0 2-1-15,-17 2 1 0,29-3 0 0,-29 3 2 16,26 0 1-16,-26 0 2 0,26 3 2 16,-26-3-2-16,25 3 1 0,-25-3 0 15,29 4 2-15,-29-4 2 0,36 1 1 0,-18-2-1 16,4 1 1-16,1-2 1 0,1 0 0 0,3 0-2 15,1 0-2-15,1-3-4 0,1 1-2 0,1 0 0 16,-1 1-2-16,2-1 0 0,1 2 0 0,0 1-1 16,-1-2 1-1,1 2 2-15,1 1-1 0,-2-1 0 0,2 1 2 16,0-1-1-16,1 1 2 0,1 0 0 16,2 0 0-16,1-2 1 0,4 2-1 15,-1-2 0-15,2 2 3 0,0-4 5 0,1 3 2 16,0-4 1-16,2 2-3 0,-2-1-5 0,3 0-4 15,-4 1 0-15,-1-1-3 0,2 2 2 0,-2-1-2 16,0 2 0-16,-3 1 1 0,0 0-1 0,-2 1 1 16,2 0-1-16,-1 3 1 0,-1-2 0 0,1 2 2 0,0-1 3 15,3-1 1-15,-3 0 0 16,2 1 1-16,-1-1-4 0,1 1-1 0,2-1-1 16,0 0-1-16,0 2 1 0,0-1 1 0,-1 0 0 15,2 0 2-15,-2 0-2 0,1 1 0 0,0-1-2 16,-1 2 0-16,0-1 0 0,-2 0-1 0,0-1-1 15,0 1 0-15,0-3 0 0,2 0 0 0,0-2 2 16,1-1 0-16,2-1 1 0,1 0-2 0,-1-2 1 16,1 1-1-16,0-1 0 0,2 0-2 15,-2 1 3-15,2 0-2 0,-5 0 1 0,0 2 0 16,-2-1 0-16,-1 2 0 0,-1 0 2 0,-1 0-2 16,-2 1 2-16,1 0-1 0,-2-1 0 0,0 2 1 15,-3-1-1-15,0 2 2 0,-1-1 1 16,0 1 2-16,-1-2 1 0,2 0 1 0,-4-2 2 15,2 2-1-15,-3-2 0 0,1 0-2 0,0-1-2 16,-1 2-1-16,1-1 1 0,0-1 2 16,-2 1 3-16,3-1 0 0,-2 0-2 0,1 0-4 15,0 0-1-15,1 0-3 0,-3 2 0 0,-1-1-1 16,1-1 1-16,-2 1-1 0,1 1 0 0,-3-1 0 16,-3 1 1-16,-1 0-1 0,-1 1 0 0,-17 0 0 15,26 0 0-15,-26 0 0 0,17 0-1 0,-17 0 1 16,0 0-1-16,0 0 2 15,0 0 1-15,0 0 0 0,0 0 1 0,0 0-6 0,0 0-6 16,0 0-16-16,0 0-20 0,0 0-15 0,0 0-16 16,0 0-10-16,0 0-11 0,-20 7-17 0,20-7-19 15,0 0-35-15,-2 17-53 0,10 1-163 0,-8-18 159 16,10 17 225-16</inkml:trace>
  <inkml:trace contextRef="#ctx1" brushRef="#br0" timeOffset="64554.2034">2663 12163 857 0,'-38'-10'76'0,"13"-5"-10"16,3 6-28-16,-1-2 1 0,5 5 18 0,-2-4-8 15,20 10 12-15,-30-12-24 0,30 12-8 0,-23-8-9 16,23 8-5-16,0 0-2 0,-21-8-2 0,21 8 1 16,0 0-2-16,0 0-2 0,0 0-4 0,0 0-5 15,0 0-2-15,0 0-1 0,0 0 0 0,0 0 0 16,0 0 1-16,0 0 2 0,0 0 2 0,0 0 0 16,0 0 1-16,0 0-1 0,23 6 1 15,-23-6-2-15,26 11-14 0,-9-2 17 0,3 2-14 16,2 2 19-16,6 3 3 0,1 1-2 0,5 2 6 15,2 0-5-15,3 4 6 0,2-2-4 0,5 4 5 16,3-2-6-16,3 4 5 0,3 1-10 0,3 2 2 16,1 0-8-16,3 2 6 0,1 0-10 0,1 3 9 15,3 3-9-15,1 0 9 0,0 2-8 0,4 5-4 16,0 0 28-16,2 3-27 0,1 2 28 0,3 1-13 16,3-1-11-16,0 4 12 0,3-1-13 0,3 0 15 15,6-2-11-15,4-2 15 0,3-1-7 0,5 0 14 16,2 2 12-16,4-1-27 0,4-2 25 15,5 3-30-15,2-7 3 0,-1 3 11 0,1-1-14 16,3 1 9-16,2-1-12 0,-1-2 4 0,2 0-5 16,-3-2 9-16,-2 0-10 0,2-1 9 0,-6-1 5 15,-2-1-26-15,-1-3 28 0,-6-1-27 0,-3-1 9 16,-1-2 8-16,-7-3-7 0,-4-3 8 0,-4-3-9 16,-5-1 6-16,-6-3-5 0,-2-2 4 0,-7-3-1 15,-3-5 3-15,-5 1-3 0,-3-4 2 0,-4-2-2 16,-5 1 0-16,-4-2-3 0,-2-2-14 0,-1 3-18 15,-6-8-23-15,4 9-35 0,-13-15-50 0,15 18-97 16,-20-5-266-16,2-10 17 0,7 12 323 0</inkml:trace>
  <inkml:trace contextRef="#ctx1" brushRef="#br0" timeOffset="65332.154">15049 12244 1201 0,'0'0'226'0,"0"0"-197"16,0 0-25-16,23 18-6 0,-23-18 1 16,34 17-3-16,-7-2 5 0,7 6-4 0,5 3 5 31,7 2-4-31,4 0 5 0,6 3-7 0,4 1 7 0,7 3-9 0,3 1 9 0,7 2-8 15,3 2 9-15,5 3 14 0,4 4-24 16,6 2 35-16,5 6-16 0,1-2 13 0,7 7 18 16,-1 1-13-16,7 6 11 0,-4 1-16 0,4 1 14 15,-2 1-17-15,3 4-12 0,-2 0 15 0,4 5-20 16,-1 0 17-16,2-1 4 0,-3-4-17 0,3 1 9 16,-2 1-19-16,-1-3 1 0,2 0 19 15,1 1-15-15,0-7 16 0,1-1-8 16,-2-5-18-16,-3-2 12 0,-1-3-11 0,-2-2 9 15,-8-5-9-15,-2-3 7 0,-7-1-12 0,-7-5-12 16,-6-4 18-16,-8-5-30 0,-8-2 23 0,-8-8-17 16,-8 1-11-16,-10-12-13 0,-3 3-19 0,-15-12-18 15,5 7-26-15,-26-6-36 0,23-15-72 0,-23 15-169 16,-9-43-84-16,15 25 259 0</inkml:trace>
  <inkml:trace contextRef="#ctx1" brushRef="#br0" timeOffset="68556.8477">10595 9698 1317 0,'-67'-16'60'16,"14"2"-38"-16,-1-2-14 0,1 1-9 0,2 1 2 15,0-1-4-15,4 1 4 0,-2 1 15 0,2-3-13 16,1 0 14-16,-1 0-35 0,1 0 14 0,1-1-18 16,-2-2 11-16,0 3 3 0,1-4-6 0,-1 2 3 15,1 0-4-15,1 1 6 0,-5 1 0 0,-1 3 8 16,0 3-2-16,-4 1 5 0,-2 3-3 15,-2 1 1-15,-4 1 1 0,-3 2-1 16,0 2 0-16,-4 1 1 0,0 0-1 0,-4 2 1 16,-3 0 0-16,0 0 1 0,-3 3 2 0,-1-3 0 15,-1 3 2-15,-3-1 0 0,0 0 0 0,-2 0-2 0,-1-2 0 16,-2 1-2-16,-2-2 0 0,1 0-1 16,0-1 0-16,-3 1 0 0,0 1-1 15,-1 0 0-15,-7 1 0 0,3 1 0 0,-3 0 2 16,-4 1-1-16,0 1 2 0,-2 0 0 0,-4 2-2 15,-1-1-2-15,-1 2 2 0,-3-1-4 0,1 0 6 16,-1 1-3-16,-6-1 1 0,1 0 0 0,-1-1 4 16,-2-1-1-16,1 1 5 0,-4-3 1 0,4 2 5 15,-2-5 1-15,0 2 3 0,1-3-1 0,1 3-1 16,1-3-1-16,4 1-3 0,-1-2-4 16,3 3 1-16,-1-1 13 0,0 2-21 0,1 1 17 15,2 1-37-15,-2 1 17 0,0-1-16 16,1 2 15-16,1 1 2 0,1 1-3 0,0 0 4 15,2 1-3-15,-5 1 1 0,4 1-3 0,-1 0 4 16,0 1-3-16,5 1 5 0,-2-1-4 0,3 2 4 16,2 0-5-16,2 1 6 0,0 0-4 0,2 1 5 15,4 2-5-15,-2 1 4 0,5-2-5 16,4 3 5-16,1-1-6 0,4 0 7 0,4 1-7 16,2 1 7-16,6 0-7 0,2 0 5 0,4 1-6 15,3 2 5-15,3-1-6 0,3 0 7 0,2 3-13 16,-1 0 5-16,5 0 12 0,-2 1-32 0,4 1 36 15,-1 2-30-15,1-1 12 0,4 2 10 0,2-1-7 16,4 2 9-16,2 1-8 16,3 2 8-16,2-1-7 0,3 0 8 0,6-1-10 15,0-1 10-15,5 0-11 0,2 1 10 0,3 0-10 16,4 0 8-16,2 5 10 0,5 0-28 0,1 0 28 16,3 1-29-16,3-3 10 0,1-2 8 0,5 1-7 15,1 0 8-15,2 1-9 0,2-1 8 0,3-2-7 16,3-2 8-16,2-1-8 0,2-3 8 0,4-1-8 15,3-3 7-15,1 1-6 0,5-3 6 16,1 1 17-16,4-2-15 0,2 0 15 0,5 0-31 16,3-1 12-16,3-1-13 0,3-1 13 0,3-1 4 15,1-1-5-15,0 0 5 0,2-1-4 0,-1 1 4 16,6-2 0-16,0 1 4 0,-1-2-2 16,5 2 5-16,-5-2-5 0,3 2 5 0,-2-3-2 15,1 3 2-15,1-1 0 0,2-1 1 0,0 1-3 16,2-2 1-16,1-1-6 0,3 0 3 15,1-2-1-15,4-1 1 0,4 0-3 0,2-3 1 16,2-1-3-16,5 0 1 0,1-3 0 0,4 1 2 16,3-2-2-16,5-1-1 0,-1 0 0 0,3 1-1 15,-5 0-1-15,3 0 2 0,2 2-1 0,-2-1 3 16,2 2-1-16,1-1 1 0,-2 2-1 0,0 3 2 16,2-1-3-16,0 2 3 0,-3 1-3 15,4 0 2-15,-6 1-3 0,0 2 5 16,0-1-3-16,1 1 3 0,0 1-3 0,0-2 0 15,5 0-3-15,-9-1 8 0,6-2-4 0,1 0 3 16,2-2-3-16,2-1-4 0,3-2 4 0,-1-1 1 16,0 0-1-16,3-2 0 0,0 2 14 0,0-2-19 15,5-1 21-15,-3 1-18 0,2-2-1 0,0 1 2 16,0 0-3-16,-1 0-3 0,-1 0 1 16,1-1 0-16,-1 1 1 0,1 0 3 0,0-2-3 15,-1 2 0-15,-3-1-19 0,4 0 19 0,-3-2-14 16,0 2 18-16,7-1-2 0,-1-2-2 0,2 1 1 15,4-2-1-15,0-1 0 0,2 1-1 0,0-1 1 16,0 1-1-16,-3-1 3 0,0 1-3 16,1 0 2-16,0-1-1 0,-4 3 0 0,-1-2 0 15,1-1 0-15,-5 1 0 0,1-1 1 16,-2 0-1-16,-2 0 2 0,-2 0 0 0,1-3 2 16,-1 2-1-16,-2-4 3 0,1 1-3 0,-3 0 7 15,-2-3-3-15,-1 3 4 0,-2-1-2 0,-5 1 0 16,0 2 5-16,-2-1 7 0,-1 3 0 0,-4-1 1 15,1 2-8-15,-1 0-5 0,-1 1-4 0,2 0 1 16,-2 0-1-16,1-1 0 0,3 2-1 16,1-1 0-16,3-1-1 0,0 1 1 0,0 0-4 15,1-1 1-15,0 0-2 0,1-1 2 0,1-1 1 16,0 1 1-16,-3-1-1 0,2 0 1 16,-2 1-3-16,0-3 3 0,3 0-1 0,-5-1 1 15,-3 2-1-15,-2-3 2 0,1 1-2 0,-5 1 2 16,1 0-2-16,-2 1 3 0,-3 0 1 0,-1 2 5 15,-2 0-1-15,-2 2 1 0,3 0-5 16,-4 2-3-16,0 0-1 0,3 2-1 0,0 2 4 16,0-1-1-16,3 0 1 0,2 3-2 0,1-1-3 15,3 1-1-15,-2 1-1 0,2-2-2 0,1 0 0 16,-2 0 0-16,2 0 0 0,-1-1 1 0,-2-1 1 16,3 1 2-16,-1-2 0 0,-1 0 1 0,1-2 0 15,-3 1 1-15,-1 0 0 0,-1 0 1 16,-1 0 0-16,-2 1 1 0,-1-2 1 15,1 1 3-15,-1 0 0 0,1 0 1 0,-3 1 0 16,0 1-4-16,0-1 1 0,1 1-4 0,1 0 2 16,1 1-1-16,0 0-1 0,2-1 1 0,0 0 0 15,4 1 0-15,0-2 0 0,-2 0 1 0,4-2 0 16,-3 1 0-16,0 0 0 0,2 0-1 0,-1 1 1 16,-1-1 0-16,0 1 0 0,-1-2 0 15,1 0-1-15,-3 1 0 0,0-1-1 0,-3 1 1 16,1 1 0-16,-4 0-2 0,2-1 2 0,-3 0-2 15,-3 0 0-15,1-2 1 0,-3 0-1 0,-1 0 1 16,1-2-2-16,-3-1 2 0,4 0-3 16,-2-1 3-16,-2 0-2 0,3-3 2 0,-3 0-1 15,3 1 3-15,1-2-3 0,2 0 2 0,1 1-3 16,3 2 2-16,-2-1-2 0,5 2 3 16,-3 0-3-16,4 0 2 0,1 1-1 0,0 2 1 15,2 0-1-15,0 1-3 0,-2-1-2 0,0 2 1 16,-2-3-2-16,-4 1 4 0,-1-1 0 0,-3-1 1 15,-5 0 17-15,-1-1-33 0,-7-2 34 0,-3-1-33 16,-4-1 16-16,-4-3 3 0,-2 0-4 0,-6-2 5 16,-3-2-5-16,0 0 5 0,-1-3-3 15,-1-2 4-15,1 0-5 0,1-1 6 16,-2-1-5-16,2 1 4 0,0-2-5 0,2-3 4 16,1 0-8-16,0-1 8 0,-1 0-7 0,-3 2 7 15,-2-1-6-15,1 0 6 0,-2-1-8 0,-1-2 8 16,-1 1-7-16,-2-2-10 0,-4-1 27 0,-3 0-27 15,-3 0 28-15,-3 2-10 0,-2-2-8 0,-4 0 9 16,-2 0-8-16,-4 0 9 0,-3-1-7 16,-4-1 8-16,-3-1-5 0,-4-1 6 0,-2 2-8 15,-3-2 7-15,-2 2-10 0,-3-2 8 0,-3 2-9 16,0 1-13-16,-5 0 24 0,0 0-25 0,-5 2 25 16,0-1-8-16,-3 2-7 0,-3 0 4 0,-3 0-7 15,-2 1 7-15,-4 1-7 0,-3 1 6 0,-3-1-7 16,-3 2 6-16,-6-2-6 0,-3 2 6 15,-5-1-8-15,-3 1 8 0,-6-1-7 16,-3 1 9-16,-4-1-5 0,-5 0-12 0,-1 2 32 16,-4-2-28-16,-1 1 30 0,-2-1-9 0,-1 0-6 15,0 0 7-15,-2 2-6 0,1 0 9 0,-1 3-7 16,0 0 8-16,1 2-5 0,-4 1 3 0,2 1-5 16,0 3 4-16,-4 2-6 0,2 0 3 0,-2 2-4 15,-3 1 3-15,1 1-3 0,-7 2 2 16,-4 1-1-16,0 1-1 0,-6-1-5 0,-3 3-2 15,-2 1-3-15,-3 0 1 0,-3-1 0 0,-2 0 4 16,0 0 1-16,-3 2 5 0,-2-2 0 16,3-1 2-16,-3 1 0 0,1-1 1 0,-4 0-1 15,4 1 4-15,0 0 2 0,-2 1 3 0,2 2 0 16,0 0 0-16,-3 1-4 0,-2-1-2 0,1 4-3 16,-2-1-3-16,1 1-1 0,1 1-1 15,0 0 1-15,1 2-1 0,-1 0 2 0,3 1-2 16,2-2 1-16,-2 1-4 0,0-1-1 0,-1 1-3 15,-2-2 2-15,0 0 1 0,-2 0 3 0,-1-2 3 16,-7 0 1-16,-2 0 2 0,-1-1 0 0,-5 0-2 16,1 2 5-16,-1-1 2 0,1 1 5 0,-2 1 0 15,0 3 1-15,0 0-3 0,0 2-1 0,-2 2-4 16,1 1 0-16,-1 1-6 16,1 1 2-16,-1 2-6 0,2 0 2 0,3 1-2 15,3-1 2-15,2-1-4 0,7-2 0 0,0 1-6 16,4-3 2-16,4 1-2 0,3-2 3 0,3-1 2 15,1-2 4-15,-1 1 0 0,0-2 2 0,2 0-1 16,-1-1 1-16,-1 0-1 0,-1 0 3 0,-2 2-2 16,-3-1 3-16,0 1 1 0,-5 0 2 15,-1 1-1-15,-3 1 1 0,3-2-2 0,-2 1-1 16,1 0-2-16,3-1 1 0,0 0 0 0,5-1 0 16,1 0-1-16,4-2 0 0,4 1-1 0,-1-3 1 15,3-1-1-15,6-1 0 0,5-1 0 0,1-2 1 16,4 0 1-16,6 2-3 0,3 0 2 15,4 0-6-15,4 5-8 0,0-3-10 0,8 9-27 16,-6-6-31-16,17 16-72 0,-15-15-121 16,4 8-213-16,20 12-2 0,-13-21 458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7T00:28:32.23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20388 1005 532 0,'0'0'119'15,"0"0"-52"-15,0 0-19 0,0 0-1 0,0 0 15 16,0 0 0-16,19-20-1 0,-19 20-18 0,0 0-15 16,8-20-15-16,-8 20-6 0,0 0-3 0,0 0 0 15,6-17 11-15,-6 17 10 0,0 0 6 16,0 0 5-16,0 0-7 0,0 0-6 15,0 0-5-15,0 0-5 0,0 0-6 0,0 0-4 16,-6 21-5-16,6-21 4 0,-5 35-2 0,7-9 7 16,-1 7 12-16,2 6-26 0,-1 3 34 0,3 6-19 15,-7 1 11-15,5 6 17 0,-4 0-19 0,2 4 10 16,-2 0-18-16,1 3 15 0,0-3 4 0,0 0-23 16,-2-4 21-16,4-3-28 0,-4-4 1 15,4-2 10-15,-2-1-14 0,1-3 11 0,2-2-11 16,0 0 9-16,2-2-9 0,-2-1 9 0,-1-1-10 15,-4-1 7-15,-1 0 2 0,-5-1-33 0,-3 0 23 16,-3-5-34-16,-2 2 5 0,-4-7-7 16,7 1-28-16,-11-15-19 0,24-10-51 0,-28 11-56 15,19-28-212-15,9 17 27 0,-12-48 285 16</inkml:trace>
  <inkml:trace contextRef="#ctx0" brushRef="#br0" timeOffset="859.4159">20353 1070 250 0,'0'0'97'16,"0"0"-24"-16,0 0-38 0,0 0 8 0,-5-16 6 16,5 16-3-16,0 0-8 0,0 0-7 0,4-21-9 15,-4 21-10-15,0 0 4 0,11-22-7 0,-11 22 11 16,12-17 1-16,-12 17 5 15,13-18-4-15,-13 18-2 0,0 0-4 0,16-18 6 16,-16 18 15-16,0 0 22 0,0 0 17 0,0 0 1 16,0 0-21-16,0 0-19 0,0 0-25 0,0 0-8 15,-27 3-3-15,27-3 3 0,-24 14 3 0,24-14 7 16,-33 19 5-16,33-19 8 0,-36 26-3 0,18-8 2 16,-4 0 14-16,2 3-36 0,-4 2 31 0,2 4-38 15,-7 1 6-15,4 5 8 0,-5-1-7 16,3 3 18-16,-1-3-4 0,3 0 10 0,-1-5-10 15,4 0 1-15,-1-5-11 0,4-2 3 0,19-20-7 16,-33 28 2-16,33-28-5 0,-24 18 3 0,24-18-2 16,0 0 0-16,-29 15-1 0,29-15 0 15,-22 9-1-15,22-9 3 0,-28 8 2 0,28-8 4 16,-24 2 0-16,24-2-1 0,0 0-5 0,-23-3-2 16,23 3-1-16,0 0-1 0,0 0 0 15,-21-18-1-15,21 18 2 0,0 0-2 0,-9-25 2 16,9 25-2-16,-2-29 2 0,4 10-3 0,2-3 5 15,-1-2-6-15,4 0 6 0,-2-2-6 0,-1 0 6 16,3-2-7-16,-3 1 8 0,-1-1-7 0,-1-1 8 16,-4 3-8-16,-1 5 8 0,-3 3-5 0,6 18 4 15,-13-25 16-15,13 25-36 0,0 0 37 16,-20-19-35-16,20 19 17 0,0 0 1 16,0 0-1-16,-25-9-1 0,25 9 0 0,0 0 0 15,-22 2 0-15,22-2 0 0,0 0-1 0,-23 5 1 16,23-5 0-16,0 0 0 0,0 0 2 0,0 0 1 15,0 0 1-15,0 0 1 0,0 0 0 0,0 0 3 16,0 0 2-16,0 0 4 0,0 0-1 0,0 0-1 16,0 0-3-16,-22 1-3 0,22-1-1 15,0 0-2-15,0 0-18 0,-1 19 31 0,-1 3-31 16,-1 10 29-16,-2 11-9 0,-3 9-10 0,-4 5 12 16,-6 10-13-16,-2 1 17 0,-7 5-13 0,0 1 1 15,-4 0 19-15,-1 2-17 0,0 0 16 0,1 2-5 16,2 1-20-16,3-1 16 0,4 0-19 15,3 1 2-15,0-3 16 0,3-3-18 0,2-8 10 16,-1-8-18-16,9-7-38 0,-5-18-22 16,22 3-63-16,-11-35-60 0,22 13-181 0,-22-13-118 15,41-28 76-15,-1 10 424 0</inkml:trace>
  <inkml:trace contextRef="#ctx0" brushRef="#br0" timeOffset="1437.5817">18463 1774 516 0,'0'0'75'16,"-4"-15"-15"-16,4 15 4 0,0 0 0 0,0 0 14 15,0 0 0-15,0 0 4 0,0 0-6 0,0 0-5 16,0 0-13-16,8 15-14 0,-5 5-6 0,-5-1-11 16,4 7 3-16,-7-2-9 0,3 8 1 15,-2 0-11-15,-1 1 7 0,-4 2-12 0,1-1 9 16,-3-4-13-16,0 2 4 0,1-4-10 0,-1-3 6 16,2-1-16-16,-3-7-10 0,8 1-16 0,4-18-46 15,-11 19-19-15,11-19-72 0,0 0-85 0,0 0-159 16,-8-16 91-16,8 16 330 0</inkml:trace>
  <inkml:trace contextRef="#ctx0" brushRef="#br0" timeOffset="1828.2078">18072 1331 1231 0,'24'2'141'0,"-24"-2"-32"0,0 0-51 16,0 0-22-16,-24 0 4 0,24 0 0 0,0 0-6 15,-24 4-14-15,24-4-11 0,0 0-9 0,-23 11-6 16,23-11-13-16,0 0-12 0,0 0-28 15,-30 3-43-15,30-3-108 0,0 0-234 0,0 0-63 16,0 0 168-16</inkml:trace>
  <inkml:trace contextRef="#ctx0" brushRef="#br0" timeOffset="2569.0623">17603 1950 600 0,'0'0'34'0,"0"0"-20"0,16-19-10 16,-16 19 13-16,0 0 10 0,0 0 11 15,11-17 0-15,-11 17-10 0,0 0-10 0,0 0-4 16,0 0 13-16,0 0 15 0,0 0 14 0,0 0 8 16,0 0-9-16,0 0-11 0,0 0-10 0,0 0-7 15,6 16-2-15,-6-16-3 0,-6 28 0 0,1-11-7 16,0 7 3-16,-1-1-3 0,1 5 10 0,-4 1-3 16,3 3 8-16,-5 1-15 0,4 4 9 0,-4-2 11 15,5 3-28-15,-5-5 30 0,3 2-36 16,2-6 4-16,-1-2 5 0,4-6-6 15,2-5 3-15,1-16-5 0,0 0-1 0,6 18-4 16,-6-18 2-16,0 0 1 0,0 0 2 0,0 0 11 16,30-18 4-16,-30 18 9 0,14-25-1 0,-8 7-6 15,1-3-11-15,-1-1 0 0,0-2-10 0,-1-2 6 16,1-2 13-16,-2 2-31 0,-3-3 30 0,-2 3-31 16,-6-1 12-16,-1 0 7 0,-3 2-6 0,-3 0 6 15,-3 0-7-15,-1 2 6 0,-1 0-5 16,-3 0 6-16,0-1-7 0,0 3 6 0,0-1-5 0,0 4 4 15,1 2-2-15,21 16 4 0,-41-26-3 0,41 26 2 16,-41-16-1-16,19 8 1 0,0 0 0 0,-2 3-1 16,2 0-3-16,-1 1 2 0,1 1-3 0,-2 2 2 15,0 0-6-15,1 3-8 0,-4-1 1 16,0 5-11-16,-6-2-9 0,6 4-3 0,-8-2-6 16,8 3-5-16,-6-3 4 0,9 7-14 0,-4-8-12 15,28-5-19-15,-32 14 0 0,32-14-102 0,-1 17-223 16,1-17 12-16,0 0 302 0</inkml:trace>
  <inkml:trace contextRef="#ctx0" brushRef="#br0" timeOffset="3378.0179">16286 2074 150 0,'0'0'38'0,"23"-17"-38"15,-23 17-6-15,22-14 0 0,-22 14 0 0,23-15 0 16,-23 15 5-16,24-9 0 0,-24 9 0 0,22-5 1 16,-22 5-1-16,0 0 2 0,22-1 3 0,-22 1 10 15,0 0 15-15,0 0 19 0,0 0 16 0,0 0 12 16,0 0 4-16,14 17 0 0,-14-17-5 0,0 0-2 16,0 0-8-16,0 0 1 0,-12 16-5 15,12-16-2-15,0 0-9 0,0 0-6 0,0 0-9 16,0 0-2-16,0 0-3 0,-8 16 1 0,8-16-5 15,0 0-1-15,0 0-6 0,-2 22-2 0,2-22-5 16,0 24 2-16,0-24-4 0,0 30 5 0,-3-12-3 16,2 2 4-16,-3-1 16 0,1 3-15 0,-1-3 14 0,0 3-36 15,-2-3 18-15,3 1-12 0,-3-3 15 16,2 1 6-16,4-18-10 0,-9 27 0 0,9-27-5 16,-5 17 1-16,5-17 0 0,0 0-1 15,0 0-2-15,0 0-3 0,0 0 0 0,0 0 1 0,0 0 3 16,0 0 1-16,2-21 8 0,-2 21-3 0,9-36 1 15,-1 12-8-15,0 0 1 0,0-5 9 0,1 2-29 16,-1-1 29-16,0-2-30 0,0 3 13 16,-2-2 7-16,1 6-8 0,-4-2 7 0,0 4-7 15,-3 0 6-15,0 1-6 0,-1 2 7 0,-4-1-5 16,-2 4 4-16,7 15-3 0,-17-29 2 16,17 29-2-16,-24-25 2 0,24 25-3 0,-26-24 4 15,26 24-3-15,-34-19 3 0,34 19-2 0,-34-17 5 16,34 17 0-16,-33-10 4 0,33 10-3 0,-37-4-1 15,37 4-3-15,-41 2-2 0,19 2 0 16,0 4-5-16,-3-1-7 0,1 3-16 0,-6-3-14 16,6 5-18-16,-6-5-15 0,15 10-60 0,-17-17-83 15,32 0-275-15,-30 15 25 0,5-23 335 0</inkml:trace>
  <inkml:trace contextRef="#ctx0" brushRef="#br0" timeOffset="4081.1743">15174 1956 686 0,'0'0'46'0,"1"-19"-16"16,-1 19 7-16,0-18 11 0,0 18 15 16,0 0 4-16,-5-22-10 0,5 22-11 0,0 0-9 15,0 0-9-15,0 0-7 0,-26-5-6 0,26 5-6 16,0 0-2-16,-32 10-1 0,32-10 5 0,-32 18 6 15,32-18 9-15,-31 25 4 0,17-7 7 0,14-18-6 16,-34 33 0-16,17-16-8 0,3 4 2 16,-2-5-7-16,7 7 5 0,-2-4-8 0,3 3 3 15,1-3-7-15,3 0 1 0,2 2-7 0,2 0 2 16,0-1 10-16,5-1-32 0,0-1 31 0,2 0-33 16,4-2 16-16,1 1 3 0,3-2-3 0,-15-15 3 15,37 26-3-15,-37-26 2 0,41 24-2 0,-18-14 1 16,1-1-1-16,4-3 3 0,-2-2-2 15,-3-4 0-15,3-2 1 0,-1-5-2 16,0-1 3-16,-1-4 2 0,-24 12 8 0,41-32-2 16,-27 11 7-16,0-3-9 0,-4 1-16 0,-2-5 28 15,-4-4-32-15,0 1 29 0,-4-3-12 0,-4 1-9 16,1 2 7-16,-5 1-7 0,0 4 6 0,-4 3-7 16,-2 5 2-16,-4 0-7 0,18 18-2 0,-41-25-10 15,19 20-13-15,-5-3-15 0,27 8-11 0,-52 2-21 16,52-2-33-16,-58 15-21 0,34 3-24 15,-12-4 30-15,9 6-18 0,-1 9-139 0,-14-17-20 16,28 18 253-16</inkml:trace>
  <inkml:trace contextRef="#ctx0" brushRef="#br0" timeOffset="4799.9572">14291 2403 564 0,'0'0'38'15,"-8"27"-28"-15,8-27-4 0,0 21 5 0,0-21 6 16,0 0 5-16,10 17-2 0,-10-17-3 0,0 0-3 16,0 0 3-16,0 0 9 0,0 0 11 0,25 11 6 15,-25-11 5-15,0 0 1 0,0 0 3 0,0 0 3 16,0 0 3-16,0 0-2 0,9-17-5 0,-9 17-9 15,4-16-9-15,-4 16-10 0,3-27-4 16,0 10-10-16,-2-2 1 0,6-2-7 0,-3-2 4 16,4 0-6-16,-1 0 6 0,2-2 14 15,1-1-33-15,-2 3 33 0,-2 0-32 0,-1 4 13 16,-1-2 6-16,-2 2-5 0,-1 1 5 0,-1 0-5 16,-1 4 3-16,1 14-5 0,-8-30 2 0,8 30-3 15,-13-26 4-15,13 26-3 0,-15-22 5 0,15 22-1 16,-21-20 7-16,21 20-2 0,-22-16 3 15,22 16-5-15,-22-13 2 0,22 13 0 0,-22-4 1 16,22 4-2-16,-22-4-4 0,22 4-3 0,-26 0-1 16,26 0-1-16,-26 4 1 0,26-4 1 0,-27 4-3 15,27-4 1-15,-29 0-3 0,29 0-1 0,-25-2-8 16,25 2-12-16,0 0-16 0,-33-13-20 16,33 13 0-16,-17-17-17 0,17 17-56 15,-13-18-48-15,13 18-73 0,0 0-31 0,-10-33-64 16,10 33 305-16</inkml:trace>
  <inkml:trace contextRef="#ctx0" brushRef="#br0" timeOffset="6253.1765">12790 1369 253 0,'0'0'134'0,"0"0"-27"0,0 0-26 15,-7-17 3-15,7 17 5 0,0 0 4 16,0 0-9-16,0 0-17 0,-20-17-14 0,20 17-12 16,0 0-10-16,0 0-5 0,0 0-6 0,0 0-5 15,-24 2-3-15,24-2-3 0,0 0-5 0,0 0 1 16,-14 16-4-16,14-16 3 0,-6 19-1 0,6-3 8 15,-5 1 0-15,5 6 7 0,-3 0-7 0,1 4 4 16,1 6-11-16,-1 1 5 0,1 5 7 16,1 5-28-16,0 2 27 0,0 5-24 0,-4 1 9 15,3 1 12-15,-2 1-11 0,-2 0 22 0,-3-5-14 16,2 0 13-16,-2-7-11 0,-2-3 4 16,1-4-8-16,1-5 11 0,-5-5 7 0,4-2-31 15,9-23 35-15,-21 28-33 0,21-28 20 0,0 0-1 16,-31 14-6-16,31-14-4 0,-24-3-4 0,24 3-2 15,-30-14 1-15,30 14 19 0,-31-21-35 16,31 21 36-16,-34-26-34 0,34 26 13 0,-34-26 3 16,34 26-3-16,-35-28 3 0,35 28-3 0,-35-28 3 15,18 11-5-15,3-2 5 0,-2-3-5 0,3 0 6 16,-1-3-6-16,3-1 7 0,-2-3-8 0,2-3 8 16,0 1-8-16,0-1 9 0,2 1-10 0,-1-1 9 15,5 4-8-15,1 3 7 0,2 5-6 16,2 20 5-16,-1-24-2 0,1 24 9 15,0 0 5-15,0 0 5 0,0 0 1 0,0 0-6 16,0 0-8-16,0 0-7 0,0 0 0 0,-10 25-4 16,7-9 5-16,0 1-5 0,-2 5 8 0,0 0-6 15,-3 1 6-15,2 0-6 0,0 4 6 0,1 1-7 16,2 1 8-16,0 3-8 0,1 0 8 0,-1 0-8 16,1 1 7-16,-1-2-7 0,0 3 7 15,-2-3-7-15,1-3 8 0,-3-2 9 0,-1-6-30 16,2-2 33-16,6-18-32 0,-17 20 23 0,17-20 6 15,0 0 0-15,0 0-3 0,0 0-5 0,-29-22 13 16,15 4-32-16,-3-7 32 0,-2-5-30 16,-3-3 8-16,-2-3 9 0,0 0-11 0,1-3 11 15,1 0-9-15,-4-3 11 0,-1 3-5 0,-1-2 11 16,0 3-9-16,-2-1 8 0,1-2-14 16,-1 2 9-16,3-2 20 0,-3 1-23 0,4 6 26 15,-1-1-29-15,5 3-1 0,4 2 4 0,2-1-8 16,4 6 7-16,1 0-6 0,3 1 6 0,0-1-7 15,3 5 5-15,2-1-7 0,2 2-2 0,-1-3-11 16,5 3-7-16,-4 0-15 0,1 19-8 0,4-34-21 16,-4 34-12-16,-1-25-25 0,1 25-30 15,0 0 15-15,0 0-61 0,0 0-232 0,-46 15 24 16,43 9 300-16</inkml:trace>
  <inkml:trace contextRef="#ctx0" brushRef="#br0" timeOffset="7023.9104">10974 2041 330 0,'0'0'22'0,"0"0"10"0,0 0 16 0,0 0 13 16,26-12 3-16,-26 12-3 0,0 0-15 0,0 0-2 15,0 0 3-15,26-9 5 0,-26 9-2 0,0 0-3 16,0 0-10-16,0 0-3 0,0 0 1 0,0 0 7 16,0 0 6-16,0 0 5 0,0 0-1 0,0 0-6 15,0 0-8-15,0 0-6 0,0 0-11 0,0 0-7 16,0 0-7-16,0 0-3 16,8 19-4-16,-8-19 3 0,-4 26-5 0,2-9 5 15,-1 2-6-15,0 1 6 0,1 2-5 0,-1-1 5 16,0 2 13-16,1-1-12 0,-1-3 17 0,1-1-34 0,2-18 22 15,-3 32-9-15,3-32 20 0,-3 21 6 0,3-21-6 16,0 0-5-16,0 0-2 0,0 0 0 0,0 0 0 16,0 0-1-16,0 0 0 0,0 0 1 15,0 0 1-15,0 0 0 0,0 0-1 0,-14-29-8 16,9 8-15-16,4 0 28 0,-3-2-31 16,3 0 31-16,-2 0-14 0,1-1-6 0,-3 4 6 15,1-1-2-15,-3 3 6 0,-1 1-2 0,-4 2 4 16,12 15-5-16,-27-31 3 0,27 31-1 0,-32-24 4 15,32 24-4-15,-33-20 0 0,33 20-6 0,-36-17 0 16,14 12-1-16,-3 1-1 0,-2 3 0 16,0 2-2-16,-3 1-5 0,3 1-6 0,-4-4-5 15,4 2 1-15,-2-4-10 0,29 3-29 0,-47-9-26 16,47 9-39-16,-33-17-15 0,33 17-73 0,0 0-203 16,-27-30-16-16,27 30 269 0</inkml:trace>
  <inkml:trace contextRef="#ctx0" brushRef="#br0" timeOffset="7576.9702">9981 2023 686 0,'0'0'259'0,"0"0"-193"0,0 0-16 0,-22 8 6 16,22-8 10-16,0 0-3 0,0 0-13 0,0 0-23 15,-9 24-12-15,9-24-8 0,-10 27 2 16,6-8-2-16,0 7 8 0,-2 3-5 0,1 4 8 16,-3 3 10-16,1 2-29 0,-3-2 27 0,2 3-29 15,0-7 5-15,0 0 6 0,1-6-11 0,0-5 5 16,7-21-11-16,-9 21-28 0,9-21-61 0,0 0-58 15,0 0-123-15,33-13-186 0,-33-22 47 0,22 9 418 16</inkml:trace>
  <inkml:trace contextRef="#ctx0" brushRef="#br0" timeOffset="7748.8542">9951 1575 1339 0,'-23'24'252'0,"-3"-11"-239"0,26-13-15 0,-34 21 10 16,34-21-21-16,0 0-1 0,-22 11-53 0,22-11-100 15,0 0-127-15,0 0-232 0,0 0 34 16,0 0 456-16</inkml:trace>
  <inkml:trace contextRef="#ctx0" brushRef="#br0" timeOffset="8329.5306">9243 1168 624 0,'-27'22'90'15,"27"-22"-32"-15,-8 16-6 0,8-16-3 0,0 17 1 16,0-17-1-16,3 18-4 0,-3-18-4 15,6 24-6-15,1-7 3 0,-3 5-6 0,4 2 2 16,-3 7-5-16,4 7 6 0,-4-1-11 16,3 12 10-16,-5-3-17 0,4 7 8 0,-4 3-2 15,-2 4-19-15,-2 0 19 0,-2 4-21 0,-5-1 4 16,1 3 13-16,-4-3-17 0,0 1 15 0,-1-4 0 16,2-3-27-16,1-6 20 0,1-4-25 0,3-7 9 15,0-6 7-15,5-7-22 0,-3-8-12 0,11-2-47 16,-8-17-50-16,0 0-63 0,0 0-60 0,0 0-180 15,27-17 123-15,-32-13 310 0</inkml:trace>
  <inkml:trace contextRef="#ctx0" brushRef="#br0" timeOffset="8563.9167">8950 1922 1399 0,'0'0'41'16,"-14"-19"-28"-16,14 19-15 0,0 0 4 0,21-18 4 15,-21 18 11-15,33-13 2 0,-33 13-1 0,46-9-5 16,-18 9-9-16,2 3-3 0,2 1-1 0,1 1-1 16,0-2-2-16,0 1-11 15,5 0-16-15,-6-6-17 0,12 6-31 0,-11-10-32 16,16 10-55-16,-18-13-87 0,3-5-195 0,15 17 64 15,-27-21 383-15</inkml:trace>
  <inkml:trace contextRef="#ctx0" brushRef="#br0" timeOffset="9126.4434">8284 1956 1122 0,'0'0'87'0,"0"0"-49"0,0 0-12 16,0 0 0-16,0 0 7 0,0 0 0 0,0 0-7 16,0 0-10-16,2 26-5 0,-4-10-12 15,2 6 8-15,-3 3-1 0,2 5 10 16,-4 4-6-16,0 2 8 0,0 4 3 0,1 1-31 15,-1 1 25-15,2 0-29 0,1-4 10 0,1-1 9 16,-1-5-10-16,2-7 1 0,3-2-11 0,-3-23-7 16,11 26-41-16,-11-26-43 0,0 0-81 0,0 0-128 15,22-29-144-15,0 12 149 0,-22-28 310 0</inkml:trace>
  <inkml:trace contextRef="#ctx0" brushRef="#br0" timeOffset="9282.7006">8362 1499 1482 0,'-22'15'33'15,"-2"0"-23"-15,3 2-9 0,6 0-10 0,15-17-5 16,-24 29-22-16,24-29-27 0,-13 29-51 16,13-29-110-16,-12 16-260 0,18 1 27 0,-6-17 333 15</inkml:trace>
  <inkml:trace contextRef="#ctx0" brushRef="#br0" timeOffset="10017.3486">7607 2596 534 0,'0'0'56'15,"0"0"-18"-15,0 0 3 0,0 0 18 0,0 0 20 16,0 0 3-16,0 0-16 0,16-19-19 0,-16 19-17 16,9-25-6-16,-4 8-8 0,0-5 2 0,3 0-4 15,-4-5 4-15,4-1-6 0,-1 0 8 0,-1-1-5 16,-1 1 11-16,1 3 0 0,-8-2 12 0,6 5 15 16,-9-4-14-16,5 7 7 0,-8-3-35 15,3 4 11-15,-3-1-19 0,-1 2 9 0,-2 0-1 16,0 2-9-16,-2-1 3 0,13 16-5 0,-28-27 4 15,28 27-2-15,-30-22 2 0,30 22-1 0,-32-12 2 16,32 12 0-16,-31-8 0 0,31 8-1 0,-34-4 2 16,34 4 2-16,-33-3 3 0,33 3 3 15,-31-2 0-15,31 2-2 0,-32 0-3 0,32 0 0 16,-30 2-1-16,30-2-1 0,-28 3 1 16,28-3-1-16,-27 4-1 0,27-4 1 0,-24 10-3 15,24-10-1-15,-24 17-3 0,24-17 2 0,-22 31-4 16,11-10 4-16,2 5-5 0,-1 2 6 0,1 5 9 15,-1 2-27-15,1 0 28 0,-1 0-27 0,1-4 11 16,3-2 7-16,-2-5-7 0,3-5 4 0,5-19-4 16,-3 22-6-16,3-22-22 0,0 0-20 15,0 0-28-15,0 0-31 0,0 0-48 0,16-22-77 16,-8-1-238-16,9 6 51 0,-19-19 369 0</inkml:trace>
  <inkml:trace contextRef="#ctx0" brushRef="#br0" timeOffset="10829.9218">6699 2190 316 0,'0'0'44'0,"13"-16"-18"0,-13 16 5 15,11-22 11-15,-11 22 11 0,11-24 12 16,-11 24-10-16,3-22-3 0,-3 22-4 0,-3-21 1 16,3 21 1-16,-11-17 2 0,11 17 0 15,-21-18 0-15,21 18 5 0,-28-11 2 0,28 11-1 16,-32-9-3-16,10 4-6 0,22 5-10 0,-39 0-11 15,39 0-7-15,-41 5-10 0,19 2-3 0,0 0-3 16,0 4 1-16,-2 2-1 0,2 3 6 0,0 1-2 16,1 6 10-16,-3-2-4 0,6 5 5 15,-3 1 13-15,5 1-30 0,0-3 33 0,5 3-32 16,0-5 8-16,7-1-1 0,-1-3-11 0,5 2 3 16,3-4-5-16,2-2 5 0,-5-15-6 0,22 26 3 15,-22-26-3-15,30 16 4 0,-30-16-3 0,39 10 3 16,-15-10 1-16,1-1 0 0,1-4 2 0,0 1-1 15,1-4 5-15,2-2-2 0,-3-1 2 16,3-4-4-16,-2 0 2 0,-2 0-6 16,-3-3 5-16,-3 2-5 0,-5-1 5 0,-4-1-6 15,-2-1 4-15,-5-2 16 0,-3-1-33 0,-3-2 28 16,-4 0-39-16,-5-4 1 0,2 5-6 0,-9-8-15 16,7 8 6-16,-11-4-4 0,8 4 15 0,-7 2 3 15,3 4 10-15,-2-1-3 0,21 18 1 0,-39-25-10 16,39 25-13-16,-35-15-23 0,35 15-24 15,-30-2-42-15,30 2-65 0,-17 22-129 0,17-22-51 16,-16 35 288-16</inkml:trace>
  <inkml:trace contextRef="#ctx0" brushRef="#br0" timeOffset="11365.0669">6246 2351 653 0,'0'0'84'0,"0"-17"-29"0,0 17-3 16,7-18-4-16,-7 18 6 0,6-17-7 0,-6 17-10 16,0 0-12-16,1-21 5 0,-1 21 2 0,0 0 10 15,0 0 2-15,-1-20 3 0,1 20 14 16,0 0-23-16,0 0 15 0,0 0-19 0,0 0-19 16,-16-17 23-16,16 17-23 0,0 0 16 0,0 0-5 0,0 0-9 15,0 0-3-15,0 0-6 0,0 0-3 0,-22 8-2 16,22-8 0-16,0 0-3 0,-17 23 0 0,17-23-4 31,-19 30 5-31,9-10-5 0,2 4 12 0,-3 4-4 16,2 3 13-16,-4 4-4 0,2 8 12 0,-2 0-8 15,4 4 10-15,0 2-15 0,2-1 6 0,4-3-15 16,3 2-12-16,5-6 23 0,1-1-27 0,4-2 25 16,2-5-8-16,1 0-9 0,3-4 8 0,1 0-7 15,2-4 8-15,1-2-4 0,1-2 4 0,1-1-5 16,-1-2 3-16,-1-3-5 0,-20-15 4 0,36 26-2 15,-36-26 1-15,32 15-2 0,-32-15 0 0,28 7-1 16,-28-7-4-16,26-3-6 0,-26 3-16 0,31-19-21 16,-18-7-34-16,22 5-58 0,-21-25-95 0,32-2-288 15,-2 5 32-15,-8-14 325 0</inkml:trace>
  <inkml:trace contextRef="#ctx0" brushRef="#br1" timeOffset="25522.9642">20119 2560 601 0,'-45'-15'176'0,"45"15"-115"0,-30-8-15 16,30 8-11-16,-29-7-10 0,29 7 3 0,-33-5-4 15,33 5-3-15,-35-6-7 0,35 6-8 0,-42-3-3 16,15 2-3-16,2 2 0 0,-4-1-2 0,-4 2 0 16,0 0-2-16,-7 2-1 0,-1 0-1 0,0 1 2 15,-4 1 0-15,-3 0 5 0,-1 0 0 16,-1 0 2-16,-4-1 6 0,2 1 6 0,-3-2 7 16,4 1 1-16,-4-1-6 0,4 1 0 15,-2-3-2-15,1 3 9 0,-8-5 9 0,0 4 5 16,-5-4 0-16,3 2-6 0,-4-1-9 0,3 3-7 15,-3-2-6-15,1 0-2 0,-3 0-3 0,0 1 0 16,-3 0-1-16,2 0-2 0,-5 1-2 0,-4 0 0 16,-1 1-2-16,-1-1 2 0,-2 4-2 15,-5-2 1-15,0 0-3 0,2 1 0 0,-2 0 0 16,-2-1 1-16,1 0-1 0,-3 0 1 0,-1-1-3 16,-3 0 2-16,1 0 1 0,-1-2 0 0,0 2 0 15,2-1 2-15,-2-1-2 0,-3 1 4 0,-1 0-2 16,-2-1 3-16,0 1 2 0,1 1 1 0,-1-1 1 15,5 1 1-15,-5-1-1 0,2 2 2 16,-4-1-3-16,-1 3 1 0,0-1-5 16,-2 1-1-16,0-1-1 0,0 2 1 0,2 0 20 15,-3 0-21-15,6 0 21 0,-8-3-21 0,3 0-1 16,5 0 1-16,-2-1-1 0,5 1-14 0,2-3 14 16,-3 2-13-16,-1-3 13 0,2 0 1 0,2-2 1 15,0 3 1-15,1-3 0 0,7 0 1 0,-2 0 2 16,4-3 0-16,0 1 2 0,-4 2 1 31,-2-2-1-31,2 1-1 0,-2-1-1 0,3 2-4 16,-3-2-2-16,2 2 0 0,0 2 1 0,-3-1 2 15,1 0-1-15,-1 1 1 0,2-1-1 0,-3 1-2 16,3-2 1-16,2 0 1 0,3 0-2 0,0-2 2 16,1 2 0-16,0-2-1 0,0-1 2 0,-1-3 16 0,3 1-16 15,-1 0 15-15,0 0-16 16,4 2 0-16,-2-2 0 0,3 0 0 0,-3 0 0 15,0 3-1-15,-4-1 1 0,1 0-1 0,0 1-19 16,0 1 19-16,-2 2 1 0,2 0-2 0,-1 3 22 0,0-1-20 16,-1-1-2-16,-3 3 2 0,0-2-2 0,-2 2 2 0,2-1-5 0,2-1 3 31,1 2-2-31,3-1-17 0,1 0 20 0,-4-1-19 16,2 0 19-16,1-2 2 0,2 0-2 15,1 0 0-15,4-1 0 0,1 0 0 0,0-1 1 16,7 0 0-16,-1 0 1 0,1-3-2 0,0 3 2 15,-1-2-1-15,4 1 1 0,-2 1 0 0,3 0 0 16,0 0-1-16,-1 1-1 0,5 0 1 0,-3 0 0 16,4 2 1-16,0-1-1 0,0 4 0 15,0-3 0-15,-1 3-1 0,1-2 1 0,-2-1 0 0,1 3 0 16,2-3 1-16,1 3-1 0,3-3 0 0,-1 0-1 16,4 0 0-16,0 1-1 0,5-1 3 0,1-1 0 15,2 1 0-15,4 1 0 0,-2-2 0 0,6 0-1 16,-2 1 0-16,3-1 0 0,0 1 0 0,5 1-1 15,0-1 1-15,3 0 0 0,2-1 0 0,1 2 0 16,1-3 0-16,23 0 1 0,-40 2-2 0,40-2 1 0,-34 0-1 16,34 0 1-16,-29 0-1 0,29 0 0 15,-22-2-3-15,22 2-17 0,0 0-29 0,0 0-79 16,0 0-43-16,0 0-87 0,0 0-170 0,14-32 123 16,23 22 306-16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7T00:41:35.96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13969 2629 788 0,'0'0'49'16,"0"0"-31"-16,0 0-14 0,0 0-3 0,0 0 14 16,0 0 14-16,0 0 9 0,0 0 11 0,0 0-5 15,-8 27-5-15,8-27-1 0,-5 40 5 0,0-13-6 16,5 5 6-16,-7 1-5 0,9 6 0 0,-8-1-11 16,8 7-1-16,-4 0 2 0,6 5-35 0,-1-1 25 15,-1 2-32-15,2-2 10 0,-4-1 4 16,1-1-10-16,1-4 9 0,2-5-10 0,-3-8-7 15,10 4-46-15,-11-34-11 0,18 47-37 0,-18-47-36 16,0 0-101-16,35 37-145 0,-35-37 92 0,29-5 302 16</inkml:trace>
  <inkml:trace contextRef="#ctx0" brushRef="#br0" timeOffset="234.5397">13985 2702 979 0,'-9'-37'279'0,"9"37"-215"16,0 0-34-16,0 0-12 0,0 0 3 0,0 0 6 15,16-32 6-15,-16 32-2 0,33-26-4 16,-8 10-10-16,2-5-3 0,6-2-7 0,1-4 1 16,5 3-6-16,0-3 2 0,2 3-5 15,-1 1 3-15,-1 2-10 0,0 3-10 0,-7 0-17 16,4 13-17-16,-36 5-19 0,51-7-31 0,-51 7-33 15,30 9-41-15,-30-9-21 0,0 0-53 0,18 51-108 16,-18-51 199-16,-18 46 159 0</inkml:trace>
  <inkml:trace contextRef="#ctx0" brushRef="#br0" timeOffset="421.9816">13983 2950 1144 0,'-25'5'85'16,"25"-5"-45"-16,0 0-34 0,0 0-1 0,0 0 15 15,0 0 13-15,0 0-3 16,32 4 23-16,-32-4-28 0,55-30 5 0,-18 7-11 16,4-2-15-16,5-3 0 0,2-2-7 0,1 0-7 15,-5-5-25-15,8 14-43 0,-17-14-33 0,15 19-39 16,-24-14-64-16,12 9-93 0,2 15-109 0,-29-23 243 16</inkml:trace>
  <inkml:trace contextRef="#ctx0" brushRef="#br0" timeOffset="671.9649">14881 2441 1207 0,'0'0'79'0,"-34"-28"-32"16,34 28-3-16,0 0 7 0,0 0 2 0,-25-7-11 15,25 7-16-15,0 0-14 0,-23 32-2 16,23-32-2-16,-21 59 6 0,9-15-6 0,-1 9 8 15,-3 2-8-15,0 3 8 0,-1-2-11 0,-1 4 4 16,0 2-15-16,4 0-10 0,3-4 20 0,1-6-43 16,10 5-9-16,-11-18-46 0,25 10-22 0,-16-23-30 15,31 11-42-15,-29-37-106 0,30 20-151 0,16 3 179 16,-46-23 266-16</inkml:trace>
  <inkml:trace contextRef="#ctx0" brushRef="#br0" timeOffset="1046.9682">15293 2821 745 0,'0'0'166'16,"-44"27"-99"-16,12-17 2 0,7 15 22 0,-12-13 5 16,16 18 4-16,-16-12 0 0,12 14-46 0,-10-8 26 15,10 13-36-15,-11-7 1 0,15 5 1 0,-4-3-16 16,8 2-2-16,2-6-15 0,7 0 0 0,8-28-8 15,-6 39-1-15,6-39-3 0,13 23 1 16,-13-23-2-16,33 14 1 0,-8-14 0 0,5-6-1 16,7-6 3-16,-3-4-2 0,3-10 3 15,0-8-5-15,1-1 5 0,-1-5-6 0,-2-1 5 16,-3-1 11-16,0 0-28 0,-4 3 26 0,-1 0-25 16,-8 6 11-16,-5 3 5 0,-14 30-4 0,16-41 4 15,-16 41-2-15,0 0 4 0,4-26-2 0,-4 26-1 16,0 0-1-16,0 0-2 0,0 0-2 0,-25 33-1 15,25-33 4-15,-18 60-4 0,6-19-10 16,-2 3 27-16,-2 7-27 0,4-5 24 0,3-4-16 16,3 0-16-16,5-12-10 0,9 2-24 15,-8-32-15-15,27 38-23 0,-27-38-23 0,51 13-42 16,-51-13-40-16,66-28-82 0,-20 10-154 0,-12-31 98 16,33 24 337-16</inkml:trace>
  <inkml:trace contextRef="#ctx0" brushRef="#br0" timeOffset="1250.1271">16104 2267 1114 0,'0'0'124'0,"0"0"-58"0,-21 40-25 15,21-40-10-15,-25 57 8 0,6-17-8 0,3 15 6 16,-5 6-14-16,-1 12 8 0,-2-1-16 0,4 3 8 16,1 5-20-16,1 2-8 0,4-6 20 15,1 3-26-15,3-10 22 0,3-7-17 16,7-8-17-16,0-11-4 0,9-1-24 0,-4-19-12 15,18 17-100-15,-23-40 13 0,30 32-2 0,-30-32-49 16,0 0-91-16,48-2-71 0,-53-28 267 0</inkml:trace>
  <inkml:trace contextRef="#ctx0" brushRef="#br0" timeOffset="1407.8137">15787 2827 1571 0,'0'0'120'0,"0"0"-92"0,0 0-19 0,0 0-3 15,15 30 0-15,-15-30-1 0,26 14-2 16,-26-14-3-16,48 9 1 0,-13-11-2 0,4-5-11 0,13 3-39 16,-12-19-81-16,35 23-240 0,-20-17-215 0,3-4 58 15,10 17 465-15</inkml:trace>
  <inkml:trace contextRef="#ctx0" brushRef="#br0" timeOffset="2158.7019">17080 2945 790 0,'23'-48'258'16,"-23"48"-215"-16,0 0-4 0,15-33 9 0,-15 33 12 15,0 0 2-15,21-34-20 0,-21 34-14 16,0 0-6-16,0 0 1 0,0 0 7 15,0 0 6-15,-2 32-2 0,2-32-1 0,-5 44-12 16,-1-12-1-16,-6-1 16 0,3 6-30 0,-5-1 35 16,2 4-31-16,-3-3 6 0,1 2 3 0,-2 0-12 15,4-2 5-15,-2-6-4 0,3-1 5 0,11-30-4 0,-18 42 0 0,18-42-6 16,-10 23 1-16,10-23-3 0,0 0 0 0,0 0-1 16,0 0-1-16,0 0 1 0,0 0-1 31,0 0 3-31,19-31-1 0,-19 31 3 0,27-51-5 15,-11 15 5-15,0 3-5 0,-2-4 3 0,0 2-3 16,-3 3 4-16,-1 2-4 0,1 2 4 0,-4 1 13 16,0 3-31-16,-7 24 31 0,12-35-31 0,-12 35 15 15,0 0 1-15,0 0-1 0,0 0 0 0,0 0 1 16,0 0-2-16,0 0 2 0,0 0 1 16,0 0-1-16,0 0 1 0,9 30-14 0,-9-30 32 15,2 31-32-15,-2-31 32 0,7 25-19 0,-7-25-1 16,0 0 2-16,30 35-3 0,-30-35 3 0,30 14-2 15,-30-14 2-15,38 5 4 0,-38-5 2 0,46-3 2 16,-20-4 1-16,-1 0-3 0,2-4-2 0,-27 11-2 16,46-26 0-16,-46 26 2 0,40-21-2 0,-40 21-16 15,30-18 15-15,-30 18-16 0,0 0 14 0,31-26 2 16,-31 26 12-16,0 0-16 0,0 0 15 0,0 0-13 16,0 0-15-16,0 0 14 0,0 0-14 0,0 0 28 15,5 26-15-15,-5-26 17 0,-4 49-13 16,-1-19-4-16,0 4 3 0,-2-2-4 0,0-1 3 15,1-1-8-15,1-3 1 0,1-3-10 0,4-24-8 16,4 37-6-16,-4-37-7 16,18 28-21-16,-18-28-19 0,30 11-38 15,-30-11-42-15,46-16-42 0,-32-14-41 0,30 7-91 0,2 6-72 16,-21-29 194-16,32 32 209 0</inkml:trace>
  <inkml:trace contextRef="#ctx0" brushRef="#br0" timeOffset="2359.2081">17978 2885 1063 0,'-25'-25'131'0,"25"25"-24"0,0 0-6 16,0 0-4-16,0 0-16 0,0 0-22 0,-24 2-27 16,24-2-15-16,0 0-10 0,-13 40 0 0,8-10-2 15,0 7-7-15,-1 4 26 0,1 3-29 0,0 3 30 16,-1 3-15-16,-1-3-6 0,2-3 4 16,0-1-15-16,-1-1 4 0,5-2-6 0,1-6-6 0,3-2-22 0,-3-32-20 0,9 45-30 15,-9-45-15-15,23 23-37 0,-23-23-44 16,32-5-97-16,0 0-177 0,-20-31 63 0,27 24 394 31</inkml:trace>
  <inkml:trace contextRef="#ctx0" brushRef="#br0" timeOffset="4045.5518">18205 2695 1471 0,'0'0'79'0,"-27"19"-42"0,27-19 0 0,0 0 7 15,0 25 5-15,0-25-7 0,0 0-3 0,7 28-11 16,-7-28 1-16,18 26-4 0,-18-26 0 0,18 30-1 16,-18-30-3-16,16 44-2 0,-16-44-2 15,18 51-7-15,-13-21-12 0,-2 4 21 0,1 3-25 16,-4 1 22-16,0 5-8 0,-5-3-4 16,-1 3 4-16,-3-3-5 0,-1-3-2 0,-3 0-1 15,3-4 0-15,-1-3 0 0,2-5 0 0,9-25 0 0,-9 35 0 0,9-35 0 0,0 0 0 16,0 0 0-16,0 0 0 0,0 0 0 0,0 0 0 15,0 0 0-15,13-31 0 0,-1 2 0 0,2-6 0 16,6-5 0-16,-4 1 0 0,2-2 0 0,-3-1 0 31,0 2 0-31,-5-3 0 0,1 3 0 16,0-2 0-16,-3-2 0 0,3 3 0 0,1 1 0 16,-1 4 0-16,3 6 0 0,-14 30 0 0,20-37 0 15,-20 37 0-15,0 0 0 0,0 0 0 0,0 0 0 16,26-8 0-16,-26 8 0 0,0 0 0 0,34 19 0 15,-34-19 0-15,34 21 0 0,-34-21 0 0,37 21 0 16,-37-21 0-16,37 27 0 0,-37-27 0 16,48 26 0-16,-48-26 0 0,51 23 0 0,-24-16 0 15,-1 2 0-15,-1-2 0 0,-25-7 0 0,39 14 0 16,-39-14 0-16,28 18 0 0,-28-18 0 16,0 0-14-16,29 28 9 0,-29-28-8 0,9 26 23 15,-9-26-8-15,1 37 11 0,-1-37-11 0,-7 48-2 16,-2-20 1-16,-3 4-3 0,-2-1 4 0,-2 1-4 15,0-4 5-15,2-1-5 0,1-3 5 16,13-24-5-16,-21 41 3 0,21-41 2 0,-14 24-3 16,14-24 0-16,0 0 0 0,0 0 0 0,0 0 0 15,0 0 0-15,0 0 0 0,0 0 0 0,0 0 0 16,7-35 0-16,-2 11 0 0,4-6 0 0,4-2 0 16,-3-2 0-16,4-1 0 0,-1-2 0 0,3 2 0 15,-2-6 0-15,0 8 0 0,4-2-1 0,-2 0 2 16,-2 5-1-16,4 1 0 15,-2 5 0-15,-16 24 0 0,28-44 0 0,-28 44 0 16,34-32 0-16,-34 32 0 0,31-21 0 0,-31 21 0 16,0 0 0-16,31-5 0 0,-31 5 0 0,0 0 0 15,24 8 0-15,-24-8 0 0,0 0 0 0,36 22 0 16,-36-22 0-16,28 21 0 0,-28-21 0 0,34 21 0 16,-34-21 0-16,32 17 0 0,-32-17 0 15,33 16 0-15,-33-16 0 0,34 11 0 0,-34-11 0 16,28 7 0-16,-28-7 0 0,25 7 0 0,-25-7 0 15,0 0 0-15,0 0 0 0,0 0 0 0,0 0 0 16,0 0 0-16,0 0 0 0,0 0 0 16,0 0 0-16,0 0 0 0,0 0 0 0,0 0 0 15,0 0 0-15,0 0 0 0,0 0 0 0,0 0 0 16,0 0 0-16,0 0 0 0,0 0 0 16,0 0 0-16,0 0 0 0,-5 39 0 0,5-39 0 15,-29 54 0-15,13-18 0 0,-1 2 0 0,-3 3 0 16,4-1 0-16,-1-3 0 0,2-2 0 0,3-1 0 15,1-6 0-15,6-1 0 0,5-27 0 0,-3 40 0 16,3-40 0-16,12 30 0 0,-12-30 0 0,0 0 0 16,35 14 0-16,-35-14 0 0,38-16 0 0,-14-3 0 15,8-6 0-15,2-6 0 0,0-5 0 16,1-2 0-16,-3-5 0 0,-2 1 0 0,-5 0 0 16,-2-1 0-16,-4 1 0 0,-6 2 0 15,-1 3 0-15,-3-2 0 0,-6 7 0 0,-4-1 0 16,-6 5 0-16,7 28 0 0,-25-43 0 0,25 43 0 15,-37-21 0-15,37 21 0 0,-38 0 0 0,38 0 0 16,-39 16 0-16,39-16 0 0,-40 37 0 16,40-37 0-16,-34 48 0 0,20-24 0 0,7 1 0 15,7-25 0-15,-7 42 0 0,7-42 0 0,10 35 0 16,-10-35 0-16,27 23-1 0,-27-23 1 0,41 11 0 16,-17-9-1-16,8-4 0 0,4-3 1 0,3-4-1 15,1-2 2-15,5-3 2 0,-5 0-3 0,-1 0 0 16,-1 0 0-16,-8 2 0 0,-2 4 0 15,-28 8 0-15,41-12 0 0,-41 12 0 16,0 0 0-16,26 0 0 0,-26 0 0 0,0 0 0 16,0 0 0-16,-1 34 0 0,1-34 0 0,-11 37 0 15,11-37 0-15,-21 49 0 0,7-23 0 0,-1 4 0 16,-1-3 0-16,0 1 0 0,4-3 0 0,-2-1 0 16,3 1 0-16,11-25 0 0,-17 44 0 0,17-44 0 15,-11 39 0-15,11-39 0 0,-5 26 0 0,5-26 0 16,0 0 0-16,0 0 0 0,0 0 0 15,0 0 0-15,26 11 0 0,-26-11 0 0,25-20 0 16,-25 20 0-16,37-44 0 0,-17 11 0 0,-3-4 0 16,1-2 0-16,-4-2 0 0,0-3 0 15,-3 4 0-15,0-2 0 0,-4-1 0 0,-2 3 0 16,2-2 0-16,-3 3 0 0,1 4 0 0,0 5 0 16,-5 30 0-16,7-39 0 0,-7 39 0 15,0 0 0-15,0 0 0 0,0 0 0 0,0 0 0 16,0 0 0-16,0 0 0 0,0 0 0 0,23 30 0 15,-23-30 0-15,29 26 0 0,-29-26 0 0,42 20 0 16,-12-13 0-16,6-2 0 0,3-5 0 0,3-2 0 16,4-1 0-16,-1-3 0 0,1-1 0 0,0-1 0 15,-2-3 0-15,-3 4 0 0,-2-4 0 0,-7 1 0 16,-8 1 0-16,-24 9 0 16,27-9 0-16,-27 9 0 0,0 0 0 0,0 0 0 15,0 0 0-15,0 0 0 0,0 0 0 0,-41 16 0 16,41-16 0-16,-53 30 0 0,19-7 0 0,-3 2 0 15,0 3 0-15,2 0 0 0,1 0 0 0,7-1 0 16,6-3 0-16,21-24 0 0,-23 34 0 0,23-34 0 16,0 0 0-16,9 31 0 0,-9-31 0 0,30 16 0 15,-30-16 0-15,46 4 0 0,-14-4 0 16,3-4 0-16,4 2 0 0,2 2 0 0,-2 2 0 16,-5 7 0-16,-2 2 0 0,-8 4 0 0,-24-15 0 15,32 43 0-15,-23-17 0 0,-4 8 0 0,-6-1 0 16,-8 1 0-16,-4-1 0 0,-6 0 0 0,-4 1 0 15,-5-4 0-15,-4 3 0 0,-6-3 0 16,3-5 0-16,-4 0 0 0,4-6 0 16,3-3 0-16,0-4 0 0,5-1 0 0,3-10 0 15,24-1 0-15,-38-7-84 0,38 7-102 0,-24-35-198 16,24 35-233-16,3-47 28 0,-5 10 403 0</inkml:trace>
  <inkml:trace contextRef="#ctx0" brushRef="#br0" timeOffset="77805.3687">21960 3072 766 0,'0'0'77'0,"0"0"-51"16,0 0 13-16,-15-27 12 0,15 27 12 0,0 0 11 15,0 0-7-15,-42-26-14 0,42 26-11 0,-36-11-2 16,36 11-3-16,-46-2-2 0,22 4 3 0,-8-2-1 15,5 5-17-15,-8-5 20 0,5 9-16 0,-9-9 18 16,10 9 0-16,-8-5-7 0,9 8-3 0,-4-2-12 16,4 5-3-16,1-1-9 0,27-14-1 0,-44 35-4 15,24-10 2-15,1 3-4 0,-1 3 6 0,4 10-5 16,2 3 8-16,2 0-5 0,3 5 9 0,0-3-9 16,4 3 5-16,5-10-9 0,5-7 3 0,-5-32-6 15,27 35 4-15,-27-35-2 0,48 12 2 0,-15-17 1 16,3-5-1-16,3-8 4 0,3-8-2 15,2-13 3-15,6-5-6 0,1-9 6 0,2-3-11 16,-1-1 9-16,-1 1-7 0,-3 3 9 0,0 0-8 16,-8 9 7-16,-6 0 8 0,-7 9-28 0,-4 7 31 15,-23 28-31-15,30-32 13 0,-30 32 5 0,0 0 2 16,0 0 5-16,0 0 0 0,0 0-3 0,0 0-21 16,-18 42 27-16,4-5-27 0,-6 7 27 0,1 6-6 15,0 1-12-15,-3 0 8 0,5-5-8 0,2-6 5 16,8-7-6-16,7-4 4 0,0-29-9 0,22 38-4 15,-22-38-15-15,46 15-20 0,-7-8-26 0,-6-20-4 16,22 10-9-16,-14-25-15 0,23 15-27 0,-20-26-12 16,21 18-15-16,-17-16-2 0,7 7 18 15,-5-7-9-15,-4 6 3 0,0 1 18 0,-11-4 17 16,1 6 29-16,-10-4 39 0,-1 10 43 0,-25 22 63 16,28-34 38-16,-28 34 53 0,0 0 21 0,0 0 8 15,0 0-5-15,0 0-29 0,0 0-23 0,-39 14-28 16,39-14-34-16,-33 39 2 0,20-7-26 0,-11-6 4 15,6 9 0-15,-3-3-9 0,5 5 3 0,-2-4-14 16,4 6 2-16,0-11 1 0,5 8 9 0,9-36-2 16,-14 49 3-16,14-49-20 0,-6 35-7 0,6-35-4 15,0 26 4-15,0-26 2 0,0 0 1 16,0 0-1-16,0 0-5 0,0 0-4 0,0 0 1 16,0 0 1-16,27 2-1 0,-27-2 6 0,23-35-2 15,-11 9 1-15,4-10-6 0,0 1 4 0,0-5-9 16,2-1 6-16,-1-1-4 0,-1 3 5 0,0-1-6 15,0 3 5-15,-2-2-5 0,1 2-13 0,-1 2 28 16,0 7-28-16,0 1 26 0,-14 27-9 0,27-39-12 16,-27 39-6-16,0 0-11 0,37-19-14 0,-37 19-9 15,25 11-14-15,-25-11-14 0,32 26-37 0,-32-26-45 16,40 40-67-16,-40-40-154 0,27 27-62 0,8 3 172 16</inkml:trace>
  <inkml:trace contextRef="#ctx0" brushRef="#br0" timeOffset="78149.1512">23189 3160 1451 0,'-29'12'50'16,"29"-12"-32"-16,-28 25 0 0,28-25 12 0,0 0 10 16,11 24 6-16,-11-24-5 0,35 11-5 0,-3-11-13 15,10 0 3-15,6-11-3 0,7-1 0 0,2-9 4 16,7-2-12-16,1-5-3 0,2-2-10 0,3-2 2 15,-1-1-6-15,-6 3-11 0,-6 3 27 0,-13 6-27 16,-12 4 30-16,-32 17-13 0,30-18 4 16,-30 18-1-16,0 0-1 0,0 0-1 0,-44-12-6 15,9 12-1-15,-10 5 0 0,-6 9 0 0,-8 7-11 16,-4 4 35-16,-3 8-23 0,-3 2 29 16,5 9-3-16,-1 2-6 0,5 7 11 0,3-2-7 15,7 4-20-15,6-4-3 0,14-5 0 0,12-9 0 16,11-7 0-16,14-6 0 0,-7-24 0 0,52 28 0 15,-6-22 0-15,10-15 0 0,10-12 0 0,15-13-3 16,4-17-67-16,23 9-91 0,-26-41-207 0,24 30-259 16,-5-8 41-16,-11-8 355 0</inkml:trace>
  <inkml:trace contextRef="#ctx0" brushRef="#br0" timeOffset="79867.9788">14192 4658 997 0,'-30'-24'16'16,"30"24"-14"-16,-32-9 14 0,32 9 20 0,-43-2 18 15,43 2 15-15,-55 11-5 0,27 5-6 0,-11-4-12 16,5 11 5-16,-8-2-2 0,6 11 8 0,-8-6 12 16,11 9-39-16,-6-5 22 0,10 5-38 15,1-5 3-15,8 2 0 0,3-2-11 0,8-5 0 16,9-25-8-16,0 42 1 0,0-42-3 0,25 40 3 16,-25-40-3-16,44 37 3 0,-12-22-10 0,1-7-12 15,13 3-24-15,-3-15-24 0,17 13-27 0,-14-25-33 16,27 20-42-16,-22-31-42 0,18 15-82 15,4 2-113-15,-27-27 174 0,28 28 236 16</inkml:trace>
  <inkml:trace contextRef="#ctx0" brushRef="#br0" timeOffset="80236.4527">14826 4544 1056 0,'-50'-19'80'0,"50"19"-27"0,-48 1 3 0,48-1 11 16,-55 16 2-16,55-16-7 0,-56 34-14 15,27-6-2-15,-6-5-8 0,3 14 4 0,-3-4-9 16,5 9 3-16,-6-3 8 0,10 7-38 16,-1-6 28-16,8 3-26 0,1-10 7 0,9 1 7 15,9-34-12-15,-5 42-5 0,5-42-6 0,14 28 2 16,-14-28-2-16,34 23 0 0,-8-16 0 0,4-5 2 16,7-9 0-16,4-7 0 0,5-11 2 0,6-7-4 15,1-6 4-15,0-5-8 0,0-2-10 16,0-1 25-16,-7-2-27 0,-2 6 26 0,-5-2-8 15,-7 2-6-15,-2 3 7 0,-7 2-3 0,-7 5 4 16,-3 2-4-16,-13 30 3 0,12-40-2 0,-12 40 3 16,0 0 0-1,0 0 0-15,0 0 0 0,0 0-2 0,-32-6-1 16,32 6-1-16,-25 44 2 0,8-7-5 0,-1 9 7 0,0 9-8 16,1 3 9-16,1 2 7 0,1 0-24 15,7-2 25-15,2-5-27 0,10-2 3 0,1-9-5 16,13-3-24-16,-18-39-24 0,53 53-29 0,-53-53-25 15,78 23-109-15,-46-38-95 0,21-2-176 0,11 6 74 16,-16-38 425-16</inkml:trace>
  <inkml:trace contextRef="#ctx0" brushRef="#br0" timeOffset="80655.8161">15880 3859 1545 0,'-43'28'77'0,"24"4"-53"15,-8 1 36-15,9 24-23 0,-10-3 4 0,5 15 1 16,-5 3-20-16,-1 11 6 0,-1 0-12 0,4 1 6 16,3-1-16-16,5-4 6 15,5-3-15-15,5-4-4 0,2-7 20 0,4-1-22 16,6-8 20-16,3-7-10 0,4-8-11 0,5-11-5 16,3-7-13-16,-19-23-15 0,53 24-4 0,-24-27-4 15,13-2-16-15,-8-27-19 0,21 5-35 0,-20-34-45 16,24 13-17-16,-20-24-9 0,14 12-1 0,-13-12 30 0,-1 1 19 15,-3 3 43-15,-10-4 45 0,-1-1 39 16,-5 5 39-16,-8-5 25 0,-1 3 23 0,-4 0 21 16,-6-1 25-16,3 6 20 0,-9-4 18 0,10 22 14 15,-21-10-23-15,16 57 8 0,-9-51-27 16,9 51-5-16,0 0-27 0,0 0-31 0,0 0-33 16,-21 46-25-16,10-4 29 0,-1 18-24 0,-6 9 24 15,1 14-10-15,-6 3-17 0,1 6 12 0,1-1-17 0,3 1 9 0,1-2-14 16,2-6 7-16,3-1 5 0,3-6-18 15,4-6 14-15,1-8-41 0,8-1 4 16,1-9 3-16,9-6-20 0,-3-19-12 0,16 6-56 16,-27-34-64-1,54 26-208-15,-16-22-143 0,-6-22 42 0,19 13 464 16</inkml:trace>
  <inkml:trace contextRef="#ctx0" brushRef="#br0" timeOffset="81032.6424">16306 4662 1216 0,'0'0'359'0,"-26"5"-332"0,26-5-19 15,-6 35 18-15,6-35 8 0,13 32 8 0,-13-32-6 16,25 21-9-16,-25-21-6 0,47 11-3 0,-15-11 1 16,7 0-1-16,2-7 1 15,5-2-7-15,-2-5-2 0,6-2-8 0,-2-3 1 0,1-2-3 0,-1-4 3 16,-7 0-3-16,-6 2 4 0,-8 0-3 0,-27 23 5 15,30-42 3-15,-30 42 5 0,5-37 0 0,-5 37 1 0,-12-37-9 16,12 37 0-16,-30-37-4 0,30 37 2 0,-46-31-2 16,17 22 4-16,-1 5 2 0,-3 4 2 0,1 7 1 15,-2 6 0-15,1 4-1 0,-5 8-4 16,3 5-4-16,-1 7-2 0,3 1 0 0,3 8 0 16,3 0 0-16,8 0 0 0,3-6 0 0,9 1 0 15,5-4 0-15,9-2 0 0,5-1 0 0,8-6 0 31,6-5 0-31,6-6-9 0,7-4-12 0,9-5-11 16,3-9-12-16,11 1-5 0,-1-14-14 0,11 8-17 0,-12-20-24 16,18 17-15-16,-24-30-99 0,31 30 14 15,-25-26 24-15,19 14-90 0,-6 5-55 0,-25-33-3 16,21 30 328-16</inkml:trace>
  <inkml:trace contextRef="#ctx0" brushRef="#br0" timeOffset="81356.3682">17521 4558 973 0,'-30'-30'288'0,"30"30"-82"0,-48-16-60 0,48 16-38 16,-67-3-27-16,30 6-21 0,-11 3-14 0,0 6-4 15,-7 4-7-15,6 7-4 0,-4 3-6 0,5 4-19 16,5 0-6-16,4 3 0 0,6-1 0 16,6 2 0-16,8-6 0 0,4 0 0 0,8-3 0 15,7-25 0-15,9 38 0 0,-9-38 0 0,41 27 0 16,-9-20 0-16,5-7 0 0,4-9 0 0,5-7 0 16,2-9 0-16,1-1 0 0,3-9 0 0,-1-7 0 15,2-3 0-15,-5-6 0 0,2 0 0 0,-8-2 0 16,-3 6 0-16,-4-2 0 15,-6-2 0-15,-3-1 0 0,-3 1 0 0,-3-1 0 0,-2 2 0 16,-4 4 0-16,-2 4 0 0,-5 7 0 0,-2 9 0 16,-5 26 0-16,0 0 0 0,0 0 0 0,0 0 0 15,0 0 0-15,-26 21 0 0,6 16 0 0,-3 12 0 16,-5 13 0-16,-2 6 0 0,0 5 0 0,0-1 0 16,3 2 0-16,6-11 0 0,5-1 0 0,4-9 0 15,12-2-27-15,-4-13-78 0,24 13-48 16,-20-51-140-16,28 46-278 0,-9-16 7 0,-19-30 231 0</inkml:trace>
  <inkml:trace contextRef="#ctx0" brushRef="#br0" timeOffset="82076.1779">18715 4084 1154 0,'-19'-33'281'0,"19"33"-243"0,0 0-18 16,0 0-7-16,-27-16 5 0,27 16 5 0,0 0-2 16,0 0-7-16,-30 32-10 0,16-8 0 0,1 8-6 15,1 3 6-15,1 4-7 0,2 0 5 0,2-2-7 16,6-6 1-16,2-1-13 0,-1-30-8 0,18 41-15 16,-18-41-12-16,39 21-23 15,-39-21-27-15,55-7-44 0,-30-18-61 0,15-1-148 16,10 8-43-16,-22-31 234 0</inkml:trace>
  <inkml:trace contextRef="#ctx0" brushRef="#br0" timeOffset="82248.1225">19108 3935 1109 0,'-33'-9'171'0,"33"9"-93"16,-38 17-8-16,38-17-19 0,-39 34 3 0,20-10-5 16,-8-1-15-16,6 7-6 0,2 2-15 0,-3 1-3 15,6-1-10-15,2 0 3 0,5-2-8 0,6-4-2 16,6 6-19-16,-3-32-13 0,22 53-24 0,-22-53-18 15,39 46-37-15,-39-46-26 0,56 33-96 16,-24-14-139-16,-4-15-22 0,24 22 235 0</inkml:trace>
  <inkml:trace contextRef="#ctx0" brushRef="#br0" timeOffset="82748.113">19521 4169 930 0,'-29'3'182'0,"29"-3"-134"0,0 0 6 16,-35 11 18-16,35-11 6 0,-19 33-13 16,12-4-6-16,-9-5-10 0,10 17 6 0,-8-6-6 15,11 14 5-15,-6-3-18 0,7 9-3 16,-3-3-6-16,5 5 1 0,0-3-11 0,1 1 5 16,-2-4 2-16,-1 0-28 0,2-9 26 0,2 4-23 15,-1-12 5-15,3-1 4 0,-4-33-4 0,7 39-1 16,-7-39-4-16,0 0 1 0,0 0 0 15,12 26 3-15,-12-26 4 0,0 0 0 0,0 0 1 16,0-40-5-16,2 8 2 0,2-8-8 0,1-4-9 16,0-4 24-16,1-1-23 0,-3 1 23 0,1-3-7 15,-2-2-7-15,-2 0 6 0,-2-1-7 0,-2-6 7 16,-1-7-7-16,0-3 8 0,-1-4-9 0,3 1 9 16,-1 1-9-16,6 9 9 0,3 1-9 15,4 8-9-15,5 2 22 0,4 15-23 16,3 6 24-16,-21 31-8 0,43-32-4 0,-43 32 2 15,46-7 1-15,-46 7-2 0,44 16 0 0,-44-16 0 16,46 33 2-16,-21-6-3 0,-2 4-7 0,-2 5 24 16,2 4-25-16,-3 4 24 0,-3-2-14 0,1 4-10 15,-5-2 6-15,-5 2-4 0,-4 0 6 0,-4-4-1 16,-7 4 6-16,-4-2-6 0,-5-4 8 0,-7 1-5 16,-3-4 5-16,-8-5-6 0,-1-2 4 15,-4-4-4-15,-4-3 2 0,2-5-2 0,2-4 1 16,2-7-7-16,2-4-7 0,10-1-12 0,0-9-13 15,25 7-27-15,-26-27-28 0,26 27-39 16,-4-44-58-16,34 30-63 0,-21-17-161 0,14-8-35 16,23 18 201-16</inkml:trace>
  <inkml:trace contextRef="#ctx0" brushRef="#br0" timeOffset="82998.147">20095 3975 1258 0,'0'0'130'15,"0"0"-59"-15,0 0 0 0,5-37 14 0,-5 37 1 16,0 0-16-16,0 0-15 0,0 0-22 0,0 0-11 16,0 0-13-16,0 0-1 0,-2 32-1 15,-1-6 7-15,-1 6-1 0,-1 14 8 16,-2 3-8-16,0 4 3 0,-2 8-12 0,-2 3 6 16,-3 3-13-16,-4 0 8 0,2-2-10 0,-1-3 7 15,2-1-7-15,3-3 8 0,0-3-9 0,3-9-8 16,5-1 12-16,2-11-39 0,11 6 1 0,-3-15-35 15,15 10-31-15,-21-35-37 0,44 39-70 0,-44-39-109 16,37-9-197-16,4 13 69 0,-16-29 389 16</inkml:trace>
  <inkml:trace contextRef="#ctx0" brushRef="#br0" timeOffset="83404.4037">20596 4444 1530 0,'-53'-6'76'0,"28"13"-31"0,-7-5 10 16,4 10 8-16,-8-5-6 0,6 6-14 0,-3 1-12 16,1 3-1-16,0 1-3 0,2 3 2 0,0 0-5 15,1 6 1-15,-1 1-13 0,4 2-12 0,-1 0 0 16,6 3 0-16,-1-1 0 0,5 0 0 0,4-1 0 16,5 1 0-16,2-5 0 0,8-1 0 0,-2-26 0 15,21 39 0-15,-21-39 0 0,39 28 0 16,-12-23 0-16,3-5 0 0,7-7 0 15,2-5 0-15,5-6 0 0,1-1 0 0,-1-6 0 0,-2-7 0 16,-1 2 0-16,-5-3 0 0,-8-2 0 16,-3 1 0-16,-4-1 0 0,-5 3 0 0,-4 1 0 15,-3 3 0-15,-5-1 0 0,-3 1 0 0,-1 28 0 16,-1-46 0-16,1 46 0 0,-9-35 0 0,9 35 0 16,0 0 0-16,-16-25 0 0,16 25 0 15,0 0 0-15,0 0 0 0,-16 25 0 0,16-25 0 16,-16 51 0-16,5-14 0 0,1 2 0 0,-1 3 0 15,2 0 0-15,2-5 0 0,5 2 0 0,1-9-17 16,8 4-9-16,2-10-33 0,6 1 19 0,-15-25-27 16,43 40-17-16,-43-40-17 0,55 25-31 0,-55-25-41 15,62 11-74-15,-62-11-125 16,51-20-96-16,-6 22 208 0</inkml:trace>
  <inkml:trace contextRef="#ctx0" brushRef="#br0" timeOffset="83763.8015">20996 4521 1294 0,'0'0'166'0,"-34"-19"-69"0,34 19-8 16,0 0-12-16,0 0-20 0,-35 24-19 15,35-24-7-15,-21 39-1 0,10-5 5 0,-1-3-3 16,1 6 2-16,-3-2-9 0,3 6-14 0,1-2 16 16,1-1-25-16,0-4 0 0,4 6-2 0,-2-8 0 15,5-4 0-15,2-28 0 0,2 37 0 16,-2-37 0-16,0 0 0 0,0 0 0 0,24 14 0 15,-24-14 0-15,0 0 0 0,39-35 0 0,-21 9 0 16,5-9 0-16,4-6 0 0,1-1 0 16,2-2 0-16,-3 3 0 0,-3-1 0 0,0 0 0 15,-3 3 0-15,-4 2 0 0,3 2 0 0,-4 3 0 16,0 4 0-16,-16 28 0 0,26-37 0 0,-26 37 0 16,0 0 0-16,0 0 0 0,0 0 0 0,0 0 0 15,0 0 0-15,25 24 0 0,-23 1 0 0,-2 9 0 16,0-1 0-16,-4 6 0 0,3-2 0 15,1 3 0-15,1-4 0 0,3 2 0 0,-2-8-35 16,7 9-2-16,-6-9-41 0,13 9-12 16,-16-39-56-16,30 67-87 0,-30-67-118 0,11 30-192 15,14-4 71-15,-25-26 411 0</inkml:trace>
  <inkml:trace contextRef="#ctx0" brushRef="#br0" timeOffset="84138.8259">21508 4669 1585 0,'0'0'95'0,"0"0"-46"15,-30 26-3-15,30-26 0 0,0 32-10 16,0-32-5-16,12 30-4 0,-12-30-3 0,27 25-5 16,-27-25-2-16,37 7-4 0,-10-4-3 15,1-6 0-15,2-1-5 0,5-5 0 0,1-3-1 16,1-4 1-16,0-1-3 0,-1-5 1 0,-3 5-4 15,-4-4 2-15,-5 1-1 0,-24 20 2 0,29-35 0 16,-29 35 3-16,5-33-1 0,-5 33-2 0,-11-32-2 16,11 32 0-16,-28-28 0 0,28 28 0 0,-49-13 0 15,17 13 0-15,-6 4 0 0,-2 5 0 16,-3 5 0-16,1 3 0 0,-1 12 0 0,2 1 0 16,3 5 0-16,0 4 0 0,3 1 0 0,3 2 0 15,5 2 0-15,4-3 0 0,11-1 0 16,5-4 0-16,9-5 0 0,8-1 0 0,-10-30 0 15,46 43 0-15,-12-29 0 0,12-7 0 0,7-11 0 16,13 2 0-16,-1-15-41 0,26 15-116 0,-26-37-177 16,31 25-309-16,-8-7 47 0,-1-9 321 15</inkml:trace>
  <inkml:trace contextRef="#ctx0" brushRef="#br0" timeOffset="85616.155">14077 6362 997 0,'0'0'98'0,"0"0"-52"16,7-25-8-16,-7 25-5 0,0 0 1 0,0 0 1 15,0 0-2-15,5-27 2 0,-5 27 5 0,0 0-4 16,0 0-9-16,0 0-13 0,-5 39-4 0,-2-12-3 15,1 4 11-15,-4 3 3 0,3 10 10 0,-8-4-5 16,7 8 7-16,-7-8 14 0,7 3-31 0,-7-10 31 16,10 2-32-16,-6-8 5 0,11-27 1 0,-12 37-10 15,12-37-4-15,0 0-5 0,0 0-4 16,0 0 0-16,0 0-1 0,0 0 3 0,0 0-1 16,0 0 2-16,0 0-1 0,32-44 4 0,-20 12-5 15,2-5-13-15,4-7 27 0,2-5-27 0,3-1 26 16,0-2-8-16,0-1-8 0,0 3 9 0,-6 3-8 15,3 3 7-15,-2 7-7 0,-2 2 6 0,0 3-3 16,-4 7 2-16,-12 25-2 0,21-28 0 16,-21 28-2-16,0 0 2 0,0 0 0 0,0 0 1 15,25 19 1-15,-25-19-3 0,9 46 3 0,-7-14-2 16,-1 0 4-16,-1-1-4 0,0 3 7 0,0-6-1 16,2-2 5-16,-2-26-3 0,14 43 2 0,-14-43-6 15,27 21 0-15,-27-21 0 0,44 3 0 0,-15-13 2 16,6-3 0-16,0-8 3 0,8-2-2 0,-4-1 3 15,3-3-4-15,-3-1 2 0,-2 2-5 16,-1 1 2-16,-4 2-4 0,-7 4 0 0,-25 19-1 16,40-21 1-16,-40 21 0 0,25 1 1 0,-25-1 0 15,12 25-1-15,-12-25 2 0,8 53-3 0,-10-16 3 16,-5 7-6-16,-2 7 6 0,-4 5-8 0,-2 2 8 16,-1 4 5-16,-4-6-23 0,6-3 18 0,-2-3-34 15,7-5 7-15,2-4-2 0,7-4-17 16,-2-12-7-16,15 4-39 0,-13-29-25 0,32 30-40 15,-32-30-37-15,49-3-59 0,-49 3-120 16,48-39-62-16,5 32 275 0</inkml:trace>
  <inkml:trace contextRef="#ctx0" brushRef="#br0" timeOffset="85816.1921">15431 6210 1278 0,'0'0'105'0,"-31"18"-44"16,31-18 0-16,-38 37-4 0,22-4 0 0,-8-1-17 15,4 14 0-15,-1 1-15 0,5 8-1 0,0-1-5 16,7-1-14 0,-1-2 26-16,2 0-27 0,1-5 13 0,6-2-12 0,1-5-8 0,3-4 1 0,6-7-12 0,-9-28-13 31,27 41-30-31,-27-41-27 0,42 14-40 16,-42-14-69-16,57-23-157 0,-25 4-155 0,-6-22 36 15,20 18 469-15</inkml:trace>
  <inkml:trace contextRef="#ctx0" brushRef="#br0" timeOffset="86227.5428">15637 5925 1596 0,'-53'7'90'0,"53"-7"-72"16,0 0-19-16,0 0 1 0,0 0 6 0,0 0 7 15,0 0 9-15,0 0 4 0,35 14-1 0,-35-14-5 16,39 19-8-16,-39-19 0 0,43 28-3 0,-43-28 3 15,39 48-3-15,-20-20 5 0,-3 9-4 0,0 7 5 16,-5 4-5-16,-3 3 6 0,-6 0-5 16,-2 2 3-16,-2 0-6 0,-1 1 7 0,-4-1-7 15,-4 2-9-15,-1-6 21 0,-2-2-25 16,-1-4 18-16,3-3-5 0,1-5-4 0,3-8 5 16,8-27-4-16,-15 37-1 0,15-37-4 0,0 0 0 15,0 0 0-15,0 0-1 0,0 0 0 0,8-27-2 16,2 3 4-16,6-15-3 0,5-9-8 0,4-4 20 15,2-6-19-15,3 3 19 0,-5 0-6 16,-1 1-4-16,1 6 1 0,-5 2-1 0,1 2 0 0,-3 2 0 16,-4 2 0-16,-2 6-1 0,1 8 2 0,-13 26-2 15,12-30 1-15,-12 30 0 0,0 0-2 0,0 0-4 16,0 0-4-16,0 0-6 0,0 0-7 0,14 26-5 16,-14-26-5-16,23 25-1 0,-23-25-7 0,43 17-6 15,-11-6-17-15,-32-11-15 0,67 2-22 16,-39-18-27-16,27 26-50 0,-25-27-79 0,14 1-225 15,10 20 36-15,-28-26 376 0</inkml:trace>
  <inkml:trace contextRef="#ctx0" brushRef="#br0" timeOffset="86633.9323">16577 6242 984 0,'0'0'278'0,"0"0"-202"0,-33-20-21 16,33 20 8-16,0 0 1 0,0 0-7 0,-30-19-5 0,30 19-8 15,0 0-4-15,0 0-4 0,0 0-7 16,0 0-5-16,0 0-3 0,0 0-3 0,0 0-4 16,0 0 4-16,0 0 3 0,0 0 4 0,3 37-2 15,1-12-3-15,-3 3-8 0,-2 11 1 0,-5-2-4 16,-1 8 3-16,-2 1-6 0,1 0 4 16,-3 5-9-16,0-2-8 0,1-5 21 0,1 0-21 15,0-8 21-15,2-6-10 0,7-30-4 0,-9 35 1 16,9-35-4-16,0 0 1 0,0 0-1 0,0 0 1 15,0 0 2-15,0 0 0 0,0 0 1 0,28-34-1 16,-17 6 3-16,0-5-3 0,-1-6-10 0,1 2 20 16,-2-7-22-16,1 2 24 15,1-4-6-15,0 2-3 0,-3 0-3 0,5-2 0 16,-3-2 0-16,3 1 0 0,3-2 0 0,-2 1 0 16,2 6 0-16,2 3 0 0,-1 9 0 0,-17 30 0 15,36-33 0-15,-36 33-8 0,28-9-8 0,-28 9-10 16,27 10-13-16,-27-10-13 0,32 25-22 0,-32-25-24 15,33 33-15-15,-33-33-23 0,44 39-54 0,-44-39-55 16,45 18-166-16,-15 3-42 0,-30-21 268 16</inkml:trace>
  <inkml:trace contextRef="#ctx0" brushRef="#br0" timeOffset="86962.198">17176 6162 1157 0,'0'0'129'0,"-30"0"-42"0,30 0-1 0,-28 2-3 15,28-2-9-15,-32 13-9 0,32-13-11 16,-34 24-3-16,34-24-11 0,-35 35-2 0,35-35-9 16,-36 53 2-16,18-21-6 0,4 5 3 0,0 3-5 15,2 3-1-15,1 3-9 0,4-1-1 0,2-2-12 16,6-3 0-16,3-6 0 0,3-6 0 0,-7-28 0 16,25 40 0-16,-25-40 0 0,39 23 0 0,-14-19 0 15,1-8 0-15,6-3 0 0,0-7 0 16,0-7 0-16,1-9 0 0,1-2 0 0,-4-3 0 15,0-5 0-15,-5-5-5 0,-5 5 6 16,-4-6-9-16,-6 6 5 0,-5-1-5 0,-1 4 9 16,-4-2-3-16,-4 1 1 0,-4-3-8 0,-5 6-2 15,-6 0-13-15,-1 8-3 0,-3 3-7 0,23 24 1 16,-40-37 2-16,40 37 1 0,-29-14-6 0,29 14-22 16,0 0-33-16,-18 33-74 0,18-33-113 15,-24 26-266-15,29 4 41 0,-5-30 356 0</inkml:trace>
  <inkml:trace contextRef="#ctx0" brushRef="#br0" timeOffset="87540.4341">17700 6217 851 0,'0'0'78'15,"0"0"-53"-15,0 0 8 0,0 0 16 0,0 0 7 16,0 0-5-16,0 0-5 0,-25-14-8 16,25 14-4-16,0 0 0 0,0 0-1 0,0 0 3 15,0 0 1-15,0 0 0 0,0 0 3 0,0 0 8 16,0 0 8-16,0 0 2 0,13 26-2 0,-13-26-15 16,0 30-8-16,0-30-15 0,0 50 0 0,-2-20-5 15,0 5 3-15,-5 4-2 0,4 3 3 0,-6 0-4 16,2 0 8-16,-2-3-6 0,2-2-8 15,0-9 26-15,1-3-31 0,6-25 23 16,-5 35-12-16,5-35-6 0,0 0 3 0,-4 25-3 16,4-25 0-16,0 0-2 0,0 0 1 0,0 0 0 15,2-32-2-15,-2 32-12 0,9-51 16 0,0 16-14 16,0 0 12-16,1-4-6 0,1 0 0 0,0 0 0 16,-2 2 0-16,-1 0 0 0,1 2 0 0,0 0 0 15,4 0 0-15,-5 1 0 0,1-4 0 16,4 6 0-16,-3-2 0 0,3 10 0 0,-13 24 0 15,24-36 0-15,-24 36 0 0,25-15 0 0,-25 15 0 16,29-4 0-16,-29 4 0 0,33 0 0 0,-33 0 0 16,37 14-26-16,-37-14-45 0,43 23-61 0,-43-23-97 15,46 7-273-15,-46-7-86 0,37 11 90 16</inkml:trace>
  <inkml:trace contextRef="#ctx0" brushRef="#br0" timeOffset="88102.9251">18763 6044 939 0,'25'-12'117'0,"-25"12"-65"0,0 0 4 16,-32-24 17-16,32 24 4 0,-27 0-14 16,27 0-10-16,-44 10-2 0,44-10 6 0,-60 26 3 15,31-1 3-15,-11-5-9 0,6 9-3 0,-3 0-13 16,5 2 0-16,-2-2-6 0,8 2 2 0,-1-8-7 16,27-23-4-16,-28 37-10 0,28-37-5 0,0 0-6 15,2 27-1-15,-2-27-1 0,30 12 1 0,-30-12 0 16,53 0 1-16,-20-4-1 0,6-1-2 15,4-2 1-15,5 2-1 0,0 1 3 0,-4 2-2 16,-3 4 1-16,-10 3 0 0,-4 6-1 0,-27-11 3 16,37 30-1-16,-26-2 5 0,-9 2-2 0,-4 7 3 15,-11 7-7-15,-6 2 3 0,-8 3 9 16,-6 1-21-16,-6-1 20 0,-4-3-20 0,1-2 5 16,-3-6 4-16,6 1-6 0,1-9-2 0,7-2-11 15,3-14-12-15,28-14-21 0,-32 7-41 16,32-7-67-16,-2-30-116 0,25 4-318 0,-3-4 55 15,-2-17 281-15</inkml:trace>
  <inkml:trace contextRef="#ctx0" brushRef="#br0" timeOffset="88649.8097">19473 5365 1133 0,'-4'31'163'0,"-22"-4"-133"0,6 6-8 0,-4 8-7 16,2-3 6-16,-1 5-13 0,2-3-2 15,2 1 9-15,-1-4-13 0,6-4 9 0,3-6-42 16,8-1-8-16,3-26-47 0,10 32-15 0,-10-32-19 16,34 5-49-16,-34-5-81 0,43-35-143 0,11 28 157 15,-25-39 236-15</inkml:trace>
  <inkml:trace contextRef="#ctx0" brushRef="#br0" timeOffset="88790.5013">19825 5507 1486 0,'-47'20'134'0,"17"17"-66"0,-8-7-25 0,10 7-6 16,-2-6-13-16,9 3-24 0,-4-4 21 0,7-4-34 16,4-1 21-16,14-25-35 0,-11 40-50 0,11-40-73 15,22 25-187-15,-22-25-211 0,35 9 11 0,-3 3 406 16</inkml:trace>
  <inkml:trace contextRef="#ctx0" brushRef="#br0" timeOffset="94351.7456">20318 5539 794 0,'12'-23'75'0,"-12"23"-30"0,0 0-15 0,0 0 4 16,0 0 5-16,0 0 10 0,0 0 7 0,0 0-1 15,0 0-7-15,6 44-7 0,-12-17-20 0,4 4-4 16,-1 3 10-16,1 1-14 0,-1 7 17 16,3 4-28-16,-2 3 11 0,7 6-8 0,-5 0 7 15,4 1 9-15,-4 0-8 0,3 4 7 0,-3-2-13 16,4 0 8-16,-4-1-8 0,2-3 11 0,-2-4-11 31,0-5 8-31,0-4-6 0,0-4 3 0,0-7-6 16,0-5 3-16,0-25-7 0,3 31 0 0,-3-31-3 0,0 0 2 0,0 0-2 15,0 0 1-15,0 0 4 0,0 0 2 16,0 0 4-16,27-30-2 0,-27 30 2 0,14-46-8 16,-5 20 3-16,-2 0-5 0,0-1 3 0,2-1-3 0,0 3 4 0,1-1-4 15,-10 26 3-15,28-48-4 0,-10 20 3 16,0 5-3 0,0-1 3-16,-18 24-4 0,37-43 4 0,-37 43-3 15,37-28 1-15,-37 28-2 0,34-5-1 0,-34 5 1 16,30 12-1-16,-30-12 2 0,30 32 1 15,-30-32 1-15,21 49-4 0,-12-22 4 16,-5 4-8-16,-4 1 2 0,0 3-6 0,-8 1 4 0,0 4-6 16,-5-3 9-16,-3 2-4 0,-3-2 10 0,-1-2 15 15,-1-3-30-15,-4-4 33 0,-1 2-32 0,-3-4 15 16,1-3 5-16,-2-2-5 0,-2-3 3 0,4-6-5 16,3-3 0-16,25-9-3 0,-41 9-3 0,41-9-21 15,0 0-32-15,0 0-56 0,-32-39-60 16,32 39-97-16,27-23-179 0,-20-14 21 0,28 25 366 15</inkml:trace>
  <inkml:trace contextRef="#ctx0" brushRef="#br0" timeOffset="94735.0307">20883 6513 1142 0,'-21'40'286'0,"21"-40"-271"16,-25 25-12-16,25-25 5 0,0 0 12 0,0 0 9 16,30 4-1-16,-30-4-3 0,42-20-7 0,-15 3 0 15,8-4-3-15,-1-4 1 0,7-3-10 16,-4-2 1-16,0 2-8 0,-1-2 5 0,-3 1-5 16,-3 1 4-16,-3 2-3 0,-6 1 6 0,-1 1-2 15,-8-1 12-15,-12 25 0 0,11-44 9 0,-11 44 1 16,-7-35 3-16,7 35-3 0,0 0-3 0,-39-30-6 15,39 30-4-15,-45-2 0 0,19 7-4 0,-4 9 3 16,-2 11-3-16,-2 7 3 0,-1 6-3 16,1 8 7-16,-3 4-5 0,1 4 8 0,5 1-13 15,4 5 4-15,4-8-10 0,7-2-14 0,7-4 26 16,6-4-25-16,6-7 24 0,8-3-9 0,5-4-13 16,-16-28-4-16,49 40-10 0,-15-29-12 0,12-2-15 15,2-18-21-15,17 9-26 0,-12-28-35 0,36 21-55 16,-25-36-57-16,30 14-157 0,-2 2-47 0,-21-24 219 31</inkml:trace>
  <inkml:trace contextRef="#ctx0" brushRef="#br0" timeOffset="95051.2087">22185 6376 1039 0,'-36'26'200'0,"36"-26"-160"0,-28 2-4 0,28-2-1 16,0 0 11-16,0 0-1 0,0 0-14 0,-16-35 9 16,16 35-8-16,0 0 0 0,3-32 5 0,-3 32 4 15,0 0-4-15,-10-35-2 0,10 35-8 0,0 0-4 16,0 0-6-16,-34-30-1 0,34 30-5 0,-30-2-3 16,30 2 1-16,-43 12-3 0,15 2 2 0,-4 4 1 15,-1 5 5-15,-5 5-1 0,5 5 6 16,-3 3-6-16,3 1 3 0,1 1-6 0,3 3 0 15,5-6-7-15,6-3-14 0,7-6 24 0,11-26-26 16,0 44 25-16,0-44-13 0,27 34-7 0,-27-34-2 16,51 23-4-16,-15-15-7 0,10-2-11 0,2-13-22 15,17 8-36-15,-12-22-43 0,27 27-78 0,-32-33-78 16,19 11-241-16,6 13 76 0,-17-27 343 16</inkml:trace>
  <inkml:trace contextRef="#ctx0" brushRef="#br0" timeOffset="95468.1896">22711 6289 1048 0,'-47'34'351'0,"16"-38"-299"16,31 4-18-16,-52 0 9 0,52 0 4 0,-53 6-7 16,28 1-8-16,-5-4-7 0,2 6-1 0,-2 0 1 15,5 7 3-15,-7-2 0 0,7 7 2 0,-3 2-6 16,1 3 0-16,3 2-6 0,6 4 3 0,0-4-7 15,6 4 4-15,3-2-10 0,5-4-14 0,6-1 24 0,-2-25-29 16,14 40 28 0,-14-40-14-16,29 32-3 0,-29-32 3 15,49 18-2-15,-19-18 1 0,4 0 0 0,3-7-2 16,2-7 1-16,2-2-2 0,0-5-11 0,-2-8 25 16,0 1-25-16,-4-5 26 0,0-1-11 0,-3-1-5 15,-3 2 4-15,-6 1-3 0,-4 0 4 0,-5 6-4 16,-14 26 3-16,20-42-2 0,-20 42 3 0,0 0-3 15,9-25 6-15,-9 25-2 0,0 0 0 16,0 0 0-16,0 0-4 0,0 0 0 0,-31 21-5 0,31-21 6 16,-19 53-4-16,10-23 4 0,-1 5-4 0,1-2 3 15,0 6-8-15,2-5 2 0,3-3-13 0,2-4-18 16,8-3 18-16,-6-24-41 0,21 43 12 0,-21-43-34 16,37 26-19-16,-37-26-22 0,52 4-40 0,-52-4-43 15,63-21-124-15,-18 12-98 0,-17-25 75 0,29 25 353 16</inkml:trace>
  <inkml:trace contextRef="#ctx0" brushRef="#br0" timeOffset="95858.9071">23268 6293 1288 0,'-46'-42'125'16,"46"42"-48"-16,-28-16-4 0,28 16-3 0,0 0-13 16,-30 3-15-16,30-3-14 0,-27 18-5 0,27-18-7 15,-23 33 0-15,11-6-3 0,1 4 3 16,1 3-4-16,3 3 4 0,-1 3-4 0,3 3 4 15,2 1-9-15,1 0-5 0,2-4 22 16,2-5-26-16,-1-6 24 0,5-1-16 0,-6-28-6 16,17 39 1-16,-17-39-1 0,31 22 1 0,-31-22 0 15,42 4 1-15,-17-9-1 0,1-9-1 0,6-9 1 16,-2-2-2-16,2-7-11 0,-3-1 27 16,-3-4-27-16,-1 0 27 0,-4 0-9 0,0 0-7 15,-5 2 6-15,0 1-6 0,-5 4 1 0,-2 4-3 16,-9 26 6-16,9-42-4 0,-9 42 4 0,3-32-2 15,-3 32 1-15,0 0 1 0,0 0 4 0,0 0 0 16,0 0-2-16,0 0-2 0,0 0-5 0,0 0 1 16,-17 35-3-16,11-5 4 0,1 7-9 0,1-2 3 15,1 8-14-15,-1-6-1 0,4 3-8 16,2-3-15-16,7-2 28 0,-2-7-35 16,9 8 11-16,-16-36-28 0,35 52-22 0,-35-52-9 15,52 34 0-15,-26-31 23 0,17 5 24 0,-6-16 7 16,16 3-22-16,-7-18-28 0,14 9-31 0,-8-17-5 15,8 1-77-15,9 5-140 0,-25-24 86 0,24 26 262 16</inkml:trace>
  <inkml:trace contextRef="#ctx0" brushRef="#br0" timeOffset="96155.9237">24326 6240 983 0,'0'0'380'0,"-50"-23"-236"0,50 23-51 0,-37 0-20 16,37 0-16-16,-43 12-15 0,43-12-7 0,-53 25-7 15,27-6-1-15,-3 1-9 0,5 3 1 16,-1 1-4-16,4 1 3 0,21-25-2 0,-32 46-1 15,32-46-7-15,-16 37-2 0,16-37-5 16,0 26 0-16,0-26-1 0,0 0 1 0,30 23 0 16,-30-23 0-16,41 4 1 0,-15-8-3 0,4-1 1 15,0-2 0-15,0 2-1 0,-1-1 2 0,-3 4 0 16,-26 2 0-16,41 2-1 0,-41-2 0 0,27 16-2 16,-27-16 2-16,16 26 1 0,-16-26 2 0,0 45-1 15,-7-21 0-15,-6 3-5 0,-3 4-9 0,-3 1 24 16,-4 1-22-16,0-4 22 0,0 1-11 15,0-4-4-15,23-26 2 0,-36 37-5 0,36-37-6 16,0 0-12-16,0 0-16 0,-19 26-29 16,19-26-32-16,0 0-26 0,5-33-57 0,25 29-107 15,-5-17-213-15,-9-16 11 0,18 16 358 0</inkml:trace>
  <inkml:trace contextRef="#ctx0" brushRef="#br0" timeOffset="96484.1418">24402 6494 1435 0,'-41'15'144'0,"41"-15"-91"0,0 0-4 0,4 34 9 16,-4-34-4-16,0 0-8 0,0 0-7 0,24 16-3 15,-24-16-1-15,31-6-13 0,-31 6-2 0,46-17-6 16,-20 6-5-16,-1-1 0 0,0-2-2 16,-25 14-6-16,42-30 2 0,-42 30-3 15,32-35 1-15,-32 35 0 0,18-32 2 0,-18 32-3 16,10-37 4-16,-10 37-3 0,-1-30 2 0,1 30-3 15,-16-26 0-15,16 26 0 0,-30-20 0 0,30 20 0 16,-45-10 0-16,21 10 0 0,-1 3 0 0,25-3 0 16,-50 20 0-16,25-5 0 0,-1 10 0 0,-1 7 0 15,3 5 0-15,2 3 0 0,3 4 0 16,1 2 0-16,4 2 0 0,5-4 0 0,4-2 0 16,5-7 0-16,5-8 0 0,-5-27 0 0,27 35 0 15,-27-35 0-15,55 5 0 0,-18-15-16 0,16-6-39 16,4-21-33-16,24 16-120 0,-26-39-252 0,28 16-140 15,0-4 31-15,-10-19 519 0</inkml:trace>
  <inkml:trace contextRef="#ctx0" brushRef="#br0" timeOffset="97265.4081">13921 7540 903 0,'23'-30'216'0,"-23"30"-168"0,0 0-41 16,0 0 15-16,0 0 7 0,0 0 10 0,0 0 15 16,-6 40-22-16,-1-13 13 0,4 13-36 0,-8 4 11 15,6 6-9-15,-4 2 6 0,2 7 5 0,-4-3-16 16,2 4 6-16,1 1-11 0,1-2 4 0,-1-5-9 15,5-5 8-15,-1-3-15 0,-1-9-14 16,10 11-45-16,-15-24-48 0,22 20-91 0,-12-44-169 16,-16 29-57-16,29-1 184 0</inkml:trace>
  <inkml:trace contextRef="#ctx0" brushRef="#br0" timeOffset="97452.9067">13582 8093 1295 0,'0'0'165'16,"0"0"-80"-16,0 0-25 0,0 0-22 0,0 0-8 16,0 0 0-16,27 0-2 0,-27 0-2 0,37-16-10 15,-10 5-8-15,8-3-6 0,4-5-1 0,4-4-9 16,6 0-10-16,-3-5-22 0,15 10-32 0,-14-17-38 16,22 25-49-16,-24-27-61 0,24 26-76 15,-14 0-159-15,-11-20 50 0,21 25 405 0</inkml:trace>
  <inkml:trace contextRef="#ctx0" brushRef="#br0" timeOffset="97828.1217">14553 7335 1251 0,'-25'0'50'0,"25"0"-14"0,-39 8 7 15,39-8 10-15,-28 22 2 0,28-22-5 0,-27 36-12 16,13-12-3-16,-4 3-6 0,6 4 5 0,-4 5 14 15,6 4-31-15,-3-1 25 0,4 8-31 0,-1 1 6 16,4 7 9-16,-3 1-8 0,4 2 7 0,2 5-13 16,1-3 8-16,2-5-8 0,3-6 2 15,-1-6-6-15,2-10-1 0,3-3-9 16,-7-30 3-16,16 42-2 0,-16-42 1 0,25 23 0 16,-25-23 2-16,24 4-2 0,-24-4 1 0,29-16 1 15,-29 16-3-15,32-34 3 0,-15 8-2 0,3-4 4 16,-1-4-2-16,1-1 2 0,-1 5-4 0,-3-3 3 15,2 3-6-15,-6 5 4 0,-12 25-4 0,25-38 5 16,-25 38-4-16,0 0 1 0,0 0-1 16,27-22 2-16,-27 22-1 0,0 0 1 0,17 27 2 15,-17-27-4-15,13 53 2 0,-6-15-6 0,-2 3 0 16,2 3-12-16,-2-4-4 0,4 4-13 0,-2-8-4 16,11 4-22-16,-18-40-12 0,41 57-37 15,-41-57-33-15,57 33-60 0,-57-33-76 0,54-16-169 16,-8 21-3-16,-22-34 387 0</inkml:trace>
  <inkml:trace contextRef="#ctx0" brushRef="#br0" timeOffset="99360.371">17553 7726 655 0,'0'0'60'0,"-25"-15"-1"15,25 15 9-15,-26-11 25 0,26 11 0 0,-30-7 2 16,30 7-7-16,-36-2-6 0,36 2-4 0,-39 6-8 31,39-6-4-31,-46 10 0 0,46-10-1 0,-53 19-9 16,53-19-3-16,-55 32-11 0,30-9-3 0,-5-4-9 0,6 6-4 15,-5 1-9-15,6 1 0 0,2 1-7 16,1 4 4-16,3 0-9 0,4 3 3 0,3-2-8 16,4-1 3-16,5-6-3 0,2 1 1 0,-1-27-2 15,18 38 1-15,-18-38-1 0,34 23 2 0,-34-23-1 16,44 7 0-16,-17-10 2 0,1-4-2 0,2-5 2 16,0-4 0-16,4-9 1 0,1-3-4 0,2-13 4 0,-1-1-6 15,1-5 5-15,-3-1-5 16,-1 4 8-16,-3 2-5 0,-3 3 3 0,-6 5-5 15,-5 6 5-15,-16 28-4 0,21-38 3 0,-21 38 1 16,0 0-2-16,0 0 1 0,0 0 2 0,0 0-2 0,0 0-2 16,0 0-1-16,0 0-3 0,-33 45 4 0,17-11-1 15,-2 5 3-15,-1 1-6 0,1-1 6 0,0 1-7 0,4 6 5 16,3-2-8-16,4-5 0 0,7-6-9 16,2-8-3-16,-2-25-12 0,21 28-9 0,4-17-26 31,-25-11-26-31,60-4-36 0,-37-22-55 0,34 22-65 15,-25-26-117-15,7-3-96 0,21 15 163 0,-31-29 299 16</inkml:trace>
  <inkml:trace contextRef="#ctx0" brushRef="#br0" timeOffset="99661.8253">18060 7793 1137 0,'-53'11'212'0,"40"14"-114"0,-13-13-30 0,10 13-3 15,16-25-17-15,-38 51-6 0,19-23-15 0,7 9 3 16,-4-5-5-16,5 5 0 0,0-6-9 0,4-3 1 15,2-3-8-15,5-25 2 0,-5 37-4 0,5-37 0 16,3 26-2-16,-3-26 0 0,0 0-3 0,0 0 1 16,0 0 0-16,25 9 3 0,-25-9 4 0,0 0-2 0,27-35 1 15,-27 35-6-15,28-53 2 0,-10 20-6 0,-2-1 5 16,-2-4-5-16,-2 4 3 0,-1-1-2 0,-4 5 6 31,-4 2-2-31,1 0 4 0,-2 5-3 0,-2 23 1 16,1-43-3-16,-1 43 0 0,-3-30-1 0,3 30 2 15,0 0 0-15,0 0-2 0,0 0-1 0,0 0-3 0,0 0-2 16,0 0-5-16,0 0-6 0,0 0-5 16,-2-26-7-16,2 26-5 0,0 0-21 0,41-9-31 15,-41 9-38-15,41-10-63 0,-41 10-63 0,42-23-154 16,-14 21-57-16,-28 2 167 0</inkml:trace>
  <inkml:trace contextRef="#ctx0" brushRef="#br0" timeOffset="100016.7353">18207 7859 1408 0,'-4'28'93'0,"4"-28"-45"0,-12 33 10 16,12-33-2-16,2 25-6 0,-2-25-14 0,14 28-5 16,-14-28-8-16,30 19 0 0,-30-19-5 0,46 9-1 15,-18-12-2-15,6-3-2 0,1-2-2 0,2-5-4 16,2-3-2-16,0-1-4 0,-3-3 1 0,-1-1-3 15,-5 0 3 1,-3 0-2-16,-27 21 3 0,35-40-2 0,-35 40 2 16,18-41-3-16,-18 41 7 0,2-35 1 0,-2 35-1 15,-16-32 0-15,16 32-1 0,-28-25-6 0,28 25 3 16,-36-12-1-16,36 12 0 0,-37 0 2 0,37 0 2 16,-41 19 6-16,41-19 2 0,-42 43 7 15,19-15-5-15,5 5-7 0,0 6-9 0,2 2 0 16,6-3 0-16,1 6 0 0,4-5 0 0,6-5 0 15,5-6 0-15,-6-28 0 0,28 33 0 0,-28-33 0 16,50 20 0-16,-20-26-17 0,10-1-47 0,-1-21-46 16,25 21-103-16,-29-21-356 0,29-11-32 0,0 0 129 15</inkml:trace>
  <inkml:trace contextRef="#ctx0" brushRef="#br0" timeOffset="102688.158">14891 8204 1124 0,'0'0'137'0,"0"0"-80"0,0 0-18 16,0 0-13-16,0 0 6 0,0 0 8 0,0 0 0 15,34-9-10-15,-34 9-12 0,35-18-4 0,-35 18-6 16,46-21 2-16,-46 21 1 0,46-21-1 0,-21 9-2 15,-25 12 0-15,43-23-5 0,-43 23 1 16,42-30-3-16,-42 30 2 0,37-34-3 0,-37 34 3 16,25-40-3-16,-25 40 2 0,16-44-3 15,-10 19 2-15,-3 1-3 0,-3-1 3 0,-2 0-2 16,2 25 2-16,-9-38 0 0,9 38 4 0,-19-25 1 16,19 25 11-16,-30-7 3 0,30 7 3 0,-37 7-2 15,37-7-4-15,-39 30-2 0,39-30-3 0,-41 53 4 16,18-22-6-16,5 10 6 0,-1-2-7 15,3 1 6-15,-2-3-4 0,7-5 3 0,3-4-7 16,8-28 0-16,-4 40-7 0,4-40 2 0,16 32-4 16,-16-32 2-16,39 23-4 0,-14-16-6 0,7-3-12 15,3-8-14-15,13 4-28 0,-6-16-24 0,20 15-28 16,-19-22-41-16,26 23-33 0,-28-23-48 16,21 14-66-16,1 7-109 0,-27-24 187 15,29 29 226-15</inkml:trace>
  <inkml:trace contextRef="#ctx0" brushRef="#br0" timeOffset="103109.9691">15786 7841 1050 0,'-32'-9'145'15,"32"9"-27"-15,-43 4-24 0,43-4-21 0,-37 10-9 16,37-10-10-16,-39 16-4 0,39-16-5 16,-37 25-5-16,37-25-5 0,-28 31-11 0,28-31 0 15,-23 43-9-15,15-19-1 0,1 1-2 0,7 1 5 16,0-26-4-16,6 43 5 0,-6-43-9 15,14 28-1-15,-14-28-3 0,28 17 0 0,-28-17 1 16,43 13 0-16,-18-10-2 0,-1-3 0 0,3-1 0 16,-1-3-3-16,3-3 2 0,1-4-2 0,4-3 1 15,-1-3-2-15,3-3 2 0,-1-1-5 16,0-3 5-16,-4 1-7 0,-1-2 7 0,-4 0-2 16,-26 25-1-16,45-33 0 0,-45 33-1 0,33-34-3 15,-33 34 1-15,25-30-5 0,-25 30 0 0,0 0-2 16,0 0 4-16,0 0 0 0,0 0 3 0,0 0 1 15,0 0 0-15,0 0 1 0,0 46 1 0,-11-2 2 16,1 13-5-16,-4 6 9 16,-1 11-9-16,-4 5 9 0,-2 9-10 0,-2 2-5 15,-4 4 21-15,0 2-15 0,-4-8 18 0,-1-1-1 16,-5-4-10-16,3-8 10 0,0-6-9 0,1-9 5 16,4-13-10-16,3-8 4 0,4-9-6 0,22-30 3 15,-37 39-9-15,37-39-1 0,-30 9-11 0,30-9-6 16,-25-14-7-16,25 14-18 0,-16-44-25 0,2-2-37 15,25 16-67-15,-25-42-104 0,19 8-239 16,13 6 35-16,-15-23 371 0</inkml:trace>
  <inkml:trace contextRef="#ctx0" brushRef="#br0" timeOffset="104076.1882">19788 7851 716 0,'0'0'194'0,"0"0"-114"15,0 0-17-15,9-26-2 0,-9 26 5 0,0 0-1 16,-16-28-3-16,16 28-6 0,0 0-6 16,-26-11-6-16,26 11-3 0,-30-5-6 0,30 5-1 0,-32-5-5 15,32 5-2-15,-36 5 1 0,36-5-5 16,-41 16 2-16,41-16-2 0,-44 28-1 0,19-10-2 15,4 5 2-15,-4 5-6 0,2 5 3 0,0 4-7 16,6 4 6-16,-3-3-7 0,6 1 5 16,3-5-9-16,6-8 3 0,5-26-7 0,2 42-1 0,-2-42-2 15,17 29 3-15,-17-29-3 0,34 19 2 0,-34-19 0 16,51 5-3-16,-17-8 3 0,3-10-2 0,4-4 2 16,5-6-1-16,0-7 1 0,2-4-3 15,0-4 2 1,-2-5-4-16,-4 3 6 0,-1-1-3 0,-5 6 2 0,-6 3-3 0,-7 6 3 0,-23 26-2 0,33-39 3 15,-33 39 0-15,0 0 1 0,20-26 0 0,-20 26 0 16,0 0 0-16,0 0-2 0,0 0-2 0,-30 16-4 16,30-16 1-16,-29 38-1 0,12-9 2 0,-3 6-5 31,2 5 2-31,1 4-9 0,3-3 0 16,5 1-19-16,0-14-11 0,16 8-37 0,-7-36-25 15,30 49-72-15,-30-49-100 0,37 0-233 16,7 3 17-16,-6-24 333 0</inkml:trace>
  <inkml:trace contextRef="#ctx0" brushRef="#br0" timeOffset="104687.5264">21373 7408 822 0,'0'0'84'0,"7"-34"-1"0,-8 10 12 15,1 24 7-15,-2-39-6 0,2 39-18 0,-11-37-19 16,11 37-15-16,-25-34-1 0,25 34-4 0,-31-28 7 16,31 28 4-16,-36-17 4 0,36 17-2 0,-33 0-6 15,33 0-9-15,-41 24-16 0,16 3-6 0,-2 10-10 16,1 5 5-16,-2 9-3 0,1 5 11 0,0 2 9 16,3 6-24-16,-1-4 18 0,4 1-24 0,1-1 1 15,2-5 6-15,4-1-7 0,5-6 5 16,4-6-8-16,1 1 0 0,6-6-13 0,0-8-5 15,9 0-17-15,-11-29-11 0,24 37-19 0,-24-37-9 16,38 21-14-16,-38-21-6 0,40 9-9 0,-40-9-21 16,38-7-24-16,-38 7-6 0,26-16 12 0,-26 16 15 15,0 0 41-15,21-36 23 0,-21 36 24 16,4-26 19-16,-4 26 17 0,-12-26 13 0,12 26 30 16,0 0 27-16,-41-34 28 0,41 34 21 15,-44-17 11-15,44 17 1 0,-52-16 13 0,52 16-4 16,-49-13-6-16,49 13-5 0,-43 4-18 0,43-4-11 15,-27 7-17-15,27-7-18 0,0 0-24 0,0 0-16 16,0 0-11-16,0 0-7 0,0 0 1 0,0 0 3 16,45-2-3-16,-13-14-5 0,7-1-14 0,3-13-26 0,13 2-18 15,-7-15-30-15,19 17-24 16,-23-25-38 0,29 26-44-16,-27-24-50 0,16 3-149 0,5 21 11 15,-31-27 317-15</inkml:trace>
  <inkml:trace contextRef="#ctx0" brushRef="#br0" timeOffset="104889.9991">21710 7232 1341 0,'-25'38'100'0,"25"-38"-46"0,-21 36 3 16,21-36-5-16,-18 51-1 0,6-23-17 0,1 9-2 15,-3 5-9-15,2 4-12 0,-3 1 25 0,5 8-29 16,-3 0 23-16,3 3-14 0,-1 0-14 0,0-2 6 15,1-1-11-15,1-4 7 0,2-2-14 0,3-5-1 16,10 0-34-16,-6-12-2 0,14 3-26 16,-14-35-25-16,30 46-46 0,-30-46-89 0,41 11-165 15,-9-4-86-15,-32-7 173 0</inkml:trace>
  <inkml:trace contextRef="#ctx0" brushRef="#br0" timeOffset="105280.6124">21990 7783 1495 0,'-46'7'61'0,"10"9"-19"0,-8-6 6 15,12 8 3-15,-7-6-12 0,5 8-4 0,-3-5-5 16,7 8 1-16,-2-3-3 0,7 4 2 0,25-24-6 16,-42 51 2-16,28-24-7 0,3-1-1 0,4-1-8 15,7-25-3-15,2 42-2 0,-2-42 1 16,21 37-5-16,-21-37 3 0,41 25-4 0,-15-20 1 15,6-3-1-15,2-7-1 0,3-6 2 16,2 0-4-16,0-3 4 0,0-1-3 0,-2-7 1 16,0 1 0-16,-5 0 1 0,-2-2-1 0,-8-1 4 15,1-1-5-15,-6 0 3 0,-1-1-2 0,-16 26 1 16,22-41-1-16,-22 41 1 0,5-35-1 0,-5 35 0 16,-2-25-2-16,2 25 3 0,0 0-4 15,0 0 4-15,0 0 0 0,-30-19 1 0,30 19-2 16,0 0 0-16,-25 26 0 0,25-26-1 0,-17 46 4 15,6-16-4-15,2 7 4 0,2 0-6 0,2-2-1 16,1 1-13-16,1-8-5 0,6-2-16 0,-3-26-11 16,14 35-29-16,-14-35-23 0,41 18-51 0,-41-18-54 15,60-10-87-15,-23-1-203 0,-5-19 66 16,21 18 341-16</inkml:trace>
  <inkml:trace contextRef="#ctx0" brushRef="#br0" timeOffset="105483.773">22631 7355 1636 0,'-29'0'55'0,"29"0"-37"15,-31 35 5-15,15-10 1 0,1 12 4 0,0 5 9 16,-1 9-31-16,0 5 27 0,0 4-27 0,0 0 1 16,3 5 5-16,1-3-15 0,3 0 6 0,2-2-10 15,4-4 4-15,3-3-19 0,-4-16-41 16,15 7-29-16,-11-44-8 0,17 61-66 0,-17-61-57 15,0 0-238-15,22 30-36 0,-22-30 247 0</inkml:trace>
  <inkml:trace contextRef="#ctx0" brushRef="#br0" timeOffset="105640.1167">22379 7767 1454 0,'0'0'393'0,"0"0"-358"16,0 0-32-16,0 0-3 0,0 0-1 0,0 0 2 15,45-11-2-15,-19 4-2 0,2-1-15 16,8 4-34-16,-10-19-62 0,29 34-156 16,-26-25-298-16,10 3 3 0,0 9 272 0</inkml:trace>
  <inkml:trace contextRef="#ctx0" brushRef="#br0" timeOffset="106452.6196">14805 9162 905 0,'0'0'72'15,"0"0"-1"-15,0 0-6 0,0 0-2 0,-25-23-3 16,25 23-15-16,0 0-19 0,-34 11-8 0,34-11-3 15,-37 21 5-15,12-11 5 0,25-10 7 16,-50 34 3-16,50-34 5 0,-54 40-3 0,29-13 4 16,-7-8-6-16,11 9 2 0,-4-7-8 0,25-21-20 15,-30 36 26-15,30-36-40 0,0 0 28 0,-21 29-20 16,21-29-5-16,0 0 1 0,0 0 0 16,31 15 1-16,-31-15 0 0,46 1 1 0,-15-2-1 15,4-3 1-15,0 1 0 0,3-3-1 16,1 1 3-16,-1 3-3 0,-2 0 0 0,-1 4 1 15,-6 3-1-15,-5-1 2 0,-24-4-1 0,38 16 2 16,-38-16-1-16,0 0 2 0,23 33-2 0,-23-33 2 16,-6 36-4-16,6-36 3 0,-23 42-4 0,23-42 2 15,-37 40-3-15,37-40 1 0,-42 41-6 0,42-41-6 16,-38 30-19-16,38-30-23 0,-28 16-37 0,28-16-42 16,0 0-67-16,-32-32-79 0,27 7-212 15,5 25 64-15,12-61 406 0</inkml:trace>
  <inkml:trace contextRef="#ctx0" brushRef="#br0" timeOffset="106859.0121">15348 8688 1435 0,'0'0'54'0,"0"0"-22"0,0 0-3 15,-26 28 8-15,26-28 2 0,-11 27 1 0,11-27-12 16,-16 44-1-16,4-14-6 0,5 10 2 0,-4 4-5 15,4 5 7-15,-2 3-4 0,2-1 3 0,-2-2-9 16,4 4 6-16,-4-2-9 0,4 3 6 16,-1-1-7-16,1-3-11 0,-2-3 21 15,2-5-25-15,-2-3 22 0,3-5-10 0,4-4-5 16,0-30 1-16,4 35-4 0,-4-35 0 0,0 0-3 16,0 0 2-16,31 16 1 0,-31-16 0 0,31-20 1 15,-31 20-3-15,40-38 2 0,-15 8-1 0,0 1 3 16,-2-4-5-16,2 1-5 0,1 1 22 0,-1 1-22 15,0 3 24-15,-25 27-13 0,42-46-3 0,-42 46 1 16,32-24-3-16,-32 24 3 0,0 0-2 16,32-11 1-16,-32 11 1 0,0 0-4 0,0 0 4 15,28 32-3-15,-28-32 3 0,13 46-7 0,-8-16-19 16,-1 3 22-16,-4 1-28 0,0 3 22 16,-2-4-11-16,2 4-7 0,-2-5-2 0,6 5-9 15,-6-9-3-15,9 4-19 0,-7-32-8 0,16 52-20 16,-16-52-12-16,23 39-39 0,-23-39-38 0,35 12-100 15,-5-4-177-15,-30-8 60 0,54-15 394 16</inkml:trace>
  <inkml:trace contextRef="#ctx0" brushRef="#br0" timeOffset="107234.0619">15904 9287 1045 0,'-32'40'234'0,"32"-40"-161"0,-26 27-29 15,26-27 20-15,-14 28-33 0,14-28 13 0,0 32-25 16,0-32 10-16,14 28 0 0,-14-28-3 0,35 17 3 16,-35-17-3-16,53 8 1 0,-21-12-8 0,6 0-7 15,0-3-5-15,3-3-4 0,2 1 0 0,-1-5-3 16,-3-2 2-16,-2 0 17 0,-5-1-31 0,-5 6 31 16,-27 11-30-16,42-26 13 0,-42 26 3 15,0 0 0-15,23-32 0 0,-23 32-1 0,0 0 0 16,-17-28-2-16,17 28 1 0,-32-16-2 0,32 16 1 15,-43-14-1-15,17 10 0 0,-3 1 2 0,-3 3 3 16,2 3 2-16,-2 3 4 0,4 4 0 16,-2 3 1-16,2 2 2 0,-1 3-3 0,5 8-15 15,-1 3 25-15,4 2-25 0,3 1 22 0,4 1-8 16,5-3-8-16,3-1 1 0,8-3-4 16,5 0 0-16,-7-26-2 0,30 46 1 0,-5-26-6 15,2-5-3-15,5 0-14 0,1-8-10 0,12 3-18 16,-6-13-27-16,17 10-30 0,-13-25-39 0,24 32-65 15,-28-35-78-15,11 9-209 0,8 13 59 0,-23-27 403 16</inkml:trace>
  <inkml:trace contextRef="#ctx0" brushRef="#br0" timeOffset="107624.7063">16501 9442 1473 0,'-30'44'77'0,"30"-44"-57"0,-28 28 5 0,28-28-1 16,0 0 0-16,3 25-6 0,-3-25 0 16,29 7 0-16,-29-7 4 0,49-9 0 0,-12 0-4 15,1-8-1-15,4-1-7 0,-1-3-2 0,1-2-8 16,-1 2 3-16,-2 0-5 0,-2 1-10 0,-5 3 31 16,-2 1-33-16,-30 16 34 0,39-27-18 0,-39 27 0 15,0 0 3-15,20-26 3 0,-20 26 2 0,0 0-2 16,0 0 3-16,-29-26-8 0,29 26 1 15,-39-11-1-15,15 9 0 0,-5 4 0 16,-1 0-1-16,0 3 1 0,0 4-2 0,-2 1 1 16,2 5 1-16,0 2 2 0,1 4-1 0,3 2-14 15,-1 5 25-15,4 4-26 0,-1 0 29 0,4 1-3 16,4-3-4-16,4 4 4 0,6-8-10 0,5 0-1 16,1-26-5-16,12 39 1 0,-12-39 0 0,35 27 0 15,-10-19-2-15,5-8-4 0,4-5-6 16,3-5-12-16,6-3-9 0,1-10-14 0,9 6-17 15,-10-17-33-15,15 20-47 0,-28-33-85 0,32 24-204 16,-16-7-63-16,-9-16 133 0</inkml:trace>
  <inkml:trace contextRef="#ctx0" brushRef="#br0" timeOffset="107827.8446">17419 8679 1074 0,'-29'39'276'0,"-1"-14"-209"0,11 13-18 0,-8-2-11 16,8 8-4-16,-6 5-14 0,7 6 10 0,-3-3-4 16,8 5 13-16,-1-4-11 0,7 1-4 0,2-1-21 15,3 0 7-15,4 0 0 0,0-4-26 16,1-3 32-16,-1-6-69 0,9 3 16 16,-3-8 6-16,5 2-19 0,-4-11 9 0,8 9-57 15,-17-35-119-15,0 0-309 0,25 44 38 0,-25-44 302 16</inkml:trace>
  <inkml:trace contextRef="#ctx0" brushRef="#br0" timeOffset="108032.3093">17071 9105 1459 0,'-17'48'359'0,"17"-48"-307"0,-16 25-24 16,16-25-7-16,0 0-5 0,0 0-9 0,32 26-3 15,-32-26-4-15,39 2-4 0,-11-7-2 16,4-2-7-16,5-4-9 0,0-5-12 16,8 9-28-16,-8-16-41 0,19 25-71 0,-29-30-123 15,21 19-251-15,0 7 25 0,-17-14 364 0</inkml:trace>
  <inkml:trace contextRef="#ctx0" brushRef="#br0" timeOffset="108191.2087">17799 9528 1928 0,'0'0'67'0,"-35"30"-31"0,35-30-20 0,-25 14-16 15,25-14 0-15,0 0 0 0,-30-5 0 0,30 5 0 16,0 0-46-16,-27-21-37 0,10-7-83 0,17 28-235 16,0 0-209-16,3-48 6 0,-3 48 468 0</inkml:trace>
  <inkml:trace contextRef="#ctx0" brushRef="#br1" timeOffset="119994.6234">13816 10314 604 0,'0'0'114'15,"0"0"-21"-15,13-39-3 0,-13 39-6 16,10-23-19-16,-10 23 15 0,0 0-31 0,27-26-5 16,-27 26-17-16,0 0-14 0,0 0-2 15,0 0 10-15,0 0 3 0,0 0 5 0,0 38 13 16,-4-4-40-16,-3 8 29 0,-2 9-33 0,-5 9 8 16,4 7 11-16,-6 0-13 0,3 2 11 0,-3-4-13 15,2-2 4-15,2-6-9 0,1-6 5 0,6-4-11 16,-1-6 3-16,8-1-26 0,-5-13-16 15,13 10-66-15,-10-37-61 0,13 40-47 0,-13-40-142 16,0 0-12-16,21 41 253 0</inkml:trace>
  <inkml:trace contextRef="#ctx0" brushRef="#br1" timeOffset="120525.9054">13533 10382 1521 0,'-59'16'72'0,"59"-16"-33"0,0 0-28 0,-26 6-15 15,26-6-1-15,0 0 2 0,26-25 5 0,-26 25 2 16,46-44-12-16,-10 16 31 0,3-8-32 16,10 1 28-16,6-9-13 0,4 5-7 0,-1 1 4 15,1 2-5-15,-1 5 5 0,-3 4-5 0,-5 8 4 16,-4 5-2-16,-7 5 1 0,-7 6-3 0,-6 6 1 15,-26-3 2-15,36 18-3 0,-36-18 5 0,21 40-4 16,-16-12 4-16,-5 6-4 0,-2 5 4 16,-5 5-7-16,0 5 8 0,-3 2 12 0,-3 4-27 15,-1 1 27-15,0 6-26 0,-2-1 9 16,2 1 13-16,-2 0-8 0,2-4 12 0,1-6-5 16,3 0 7-16,-1-12-8 0,4-5 3 0,2-1-14 15,5-10 4-15,0-24-5 0,7 34 1 0,-7-34-1 16,0 0 1-16,24 7 0 0,-24-7 1 0,29-19 1 15,-29 19-1-15,37-39 2 0,-16 12-3 0,0-6 5 16,2-4-6-16,0-4 6 0,-1 3-5 0,1-1 4 16,-4 2-4-16,-3 2 5 0,0-1-7 15,-2 5 6-15,0 1-6 0,-1 2 5 16,-3 3-4-16,-10 25 3 0,20-37-2 0,-20 37 2 16,0 0-2-16,19-25 1 0,-19 25-3 0,0 0 0 15,0 0 2-15,0 0-1 0,20 32 4 0,-17-7-3 16,3 6 3-16,-3 5-4 0,-3 4 4 0,0 6-9 15,-3 0 1-15,3 1-15 0,-4-4-4 16,6 4-28-16,-6-15-16 0,13 15-39 0,-9-47-45 16,18 62-71-16,-18-62-128 0,9 39-97 0,16-6 149 15,-25-33 300-15</inkml:trace>
  <inkml:trace contextRef="#ctx0" brushRef="#br1" timeOffset="120900.9067">14783 10613 859 0,'0'0'191'0,"0"0"-159"0,0 0-16 0,-17 30 8 16,17-30 9-16,0 0 11 0,5 32-3 0,-5-32-7 16,0 0-6-16,34 28-2 0,-34-28 0 0,37 7 2 15,-37-7-2-15,49-9-4 0,-20-1-7 16,1 1-5-16,-2-7-1 0,2 0-5 0,-3-2 4 15,-2 1-4-15,-25 17 4 0,39-41-2 16,-39 41 8-16,23-38 0 0,-23 38 3 0,7-34-1 16,-7 34-1-16,0 0-4 0,-18-32-1 0,18 32-4 15,-25-10-3-15,25 10-2 0,-37 2-2 0,37-2 0 16,-50 17 0-16,22-1 2 0,0 7-2 16,-2 5 5-16,1 0-5 0,1 6 8 0,3 1-4 15,2 2 10-15,2-2-6 0,7 4 3 0,3-6-10 16,6-3 3-16,5-3-7 0,3-4 2 0,-3-23-7 15,23 37-7-15,-23-37-12 0,46 16-11 0,-9-9-15 16,-6-18-12-16,20 9-29 0,-14-24-40 0,25 15-44 16,-18-24-51-16,11 2-97 0,11 13-48 0,-27-29 291 15</inkml:trace>
  <inkml:trace contextRef="#ctx0" brushRef="#br1" timeOffset="121369.7639">15502 10419 905 0,'-24'44'144'0,"-7"-31"-43"0,17 13-11 0,-14-6-15 16,14 11-9-16,-9-6-21 0,10 8-1 0,-3-4-11 16,6 6 3-16,-3-9-8 0,8 2 0 15,5-28-8-15,-4 44-3 0,4-44-9 0,13 25-3 16,-13-25-3-16,28 7 3 0,-28-7 0 0,43-3 1 16,-15-8 0-16,4-1-3 0,3-8 2 15,3-3-5-15,-3-3 3 0,2-2-5 0,-1 0 5 16,1 1-5-16,-5 6 4 0,-4 0-3 0,-1 3 3 15,-27 18-4-15,42-26 2 0,-42 26-2 16,0 0-2-16,28-11-2 0,-28 11-1 0,0 0-2 16,0 0-3-16,0 36 0 0,0-36-6 0,-16 51 4 15,4-14-2-15,-4 5 11 0,-3 9-3 0,1 4 10 16,-3 4-8-16,-1 3-20 0,5 14-12 0,-6-2 13 16,5 7 6-16,-5 0 7 0,-2-2 17 0,2 0-23 15,-2-5 13-15,4-7 17 0,0-10 2 0,5-8 7 16,0-14-12-16,4-3 4 0,12-32-3 15,-13 30 6-15,13-30 0 0,0 0-5 16,0 0-5-16,-5-27-7 0,7-1 3 0,1-7-4 16,1-9 6-16,1-4-9 0,2-1 9 0,2-6-9 15,0 1 9-15,0-6-9 0,1 4 9 0,3-3 11 16,-3 0-27-16,1 0 28 0,0-2-28 0,-1 1 8 16,1 2 9-16,1 0-10 0,6 5 8 0,1 4-9 15,4 6-2-15,-1 8-28 0,6 14-27 16,-14-11-56-16,23 30-72 0,-37 2-105 0,38-29-171 15,4 39 95-15,-42-10 372 0</inkml:trace>
  <inkml:trace contextRef="#ctx0" brushRef="#br1" timeOffset="122339.1072">17226 10344 662 0,'0'0'48'0,"-38"-6"4"15,14 1 15-15,24 5 10 0,-54 2 4 16,24 7-17-16,-9-6 24 0,9 18-16 16,-12-10 12-16,13 15-2 0,-13-8-15 0,12 14-2 15,-7-8-14-15,8 11-2 0,-3-3-15 0,8 3-2 16,1-1-11-16,7-2 0 0,1-1-12 0,8-1 1 16,7-30-7-16,-5 44 0 0,5-44-3 0,12 27 2 15,-12-27-3-15,32 15 2 0,-32-15 1 0,48 0-1 16,-20-7 2-16,4-5-3 0,2-4 1 15,-2-3-2-15,2-6 3 0,-1 1-3 0,1-6 4 16,1 0-5-16,-3-2 4 0,-2 0-5 0,-1 2 5 16,-3 2-4-16,-5 2 5 0,-21 26-4 0,32-39 3 15,-32 39-2-15,0 0 2 0,23-30-1 16,-23 30 2-16,0 0 1 0,0 0 0 0,0 0 0 16,0 0-3-16,0 0 0 0,-14 25-2 0,14-25 1 15,-19 33 0-15,8-10 2 0,0 5-3 16,1-1 4-16,-1 1-6 0,2 0 5 0,2 0-5 15,2 0 4-15,5-3-4 0,0-25 1 0,5 39-2 16,-5-39 1-16,21 24-7 0,-21-24-4 0,41 8-8 16,-41-8-7-16,55-18-11 0,-25-3-15 0,11 3-9 15,-7-14-16-15,12 10-13 0,-16-21-20 0,18 17-10 16,-18-16-5-16,12 15 1 0,-12-12 17 16,4 13 19-16,-9-2 26 0,0 7 30 0,-25 21 25 15,33-34 8-15,-33 34 7 0,0 0 0 16,0 0 26-16,0 0 11 0,0 0 13 0,0 0 15 15,0 0-19-15,0 0 24 0,-19 48-7 0,19-48 13 16,-34 53 0-16,9-29-11 0,13 15-6 0,-9-11-13 16,10 11-3-16,-7-11-10 0,9 6 5 0,-8-6-3 15,10 2 4 1,7-30-2-16,-16 38 0 0,16-38-9 0,0 0-8 16,-13 30-10-16,13-30-7 0,0 0-7 0,0 0 0 15,0 0 0-15,0 0 1 0,0 0 4 0,34-30-1 16,-18 6 1-16,2-8-4 0,3-5 2 0,2-5-6 15,2-2 6-15,-1 3-7 0,-1 1 7 0,-3 3-5 16,-2 0 6-16,-2 7-6 0,-8 2 4 0,-8 28-4 16,9-41 4-16,-9 41 15 0,2-28-31 15,-2 28 32-15,0 0-33 0,0 0 16 0,0 0-2 0,0 0 1 16,0 0-2-16,0 0-2 0,0 0-6 0,0 0-12 16,0 0 0-16,0 0-29 0,0 0 0 0,0 0-29 15,0 0-47-15,0 0-53 0,43 11-94 0,-43-11-208 16,31-13 78-16,5 20 369 0</inkml:trace>
  <inkml:trace contextRef="#ctx0" brushRef="#br1" timeOffset="122704.971">17925 10562 1225 0,'-3'25'76'0,"3"-25"-45"15,0 0-6-15,-4 28-8 0,4-28-2 0,0 0-4 16,37 3 1-16,-37-3 3 0,43-15 3 0,-18-3 6 16,6-1-5-16,1-8 1 0,2-1-9 0,-2-2-1 15,-2 0-9-15,0-2 4 0,-5 6-5 0,-4 0 5 16,-21 26 1-16,37-43 8 0,-37 43 20 0,14-33-31 16,-14 33 34-16,0 0-41 0,-28-28 14 15,28 28-4-15,-46-7-2 0,18 10 1 0,-2 6 7 16,-4-2 22-16,4 11-29 0,-6-1 38 0,8 8-34 15,-4-1 15-15,6 10 4 0,-1-1-10 16,6 6 4-16,1-2-12 0,6 4 1 0,7-6-10 16,2 0 2-16,7-8-6 0,5 1 4 0,-7-28-6 15,32 40 1 1,-6-26-10-16,2-7-7 0,11 0-14 0,0-14-12 0,18 4-10 16,-4-18-33-16,27 12-60 0,-22-33-95 15,31 6-269-15,-4 8 26 0,-7-21 286 0</inkml:trace>
  <inkml:trace contextRef="#ctx0" brushRef="#br1" timeOffset="123254.1464">19299 10241 902 0,'0'0'33'0,"4"-31"0"16,-4 31-3-16,11-35 21 0,-11 35 2 0,0 0-2 15,7-34 10-15,-7 34 11 0,0 0 2 0,0 0-8 16,0 0-26-16,-6 25-15 0,6-25-9 0,-14 42 8 16,2-14 22-16,5 7-28 0,-9 1 34 15,7 4-33-15,-7-5 9 0,7 6 6 0,-3-4-8 0,3 2 4 16,-2-8-9-16,4 1-1 0,2-4-10 0,5-28 0 0,-2 41-7 16,2-41 0-16,9 26-4 0,-9-26 2 0,27 11-3 15,-27-11 3-15,42-14 0 0,-14 0-2 0,4-6 3 16,2-8-5-16,3-6 5 0,0-2-4 15,-1-5 5-15,1 0-6 0,-3 1 7 0,-3 3-6 16,-4 4-10-16,-2 3 27 0,-6 1-29 0,-3 5 28 16,-16 24-12-16,27-44-4 0,-27 44 4 15,0 0 0 1,14-25 1-16,-14 25 0 0,0 0-2 0,0 0 1 0,0 0-4 16,-18 28 1-16,18-28-3 0,-25 53-13 0,9-19 31 15,1 3-28-15,-3 3 28 0,0-1-13 16,4 1-11-16,0-3 2 0,5 0-14 0,0-7-11 15,11 0-28-15,-2-30-27 0,16 42-44 0,-16-42-48 16,32 22-67-16,-32-22-128 0,33-9-72 0,6 14 193 16</inkml:trace>
  <inkml:trace contextRef="#ctx0" brushRef="#br1" timeOffset="123597.8787">20052 10108 1073 0,'0'0'305'0,"-42"23"-245"0,42-23-29 16,-29 8-8-16,29-8-5 0,-32 21-1 0,32-21 10 15,-40 39 1-15,24-9 12 0,16-30-3 16,-32 46-21-16,32-46 25 0,-18 40-39 0,18-40 27 16,-2 29-22-16,2-29-5 0,11 28 0 0,-11-28-3 15,25 16 1-15,-25-16-1 0,41 8 2 0,-15-8-2 16,1 0 2-16,5-1 1 0,-2-3-1 0,0 1 1 15,2 1-2-15,-8 0 0 0,-24 2 0 16,41 4 0-16,-41-4 1 0,0 0-1 0,29 16 2 16,-29-16 0-16,1 26 1 0,-1-26-2 15,-14 47 1-15,-2-17-4 0,-3 4 5 0,-4-1-4 16,-6 3 3-16,-3-3-6 0,2 4 5 0,-2-5-4 16,6-2 6-16,-1-6-4 0,27-24 2 0,-39 36-9 15,39-36-16-15,0 0-46 0,-24 10-37 0,24-10-56 16,0 0-53-16,40-26-106 0,-40 26-143 0,39-57 69 15,2 40 396-15</inkml:trace>
  <inkml:trace contextRef="#ctx0" brushRef="#br1" timeOffset="123957.3814">20327 10411 1011 0,'0'0'362'16,"-39"24"-299"-16,39-24-27 0,-34 37 1 15,34-37-7-15,-14 27-13 0,14-27-14 0,5 26 0 16,-5-26 0-16,0 0 7 0,39 14 13 0,-14-14 9 16,-25 0 6-16,57-19-2 0,-24-2-7 0,6 5-12 15,4-5-5-15,-3-1-6 0,1-2-1 0,-4-3-4 16,-5-1 3-16,-3 4-4 0,-29 24-12 0,35-41 32 16,-35 41-20-16,12-35 38 0,-12 35-11 15,-5-28-1-15,5 28-5 0,-21-27-9 16,21 27-2-16,-36-17-2 0,36 17-3 0,-40-2 1 15,40 2-2-15,-48 21 0 0,18-2-2 0,1 4-13 16,1 5 28-16,-2 2-26 0,3 2 27 0,3 5-11 16,2 0-6-16,5 2 4 0,3 0-7 0,5-2 4 15,3-6-4-15,8-4 1 0,-2-27-6 0,18 38-7 16,-18-38-10-16,42 15-6 0,-8-12-14 16,-4-8-11-16,18 1-9 0,-7-15-16 0,17 12-32 15,-15-30-54-15,31 26-95 0,-19-17-226 0,9-12 14 16,14 18 317-16</inkml:trace>
  <inkml:trace contextRef="#ctx0" brushRef="#br1" timeOffset="124301.1436">21657 9463 793 0,'-11'-26'171'0,"-15"-11"-34"0,26 37-20 0,-39-30-14 16,39 30-21-16,-43 3-22 0,43-3-36 0,-50 34 16 15,26-3-16-15,-10 6 17 0,7 13 8 0,-6 2-17 16,3 10 3-16,-2 5-19 0,2 7 7 0,0 4-14 15,1 1 11-15,3-3-14 0,4-3 7 16,3-4-15-16,7-4-8 0,4-10 22 0,8-2-30 16,6-7 19-16,1-9-27 0,11 1-25 0,-18-38-13 15,35 50-21-15,-35-50-34 0,50 28-165 0,-50-28 11 16,47-2-108-16,-15 7-40 0,-25-33 348 0</inkml:trace>
  <inkml:trace contextRef="#ctx0" brushRef="#br1" timeOffset="124816.7624">20977 10203 1171 0,'-18'40'365'15,"18"-40"-303"-15,-28 13-30 0,28-13-15 0,0 0-9 16,0 0-9-16,0 0 1 0,40 19 1 0,-13-19-1 16,3-4 1-16,7-3-1 0,6-3 0 0,3-3-2 15,3 1-12-15,1-7-14 0,8 8-13 16,-8-6-14-16,10 8-2 0,-14-7-10 0,7 12-8 15,-15-11-12-15,8 16 2 0,-16-9 2 16,3 9 21-16,-8-6 16 0,-25 5 19 0,39 4 11 16,-39-4 8-16,0 0 13 0,0 0 26 0,0 0 25 15,0 0 27-15,0 0 19 0,0 0-10 0,-11 24-2 16,11-24-13-16,-24 9-9 0,24-9-7 16,-27 12-7-16,27-12-11 0,-28 20-9 0,28-20-9 15,-29 30-5-15,29-30-5 0,-26 35-1 0,26-35 15 16,-23 46-30-16,23-46 31 0,-20 51-29 0,10-23 10 15,4 2 5-15,1 2-8 0,2-4 2 0,1-5-7 16,2-23 1-16,7 35-4 0,-7-35 1 0,0 0-2 16,25 26 1-16,-25-26 0 0,26 2 1 0,-26-2 1 15,34-18 0-15,-34 18 1 16,41-33-3-16,-41 33 3 0,46-49-4 0,-23 17 4 16,0 4-4-16,0-2 4 0,0-2-3 0,-2 6-13 15,-5 1 28-15,0 0-29 0,-16 25 28 0,26-44-10 16,-26 44-5-16,24-28 4 0,-24 28-3 0,0 0-2 15,0 0 2-15,0 0-3 0,0 0 3 0,0 0-2 16,0 0 1-16,0 0 1 0,21 35 1 0,-21-35-4 16,-4 41-13-16,2-16 25 0,2-25-30 15,-8 47 23-15,8-47-17 0,-4 46-14 0,4-46-15 16,4 33-22-16,-4-33-27 0,0 0-27 0,0 0-34 16,46 14-31-16,-46-14-39 0,35-49-222 0,2 37 62 15,-19-32 274-15</inkml:trace>
  <inkml:trace contextRef="#ctx0" brushRef="#br1" timeOffset="125019.9201">22496 9641 1080 0,'0'0'318'0,"-18"-34"-167"0,18 34-39 16,0 0-28-16,0 0-25 0,0 0-30 0,-24 39-13 16,11-12-6-16,-1 10 4 0,0 5-4 0,-2 12 4 15,-3 6-11-15,1 4 7 0,-2 3-11 0,3-2 5 16,-1 0-17-16,2-3 9 0,2-2 6 15,1-9-33-15,8-4 7 0,-4-10-58 0,16 5-18 16,-7-42-35-16,13 64-86 0,-13-64-94 16,-2 28-192-16,18-2 60 0,-16-26 412 0</inkml:trace>
  <inkml:trace contextRef="#ctx0" brushRef="#br1" timeOffset="125551.1602">23679 9734 1187 0,'0'0'78'0,"-35"-30"-26"0,35 30 0 0,-32-35-9 16,32 35-6-16,-35-42-14 0,35 42 1 0,-39-41-2 16,39 41 7-16,-38-24 2 0,38 24-2 0,-35-9-2 15,35 9-7-15,-39 9-6 0,39-9-4 0,-37 28 0 16,19 0-3-16,-3 4 5 0,-2 8-8 0,-2 11 7 15,-2 7-9-15,3 8 10 0,-3 0-8 16,-1 5 9-16,3-1-13 0,2-1 8 16,3 0 6-16,3-8-27 0,6-1 18 0,1-7-42 15,10 0-16-15,-8-16-17 0,21 11-38 0,-13-48-30 16,16 56-46-16,-16-56-59 0,0 0-211 0,35 32 56 16,-35-32 317-16</inkml:trace>
  <inkml:trace contextRef="#ctx0" brushRef="#br1" timeOffset="126285.5279">23001 10261 1455 0,'-39'-9'94'0,"39"9"-39"16,0 0-21-16,0 0-16 0,0 0-13 0,0 0-5 16,0 0 5-16,27-5-1 0,-27 5 0 0,47-11-1 15,-20 4-1-15,5 0-2 0,1 0 0 16,5-2 0-16,1 2 1 0,1 0-1 0,-1 0 1 15,0 0-2-15,-2 2 2 0,-1 1-2 0,-1 3 2 16,-1-3-2-16,-4 2 2 0,-2 2 0 0,-28 0-2 16,45 0 1-16,-45 0-1 0,28 4 1 0,-28-4 1 15,0 0 1-15,0 0 2 0,0 0 3 0,0 0 1 16,5 30 5-16,-5-30 1 0,-23 30 4 16,23-30-1-16,-33 31 2 0,33-31-2 0,-41 37-15 15,41-37 30-15,-44 37-32 0,44-37 29 16,-41 41-16-16,41-41-5 0,-32 42 1 0,32-42-6 15,-21 39 1-15,21-39-4 0,-9 32 2 0,9-32-4 16,7 24 2-16,-7-24-2 0,0 0 1 0,35 21 1 16,-35-21 0-16,39-1 1 0,-39 1-2 0,50-18 2 15,-22-1-3-15,2-3 3 0,1-6-4 16,0-3 3-16,0-3-7 0,-3 1-11 0,-5 3 26 16,-2-2-27-16,-3 2 30 0,-4 0-10 0,-5 0-2 15,-4 7 5-15,-5 23-4 0,-2-42 2 0,2 42-2 16,-14-32 2-16,14 32 0 0,0 0 0 0,-37-24 0 15,37 24-2-15,-25 1 0 0,25-1 0 0,0 0 1 16,-32 22-1-16,32-22 1 0,0 0-2 16,-16 26 2-16,16-26-2 0,0 0 0 15,11 25 0-15,-11-25 0 0,0 0 0 0,39 15 1 16,-39-15 0-16,43 4-1 0,-19-2 1 0,1-2-2 16,0 2 2-16,0-1 1 0,-25-1-2 0,39 11 1 15,-39-11-1-15,30 19 1 0,-30-19-1 0,21 32 3 16,-21-32-3-16,12 44-13 0,-12-16 29 0,-1 2-28 15,-3 0 29-15,-5 3-13 0,-1 1-4 16,-3-1 4-16,1-1-4 0,-1-2 3 0,1-5-3 16,12-25 4-16,-19 38-3 0,19-38 2 0,0 0 0 15,-15 29 0-15,15-29-3 0,0 0 1 16,0 0-1-16,0 0 1 0,0 0 4 0,18-27 1 16,-18 27 6-16,23-44-2 0,-10 16 5 0,1 2-2 15,-4-1 1-15,-10 27-1 0,22-49-1 0,-22 49-3 16,16-42 0-16,-16 42-5 0,14-36-14 15,-14 36 12-15,14-26-13 0,-14 26 11 0,0 0 0 16,23-26 8-16,-23 26-21 0,28-18 5 0,-28 18-29 16,41-16-16-16,-7 13-30 0,-34 3-40 0,72-9-90 15,-52-19-108-15,20 19-196 0,5 5 14 0,-17-17 401 16</inkml:trace>
  <inkml:trace contextRef="#ctx0" brushRef="#br1" timeOffset="127677.5124">13733 11545 872 0,'0'0'266'16,"0"0"-204"-16,0 0-29 0,0 0-20 0,0 0-3 16,0 0 8-16,0 0 6 0,0 0 0 0,0 0-2 15,0 0-6-15,0 0-3 0,0 0 1 0,0 0 4 0,0 0 5 16,0 0 2-16,-11 44 8 0,11-44-3 0,-3 58 4 0,1-26-9 15,4 8-1-15,-2-1-11 0,3 3 4 0,-1 0-7 16,2 6 4-16,-1-2-9 0,1 1 4 16,-1-3-10-16,-1 0-14 0,0 0 29 0,0-5-31 15,-1-5 32-15,1-10-12 0,-2-24-4 0,9 34 2 16,-9-34-1-16,0 0 0 0,0 0 0 0,0 0 0 16,0 0 2-1,0 0 0-15,0 0 1 0,27 10 2 0,-27-10 1 16,7-26-2-16,-7 26 2 0,12-49-7 0,-5 15-10 15,6-1 30-15,-3-2-30 0,1 3 30 16,1 3-16-16,-1 3-5 0,-1 3 4 0,-10 25-4 16,22-41 3-16,-22 41-3 0,25-30 1 0,-25 30-2 15,30-22 1-15,-30 22-1 0,33-9-2 0,-33 9-1 0,36 0-1 16,-36 0 2-16,33 14 2 0,-33-14 2 0,30 32-1 16,-30-32 3-16,22 42-2 0,-22-42 3 0,16 46-3 15,-11-22 3-15,-3 3-5 0,-4-1 5 0,0 4 10 16,-5 2-31-16,-2-6 32 0,-3 6-29 15,12-32 16-15,-34 47 3 0,34-47-3 0,-37 37 1 16,37-37-4-16,-37 23-4 0,37-23-16 0,-30 9-17 16,30-9-24-16,0 0-20 0,0 0-24 0,-36-21-24 0,36 21-29 15,-1-30-22-15,1 30-56 0,17-25-86 16,-22-13 28-16,33 25 297 16</inkml:trace>
  <inkml:trace contextRef="#ctx0" brushRef="#br1" timeOffset="128138.3269">14580 11978 565 0,'0'0'99'0,"0"0"-31"0,0 0 4 0,-25-5-10 15,25 5 5-15,-30-4-6 0,30 4 6 0,-39 4 7 16,39-4 6-16,-43 10-4 0,43-10-2 0,-48 23-10 16,48-23 0-16,-49 35-9 0,28-8-3 15,-4-6 6-15,5 11-41 0,-3-6 26 16,7 8-35-16,-1-10 11 0,6 1 0 0,11-25-11 16,-9 40 0-16,9-40-6 0,4 29 0 0,-4-29-2 15,0 0 2-15,33 22-3 0,-33-22 3 0,41 2 0 0,-41-2-1 0,50-14 2 0,-20 4-2 0,2-5 2 16,1-2-4-16,3-4 4 0,-3-2-7 0,1-2 3 15,0 1-3-15,-6-3-9 0,0 2 32 0,-5 1-29 16,-23 24 29-16,38-39-16 0,-38 39-4 16,21-26 4-16,-21 26 2 0,0 0 6 0,0 0 2 15,0 0 2-15,0 0-4 0,0 0-5 16,0 0-5-16,0 0-4 0,0 0 2 0,0 0-2 16,-23 42-17-16,16-14 29 0,-2 4-28 0,4-1 25 15,-3 1-12-15,5-4-12 0,3-3-5 0,5 0-16 16,-5-25-11-16,20 30-21 0,-20-30-17 15,37 10-21-15,-37-10-34 0,55-21-41 0,-36-9-42 16,20-9-198-16,9 9 22 0,-21-33 345 0</inkml:trace>
  <inkml:trace contextRef="#ctx0" brushRef="#br1" timeOffset="128325.9144">15182 11420 1057 0,'0'0'125'0,"0"0"-71"0,-34 44-9 15,34-44-11-15,-34 53-1 0,19-22-12 0,4 10-2 16,-2 5-11-16,3 3 5 0,1 2-9 0,2 4 6 16,2-6-7-16,3 2 8 0,2-2-10 0,2-1 5 15,5 1-4-15,-4-7-10 0,8 1 4 0,-2-10-53 16,5 2-33-16,-14-35-84 0,30 44-7 0,-30-44-12 16,0 0-71-16,42 46-42 0,-42-46 138 15,0 0 168-15</inkml:trace>
  <inkml:trace contextRef="#ctx0" brushRef="#br1" timeOffset="128497.9219">15017 11916 920 0,'0'0'255'0,"0"0"-133"0,-41-28-24 16,41 28-18-16,0 0-16 0,0 0-18 0,0 0-23 16,0 0-12-16,-7 32-11 0,7-32 2 0,0 0-3 15,36 30 0-15,-36-30-2 0,47 2-9 0,-15-4-21 31,-3-14-27-31,17 9-46 0,-18-23-64 0,29 16-65 16,-20-18-147-16,2-10-44 0,23 19 235 0</inkml:trace>
  <inkml:trace contextRef="#ctx0" brushRef="#br1" timeOffset="128857.6394">15600 11312 1276 0,'-29'46'77'0,"5"-27"-37"0,8 11 7 0,16-30 0 15,-34 57 5-15,13-29-13 0,7 11 2 0,-6-4-6 32,8 7 4-32,-4-1-12 0,9 1 1 15,-2 0-10-15,3-3 1 0,1 3-10 0,2-1 4 16,-1-3-6-16,2 5 4 0,1-1-8 0,1 0 9 16,0 1 6-16,3-1-27 0,-1-7 27 0,0-3-31 15,1-8 13-15,-3-24 2 0,9 30-3 0,-9-30 2 16,0 0-3-16,27 18 0 0,-27-18 2 15,0 0-4-15,35-21 4 0,-35 21-3 16,37-42 2-16,-16 15 0 0,4-1-8 0,-3 0 28 16,1 1-28-16,-4 3 29 0,-19 24-18 0,37-44-3 15,-37 44 2-15,29-30-2 0,-29 30 2 0,0 0-2 16,28-25 2-16,-28 25-1 0,0 0-1 0,0 0 0 16,0 0-1-16,0 0 1 0,0 0-2 0,26 19 0 15,-26-19-8-15,8 32-6 0,-8-32-16 0,7 41-13 16,3-17-31-16,-10-24-21 0,18 37-30 15,-18-37-63-15,23 25-50 0,-23-25-153 0,0 0-53 16,46 21 276-16</inkml:trace>
  <inkml:trace contextRef="#ctx0" brushRef="#br1" timeOffset="129232.6576">16035 11897 801 0,'0'0'241'0,"0"0"-120"0,0 0-36 0,0 0-28 16,0 0-23-16,0 0-8 0,-1 42 7 0,1-42-4 16,-2 46 5-16,2-46-9 0,-4 53 3 0,1-23 10 15,3 5-30-15,-6-5 33 0,5 5-34 0,-3-10 13 16,2 5 0-16,2-30 0 0,-3 46 1 16,3-46-3-16,-5 30 2 0,5-30-15 0,0 0-2 15,0 0-2-15,0 0-1 0,0 0 2 16,0 0 2-16,0 0 3 0,19-27-3 0,-19 27 2 15,18-49-5-15,-8 21 2 0,3-9-3 0,-1 3-8 16,1-1 29-16,-1 2-29 0,0 3 29 0,-3 0-16 16,-2 7-3-16,-7 23 3 0,11-46-4 0,-11 46 2 15,12-30-3-15,-12 30 1 0,0 0-1 16,0 0 1-16,16-25-1 0,-16 25 0 0,0 0-1 16,0 0 0-16,0 0-1 0,30-10-1 0,-30 10-8 15,27 2-10-15,-27-2-9 0,32 3-17 0,-32-3-21 16,46 5-39-16,-46-5-69 0,53 6-96 0,-53-6-223 15,39 3 38-15,2 9 342 0</inkml:trace>
  <inkml:trace contextRef="#ctx0" brushRef="#br1" timeOffset="129701.3993">16643 11930 346 0,'10'-28'143'0,"-10"28"-16"0,0 0 1 15,0 0 11-15,13-30-7 0,-13 30-6 16,0 0-16-16,0 0-12 0,0 0-19 0,0 0-13 16,0 0-14-16,0 0-10 0,-32-14-9 0,32 14-6 15,0 0-6-15,-28 23-1 0,28-23-8 0,-29 30 0 16,29-30-5-16,-32 41 3 0,32-41 0 15,-33 47 5-15,17-17-3 0,2 0-20 0,0-2 30 16,3 2-31-16,2-5 27 0,4 1-8 0,5-26-8 16,0 39 2-16,0-39-5 0,10 26 1 0,-10-26-2 15,0 0 2-15,38 25-1 0,-38-25 1 0,37 5-1 16,-37-5 1-16,48-8-8 0,-48 8-1 0,49-25 2 16,-49 25-2-16,46-28 11 0,-46 28-5 15,43-39 5-15,-26 14-4 0,-2 1-9 16,-3-1 33-16,-12 25-31 0,12-48 31 0,-8 22-19 15,-2 0-4-15,-2-1 5 0,-2 3-4 0,2 24 4 16,-9-45-4-16,9 45 3 0,-14-38-3 0,14 38 2 16,-16-28-3-16,16 28 2 0,0 0-4 0,-23-25 0 15,23 25-6-15,0 0-5 0,0 0-4 0,0 0-10 16,-28 9-9-16,28-9-20 0,0 0-15 16,-2 44-26-16,2-44-34 0,5 31-43 0,-5-31-48 15,0 0-66-15,34 37-131 0,-34-37 193 0,32 7 227 16</inkml:trace>
  <inkml:trace contextRef="#ctx0" brushRef="#br1" timeOffset="130576.5595">16997 11867 392 0,'0'0'65'0,"32"-23"-16"0,-32 23-8 15,0 0 23-15,0 0 28 0,0 0 13 16,0 0-4-16,0 0-18 0,0 0-20 0,0 0 11 16,0 0 4-16,-25 30 7 0,25-30-14 0,0 0-13 15,-39 14-12-15,39-14-9 0,0 0-6 0,-30 23-2 16,30-23-4-16,0 0-1 0,-35 25-2 0,35-25-1 15,0 0 0-15,-29 39-1 0,29-39-2 0,-14 35 0 16,14-35-6-16,-12 44 2 0,6-20 4 16,3 3-32-16,1-3 29 0,2 1-34 0,0-25 18 15,11 41 3-15,-11-41-2 0,17 24 1 0,-17-24-1 16,0 0 0-16,34 14 2 0,-34-14 0 16,27-7 2-16,-27 7-1 0,30-23 0 0,-30 23-1 15,30-38 1-15,-14 13-3 0,-4-3-7 0,1-2 28 16,-5 0-28-16,1 0 27 0,-2 2-17 0,-1 0-5 15,-1 1 5-15,-1 3-5 0,-4 24 4 16,5-46-3-16,-5 46 2 0,2-39-3 0,-2 39 2 16,-4-30-3-16,4 30 1 0,0 0 0 0,0 0 2 15,0 0 0-15,-30-17 0 0,30 17-1 0,0 0-1 16,-30 21 2-16,30-21-2 0,0 0 2 0,-23 37-2 16,23-37 0-16,0 0-5 0,-2 28-2 0,2-28-6 15,0 0-3-15,27 12-3 0,-27-12 4 16,32-2 4-16,-32 2 1 0,40-12 5 15,-40 12 2-15,48-12 1 0,-23 8 3 0,0-3 1 16,-25 7 0-16,42-9 1 0,-42 9 1 0,36-5 2 16,-36 5 1-16,28-5 3 0,-28 5 2 0,0 0 6 15,0 0 6-15,0 0 4 0,0 0 0 0,0 0-1 16,0 0-6-16,0 0-5 0,0 0-4 0,0 0-6 16,0 0-1-16,-14 30-2 0,14-30 1 15,-18 35-4-15,18-35 2 0,-14 51-3 0,7-23 3 16,-4 2-2-16,2 4 4 0,1-1 6 0,-1 2-26 15,3-3 27-15,1-4-28 0,5-28 17 0,-4 35 3 16,4-35-4-16,0 0 1 0,0 0-1 16,0 0 1-16,27 9 2 0,-27-9-2 0,21-26 4 15,-10-2-3-15,1-1-7 0,3-4 29 0,-1-4-27 16,0 5 30-16,-4 1-11 0,3 1-2 16,-6-2 8-16,0 7-8 0,-7 25 1 0,12-47-7 15,-12 47-1-15,9-34-4 0,-9 34 2 0,0 0-2 16,7-24 4-16,-7 24-2 0,0 0 1 0,0 0 1 15,0 0-3-15,0 0 1 0,0 33-2 0,0-33 2 16,6 37-4-16,-6-37 3 0,1 39-2 0,-1-39 2 16,4 35-2-16,-4-35 2 0,0 0-3 0,12 32 2 15,-12-32-3-15,0 0 2 16,25 9-1-16,-25-9 0 0,27-9 3 0,-27 9-1 16,30-20 3-16,-30 20-2 0,32-33 2 0,-32 33-3 15,30-41 2-15,-30 41-2 0,26-44 3 0,-26 44-3 16,22-42 3-16,-22 42 0 0,12-30 3 0,-12 30 2 15,0 0 2-15,0 0-1 0,0 0-1 0,0 0-2 16,0 0-2-16,0 0-2 0,0 0-2 16,0 0-1-16,0 0-2 0,0 0 2 0,-2 41 0 15,1-17 1-15,1 3-5 0,0 4 0 0,0 1-10 16,-2 2 2-16,2 1-12 0,-6-2 0 0,6 4-17 16,-7-7-28-16,13 9-9 0,-6-39-66 0,10 62-41 15,-10-62-140-15,0 0-219 0,13 42 72 16,-13-42 422-16</inkml:trace>
  <inkml:trace contextRef="#ctx0" brushRef="#br1" timeOffset="131045.3676">18099 11693 951 0,'0'0'123'0,"-34"10"-31"16,9-10-17-16,25 0-15 0,-44 21-8 0,44-21 1 15,-51 29 2-15,51-29 6 0,-50 37-2 0,50-37-1 16,-39 37-14-16,39-37-8 0,-25 31-16 0,25-31-6 16,-12 27-10-16,12-27-1 0,0 0-4 0,12 24 2 15,-12-24 0-15,30 11 1 0,-30-11 3 16,43 3 1-16,-17-6 0 0,3 3-2 16,1-4 0-16,-2 1-2 0,-1 1 1 0,-2 2 0 15,-25 0 3-15,37 5 0 0,-37-5 3 0,0 0 2 16,30 27 1-16,-30-27 4 0,3 30-3 0,-3-30 0 15,-8 46-10-15,-1-20 1 0,-5 4 5 0,-4 3-28 16,-2-1 29-16,-1 3-27 0,0-3 16 0,1-6 3 16,1 3-4-16,19-29-1 0,-32 40-12 0,32-40-9 15,-18 28-27-15,18-28-47 0,0 0-97 16,0 0-140-16,0 0-241 0,0 0 70 0,-12-42 439 16</inkml:trace>
  <inkml:trace contextRef="#ctx0" brushRef="#br1" timeOffset="131860.4106">19436 12279 910 0,'-34'-7'71'16,"34"7"-35"-16,0 0 1 0,0 0 0 0,-26-28 4 15,26 28 0-15,-16-25 4 0,16 25-7 16,-22-30-5-16,22 30 8 0,-30-45-27 0,13 22 16 31,-5-7-34-31,-2 7 13 0,-3-7-8 0,-1 5 16 16,-6-3 11-16,4 2-5 0,-9-6 7 0,9 4-7 15,-9-7 4-15,5 3-7 0,-5-7 4 0,6 2-8 16,-8-3 3-16,5-1 4 0,-3-6 3 0,6 6-10 0,-3-3 3 0,8 2-16 16,1-1 5-16,6 1-6 15,7 0 6-15,5 0-9 0,7 3 3 0,10 5 11 16,0 3-30-16,7 3 33 0,4-2-30 0,4 3 16 16,4-1 7-16,1 3-3 0,0 4 2 0,2 4-5 15,-1 4 2-15,-1 3-4 0,-28 10 0 0,44 0 0 16,-44 0-1-16,30 26 1 0,-15-1-1 0,-5 5 3 15,-3 7 13-15,-3 7-30 0,-8 5 28 0,-3 6-26 0,-3 5 8 16,-6 5 9-16,0 2-9 0,-4 1 10 16,1 5-10-16,-1-5 10 0,-1 1-7 0,3-4 13 15,1-5-4 1,4-4 12-16,3-8-9 0,3-6 5 0,3-7 4 16,4 1-32-16,2-12 27 0,-2-24-34 0,19 37 19 15,-19-37 1-15,41 11-2 0,-14-13 0 0,6-7 2 16,3-12-7-16,10-4-25 0,-2-12 6 0,16 8-82 0,-16-28-45 15,34 34-175-15,-19-23-236 16,-6-1 67-16,11 15 374 0</inkml:trace>
  <inkml:trace contextRef="#ctx0" brushRef="#br1" timeOffset="132477.4349">19712 11700 792 0,'0'0'91'0,"0"0"-16"0,14-28 0 15,-14 28 5-15,11-27-7 0,-11 27-10 0,0 0-13 16,5-28-8-16,-5 28-1 0,0 0 6 0,0 0 2 15,0 0 0-15,0 0-14 0,0 0-15 0,0 0-9 0,-12 32-9 16,12-32 7-16,-11 47 2 0,8-13 7 0,-4-1-4 16,3 2 4-16,-3 2-9 0,3 2 4 0,-1-2-4 15,2 2 5-15,-1-6-5 0,0-1 4 0,3-6-8 16,1-26 2-16,0 41-6 0,0-41-20 0,0 0 19 16,9 26-20-16,-9-26 23 0,0 0 24 15,0 0-11 1,0 0 23-16,14-26-15 0,-14 26-7 0,12-41-2 15,-7 15-10-15,1-6 4 0,-3-1-5 0,-1-1 9 0,-2 1-3 16,0 1 7-16,-2 4-6 16,-1 0 1-16,1 1-8 0,-2 1 2 0,3 0-6 0,1 26 2 15,-2-46-3-15,2 46 2 0,2-35-2 0,-2 35 0 16,0 0-1-16,10-25-1 0,-10 25-4 0,0 0-2 16,0 0-5-16,39 2-5 0,-39-2-8 15,37 9-16-15,-37-9-23 0,50 10-39 0,-50-10-60 0,62 7-115 0,-62-7-248 16,53-7 35-16,-9 18 317 0</inkml:trace>
  <inkml:trace contextRef="#ctx0" brushRef="#br1" timeOffset="132852.6023">20203 11800 1450 0,'-25'5'44'0,"25"-5"-12"0,-27 9 3 15,27-9-3-15,0 0-11 0,0 0-13 0,0 0-5 16,0 0 7-16,0 0 10 0,29 14 9 0,-29-14 2 16,42-3-4-16,-17-4-4 0,7 0-7 0,-2-6 0 15,5-2-2-15,1-3 2 0,1 0-7 0,-3-3-2 16,-1-2-4-16,-6 4 3 0,-27 19-1 16,37-42 7-16,-37 42 1 0,20-36 3 15,-20 36-2-15,5-28-1 0,-5 28-4 0,-9-26 0 16,9 26-5-16,-21-25-1 0,21 25-1 0,-34-17-2 15,34 17 0-15,-41-9 1 0,41 9-1 0,-49 3 0 16,24 6 1-16,0 3-2 0,25-12 2 0,-48 39-3 16,25-11 4-16,-1 4-6 0,-1 7 6 0,2 1-5 15,1-1 5-15,7 2-4 0,0-6 6 16,6-2-7-16,6-3 4 0,5-3-5 0,-2-27 3 16,25 44-4-16,-25-44 3 0,53 30-10 0,-20-23-6 15,8 0-18-15,0-9-21 0,17 7-38 0,-14-24-40 16,29 24-85-16,-32-35-115 0,14 11-164 15,5 10 23-15,-18-25 421 0</inkml:trace>
  <inkml:trace contextRef="#ctx0" brushRef="#br1" timeOffset="133305.8315">20954 11666 782 0,'0'0'310'0,"0"0"-181"0,0 0-43 0,0 0-12 15,0 0-14-15,0 0-12 0,0 0-8 16,0 0 0-16,-36 0 2 0,36 0 2 16,0 0 0-16,-35 18-5 0,35-18-6 0,-37 16-3 15,37-16-3-15,-43 24 2 0,18-9-1 0,25-15 1 16,-42 33-5-16,42-33-2 0,-41 42-7 0,41-42-3 16,-35 44-4-16,20-17 0 0,3-3-6 0,12-24 1 15,-12 43-5-15,12-43 2 0,0 31-2 0,0-31 1 16,16 23-2-16,-16-23 1 0,26 21-1 15,-26-21 2-15,39 6-1 0,-39-6 1 0,43-9-1 16,-43 9 0-16,44-25 2 0,-44 25-1 0,42-32 3 16,-42 32-2-16,38-47 1 0,-21 22-1 0,1-3 3 15,-4 0-4-15,0-2 5 0,-1 4-5 0,-1-3 5 16,-1 3-5-16,-1 1 3 0,1 1-3 0,-2-1 3 16,-9 25-3-16,14-37 2 0,-14 37-2 15,0 0 0-15,0 0-1 0,0 0 1 16,0 0-1-16,0 0-1 0,0 0 3 0,5 25-3 15,-10 5 2-15,-2 1-5 0,-2 6 1 0,0 2-5 16,2-4 3-16,2-1-9 0,0-3 0 0,5-1-12 16,0-30-1-16,10 39-14 0,-10-39-8 0,32 21-15 15,-32-21-9-15,53 2-16 0,-53-2-22 0,73-21-39 16,-47-14-56-16,31 19-58 0,-11-4-174 16,-12-20 77-16,26 28 363 0</inkml:trace>
  <inkml:trace contextRef="#ctx0" brushRef="#br1" timeOffset="133618.5354">21543 11763 1014 0,'-47'28'167'16,"38"4"-58"-16,9-32-36 0,-29 51-12 0,29-51-18 15,-23 49-3-15,23-49-2 0,-17 48-3 16,17-48-14-16,-11 35 1 0,11-35-8 0,0 27-1 16,0-27-8-16,0 0-1 0,0 0 1 0,0 0 0 15,0 0 5-15,0 0 3 0,28 10 3 0,-28-10-1 16,0 0-2-16,25-37-7 0,-25 37 2 0,18-40-2 15,-11 15 8-15,-7 25 2 0,18-53 12 0,-10 27 1 16,-4-2 5-16,3 3-5 0,-3-5 3 16,1 7-7-16,-3-7-1 0,1 0-7 15,1 2-3-15,-1-2-6 0,3 0-2 0,1 0-6 16,2 0 3-16,3 7-5 0,-12 23 2 0,25-31-3 16,-25 31 2-16,25-14-5 0,-25 14-5 0,0 0-9 15,39 5-14-15,-39-5-13 0,31 14-31 0,-31-14-34 16,39 18-34-16,-39-18-51 0,54 12-87 0,-54-12-86 15,53-12-87-15,-2 19 191 0,-19-28 266 16</inkml:trace>
  <inkml:trace contextRef="#ctx0" brushRef="#br1" timeOffset="134290.3635">22503 11545 1052 0,'0'0'115'0,"-9"-25"-72"0,9 25-14 16,0 0 3-16,0 0-4 0,-16-28-5 0,16 28-4 15,0 0 0-15,0 0 0 16,0 0 3-16,0 0 0 0,-26-12 4 0,26 12 3 16,0 0 1-16,0 0 3 0,0 0 1 0,0 0 4 15,0 0 1-15,-18 37 2 0,18-37-5 0,-5 31 0 16,5-31-8-16,-7 46-2 0,3-23-9 0,4 10-1 15,0-3-9-15,0 4 2 0,0 1-7 0,0-1 3 16,-1-3-3-16,2 3 5 0,-1-4-5 0,2-2 4 16,0-4-4-16,-2-24 2 0,10 34-3 15,-10-34 1-15,0 0-1 0,0 0 1 0,34 16 0 16,-34-16 2-16,25-16 2 0,-25 16-1 16,39-41 4-16,-14 11-4 0,3-8 2 0,4-6-8 15,2-4 7-15,-3-1-9 0,3-2 7 0,-6 3-6 16,-1 4 5-16,-4 2-5 0,-5 8 5 0,-2 3-6 15,-6 3 5-15,-3 3-5 0,-7 25-1 16,4-42-12-16,-4 42-8 0,-5-34-14 0,5 34-12 16,0 0-27-16,0 0-34 0,-25-28-77 0,25 28-137 15,10 32-185-15,-10-32 16 0,0 38 386 0</inkml:trace>
  <inkml:trace contextRef="#ctx0" brushRef="#br1" timeOffset="134571.6654">23104 11513 1379 0,'0'0'140'16,"-20"-25"-71"-16,20 25-11 0,0 0 0 0,-14-31-4 15,14 31-13-15,0 0-11 0,0 0-8 16,0 0-8-16,0 0-4 0,0 0-6 0,0 0-1 15,-25 37-3-15,20-13 3 0,-4 6-4 0,0 6 4 16,-1 4-5-16,-5 6 4 0,5 1-5 0,-3-3 4 16,3-1-4-16,1-3 6 0,2-3-6 0,0-3-1 15,5-4-15-15,2-30-9 0,5 45-30 16,-5-45-21-16,20 25-30 0,-20-25-28 16,30 5-50-16,-30-5-82 0,21-35-190 0,7 25 14 15,-17-27 358-15</inkml:trace>
  <inkml:trace contextRef="#ctx0" brushRef="#br1" timeOffset="134727.8493">23283 11318 1269 0,'-32'-44'179'0,"32"44"-41"15,-29-59-61-15,29 59 22 0,-28-35-46 16,28 35-1-16,-25-16-9 0,25 16-19 16,-25-3-9-16,25 3-12 0,0 0-6 0,-26 0-9 15,26 0-19-15,0 0-23 0,0 0-42 0,0 0-26 16,0 0-55-16,0 0-109 0,37 12-212 0,-37-12-4 15,25 11 332-15</inkml:trace>
  <inkml:trace contextRef="#ctx0" brushRef="#br1" timeOffset="135165.3816">23231 11805 1342 0,'-35'11'129'0,"35"-11"-99"0,0 0-9 16,0 0 6-16,0 0-2 0,0 0 2 0,30-19-1 15,-30 19-7-15,35-29 0 0,-10 12-8 0,2-3 1 16,3-1-2-16,-2-2 4 0,2 2-3 0,-3 0-1 16,1 0-4-16,-1 3 3 0,-1 3-2 0,-26 15 5 15,39-36-5-15,-39 36 2 0,25-24 0 0,-25 24 2 16,0 0 0-16,5-34 0 0,-5 34-5 15,0 0 0-15,-26-30-6 0,26 30 0 0,-34-14-1 16,34 14 1-16,-48-5-1 0,22 3 3 0,1 4 2 16,-2 3 3-16,27-5 5 0,-46 13 2 0,46-13 4 15,-42 22-2-15,42-22 2 0,-34 30-4 16,34-30 2-16,-30 43-5 0,19-19 0 0,-1 3-3 16,5 4 1-16,0-1-5 0,5 0 4 0,4 0-7 15,5-3 1-15,0-4-4 0,-7-23 3 16,23 40-4-16,-23-40 3 0,35 25-4 0,-35-25-3 15,50 10-8-15,-22-13-11 0,10-1-14 0,-3-13-16 16,11 6-26-16,-9-21-28 0,20 20-42 0,-27-36-49 16,32 33-31-16,-30-31-1 0,21 18 10 0,-10-1-19 15,-13-18-56-15,23 33 214 0</inkml:trace>
  <inkml:trace contextRef="#ctx0" brushRef="#br1" timeOffset="135665.4993">23821 11566 947 0,'0'0'352'0,"0"0"-261"0,0 0-52 0,0 0-10 16,-20-28-8-16,20 28-1 0,0 0 5 0,0 0 5 15,0 0 3-15,0 0 1 0,11-25 1 16,-11 25 1-16,0 0 1 0,0 0-1 0,0 0-5 16,0 0-2-16,-5 30-4 0,5-30 0 0,-9 39-4 15,0-15 2-15,9-24-3 0,-18 48 1 0,18-48-7 16,-16 42 0-16,16-42-7 0,-16 43 0 0,16-43-4 15,-14 36 1-15,14-36-3 0,-3 30-1 16,3-30-1-16,2 27 2 0,-2-27-3 0,0 0 1 16,17 30 0-16,-17-30-1 0,0 0 0 15,32 16 0-15,-32-16-1 0,25 0-1 0,-25 0 0 16,26-20 2-16,-26 20 0 0,29-26 1 0,-29 26 3 16,28-46-2-16,-14 18 3 0,2-6-4 0,-2 1 4 15,2-2-5-15,0 3 6 0,-3 0-4 0,-1 6 2 16,-1 1-3-16,-11 25 3 0,17-35-4 0,-17 35 3 15,0 0-3-15,20-26 1 0,-20 26-2 16,0 0-1-16,0 0 2 0,0 0-2 0,7 35 4 16,-9-11-2-16,0 8 2 0,1 7-3 0,-3 1 4 15,2 1-3-15,2-1 4 0,-1-3-4 16,2-1 4-16,1-8-6 0,3-2 2 0,-5-26-2 16,16 35 3-16,-16-35 1 0,0 0 0 0,39 13 2 15,-39-13 2-15,34-20 2 0,-34 20-1 0,41-42 1 16,-18 14-4-16,3-5 5 0,-1-6-4 15,0-5 4-15,-4 1-6 0,-3 1 3 0,-6 3-5 16,-1 6 3-16,-2 1-4 0,-6 4 2 0,3 0-9 16,-5 2-9-16,-2-6-22 0,1 32-25 0,-4-55-52 15,4 55-73-15,-9-46-137 0,9 46-250 0,0 0 76 16,-12-40 336-16</inkml:trace>
  <inkml:trace contextRef="#ctx0" brushRef="#br1" timeOffset="136853.0468">13820 13155 702 0,'2'-34'116'0,"-2"34"3"16,0 0-10-16,0 0-7 0,-2-32-12 0,2 32-17 15,0 0-16-15,0 0-30 0,0 0 13 0,0 0-27 16,0 0 8-16,0 0-7 0,0 0-9 16,-13 27 3-16,13-27 3 0,-17 42 10 0,17-42 1 15,-20 53 9-15,8-25-5 0,3 2 3 16,-3-2-8-16,3 0 0 0,-2-5-7 0,4 4-1 15,7-27-4-15,-16 40 0 0,16-40-6 0,-9 30 2 0,9-30-4 16,0 0 0-16,0 0-1 0,0 0-2 0,0 0 0 16,0 0 0-16,0 0 2 0,0 0 0 0,0 0 2 15,29-25-2-15,-29 25 3 0,19-44-4 16,-8 16 4-16,3 0-5 0,0-5 4 0,0 1-3 16,0 0 4-16,2 1-5 0,-3 1 6 0,-1 0-6 15,-3 1 5-15,-9 29-4 0,18-44-13 0,-18 44 34 16,16-30-34-16,-16 30 33 0,0 0-17 15,0 0-3-15,0 0 1 0,0 0 0 0,0 0 2 16,0 0 0-16,26-8-1 0,-26 8 4 0,0 0 14 31,16 28-30-31,-16-28 33 0,0 0-34 0,21 32 16 16,-21-32-1-16,0 0 0 0,32 21-1 0,-32-21 0 16,34 1 2-16,-34-1 1 0,46-8 1 0,-21-3 1 15,5-1-1-15,0-4-14 0,4-2 32 0,1 1-30 16,0-4 30-16,1-2-14 0,-3 3-6 0,-2 3 4 0,-3 1-6 15,-28 16 1-15,42-23-2 0,-42 23-2 16,25-5 2-16,-25 5-1 0,0 0 2 16,0 0-1-16,0 0 1 0,14 40-2 0,-15-15 0 0,-3 6-5 15,-3 6-12-15,-4 4 23 0,-3 3-22 0,0-2 23 16,-2-3-7-16,4 0-9 0,-1-4 0 0,6-3-10 16,0-8-7-16,7-24-18 0,-2 34-20 0,2-34-31 15,0 0-24-15,50 28-47 0,-50-28-37 0,51-18-72 0,-15 8-172 16,-10-24 62-16,29 26 385 0</inkml:trace>
  <inkml:trace contextRef="#ctx0" brushRef="#br1" timeOffset="137044.7628">14999 12882 1356 0,'-30'31'69'0,"5"-13"-45"15,25-18 3-15,-40 49 13 0,24-17-34 0,-4 1 29 16,6 11-37-16,-4-5 12 0,6 9 8 0,-2-4-11 15,5 0 5-15,0-4-7 0,6-3 3 0,-1-5-10 16,4-7 4-16,0-25-7 0,11 37-5 0,-11-37-19 16,0 0-18-16,40 30-35 0,-40-30-55 0,39-11-76 15,-39 11-144-15,30-53-110 0,8 35 200 0</inkml:trace>
  <inkml:trace contextRef="#ctx0" brushRef="#br1" timeOffset="137771.308">15180 12809 1454 0,'0'0'52'16,"-18"34"-12"-16,18-34 4 0,0 0 3 0,0 0-1 16,13 28-8-16,-13-28-7 0,0 0-5 0,24 18-8 15,-24-18-1-15,0 0 0 0,39 19-1 0,-39-19-1 16,27 18-4-16,-27-18-7 0,28 24-1 0,-28-24-1 15,23 34 0-15,-23-34 0 0,16 44-17 0,-10-16 27 16,-3 2-26-16,-5 0 26 0,1 3-8 0,-3 1-6 16,-3-3 6-16,-2 3-7 0,0-2 5 0,0-1-3 15,1-3 4-15,-1-3-4 0,9-25 4 0,-13 37-4 16,13-37 1-16,0 0-2 0,0 0-2 0,0 0 1 16,0 0 0-16,0 0 3 0,0 0 0 0,27-30 1 15,-13 4-2-15,2-8 4 0,0-4-6 0,3-1 5 16,-1-2-4-16,-2 3 7 0,-2-1-1 0,-1 4-4 15,-1-1 23-15,-3 6-20 0,0 4 21 16,-2 0-15-16,-7 26 0 0,12-43-1 16,-12 43-2-16,9-26-1 0,-9 26-4 0,0 0-1 15,0 0-2-15,0 0 1 0,0 0 1 0,0 0-3 16,0 0 0-16,34-2-4 0,-34 2-4 0,32 9-10 16,-32-9-4-16,40 7-9 0,-40-7-3 0,53 5-9 15,-28-10-8-15,11 12-16 0,-10-11-7 0,15 12-5 16,-14-14 4-16,15 12 8 0,-15-14-1 15,12 12-4-15,-13-11-5 0,6 10 7 0,-32-3 16 16,46-3 26-16,-46 3 17 0,27 0 17 0,-27 0 29 16,0 0 30-16,0 0 24 0,0 0 10 0,0 28-10 15,0-28-20-15,0 0-11 0,-30 28-11 0,30-28-3 16,-22 39 7-16,22-39-41 0,-21 46 28 16,9-16-40-16,-3 0 15 0,3 5 6 0,-4-2-4 15,4 4 10-15,-2-3-3 0,5 1 2 16,-2-3-4-16,4-4 2 0,7-28-12 0,-7 40 5 15,7-40-8-15,0 0-2 0,0 0 1 0,9 25-2 16,-9-25 1-16,0 0 3 0,0 0 3 0,32-28 1 16,-32 28 2-16,28-48-7 0,-10 13 0 0,-1-2-5 15,3-7 4-15,1 0-1 0,-3 0 13 0,0 2 14 16,-6-2-18-16,2 5 23 0,-3 0-28 16,-1 2 8-16,-1 2 0 0,0 5-8 0,0 0 3 15,-9 30-7-15,12-40 1 0,-12 40-2 0,0 0-2 16,0 0 1-16,0 0-2 0,0 0-2 15,0 0-5-15,0 0-6 0,0 0-12 0,25 14-10 16,-25-14-12-16,25 23-14 0,3-4-34 0,-28-19-33 16,68 18-89-16,-68-18-112 0,54-18-169 0,-6 25 22 15,-19-26 478-15</inkml:trace>
  <inkml:trace contextRef="#ctx0" brushRef="#br1" timeOffset="138536.9743">16935 12792 595 0,'-32'0'177'0,"32"0"-62"0,-39 5-3 16,13-3-14-16,26-2-5 0,-52 21-14 0,52-21-2 15,-58 37-2-15,33-7 8 0,-16-9-8 0,17 16-2 16,-14-9-16-16,10 11-25 0,-2-6 19 16,3 8-37-16,4-8 18 0,7 4-15 0,2-7-10 15,7-2-1-15,5-3-7 0,2-25 3 0,13 41-4 16,-13-41 2-16,32 30-1 0,-8-20 3 15,7-6-2-15,0-4 1 0,7-7 1 0,1-6-3 16,1-4 2-16,5-6-2 0,-3-4 3 0,-3-3-3 16,-2 2 4-16,-3-4-5 0,-6 1 5 0,-5-1-5 15,-5 0-10-15,-4 4 29 0,-3-2-28 0,-4 2 28 16,-4 2-14-16,-1 1-4 0,-2 25 4 0,-3-42-3 16,3 42 3-16,-15-34-3 0,15 34 1 15,-17-26-1-15,17 26 3 0,0 0-3 16,0 0 1-16,-25-21 1 0,25 21-3 0,0 0 0 15,0 0-1-15,0 0-2 0,0 0-1 0,0 0 2 16,5 24 1-16,-5-24 2 0,0 0-2 0,30 20 2 16,-30-20-1-16,27 12 1 0,-27-12 0 0,30 12 1 15,-30-12-2-15,27 13 2 0,-27-13 0 0,28 10-1 16,-28-10 1-16,25 14 0 0,-25-14-2 16,25 23 2-16,-25-23-2 0,19 32 3 0,-19-32-4 15,14 44-13-15,-10-18 25 0,-1 1-26 0,-1 5 28 16,-2-1-11-16,-2 1-2 0,-1-2 4 0,-4 0-5 15,0 0 4-15,-2-2-4 0,2 0 3 0,-2-3-4 16,9-25 5-16,-14 37-4 0,14-37 2 0,0 0 3 16,0 0-5-16,0 0 1 0,0 0 1 15,0 0-1-15,0 0 2 0,0 0 5 16,14-42-1-16,-4 12 5 0,-1 1-2 0,2-6 5 16,-1 0-2-16,-2-2 4 0,0 5-2 0,-2 1-6 15,1 2 22-15,-4 6-23 0,-3 23 21 0,9-42-15 16,-9 42-5-16,7-33-2 0,-7 33-4 0,13-27 0 15,-13 27-1-15,0 0 0 0,26-35-5 0,-26 35-8 16,29-26-13-16,-29 26-17 0,40-30-9 16,-11 19-17-16,-6-12-36 0,21 18-43 0,-25-27-65 15,36 34-60-15,-28-20-155 0,5 3-34 0,19 18 253 16</inkml:trace>
  <inkml:trace contextRef="#ctx0" brushRef="#br1" timeOffset="138974.5659">18067 12767 773 0,'-23'-28'163'0,"23"28"-31"15,0 0-21-15,-25-5-16 0,25 5-22 0,-28-6-16 16,28 6-8-16,-38 4-4 0,14-1-8 0,24-3-6 16,-46 21-8-16,46-21-1 0,-45 32-1 0,45-32 4 15,-42 37-4-15,24-10 4 0,18-27-5 0,-30 40 0 16,30-40-6-16,-18 28-5 0,18-28-8 0,0 0 1 16,9 28-4-16,-9-28 4 0,25 16-2 15,-25-16 2-15,39 9-1 0,-39-9 1 0,49 7 0 16,-22-7 0-16,1 4 0 0,-1-1-1 15,0 2 0-15,-27-5 1 0,42 15-2 0,-42-15-17 0,32 22 33 16,-32-22-30-16,21 34 35 0,-21-34-8 0,7 42-4 16,-7-19 3-16,-5 7-7 0,-6 0 5 15,-3 0-8-15,-2 3 4 0,-3-1-3 0,-4 2 5 16,-2-3-4-16,-2-3 3 0,3-3-8 16,-1-2 2-16,25-23-2 0,-37 35-3 0,37-35-10 15,0 0-13-15,0 0-28 0,-31 9-36 0,31-9-47 16,0 0-92-16,20-37-211 0,-20 37-81 0,18-53 177 15</inkml:trace>
  <inkml:trace contextRef="#ctx0" brushRef="#br1" timeOffset="140271.5409">19044 12508 604 0,'22'-30'102'16,"-22"30"-5"-16,0 0-4 0,1-40-5 0,-1 40-4 15,6-27-4-15,-6 27-10 0,0 0-10 16,9-24-8-16,-9 24-8 0,0 0-5 0,0 0 1 16,0 0 0-16,0 0-1 0,0 0-4 15,0 0-8-15,0 0-8 0,0 0-8 0,0 0-5 16,0 0-4-16,-7 30 2 0,7-4-1 0,1 6 10 16,-1 5-3-16,2 7 9 0,-4 2-8 0,2 3 6 15,-1 0-9-15,1-3 7 0,-2 1-8 0,2 1 7 16,-4-4-6-16,2 0 7 0,-3-3-6 15,0-3-16-15,1-4 28 0,3-2-30 0,-3-8 26 16,4-24-11-16,0 34-7 0,0-34 1 0,0 0 0 16,0 0-2-16,0 0 2 0,0 0-1 0,0 0 1 15,0 0 2-15,0 0 0 0,0 0-1 0,30-41 0 16,-30 41 15-16,14-51-28 0,-1 21 31 0,-3-3-27 16,1 4 11-16,0 1 2 15,-3 0-5-15,-8 28 3 0,16-44-5 0,-16 44 4 16,14-33-3-16,-14 33 2 0,0 0-1 0,23-25-1 15,-23 25-1-15,0 0 0 0,0 0-1 0,34 3 1 16,-34-3 2-16,0 0-3 0,34 32 5 0,-34-32-4 16,25 35 2-16,-25-35-5 0,26 37 3 0,-26-37-1 15,23 34 2-15,-23-34 0 0,14 33 1 0,-14-33-2 16,4 34 4-16,-4-34-5 0,-9 30-11 16,9-30 27-16,-28 38-29 0,28-38 30 0,-43 44-14 15,17-22 0-15,-4-5 1 0,-1-1-2 0,1 0 2 16,-2-4-7-16,2-5 2 0,4 0-6 0,-1-3-6 15,27-4-8-15,-37 0-14 0,37 0-23 16,0 0-24-16,0 0-37 0,-25-11-46 0,25 11-56 16,0 0-64-16,21-33-169 0,10 29 150 0,-26-27 307 15</inkml:trace>
  <inkml:trace contextRef="#ctx0" brushRef="#br1" timeOffset="140712.7611">19530 13000 958 0,'-7'26'116'0,"7"-26"-51"0,0 0-9 15,0 0-9-15,0 0-11 0,0 0-9 0,0 0 4 16,0 0 11-16,0 0 9 0,0 0-16 0,30-23 11 15,-30 23-23 1,44-26 10-16,-16 8-4 0,4 2-6 0,0-5 1 0,5 0-7 0,-3 2-2 0,0-3-9 16,-3-2-1-16,-2 4-5 0,-4 1 4 0,-25 19-3 15,37-37 3-15,-37 37 1 0,21-28 4 0,-21 28 0 16,0 0 5-16,4-28-5 0,-4 28-1 0,0 0-3 16,-32-16-2-16,32 16-2 0,-43 5 0 0,17 2 2 31,-3 5 0-31,1 3 4 0,-2 2 3 15,0 4 4-15,0 4 1 0,3 5 3 0,-3 2-4 16,2 3 4-16,-1 0-7 0,6 4 5 0,0-2 7 16,9 3-27-16,0-3 24 0,7-2-29 0,5-1 9 15,7-8 2-15,6-1-6 0,-11-25 4 0,41 37-3 0,-15-23-1 0,8-5-7 16,1-4-8-16,10-3-7 0,-1-9-16 0,11 2-14 0,-4-16-27 16,20 13-25-16,-20-27-56 0,34 30-83 15,-28-21-142-15,7-4-100 0,14 17 216 0</inkml:trace>
  <inkml:trace contextRef="#ctx0" brushRef="#br1" timeOffset="141062.3499">20667 12795 1102 0,'-20'-42'165'0,"20"42"-58"0,0 0-20 0,-16-25-13 16,16 25-8-16,0 0-11 0,-39-26-13 0,39 26-11 16,-32-2-7-16,32 2-5 0,-37 9-3 0,37-9 2 15,-40 26-2-15,40-26 1 0,-50 39-2 16,27-14 4-16,-4 1-3 0,3 8 3 0,1-3-5 15,1 3 2-15,5-4-5 0,2 0 2 0,3-4-5 0,5-1-17 32,7-25 24-32,0 42-29 0,0-42 23 15,19 33-10-15,-19-33-3 0,43 25 1 0,-13-16-7 16,5-9-9-16,6 2-11 0,0-13-20 0,8 8-31 16,-11-20-48-16,22 26-103 0,-34-34-175 0,19 9-144 15,-5 12 98-15,-11-22 453 0</inkml:trace>
  <inkml:trace contextRef="#ctx0" brushRef="#br1" timeOffset="141525.7988">21060 12799 1105 0,'-37'3'130'0,"37"-3"-37"15,0 0-13-15,-29 2-13 0,29-2-10 16,-28-5-5-16,28 5-6 0,-27-2-3 0,27 2-2 15,-28 2-5-15,28-2-1 0,-32 10-4 16,32-10-4 0,-35 23-3-16,35-23-3 0,-37 39 0 0,17-14-2 15,2 3 0-15,2 0-6 0,1 4-17 0,2 1 20 16,1 2-26-16,5-3 21 0,5-2-9 0,4-4-3 16,-2-26 2-16,14 41-1 0,-14-41 0 0,25 26-2 15,-25-26 2-15,39 9-1 0,-15-11 0 0,5-8 1 16,-1-1-2-16,2-8 2 0,2 0-2 0,-2-8 3 15,-2 1-2-15,1-2-9 0,-6-1 26 0,-5 3-28 16,-1-1 27-16,-6 3-13 0,-11 24-2 0,18-42 4 16,-18 42-4-16,10-36 4 0,-10 36-3 0,2-24 2 15,-2 24-1-15,0 0 0 0,0 0 1 0,0 0-1 16,0 0 0-16,0 0 2 0,0 0-6 16,0 0-1-16,0 0 2 0,-12 28-6 0,6-3 3 0,5 3-7 15,-5 2-2-15,3 1 3 0,-3-1-29 0,8 0 18 16,-2-3-37-16,9-1 0 0,-9-26-16 0,18 41-16 15,-18-41-7-15,26 24-15 0,-26-24-15 0,32 9-26 16,-32-9-28-16,34-12-51 0,-34 12-69 0,30-34-55 16,5 32 302-16</inkml:trace>
  <inkml:trace contextRef="#ctx0" brushRef="#br1" timeOffset="141879.7465">21435 12781 879 0,'9'-32'148'0,"-9"32"-38"0,-7-24-10 0,7 24-9 15,0 0-6-15,0 0-6 0,0 0-9 0,0 0-18 16,0 0-17-16,0 0-15 0,-25 19 0 16,25-19 1-16,-9 41 4 0,4-13-7 0,2 4-1 15,-4 3-13 1,3 5 4-16,-3 1-6 0,0-1-12 0,0 3 30 16,3-1-22-16,1-7 27 0,3 0-10 0,0-35-9 15,3 41-1-15,-3-41-6 0,0 0 3 0,29 28 0 16,-29-28-2-16,30-7 3 0,-30 7-1 0,40-34 0 15,-18 8-1-15,4-11 2 0,-3-2 12 16,6-6-23-16,-1-1 30 0,0-2-22 0,4 2 10 0,-2 1 6 16,-3 4-10-16,-6 4 3 0,-3 7-7 0,-4 6 3 15,-14 24-3-15,18-32 2 0,-18 32 2 16,0 0 6-16,0 0 2 0,0 0-2 0,0 0-3 16,0 0-9-16,-18 47 0 0,7-15-4 0,1 3 6 15,-1 4-5-15,2 2 4 0,0-1-11 0,-1-3 1 16,4-2-13-16,1-5-17 0,7-2 22 15,-2-28-38-15,9 44 11 0,-9-44-36 0,19 25-27 16,-19-25-26-16,32 14-37 0,-32-14-17 0,44-10-188 16,-10 10-53-16,-15-25 116 0</inkml:trace>
  <inkml:trace contextRef="#ctx0" brushRef="#br1" timeOffset="142286.0135">22248 12760 945 0,'0'0'269'0,"4"-26"-152"0,-4 26-26 0,0 0-10 16,0 0-11-16,9-29-4 0,-9 29-5 16,0 0-6-16,0 0-12 0,0 0-16 0,0 0-12 15,-15 25-7-15,15-25 1 0,-21 35 3 0,21-35 5 16,-28 48-3-16,12-20 4 0,0 0-3 0,0 0-1 15,16-28-4-15,-23 46-1 0,23-46-7 0,-12 34 1 16,12-34-2-16,0 0-1 0,0 0-1 0,0 26 1 16,0-26-2-16,0 0 2 0,0 0 0 15,35 2-1-15,-35-2 0 0,30-14 0 0,-30 14 1 16,36-14-2-16,-36 14 2 0,33-11-1 16,-33 11-10-16,25 0 0 0,-25 0-3 0,0 0 4 15,25 28 7-15,-25-28-13 0,3 41 28 0,-3-17-28 16,-5 8 29-16,-2-2-9 0,-4 5-4 0,-3-5 5 15,2-2-9-15,-2-3 7 0,14-25-7 0,-20 41 5 16,20-41-6-16,-14 24-9 0,14-24-19 16,0 0-33-16,0 0-35 0,0 0-43 0,27-3-92 15,-27 3-242-15,14-46-44 0,14 23 210 0</inkml:trace>
  <inkml:trace contextRef="#ctx0" brushRef="#br1" timeOffset="142676.6393">22579 12806 1250 0,'-28'9'136'0,"28"-9"-52"0,0 0-15 16,5 30-5-16,-5-30-12 0,0 0-9 0,0 0-12 16,23 28-5-16,-23-28-8 0,0 0-5 0,34 14-1 15,-34-14 0-15,30 7 3 0,-30-7 1 16,41 3-3-16,-16-4-2 0,0-3-1 0,-1-1-6 15,1-6 1-15,0 1-2 0,0-8-1 0,1-5-2 16,-1 2 3-16,0-4-4 0,-4-1 5 16,-1 3-4-16,-4-2 1 0,-16 25-1 0,19-40 4 15,-19 40 1-15,5-30 7 0,-5 30 3 0,0 0 0 16,-21-26-2-16,21 26-5 0,-30-4-4 0,30 4-2 16,-46 12 1-16,16 4 1 0,0 0 3 15,0 5 1-15,-2 9 4 0,0 2-1 0,-2 5 5 16,-1 2-4-16,3 5-12 0,0 1 0 0,4 3 0 15,1-2 0-15,9-2 0 0,4-5 0 0,5-6 0 16,11-8 0-16,-2-25 0 0,21 40 0 0,-21-40 0 16,54 20 0-16,-16-20-15 0,12-4-27 0,0-14-23 15,19 8-52-15,-18-36-126 0,34 20-386 0,-14-10 32 16,3-4 259-16</inkml:trace>
  <inkml:trace contextRef="#ctx0" brushRef="#br1" timeOffset="143176.7121">24101 12306 1538 0,'0'0'68'0,"0"0"-41"0,0 0-9 0,0 0-2 15,0 0-3-15,0 0-11 0,-27 37 0 16,20-11-4-16,-3 9 6 0,-1 4 1 0,2 9 14 15,-3 3-5-15,5 5 12 0,-2 2-12 0,0 0 4 16,2-1-12-16,0-3 4 0,0-3-11 0,1-1 5 16,3-6-12-16,-3-7-18 0,6 0 19 0,-1-7-41 15,4 1 12-15,-3-31-33 0,11 44-26 0,-11-44-45 16,0 0-84-16,0 0-157 0,0 0-105 16,33 20 206-16</inkml:trace>
  <inkml:trace contextRef="#ctx0" brushRef="#br1" timeOffset="143395.4844">23840 12862 1550 0,'-30'21'128'15,"6"-19"-54"-15,24-2-21 0,0 0-16 0,0 0-16 16,0 0-12-16,0 0-6 0,0 0 0 16,0 0 2-16,0 0 2 0,40-5 0 0,-11-9 0 15,6-4-5-15,2-5 0 0,4-5-9 0,5 0-7 16,0-7-19-16,7 5-20 0,-7-14-27 15,11 12-14-15,-18-14-15 0,14 18 3 0,-21-13-6 16,16 19-3-16,-20-15-9 0,13 17-27 0,-16-12-37 16,-1 4-101-16,14 14-52 0,-33-25 250 15</inkml:trace>
  <inkml:trace contextRef="#ctx0" brushRef="#br1" timeOffset="143739.3516">24559 12175 980 0,'-31'-9'318'15,"31"9"-185"-15,-27 20-26 0,27-20-16 0,-25 26-24 16,25-26-15-16,-26 36-17 0,26-36-4 0,-29 44-7 15,15-20 2-15,-4 3-5 0,4 4 5 0,-3 3-5 16,2 3 3-16,-1 2-8 16,1 6 2-16,0 3-6 0,1 1 4 0,-2 2-8 15,6-1 4-15,-3-3-8 0,3 1 1 0,3-6-5 16,-1-2 0-16,5-3 0 0,1-5 0 0,4-5 0 16,-2-27-12-16,7 37 10 0,-7-37-12 0,0 0 12 15,27 19-3-15,-27-19-1 0,24 0-1 0,-24 0 0 16,25-19 17-16,-25 19-14 0,30-39 13 0,-12 12-12 15,1-1-3-15,-1 0 4 0,0-2-2 16,0 2 4-16,-4 3-2 0,-14 25 4 0,26-40-3 16,-26 40 3-16,20-25-3 0,-20 25 2 0,0 0-3 15,0 0 0-15,0 0 0 0,0 0 1 0,0 0 1 16,21 28-1-16,-19-3 3 0,-2 3-3 0,-4 4 3 16,-1 3-6-16,0 0 6 0,3-1-10 15,-2-3-18-15,6-2 14 0,0-5-34 16,-2-24 19-16,16 37-20 0,-16-37-14 0,28 20-24 15,-1-1-33-15,-27-19-63 0,44 2-109 0,-44-2-196 16,34-21 1-16,-4 17 372 0</inkml:trace>
  <inkml:trace contextRef="#ctx0" brushRef="#br1" timeOffset="144098.7645">24706 12772 1368 0,'0'0'143'0,"-21"34"-70"15,21-34-13-15,-19 37-12 0,19-37-9 16,-7 37-6-16,7-37-3 0,0 35-10 0,0-35-5 16,12 26-8-16,-12-26 0 0,25 18 1 0,-25-18 1 15,35 7 4-15,-35-7 2 0,45-10-1 0,-17-1-2 16,0-3-2-16,2-4-6 0,-1-1 2 16,1-2-4-16,-7-4 2 0,0-1-5 0,-23 26 4 15,26-43-2-15,-26 43 3 0,11-37 1 0,-11 37 5 16,-4-31-3-16,4 31 2 0,-14-30-5 0,14 30-2 15,-24-16-1-15,24 16-1 0,-36-5-2 0,36 5 0 16,-42 10 1-16,17 4-1 0,0 7 3 0,-2 4-2 16,1 1 4-16,-1 11-3 0,3 2 6 15,0 3-2-15,3 6 5 0,4 1-6 16,4 2-10-16,4-5 17 0,4-4-21 0,10-8 19 16,4-8-17-16,-9-26-9 0,41 30-13 0,-11-23-13 15,-2-14-19-15,17 4-33 0,-12-27-43 0,31 21-53 16,-23-40-73-16,19 10-252 0,13 7 41 0,-20-26 324 15</inkml:trace>
  <inkml:trace contextRef="#ctx0" brushRef="#br1" timeOffset="145051.99">13648 14155 920 0,'14'-30'326'0,"-14"30"-240"15,0 0-32-15,0 0-8 0,0 0 2 16,0 0 4-16,0 0-16 0,0 0-11 0,-12 28-15 15,12-28-6-15,-14 48-5 0,3-17 9 0,-3 1-5 16,1 5 7-16,-1 2-7 0,2-4 1 0,-1-1-6 16,3 1 2-16,1-7-4 0,9-28-2 0,-9 46-21 15,9-46-16-15,0 28-35 0,0-28-51 16,0 0-74-16,0 0-102 0,0 0-157 0,0 0 88 16,0 0 374-16</inkml:trace>
  <inkml:trace contextRef="#ctx0" brushRef="#br1" timeOffset="145687.1612">13740 13910 1211 0,'0'0'142'0,"-14"25"-105"0,14-25-2 16,0 0 0-16,0 0 2 0,0 0-1 0,0 0-11 15,0 0-8-15,0 0-3 0,0 0-5 16,0 0 8-16,0 0-8 0,0 0 23 0,0 0-13 15,0 0 8-15,28 16-7 0,-28-16-23 0,25 7 32 16,-25-7-35-16,30 23 30 0,-30-23-14 0,27 38-6 0,-15-11 4 16,-1 1-5-16,-1 0 3 0,-3-2-4 15,-1 4 4-15,-3 0-7 0,1 0 5 16,-4 0-4-16,0 0 5 0,-4-3-1 0,3-3 4 0,1-24-4 16,-11 46 4-16,11-46-3 0,-7 30 0 15,7-30-4-15,0 0-1 0,0 0-2 0,0 0 0 16,0 0 3-16,0 0-3 0,0 0 4 0,21-41-3 15,-9 10 2-15,4-6-1 16,2-5 1-16,0-1-3 0,1 1 7 16,-1-2-8-16,-2 3 8 0,-2 4-6 0,-1 2 2 15,-3 5 14-15,-1 2-27 0,-9 28 28 0,18-37-29 16,-18 37 13-16,12-25 0 0,-12 25 1 0,0 0-1 16,0 0 1-16,0 0 1 0,0 0 0 0,0 0 2 15,9 25-17-15,-9-25 12 0,2 41-11 16,-2-17 29-16,0 6-6 0,-4-2 13 0,1 6-14 0,-1-6-6 15,2 0 3-15,2-28-6 0,2 39 4 0,-2-39-4 16,0 0-2-16,18 28 0 0,-18-28 1 0,28 5 1 16,-28-5 2-16,37-14 0 0,-37 14-1 0,45-30 1 15,-19 9 0-15,1-3 2 0,1-3-1 0,2-1 0 16,-3 0-3-16,-1 1 1 0,-1 3-3 16,-25 24-9-16,41-35 26 0,-41 35-24 0,26-27 23 15,-26 27-15-15,0 0 0 0,0 0 1 0,0 0 3 0,0 0 0 16,0 0-4-16,0 0-1 0,0 0-11 0,22 30 25 15,-22-30-25-15,1 42 25 0,-4-13-13 0,-1 0-3 32,-1 3 6-32,0-2-6 0,-1 2-2 0,3 0-10 15,-1-4-5-15,6 0-11 0,-2-28 0 0,11 44-10 16,-11-44-14-16,26 35-24 0,-26-35-30 0,52 18-54 16,-52-18-56-16,71-11-133 0,-27 8-129 15,-9-22 114-15,24 25 367 0</inkml:trace>
  <inkml:trace contextRef="#ctx0" brushRef="#br1" timeOffset="146083.1827">15083 13942 922 0,'-29'3'291'0,"3"-13"-217"0,26 10-14 16,-50-11-20-16,50 11 14 16,-46-3-25-16,46 3 8 0,-46 3-5 0,46-3 0 15,-48 11 2-15,48-11 3 0,-41 14 14 0,41-14-34 0,-30 19 28 16,30-19-38-16,-30 28 15 0,30-28 2 0,-32 44-5 15,18-15 3-15,0-1-5 0,3 3 5 0,1 1-5 16,4 0 0-16,5-2-6 0,2-4-3 0,-1-26-8 16,13 43 4-16,-13-43-6 0,26 33 3 15,-26-33-1-15,43 19 1 0,-18-17 0 0,3-4 0 16,4-5 0-16,2-5-1 0,1-6 0 0,2-3 0 16,0-3 0-16,2-3-2 0,-1-3 4 15,-7-1-4-15,0-1 4 0,-5 0-4 0,-3 6 4 16,-3 1-4-16,-20 25 3 0,30-39-3 0,-30 39 1 15,0 0-2-15,17-28 2 0,-17 28 1 0,0 0-2 16,0 0-2-16,0 0-6 0,0 0-7 16,-23 27-1-16,23-27 3 0,-24 47 0 0,9-15 10 15,1 1-6-15,2 1 4 0,3 1-11 0,2-7-4 16,5 6-19-16,2-34-22 0,5 49-29 0,-5-49-17 16,25 35-34-16,-25-35-22 0,39 16-19 0,-39-16 13 15,57-4 21-15,-23-1 10 0,1-11-58 0,18 22-88 16,-26-35 233-16</inkml:trace>
  <inkml:trace contextRef="#ctx0" brushRef="#br1" timeOffset="146589.1435">15740 14067 490 0,'0'0'243'0,"-4"-25"-106"15,4 25-25-15,-18-33-13 0,18 33-23 0,-28-32 6 16,28 32-17-16,-34-26-3 0,10 17-3 0,24 9-5 16,-43-4-2-16,43 4-7 0,-44 9-3 0,44-9-22 15,-46 18 12-15,46-18-13 0,-48 38 10 16,28-11 4-16,-1 1-8 0,5 2-2 0,0-2-5 31,6 2 2-31,-1-3-8 0,4-3 2 0,7-24-5 16,-4 39-2-16,4-39-4 0,0 0 0 0,27 28-3 15,-27-28 2-15,32 5 1 0,-32-5-2 0,48-12 3 0,-18 3-2 0,0-7 0 0,2-3 0 16,-2-6-2-16,0 2 1 0,-2 1 2 16,-1-3-5-16,-27 25 4 0,42-42-5 0,-42 42 1 15,29-30 1-15,-29 30 3 0,0 0-2 0,0 0 1 16,0 0 0-16,0 0 0 0,0 0 1 0,0 0-1 15,0 0-1-15,0 0-2 0,0 0-2 0,0 0-2 16,-4 30 3 0,-3-7-1-16,0 8 4 0,2 4-3 0,-2 4 1 15,3 5-4-15,-1 7 4 0,-1 2-7 16,1 7 10-16,-2 2-12 0,0 5 11 16,0 0-10-16,-4-2 13 0,-1 0-9 0,-2-2-4 15,0-8 27-15,1-2-25 0,3-11 28 0,-1-5-15 0,2-7-5 16,9-30 0-16,-14 39-1 0,14-39 4 0,0 0-3 0,0 0 3 15,0 0-1-15,0 0-3 0,-25-6 2 16,25 6-3-16,-18-37 2 0,11 13-2 0,0-6 6 16,2-5-6-16,1-4-8 0,1-3 22 15,3-2-26-15,-2-1 26 0,4-2-11 0,0-1-5 16,1 3 7-16,1-6-9 0,3 1 0 0,0 1-14 16,5 3-8-16,-1 0-19 0,10 15-15 0,-10-8-32 15,17 25-39-15,-23-25-76 0,31 35-137 0,-36 4-148 0,39-31 68 0,0 34 426 16</inkml:trace>
  <inkml:trace contextRef="#ctx0" brushRef="#br1" timeOffset="146979.7806">15966 14136 1217 0,'-9'29'176'0,"9"-29"-99"0,0 0-23 0,0 0-10 16,0 0-11-16,0 0-12 0,0 0 7 0,0 0-2 16,32 0-5-16,-32 0 1 0,41-17-4 15,-41 17-1-15,48-27-1 0,-23 8-2 0,3 5-5 16,-3-4-2-16,-25 18-3 0,44-37 1 0,-44 37-4 16,36-33 2-16,-36 33 0 0,15-25 7 0,-15 25 4 15,0 0-10-15,0 0 16 0,-3-33-21 16,3 33 23-16,0 0-18 0,-30-21 12 0,30 21-15 15,-34-9-1-15,34 9 1 0,-42 5-1 0,17 6-1 16,-2 1-11-16,1 2 30 0,-3 9-24 0,3 2 30 16,-1 6-10-16,1 5-7 0,1 4 6 0,0 2-6 15,4 1 3-15,3-1-3 0,6-3-1 0,6-8-8 16,6-4 4-16,0-27-5 0,20 42 3 16,-20-42-4-16,42 21-4 0,-11-19-11 15,2-7-12-15,10-4-14 0,-1-11-12 0,15 5-7 16,0-14-13-16,22 17-43 0,-20-32-105 0,33 11-336 15,-14 4 24-15,-6-8 295 0</inkml:trace>
  <inkml:trace contextRef="#ctx0" brushRef="#br1" timeOffset="147386.2299">17171 14007 1035 0,'26'-12'162'0,"-26"12"-60"16,13-25-18-16,-13 25-13 0,0 0-9 15,0 0-6-15,0 0-8 0,0 0-6 0,0 0-27 16,0 0 8-16,0 0-22 0,1 32 10 0,-4-4 2 16,-6 5-8-16,2 3 1 0,-2-3-8 0,-2 2 5 15,3-1-5-15,-1-3 5 0,0 1-6 0,2-7 3 16,1 1-13-16,6-26-10 0,0 37-25 15,0-37-29-15,0 0-45 0,0 0-78 0,29 20-157 16,-29-20-145-16,25-23 110 0,5 21 392 0</inkml:trace>
  <inkml:trace contextRef="#ctx0" brushRef="#br1" timeOffset="147558.085">17295 13750 1341 0,'-38'5'187'0,"38"-5"-148"0,-44 27-26 16,44-27-7-16,0 0-8 0,-28 15-18 0,28-15-19 16,0 0-16-16,0 0-20 0,0 0-1 0,48 13-9 15,-48-13-23-15,55-7-22 0,-31-4-50 0,21 9-32 16,-3 4-95-16,-15-21 11 0,33 35 296 16</inkml:trace>
  <inkml:trace contextRef="#ctx0" brushRef="#br1" timeOffset="147854.9701">17750 13878 705 0,'-11'41'243'0,"-15"-39"-92"0,26-2-23 0,-36 16-14 16,36-16-16-16,-39 14-18 0,39-14-28 0,-37 19 2 15,37-19-27-15,-37 23 6 0,37-23-2 16,-34 26-8-16,34-26-1 0,-25 28-8 0,25-28-4 16,-14 25-6-16,14-25-1 0,0 0-3 0,4 34 1 15,-4-34-1-15,0 0 2 0,30 22-2 0,-30-22 2 16,32 8-2-16,-32-8 2 0,42 5-1 0,-42-5 5 15,45 5 0-15,-45-5-1 0,38 9 2 0,-38-9-4 16,34 10-1-16,-34-10 0 0,0 0-2 16,28 30 2-16,-28-30-1 0,-1 32 1 0,1-32-1 15,-18 37 1-15,18-37-9 0,-30 44 3 0,12-19-7 16,-5 1 2-16,-2 1-2 0,-1-1 4 16,1 0-4-16,0-4-3 0,25-22-13 0,-39 35-17 15,39-35-35-15,-25 9-54 0,25-9-109 0,0 0-200 16,0 0-69-16,0 0 225 0</inkml:trace>
  <inkml:trace contextRef="#ctx0" brushRef="#br1" timeOffset="148605.1106">18414 13926 1009 0,'28'-11'95'0,"-28"11"-41"0,0 0 8 16,4-33-22-16,-4 33 19 0,0 0-5 0,0 0-4 15,0 0-12-15,0 0-13 0,0 0-16 0,0 0-8 16,-11 39 16-16,11-39-28 0,-16 45 41 0,7-11-24 15,-1-1 23-15,3 8 8 0,-6-6-6 0,6 6 6 16,-2-10-9-16,4 10 3 0,0-13-10 16,5 4-2-16,0-32-10 0,5 42-1 0,-5-42-4 15,20 26-2-15,-20-26 0 0,31 6-1 0,-31-6-1 16,46-13 0-16,-19-4 2 0,1-3-3 16,2-6 4-16,2-4-4 0,0-2 4 0,0-5-5 15,0 0 6-15,-2-1-6 0,-2-1 4 0,-3 2-4 16,-2 5-11-16,-5 4 28 0,-4 2-26 0,-14 26 26 15,21-43-11-15,-21 43-2 0,11-30 0 16,-11 30 0-16,0 0 2 0,0 0-2 0,0 0 4 16,0 0-2-16,0 0-3 0,0 0 0 0,-16 29-6 15,16-29-11-15,-18 51 27 0,6-16-28 0,1 0 25 16,1 6-12-16,-3-4-8 0,1 3 4 0,5-5-11 16,0-5-2-16,10 2-24 0,-3-32-18 0,14 39-30 15,-14-39-26-15,32 21-45 0,-32-21-36 0,43 0-65 16,-18 5-160-16,-25-5 46 0,56-19 379 15</inkml:trace>
  <inkml:trace contextRef="#ctx0" brushRef="#br1" timeOffset="149167.6856">19124 14026 840 0,'-18'29'195'0,"18"-29"-97"0,-31 12-16 15,31-12-11-15,-31 14-13 0,31-14-27 0,-26 21-12 16,26-21-11-16,-25 34 0 0,25-34 0 0,-19 38 3 15,19-38-1-15,-16 50 5 0,9-26-5 0,5 4 9 16,-2-3-1-16,6 3 6 0,-2-28-1 0,-2 48 1 16,2-48-8-16,2 35-1 0,-2-35-8 0,0 0-2 15,12 30-5-15,-12-30 1 0,0 0-1 0,0 0 0 16,0 0 3-16,0 0 1 16,0 0 2-16,27-25-1 0,-27 25 1 0,12-42-4 15,-3 16 2-15,0-6-6 0,2-2 5 0,-2-1-6 16,1-2 7-16,1-1-6 0,-4-3 6 0,2-1-5 15,0-1 7-15,-1 3 15 0,1-2-27 0,2 3 31 16,-2-2-30-16,-2 1 8 0,0 5 1 0,-2 7-4 16,-5 28 2-16,13-39-3 0,-13 39 2 0,0 0-2 15,0 0-3-15,0 0 3 0,0 0 0 16,28 17 2-16,-28-17-1 0,18 43 0 0,-11-19-2 16,2 1 2-16,-2 5-3 0,0-2 6 0,0 2 12 15,0 0-32-15,2 0 31 0,0 0-33 16,1 5 11-16,-1-5 4 0,0 2-6 0,2-2 2 15,-2 1-6-15,-2-4 1 0,0 1-5 0,-6-3 5 16,-1-25-1-16,2 44 9 0,-2-44-1 16,-14 35 4-16,14-35-2 0,-25 28 1 0,25-28-2 15,-30 19 2-15,30-19-1 0,-33 7 3 0,33-7-1 16,-38-1 1-16,38 1 2 0,-42-4-3 0,42 4 9 16,-43-5 7-16,43 5 6 0,-32-4 5 0,32 4-1 15,-30 4-5-15,30-4-4 0,-28 18-4 0,28-18-8 16,-30 38 1-16,12-8-6 0,-1 12 4 0,-1 8-7 15,-3 3 7-15,2 3-8 0,-4 2 10 16,4-2 7-16,1 1-34 0,3-3 16 16,-1-8-45-16,9 4-11 0,-7-22-22 0,22 12-76 15,-6-40-76-15,0 0-275 0,30 16 50 0,-11-44 372 16</inkml:trace>
  <inkml:trace contextRef="#ctx0" brushRef="#br1" timeOffset="149652.0328">20357 13607 1332 0,'0'0'98'0,"0"0"-71"0,0 0-8 15,0 0 7-15,0 0 9 0,-27-3 4 16,27 3-5-16,0 0-6 0,0 0-6 0,-32 26-6 16,32-26 2-16,-19 32-1 0,10-2 6 0,-3 1-8 15,-1 8 2-15,1 5-13 0,-1 2 2 0,3 0 9 16,-1 3-29-16,2-1 28 0,0 1-28 0,1 0 11 15,0-1 4-15,5-1-11 0,-2-6-2 0,6 1-20 16,-4-14-17-16,12 6-40 16,-9-34-45-16,19 46-88 0,-19-46-106 0,0 0-159 15,0 0 76-15,0 0 411 0</inkml:trace>
  <inkml:trace contextRef="#ctx0" brushRef="#br1" timeOffset="149866.0153">20104 14099 1251 0,'-36'-13'178'0,"36"13"-79"0,-30-3-18 0,30 3-10 16,0 0-22-16,0 0-17 0,0 0-20 0,0 0-4 15,0 0-4-15,0 0-2 0,37-23 2 16,-37 23-4-16,52-34 1 0,-22 18-3 0,3-1-8 16,1-6 1-16,5 7-49 0,-7-10 12 0,12 10-47 15,-14-18 2 1,18 19-23-16,-20-22-35 0,24 21-32 15,-22-20-65-15,5-1-127 0,13 23-8 0,-27-28 343 16</inkml:trace>
  <inkml:trace contextRef="#ctx0" brushRef="#br1" timeOffset="150214.9141">20778 13479 1252 0,'0'0'121'0,"-37"7"-48"0,37-7-8 15,-25 14-10-15,25-14-7 0,-23 28-10 16,23-28-6-16,-25 40-3 0,17-13 0 0,-7-1-7 15,7 4 2-15,-3 2-8 0,4 3 3 0,-4 2-7 16,4 4 5-16,-2-1-6 0,0-1-10 0,-3 3 25 16,3-1-24-16,-1-3 23 0,3-1-10 0,-1-3-9 15,3-6 2-15,3-3-6 0,2-25-1 0,4 28-2 16,-4-28 0-16,0 0-1 0,0 0 1 0,0 0-1 31,34 21 1-31,-34-21 0 0,0 0 0 0,33-25 2 16,-33 25-1-16,29-35 3 0,-29 35-4 0,30-39 2 15,-30 39-2-15,30-40 2 0,-30 40-1 0,25-30 1 16,-25 30-1-16,0 0 0 0,0 0-1 0,26-23 1 16,-26 23-2-16,0 0 3 0,0 0 1 0,0 0-2 15,11 32 3-15,-11-32-4 0,3 46-1 16,-3-15-11-16,0 1-3 0,-2 5-11 0,-1-4-2 0,5 4-10 0,-6-8-7 0,11 6-21 16,-7-35-18-16,14 51-27 0,-14-51-36 0,29 32-53 15,-29-32-68-15,0 0-189 0,48 3 54 0,-48-3 375 16</inkml:trace>
  <inkml:trace contextRef="#ctx0" brushRef="#br1" timeOffset="150577.1761">20927 14060 1244 0,'0'0'136'16,"0"0"-90"-16,-23 24-22 0,23-24-10 15,0 0-7-15,0 0-1 0,0 0 6 0,0 0 0 16,21 29 7-16,-21-29 5 0,25 7 6 0,-25-7 5 15,39 1 2-15,-39-1-6 0,43-8-4 16,-43 8-5 0,47-14-6-16,-22 1-2 0,0-1-8 0,-25 14-2 15,44-30-3-15,-44 30 1 0,30-28-2 0,-30 28 5 16,15-25 3-16,-15 25 8 0,0 0 0 0,-4-28-15 0,4 28 12 0,0 0-21 0,0 0 29 16,-34-32-18-16,34 32 14 0,-28-15-17 0,28 15 0 15,-37-13 1-15,37 13-1 0,-43-3 1 16,43 3 2-16,-42 10 3 0,42-10-11 15,-46 27 17 1,46-27-11-16,-41 38 25 0,22-11-13 0,4-1 8 16,6 8-12-16,1-3-8 0,6 3 4 0,5-4-7 15,3 0 4-15,6-6-4 0,-12-24-3 0,44 41-12 16,-14-34-14-16,8 7-25 0,-5-17-36 0,22 13-42 16,-23-31-77-16,41 35-72 0,-29-35-41 0,22 5-155 15,19 16 159-15,-23-33 320 0</inkml:trace>
  <inkml:trace contextRef="#ctx0" brushRef="#br1" timeOffset="151131.3413">22059 13896 1029 0,'0'0'281'0,"0"0"-220"15,0 0-28-15,0 0 5 0,-30-14 1 0,30 14-5 16,0 0-12-16,0 0-6 0,-25 26-2 16,25-26 6-16,-16 30 22 0,16-30-33 0,-18 43 34 15,11-15-34-15,-4 0 8 0,4 5 4 16,-1-1-5-16,2 3 6 0,-3-1-5 0,6-1 5 16,-6-5-4-16,4 1 2 0,5-29-7 0,-11 45-1 15,11-45-6-15,-3 27-1 0,3-27-2 0,0 0-3 16,0 0 0-16,0 0 1 0,0 0 0 0,0 0 3 15,0 0 1-15,24-32 1 0,-24 32 0 16,23-47-2-16,-10 20 0 0,-1-5-6 0,1-1 7 16,-1 1-1-16,-1 1 8 0,-1 2-2 0,-5-1 2 15,3 4-6-15,-8 26-14 0,10-44 9 0,-10 44-12 16,7-33 24-16,-7 33-13 0,7-25 13 0,-7 25-17 16,0 0-3-16,0 0-5 0,0 0-4 0,0 0-3 15,25-9-4-15,-25 9-4 0,25 9-4 0,-25-9-10 16,35 12-5-16,-10-3-16 15,-25-9-4-15,50 4 2 0,-50-4-40 0,62-8-22 16,-62 8-65-16,67-17-66 0,-37 12-158 0,-30 5 31 16,69-22 312-16</inkml:trace>
  <inkml:trace contextRef="#ctx0" brushRef="#br1" timeOffset="151334.5612">22535 13834 1070 0,'-21'44'177'0,"-7"-33"-81"0,15 14-17 16,13-25 6-16,-32 37-44 0,32-37 27 0,-28 51-38 15,12-23 5-15,7 11 1 0,-1-6-16 0,2 8 2 16,1-3-9-16,2 1 2 0,3-5-9 16,2 3 1-16,2-8-8 0,2-2 2 0,-4-27-4 15,10 39 0-15,-10-39-12 0,0 0-18 0,34 23-15 16,-34-23 1-16,28-4-6 0,-28 4-6 16,29-23-13-16,-26-10-39 0,22 13-28 0,-20-26-39 15,24 13-45-15,-15-11-65 0,-4-12-76 0,20 24 201 16</inkml:trace>
  <inkml:trace contextRef="#ctx0" brushRef="#br1" timeOffset="151444.0189">22615 13672 390 0,'-14'-38'232'0,"14"38"-34"0,0 0-21 15,-25-27-45-15,25 27-50 0,0 0-44 16,0 0-27-16,0 0-13 0,0 0-15 0,19 34-31 16,-19-34-47-16,36 14-95 0,-36-14-238 15,32 7 31-15,3 10 315 0</inkml:trace>
  <inkml:trace contextRef="#ctx0" brushRef="#br1" timeOffset="152037.7725">23047 13866 1132 0,'0'0'99'0,"-35"-12"-58"16,35 12-12-16,0 0 1 0,-29 0 4 0,29 0 3 15,0 0 4-15,-35 3 6 0,35-3 0 0,0 0 2 16,-32 25 2-16,32-25-3 0,-35 28-3 15,35-28-6-15,-38 30-20 0,38-30 27 16,-39 35-33-16,39-35 26 0,-37 48-14 0,19-22-6 16,4-1 0-16,14-25-7 0,-21 42-4 0,21-42-6 15,-2 32 2-15,2-32-6 0,0 0 3 0,23 30-3 16,-23-30 1-16,36 3 0 0,-11-6-1 0,1-2 1 16,6-8-1-16,0 1 2 0,0-6-2 0,-2-3 1 15,-2 2-6-15,-1-2 3 0,-1-4-4 0,-26 25 4 16,41-48 0-16,-41 48-12 0,28-45 27 15,-28 45-24-15,20-41 27 0,-20 41-11 0,12-35-4 16,-12 35 4-16,0 0-2 0,0-27 1 16,0 27 0-16,0 0-1 0,0 0-1 0,0 0-3 15,0 0 1-15,-33 34-5 0,24-8-8 0,-2 4 25 16,-1 7-22-16,-2 11 25 0,-2 5-11 0,0 5-5 16,-2 3 4-16,2 5-6 0,0 2 10 15,2 1-10-15,0 1 0 0,3 3-13 0,0-8 11 16,1-2-9-16,-1-6 19 0,1-10-5 0,3-5-8 15,-1-8 27-15,5-8-28 0,3-26 28 0,-5 28-16 16,5-28-2-16,0 0 1 0,0 0-2 0,0 0 2 16,0 0-11-16,0 0 29 0,-2-51-27 0,5 21 26 15,1-8-12-15,-4-3-5 0,3-1 6 0,-3 1-2 16,0 1 7-16,-1 1-4 16,-1-1 5-16,2-1-4 0,-2-3 2 0,4 0-7 15,0 2 4-15,3-2-7 0,0 10 4 0,4-1-3 16,2 10 3-16,-11 25-3 0,21-38 1 0,-21 38-1 15,0 0-1-15,35-30-1 0,-35 30-2 0,32-14-8 16,-32 14-8-16,45-16-15 0,-17 9-15 0,-28 7-29 16,58-25-38-16,-40-7-67 0,33 31-118 0,-28-26-227 15,9-5 15-15,7 15 362 0</inkml:trace>
  <inkml:trace contextRef="#ctx0" brushRef="#br1" timeOffset="152381.5102">23484 13473 1350 0,'8'25'211'16,"-33"-16"-138"-16,25-9-21 0,-36 42-8 16,22-12-9-16,-5 5-12 0,3 2 1 0,-4 7-8 15,4 2 6-15,-1 2-3 0,2 3 4 0,-1-2-4 16,6-1-8-16,-3-3 18 0,3-4-25 0,-1 1 18 16,2-5-10-16,4 0-7 0,0-7 1 0,1-4-4 15,4-26 0-15,-2 37-4 0,2-37 2 0,0 0-2 16,0 0 0-16,0 0 1 0,0 0-1 0,32 14 1 15,-32-14 0-15,22-24 1 0,-22 24-1 16,26-41 3-16,-26 41-2 0,28-45 1 16,-17 18-2-16,-11 27 2 0,27-44-3 0,-27 44 4 15,23-44-3-15,-23 44 2 0,19-35-2 0,-19 35-12 16,0 0 11-16,23-25-11 0,-23 25 12 0,0 0 2 16,0 0-1-16,27 4 12 0,-27-4-13 0,12 24 6 15,-12-24-16-15,14 44-11 0,-14-44-8 0,14 53-6 16,-14-53-6-16,18 53-12 0,-18-53-14 15,21 46-25-15,-21-46-23 0,31 35-55 0,-31-35-59 16,30 2-157-16,-30-2-68 0,32-13 189 0</inkml:trace>
  <inkml:trace contextRef="#ctx0" brushRef="#br1" timeOffset="152584.6362">23987 13658 779 0,'0'-30'250'0,"-12"4"-112"0,12 26-19 15,0 0-10-15,0 0-30 0,0 0-32 0,0 0-17 16,-27 19-16-16,22 6 2 0,-5 5-5 0,1 7 3 16,-2 3-9-16,0 6 2 0,1 9-10 0,1-1-10 15,0 4 27-15,-2 2-26 0,3-3 27 0,-1 1-10 16,2-7-9-16,0-5 3 0,3-2-20 16,-3-14-13-16,10 8-48 0,-3-38-168 0,0 41-17 15,0-41-218-15,0 0 17 0,15 32 457 0</inkml:trace>
  <inkml:trace contextRef="#ctx0" brushRef="#br1" timeOffset="152756.5126">23731 13919 1688 0,'0'0'145'0,"0"0"-64"16,0 0-28-16,0 0-19 0,0 0-18 0,0 0-7 15,0 0-3-15,30-9 0 0,-5-3-2 0,3-4-2 16,4-2-9-16,5 1-9 0,-3-3-16 0,3 8-22 15,-7-7-21-15,9 17-63 0,-25-32-125 0,14 26-323 16,1-7 0-16,-29 15 300 0</inkml:trace>
  <inkml:trace contextRef="#ctx0" brushRef="#br1" timeOffset="153725.4462">13466 15351 1039 0,'0'0'234'15,"0"0"-168"-15,-4-27-21 0,4 27-13 0,0 0-7 16,0 0-6-16,0 0-9 0,0 0 4 0,0 0 3 15,0 0 9-15,0 0 0 0,23 43-1 0,-23-43-3 16,0 54 5-16,-3-27-4 0,1 4 8 16,-4-1-4-16,5 2 0 0,-5-2-10 0,6 2 0 15,0-6-9-15,0-26 2 0,7 39-5 0,-7-39 0 16,0 0-3-16,25 24-2 0,-25-24 0 16,25 4 1-16,-25-4 1 0,30-14-1 0,-30 14 2 15,34-32-8-15,-34 32 4 0,35-47-4 0,-17 24 3 16,-2-4 1-16,-2 1 3 0,0-2-5 0,-14 28 2 15,21-48-3-15,-21 48-3 0,16-42 0 16,-16 42 0-16,9-30-3 0,-9 30 6 0,0 0-2 16,0 0 6-16,0 0 1 0,0 0-2 0,0 0 1 15,0 0-3-15,0 0 3 0,7 46-1 0,-5-22 4 16,2 3-4-16,1 3 8 0,-1-2-4 0,4 4 5 16,-1-4-5-16,4-2 1 0,-11-26-4 0,30 43 2 15,-30-43-2-15,43 29 4 0,-43-29 1 16,47 11 2-16,-22-13 2 0,4-3 1 15,-1-9 1-15,2 2 1 0,-2-10 5 0,1-4-10 16,-1-7 5-16,-1-1-8 0,-4-5 2 0,-4 1-5 16,-3 1 4-16,-2-4-7 0,-5 2 5 0,-4 2-4 15,-1 2 2-15,-4 5-4 0,-2 6 4 0,2 24-12 16,-5-37 1-16,5 37-12 0,-7-27-5 0,7 27-6 16,0 0-11-16,0 0-19 0,0 0-13 15,-6-25-15-15,6 25-24 0,0 0-28 0,36 23-54 16,-36-23-48-16,0 0-190 0,42 27 69 0,-42-27 366 15</inkml:trace>
  <inkml:trace contextRef="#ctx0" brushRef="#br1" timeOffset="154147.4157">14659 15249 901 0,'0'0'91'0,"-49"-4"-27"15,49 4 11-15,-50-10-3 0,50 10-12 0,-51-4-15 16,51 4-11-16,-53 4 3 0,28 6 5 0,-5-5 3 16,30-5 4-16,-52 30-1 0,31-3-2 15,-5-4-11-15,8 8 1 0,-7-2-8 0,11 8 1 16,0-6-7-16,5 3 0 0,7-4-12 16,4-2 1-16,-2-28-8 0,18 46 0 0,-18-46-3 15,39 31 2-15,-15-20-1 0,3-4 4 0,3-4-3 16,4-4 0-16,-1-5 0 0,4-4-4 0,2-8-1 15,2 1-2-15,0-8 5 0,0 0-3 0,-4-3 8 16,-4 0-6-16,-1 0 3 0,-5 0-5 16,-2-2 3-16,-8 1 0 0,-2-1 2 0,-1 2-4 15,-7 2 4-15,-7 26-4 0,12-44 4 0,-12 44-2 16,4-30 3-16,-4 30-2 0,0 0 2 0,0 0-2 16,0 0 0-16,0 0-3 0,-29-12-4 0,29 12-3 15,-14 26-6-15,14-26 2 0,-17 51 0 0,8-19 6 16,0 5-2-16,0-2 3 0,4 4-10 15,-4-9-1-15,9 8-13 0,-4-9 0 16,10 2-18-16,-6-31-5 0,19 48-17 0,-19-48-18 16,37 28-35-16,-37-28-31 0,52 11-45 0,-52-11-118 15,40-23-67-15,6 26 171 0</inkml:trace>
  <inkml:trace contextRef="#ctx0" brushRef="#br1" timeOffset="154644.1582">15283 15166 1014 0,'-34'23'191'0,"34"-23"-138"16,-27 7-17-16,27-7 1 0,0 0 2 15,-37 28-3-15,37-28-1 0,-21 42-3 0,16-10 8 16,-8-2-1-16,12 7 6 0,-8-4-4 0,9 4 3 16,-4-10-15-16,6 1-3 0,-2-28-12 15,11 33-5-15,-11-33-5 0,0 0 1 0,39 18-2 16,-39-18 0-16,33-11 3 0,-33 11-1 0,39-24 2 15,-39 24-1-15,41-41 4 0,-20 17-6 0,0-3 5 16,-1-1-5-16,-2-2 2 0,-1 4-3 0,-3-1 1 16,-14 27-6-16,27-39 4 0,-27 39-6 0,19-26 3 15,-19 26-1-15,0 0-3 0,0 0 0 0,0 0-3 16,0 0-1-16,0 0-6 0,0 0-5 16,0 0-6-16,11 46-1 0,-9-11-6 15,-4 2 8-15,2 11-13 0,-7-3-2 0,9 15-21 16,-9-9-4-16,14 23-45 0,-16-12 12 0,11 23 10 0,-16-15-66 15,10 11 91-15,-8-5 17 0,1-8 39 16,2-1 73-16,-9-16 25 0,15 8 5 0,-13-21-12 16,14 5 13-16,2-43-52 0,-16 44-12 15,16-44-14-15,0 0 4 0,0 0-2 0,0 0-5 16,0 0 1-16,0 0-6 0,-30-34 4 0,30 34 4 16,-7-53 9-1,7 25-6-15,-4-7 1 0,4 0-12 0,0-4 1 0,2 2-8 16,-2-4 7-16,4 1-6 0,-4-4 5 0,2-4-9 15,1-1 5-15,2-9 6 0,4 2-39 16,-3-6 8-16,10 13-67 0,-16-15-54 0,24 36-94 16,-29-13-207-16,10 6-39 0,-5 35 221 15</inkml:trace>
  <inkml:trace contextRef="#ctx0" brushRef="#br1" timeOffset="155668.7844">17056 15654 757 0,'0'0'153'0,"0"0"-35"0,-39-7-20 0,39 7-12 15,-31-7-25-15,31 7-16 0,-35-14-15 0,35 14-9 31,-42-25-2-31,42 25-6 0,-50-37 3 16,23 14-3-16,-3 0 2 0,0-2-4 0,-5-3 4 16,-1-3-6-16,-3-5 4 0,0-2-7 0,2-3 5 15,-2-1-8-15,4-4 4 0,-1 5-8 0,1-4 6 16,3-1-8-16,0 0 7 0,7 0-6 0,1 1 6 16,6-1 9-16,6 2-29 0,1 1 31 0,7 1-31 15,4 5 16-15,6 2 5 0,4 3-2 0,3 1 8 16,3 4-2-16,1 2 6 0,-17 25-4 0,46-40 3 15,-19 28-4-15,-27 12 0 0,46-18-3 0,-46 18-3 16,37 2-1-16,-37-2 0 0,29 24 3 0,-29-24-1 16,23 46 5-16,-16-12-7 0,0 4 3 0,-6 6-7 15,1 2 5-15,-4 5 13 0,-3 2-26 0,-4 4 30 16,-1 1-22-16,-6 2 9 0,0 1 12 0,-5-3-7 16,1 6 10-16,-3-6-7 0,2 2 11 15,-2-11-8-15,5-1 8 0,2-11-12 0,4-4 0 0,5-10-7 16,7-23-2-16,-2 35-5 0,2-35 0 0,0 0-2 15,37 23 0-15,-37-23 2 0,50-7-2 0,-15-9 2 16,6-3-4-16,5-6-5 0,3-3-15 0,8 2-14 16,-7-10-26-16,12 13-31 0,-20-19-39 0,25 32-77 15,-35-31-107-15,11 15-195 0,5 17 44 16,-24-23 450-16</inkml:trace>
  <inkml:trace contextRef="#ctx0" brushRef="#br1" timeOffset="156153.6726">18189 14629 762 0,'0'0'234'16,"-7"-25"-121"-16,7 25-21 0,-18-28-11 0,18 28-20 16,-28-23-15-16,28 23-18 0,-39-19-11 0,39 19-1 15,-46-7-1-15,46 7 1 0,-44 8 2 16,19 1 3-16,25-9 6 0,-44 34 1 0,24-6 4 16,-3-2-3-16,5 15 1 0,-1 1-7 0,3 9 5 15,0 4 8-15,2 6-31 0,0 1 21 16,3 5-28-16,2-2-1 0,4 2 10 0,1 0-14 15,4-4 7-15,6-3-14 0,-3-11-8 0,11 4-31 16,-8-19-19-16,17 10-37 0,-23-44-35 0,44 53-64 16,-44-53-92-16,25 10-166 0,7 11 76 0,-32-21 390 15</inkml:trace>
  <inkml:trace contextRef="#ctx0" brushRef="#br1" timeOffset="156356.7978">17741 15257 1114 0,'-44'32'349'0,"17"-34"-252"16,27 2-34-16,0 0-27 0,0 0-17 0,0 0-16 15,0 0-3-15,0 0-2 0,27-3 0 16,-27 3-1-16,49-20-8 0,-17 10-10 0,-4-9-18 16,11 11-12-16,-7-13-18 0,14 14-15 0,-12-14-23 15,19 16-35-15,-17-18-27 0,18 19-33 0,-13-11-8 16,2-1-74-16,19 21 0 0,-36-30 284 0</inkml:trace>
  <inkml:trace contextRef="#ctx0" brushRef="#br1" timeOffset="156700.6532">18455 15101 655 0,'-29'-11'236'0,"29"11"-91"16,-26 7-28-16,26-7-13 0,-25 11-14 0,25-11-20 16,0 0-14-16,-28 28-4 0,28-28-11 0,0 0-5 15,-32 26-10-15,32-26-3 0,-13 28-5 0,13-28 1 16,-10 37-4-16,8-8 4 0,2-29-2 0,0 51 3 15,0-25-6-15,5 1 2 0,-1-5-6 16,-4-22 0-16,16 41-4 0,-16-41-2 0,19 25-4 16,-19-25 3-16,29 10-2 0,-29-10 2 0,33 0 0 15,-33 0-2-15,36-16 0 0,-36 16-1 16,39-31 3-16,-18 6-2 0,0-3 5 0,2-2-7 16,-2-4 3-16,1 3-3 0,-3-1 2 0,-5 7-4 15,-14 25 7-15,27-44-4 0,-27 44 1 0,14-26 2 16,-14 26-3-16,0 0 0 0,12-28 2 15,-12 28 1-15,0 0 1 0,0 0-1 0,0 0 0 16,0 0-1-16,0 0-3 0,-10 37 2 0,10-37-3 16,-9 45 4-16,4-15-4 0,1 4 4 0,1 1-11 15,-3 0 0-15,6 1-12 0,-5-6-5 0,10 3-15 16,-5-33-21-16,16 42-40 0,-16-42-43 0,36 16-77 16,-36-16-92-16,23-35-176 0,16 28 68 15,-22-39 422-15</inkml:trace>
  <inkml:trace contextRef="#ctx0" brushRef="#br1" timeOffset="156919.4894">19255 14685 1190 0,'-37'-28'296'0,"37"28"-163"0,0 0-37 16,0 0-23-16,-32-18-21 0,32 18-16 16,0 0-15-16,-23 27-9 0,23-27-8 0,-16 42 0 15,9-10-5-15,0 5 3 0,-4 8 7 0,4 6-20 16,-3 4 21-16,-1 1-22 0,6 6 8 0,-4-6 4 15,2 1-9-15,1-3 1 0,3-3-15 0,-2-5-2 16,6 0-16-16,-1-16-6 0,11 9-34 16,-11-39-33-16,23 40-79 0,-23-40-94 0,0 0-231 15,37-10 31-15,-31-17 411 0</inkml:trace>
  <inkml:trace contextRef="#ctx0" brushRef="#br1" timeOffset="157091.276">19531 14646 996 0,'0'0'412'0,"2"-46"-237"0,-2 46-46 16,0 0-22-16,0 0-33 0,0 0-28 0,0 0-20 16,-25 29-14-16,11 1-4 0,0 8-6 15,-2 6 2-15,-2 7-7 0,-1 6-6 16,-1 3 17-16,-1 1-23 0,2 3 10 0,-3-4-16 16,5-2-22-16,-4-7-6 0,12 3-31 0,-11-17-31 15,27 18-76-15,-7-55-123 0,-25 41-241 0,34-12 35 16,-9-29 418-16</inkml:trace>
  <inkml:trace contextRef="#ctx0" brushRef="#br1" timeOffset="157700.6579">20684 14986 867 0,'-39'-5'344'0,"39"5"-214"0,-39 0-36 0,39 0-16 15,-38-2-8-15,38 2-10 0,-43 7-12 0,43-7-9 16,-42 14-13-16,42-14-3 0,-43 14-7 0,43-14-2 15,-32 22-2-15,32-22-1 0,0 0-6 0,-32 24 2 16,32-24-6-16,0 0-1 0,0 0 0 0,-2 27-1 16,2-27 0-16,0 0 3 0,0 0-2 0,29 17 5 15,-29-17 0-15,25 7 1 16,-25-7 2-16,26 7 0 0,-26-7 3 0,27 6 2 16,-27-6 1-16,0 0-2 0,32 22-2 0,-32-22-3 15,19 27-3-15,-19-27 1 0,16 39-3 0,-9-16 2 16,-3 5-4-16,-3-2 3 0,-1 4-4 0,-3-2 3 15,-1-1-5-15,-3-3 6 0,7-24-4 0,-14 46 3 16,14-46-1-16,-23 37 1 0,23-37-2 0,0 0-2 16,-28 28-1-16,28-28-7 0,0 0-13 15,0 0-7-15,0 0-20 0,-2-30-18 0,2 30-23 16,16-49-33-16,16 33-55 0,-29-37-71 0,36 22-145 16,-5-1-79-16,-16-19 207 0</inkml:trace>
  <inkml:trace contextRef="#ctx0" brushRef="#br1" timeOffset="157903.8013">20994 14932 966 0,'0'0'313'0,"-35"14"-161"0,35-14-38 0,0 0-21 15,-18 30-14-15,18-30-24 0,-19 24-9 0,19-24-15 16,-20 37-5-16,20-37-11 0,-19 50-2 0,12-20-7 16,0 1 5-16,0 1-8 0,-1 1 3 0,1 3-6 15,0 1 2-15,0-2-6 0,2-2 4 0,0-5-12 16,5-28-2-16,-2 45-12 0,2-45-10 15,0 0-15-15,0 0-11 0,26 24-22 16,-26-24-20-16,25-9-38 0,-23-21-53 0,28 22-71 16,-30 8-207-16,32-71 54 0,2 45 377 0</inkml:trace>
  <inkml:trace contextRef="#ctx0" brushRef="#br1" timeOffset="158044.4146">21076 14768 884 0,'-23'-35'134'0,"23"35"-24"16,-37-43-1-16,37 43 3 0,-34-19-9 0,34 19-27 15,-25 2-27-15,25-2-19 0,0 0-17 0,0 0-8 16,0 0-5-16,0 0-1 0,0 0 0 0,0 0-10 16,18 26-22-16,-18-26-34 0,32 12-72 0,-32-12-87 15,30-10-201-15,-30 10-59 0,26-2 253 16</inkml:trace>
  <inkml:trace contextRef="#ctx0" brushRef="#br1" timeOffset="158435.0911">21311 14859 1344 0,'-42'0'132'0,"42"0"-30"0,0 0-38 0,0 0 2 0,0 0-17 16,0 0-13-16,0 0 0 0,0 0-7 0,0 0-3 15,37-12-7-15,-37 12-5 0,37-7-2 16,-37 7-2-16,46-9-3 0,-21 6-2 0,-25 3-3 15,41 0-1-15,-41 0-1 0,28 7 1 0,-28-7-2 16,0 0 4-16,0 0 0 0,27 16-2 0,-27-16-11 16,0 0 10-16,0 0-9 0,3 30 24 15,-3-30-14-15,-10 26 13 0,10-26-16 0,-22 37 1 16,22-37 4-16,-30 44-4 0,11-21 4 0,-1 3-4 16,-3 2 3-16,0 2-3 0,-2 2 3 0,2 0-4 15,-1-1 4-15,1 1 2 0,1 0 6 0,5-2 0 16,1-4 5-16,5 1-7 0,11-27-1 0,-11 35-3 15,11-35-3-15,0 0 0 0,15 28 2 16,-15-28-4-16,26 11 2 0,-26-11-3 16,43 1-1-16,-17-8-6 0,4-8-15 0,6 2-22 15,-3-11-22-15,12 9-12 0,-12-16-32 0,21 27-73 16,-31-35-152-16,16 17-221 0,-1 7 44 0,-13-20 414 16</inkml:trace>
  <inkml:trace contextRef="#ctx0" brushRef="#br1" timeOffset="158935.2988">21623 15041 1295 0,'0'0'137'0,"-16"24"-64"0,16-24-13 0,0 0-4 16,0 0-11-16,30 22-5 0,-30-22-10 16,36 3-1-16,-36-3-4 0,47-14-9 0,-18 2 3 15,1-1-5-15,0-2 0 0,0 0-5 16,-5-2 1-16,2 6-1 0,-27 11 1 0,35-24-1 31,-35 24-1-31,0 0 0 0,23-27 3 0,-23 27 2 16,0 0-2-16,-4-30-2 0,4 30-18 0,-8-24 11 15,8 24-16-15,-16-29 23 0,16 29-9 0,-30-28 8 16,30 28-11-16,-39-23 0 0,39 23 1 16,-36-12 2-16,36 12 0 0,-39-2 0 0,39 2-1 15,-39 14 2-15,39-14-2 0,-37 37-9 0,19-12 28 16,2 5-25-16,-1 2 28 0,2 5-8 0,1-2-3 15,4 7 6-15,3-5-5 0,5-2 2 0,2-3-7 16,7-4 2-16,-7-28-7 0,26 44-1 0,-26-44 0 16,45 28 0-16,-19-19 0 0,4-7 0 15,6-2-5-15,1-5-11 0,6-2-22 16,-3-11-29-16,6 13-50 0,-17-25-65 0,26 33-154 16,-22-20-241-16,-3-3 38 0,6 13 370 0</inkml:trace>
  <inkml:trace contextRef="#ctx0" brushRef="#br1" timeOffset="159635.9378">22395 15206 1777 0,'-46'18'116'0,"46"-18"-59"0,0 0-26 0,0 0-14 16,0 0-16-16,0 0-13 0,0 0-10 0,0 0-17 15,0 0-18-15,0 0-32 0,32-12-58 16,-35-18-142-16,3 30-293 0,39-23 42 0,-29 0 319 16</inkml:trace>
  <inkml:trace contextRef="#ctx0" brushRef="#br2" timeOffset="225033.4752">13664 16057 413 0,'0'0'45'16,"27"-23"-17"-16,-27 23 15 0,0 0 6 0,17-30 17 16,-17 30-1-16,0 0-9 0,0 0-11 0,18-26-8 15,-18 26-7-15,0 0 10 0,0 0 2 0,0 0 10 16,0 0-1-16,0 0-1 0,0 0-3 16,0 0-6-16,9 35-5 0,-9-35-8 0,2 35-2 15,-2-35-5-15,-2 48-2 0,-2-22-10 16,6 6 2-16,-2 0-9 0,0 1 5 0,0 2-8 15,0-1 4-15,0 6-7 0,-2-1 5 0,2 5-5 0,-2-2 8 16,-1 2-26-16,-2-7-3 0,5 7-7 0,-7-10 3 16,7 1 9-16,0-35-36 0,0 48-56 0,0-48-95 15,0 0-177-15,0 0-27 0,0 0 352 0</inkml:trace>
  <inkml:trace contextRef="#ctx0" brushRef="#br2" timeOffset="225570.5774">13501 16094 1019 0,'0'0'245'16,"-28"7"-197"-16,28-7-17 0,0 0-17 0,0 0-3 16,0 0 5-16,0 0 4 0,0 0 6 0,0 0 2 15,28-28-6-15,-28 28-3 0,48-21-4 0,-16 5-4 16,7 0-5-16,0-2-2 0,5 1-6 0,0-3 4 15,0 3-3-15,-1-3 3 0,-1 1-3 16,-1 7 1-16,-5-2-6 0,3 5-13 0,-8-2-2 16,3 6 4-16,-6-4 0 0,-28 9 10 15,43-3-5-15,-43 3-4 0,0 0 1 0,32 12 5 0,-32-12 6 16,0 0 2-16,9 28 3 0,-9-28-3 0,-4 27 5 16,4-27-3-16,-10 35 5 0,10-35-5 0,-13 44 5 15,6-18 6-15,2 2 6 0,5-28 1 16,-20 53 3-16,10-25-13 0,-1 4 3 0,2 2-6 15,0 3 8-15,0-4-4 0,4 1 5 0,-6-5-6 16,4 0 1-16,7-29-5 0,-8 42 5 0,8-42-7 16,0 0 1-16,10 26-3 0,-10-26-1 0,0 0 7 15,25-12 7-15,-25 12 11 0,30-32 2 0,-14 2 4 16,5-1-7-16,-3-10 2 0,1 1-10 0,-1-3 3 16,3 3-10-16,-3 3 3 0,3 2-8 0,-5 3 5 15,0 4-7-15,-16 28 1 0,22-41-4 0,-22 41 2 16,0 0 0-16,0 0 0 15,0 0 3-15,0 0-3 0,0 0-2 0,0 0 2 16,15 43 3-16,-16-14-5 0,-1 8 8 0,-2 2-9 16,-1 2 4-16,2-3-5 0,-1 3 4 0,2-2-11 15,0-9-7-15,8 3-20 0,-6-33-8 0,10 48-15 16,-10-48-5-16,22 33-15 0,-22-33-26 0,32 25-45 16,-32-25-62-16,33-7-142 0,-4 17-79 15,-29-10 246-15</inkml:trace>
  <inkml:trace contextRef="#ctx0" brushRef="#br2" timeOffset="225914.3491">14619 16168 949 0,'-29'21'90'0,"29"-21"-45"0,-3 37-6 0,8-12 12 15,-5-25 10-15,14 37 4 0,-14-37-8 0,21 30 0 16,-21-30-6-16,29 16-3 0,-29-16-2 0,35 0-8 15,-35 0-11-15,44-11-7 0,-44 11-6 0,50-23-5 16,-50 23 1-16,44-35-8 0,-44 35 2 0,37-42-4 16,-37 42 2-16,25-41-2 0,-25 41 3 0,9-39-2 15,-9 39 2-15,-5-31-1 0,5 31 2 16,0 0-1-16,-32-30-1 0,32 30-2 0,-32-14 2 16,32 14-3-16,-37-4 1 0,37 4 2 15,-43 16-3-15,43-16 4 0,-46 32-4 0,46-32 3 16,-40 51-3-16,24-18 3 0,3 2-4 0,4 2 4 15,4 2-4-15,3 0 3 0,4-6-5 0,3-1 7 16,4-4-8-16,-9-28 5 0,34 48-18 16,-34-48-13-16,57 28-25 0,-27-32-31 0,26 15-69 15,-20-34-110-15,26 4-231 0,9 3 9 0,-11-25 385 16</inkml:trace>
  <inkml:trace contextRef="#ctx0" brushRef="#br2" timeOffset="226648.8321">16009 15705 236 0,'0'0'59'0,"0"-28"16"0,0 28 6 16,0 0 16-16,0 0-6 0,0 0 6 0,0 0-14 16,0 0-5-16,0 0-28 0,0 0-7 0,0 0-15 15,-11 31 5-15,11-31 16 0,-10 28-17 0,10-28 11 16,-13 36-20-16,13-36-10 0,-12 35-2 0,12-35-8 15,-9 26-19-15,9-26 15 0,0 0-19 16,0 29-6-16,0-29-24 0,0 0-59 0,0 0-49 16,0 0-116-16,44 14-94 0,-44-14 166 15,29-22 202-15</inkml:trace>
  <inkml:trace contextRef="#ctx0" brushRef="#br2" timeOffset="226820.7069">16184 15664 778 0,'0'0'76'0,"-30"32"-15"0,30-32 1 0,-28 40-18 16,12-15 2-16,5 3-24 0,-1 0-18 0,12-28-16 15,-13 48-9-15,13-48-43 0,0 41-53 0,0-41-70 16,0 0-207-16,22 33 97 0,-22-33 297 16</inkml:trace>
  <inkml:trace contextRef="#ctx0" brushRef="#br2" timeOffset="227883.2685">16588 15955 554 0,'0'0'135'0,"0"0"-42"16,0 0-18-16,-25-11 0 0,25 11-7 16,0 0-6-16,0 0-10 0,-33-1-7 0,33 1-11 15,0 0-13-15,-31 14-4 0,31-14-8 16,0 0-1-16,-35 19-1 0,35-19 4 0,0 0 0 16,-30 35 6-16,30-35-1 0,-20 25 2 0,20-25-6 15,0 0-1-15,-19 28-6 0,19-28-4 0,0 0-2 16,0 0-2-16,0 0 1 0,0 0 1 0,25 18 0 15,-25-18 2-15,0 0-1 0,35 0-1 0,-35 0 2 16,34 3-2-16,-34-3 1 0,39 5-1 16,-39-5 0-16,39 11 2 0,-39-11-2 0,33 16 0 15,-33-16 1-15,25 19-1 0,-25-19 0 0,0 0 4 16,20 37-2-16,-20-37 3 0,0 30-3 0,0-30 4 16,-7 32 3-16,7-32 8 0,-16 33 1 15,16-33 3-15,-25 32-6 0,25-32-5 0,-29 26-6 16,29-26-1-16,-28 18-1 0,28-18-1 0,0 0-6 15,-30 9-12-15,30-9-24 0,0 0-40 16,0 0-49-16,0 0-67 0,0 0-137 0,0 0-89 16,16-51 213-16</inkml:trace>
  <inkml:trace contextRef="#ctx0" brushRef="#br2" timeOffset="228477.037">16928 16039 663 0,'0'0'229'0,"0"0"-172"0,0 0-22 16,0 0 1-16,0 0 2 0,-4-26 4 0,4 26-5 16,0 0-4-16,0 0-4 0,0 0 1 15,0 0 0-15,0 0 5 0,0 0-2 0,0 0-7 16,0 0-7-16,0 0-10 0,0 0-2 0,0 0-3 15,0 0 3-15,2 37 1 0,-2-37 3 0,-5 39-3 16,1-15 5-16,4-24-7 0,-3 43 3 0,3-43-7 16,-2 37 2-16,2-37-4 0,5 31 0 0,-5-31-2 15,0 0 1-15,16 30-2 0,-16-30 1 16,0 0 1-16,30 2 0 0,-30-2 1 16,29-12 0-16,-29 12 0 0,35-25 0 0,-35 25 1 15,37-33-2-15,-37 33 2 0,36-43-5 0,-36 43 4 16,33-45-2-16,-33 45 4 0,29-46-4 0,-29 46 3 15,23-41-3-15,-23 41 4 0,14-33-2 0,-14 33 1 16,0 0 1-16,7-23 0 0,-7 23 1 0,0 0 1 16,0 0-2-16,0 0-1 0,0 0 0 15,0 0-4-15,-7 26 4 0,7-26-3 0,-5 37 4 16,5-37-3-16,-4 46 2 0,4-20-2 16,0 1 2-16,4 3-4 0,-1-4 6 0,4 2-6 15,0 1 6-15,4-3-5 0,-11-26 2 0,25 42-3 16,-25-42 2-16,30 25-2 0,-30-25 2 0,35 5-1 15,-35-5 1-15,39-12 12 0,-39 12 4 0,37-32 12 16,-37 32 3-16,34-51 4 0,-16 23 1 16,-9-9-1-16,5 5-9 0,-7-1-4 0,2-2-16 15,-6 5 1-15,-1-2-8 0,-2 2 5 0,-3 5-5 16,3 25 4-16,-9-45-4 0,9 45-2 0,-14-32-10 16,14 32-12-16,-13-25-15 0,13 25-12 0,0 0-18 15,0 0-39-15,0 0-46 0,0 0-119 0,4 25-172 16,-4-25 1-16,21 32 401 0</inkml:trace>
  <inkml:trace contextRef="#ctx0" brushRef="#br2" timeOffset="229044.5078">18077 15960 522 0,'0'0'150'0,"0"0"-60"0,-37-32 2 16,37 32-1-16,-32-12 9 0,32 12-8 0,-33 0-7 0,33 0-14 0,-41 9-10 16,41-9-8-16,-46 16-7 0,46-16-3 0,-48 23-6 15,48-23-1-15,-46 31-9 0,46-31 0 0,-42 39-7 16,42-39 2-16,-38 39-7 0,38-39 1 16,-23 33-7-16,23-33-1 0,-10 30-6 15,10-30 0-15,1 30-1 0,-1-30 0 0,15 25-1 0,-15-25 2 16,33 21-3-16,-33-21 3 0,50 16-1 0,-22-13 3 31,1-4-2-31,2-1-1 0,1-7 1 0,2-2-3 16,-2 3 1-16,-2-8 1 0,-2 2 0 0,-1-2-1 15,-2-2-1-15,-25 18 1 0,39-31 1 16,-39 31-1-16,26-27 2 0,-26 27-4 0,0 0 3 16,20-32 0-16,-20 32 0 0,0 0-4 0,0 0 3 15,0-24-1-15,0 24 1 0,0 0 0 0,0 0-2 16,0 0-2-16,0 0-1 0,-25 0-2 0,25 0-3 15,0 0-4-15,-9 24-6 0,9-24 1 0,-7 29-6 16,7-29 6-16,-4 44-2 0,4-44-1 0,-1 49-13 16,1-49-11-16,5 48-30 0,-5-48-35 15,14 37-43-15,-14-37-36 0,0 0-32 16,30 26-25-16,-30-26-104 0,43 2 220 0,-43-2 131 16</inkml:trace>
  <inkml:trace contextRef="#ctx0" brushRef="#br2" timeOffset="229576.6393">18451 15943 750 0,'0'0'142'0,"0"0"-74"0,0 0-23 15,0 0-7-15,0 0-8 0,-32 24-4 0,32-24 4 16,-16 28 6-16,16-28 8 0,-12 41-5 0,10-13 1 16,2-28-7-16,-10 51 2 0,4-26-7 0,4 6 2 15,-1-4-6-15,3 1 3 0,0-28-6 16,-2 48 1-16,2-48-3 0,0 31-1 15,0-31-5-15,0 0-5 0,0 0-2 0,0 0-1 16,0 0 1-16,0 0 3 0,0 0 4 0,0 0-1 16,0 0 0-16,0 0-6 0,27-30-3 0,-27 30-3 15,16-45 2-15,-8 20-3 0,0-3 4 0,0 0-6 16,-1 1 6-16,1-1-4 0,-1 2 2 0,-2 1-2 16,2-1 3-16,0-3-3 0,0 5 4 0,2-3-5 15,3 3 3-15,1-3-6 0,-13 27 3 16,30-42 0-16,-30 42 2 0,35-27-1 0,-35 27 3 15,34-12-7-15,-34 12 3 0,32 2-1 0,-32-2-2 0,26 10 1 16,-26-10-2-16,0 0 2 0,31 23-1 0,-31-23 1 16,0 0-7-16,16 30-3 0,-16-30-9 0,1 29 1 15,-1-29-1-15,-7 31 4 0,7-31 3 0,-16 34 4 16,16-34 2-16,-25 35 9 0,25-35-2 16,-31 33 5-16,31-33-3 0,-34 32 0 0,34-32 1 15,-37 30 1-15,37-30-2 0,-37 26 4 0,37-26-4 16,-36 29 2-16,36-29-2 0,-33 28 3 0,33-28-3 0,-31 35 2 15,31-35-2-15,-30 49 3 0,16-22-3 0,2 6 7 16,-2 2-4-16,1 4 12 0,1 2-8 0,-1 8 10 16,-1 2-10-16,2 4 4 0,-1-2 14 15,3-1-36-15,1-6 30 0,0-2-30 0,4-7-2 16,-1-10-14-16,14 3-69 0,-8-30-83 0,0 0-196 16,26 29-109-16,-26-29 140 0,36-7 345 0</inkml:trace>
  <inkml:trace contextRef="#ctx0" brushRef="#br2" timeOffset="230448.0138">19462 15823 744 0,'0'0'101'15,"0"0"-30"-15,0 0-6 0,-28-2-1 0,28 2 0 16,0 0-7-16,-32 16-25 0,32-16 13 0,-26 17-21 16,26-17 18-16,-31 25 0 0,31-25-2 15,-30 30-3-15,30-30-6 0,-28 37 1 0,28-37-5 0,-23 42 2 16,23-42-7-16,-18 50 3 0,18-50-9 0,-9 49 3 15,9-49-7-15,2 42 0 0,-2-42-8 0,16 37 1 16,-16-37-6-16,30 21 2 0,-30-21-1 0,43 9 0 16,-18-9 2-16,-1-3-1 0,3-6 1 0,0-2-1 15,-1-5 1-15,2-1-1 0,-3-3 2 16,-25 20-4-16,44-47 3 0,-24 20-4 0,-2-2 2 16,-4-3-4-16,-2 4 7 0,-3-1-5 15,-4 3 6-15,-1 0-5 0,-4 26 2 0,-2-46-4 16,2 46-10-16,-9-39 35 0,9 39-34 0,-17-26 34 15,17 26-18-15,0 0-3 0,-36-13 2 0,36 13 0 16,-25 6 0-16,25-6 1 0,0 0 12 0,-26 31-33 16,26-31 31-16,-13 34-31 0,13-34 17 15,-3 37 3-15,3-37-3 0,16 30 1 0,-16-30-2 16,25 23 2-16,-25-23-2 0,37 17 0 0,-37-17 1 16,48 4 1-16,-22-6-1 0,1-2 1 0,-1-1 1 15,-1-5-1-15,0 3 1 0,0 1-1 0,-25 6 1 16,39-12-3-16,-39 12 3 0,26-5-4 0,-26 5 4 15,0 0 2-15,0 0 3 0,0 0 4 16,0 0-1-16,0 0-1 0,0 0-2 16,0 0-1-16,6 33-5 0,-6-33 3 0,-8 25-8 15,8-25 5-15,-10 35-2 0,10-35 1 0,-11 44 0 16,11-44 2-16,-5 48-4 0,5-48 4 0,-4 44-4 16,4-44 3-16,4 45-3 0,-4-45 1 0,9 37-1 15,-9-37 1-15,0 0-2 0,26 29 3 0,-26-29-1 16,25 1 0-16,-25-1 2 0,27-12-1 15,-27 12 3-15,24-30 0 0,-24 30 5 0,25-46 1 16,-12 22 2-16,-3-3-6 0,-1-1 1 0,0-2-7 16,-2 2 4-16,0-2-2 0,-3 4 0 0,-1-1-2 15,1 4-4-15,-4 23-12 0,5-40-11 16,-7 15-26-16,2 25-19 0,4-26-8 0,-4 26-68 16,0 0-43-16,0 0-136 0,37 7-153 0,-37-7 79 15,0 0 402-15</inkml:trace>
  <inkml:trace contextRef="#ctx0" brushRef="#br2" timeOffset="231135.5438">20371 15937 866 0,'0'0'300'0,"0"0"-186"0,-34 16-40 0,34-16-9 16,0 0-15-16,0 0-11 0,-26 21-10 0,26-21-12 15,0 0-10-15,0 0-5 0,0 0-5 0,0 0-1 16,0 0 5-16,0 0 0 0,35-7 0 0,-35 7 2 16,28-9-1-16,-28 9-3 0,32-10 3 0,-32 10-3 15,34-11 3-15,-34 11-1 0,32-10 2 16,-32 10 2-16,0 0 5 0,30-14 5 0,-30 14 9 16,0 0 5-16,0 0 2 0,16-27-3 0,-16 27-6 15,0 0-7-15,-4-26-5 0,4 26-2 0,0 0-1 16,-12-27-4-16,12 27 1 0,0 0-4 0,-14-28 0 15,14 28 0-15,0 0-12 0,0 0 12 16,-34-14-12-16,34 14 12 0,0 0 14 0,-35 4-15 16,35-4 14-16,-32 22-14 0,32-22-1 15,-37 36 3-15,37-36-3 0,-41 47 8 0,18-20-4 16,3 1 6-16,-1-2-4 0,3 4 2 0,4-5-3 16,14-25 1-16,-17 39-5 0,17-39 2 0,0 0-3 15,3 31 0-15,-3-31 1 0,0 0 1 0,43 11 2 16,-43-11 1-16,44-7 0 0,-16-2 0 0,2-2 1 15,2-1-4-15,5-5 3 0,-1 1-3 0,-1-4 2 16,-1 1-2-16,-6 1 2 0,-28 18-6 16,43-24 3-16,-43 24 1 0,26-13 0 0,-26 13 4 15,0 0-4-15,0 0 0 0,0 0 0 16,0 0 0-16,0 0 1 0,23 30 0 0,-23-30-16 16,0 37 1-16,-3-10-1 0,3-27 3 0,-9 45 10 15,9-45 4-15,-11 43-5 0,11-43 3 0,-7 37-1 16,7-37 2-16,0 0-2 0,0 28 1 15,0-28-3-15,0 0-1 0,0 0 1 0,0 0 0 16,0 0 4-16,0 0 4 0,0 0 6 0,13-28 1 16,-13 28-2-16,12-37-6 0,-12 37 0 0,16-43-5 15,-16 43 6-15,18-45 1 0,-11 20 4 0,-7 25-1 16,14-42 0-16,-14 42-5 0,7-27 2 0,-7 27-4 16,0 0 2-16,4-30-3 0,-4 30-2 15,0 0-4-15,0 0-8 0,0 0-9 16,0 0-14-16,26-26-12 0,-26 26 1 0,34-7-13 15,-1 10-22-15,-8-18-48 0,32 23-87 0,-25-29-75 16,17 9-201-16,15 17 84 0,-20-31 406 0</inkml:trace>
  <inkml:trace contextRef="#ctx0" brushRef="#br2" timeOffset="231620.0284">21203 15560 763 0,'0'0'278'0,"0"0"-228"0,0 0-27 15,0 0-2-15,0 0-4 0,0 0-4 0,0 0-6 16,0 0-4-16,-12 34 3 0,12-34-1 0,-12 30 2 16,12-30-4-16,-11 33 1 0,11-33-6 15,-5 28 4-15,5-28-6 0,0 0 1 0,8 34-8 16,-8-34-29-16,0 0-20 0,27 5-46 15,-27-5-39-15,37-7-38 0,-37 7-124 0,52-25-27 16,-44-6 328-16</inkml:trace>
  <inkml:trace contextRef="#ctx0" brushRef="#br2" timeOffset="231776.2117">21473 15508 1115 0,'-20'29'113'15,"-12"-4"-60"-15,9 7-3 0,-7-4-10 16,7 5-3-16,-4-3-21 0,4 2-4 0,2 0 4 15,7-6-13-15,2-1 5 0,12-25-50 0,1 33-22 16,-1-33-55-16,27 21-103 0,-27-21-144 16,30-5-79-16,13 12 241 0</inkml:trace>
  <inkml:trace contextRef="#ctx0" brushRef="#br2" timeOffset="232229.3264">22138 15754 925 0,'0'0'333'0,"0"0"-279"16,0 0-32-16,0 0-17 0,0 0 21 16,0 0 6-16,0 0 4 0,0 0-5 0,0 0-9 15,0 0 5-15,-7 28-46 0,7-28 33 0,-12 51-33 16,5-22 17-16,-2 0 5 0,2 1-5 0,0-1 3 16,0-1-4-16,0-4 4 0,1 3-13 0,6-27-4 15,-5 39-27-15,5-39-27 0,5 33-46 0,-5-33-49 16,0 0-69-16,0 0-117 15,0 0-36-15,43 5 295 0</inkml:trace>
  <inkml:trace contextRef="#ctx0" brushRef="#br2" timeOffset="232401.2346">22117 15566 951 0,'0'0'123'16,"-28"3"-72"-16,28-3-35 0,0 0-11 0,0 0-7 15,0 0-3-15,0 0-11 0,0 0-14 0,0 0-21 16,34 21-22-16,-34-21-5 0,44 0-11 0,-14 0-1 16,-5-1-16-16,5-1-18 0,0 5-49 0,-30-3-11 15,62 11 60-15</inkml:trace>
  <inkml:trace contextRef="#ctx0" brushRef="#br2" timeOffset="232698.1599">22441 15626 222 0,'34'22'110'15,"-34"-22"7"-15,0 0-5 0,0 0 6 0,0 0-19 16,-9 34-1-16,9-34-24 0,0 0 3 0,-32 16-16 15,32-16 1-15,-25 14-6 0,25-14-1 0,-24 17-6 16,24-17-3-16,-25 20 8 0,25-20-16 0,0 0 7 16,-30 33-20-16,30-33-9 0,0 0-5 0,-18 27-6 15,18-27-23-15,0 0 22 0,7 28-22 16,-7-28 22-16,0 0 0 0,27 19-4 0,-27-19 1 16,33 7-1-16,-33-7-1 0,43 2 2 0,-43-2-2 15,46-2 1-15,-46 2 1 0,44 4-2 16,-44-4 2-16,36 7-2 0,-36-7 2 0,26 14 0 15,-26-14 2-15,0 0-1 0,16 32 2 0,-16-32-3 16,-3 30 4-16,3-30-4 0,-16 31 3 0,16-31-1 16,-29 43 0-16,29-43-3 0,-33 37 1 15,33-37-5-15,-34 29 4 0,34-29-3 0,-25 23-5 16,25-23-17-16,0 0-25 0,-12 23-68 0,12-23-79 16,0 0-124-16,0 0-145 0,0 0 104 0,44 4 362 15</inkml:trace>
  <inkml:trace contextRef="#ctx0" brushRef="#br2" timeOffset="233542.6351">23577 15754 566 0,'0'0'104'15,"0"0"-31"-15,0 0-1 0,0 0 11 16,0 0 1-16,-9-28-23 0,9 28 6 0,0 0-17 16,0 0 10-16,0 0-1 0,0 0-2 15,-30-28-7-15,30 28-7 0,0 0-6 0,-29-2-6 16,29 2-1-16,-30 5 2 0,30-5-4 0,-35 14-3 16,35-14-6-16,-37 20-6 0,37-20-6 0,-36 26 0 15,36-26 11-15,-39 32-37 0,39-32 34 0,-30 37-37 16,30-37 21-16,-19 37 2 0,19-37-3 15,-11 39 3-15,11-39-5 0,-2 37 0 0,2-37-14 16,11 33-10-16,-11-33-21 0,26 28-15 0,3-10-27 16,-29-18-28-16,60 7-40 0,-35-21-33 0,24 12-62 15,-3 2-103-15,-12-32 48 0,28 32 309 0</inkml:trace>
  <inkml:trace contextRef="#ctx0" brushRef="#br2" timeOffset="233902.1678">23964 15708 711 0,'-31'27'171'0,"-1"-26"-67"0,32-1-7 0,-59 22-3 16,59-22-8-16,-58 26-14 0,58-26-31 0,-55 30 10 15,55-30-24-15,-48 33 11 0,48-33-1 0,-39 37-7 16,39-37-2-16,-28 32-10 0,28-32-4 16,-13 28-7-16,13-28-2 0,0 0-5 0,0 0 0 15,13 28-1-15,-13-28 2 0,26 4 0 0,-26-4 1 31,36-7 1-31,-36 7-1 0,42-19 3 0,-17 4-4 16,0 0 2-16,-25 15-3 0,46-41 3 0,-46 41-4 16,42-46 4-16,-22 22 17 0,-20 24-34 0,34-44 35 0,-34 44-34 15,23-36 13-15,-23 36 2 0,12-28-2 0,-12 28 2 0,0 0-2 16,0 0 5-16,0 0-3 0,0 0-1 0,0 0 0 16,0 0-5-16,0 0 3 0,-34 35-2 0,22-10-17 15,-2 10 33-15,1 2-30 0,1 0 30 0,1 2-10 16,2-2-7-16,2-5 3 0,4 1-12 0,3-33-4 15,0 46-16-15,0-46-7 0,0 0-11 0,28 18-2 16,-3-15-15-16,-25-3-21 0,51-26-45 0,-29-13-72 16,17-3-230-16,8 12 33 0,-17-32 288 15</inkml:trace>
  <inkml:trace contextRef="#ctx0" brushRef="#br2" timeOffset="234136.5623">24423 15152 1124 0,'0'0'197'0,"-39"-9"-113"16,39 9-31-16,-25 16-9 0,25-16-1 0,-23 28-6 16,23-28-1-16,-23 44-9 0,13-11 0 0,-4 1-9 15,3 6 1-15,-2 4-8 0,3 2 5 0,-1 4-12 16,1 2 6-16,1-1-11 0,-2 2 8 0,2-2-9 16,-1 2-13-16,1-5 26 0,2-4-27 0,1-7 27 15,6-4-12-15,4-6-14 0,-4-27-14 0,16 35-26 16,-16-35-22-16,25 14-23 0,-25-14-21 15,30-9-30-15,-23-17-38 0,23 12-76 16,-5-7-133-16,-11-25 55 0,28 19 343 0</inkml:trace>
  <inkml:trace contextRef="#ctx0" brushRef="#br2" timeOffset="234316.3543">24609 15190 1049 0,'-16'-35'161'16,"16"35"-47"-16,0 0-31 0,0 0-30 15,-23 43-28-15,12-15-3 0,-4 7-9 0,-1 7 4 16,-4 6-8-16,4 3 6 0,-2-2-12 0,3 6 6 16,-1-2-11-16,1-2 8 0,1 0-10 0,2-4 8 15,1-1 8-15,2-2-33 0,4-5 24 0,0-6-42 16,8-1-3-16,-3-32-25 0,13 48-47 0,-13-48-156 16,0 0-149-16,24 35-22 0,-24-35 263 0</inkml:trace>
  <inkml:trace contextRef="#ctx0" brushRef="#br2" timeOffset="234655.0448">24549 15770 1239 0,'-43'23'110'16,"43"-23"-91"-16,-16 26 2 0,16-26-21 0,0 0 17 15,0 0 2-15,0 0 3 0,0 0 3 0,25 18 4 16,-25-18 2-16,30-14 1 0,-5 3 20 15,-25 11-41-15,41-31 30 0,-41 31-43 0,44-36 11 16,-44 36 2-16,36-30-2 0,-36 30 3 0,0 0-2 16,23-33 5-16,-23 33 1 0,0 0 3 15,0 0-1-15,1-28-3 0,-1 28-7 0,0 0-1 16,0 0-4-16,0 0-2 0,-30-18 1 0,30 18-2 16,0 0 0-16,-33 7-2 0,33-7 0 0,-27 16 0 15,27-16 1-15,-28 30-1 0,28-30 3 0,-32 46-6 0,14-20-11 16,0 4 28-16,2-2-30 0,4-1 31 0,12-27-12 15,-19 44-6-15,19-44-3 0,-4 35-8 16,4-35-12-16,0 0-13 0,18 26-8 0,-18-26-9 16,30 6-11-1,2 2-31-15,-32-8-50 0,58-10-88 0,-58 10-145 16,48-30-70-16,-4 30 252 0</inkml:trace>
  <inkml:trace contextRef="#ctx0" brushRef="#br2" timeOffset="234998.7786">24866 15745 1243 0,'-27'-16'117'0,"27"16"-36"16,-26-7-13-16,26 7-13 0,-25-1-9 0,25 1-7 15,0 0-5-15,-28 14-7 0,28-14-6 0,0 0-5 16,-25 30-5-16,25-30-19 0,-11 38 32 0,8-13-33 16,1 0 29-16,4 1-9 0,-2-26-6 0,9 46 3 15,-9-46-5-15,17 30 0 0,-17-30 1 16,0 0 2-16,34 16 5 0,-34-16 3 0,30-13 6 15,-30 13 1-15,39-37 3 0,-18 13-2 0,0-11-14 16,-1-2 23-16,1-7-28 0,0 1 20 0,-1-3-12 16,-2 8-6-16,-2-6 3 0,-2 7-5 0,0-2 4 15,-5 2-7-15,1-2 3 0,-3 4-4 0,4-2 3 16,-2 2-2-16,0 5 4 0,-2 3-5 16,-7 27 2-16,0 0-3 0,11-24 0 15,-11 24 3-15,0 0-2 0,-8 37 2 0,1-4-4 16,-2 6 5-16,-3 10-9 0,-6 6 0 0,1 7-13 15,-3-1-2-15,1 8-21 0,-4-8-19 0,7 10-16 16,-13-22-78-16,31 25-124 0,-9-30-292 0,2-3 15 16,8 1 322-16</inkml:trace>
  <inkml:trace contextRef="#ctx0" brushRef="#br2" timeOffset="235873.7691">13510 16865 533 0,'0'0'223'0,"0"0"-131"0,23-30-10 16,-23 30-7-16,0 0 5 0,0 0-2 15,0 0-6-15,0 0-17 0,0 0-17 0,0 0-16 16,-2 25-11-16,2-25 4 0,-7 44-1 0,2-12 7 16,-2 1-3-16,0 6 3 0,-4-2-7 0,4 7 4 15,-4-2-14-15,2 1 4 0,1-3-10 0,0-3 4 16,3-3-5-16,3-3 6 0,2-3-12 0,0-28-6 15,9 50-34-15,-9-50-45 0,27 33-84 0,-27-33-127 16,0 0-143-16,51 14 53 0,-51-14 395 16</inkml:trace>
  <inkml:trace contextRef="#ctx0" brushRef="#br2" timeOffset="236358.1313">13981 17160 561 0,'0'0'74'0,"-34"-20"-40"0,34 20 2 0,0 0 8 16,-21-26 7-16,21 26 14 0,0 0 3 0,-27-34 5 16,27 34-2-16,0 0-4 0,-28-21 0 0,28 21 0 15,-25-10-8-15,25 10-8 16,-24-4-10-16,24 4-6 0,-27 12-3 0,27-12-5 15,-28 23-2-15,28-23-8 0,-27 37 4 0,27-37-4 16,-23 50 4-16,23-50-4 0,-18 49 3 0,18-49-8 16,-7 46 1-16,7-46-7 0,6 38-1 0,-6-38-3 15,12 27 2-15,-12-27-2 0,25 14 3 0,-25-14-3 16,35 9-2-16,-35-9 3 0,48-6-3 0,-21 3 1 16,-1-4 1-16,1-2-3 0,-1 0-1 15,1-1 4-15,-2-3-3 0,-25 13 5 0,42-19-6 16,-42 19 3-16,30-18-3 0,-30 18 1 0,0 0 3 15,0 0 0-15,0 0 0 0,0 0 3 16,0 0 1-16,0 0-1 0,0 0-3 0,0 0-2 16,11-24 2-16,-11 24-2 0,0 0 1 0,0 0-1 15,0 0-2-15,0 0 0 0,0 0 0 0,0 0 2 16,0 0-3-16,0 0 0 0,-7 30-5 16,7-30-12-16,0 0-6 0,23 38-16 0,-23-38-8 15,0 0-12-15,30 29-9 0,-30-29-22 0,27 12-17 16,-3-1-19-16,-24-11-23 0,36-15 7 0,-36 15-9 15,35-33 2-15,-35 33-21 0,28-60-74 0,6 46 151 16,-29-37 96-16</inkml:trace>
  <inkml:trace contextRef="#ctx0" brushRef="#br2" timeOffset="236545.7181">14449 16686 608 0,'5'-44'119'0,"-5"44"-43"0,-7-32 4 15,7 32 5-15,0 0 9 0,0 0-14 0,0 0-16 16,-29 14-28-16,22 13-7 0,-7 2 10 0,5 12-33 15,-1 3 28-15,1 5-34 0,-2 6 5 0,4 1 4 16,0 1-11-16,2-5 8 0,-1 3-10 16,5-6 6-16,4 2-31 0,-1-5 7 0,5-3-7 15,-2-8 1-15,6-4-17 0,-11-31-80 0,23 39-67 16,-23-39-1-16,25 11-82 0,1 8-58 0,-26-19 239 16</inkml:trace>
  <inkml:trace contextRef="#ctx0" brushRef="#br2" timeOffset="236748.758">14305 17019 1177 0,'-26'-4'139'0,"26"4"-56"0,0 0-18 16,0 0-14-16,-24 23-15 0,24-23-14 0,0 0-13 16,0 0-4-16,31 18-2 0,-31-18-2 0,33 0 0 15,-33 0 0-15,46-11-1 0,-21 4-4 16,5 0-15-16,-5-4-20 0,9 8-24 0,-34 3-36 15,62-18-33-15,-62 18-37 0,65-19-74 0,-29 26-163 16,-36-7 14-16,65 2 366 0</inkml:trace>
  <inkml:trace contextRef="#ctx0" brushRef="#br2" timeOffset="237144.3043">14822 17144 509 0,'0'0'83'0,"0"0"-18"0,0 0 3 0,25 7-1 16,-25-7-7-16,25-13-10 0,-25 13-2 0,30-14-3 15,-30 14 5-15,32-19-3 0,-32 19-13 16,28-25-10-16,-28 25-14 0,20-26-8 16,-20 26 2-16,0 0 2 0,12-34 8 0,-12 34 2 15,0 0 7-15,0 0 3 0,-14-30 5 0,14 30-1 16,0 0 0-16,-27-10-3 0,27 10-6 0,-26-5-2 15,26 5 0-15,-32 0 0 0,32 0 1 0,-39 3 3 16,39-3 0-16,-39 7 2 0,39-7 2 0,-39 14 0 16,39-14-1-16,-32 23-1 0,32-23-6 15,-25 32-2-15,25-32-7 0,-14 39 0 0,14-39-5 16,-5 40-1-16,5-40-2 0,7 39 0 0,-7-39-4 16,21 32 5-16,-21-32-5 0,32 21 3 0,-32-21-2 15,41 12 2-15,-41-12-2 0,48 4 0 16,-22-4-12-16,-26 0-13 0,51-9-13 0,-51 9-14 15,50-14-5-15,-50 14-12 0,50-18-22 0,-50 18-33 16,40-21-34-16,-40 21-30 0,31-23-17 16,-31 23-21-16,17-25-39 0,8 34 80 0,-25-9 186 0</inkml:trace>
  <inkml:trace contextRef="#ctx0" brushRef="#br2" timeOffset="237363.076">15155 17145 375 0,'0'0'104'0,"0"0"-14"0,-23 29-8 0,23-29-12 15,0 0-9-15,0 30-11 0,0-30-9 0,0 0-5 16,0 0-33-16,7 30 12 0,-7-30 6 15,0 0-9-15,0 0 20 0,0 0-13 0,0 0-2 16,25-2 12-16,-25 2 8 0,0 0 9 0,11-32 10 16,-11 32 4-16,9-32 7 0,-9 32 1 0,8-37 3 15,-8 37-4-15,4-33 4 0,-4 33-13 16,-2-27-13-16,2 27-15 0,-5-26-13 0,5 26-9 16,-2-25-4-16,2 25-5 0,2-26 0 0,-2 26-4 15,12-28-3-15,-12 28-10 0,21-28-11 16,-21 28-15-16,29-27-10 0,-29 27-8 0,39-21-12 15,-39 21-42-15,55-19-104 0,-55 19-229 0,35-14-38 16,-3 21 294-16</inkml:trace>
  <inkml:trace contextRef="#ctx0" brushRef="#br2" timeOffset="238107.0702">15803 16980 785 0,'-35'-11'166'0,"35"11"-63"15,-27-7-20-15,27 7-24 0,-30-7-17 0,30 7-9 16,-35 0-3-16,35 0 7 0,-39 4 4 15,39-4 0-15,-41 17-4 0,41-17-1 0,-37 22-3 0,37-22-3 16,-32 28-7-16,32-28 1 0,-26 35-8 0,26-35-1 16,-18 37-4-16,18-37-1 0,-11 35-5 0,11-35 3 15,-2 30-5-15,2-30 3 0,0 0-3 0,15 34 1 16,-15-34-3-16,0 0 2 0,39 15-2 16,-39-15 2-16,35-5 2 0,-35 5-1 0,41-21 3 15,-41 21-4-15,46-28 1 0,-46 28-5 16,44-37 3-16,-44 37-2 0,39-44 4 0,-39 44-2 15,30-43 5-15,-30 43-2 0,21-31 5 0,-21 31 1 16,0 0 3-16,15-28-1 0,-15 28 1 0,0 0-1 16,0 0-2-16,0 0-4 0,0 0-3 0,0 0-3 15,0 0-4 1,0 0 0-16,-2 33 1 0,2-33 1 0,-2 44-9 0,0-16-1 0,2-1-9 0,0-1 0 16,4 1-8-16,-4-27-9 0,12 40-22 15,-12-40-16 1,0 0-24-16,27 12-18 0,-2-3-30 0,-25-9-47 15,37-32-127-15,-5 22-107 0,-18-32 172 0,26 22 256 16</inkml:trace>
  <inkml:trace contextRef="#ctx0" brushRef="#br2" timeOffset="238279.016">16212 16504 940 0,'4'-23'178'0,"-4"23"-37"0,0 0-9 0,-28-26-26 15,28 26-28-15,0 0-29 0,-22 48-15 0,10-18-9 16,1 10 3-16,-3 6-10 0,4 5-9 15,-5 7 24-15,5 5-29 0,-3 1 21 0,-1 1-10 16,4-2-14-16,-3-4 6 0,8-7-23 0,0-6 7 16,3-4-16-16,-2-15-30 0,15 6-43 15,-11-33-77-15,18 32-129 0,-18-32-238 0,0 0 55 16,39 23 376-16</inkml:trace>
  <inkml:trace contextRef="#ctx0" brushRef="#br2" timeOffset="238825.8016">16822 16948 805 0,'0'0'140'0,"0"0"-30"0,0 0 2 0,0 0-6 16,0-26-4-16,0 26-13 0,0 0-20 0,0 0-11 15,0 0-18-15,0 0-12 0,0 0-14 16,0 0-7-16,0 0-5 0,0 33-1 0,0-33-3 16,-7 34 3-16,7-34-4 0,-13 37-5 0,13-37-13 31,-16 37-7-31,13-13-16 0,3-24-6 0,-9 39-15 16,9-39-22-16,-5 34-50 0,5-34-65 0,0 0-223 15,0 0-22-15,0 0 283 0</inkml:trace>
  <inkml:trace contextRef="#ctx0" brushRef="#br2" timeOffset="239254.1133">16868 16732 971 0,'0'0'201'0,"0"0"-154"0,0 0-26 0,0 0 24 16,26 26-10-16,-26-26 19 0,0 0-3 0,0 0-3 15,34 4 1-15,-34-4-4 0,0 0-4 0,32-2-5 16,-32 2-5-16,25 2-6 0,-25-2-3 16,26 3-4-16,-26-3 1 0,0 0-2 0,34 14-4 15,-34-14-4-15,0 0 1 0,23 28-6 0,-23-28 5 16,9 32-4-16,-9-32 2 0,3 39-1 16,-3-39 1-16,-3 42-4 0,-1-17 3 0,4-25-5 0,-12 47 1 15,12-47-2-15,-16 39 0 0,16-39 0 0,0 0 1 16,-13 30-2-16,13-30 1 0,0 0-3 15,0 0 3-15,0 0-1 0,0 0-1 0,0 0 4 16,31-27-4-16,-31 27 3 0,24-35-2 0,-24 35 2 16,31-47 0-16,-16 19 1 0,5-2-4 0,-4 5 4 15,2-1-5-15,-18 26 4 0,31-43-3 0,-31 43 3 16,27-30 0-16,-27 30 0 0,0 0 0 0,0 0-1 16,27-12 2-16,-27 12-2 0,0 0 1 0,0 0-3 15,5 39 1-15,-5-39 0 0,-5 46 2 16,1-20-1-16,-1 2-2 0,1 2-11 0,-1-5-8 15,3 3-16-15,2-28-17 0,4 44-28 0,-4-44-26 16,16 39-63-16,-16-39-75 0,0 0-263 0,30 17 34 16,-30-17 338-16</inkml:trace>
  <inkml:trace contextRef="#ctx0" brushRef="#br2" timeOffset="240554.7746">17999 16876 866 0,'0'0'76'0,"0"0"-28"15,16 33 4-15,-16-33 11 0,0 0 3 0,0 0-2 16,36 34-5-16,-36-34-8 0,25 16-6 0,-25-16-6 16,28 7 0-16,-28-7-2 0,28 3-6 0,-28-3-8 15,29-7-4-15,-29 7-3 0,28-12-2 16,-28 12 0-16,27-19-4 0,-27 19-1 0,0 0-1 16,23-37 0-16,-23 37-2 0,7-25 2 0,-7 25-4 15,0-30 1-15,0 30-2 0,-7-32-1 0,7 32-3 16,-18-28 4-16,18 28-7 0,-28-23 5 0,28 23-2 15,-32-21 1-15,32 21 3 0,-39-10 0 16,39 10 4-16,-46 3 3 0,46-3 3 0,-46 14 0 16,46-14 2-16,-45 34-4 0,24-6 4 15,2-2-4-15,1 6 4 0,2 0-7 0,4-1 4 16,3 3-10-16,5-6 3 0,4 0-6 0,5-1 3 16,-5-27-5-16,25 40 3 0,-25-40-2 0,45 25 1 15,-15-18-3-15,2-11-10 0,8 4-11 0,-3-14-22 16,13 5-24-16,-13-15-27 0,16 15-35 0,-24-25-32 15,22 27-23-15,-28-24-2 0,14 18 20 16,-12-10 41-16,0 8 49 0,-25 15 21 0,37-34-24 16,-37 34-9-16,21-28-9 0,-21 28 58 0,0 0 102 15,0 0 72-15,0 0 65 0,0 0-10 16,-28-25-6-16,28 25-35 0,0 0-21 0,0 0-34 16,-37 21-27-16,37-21-22 0,0 0-21 0,-18 34-6 15,18-34-6-15,-9 33-1 0,9-33-4 0,-5 41 1 16,5-41-3-16,-4 47 6 0,3-22 0 15,-1 3 10-15,-3-3 0 0,5-2 9 0,0-23-1 16,-4 40 3-16,4-40-3 0,0 25-2 0,0-25-4 16,0 0-2-16,0 0-5 0,0 0 0 0,0 0 0 15,0 0 1-15,0 0 0 0,0 0-1 0,19-41-3 16,-10 17-7-16,4-4 4 0,-3-4-5 0,3-2 12 16,-1 1 2-16,-1-2 6 0,1 5-5 15,-5-5 3-15,2 8-7 0,-4-1 4 0,-1 0-3 16,-4 28-2-16,3-46-5 0,-3 46-17 15,4-35 11-15,-4 35-15 0,0 0 30 0,2-27-16 16,-2 27 15-16,0 0-15 0,0 0 0 0,0 0 1 16,25-12-7-16,-25 12-11 0,28-9-14 0,-28 9-21 15,41-9-7-15,-9 9-23 0,-32 0-28 0,63-7-25 16,-63 7-59-16,66-12-79 0,-33 17-202 16,-6-20 76-16,21 27 400 0</inkml:trace>
  <inkml:trace contextRef="#ctx0" brushRef="#br2" timeOffset="241023.716">19041 16749 597 0,'0'0'216'0,"0"0"-81"16,0 0-25-16,0 0-10 0,0 0-10 16,0 0-12-16,-25-23-10 0,25 23-10 0,0 0-16 15,-25 0-8-15,25 0-8 0,-25 4-21 16,25-4 17-16,-26 9-21 0,26-9 12 0,-27 21-1 16,27-21-3-16,-28 26 1 0,28-26-3 0,-28 32 6 15,28-32-3-15,-23 33 1 0,23-33-3 0,-15 29-3 16,15-29-4-16,0 0 1 0,-3 29-5 0,3-29 1 15,0 0 1-15,0 0 0 0,30 7 2 16,-30-7-1-16,28-10 0 0,-28 10-1 0,41-23 2 16,-18 12-2-16,2-3 3 0,2 2-2 0,-27 12 1 15,46-18-1-15,-46 18 0 0,33-3-1 0,-33 3 1 16,0 0 2-16,32 16-2 0,-32-16 3 0,11 26-1 16,-11-26 3-16,-2 46-5 0,-3-18 9 0,-4 0-4 15,-2 4 8-15,-1-2 0 0,-1 2 2 16,-4-2-4-16,2-2 1 0,-2-4-5 15,17-24-2-15,-29 41-5 0,29-41 0 0,-19 28-8 16,19-28-8-16,0 0-24 0,0 0-20 0,0 0-22 16,0 0-18-16,25-9-43 0,-27-17-78 0,23-1-265 15,-21 27 9-15,30-49 331 0</inkml:trace>
  <inkml:trace contextRef="#ctx0" brushRef="#br2" timeOffset="241273.7918">19434 16763 1085 0,'-34'-3'202'0,"34"3"-115"0,0 0-9 16,-10 42-6-16,10-42-16 0,-13 33-8 16,13-33-15-16,-12 45-6 0,7-21-14 0,-1 6 0 15,1-2-9-15,0 4 4 0,-1-2-7 0,1 0 5 16,0 0-7-16,1-4 0 0,4-26-7 0,-3 46 2 15,3-46-5-15,1 26-5 0,-1-26-17 0,0 0-16 16,25 7-18-16,-25-7-16 0,0 0-32 0,27-45-52 16,-1 32-94-16,-26 13-212 0,25-68 41 15,7 47 423-15</inkml:trace>
  <inkml:trace contextRef="#ctx0" brushRef="#br2" timeOffset="241414.3239">19531 16429 937 0,'0'0'207'0,"-31"-44"-41"0,31 44-16 15,-27-11-34-15,27 11-41 0,-25 11-44 0,25-11-22 16,-28 14-11-16,28-14-4 0,0 0-24 16,-25 12-33-16,25-12-59 0,0 0-76 0,18 28-101 15,-18-28-210-15,0 0 67 0,39 32 423 0</inkml:trace>
  <inkml:trace contextRef="#ctx0" brushRef="#br2" timeOffset="242164.4691">19891 16908 746 0,'-4'-39'191'0,"4"39"-78"0,-1-26-11 0,1 26-5 15,0 0-15-15,1-25-13 0,-1 25-11 0,0 0-6 16,0 0-6-16,0 0-10 0,-28-18-10 0,28 18-8 16,0 0-7-16,-34 21 2 0,34-21-1 15,-30 34 5-15,30-34-1 0,-35 46 3 0,17-20-4 16,4 2 3-16,-2 4-6 0,5 0 2 0,1-2-8 16,5-2 2-16,1 2-7 0,4-4 2 15,0-26-4-15,11 44 3 0,-11-44-4 0,23 32 3 16,-23-32-2-16,33 19 1 0,-33-19-1 0,46 6 1 15,-46-6-1-15,48-9 0 0,-48 9-1 0,46-25-1 16,-46 25 0-16,43-33-3 0,-43 33 5 0,33-46-2 16,-18 19 4-16,-5 1-3 0,1-4 5 0,-4 5-7 15,-2-3 8-15,-1-2-7 0,-3 6 5 0,-1-5-3 16,0 29 3-16,-7-45-1 16,7 45 2-16,-7-43-6 0,7 43 5 0,-10-38-5 15,10 38 4-15,-9-30 0 0,9 30 0 0,0 0 0 16,0 0 0-16,0 0-1 0,0 0 1 0,0 0 1 15,0 0-2-15,0 0 4 0,0 0-3 0,30 23 3 16,-30-23-1-16,25 15 3 0,-25-15 1 0,32 9-2 16,-32-9 0-16,37 5-3 0,-37-5 1 15,35-1 1-15,-35 1-1 0,36-4 3 0,-36 4-3 16,32-3 0-16,-32 3 0 0,28 0-2 0,-28 0 1 16,0 0 0-16,0 0 0 0,25 21 5 0,-25-21-3 15,1 26 3-15,-1-26-4 0,-8 41 1 0,8-41-3 16,-18 49 2-16,5-23-1 0,3 1 0 0,-3-2-3 15,1-1 2-15,12-24-5 0,-19 39 5 16,19-39-3-16,-9 28 1 0,9-28-1 16,0 0 0-16,0 0-1 0,0 0 0 0,28 7 2 15,-28-7-1-15,32-24 4 0,-32 24-3 0,42-41 4 16,-42 41-3-16,43-46 6 0,-43 46 4 0,39-46 7 16,-39 46 3-16,35-38 0 0,-35 38-2 0,25-27-2 15,-25 27-5-15,0 0-2 0,0 0-2 0,25-17-4 16,-25 17-3-16,0 0 1 0,0 0 0 0,0 0-2 15,5 40 3-15,-7-15-9 0,-3 1-8 16,2 8-7-16,-8-4-7 0,7 7-14 0,-6-6-9 16,8 12-40-16,2-43-45 0,0 70-95 15,0-70-164-15,-16 35-144 0,29-12 90 0,-13-23 450 16</inkml:trace>
  <inkml:trace contextRef="#ctx0" brushRef="#br2" timeOffset="243622.5888">13776 17547 245 0,'0'0'49'0,"-8"-26"-13"0,8 26 8 16,0 0-7-16,0 0 8 0,0 0-7 0,-26-29-4 15,26 29-7-15,0 0-2 0,0 0-2 0,-28-10 6 16,28 10-2-16,0 0 3 0,0 0-6 0,0 0 2 15,-31 3 8-15,31-3 14 0,0 0 2 16,0 0 5-16,0 0-12 0,0 0-8 0,0 0-9 16,0 0-6-16,0 0-2 0,0 0 17 15,0 0 11 1,0 0 14-16,0 0 2 0,0 0-13 0,0 0-13 16,27 0-9-16,-27 0-6 0,0 0-4 0,34-5-5 0,-34 5-6 15,30-3-2-15,-30 3-4 0,32 0 3 0,-32 0 0 16,32 3-2-16,-32-3 1 0,35 2 2 0,-35-2 2 15,39 3 5-15,-39-3 3 0,44 4-2 0,-17-1 0 0,-2-3-3 16,1 0-2-16,2-3-2 0,1-1 2 16,1-3 0-16,2 2-3 0,0-4 3 0,3 2-1 15,0-2 6-15,3 2 1 0,1-1-3 0,1-1-4 16,1-2-3-16,0 4-4 0,1-2 0 0,3 2 0 16,-1 2 0-16,2-2-2 0,-2 2 4 0,0 1-2 15,-1-1 3-15,0 1-1 0,-1 1 1 0,1 1-1 16,-3 0 0-1,1 1-3-15,-2-1 3 16,-2 2-1-16,-1-2 2 0,1 2 2 0,-2-4-2 16,2 1 0-16,1-1 3 0,-1 4-1 0,-2-5 3 15,2 3 0-15,-1-1-2 0,1-2-3 0,0-1-1 16,2 1-1-16,-2 0 0 0,1 1 2 0,0-1-1 16,0 0 0-16,1 1 0 0,-2 2-3 0,-2 1 2 15,1 1 1-15,-3 0-1 0,-3 1 2 0,2 3-1 16,-2 1-2-16,-1-1 0 0,-3 1 2 0,-26-5-3 0,43 12 1 15,-43-12 1-15,35 13-2 0,-35-13 2 0,34 8 2 16,-34-8-2-16,30 7 2 0,-30-7-1 0,27 4-2 16,-27-4 2-16,24 0-1 0,-24 0 1 0,0 0-1 15,34-7 1-15,-34 7 0 0,0 0-1 0,37-16 2 16,-37 16-1-16,0 0-3 0,32-14 3 0,-32 14-2 16,0 0 2-16,27-18-3 15,-27 18 1-15,0 0 0 16,0 0 0-16,0 0 4 0,0 0-2 0,0 0-6 15,0 0-12-15,0 0-26 0,0 0-51 0,0 0-76 16,0 0-138-16,0 0-205 0,0 0 55 0,0 0 410 16</inkml:trace>
  <inkml:trace contextRef="#ctx0" brushRef="#br2" timeOffset="252621.1969">17507 16700 226 0,'0'0'34'0,"0"0"-20"16,0 0-13-16,0 0-5 0,0 0-2 0,-26 21 1 15,26-21 1-15,0 0 2 0,0 0 6 0,0 0 8 16,0 0 15-16,0 0 16 0,0 0 20 16,0 0 7-16,0 0-1 0,0 0-12 0,0 0-16 15,0 0-9-15,-25-7-2 0,25 7 9 0,0 0 8 16,0 0 0-16,3-26-1 0,-3 26-10 0,0 0-5 16,0 0-2-16,6-29-16 0,-6 29 18 15,0 0-13-15,0 0 18 0,0 0-1 0,0 0 4 16,0 0-1-16,0 0 1 0,0 0-3 0,0 0-4 15,0 0-4-15,0 0 1 0,0 0-2 16,0 0-1-16,0 0-2 0,0 0-6 0,0 0-4 0,0 0-6 16,0 0-3-16,0 0-3 0,0 0 2 0,0 0 1 15,0 0 1-15,0 0 2 0,0 0-3 0,23 37-1 16,-23-37 18-16,12 34-35 0,-12-34 35 16,12 44-33-16,-12-44 12 0,11 51 4 0,-7-25-4 15,1 4 4-15,-3-2-4 0,1 1 7 0,-3-5-1 16,0-24 6-16,2 37-6 0,-2-37 0 0,0 0-7 15,0 0 0-15,12 25 3 0,-12-25 3 0,0 0 11 0,0 0 2 16,29-28 3-16,-29 28-3 0,30-50-6 0,-12 15-8 16,3-4 2-16,2-3-9 0,2-2-14 0,1 0 30 15,1 4-31-15,-4 1 30 0,0 4-9 16,-4-2-8-16,-3 10 6 0,0 3-4 0,-16 24 4 16,20-41-4-16,-20 41-5 0,10-26-9 15,-10 26-7-15,0 0-12 0,0 0-15 0,0 0-19 16,0 0-35-16,0 0-31 0,-10 31-31 0,10-31-43 15,0 0-103-15,-9 50-88 0,9-50 242 0</inkml:trace>
  <inkml:trace contextRef="#ctx0" brushRef="#br2" timeOffset="254727.1302">20357 17364 100 0,'25'-12'42'0,"-25"12"8"0,0 0 1 16,0 0 10-16,0 0 0 0,14-25 8 16,-14 25 6-16,0 0 10 0,0 0-13 15,0 0-14-15,0 0-17 0,0 0-12 0,0 0-2 16,0 0 8-16,0 0 4 0,-27 10 7 0,27-10 5 16,0 0 3-16,0 0-3 0,0 0 1 0,-32 0-7 15,32 0-3-15,0 0-7 0,0 0-8 0,-26-3-8 16,26 3-8-16,0 0-6 0,-32-9-4 15,32 9 0-15,-28-3-1 0,28 3 0 0,-34 0 1 16,34 0-1-16,-39 3-1 0,39-3 0 0,-44 9 1 16,44-9-1-16,-50 7 2 0,23-4-1 0,3 5 1 15,-5-5-1-15,5 1 2 0,-5-4 1 0,3 0 1 16,-1-4 1-16,-1 2 1 0,-1-3 5 0,3 1 1 16,-4-3 1-16,1 2-2 0,-1-4-1 15,0 6-6-15,-2-6 2 0,-1 4-3 16,-3-2 0-16,1-2-4 0,-2 5 2 0,-1-3-4 15,1 6 0-15,-2-3 2 0,2 4 0 0,-4-2 1 16,1 4 1-16,-1 0 0 0,-2 0-3 0,1 1 2 16,-1 1 0-16,-1-3 0 0,0 3 1 0,3-2 0 15,-1-1-2-15,1 1 1 0,-2-2 1 0,3-2-1 16,1 2 4-16,-2-3-1 0,2-1 0 0,-2 1 3 16,0-4 4-16,2 0 0 0,-1 0 3 15,4 3-2-15,-1-3-3 0,2 0-3 0,-2 0 0 16,-1 0-4-16,1 2-1 0,2 1 0 0,-1 1-1 15,-1 1-2-15,2 0 3 0,-1 2-2 0,-1 2-2 16,2 0 2-16,1-1-3 0,-3 3 1 16,0 1 2-16,3-1 0 0,-1 1 1 0,-1-1 4 15,2-1-3-15,-1 1 1 0,1-1-1 16,-3 1 1-16,0-3-1 0,2 1 1 0,-1-2 2 16,4 4-1-16,0-4-1 0,1 0 2 0,0 0 1 15,1 0 2-15,0-4 3 0,5 4 0 0,1-5 0 16,24 5 0-16,-46-11-1 0,46 11 0 0,-43-12-1 15,43 12-3-15,-34-11-1 0,34 11 0 0,-28-8-1 16,28 8-1-16,-26-9 1 0,26 9-2 0,0 0 0 16,-36-5 1-16,36 5-2 0,0 0 1 15,-28-4 0-15,28 4 1 0,0 0-1 16,0 0 2-16,-29 11-1 0,29-11 1 0,0 0-2 16,0 0-1-16,0 0 1 0,0 0-1 0,0 0-1 15,0 0-4-15,0 0-15 0,0 0-16 0,0 0-29 16,0 0-54-16,0 0-68 0,0 0-120 0,0 0-160 15,0 0 107-15,0 0 361 0</inkml:trace>
  <inkml:trace contextRef="#ctx0" brushRef="#br2" timeOffset="255867.7901">20840 17214 414 0,'0'0'84'0,"0"0"-22"0,0 0 0 16,0 0 8-16,-17-28 15 0,17 28 6 0,0 0 0 16,0 0-6-16,0 0-7 0,0 0-7 0,0 0-7 15,0 0-9-15,0 0-10 0,0 0-10 16,0 0-12-16,0 0-7 0,-13 30-8 0,13-30-5 16,-7 26-3-16,7-26 0 0,-16 36-2 0,16-36 3 15,-18 37-10-15,18-37-6 0,-17 37-17 16,17-37-9-16,-18 33-20 0,18-33-14 0,-16 25-23 15,16-25-28-15,0 0-30 0,0 0-57 0,0 0-145 16,-3 31 102-16,3-31 256 0</inkml:trace>
  <inkml:trace contextRef="#ctx0" brushRef="#br2" timeOffset="257785.1497">21313 16774 872 0,'-12'-32'116'0,"12"32"-33"16,0 0-14-16,0 0-3 0,0 0 1 0,0 0-3 15,0 0-11-15,0 0-8 0,0 0-12 0,0 0-30 16,0 0 10-16,0 0-22 0,0 0 16 16,-6 32 3-16,6-32-3 0,-5 26 4 0,5-26-5 15,-5 35 0 1,5-35-3-16,-4 46 3 0,1-18-3 0,1 2 8 15,0-3-6-15,0 5 6 0,1-8-7 0,1-24 2 0,7 34-5 16,-7-34 3-16,0 0 0 0,30 12 2 0,-30-12 4 16,33-16 1-16,-33 16 2 0,45-35-2 0,-20 7 3 15,3-2-7-15,-3-2 4 0,1-1-6 16,-3-3 2-16,0 1-6 0,-1 2 4 0,-3 1 10 16,1 4-30-16,-20 28 32 0,30-44-34 15,-30 44 18-15,17-27 1 0,-17 27-2 0,0 0 1 0,0 0-1 0,0 0-1 16,0 0 0-16,0 0-1 0,0 0 2 0,0 0-1 15,6 30 3-15,-6-30 17 0,-7 43-34 0,7-43 32 16,-11 52-34-16,7-22 13 0,1-3 5 16,3 1-2-16,0-3 4 0,0-25-2 0,5 42 3 15,-5-42-2-15,13 30 2 0,-13-30-2 0,0 0 1 16,30 17-2 0,-30-17 1-16,24 0 1 0,-24 0 2 15,29-8 6-15,-29 8 0 0,30-22 2 0,-30 22-2 16,30-33-1-16,-30 33-7 0,30-42-1 0,-16 17-2 15,-3 0 1-15,1 1-2 0,-12 24 4 0,16-42-4 16,-16 42 2-16,9-37 7 0,-9 37-38 16,2-29 19-16,-2 29-47 0,0-30 3 0,0 30-18 0,2-26-21 0,-2 26-37 15,0 0-54-15,0 0-72 0,32-28-213 0,-32 28 77 16,0 0 367-16</inkml:trace>
  <inkml:trace contextRef="#ctx0" brushRef="#br2" timeOffset="258224.6385">22264 16219 1164 0,'-7'28'116'0,"7"-28"-55"0,0 0-14 0,-34 18-1 15,34-18 4-15,-12 23-5 0,12-23-4 16,-7 38-13-16,7-38-5 0,-4 48-10 0,3-18 2 15,-3 2-5-15,1 5 5 0,-3-2-7 0,5 7 3 16,-5-1-8-16,3 4 9 0,-3-2 15 0,1-1-27 16,0-7 31-16,1-1-32 0,-1-6 8 0,3-2 4 15,2-26-5-15,-2 32 2 0,2-32-6 0,0 0 3 16,0 0-3-16,0 0 0 0,0 0 0 16,29 5 0-16,-29-5 3 0,19-26-3 15,-19 26 3-15,28-48-4 0,-10 22 2 0,0-4 10 16,0-2-26-16,1 2 26 0,1 4-27 0,-3 1 14 15,-17 25 1-15,30-39-1 0,-30 39 1 0,0 0-3 16,0 0 3-16,25-19-2 0,-25 19 1 0,0 0 0 16,0 0-1-16,7 37 3 0,-7-37-4 0,2 42 1 15,-4-17-7-15,2-25-14 0,-3 46 25 16,3-46-31-16,-4 44 28 0,4-44-20 0,2 37-9 16,-2-37-5-16,5 37-8 0,-5-37-8 0,13 33-9 15,-13-33-8-15,14 32-20 0,-14-32-21 0,21 28-33 16,-21-28-31-16,25 18-48 0,-25-18-73 15,0 0-67-15,41 19 273 0</inkml:trace>
  <inkml:trace contextRef="#ctx0" brushRef="#br2" timeOffset="258443.3936">22712 16570 805 0,'0'0'156'0,"0"0"-32"15,0 0-9-15,0 0-25 0,0 0-22 0,0 0-31 16,0 0-15-16,-16 33-8 0,16-33 3 0,-14 46-3 15,9-20 1-15,-2-1 13 0,1 3-36 16,3 0 28-16,1 0-33 0,0-1 12 0,1-1 1 16,1-26-4-16,1 46 5 0,-1-46-5 15,6 33 5-15,-6-33-12 0,0 0-16 0,12 25-22 16,-12-25-31-16,0 0-39 0,0 0-49 0,27-19-148 16,-27 19-102-16,12-35 110 0,-12 35 308 0</inkml:trace>
  <inkml:trace contextRef="#ctx0" brushRef="#br2" timeOffset="258599.7238">22820 16284 1330 0,'0'0'110'15,"-30"-9"-39"-15,30 9-14 0,0 0-16 0,-30 4-11 16,30-4-18-16,0 0-9 0,-25 18-10 16,25-18-12-16,0 0-19 0,-9 24-19 0,9-24-38 15,0 0-45-15,38 42-67 0,-38-42-87 16,0 0-145-16,56 23 82 0,-56-23 357 0</inkml:trace>
  <inkml:trace contextRef="#ctx0" brushRef="#br2" timeOffset="258880.9126">23198 16540 879 0,'0'0'184'15,"-36"-11"-70"-15,36 11-10 0,0 0-8 0,-28-14-10 16,28 14-15-16,-25-7-10 0,25 7-7 0,-27 0-9 16,27 0-9-16,0 0-10 0,-39 18-5 0,39-18-4 15,-26 31-4-15,26-31 1 0,-28 51-5 16,15-19 3-16,1 5 10 0,1 2-27 0,4-4 23 16,2-2-27-16,3-6 9 0,2-27 2 0,5 40-3 15,-5-40 1-15,25 18-4 0,-25-18 0 0,34 3-5 16,-34-3-6-16,42-15-10 0,-42 15-20 0,55-39-26 15,-32 0-22-15,21 20-71 0,-28-36-64 0,34 27-126 16,-13-7-139-16,-14-20 130 0,20 36 363 16</inkml:trace>
  <inkml:trace contextRef="#ctx0" brushRef="#br2" timeOffset="259224.6456">23479 16205 1090 0,'-19'48'231'0,"19"-48"-131"15,-25 28-22-15,25-28-6 0,-23 33-8 16,23-33-12-16,-21 41-9 0,21-41-13 0,-22 44-4 16,22-44-13-16,-16 44-2 0,16-44-7 0,-10 49 3 15,6-26-4-15,1 3 3 0,3-26-5 0,-4 46 3 16,2-19-4-16,2-27 3 0,-5 42-4 0,5-42 2 16,0 37-3-16,0-37-16 0,0 0 15 15,12 30-15-15,-12-30 33 0,0 0-18 0,0 0 2 16,31-7 17-16,-31 7-31 0,19-27 31 15,-19 27-12-15,30-49 0 0,-12 17 7 0,5 1-1 16,-4-1 7-16,1 2-4 0,-2 4 3 0,-18 26-5 16,26-37 0-16,-26 37-3 0,0 0 0 0,27-20-3 15,-27 20-1-15,0 0-2 0,0 0-3 0,0 0 1 16,26 30 1-16,-26-30 0 0,14 42-1 0,-10-15-3 16,0 4-11-16,-3-6-5 0,3 10-14 15,-2-6 0-15,3 4-11 0,-5-33-63 0,14 62-43 16,-14-62-194-16,-5 26-231 0,5-26 68 15,-2 25 387-15</inkml:trace>
  <inkml:trace contextRef="#ctx0" brushRef="#br2" timeOffset="260318.4813">13613 17876 971 0,'-20'-26'151'0,"20"26"-92"0,0 0-32 16,0 0-11-16,0 0 0 0,-18 40 4 0,18-40-2 16,-19 39-3-16,7-14-4 0,3 3-4 15,0 2-7-15,-2 2 9 0,2-1 3 0,2 5 14 16,-3-8 3-16,8 3 9 0,2-31-7 16,-7 41-2-16,7-41-11 0,0 0-7 0,2 25-6 15,-2-25-1-15,0 0 2 0,0 0 4 0,26-11 8 16,-26 11 0-16,21-30 2 0,-21 30-5 0,25-42-4 15,-12 15-4-15,-1-4 1 0,2 1-6 0,2-5 0 16,0 3-6-16,0 0 5 0,2-1-6 0,-6 5 11 16,0 1-6-16,-12 27 2 0,22-44-3 0,-22 44 1 15,16-26-3-15,-16 26 6 0,0 0-1 16,0 0 1-16,0 0 1 0,0 0 1 0,0 0 0 16,0 0 1-16,0 0 6 0,0 0 1 15,0 0 3-15,23 24-2 0,-23-24-2 0,3 32-4 16,-3-32 2-16,2 32-5 0,-2-32 3 0,4 30-5 15,-4-30 2-15,8 26-3 0,-8-26-2 0,0 0 2 16,20 30-1-16,-20-30-1 0,0 0 2 16,33 11-3-16,-33-11 2 0,32-2 1 0,-32 2-2 15,34-21 2-15,-34 21 0 0,41-34-2 0,-41 34 1 16,44-37 5-16,-21 13-6 0,0-1 5 0,2 0-5 16,-25 25 3-16,41-44-4 0,-41 44 4 0,31-31-3 15,-31 31 1-15,0 0 0 0,0 0 1 0,0 0-4 16,0 0 2-16,25-7 2 0,-25 7-3 15,6 28 4-15,-5-4-2 0,1 6 1 16,-2 2-6-16,2 7 6 0,-2-2-6 0,-2 1 6 16,0-2-4-16,2 1 3 0,-1-2-6 0,1-3 0 15,3-1-13-15,-1-6-1 0,5 0-19 0,-7-25-10 16,18 31-23-16,-18-31-22 0,24 13-52 0,-24-13-63 16,32-14-121-16,-32 14-150 0,34-30 134 0,1 26 345 15</inkml:trace>
  <inkml:trace contextRef="#ctx0" brushRef="#br2" timeOffset="260709.1775">14408 17940 1042 0,'-41'14'101'0,"41"-14"-36"0,0 0-5 15,-12 26-4-15,12-26-12 0,0 0-14 0,0 0-9 16,0 0-3-16,0 0 0 0,39-5-2 0,-39 5 3 15,40-21 0-15,-40 21 4 0,48-27-1 0,-19 12 2 16,2 2-4-16,-1-4-1 0,1-1-9 0,-5 2-2 16,-1 0-4-16,-25 16 0 0,35-28 0 0,-35 28 5 15,0 0 0-15,25-30 8 0,-25 30 7 0,0 0-2 16,0 0-4-16,0 0-6 0,-18-30-9 16,18 30-1-16,-26-12 1 0,26 12-2 15,-32-7 0-15,32 7 1 0,-35 0 3 0,35 0-1 16,-39 9 2-16,39-9 2 0,-41 16 1 0,41-16 0 15,-36 29 0-15,36-29-7 0,-26 39 3 0,15-14-6 16,1 0 4-16,4 1-5 0,1 2 2 0,3-3-3 16,4-1 4-16,-2-24-6 0,12 41 3 0,-12-41-9 15,23 35-10-15,-23-35-12 0,31 30-16 16,-7-16-23-16,-24-14-14 0,48 13-22 0,-48-13-29 16,53-6-36-16,-53 6-40 0,55-23-70 0,-19 23-113 15,-20-30 161-15,28 32 235 0</inkml:trace>
  <inkml:trace contextRef="#ctx0" brushRef="#br2" timeOffset="261131.1076">14920 17824 977 0,'0'0'151'16,"-25"1"-55"-16,25-1-21 0,0 0-14 0,-29-7-15 15,29 7-5-15,0 0-1 0,-35-9-1 0,35 9 2 16,0 0-2-16,-25 4-5 0,25-4-2 0,0 0-3 15,-28 5-6-15,28-5-2 0,0 0-6 16,-27 32 3-16,27-32-1 0,-24 33 2 0,24-33 0 16,-25 43 3-16,12-19-8 0,5 5 3 15,-1-5-8-15,2 4 2 0,7-28-5 0,-7 43 1 16,7-43-4-16,7 31-1 0,-7-31-4 0,0 0 4 16,35 20-3-16,-35-20 1 0,39-11 4 0,-39 11-6 15,50-32 6-15,-24 8-5 0,2-4 2 0,1-4-1 16,1-3 1-16,-4-1-4 0,1-1 7 15,-6 0-8-15,1 4 6 0,-7-2-2 0,0 8 1 16,-5 1 0-16,-3 1 2 0,-7 25-5 0,11-37 5 16,-11 37-3-16,0 0 3 0,0 0 0 0,0 0 0 15,0 0 1-15,0 0-5 0,0 0 1 0,-25 32-4 16,15-2 3-16,-3 7-4 0,3 5 7 0,-6 2-7 16,5-2 0-16,2-3-6 15,-1 2-2-15,6-6-7 0,0 0-2 0,4-5-9 16,0-30-5-16,13 44-23 0,-13-44-12 0,25 18-25 15,-25-18-16-15,37-4-30 0,-30-20-43 0,27 17-85 16,-34 7-180-16,35-57 44 0,4 41 402 0</inkml:trace>
  <inkml:trace contextRef="#ctx0" brushRef="#br2" timeOffset="261450.0468">15290 17757 927 0,'-32'3'173'0,"32"-3"-56"0,-20 28-26 15,15-1-18-15,5-27-22 0,-23 46-11 16,11-22-23-16,5 8 9 0,-2-6-14 0,3 4 2 15,-2-5 1-15,8-25-8 0,-8 40-4 0,8-40 4 16,2 30-3-16,-2-30 0 0,0 0-2 0,0 0-3 16,14 23 2-16,-14-23 3 0,0 0 6 15,0 0 6-15,31-9 8 0,-31 9 1 0,23-24 1 16,-23 24-6-16,26-39 2 0,-26 39-7 0,28-46 1 16,-28 46-3-16,29-49 3 0,-29 49-3 0,25-49 3 15,-13 24-3-15,-1-3-2 0,-11 28-1 0,17-44 3 16,-17 44-5-16,14-34-1 0,-14 34-3 0,0 0-1 15,0 0-2-15,0 0-1 0,0 0-1 0,0 0 2 16,0 0 1-16,0 0 1 0,0 0-4 16,22 44-10-16,-24-16-3 0,2 4-14 0,-4-4 1 15,6 6-6-15,0-8 5 0,9 4-9 0,-11-30-5 16,33 49-21-16,-33-49-19 0,48 34-31 0,-48-34-32 16,60 14-42-16,-60-14-50 0,61-30-199 0,-10 32 44 15,-25-36 375-15</inkml:trace>
  <inkml:trace contextRef="#ctx0" brushRef="#br2" timeOffset="261846.7173">16027 17765 815 0,'0'0'204'0,"-27"2"-96"15,27-2-9-15,0 0-10 0,-32-9-14 0,32 9-12 16,0 0-11-16,0 0-5 0,-26-5-5 15,26 5-7-15,0 0-6 0,0 0-4 0,0 0-4 16,0 0-1-16,-31 0-4 0,31 0 1 0,0 0-3 16,-24 21 0-16,24-21-2 0,-22 34 4 0,22-34-3 15,-21 40 1-15,21-40-7 0,-23 39-1 0,23-39-6 16,-14 28 3-16,14-28-4 0,0 0 1 0,0 0-1 0,0 0-2 0,0 25 1 16,0-25 0-16,0 0 0 15,0 0-1-15,30 3 4 0,-30-3-1 0,25-7 3 16,-25 7-3-16,30-7-1 0,-30 7-1 0,27-5 2 0,-27 5 1 0,0 0-1 15,30 7 2-15,-30-7-2 0,0 0 0 0,24 25-3 16,-24-25 5-16,9 30-1 0,-9-30 3 0,0 37 0 16,0-37 2-16,-14 40-4 0,14-40 4 15,-18 42-1-15,18-42 0 0,-21 36-3 0,21-36-2 16,-23 29-1-16,23-29 2 0,-21 27-5 16,21-27-3-1,0 0-12-15,0 0-14 0,0 0-46 0,-30-4-53 16,30 4-144-16,0 0-302 0,0 0 45 0,17-26 315 0</inkml:trace>
  <inkml:trace contextRef="#ctx0" brushRef="#br2" timeOffset="262541.3032">17094 17383 1244 0,'0'0'43'16,"0"0"-34"-16,-24 23-8 0,24-23 2 0,-13 34-2 15,13-34 3-15,-19 42-1 0,19-42 3 16,-25 46-4-16,25-46 2 0,-23 44 13 0,23-44-14 15,-12 33 14-15,12-33-18 0,0 0-5 0,-4 28-10 16,4-28-11-16,0 0-12 0,0 0-16 0,30 0-8 0,-30 0-9 16,32-17-7-16,-7 10-8 0,-25 7-16 0,42-30-11 15,-42 30 1-15,43-36 8 0,-43 36 11 0,41-36 24 16,-41 36 5-16,35-32 21 0,-35 32 17 16,23-27 16-16,-23 27 29 0,0 0 35 0,0 0 42 15,0 0 24-15,0 0 20 0,0 0-19 0,0 0-11 16,0 0-23-16,0 0-2 0,0 0-7 15,-27 37 0-15,27-37-14 0,-17 30-12 0,17-30-24 0,-13 32-12 0,13-32 6 16,-5 32-23-16,5-32 6 0,2 31-30 0,-2-31-32 16,7 30-29-16,-7-30-47 0,19 27-57 15,-19-27-148-15,48 28-43 0,-48-28 278 0</inkml:trace>
  <inkml:trace contextRef="#ctx0" brushRef="#br2" timeOffset="263091.8516">17596 17489 720 0,'-11'39'233'0,"11"-39"-130"0,-14 26-13 16,14-26 5-16,-9 32-25 0,9-32-3 15,-7 42-49-15,3-17 5 0,4 5-21 16,-1 0 10-16,-1 7 8 0,0-2-5 0,0 4 9 16,-1-2-7-16,1-1 2 0,-3-2-11 0,3 1 4 15,-3-1 3-15,5-1 5 0,-7-5-1 0,5-5 5 16,2-23-14-16,-6 27-2 0,6-27-6 0,0 0 0 16,0 0-3-16,0 0 0 0,0 0 2 0,0 0 0 15,0 0 1-15,9-36-1 0,-9 36 2 16,7-40-3-16,0 13 2 0,-1 5-3 0,-1-3 3 15,2 0-5-15,-7 25 5 0,14-44-4 0,-14 44 3 16,18-42-2-16,-18 42 1 0,21-34-3 0,-21 34 2 16,23-24-6-16,-23 24-1 0,29-16-4 15,-29 16-1-15,33-9-2 0,-33 9 3 0,39-3 1 16,-39 3 2-16,39 1-1 0,-39-1-6 0,32 7 0 16,-32-7-2-16,27 11 10 0,-27-11-1 15,0 0-1-15,28 26-6 0,-28-26 3 0,5 25-1 16,-5-25 9-16,-1 37 1 0,-3-12 3 0,-3-1-2 15,-4 3 4-15,1 1-4 0,-6 0 7 0,2 0-3 16,-2 1 11-16,16-29 3 0,-36 44 9 0,36-44-2 16,-35 28-1-16,35-28-8 0,-37 14-5 0,37-14-3 15,-39 3-2-15,39-3 0 0,-38-7-2 32,38 7 0-32,-35-17-2 0,35 17 1 0,-28-27-1 15,28 27 1-15,-22-33-5 0,22 33-13 0,-10-46-25 16,10 46-37-16,0-51-70 0,0 51-107 0,32-41-225 15,-23 3 22-15,24 20 407 0</inkml:trace>
  <inkml:trace contextRef="#ctx0" brushRef="#br2" timeOffset="263623.2407">18345 17822 742 0,'-28'-13'66'0,"28"13"-11"16,0 0 12-16,-31-10 16 0,31 10 2 0,0 0-3 15,0 0-7-15,-31 0-5 0,31 0-9 16,0 0-6-16,-27 14-5 0,27-14-4 0,-30 14-4 16,30-14-5-16,-39 23-2 0,14-12-4 0,25-11 1 15,-41 40-7-15,22-15 2 0,-4-1-9 16,5 3 4-16,0-1-8 0,4 2 0 0,2-3-6 16,12-25-4-16,-13 42-3 0,13-42 1 0,0 30-3 15,0-30 0-15,0 0-3 0,22 27 4 0,-22-27-1 16,25 5 0-16,-25-5 2 0,37-5-2 15,-12-6 1-15,1 0 3 0,1-6-1 0,3-8-3 16,0 1 2-16,2-6-7 0,0-2 8 0,-2 4-4 16,-4-2 4-16,-1 5-2 0,-25 25 2 0,41-42-3 15,-41 42 2-15,25-32-1 0,-25 32 1 0,0 0 0 16,0 0 2-16,0 0 0 0,0 0 1 0,0 0 0 16,0 0-3-16,0 0-3 0,0 0 2 15,0 0-3-15,-15 35 0 0,15-35 1 16,-14 41-11-16,14-41-1 0,-7 46-10 0,7-46-12 15,4 42-18-15,-4-42-16 0,21 33-26 0,-21-33-14 16,34 23-41-16,-34-23-38 0,46 6-66 0,-20 2-174 16,-26-8 30-16,66-12 389 0</inkml:trace>
  <inkml:trace contextRef="#ctx0" brushRef="#br2" timeOffset="263857.5802">18800 17843 1048 0,'-25'0'154'0,"25"0"-55"15,-28-14-25-15,28 14-18 0,-28-9-10 16,28 9-5-16,-27 2 1 0,27-2 0 0,-27 9-4 16,27-9-12-16,-24 22-4 0,24-22-8 0,-23 37 3 15,23-37-3-15,-20 46 4 0,11-19-5 16,4 1 3-16,0-4-9 0,5 3-1 0,0-27-5 16,3 42 2-16,-3-42-5 0,16 30 3 0,-16-30-4 15,27 12 1-15,-27-12-1 0,33-3-7 0,-8-4-10 16,-25 7-19-16,53-37-26 0,-31 2-33 0,18 19-57 15,-24-32-101-15,18 8-270 0,-1 13 38 0,-15-22 358 16</inkml:trace>
  <inkml:trace contextRef="#ctx0" brushRef="#br2" timeOffset="264060.722">19057 17447 1132 0,'-30'58'349'0,"5"-48"-254"16,14 15-25-16,11-25-17 0,-30 39-14 0,30-39 0 15,-23 49-37-15,14-23 23 0,2 6-31 16,0-2 9-16,2 4 2 0,1-1-7 0,3 2 5 16,1 2-6-16,0-3 6 0,3 3-9 0,-1-7-19 15,3 3-3-15,-3-7 1 0,7 6-23 0,-9-32 2 16,9 41-37-16,-9-41-31 0,0 0-42 0,0 0-53 16,28 19-96-16,-28-19-146 0,0 0 161 15,37-3 292-15</inkml:trace>
  <inkml:trace contextRef="#ctx0" brushRef="#br2" timeOffset="264373.2486">19193 17630 652 0,'0'0'265'15,"0"0"-122"-15,-35 26-11 0,35-26-30 0,-36 32-8 16,36-32-20-16,-33 35-18 0,20-10-4 0,13-25-11 15,-33 37-2-15,33-37-9 0,-29 37 1 16,29-37-10-16,-21 33 1 0,21-33-8 0,-7 28-1 16,7-28-4-16,0 0 3 0,0 0 0 0,12 29 2 15,-12-29-2-15,0 0 1 0,32 7-2 0,-32-7-1 16,25 1-2-16,-25-1 2 0,25 2-3 16,-25-2-1-16,0 0 0 0,26-3-5 0,-26 3 1 15,0 0-2-15,0 0 0 0,29 8 0 0,-29-8-6 16,0 0-6-16,0 0-12 0,28 30-11 0,-28-30-14 15,9 30-15-15,3-2-33 0,-12-28-35 0,14 45-91 16,-14-45-99-16,0 0-190 0,13 44 75 0,-13-44 437 16</inkml:trace>
  <inkml:trace contextRef="#ctx0" brushRef="#br2" timeOffset="264873.2456">20011 17454 1090 0,'0'0'72'0,"0"0"-48"0,0 0-8 0,-21 28 6 16,21-28 6-16,0 37 6 0,-5-13 13 0,5 8-16 16,-4 0 11-16,4 5-36 0,-3 2 13 15,-1 6-14-15,-1-2 9 0,1 4 5 0,-3-1-14 16,2 2 5-16,-2-3-12 0,-2-2 2 0,2 2-17 15,-2-8-6-15,7 0-28 0,2-37-25 0,0 51-47 16,0-51-49-16,0 0-64 0,13 37-176 0,-13-37 41 16,0 0 371-16</inkml:trace>
  <inkml:trace contextRef="#ctx0" brushRef="#br2" timeOffset="265326.3937">19762 17776 1123 0,'0'0'159'0,"-36"12"-60"16,36-12-28-16,0 0-21 0,0 0-19 0,0 0-19 16,0 0-7-16,0 0 0 0,0 0 7 0,32 13 4 15,-32-13 4-15,43-6 3 0,-17 3 0 16,1-6 1-16,6 2-2 0,-1-5-2 0,4 1-5 16,-4 1-3-16,1 1-3 0,1-2 1 15,-2 4-2-15,-4-2-1 0,-1 4-2 0,-27 5-2 16,37-5-2-16,-37 5 1 0,0 0-2 0,25 1 2 15,-25-1 2-15,0 0 3 0,0 0 1 0,0 0-2 16,1 29 1-16,-1-29-6 0,0 0-1 16,-15 40 1-16,15-40 0 0,-18 37-1 0,7-10 3 15,1-1-4-15,1 2 4 0,-2 0-5 0,4 2 7 16,-2-2-6-16,4 4 5 0,0-4-5 0,5-1 2 16,3-1-3-16,-3-26 3 0,18 41-3 0,-18-41 2 15,30 19-4-15,-30-19 2 0,39 2 1 0,-39-2 0 16,48-16 6-16,-24-2-5 0,-24 18 6 0,46-47-7 15,-26 17 3-15,-1-5-2 16,-1-1 3-16,-5-1-1 0,-3 4 7 0,-6 0-4 16,-4 4 5-16,-4 1-3 0,-5 2-1 0,9 26-5 15,-28-44-2-15,28 44-6 0,-35-37-6 0,35 37-11 16,-34-34-8-16,34 34 1 0,-32-30-28 0,32 30 1 16,0 0-33-16,-35-28-26 0,35 28-97 0,0 0-152 15,0 0-140-15,17 27 147 0,-17-27 359 0</inkml:trace>
  <inkml:trace contextRef="#ctx0" brushRef="#br2" timeOffset="265873.2504">21488 17445 1187 0,'-40'-35'132'0,"40"35"-50"0,-29-29-18 15,29 29-11-15,-28-28-7 0,28 28-10 0,-34-24-2 16,34 24-3-16,-35-23 1 0,35 23-4 16,-34-20-1-16,34 20-3 0,-30-7-2 0,30 7-4 15,-32 7-3-15,32-7-2 0,-32 23-4 0,32-23 0 16,-37 46-3-16,20-13 2 0,-1 4-4 0,2 4 6 16,2 3-6-16,1 4-11 0,3-1 23 0,1 1-28 15,4-1 23-15,-1-1-9 0,4-4-9 0,2-1 1 16,6-6-15-16,-3-3-6 0,8 1-12 0,-11-33-17 15,21 53-33-15,-21-53-27 0,32 44-65 16,-32-44-57-16,27 18-101 0,-27-18-132 0,24 1 158 16,3 14 313-16</inkml:trace>
  <inkml:trace contextRef="#ctx0" brushRef="#br2" timeOffset="266966.2231">21009 17690 971 0,'0'0'193'0,"0"0"-97"0,-32-20-23 0,32 20-18 16,0 0-14-16,0 0-20 0,0 0-10 0,0 0 3 16,0 0 2-16,24 14 5 0,-24-14 0 15,31 2 1-15,-31-2-1 0,37-2 3 0,-37 2 1 16,44-5 1-16,-44 5 0 0,53-14-4 0,-28 5-3 16,2 0-3-16,-3 2-2 0,3 0-2 15,-2-1-20-15,-1 0 33 0,-24 8-37 0,45-10 34 16,-45 10-15-16,33-4-3 0,-33 4 1 0,0 0-18 15,30 11 16-15,-30-11-15 0,0 0 33 0,15 26-16 16,-15-26 13-16,3 30-15 0,-3-30-6 0,-3 37 5 0,3-37-4 16,-11 41 4-16,11-41-2 0,-12 37 0 15,12-37 0-15,-16 37 2 0,16-37-3 0,-11 31 3 16,11-31-2-16,0 0 0 0,0 0-3 0,-11 25 2 16,11-25-1-16,0 0 0 0,0 0-1 0,0 0 0 15,0 0 2-15,9-25-1 0,-9 25 4 16,16-29-1-16,-16 29 1 0,18-39-2 0,-18 39 2 15,19-46-3-15,-10 20 1 0,0 3 0 0,-9 23 3 16,18-46 12-16,-18 46-28 0,23-46 29 0,-23 46-30 16,25-37 14-16,-25 37 1 0,24-26-3 15,-24 26 1-15,0 0 0 0,36-21 3 0,-36 21-1 16,28-4 0-16,-28 4-1 0,32 2-1 0,-32-2 1 16,28 9-1-16,-28-9 1 0,29 12-1 0,-29-12 1 15,30 12-1-15,-30-12 2 0,28 13-1 0,-28-13 1 16,0 0 0-16,30 21 0 0,-30-21-2 0,0 0 1 15,0 0-1-15,0 0 2 0,25 16-1 0,-25-16 1 16,0 0-1-16,0 0 1 16,0 0 2-16,0 0-1 0,0 0 1 0,0 0-2 15,0 0 1-15,0 0 0 0,-26 3-3 0,26-3-14 16,-29 14 15-16,29-14-16 0,-32 21 37 0,32-21-14 16,-39 34 17-16,39-34-12 0,-40 46-5 0,20-20 6 15,1-1-7-15,-1 3 6 0,6-4-4 0,3 3 0 0,11-27-4 16,-7 40 0-16,7-40-7 0,6 27 3 15,-6-27-4-15,0 0 0 0,35 23 3 0,-35-23 1 16,43 0 0-16,-43 0 1 0,47-13 0 0,-20 1-3 16,1-7 3-1,1-6-5-15,-1 2 2 0,-3-3-5 0,-2-1 3 0,-6 4-2 0,-1-1 4 16,-16 24-1-16,22-46 5 0,-22 46-3 16,9-41-12-16,-9 41 12 0,-2-33-12 0,2 33 27 15,-9-33-14-15,9 33 16 0,-14-27-14 16,14 27 0-16,0 0 0 0,-20-30-4 0,20 30 5 15,0 0-5-15,0 0 3 0,0 0-3 0,0 0-1 16,0 0 3-16,0 0-1 16,0 0 2-16,25 7-1 0,-25-7 1 0,28 11 3 15,-28-11-3-15,29 9 0 0,-29-9 1 0,30 14-3 16,-30-14 3-16,30 16 0 0,-30-16-17 0,28 14 14 16,-28-14-14-16,25 14 13 0,-25-14 4 15,0 0 15-15,34 16-17 0,-34-16 17 0,0 0-18 16,26 12 2-16,-26-12-1 0,0 0-2 0,0 0 1 15,0 0-2-15,0 0 3 0,0 0 0 0,22 28-1 16,-22-28 0-16,0 0-2 0,-11 34 0 0,11-34 1 0,-16 31-1 16,16-31 4-16,-23 28-2 0,23-28 2 0,0 0-3 15,-28 27 4-15,28-27-4 0,0 0 5 16,0 0-3-16,0 0-2 0,0 0 2 0,0 0-3 16,0 0 3-16,0 0 2 0,35-39 1 0,-35 39-4 15,34-40 5-15,-13 15-5 0,-21 25-11 0,41-44 12 16,-41 44-13-16,40-39 28 0,-40 39-14 0,32-28 14 15,-32 28-13 1,0 0-2-16,34-19-1 0,-34 19 1 0,0 0-3 16,0 0 4-16,0 0 2 0,16 37-17 0,-16-37 32 15,2 42-32-15,-2-18 27 0,-4 1-10 16,1-2-7-16,3-23 6 0,-8 44-4 0,8-44 0 16,-1 30-3-16,1-30-10 0,0 0-10 0,0 0-7 15,0 0-15-15,0 0-18 0,44 5-31 0,-37-29-42 16,28 22-87-16,-26-33-127 0,13 3-161 0,17 9 118 15,-24-24 395-15</inkml:trace>
  <inkml:trace contextRef="#ctx0" brushRef="#br2" timeOffset="267205.5892">22700 17147 1381 0,'0'0'99'16,"0"0"-37"-16,0 0-11 0,0 0-6 0,0 0-7 15,-18 32 0-15,18-32-5 0,-2 32-5 16,2-32-10-16,-3 47-2 0,-1-19-6 0,1 6 3 16,-3 1-8-16,1 4 3 0,-2 0-10 0,-2 1 6 15,0-1-6-15,0 1 5 0,2 4-6 0,-1-7-30 16,0 2 26-16,0-5-32 0,2-6 10 0,6-28-23 16,-10 47-47-16,10-47-62 0,-2 27-108 0,2-27-180 15,0 0-48-15,0 0 288 0</inkml:trace>
  <inkml:trace contextRef="#ctx0" brushRef="#br2" timeOffset="267361.9991">22526 17492 1201 0,'0'0'219'16,"-19"-35"-92"-16,19 35-25 0,0 0-9 0,0 0-20 16,0 0-19-16,0 0-20 0,0 0-15 15,0 0-11-15,0 0-8 0,0 0-2 0,0 0-9 16,0 0-13-16,33 20-27 0,-33-20-44 0,43 5-90 15,-39-30-169-15,22 18-207 0,1-2 19 0,-27 9 438 16</inkml:trace>
  <inkml:trace contextRef="#ctx0" brushRef="#br2" timeOffset="267705.7021">23077 17126 1338 0,'0'0'117'0,"0"0"-47"0,0 0-9 16,0 0-11-16,0 0-16 0,0 0-18 0,-26 5-7 15,26-5-5-15,0 0-3 0,0 0-3 0,0 0-3 16,0 0-7-16,0 0-4 0,0 30-11 0,0-30-9 16,0 0-12-16,0 0-16 0,28 37-30 0,-28-37-39 15,0 0-60-15,0 0-60 0,32-12-154 0,-32 12 16 16,0 0 373-16</inkml:trace>
  <inkml:trace contextRef="#ctx0" brushRef="#br2" timeOffset="267861.9493">23228 17080 786 0,'0'0'84'0,"0"0"-24"16,-30 37 1-16,22-9 2 0,8-28-14 0,-23 53-13 16,9-25-17-16,5 2-9 0,1-3-15 0,0-3-4 15,7 1-28-15,1-25-32 0,5 39-63 16,-5-39-104-16,0 0-153 0,16 32 99 0,-16-32 290 15</inkml:trace>
  <inkml:trace contextRef="#ctx0" brushRef="#br2" timeOffset="268033.9134">23244 17882 1603 0,'-46'23'201'0,"46"-23"-137"0,-32 12-32 16,32-12-8-16,0 0-12 0,0 0-9 0,0 0-12 16,-25-4-18-16,25 4-21 0,0 0-32 0,0 0-50 15,-4-42-95-15,29 26-353 0,-25 16 35 16,11-31 245-16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7T00:32:52.68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12144 3787 235 0,'-21'35'52'15,"21"-35"-11"-15,-7 39-9 0,7-39-4 0,-3 51-2 16,1-18-2-16,4 2-5 0,-2 9-1 0,1 2-6 15,1 9-1-15,-2 10 5 0,4 4 5 0,-1 13 0 16,4 10-2-16,0 8-9 0,4 8 2 0,0 8 7 16,1 4 4-16,0 3 18 0,4 9 7 15,-2 0-2-15,6 9 11 0,-1 7-4 0,4 11-17 16,-5-1 9-16,5 15-7 0,-7-2-13 0,2 10 17 16,-6 6-20-16,-1 6-10 0,1 3-2 15,-1 10-6-15,1 4 5 0,2 4-3 0,1 5 5 16,2 6 2-16,-1 6 0 15,2 5 2-15,-4-2 1 0,0-1-1 0,-1-11 4 0,-3-2 0 0,-4-14-1 16,-5-9-7-16,-4-14-1 0,-4-7-11 16,-4-15 7-16,-3-6-8 0,-4-11-7 0,-1-5 24 15,-1-5-24-15,1-9 19 0,-1-7 2 0,-1-7-20 16,2-12 21-16,-1-8-22 0,4-6-6 0,-2-13 5 16,6-7-21-16,-6-16-3 0,10-12-24 15,8-37-17-15,-24 32-34 0,24-32-31 0,-28-33-25 16,16-10-61-16,-17-36-98 0,37 16 201 0,-37-46 123 15</inkml:trace>
  <inkml:trace contextRef="#ctx0" brushRef="#br0" timeOffset="765.8023">12856 4754 449 0,'0'0'56'0,"-26"35"-8"0,17-2-13 0,-2 9-6 16,-5 8 10-16,-3 11 4 0,-8 6 8 0,-3 13 1 16,-12 2-7-16,-1 12-5 0,-8-1-17 0,3 6 7 15,-3-1-3-15,5-3-21 0,0-6 12 16,7-10-22-16,7-19-2 0,10-9-21 0,15-13-71 15,7-38-24-15,0 0-168 0,48 29-65 0,-30-58 267 16</inkml:trace>
  <inkml:trace contextRef="#ctx0" brushRef="#br0" timeOffset="1077.7737">13076 6138 435 0,'0'0'39'0,"-30"21"-29"0,30-21-6 0,-30 19 15 16,30-19 22-16,-29 21 22 0,29-21 22 0,-31 30-3 15,16-5-11-15,15-25-14 0,-42 53-8 0,15-23-9 16,2 7 6-16,-6 2-6 0,1 6 5 0,-6 1-14 0,4 5-1 0,-1 0 0 16,1 0-33-16,-2 0 18 0,6-1-30 15,3-3-2-15,2-1-11 0,7-2-39 0,-4-12-40 16,19 8-70-16,-8-13-69 0,9-27-137 0,2 42 195 16,-2-42 188-16</inkml:trace>
  <inkml:trace contextRef="#ctx0" brushRef="#br0" timeOffset="1396.4948">12979 7131 629 0,'0'0'59'0,"-27"48"-25"0,15-24-26 0,-1 5-3 15,3-1 4-15,-1 5 24 0,-3 2 4 0,1 4 7 16,-4-2-10-16,-3 5-18 0,-1 2 1 0,-4 2-12 16,-1 0 9-16,1 3-20 0,0 1 8 0,0-1-4 15,0-3 5-15,6 0 3 0,-1-9-7 16,4 1 1-16,8-6-6 0,8-32-19 0,-6 44-52 15,6-44-56-15,0 0-123 0,41 23-91 0,-39-49 246 16</inkml:trace>
  <inkml:trace contextRef="#ctx0" brushRef="#br0" timeOffset="1693.7056">13219 7929 434 0,'-31'12'85'16,"31"-12"-13"-16,-23 36-2 0,23-36 4 0,-29 40-1 16,15-6-4-16,-4-8-20 0,2 9 1 0,-7-1-15 15,4 3 1-15,-8-2-5 0,2 5-10 0,-3-1-14 16,0 3 0-16,-2 4 8 0,-2 3-12 0,2 3 9 15,-2-1-26-15,2 1 9 0,1 0-13 0,5-7 1 16,-1-1-1-16,5-3-15 0,3-6-2 0,8-1-19 16,9-34-18-16,-7 45-28 0,7-45-30 15,0 0-39-15,28 27-74 0,-28-27 9 0,37-16 234 16</inkml:trace>
  <inkml:trace contextRef="#ctx0" brushRef="#br0" timeOffset="1995.6117">13343 8785 385 0,'0'0'70'0,"-24"25"-51"0,24-25-1 15,-16 26 10-15,16-26 8 0,-22 33 6 0,22-33-2 16,-24 43-15-16,9-19-7 0,-2 5-1 15,-5 4 3-15,1-1 8 0,-4 8 12 16,-1-1 2-16,-2 2 7 0,-4 4-10 0,3 3 9 16,-6-1 9-16,5 8-6 0,-6-4 3 0,4 5-34 15,-3-6-4-15,8 1-19 0,-1-7 4 0,2 2 4 16,3-6-9-16,7-1 5 0,0-2-17 0,0-5-10 0,9 1-29 31,7-33-25-31,-13 58-33 0,13-58-23 0,0 42-29 16,0-42-57-16,0 0-76 0,14 48 248 15</inkml:trace>
  <inkml:trace contextRef="#ctx0" brushRef="#br0" timeOffset="2308.1823">13228 9843 694 0,'-26'23'58'0,"4"0"-34"0,3 4-17 16,-2 1-6-16,1 0-1 0,3 9 18 0,-5-2 5 15,1 7 10-15,-6-1-2 0,3 8-4 0,-6-3 5 16,-2 7-6-16,0-4 12 0,-4 8-17 0,-3-3 9 15,2 3-8-15,-5-1 1 0,5 4 1 16,-4-6-17-16,5-1 3 0,1-2-10 0,5-5 2 16,3-2-14-16,2-10-17 0,8 3-40 0,17-37-47 15,-29 51-66-15,19-21-152 0,10-30-18 16,-6 28 296-16</inkml:trace>
  <inkml:trace contextRef="#ctx0" brushRef="#br0" timeOffset="3511.4409">379 8767 81 0,'0'0'26'0,"0"0"-6"0,0 0-3 0,0 0 3 15,0 0-3-15,0 0-1 0,0 0-4 0,27 11-5 16,-27-11-3-16,0 0-2 0,0 0-2 0,0 0-4 15,0 0-21-15,0 0-64 0,0 0-14 0,0 0 103 16</inkml:trace>
  <inkml:trace contextRef="#ctx0" brushRef="#br0" timeOffset="4542.8362">374 8824 397 0,'0'0'48'0,"0"0"-20"0,0 0-20 0,0 0-2 15,-11-27 9-15,11 27 4 0,0 0 5 0,0 0-2 16,0 0-8-16,0 0-6 0,0 0-6 0,25-16 0 16,-25 16-1-16,0 0 1 0,0 0 1 0,0 0-1 15,28 2 2-15,-28-2-1 0,0 0 0 0,25 5 2 16,-25-5 3-16,0 0 4 0,34 8 3 0,-34-8 5 15,32 3-2-15,-32-3 2 0,35 2 1 16,-35-2-1-16,39 2 3 0,-39-2-1 16,46 0-3-16,-21 1-5 0,3 1-3 0,1-2-3 15,3 2-5-15,1 0-1 0,4-1 0 0,1-1-1 16,2 2 0-16,5 0 0 0,-1-2-2 0,2 0 1 16,2 2-1-16,1-2 0 0,3 0-1 0,4 0 1 15,1 0 0-15,3-2 1 0,2-2 1 16,2 1-2-16,5-2 2 0,0-2-2 0,6-2 1 15,1 0 0-15,2-2-1 0,3 4-1 0,2 0 1 16,2 0-1-16,2 2 1 0,2 0 0 0,1 1 2 16,0 1-2-16,8-1 1 0,-1 1 0 0,1 3-1 15,4 0 1-15,-4 0-1 0,4 0 0 0,1 1 0 16,0 3 0-16,3-2 2 0,0 1-1 16,1 1 0-16,2 1 2 0,-1-2-3 15,4 1 2-15,1-2-3 0,2-1 2 0,2-1 0 16,0 0 0-16,5-1 0 0,2-1 0 0,2-2-1 15,2 3 1-15,1 1-1 0,2 0 1 0,2 1 0 16,0 1-1-16,3 2 1 0,0 1 0 0,-4 0-1 16,2 2 1-16,2 4 1 0,-1-1 1 0,5-1-1 15,-2 0 1-15,-1 2-3 0,1-3 3 0,3 3-2 16,-3-4 2-16,1 0-1 0,1 2 1 16,-1 0-1-16,5-6-1 0,-1 4 0 0,3-3 2 15,2-2 2-15,1-1 3 0,2-1 9 16,5 0 2-16,-8 0-1 0,6 0-1 0,2 2-6 15,-2 0-3-15,4 0 0 0,0 3-2 0,-1-2-2 16,-3 3-1-16,4 1 2 0,-2 0-1 0,0 0-1 16,3 2 2-16,-7-2-4 0,2 0 3 15,0 2-1-15,2-2 2 0,4 1-2 0,1-2-1 16,4-3 1-16,-2-1 0 0,5-4 1 0,0 0 0 16,4-1 4-16,1-1 0 0,3-3 4 0,-1 2-2 15,2 0 0-15,0-1-3 0,-7 3-1 0,4-1-2 16,-2 3-2-16,-2 1 2 0,0 0-1 0,1 0 1 15,-2 1-1-15,3 3-1 0,-2-1 0 0,1 1-1 16,1 1 2-16,2 2-1 0,3-1 0 16,-5-1 2-16,3 2-1 0,0 0 0 15,-5 0-1-15,0 5 2 0,4-5-1 0,-6 2 3 16,0-3-1-16,2 1 1 0,-5-2 0 0,2 0 7 16,-3-1 6-16,6-1 2 0,0-3 2 0,9 0-4 15,0-5-6-15,2 1-3 0,5-3-2 0,3-1 0 16,2-3-2-16,3-1-3 0,-1-2 2 0,5-2-4 15,2 0 4-15,4-2-3 0,-2 4 1 16,-4-2 1-16,-1 0 0 0,3 2-3 0,-7 0 4 16,0 4-3-16,-4-1 1 0,3 4 0 0,-5 0 0 15,-3 2-1-15,4 1 3 0,-5 2 0 0,-3 1 2 16,4 1-2-16,-8 0-1 0,1 1-1 16,-5 1 1-16,-2 0 0 0,-4 1 0 0,-6 1 0 15,-3-4-3-15,-3 4-1 0,-5-1 2 16,3-3-2-16,-6-3 2 0,1-1-2 0,1-1 0 15,-4-6-5-15,3 1-5 0,-4-4-13 0,4 1-13 16,-9-6-20-16,9 10-31 0,-17-12-29 0,11 10-63 16,-11 8-162-16,-17-25-11 0,27 28 273 0</inkml:trace>
  <inkml:trace contextRef="#ctx0" brushRef="#br1" timeOffset="25325.5024">3186 7896 570 0,'18'-27'80'16,"-18"27"-5"-16,2-23-9 0,-2 23 0 16,3-26-6-16,-3 26-6 0,0 0-12 0,6-34-6 15,-6 34-4-15,0 0 4 0,0 0 4 0,0 0 7 16,0 0 0-16,0 0-3 0,0 0-13 16,0 0-12-16,0 0-9 0,-9 25-11 0,2 0 3 0,-2 5-3 15,0 7 8-15,-3 8-3 0,3 6 10 0,-5 2-6 16,3 5 7-16,-1-3-9 0,-1 3 7 15,1 2-11-15,-1 0 10 0,-1 3 6 0,2-1-27 0,-2-7 32 16,3-3-24-16,-1-15 15 0,5-7 3 0,7-30-8 16,-7 36-5-16,7-36-6 0,0 0 1 15,0 0 0-15,0 0 2 0,0 0 7 0,0 0 7 16,31-45 8-16,-16 10-4 0,0-16-14 0,5-10 20 16,-1-8-32-16,1-3 26 0,1 1-4 0,2 3-7 15,-3-1 17-15,3 4-9 0,-7-1 7 0,0 5-12 16,-2 6 4-16,-2 1-11 0,1 1 6 0,-1 5-9 15,2-1 7-15,2 5-8 0,-2 5-12 0,0 6 26 16,-1 6-29-16,-13 27 30 0,23-37-12 16,-23 37-3-16,0 0 2 0,28-28-4 15,-28 28 1-15,0 0 1 0,30 2 0 0,-30-2 3 16,30 17-3-16,-30-17 2 0,34 39 17 0,-14-12-32 16,-1 1 31-16,0 7-29 0,1 4 10 0,-1 7 6 15,3 5-6-15,-1 3 6 0,2 3-9 0,-4 4 8 0,1 4-10 0,-4 1 10 16,2-1-10-16,-2-4 11 15,-2 1-10-15,-2-6 10 0,-1-3-9 0,-2 0-12 16,-2-7 27-16,-2 1-33 0,0-4 25 0,-1-8-14 16,1-2-16-1,-7-8-7-15,6 5-27 0,-4-30-20 0,-4 42-35 16,4-42-41-16,-10 25-66 0,10-25-71 0,-37-12-170 16,37 12 183-16,0 0 281 0</inkml:trace>
  <inkml:trace contextRef="#ctx0" brushRef="#br1" timeOffset="25512.9797">3300 8308 1176 0,'-36'-7'90'0,"36"7"-6"15,-40 5-26-15,40-5-4 0,0 0-2 0,0 0-14 16,-27 7-17-16,27-7-16 0,0 0-6 0,0 0-4 16,0 0 1-16,37-18 3 15,-10 4 1-15,6-9-6 0,10-3-15 0,-2-11-28 16,19 7-31-16,-14-19-53 0,23 22-33 0,-19-26-45 15,17 20-57-15,0 7-139 0,-23-26 182 0,31 40 225 16</inkml:trace>
  <inkml:trace contextRef="#ctx0" brushRef="#br1" timeOffset="26153.6531">4277 7707 971 0,'0'0'96'0,"0"0"-49"16,0 0 5-16,0 0 2 0,0 0 1 0,0 0-11 16,0 0-18-16,-1 25-7 0,1-25-3 15,-4 35 9-15,-3-12-1 0,5 14 0 0,-5-2-3 16,2 13 11-16,-4 1-6 0,2 9 12 0,-6 0-17 16,5 6 3-16,-7-5-8 0,5 3 9 0,-4-6-8 15,1 1 4-15,3-8 2 0,-1-3-31 0,2-9 27 16,2-5-30-16,7-32 11 0,-5 37 2 0,5-37-4 15,0 0-1-15,0 0 0 0,0 0 2 0,0 0-2 16,0 0 3-16,0 0 2 0,28-51-3 16,-16 10-11-16,3-8 29 0,1-9-28 0,0-1 26 15,1 1-9-15,-1-2-9 0,-3 4 10 16,-1-2-10-16,-3 0 10 0,-2 2-10 0,-4-1 9 16,3 3-9-16,-3 4 6 0,1 4-6 0,-1 8 5 15,1 4-4-15,-1 8 4 0,-3 26-3 0,8-30 3 16,-8 30-2-16,0 0 2 0,0 0 0 0,0 0 0 15,0 0 1-15,0 0-2 0,0 0 2 16,21 33-2-16,-21-33 1 0,25 39-3 0,-25-39 3 16,33 41-2-16,-33-41 2 0,41 38-3 0,-41-38 5 15,44 29-1-15,-19-19 5 0,3-6-1 0,4-1 3 16,2-3-2-16,1-2 0 0,3 1-1 0,-3-3-3 16,4-3 0-16,-2 2 1 0,-1-4 1 15,-3-2 0-15,-1-1-1 0,-2-6-4 16,-2-1 1-16,3-4-4 0,-3-1 4 0,0-5-3 15,1-4 4-15,-1 1-4 0,-1-5-11 0,-1 2 23 16,1-2-26-16,-3 4 28 0,1 3-12 0,-5 3-3 16,-20 27 4-16,30-26-1 0,-30 26 5 0,0 0 3 15,0 0 3-15,0 0 0 0,9 33-5 0,-13-1 0 16,-5 15 8-16,-1 13-23 0,-8 4 23 0,-2 8-22 16,-3 0 4-16,2 0 8 0,2 2-10 15,-1-1 9-15,6-7-8 0,0-6 7 0,7-10-7 16,3-8-1-16,8-9-18 0,1-6-8 0,11-1-26 15,-16-26-25-15,44 35-50 0,-44-35-70 16,59 16-122-16,-22-14-225 0,-10-16 77 0,19 18 446 16</inkml:trace>
  <inkml:trace contextRef="#ctx0" brushRef="#br1" timeOffset="26966.1737">5877 7836 625 0,'-18'-27'180'0,"18"27"-95"0,0 0 9 16,0 0 8-16,-30-23 4 0,30 23-6 0,0 0-20 15,0 0-25-15,0 0-17 0,0 0-13 0,-18 32-12 16,18-32 2-16,-9 37 1 0,6-11 8 0,-6 4-2 15,4 7 7-15,-4 4-8 0,2 6 7 0,-2 1-7 16,3 1 4-16,-1-1-9 0,2 1 3 16,-2-1-10-16,3-2 4 0,1 1-10 0,1 2-14 15,2-5 27-15,0-1-29 0,0-6 28 0,2-7-10 16,-2-30-5-16,9 38 0 0,-9-38-2 0,12 27 1 16,-12-27 1-16,0 0-1 0,0 0 0 15,0 0-1-15,0 0-1 0,0 0 0 0,0 0 5 16,25-27-4-16,-22 3 5 0,3-8-4 0,1-9-12 15,-2-3 29-15,2 0-28 0,-1-3 28 16,-3 1-11-16,1-1-7 0,-4-3 6 0,-2 1-10 16,-2-4 11-16,1-5-10 0,-3-5 10 0,3 1-8 15,1 0 7-15,-1 4-8 0,1 7 7 0,2 7-6 16,0 5 6-16,3 9-4 0,-3 30 2 0,7-40-3 16,-7 40 2-16,0 0-2 0,16-25 1 0,-16 25 1 15,0 0 0-15,31-14-2 0,-31 14 3 16,33-9-1-16,-33 9 0 0,44-3 2 0,-17 1-1 15,3 0-2-15,2 2 1 0,0 0 0 16,0 2-1-16,0 2 2 0,-1-1-1 0,-2 4 1 16,-3 2 0-16,-26-9 2 0,43 25-3 0,-43-25 3 15,28 35-4-15,-28-35 2 0,11 42-3 0,-11-42 3 16,-11 49-3-16,-3-20 2 0,-2-1-6 0,-5-2 6 16,0 1-6-16,-4-3 7 0,2 1-4 15,-4 0 3-15,1-1-2 0,1 3 2 0,0-5-1 16,25-22 2-16,-41 37-2 0,41-37 3 0,-24 22-4 15,24-22 1-15,0 0-4 0,0 0 0 0,0 0 1 16,0 0 2-16,0 0 0 0,28 17 0 0,-28-17 1 16,37-5-1-16,-12 0 3 0,1-2-2 0,6-2 1 15,-2 2 0-15,2 0 2 0,0 1 0 16,-3 5 1-16,1 1 0 0,-30 0-4 16,46 8 1-16,-46-8 0 0,33 23 0 0,-33-23 0 15,22 41 3-15,-15-15-5 0,-6 2 7 0,-4 8-6 16,-6 1 6-16,-5 1-7 0,-6 6 6 0,-4 0-8 15,-8 4-11-15,-2 1 26 0,-5 1-26 0,0-3 26 16,0-5-7-16,-2-1-4 0,1-6 7 0,1-5-6 16,-2-2 4-16,4-5-8 0,3-5 4 15,4-6-3-15,4-7-2 0,26-5-12 0,-41-3-21 16,41 3-34-16,-25-21-36 0,25 21-61 0,-5-42-76 16,21 12-205-16,0 5-28 0,-13-23 291 15</inkml:trace>
  <inkml:trace contextRef="#ctx0" brushRef="#br1" timeOffset="27591.1987">6824 7911 715 0,'0'0'87'0,"0"0"5"0,25-30-2 0,-25 30-7 15,0 0-21-15,14-30-18 0,-14 30-4 0,0 0 9 16,0 0 6-16,0 0-3 0,0 0-11 0,0 0-11 16,-3 41 0-16,3-41-2 0,-13 56 9 15,1-17-5-15,6 9 8 0,-4-1-8 0,3 8 5 16,-4-4-11-16,4 2 2 0,-2 3-9 0,4 2 4 16,0-1 8-16,3 2-28 0,2-4 24 15,3 0-27-15,1-8 7 0,5-1 4 0,0-4-9 16,3-7 4-16,4-3-7 0,5-7 2 0,4-4-3 15,5-7 2-15,0-3-1 0,2-10-1 0,3-9 2 16,3-3-2-16,2-12 5 0,3-7-3 0,-2-10 4 16,1-11-4-16,-1-4 6 0,1-10-9 0,1-4-2 15,-1-5 17-15,-3 2-20 0,-3 2 23 16,-4 8-6-16,-6 6-4 0,-3 1 9 0,-5 4-11 16,-7-2 5-16,-3 7-8 0,-4 6 4 0,-2 6-3 15,-2 34 11-15,-2-33 5 0,2 33 6 16,0 0 3-16,0 0-9 0,0 0-7 0,0 0-8 15,-34 44-1-15,22-7-4 0,0 12 6 0,-3 7-4 16,3 4 4-16,0-2-4 0,1-1 4 0,4 1-7 16,2-3 6-16,1-4-5 0,4 3-9 15,2-4 18-15,3-3-23 0,2-3 11 0,0-5-17 16,6-2-17-16,-6-7-14 0,7 7-23 0,-14-37-32 16,28 54-66-16,-28-54-96 0,27 16-280 0,-27-16 32 15,26 18 341-15</inkml:trace>
  <inkml:trace contextRef="#ctx0" brushRef="#br1" timeOffset="28216.3587">8310 8040 513 0,'0'0'179'0,"0"0"-103"15,0 0-3-15,0 0-6 0,0 0-2 0,0 0 2 16,0 0-3-16,0 0 6 0,0 0 3 0,0 0-5 15,0 0-4-15,0 0-9 0,0 0-3 0,0 0-5 16,0 0-4-16,0 0-9 0,0 0-6 0,0 0-5 16,-3 32-2-16,3-32-2 0,-13 44 1 0,2-14-6 15,1 7 4-15,-3 0-5 0,1 7 6 16,-4 1-7-16,4 5 5 0,-4-1 9 0,2 2-24 16,-1-3 25-16,7-1-24 0,-3-6 8 0,2-4 7 15,4-9-8-15,1-3 3 0,4-25-5 0,6 29-2 16,-6-29-3-16,0 0 0 0,26 22 0 0,-26-22-1 15,28 3 0-15,-28-3-1 0,39-10-1 16,-39 10 0-16,48-22 0 0,-23 7-2 0,2 1 4 16,1-2-5-16,0 2 0 0,2-1-4 15,0 5-4-15,1-1-10 0,-1 3-4 0,-5-3-13 16,5 7-11-16,-30 4-27 0,51-3-41 0,-51 3-75 16,48 0-156-16,-48 0-177 0,37-2 18 0,-10 16 478 15</inkml:trace>
  <inkml:trace contextRef="#ctx0" brushRef="#br1" timeOffset="28856.8395">9222 8142 680 0,'0'0'75'0,"0"0"14"15,0 0 22-15,0 0-5 0,0 0-13 0,0 0-26 16,0 0-17-16,-16 37-5 0,16-37 4 0,-19 42-3 16,10-12 1-16,-7-5-9 0,5 8 2 0,-6-1-13 15,6 7 3-15,-5 0 10 16,5 6-30-16,-5-1 31 0,6 4-32 0,-4-6 10 15,3 2 4-15,0-3-12 0,3-4 4 0,-1-4-10 16,2-3 4-16,7-30-7 0,-11 42 4 0,11-42-4 16,0 0-2-16,-2 25-2 0,2-25 2 0,0 0-2 0,0 0 2 0,0 0 4 15,21-30 0-15,-10 6 5 0,3-12-4 0,2-6 3 16,4-9-9-16,1-4 7 16,2-3-5-1,0-2-3-15,-2 2 28 0,-3 0-19 0,0 4 23 0,-8 2-10 16,1 3-10-16,-2-2 3 0,0 3-8 0,-2 3 4 15,0 2-6-15,2 8 2 0,1 7-3 0,-10 28 3 16,18-28-3-16,-18 28 2 0,0 0-1 0,0 0 2 16,0 0-2-16,0 0-1 0,32 10 2 15,-32-10-6-15,25 25 5 0,-25-25-5 0,32 37 0 16,-32-37 2-16,37 42 1 0,-37-42-1 16,42 41 3-16,-17-18-6 0,-25-23 5 0,48 42-5 15,-25-17 4-15,0-1-1 0,-2 3 1 0,-1 3-2 16,-1 0 2-16,-3 1-4 0,-2 3 4 0,-3-1-3 15,-6 6-11-15,-1 1 23 0,-3 1-29 0,-2 1 23 16,-1-3-8-16,-3 0-5 0,-1 0 8 0,-4-6-8 16,-3-3-1-16,3 0-7 0,10-30 0 15,-22 46-6-15,22-46 0 0,-14 33-8 0,14-33-4 16,0 0-11-16,-14 25-14 0,14-25-17 0,0 0-19 16,0 0-38-16,0 0-62 0,0 0-134 0,0 0 14 15,-7-48-102-15,7 48 321 0,-4-39 97 0</inkml:trace>
  <inkml:trace contextRef="#ctx0" brushRef="#br1" timeOffset="29044.373">9217 8383 1023 0,'0'0'320'16,"0"0"-214"-16,-37-3-32 0,37 3-22 0,0 0-21 16,0 0-15-16,0 0-12 0,0 0-2 15,0 0 1-15,28 16 3 0,-28-16 2 0,39-7-2 16,-39 7 1-16,53-18-5 0,-21 7-1 15,2-4-15-15,5 2-21 0,-6-10-29 0,15 15-41 16,-18-21-35-16,21 26-23 0,-20-25-45 0,22 21-46 16,-5 7-158-16,-15-21 147 0,26 28 265 0</inkml:trace>
  <inkml:trace contextRef="#ctx0" brushRef="#br1" timeOffset="29651.5194">10230 8154 768 0,'0'0'262'0,"0"0"-190"0,0 0-9 15,0 0 0-15,-25-22-8 0,25 22-6 0,0 0-6 16,0 0-2-16,0 0 0 0,0 0-1 0,0 0-3 16,0 0-3-16,0 0-5 0,0 0-8 15,0 0-6-15,0 0-1 0,-25 29-3 0,20 0 6 16,-6 1-1-16,4 7 6 0,-9 1-5 0,4 8 6 15,-6-2-9-15,2 4-12 0,-1-3 26 0,2 0-29 16,1-5 27-16,2-5-12 0,-1-5-6 0,5-3 2 16,8-27-5-16,-11 33-1 0,11-33-3 0,0 0-3 15,0 0 1-15,0 0-2 0,0 0-1 16,0 0 3-16,0 0 0 0,0 0 3 0,0 0 1 16,23-39-4-16,-23 39 3 15,23-49-5-15,-11 19 5 0,1 4-2 0,-3-6-12 16,1 0 29-16,-2-1-29 0,-2-1 28 0,0 1-10 15,2-1-5-15,0-3 4 0,0 2-5 0,-2-2 4 16,2 4-3-16,-1 1 7 0,3 7-2 0,-11 25 3 16,18-38-4-16,-18 38 2 0,14-25-4 15,-14 25 0-15,0 0-2 0,0 0 1 0,0 0-2 16,30-2 2-16,-30 2 0 0,16 25-2 0,-16-25 3 16,23 47-4-16,-7-18 3 0,-4 4-3 0,3 2 3 0,-1 4-4 15,-2 0 5-15,4 0-5 0,-2 3-11 16,4-2 25-16,1-3-25 0,1-1 26 0,1-12-7 15,-21-24-4-15,43 42 1 0,-43-42-4 0,47 30 0 0,-22-16-2 16,0-6 5-16,-25-8-2 0,46 3 1 0,-46-3 0 16,43-11-1-16,-43 11 2 0,37-22-1 0,-37 22 1 15,28-37-2-15,-17 10 2 0,-2 3-3 0,-1-8-10 16,0-3 25-16,-3-4-25 0,2-2 24 0,-4 3-9 16,1-1-9-16,-2-2-1 0,0-3-10 0,-1 2-4 15,1-2-11-15,7 2 1 0,-2-2-15 0,9 10-11 31,-9-4-24-31,-7 38-28 0,27-50-46 0,1 54-60 16,-28-4-85-16,5-30-182 0,-5 30 68 0,0 0 413 16</inkml:trace>
  <inkml:trace contextRef="#ctx0" brushRef="#br1" timeOffset="30048.8047">11335 8151 501 0,'0'0'134'0,"0"0"-84"16,0 0 2-16,0 0 7 0,0 0 4 0,2-28-1 0,-2 28-5 0,0 0-4 16,0 0 0-16,7-34 0 0,-7 34 2 0,0 0 4 15,0 0 2-15,0-30 2 0,0 30 1 0,0 0-2 16,0 0-7-16,-25-19-7 0,25 19-9 0,0 0-8 31,-30 2-5-31,30-2-2 0,-32 12 1 0,32-12-6 16,-39 28 0-16,39-28-6 0,-39 46 2 0,18-16-4 15,1 3 3-15,-1 1-4 0,3 5 3 16,3-1-3-16,0 1 5 0,3-2-5 0,5 2-9 0,2-4 25 16,5 0-30-16,1-3 25 0,5-4-14 0,4-3-7 15,-10-25 3-15,23 40-5 0,-23-40 2 0,30 34-2 16,-30-34 1-16,38 21-7 0,-38-21-7 0,39 9-15 15,-39-9-11-15,46-4-13 0,-46 4-22 0,55-17-22 16,-38-15-34-16,24 25-41 0,-22-37-19 0,26 23-40 16,-20-22-17-16,13 3-33 0,12 19-64 15,-25-41 328-15</inkml:trace>
  <inkml:trace contextRef="#ctx0" brushRef="#br1" timeOffset="30314.4228">11645 8186 670 0,'0'0'44'0,"0"0"0"0,0 0 3 0,0 0 4 15,0 0-2-15,0 0 1 0,0 0 1 0,0 0 9 16,0 0 5-16,0 0 7 0,0 0 0 0,0 0 3 16,0 0-4-16,0 0-2 0,-2 30-9 0,9-5-4 15,-14-1-8-15,9 12-5 0,-9-1-13 0,3 7-3 16,-3 4 2-16,0 1-32 0,-3 1 24 15,1-2-31-15,-2-7 10 0,4-4 2 0,3 0-10 16,-3-7-19-16,9 0-6 0,-2-28 2 0,4 37-17 16,-4-37-1-16,0 0-38 0,0 0-36 0,33 20-45 15,-33-20-57-15,18-43-205 0,7 35 0 0,-22-33 297 16</inkml:trace>
  <inkml:trace contextRef="#ctx0" brushRef="#br1" timeOffset="30533.2661">11696 8066 1414 0,'0'0'86'15,"0"0"-30"-15,-32 14-21 0,32-14-15 0,0 0-12 16,0 0-6-16,0 0 1 0,0 0 8 16,0 0 7-16,34 0 0 0,-34 0 1 0,37-17-7 15,-37 17-6-15,50-27-5 0,-24 12 0 16,3-1-3-16,1 0-1 0,-2 0-11 0,6 5-12 15,-9-6-19-15,8 13-15 0,-33 4-16 0,50-3-27 16,-50 3-40-16,34 3-67 0,-34-3-129 0,0 0-101 16,8 41 192-16</inkml:trace>
  <inkml:trace contextRef="#ctx0" brushRef="#br1" timeOffset="30767.5639">11672 8494 1257 0,'-27'0'142'0,"27"0"-114"16,0 0 8-16,0 0-11 0,28-3 27 16,-28 3 16-16,36-23-40 0,-8 9 28 15,-3-4-39-15,8 6 8 0,-1-4-6 0,4 0-9 16,-4 4-3-16,0 0-5 0,-2 1-3 0,-2 2-1 16,-1 4-4-16,-3-2-10 0,-24 7-16 0,38-4-17 15,-38 4-19-15,0 0-15 0,39 21-33 0,-39-21-45 16,-2 29-59-16,2-29-91 0,-37 17-107 0,33 20 130 15,-35-33 288-15</inkml:trace>
  <inkml:trace contextRef="#ctx0" brushRef="#br1" timeOffset="30908.2822">11565 8880 1416 0,'0'0'158'0,"7"25"-100"0,-7-25-12 15,0 0-8-15,41 10-4 0,-41-10-3 0,55-10-10 16,-18-4 1-16,11-4-6 0,2-5-5 15,8-2-6-15,0-1-8 0,4-6-19 0,6 6-30 16,-10-20-75-16,27 32-177 0,-9-25-275 0,-10 4 6 16,3 10 378-16</inkml:trace>
  <inkml:trace contextRef="#ctx0" brushRef="#br1" timeOffset="31986.4625">12483 4294 855 0,'-27'-4'133'0,"27"4"-73"0,0 0-35 16,4-24-22-16,6-1 8 0,8-7 2 0,5-12 17 16,11-7 1-16,3-16 14 0,12-8 4 15,3-17-29-15,6 0 15 0,2-6-31 0,6 4-4 16,0 3 4-16,-6 5-30 0,0 10-7 0,-12 0-24 16,0 18-3-16,-15 2-11 0,-3 19-6 0,-14-2-27 15,-16 39-66-15,18-27-54 0,-18 27-146 0,0 0 245 16,-34-3 125-16</inkml:trace>
  <inkml:trace contextRef="#ctx0" brushRef="#br1" timeOffset="32424.0284">12750 3544 889 0,'14'-36'33'16,"-14"36"-17"-16,0 0-8 0,0 0 16 0,0-31 36 15,0 31 24-15,0 0-1 0,0 0-18 0,0 0-37 16,0 0-22-16,-23 35-7 0,23-35 7 0,-30 51 7 16,11-14 17-16,-8 2 9 0,8 14 18 0,-12-2-6 15,12 14-12-15,-9-4 21 0,8 8-32 0,-5-9 19 16,9 0-14-16,1-11-17 0,6-3 2 16,3-13-12-16,5-6 0 0,1-27-7 15,12 28 1-15,-12-28-3 0,30 11 2 0,-30-11 1 16,48-7-1-16,-20-4 2 0,6-5-3 0,5-3 3 15,2-8-7-15,5 1-3 0,-4-9-15 0,11 6-12 16,-7-9-21-16,9 10-13 0,-12-13-14 0,17 18-54 16,-21-21-39-16,18 23-90 0,-13-2-136 0,-9-17-3 15,22 34 346-15</inkml:trace>
  <inkml:trace contextRef="#ctx0" brushRef="#br1" timeOffset="33205.6706">13898 2711 951 0,'-4'26'107'0,"4"-26"-89"0,-25 14-5 0,25-14 11 16,-24 25 17-16,24-25 9 0,-25 38 4 0,9-13-16 15,2 9-5-15,-6 3 10 0,8 10-29 0,-6-3 36 16,9 9-28-16,-7-9 9 0,7 2 3 16,-3-7-15-16,5-4 1 0,0-11-11 0,7-24-1 15,-5 30-8-15,5-30-2 0,0 0-1 16,0 0-1-16,0 0 2 0,0 0 2 0,0 0 2 15,24-24-1-15,-24 24 3 0,16-51-5 0,-3 14 4 16,1-6-6-16,0-2 6 0,2-3 12 0,-2-1-30 16,0 5 31-16,-1 0-29 0,-4 5 11 0,-1 4 7 15,0 5-6-15,-3 2 8 0,-5 28-3 0,7-37 3 16,-7 37-4-16,0 0-1 0,0 0-1 0,0 0 0 16,0 0 2-16,0 0 1 0,0 0 3 15,0 0 0-15,21 44 6 0,-19-20-4 16,1 6 5-16,-1-2-3 0,4 2 4 0,-6-30-3 15,10 46 2-15,-10-46-8 0,16 32-18 0,-16-32 31 16,28 17-34-16,-28-17 17 0,45-1 19 0,-19-6-31 16,4-4 34-16,1-7-13 0,0-1-5 0,0-4 3 15,0-2-7-15,-2-1 3 0,1 1-5 16,-4 1 6-16,-1 3-5 0,-25 21 4 0,43-37-2 16,-43 37 0-16,28-21-1 0,-28 21 1 0,0 0-2 15,0 0 3-15,25 3 0 0,-25-3-2 0,0 0 1 16,14 44-2-16,-9-18 2 0,-3 8-4 0,-2 6 5 15,-3 4-7-15,-3 6-10 0,-1-1 25 0,0 0-25 16,0-5 25-16,-2-1-9 0,4-6-11 0,1-6-2 16,6-2-17-16,-2-29-17 15,14 31-27-15,-14-31-26 0,32 7-38 0,-32-7-53 16,53-30-103-16,-16 7-193 0,-6-26 27 0,25 16 444 16</inkml:trace>
  <inkml:trace contextRef="#ctx0" brushRef="#br1" timeOffset="33395.89">14955 2619 1311 0,'-14'53'181'0,"-16"-30"-123"0,10 10-12 0,-5-6-2 15,11 13 3-15,-7-8-13 0,9 6-10 0,-1 3-18 16,3 0-15-16,4-3 24 0,3 6-26 0,1-5 29 16,2-2-12-16,2-2-6 0,1-3 1 0,4-2-6 15,-7-30 2-15,22 44-15 0,-22-44-18 0,30 25-29 16,-30-25-22-16,35 3-21 0,-35-3-25 15,43-16-62-15,-31-12-119 0,4-7-162 0,21 14 146 16,-31-37 330-16</inkml:trace>
  <inkml:trace contextRef="#ctx0" brushRef="#br1" timeOffset="34840.4936">15001 2524 1388 0,'-44'14'101'0,"44"-14"-69"0,0 0-24 0,-18 25 1 15,18-25 4-15,0 0 3 0,0 0 6 0,0 0 4 16,28 24 3-16,-28-24 2 0,34 13-5 0,-34-13-2 16,41 17-7-1,-41-17-3-15,44 20-5 0,-44-20 1 0,46 26-5 16,-46-26 2-16,46 33-4 0,-46-33 0 0,41 43-2 16,-41-43 1-16,30 49-2 0,-19-19 4 15,-2 2-3-15,-2 5 5 0,-6 1 15 0,-1 5-24 0,-5-3 28 0,0-1-29 16,-2 1 6-16,-4-1 3 0,4-4-5 0,0-3 7 15,2-7-3-15,5-25 3 0,-8 33-4 0,8-33-1 16,0 0-2-16,0 0-1 0,0 0 0 0,0 0 0 16,0 0 1-16,0 0 1 0,9-28 1 0,0 0-1 15,2-6 3-15,3-4-5 0,2-3 5 16,2 1-5-16,-1-1-9 0,1 4 28 0,-4 0-23 16,0 4 25-16,-1 1-12 0,-1 4-5 0,-12 28 1 15,25-39-3-15,-25 39 2 0,0 0-4 0,28-25 0 16,-28 25 1-16,0 0-3 0,0 0-3 0,0 0-10 15,0 0-11-15,0 0-12 0,0 0-10 16,29 25-14-16,-29-25-3 0,0 0-5 0,30 9-4 16,-30-9-6-16,35 5-1 0,-5 4-10 15,-30-9-2-15,57-4 14 0,-25-1 9 0,9 5 27 16,-4-5 17-16,7 1 16 0,-3-1 5 0,1 2 5 16,1-1 5-16,-4-1 9 0,3-1 4 0,-6-1 3 15,-3 4 7-15,-6-6 7 0,-27 9 11 0,37-7 8 16,-37 7 1-16,0 0 1 0,25 4 9 0,-25-4 12 15,0 0 4-15,0 0-9 0,0 0-15 16,0 0-16-16,0 0-8 0,-32 0-2 0,32 0-4 16,0 0-3-16,-30 19-5 0,30-19-4 0,0 0-4 15,-32 37-4-15,32-37 1 0,-18 46-2 16,11-16 5-16,-2 3-4 0,2 4-9 0,-2 0 29 16,2 4-27-16,0-6 28 0,2 0-11 0,0-3-8 15,1-4 2-15,4-28-7 0,-2 44 1 0,2-44-2 16,2 26-1-16,-2-26 0 0,0 0-1 15,0 0 0-15,0 0 0 0,0 0 4 0,0 0 1 16,0 0 4-16,12-37 0 0,-4 9 1 0,-1-9-8 16,2-3 3-16,-1-3-7 0,3 3-8 0,0-1 24 15,-3 3-23-15,1 1 23 0,-2 0-9 0,-1 1-7 16,-1 1 4-16,-1 0-4 0,-1 9 4 0,1-1-5 16,-4 27 1-1,7-32-5-15,-7 32-1 0,0 0-4 16,0 0 0-16,0 0-2 0,0 0 0 0,32-19 1 15,-32 19 0-15,26 4 2 0,-26-4 3 16,39 1 2-16,-12 1 1 0,1-4 2 0,2 2 0 16,2-1 1-16,3 1 2 0,-1-2-1 0,3 2 1 15,1-2 0-15,-1 0 0 0,0 2 0 0,-2-1 1 16,-3-1 0-16,0 2-2 0,-5 0 2 0,-3 2-1 16,-24-2 0-16,36 5 2 0,-36-5-2 15,0 0 1-15,0 0 3 0,0 0-1 0,14 26 5 16,-14-26 3-16,0 0 2 0,-37 34 0 0,37-34 1 15,-44 37-3-15,19-16 4 0,-2 2-2 0,-1 3 1 16,-2 1-3-16,1 3 2 0,1-1-2 0,3 5-11 16,2-2 20-16,6 1-24 0,-1 2 20 0,7 1-12 0,4-1-3 15,5-2 1-15,8-1-4 0,1-2 4 16,7-4-3-16,7 1 3 0,4-8-2 0,5 2 3 16,5-7-3-16,4-5 1 0,8-5-2 0,0-4 1 15,8-7 1-15,5-4-2 0,-1-8 3 0,-4-2-2 16,0-8 1-16,-4-4-2 0,-1-4 3 0,-1-5-4 15,-3-2 5-15,-3-4-5 0,-2 2-8 16,-4 2 22-16,-7-2-21 0,0 8 20 0,-12-1-8 16,-4 5-7-16,-9 1 4 0,-5 1-5 15,-7 4 3-15,-4-2-3 0,-5 6-2 0,16 24 1 0,-35-37 1 0,35 37 1 16,-46-11 3-16,19 15-1 0,-1 3 0 0,0 10 3 16,-2 4-2-16,1 2 2 0,5 2-2 0,-1 0 3 15,25-25-2-15,-36 44 3 0,36-44-3 16,-16 26 1-16,16-26-2 0,0 0 1 0,0 0-1 15,20 25 1-15,-20-25 0 0,33 1 1 16,-33-1 1-16,52-10 1 0,-22 1 0 0,2 0-2 16,1-3 1-16,1 3 1 0,-2 2 0 0,0 0 1 15,-4 5 0-15,1 0-2 0,-5 4-1 0,-24-2 1 16,43 13 0-16,-43-13 0 0,37 21 0 0,-37-21-1 16,30 31 0-1,-30-31 1-15,21 44-2 0,-15-17 2 0,-4 1-2 16,-2 4-10-16,-4 1 21 0,0 1-20 0,-3-1 20 15,0 1-11-15,-2-3 0 0,2-1 0 16,0 2-2-16,2-7 4 0,5-25-2 0,-9 38 0 16,9-38 0-16,0 0 0 0,0 0-2 0,0 0 1 15,0 0-4-15,0 0 2 0,0 0 0 0,0 0-1 16,0 0 5-16,0-42-2 0,4 12 2 0,1-3-2 16,-2 1 3-16,3-5-3 0,-3 3-7 0,3-4 22 15,-3 3-19-15,2-2 21 0,1-2-16 16,1 2 0-16,0-2 0 0,2-1 0 0,1 3 0 15,5-2 0-15,-1 7 0 0,5 2 0 16,1 4 0-16,-20 26 0 0,48-43 0 0,-24 29 0 16,5 0 0-16,-3 5 0 0,6 2 0 0,-2 2 0 15,4 2 0-15,-2-1 0 0,5 4 0 0,0-5-46 16,7 10-20-16,-1-10-12 0,12 15-24 0,-13-18-16 16,31 25-55-16,-27-36-106 0,25 15-252 15,3 6 31-15,-17-20 347 0</inkml:trace>
  <inkml:trace contextRef="#ctx0" brushRef="#br1" timeOffset="34996.7392">19138 2843 1920 0,'-35'19'84'16,"8"-1"-50"-16,3-8-25 0,24-10-9 0,-36 12 0 15,36-12 0-15,-25 4 0 0,25-4-9 0,0 0-69 16,-23-37-82-16,48 18-376 0,-25-8-112 0,4-1 54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7T00:34:36.77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12821 8525 81 0,'0'0'26'0,"0"0"-6"0,0 0-3 0,0 0 3 15,0 0-3-15,0 0-1 0,0 0-4 0,-28 9-5 16,28-9-3-16,0 0-2 0,0 0-2 0,0 0-4 15,0 0-21-15,0 0-64 0,0 0-14 0,0 0 103 16</inkml:trace>
  <inkml:trace contextRef="#ctx0" brushRef="#br1" timeOffset="2">9916 7805 570 0,'-18'-21'80'16,"18"21"-5"-16,-2-19-9 0,2 19 0 16,-4-22-6-16,4 22-6 0,0 0-12 0,-5-28-6 15,5 28-4-15,0 0 4 0,0 0 4 0,0 0 7 16,0 0 0-16,0 0-3 0,0 0-13 16,0 0-12-16,0 0-9 0,9 21-11 0,-2-1 3 0,2 5-3 15,1 5 8-15,2 8-3 0,-2 4 10 0,4 2-6 16,-3 4 7-16,2-3-9 0,0 3 7 15,0 1-11-15,0 1 10 0,1 2 6 0,-1-1-27 0,2-6 32 16,-4-1-24-16,2-14 15 0,-6-5 3 0,-7-25-8 16,7 29-5-16,-7-29-6 0,0 0 1 15,0 0 0-15,0 0 2 0,0 0 7 0,0 0 7 16,-33-36 8-16,19 7-4 0,-3-14-14 0,-3-7 20 16,0-7-32-16,0-3 26 0,-2 2-4 0,-2 1-7 15,4 1 17-15,-4 2-9 0,7 0 7 0,1 3-12 16,1 6 4-16,2 0-11 0,0 1 6 0,1 5-9 15,-3-2 7-15,-1 5-8 0,1 4-12 0,0 4 26 16,2 6-29-16,13 22 30 0,-23-30-12 16,23 30-3-16,0 0 2 0,-30-23-4 15,30 23 1-15,0 0 1 0,-31 1 0 0,31-1 3 16,-31 15-3-16,31-15 2 0,-35 32 17 0,15-11-32 16,0 3 31-16,0 5-29 0,-1 3 10 0,1 6 6 15,-2 4-6-15,0 3 6 0,-2 1-9 0,4 5 8 0,0 3-10 0,4 0 10 16,-3 0-10-16,3-3 11 15,1 0-10-15,2-5 10 0,2-2-9 0,2-1-12 16,2-5 27-16,1 1-33 0,1-4 25 0,1-6-14 16,-1-1-16-1,7-8-7-15,-6 5-27 0,4-25-20 0,4 35-35 16,-4-35-41-16,11 20-66 0,-11-20-71 0,38-10-170 16,-38 10 183-16,0 0 281 0</inkml:trace>
  <inkml:trace contextRef="#ctx0" brushRef="#br1" timeOffset="3">9799 8146 1176 0,'36'-6'90'0,"-36"6"-6"15,43 4-26-15,-43-4-4 0,0 0-2 0,0 0-14 16,27 6-17-16,-27-6-16 0,0 0-6 0,0 0-4 16,0 0 1-16,-38-15 3 15,10 4 1-15,-7-8-6 0,-9-3-15 0,2-8-28 16,-20 5-31-16,14-16-53 0,-23 19-33 0,19-21-45 15,-17 15-57-15,-1 6-139 0,24-20 182 0,-31 32 225 16</inkml:trace>
  <inkml:trace contextRef="#ctx0" brushRef="#br1" timeOffset="4">8787 7650 971 0,'0'0'96'0,"0"0"-49"16,0 0 5-16,0 0 2 0,0 0 1 0,0 0-11 16,0 0-18-16,2 20-7 0,-2-20-3 15,4 29 9-15,3-10-1 0,-5 12 0 0,5-2-3 16,-1 10 11-16,3 2-6 0,-2 7 12 0,6 0-17 16,-4 4 3-16,6-3-8 0,-4 2 9 0,4-4-8 15,-3-1 4-15,-1-5 2 0,0-3-31 0,-2-7 27 16,-1-5-30-16,-8-26 11 0,5 30 2 0,-5-30-4 15,0 0-1-15,0 0 0 0,0 0 2 0,0 0-2 16,0 0 3-16,0 0 2 0,-29-42-3 16,16 9-11-16,-1-8 29 0,-3-7-28 0,1 0 26 15,-3 0-9-15,3-2-9 0,3 4 10 16,0-2-10-16,4 0 10 0,2 1-10 0,3 1 9 16,-2 1-9-16,3 4 6 0,-1 3-6 0,0 6 5 15,1 5-4-15,-1 5 4 0,4 22-3 0,-7-25 3 16,7 25-2-16,0 0 2 0,0 0 0 0,0 0 0 15,0 0 1-15,0 0-2 0,0 0 2 16,-22 28-2-16,22-28 1 0,-26 32-3 0,26-32 3 16,-35 33-2-16,35-33 2 0,-42 32-3 0,42-32 5 15,-46 23-1-15,21-14 5 0,-5-6-1 0,-3 0 3 16,-1-3-2-16,-3-1 0 0,-2-1-1 0,3-1-3 16,-5-3 0-16,3 2 1 0,1-3 1 15,2-2 0-15,2-1-1 0,2-5-4 16,2-1 1-16,-2-3-4 0,2-1 4 0,-1-3-3 15,1-5 4-15,0 2-4 0,1-5-11 0,1 2 23 16,-1-1-26-16,2 2 28 0,1 3-12 0,5 4-3 16,20 21 4-16,-32-22-1 0,32 22 5 0,0 0 3 15,0 0 3-15,0 0 0 0,-9 27-5 0,13 0 0 16,5 12 8-16,2 10-23 0,7 4 23 0,3 6-22 16,2 1 4-16,-1 0 8 0,-1 1-10 15,-1-2 9-15,-6-3-8 0,1-7 7 0,-8-8-7 16,-3-6-1-16,-8-8-18 0,-1-5-8 0,-12 0-26 15,17-22-25-15,-45 29-50 0,45-29-70 16,-61 13-122-16,23-12-225 0,10-12 77 0,-20 14 446 16</inkml:trace>
  <inkml:trace contextRef="#ctx0" brushRef="#br1" timeOffset="5">7132 7756 625 0,'19'-22'180'0,"-19"22"-95"0,0 0 9 16,0 0 8-16,31-19 4 0,-31 19-6 0,0 0-20 15,0 0-25-15,0 0-17 0,0 0-13 0,18 26-12 16,-18-26 2-16,9 31 1 0,-5-9 8 0,5 2-2 15,-3 7 7-15,3 2-8 0,-2 7 7 0,2-1-7 16,-3 2 4-16,1-2-9 0,-1 2 3 16,1-2-10-16,-3-1 4 0,-1 1-10 0,-1 2-14 15,-2-5 27-15,0-1-29 0,0-4 28 0,-2-7-10 16,2-24-5-16,-9 32 0 0,9-32-2 0,-13 22 1 16,13-22 1-16,0 0-1 0,0 0 0 15,0 0-1-15,0 0-1 0,0 0 0 0,0 0 5 16,-25-22-4-16,21 2 5 0,-2-6-4 0,-1-8-12 15,2-2 29-15,-3 0-28 0,3-4 28 16,1 2-11-16,1-1-7 0,3-2 6 0,1 1-10 16,3-4 11-16,0-4-10 0,1-4 10 0,-1 1-8 15,-2 0 7-15,1 3-8 0,-1 6 7 0,-2 5-6 16,0 5 6-16,-4 8-4 0,4 24 2 0,-7-34-3 16,7 34 2-16,0 0-2 0,-16-20 1 0,16 20 1 15,0 0 0-15,-31-12-2 0,31 12 3 16,-35-7-1-16,35 7 0 0,-46-3 2 0,18 2-1 15,-3-1-2-15,-2 2 1 0,0 0 0 16,0 2-1-16,0 1 2 0,0-1-1 0,4 4 1 16,1 2 0-16,28-8 2 0,-43 20-3 0,43-20 3 15,-30 29-4-15,30-29 2 0,-11 35-3 0,11-35 3 16,11 41-3-16,4-18 2 0,1 0-6 0,6-1 6 16,0 0-6-16,4-2 7 0,-2 1-4 15,3-1 3-15,1 0-2 0,-3 2 2 0,1-3-1 16,-26-19 2-16,42 31-2 0,-42-31 3 0,26 17-4 15,-26-17 1-15,0 0-4 0,0 0 0 0,0 0 1 16,0 0 2-16,0 0 0 0,-29 15 0 0,29-15 1 16,-39-5-1-16,13 1 3 0,-1-2-2 0,-6-1 1 15,2 1 0-15,-2 0 2 0,0 2 0 16,4 2 1-16,-3 2 0 0,32 0-4 16,-47 8 1-16,47-8 0 0,-35 18 0 0,35-18 0 15,-22 34 3-15,15-12-5 0,5 1 7 0,5 6-6 16,7 2 6-16,4 1-7 0,6 4 6 0,6 0-8 15,7 4-11-15,2 0 26 0,5 1-26 0,0-2 26 16,1-4-7-16,1-1-4 0,0-5 7 0,-2-5-6 16,3 0 4-16,-5-5-8 0,-3-5 4 15,-4-4-3-15,-3-5-2 0,-28-5-12 0,42-3-21 16,-42 3-34-16,25-18-36 0,-25 18-61 0,6-35-76 16,-23 11-205-16,1 3-28 0,12-18 291 15</inkml:trace>
  <inkml:trace contextRef="#ctx0" brushRef="#br1" timeOffset="6">6152 7818 715 0,'0'0'87'0,"0"0"5"0,-26-24-2 0,26 24-7 15,0 0-21-15,-14-25-18 0,14 25-4 0,0 0 9 16,0 0 6-16,0 0-3 0,0 0-11 0,0 0-11 16,3 33 0-16,-3-33-2 0,13 47 9 15,0-15-5-15,-8 7 8 0,6 1-8 0,-3 5 5 16,3-3-11-16,-4 1 2 0,2 4-9 0,-3 1 4 16,-1-2 8-16,-3 4-28 0,-2-5 24 15,-4 0-27-15,1-6 7 0,-6-1 4 0,-1-3-9 16,-2-6 4-16,-5-3-7 0,-5-5 2 0,-4-4-3 15,-5-5 2-15,0-3-1 0,-2-8-1 0,-4-8 2 16,-1-2-2-16,-4-10 5 0,-2-6-3 0,2-8 4 16,-2-9-4-16,2-3 6 0,-2-9-9 0,0-3-2 15,0-4 17-15,3 1-20 0,5 2 23 16,3 7-6-16,5 5-4 0,4 1 9 0,6 3-11 16,7-2 5-16,2 6-8 0,5 5 4 0,2 5-3 15,2 28 11-15,2-28 5 0,-2 28 6 16,0 0 3-16,0 0-9 0,0 0-7 0,0 0-8 15,35 37-1-15,-22-7-4 0,0 11 6 0,1 6-4 16,-1 2 4-16,0-1-4 0,-2-2 4 0,-4 2-7 16,-1-2 6-16,-3-4-5 0,-3 3-9 15,-1-4 18-15,-5-2-23 0,-1-3 11 0,0-4-17 16,-6-1-17-16,5-7-14 0,-6 7-23 0,14-31-32 16,-30 45-66-16,30-45-96 0,-27 13-280 0,27-13 32 15,-28 15 341-15</inkml:trace>
  <inkml:trace contextRef="#ctx0" brushRef="#br1" timeOffset="7">4614 7925 513 0,'0'0'179'0,"0"0"-103"15,0 0-3-15,0 0-6 0,0 0-2 0,0 0 2 16,0 0-3-16,0 0 6 0,0 0 3 0,0 0-5 15,0 0-4-15,0 0-9 0,0 0-3 0,0 0-5 16,0 0-4-16,0 0-9 0,0 0-6 0,0 0-5 16,4 26-2-16,-4-26-2 0,13 36 1 0,-2-11-6 15,0 5 4-15,2 1-5 0,-1 5 6 16,5 2-7-16,-4 3 5 0,3 0 9 0,-1 1-24 16,0-3 25-16,-6 0-24 0,2-5 8 0,-2-4 7 15,-4-6-8-15,-1-4 3 0,-4-20-5 0,-5 25-2 16,5-25-3-16,0 0 0 0,-28 17 0 0,28-17-1 15,-29 3 0-15,29-3-1 0,-41-9-1 16,41 9 0-16,-49-17 0 0,23 4-2 0,-1 1 4 16,-2-1-5-16,-1 1 0 0,-1 1-4 15,0 2-4-15,0 0-10 0,0 2-4 0,5-2-13 16,-5 6-11-16,31 3-27 0,-53-3-41 0,53 3-75 16,-50 0-156-16,50 0-177 0,-38-1 18 0,10 13 478 15</inkml:trace>
  <inkml:trace contextRef="#ctx0" brushRef="#br1" timeOffset="8">3671 8009 680 0,'0'0'75'0,"0"0"14"15,0 0 22-15,0 0-5 0,0 0-13 0,0 0-26 16,0 0-17-16,16 30-5 0,-16-30 4 0,20 35-3 16,-11-10 1-16,8-5-9 0,-6 8 2 0,7-2-13 15,-7 6 3-15,6 0 10 16,-6 6-30-16,5-2 31 0,-5 4-32 0,4-5 10 15,-4 1 4-15,0-3-12 0,-2-2 4 0,0-3-10 16,-2-4 4-16,-7-24-7 0,11 35 4 0,-11-35-4 16,0 0-2-16,2 21-2 0,-2-21 2 0,0 0-2 0,0 0 2 0,0 0 4 15,-22-25 0-15,11 5 5 0,-3-10-4 0,-3-4 3 16,-3-9-9-16,-2-2 7 16,-2-3-5-1,0-1-3-15,2 1 28 0,4 0-19 0,0 3 23 0,7 3-10 16,0 1-10-16,2-1 3 0,-1 2-8 0,3 3 4 15,0 2-6-15,-2 6 2 0,-2 5-3 0,11 24 3 16,-19-23-3-16,19 23 2 0,0 0-1 0,0 0 2 16,0 0-2-16,0 0-1 0,-33 9 2 15,33-9-6-15,-25 20 5 0,25-20-5 0,-33 31 0 16,33-31 2-16,-39 35 1 0,39-35-1 16,-44 33 3-16,18-14-6 0,26-19 5 0,-49 35-5 15,25-15 4-15,0 1-1 0,2 0 1 0,2 4-2 16,0 0 2-16,4 1-4 0,1 2 4 0,4-1-3 15,5 5-11-15,3 2 23 0,1-1-29 0,4 2 23 16,0-3-8-16,3 0-5 0,1 0 8 0,5-4-8 16,1-4-1-16,-1 1-7 0,-11-25 0 15,22 38-6-15,-22-38 0 0,15 28-8 0,-15-28-4 16,0 0-11-16,15 20-14 0,-15-20-17 0,0 0-19 16,0 0-38-16,0 0-62 0,0 0-134 0,0 0 14 15,7-39-102-15,-7 39 321 0,4-32 97 0</inkml:trace>
  <inkml:trace contextRef="#ctx0" brushRef="#br1" timeOffset="9">3676 8208 1023 0,'0'0'320'16,"0"0"-214"-16,39-3-32 0,-39 3-22 0,0 0-21 16,0 0-15-16,0 0-12 0,0 0-2 15,0 0 1-15,-30 13 3 0,30-13 2 0,-40-5-2 16,40 5 1-16,-55-15-5 0,22 6-1 15,-2-4-15-15,-5 3-21 0,5-9-29 0,-15 12-41 16,19-16-35-16,-22 20-23 0,22-21-45 0,-24 19-46 16,6 5-158-16,14-18 147 0,-26 24 265 0</inkml:trace>
  <inkml:trace contextRef="#ctx0" brushRef="#br1" timeOffset="10">2628 8019 768 0,'0'0'262'0,"0"0"-190"0,0 0-9 15,0 0 0-15,25-19-8 0,-25 19-6 0,0 0-6 16,0 0-2-16,0 0 0 0,0 0-1 0,0 0-3 16,0 0-3-16,0 0-5 0,0 0-8 15,0 0-6-15,0 0-1 0,26 25-3 0,-20-2 6 16,5 2-1-16,-4 5 6 0,9 2-5 0,-3 6 6 15,6-1-9-15,-3 2-12 0,2-1 26 0,-3-2-29 16,0-2 27-16,-2-5-12 0,-1-5-6 0,-2-2 2 16,-10-22-5-16,11 28-1 0,-11-28-3 0,0 0-3 15,0 0 1-15,0 0-2 0,0 0-1 16,0 0 3-16,0 0 0 0,0 0 3 0,0 0 1 16,-24-32-4-16,24 32 3 15,-24-41-5-15,11 16 5 0,0 4-2 0,2-6-12 16,0 1 29-16,2-1-29 0,2-1 28 0,-1 0-10 15,-1 1-5-15,0-4 4 0,0 2-5 0,2-2 4 16,-3 4-3-16,1 1 7 0,-2 5-2 0,11 21 3 16,-18-32-4-16,18 32 2 0,-15-20-4 15,15 20 0-15,0 0-2 0,0 0 1 0,0 0-2 16,-31-1 2-16,31 1 0 0,-16 20-2 0,16-20 3 16,-24 39-4-16,7-16 3 0,4 5-3 0,-1 1 3 0,-1 3-4 15,2 0 5-15,-3 0-5 0,1 3-11 16,-3-2 25-16,-2-2-25 0,0-2 26 0,-2-9-7 15,22-20-4-15,-44 35 1 0,44-35-4 0,-50 25 0 0,24-13-2 16,1-6 5-16,25-6-2 0,-48 2 1 0,48-2 0 16,-44-8-1-16,44 8 2 0,-38-19-1 0,38 19 1 15,-30-31-2-15,19 9 2 0,2 2-3 0,0-6-10 16,2-3 25-16,1-3-25 0,-1-2 24 0,3 2-9 16,1 0-9-16,1-1-1 0,0-3-10 0,0 1-4 15,0-2-11-15,-7 2 1 0,2-1-15 0,-10 8-11 31,10-4-24-31,7 32-28 0,-28-40-46 0,-1 43-60 16,29-3-85-16,-5-25-182 0,5 25 68 0,0 0 413 16</inkml:trace>
  <inkml:trace contextRef="#ctx0" brushRef="#br1" timeOffset="11">1484 8016 501 0,'0'0'134'0,"0"0"-84"16,0 0 2-16,0 0 7 0,0 0 4 0,-2-23-1 0,2 23-5 0,0 0-4 16,0 0 0-16,-7-28 0 0,7 28 2 0,0 0 4 15,0 0 2-15,0-24 2 0,0 24 1 0,0 0-2 16,0 0-7-16,26-16-7 0,-26 16-9 0,0 0-8 31,31 1-5-31,-31-1-2 0,33 10 1 0,-33-10-6 16,40 24 0-16,-40-24-6 0,41 37 2 0,-20-12-4 15,0 3 3-15,1-1-4 0,-4 5 3 16,-2 0-3-16,-1 0 5 0,-2-1-5 0,-6 1-9 0,-1-3 25 16,-6 0-30-16,-2-3 25 0,-4-3-14 0,-5-2-7 15,11-21 3-15,-23 33-5 0,23-33 2 0,-32 28-2 16,32-28 1-16,-38 17-7 0,38-17-7 0,-40 8-15 15,40-8-11-15,-48-3-13 0,48 3-22 0,-57-15-22 16,39-11-34-16,-24 20-41 0,22-30-19 0,-26 18-40 16,20-17-17-16,-14 2-33 0,-12 16-64 15,27-34 328-15</inkml:trace>
  <inkml:trace contextRef="#ctx0" brushRef="#br1" timeOffset="12">1164 8045 670 0,'0'0'44'0,"0"0"0"0,0 0 3 0,0 0 4 15,0 0-2-15,0 0 1 0,0 0 1 0,0 0 9 16,0 0 5-16,0 0 7 0,0 0 0 0,0 0 3 16,0 0-4-16,0 0-2 0,1 25-9 0,-8-5-4 15,14 1-8-15,-8 8-5 0,8 0-13 0,-3 6-3 16,3 3 2-16,0 1-32 0,4 0 24 15,-2-1-31-15,2-6 10 0,-3-3 2 0,-5 0-10 16,5-6-19-16,-10 1-6 0,2-24 2 0,-4 30-17 16,4-30-1-16,0 0-38 0,0 0-36 0,-35 16-45 15,35-16-57-15,-18-35-205 0,-8 28 0 0,23-26 297 16</inkml:trace>
  <inkml:trace contextRef="#ctx0" brushRef="#br1" timeOffset="13">1110 7946 1414 0,'0'0'86'15,"0"0"-30"-15,33 12-21 0,-33-12-15 0,0 0-12 16,0 0-6-16,0 0 1 0,0 0 8 16,0 0 7-16,-34 0 0 0,34 0 1 0,-39-14-7 15,39 14-6-15,-51-22-5 0,23 9 0 16,-1 0-3-16,-2-1-1 0,1 1-11 0,-4 5-12 15,8-7-19-15,-9 12-15 0,35 3-16 0,-51-3-27 16,51 3-40-16,-35 3-67 0,35-3-129 0,0 0-101 16,-9 34 192-16</inkml:trace>
  <inkml:trace contextRef="#ctx0" brushRef="#br1" timeOffset="14">1136 8300 1257 0,'28'0'142'0,"-28"0"-114"16,0 0 8-16,0 0-11 0,-30-3 27 16,30 3 16-16,-36-19-40 0,6 7 28 15,5-2-39-15,-10 4 8 0,2-3-6 0,-4-1-9 16,4 4-3-16,0 0-5 0,2 1-3 0,2 2-1 16,1 3-4-16,3-2-10 0,25 6-16 0,-39-3-17 15,39 3-19-15,0 0-15 0,-40 17-33 0,40-17-45 16,2 24-59-16,-2-24-91 0,38 14-107 0,-34 17 130 15,36-28 288-15</inkml:trace>
  <inkml:trace contextRef="#ctx0" brushRef="#br1" timeOffset="15">1246 8618 1416 0,'0'0'158'0,"-7"21"-100"0,7-21-12 15,0 0-8-15,-42 8-4 0,42-8-3 0,-57-8-10 16,18-4 1-16,-10-3-6 0,-3-3-5 15,-8-3-6-15,-1-1-8 0,-3-4-19 0,-5 4-30 16,8-15-75-16,-27 25-177 0,9-20-275 0,12 3 6 16,-5 9 378-16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7T00:49:38.79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12538 11069 180 0,'0'0'41'16,"0"0"-27"-16,0 0 0 0,0 0-1 0,0 0 9 15,0 0 10-15,0 0 7 0,0 0-4 0,0 0-7 16,0 0-12-16,0 0-6 0,0 0-1 0,-27-17 6 16,27 17 5-16,0 0 7 0,0 0 1 0,0 0-1 15,0 0-6-15,0 0-3 0,0 0-7 0,0 0-2 16,0 0-1-16,0 0 7 0,0 0 6 15,0 0 10-15,0 0 3 0,0 0 2 0,0 0-8 16,0 0-6-16,0 0-10 0,-18 31-5 0,18-31-3 16,-7 29 4-16,7-29 17 0,-10 35-8 0,10-35 15 15,-13 38-12-15,13-38-3 0,-14 46 1 16,7-21-3-16,3 5-5 0,-3-2 7 0,4 7-7 16,-1 2 2-16,4 7 0 0,2 2-8 15,2 9 7-15,-3 6-5 0,5 4 10 0,-5 4-8 16,5 2 9-16,-3 1-12 0,1 0 6 0,-1 4 5 15,1 1-22-15,-2-1 20 0,1 2-21 0,1-6 7 16,-1 3 12-16,1 5-10 0,-1 2 14 0,1 1-13 16,1 2 12-16,1-1-10 0,-3 3 13 0,2 4 8 15,1 8-19-15,-5-2 21 0,7 3-22 0,-7 6 1 16,3 1 11-16,-2 4-21 0,-2 2 15 16,3 0-4-16,-1 1-12 0,-4-1 25 0,2 1-11 15,-5-1 5-15,3 5 19 0,-5-4-20 16,5 6 19-16,-7 0 0 0,6 2-21 0,-4-4 16 15,3 3-18-15,-3-3-3 0,4 7 19 0,-1 0-23 16,0 0-5-16,-1 2 13 0,0 2-16 0,0-6 17 16,-3 0 4-16,0-3-19 0,2 5 15 0,-3 2-1 15,4-4-20-15,-4-5 16 0,2-7-15 16,-2-12 1-16,-1-8 14 0,-1-10-25 0,0-14-3 16,8-5-36-16,-8-29-24 0,20 4-98 0,-9-37-115 15,0 0-194-15,-5-33 20 0,1-25 456 0</inkml:trace>
  <inkml:trace contextRef="#ctx0" brushRef="#br0" timeOffset="996.1614">12612 11908 1038 0,'-34'12'79'0,"34"-12"-14"16,0 0-27-16,0 0-6 0,0 0 7 0,11-48 12 0,14-6 10 31,17-10-20-31,2-18-11 0,13-12-29 0,7-11 9 16,7-3-3-16,8-8-20 0,6 7 20 0,2 1-21 0,-2 8-14 16,0 19-25-16,-19-5-83 0,14 34-117 15,-20 8-232-15,-18-3 26 0,10 38 402 0</inkml:trace>
  <inkml:trace contextRef="#ctx0" brushRef="#br0" timeOffset="1246.1644">12766 12503 848 0,'27'16'70'0,"-17"-41"-19"15,17-3-3-15,3-20-2 0,11-6-4 16,3-20 12-16,11-11-3 0,5-10-33 16,7 2 6-16,1-4-44 0,-1 7-28 0,0 14-31 15,-10-8-61-15,7 20-46 0,-17 3-58 0,-13-1-126 16,19 39 206-16,-39-17 164 0</inkml:trace>
  <inkml:trace contextRef="#ctx0" brushRef="#br0" timeOffset="1496.2364">12743 13359 1049 0,'0'0'51'0,"32"-25"-3"0,-4-19 0 0,15-9-10 15,-3-17 17-15,15-4 7 0,-2-16-31 0,13 6 9 16,0-6-35-16,1 5-7 0,-2 4 0 0,-3 0-29 16,0 12-18-16,-12-3-53 0,8 28-57 0,-22-10-56 15,6 17-121-15,3 26-56 0,-33-21 254 0</inkml:trace>
  <inkml:trace contextRef="#ctx0" brushRef="#br0" timeOffset="1731.2879">12693 14454 1002 0,'45'-53'231'0,"-21"27"-215"0,8-20-2 16,13-8-15-16,4-8 7 0,4-5 5 0,6-5 12 15,5 3 9-15,-4 1-28 0,2 4 5 0,-4 4-46 16,-6 0-12-16,1 11-7 0,-11-7-27 16,6 22-25-16,-13-8-62 0,3 5-146 15,2 28-77-15,-31-24 259 0</inkml:trace>
  <inkml:trace contextRef="#ctx0" brushRef="#br0" timeOffset="2007.3891">12500 15537 1185 0,'0'0'81'0,"0"0"-54"16,-3-40-16-16,26 1 5 0,9-15 19 0,12-6 3 16,2-16 15-16,14 7-18 0,0-6 0 0,10 1-21 15,-3 1 4-15,2-1-1 0,2 2-27 0,-4 5 20 16,-1 7-38-16,-6 6 1 0,0 12-8 0,-10-6-29 16,6 25-21-16,-19-14-49 0,15 25-67 0,-24-6-99 15,-3-5-133-15,16 34 176 0,-41-11 257 0</inkml:trace>
  <inkml:trace contextRef="#ctx0" brushRef="#br0" timeOffset="2228.0232">12633 16096 1343 0,'34'-46'51'0,"5"11"-15"0,7-23-6 0,19-9 12 16,6-25-10-16,20 1 23 0,4-19-26 15,10 3-16-15,3-1-11 0,-6-1-54 0,15 19-51 16,-28-21-129-16,19 23-321 0,-7 11 30 0,-27-11 354 31</inkml:trace>
  <inkml:trace contextRef="#ctx0" brushRef="#br1" timeOffset="13091.9148">7998 15742 193 0,'0'0'72'0,"0"0"-2"0,23-30 4 16,-23 30-14-16,0 0 5 0,27-20-11 15,-27 20-2-15,0 0-12 0,30-17-3 0,-30 17-11 16,0 0-4-16,34-20-6 0,-34 20-6 0,24-12-4 16,-24 12-2-16,32-16 2 0,-32 16 5 0,36-17 6 15,-36 17 6-15,41-23 0 0,-41 23-2 0,44-25-3 16,-19 11-4-16,-1-4-1 0,3 3-3 0,1-5 0 16,-1 1-4-16,1-2 0 0,2 1-3 15,-1 1 0-15,-1-7-3 0,-1 6 2 16,3-3-3-16,-6 4 3 0,5-2-2 0,-3 1 2 15,-1-1-2-15,2 0 2 0,-1 3-2 0,1-1 4 16,-1 1-3-16,1 1 2 0,0-4 0 0,-1 3 7 16,2-1-5-16,1-2 5 0,-3-2-6 0,4 0 3 15,1 0-1-15,0-2 1 0,5-3 15 0,1-2-6 16,4 0 12-16,0-7-27 0,5 6 13 16,1-8-20-16,5 2 10 0,1-4 4 0,4-1-11 15,1-4 7-15,0 2-8 0,3-2 7 0,-3-3-7 16,6 2 12-16,0-5-13 0,1 1 12 0,2 0-8 15,1 0 3-15,1 0-3 0,0 0 4 0,-2 0 7 16,2-2-8-16,-3 4 11 0,-1 1-29 16,-1 3 13-16,-4-3-12 0,1 2 10 0,0 0 14 15,-4 1-13-15,5 2 14 0,-3-2-9 16,-1 1 4-16,2-2-1 0,-3 0 6 0,0 2-5 16,-1-5 9-16,3 3-5 0,-3 4 2 0,1-4-8 15,-6 5 4-15,1-5 7 0,-4 4-10 0,3 0 9 16,-1-2-28-16,1 7 13 0,4-5-12 0,-2 3 14 15,0 0 7-15,0 2-7 0,0 0 4 0,-1 2-7 16,-3 1 6-16,-1 1-5 0,-2 1 5 16,-3-1-3-16,-3 6 1 0,-1 1-3 0,-9 1 4 15,2 6-4-15,-32 19 5 0,39-35-3 0,-39 35 2 16,0 0 4-16,30-25 4 0,-30 25-1 16,0 0 2-16,0 0-4 0,0 0-3 0,0 0-2 15,0 0-1-15,0 0 0 0,0 0-1 0,0 0-1 16,0 0-1-16,0 0-9 0,0 0-10 0,0 0-8 15,0 0-10-15,0 0 4 0,0 0 1 16,-19 25 4-16,19-25 3 0,0 0 2 0,0 0 0 16,0 0 1-16,28 21-3 0,-28-21 0 0,0 0 2 15,32-7-1-15,-32 7-8 0,0 0-11 0,32-7-25 16,-32 7-41-16,0 0-142 0,30-11-51 0,-30 11 245 16</inkml:trace>
  <inkml:trace contextRef="#ctx0" brushRef="#br1" timeOffset="14107.6521">10558 13632 477 0,'0'0'98'0,"0"0"-46"16,0 0-9-16,0 0-7 0,0 0 4 0,0 0 13 16,0 0 4-16,0 0 1 0,0 0-10 15,0 0-8-15,0 0-1 0,0 0 3 0,0 0 5 16,0 0 0-16,0 0-6 0,30-25-6 0,-30 25-3 16,0 0-1-16,35-32 3 0,-35 32-6 15,37-26 1-15,-10 14-6 0,-2-9 0 0,6 1-2 16,3-8 6-16,7 0-6 0,0-6 2 0,5 3-10 15,-2-5-4-15,4 1-8 0,-2 2 2 0,0 1-6 16,-2 4 4-16,-3 5-3 0,0 4 2 0,-6 5-3 16,-3 3 3-16,-6 6-1 0,-26 5-1 0,43-7 2 15,-43 7-2-15,30 3 0 0,-30-3 1 16,0 0-2-16,27 16 3 0,-27-16 0 16,0 0-1-16,0 0 2 0,16 26-4 0,-16-26 5 15,0 0-2-15,-2 27 2 0,2-27 0 0,0 0 1 16,-14 40-3-16,14-40 2 0,-16 36-4 0,5-8 4 15,-1 0-4-15,-4 4 5 0,0 5-5 0,-2 1 5 16,-1 6-6-16,-4 2 7 0,-2 4-10 0,-4 1 11 16,3-2-8-16,1-5 5 0,4-2-4 0,3-8 5 15,18-34-7-15,-19 40 2 0,19-40-19 16,0 0-14-16,10 27-35 0,-10-27-52 0,0 0-92 16,25 12-273-16,-25-12 49 0,28-14 269 0</inkml:trace>
  <inkml:trace contextRef="#ctx0" brushRef="#br1" timeOffset="39719.2926">12504 12549 99 0,'0'0'54'0,"0"0"-4"16,0 0-4-16,0 0 0 0,0 0 3 15,0 0-9-15,0 0-10 0,0 0-12 0,0 0-14 16,0 0-3-16,0 0-1 0,0 0 1 0,-25-4 0 16,25 4-2-16,0 0-3 0,0 0-5 0,0 0 1 15,0 0-1-15,0 0 5 0,0 0 3 0,-11-28 2 0,11 28 2 16,0 0 3-16,0 0 5 0,0 0 7 0,0 0 4 0,-5-25 9 15,5 25 4-15,0 0 7 0,0 0 1 16,0 0-1-16,0 0-5 0,0 0-7 0,0 0-8 16,0 0-6-16,0 0-4 0,-26-5-4 15,26 5-2-15,0 0-2 0,0 0-3 0,0 0 0 16,0 0-3-16,0 0 2 0,0 0-2 0,0 0 0 16,-27-18 1-16,27 18 0 0,0 0 1 0,0 0 1 15,-12-26-2 1,12 26 2-16,0 0 0 0,-11-30-1 0,11 30 1 15,0 0 0-15,-14-32 0 0,14 32 2 16,0 0-1-16,0 0 4 0,-25-30 0 0,25 30 3 16,0 0 0-16,0 0 0 0,-30-28-4 0,30 28-2 15,0 0-2-15,-28-31-2 0,28 31 1 0,-22-27-1 0,22 27 0 16,-24-28 2-16,24 28-2 0,-27-26 2 0,27 26 9 16,-28-34-10-16,28 34 9 0,-29-37-9 0,29 37 0 15,-32-33 0-15,32 33 0 0,-35-39-8 16,35 39 7-16,-35-37-7 0,35 37 9 0,-38-32 5 15,38 32 2-15,-42-32 5 0,42 32 2 0,-46-29 2 16,46 29 0-16,-50-29 1 0,50 29-2 0,-49-28 0 16,22 16-5-16,1-6 0 0,-1 4-6 0,0-3 3 15,27 17-2-15,-49-34 0 0,49 34-1 0,-48-40 0 16,48 40-3-16,-46-46 1 0,23 23-3 16,0-2 2-16,-2-3-4 0,2 3 4 0,2-1-4 15,0-2 3-15,-2 1-2 0,0 3 2 0,0-4-2 16,-1 1 2-16,0 1-2 0,-1-2 2 15,-2 1-3-15,1 1 4 0,-1-1 6 0,-1 1-7 16,0-1 8-16,-3 3-7 0,3-1-4 0,-2-1-15 16,0-2 15-16,0 3-15 0,0-2 16 0,0-3 3 15,-1 2-3-15,1-2 3 0,-2 0-7 16,1-3 7-16,-1 5-7 0,0-2 4 0,2-4-1 16,-4 4 2-16,4-3-2 0,-4 3 3 0,2-2-3 15,-1 1 3-15,-1-3-3 0,0 2 4 0,1-1-4 16,-3 1 3-16,-1-1-3 0,2 1 3 0,-6 2-2 15,2-2 3-15,-2 1-1 0,-1-1 5 0,3 2 13 16,-2-2-9-16,0 3 10 0,-1-1-25 0,-1-2 11 16,3 0-7-16,-5 2 10 15,1-5 7-15,3 5-5 0,-1-2 3 0,1 2-3 16,2 0-1-16,0 1-6 0,-2-1 0 0,1 0-5 16,1-2 3-16,-2 2-5 0,2-3 6 0,0 4-6 15,-2-1 5-15,2 0-4 0,0-1 3 0,2-1-5 16,2 2 6-16,-1-2-6 0,3 4 6 0,-1-2-4 15,2 2 3-15,-1-2-4 0,1 4 4 16,0-1 12-16,0 3-15 0,2 4 10 0,2-1-23 16,-1 5-8-16,3 4-13 0,-1-4-12 0,27 16-22 15,-50-21-18-15,50 21-31 0,-42-18-28 0,42 18-63 16,0 0-124-16,-46-31 275 0</inkml:trace>
  <inkml:trace contextRef="#ctx0" brushRef="#br1" timeOffset="40656.8978">9805 10250 444 0,'0'0'50'0,"-16"-24"-5"0,16 24-11 0,0 0 16 16,0 0 7-16,0 0 13 0,7-30-8 0,-7 30-4 15,0 0-14-15,0 0-9 0,0 0-13 16,0 0-5-16,0 0-5 0,0 0 3 0,0 0 4 16,0 0 5-16,0 0 1 0,0 0-4 0,0 0-8 15,0 0-3-15,4 30 7 0,-6-4-14 0,-4 0 14 16,-1 8-28-16,0 1 16 0,0-1-8 0,0-3 14 16,0 3 9-16,-2-6-7 0,4-3 2 0,5-25-6 15,-5 40-1-15,5-40-5 0,-2 25 1 0,2-25-4 16,0 0 1-16,0 0-1 15,0 0 0-15,0 0 0 0,0 0 0 0,0 0 0 16,0 0 0-16,0 0 1 0,0 0 1 0,0 0 2 16,0 0 5-16,0 0 8 0,26 7 4 0,-26-7 5 15,7-25-5-15,-7 25-1 0,4-44-8 0,-2 18 3 16,1-2-8-16,-1-4 5 0,2 5-5 0,-3-1 6 16,-1 28 15-16,0-47-13 0,0 47 14 0,0-43-35 15,0 43 15-15,4-30-19 0,-4 30 15 16,0 0 0-16,7-31-3 0,-7 31 1 0,0 0-2 15,0 0 1-15,18-28-3 0,-18 28 2 0,0 0-2 16,0 0 1-16,33-20 1 0,-33 20 2 16,0 0-4-16,39-3 4 0,-39 3 0 0,34 1-3 15,-34-1 4-15,39 8-3 0,-39-8 0 0,42 8-1 16,-42-8 1-16,48 6-2 0,-21-3 2 16,-1-3-2-16,4 0 0 0,1-2-3 0,-1-3-14 15,9 2-16-15,-7-12-23 0,12 10-26 0,-12-18-28 16,15 14-24-16,-15-17-43 0,16 12-55 0,7 9-176 15,-30-29 150-15,24 41 259 0</inkml:trace>
  <inkml:trace contextRef="#ctx0" brushRef="#br2" timeOffset="59352.6403">12492 12582 423 0,'0'0'31'0,"-29"-10"-17"16,29 10-13-16,0 0-4 0,-32-13 1 0,32 13 2 16,-33-3 2-16,33 3-8 0,-45-4-13 0,21 2-6 15,-5 1-3-15,-3 2 4 0,-3-1 10 0,-6 2 6 16,0 2 4-16,-3-3 2 0,-4 3 4 0,1-2 6 16,-5 3 14-16,-3-1 10 0,-1-1 6 0,-3-1-2 15,-3 1-7-15,2-1-9 0,-6-2-4 16,6 2 1-16,-7 0-2 0,0-2-1 0,-2 0-4 15,-4 1-2-15,-1-1-3 0,-4 4 0 0,-2-2-3 16,-2-1-5-16,1 3 5 0,0 0-4 0,-4-1-1 16,7-3 4-16,-4 4-4 0,-1 1 5 0,0-3 1 15,-4-1 3-15,2-2 6 0,-2-1 5 16,0-3 3-16,1 1-2 0,-3 1-1 0,6-1 1 16,-4-1-1-16,7-1 5 0,-3-2-3 15,-4 1-2-15,0-4 0 0,2 2 0 0,-3-3 0 16,1 1-8-16,0 2-2 0,2 2-7 0,-3 0-2 15,1 2 1-15,-2 2 0 0,-4-1-2 0,0 4 1 16,-2 0-1-16,-3 4-3 0,-1-1-1 0,0 2-3 16,2 1 2-16,-4 2 2 0,1-2 3 0,0 6 2 15,-3-7 1-15,2 2 0 0,-4-1 5 16,1-3 5-16,-1 3 8 0,-1-5 8 0,7 3 6 16,-6-4 6-16,3 3 4 0,-5-6 1 0,5 5-1 15,-8-8-1-15,4 5-4 0,-4-5-6 16,5 3-7-16,-4-8-9 0,4 6-5 0,-3-6-3 15,-2 2-5-15,0 1 1 0,-3-1-3 0,-2 2-6 16,2-2-8-16,1 6-11 0,-3-6-7 0,3 5-1 16,-6-1 3-16,3 5 8 0,-6-2 4 15,4 4 4-15,2-2 4 0,2 3-4 0,-2 1-7 16,0 1-9-16,-4-3-14 0,6 9-14 0,-6-6-22 16,6 9-30-16,-3-7-28 0,0-9-132 0,22 27 5 15,-29-36 265-15</inkml:trace>
  <inkml:trace contextRef="#ctx0" brushRef="#br2" timeOffset="61742.7775">11733 12647 290 0,'0'0'68'0,"0"0"-6"16,0 0-4-16,0 0-3 0,0 0-2 0,0 0 1 0,0 0-2 15,0 0 6-15,0 0 5 0,-12-24-2 0,12 24-5 16,4-29-6-16,-4 29-7 0,7-33-8 16,-4 5 0-16,-3 28-6 0,11-44 2 15,-11 44-6-15,11-44 5 0,-11 44-3 0,10-44 4 16,-10 44-2-16,9-48 1 0,-9 48-4 0,5-44-2 15,-5 44-8-15,0-40-3 0,0 40-8 0,-1-50-1 0,1 19 14 0,1-3-34 16,3-3 32-16,-1-2-31 0,4 6 13 0,-1-6 6 16,1 8-5-16,2-1 4 0,-2 7-4 0,-7 25 6 15,14-39-2-15,-14 39 3 0,0 0-2 16,12-28 2-16,-12 28 1 0,0 0 1 0,0 0 1 16,0 0-3-16,0 0-2 0,0 0-3 15,0 0-1-15,0 0 0 0,0 0 0 0,0 0 2 16,0 0 0-16,6 27-1 0,-6-27 1 0,0 0 0 15,0 0-1-15,0 0-1 0,0 0 2 0,28 24 0 16,-28-24 3-16,30 7 2 0,-30-7 0 0,46 7-2 16,-17-5-1-16,1 0-3 0,5-4 0 15,2 2-1-15,2-3-1 0,4-1 1 0,-3-1-5 16,3 1-13-16,-8-6-20 0,8 8-36 0,-17-17-54 31,19 19-70-31,-20-13-171 0,-1-10-67 0,21 23 182 16</inkml:trace>
  <inkml:trace contextRef="#ctx0" brushRef="#br2" timeOffset="61883.3916">12909 11721 651 0,'0'0'-203'0,"0"0"-119"16,0 0 197-16</inkml:trace>
  <inkml:trace contextRef="#ctx0" brushRef="#br2" timeOffset="62837.2409">2235 12151 913 0,'0'0'81'0,"2"-27"-13"15,-2 27-2-15,0 0 1 0,0 0 1 0,0 0-3 16,0 0-14-16,0 0-12 0,0 0-9 0,0 0-13 0,0 0-6 0,0 0-4 15,0 0-3-15,0 0-1 0,0 0 0 16,0 0-1-16,-7 30-18 0,7-30 18 0,4 51-14 16,-8-26 20-16,2 7 9 0,-5-6 1 0,5 6 7 15,-5-8-3-15,6 1 1 0,1-25-7 0,-9 35 0 16,9-35-8-16,0 0-1 0,0 0-4 0,0 0-2 16,0 0-2-16,0 0 0 0,0 0-4 0,0 0 4 15,0 0 1-15,0 0 2 0,0 0 1 16,0 0-1-1,37-33 1-15,-21 8-3 0,3-5 4 0,3-3-7 16,-1-1 5-16,2 1-5 0,0 1 6 0,-2-1 15 16,0 1-27-16,-1 4 33 0,-2 1-28 0,-18 27 14 15,30-38 3-15,-30 38-4 0,23-27-1 0,-23 27-4 16,0 0 1-16,0 0-4 0,28-21 1 0,-28 21 0 16,0 0 0-16,0 0 0 0,0 0-1 15,28 5-2-15,-28-5 0 0,0 0 2 16,0 0-1-16,18 36 2 0,-18-36-3 0,7 38 4 15,-7-38-4-15,0 51-16 0,-2-21 32 0,1 2-33 16,-1 0 27-16,0-8-16 0,4 6-15 0,-2-30-11 16,9 43-15-16,-9-43-16 0,17 30-20 0,-17-30-20 15,30 14-39-15,-30-14-25 0,39-2-49 0,-39 2-49 16,27-32-124-16,12 37 220 0,-32-33 170 16</inkml:trace>
  <inkml:trace contextRef="#ctx0" brushRef="#br2" timeOffset="63587.3072">2970 12048 663 0,'0'0'139'0,"0"0"-68"16,0 0-6-16,0 0-15 0,0 0 28 0,0 0 6 15,0 0-3-15,0 0-7 0,0 0-12 0,0 0-12 16,0 0-11-16,0 0-14 0,0 0-7 0,0 0-9 15,0 0-2-15,-5 23-1 0,5-23-1 0,0 0 14 16,-25 41-14-16,25-41 16 0,-19 49-31 16,8-22 20-16,4 4-15 0,-5 1 14 0,5 0 7 15,-2-6-8-15,3 6 3 0,3-7-7 0,3-25 2 16,3 40-6-16,-3-40 2 0,7 28-4 0,-7-28 1 16,0 0-1-16,27 16-1 0,-27-16 3 15,27-3 0-15,-27 3 1 0,35-16 0 0,-35 16 3 16,43-36-6-16,-19 10 5 0,1-4-6 0,-2-3 6 15,-2-1-5-15,-3-1 4 0,-2 1-6 16,-5 3-10-16,-1 1 33 0,-4 3-32 0,-6 27 33 16,0-40-15-16,0 40-2 0,-13-25 3 0,13 25-3 15,0 0 0-15,-28-16-2 0,28 16-1 0,-25 0 1 16,25 0-2-16,0 0 1 0,-34 11 0 0,34-11 0 16,0 0 0-16,0 0-2 0,0 0-5 0,0 0 1 15,0 0-2-15,0 0 3 0,0 0 4 0,27 12 1 16,-27-12-1-16,37-5 2 15,-37 5 0-15,48-9-1 0,-20 4 2 0,1 0-1 16,-1 1 1-16,0 4 2 0,-3 0 4 0,2 2 1 16,-27-2-3-16,40 7 0 0,-40-7-3 0,32 12 0 15,-32-12 0-15,0 0 2 0,23 32-2 0,-23-32 1 16,4 37 13-16,-4-37-32 0,-2 49 32 0,-3-22-31 16,-4 1 13-16,-2 2 4 0,-3 0-4 15,-2 0 5-15,0-2-5 0,0-2 7 0,16-26-9 16,-23 37 5-16,23-37 0 0,0 0-2 0,0 0 0 15,0 0-1-15,0 0-4 0,0 0 0 0,0 0 4 16,0 0-1-16,13-30 4 0,3 2-2 0,0-9 2 16,1 0-4-16,3-2 4 0,1 2-3 15,-2-1-11-15,1 4 30 0,-4 1-26 0,-2 3 30 16,-3 3-10-16,-11 27-3 0,17-38 2 16,-17 38-4-16,0 0 2 0,13-27-1 0,-13 27 1 15,0 0-1-15,0 0-1 0,0 0-4 0,0 0-3 16,0 0-1-16,0 0-1 0,0 0 0 0,0 0-1 15,0 0 2-15,0 0 0 0,0 0 1 0,0 0-1 16,32 23 1-16,-32-23 0 0,28-5-2 0,-28 5-1 16,37-12-6-16,-37 12-7 0,43-18-8 0,-43 18-8 15,39-23-10-15,-39 23-24 16,32-21-30-16,-6 28-68 0,-26-7-103 0,0 0-230 16,0 0 12-16,0 0 411 0</inkml:trace>
  <inkml:trace contextRef="#ctx0" brushRef="#br2" timeOffset="64212.3751">3932 11992 1025 0,'0'0'91'16,"0"0"-26"-16,0 0-3 0,0 0 0 15,-18 30 1-15,18-30-10 0,-9 26-7 16,9-26-9-16,-8 37-4 0,8-37 9 0,-15 50-36 16,8-24 30-16,2 6-33 0,-4-6 13 0,4 6 4 15,-4-2-10-15,4-2 1 0,-1 0-10 0,5-1 2 16,1-27-5-16,3 35 3 0,-3-35-4 0,0 0 1 16,0 0-1-16,0 0 0 0,28 11 1 0,-28-11 1 15,0 0 3-15,36-39-1 0,-22 12 5 0,0-3-4 16,2-5 6-16,-2-2-5 0,0-3 5 15,1-1 13-15,-5 2-28 0,3 4 30 0,-6 2-29 16,3 5 10-16,-3 1 4 0,-7 27-7 16,11-42 2-16,-11 42-2 0,11-37 0 0,-11 37-3 15,12-25 2-15,-12 25-2 0,0 0 1 0,0 0 1 16,0 0-1-16,0 0 2 0,0 0 3 0,25 11 2 16,-25-11 2-16,11 28 2 0,-11-28-1 15,7 39 2-15,-7-39-7 0,1 47 4 0,-1-47-6 16,0 44 3-16,0-44-4 0,9 34 0 0,-9-34-2 15,0 0-15-15,23 31 14 0,-23-31-13 0,0 0 14 16,37-1 17-16,-37 1-13 0,38-25 13 0,-38 25-12 16,46-39-4-16,-21 16 3 0,-2-3-3 0,0 1 1 15,-23 25 1-15,44-44 1 0,-44 44-3 0,37-35 5 16,-37 35-7-16,28-23 5 16,-28 23-4-16,0 0 0 0,0 0 3 0,0 0-3 15,0 0 1-15,25-10-1 0,-25 10 1 0,0 0-2 16,0 0 3-16,9 30-1 0,-9-30 1 0,5 30-2 15,-5-30 3-15,2 42-6 0,-2-42 3 0,0 47-7 16,0-22 2-16,4-2-8 0,-3 5-15 0,5-2 19 16,-6-26-42-16,17 46 10 0,-17-46-40 0,31 28-22 15,-31-28-39-15,47 13-53 0,-47-13-58 16,55-32-197-16,-10 32 50 0,-21-30 368 0</inkml:trace>
  <inkml:trace contextRef="#ctx0" brushRef="#br2" timeOffset="64587.3815">5042 11893 1221 0,'-30'-29'148'0,"30"29"-66"16,0 0-19-16,-26-2-11 0,26 2-7 0,0 0-9 15,-36 2-15-15,36-2-7 0,-26 14-6 0,26-14-3 16,-29 24-2-16,29-24 5 0,-26 39-4 0,13-14 6 16,-2 1-5-16,0 2 5 0,1 2-2 0,5 2-12 15,0-2 29-15,6-2-31 0,3-3 27 0,0-25-16 16,9 33-6-16,-9-33 1 0,0 0 0 0,33 32 0 15,-33-32-1-15,34 3 2 0,-34-3 0 16,39-10 0-16,-39 10 1 0,39-21 0 16,-39 21 1-16,35-36-2 0,-35 36-15 0,34-45 30 15,-34 45-27-15,27-50 31 0,-27 50-9 0,19-44-4 16,-12 20 3-16,-7 24-4 0,11-46 3 0,-11 46-4 16,9-39 2-16,-9 39-3 0,1-26 5 0,-1 26 0 15,0 0 5-15,0 0 1 0,0 0-4 0,0 0-2 16,0 0-8-16,0 0-1 0,-8 26-5 15,8-26 2-15,-6 51-6 0,1-17 0 0,1 3-10 16,1 1-13-16,1 3 22 0,0-9-31 0,6 5 23 16,-4-37-21-16,12 45-11 0,-12-45-5 0,29 25-3 15,-29-25 5-15,46-5 1 0,-21-15-15 0,17 10-60 16,-15-32-250-16,27 8 49 0,-11-19-8 16,-2-19 94-16</inkml:trace>
  <inkml:trace contextRef="#ctx0" brushRef="#br2" timeOffset="64728.0209">5724 11460 1027 0,'-24'-33'264'16,"24"33"-74"-16,0 0-73 0,-32 37-37 0,32-37-36 16,-43 58-8-16,20-12-15 0,2 14 5 0,-2 8-14 15,2 8 7-15,-2 0-17 0,3-4 8 0,2 2-14 16,4-5-11-16,11-4-27 0,-3-16-30 16,19 4-29-16,-13-53-131 0,19 35-306 0,-19-35-9 15,27 28 251-15</inkml:trace>
  <inkml:trace contextRef="#ctx0" brushRef="#br2" timeOffset="67795.6243">9837 12602 757 0,'0'0'26'0,"-2"-32"-13"0,2 32-8 15,0 0 14-15,0 0 29 0,0 0 7 0,0 0 0 16,0 0-16-16,0 0-32 0,-27 3 0 0,27-3 2 15,-28 32 19-15,28-32 18 0,-37 56 19 16,12-29 3-16,9 15 5 0,-9-5-11 0,9 16 2 16,-7 0-12-16,9 17 4 0,-7 4-1 0,9 14-29 15,-4 4 16-15,7 13-26 0,-2-2 0 16,6 6 16-16,-1-7-17 0,8-2 13 0,4-10-21 16,4-14-11-16,10-11 17 0,4-9-24 0,12-12 26 15,5-7-13-15,14-15-4 0,7-8 4 0,8-14 0 16,8-18-15-16,14-5-10 0,6-19-17 0,13 3-32 15,-4-22-15-15,20 15-140 0,-28-21-328 0,15-9 29 16,1 13 262-16</inkml:trace>
  <inkml:trace contextRef="#ctx0" brushRef="#br2" timeOffset="69108.2077">4045 13382 580 0,'29'-14'38'0,"-29"14"-20"0,0 0 16 0,-2-39 19 15,2 39 9-15,-11-25 10 0,11 25-16 0,0 0-4 16,-39-24-2-16,39 24 11 0,-37-9 2 0,11 2 2 16,26 7-1-16,-50 7-8 0,50-7-6 0,-53 16-1 15,53-16-2-15,-53 33-4 0,53-33-1 16,-48 44-11-16,28-16-2 0,-1 2-10 16,3 5 1-16,3 2-5 0,2 0 6 0,1-1-8 15,6 1 5-15,1-6-7 0,7-4 1 0,1-1-8 16,-3-26 2-16,18 42-7 0,-18-42 3 0,32 27-3 15,-32-27 1-15,44 9 0 0,-15-9 0 0,2-9 0 16,5-3 1-16,3-6 0 0,0-5 0 0,0-3 0 16,0-6-8-16,-2 0 10 0,-2-3-6 15,-1-2 7-15,0-2-7 0,-2 1 4 0,-4-3-12 16,-2 8 8-16,-3-3-9 0,-1 6-2 0,-5 2-2 16,-2 4 0-16,-15 24-4 0,19-36 4 0,-19 36-1 15,0 0 5-15,0 0 1 0,0 0-3 16,0 0-3-16,0 0-7 0,-9 36 3 0,2-7 1 15,-3 5 9-15,-1 6-1 0,-3 3 5 0,1 4-7 16,-3-3 4-16,6 0-9 0,-1-5 7 16,4-2-9-16,2-5 4 0,7-2-15 0,-2-30-14 15,10 42-37-15,-10-42-27 0,0 0-13 0,32 12-15 16,-4-12 21-16,-28 0-3 0,48-26 8 0,-21 5-19 16,-2-13-38-16,15 15-35 0,-22-29 204 0</inkml:trace>
  <inkml:trace contextRef="#ctx0" brushRef="#br2" timeOffset="69420.8467">4644 13329 316 0,'12'-28'96'0,"-12"28"3"0,20-39 4 16,-20 39 13-16,7-25 2 0,-7 25 10 0,0 0-15 16,0 0-16-16,0 0-27 0,-28-7-20 0,28 7-15 15,0 0-6-15,-31 43 4 0,31-43-2 0,-24 47 6 16,24-47-3-16,-27 56 4 0,9-27-8 0,10 1 4 16,-7 0-9-16,7-1 2 0,8-29-7 0,-15 44 1 15,15-44-8-15,-8 29-2 0,8-29-8 16,0 0-3-16,0 0-1 0,0 0 0 0,0 0 1 15,0 0 3-15,26-9 0 0,-26 9-1 0,30-32 3 16,-10 6-4-16,-1-1 4 0,2-3-4 0,-1-1 4 16,-1 1-5-16,1 0 3 0,-2 7-3 0,-18 23 0 15,31-39-1-15,-31 39 3 0,25-23-3 16,-25 23 2-16,0 0-3 0,0 0-1 0,30-7 1 16,-30 7 1-16,0 0-4 0,0 0-3 15,29 35-11-15,-29-35-17 0,21 37-10 0,-7-7-17 16,-14-30-2-16,21 51-6 0,-21-51-3 0,23 46-28 15,-23-46-15-15,32 35-23 0,-32-35-14 0,41 22-2 16,-16-21-7-16,1-4-48 0,15 13-67 0,-41-10 241 16</inkml:trace>
  <inkml:trace contextRef="#ctx0" brushRef="#br2" timeOffset="69905.2264">5278 13135 809 0,'-28'-3'157'0,"28"3"-32"0,-46 10-17 15,46-10-16-15,-46 23-18 0,46-23-10 0,-48 32-10 16,28-4 1-16,-5-9-10 0,8 10-5 0,-4-3-10 16,6 4-3-16,-1-4-12 0,8 8 2 15,0-6-7-15,7 4 3 0,-1-8-4 0,2-24 1 16,5 37-9-16,-5-37 2 0,20 25-3 0,-20-25 1 16,33 16 0-16,-33-16 0 0,45-2 1 0,-21-3-2 15,5-6 1-15,1 1 0 0,-4-6 0 16,1-4-1-16,-27 20 4 0,48-47-6 0,-25 20 5 0,-2 3-5 15,-3-1 5-15,-18 25-2 0,26-46 0 16,-26 46 0-16,16-38 2 0,-16 38-3 16,7-23 0-16,-7 23 1 0,0 0 2 0,0 0-3 15,0 0-1-15,0 0-5 0,0 0-6 0,-10 33 4 16,4-1-2-16,-2 10 8 0,1 9-3 0,-2 6 9 16,0 4-9-16,0 3 10 0,-3 6-10 0,1 0 10 15,-1 3-9-15,1-1-8 0,2-5 23 0,2 0-23 16,0-9 27-16,0-4-3 0,-2-9-8 0,0-10 5 15,2-7-11-15,7-28 4 0,-11 28-2 16,11-28 8-16,0 0 1 0,0 0 1 0,0 0-1 16,0 0-8-16,-17-40 3 0,10 4-7 0,3-4 8 15,1-11-9-15,3-4-8 0,0-1 25 16,1-4-25-16,3 2 24 0,-1-4-8 0,3 6-8 16,-1 1 8-16,0 2-9 0,2 2 6 0,2 4-6 15,0 3-5-15,0 3-12 0,3 10-9 16,-3-1-30-16,-9 32-23 0,23-51-40 0,11 44-67 15,-32-32-87-15,12 11-232 0,19 14 58 0,-18-25 416 16</inkml:trace>
  <inkml:trace contextRef="#ctx0" brushRef="#br2" timeOffset="70123.9577">5855 12723 1297 0,'0'0'143'0,"0"0"-89"0,-26 30-11 0,26-30-15 15,-27 23-2-15,27-23-8 0,-32 44-3 0,15-11-3 16,1 8 3-16,-2 6-8 0,2 8-16 0,2 1 25 16,0 10-26-16,3-1 23 0,-1 2-4 0,3-2-14 15,0-2 9-15,4-3-12 0,3-4 5 0,4-3-10 16,1-9 0-16,6-1-19 0,-2-15-8 16,14 5-32-16,-21-33-24 0,43 32-48 0,-43-32-59 15,49-26-241-15,-10 24-25 0,-21-26 331 0</inkml:trace>
  <inkml:trace contextRef="#ctx0" brushRef="#br2" timeOffset="70452.087">5999 13348 1215 0,'-30'30'84'0,"30"-30"-46"15,-7 25-1-15,7-25 2 0,0 0 4 0,19 25-1 16,-19-25 0-16,0 0-1 0,37-8 1 0,-37 8-2 15,45-19-8-15,-19 3-4 0,1-3-5 0,1-4-10 16,2-3-4-16,0-1-7 0,-3-1 1 16,-1 2-5-16,-26 26 5 0,36-41-4 15,-36 41 6-15,19-28 2 0,-19 28 9 0,0 0 5 16,0 0 0-16,0 0-4 0,0 0-8 0,-37-14-6 16,37 14-4-16,-46 21 2 0,18-2-3 0,-4 6 6 15,3 3-3-15,-1 2 7 0,0 7-1 0,2 2 5 16,3 1-2-16,2-1 3 0,4-4-9 0,6-5 2 15,6-5-7-15,7-25 0 0,0 40-8 16,0-40-3-16,21 25-9 0,-21-25-11 0,43 9-7 16,-18-21-14-16,14 15-50 0,-13-29-52 0,36 33-122 15,-25-21-292-15,11-6 49 0,12 17 378 0</inkml:trace>
  <inkml:trace contextRef="#ctx0" brushRef="#br2" timeOffset="71277.0755">4738 14430 1112 0,'16'30'314'16,"-16"-30"-280"-16,0 0-28 0,-21 35-9 0,21-35 4 31,-9 40-6-31,2-15 5 0,-1 8-8 0,0-1-1 16,-1 12-10-16,-2-5 2 0,4 3-10 15,-2-5 10-15,6 7 7 0,-4-12-32 0,10 7-12 16,-3-39-66-16,5 47-32 0,-5-47-40 0,0 0-103 15,34 28-60-15,-34-28 214 0</inkml:trace>
  <inkml:trace contextRef="#ctx0" brushRef="#br2" timeOffset="71746.6391">4736 14130 1148 0,'0'0'210'0,"-32"18"-182"0,32-18-12 15,-33 30 4-15,33-30-2 0,-22 30 2 0,22-30-11 16,0 0-8-16,-10 33-6 0,10-33-5 0,0 0-12 16,0 0-6-16,28 32-14 0,-28-32-9 15,30 9-14-15,-30-9-10 0,41 1-5 0,-41-1 8 16,48 4 12-16,-48-4 19 0,49 9 14 0,-24 0 12 16,-25-9 8-16,48 24 3 0,-48-24 1 0,39 35 4 15,-39-35 9-15,33 37 16 0,-33-37 16 0,25 45 19 0,-25-45 7 0,16 45 6 16,-16-45-7-16,7 44-2 0,-7-44-14 0,4 41-3 15,-4-41-13-15,-2 42-2 0,2-42-4 16,-3 46 2-16,3-46-2 0,-8 44 4 0,8-44-9 16,-7 46 1-16,7-46-10 0,-3 46 1 0,3-46-4 15,-2 28-1-15,2-28-3 0,0 0-3 0,0 0-4 16,0 0-1-16,0 0 5 0,27-16 2 0,-27 16 11 31,30-48-2-31,-14 11 4 0,3-5-9 0,1-4 2 16,1 2-8-16,0-3 8 0,2 3-10 0,-3 0 6 15,1 5-6-15,-3 2 5 0,-2 10-5 0,-16 27 1 16,28-37-2-16,-28 37-2 0,26-5 1 0,-26 5-1 16,0 0 1-16,25 25-1 0,-25-25 3 0,13 47-4 15,-6-15 4-15,-4 7-6 0,1-2 1 0,-1 3-10 16,-1-3-3-16,7 0-18 0,-6-10-11 0,15 6-38 16,-18-33-35-16,44 42-86 0,-44-42-123 15,39-7-181-15,2 14 22 0,-16-33 485 16</inkml:trace>
  <inkml:trace contextRef="#ctx0" brushRef="#br2" timeOffset="75663.0094">5000 9697 461 0,'0'0'141'0,"-27"-10"-54"0,27 10-5 0,0 0-12 16,-26-7-1-16,26 7-5 0,0 0-1 0,0 0-2 15,-36-4-2-15,36 4-5 0,0 0-8 0,-30 9-4 16,30-9-2-16,-28 5-3 0,28-5-3 15,-34 14 1-15,34-14-6 0,-35 30 3 16,35-30-4-16,-39 43 1 0,16-19-7 0,5 3 0 16,-1 1-8-16,5 0 1 0,1-3-8 0,6-1 3 15,7-24-7 1,-7 43 1-16,7-43-5 0,3 35 4 0,-3-35-4 16,15 26 2-16,-15-26-1 0,28 23 0 0,-28-23-2 15,39 14 3-15,-14-10-3 0,1-4 3 16,3-4-1-16,3-5-1 0,-2-1 2 0,2-4-3 15,-2 1 4-15,0-1-4 0,0-2 4 0,0-1-4 0,-2-1 3 16,-3-1-3-16,-25 19 4 0,37-32-2 0,-37 32 2 16,25-25-3-16,-25 25 0 0,0 0-5 0,18-26-2 15,-18 26-7-15,0 0-3 0,0 0-3 0,0 0 2 16,0 0 2-16,0 0-1 0,0 0-6 16,0 0-14-16,0 0-14 0,0 0-11 0,0 0-2 15,0 0 1-15,-16 26 7 0,16-26-3 0,0 30-1 16,0-30-11-16,2 34-14 0,-2-34-21 0,10 32-30 0,-10-32-41 15,23 35-108-15,-23-35 100 0,0 0 186 0</inkml:trace>
  <inkml:trace contextRef="#ctx0" brushRef="#br2" timeOffset="76041.3419">5393 9805 477 0,'0'0'130'16,"-18"-28"-7"-16,18 28-4 0,0 0-17 0,0 0-16 15,0 0-20-15,-26 17-20 0,26-17-9 0,0 0-4 16,-18 23-2-16,18-23 6 0,0 0-4 16,-9 42 1-16,9-42-3 0,-5 28-2 15,5-28-7-15,0 29 0 0,0-29-10 0,2 26-1 16,-2-26-4-16,7 23-1 0,-7-23-1 0,0 0-2 16,0 0-3-1,30 28 1-15,-30-28-2 0,0 0 2 0,35 0 0 16,-35 0 0-16,29-10 1 0,-29 10 0 0,28-22 3 0,-28 22-3 15,30-31 3-15,-30 31-1 0,32-46 5 16,-32 46-2-16,30-49 4 0,-14 24-6 0,-2-1 2 16,2-1-6-16,-2 2 1 0,-14 25-2 0,27-38 3 15,-27 38-4-15,0 0 3 0,30-32-3 0,-30 32-1 16,0 0 0-16,0 0-2 0,0 0 2 0,25 11-1 16,-25-11-1-16,10 31-10 0,-10-31-4 0,8 51-14 0,-8-26-1 15,5 8-9-15,-5-4 2 0,9 4-8 0,-8-8 3 16,12 5-13-16,-13-30-9 15,26 42-21-15,-26-42-19 16,34 26-15-16,-34-26-23 0,41 9-24 0,-11 5-130 16,-30-14 74-16,49-5 225 0</inkml:trace>
  <inkml:trace contextRef="#ctx0" brushRef="#br2" timeOffset="76526.7034">6048 9787 597 0,'-33'-25'161'0,"33"25"-50"0,-34-10-12 0,34 10-7 15,-32-4-4-15,32 4-10 0,-32 4-17 0,32-4-10 16,-30 10-5-16,30-10-3 0,-28 16-6 0,28-16 0 16,-27 23-7-16,27-23-2 0,-21 27-6 0,21-27-2 15,-14 26-6-15,14-26-4 0,0 0-5 0,-5 30-3 16,5-30-1-16,0 0 0 0,0 0-1 0,28 19 1 16,-28-19 1-16,32 0-1 0,-32 0 0 15,39-10 1-15,-39 10-1 0,48-18-1 0,-48 18 3 16,46-25-2-16,-46 25 1 0,44-26-2 0,-44 26 1 15,35-23 0-15,-35 23-1 0,27-16 0 0,-27 16 1 16,0 0-1-16,0 0 0 0,28-14 0 0,-28 14-1 0,0 0 0 16,0 0-1-16,0 0 1 0,0 0-2 0,0 25 0 15,0-25-2-15,-2 42 3 0,1-8-4 16,-5 4 6-16,5 10-34 0,-8-1 9 0,3 10-5 16,-4-3 11-16,-1 5 19 0,1-3 7 0,-1-1 10 15,2-4-26-15,-2-7 33 0,4-6-31 0,-1 1 10 16,-3-7 4-16,6-8-3 0,5-24 6 0,-11 30 0 15,11-30 3-15,0 0-4 0,0 0 1 0,0 0-4 0,0 0-4 16,0 0 1-16,-5-37-5 0,5 7 5 16,0-5-7-16,3-5 8 0,1-4 9 0,1-2-26 15,0 2 28-15,2 3-28 0,-3-1 12 0,-2 2 5 16,0-1-6-16,-2 2 5 0,0 1-5 0,0 1 6 16,1 3-8-16,5 1 6 0,-1 3-6 15,-5 30 3-15,16-44-15 0,-16 44-21 0,19-36-28 16,-19 36-40-1,25-29-52-15,9 27-72 0,-34 2-153 0,32-46-79 16,10 41 284-16</inkml:trace>
  <inkml:trace contextRef="#ctx0" brushRef="#br2" timeOffset="76761.1487">6635 9236 1251 0,'0'0'87'0,"-30"19"-40"0,30-19 6 16,-31 28-4-16,21-3 4 0,10-25-11 0,-32 55-25 16,14-18 25-16,6 8-33 0,-4 3 22 0,5 3-12 15,-3 2-12-15,2 0 4 0,-1 1-12 0,3 1 7 16,1-2-12-16,2-2 7 0,3-4-15 0,2-6-1 16,6-1-19-16,-2-15-13 0,12 7-27 0,-14-32-20 15,30 38-45-15,-30-38-50 0,41 11-73 16,-41-11-211-16,37-14 97 0,5 14 376 0</inkml:trace>
  <inkml:trace contextRef="#ctx0" brushRef="#br2" timeOffset="77073.6242">6661 9803 1165 0,'0'0'48'0,"-19"37"-8"0,19-37 1 16,1 28 3-16,-1-28-4 0,0 0-5 0,0 0-5 15,41 25-1-15,-41-25 0 0,41-11-4 0,-41 11-2 16,51-26-2-16,-26 5 3 0,7-1-5 0,-4-2 2 16,2-1-8-16,-5-1-2 0,-2 3-6 0,-23 23 5 15,29-39-1-15,-29 39 8 0,8-28 0 16,-8 28 1-16,0 0 0 0,-16-26-6 0,16 26-5 16,-26-4-3-16,26 4-2 0,-43 16-3 0,17 1 3 15,-2 8-1-15,-3 7 7 0,1 5-2 0,-2 7 8 16,4 3-5-16,3 3 6 0,2-3-7 15,9-8 3-15,5-4-9 0,7-7-1 0,2-28-7 16,16 41-2-16,-16-41-7 0,39 23-4 0,-9-20-8 16,-1-13-13-16,17 3-38 0,-14-27-57 15,30 24-121-15,-29-24-234 0,19-5-36 0,10 13 274 16</inkml:trace>
  <inkml:trace contextRef="#ctx0" brushRef="#br2" timeOffset="77776.8118">4114 10585 601 0,'0'0'118'0,"0"0"-46"16,0 0-8-16,0 0 1 0,16-25-6 0,-16 25-1 16,0 0-3-16,0 0-2 0,0 0-2 0,0 0-7 15,0 0-11-15,0 0-10 0,0 44 4 16,-3-19-2-16,-1 8 6 0,-3-1 2 0,4 10 10 16,-10-5-6-16,8 9 5 0,-6-7-11 0,4 1 2 15,-2-6-9-15,6-2 2 0,-2-6-10 0,5-26 1 16,-2 35-6-16,2-35-2 0,0 0-4 0,0 0-2 15,0 0-2-15,0 0 1 0,0 0 5 0,25-7 2 16,-25 7 5-16,26-51-4 0,-10 14 3 0,4-3-8 16,-5-3 3-16,3 1-4 15,0 2 6-15,-4 1-3 0,0 4 4 0,-1 1-6 16,-1 2 3-16,-3 6-6 0,1 1 1 0,-10 25-3 16,15-37 1-16,-15 37-3 0,0 0 1 0,0 0-6 15,0 0-10-15,0 0-13 0,0 0-22 0,0 0-23 16,0 0-27-16,0 0-22 0,42 30-45 0,-42-30-27 15,23 28-54-15,-23-28-91 0,0 0-56 16,53 39 332-16</inkml:trace>
  <inkml:trace contextRef="#ctx0" brushRef="#br2" timeOffset="78151.7366">4522 10816 932 0,'-14'24'286'0,"14"-24"-238"16,0 0-23-16,0 0-5 0,0 0 3 0,0 0 9 15,24 20 4-15,-24-20 1 0,36-6-2 0,-36 6-5 16,49-17-6-16,-20 3-3 0,3 1-4 0,-6-6 2 16,6 5-6-16,-5-5 3 0,-3 1-4 0,-24 18 2 15,41-35-3-15,-41 35 4 0,25-29 0 16,-25 29 6-16,0 0 0 0,2-29 2 15,-2 29-5-15,0 0-4 0,0 0-6 0,-29-25-3 16,29 25-4-16,-33-5-1 0,33 5 1 0,-41 5-2 16,41-5 2-16,-44 14-2 0,44-14 1 0,-41 25 0 15,41-25 2-15,-39 35-1 0,39-35 4 0,-35 46-1 16,19-20 2-16,3 0-4 0,1 4 2 16,5-1-5-16,3-5 3 0,4-24-6 0,6 44 4 15,-6-44-7-15,21 36-3 0,-21-36-10 0,37 24-10 16,-9-11-22-16,-28-13-20 0,64 1-37 0,-64-1-61 15,82-21-92-15,-49 5-198 0,10-12-16 0,15 18 332 16</inkml:trace>
  <inkml:trace contextRef="#ctx0" brushRef="#br2" timeOffset="78495.4785">5547 10282 1232 0,'0'0'76'0,"-18"-26"-35"0,18 26 22 16,-23-29 0-16,23 29-3 0,-26-21-9 0,26 21-12 15,-28-14-2-15,28 14-7 0,-27-3-3 0,27 3-3 16,-28 7-4-16,28-7-4 0,-32 21-4 0,32-21-1 15,-34 44-5-15,16-16-9 0,2 7 25 16,-1 8-24-16,-1-1 26 0,2 11-11 0,-2-2-8 16,6 3 3-16,0 1-8 0,1-4 6 0,4-2-9 15,0-1 7-15,2-4-7 0,1-4 1 0,4-3-12 16,0-7-3-16,7-2-12 0,-7-28-3 0,21 43-16 16,-21-43-18-16,30 24-39 0,-30-24-38 0,38 6-66 15,-38-6-87-15,12-34-186 0,13 29 47 0,-23-32 435 16</inkml:trace>
  <inkml:trace contextRef="#ctx0" brushRef="#br2" timeOffset="78667.4764">5230 10698 1220 0,'-60'-2'204'16,"60"2"-117"-16,-27 23-23 0,27-23-13 0,0 0-15 16,-16 31-13-16,16-31-16 0,0 0-6 0,0 0-3 15,20 25 1-15,-20-25-1 0,37 0 2 16,-10-5 0-16,-1-4-8 0,8-2-16 0,0-13-29 15,12 11-37-15,-13-27-56 0,26 24-79 0,-29-28-105 16,9 2-161-16,12 19 171 0,-26-30 320 16</inkml:trace>
  <inkml:trace contextRef="#ctx0" brushRef="#br2" timeOffset="78855.0286">5731 10210 1161 0,'-23'39'85'16,"23"-39"-29"-16,-35 33-11 0,35-33 13 0,-34 48-41 15,13-19 5-15,3 8-19 0,-1 4 11 0,6 5 7 16,-1 0-11-16,4 3 7 0,-1-3-11 0,4 3 7 16,0-7-13-16,3 1 4 0,4-3-12 0,0-10-20 15,11 12-33-15,-9-15 4 0,14 8-29 16,-16-35-15-16,24 47-55 0,-24-47-102 16,0 0-176-16,55 25 92 0,-55-25 342 0</inkml:trace>
  <inkml:trace contextRef="#ctx0" brushRef="#br2" timeOffset="79417.5617">5799 10722 983 0,'-38'16'150'16,"38"-16"-86"-16,-1 25-15 0,1-25-4 0,0 0-2 15,0 0 2-15,30 23-1 0,-30-23 0 0,28 0 1 16,-28 0-3-16,37-11-7 0,-37 11-7 15,38-19-1-15,-38 19-7 0,42-21-2 16,-42 21-4-16,46-32-3 0,-46 32-7 0,41-37-1 16,-41 37-3-16,28-35 2 0,-28 35-1 0,18-27 5 15,-18 27 2-15,0 0 7 0,0 0 3 0,2-26 0 16,-2 26-3-16,0 0-6 0,-29-7-4 0,29 7-4 16,-37 10 0-16,37-10 0 0,-46 23 4 0,20-7 2 15,1 4 4-15,0 1-1 0,2 3 5 0,0 1-6 16,23-25 4-16,-39 46-6 0,39-46 0 15,-28 42-5-15,28-42 2 0,-13 44-5 0,13-44 2 16,4 39-5-16,-4-39 3 0,17 31-5 0,-17-31-2 16,32 30-9-16,-32-30-5 0,45 25-12 15,-21-20-10-15,12 6-19 0,-10-16-18 0,20 13-26 16,-15-22-24-16,22 21-33 0,-21-24-11 0,21 17 20 16,-18-16 12-16,11 7 48 0,-9-7 25 0,1 2 24 15,-5-3 19-15,-3-3 17 0,-3 3 6 16,-27 17 2-16,39-43 1 0,-39 43 1 0,21-47 18 15,-19 22 33-15,-2 25 27 0,-5-44 30 0,5 44 2 16,-20-40-2-16,20 40-6 0,-27-29-1 0,27 29-5 16,-31-15-6-16,31 15-8 0,-36-2-10 0,36 2-10 15,-37 12-10-15,37-12-9 0,-41 27-9 0,41-27-1 16,-42 49-7-16,22-23 5 0,1 4-5 16,3 2 3-16,3-2-6 0,5 2-2 15,0-4-11-15,8-28-3 0,0 42-6 0,0-42-2 16,16 30-1-16,-16-30 3 0,32 19-9 0,-32-19-1 15,52 4 0-15,-19-15-13 0,6-5-8 0,-2-10-27 16,13 7-52-16,-20-27-51 0,32 28-115 0,-35-13-252 16,10-13 11-16,11 15 333 0</inkml:trace>
  <inkml:trace contextRef="#ctx0" brushRef="#br2" timeOffset="79906.7761">6785 10268 503 0,'0'0'182'0,"0"0"2"16,0 0-8-16,0 0-45 0,0 0-3 0,0 0-46 16,0 0 1-16,0 0-14 0,0 0-11 0,0 0-11 15,0 0-8-15,0 0-5 0,2-25-5 0,-2 25-3 16,0 0-4-16,0 0 1 0,0 0-5 15,0 0 0-15,0 0-4 0,0 0-1 0,0 0-3 16,0 0-3-16,0 0-1 0,0 0-1 0,0 0-1 16,0 0-1-16,0 0 2 0,0 0-2 0,-5 25-11 15,5-25 25-15,-6 47-26 0,3-15 23 0,-4 10-10 16,1 4-7-16,1 5 0 0,-2 6-4 0,3 1 7 16,-1 3-7-16,0-4 13 0,1-1-17 15,-1-7 4-15,5-3-6 0,0-11-2 0,3-3-12 16,-3-32-12-16,11 41-29 0,-11-41-27 0,0 0-37 15,0 0-217-15,32 14-7 0,-32-14-175 0,0 0 249 16,41-23 282-16</inkml:trace>
  <inkml:trace contextRef="#ctx0" brushRef="#br2" timeOffset="80094.4521">6629 10594 1758 0,'-33'24'98'0,"33"-24"-49"15,0 0-21-15,0 0-12 0,0 0-6 0,0 0 1 16,0 0 4-16,0 0 0 0,0 0 1 16,28-17-4-16,-28 17-6 0,44-27-4 0,-17 13-1 15,1-2-9-15,2 1-10 0,-1-5-25 16,6 6-33-16,-10-11-70 0,24 32-145 0,-49-7-322 16,50-19 8-16,-18 23 369 0</inkml:trace>
  <inkml:trace contextRef="#ctx0" brushRef="#br2" timeOffset="80538.87">7231 10578 1157 0,'31'16'173'15,"-31"-16"-92"-15,0 0-27 0,0 0-15 0,0 0-4 16,-15 40-8-16,12-13 2 0,-8 1-9 0,4 2 1 16,-5 5-11-16,1-2 1 0,1 1-9 15,-1-1 4-15,2-1-8 0,2-6 1 0,3-1-14 16,4-25-13-16,-1 41-34 0,1-41-33 0,0 0-53 15,0 0-55-15,32 8-115 0,-32-8-163 0,28-44 170 16,9 32 311-16</inkml:trace>
  <inkml:trace contextRef="#ctx0" brushRef="#br2" timeOffset="80710.898">7283 10284 1548 0,'-48'16'103'0,"48"-16"-79"0,-28 17 12 0,28-17-25 15,0 0-8-15,0 0-11 0,-14 23-17 0,14-23-22 16,0 0-23-16,0 0-11 0,33 30-4 0,-33-30-1 16,43 11-27-16,-43-11-36 15,55 3-105-15,-24 11-172 0,-31-14 46 0,73 7 380 16</inkml:trace>
  <inkml:trace contextRef="#ctx0" brushRef="#br2" timeOffset="81301.3931">7678 10585 949 0,'0'0'241'0,"-43"23"-151"15,43-23-3-15,-32 21-2 0,32-21-7 0,-28 25-16 16,28-25-12-16,-28 33-11 0,28-33-3 0,-25 39-8 16,25-39-3-16,-14 37-7 0,14-37 1 0,-4 31-7 15,4-31 0-15,9 36-4 0,-9-36 0 0,18 28-3 16,-18-28-2-16,28 16-2 0,-28-16 1 0,43 3-2 15,-19-6 0-15,3-4 0 0,0-7-1 0,1-4 2 16,0-3-3-16,1-4 2 0,-3-3-5 0,-1-4 1 16,-2 2-4-16,-4-3 2 0,-3 1-4 0,-1 2 4 0,-5 4-2 15,-10 26 4-15,11-46-2 0,-11 46 4 16,-2-40-1-16,2 40 2 0,-14-25-2 0,14 25 4 16,0 0-3-16,-34-19 2 0,34 19 0 0,-26 0-1 15,26 0 2-15,-25 10 0 0,25-10 0 16,0 0 0-16,0 0 0 0,-18 30-3 0,18-30 2 15,0 0-2-15,0 0 2 0,30 21 0 0,-30-21 1 16,34 4 0-16,-34-4 0 0,42-2-1 0,-42 2 1 16,48-5 0-16,-23 1 0 0,-25 4 4 0,46 0 3 15,-46 0 3-15,35 7 2 0,-35-7 0 0,25 14 0 16,-25-14-3-16,0 0 1 0,16 32-1 0,-16-32 0 16,2 28-2-16,-2-28 3 0,-9 35-6 15,9-35 4-15,-18 43-6 0,18-43 4 0,-19 44-6 0,19-44 2 16,-20 35-2-16,20-35-1 0,0 0-1 15,-14 28 0 1,14-28-4-16,0 0-1 0,0 0-1 0,0 0 1 16,30-12 5-16,-30 12 0 0,39-43 3 0,-12 14-4 15,1-5 3-15,1-1-3 0,1-2 5 0,-4 7-4 16,1 0 5-16,-4 2-2 0,-23 28 6 16,37-39 1-16,-37 39 4 0,0 0 2 0,27-25 2 0,-27 25-1 0,0 0-4 15,0 0-3-15,0 0-5 0,7 30-1 0,-7-30-3 16,-4 43 2-16,-1-19-5 0,-4 4-3 0,4-1-12 15,5-27-13-15,-11 49-25 0,11-49-23 0,5 51-64 16,-5-51-100-16,0 0-340 0,16 30 5 0,-16-30 285 16</inkml:trace>
  <inkml:trace contextRef="#ctx0" brushRef="#br2" timeOffset="82945.1843">7828 9694 652 0,'0'0'100'15,"-39"-4"-3"-15,39 4-11 0,-24 2-4 0,24-2-5 16,-31 12-12-16,31-12-8 0,-33 27-9 16,33-27-1-16,-37 42-8 0,21-14 2 0,-7-1-3 15,7 8 2-15,-6-5-5 0,10 8 1 0,-2-6-9 16,7 2 0-16,1-6-12 0,5-5-3 0,1-23-8 15,9 40-2-15,-9-40-4 0,24 25 3 0,-24-25-2 16,36 10 2-16,-36-10 1 0,44-3 0 0,-19-6 1 16,-25 9-1-16,46-32 2 0,-21 11-4 0,1-3 4 15,-1-3-5-15,0-4 5 0,-2-3-7 16,-4-1 6-16,-1 1-6 0,-6 1 7 0,-1 3-7 16,-6 4 5-16,-5 26-2 0,-5-43 3 15,5 43-1-15,0 0 0 0,-37-28-4 0,37 28-2 16,-37-5-3-16,37 5-2 0,-45 5-1 0,45-5-6 15,-40 12-8-15,40-12-15 0,-32 20-18 0,32-20-28 16,0 0-38-16,-11 35-52 0,11-35-49 16,0 0-166-16,29 16-20 0,-29-16 333 0</inkml:trace>
  <inkml:trace contextRef="#ctx0" brushRef="#br2" timeOffset="83242.0955">8554 9276 919 0,'0'0'129'16,"-26"-21"-47"-16,26 21-2 0,-39-10-12 0,39 10-4 15,-44 1-18-15,44-1-8 0,-53 18-3 0,53-18 0 16,-54 37 1-16,31-7 3 0,-7 0 13 15,9 10-34-15,-7 1 22 0,6 13-31 0,1 3 3 16,3 1 6-16,3 0-13 0,4 4 5 16,4-6-12-16,3-3 6 0,8-4-9 0,1-8 1 15,6-3-17-15,-2-8-9 0,10 2-30 0,-19-32-16 16,44 49-78-16,-44-49-16 0,45 25-15 0,-45-25-53 16,37-12-74-16,-2 19-78 0,-31-35 299 15</inkml:trace>
  <inkml:trace contextRef="#ctx0" brushRef="#br2" timeOffset="83382.7041">8230 9718 882 0,'-46'0'363'0,"14"-17"-202"0,32 17-35 0,0 0-36 15,0 0-26-15,0 0-36 0,0 0-20 0,0 0-7 16,0 0-1-16,38 23-3 0,-3-18-6 16,15-2-23-16,1-13-39 0,27 15-96 15,-21-21-267-15,22-1-127 0,10 3 116 0</inkml:trace>
  <inkml:trace contextRef="#ctx0" brushRef="#br2" timeOffset="85039.4146">7355 13176 838 0,'0'0'96'0,"0"0"-37"16,0 0-2-16,0 0-3 0,0 0 0 0,0 0-7 15,-24-21-11-15,24 21-9 0,0 0 0 0,0 0-5 16,-27 0 3-16,27 0 2 0,0 0-2 16,-26 22 3-16,26-22 0 0,-27 27 5 0,27-27 1 15,-28 46 7-15,12-23-4 0,5 10 1 16,-5-7-10-16,7 6-3 0,-1-5-13 0,4-1 1 16,-1 0-10-16,7-26 1 0,2 41-2 0,-2-41-1 15,12 23-3-15,-12-23 2 0,0 0-1 0,36 17 0 16,-36-17 1-16,35 2-1 0,-35-2 1 0,41-7 1 15,-41 7 1-15,42-19 1 0,-42 19 1 16,41-34-4-16,-41 34 4 0,32-47-3 0,-20 19 5 16,-1-1-5-16,-2-2 5 0,-4-1-6 0,-1 2 3 15,-4 2-3-15,-4 1 3 0,4 27-3 0,-17-44 2 16,17 44-2-16,-27-35 1 0,27 35-6 0,-32-17-5 16,32 17-8-16,-30-6-11 0,30 6-13 0,0 0-16 15,-30 0-18-15,30 0-20 16,0 0-20-16,12 34-37 0,-12-34-37 0,0 0-88 15,48 46-132 1,-48-46 139-16,48 19 271 0</inkml:trace>
  <inkml:trace contextRef="#ctx0" brushRef="#br2" timeOffset="85308.3464">7998 12853 826 0,'0'0'147'0,"-16"-37"-76"0,16 37 0 16,-21-37-5-16,21 37-4 0,-23-30-5 0,23 30-15 15,-25-21-1-15,25 21 0 0,-28-10 4 0,28 10 0 16,-28 2 0-16,28-2-4 0,-30 15-11 16,30-15-5-16,-34 30-6 0,16-5 0 15,2 0-5-15,0 5 1 0,2 3-8 0,2 6 1 16,1 3-8-16,2 4-12 0,0-2 27 0,2 3-27 15,4-3 24-15,1-1-9 0,4-3-12 0,0-5-3 0,5 1-21 16,-7-36-23-16,19 54-34 0,-19-54-39 16,28 43-77-16,-28-43-317 0,22 26 25 0,-22-26 312 0</inkml:trace>
  <inkml:trace contextRef="#ctx0" brushRef="#br2" timeOffset="85449.0798">7747 13246 1215 0,'-30'-42'213'0,"30"42"-152"0,9-34-21 16,-9 34-10-16,26-49-2 0,-26 49-12 0,43-44-7 16,-43 44 8-16,46-37-48 0,-46 37 8 15,51-25-89-15,-40-1-96 0,19 17-311 0,-30 9-15 16,28-9 333-16</inkml:trace>
  <inkml:trace contextRef="#ctx0" brushRef="#br2" timeOffset="86021.0334">6082 14276 748 0,'0'0'77'0,"2"-35"-20"16,-2 35 13-16,-5-28 5 0,5 28 8 0,0 0-8 15,-32-25-14-15,32 25-17 0,-34 7-8 0,34-7-6 16,-48 22 1-16,48-22 11 0,-55 37 6 0,32-8 13 15,-10-6-1-15,10 14-1 0,-9-7-14 0,7 6-11 16,-3 1-15-16,5-2-2 0,1 2-9 16,6-2 3-16,4 0-9 0,5-3 5 0,5-4-10 15,6-3 5-15,-4-25-5 0,26 38 0 16,-26-38-5-16,44 32-3 0,-12-21-16 0,-2-11-11 16,13 3-20-16,-9-17-17 0,19 9-20 0,-16-25-25 15,27 21-36-15,-24-26-36 0,21 17-22 0,-17-12-54 16,-2-10-75-16,20 28 156 0,-37-34 187 0</inkml:trace>
  <inkml:trace contextRef="#ctx0" brushRef="#br2" timeOffset="86208.6297">6481 14225 970 0,'-25'-1'144'0,"25"1"-40"16,-29 19-21-16,29-19-11 0,-28 32-11 0,21-8-9 15,7-24-15-15,-23 55-5 0,12-22-10 0,6 8 4 16,0-2-8-16,3 3 7 0,-2-2-12 0,4 3 3 15,0-6-11-15,2 0 2 0,2-7-6 16,1-6 1-16,-5-24-9 0,16 37-4 0,-16-37-33 16,0 0-19-16,46 27 3 0,-46-27-8 0,37-9-2 15,-26-16-46-15,19 16-90 0,-23-28-137 0,5-8-109 16,22 18 203-16,-30-33 249 0</inkml:trace>
  <inkml:trace contextRef="#ctx0" brushRef="#br2" timeOffset="86380.4135">6486 13951 1107 0,'-25'-18'300'0,"25"18"-168"0,-44 12-63 16,44-12-27-16,-34 9 12 0,34-9-53 0,0 0 22 15,-26 23-23-15,26-23-5 0,0 0-6 0,5 25-10 16,-5-25-15-16,26 19-29 0,-26-19-26 0,50 12-47 16,-50-12-54-16,66 4-107 0,-26 6-165 15,-8-17 59-15,23 29 405 0</inkml:trace>
  <inkml:trace contextRef="#ctx0" brushRef="#br2" timeOffset="86755.4167">7093 14303 1169 0,'0'0'111'0,"-40"9"-45"0,40-9-7 16,-32-9-1-16,32 9-5 0,-39-11-6 0,39 11-5 15,-41-7-5-15,41 7-1 0,-42 4-5 0,42-4-1 16,-43 10-2-16,43-10-3 0,-41 27-5 0,41-27 1 15,-35 44-4-15,17-18 4 0,4 2-6 0,3 1-1 16,4-5-4-16,4 4 1 0,3-28-7 0,5 41 2 16,-5-41-8-16,20 28 3 0,-20-28-1 15,33 12 1-15,-33-12 2 0,48-7-3 0,-20-8 2 16,6-7-3-16,0-9 4 0,1-8-5 0,2-9 6 16,-1-6-5-16,-3-1 5 0,1-3-7 15,-2-2 7-15,-2 0-7 0,-5 2 7 0,0-2 8 16,-6 6-20-16,-1 3 19 0,-6 3-19 0,-5 6 6 15,-3 1 4-15,-4 8-4 0,-2 6 4 0,2 27-6 16,-14-30 5-16,14 30 1 0,0 0-4 16,-30 18 0-16,30-18-3 0,-29 55 1 0,15-11-5 15,-2 5 6-15,0 7 4 0,0 6-25 0,6-2 16 16,-1 2-30-16,9-3-1 0,1-11-10 0,15 3-39 16,-12-19-36-16,33 21-92 0,-35-53-118 0,25 38-197 15,8-6 56-15,-33-32 475 0</inkml:trace>
  <inkml:trace contextRef="#ctx0" brushRef="#br2" timeOffset="87396.2661">7364 14322 1324 0,'-26'4'129'0,"26"-4"-91"16,0 0-14-16,0 0-5 0,-9 26-5 0,9-26 1 15,0 0 3-15,42 0 4 0,-42 0 4 0,50-23-2 16,-20 4-5-16,7 0-8 0,-3-8-3 16,1 6-6-16,-1-4 2 0,-4 1-4 0,-3-1 4 15,-27 25-4-15,39-42 7 0,-39 42 7 0,19-30 9 16,-19 30 8-16,0 0 2 0,0-27-3 0,0 27-7 16,0 0-5-16,-30-23-9 0,30 23-3 15,-32-7-3-15,32 7-4 0,-37 4 0 0,37-4 0 16,-44 18 1-16,44-18 0 0,-48 31-1 0,48-31 2 15,-44 48-5-15,21-18 6 0,1 5-4 0,1 0 4 16,2 4-3-16,4-6 3 0,3-1-4 0,5-2 5 16,7-5-3-16,0-25-1 0,11 38-2 0,-11-38 0 15,28 22-2-15,-28-22 2 0,42 1-1 0,-12-9-5 16,4-5-1-16,0-6-4 0,5-6 3 16,-2-1 1-16,2-8 3 0,-4 3 2 15,-1 1 5-15,-4-2-3 0,-3 4 7 0,-1 1-7 16,-3 4 5-16,-23 23-4 0,34-35 4 0,-34 35-2 15,0 0 5-15,0 0 5 0,0 0 7 0,0 0-3 16,0 0-3-16,0 0-6 0,-9 32-7 0,-3-6 5 16,-1 6-5-16,-1 2 4 0,-2 6-5 15,2-1 6-15,2 1-5 0,1-1-2 0,4 0-3 16,0-6 3-16,5-5-4 0,2-28 9 0,2 36-3 16,-2-36 0-16,0 0 0 0,0 0 2 0,32 12-2 15,-32-12 1-15,26-26 3 0,-26 26-3 0,36-57 6 16,-19 20-6-16,5-5 5 0,-3-2-5 15,1 0 12-15,1 2-4 0,-3-1 10 0,1 6-4 16,-5 2 0-16,0 5-3 0,-1 6-2 16,-13 24-5-16,17-37-1 0,-17 37-1 0,0 0 1 15,0 0 0-15,0 0 0 0,0 0 2 0,0 0-2 16,11 44 2-16,-11-13-9 0,0 1-4 0,-2 3-16 16,-1-8-11-16,6 6-22 0,-3-33-28 0,11 51-28 15,-11-51-18-15,28 41-44 0,-28-41-44 0,39 1-182 16,-5 6-64-16,-34-7 247 0</inkml:trace>
  <inkml:trace contextRef="#ctx0" brushRef="#br2" timeOffset="87708.8364">8427 14063 593 0,'0'0'93'0,"0"0"-30"0,0 0-3 16,0 0 27-16,0 0 15 0,0 0 18 0,25-7-3 16,-25 7 4-16,0 0-5 0,0 0-9 0,0 0-14 15,0 0-22-15,0 0-20 0,0 0-18 0,-32-9 0 16,32 9-5-16,-25 9-3 0,25-9-5 0,-30 21-3 16,30-21-6-16,-32 36 2 15,32-36-6-15,-34 54 2 0,15-20-6 0,1 3 3 16,1 1-7-16,1-1 4 0,1 0-5 0,7-3 3 15,2-6-3-15,4-2 1 0,2-26-7 0,11 34-2 16,-11-34-7-16,25 16-5 0,-25-16-5 0,41-4-9 16,-13-6-8-16,-3-10-17 0,14 6-36 0,-16-25-51 15,30 32-118-15,-35-17-266 0,10-10 10 16,7 17 316-16</inkml:trace>
  <inkml:trace contextRef="#ctx0" brushRef="#br2" timeOffset="88083.8104">8577 14192 1382 0,'-7'47'138'0,"7"-47"-55"0,0 0-17 0,-1 25-24 16,1-25-9-16,0 0-7 0,0 0-4 0,26 16-5 16,-26-16-2-16,25-7-3 0,-25 7 1 0,34-23-1 15,-34 23-2-15,42-32 1 0,-17 15-5 0,0-6 3 16,1 2-7-16,1 1 4 0,-1 1-2 0,1 0 0 15,-2 3-1-15,-25 16 0 0,30-28-3 0,-30 28 2 16,0 0 0-16,7-29 2 0,-7 29 0 16,0 0-2-16,-12-28 0 0,12 28-17 15,0 0 14-15,-39-26-15 0,39 26 25 0,-34-18-11 16,34 18 12-16,-35-7-11 0,35 7-11 0,-36 11 13 16,36-11-9-16,-37 28 28 0,17 0-8 0,1 0 12 15,-1 14-4-15,5 1-6 0,0 4 5 0,1 4-5 16,5 4 3-16,2-6-10 0,2 4-7 15,5-9 0-15,5-10 0 0,4-6 0 0,-9-28 0 16,34 30 0-16,-34-30-8 0,49 3-20 0,-20-15-12 16,10-4-25-16,-4-19-43 0,25 19-117 0,-31-25-394 15,27-6 17-15,1-2 251 0</inkml:trace>
  <inkml:trace contextRef="#ctx0" brushRef="#br2" timeOffset="91684.5875">10207 10708 759 0,'0'0'88'0,"0"0"-47"0,0 0-14 0,0 0-3 15,0 0 10-15,0 0 9 0,-23-26 3 0,23 26-2 16,0 0-1-16,-25-6-4 0,25 6 2 0,-25-3 1 15,25 3 1-15,-28-4-2 0,28 4-3 16,-36-3-3-16,36 3-6 0,-42-2-8 0,17 2-5 16,0 5-7-16,-3 1-6 0,-7 4-4 0,-6 6-4 15,-3 5 3-15,-10 13-4 0,0 8 9 0,-5 13-6 16,-5 10 19-16,-6 12 4 0,-1 17 11 16,-11 2 35-16,10 24-15 0,-10-4 15 0,15 15-4 15,-4-3-25-15,13-1 7 0,4-4-26 0,14-6-13 16,8-13 7-16,12-2-18 0,10-19 13 15,10-13-2-15,9-12-17 0,6-14-3 0,16 0-17 16,2-10-7-16,13-1-23 0,-1-21-46 0,29 15-98 16,-26-45-56-16,33 9-292 0,-1-3 46 0,-16-30 381 15</inkml:trace>
  <inkml:trace contextRef="#ctx0" brushRef="#br2" timeOffset="92387.7254">10513 10766 747 0,'-35'-21'38'0,"35"21"2"0,-48-19 9 16,18 6 15-16,2 12 32 0,-13-8-8 15,4 12-23-15,-13-1-15 0,4 9-28 0,-5 5 2 16,5 12 12-16,-9 7-3 0,5 16 2 0,-7 9-16 16,3 10 8-16,-7 11-8 0,6 15 4 0,-3 0 33 15,8 26-13-15,-5-2 19 0,11 10-5 0,0 0-29 16,8-1 11-16,5-13-15 0,9-5-25 0,13-18 12 16,11-10-25-16,14-19-5 0,5-15-14 15,22-1-54-15,-9-33-55 0,35 22-124 0,-27-21-267 16,17-21 18-16,10 8 331 0</inkml:trace>
  <inkml:trace contextRef="#ctx0" brushRef="#br2" timeOffset="94236.7315">14433 10159 362 0,'0'0'100'0,"0"0"-60"16,0 0-10-16,-23 24 16 0,23-24 22 0,-25 55 16 15,7-22 10-15,2 15-14 0,-12-4 7 16,12 12-9-16,-14-3 4 0,10 14 1 0,-8-9-17 16,8 13-4-16,-8-10-20 0,9 12 8 0,-6-10-13 0,5 4 8 15,1-11-14-15,6 1 1 0,1-13-16 0,7-7 1 16,3-13-10-16,2-24 0 0,0 0-2 0,0 0 1 15,34 9 7-15,-34-9 2 0,35-32 8 0,-14 2-3 0,1-14 3 16,2-8-10-16,1-14 6 0,5-8-12 16,0-5 11-16,0-2-11 0,2-3 14 15,-2-1-12-15,-1 1 11 0,1 3 1 0,-4-2-20 0,-1 5 19 16,0-1-23-16,-2 3 5 0,-3 6 7 0,1 6-10 16,-3 8 6-16,-1 8-7 0,-1 15 4 15,-2 8-4-15,-14 25 3 0,0 0-3 0,29-14 3 16,-29 14 0-16,17 32-1 15,-4 1 3-15,1 17-6 0,2 8 8 0,0 14-8 16,-4 6 8-16,-1 6-10 0,-2 4-4 0,-4 2 17 16,0 3-17-16,1-3 18 0,-3 4-3 0,3-5-13 15,1-4 5-15,3-1-33 0,1-8 12 0,5-5-18 16,-4-15-5-16,9 0-27 0,-13-26-52 16,27 16-57-16,-35-46-46 0,37 35-88 0,-7-24-144 15,-30-11 74-15,27-14 386 0</inkml:trace>
  <inkml:trace contextRef="#ctx0" brushRef="#br2" timeOffset="94732.2274">14509 10613 1408 0,'0'0'275'0,"0"0"-234"0,0 0-26 16,-18 25-11-16,18-25 4 0,0 0 8 15,43-2 8-15,-43 2 2 0,51-9 0 0,-19 0-3 16,10-1-6-16,4-8-2 0,7-1-6 0,4-8 0 15,3-1-5-15,2-2 1 0,0 0-5 0,-1 4 3 16,-5 1-4-16,-3 4 4 0,-3 4-2 0,-6 4 2 16,-5 6 0-16,-5 4-1 0,-8 3 1 0,-26 0-2 15,38 17 1-15,-38-17-2 0,23 34 5 16,-16-10-6-16,-4 5 6 0,-5 4-5 0,-5 6 2 16,-5 3-3-16,-4 2 4 0,-3 4-6 15,-3 3 5-15,-2-4-4 0,-1-1 5 0,2 0-3 16,0-9 9-16,3-2-2 0,4-9 4 0,16-26-3 15,-19 29-2-15,19-29-3 0,0 0-3 0,0 0-2 16,0 0 2-16,0 0 0 0,35-43 1 0,-12 10 3 16,6-6-5-16,6-7 5 0,0-5-6 15,6-2 7-15,2 1-5 0,-3-1 5 0,5 2-5 16,-6 3 4-16,-2 6-7 0,-2 5 5 0,-3 5-4 16,-5 9 3-16,-27 23-2 0,39-28 1 0,-39 28-3 15,0 0 2 1,0 0 0-16,24 7 0 0,-24-7 2 0,-3 30-3 15,-1-3 3-15,-1 4-6 0,-2 4 3 0,0 6-9 16,-2-2 1-16,4 5-12 0,-1-6-3 16,6 3-12-16,0-6-2 0,9 4-14 0,-3-11-10 15,15 9-23-15,-21-37-10 0,44 46-20 0,-44-46-14 16,60 23-22-16,-33-30-16 0,21 10-21 0,-11-13-24 16,0-13-91-16,20 18 15 0,-29-36 289 0</inkml:trace>
  <inkml:trace contextRef="#ctx0" brushRef="#br2" timeOffset="95213.3304">16303 10377 872 0,'0'0'184'0,"-41"-46"-37"0,41 46-8 0,-48-28-29 16,48 28-20-16,-58-5-11 0,58 5-27 0,-60 14 3 15,30 7-24-15,-9-3 1 0,5 17 4 0,-3-2-12 16,7 13 6-16,-2 2-7 0,5 3 2 0,6 2-11 0,1 1 9 0,6-3-10 16,5 2 8-16,4-11-8 0,3-3-5 0,8-9-6 15,-6-30 2-15,31 42-3 0,-6-29 1 16,9-8-1-16,1-2 0 0,6-10 1 0,-2-5 0 15,4-9 1-15,-1-7-2 0,1-4 1 0,-1-5-4 32,2-3 4-32,-6 1-4 0,-5 0 5 0,-4 6-5 15,-5-1 3-15,-4 6-3 0,-6 3 3 0,-14 25-2 16,18-38 3-16,-18 38-3 0,0 0 3 0,3-27-1 16,-3 27-1-16,0 0-3 0,0 0-1 15,-26 27-2-15,11 1 0 0,-2 12 4 0,-1 13-4 16,-3 9 9-16,0 13-8 0,-4 5 9 0,0 8-10 15,-3 2 10-15,1 1 3 0,1 3-19 0,-3-3 12 0,1 2-14 0,1-8 5 16,1-6 13-16,3-10-4 0,1-7 6 0,3-10-5 16,5-6 5-16,1-12-3 0,5-10 3 0,8-24-5 15,-11 27 0-15,11-27-3 0,0 0 1 16,0 0 1-16,2-28-2 0,3 1 5 0,4-10-3 16,3-12 4-16,4-9-7 0,4-11 7 0,-3 4-7 15,3-4 5-15,-2 1-6 0,-1 1 7 0,-1-2-6 16,-2 0-4-16,1 2 17 0,-1-1-18 0,-2-3 17 15,2 6-6 1,-1 7-7-16,3 3 2 0,0 6-13 0,7 8-4 16,-6-1-18-16,6 10-7 0,-3-6-18 0,10 15-25 15,-12-21-38-15,26 31-62 0,-26-34-89 16,29 8-253-16,-1 11 49 0,-14-20 326 0</inkml:trace>
  <inkml:trace contextRef="#ctx0" brushRef="#br2" timeOffset="95400.9181">17151 9769 1441 0,'-48'-3'166'16,"48"3"-103"-16,-35 28-22 0,17-5 0 15,-10 7-6-15,5 9-1 0,-7 6-10 0,3 8 4 16,1 7-9-16,1 4 6 0,2 1-11 0,0 3-10 16,2-1 15-16,-1 4-26 0,5-2 18 0,-1-3-8 15,5-2-11-15,5-4 1 0,4-4-17 0,1-8-3 16,8-1-19-16,-3-12-11 0,15 8-39 0,-17-43-34 15,34 58-78-15,-34-58-84 0,0 0-214 16,50 17 28-16,-50-17 397 0</inkml:trace>
  <inkml:trace contextRef="#ctx0" brushRef="#br2" timeOffset="95713.4077">17056 10643 1479 0,'0'26'93'0,"0"-26"-64"15,-20 32-1-15,20-32 2 0,0 0 0 0,0 0-1 16,34 21-1-16,-34-21-1 0,51-10 2 0,-14-8 2 16,9-3-6-16,4-5-1 0,5-4-9 0,0-6-5 15,0 1-8-15,-8 0 2 0,-2 1-6 0,-10 5 6 16,-8 0-5-16,-27 29 4 0,30-38 0 0,-30 38 2 16,0 0-1-16,-9-30 1 0,9 30-4 15,-34-7-2-15,9 10-4 0,-5 4 0 0,-5 11 1 16,-4 6 0-16,-2 6 7 0,1 4 1 0,-1 5 7 15,4 1-1-15,1 4 7 0,3-2-6 16,8 2 3-16,3-3-7 0,8-2 0 0,5-6-7 16,8-5 0-16,1-28-5 0,12 41-5 0,-12-41-9 15,39 23-10-15,-9-20-16 0,0-13-26 0,20 13-73 16,-20-38-129-16,21 16-317 0,6-3 18 16,-6-11 331-16</inkml:trace>
  <inkml:trace contextRef="#ctx0" brushRef="#br2" timeOffset="96276.0807">18858 10365 1054 0,'0'0'183'0,"-10"-25"-123"0,10 25-19 16,-29-7 0-16,29 7-3 0,-37 7-4 0,11 4-9 16,1 6 4-16,-7 1 3 0,4 12 12 0,-8-7 4 15,8 14 10-15,-7-11-7 0,12 11-1 0,-4-5-15 16,7 1-2-16,3-5-9 0,6 2 1 0,2-5-8 16,8 0-2-16,1-25-6 0,8 38-2 0,-8-38-4 15,32 27 2-15,-5-18-1 0,5-1 1 16,7 0 0-16,3-8-2 0,4-8-1 15,0 0-2-15,2-6 2 0,-4-6-3 0,-1-3 4 16,-4 2-3-16,-6-7 4 0,-4-2-5 0,-6 2 5 16,-5-4-4-16,-8-3 3 0,-5-2-4 0,-5-2 3 15,-3 2-7-15,-8 2 1 0,-5 3-9 0,-3 8 0 16,-8 1-10-16,1 9-15 0,-8 0 29 0,2 3-31 16,-1 4 32-16,4 7-14 0,3 0-2 15,26 0 14-15,-39 14-39 0,39-14 25 0,-18 25-37 16,18-25 7-16,9 37-8 0,12-7-23 0,-21-30-39 15,55 38-71-15,-28-34-77 0,13-4-198 0,22 19 81 16,-17-35 389-16</inkml:trace>
  <inkml:trace contextRef="#ctx0" brushRef="#br2" timeOffset="96510.476">20033 9676 1528 0,'-61'-39'143'0,"33"11"-99"15,-7-4-12-15,1 8-3 0,-3-4-4 0,1 14-7 16,1 3-1-16,0 13-1 0,-3 8-3 0,3 10-1 16,-6 11-4-16,1 10 8 0,1 10-6 15,0 11 7-15,3 12-12 0,4 7 9 0,2 8-11 16,4 7 11-16,1 2-14 0,2-3-3 0,5-5 12 16,6-4-17-16,5-10 16 0,8-7-12 15,8-6-34-15,2-15-13 0,14-4-9 0,-8-16-19 16,15 4-28-16,-32-32-48 0,50 24-192 0,-50-24-197 15,37-19 51-15,-9 14 402 0</inkml:trace>
  <inkml:trace contextRef="#ctx0" brushRef="#br2" timeOffset="96666.7067">19294 10261 1663 0,'0'0'234'0,"-28"3"-179"0,28-3-28 15,0 0-11-15,0 0-9 0,0 0-4 0,44 4-1 16,-10-4-1-16,8-12-2 0,11-6-11 0,13-1-23 15,1-17-46-15,27 24-155 16,-27-28-400-16,18 6 34 0,-1 1 198 0</inkml:trace>
  <inkml:trace contextRef="#ctx0" brushRef="#br2" timeOffset="97198.0021">20704 10247 1042 0,'-11'37'350'0,"11"-37"-314"16,0 0-26-16,0 0 0 0,0 0 4 15,0 0 4-15,-25 30-11 0,25-30 24 0,-14 37-7 16,-2-9 18-16,11 7 8 0,-7-5-5 0,5 12 3 15,-6-6-12-15,6 0-2 0,-4-2-13 0,6-1 0 16,-2-8-11-16,4 1 0 0,3-26-8 0,-2 30 0 16,2-30-3-16,0 0 0 0,0 0 0 15,0 0 0-15,0 0 2 0,0 0-1 0,28-5 3 16,-28 5-1-16,12-39 1 0,-4 11-4 0,0-5 3 16,1-4-5-16,-2-4 6 0,0 1-6 0,1-1 6 15,0 1-4-15,-2 6 4 0,3 1-5 0,-4 1-10 16,0 0 26-16,2 4-25 0,-1-2 27 0,-1 2-14 15,2 3-2-15,-7 25 2 0,19-37-4 16,-19 37 2-16,0 0-6 0,36-19-5 16,-36 19-10-16,32 7-20 0,-32-7-24 0,40 21-37 15,-40-21-44-15,50 28-98 0,-50-28-258 0,32 27 24 16,2-4 217-16</inkml:trace>
  <inkml:trace contextRef="#ctx0" brushRef="#br2" timeOffset="97557.3998">21028 10437 1187 0,'-32'7'359'16,"32"-7"-307"-16,0 0-25 0,-19 33 6 0,19-33 1 16,0 0 2-16,0 0-5 0,33 13-2 0,-33-13-5 15,41-9-2-15,-13-5-3 0,6-4-7 16,3-8-1-16,2-1-7 0,0-2 0 0,-2 0-5 15,-1-1-11-15,-4 0 27 0,-4 4-29 0,-3 0 29 16,-25 26-12-16,32-46-3 0,-32 46 8 0,12-34-1 16,-12 34 3-16,-5-26-2 0,5 26 0 0,0 0-5 15,-39-28-1-15,39 28-6 0,-45-2-3 0,17 7-1 16,-2 8-4-16,-2 2 8 0,-3 10-1 0,-2 3 5 16,-1 6-1-16,1 3-12 15,4 2 27-15,1 5-25 0,2-2 26 0,3 5-10 16,7-1-5-16,5 0 6 0,9-2-8 0,4-5 5 15,10-4-7-15,6-7 1 0,12-5-11 0,6-11-6 16,12-5-19-16,6-19-29 0,19 5-44 0,-14-37-85 16,41 21-184-16,-17-23-152 0,1-15 33 0,14 13 460 15</inkml:trace>
  <inkml:trace contextRef="#ctx0" brushRef="#br2" timeOffset="97776.1384">21995 9268 1236 0,'-35'-27'411'0,"-1"38"-369"0,-1-1-21 0,7 11 1 16,-2 4-6-16,9 8-21 0,-4 13 19 15,3 5-28-15,2 7 31 0,1 11-2 0,3-4-5 16,4 6 14-16,-2-1-10 0,7 6 11 0,-1 1-15 16,3 6 8-16,0 0-17 0,0-2 9 0,-1-3 2 15,3-6-22-15,3-9 22 0,4-8-28 0,7-8-4 16,0-11-14-16,12 2-52 0,-21-38-60 0,50 46-157 15,-22-41-259-15,-1-6 29 0,8 4 333 0</inkml:trace>
  <inkml:trace contextRef="#ctx0" brushRef="#br2" timeOffset="98428.3449">21294 9782 1696 0,'-48'14'67'0,"48"-14"-26"0,0 0-13 15,-25 9-7-15,25-9-7 0,0 0-8 0,0 0-3 16,0 0-1-16,25 12-2 0,-25-12 2 0,48 4-2 15,-11-8-5-15,9-3-9 0,3-9-25 0,13 9-43 0,-12-23-45 0,28 28-81 16,-30-35-96-16,16 18-218 0,6 10 52 0,-13-19 362 16</inkml:trace>
  <inkml:trace contextRef="#ctx0" brushRef="#br2" timeOffset="99130.0055">22144 9319 1310 0,'0'0'90'16,"0"0"-33"-16,0 0-3 0,0 0-3 0,0 0-9 15,0 0-16-15,0 0-12 0,-23 54 3 16,9-6-28-16,-8 6 36 0,3 13-20 0,-6 0 17 16,6 11 13-16,-3-3-17 0,3 6 2 15,-1 2-19-15,1-2 7 0,-1 0-16 0,1-5 13 16,-1-4 0-16,4-5-33 0,8-3 11 0,-1-12-40 16,11 5-6-16,-8-19-2 0,17 6-22 0,-11-44-27 15,19 52-58-15,-19-52-73 0,0 0-218 0,41 10 54 16,-41-10 344-16</inkml:trace>
  <inkml:trace contextRef="#ctx0" brushRef="#br2" timeOffset="99490.9197">22119 10106 1225 0,'0'0'156'0,"4"32"-113"0,-4-32-17 15,0 31-2-15,0-31 7 0,8 34 1 16,-8-34 2-16,22 35-3 0,-22-35-3 0,35 26-8 15,-10-15 0-15,3-8-3 0,4 3-3 0,2-12-3 16,1 3-6 0,1-4-2-16,-3-2-2 0,-3-1 1 0,-5-5-2 15,0 3 2-15,-25 12-2 0,34-33 4 0,-34 33-1 16,19-29 10-16,-19 29 3 0,2-24 5 0,-2 24-1 16,-11-27-4-16,11 27-10 0,-25-26 0 15,25 26-2-15,-35-14 0 0,35 14-2 0,-48 0 2 16,22 5-1-16,-5 6 1 0,1 1 4 15,-3 4 0-15,1 3 2 0,2 2-3 0,0 4 1 0,5 3-6 0,2 2 1 0,5-2-4 0,2-1-11 16,7-3 27-16,4 1-28 0,5-25 26 16,11 42-13-16,-11-42-4 0,30 37-2 0,-4-21-11 15,4-7-15-15,13 2-34 0,-6-18-45 16,25 19-82-16,-27-39-70 0,38 31-59 0,-23-22 5 16,1-5-90-16,23 29 247 0,-31-34 160 0</inkml:trace>
  <inkml:trace contextRef="#ctx0" brushRef="#br2" timeOffset="99679.7334">22914 10171 1146 0,'-35'-7'215'15,"10"23"-116"-15,-14-9-31 0,14 14 0 0,-12-5-14 16,12 10-5-16,-7-1 8 0,9 5-36 0,0-4 26 16,6 6-37-16,2-2 1 0,8 0 0 0,4 2-9 15,3-4 0-15,7-4-4 0,-7-24 2 0,30 37-3 16,-30-37-4-16,57 20-21 0,-24-24-3 0,15-1-13 15,-4-20-37-15,18 9-33 0,-21-36-90 16,35 25-103-16,-26-15-129 0,5-14-9 0,21 15 288 16</inkml:trace>
  <inkml:trace contextRef="#ctx0" brushRef="#br2" timeOffset="99867.701">23543 9548 1193 0,'-39'5'186'16,"21"27"-85"-16,-15-8-16 0,15 20 4 15,-14-5-23-15,11 14-7 0,-6 3-26 0,4 8 0 16,-3 1-14-16,3 5 4 0,-2-1-14 0,5 0 6 16,1-4-14-16,-1 0-18 0,10-3 22 0,1-6-24 31,5-5 19-31,3-7-9 0,1-2-18 0,-4-15-48 16,15 8-4-16,-11-35-14 0,19 42-61 0,-19-42-30 15,0 0-154-15,37 5-156 0,-33-29 67 16,21 19 427-16</inkml:trace>
  <inkml:trace contextRef="#ctx0" brushRef="#br2" timeOffset="100148.9711">23107 10113 1630 0,'-25'19'84'0,"25"-19"-45"16,0 0-8-16,-3 37-2 0,3-37-4 15,11 27 1-15,-11-27 0 0,24 23 2 0,-24-23 1 16,48 12-2-16,-18-14 3 0,6 2-3 0,1-7-11 15,0-2-16-15,0-1 0 0,0-4 0 0,-5 5 0 16,0-2 0-16,-5 2 0 0,-27 9 0 0,37-10 0 16,-37 10 0-16,0 0 0 0,0 0 0 15,25 3 0-15,-25-3 0 0,0 0 0 0,3 25 0 16,-3-25 0-16,-1 37 0 0,1-37 0 16,-9 49 0-16,3-22 0 0,-3 1 0 0,2 0 0 15,2 2 0-15,0-3 0 0,1-5 0 0,4 5 0 16,0-27 0-16,2 35-9 0,-2-35-45 0,7 26-25 15,-7-26-51-15,0 0-72 0,0 0-100 0,0 0-274 16,32-37 71-16,-27-1 316 0</inkml:trace>
  <inkml:trace contextRef="#ctx0" brushRef="#br2" timeOffset="100320.9136">23610 9789 1824 0,'0'0'73'16,"0"0"-34"-16,-25-2-13 0,25 2-13 0,0 0-10 15,0 0-5-15,0 0 1 0,0 0 0 0,18 30-5 16,-18-30-7-16,0 0-11 0,34 30-13 16,-34-30-26-16,32 14-37 0,0 9-68 0,-32-23-115 15,37-7-272-15,-9 16 35 0,-1-15 316 0</inkml:trace>
  <inkml:trace contextRef="#ctx0" brushRef="#br2" timeOffset="100867.735">24010 10072 1467 0,'-19'39'218'0,"-16"-23"-155"0,8 12-21 16,-3-5-5-16,3 5-3 0,-1 0-2 0,3 6-9 15,-1-8 27-15,8 8-28 0,-3-8 18 0,10 2-21 16,4-1-19-16,5-3 0 0,2-24 0 0,11 43 0 16,-11-43 0-16,21 37 0 0,-21-37 0 0,32 23 0 15,-32-23 0-15,42 7 0 0,-42-7 0 16,48-9-1-16,-23 2-12 0,0-7-3 0,-25 14 10 15,42-39-3-15,-22 14 0 0,-4-5-7 0,0 0 3 16,0-5-8-16,-2 5-9 0,-4-5 28 0,1 2-23 16,-2-1 30-16,0 1-10 0,0-1-4 15,-1 2 8-15,1 10-1 0,-9 22 5 0,15-41 1 16,-15 41 7-16,0 0 0 0,12-26 5 0,-12 26 1 16,0 0 0-16,0 0 2 0,0 0 1 15,0 0-1-15,0 0 1 0,32 17-4 0,-32-17-16 16,25 13 0-16,-25-13 0 0,28 8 0 0,-28-8 0 15,32 11 0-15,-32-11 0 0,32 16 0 0,-32-16 0 16,0 0 0-16,26 39 0 0,-26-39 0 0,6 45 0 16,-10-16 0-16,-3 0 0 0,-4 1 0 0,-1 0 0 15,-2 2 0-15,-6 0 0 0,3 5 0 16,-5-2 0-16,1-2 0 0,2-4 0 0,1-3 0 16,18-26 0-16,-21 28 0 0,21-28 0 0,0 0 0 15,0 0 0-15,0 0 0 0,33-19 0 16,-10-8 0-16,9-8 0 0,4-11 0 0,6 2 0 15,2 2 0-15,-1-2 0 0,-2 7 0 0,-4 4 0 16,-4 3 0-16,-4 12 0 0,-29 18 0 0,41-21 0 16,-41 21 0-16,30-4 0 0,-30 4 0 15,26 15 0-15,-26-15 0 0,14 40 0 0,-10-14 0 16,-4 8 0-16,-5 3 0 0,3-2 0 0,-5 4 0 16,8-4-11-16,-1-7-65 0,15 16-61 0,-15-44-136 15,-4 36-354-15,4-36 36 0,20 33 260 0</inkml:trace>
  <inkml:trace contextRef="#ctx0" brushRef="#br2" timeOffset="101445.921">14050 11976 1559 0,'0'0'96'0,"-21"30"-40"15,21-30-19-15,0 0-9 0,-4 28-10 0,4-28-6 16,2 29-7-16,-2-29-1 0,-4 47 9 15,3-17-30-15,-5 2 29 0,3 1-30 0,1 4 10 16,-3 2 1-16,5 3-16 0,-4-3-7 0,8 7-24 16,-8-13-14-16,17 13-28 0,-13-46-31 15,16 69-67-15,-16-69-72 0,0 0-202 0,39 42 35 16,-39-42 403-16</inkml:trace>
  <inkml:trace contextRef="#ctx0" brushRef="#br2" timeOffset="101633.4721">14075 11703 1587 0,'-36'48'51'0,"36"-48"-39"0,-17 24-10 16,17-24-4-16,0 0-4 0,0 0-8 0,33 0-9 15,-8-3-22-15,-25 3-21 0,55-19-31 0,-32-11-49 16,27 21-63-16,-18-19-91 0,-1-1-140 15,23 26 137-15,-26-27 303 0</inkml:trace>
  <inkml:trace contextRef="#ctx0" brushRef="#br2" timeOffset="101914.9144">14755 11772 1006 0,'-9'35'165'0,"-25"-17"-36"16,18 19-8-16,-22-16-24 0,13 14-7 15,-16-12-22-15,7 11-8 0,-5-10-12 16,7 4-7-16,-1-5-8 0,8-2-3 0,25-21-9 15,-37 36-20-15,37-36 10 0,0 0-24 0,-16 30 27 16,16-30-14-16,0 0 11 0,34 21-10 0,-8-14 0 16,4-4-1-16,9 3-3 0,2-5-1 0,3 3 0 15,2-2 2-15,-3 3 3 0,-3 2 1 0,-4 2-2 16,-6 0 1-16,-30-9-1 0,41 22 2 0,-41-22 0 16,19 32 4-16,-19-32-2 0,-3 34 3 15,3-34-6-15,-27 49 2 0,6-23-4 0,-4-3-2 16,-1 0-5-16,-5-5-5 0,3-2-11 0,-2-8-5 15,30-8-10-15,-43 13-18 0,43-13-46 16,0 0-54-16,0 0-113 0,0 0-261 0,0 0 13 16,27-34 321-16</inkml:trace>
  <inkml:trace contextRef="#ctx0" brushRef="#br2" timeOffset="102493.0239">15610 12265 1149 0,'0'0'58'0,"0"0"-16"0,0 0 11 16,41 19 5-16,-41-19-4 0,53-21-12 0,-23 2-6 16,11 1-6-16,0-5-1 0,5-3-10 0,0-4-17 15,0 4 28-15,-4-2-37 0,-3 3 29 0,-5 0-19 16,-6 4-3-16,-28 21 8 0,39-35 2 0,-39 35 8 16,0 0 1-16,7-35 0 0,-7 35-9 0,0 0-1 15,-37-37-8-15,37 37 1 0,-46-27-1 16,20 15 2-16,-4 3 5 0,-4 0 7 0,0 6 3 15,-3 3 4-15,2 7-1 0,-1 0-1 0,4 7 0 16,-1 2-2-16,6 5-1 0,4 4-5 16,4-1-1-16,1 3-6 0,5 4 1 0,5 1-8 15,4 3-15-15,4-3 23 0,5 3-24 0,6-1 27 16,1-6-8-16,10 4-7 0,-22-32-5 0,55 44-13 16,-20-27-9-16,13-1-24 0,-6-14-33 15,24 14-47-15,-24-34-81 0,38 29-117 0,-11-18-170 16,-7-16 32-16,21 19 471 0</inkml:trace>
  <inkml:trace contextRef="#ctx0" brushRef="#br2" timeOffset="102993.0389">16703 11994 1032 0,'0'0'98'0,"-25"-4"-44"0,25 4-8 16,0 0-14-16,0 0-10 0,0 0-4 0,0 0 1 15,0 0 10-15,0 0 11 0,0 0 14 0,0 0 11 16,0 0 9-16,0 0-3 0,-12-24-9 0,12 24-14 16,0 0-15-16,0 0-9 0,-39 7-6 15,39-7-1-15,-41 21 2 0,41-21 3 0,-51 40-1 16,21-11-18-16,0-1 23 0,1 7-28 0,-1-3 21 16,4 5-9-16,3-6-8 0,1 1 3 15,6-4-5-15,16-28 3 0,-21 41-3 0,21-41 2 16,0 0-5-16,2 28-1 0,-2-28 2 0,28 3-1 15,-28-3 4-15,57-19 1 0,-20-2-1 0,7-5-2 16,4-6 4-16,0-5-7 0,3-2-3 16,-1-1 24-16,-4 1-24 0,-2 5 24 0,-7 3-13 15,-3 4-4-15,-7 8 1 0,-27 19-1 0,35-27 1 16,-35 27-1-16,0 0 2 0,0 0 1 0,0 0 0 16,0 0-1-16,-9 29-2 0,-7 2 0 0,-5 10 5 15,-7 15-19-15,-6 8 18 0,-1 10-18 0,-3 3 11 16,1 2 6-16,-2 4-6 0,0 0 9 15,4-4-5-15,3-3 14 0,5-9-8 16,4-7 7-16,4-13-6 0,7-4-2 0,5-10-6 16,5-8-3-16,2-25 4 0,12 26-13 0,-12-26 14 15,28-5-2-15,-28 5 2 0,52-37 8 0,-19 2-10 16,5-8 0-16,2-4-3 0,-1-8-26 0,6 4-10 16,-5-7-17-16,8 3-7 0,-9-10-27 0,13 21-39 15,-24-26-82-15,32 38-148 0,-16-14-187 16,-5-7 42-16,18 27 487 0</inkml:trace>
  <inkml:trace contextRef="#ctx0" brushRef="#br2" timeOffset="103383.0594">17532 11950 1467 0,'0'0'130'0,"-23"-39"-74"0,16 14-10 0,7 25-8 16,-2-42 0-16,2 42-1 0,0 0 2 0,-2-23-1 0,2 23-3 15,0 0-8-15,0 0-9 0,0 0-8 0,-21 34-7 0,10-10 0 16,1 12-2-16,-1 4 7 0,-1 8-1 16,-4 5-9-16,-2 1 22 0,2 4-20 0,-3-7 21 15,5 0-14-15,-1-7-7 0,3-7 0 16,7-7 0-16,1-3 0 0,4-27 0 0,9 28 0 0,-9-28 0 16,0 0 0-16,32 5 0 0,-32-5 0 0,41-24 0 15,-15-1 0-15,4-9 0 0,4-4 0 0,1-5 0 0,1-4 0 16,1-1 0-16,-5 3 0 0,0-3 0 15,-6 7 0-15,-5 8 0 0,-1 5 0 0,-20 28 0 16,28-35 0-16,-28 35 0 0,0 0 0 16,0 0 0-16,0 0 0 0,0 0 0 0,0 0 0 15,-10 42 0-15,1-14-11 0,-2 6-14 0,1 1-17 16,6 2 10-16,-1-7-32 0,10 7 17 0,-5-37-16 16,23 54-24-1,-23-54-31-15,44 37-68 0,-44-37-75 16,57-5-194-16,-11 8-15 0,-11-25 285 0</inkml:trace>
  <inkml:trace contextRef="#ctx0" brushRef="#br2" timeOffset="103733.3895">18217 11879 1354 0,'0'0'126'0,"-55"16"-44"0,55-16-3 0,-47 28-17 16,47-28-10-16,-48 43-8 0,28-17 3 15,20-26-4-15,-33 55-1 0,18-27-8 0,5 7-24 16,1-3 18-16,5 3-28 0,3-5 15 0,4-4-7 16,-3-26-6-16,14 39 1 0,-14-39-4 0,32 21 3 15,-32-21-2-15,41 2 2 0,-14-7 1 0,-1-6-3 16,2-5 3-16,3-5-3 0,-5-2 1 0,4-1-1 16,0-8-6-16,-5 2 18 0,-4-2-15 0,-1 2 6 15,-6 7-3-15,-14 23 0 0,23-42 0 16,-23 42 0-16,13-28 0 0,-13 28 0 15,0 0 0-15,0 0 0 0,0 0 0 0,0 0 0 0,0 0 0 16,0 0 0-16,-9 25 0 0,3-1 0 0,3 6 0 16,-3 4-16-16,3-1 15 0,1-3-23 0,4 2 13 15,-2-32-15-15,14 40-10 0,-14-40-10 0,25 23-5 16,-25-23-6-16,35 0-8 0,-35 0-22 16,53-30-33-16,-37-17-71 0,34 22-156 0,-6-17-163 15,-14-18 52-15,20 25 458 0</inkml:trace>
  <inkml:trace contextRef="#ctx0" brushRef="#br2" timeOffset="103889.6099">18896 11386 1037 0,'-22'-37'346'0,"24"62"-163"0,-2-25-65 0,-32 35-24 15,13-7-33-15,6 15-7 16,-3 2-15-16,6 10 4 0,-4 5-17 0,3 7-4 16,-1 1-20-16,-1 5 5 0,1-6-11 0,3-4 6 15,2-7-13-15,2-8-29 0,8-2-10 0,-5-20-75 16,25 25-110-16,-23-51-303 0,0 44-73 0,0-44 192 15</inkml:trace>
  <inkml:trace contextRef="#ctx0" brushRef="#br2" timeOffset="104299.7779">20056 11397 1304 0,'0'0'152'0,"0"0"-73"0,0 0-12 15,0 0-7-15,-29 0-26 0,29 0-14 0,-17 39-13 16,4-8 8-16,-3 8-2 0,2 7 12 0,-5 5-8 16,3 5 7-16,-4 1-10 0,3-1 4 0,1 2-14 15,3-5 4-15,3-6-9 0,1-2 4 0,5-5-9 16,1-5 1-16,3 2-1 0,0-9-40 0,5 1 5 15,-5-29-67-15,16 40-39 0,-16-40-96 0,0 0-315 16,28-12 64-16,-28 12 286 0</inkml:trace>
  <inkml:trace contextRef="#ctx0" brushRef="#br2" timeOffset="104707.8939">19719 11747 1399 0,'0'0'224'0,"-26"6"-120"0,26-6-36 0,0 0-26 15,0 0-18-15,0 0-10 0,0 0-1 0,8 30 2 16,-8-30 3-16,41 8 0 0,-12-4-1 0,4-8-2 16,6-1-3-16,4-2-2 0,-1-4-4 15,2-1-2-15,2 0 0 0,-3 1 2 0,1-1-4 16,-7-2 1-16,-5 3-3 0,-5 4 1 0,-27 7 0 16,37-9 1-16,-37 9 2 0,0 0 4 0,0 0 4 15,0 0-11-15,0 0-1 0,0 0 0 0,0 0 0 16,0 0 0-16,0 0 0 0,-2 23 0 0,2-23 0 15,-17 32 0-15,17-32 0 0,-20 37 0 0,20-37 0 16,-18 46 0-16,11-20 0 0,4 1 0 16,-1 1 0-16,4 0 0 0,2 0 0 0,3-3 0 15,2-2 0-15,-7-23 0 0,22 37 0 16,-22-37 0-16,30 17 0 0,-30-17 0 0,35-1 0 16,-35 1 0-16,39-20 0 0,-39 20 0 0,37-40 0 15,-19 15 0-15,-4-5 0 0,-1-2 0 0,-4-1 0 16,-4 1 0-16,-3 6 0 0,-4-2 0 0,2 28 0 15,-11-46 0-15,11 46 0 0,-19-44 0 16,19 44 0-16,-25-39-41 0,25 39-21 0,-27-33-28 16,27 33-37-16,0 0-47 0,-44-25-81 0,44 25-220 15,0 25-33-15,0-25 194 0</inkml:trace>
  <inkml:trace contextRef="#ctx0" brushRef="#br2" timeOffset="105129.805">21526 11409 1353 0,'0'0'142'0,"21"-39"-86"0,-21 39-19 16,12-24-1-16,-12 24-8 0,0 0-7 0,0 0 0 15,0 0 1-15,0 0 6 0,0 0-2 0,0 0-2 16,22 42-9-16,-19-7 0 0,-1 8-10 0,0 4 2 16,-1 6-8-16,-1 2 9 15,0 4-9-15,-3 1 7 0,-1 0-10 0,-3-2 8 16,0 0-8-16,-3-3 7 0,2-6-11 0,1-3-16 16,4-5 19-16,-2-8-42 0,6-1 4 0,-1-32-44 15,7 39-51-15,-7-39-61 0,0 0-105 0,0 0-176 16,0 0 22-16,34-15 405 0</inkml:trace>
  <inkml:trace contextRef="#ctx0" brushRef="#br2" timeOffset="105301.739">21311 11888 1730 0,'0'0'104'16,"-30"13"-45"-16,30-13-17 0,0 0-15 0,0 0-9 15,0 0-8-15,0 0 0 0,27 15-1 16,-27-15-2-16,51-7-4 0,-17-1-2 0,7-7-4 15,3-2-8-15,0-8-18 0,9 6-22 16,-5-15-41-16,21 15-60 0,-25-32-102 0,40 17-256 16,-21-1-38-16,-6-7 179 0</inkml:trace>
  <inkml:trace contextRef="#ctx0" brushRef="#br2" timeOffset="105661.2423">22236 11173 1650 0,'0'0'108'0,"-43"14"-59"0,43-14-13 0,-46 14-7 16,46-14-22-16,-42 29 23 0,19-3-27 0,0 4 28 16,0 9-9-16,0 6-6 0,7 5 6 0,-5-1-6 15,6 11 6-15,-1 0-16 0,2 0-6 0,0-2 0 16,2 2 0-16,-2-7 0 0,5-1 0 0,3-4 0 16,-1 1 0-16,5-8 0 0,2-8 0 15,2-8 0-15,7 1 0 0,-9-26 0 0,18 27 0 16,-18-27 0-16,26 8 0 0,-26-8 0 0,36-7 0 15,-36 7 0-15,37-26 0 0,-37 26 0 0,37-46 0 16,-19 22 0-16,3-6 0 0,-3 3 0 0,-2 1 0 16,2-1 0-16,-4 3 0 0,-14 24 0 0,26-41 0 15,-26 41 0-15,0 0 0 0,25-28 0 16,-25 28 0-16,0 0 0 0,0 0 0 16,0 0 0-16,0 0 0 0,27 28 0 0,-27-28 0 15,16 48 0-15,-11-20 0 0,5 5-53 0,-4-8-11 16,10 10-38-16,-16-35-26 0,35 55-54 0,-35-55-102 15,39 16-226-15,-11 0-5 0,-28-16 307 0</inkml:trace>
  <inkml:trace contextRef="#ctx0" brushRef="#br2" timeOffset="106005.1066">22553 11821 1586 0,'0'0'115'16,"-36"13"-62"-16,36-13-13 0,0 0-4 0,0 0-6 15,0 0-5-15,-15 35-1 0,15-35-2 0,10 24-1 16,-10-24-1-16,27 20-2 0,-27-20 1 16,40 10-4-16,-15-13-1 0,4 1-5 0,2-7-9 15,3-5 0-15,0-3 0 0,-1-3 0 0,-4 1 0 16,-1-2 0-16,-28 21 0 0,37-43 0 0,-37 43 0 16,18-42 0-16,-18 42 0 0,4-42 0 0,-4 42 0 15,-11-44 0-15,11 44 0 0,-21-32 0 0,21 32 0 16,-38-17 0-16,38 17 0 0,-46 3 0 15,22 8 0-15,-5 8 0 0,1 9 0 16,-2 9 0-16,1 7 0 0,3 6 0 0,1 2 0 16,6 3 0-16,3 3 0 0,3-3 0 0,8-2 0 15,5-4 0-15,5-7 0 0,8-5 0 0,4-9 0 16,-17-28 0-16,54 34 0 0,-21-32-22 0,13-4-34 16,-3-12-23-16,21 1-8 0,-1-20-30 0,35 22-150 15,-4-31-307-15,-1-5 17 0,1 6 270 16</inkml:trace>
  <inkml:trace contextRef="#ctx0" brushRef="#br2" timeOffset="106786.3854">14316 13345 913 0,'9'-32'128'0,"-9"32"-14"0,-13-33-10 0,13 33-3 15,-21-25-13-15,21 25-13 0,-37-18-15 0,10 11-10 16,27 7-10-16,-49 4-10 0,22 5 0 15,-5-1-6-15,0 6 2 0,-1 1-3 0,2 4 0 16,1 2-6-16,2 2 3 0,1 0-4 0,4 2 3 16,23-25-2-16,-33 47 0 0,20-22-7 0,6-1 1 15,7-24-7-15,-3 44 2 0,3-44-4 16,9 41-2-16,-9-41 0 0,26 37 1 0,-26-37-2 16,44 26 3-16,-15-17-1 0,1-7-1 0,4-4 1 15,5-7 1-15,-1-5 0 0,1-5-3 16,0-4 2-16,0-3-4 0,0-4 3 0,-1-4-1 15,-3-3 6-15,-3-2-7 0,-2-3 6 0,-2 0-6 16,-3 0 3-16,-4 5-2 0,-3-2 3 0,-2 7-7 16,-5 6 6-16,-11 26-5 0,16-39 6 0,-16 39 0 15,0 0 2-15,0 0-4 0,0 0-2 0,0 0 1 16,0 0-4-16,-31 39 7 0,21-11-6 0,-4 7 5 16,1 7-4-16,-1 4 6 15,-2 5-4-15,4 0 2 0,1-3-10 0,4-4-4 16,7-2-21-16,2-12-6 0,10 4-25 0,-12-34-29 15,46 40-53-15,-46-40-80 0,68 4-141 0,-26-4-165 16,-5-18 94-16,23 18 439 0</inkml:trace>
  <inkml:trace contextRef="#ctx0" brushRef="#br2" timeOffset="107145.9504">15074 13265 1219 0,'-32'-5'270'16,"32"5"-184"-16,-34 16-30 0,34-16-7 0,-32 21-14 15,32-21-10-15,-32 35-10 0,32-35-3 16,-30 48-5-16,16-20 3 0,2-1-5 0,3 6 6 16,0-3-4-16,2 2 6 0,-2-1-3 15,0 3 4-15,0-4-2 0,4-4 5 0,-2 1-3 16,7-27 0-16,-7 33-3 0,7-33-3 0,0 0-4 16,0 0-3-16,0 0-1 0,0 0 1 0,30-3 2 15,-30 3 1-15,34-37 0 0,-13 8-2 0,2-4 2 16,4-6-8-16,-1-1 8 0,4-1-6 0,-1 1 6 15,-3 1-2-15,1 4 1 0,-4 3-4 0,-4 4 4 16,-19 28-7-16,36-39 4 0,-36 39-3 16,0 0 0-16,30-19 3 0,-30 19-1 0,0 0 2 15,0 0-6-15,23 38-4 0,-23-38-10 0,10 44-8 16,-3-15-9-16,-3-3-5 0,7 8-14 16,-11-34-7-16,19 56-20 0,-19-56-11 0,28 54-27 15,-28-54-36-15,45 41-64 0,-45-41-101 0,35 16-118 16,8 7 183-16,-43-23 256 0</inkml:trace>
  <inkml:trace contextRef="#ctx0" brushRef="#br2" timeOffset="107614.6488">15819 13292 1017 0,'-39'-5'257'16,"2"-13"-136"-16,37 18-19 0,-51-9-11 0,51 9-19 15,-53 7-23-15,28 2-14 16,-7 2-9-16,7 10-2 0,-1 0-8 0,4 5 3 15,-1 4-5-15,7 5 4 0,2 2-3 0,5 2 3 16,4-4-5-16,5-1 2 0,4-6-7 0,-4-28-2 16,19 42-6-16,-19-42 3 0,37 20-4 0,-37-20 4 15,48 3-1-15,-23-10-1 0,1-2-1 0,3-5 0 16,-1-7 1-16,0-3-2 0,1-5 3 0,-4 1-3 16,-4 0 2-16,-3 2-2 0,-2-1 2 15,-2 2-1-15,-14 25 1 0,17-38 1 0,-17 38-1 16,9-27-3-16,-9 27 4 0,0 0-4 0,0 0 3 15,0 0-1-15,0 0-2 0,0 0-2 0,-16 25-1 16,6 3 2-16,-1 9-3 0,0 9 5 16,3 7-4-16,-1 7 8 0,0 8-10 0,-2 8 3 15,1 7 5-15,-1 1-13 0,-3 1 21 16,1-2-10-16,-4-11 14 0,3-5 8 0,-4-14-4 16,5-9 6-16,1-13-8 0,3-4 1 0,9-27-1 15,-12 24 0-15,12-24-15 0,0 0 0 0,0 0 0 16,0 0 0-16,-16-24 0 0,11-1 0 0,1-8 0 15,0-8 0-15,3-5 0 0,1-5 0 0,1 4 0 16,1-3 0-16,0 3 0 0,2 3 0 0,-1-5 0 16,4-3 0-16,2-2 0 0,2-4 0 15,5 0-1-15,0-2-26 0,7 3-2 0,-2 1-13 16,7 7-11-16,-3-4-23 0,14 21-45 16,-21-24-81-16,33 42-184 0,-21-16-179 0,-2-5 42 15,15 28 502-15</inkml:trace>
  <inkml:trace contextRef="#ctx0" brushRef="#br2" timeOffset="107880.5819">16264 12711 1389 0,'0'0'99'0,"0"0"-16"0,0 0 0 16,-13-30-8-16,13 30-14 0,0 0-16 15,0 0-11-15,0 0-10 0,-1 35-6 0,-3-9-3 16,4 10 3-16,-5 6-4 0,1 5 2 0,-3 8-10 31,0 3-15-31,-4 7 17 0,-1 6-18 0,0 3 17 16,-2-2-1-16,3-2-14 0,-3-6 1 0,5-8-17 16,0-5-8-16,5 0-14 0,-1-14-6 0,12 6-40 0,-7-43-45 0,20 52-142 0,-20-52-304 15,0 0 50-15,37 15 345 16</inkml:trace>
  <inkml:trace contextRef="#ctx0" brushRef="#br2" timeOffset="108226.7947">16425 13329 1577 0,'-32'18'83'0,"32"-18"-36"0,0 0-8 15,0 0-8-15,0 0-8 0,27 15-4 0,-27-15-6 16,32 6-2-16,-32-6-4 0,44-2-1 0,-18 0 2 15,3-3 0 1,-3 1 1-16,6 1 6 0,0-1 3 0,0 1 2 16,0-3-1-16,-6-1-8 0,-26 7-5 0,41-12-3 15,-41 12 0-15,0 0 2 0,27-18 0 0,-27 18 0 16,0 0 2-16,0 0-3 0,1-29 1 16,-1 29-2-16,0 0-2 0,-17-30 0 0,17 30 0 15,0 0 0-15,-37-25 1 0,37 25 0 0,-34-11 1 16,34 11 1-16,-43 4 3 0,43-4 1 0,-47 18-1 15,22-1-7-15,-2 4 0 0,1 6 0 0,1 3 0 0,0 1 0 16,6 8 0-16,1 2 0 0,4-1 0 0,5-5 0 16,4 1 0-16,5-7 0 0,0-29 0 15,17 44 0-15,-17-44-21 16,41 27-29-16,-9-18-34 0,-6-18-51 16,31 18-54-16,-20-39-35 0,50 17-190 0,-5-9-114 15,-1-28 127-15,31 20 401 0</inkml:trace>
  <inkml:trace contextRef="#ctx0" brushRef="#br2" timeOffset="108846.625">17877 13183 879 0,'7'-28'109'0,"-7"28"-18"15,16-30 12-15,-16 30-14 0,0 0-10 0,0 0-15 16,7-27-6-16,-7 27-6 0,0 0-9 0,0 0-7 16,-26-3-6-16,26 3 0 0,-29 14-4 15,29-14 3-15,-37 26-3 0,37-26 5 0,-46 44-1 16,25-16 4-16,-4-3-3 0,9 8 4 0,-3-3-8 0,5 2 1 15,1 0-11-15,6-2-1 0,2-2-10 0,5-2-1 16,0-26-6-16,12 36 3 0,-12-36-4 0,27 24 2 16,-27-24 0-16,41 16 1 0,-41-16 2 0,44 5-2 15,-44-5-1-15,44-7-1 0,-44 7 0 16,44-24 2-16,-44 24 0 0,43-43-2 16,-22 17 3-16,-1-6-4 0,-1-5 7 0,-3 0-7 15,2-5 6-15,-2 0-6 0,-2 0 3 0,0-1-5 16,-3 4-4-16,-3 4 5 0,-2 4-7 0,-3 2 17 15,-3 29-16-15,-1-38 11 0,1 38-20 0,0 0-3 16,0 0-9-16,0 0-3 0,-29 3-8 0,29-3 5 16,-21 39 15-16,10-13-25 0,6 11 28 15,-2-9-44-15,14 11-17 0,-7-39-35 0,21 51-75 16,-21-51-62-16,39 11-209 0,0 5 6 0,-10-32 340 16</inkml:trace>
  <inkml:trace contextRef="#ctx0" brushRef="#br2" timeOffset="109089.1452">18857 12586 1585 0,'-38'-14'59'0,"5"5"-33"0,-3-2 5 0,8 4 0 16,-6 2-4-16,4 3-5 0,-2 0-4 15,4 8 1-15,0 1-2 0,28-7 2 0,-45 31-3 16,26-6 3-16,0 7-2 15,4 1 1-15,-1 9-4 0,2 6 2 16,0 8-6-16,3 4 3 0,-1 5-10 0,1 6-10 16,4 1 14-16,-1 0-17 0,2-3 16 0,4-4-4 15,1-7-14-15,1-3-7 0,3-2-30 0,-3-18-25 16,16 9-68-16,-16-44-78 0,21 44-137 0,-21-44-214 16,0 0 72-16,38 21 465 0</inkml:trace>
  <inkml:trace contextRef="#ctx0" brushRef="#br2" timeOffset="109245.3427">18347 13176 1299 0,'-11'-32'352'0,"11"32"-227"15,0 0-51-15,0 0-13 0,18-35-18 0,-18 35-11 16,37-21-12-16,-11 7-11 0,5 3-13 0,4-3 5 16,7 3-18-16,3-1 6 0,8 3-50 15,-7-16-39-15,21 33-142 0,-35-28-304 0,25 8-39 16,-6 7 136-16</inkml:trace>
  <inkml:trace contextRef="#ctx0" brushRef="#br2" timeOffset="109714.15">14955 14616 1331 0,'0'0'149'0,"0"0"-56"16,0 0-19-16,0 0-16 0,0 0-19 0,0 0-15 15,0 0-16-15,0 0-3 0,-11 39-4 16,11-12 0-16,-1 2-3 0,-1 7 5 16,0-3-6-16,-1-1 5 0,1-2 11 0,0-4-37 15,6-1 18-15,-4-25-50 0,8 30-11 0,-8-30-21 16,0 0-34-16,0 0-33 0,32-2-99 0,-32 2-233 16,9-55 38-16,19 29 362 0</inkml:trace>
  <inkml:trace contextRef="#ctx0" brushRef="#br2" timeOffset="110136.155">15019 14181 1295 0,'0'0'230'15,"-43"27"-168"-15,43-27-19 0,-32 31-2 0,32-31-7 16,-16 25-5-16,16-25-14 0,-3 27-3 16,3-27-4-16,0 0 3 0,19 31 2 15,-19-31 6-15,32 20 3 0,-32-20 1 0,46 12-1 16,-21-5-2-16,0-2 0 0,0 4 0 0,1 0-5 15,-1 3-1-15,0 1-8 0,-25-13 0 0,42 37-5 16,-26-13 4-16,-1 1-5 0,-3 3 4 0,-5 2-3 16,-3 2 2-16,-4 1 1 0,-2-3 3 0,-4 0-3 15,1-7 2-15,5-23-4 0,-10 35 3 0,10-35-1 16,0 0 1-16,0 0-3 0,0 0-3 16,0 0-1-16,0 0 1 0,0 0 3 0,0 0 1 15,10-35-1-15,1 12-2 0,3-7 1 0,2-5-4 16,2 0 6-16,1-1-6 0,2 1 5 15,-3 2-5-15,1 5 5 0,-1 3-4 0,-18 25 4 16,37-37-5-16,-37 37 4 0,32-20-5 0,-32 20-1 16,25 8 4-16,-25-8-4 0,0 0 5 15,34 40-8-15,-27-15-5 0,3 6-11 0,-6 3-2 16,3 5-10-16,-3-4 2 0,3 5-9 0,-4-4 0 16,10 4-15-16,-6-10-6 0,18 7-24 0,-25-37-12 15,53 55-20-15,-53-55-55 0,69 24-39 0,-37-24-96 16,3-14-105-16,22 23 169 0,-24-35 246 0</inkml:trace>
  <inkml:trace contextRef="#ctx0" brushRef="#br2" timeOffset="110339.2779">16356 14463 973 0,'-41'-51'207'0,"41"51"-70"16,-35-21-27-16,35 21-19 0,-43-16-10 0,43 16-12 15,-46-2-15-15,46 2-10 0,-48 14-10 0,24 0-2 16,-5 1-5-16,3 7 3 0,-1 3-4 0,6 7 0 15,-2 1-6-15,3 3 2 0,3 0-7 16,4 3 2-16,3-2-6 0,6-5 0 0,6 0-8 16,5-8 0-16,-7-24-4 0,30 36-2 0,-30-36-6 15,50 19-6-15,-15-16-17 0,2-10-16 0,13 0-31 16,-9-21-59-16,29 28-136 0,-27-28-342 0,14 3 49 16,1 2 307-16</inkml:trace>
  <inkml:trace contextRef="#ctx0" brushRef="#br2" timeOffset="110698.7464">16701 14460 1337 0,'0'0'189'0,"0"0"-103"16,0 0-30-16,0 0-12 0,0 0-16 0,0 0-13 15,0 0-9-15,-3 37-1 0,-8-9-4 0,1 3 5 16,-3 6-4-16,1 2 7 0,-1 3-8 0,3 4 5 15,1-2-7-15,2 0-8 0,3-1 26 0,1-6-28 16,3-2 21-16,-2-9-26 0,9-1-21 16,-7-25-24-16,16 26-26 0,-16-26-18 15,0 0-26-15,0 0-37 0,50-21-89 0,-50 21-201 16,21-61 24-16,7 32 392 0</inkml:trace>
  <inkml:trace contextRef="#ctx0" brushRef="#br2" timeOffset="110839.2952">16763 14090 1380 0,'-33'-16'133'0,"33"16"-35"0,-32 5-29 16,32-5-23-16,0 0-25 0,-34 30-13 0,34-30-11 15,-11 28-6-15,11-28-23 0,9 28-27 16,14-5-53-16,-23-23-85 0,45 25-184 0,-17-9-143 16,-3-13 87-16,21 22 437 0</inkml:trace>
  <inkml:trace contextRef="#ctx0" brushRef="#br2" timeOffset="111214.42">17263 14497 1376 0,'-25'7'80'0,"0"-14"-37"16,25 7 4-16,-42-9-6 0,42 9-7 0,-50 0-1 16,50 0 0-16,-53 7 3 0,53-7 5 0,-50 17-5 15,50-17 0-15,-46 29-3 0,46-29-1 16,-42 35-5-16,42-35-2 0,-34 46-3 15,22-18-2-15,12-28-6 0,-16 44-1 0,16-44-6 16,3 32-2-16,-3-32-2 0,0 0 2 0,41 22-1 16,-41-22-3-16,50-8-1 0,-18-6 0 0,5-8 0 15,3-8 0-15,5-8 0 0,-3-6 0 0,1-6 0 16,1-4 0-16,-1-3 0 0,-3-2 0 0,-1 0 0 16,-3 0 0-16,-4 4 0 0,-4 4 0 15,-3 0 0-15,-6 1 0 0,-1 10 0 0,-8 1 0 16,-1 6 0-16,-3 6 0 0,-6 27 0 0,1-35 0 15,-1 35 0-15,0 0 0 0,0 0 0 0,0 0 0 16,-28 35 0-16,16-1 0 0,-6 12 0 0,0 10-2 16,-3 6 2-16,-2 10-13 0,0 4-14 15,-2-4-1-15,4 7-24 0,-4-10-5 0,14 5-54 16,-15-32-70-16,40 25-200 0,-17-27-221 16,6-10 72-16,18 16 468 0</inkml:trace>
  <inkml:trace contextRef="#ctx0" brushRef="#br2" timeOffset="111995.6088">17799 14470 1510 0,'0'0'74'15,"0"0"-20"-15,0 0-1 0,0 0-4 0,30 11-10 16,-30-11-9-16,0 0-5 0,32 3-6 0,-32-3-6 16,30-10-4-16,-30 10-2 0,38-18-2 0,-38 18-1 15,37-26-2-15,-37 26-1 0,33-34-2 0,-33 34 4 16,34-40-5-16,-34 40 4 0,28-43-3 15,-28 43 2-15,22-42 1 0,-22 42 1 16,10-37 1-16,-10 37 2 0,-1-32-5 0,1 32 3 16,-15-29-4-16,15 29 2 0,-26-22-1 0,26 22-1 15,-41-7 0-15,41 7-1 0,-51 13 2 0,22 3-3 16,1 5 3-16,0 7 2 0,-1 4 4 0,-1 5 3 16,6 1 7-16,-1 5-5 0,3-3 4 0,7 2-6 15,2-1-1-15,6-6-4 0,7-5-2 16,7-2-5-16,7-3 4 0,-14-25-6 0,45 39 5 15,-14-27-2-15,5-7 1 0,6-3 1 0,3-6-1 16,2-4-2-16,5-5 0 0,-1-4 2 0,2-1-3 16,-1-1 4-16,-3-2-4 0,-4-2 4 15,-5 2-3-15,-3-2 3 0,-5-4-1 0,-3 8 3 16,-29 19-5-16,39-46 3 0,-39 46-2 0,19-37 2 16,-19 37 0-16,4-32 4 0,-4 32-2 15,0-30 1-15,0 30 0 0,0 0 2 0,-6-24-1 16,6 24 0-16,0 0 1 0,0 0-4 0,0 0 1 15,0 0-2-15,0 0-2 0,-30 40 1 0,23-15 1 16,-2 1-2-16,4 3 2 0,-4-1-1 0,2 0 2 16,0-2-2-16,0 1 0 0,7-27 0 0,-7 35-1 15,7-35-3-15,0 0 3 0,0 0-3 16,0 0 7-16,32 19-3 0,-32-19 2 16,24-16 0-16,-24 16-3 0,25-29 3 0,-25 29-2 15,29-43 2-15,-29 43-3 0,30-47 2 0,-30 47-1 16,26-44 0-16,-26 44 0 0,25-41 0 0,-25 41 0 15,18-26 0-15,-18 26 0 0,0 0 0 0,0 0 0 16,0 0 0-16,0 0 0 0,0 0 0 0,0 0 0 16,28-14 0-16,-28 14 0 0,0 0 0 15,27 21 0-15,-27-21 0 0,24 31 0 0,-24-31 0 16,22 34-14-16,-22-34-9 0,17 40-4 0,-11-15-10 16,-6-25-7-16,7 48-12 0,-7-48-13 0,0 49-48 15,0-49-44-15,0 42-109 0,0-42-166 0,-25 14-68 16,25-14 216-16</inkml:trace>
  <inkml:trace contextRef="#ctx0" brushRef="#br2" timeOffset="112457.8449">19535 14173 895 0,'0'0'133'0,"-32"-15"-53"0,32 15 1 0,-26-19-6 16,26 19-8-16,0 0-2 0,-39-40 1 0,39 40-2 15,-25-22 1-15,25 22-8 0,-25-19-7 0,25 19-2 16,-30-11-7-16,30 11-1 0,-34 2-3 0,34-2-2 16,-40 25-4-16,40-25-1 0,-45 46-11 15,24-15 3-15,-2 3-11 0,0 8 3 0,-2 4-12 16,4 1 6-16,1 1-8 0,3-4 4 0,6 4-3 15,2-10-1-15,6-2-3 0,3-6 3 0,0-30-7 16,23 40 1-16,-23-40-8 0,46 21-8 0,-11-17-13 16,-3-11-15-16,14 3-26 0,-9-21-41 0,22 20-64 0,-27-35-93 15,33 24-148-15,-14-2-101 0,-12-19 213 16</inkml:trace>
  <inkml:trace contextRef="#ctx0" brushRef="#br2" timeOffset="112835.9114">19689 14276 1313 0,'-39'27'287'0,"28"-4"-209"0,11-23-45 0,-21 38-3 15,21-38-16-15,0 27-4 0,0-27-4 0,0 0 1 16,34 30 3-16,-34-30 3 0,48 7 2 0,-15-11 2 16,3-4 2-16,3-3-2 0,1-3 2 0,1-2-1 31,-5-3 2-31,-1-1 0 0,-3-1 5 0,3 2-1 15,-3-4-3-15,0 0-5 0,-7-2-8 0,-25 25-8 16,25-44 4-16,-25 44-3 0,5-42 1 16,-5 42-2-16,-5-44 0 0,-1 19 0 0,-1-1 0 0,-3 0 0 0,10 26-12 15,-25-43 7-15,25 43-14 0,-34-31 25 0,34 31-12 16,-37-13 12-16,37 13-8 0,-39 13-12 0,13 4 28 16,2 10-21-16,-6 8 22 0,2 11-6 0,-2 6 0 15,2 5-3-15,1 4-6 0,6-1 0 0,7-2 0 0,5-6 0 16,5-3 0-16,10-9 0 0,4-4 0 15,8-14 0-15,-18-22 0 0,49 34 0 0,-15-31 0 32,3-4 0-32,6-8 0 0,3-10-34 0,9-3-32 0,-6-15-34 0,22 16-53 0,-25-35-110 0,37 29-224 15,-21-6-71-15,-5-9 173 0</inkml:trace>
  <inkml:trace contextRef="#ctx0" brushRef="#br2" timeOffset="112965.9737">20766 14393 1868 0,'-30'28'96'0,"7"5"-13"0,-4-10-83 16,2-3 0-16,25-20 0 0,-37 21 0 16,37-21 0-16,0 0 0 0,0 0 0 0,-26-23 0 15,26 23 0-15,0-41-27 0,0 41-87 0,1-58-127 16,-1 58-402-16,20-39 21 0,-20 39 223 0</inkml:trace>
  <inkml:trace contextRef="#ctx0" brushRef="#br3" timeOffset="119342.4012">13965 15502 634 0,'27'-7'106'0,"-27"7"-10"0,0 0 2 0,10-33-9 16,-10 33 3-16,0 0-5 0,0 0-10 15,20-35-13-15,-20 35-14 0,0 0-9 0,0 0-9 16,14-34-4-16,-14 34-6 0,0 0 0 0,0 0 2 16,0 0 1-16,0 0 4 0,0 0-6 15,0 0-8-15,0 0-7 0,-21 32-6 0,5-6-4 16,-2 11 11-16,-7 12-4 0,0 10 15 0,-7 8-5 16,2 6-7-16,-5 1 27 0,5 6-23 0,-2-10 22 15,5-1-6-15,4-9-15 0,4-9 6 0,5-2-13 16,3-5 3-16,4-7-7 0,5-7 1 0,2-30-1 15,13 32 0-15,-13-32-3 0,32 14 2 0,-6-11 0 16,8-1 0-16,5-7 0 0,7-4-4 16,5-3-7-16,0-8-9 0,8 3-12 0,-4-6-23 15,9 9-18-15,-17-13-22 0,19 19-17 16,-24-21-29-16,22 26-38 0,-25-25-79 0,14 1-188 16,8 22 34-16,-24-27 350 0</inkml:trace>
  <inkml:trace contextRef="#ctx0" brushRef="#br3" timeOffset="119780.0677">14888 15891 1239 0,'-34'11'78'16,"4"-14"-54"-16,3 3-1 0,-1-8 5 15,2 8 5-15,-8-8 8 0,7 8-3 16,-10-6-1-16,7 10 1 0,-9-2-2 0,9 5-2 15,-2-2-2-15,7 6 2 0,25-11-9 0,-42 28 3 16,42-28-7-16,-30 28-2 0,30-28-8 0,-16 35 2 16,16-35-9-16,-6 41 2 0,6-41-4 0,7 44-1 15,1-20 0-15,-8-24 1 0,21 44-1 0,-21-44 2 16,26 39-4-16,-26-39 2 0,34 19-2 0,-34-19 1 16,46 8 0-16,-18-8 1 0,3-11-2 15,-3 2 1-15,0-8 3 0,1-5-5 0,1-2 3 16,0-6-2-16,-2-5 3 0,2-2-3 0,-1-6 5 15,-3 3-6-15,-1 1 5 0,0 4-5 16,-6 1 5-16,-3 10-4 0,-16 24-13 0,20-35 13 16,-20 35-13-16,0 0 14 0,0 0 1 0,0 0 2 15,0 0 10-15,0 0-17 0,-15 29 11 16,8-2-13-16,-3 8 0 0,1 6 6 0,-2 1-8 16,1-5 4-16,1 3-9 0,0-4 2 0,7-5-16 15,2-31-10-15,7 41-21 0,-7-41-12 0,29 14-12 16,-29-14-10-16,51-14-24 0,-26-9-25 0,19 11-33 15,-16-25-22-15,17 15-23 0,-5-4-31 0,-13-22-63 16,26 31 288-16</inkml:trace>
  <inkml:trace contextRef="#ctx0" brushRef="#br3" timeOffset="120186.3418">15407 15747 748 0,'0'0'212'0,"0"0"-63"16,-7 35-30-16,7-35-21 0,0 0-37 0,-41 35 0 15,32-8-26-15,9-27 10 0,-28 51 0 0,12-25-10 16,7 8-2-16,-4-4-8 0,8 7 3 0,-2-6-11 15,7 1 5-15,-2-4-9 0,8-5 3 0,-6-23-7 16,16 44 3-16,-16-44-2 0,28 28 0 16,-28-28 1-16,37 11-2 0,-37-11-3 0,48-7 0 15,-22-2-3-15,5-3-1 0,-1-6 0 0,0-3-3 16,0-2 3-16,0-3-4 0,-3-1 3 0,-1-3-3 16,1 2 3-16,-6-2-4 0,0 6 0 15,-5-1-6-15,-16 25 1 0,25-39-3 0,-25 39 4 16,16-26-1-16,-16 26 3 0,0 0-2 15,0 0 4-15,0 0-1 0,0 0 2 0,0 0 4 16,0 0-3-16,5 32 0 0,-5-3 0 0,-2 1 4 16,1 6-2-16,1-1 8 0,-2-3-5 0,5-1 6 15,1-3-7-15,3-1 2 0,-7-27-4 0,20 40 3 16,-20-40-4-16,28 22 2 0,-28-22 0 0,39 7 2 16,-14-14 2-16,-1-6-2 0,3-10 1 0,0-5-3 15,1-4 0-15,-2-5-1 0,1-3 3 16,-2-2-8-16,-4 1 6 0,-3 2-7 0,-4 4 6 15,-7 3-8-15,0 4 2 0,-5 4-11 16,-2 24-20-16,-5-41 18 0,5 41-60 0,-16-35 2 16,16 35-82-16,-16-34-105 0,16 34-245 0,9-22-1 15,-9 22 348-15</inkml:trace>
  <inkml:trace contextRef="#ctx0" brushRef="#br3" timeOffset="120733.2464">17162 15770 720 0,'0'0'85'0,"-13"-37"-17"0,8 12-8 0,5 25 22 16,-7-40-1-16,7 40 10 0,-14-27-8 0,14 27-9 15,0 0-15-15,-25-12-11 0,25 12-8 16,-30 4-3-16,30-4-7 0,-32 17 0 0,32-17-5 15,-37 32 2-15,37-32-3 0,-37 53 1 0,17-23 14 16,4 7-34-16,-1-2 31 0,2 7-30 16,1-5 8-16,5 5 6 0,0-3-8 0,8 2 4 15,1-6-5-15,5 0 4 0,2-3-10 0,5-2 2 16,4-4-4-16,-16-26 0 0,46 41-3 0,-17-31 3 16,4-4-2-16,3-8 1 0,1-11 2 0,2-2-2 15,2-7 6-15,-2-6-6 0,3-2 4 0,-1 0-5 16,-6-3 3-16,-1-2-3 0,-13-2 4 15,-3 0-5-15,-7 0 2 0,-8 5-4 16,-3 2 2-16,-5-2-3 0,-6 9-8 0,11 23 3 16,-39-38-16-16,13 20 20 0,-4 11-22 0,-2 2 16 15,-2 8-18-15,-1 3 0 0,3 11 8 0,-2-3-40 16,13 13 17-16,-6-10-54 0,24 15-13 0,3-32-45 16,0 39-73-16,0-39-70 0,0 0-167 0,55 33 164 15,-55-33 301-15</inkml:trace>
  <inkml:trace contextRef="#ctx0" brushRef="#br3" timeOffset="121170.7679">18235 15254 1383 0,'-25'-7'114'0,"-21"-13"-60"16,11 8-6-16,-6-13 0 0,11 10-12 0,-7-10-8 15,7 4-8-15,-2-2 1 0,5 4 0 0,1 4 6 16,26 15-1-16,-36-12-1 0,36 12-2 0,-25 12-11 16,25-12-2-16,-24 48-5 0,15-6 5 0,0 16-6 15,2 13 9-15,2 6-10 0,-1 6 7 16,1 3-11-16,0 8-5 0,1-4 13 0,0-1-16 16,3-9 14-16,2-6-6 0,5-9-17 0,1-11-3 15,9-4-19-15,-4-12-7 0,11-1-16 16,-23-37-12-16,45 52-83 0,-45-52 12 0,42 17 16 15,-42-17-3-15,34-16 50 0,-34 16-48 0,24-42-38 16,-18 14 14-16,3-4 35 0,-4-1 56 0,-2-4 45 16,-4 1 38-16,-6 8 37 0,-4 0 25 15,-7 2 45-15,18 26 2 0,-42-51 19 0,42 51-11 16,-48-43-4-16,48 43-14 0,-51-37 3 0,51 37-6 16,-39-21-8-16,39 21-11 0,0 0-23 0,0 0-18 15,0 0-20-15,0 0-12 0,0 0-18 0,0 0-4 16,0 0-2-16,0 0 3 0,30 2-3 0,3-4-16 15,12-3-17-15,1-16-32 0,19 17-104 16,-22-41-175-16,24 23-252 0,-5 5 23 16,-2-10 440-16</inkml:trace>
  <inkml:trace contextRef="#ctx0" brushRef="#br3" timeOffset="121956.9377">18966 15363 921 0,'0'0'152'0,"0"0"-58"16,0 0-19-16,0 0-4 0,0 0-8 16,0 0-12-16,0 0-5 0,0 0-1 15,0 0 0-15,-30-19 0 0,30 19-1 0,0 0-7 16,0 0-6-16,0 0-11 0,0 0-9 0,-10 30-6 15,10-30 2-15,-4 53 1 0,4-15 9 0,-2 8-2 16,4 7 7-16,-4 5-7 0,4 5-8 0,-5 6 22 16,-1 2-21-16,-1-5 19 0,-2 0-7 0,-2-6-14 15,2-6 5-15,0-5-8 0,1-10 5 16,1-7-7-16,5-32 4 0,-2 35-5 0,2-35 0 16,0 0 0-16,0 0-1 0,0 0 1 0,0 0-2 15,20-44 3-15,-11 2-5 0,0-8 1 0,-1-8-8 16,3-3 6-16,-2-1-9 0,0 0 0 0,1 4 23 0,-4 2-20 15,-1 1 25-15,-2 4-9 0,-1-5-9 16,0 1 9-16,0-3-9 0,1 0 8 0,1 3-6 16,3 1 4-16,2 5-5 0,0 13 3 15,1 5-4-15,-10 31 5 0,27-34-3 0,-27 34 1 16,32-10 4-16,-32 10-3 0,39 0 5 0,-14 3-1 16,5 1-3-16,1 1 2 0,1-2-3 0,2 3-1 15,0 1 3 1,-2 0-3-16,-2 3 1 0,-4-1-1 0,-1 2 1 0,-25-11-2 15,39 23 2-15,-39-23-1 0,21 23 0 0,-21-23-1 16,-2 35 5-16,2-35-4 0,-24 47 5 16,2-18-4-16,-4-3 1 0,-8 4-3 0,-3-2 5 15,-2 0-4-15,-3 2 4 0,1 2 0 0,0 1 6 16,0 1-2-16,6-1 6 0,1-3-3 0,8-2 2 16,4-1 0-16,8 3-15 0,4-7 22 0,8 7-25 0,2-2 19 15,7-2-8-15,5 1-4 0,-12-27-1 16,36 40-2-16,-11-21 4 0,1-1-5 15,8-4 4-15,1-3-1 0,4-1-3 0,2 3 3 16,1-6-3-16,1 0-6 0,-2-2-11 0,1 0-13 16,-5-6-14-16,8 1-13 0,-10-9-22 0,13 14-42 15,-23-28-78-15,30 34-159 0,-22-22-180 0,-6-8 32 0,12 19 471 16</inkml:trace>
  <inkml:trace contextRef="#ctx0" brushRef="#br3" timeOffset="122308.4459">19599 15821 1474 0,'-9'37'50'15,"9"-37"-17"-15,0 0 4 0,-2 30 4 0,2-30 4 16,27 18-5-16,-27-18-2 0,37 10-5 16,-12-10-4-16,-1-7-6 0,8-2-2 0,0-7-1 15,4-1-3-15,-3-4-3 0,1 0-6 0,-2-6-14 16,-2 1 26-16,-3-4-27 0,-4 2 25 0,-8-1-13 15,0 1 2-15,-5 0 8 0,1-2-2 0,-8 0 5 16,1 2-5-16,-8 3-4 0,4 25-6 16,-26-38 2-16,26 38-8 0,-41-27 6 0,16 22-3 15,-1 5 1-15,-6 5 1 0,2 9-1 16,-4 6 1-16,2 8-1 0,0 7 3 0,2 7-4 16,4 9 0-1,1 0 0-15,5 9 0 0,3-5 0 0,8-4 0 16,5-5 0-16,10-7 0 0,8-10 0 0,-14-29 0 15,49 41 0-15,-15-30 0 0,9-4-19 0,1-14-19 16,9 3-15-16,-3-14-29 0,17 13-53 0,-21-28-81 16,39 33-80-16,-30-30-126 0,17 0-93 0,19 14 245 15,-24-32 270-15</inkml:trace>
  <inkml:trace contextRef="#ctx0" brushRef="#br3" timeOffset="122758.691">21244 15048 1329 0,'-11'-25'104'0,"-10"-1"-60"0,21 26-12 16,-39-50 5-16,22 24 11 0,-8-6-36 0,3 2 28 16,-4 2-36-16,-1 7 15 0,-5 2 5 15,1 8 2-15,-7 4 5 0,5 9-1 0,-8 0-4 16,7 5-3-16,-5 7-5 0,4 3 3 0,-2 4-1 15,0 6-12-15,1 8 29 0,3 6-28 0,-1 10 20 16,6 3-9-16,-1 6-13 0,4 5 5 0,2 4-9 16,6 3 7-16,2 0-12 0,8 1 8 15,6-1-8-15,6-7 4 0,2-3-6 0,5-6-16 16,4-5 14-16,0-7-33 0,6-3 5 16,-1-11-18-16,9 0-30 0,-30-30-25 0,60 40-40 15,-60-40-60 1,62 14-75-16,-62-14-147 0,44-10-37 0,-6 15 315 15</inkml:trace>
  <inkml:trace contextRef="#ctx0" brushRef="#br3" timeOffset="122949.6869">20424 15735 1237 0,'-30'16'279'0,"-7"-25"-174"0,37 9-15 0,-25 2-22 15,25-2-28-15,0 0-21 0,0 0-11 0,0 0-2 16,27-11-2-16,-3-1 3 0,10-2-3 0,8-8 0 15,10 0-2-15,3-8 2 0,3 0-11 0,4-4-8 16,-3-5-22-16,8 13-29 0,-12-20-31 0,17 23-33 16,-24-30-51-16,27 32-48 0,-31-23-93 15,4 0-128-15,16 20 108 0,-27-29 342 0</inkml:trace>
  <inkml:trace contextRef="#ctx0" brushRef="#br3" timeOffset="123152.76">21586 14636 1452 0,'-67'-11'168'16,"67"11"-101"-16,-43 11-19 0,43-11-5 0,-37 33-13 16,17-5-5-16,-4 11-10 0,-3 12-10 15,0 6 26-15,4 11-22 0,0 4 23 0,4 4-5 16,-2 2-12-16,1 1 5 0,4 0-16 0,0 0 5 16,2-3-14-16,4-5 8 0,2-4-11 0,3-8 5 15,7-2-19-15,0-8-21 0,8 2 9 0,-3-10-40 16,16 1-5-16,-23-42-123 0,50 56-66 15,-50-56-107-15,43 9-164 0,-1 3 189 0,-22-38 350 16</inkml:trace>
  <inkml:trace contextRef="#ctx0" brushRef="#br3" timeOffset="123480.9166">21538 15527 1490 0,'0'0'80'0,"-21"33"-44"0,21-33-10 15,0 37 5-15,0-37-11 0,16 30-5 0,-16-30-3 16,32 18 1-16,-32-18 6 0,53 2 5 0,-21-13 1 16,5-1-3-16,0-9-3 0,4-2-9 0,-4-5 0 15,4-2-9-15,-4-2 4 0,0 0-6 0,-5 2 5 16,-7-1-3-16,-8 2 5 0,-4 5 4 16,-8-3 9-16,-5 27 3 0,-5-38 4 0,5 38-9 15,-21-29-5-15,21 29-7 0,-43-19-1 0,17 15-3 16,-3 4 0-16,-3 4 1 0,0 10-2 15,1 7 4-15,-3 4-3 0,0 7 6 0,2 3-2 16,2 4 3-16,2 3-3 0,3 0 4 0,4 2-5 16,5-2 5-16,5-3-7 0,4 2 0 0,9-10-5 15,3-2 3-15,6-5-5 0,-11-24-19 16,39 37 3-16,-39-37-31 0,55 27 6 0,-27-27-45 16,16 17-46-16,-44-17-91 0,85-23-326 0,-37 20 11 15,4-15 205-15</inkml:trace>
  <inkml:trace contextRef="#ctx0" brushRef="#br3" timeOffset="123887.1459">22627 15338 1300 0,'-39'-10'170'0,"39"10"-75"15,-46 9-16-15,46-9-6 0,-49 21-17 0,24-4-10 16,-7-2-6-16,2 11-3 0,-4-3-5 15,2 0-2-15,0 5-11 0,6 2 1 0,-1 0-10 16,4 1 2-16,6-2-8 0,2 4 1 0,7-5-4 16,4 0 2-16,8-1-4 0,1-1-13 0,-5-26 22 15,26 46-22-15,-26-46 22 0,45 35-6 0,-15-21 0 16,5-8-3-16,6-10-2 0,2-8-11 16,8-4-19-16,2-12 10 0,9-4-45 0,-5-14 1 0,17 13-58 15,-23-29-49-15,29 31-59 0,-34-35-74 16,20 8-163-16,-1 16 32 0,-24-21 372 15</inkml:trace>
  <inkml:trace contextRef="#ctx0" brushRef="#br3" timeOffset="124074.6798">23164 14585 1685 0,'-20'26'87'0,"-8"-1"-48"0,7 12-8 15,0 1-16-15,3 12 1 0,-2 6 8 0,1 8-20 16,-1 4 24-16,4 8-17 0,-1-2 1 0,4 7 11 15,1-4-16-15,3 3 6 0,2-8-13 0,3-3 1 16,6-6-19-16,2-12-25 0,8 9-46 0,-6-20 5 16,11 13-26-16,-15-28-42 0,23 19-91 15,-25-44-255-15,3 33-22 0,-3-33 282 16</inkml:trace>
  <inkml:trace contextRef="#ctx0" brushRef="#br3" timeOffset="124387.1798">22774 15257 1696 0,'-30'0'118'15,"30"0"-61"-15,0 0-31 0,0 0-11 0,0 0-14 16,0 0 0-16,0 0 3 0,25 16 7 16,2-19 3-16,10 1 3 0,3-7 0 0,10 2-4 15,1-7-1-15,3 2-3 0,-3 1 3 0,0 2-4 16,-1 2-1-16,-4 4-2 0,-7 1-2 0,-6 4-2 15,-6 1-1-15,-27-3 0 0,39 21 0 16,-39-21 0-16,18 32 0 0,-18-32 0 0,0 46 0 16,-6-13 0-16,-4 3 0 0,-4 4 0 0,-4 2 0 15,-3 4 0-15,1 0 0 0,1-2 0 0,-1 0 0 16,4-2 0-16,4-5 0 0,3-3 0 0,7-8 0 16,2-26 0-16,2 39-5 0,-2-39-25 0,0 0-2 15,28 18-25-15,-28-18-13 0,36-20-15 0,-1 11-73 16,-22-42-83-16,34 11-260 0,-16-2-41 15,-7-18 217-15</inkml:trace>
  <inkml:trace contextRef="#ctx0" brushRef="#br3" timeOffset="124527.8666">23431 14893 1150 0,'0'0'307'0,"-67"-25"-164"16,67 25-29-16,-53-5-52 0,53 5-33 0,-37 5-11 15,37-5-27-15,0 0 7 0,-27 7-14 16,27-7-9-16,0 0-39 0,0 0-52 0,0 0-92 15,50 21-321-15,-50-21 12 0,40 13 181 0</inkml:trace>
  <inkml:trace contextRef="#ctx0" brushRef="#br3" timeOffset="125199.9206">23881 15250 613 0,'-26'18'253'0,"26"-18"-126"0,-32-5-17 16,32 5-1-16,-29-7-20 0,29 7-19 0,-30-7-12 15,30 7-1-15,-28-4 3 0,28 4-3 16,-30 4-6-16,30-4-8 0,-32 19-5 16,32-19-4-16,-34 39 0 0,13-13-4 0,3 11 3 15,-3 2-5-15,5 3 4 0,-3 6-11 0,5-1 0 16,-1 1-12-16,6-4 0 0,8-7-10 0,2-5 3 15,-1-32-5-15,27 40 4 0,-2-29-2 0,1-8 2 16,8-6-1-16,0-6-1 0,3-7 2 0,0-7-3 16,0-5 2-16,4-4-1 0,-4-8 1 15,-1-1-10-15,-4-3 4 0,-6-3-11 0,1-1 4 16,-8 0-3-16,-3 3 5 0,-4 1-3 0,-3 3 7 16,-7 4-1-16,-4 5 6 0,-5 4 0 0,-2 4 5 15,9 24-3-15,-23-44 2 0,23 44-3 0,-24-34 2 16,24 34-1-16,0 0 6 0,-27-14 2 0,27 14 0 15,0 0 0-15,0 0-3 16,0 0 2-16,4 30-1 0,-4-30 5 0,23 30-3 16,-23-30-2-16,35 30-2 0,-35-30 0 0,46 21-4 15,-19-12 2-15,1-2 2 0,0 2 3 0,-1-4 2 16,1 2 3-16,-3-2-3 0,-25-5 0 0,42 16-3 16,-42-16 0-16,27 19-1 0,-27-19 3 0,11 29-1 15,-11-29-6-15,0 35-1 0,0-35 0 0,-13 49 0 16,1-22 0-16,-1 3 0 0,-2 0 0 15,-3 1 0-15,2 3 0 0,-2-3 0 0,2 3 0 16,2-2 0-16,2-4 0 0,1 0 0 0,11-28 0 16,-9 37 0-16,9-37 0 0,0 0 0 0,0 0 0 15,30 10 0-15,-30-10 0 0,37-24 0 16,-12-3 0-16,4-8 0 0,1-4 0 0,2-5 0 16,-1 2 0-16,1 0 0 0,-2 3 0 0,-3 2 0 15,-2 4 0-15,-4 4 0 0,-21 29 0 16,34-42 0-16,-34 42 0 0,23-28 0 0,-23 28 0 15,0 0 0-15,0 0 0 0,0 0 0 0,0 0 0 16,14 55 0-16,-21-20 0 0,-2 12 0 0,-3 1-24 16,1 7-35-16,-5-11-18 0,18 17-86 0,-2-61-140 15,-18 71-286-15,18-33 0 0,0-8 347 0</inkml:trace>
  <inkml:trace contextRef="#ctx0" brushRef="#br3" timeOffset="128904.4725">14162 15108 745 0,'-27'-7'58'0,"0"1"-37"16,-1 1 4-16,0 2 0 0,-6-1 12 0,2 4 8 15,-8-3 7-15,2 6 8 0,-11-3 4 0,4 11-7 16,-9-4-5-16,0 12-6 0,-8-3-7 16,8 14 0-16,-7 2-13 0,10 8-1 0,1 8-7 15,4 6 7-15,2 3-4 0,9 4 9 0,1 1-14 16,11 3 5-16,2 0-15 0,5-1-13 0,3-1 24 15,6-3-30-15,6-7 26 0,4-2-8 16,8-11-9-16,5 1 6 0,5-10-3 0,2 3 4 16,5-11-6-16,4-4 5 0,4-1-3 0,1-8 2 15,3-1 0-15,1-7 0 0,0-6-1 16,3-1-2-16,-3-5-1 0,1-3-1 0,-1-4 1 16,-4-6-1-16,-1-2 4 0,-8-3-10 0,-3 2 1 15,-9 1-8-15,-16 25 2 0,18-41 2 0,-18 41 8 16,-9-24 1-16,9 24 5 0,-39-11 0 0,9 15-1 15,-6 4 3-15,-3 8 0 0,-3 7 9 0,-6 5 1 16,4 11 11-16,-6 0-7 0,6 12 6 16,0 0-7-16,3 9 6 0,0 2-8 0,4 4 8 15,0 7-15-15,5 2 7 0,2 1 3 16,1 3-23-16,5-3 24 0,2 3-23 0,5-6 4 16,6-1 9-16,7-4-11 0,8-6 10 0,10-11-11 15,7-5 7-15,11-13-6 0,7-6 3 0,11-8-1 16,8-6 3-16,10-10-1 0,6-6 1 0,13-10-7 15,5-3-2-15,7-5 5 0,7-3-6 16,2-5 11-16,0 3-8 0,0-2 4 0,-5 0-4 16,-7 3 1-16,-4-1-2 0,-7 3 3 0,-7 3-2 15,-9 3 4-15,-7 1-1 0,-7 2 3 0,-9 5-2 16,-5 4 2-16,-6-1-2 0,-7 5 0 0,-3 1 0 16,-25 0-1-16,34 5 2 0,-34-5 1 15,0 0 0-15,14 23 1 0,-14-23 2 0,-5 37-4 0,5-37 4 16,-15 51-5-16,8-19 11 0,-3-1 0 0,3 10 11 15,1-6-4-15,10 11 4 0,5-6-7 0,5-1 1 16,5-2-10-16,8-2 0 0,7 0-8 0,5-1 5 16,7-4-5-16,5 2 4 0,11-8-3 0,3-4 1 15,10-5 0-15,5-4 0 0,5-7 1 0,7-4 1 16,3-7-3 0,4-9-2-16,6-2 1 0,1-7-6 0,6-8 5 15,1-2-5-15,2-9 5 0,2-4-3 16,-2-3 9-16,-3-2-8 0,-4-1 6 0,-5-1-9 15,-6-1 8-15,-5 1-8 0,-3 6 11 0,-8 1-8 0,-6 8 8 16,-12 3-4-16,-10 7 3 0,-8 3-3 16,-13 10 4-16,-8 6-4 0,-24 11 2 0,25-7-2 15,-25 7 0-15,0 0 2 0,-2 32 0 0,-1-6 3 16,-6 11-5-16,-5 11 5 0,-2 5-8 16,-4 6 11-16,1 8-9 0,3 2 9 0,2 2-12 15,5-5 11-15,7 0-10 0,7-8 11 0,10-4-7 16,6-8 7-16,13-9 9 0,12 0-31 0,8-12 30 15,12-8-31-15,7-6 16 0,5-8-1 0,8-4 1 16,8-8-1-16,7-9-16 0,9-5 33 0,2-7-30 0,4-3 31 0,0-7-12 16,-1-5-6-16,-2 0 5 0,-3-6-8 15,3 0 7-15,-1-2-9 0,-2-2 10 0,-1 2-8 16,-6 2 9-16,-6 2-10 0,-6 5 6 0,-11 0-9 31,-6 10 2-31,-12 4-7 0,-4 8 2 0,-8 4-3 16,-11 9 6-16,-5 4 1 0,-10 8 2 0,-24-3 3 15,34 23 0-15,-34-23 4 0,16 53-1 0,-13-18 4 16,-1 9-1-16,0 6 12 0,-2-3-7 0,4 4 14 16,1 0-11-16,5 0 7 0,5-3-9 15,4-2 3-15,8-9-7 0,5-4 1 0,7-1-8 16,8-7 4-16,8-10-4 0,9 0 4 0,5-7-2 16,4-6 1-16,8-4 0 0,4-5-2 0,6-5 4 15,6-6-4-15,0-5 4 0,4-5-6 0,2-3 4 16,0-10-8-16,1-1 2 0,-5-6-7 0,-1-5 6 15,-3-5-8-15,-1-2 11 0,-2-7-6 16,-7-1 9-16,0-1-12 0,-3 4 11 0,-8 3 3 16,-8 6-26-16,-10 3 31 0,-6 11-27 0,-13 5 17 15,-7 10 7-15,-30 27-4 0,32-26 2 0,-32 26-2 16,0 0-1-16,0 0 1 0,-9 32-3 0,-3-6 5 0,-4 9-5 0,0 6 7 16,-5 5 15-16,3 5-24 0,-1 2 30 0,4 5-26 15,3-4 6-15,3 1 9 16,4-6-11-1,5-3 6-15,7-7-7 0,5-8 2 0,11-2-5 0,6-10 4 16,10-5-4-16,7-9 1 0,9-12 2 16,7-5-3-16,7-9 1 0,9-7-3 0,3-9 4 15,8-4-8-15,3-6 5 0,2-6-13 0,-2 0 6 16,-4-9-11-16,-3 4-8 0,-5-2 31 0,0-3-23 16,-8 7 31-16,-4-3-6 0,-6 3-11 0,-7 7 8 15,-6 3-10-15,-5 5 5 0,-6 8-7 16,-8 1 7-16,-7 9-4 0,-23 23 4 0,28-24 0 15,-28 24 1-15,0 0 1 0,0 0 0 0,-7 40 4 16,-4-13 1-16,-3 8 8 0,-2 0 0 0,2 6 7 16,-4 1-8-16,4-2 6 0,2 4-11 0,6-5 2 15,6-2-9-15,4-7 4 0,-4-30-6 16,28 42-13-16,-3-29 35 0,5-5-19 16,9-9 0-16,7-8 18 0,6-10-35 0,6-10 15 15,6-8 7-15,1-10-9 0,6-10 8 0,0-4-8 16,5-4 8-16,-1-6-12 0,-3-1 10 0,-3-2-13 15,-3 4 11-15,-4 1-11 0,-9 4 12 0,-5 0-9 16,-11 6-4-16,-7 3 28 0,-9 5-26 0,-7 0 29 16,-8 10-13-16,-10 3-8 0,-6 4 7 0,-6 4-6 15,-7 6 4-15,-6 2-3 0,-3 5 4 0,-3 5-3 0,-6 3 4 0,1 2 1 16,-1 1 1-16,2 8 0 0,2-2-1 0,3 4-3 16,6 3-2-16,28-7-1 0,-41 7-2 15,41-7 2-15,0 0-3 0,0 0-2 0,0 0-1 16,0 0 1-16,0 0 0 0,0 0 3 0,0 0 2 15,42-7-2-15,-17-4 2 0,5-1 0 0,2-2 1 16,0-6-1-16,2-3 3 0,-4 4-6 16,-2-6 4-16,1-3-4 0,-8 2 4 0,0-4-3 15,-3-4 6-15,-6 1-6 0,1-6 5 0,-5-1-5 16,-1-3 1-16,-3-2-10 0,0 1 4 0,-6-4 7 16,-4 6-26-16,-2 1 34 0,-7-1-28 0,-2 7 18 15,-6 1 6-15,-4 1-4 0,-5 8 5 0,-3 1-5 16,-4 1 6-16,-2 3-3 0,-1 3 3 15,-1 3-3-15,-3 3 0 0,2 0-2 0,-2 4 0 16,3 4-2-16,1 1 1 0,3 2 0 0,3 4 0 31,3-3 2-31,4 3-1 0,5-1 4 0,24-3 2 16,-41 11 2-16,41-11 1 0,-30 7 2 0,30-7-1 16,0 0-2-16,0 0-4 0,0 0-4 0,0 0-1 15,0 0-1-15,0 0 3 0,0 0-2 0,17-39 1 16,-17 39-3-16,25-40 3 0,-14 15-1 15,-4 1 1-15,-2-3-4 0,-5 1 2 0,-3-3-9 16,-4-2 4-16,-6 3-7 0,-1-1 6 0,-5-1-3 16,-6 2 7-16,-2-2-3 0,-5 2 5 0,-3 0-2 15,-6 2 5-15,-5 4-4 0,-3 1 5 0,-5 5-2 16,-4 2 5-16,0 4 0 0,-6 3 1 0,-2 5 0 16,1 6-2-16,-1 1 0 0,-1 9-4 15,1 5 2-15,3 4-5 0,-3 4 5 0,1 8-1 16,3 2 4-16,-4 3-2 0,2 3 3 0,4 2-9 15,3-1 7-15,2 0-9 0,8-1 8 0,2-6-6 16,6-6 5-16,6-6-3 0,33-25 2 0,-39 30 0 16,39-30-2-16,0 0 0 0,0 0-1 0,0 0-1 15,0 0 0-15,-6-33 3 0,10 8-5 0,1-7 8 16,4-1-5-16,2-6 2 0,-1 0-4 16,-1 0 6-16,-3 1-6 0,-10-1 8 0,1 5-5 15,-10-1 5-15,-1 5-6 0,-7 2 5 0,-4 0-6 16,-7 5 3-16,-3 4-3 0,-6 3 3 0,-5 5-2 15,-6 8-1-15,-2 3 0 0,-7 7-2 0,-4 7 3 16,-6 5-2-16,-2 6 4 0,1 0-4 16,-3 8 5-16,1 1-2 0,0-1 4 0,1 4-5 15,2 0 4-15,4 2-4 0,1-1 4 16,4 1-4-16,4-2 8 0,1 0-8 0,6-3 9 16,3-4-5-16,6 0 2 0,6-4-4 0,6-3 1 15,30-23-3-15,-39 37 2 0,39-37-4 0,0 0-3 16,0 0-2-16,0 0-1 0,0 0 2 0,0 0 3 15,16-34 4-15,-2 10-3 0,0-4 3 0,2-6-5 16,0-1 5-16,-3-2-5 0,-3-2 6 16,-1 2-4-16,-7 4 5 0,-2 1-4 0,-5 7 7 15,5 25-5-15,-29-42 4 0,29 42-2 16,-48-25 0-16,17 18-2 0,-5 2 0 0,-3 7-1 16,-5 5 0-16,-4 3 0 0,-3 6-1 0,-4 4 1 15,-4 3-2-15,1 3 3 0,-2 4-3 0,-1 0 4 16,3 2-6-16,-4 3 6 0,2-2-5 0,-4 4 6 15,4-2-5-15,0 1 4 0,5-1-8 16,0 0 7-16,5-1-4 0,1-3 5 0,1-1-6 16,4-3 4-16,5-6-6 0,5-4 4 0,9-4 1 15,25-13 0-15,-39 10-2 0,39-10-2 0,-25-5-3 16,25 5-1-16,0 0 2 0,-26-35-1 0,26 35 7 16,-13-37 0-16,13 37 3 0,-14-46-3 0,7 20 4 15,-3-1-3-15,-1 1 4 0,-5 1-4 16,-2 0 4-16,18 25-6 0,-46-37 5 15,18 22-4-15,-8 6 2 0,-3 2-1 0,-8 7 0 16,-3 1 0-16,-3 8-1 0,-6 5 2 0,-1 0-3 16,-3 8 2-16,-3-1-2 0,-3 3 0 0,0 5-3 15,0 1 5-15,0-1-6 0,5 1 8 0,-2 0-4 16,3 2 5-16,1-4 19 0,1 0-31 0,3 1 33 16,7-3-29-16,-2-1 12 0,5 3 4 15,5-4-5-15,2-1 3 0,6-5-6 0,7-4 2 16,28-14-3-16,-39 19 0 0,39-19-2 0,0 0-1 15,0 0-2-15,0 0-2 0,0 0-2 0,-20-42-4 16,20 42 5-16,6-49-5 0,-3 19 6 16,-3-2 11-16,0 1-33 0,-5-3 33 0,-1 6-30 15,-6-4 20-15,-4 8 7 0,16 24-3 0,-42-48 4 16,13 34-4-16,-3-2 3 0,-5 4-2 16,-5 3 1-16,-3 0-1 0,-4 7 4 0,-4 2-3 15,-4 2 0-15,-1 5 1 0,-8 4-2 0,2 3 1 16,-3 3-2-16,1 8 4 0,3 0-4 0,-3 1 4 15,2 2-2-15,6 0 5 0,0 2 19 0,4 2-31 16,3-2 31-16,3 2-31 0,0-2 10 0,8 0 5 16,2-4-4-16,3-3 1 0,5-2-5 15,5-5 3-15,25-16-6 0,-37 21 4 0,37-21-4 16,0 0 0-16,0 0-3 0,0 0-4 16,-25-18 2-16,25 18-3 0,-9-33 2 0,9 33 3 15,-7-42 3-15,7 42-4 0,-7-46 4 0,7 46-2 16,-19-42 3-16,19 42-1 0,-30-34 6 0,30 34-4 15,-45-19 4-15,17 12 11 0,-4 5-16 0,-5 4 1 16,-2 3 0-16,-4 6-15 0,-3 3 15 16,-1 5 3-16,-3 2-5 0,-1 4 6 0,-3-2-3 15,0 5 5-15,0 0-2 0,1 2 7 0,2-2-4 16,3 0 6-16,0-1-6 0,8-2 1 0,-3-1-4 16,6-1 3-16,3-2-6 0,4 0 4 0,5-5-6 15,25-16 3-15,-42 32-3 0,42-32 0 16,0 0-2-16,-25 12-4 0,25-12-2 0,0 0-1 15,0 0 2-15,12-40 1 0,-3 15 1 16,-3-1-1-16,2-3 5 0,-2-4-8 0,-1-2 7 16,-3 0-7-16,-2-2 6 0,-5 5-2 0,-6 0 7 15,-1 2-4-15,-8 4 7 0,-5 3-4 0,-3 2 4 16,-8 3 14-16,-2 4-12 0,-5 2 14 0,-7 3-16 16,1 5-3-16,-4 6 0 0,-4 3-16 0,0 4 15 15,-3 4-13-15,0 1 13 0,0 5 2 16,-4 2 3-16,2 2 5 0,2 2 0 0,1-1 5 15,3 3-7-15,2 1 4 0,3-3-4 0,7-1 7 16,3-3-6-16,6-5 2 0,5-2-7 16,5-3-3-16,25-11 0 0,-32 7 0 0,32-7-2 15,0 0 0-15,-14-25-2 0,14 25 1 0,3-44 2 16,1 16-4-16,5-4 6 0,-2 1-6 0,0-3 7 16,-4 4-2-16,-4-1 4 0,1 31-4 15,-16-43 4-15,16 43 12 0,-39-26-31 0,10 15 29 16,-6 8-31-16,-9 3-26 0,3 17-32 0,-26-15-102 15,26 35-201-15,-23-3-155 0,-7-10 30 0,18 26 501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7T00:55:27.64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context xml:id="ctx1">
      <inkml:inkSource xml:id="inkSrc11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7T01:00:41.138"/>
    </inkml:context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FFFFFF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12904 2138 171 0,'-21'62'41'0,"17"-27"-37"0,4 2 5 16,2-2 9-16,2 6 16 0,1-3 7 0,2 10 12 16,2-4-4-16,0 5-2 0,1 4-6 0,1 4-7 15,1 2-5-15,1 3-8 0,-1 3-2 0,2 6-5 16,-1 1-13-16,5 5 3 0,-4 6-8 0,2 5 3 15,-4 4 4-15,-1 1-4 0,-1 6 4 16,-3 5-4-16,2 0 6 0,-5 7 9 0,-1 1 0 16,-1-3 12-16,-2 6-2 0,2-2-2 0,0 3 2 15,-2 5 1-15,3 3 20 0,-5-3 3 0,6 8-2 16,-9-8 3-16,6 11-23 0,-1-1-12 0,2 6 19 16,0 4 1-16,1 7-11 0,-4-7 14 0,1 10-23 0,-2-3-17 15,0 4 17-15,0 6-7 0,-1 1-11 31,-1 1 10-31,-3 2-8 0,-2-2-9 0,2 4 25 16,-3 2-6-16,3-1-7 0,-2 3 10 0,0 2-8 16,-2-2-6-16,2 1 29 0,-3 3-3 0,3-1-8 15,-3 2 3-15,3 3-11 0,0-2 4 0,4 6-9 16,-2-2 11-16,5 5-6 0,2 4-13 0,3 1 27 0,4 8-15 16,2-3-7-16,0 1 7 0,0-2-6 0,2 2 7 15,1 1-7-15,2 3 5 0,4-1-5 16,0 0 0-16,-1-1-4 0,1-4 4 0,-4 1-7 15,2 1-19-15,-2-2 29 0,4 12-15 0,-4-6-1 16,-3-1 15-16,-2 4-5 0,-8-4 5 0,1 4-4 16,-4-2 3-16,-3-2-4 0,-2-3 7 0,-4-6-14 15,1-8-8-15,-6-15-31 0,7-8-50 0,-10-27-36 16,19-8-116-16,8-15-168 0,-18-54 106 0,33 7 313 16</inkml:trace>
  <inkml:trace contextRef="#ctx0" brushRef="#br0" timeOffset="924.9483">14179 2666 887 0,'-30'20'70'16,"30"-20"-26"-16,0 0-9 0,-35 23-7 0,35-23 9 16,-30 37-4-16,10-6-1 0,-6 5-16 15,-4 9-4-15,-9 10 3 0,-4 7-29 0,-7 6 26 0,-3 8-25 16,-2 3 7-16,-8 4 10 0,2 3-13 0,-1 1 8 16,2-1-20-16,7-7 7 0,4-1-21 0,2-13 0 15,12 0-12-15,1-19-38 0,17 3-42 0,1-19-72 16,16-30-180-16,5 34 140 0,-5-34 239 0</inkml:trace>
  <inkml:trace contextRef="#ctx0" brushRef="#br0" timeOffset="1164.5568">14082 3876 216 0,'-14'37'58'0,"-11"6"-19"0,0 4 21 0,-8 6 28 15,-3 2 28-15,-1 8-2 0,-9 0-5 0,5 10-9 16,-10-8-24-16,5 11-2 0,-7-11-21 0,8 5-2 16,-4-6-23-16,10-5-2 0,0-2-1 0,10-8-33 15,6-7 23-15,4-6-39 0,10-3-21 0,9-33-31 16,-7 51-82-16,7-51-70 0,0 0-190 15,4 39 128-15,-4-39 290 0</inkml:trace>
  <inkml:trace contextRef="#ctx0" brushRef="#br0" timeOffset="1430.1834">14096 5352 863 0,'-26'60'141'0,"-13"9"-109"0,-4 1-10 16,4 4 20-16,-9-1 18 0,9 8-17 16,-9-9 14-16,4 7-38 0,-4-5-10 0,1 2 3 15,-1-1-17-15,5-2 8 0,3-3-12 0,2-6 6 16,8-5-23-16,2-13-12 0,12 3-35 0,-5-19-33 15,21 6-47-15,0-36-63 0,-9 24-117 0,28 4-7 16,-19-28 340-16</inkml:trace>
  <inkml:trace contextRef="#ctx0" brushRef="#br0" timeOffset="1680.1915">14114 6671 539 0,'-13'34'45'16,"-1"-2"-1"-16,-3 6 13 0,-1 3 1 0,-7 1 11 15,0 9-2-15,-8-3-4 0,2 12 2 16,-11-6-5-16,3 11 7 0,-9-6-10 0,6 13 5 16,-10-7-21-16,4 7 2 0,-5-3-4 0,7 3-34 15,-2-5 19-15,10-2-32 0,0-7 4 0,6-7 7 16,8 0-23-16,2-15-15 0,15 2-54 0,7-38-50 15,-1 44-78-15,1-44-133 0,0 0-56 16,33 27 267-16</inkml:trace>
  <inkml:trace contextRef="#ctx0" brushRef="#br0" timeOffset="1930.1802">14132 7933 674 0,'-32'49'23'16,"17"-10"-3"-16,1-1 4 0,-3 10 1 0,-5-4 15 16,1 9 12-16,-9 1-9 0,0 4 17 0,-11 6-2 15,4 6-23-15,-13-3 31 0,6 14-16 0,-11-10 6 16,7 13 5-16,-12-1-21 0,9 7 4 0,-9-4-22 16,10 0 5-16,-1-6-24 0,3-6 7 15,5-6 3-15,6-4-28 0,3-11 27 0,8-6-38 16,8-6-8-16,-1-17-25 0,20 10-63 0,-1-34-47 15,2 26-79-15,-2-26-152 0,0 0 16 16,57 20 384-16</inkml:trace>
  <inkml:trace contextRef="#ctx0" brushRef="#br0" timeOffset="2211.4465">14241 9687 807 0,'-26'61'66'0,"-10"1"-23"15,1 5 4-15,-4-2-4 0,2 9 13 0,-8-7-10 16,5 10 7-16,-8-6 1 0,4 6-27 16,-8-3 16-16,4 4-32 0,-3-1-2 0,2 3 5 15,-1-6-18-15,4 0 9 0,2 0-11 0,3-8 10 16,2 5-11-16,3-8 9 0,5-1 11 0,-3-2-21 15,9-4 0-15,-1-6-43 0,10 1-14 0,-2-16-22 16,14 5-23-16,4-40-34 0,-1 46-104 16,22-18-120-16,-21-28 132 0,41 2 236 0</inkml:trace>
  <inkml:trace contextRef="#ctx0" brushRef="#br0" timeOffset="2445.7969">14294 11360 1048 0,'-39'60'124'0,"1"-11"-100"15,4 6-7-15,-2 1-16 0,1 6 11 0,-2-4-4 16,-4 10 11-16,-5-2-11 0,0 2 5 0,-4 8 1 16,-1-2-7-16,-2 5 5 0,-4 4-22 0,1-5 8 15,1 4-3-15,-4 1 5 0,6-2 12 16,0-3-15-16,7-6 8 0,5-11-12 0,6-8 6 15,8-7-22-15,4-14-24 0,16-1-53 0,7-31-68 16,0 0-53-16,9 30-139 0,-2-54 11 16,36 22 322-16</inkml:trace>
  <inkml:trace contextRef="#ctx0" brushRef="#br0" timeOffset="2664.601">14254 12705 617 0,'-25'48'206'0,"-12"15"-100"16,-11-1-22-16,0 10 4 0,-9-3-3 0,4 14-28 15,-12-8 5-15,3 12-35 0,-7-6-8 16,1 5 10-16,-2-1-21 0,6 1 11 16,-2-2-20-16,10 1 7 0,1-4 2 0,3-4-24 15,6-1 23-15,2-7-31 0,12 0-6 0,-3-11-15 16,19 5-67-16,-11-26-73 0,24-12-278 0,12 13 26 15,-9-38 323-15</inkml:trace>
  <inkml:trace contextRef="#ctx0" brushRef="#br1" timeOffset="12344.7814">2862 14926 545 0,'0'0'48'0,"0"0"-27"15,0 0-12-15,27-28-8 0,-27 28-1 16,0 0 0-16,35-35-1 0,-35 35-1 0,36-30 0 15,-36 30-8-15,46-39 10 0,-20 16-10 0,6 2 10 16,0-7 6-16,7 0 5 0,2-6 12 16,5-1 5-16,2-2 3 0,3-2-2 0,7 1-1 15,1-6-4-15,5-2 2 0,-1 0-5 0,5-3 0 16,3 1-4-16,1 1 1 0,6-3-8 16,-2 1 6-16,4 3 3 0,1-7-8 0,3 4 5 15,4-2-21-15,3-4 5 0,2 4-8 0,5-5 7 16,3-4 2-16,3 0-5 0,2-5 7 0,1 2-10 15,1-3 10-15,0-4-7 0,7 1 9 0,0-3-5 16,4-2 12-16,3-2 8 0,-2-3-19 0,6 3 21 16,0-6-17-16,3 4 7 0,0-5 10 0,6-3-8 15,0-4 10-15,1 4-14 0,2-6 14 16,-2 4 5-16,3-3-22 0,2 4 22 16,-3-1-23-16,8 7 0 0,-10-1 11 0,4-5-16 15,2 3 14-15,-1-4-15 0,5 0 11 0,1 1-1 16,-2 5-25-16,2-5 23 0,2 3-21 0,-4 1 10 15,2-2 13-15,-2 4-14 0,-2-1 11 0,3-5-13 16,-8 5 14-16,0-1-12 0,-3 0 13 0,-1 0 3 16,-5 4-24-16,1 1 23 0,-8 3-23 15,-7 1 7-15,0 3 14 0,-5-1-11 0,-2 3 9 16,-3 1-9-16,-6 1 9 0,0 2-12 0,-5 5 11 16,1-5 7-16,-4 3-7 0,3 0 7 0,-1-1-24 15,1 3 7-15,4 4-7 0,-1-2 9 0,1-2 8 16,1 0-9-16,0 3 9 0,-3-3-10 15,-4 4 9-15,-6 5-10 0,-1 2 9 16,-7 5-17-16,-7 8-18 0,-9-4-36 0,-2 21-64 16,-24-10-65-16,-4 5-224 0,3 26 49 0,-35-2 343 15</inkml:trace>
  <inkml:trace contextRef="#ctx0" brushRef="#br1" timeOffset="13893.435">10412 9662 202 0,'0'0'66'16,"0"0"-5"-16,0 0-12 0,0 0-8 0,0 0-10 15,0 0-9-15,0 0-8 0,0 0-6 16,0 0-4-16,0 0-3 0,0 0-1 0,0 0 1 16,0 0-1-16,0 0 1 0,0 0 0 0,0 0-1 15,0 0 0-15,0 0 0 0,0 0 1 0,0 0 1 16,0 0 0-16,0 0 0 0,0 0 4 0,-25 11 12 15,25-11 10-15,0 0 17 0,0 0 4 0,0 0 1 16,0 0-4-16,0 0 0 0,0 0-3 16,-30 10 1-16,30-10-5 0,0 0-5 15,0 0-6-15,0 0-6 0,0 0-2 0,0 0-4 16,0 0 1-16,0 0 0 0,0 0 2 0,0 0 2 16,0 0-2-16,0 0 0 0,0 0-1 0,0 0-4 15,0 0-1-15,0 0-2 0,0 0-4 0,0 0-2 16,0 0-3-16,0 0-1 0,0 0-1 0,0 0-2 15,0 0 2-15,0 0 2 0,0 0 5 16,0 0 8-16,0 0 4 0,0 0 1 0,39 2 0 16,-39-2-4-16,41-12-4 0,-41 12-3 0,51-14-5 15,-20 5 0-15,-1-4-3 0,3 1 2 0,3-2-2 16,1 0 2-16,0 3-2 0,2-1 4 16,0 0-5-16,4-1 4 0,-1 5-2 0,-1-1-1 15,3-2 1-15,-3 4-1 0,1 5-2 0,-1-1 0 16,-4 1 1-16,-1 0-1 0,-4 2 2 15,-1 2 1-15,0-2-2 0,-3 0 1 0,-2 0-2 16,-26 0 1-16,43 0 1 0,-43 0-1 0,32 0 1 16,-32 0-1-16,0 0 0 0,28 0 1 0,-28 0 0 15,0 0 0-15,0 0 2 0,0 0 1 0,0 0 6 16,0 0 5-16,0 0 3 0,0 0 6 0,0 0-3 31,0 0-4-31,0 0-5 0,0 0-9 16,0 0-2-16,0 0-3 0,0 0 0 0,-25 11-1 15,25-11 2-15,0 0-1 0,-28 35 3 0,28-35-2 16,-27 44 3-16,12-16-5 0,-3 4 5 0,0 5-7 16,-5 3 7-16,-2 8-5 0,-1 3 6 0,-6 5-7 0,-2 2 8 0,-3 2-10 15,-4 0 10-15,1 0-10 0,-1 0 10 0,2-6 12 16,5-6-30-16,6-4 19 0,1-12-48 0,20 5-22 16,7-37-50-16,-3 44-90 0,3-44-190 0,7 24-69 15,25-2 252-15</inkml:trace>
  <inkml:trace contextRef="#ctx1" brushRef="#br1">22341 13872 0,'0'0'0,"0"0"0,0 0 0,0 0 0,0 0 0,0 0 0</inkml:trace>
  <inkml:trace contextRef="#ctx0" brushRef="#br1" timeOffset="314757.1055">12973 8797 393 0,'0'0'47'15,"0"0"-23"-15,0 0-5 0,0 0 11 0,0 0 9 16,0 0 9-16,0 0-2 0,0 0-4 0,0 0-10 16,0 0-8-16,0 0-7 0,0 0 0 15,0 0 1-15,0 0 5 0,0 0 3 0,0 0 7 16,0 0 1-16,0 0 1 0,0 0 3 0,0 0-1 15,0 0 2-15,0 0 1 0,0 0-3 0,0 0-2 16,0 0-3-16,0 0-5 0,0 0-4 0,0 0-3 16,0 0-5-16,0 0-2 0,0 0-3 0,0 0-1 15,0 0 0-15,0 0-1 0,-7-26 1 0,7 26-2 16,0 0-4-16,0 0 0 0,-28-16-3 0,28 16 1 16,0 0-1-16,-34-19 0 0,34 19 0 0,-28-14 0 15,28 14 0-15,-37-18 1 0,37 18-3 0,-43-25 2 16,18 11-2-16,2-2 4 0,-3 0-2 0,-4-1 1 15,0 1-4-15,-2 0 2 0,0-3-1 16,-2-2 4-16,0-2 15 0,-1-2-15 0,-2-3 15 16,-2-4-33-16,0 2 13 0,-2-3-12 0,0-1 12 15,-1-1 5-15,-8 0-4 0,3-2 5 0,-5 2-5 16,-1-1 6-16,2 3-7 0,-4-6 7 0,-2 2-6 16,-1-1 6-16,-3-3-6 0,1-1 2 0,0 1-6 15,-2-1 7-15,2-2-6 0,-2 0 8 0,-2-2-8 16,0-1 9-16,-5-3 7 0,0-1-27 0,-2 2 29 15,-1-4-28-15,-1 0 11 0,0-1 8 0,-4 1-11 16,-1-2 9-16,0 1-9 0,-6-1 10 0,5-1-7 16,-4-1 8-16,-2-3-10 0,0 0 10 0,-4 1-11 15,-1-5 12-15,-2-3 8 0,-2-1-27 16,0-1 27-16,0-5-26 0,4 5 7 0,-1 1 12 16,-6-1-13-16,1-2 12 0,-3-1-11 0,2 0 13 15,-4 0-12-15,-2 0 13 0,6-1-11 0,-6 1 13 16,5-2 5-16,-2-2-24 0,-7 2 24 0,-1-1-27 15,-2 1 8-15,-1 0 10 0,1 0-12 0,-2 2 11 16,4-2-10-16,-3 1 11 0,-1-1-11 0,-1 2 11 16,-4-3 9-16,0-1-27 0,2 2 24 0,0-2-22 15,2 4 2-15,-4-4 14 0,2-1-10 0,5 1 11 16,-7-2-11-16,3 3 9 0,3-1-12 0,-2 0 12 16,-1-3 8-16,3-2-23 0,-1 2 25 0,2-2-24 15,-3 1 5-15,1 5 10 0,4-3-12 16,0 1 11-16,6 1-13 0,2 0 13 0,-2 2-12 15,1 0 13-15,-2-1 6 0,2 1-23 0,2 1 23 16,1 1-24-16,5 4 5 0,-1 4 11 0,5-1-11 16,-1 3 4-16,1 1-18 0,6 6-1 0,-9-1-20 15,12 8 1-15,-5-5-18 0,13 13-7 0,-6-8-8 16,14 15-40-16,-5-9-28 0,16 8-30 0,-2 1-27 16,-12-15-131-16,38 36 259 0,-29-36 71 0</inkml:trace>
  <inkml:trace contextRef="#ctx0" brushRef="#br1" timeOffset="315784.0506">6612 4452 326 0,'0'0'28'0,"0"0"-4"0,0 0-2 16,0 0 10-16,0 0 11 0,0 0 9 0,0 0 4 15,0 0 3-15,0 0-5 0,0 0-1 0,0 0-3 16,0 0 5-16,0 0 0 0,0 0-5 16,0 0-12-16,0 0-13 0,0 0-11 0,0 0-2 15,0 0 0-15,-25 34 6 0,25-34 1 16,-20 46 5-16,8-16-6 0,3 10 3 0,-2 4-10 15,1 4 6-15,-4 4 6 0,3 5-28 0,-3-3 35 16,1 8-23-16,-2-7 15 0,0-1 6 0,3-10-18 16,1-7 3-16,4-9-10 0,7-28 3 0,-5 27-6 15,5-27-3-15,0 0 0 0,0 0-1 16,0 0 3-16,0 0 4 0,0 0 8 0,28-23 5 16,-28 23 6-16,18-46-6 0,-9 9 1 0,3-5-12 0,-1-4 5 15,1-5-10-15,-1-4 8 0,0 8 11 16,-1-2-28-16,-3 3 33 0,-1 2-26 0,1 3 14 15,-6 1 9-15,3 8-6 0,-4 2 5 0,0 30-4 0,0-32 3 0,0 32-1 16,0 0-2-16,0 0-3 16,0 0-5-16,0 0-4 0,0 0-3 0,0 0 3 15,25 18 1-15,-25-18 5 0,48 33-2 0,-15-18 1 16,4-7-4-16,8-4-1 0,8-11-1 0,7-9-2 16,9-7 2-16,11-7-4 0,7-7 5 0,10-7-8 15,4 0-20-15,-2-9-29 0,9 23-46 0,-28-19-109 16,21 19-250-1,-22 16-67-15,-20-7 225 0</inkml:trace>
  <inkml:trace contextRef="#ctx0" brushRef="#br1" timeOffset="318160.3777">15382 2073 336 0,'0'0'27'0,"-9"-25"-11"15,9 25 0-15,0 0 13 0,0 0 26 0,0 0 22 16,0 0 15-16,0 0-10 0,0 0-19 0,0 0-13 16,0 0-7-16,-19 39 12 0,19-39 11 15,-16 49-7-15,1-20 11 0,7 13-16 16,-12-7-3-16,8 11-3 0,-6-2-18 0,4 3-1 16,-4 4-15-16,2 2 6 0,-3-2-8 0,1 6 4 15,-3-6-8-15,3 3 7 0,0-6-11 0,2 0 9 16,2-6-10-16,4-5 3 0,1-6-8 0,3-6 6 15,6-25-6-15,-3 28 4 0,3-28 17 0,0 0-17 16,0 0 0-16,0 0 4 0,0 0-10 16,0 0 22-16,26-31 9 0,-26 31-3 0,25-60-3 15,-9 19-10-15,2-12 4 0,1 1-8 0,-1-8 11 16,0-2-8-16,-2-7 11 0,0 4-11 0,0-4 9 16,1 3-12-16,1 0 8 0,1 5-13 0,3-1-13 15,-1 8 28-15,-2 2-25 0,3 10 30 16,-3 5-9-16,2 9-9 0,-21 28 3 0,38-33-5 15,-38 33 0-15,28-13 0 0,-28 13 0 16,27 9-1-16,-27-9 0 0,33 32 1 0,-33-32-2 16,41 54 3-16,-18-24-6 0,-2 9-9 0,0 2 28 15,2 3-28-15,2 1 29 0,0 3-13 0,2 3-9 16,-3-2 8-16,3 2-8 0,-2 0 7 0,-4 2-6 16,0 2 5-16,-3 1-25 0,-7-5 0 0,1 6-21 15,-10-12-14-15,7 15-32 0,-22-23-46 16,22 25-85-16,-32-30-108 0,5-1-149 0,13 15 119 15,-25-37 360-15</inkml:trace>
  <inkml:trace contextRef="#ctx0" brushRef="#br1" timeOffset="318379.2736">15343 2645 1297 0,'-30'2'145'0,"30"-2"-120"0,0 0-19 15,0 0-8-15,0 0 1 0,-7-26 3 0,7 26 1 16,33-27 1-16,-6 11-4 0,8-3 1 0,8-6-5 16,8 6-10-16,2-11-23 0,9 11-19 0,-9-15-31 15,20 17-13-15,-16-15-9 0,12 16-6 16,-11-10-9-16,6 12-11 0,-9-6-5 16,0 8-23-16,0 7-17 0,-18-18-35 0,23 31 215 15</inkml:trace>
  <inkml:trace contextRef="#ctx0" brushRef="#br1" timeOffset="318707.4469">16418 2290 310 0,'-14'33'121'0,"14"-33"-4"0,-14 39-3 16,14-39-11-16,-23 46-4 0,23-46 7 0,-29 47-3 16,29-47-12-16,-33 58-12 0,11-33-21 15,8 10-6-15,-7-12-5 0,7 10-1 0,-8-8-14 16,8 0 6-16,14-25-1 0,-28 40 8 16,28-40-16-16,0 0-9 0,-19 27-10 0,19-27-5 0,0 0-3 15,0 0-2-15,0 0 0 0,0 0 0 16,0 0 3-16,26-21-1 0,-26 21 4 0,39-39-5 15,-14 11 5-15,1-2-7 0,1-5 5 0,0-2-6 16,-1 0 6-16,-1 1-6 0,0 1 7 16,-4 7-7-16,0 0 6 0,-3 3-5 0,-18 25 2 15,32-37-1-15,-32 37 1 0,26-23-2 0,-26 23 2 16,0 0-2-16,27-10 0 0,-27 10 0 0,0 0 0 16,25 15 2-16,-25-15-2 0,16 27 3 0,-16-27-3 15,12 44 2-15,-7-12-5 0,2-2 0 0,-1 10-13 16,-3-5-4-16,6 8-19 0,-5-12-5 15,8 8-17-15,-8-13-6 0,15 11-24 0,-19-37-24 16,30 51-38-16,-30-51-53 0,37 30-70 16,2-5-122-16,-39-25 215 0,55 12 184 0</inkml:trace>
  <inkml:trace contextRef="#ctx0" brushRef="#br1" timeOffset="319270.058">17263 2358 954 0,'0'0'153'16,"-46"-33"-83"-16,46 33 2 0,-29-14 16 0,29 14-3 16,0 0-24-16,-39-7-20 0,39 7-9 0,-42 7 0 15,15-4 0-15,27-3 3 0,-44 23-5 16,44-23 0-16,-42 32-7 0,42-32-1 0,-38 49-4 16,24-15 1-16,4 3-9 0,2 5 4 15,1-2-3-15,6-1 3 0,1-4-4 0,3-5 1 16,4-3-10-16,-7-27 1 0,21 42-2 0,-21-42 0 15,38 25 0-15,-38-25 1 0,49 14-1 0,-24-13 0 16,0-4 1-16,-25 3-2 0,46-18 3 0,-46 18-2 16,42-31 0-16,-42 31 0 0,41-46 1 0,-23 19-7 15,-2-3 3-15,-2 1-6 0,2-1 3 16,-5 0-2-16,-4 1 5 0,-2 1-4 0,-3 4 4 16,-2 24-2-16,0-36 4 0,0 36-4 0,0 0 5 15,0 0-2-15,0 0-1 0,0 0 2 0,0 0-3 16,-18 39 3-16,11 2-5 0,0 10 7 15,-2 5-8-15,-2 6 9 0,4 10-8 0,-2 0 8 16,4 9 9-16,-2 0-23 0,0 2 11 0,2 5-20 16,-2-5 3-16,-2-4 13 0,2-5 0 15,-4-5 12-15,0-6-7 0,2-7 11 0,1-4-8 16,-3-7 7-16,2-4-1 0,0-6 7 0,-3-8-3 16,12-27 3-16,-18 28-5 0,18-28 2 0,0 0-1 15,0 0-2-15,0 0-3 0,-30-32-6 0,21 4 2 16,0-7-4-16,2-8 8 0,4-2-5 0,-1-5 8 15,2-6-8-15,1-1 5 0,1-4-7 0,1-4 7 16,3-2-9-16,1 2 9 16,4 1-8-16,0 4-11 0,2 9 23 0,-1 4-24 15,3 8 25-15,-3 9-10 0,3 2-6 0,-13 28 0 16,24-44-10-16,-24 44-11 0,34-35-14 0,-9 20-24 16,-6-14-35-16,24 20-51 0,-22-34-89 0,36 22-160 15,-9-2-117-15,-9-15 141 0,23 24 374 0</inkml:trace>
  <inkml:trace contextRef="#ctx0" brushRef="#br1" timeOffset="319498.6357">18120 1569 1512 0,'-28'23'21'16,"-1"7"-18"-16,3 12 21 0,-4 2 13 0,8 14 20 15,-11 1-7-15,6 9-1 0,-1 8-2 0,3 7-30 16,0-2 14-16,7 5-24 0,1-5-3 0,3-2 6 16,1 1-13-16,8-5 8 0,3-6-12 0,4-7 5 0,3-4-17 0,4-11-1 15,7 3-24-15,-4-15-15 0,17 5-52 16,-29-40-78-16,62 46-81 0,-36-37-278 16,13-16 79-16,16 11 337 0</inkml:trace>
  <inkml:trace contextRef="#ctx0" brushRef="#br1" timeOffset="319845.2007">18139 2548 1402 0,'-8'30'78'0,"8"-30"-75"16,0 0 3-16,0 0 16 0,0 0 11 0,0 0 8 15,28 22 1-15,-28-22-6 0,57-9-6 0,-22-4-3 16,9 1-7-16,1-6-2 0,2-3-6 0,-1 0-2 15,4-2-4-15,-2-1 0 0,3-1-5 0,1 2 3 16,-3-2-4-16,-8 4 2 0,-9 0-2 16,-32 21 3-16,32-26 8 0,-32 26 7 0,0 0 2 15,-4-32-1-15,4 32-11 0,-26-23-5 0,26 23-4 16,-48-16 1-16,16 13 0 0,-7 5-1 0,-4 1 1 16,-3 9-1-16,0 4 5 0,-2 7 2 15,1 7 9-15,-3 2 3 0,4 7 8 0,2-1-8 0,7 6 4 16,3-3-13-16,6-1-1 0,12-4-6 0,3-5-2 15,10-3-3-15,6-1 1 0,-3-27-5 16,25 44 0-16,2-23-12 0,4-7-9 0,10 2-18 16,2-14-27-16,15 12-67 0,-19-34-119 0,35 20-317 15,-13-3 6-15,-3-9 295 0</inkml:trace>
  <inkml:trace contextRef="#ctx0" brushRef="#br1" timeOffset="320460.0563">20254 2330 1088 0,'0'0'26'0,"-23"-26"6"0,23 26 22 16,0 0 8-16,-44-34 8 0,44 34-23 16,-34-19-9-16,34 19-1 0,-41-14 6 0,41 14 6 15,-39-6 1-15,39 6-2 0,-39 9-9 16,39-9-5-16,-37 21-8 0,37-21 2 0,-35 39-8 16,17-12 3-16,0 1-7 0,4 5 1 0,-2 1-9 15,6 3 3-15,1 5-7 0,2-5 3 0,5 0-5 16,2-5 5-16,4-2-6 0,1-4 3 0,-5-26-4 0,21 44 3 15,-21-44-2-15,35 35 1 0,-35-35-2 0,45 23 1 16,-20-19 0-16,5-4 1 0,0-6 0 0,3-6-1 16,3-6 2-16,1-6-4 15,-2-6 4-15,1 0-4 0,-6-5 5 0,-5-2-7 16,-4-6 6-16,-7 6-5 0,-3-1 4 0,-6 2-2 0,-5 6 4 16,-5 1-5-16,-6 2 4 15,-1 2-4-15,12 25-1 0,-30-42-6 0,30 42-1 0,-37-24-5 16,37 24 2-16,-45-2-2 0,45 2 0 0,-41 19 3 15,41-19-5-15,-35 37-2 0,26-12-15 16,9-25-14-16,-7 46-25 0,7-46-17 0,20 40-30 16,-20-40-40-16,51 30-68 0,-23-23-152 0,11-12-68 15,27 14 221-15</inkml:trace>
  <inkml:trace contextRef="#ctx0" brushRef="#br1" timeOffset="320747.7151">21384 1474 1205 0,'-19'-26'59'0,"-17"-1"-18"0,11 11 13 0,-12-1 22 16,37 17 2-16,-58-2-23 0,28 11-15 0,-9 5-14 16,3 12 4-16,-5 4-1 0,6 16 10 0,-2 5-10 15,7 9 3-15,-2 5-13 0,7 4 6 16,2 1-12-16,5 6 7 0,1 2 3 0,2-1-25 15,7-3 18-15,2 2-23 0,4-8 3 0,6-1 2 16,3 0-12-16,4-5 6 0,-1-2-11 0,3-11 1 16,3 2-46-16,-9-19-4 0,12 8-16 0,-19-40-34 15,32 52-50-15,-32-52-45 0,27 22-86 16,-27-22-166-16,0 0 110 0,0 0 355 16</inkml:trace>
  <inkml:trace contextRef="#ctx0" brushRef="#br1" timeOffset="320879.7852">20683 2300 1318 0,'-18'-30'280'16,"18"30"-175"-16,0 0-43 0,0 0-20 0,-4-30-13 16,4 30-6-16,36-24-3 0,-6 10-9 15,11-6-4-15,10-3-7 0,11 2 0 16,11-5-14-16,6 1-33 0,1-5-12 0,17 25-128 0,-35-23-284 16,22 12-95-1,-10 9 14-15</inkml:trace>
  <inkml:trace contextRef="#ctx0" brushRef="#br1" timeOffset="321439.7485">15603 4095 1113 0,'0'0'163'0,"0"0"-82"0,0 0-13 15,0 0 2-15,0 0-1 0,-28-5-11 0,28 5-15 16,0 0-19-16,0 0-9 0,0 0-10 0,-12 37-2 16,12-37 1-16,-15 52 6 0,6-18-2 15,2 3 7-15,-3 3-8 0,-3 1 2 0,-1 3-8 16,0-2 2-16,2-3-6 0,-1-6 3 0,3 1-13 15,-1-10-5-15,7 3-26 0,4-27-22 16,0 30-36-16,0-30-46 0,0 0-81 0,0 0-197 16,27-35-43-16,7 17 219 0</inkml:trace>
  <inkml:trace contextRef="#ctx0" brushRef="#br1" timeOffset="321892.8358">15725 3755 1442 0,'-40'16'52'16,"40"-16"-25"-16,0 0-10 0,0 0 2 0,0 0 6 16,0 0 2-16,0 0 3 0,16 26-2 15,-16-26-2-15,37 2-2 0,-37-2 0 16,51-2 0-16,-21-1-1 0,2 3-4 0,0-2-5 16,0 4-3-16,-4 1-1 0,1 4-1 0,-29-7 2 15,46 23 4-15,-46-23 0 0,35 42-8 0,-22-13 26 16,-3 6-26-16,-3 5 22 0,-7 4-15 0,-2 7-10 15,-5 0 8-15,-5 2-8 0,0-2 9 0,-3-5-8 16,1-2 3-16,2-5-5 0,1-6 2 16,4-4-3-16,7-29-1 0,-7 33-1 0,7-33-1 15,0 0 0-15,0 0 0 0,0 0 0 0,0 0-1 16,0 0 2-16,35-5 0 0,-35 5 2 0,41-50-3 16,-14 13 5-16,3-5-6 0,2-4 4 15,0 1-4-15,1 2 5 0,-3-1-5 0,0 6 5 16,-3 1-5-16,0 5 3 0,-4 7 0 15,-23 25 1-15,33-30-2 0,-33 30 1 0,0 0-2 16,25-10-1-16,-25 10-2 0,0 0 1 0,11 26-1 16,-11-26-4-16,7 35-4 0,-4-6-11 0,-1-1-6 15,2 5-9-15,-3 1-2 0,5 4-12 0,-4-6-8 16,10 9-24-16,-9-15-12 0,22 16-26 0,-25-42-24 16,50 62-38-16,-50-62-54 0,58 18-162 0,-6 8-10 15,-22-35 324-15</inkml:trace>
  <inkml:trace contextRef="#ctx0" brushRef="#br1" timeOffset="322127.2319">17215 3989 1240 0,'-36'-19'134'0,"36"19"-89"16,-44-18 4-16,44 18 13 0,-48 0 9 15,48 0-6-15,-51 18-20 0,26-2-8 0,-5-1-12 16,4 8 1-16,-3 4-4 0,4 6 5 0,-1 1-7 15,5 3 3-15,-1-2-9 0,5 2 3 0,4-5-8 16,6 6 3-16,2-8-9 0,8 2 0 0,4-6-4 16,-7-26 1-16,32 39-2 0,-7-25 0 0,5-3-6 15,7-8-8-15,10-3-16 16,-3-12-37-16,16 5-19 0,-10-19-33 0,24 17-32 16,-23-26 0-16,27 22-53 0,-25-26-68 0,2-3-163 15,14 21 51-15,-26-30 386 0</inkml:trace>
  <inkml:trace contextRef="#ctx0" brushRef="#br1" timeOffset="322314.7303">17812 3913 1278 0,'-23'30'282'0,"-11"-26"-210"0,34-4-16 15,-53 32-6-15,53-32 1 0,-46 42-15 0,26-14-6 16,-3 4-12-16,6 1-2 0,-1 9-10 0,4 2 5 16,3-1-8-16,2 1 6 0,0-4-6 0,6-3 2 15,3-3-8-15,3-4 4 0,5-6-9 16,-8-24-4-16,23 41-10 0,-23-41-6 0,33 25-16 15,-33-25-18-15,41 5-36 0,-41-5-82 0,53-21-138 16,-53 21-164-16,43-55-14 0,-6 34 323 16</inkml:trace>
  <inkml:trace contextRef="#ctx0" brushRef="#br1" timeOffset="322455.4266">17785 3711 1316 0,'-32'-2'154'0,"0"-3"-79"0,32 5-21 16,-39 7-15-16,39-7-12 0,0 0-16 15,-28 17-9-15,28-17-20 0,0 0-17 16,14 37-36-16,-14-37-42 0,37 34-85 0,-37-34-190 16,43 9-88-16,3 12 98 0,-21-32 378 0</inkml:trace>
  <inkml:trace contextRef="#ctx0" brushRef="#br1" timeOffset="322814.7722">18474 4014 1493 0,'0'0'65'0,"-51"2"-26"16,26 3 15-16,-9-9 12 0,34 4-3 0,-55 7-16 16,27 4-8-16,-4 0-8 0,6 4 0 0,-3-1-6 15,29-14-1-15,-42 36-9 0,42-36-1 0,-30 42-7 16,30-42-1-16,-18 47-4 0,14-20 3 16,3-2-5-16,4 3 3 0,4-4-4 15,-7-24 2-15,25 41-2 0,-25-41 3 0,44 18 0 16,-14-20-1-16,4-11 2 0,2-8-4 0,-1-5 3 15,4-8-3-15,-2-1 2 0,0-11-2 0,1 1 6 16,-3-8-8-16,-1-4 8 0,-1 1-7 0,-3-2-8 16,-1 3 18-16,-5 1-17 0,-4 3 17 0,-4 1-5 15,-4 6-4-15,-3 7 3 0,-2 7-3 16,-7 30 2-16,9-35 0 0,-9 35 2 0,0 0-2 16,0 0-1-16,0 0 0 0,0 0 0 0,-19 41 0 15,4-4-1-15,-2 10 2 0,-5 10-7 16,-1 1 3-16,0 3 0 0,2-3-27 0,9 2 5 15,-1-9-31-15,13 8-11 0,-5-21-31 0,25 17-49 16,-20-55-79-16,33 69-130 0,-3-39-165 0,-30-30 47 16,64 45 440-16</inkml:trace>
  <inkml:trace contextRef="#ctx0" brushRef="#br1" timeOffset="323502.3557">18963 4068 1551 0,'0'0'42'0,"0"0"-32"0,-9 29 11 15,9-29 6-15,0 0 6 0,30 7-5 0,-30-7-3 16,43-4-5-16,-13-1-1 0,0-6-4 0,5-1-5 16,-1 0-3-16,0-2-7 0,-2-1 1 0,-4 0-3 15,0-1 4-15,-3 0-3 0,-25 16 3 0,41-37-3 16,-41 37-17-16,23-37 31 0,-23 37-28 15,2-37 31-15,-2 37-8 0,-20-28-2 0,20 28 4 16,-39-20 0-16,14 13 0 0,-3 7 1 0,-2 2 2 16,-2 9 3-16,-3 1 0 0,-1 9-11 0,-3 2 27 15,4 10-25-15,-1 3 25 0,6 2-13 0,2-1-9 16,5 7 2-16,5-1-8 0,2-3 1 16,9-3-6-16,4-3 3 0,8-8-5 0,6 2 3 15,-11-28-6-15,37 41-4 0,-7-31-8 16,2-3-7-16,10-5-6 0,2-11-8 0,8 2-8 15,-4-14-16-15,8 7-12 0,-10-16-8 0,9 14 6 16,-12-14-3-16,6 13 9 0,-13-17-6 0,6 17 4 16,-12-17 8-16,4 13 20 0,-11-5 16 0,0 1 19 15,-23 25 5-15,27-44 19 0,-27 44 21 0,7-35 31 16,-7 35 17-16,0 0 17 0,0 0-10 16,-18-25-12-16,18 25-14 0,0 0-19 0,-25 21-7 15,25-21-9-15,-28 37 3 0,8-12-4 16,4 7 3-16,-3-1-10 0,3 4-3 0,0 1-3 15,5 1 4-15,-1-6-8 0,3 1 6 0,2-4-10 16,2-1 1-16,5-27-3 0,0 44 0 0,0-44-3 16,10 28 0-16,-10-28-5 0,0 0 3 0,29 10-1 15,-29-10 0-15,30-15 2 0,-30 15-2 16,41-43 3-16,-18 13-3 0,3-3 4 0,-3-4-5 16,0 0 5-16,0 0-5 0,-3 0 6 0,1 2-5 15,0 0 4-15,1 1-3 0,-3 2 2 0,-3 4-3 16,0 2-15-16,-16 26 26 0,23-37-27 0,-23 37 28 15,0 0-12-15,0 0 1 0,0 0-1 16,27-4-10-16,-27 4 28 0,3 36-28 0,-1-8 27 16,-2 3-16-16,-2 6-10 0,-1 2 0 15,-1 5-11-15,-3-3 5 0,3 3-8 0,1-6 1 16,5 3-13-16,-4-8-10 0,14 6-23 0,-5-14-13 16,22 10-40-16,-29-35-69 0,55 32-140 0,-18-20-176 15,-5-21 50-15,24 18 438 0</inkml:trace>
  <inkml:trace contextRef="#ctx0" brushRef="#br1" timeOffset="323767.9629">20552 3887 1568 0,'-43'-4'110'0,"18"15"-83"15,-7-4 13-15,32-7-1 0,-51 21 31 0,24-5-26 16,-1-5 10-16,2 10-20 0,-1-2-11 15,2 4-1-15,-1 0-10 0,3 3-8 0,0 4-4 16,1-2 0-16,6 4 0 0,2-4 0 0,7-1 0 16,7-3 0-16,5 1 0 0,6 0 0 0,-11-25 0 15,37 42 0-15,-10-26-11 0,3-6-8 0,9-3-8 16,3-10-12-16,10-2-14 0,-1-11-20 0,15 11-35 16,-22-24-38-16,27 31-145 0,-23-19-268 0,-6-10 38 15,6 20 322-15</inkml:trace>
  <inkml:trace contextRef="#ctx0" brushRef="#br1" timeOffset="324096.1179">20702 4021 1087 0,'-16'53'352'16,"16"-53"-284"-16,-7 24-18 0,7-24 4 0,7 27 1 15,-7-27-13-15,0 0-8 0,27 26-8 0,-27-26-6 16,39 7-3-16,-13-5 0 0,3-7-3 0,1-2-2 15,2-4-1-15,-2-1-6 0,0-2-1 0,-2-2-2 16,-1 0 1-16,-2-2-1 0,-25 18 3 16,42-37-3-16,-42 37 2 0,28-35-3 0,-28 35 3 15,15-37-1-15,-15 37-13 0,3-32 20 16,-3 32-15-16,-11-33 28 0,11 33-12 0,-23-23 6 16,23 23-10-16,-39-14-1 0,39 14 6 0,-49 2 3 15,22 7 1-15,-1 6-8 0,-6 7 22 0,2 6-25 16,-1-2 3-16,3 9-8 0,3 2 0 0,4 2 0 15,2-2 0-15,5 4 0 0,4-6 0 0,6-2 0 16,6-3 0-16,4-3 0 0,-4-27 0 0,26 40 0 16,-1-26-10-16,-25-14-46 0,64 7-38 15,-34-30-84-15,41 29-223 0,-20-29-205 0,9-5 34 16,13 12 443-16</inkml:trace>
  <inkml:trace contextRef="#ctx0" brushRef="#br1" timeOffset="325140.3076">15779 5786 1253 0,'0'0'58'0,"0"0"-37"0,0 0-13 15,0 0 12-15,39 3 13 0,-39-3 11 16,44-10-2-16,-44 10-8 0,55-25 6 0,-23 11-47 15,3-2 30-15,-3-3-37 0,3 1 16 0,-1-1 6 16,0-1-2-16,-4 1 2 0,-2 1-3 16,-28 18 1-1,41-31-4-15,-41 31 3 0,0 0 6 0,19-29 10 16,-19 29 1-16,0 0 2 0,0 0-10 0,-37-23-6 16,37 23-2-16,-44-7 0 0,17 9 1 0,-8 0 4 15,1 5 3-15,-5-4 1 0,0 8 2 0,0 0-1 16,2 3-1-16,-4 0-3 0,8 5 1 0,-1 2-4 15,2 2 4-15,6 2-5 0,6 5-10 0,2 0 25 16,6 3-30-16,5 2 26 0,0-5-15 0,9 4-5 16,3-8 2-16,7-3-4 0,8 4 3 0,6-10-9 15,6-1-1-15,9-4-8 0,0-8-8 0,12-1-11 16,-4-17-16-16,15 13-28 0,-12-24-36 16,26 18-54-16,-25-28-65 0,30 15-125 0,-9 1-97 0,-19-25 143 0,25 33 315 15</inkml:trace>
  <inkml:trace contextRef="#ctx0" brushRef="#br1" timeOffset="325668.2468">16777 5611 969 0,'0'0'30'0,"0"0"-31"0,-24 14-3 16,24-14 3-16,0 0 2 0,0 0 5 0,0 0 4 15,0 0 0-15,0 0 7 0,5-31 15 0,-5 31 13 16,0 0 13-16,0 0 9 0,4-27-3 0,-4 27-1 15,0 0-5-15,0 0-2 0,0 0-7 0,-25-9-3 16,25 9-5-16,-34 6-5 16,9-1-3-16,25-5-2 0,-51 26-4 0,23-6-1 15,-4-1-6 1,0 6-1-16,-2-4-7 0,4 9-14 0,-2-4 28 16,4 1-30-16,-4 3 29 0,4 0-11 0,3-2-7 0,4-2 4 15,6-1-5-15,15-25-2 0,-12 35-5 0,12-35 0 16,0 0-3-16,32 23 4 0,-7-23 2 0,7-7-1 15,7-7 0-15,7-7-2 16,5-4 3-16,2-7-4 0,4-1 5 0,-1-1-5 16,-2-1-13-16,-3 2 27 0,-3 3-26 0,-9 3 28 15,-4 3-13-15,-3 3-5 0,-32 21 2 0,44-30-4 0,-44 30 1 0,25-13 1 16,-25 13 0-16,0 0 1 0,0 0 0 0,0 0-1 16,0 0-3-16,-18 23 3 0,18-23-3 15,-35 53 5-15,12-20 17 0,-2 8-28 16,-5 5 28-16,-2 5-26 0,-3 5 10 0,-2 4 10 15,-2 4-9-15,3 2 11 0,1-2-11 0,3 3 8 16,2-4-6-16,3-5 9 0,6-7-9 0,1-5 7 16,8-7-10-16,3-6 4 0,6-8-6 0,3-25 3 15,0 41-2-15,0-41 3 0,0 0-3 0,33 10 2 16,-33-10 1-16,46-26-1 0,-14 1 4 0,5-8-12 16,6-10-5-16,3-4-17 0,7-4-15 15,-5-9-27-15,9 10-25 0,-20-20-47 0,23 31-64 16,-32-33-94-16,10 16-199 0,13 12 58 0,-23-21 401 15</inkml:trace>
  <inkml:trace contextRef="#ctx0" brushRef="#br1" timeOffset="326105.7626">17520 5539 1277 0,'0'0'78'0,"-38"14"-32"0,38-14 10 0,-28 18 4 16,28-18 0-16,-28 30-6 0,17-6-5 15,11-24-12-15,-34 51-4 0,18-24 8 16,4 3-35-16,0-4 27 0,1 4-32 0,0-5 8 16,4-1 3-16,7-24-5 0,-3 46 1 0,3-46-4 15,10 30 1-15,-10-30-3 0,29 18 0 0,-29-18-1 16,42 10 0-16,-17-11 0 0,3-5-1 0,4-4 1 15,0-8-1-15,2 4 1 0,-1-7-2 0,3-2 3 16,-1-2-6-16,-1-1 1 0,-2 0-4 16,0-3-15-16,-8 3 30 0,0-1-24 0,-3-1 27 15,-4 2-9-15,-1 1-4 0,-16 25 2 0,22-37-1 16,-22 37 2-16,0 0 0 0,0 0 1 0,0 0 0 16,0 0 0-16,0 0-2 0,0 0-1 15,0 0-1-15,0 0-3 0,-11 30 4 0,0-2-6 16,1-1 4-16,1 1-6 0,0 2-13 0,4-2 22 15,1-1-37-15,6-3 21 0,-2-24-17 16,14 46-16-16,-14-46-14 0,34 32-18 0,-34-32-31 16,51 14-39-16,-51-14-17 0,69-9-52 0,-33-2-57 15,-1-19-117-15,25 27 186 0,-28-34 208 0</inkml:trace>
  <inkml:trace contextRef="#ctx0" brushRef="#br1" timeOffset="326433.8886">18368 5532 1330 0,'-44'-4'118'0,"19"19"-42"16,-16-15 0-16,11 21 0 0,-11-9-14 0,9 11-12 16,-5-2-13-16,5 5-2 0,0 1-6 0,6 3-18 15,5 0 20-15,6 0-30 0,7-4 20 0,2 1-14 16,6-27-5-16,2 38 1 0,-2-38-5 0,30 30 2 16,-30-30-1-16,51 18 1 0,-17-16 1 15,5-4-2-15,2-5 1 0,5-4-2 0,0-1-1 16,-2-2-3-16,-1-2 1 0,-6 0-3 15,-3-2 0-15,-4 1-2 0,-4 1-13 0,-1 0 17 0,-25 16-16 16,37-33 30-16,-37 33-13 0,18-30 15 0,-18 30-10 16,5-25 1-16,-5 25 3 0,0 0-3 0,0 0 4 15,-16-25 0-15,16 25 1 0,0 0 2 16,-32 0-3-16,32 0-1 0,-24 22-4 16,24-22 0-16,-29 38-2 0,17-11-10 0,-1-4 26 15,5 3-28-15,1-1 20 0,7-25-22 0,1 40-16 16,-1-40-19-16,20 37-34 0,-20-37-33 0,35 27-49 15,-35-27-41-15,55 7-114 0,-12-7-147 0,-11-23 34 16,26 19 426-16</inkml:trace>
  <inkml:trace contextRef="#ctx0" brushRef="#br1" timeOffset="326652.621">19397 4967 1446 0,'-44'38'69'0,"21"-4"-40"0,-9 5 3 16,5 15 21-16,-14-1 2 0,8 16 6 16,-15-2-18-16,9 3-1 0,-4 2-23 0,10-3-3 15,3 0-15-15,7-6-11 0,7-7 22 0,3-4-25 16,10-10 19-16,1-3-21 0,11-4-22 0,-9-35-23 16,32 58-56-16,-32-58-56 0,49 33-46 0,-49-33-152 15,48-7-121-15,2 11 110 0,-25-36 381 0</inkml:trace>
  <inkml:trace contextRef="#ctx0" brushRef="#br1" timeOffset="326933.8926">19560 5467 1580 0,'-25'17'74'16,"-10"-4"-50"-16,4 6 7 0,-2-3 7 0,10 9 2 15,-6-4-9-15,6 3-5 0,23-24-9 16,-37 44-2-16,37-44-10 0,-17 34-2 0,17-34-3 15,12 28 2-15,-12-28-2 0,35 18-14 0,-35-18 16 16,52 3-15-16,-20-5 14 0,3-5 15 0,4 0-15 16,-5-1 15-16,1-1-14 0,-3 3-2 0,-32 6 0 15,41-7 0-15,-41 7 1 0,0 0 4 16,0 0 4-16,24 25-13 0,-24-25 27 0,-5 37-35 16,-4-10 25-16,-5 1-13 0,-5 0-4 15,-4 2 9-15,-2-2-7 0,0-3 0 0,2-1-10 16,23-24-6-16,-39 44-15 0,39-44-23 0,-23 36-57 15,-2-45-114-15,25 9-362 0,0 0 31 0,0 0 236 16</inkml:trace>
  <inkml:trace contextRef="#ctx0" brushRef="#br1" timeOffset="327449.5234">21120 4988 890 0,'25'-13'95'0,"-25"13"-45"16,0 0-5-16,0 0 12 0,0 0 12 0,0 0-1 15,-7 30-8-15,7-30-8 0,-18 53-5 16,4-23-6-16,5 19 9 0,-7-3-6 0,7 11 5 16,-7-5-16-16,9 8-3 0,-5-2-18 0,5-1 2 15,0-3-16-15,3-1 7 0,2-5-10 16,2-4 1-16,4 2-1 0,-4-11-43 0,9 7 8 15,-11-17-54-15,18 15-67 0,-16-40-71 0,11 30-201 16,-11-30-27-16,0 0 234 0</inkml:trace>
  <inkml:trace contextRef="#ctx0" brushRef="#br1" timeOffset="327637.0921">20794 5590 1176 0,'-21'-32'423'15,"21"32"-337"-15,0 0-34 0,0 0-22 0,0 0-13 16,0 0-7-16,0 0-1 0,0 0 3 0,25 4-1 16,3-8-4-16,8-6-3 0,8-6-5 0,9-3 0 15,7-8-15-15,9 4-25 0,-7-12-41 16,16 17-42-16,-21-27-52 0,30 29-57 0,-31-28-105 16,6 3-124-16,13 20 100 0,-31-30 362 0</inkml:trace>
  <inkml:trace contextRef="#ctx0" brushRef="#br1" timeOffset="328012.006">21756 4789 1575 0,'-34'9'56'0,"9"5"-45"0,1-4 41 0,24-10-27 16,-41 35 38-16,21-6-21 0,-3-3-15 0,4 6 1 15,-2 5-9-15,5 5 6 0,0 4-7 0,5 3 6 16,-3 2-8-16,7 6 1 0,-4-1-9 0,4 0 5 15,0-3-8-15,0 2 5 0,-2-2-6 0,4-4 2 16,-4-3-6-16,5-8 3 0,1-6-3 16,5-6 0-16,-2-26 0 0,10 34-6 0,-10-34 4 15,0 0-9-15,27 16 8 0,-27-16 2 16,26-7 2-16,-26 7 8 0,36-30-7 0,-15 5 7 16,4-7-7-16,2-3-2 0,-3 4 0 0,1-3 0 15,-4 2 0-15,-1 2 0 0,-2 6 0 0,-18 24 0 16,24-35 0-16,-24 35 0 0,0 0 0 15,0 0 0-15,0 0 0 0,0 0 0 0,0 0 0 16,0 0 0-16,22 47 0 0,-24-17 0 0,2 3 0 16,-2 6 0-16,0-2 0 0,2-2 0 0,0-1 0 15,4-8-27-15,6 3 13 0,-10-29-33 0,27 40 17 16,-27-40-27-16,44 26-25 0,-44-26-35 0,69 6-74 16,-49-34-118-16,21 8-245 0,8 3 56 0,-15-22 378 15</inkml:trace>
  <inkml:trace contextRef="#ctx0" brushRef="#br1" timeOffset="328355.7578">22124 5525 1576 0,'0'0'26'0,"-37"18"-21"0,37-18 4 16,0 0 5-16,0 0 1 0,-11 29 1 15,11-29-4-15,0 0 1 0,39 8 3 0,-12-8 0 16,3-9 3-16,9 2-5 0,7-7-1 0,7-1 2 15,-1-2 3-15,-1-1-3 0,-3-1 1 16,-4 1-11-16,-7-1-1 0,-1 1-2 0,-6 2 1 16,-5 1-1-16,-25 15 2 0,30-25 3 0,-30 25 12 15,0 0 3-15,3-28 5 0,-3 28-6 16,0 0-5-16,-30-27-4 0,30 27-1 0,-41-3 1 16,15 6 0-16,-3 8 1 0,-2 1 3 0,-5 8-5 15,-1 3-11-15,2 5 0 0,-6 3 0 0,4 5 0 16,-1 1 0-16,7 0 0 0,8-4 0 0,5-5 0 15,9 0 0-15,7-1 0 0,2-27 0 0,20 46 0 16,-20-46 0-16,53 35 0 0,-16-23 0 0,0-8-12 16,11 6-35-16,-7-13-47 15,21 17-65-15,-30-39-196 0,28 20-260 0,-7-6 43 16,-11-8 380-16</inkml:trace>
  <inkml:trace contextRef="#ctx0" brushRef="#br1" timeOffset="329310.6786">15897 6955 860 0,'0'0'60'0,"-46"5"-4"16,46-5 15-16,-46-3 16 0,46 3 4 0,-55 10-9 15,55-10-9-15,-60 22-10 0,33-1-1 32,-11-7-6-32,7 12 2 0,-8-5-7 0,13 9-3 15,-8-5-13-15,11 5-3 0,-3-2-12 0,4 5-1 16,5-3-7-16,6 0-1 0,4-3-8 0,7-1 1 16,0-26-6-16,11 37 3 0,-11-37-2 0,39 23 2 0,-13-18 0 15,8-5 0-15,-1-3 0 0,6-6-2 0,4-5 4 0,1-4-5 16,0-6 5-16,4-6-5 0,0-4 5 15,0-1-4-15,-2-2 2 0,-2-3-4 16,-3-3 5-16,-9 6-8 0,-4 2 7 0,-3 3-2 16,-9 4 2-16,-16 28-1 0,23-37 3 0,-23 37-4 15,0 0 5-15,0 0-1 0,0 0-2 0,0 0 0 16,-25-16-2-16,25 16 0 0,-34 23-1 0,15 2 3 16,-2 3-5-16,1 4 7 0,1 3-7 0,-1 2 5 15,4 0-3-15,2-2 2 0,5-1-9 16,2-8-2-16,9-1-19 0,-2-25-11 0,20 44-29 15,-20-44-21-15,40 28-37 0,-40-28-49 0,62 0-71 0,-35-9-164 16,8-16-31-16,22 22 248 0</inkml:trace>
  <inkml:trace contextRef="#ctx0" brushRef="#br1" timeOffset="329682.3521">16568 6906 1328 0,'0'0'55'0,"-38"17"-21"0,13-6 11 15,25-11 8-15,-39 40-2 0,21-8-2 16,-7-2-12-16,6 5 0 0,-2-3-12 0,3 3 0 0,0-5-10 16,4 2 1-16,3-7-5 0,8-1 1 0,3-24-6 15,-4 35 0-15,4-35-4 0,0 0 2 16,9 29-3-16,-9-29 5 0,0 0 0 16,41 0 2-16,-41 0 1 0,51-27-4 0,-21 4 1 0,4-7-5 15,3-5 3-15,0-2-5 0,-1-2 5 0,-1 1-6 16,-3 1 6-16,-2 1-6 0,-3 1 6 0,-1 5-5 31,-3 2 4-31,-23 28-4 0,41-46 2 0,-41 46-2 16,27-31 2-16,-27 31-3 0,0 0 1 15,0 0-3-15,0 0 2 0,0 0 4 16,0 0-1-16,23 31 0 0,-20-8-4 0,-3 9-2 16,2 1-8-16,-4 1 0 0,4 3-11 0,-2-4 0 0,7 2-12 0,-2-8-1 15,11 6-9-15,-16-33 4 0,36 50-15 16,-36-50-2-16,53 30-19 0,-28-32-30 0,22 14-29 0,-15-22-47 15,20 11-47-15,-8-8-98 0,-9-19-30 0,26 22 284 16</inkml:trace>
  <inkml:trace contextRef="#ctx0" brushRef="#br1" timeOffset="330166.9443">17417 6944 1187 0,'0'0'148'0,"-67"4"-42"0,38 8-11 0,-17-12-9 15,16 18-13-15,-12-9-19 0,10 10-8 0,-6-1-12 16,8 1-3-16,0 4-7 0,5 2 4 15,25-25-8-15,-37 49 1 0,27-23-10 0,3-1-2 16,7 3-7-16,5-3-1 0,-5-25-2 0,30 39 2 16,-5-24-2-16,3-6 3 0,6-2-3 0,3-5 1 15,2-5 0 1,2-4 3-16,-1-4-1 0,3-3-2 0,-6-4 3 0,0 1-5 0,-5-3 4 0,-2-1-1 0,-3-2 0 31,-2-1-3-31,-25 24 0 0,39-50-4 16,-27 24 4-16,0 1-1 0,-12 25 4 0,13-40-2 15,-13 40 2-15,5-28-4 0,-5 28 3 0,0 0-1 16,0 0-1-16,0 0 0 0,0 0-2 0,0 0 0 0,0 0-2 0,-14 36 4 16,9 0-2-16,-2 8 4 0,-2 7-6 0,-2 3-3 15,0 15-17-15,-5-2 12 0,2 9-10 16,-3-4 6-16,-1 0 30 0,-3-3-22 0,3 0 23 16,-2-6-7-16,3-8-5 0,3-4 7 15,-2-11-7-15,1-1 6 0,1-7-6 0,4-6 3 16,10-26 4-16,-15 33 6 0,15-33 1 0,0 0 1 15,0 0-5-15,0 0-7 16,-5-38-1-16,7 8-4 0,1-7 5 0,3-2-3 16,1-1 6-16,0-4-5 0,0-2 6 0,2-2-7 15,2-1 7-15,1-2 6 0,0 0-22 0,1-4 17 16,3 1-21-16,1-5 10 0,5 3 6 16,1 0-7-16,1 3-1 0,3 4-9 0,0 6-6 0,-1-3-15 15,4 11-2-15,-3-7-23 0,12 12-22 0,-16-14-37 16,26 28-61-16,-29-35-91 0,24 12-252 0,-5 13 44 15,-16-16 299-15</inkml:trace>
  <inkml:trace contextRef="#ctx0" brushRef="#br1" timeOffset="330385.7152">18249 6402 1446 0,'0'0'82'0,"0"0"-15"15,-28 11 9-15,28-11-6 0,-28 14-12 0,28-14-17 16,-34 37-8-16,16-9-5 0,4 5-1 15,-4 4-6-15,4 6-12 0,0 2 18 0,0 6-26 16,0 4 17-16,1 1-10 0,1 6-9 16,-1-4 5-16,3 0-6 0,1-1 4 0,0-3-10 15,2-4 2-15,3-6-17 0,1-4-3 0,8-1-15 16,-1-11-7-16,10 2-39 0,-14-30-34 0,32 42-86 16,-32-42-146-16,0 0-172 0,49-14 23 0,-34-18 435 15</inkml:trace>
  <inkml:trace contextRef="#ctx0" brushRef="#br1" timeOffset="330713.8481">18354 6878 1060 0,'-20'51'250'0,"20"-51"-203"16,-12 28-3-16,12-28 14 0,7 30 8 0,-7-30-6 15,0 0-6-15,37 21-10 0,-9-16-4 16,1-7-8-16,8 1-7 0,0-8-5 0,4-2-5 15,1-3-6-15,1-2-5 0,-4 0 2 0,0-1-3 16,-6-3 3-16,-2 1-3 0,-7-2 2 0,-24 21-5 16,36-41 5-16,-36 41-1 0,18-35 3 0,-18 35-2 15,0-26 3-15,0 26-3 0,0 0 0 0,-32-25-2 16,32 25-2-16,-45-7-2 0,17 11 1 16,-2-1 4-16,-9 9 5 0,2 4 15 15,-6 4 5-15,1 8 11 0,1 2-9 0,4 3-14 16,0 4-17-16,7 2 0 0,3-2 0 0,7 0 0 15,6-4 0-15,7-3 0 0,7 0 0 0,6-5 0 16,-6-25 0-16,30 37 0 0,-4-19-44 0,1-13-35 16,17 13-76-16,-44-18-120 0,76-20-330 0,-26 13 19 15,-1-9 284-15</inkml:trace>
  <inkml:trace contextRef="#ctx0" brushRef="#br1" timeOffset="331276.5196">20215 6895 1024 0,'0'0'220'0,"-35"-33"-146"15,35 33-17-15,-29-28 5 0,29 28-11 0,-35-18-10 16,35 18-5-16,-44-7-2 0,44 7 1 15,-50 3 0-15,50-3 3 0,-51 16-3 0,51-16 2 16,-53 28-8-16,53-28-1 0,-48 36-4 0,48-36 3 16,-39 44 0-16,25-20 4 0,-2 5-8 0,5 4 2 15,2 0-9-15,6 3-2 0,3-3-8 0,7-1 1 16,5 0-8-16,4-6 5 0,7-1-5 0,5-4 1 16,6-7-2-16,3-4 2 0,6-4-1 15,3-3 1-15,0-6 2 0,2-4-2 16,-4-6 2-16,0-3-3 0,-7-1 2 0,-3-6-3 15,-6-3 3-15,-6 1 0 0,-6-2 1 0,-2-2-1 16,-5-1 2-16,-6 0-3 0,-5 1 1 0,-6 1-4 16,-3 2 0-16,-7 3-7 0,18 23-1 0,-37-39-11 15,37 39-1-15,-42-31-5 0,42 31 3 0,-39-18 2 16,39 18 0-16,0 0-9 0,-27 7-20 16,27-7-24-16,0 0-23 0,0 0-20 0,21 49-39 15,-21-49-49-15,43 7-210 0,-3 7-35 0,-13-24 190 16</inkml:trace>
  <inkml:trace contextRef="#ctx0" brushRef="#br1" timeOffset="331526.5338">21334 6270 1495 0,'-42'-16'49'16,"15"9"0"-16,-10-4 15 0,11 17 5 0,-12-3-17 15,5 11-12-15,-6 2-7 0,2 11-2 0,-4 4-7 16,4 10 3-16,1 5-8 0,6 5 2 16,4 5-9-16,4 2-9 0,3 6 15 15,3 1-19-15,3 0 15 0,5 0-9 0,4-3-9 16,4-8 5-16,7 1-12 0,4-11-1 0,8-2-20 16,1-10-8-16,6 5-34 0,-26-37-77 0,52 55-50 15,-52-55-91-15,28 14-259 0,-1 0 72 0,-27-14 302 16</inkml:trace>
  <inkml:trace contextRef="#ctx0" brushRef="#br1" timeOffset="331682.7929">20750 6839 1906 0,'0'0'65'0,"0"0"-37"16,0 0-16-16,0 0-6 0,27-16-4 15,-3 2-2-15,12 0 1 0,6-4-12 0,10 2-10 16,1-5-26-16,10 14-53 0,-15-26-116 15,23 22-412-15,-19-3 44 0,-8 0 172 0</inkml:trace>
  <inkml:trace contextRef="#ctx0" brushRef="#br1" timeOffset="332292.2743">15855 8692 966 0,'0'0'180'15,"0"0"-71"-15,0 0-16 0,0 0-8 0,-20-27-8 16,20 27-11-16,0 0-15 0,0 0-11 0,0 0-12 15,0 0-5-15,0 0-9 0,0 0-1 0,-9 30-4 16,9-30 0-16,-10 44 0 0,4-16 5 0,1 2-3 16,2 4 6-16,-4-3-6 0,3 8 4 15,-1-4-9-15,1 1 3 0,1-3-8 0,1-5 2 16,2-28-4-16,-5 44 4 0,5-44-5 0,1 25 3 16,-1-25-2-16,0 0-1 0,0 0 2 15,0 0-1-15,0 0 2 0,0 0-1 0,0 0 2 16,0 0 0-16,14-39 1 0,-10 13-2 0,0-8 2 15,-1-3-5-15,-1-3 6 0,1-2-6 16,-1 1 5-16,2 1-4 0,-1 1 4 0,1 2-3 16,-1-2 4-16,-1 4-6 0,2 5 4 0,1 2-6 15,-2 3 5-15,-3 25-4 0,9-37 6 0,-9 37-5 16,0 0 1-16,13-25-4 0,-13 25-5 0,0 0-3 16,30 0-5-16,-30 0-9 0,35 6-11 0,-35-6-22 15,52 7-27-15,-52-7-4 0,65 0-54 0,-40-20-17 16,30 27-84-16,-16-3-157 0,0-29-30 15,26 27 301-15</inkml:trace>
  <inkml:trace contextRef="#ctx0" brushRef="#br1" timeOffset="332667.298">16460 8619 1233 0,'-42'50'253'0,"42"-50"-215"0,-32 19-9 0,32-19-3 16,0 0-2-16,0 0-3 0,0 0-3 0,0 0-1 16,27 19 2-16,-27-19-1 0,47-12-2 0,-13 2 0 15,5-6-3-15,2-4-1 0,5 3-8 16,0-4 0-16,-2 1-4 0,-1-1 2 16,-6 2-5-16,-5 1 6 0,-7 4-4 0,-25 14 3 15,31-32 0-15,-31 32-16 0,15-26 33 0,-15 26-31 16,0 0 33-16,-16-27-16 0,16 27-2 0,-32-19-2 15,32 19 2-15,-48-16 3 0,18 13-1 0,-4-1 7 16,1 4-2-16,-3 4 3 0,4 5 1 0,-1 1 1 16,1 4-16-16,0 4 30 0,5 10-30 0,-1 2 26 15,5 5-10-15,2 6-11 0,3-3 5 16,4 1-11-16,5 5 4 0,5-3-3 0,6-1 2 16,7-1-3-16,3-6 6 0,8-3-10 15,6-3-2-15,8-3-15 0,5-6-8 0,11-2-22 16,-1-20-29-16,24 13-56 0,-20-39-108 0,36 4-291 15,-13 5 2-15,-9-16 246 0</inkml:trace>
  <inkml:trace contextRef="#ctx0" brushRef="#br1" timeOffset="333011.0466">17945 8058 959 0,'0'0'93'16,"1"-48"-24"-16,-1 48 6 0,-1-51 16 0,1 51-2 15,-7-51-3-15,7 51-13 0,-18-46-3 0,18 46-10 16,-27-40-4-16,27 40-9 0,-32-32-7 0,32 32-6 16,-39-16-5-16,39 16-5 0,-44 4-4 0,44-4-2 15,-49 28-4-15,20-4 1 0,-3 8-6 0,-1 12 5 16,-1 9-7-16,0 9 6 0,-1 6-5 15,1 8 5-15,2-4-7 0,1 4 4 0,4-6-5 16,4 3-5-16,2-8 0 0,5-2-1 0,5-3-3 16,4-9 3-16,7 0-11 0,2-7-2 0,7-3-14 15,1-8-5-15,10 2-26 0,-20-35-11 16,46 51-28-16,-46-51-36 0,58 22-72 0,-58-22-106 16,34-34-212-16,-2 27 44 0,-23-28 410 0</inkml:trace>
  <inkml:trace contextRef="#ctx0" brushRef="#br1" timeOffset="333167.3674">17188 8611 1585 0,'0'0'176'0,"-30"12"-106"15,30-12-18-15,-30 9-13 0,30-9-9 0,0 0-17 16,0 0-10-16,0 0-3 0,27-4-2 16,1-1 3-16,9-7-2 0,11-8 1 15,10-6-10-15,10-6-15 0,4-7-3 0,13 6-63 16,-12-13-16-16,23 23-102 0,-33-33-101 0,21 15-221 15,-6 10 21-15,-16-19 366 0</inkml:trace>
  <inkml:trace contextRef="#ctx0" brushRef="#br1" timeOffset="333370.4247">18391 7786 1245 0,'-27'7'208'0,"4"22"-149"0,-10-5-10 0,10 15 13 16,-13 0-16-16,8 12-9 0,-6 0-16 0,4 9 2 15,0 0-10-15,3 0 9 0,3-1-14 16,1 3 10-16,3-4 4 0,6 7-30 0,0-3 23 16,3 0-28-16,4-6 9 0,4-7 2 15,3-1-15-15,1-11-9 0,12 7-32 0,-10-18-22 16,20 17-45-16,-23-43-96 0,25 31-315 0,0-10 28 16,-25-21 259-16</inkml:trace>
  <inkml:trace contextRef="#ctx0" brushRef="#br1" timeOffset="333723.6706">18318 8500 1511 0,'0'0'36'0,"0"0"-31"16,0 0 8-16,27 24 10 0,-27-24 7 15,41 7-1-15,-11-7-4 0,0-5-4 0,9 0-6 16,3-9 3-16,8 0 2 0,-1-4-12 15,5 4 30-15,-7-2-40 0,-2 2 25 0,-6-4-20 16,-6 1-4-16,-6 4 3 0,-27 13 0 0,35-26 3 16,-35 26 3-16,0 0 4 0,13-33-1 0,-13 33 1 15,0 0-4-15,-27-34-2 0,27 34-3 0,-41-19 2 0,41 19-2 16,-49-11 6-16,20 13 4 0,1 1 3 0,-2 6 4 31,-4 2-3-31,2 5 2 0,-3 3-2 16,3 4 0-16,0 3-3 0,4 1-1 0,5 4-13 15,2 1-5-15,8 0 10 0,6-2-15 0,5 1 18 0,10-2-8 16,2-5-7-16,-10-24-2 0,44 44-10 0,-13-30-11 16,11 2-15-16,1-9-16 0,13 6-23 15,-10-20-27-15,23 24-54 0,-28-34-87 0,33 11-235 16,-15 1-12-16,-8-20 224 0</inkml:trace>
  <inkml:trace contextRef="#ctx0" brushRef="#br1" timeOffset="333944.5084">19406 8207 1560 0,'-39'-12'86'0,"12"10"-43"16,-5-1 5-16,8 10 1 0,-10-2-8 0,2 13-6 15,-5-1-4-15,1 11 0 0,1 1-2 16,5 6 2-16,3 2-10 0,6 0-14 0,3-2 15 16,4 5-27-16,9-4 18 0,5-3-9 0,7 1-5 15,7-10 0-15,-14-24-3 0,46 41-1 16,-12-25-9-16,1-8-9 0,8 0-13 0,1-14-16 15,11 3-26-15,-9-24-53 0,28 24-105 0,-33-34-201 16,23 2-133-16,3-2 113 0,-16-22 457 0</inkml:trace>
  <inkml:trace contextRef="#ctx0" brushRef="#br1" timeOffset="334125.6245">20114 7705 1648 0,'0'0'102'0,"-41"20"-67"16,17 1 3-16,-10 3 1 0,4 10 3 0,-9 6-9 15,2 8-1-15,0 5-12 0,3 8 1 16,2 1-16-16,7 0 5 0,2 1-15 0,4-1 5 16,5-4-8-16,3 0 7 0,0-2 0 0,6-3-26 15,5 0 1-15,-2-7-33 0,9-2 16 0,-3-11-10 0,8 3-24 0,-12-36-38 16,30 52-104-16,-30-52-122 0,0 0-193 0,27 6 59 16,-27-6 435-16</inkml:trace>
  <inkml:trace contextRef="#ctx0" brushRef="#br1" timeOffset="334441.0299">19657 8109 1496 0,'-25'28'75'16,"25"-28"-22"-16,0 0 4 0,23 35 5 0,-23-35-12 15,34 19-7-15,-34-19-5 0,50 11-2 16,-20-9 1-16,9-2-7 0,0-4-2 0,1 1-6 15,1-6-4-15,0 2-16 0,-2-5-2 0,0 4 0 16,-4-4 0-16,-3 3 0 0,-4 1 0 16,-28 8 0-16,41-11 0 0,-41 11 0 0,0 0 0 15,29 0 0-15,-29 0 0 0,0 0 0 0,0 0 0 16,7 26 0-16,-7-26 0 0,-6 43 0 0,-1-13 0 16,-5 3 0-16,-2 6 0 0,-2 1 0 15,-2 3 0-15,0-1 0 0,1 2 0 0,1-4 0 16,3-4 0-16,1 1 0 0,5-6 0 0,1-3 0 15,5 1 0-15,1-29-28 0,7 37-44 0,-7-37-59 16,25 26-113-16,-25-26-268 0,0 0-85 0,39-21 135 16</inkml:trace>
  <inkml:trace contextRef="#ctx0" brushRef="#br1" timeOffset="334598.5782">20382 7767 1716 0,'-29'-7'63'0,"29"7"-56"0,0 0-6 0,0 0-2 16,0 0-5-16,0 0-4 0,0 0-6 0,0 0-14 16,2 33-22-16,-2-33-19 0,41 30-34 15,-41-30-49-15,60 25-89 0,-33-14-167 0,4-11-57 16,21 21 246-16</inkml:trace>
  <inkml:trace contextRef="#ctx0" brushRef="#br1" timeOffset="335214.7925">20819 7992 1062 0,'-23'44'171'0,"-7"-38"-52"0,17 24 3 16,-18-22-11-16,16 22-10 0,-15-12-17 15,13 10-11-15,-10-3-15 0,8 5-5 0,-6 0-12 0,7 3-5 16,0-1-20-16,4 0-16 0,4-2 0 16,4-6 0-16,6-24 0 0,7 50 0 0,-7-50 0 15,29 33 0-15,-29-33 0 0,47 16 0 0,-13-14 0 16,3-4 0-16,4-5 0 0,0-13 0 15,0 1 0-15,-3-9 0 0,1 0-8 0,-3-2-10 16,-2-2 5-16,-4-5-3 0,-4 4 8 0,-5-3-1 16,-6 5 5-16,-7-1-2 0,-6 0 8 0,-4 2-3 0,-5 2 3 15,-1 3-2-15,-3-1 3 0,11 26-1 0,-25-33 8 16,25 33-1-16,-25-22 1 0,25 22 4 0,0 0-6 16,0 0 2-16,0 0-6 0,0 0-2 15,0 0 2-15,0 0-3 0,0 0 1 0,27 13-2 16,-27-13 0-16,46 12 0 0,-19-8 0 0,1 3 0 15,-2 0 0-15,5 2 0 0,-5 1 0 0,-1 1 0 16,-25-11 0-16,37 28 0 0,-37-28 0 0,18 33 0 16,-18-33 0-16,5 41 0 0,-5-41 0 0,-9 49 0 15,-1-21 0-15,-3 2 0 0,-4 0 0 0,-5 2 0 16,-3 0 0-16,-5 3 0 16,-2 2 0-16,1 2 0 0,-3-1 0 0,6-6 0 15,3-4 0-15,25-28 0 0,-30 35 0 0,30-35 0 16,0 0 0-16,0 0 0 0,0 0 0 0,0 0 0 15,44-28 0-15,-10-5 0 0,6-10 0 0,8-4 0 16,2-1 0-16,-1 3 0 0,1-3 0 0,0 2 0 16,-3 4 0-16,1 1 0 0,-5 3 0 0,-6 4 0 15,-5 4 0-15,-6 9 0 0,-26 21 0 16,36-21 0-16,-36 21 0 0,0 0 0 0,0 0 0 16,21 42 0-16,-19-8 0 0,-4 8 0 0,-5 4 0 15,-2 1 0-15,0 1 0 0,0-4 0 0,6-5 0 16,1-6 0-16,6 2 0 0,1-5 0 15,7-1 0-15,-12-29 0 0,32 45 0 0,-32-45-46 16,52 23-121-16,-42-51-231 0,29 21-252 16,-5-16 46-16,1-12 423 0</inkml:trace>
  <inkml:trace contextRef="#ctx0" brushRef="#br1" timeOffset="335324.1492">22091 8324 2034 0,'0'0'13'0,"0"0"-13"16,0 0 0-16,-27-8 0 0,27 8 0 0,0 0 0 15,-25-21 0-15,25 21 0 0,0 0-35 16,0 0-182-16,-19-26-449 0,19 26 36 16,0 0 132-16</inkml:trace>
  <inkml:trace contextRef="#ctx0" brushRef="#br2" timeOffset="356523.5913">9077 8670 584 0,'0'0'106'0,"-11"-28"-49"0,11 28 0 15,0 0-7-15,0 0 5 16,-26-10-10-16,26 10-7 0,0 0-13 0,-36 12-7 16,36-12 0-16,-30 23 1 0,30-23 9 0,-39 32 8 15,22-6 12-15,-12-8 3 0,8 10 6 0,-9-5-5 16,5 7-2-16,-5-7-9 0,5 7-1 0,-7-2-6 31,9 3-1-31,-5-1-10 0,8 2 1 0,-3-4-10 16,6 2 4-16,-3-2-5 0,4 6 4 15,-1-2-7-15,4 3 4 0,-1 2-6 0,2 3 4 16,-3 3-6-16,3 1-13 0,1-2 27 0,4 5-26 16,-2-3 28-16,2 6-8 0,0 1-8 0,2-2 9 15,1 0-8-15,1 1 7 0,3-6-8 0,2-2 4 16,1-3-8-16,2-6 3 0,4-1-5 0,0-2 4 16,4-5-7-16,1 1 6 0,3-1-5 0,-17-25 4 15,39 45-1-15,-17-18 2 0,2-3-3 16,-24-24 1-16,50 50-2 0,-23-24 3 0,1 4-4 15,4-2-12-15,0-1 27 0,0 1-27 16,-2-3 28-16,0 1-13 0,-2-1-5 0,6 1 7 16,1-1-4-16,4-4 4 0,0-4-3 0,2-2-2 0,0-5-23 15,-1 1 1-15,5 1 0 0,-5-3-2 0,3 3 3 16,-8-7-26-16,11 18-71 0,-21-23-22 0,23 25 13 16,-21-16 2-16,10 17 25 0,-9-13-37 15,4 9-131-15,7 7-123 0,-39-29 171 0,55 24 222 16</inkml:trace>
  <inkml:trace contextRef="#ctx0" brushRef="#br2" timeOffset="357846.7868">2280 9160 638 0,'-31'-37'79'0,"31"37"4"0,-30-23 1 16,30 23 1-16,-37-16-10 0,37 16-12 15,-42-5-16-15,42 5-8 0,-50 11-9 0,24 3-2 16,-5 0-2-16,5 5 6 0,-6 4 0 0,7 5 6 0,-5-1-6 16,9 8 4-16,-6-5-8 0,10 9 4 0,-3-4 9 15,6 4-33-15,-2-6 26 0,9 0-36 0,0-4 9 16,7-5 0-16,0-24-6 0,9 39 0 0,-9-39-2 16,30 23 0-16,-30-23 0 0,44 9 0 15,-17-13 1-15,1-5 0 0,6-3 3 0,3-9-4 16,2-4 5-16,3-5-6 0,-1-7 6 0,-2-1 12 15,0-3-28 1,-4-1 29-16,-1 1-29 0,-4 1 10 0,-2 1 5 16,-5 2-5-16,-3 5 6 0,-2 4-5 0,-18 28 7 15,21-40 0-15,-21 40 6 0,0 0 0 0,11-28 3 16,-11 28 0-16,0 0-1 0,0 0 1 16,0 0-5-16,0 0-4 0,0 0-6 0,-20 35 0 15,9-9-4-15,-1 8 6 0,1 8-5 0,-3 0 6 16,2 9-6-16,1-5-13 0,1 0 25 0,1-7-33 15,5-6 22-15,1-7-20 0,10-1-13 16,-7-25-7-16,17 30-12 0,-17-30-4 0,36 18-5 16,-36-18-5-16,49-7-17 0,-49 7-24 0,64-36-37 15,-37-4-39-15,17 10-79 0,2 2-126 16,-19-30 220-16,28 31 170 0</inkml:trace>
  <inkml:trace contextRef="#ctx0" brushRef="#br2" timeOffset="358190.5466">2875 8949 759 0,'0'0'192'15,"0"0"-68"-15,0 0-32 0,-32 17-22 0,32-17-11 16,-27 32-14-16,17-7-4 0,10-25-7 0,-31 51 2 16,14-23-10-16,4 2 0 15,-1 0-8-15,4 2 1 0,-3-4-4 0,8 2 5 16,-4-6-2-16,5 1 2 0,4-25-6 0,-8 35-1 16,8-35-5-16,0 0-1 0,5 27-3 0,-5-27 1 15,0 0-3-15,0 0 2 0,25-4 2 0,-25 4-1 16,30-25 4-16,-30 25-3 0,44-51 2 0,-17 14-6 15,1-3 3-15,0-2-6 0,2-1 5 16,-1 3-6-16,-3 5 7 0,-1 1-4 0,-5 4 4 16,-3 6-2-16,-17 24 2 0,29-39-5 0,-29 39 2 15,0 0-2-15,0 0 0 0,0 0 0 0,24-16 1 16,-24 16-1-16,0 0 0 0,6 37 2 0,-6-37-3 16,2 51 1-16,-1-19-9 0,-1-2 0 0,4 3-12 15,-2-5-3-15,7 8-17 0,-6-10-6 16,13 9-22-16,-16-35-1 0,32 55-9 15,-32-55-6-15,48 42-5 0,-48-42-28 0,62 28-21 16,-34-23-78-16,15 4 12 0,-5-2-60 0,-38-7 18 16,77-8 247-16</inkml:trace>
  <inkml:trace contextRef="#ctx0" brushRef="#br2" timeOffset="358721.8766">3514 8919 932 0,'-37'19'152'15,"0"-21"-47"-15,37 2-9 0,-52 32-20 16,31-5-8-16,-9-3-20 0,9 8-8 0,-6 0-11 16,8 5 3-16,-3-2-8 0,8 4 5 0,2-4-8 15,5 2 1-15,1-6-11 0,6-2 1 0,0-29-9 16,13 40-18-16,-13-40 30 0,30 25-33 16,-30-25 35-16,42 5-14 0,-15-7-1 0,3-6 20 15,4-5-32-15,1-6 30 0,-1-6-29 0,3-3 9 16,-5-4 5-16,2-1-7 0,-4-2 6 0,-4 1-6 15,-3 4 4-15,-3 4-3 0,-20 26 3 0,26-41-2 16,-26 41 2-16,13-30-3 0,-13 30 2 0,0 0 0 16,0 0 1-16,0 0 0 0,0 0-3 15,0 0-2-15,0 0-2 0,0 0 0 16,-25 48-1-16,14-11 6 0,1 9-5 0,-1 5 7 16,2 9-7-16,0 3-11 0,0 7 24 0,2 3-22 15,4 4 3-15,-3-1-5 0,3 1-9 0,-1-6 12 16,-1-6 13-16,2-7 10 0,-1-7-9 0,2-5 12 15,2-7-5-15,2-6 7 0,-2-8-4 0,0-25-7 16,4 28-3-16,-4-28-1 0,0 0 0 0,0 0 4 16,0 0-1-16,0 0 0 0,0 0 1 15,1-30-5-15,-1 2 4 0,2-11-5 0,-2-7 6 16,0-3-6-16,0-4 6 0,-2 4-6 0,1-4 8 16,-3 0-8-16,-1-1 9 0,-2-3-8 0,-2-1 8 15,0-2-9-15,2 0-7 0,0 8 24 16,5 2-26-16,2 8 27 0,2 9-13 0,3 4-5 15,-5 29 2-15,12-40-3 0,-12 40 2 16,22-27-2-16,-22 27-6 0,32-26-12 0,-6 17-24 16,-26 9-29-16,59-26-26 0,-36-2-38 0,24 22-35 15,-24-27-51-15,25 17-63 0,-3 4-140 0,-17-29 198 16,30 27 229-16</inkml:trace>
  <inkml:trace contextRef="#ctx0" brushRef="#br2" timeOffset="358940.7196">4274 8442 907 0,'0'0'117'0,"-27"-8"-45"16,27 8 10-16,-30 18-9 0,30-18-8 0,-28 34-12 15,17-1-22-15,-8-8 20 0,8 22-11 0,-7-10 13 16,9 16 5-16,-5-4-13 0,7 8 1 0,-3-1-19 16,3 4-1-16,-1-2-17 0,3-2 2 0,3-6-11 15,2 1 5-15,2-9-8 0,3-3 5 16,6-4-11-16,0-7-4 0,5 0-16 0,-16-28-19 15,33 43-37-15,-33-43-27 0,43 28-50 0,-43-28-84 16,42-11-148-16,-12 13-95 0,-17-27 307 0</inkml:trace>
  <inkml:trace contextRef="#ctx0" brushRef="#br2" timeOffset="359300.0983">4375 9047 1419 0,'-36'27'19'0,"36"-27"-7"16,0 0 3-16,-16 31 4 0,16-31 8 0,0 0 1 16,0 0-1-16,0 0 2 0,31 18-3 0,-31-18-5 15,42 0-3-15,-15-3-3 0,-1-4-4 16,4-2-6-16,0 0-1 0,4-2-1 0,-2-3 0 16,0 0-2-16,-4-3 1 0,-1 1-2 15,-27 16 3-15,46-36 0 0,-46 36 9 0,37-38-3 16,-37 38 5-16,25-44-4 0,-25 44 2 0,7-34 2 15,-7 34 7-15,-9-28-1 0,9 28-2 0,-25-25-8 16,25 25-4-16,-37-14-4 0,37 14 2 0,-44 0 3 16,44 0 0-16,-48 21 3 0,21 1-2 15,1 8 5-15,-3 8-2 0,3 6 6 0,3 4-7 16,2-1 5-16,1 1-10 0,4-4 3 0,4 2-7 16,5-6 2-16,5-4-6 0,4-7 3 0,5-4-5 15,-7-25-2-15,30 37-15 0,-30-37-27 0,48 18-10 16,-20-22-22-16,18 8-47 0,-16-34-89 0,37 3-287 15,-12 1-74-15,-5-13 255 0</inkml:trace>
  <inkml:trace contextRef="#ctx0" brushRef="#br2" timeOffset="360378.3822">3378 10372 686 0,'0'0'97'0,"0"0"-48"15,-11-25-18-15,11 25 7 0,0 0 18 0,0 0 10 16,0 0-7-16,0 0-12 0,0 0-13 0,-28-14-5 16,28 14 3-16,0 0 7 0,-36-3 3 15,36 3-20-15,0 0 11 0,-32 8-20 16,32-8 13-16,-26 16 0 0,26-16-3 0,-25 27 3 15,25-27-5-15,-23 38 1 0,11-11-6 0,3 1 1 16,-2 0-5-16,6 7 6 0,-2-1-7 0,7-1 5 16,0 1-10-16,3-3 2 0,4-1-7 0,0-3 2 15,-7-27-3-15,22 39 1 0,-22-39-1 0,30 26 1 16,-30-26-1-16,32 11 1 0,-32-11 2 16,30-4 1-16,-30 4 3 0,28-14 0 0,-28 14 5 15,27-28-2-15,-27 28 4 0,23-50-6 0,-16 17 1 16,0-2-7-16,-4-4 3 0,-3 4-6 0,-1 1 5 15,-3 3-5-15,-3 4 5 0,7 27-5 16,-18-46 2-16,18 46-2 0,-21-26-2 0,21 26-5 16,-25-18-2-16,25 18-6 0,0 0-8 0,-32-5-11 15,32 5-10-15,0 0-10 0,-17 28-10 16,17-28-8-16,0 25-28 0,0-25-27 0,19 26-54 16,-19-26-37-16,32-1-147 0,7 15-5 0,-20-39 359 15</inkml:trace>
  <inkml:trace contextRef="#ctx0" brushRef="#br2" timeOffset="360659.6436">4339 9680 840 0,'0'0'260'0,"-49"-18"-199"0,13 13 1 16,12 10 7-16,-10-7 5 0,34 2-8 0,-57 16-17 15,31 5-7-15,-6-1-9 0,7 8 0 16,-5 7-12-16,7 9 3 0,-2 7-12 0,6 5 7 16,1 4-12-16,2 7 9 0,4-2-11 0,3 8 8 15,0-1 4-15,5-3-27 0,1-1 24 0,3 1-26 16,5-6 7-16,0-3 9 0,6-7-17 0,0-5-11 16,10-1-46-16,-9-15 2 0,17 10-37 0,-29-42-26 15,39 48-35-15,-39-48-131 0,0 0-171 16,39 21 97-16,-39-21 371 0</inkml:trace>
  <inkml:trace contextRef="#ctx0" brushRef="#br2" timeOffset="360815.8901">3856 10442 1528 0,'0'0'69'0,"0"0"-44"15,0 0-18-15,0 0-2 0,0 0 5 0,33-30 3 16,-2 22-2-16,2-8-2 0,6-4-7 0,9-4 1 15,2 1 7-15,5-2-52 0,-4-8 0 0,11 17-83 16,-23-28-77-16,30 37-147 0,-20-4-186 16,-13-5 139-16,12 30 396 0</inkml:trace>
  <inkml:trace contextRef="#ctx0" brushRef="#br2" timeOffset="361151.0104">3220 11800 1222 0,'2'-32'55'15,"-2"32"-17"-15,9-47 5 0,-9 47 1 0,7-37 9 16,-7 37 2-16,0 0-1 0,0 0-1 16,0 0-11-16,0 0-17 0,0 0-18 0,0 0-6 15,-20 46-3-15,13-15 4 0,-2 10-5 0,0 5 7 16,-1 8-8-16,1 3 7 0,-2 1-12 0,1 0-16 16,4 7 13-16,-4-12-42 0,10 3 9 0,-6-19-29 0,15 7-41 15,-9-44-51-15,13 48-126 0,-13-48-180 0,0 0 45 16,44 33 427-16</inkml:trace>
  <inkml:trace contextRef="#ctx0" brushRef="#br2" timeOffset="361610.8985">3225 11390 1505 0,'0'0'39'0,"-21"24"-32"0,21-24-8 15,0 0 3-15,0 0 9 0,0 0 9 0,32 15 2 16,-32-15-2-16,28 3-7 0,-28-3-6 0,45-3-4 16,-21 1-2-16,5 0-1 0,-3 0 1 15,1 4-1-15,-1 2 4 16,-1 3 5-16,4 3 4 0,-29-10 1 0,44 30 4 16,-44-30-3-16,41 44 3 0,-26-16-5 15,0 9 3-15,-6 2-7 0,-1 7 6 0,-6 1-6 16,0-1 7-16,-4-2-7 0,-1 0 5 0,-3-2-6 15,3-5 1-15,-3 0-7 0,5-8 3 0,1-29-6 16,-2 38 2-16,2-38-3 0,0 0-2 0,0 0-1 16,0 0 0-16,0 0 2 0,0 0 2 0,0 0 5 15,30-31-4-15,-18 1 5 0,4-7-6 0,4-7 6 16,-1-4-8-16,1 2 6 0,1-1-7 0,-1-1 7 0,1 6-7 0,-2 2 6 16,-3 6-4-16,0 9 3 0,-16 25-2 0,23-30 2 15,-23 30-1-15,0 0-3 0,0 0 1 0,0 0 0 16,0 0 1-16,0 0 0 0,16 44-1 0,-16-14-9 15,-2 4-3-15,2 6-15 0,-5-3 2 16,5 7-16-16,-5-10-3 0,10 6-21 0,-7-13-12 16,20 10-29-16,-18-37-24 0,35 47-33 31,-35-47-53-31,45 14-114 0,-6 6-88 0,-39-20 268 16</inkml:trace>
  <inkml:trace contextRef="#ctx0" brushRef="#br2" timeOffset="361863.4731">4369 11340 1142 0,'0'0'212'0,"-49"15"-148"0,49-15-12 0,-46 22-3 0,46-22 3 16,-46 36-6-16,26-10-3 0,-6-3-9 15,8 7 1-15,-5-2-8 0,7 4 0 0,-2-2-7 16,6 3 1-16,1-3-10 0,6 0 1 0,5-5-10 0,0-25 2 15,11 40-6-15,-11-40 1 0,24 28-1 16,-24-28-1-16,41 22 1 0,-16-17-1 0,3-3-7 16,1-4-8-16,10-2-19 0,-6-12-23 0,15 8-26 15,-14-19-27-15,19 18-28 0,-20-29-27 0,22 27-38 16,-21-26-64-16,-6-3-162 0,24 24 134 16,-31-34 298-16</inkml:trace>
  <inkml:trace contextRef="#ctx0" brushRef="#br2" timeOffset="362048.2122">4784 11210 1431 0,'-25'11'85'0,"25"-11"-36"16,-34 19-19-16,34-19 7 0,-30 32-15 0,30-32 5 15,-32 53-2-15,20-20-10 0,1 6-1 0,1 0-11 16,3 1 5-16,1 2-8 0,3-1 3 0,3 1-8 16,2 0 6-16,1-3-7 0,2-4 6 15,1-8-6-15,-6-27-5 0,17 39-11 0,-17-39-13 16,29 22-22-16,-29-22-17 0,30 9-28 15,-30-9-40-15,35-12-78 0,-35 12-206 0,20-46-36 0,10 29 281 0</inkml:trace>
  <inkml:trace contextRef="#ctx0" brushRef="#br2" timeOffset="362220.1194">4655 10958 1438 0,'0'0'88'0,"-41"4"-39"0,41-4-15 0,0 0-12 16,-25 12-7-16,25-12-12 0,0 0-10 0,0 0-19 15,0 0-11-15,5 28-15 0,-5-28-7 0,25 20-4 16,-25-20-8-16,43 24-31 0,-43-24-44 0,58 20-61 16,-31-11-139-16,-3-13-54 0,30 30 268 15</inkml:trace>
  <inkml:trace contextRef="#ctx0" brushRef="#br2" timeOffset="362582.0782">5216 11134 1115 0,'-44'0'172'0,"44"0"-93"0,-45 22-16 0,45-22 0 16,-44 33 14-16,25-7-38 0,-8-3 25 0,6 13-37 31,-4-5 5-31,9 6 2 0,0-3-15 0,7 1 4 16,0-7-10-16,6-1 0 0,3-27-8 0,2 31-1 15,-2-31-4-15,0 0 1 0,32 16 3 0,-32-16 0 16,37-10 6-16,-12-3-1 0,1-8 2 0,2-9-1 15,3-9 1-15,-1-1-3 0,-4-9-12 16,1-1 21-16,-2-3-20 0,-4 4 21 0,-3-2-3 16,-2 2-8-16,-6-2 4 0,1 1-8 0,-4 3 5 15,-2 3-8-15,-5 1 5 0,0 5-6 0,-2 2 2 16,1 5-3-16,1 4 4 0,0 27-1 0,-6-28 3 16,6 28 0-16,0 0-1 0,0 0 0 0,0 0-4 15,-5 27 1-15,0 1-5 0,-1 12 5 16,-1 15-6-16,-2 1 5 0,2 9-8 15,-1-5 3-15,2-2-10 0,3-7 2 0,4 1-18 16,1-8-15-16,9-2 10 0,-2-10-43 0,14 10-3 16,-23-42-47-16,51 54-59 0,-51-54-63 0,51 15-192 15,-13 0-20-15,-38-15 279 0</inkml:trace>
  <inkml:trace contextRef="#ctx0" brushRef="#br2" timeOffset="363254.0122">5553 11034 1132 0,'-24'26'163'15,"24"-26"-126"-15,-8 34-3 0,8-34 7 0,7 28-3 16,-7-28 1-16,0 0-9 0,30 30-3 16,-30-30-1-16,32 4-1 0,-32-4-4 0,42-13-3 15,-42 13-4-15,48-30-7 0,-48 30-1 0,46-40-6 16,-46 40 4-16,39-48-5 0,-39 48 3 0,30-46-5 15,-19 20 1-15,-11 26-3 0,9-37 3 0,-9 37-2 16,-2-28 5-16,2 28 0 0,0 0 2 0,-20-25 0 16,20 25 1-16,-24-5-1 0,24 5 2 15,-31 2 3-15,31-2 5 0,-37 14 2 16,37-14 1-16,-37 26 0 0,37-26-2 0,-37 39 0 16,37-39-3-16,-30 49 0 0,17-22-7 0,5-3 2 15,2 1-6-15,6-25 2 0,2 44-5 0,-2-44 3 16,16 35-4-16,-16-35 3 0,30 23-2 0,-30-23 2 15,44 11 1-15,-19-11 0 0,3-4 1 0,1-3-1 16,1-3 0-16,0-6-2 0,-2-4 3 16,1 1 0-16,-1-2 2 0,0-6-4 0,-1 3 4 15,-1-4-5-15,-1-1 5 0,-2 3-2 0,-5 3 6 16,-18 23-2-16,25-39 5 0,-25 39 1 0,0 0 3 16,19-28 2-16,-19 28 4 0,0 0-1 15,0 0 1-15,0 0-5 0,0 0-6 0,0 0-5 16,0 0-4-16,-26 28 0 0,26-28-4 0,-22 55 7 15,12-18-6-15,-1 0 5 0,1 2-4 16,3-4-1-16,3-3-5 0,4-4 4 0,0-28-5 16,7 40 8-16,-7-40-1 0,0 0-11 0,0 0 11 15,27 27-12-15,-27-27 12 0,0 0 12 0,30-13-9 16,-30 13 10-16,32-38-9 0,-15 8-3 0,3-9 4 16,-1-2-5-16,-3-1 6 0,0 0-3 0,-3 3 4 15,-1 0-2-15,0 2 6 0,1 4-5 16,-3-1 4-16,1 6-7 0,-11 28 2 0,12-37-3 15,-12 37 5-15,0 0 3 0,0 0 1 16,0 0 1-16,0 0-3 0,0 0-4 0,0 0-4 16,0 0 0-16,2 28-4 0,-2-28-3 0,-3 48-8 15,3-18-7-15,3-2-17 0,-3-28-5 0,14 44-14 16,-14-44-11-16,29 34-26 0,-29-34-23 0,47 19-59 16,-47-19-70-16,50-14-162 0,-13 16-75 15,-19-29 305-15</inkml:trace>
  <inkml:trace contextRef="#ctx0" brushRef="#br2" timeOffset="363488.3073">6658 10546 1368 0,'0'0'127'0,"0"0"-69"0,-36 28 9 16,36-28-8-16,-35 27-5 0,35-27-7 0,-41 42-2 15,18-14-8-15,7 0 1 0,0-1-14 0,2 3-4 16,5-4-10-16,2 2-2 0,4-3-8 0,3-25 1 15,3 42-3-15,-3-42 2 0,12 35-3 0,-12-35 2 16,0 0-8-16,38 27-5 0,-38-27-11 0,37 3-11 16,-11-4-11-16,-26 1-14 0,57-13-36 15,-41-13-41-15,27 26-89 0,-36-32-139 0,-7 32-156 16,53-31 108-16,-48-3 414 0</inkml:trace>
  <inkml:trace contextRef="#ctx0" brushRef="#br2" timeOffset="363832.109">6906 10664 1382 0,'0'0'58'16,"0"0"0"-16,-25 20-3 0,25-20-9 0,0 0-13 16,0 0-13-16,0 24-10 0,0-24 0 0,0 0 2 15,0 0 3-15,28 5-2 0,-28-5-4 0,28-10 0 16,-28 10-5-16,39-25 3 0,-39 25-1 15,41-38-3-15,-41 38-4 0,41-48 3 16,-23 23-3-16,1-3 5 0,-1 2-4 0,-4-1 3 16,-2 1-2-16,-12 26 2 0,16-44 2 0,-16 44 6 15,0-30 1-15,0 30 0 0,0 0-4 0,-28-25-1 16,28 25-3-16,-39 7-2 0,14 7 2 0,-3 9-1 16,0 9 8-16,-4 3 3 0,2 7 11 0,1 1-4 15,4 3 5-15,2-2-10 0,6-6-1 16,3-4-10-16,6-3-1 0,7-4-5 0,1-27 0 15,14 40-7-15,-14-40-6 0,37 22-15 0,-37-22-15 16,58 1-31-16,-31-25-61 0,35 24-142 0,-16-27-326 16,5-6 29-16,11 6 375 0</inkml:trace>
  <inkml:trace contextRef="#ctx0" brushRef="#br3" timeOffset="380803.389">9451 6513 192 0,'0'0'78'0,"0"0"-21"0,0 0 3 0,0 0-4 16,0 0 7-16,0 0-5 0,0 0 2 0,0 0-10 15,0 0 1-15,0 0-8 0,0 0-1 16,0 0-6-16,0 0-2 0,0 0-6 0,0 0-1 16,0 0-8-16,0 0-4 0,0 0-4 0,0 0-5 0,0 0-1 15,0 0 2-15,0 0-1 0,0 0 2 0,0 0 2 16,0 0 3-16,0 0 6 0,0 0 6 0,0 0 0 15,0 0 0-15,0 0-6 0,0 0-4 0,0 0 1 16,0 0 0-16,-27-11 0 0,27 11 1 0,-30 7-3 16,30-7 2-16,-34 16-1 0,34-16 2 0,-39 16-1 15,39-16 0-15,-40 20-5 0,40-20-1 32,-41 21-6-32,41-21 2 0,-44 19-3 0,44-19 0 15,-46 19 17-15,21-6-18 0,0-1 17 0,-2 0-16 16,3 2-2-16,-3 2-17 0,-1 0 18 0,3 4-15 15,-3-3 15-15,28-17 6 0,-52 46-4 0,27-23 7 16,-3 5-2-16,1 2 5 0,1-5-5 0,-1 6 4 16,1-2-5-16,1 0 7 0,-2-2-2 0,8-2 3 0,19-25-7 15,-39 44 0-15,39-44-8 16,-35 38 2-16,35-38-4 0,-31 41 3 0,31-41-3 16,-24 32 3-16,24-32-3 0,-25 35 3 0,25-35-2 15,-27 37 3-15,27-37-3 0,-28 44 4 0,14-20-4 16,0 5 4-16,-1 1-5 0,1 1 3 0,0 3-5 15,0 1 6-15,0 4 15 0,1 1-30 0,1 2 31 16,1 2-30-16,-1 2 9 0,-2 2 6 16,1-4-7-16,1 3 5 0,-2-3-5 0,3-1 6 15,-1 1-5-15,1-4 6 0,1 1-6 0,1-4 5 16,0-4-6-16,0-3 6 0,2-2-5 0,2-1 5 16,1-3-4-16,1 1 2 0,3-25-3 0,1 39 1 15,-1-39-3-15,11 28 2 0,-11-28-16 16,19 26-13-16,-19-26-24 0,32 18-35 0,0 0-44 15,-32-18-64-15,48 3-122 0,-13 17-138 16,-35-20 217-16,59 22 241 0</inkml:trace>
  <inkml:trace contextRef="#ctx0" brushRef="#br3" timeOffset="391836.5958">4368 4919 694 0,'0'0'82'0,"0"0"-33"0,-22-25-7 0,22 25-4 15,0 0 9-15,0 0-5 0,-35-17-9 0,35 17-8 16,-28 3-8-16,28-3-1 0,-38 16-4 15,38-16 3-15,-47 25 8 0,47-25 5 16,-50 33 6-16,50-33 7 0,-50 39-3 0,50-39 3 16,-42 41-7-16,42-41-1 0,-37 38-10 0,37-38-3 15,-23 39-9-15,23-39-1 0,-14 35-8 0,14-35 3 16,-4 34-6-16,4-34 2 0,11 35-3 0,-11-35 1 16,23 39-1-16,-23-39 3 0,35 31-3 0,-35-31 3 15,46 16-2-15,-19-14 1 0,3-7 2 16,0-6 0-16,0-5 6 0,0-1 2 0,-2-8 9 15,1 2-3-15,-4-2 5 0,-25 25-7 16,40-47 4-16,-40 47-3 0,30-46 2 0,-30 46-3 16,23-42 1-16,-23 42-6 0,15-37-1 0,-15 37-4 15,5-25 0-15,-5 25-2 0,0 0 2 0,0 0-1 16,0 0 2-16,0 0-1 0,0 0-5 0,0 0-1 16,0 0 0-16,-4 28 2 0,-1 9-2 15,-2 6 6-15,-2 10-8 0,-3 1 9 0,-1-1-10 16,-1-2 4-16,5-7-14 0,1-10-6 0,9-1-19 15,-1-33-15-15,11 42-24 0,-11-42-18 0,32 23-37 16,-32-23-6-16,49 0-5 0,-49 0-21 0,59-28 5 16,-27 7-36-16,-2-11-46 0,16 18 82 0,-25-30 161 15</inkml:trace>
  <inkml:trace contextRef="#ctx0" brushRef="#br3" timeOffset="392180.3912">4888 5044 413 0,'0'0'167'0,"7"-35"5"16,-7 35-19-16,0 0-14 0,0 0-33 0,0 0-25 15,0 0-27-15,0 0-18 0,0 0-11 0,0 0-8 16,-24 3-3-16,24-3-4 0,0 0 3 0,-23 34 1 16,23-34 3-16,-15 35 0 0,15-35 3 15,-17 39-5-15,17-39 3 0,-13 37-4 0,13-37 1 16,-12 33-4-16,12-33 2 0,0 0-2 0,-7 30-2 16,7-30-4-16,0 0-2 0,0 0-3 0,0 0 0 15,0 0 2-15,34-5-1 0,-34 5 3 0,40-35-4 16,-15 8 3-16,3-3-5 0,2-5 5 15,1 3-6-15,-1-1 6 0,-2 3-4 0,-1 4 3 16,-3 3-3-16,-24 23 2 0,36-30-4 16,-36 30 2-16,0 0-1 0,25-7 1 0,-25 7 2 15,0 0 0-15,1 33 3 0,-4-8-3 0,-4 5 1 16,-2 3-4-16,-2 2 4 0,1-1-12 0,-1-2 2 16,6-1-16-16,5-31-8 0,-6 50-21 0,6-50-15 15,13 38-25-15,-13-38-17 0,28 22-16 0,-28-22-10 16,48 0-10-16,-21-9-10 0,10 0-17 0,5 5-62 15,-21-27 10-15,36 32 225 0</inkml:trace>
  <inkml:trace contextRef="#ctx0" brushRef="#br3" timeOffset="392586.7553">5609 5016 601 0,'0'0'160'16,"-42"-21"-41"-16,42 21-20 0,-41-7-4 0,41 7-11 15,-48 3-9-15,48-3-11 0,-53 14-3 16,53-14-1-16,-53 29-11 0,28-8-6 0,-1-4-16 15,26-17-5-15,-47 43-8 0,47-43 1 0,-30 42-9 16,30-42 3-16,-17 42 0 0,17-42-1 0,-6 30-2 16,6-30 0-16,0 0-5 0,14 30 0 0,-14-30 0 15,27 11 3-15,-27-11 1 0,41 1 2 16,-41-1 2-16,46-14-2 0,-21 4-1 0,1-4-3 0,1-2 0 16,1-2-4-16,-3-3 4 15,0 0-4-15,-25 21 3 0,42-35-2 0,-42 35 1 16,30-34-1-16,-30 34 1 0,23-28-2 0,-23 28 2 15,18-25-4-15,-18 25 0 0,0 0-2 0,0 0 0 16,0 0-1-16,0 0 0 0,0 0 2 0,0 0-1 16,2 30 6-16,-8-3-2 0,-2 11 4 0,-5 6-6 15,1 8 7-15,-1 2-8 0,-2 1 8 0,0-2-7 16,-1 3 7-16,0-3-9 0,1-2 9 16,-1 0-8-16,1-7 8 0,3-4 12 0,1-4-30 15,1-10 34-15,3 1-31 0,7-27 14 0,-16 31 3 16,16-31 7-16,0 0 2 0,0 0 0 15,-27 14-3-15,27-14-10 0,0 0-12 0,-25-35-16 16,11 2-16-16,16 6-72 0,-16-29-30 0,33 21-134 16,-19-13-263-16,9-17 59 0,19 17 392 15</inkml:trace>
  <inkml:trace contextRef="#ctx0" brushRef="#br3" timeOffset="392836.6795">5963 4486 1436 0,'-12'24'40'0,"12"-24"-24"15,0 0 9-15,0 0 15 0,-12 25 11 0,12-25 1 16,-7 35-13-16,3-10-9 0,-5 1-11 0,2 8-1 16,0 1-7-16,0 7 3 0,-2 1 7 0,0 2-29 15,0-1 22-15,-1 4-26 0,-1 0 9 0,0-3 6 16,1 3-9-16,-1-6 3 0,2 0-13 0,-1-3-3 15,4 0-15-15,-4-6-7 0,10 4-22 16,0-37-43-16,2 59-15 0,-2-59-20 0,12 40-63 16,-12-40-53-16,0 0-191 0,21 26 102 15,-21-26 346-15</inkml:trace>
  <inkml:trace contextRef="#ctx0" brushRef="#br3" timeOffset="393180.422">5939 5069 962 0,'0'0'109'0,"0"0"-66"16,0 0-12-16,-15 28 0 0,15-28 1 0,0 0 0 15,0 0-6-15,0 0-3 0,0 0 4 0,0 0 4 16,38 23 3-16,-38-23 3 0,35-5-4 0,-35 5-5 16,44-13-2-16,-19 3-3 0,3 3-4 15,-3-6-5-15,2-1-7 0,-2 0 0 16,-25 14-4-16,42-28 3 0,-42 28-2 0,28-21 5 15,-28 21 1-15,18-25 7 0,-18 25 2 0,0 0-2 16,0-30-3-16,0 30-3 0,0 0-5 0,-39-17-4 16,39 17-1-16,-46 1-2 0,20 5 4 0,-3 9 4 15,-1 3 5-15,-2 1 0 0,6 8 6 0,-3-2-5 16,6 3 3-16,4-5-7 0,19-23 0 16,-27 42-6-16,27-42-1 0,-5 30-5 0,5-30 1 15,19 26-1-15,-19-26 1 0,41 14-4 0,-14-12-9 16,6-2-18-16,-1-14-35 0,18 18-47 0,-24-29-104 15,35 9-321-15,-15 13 5 0,-14-17 280 0</inkml:trace>
  <inkml:trace contextRef="#ctx0" brushRef="#br3" timeOffset="393825.0374">3698 5944 922 0,'4'-30'88'0,"-4"30"-45"0,0 0-6 16,-36-21 12-16,36 21 4 0,-30 0 2 0,30 0-13 15,-35 11-8-15,35-11-1 0,-44 28-1 0,44-28 6 16,-45 37-2-16,26-9 2 0,19-28-11 0,-39 49-2 16,19-22-10-16,6 4 1 0,2-1-4 0,5 6 4 15,1-5-7-15,5-3 2 0,2-1-8 0,-1-27 0 16,11 37-4-16,-11-37 2 0,27 30-1 0,-27-30 1 15,37 16-1-15,-12-13 1 0,-25-3 0 0,44-3 1 16,-19-6 0-16,-25 9 0 0,44-23 2 0,-44 23-2 16,41-35 2-16,-41 35-3 0,28-41 3 0,-28 41-4 15,12-46 3-15,-12 46-2 0,2-47 2 16,-2 47-4-16,-14-41 4 0,14 41-4 0,-28-35 1 16,28 35-3-16,-39-25 0 0,39 25-4 0,-41-15-2 15,41 15-7-15,-41-11-3 0,41 11-5 0,-32-2-5 16,32 2-5-16,0 0-13 0,-30 11-16 15,30-11-35-15,0 0-38 0,13 49-47 0,-13-49-39 16,0 0-106-16,56 49-54 0,-56-49 317 0</inkml:trace>
  <inkml:trace contextRef="#ctx0" brushRef="#br3" timeOffset="394115.3227">4624 5705 1029 0,'0'0'108'0,"-49"-25"-38"0,49 25 8 0,-53-27-17 15,53 27 7-15,-52-21-13 0,28 13-13 0,-7-5-7 16,31 13-8-16,-51-14-3 0,51 14-5 16,-42-3-2-1,42 3-3-15,-38 14-4 0,38-14-3 0,-35 31-3 16,21-4 2-16,0 5 14 0,1 6-31 0,4 5 28 15,1 2-29-15,2 1 9 0,4 2 7 16,2-1-8-16,4-1 7 0,1-2-7 0,2 0 3 0,4 2-17 16,0-7-9-16,6 6-27 0,-6-16-14 0,14 13-48 15,-25-42-15-15,37 53-11 0,-37-53-35 16,32 28-58-16,-32-28-182 0,26 14 120 0,1 2 297 16</inkml:trace>
  <inkml:trace contextRef="#ctx0" brushRef="#br3" timeOffset="394290.4734">4242 6148 856 0,'-32'-22'132'0,"32"22"-18"0,-42-27-3 16,42 27-1-16,-27-12-9 0,27 12-25 0,0 0-28 15,0 0-23-15,0 0-20 0,0 0-7 0,0 0 0 16,0 0 2-16,44 2 2 0,-14-8-1 0,9-3 0 16,6-6-6-16,11 2-21 15,-6-13-39-15,19 19-68 0,-25-27-89 0,25 27-139 0,-7 4-117 16,-21-17 191-16,25 33 287 0</inkml:trace>
  <inkml:trace contextRef="#ctx0" brushRef="#br3" timeOffset="394769.1266">3948 6939 885 0,'11'-32'73'0,"4"6"-23"16,-6-6 7-16,-9 32 1 0,18-44 10 0,-18 44-5 16,11-24 2-16,-11 24-1 0,0 0 1 0,0 0-5 15,0 0-14-15,0 0-13 0,0 0-14 0,0 0-9 16,0 0-5-16,0 0 0 0,-20 28 1 0,20-28 2 15,-10 32-1-15,10-32 1 0,-8 40-3 16,7-14 2-16,-1-1-6 0,2 0 5 0,0 3-6 16,0-2 3-16,2 3-4 0,1-5 3 0,-1 1-4 15,-2-25 4-15,7 37-3 0,-7-37 1 0,0 0 0 16,0 0 0-16,18 25 1 0,-18-25 3 0,0 0 1 16,0 0 3-16,0 0 7 0,21-27 0 0,-21 27 4 15,11-40-5-15,-8 13-1 0,-1 1-7 0,0-4 1 31,0 0-6-31,-4 3 5 0,0 1-5 16,0-4 2-16,2 7-3 0,0-1 1 0,0-1-3 16,0 25 3-16,4-44-3 0,-4 44 3 0,7-32-5 15,-7 32 2-15,0 0-3 0,16-24-4 0,-16 24-7 16,0 0-5-16,25-9-8 0,-25 9-13 0,30-2-15 16,-4 11-20-16,-26-9-23 0,52 2-48 0,-52-2-66 15,53-15-219-15,-20 22-24 0,-33-7 278 16</inkml:trace>
  <inkml:trace contextRef="#ctx0" brushRef="#br3" timeOffset="395113.1176">4460 6989 945 0,'0'0'47'0,"0"0"-11"0,0 0 13 16,0 0 15-16,0 0 12 0,0 0-8 0,33-15-11 15,-6 8-11-15,-27 7-8 0,53-37-10 0,-25 13-2 16,6-1-10-16,-4-1-1 0,0 1-9 0,-1-1 1 16,-5 3-4-16,-24 23 6 0,41-44-2 0,-41 44 4 15,21-36-2-15,-21 36 11 0,2-24 3 0,-2 24 5 16,0 0-3-16,-33-27-9 16,33 27-4-16,-43-7-4 0,43 7-2 0,-50 4 1 15,24 5 1-15,-1-1 0 0,1 8 4 0,-1 2-3 16,1 3 5-16,1 0-4 0,2 6 3 0,3-3-7 15,3 1 0-15,2 1-6 0,7 1 2 0,2-4-4 16,6-23 2-16,4 45-3 0,-4-45 1 0,23 37-4 16,-23-37-4-16,42 32-14 0,-17-23-13 15,12 5-26-15,-5-12-21 0,20 14-41 0,-22-27-75 16,33 22-149-16,-9-4-159 0,-14-18 126 0,24 27 382 16</inkml:trace>
  <inkml:trace contextRef="#ctx0" brushRef="#br3" timeOffset="395394.4361">5554 6039 1257 0,'-48'-2'105'0,"17"20"-21"0,-14-7-13 0,12 17-6 16,-10-4-14-16,8 17-9 0,-4-2-16 0,7 8-2 15,0-3-14-15,5 9 7 0,4 0-12 16,2 3 7-16,5 2-9 0,4 2-11 0,3-2 23 16,5-1-26-16,3-8 23 0,2 2-8 15,7-7-9-15,2-7 5 0,6-2-12 0,4-8 0 16,4-1-12-16,-24-26-10 0,53 34-18 0,-53-34-39 16,62 23-63-16,-62-23-16 0,61 3-96 0,-61-3-214 15,32-16 50-15,-2 18 377 0</inkml:trace>
  <inkml:trace contextRef="#ctx0" brushRef="#br3" timeOffset="395566.3116">5078 6782 1415 0,'0'0'55'0,"-25"-5"-37"0,25 5-6 0,0 0-2 16,0 0 3-16,0 0 1 15,35 18-1-15,-35-18-3 0,47-13-1 0,-14-2-3 16,4-5-5-16,8-4 4 0,1-5 7 0,5-1-50 15,-3-3 2-15,12 8-82 0,-19-24-58 0,28 24-84 16,-21-5-240-16,-6-19 58 0,20 24 420 0</inkml:trace>
  <inkml:trace contextRef="#ctx0" brushRef="#br3" timeOffset="395753.8149">5939 5986 1105 0,'-59'0'150'0,"59"0"-93"16,-37 27-8-16,37-27 9 0,-37 42-4 15,23-7-6-15,-9 1-19 0,5 11 0 0,-7 2-12 16,6 8 5-16,-4-3-11 0,5 4 6 0,-2 2-11 16,4 2 5-16,2 1 5 0,0-1-27 15,3-4 23-15,3-2-27 0,4-3 3 0,2-7-11 16,13 3-46-16,-11-13 7 0,18 6-27 0,-18-42-19 16,30 53-48-16,-30-53-120 0,0 0-202 0,56 28 87 15,-56-28 391-15</inkml:trace>
  <inkml:trace contextRef="#ctx0" brushRef="#br3" timeOffset="396113.2647">5866 6664 942 0,'0'0'319'0,"0"0"-287"0,0 0-3 0,0 0-9 15,0 0 22-15,0 0 0 0,0 0-3 0,0 0-8 16,34 13-5-16,-34-13-2 0,47-20-1 0,-16 10 14 15,0-6-35-15,3 2 31 0,0-2-42 16,-1 0 15-16,-1 0 0 0,0 0-3 0,-4-1 3 16,-3 1-5-16,-25 16 2 0,39-28-3 0,-39 28 4 15,0 0-1-15,16-25 3 0,-16 25-2 0,0 0-1 16,0 0-2-16,-32-23-3 0,32 23-2 0,-39 4-1 16,39-4 1-16,-49 12 0 0,22-1 5 15,-3 6-2-15,2 1 5 0,-4 8 0 16,2 4 7-16,-2 0 19 0,4 7-30 0,1-5 28 15,6 8-30-15,3-4 6 0,7-1 5 0,4-2-10 16,7-3 4-16,6-5-8 0,-6-25 1 0,30 39-9 16,-30-39-8-16,55 21-16 0,-23-25-18 0,17 8-25 15,-12-24-28-15,23 20-44 0,-24-28-58 0,26 18-110 16,0-3-132-16,-25-24 161 0,30 27 291 0</inkml:trace>
  <inkml:trace contextRef="#ctx0" brushRef="#br3" timeOffset="396300.7584">6606 6476 1201 0,'-35'-11'135'0,"35"11"-70"0,-44 0 1 16,44 0 3-16,-45 15-5 0,45-15-11 0,-49 29-10 15,22-4-3-15,-3-4-8 0,7 9-1 0,0-3 11 16,4 3-29-16,3-1 22 0,3 1-31 16,6-1 2-16,4-5-1 0,3-24-6 0,8 43 2 15,-8-43-4-15,31 28 2 0,-31-28-3 0,51 12-6 16,-17-12-11-16,3-11-18 0,11 1-26 0,-9-22-42 15,21 20-54-15,-28-36-84 0,35 22-204 0,-12-4-71 16,-14-21 242-16</inkml:trace>
  <inkml:trace contextRef="#ctx0" brushRef="#br3" timeOffset="396503.998">7021 6029 1200 0,'-36'40'307'16,"10"-29"-242"-16,13 13-9 0,13-24-6 0,-33 53-5 15,17-18-18-15,2 8 2 0,-2 1-11 0,1 2 5 16,3-2-10-16,1 1-1 0,4 3-13 16,2-1 2-16,3 1-6 0,1-6-12 0,2-1 26 15,1-6-34-15,3 0 19 0,-1-5-18 0,3 2-13 16,-7-32-11-16,19 51-57 0,-19-51 6 0,20 40-32 16,-20-40-49-16,0 0-64 0,14 29-188 15,-14-29-24-15,0 0 412 0</inkml:trace>
  <inkml:trace contextRef="#ctx0" brushRef="#br3" timeOffset="396816.483">6750 6404 1232 0,'-32'-4'93'0,"32"4"-44"0,0 0-3 16,0 0 3-16,0 0 8 0,26 34 3 0,-26-34-9 15,31 16-7-15,-31-16-8 0,39 10-7 16,-39-10-1-16,51 2-3 0,-23-6-2 0,2 3-3 15,-1-6-3-15,1 1-2 0,-4-1 1 16,3 0-3-16,-5 0-1 0,1 2 1 0,-25 5-4 16,37-9 1-16,-37 9 1 0,27-3-4 0,-27 3 1 15,0 0-3-15,0 0-2 0,25 8-1 0,-25-8 0 16,0 0-1-16,10 30 0 0,-10-30 1 0,2 36-4 16,-4-12 4-16,-1 4-4 0,-4 4 3 15,0 0-1-15,-2-1-12 0,0-2 20 0,2-1-26 16,0-4 17-16,7-24-14 0,-7 48-12 0,7-48-10 15,2 37-18-15,-2-37-33 0,10 23-54 0,-10-23-87 16,0 0-187-16,27 3-123 0,-27-3 123 0,35-21 416 16</inkml:trace>
  <inkml:trace contextRef="#ctx0" brushRef="#br3" timeOffset="397003.9965">7223 6155 1498 0,'0'0'69'0,"0"0"-67"0,0 0-5 16,0 0-1-16,0 0 0 0,0 0-2 0,0 0-7 16,7 32-15-16,-7-32-13 0,0 0-13 15,33 18-6-15,-6-6-17 0,-27-12-23 0,46 14-30 16,-46-14-10-16,50 14-7 0,-50-14-15 0,49 7-56 16,-10 20-108-16,-39-27 271 0</inkml:trace>
  <inkml:trace contextRef="#ctx0" brushRef="#br3" timeOffset="397597.7405">7559 6330 433 0,'0'0'229'0,"-7"32"-19"15,7-32-28-15,0 0-21 0,-41 17-31 0,41-17-24 16,0 0-27-16,-28 37-14 0,28-37-18 16,-25 21-12-16,25-21-11 0,-19 30-6 0,19-30-4 15,-14 35 0-15,14-35-4 0,-9 39-1 0,9-39-7 16,-2 41 2-16,2-41-6 0,5 38-13 0,-5-38 22 16,18 34-33-16,-18-34 33 0,28 26-15 0,-28-26 7 15,32 16 3-15,-32-16-2 0,28 4 1 0,-28-4 0 16,31-9-3-16,-31 9 0 0,30-23-6 15,-30 23-20-15,32-41 26 0,-13 13-36 0,-1-3 31 16,1-1-11-16,-1-2 0 0,0 3 12 16,-4-3 0-16,-2 4 7 0,-1-1-2 0,-1 4 6 15,-10 27 2-15,16-42 14 0,-16 42 6 0,2-25 10 16,-2 25-2-16,0 0-4 0,0 0-6 0,0 0-5 16,-28-10-6-16,28 10-1 0,0 0-5 0,-27 14-2 15,27-14-1-15,0 0-5 0,-17 33 2 16,17-33-4-16,0 0 1 0,0 27 0 0,0-27 2 15,0 0-1-15,30 16 0 0,-30-16 1 0,42 7 5 16,-15-7 6-16,3-4 6 0,-2 4 2 0,4-3-1 16,-4 3-3-16,1 3-2 0,-4 1 1 0,-25-4-3 15,40 14 0-15,-40-14-2 0,34 15-5 16,-34-15 0-16,25 18-2 0,-25-18-1 0,0 0-1 16,14 25 1-16,-14-25-1 0,0 0 1 15,-5 28-1-15,5-28 0 0,0 0-2 0,-29 33 3 16,29-33-3-16,-33 23 2 0,33-23-1 0,-34 23 1 15,34-23-2-15,-28 20 1 0,28-20 0 0,0 0 0 16,0 0 0-16,0 0-2 0,0 0 0 0,0 0 1 16,0 0-1-16,0 0 1 0,0 0 1 0,30-15-1 15,-30 15 0-15,46-37 1 0,-21 20 3 16,-1-1-3-16,-24 18 2 0,45-26-3 0,-45 26 1 16,35-21 1-16,-35 21 0 0,34-11-3 0,-34 11-3 15,32-7-4-15,-32 7-10 0,30 9-5 16,-30-9-9-16,30 25-6 0,-30-25-8 0,25 44-3 15,-6-2-94-15,-19-16 26 0,16 22 20 0,-16-16-16 16,7 10 101-16,-7-9-91 0,18 15-78 0,-16-16-128 16,-2-32-163-16,31 59 227 0,-31-59 246 15</inkml:trace>
  <inkml:trace contextRef="#ctx0" brushRef="#br4" timeOffset="441994.3413">12816 8702 275 0,'0'0'44'0,"0"0"-15"0,0 0-19 16,0 0-7-16,0 0-1 0,0 0 0 0,0 0 0 15,0 0 2-15,0 0-1 0,0 0 2 0,-29 11 1 16,29-11 1-16,0 0 8 0,0 0 5 0,-26 16 10 16,26-16 6-16,0 0 10 0,0 0 2 0,-25 8 6 15,25-8-1-15,0 0 3 0,0 0-4 0,0 0-1 16,0 0-6-16,-27-3-7 0,27 3-7 0,0 0-7 16,0 0-8-16,0 0-6 0,0 0-4 15,-26 0-3-15,26 0-2 0,0 0 0 0,0 0-2 0,-27 3 1 16,27-3-1-16,0 0 1 0,-30 9 0 0,30-9-1 15,-25 9 2-15,25-9-2 0,-28 12 2 16,28-12 0-16,-30 11 1 0,30-11 0 0,-28 9 3 0,28-9 2 16,-34 5 2-16,34-5 3 0,-34 2 2 15,34-2 0-15,-35 3 0 0,35-3 0 0,-36 2 0 16,36-2-2-16,-37 4-2 0,37-4-3 0,-41 5-3 16,41-5-2-16,-40 3 0 0,40-3-1 0,-45 4 0 15,45-4-2-15,-44 5 1 0,44-5 0 0,-48 5 0 16,24-5 0-16,24 0 0 0,-48 4-1 0,48-4 1 15,-46 2 1-15,21-2 2 0,25 0 3 16,-46-2-1-16,21 0 4 0,25 2 0 0,-48-3 2 16,48 3 1-16,-48-6 0 0,48 6-2 0,-46-7 0 15,46 7-3-15,-44-3 0 0,44 3-1 0,-41-7-1 16,41 7 2-16,-39-9-1 0,39 9-2 0,-39-9-1 16,39 9 0-16,-37-9-1 0,37 9 0 0,-39-10 1 15,39 10-4-15,-40-5 2 0,40 5-1 0,-41-8-1 16,41 8 1-16,-41-8 1 0,41 8-2 15,-41-7 2-15,41 7 0 0,-44-9 2 0,44 9 1 16,-46-11 5-16,46 11 1 0,-48-10 1 0,23 6-1 16,1-3-1-16,24 7-2 0,-48-10 0 0,48 10-3 15,-48-11 0-15,23 6-3 0,0-1 2 0,1 3-3 16,-1 1 1-16,-2-1-1 0,1 1 0 16,1-2 1-16,0 1-2 0,0-1-1 0,25 4 1 15,-48-5-2-15,24 1 2 0,24 4 0 16,-48-7 0-16,48 7 1 0,-46-10 1 0,46 10 0 15,-48-7-2-15,48 7 0 0,-48-9 1 0,23 4 0 16,1 1 1-16,24 4-2 0,-48-9 2 0,23 6-1 16,25 3 1-16,-50-9 0 0,26 6 1 0,-3-3-1 15,0 3 0 1,1-1-1-16,-1 1 0 0,1-1-1 0,-1 1 0 16,1-1 1-16,-3 4 1 0,3-3-1 15,-3 3-1-15,-1 0 1 0,2-2-1 0,-2 0 0 16,1 2 1-16,1 0-1 0,-2-2 2 0,0 2-3 15,-2 0 0-15,2 0 0 0,-2 0 0 0,0 0 3 16,2 0 0-16,-2 0-1 0,0 0 0 0,2 0 0 0,-2 0 0 16,-1 2 1-16,1-2 0 0,0 2-1 0,-3 0 1 15,-1-2-2-15,2 0 0 0,-5 3 1 16,4-3-1-16,1 4 1 0,-1-4 2 0,1 0-1 16,2 0 0-16,-1 0-1 0,1 0-1 0,0 0 0 15,0 0 1-15,0 0 0 0,0 0 1 0,2-4-3 16,-3 1 1-16,3 3 0 0,-2 0-1 0,0-2 2 15,2 0 0-15,-4 0-1 0,2 1 1 0,0-1 1 16,-1 2-1-16,-1-2-1 0,0 2 1 0,-1 0-1 16,1 2 1-16,-3-2 1 0,0 0-1 15,0 0 0-15,-1 0-1 0,1 2 1 0,0-1 0 16,0-1 2-16,0 0-2 0,0 0 0 0,-1 0 1 16,3-1-2-16,-1-1 1 0,1 0 1 15,-2-1 1-15,5 1 1 0,-2-4 2 0,4 5-1 16,-3-5-1-16,1 3-1 0,0-1-2 0,0-3 22 15,-2 4-20-15,4-2 22 0,-3 3-22 16,1 0-1-16,-2-2-2 0,0 1-2 0,-1 3 1 16,-2-4 2-16,-2 4-1 0,2-3 3 0,-2 3-1 15,0-4-1-15,1 4 1 0,0 0-2 0,-3 0 1 16,0 0 1-16,0 0-1 0,-1 0-3 0,1 0 3 16,-1 0-3-16,1-3 3 0,0 3 0 0,2 0-1 15,0-2 2-15,-2 0-2 0,4-3 3 0,-2 3-1 16,0-3-1-16,0 3 2 0,-1-1-2 15,-1-4-17-15,-2 3 17 0,4-3-16 16,-3 4 15-16,1-1 1 0,-1-1 0 0,-1 1-2 16,-1 3 0-16,-2-1 2 0,0 2-2 0,0 0-1 15,1-4 2-15,-1 4-2 0,2 0 3 0,-2 0 0 16,-3 0 0-16,2 0 0 0,1 0 0 0,0 0 1 16,-1 0 0-16,0 0 0 0,-2 0 0 0,-1-3 0 15,2 3-2-15,1-4 0 0,-1 4 1 16,0 0-1-16,0 0 3 0,-1 0-3 0,1 0-1 15,0 4 0-15,2-4 0 0,-4 3 0 0,4-3 2 16,0 4 0-16,-2-2-1 0,2-1 1 0,0 3 0 16,-1-2-1-16,-3-1 2 0,0 1-2 0,-1 0 2 15,1 0 0-15,1-2 0 0,-1 1 0 16,1-1 0-16,1 0-1 0,0-1 0 16,-2 1 1-16,4 0-1 0,-1 0 1 0,2 0-2 15,1 0 1-15,-4 0 0 0,2 1-1 0,0-1 3 16,2 2-3-16,-4-2 1 0,2 2 0 0,-4 0-1 15,3-1 17-15,-3-1-15 0,4 7 16 0,-4-5-16 16,2 4 0-16,-3-5-1 0,3-1-1 0,2 0 0 16,-2-7 0-16,4 5 0 0,-2-5-16 0,4 2 17 15,-3 2-16-15,3-3 16 0,-2 1 2 16,1 0-1-16,-1-2 1 0,1 3-2 0,3-3 1 16,-5 4-2-16,3-3 1 0,-1 1 1 0,1 0-1 15,-1 1 1-15,4-1-1 0,-1 0-1 16,-1-2 1-16,2 1-1 0,-2 1 2 0,-1 0-2 15,-1 0 0-15,2 1 0 0,1 0 0 0,1 1 0 16,0-1 3-16,-2 1-1 0,2 1 0 0,0-1 0 16,-2 1-2-16,2 2 1 0,2-2 1 15,-5 0-1-15,3 1 2 0,-4-1-3 0,2 2 2 16,1 0-1-16,-1-2 1 0,0 2 0 0,2-2 1 16,0 1-2-16,0-3 2 0,-1 2-2 0,2-1 1 15,1-1-2-15,2-1 1 0,1 0 1 0,0 1-1 16,1-1 1-16,1-2 0 0,-2 3 1 0,4 1-2 15,-2-1 1-15,0 1-1 16,2-3-1-16,-3 5 2 0,3-3-1 0,-1 4 1 16,-2-2-2-16,1 1 1 0,0 1 1 0,0 0 0 15,2 0-1-15,-4 1 0 0,3 1 0 0,-1-2 0 16,0 4 2-16,0-4-2 0,0 1 1 0,2 1 0 16,2-2 0-16,-1 2 0 0,1-2-1 0,0 0 0 15,3 0 0-15,-4 0 1 0,5 0 0 0,-1 2 0 16,0-2 0-16,25 0-1 0,-48 3 0 15,48-3 0-15,-44 4 0 0,44-4 0 0,-44 0 0 16,44 0-1-16,-39 0 1 0,39 0-1 0,-39 0 1 16,39 0 0-16,-36-4 1 0,36 4-3 0,-33-3-1 15,33 3-7-15,-32-4-11 0,32 4-22 16,-25-10-40-16,25 10-76 0,0 0-128 0,0 0-168 16,0 0 89-16,-28-55 366 0</inkml:trace>
  <inkml:trace contextRef="#ctx0" brushRef="#br4" timeOffset="442728.6786">1449 8021 247 0,'0'0'-2'0,"0"0"-29"15,0 0-44-15,-12-23-54 0,12 23 120 0</inkml:trace>
  <inkml:trace contextRef="#ctx0" brushRef="#br4" timeOffset="443494.3657">1353 7837 277 0,'-12'-24'22'0,"12"24"2"16,0 0-2-16,-18-27-3 0,18 27-1 16,0 0 3-16,0 0-1 0,-10-23 3 0,10 23-4 15,0 0 0-15,0 0-4 0,-6-24 0 16,6 24-2-16,0 0 4 0,0-25 4 0,0 25 10 16,0 0 2-16,6-28 6 0,-6 28 1 0,0 0 7 15,7-32-1-15,-7 32 7 0,7-24 7 0,-7 24-7 16,7-30 10-16,-7 30-7 0,9-34-2 0,-9 34-1 15,9-28-7-15,-9 28-27 0,0 0 13 0,0 0-23 16,0 0 19-16,0 0 0 0,0 0-3 16,0 0-7-16,0 0-7 0,0 0-4 0,0 0-6 15,0 0 21-15,0 0-21 0,-27 37 17 16,20-11-31-16,-5 3 11 0,1 2-9 0,-2 3 9 16,3 1 6-16,-1-2-6 0,1 1 6 0,1-2-5 15,0-4 5-15,2-2-3 0,0 1 6 0,0-3-5 16,1 1 3-16,6-25-5 0,-5 44 3 0,5-44-2 15,0 28 0-15,0-28-1 0,0 0 0 16,0 0-2-16,0 0 1 0,0 0 1 0,0 0 1 16,0 0 1-16,0 0 2 0,0 0 3 0,30-17-1 15,-30 17 5-15,13-43-2 0,-10 13 3 0,6 2-6 16,-4-4 4-16,2 1-6 0,-1-3 6 0,-1 1-5 16,-3 1 4-16,1 2-5 0,-1-2 5 15,2 6-4-15,-4 1 7 0,0 25-3 0,-4-37 5 16,4 37-3-16,0 0 1 0,-2-24-3 15,2 24-5-15,0 0 1 0,0 0-6 0,0 0 1 16,0 0-1-16,0 0-2 0,0 0-1 0,0 0 0 16,0 0 2-16,0 0 2 0,0 0 1 0,0 0-1 15,34 12 0-15,-34-12 1 0,25 9-1 0,-25-9 0 16,26 9-1-16,-26-9 0 0,29 8-1 0,-29-8 2 16,31 16-1-16,-31-16 3 0,38 30-3 15,-38-30 2-15,42 43-4 0,-19-17 3 0,-3 6-4 16,1 3 7-16,4 5-7 0,-4 1 9 0,0-1-7 15,-1-3 5-15,-6-1-6 0,0-6 4 16,0-4-3-16,-14-26 2 0,25 33-2 0,-25-33 2 16,0 0 0-16,27 9 1 0,-27-9 3 0,0 0 0 15,26-26 9-15,-26 26 1 0,20-55 4 0,-8 13-5 16,-1-9 0-16,3-5-10 0,-4 1 5 16,3-3-8-16,-6 1 9 0,0 3-7 0,-3 5-9 15,-1 3 27-15,-5-4-27 0,1 8 26 0,-1-2-13 16,0 5-7-16,0 4 4 0,0 5-5 0,2 30 4 15,-1-44-4-15,1 44 2 0,0 0 0 0,0 0-2 16,0 0-6-16,0 0-13 0,0 0-19 0,0 0-13 16,0 0-12-16,0 0-15 0,0 0-14 15,39 46-55-15,-39-46-62 0,28 37-89 16,-1-2-163-16,-27-35 195 0,39 53 268 0</inkml:trace>
  <inkml:trace contextRef="#ctx0" brushRef="#br4" timeOffset="443947.4545">2191 7859 712 0,'-28'-30'37'0,"28"30"-16"0,0 0 10 16,0 0 12-16,-18-32 17 0,18 32 1 0,0 0-3 15,0 0-10-15,-28-23 1 0,28 23-2 16,0 0 1-16,-32 0-3 0,32 0-7 0,-27 5-7 16,27-5-7-16,-28 11 0 0,28-11-3 0,-28 21 2 15,28-21-2-15,-29 30 1 0,29-30-3 0,-28 37 0 16,28-37-6-16,-23 42 1 0,23-42-7 0,-16 46 3 16,11-21-7-16,5-2 3 0,0 3-6 0,0-26 3 15,12 40-4-15,-12-40 2 0,23 30-3 0,-23-30 1 16,37 14 1-16,-12-14 0 0,3-8 3 15,2-5-1-15,1-10 3 0,0-3-3 0,0-7 5 16,0-3-7-16,-4-4 7 0,0 1-6 16,-3 2 4-16,-4 2-6 0,-4-2 6 0,-2 9-6 15,-5-2 6-15,-4 5-1 0,-5 25 8 0,-2-39 0 16,2 39 2-16,-16-24-4 0,16 24-2 0,-28-16-5 16,28 16-1-16,-37-4-2 0,37 4 0 15,-43 14 0-15,43-14-3 0,-44 30 4 0,44-30-3 16,-42 39 2-16,42-39-5 0,-32 37-1 0,32-37-20 15,-14 27-19-15,14-27-29 0,0 0-29 0,26 29-46 16,-26-29-46-16,37-3-94 0,0 5-154 0,-37-2 123 16,68-16 320-16</inkml:trace>
  <inkml:trace contextRef="#ctx0" brushRef="#br4" timeOffset="444338.9216">2611 7869 626 0,'0'0'72'16,"-25"27"-64"-16,25-27-7 0,-14 35 13 0,14-35 17 15,-11 40 4-15,11-40 26 0,-10 39 8 16,10-39-7-16,-13 37 10 0,13-37-21 0,-10 33-4 16,10-33-14-16,-9 30-2 0,9-30 5 15,0 0 1-15,-9 27 5 0,9-27 1 0,0 0-14 16,0 0-5-16,0 0-5 0,0 0-5 0,0 0-2 15,0 0-1-15,0 0 0 0,0 0 4 0,0 0 1 16,0-30-3-16,5 5-1 0,0-1-9 16,3-4 2-16,-3-2-5 0,0 0 5 0,0 3-4 15,-1-1 6-15,1 5-4 0,-1 0 7 0,-4 25-4 16,3-44 3-16,-3 44-5 0,6-37 1 0,-6 37-4 16,9-28 1-16,-9 28-2 0,0 0 0 0,19-30 0 15,-19 30 0-15,0 0-1 0,28-10-1 0,-28 10 0 16,0 0 0-16,31 3-8 0,-31-3-12 0,0 0-16 15,42 11-23-15,-42-11-24 0,39 7-36 16,-39-7-39-16,42 0-69 0,-42 0-63 0,31-18-126 16,8 32 254-16,-39-14 164 0</inkml:trace>
  <inkml:trace contextRef="#ctx0" brushRef="#br4" timeOffset="444953.0204">3045 7897 699 0,'0'0'55'0,"0"0"-7"0,0 0 11 0,0 0 15 15,0 0 7-15,0 0-5 0,0 0-16 0,-25 14-13 16,25-14-11-16,0 0-5 0,0 0 2 0,0 0 1 16,-14 30-2-16,14-30-9 0,-13 32-3 15,13-32-1-15,-12 44 1 0,1-19-2 0,4 5 5 16,-5-6-11-16,3 10 4 0,-2-8-8 0,2 1 3 15,9-27-6-15,-14 42 0 0,14-42-3 0,-7 23 0 16,7-23-2-16,0 0-2 0,0 0-2 0,0 0 2 16,0 0 2-16,0 0 2 0,0 0 7 15,29-23 1-15,-29 23 4 0,21-39-2 0,-12 14-1 16,3-3-7-16,-1-3 2 0,1-1-6 16,1-3 7-16,-1-2-6 0,0 0 7 0,1 0-4 15,-1 1 6-15,2 5-6 0,-1-1 5 0,1 0-5 16,0 6 3-1,-2 1-2-15,-12 25 3 0,27-38-2 0,-27 38 1 16,0 0-5-16,27-18 2 0,-27 18-1 0,0 0 1 16,0 0 2-16,12 28-4 0,-12-28 3 0,7 44-4 15,-5-19 4-15,-2 5-5 0,-2 0 4 16,2-4-5-16,-4 4 4 0,3-4-6 0,1-3 6 16,0-23-4-16,1 43 3 0,-1-43-2 0,8 23 1 15,-8-23-2-15,0 0 0 0,0 0 1 16,31 17 1-16,-31-17-1 0,25-14 1 0,-25 14 1 0,32-26 0 0,-32 26 3 15,39-43-2-15,-39 43 4 0,41-40-5 0,-41 40 3 16,35-39-2-16,-35 39 2 0,32-30 0 16,-32 30 0-16,0 0-2 0,32-21 0 0,-32 21-3 0,0 0 1 15,0 0 0-15,0 0-2 0,0 0 3 0,0 0 1 16,0 0 0-16,16 41-3 0,-14-15 3 0,-2 4-4 16,-2 3 4-16,-2 3-5 0,1 1 4 0,-2-4-6 15,-1-3-1-15,6 0-6 0,0-30 1 0,4 46-11 16,-4-46-8-16,16 33-30 0,-16-33-20 0,0 0-22 31,28 16-15-31,-1-5-29 0,-27-11-45 16,46-14-53-16,-22 5-133 0,-6-19-4 0,30 24 357 0</inkml:trace>
  <inkml:trace contextRef="#ctx0" brushRef="#br4" timeOffset="445350.8199">3985 7894 830 0,'-37'5'277'0,"37"-5"-195"0,-27-5-17 16,27 5-3-16,0 0-10 0,-30-16 3 0,30 16-1 16,0 0-5-16,0 0 5 0,-25-12-9 0,25 12-10 15,0 0-2-15,0 0-5 0,-28 3-5 0,28-3-7 16,0 0-7-16,0 0-3 0,-25 34-4 16,25-34 2-16,-16 42-3 0,8-10 6 0,0 1-2 0,1 0 6 15,0 1-7-15,4-4 3 0,-1-4-6 0,4-26 1 16,2 39-4-1,-2-39 3-15,11 26-4 0,-11-26 1 0,0 0 0 16,30 20 1-16,-30-20 0 0,30-7 0 0,-30 7 3 16,37-23-2-16,-37 23 2 0,44-42-2 0,-21 15 3 15,-1-6-5-15,-1 1 4 0,-3-1-5 0,-3 3 6 16,1 0-4-16,-3 3 4 0,-13 27-3 16,16-35 1-16,-16 35 0 0,0 0 2 15,0 0 3-15,0 0 2 0,0 0 0 0,0 0-2 16,0 0-3-16,0 0-4 0,0 0 1 0,-7 46-2 15,1-14 4-15,-1 5-7 0,0 3 4 0,0-5-9 16,2-7 1-16,5-3-10 0,0-25-3 0,10 37-15 16,-10-37-10-16,20 25-18 0,-20-25-4 0,28 10-10 15,-28-10-12-15,44-5-30 0,-28-20-135 0,23 10-105 0,-3 2-66 16,-4-26 195-16</inkml:trace>
  <inkml:trace contextRef="#ctx0" brushRef="#br4" timeOffset="445555.1995">4628 7475 1354 0,'-37'15'79'0,"37"-15"-36"15,-21 36 16-15,17-5-32 0,-7 1 33 0,11 17-39 16,-8 4 10-16,4 11 5 0,-3-4-13 0,0 5 9 16,2-4-27-16,-1 3 3 0,3-6-11 0,1-5 5 15,4-9-11-15,-1-9-8 0,8 2-32 0,-9-37-31 16,29 60-71-16,-29-60-120 0,0 0-267 0,35 32 6 15,-35-32 403-15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1T21:37:40.77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1461 667 833 0,'0'0'209'0,"0"0"-156"0,0 0-24 16,0 0-1-16,0 0 0 0,0 0 11 0,0 0 4 15,0 0-12-15,0 0-3 0,0 0-12 0,0 0-9 16,0 0-6-16,0 0-2 0,0 0 1 0,0 0 9 15,22 34 12-15,-15-4 10 0,-7 3-1 0,5 6 2 16,-7 5-16-16,4 4 4 0,-6-1-9 0,4 3 7 16,-5-1-11-16,3 0-14 0,1-3 26 15,-1-4-32-15,2-3 29 0,0-6-14 16,3 3-16-16,-1-12-12 0,7 6-30 0,-9-30-26 16,16 37-57-16,-16-37-39 0,0 0-82 0,27 25-190 15,-27-25 100-15,0 0 350 0</inkml:trace>
  <inkml:trace contextRef="#ctx0" brushRef="#br0" timeOffset="249.9974">1100 819 1166 0,'-25'-23'333'0,"25"23"-279"15,-32 0-13-15,32 0-12 0,0 0-6 0,0 0-4 16,0 0-6-16,0 0-4 0,0 0-4 0,0 0 2 15,0 0 6-15,36-18 0 0,-8 3 1 16,8-1-7-16,4-7-3 0,3 0-6 0,3-2 3 16,5-3-4-16,1 5-6 0,-3-3-12 0,4 6-12 15,-7-2-23-15,9 13-10 0,-14-11-11 0,10 19-7 16,-15-13-13-16,15 19-25 0,-21-14-7 16,15 21-19-16,-19-13-10 0,8 9-22 0,-6 8-74 0,-28-16-57 15,43 16 311-15</inkml:trace>
  <inkml:trace contextRef="#ctx0" brushRef="#br0" timeOffset="625.1151">2021 625 643 0,'0'0'132'0,"0"0"-40"15,0 0 0-15,0 0-14 0,28-17-1 0,-28 17-17 16,0 0-5-16,0 0-18 0,0 0-15 0,0 0-10 16,0 0-5-16,0 0 4 0,0 0 9 15,0 0 5-15,0 0 3 0,9 47-6 0,-7-13 6 16,-9 1-6-16,2 11 7 0,-6-1-13 0,2 7 7 15,-5-5-8-15,5 6 14 0,-7-9-6 0,7 2 1 16,0-8 4-16,2-2-35 0,4-8 27 16,1-5-36-16,2-23 14 0,5 35 2 0,-5-35-2 0,16 25 2 15,-16-25-3-15,0 0 3 0,34 12 0 16,-34-12 0-16,35-12 2 0,-35 12-2 16,46-30 3-16,-46 30-4 0,48-48-13 0,-25 22 31 15,-1 1-31-15,-22 25 31 0,37-46-14 0,-37 46-3 16,28-37 2-16,-28 37-2 0,0 0 1 0,21-24-1 15,-21 24-2-15,0 0 1 0,0 0-2 0,0 0-1 16,0 0-2-16,0 0 1 0,0 0-1 0,0 0 1 16,0 0-5-16,13 31-7 0,-13-31-13 0,0 0-7 15,10 41-8-15,-10-41-2 0,7 32 4 16,-7-32-37-16,11 35-28 0,-11-35-59 0,14 30-65 16,-14-30-94-16,0 0-77 0,44 35 325 15</inkml:trace>
  <inkml:trace contextRef="#ctx0" brushRef="#br0" timeOffset="1000.2171">2800 928 679 0,'0'0'127'0,"0"0"-93"0,-26 23-5 0,26-23 5 15,0 0 8-15,-27 28-3 0,27-28 7 0,-18 34-1 16,13-10 8-16,5-24 5 0,-16 50-18 0,6-24 18 15,6 8-35-15,-5-6 17 16,7 9-20-16,-3-7-9 0,3 0 2 0,1-2-6 16,1-2 4-16,0-26-3 0,0 42-4 0,0-42-5 15,3 30 2-15,-3-30-2 0,0 0 2 0,0 0-2 16,0 0-1-16,0 0 1 0,0 0 1 0,25 4 3 16,-25-4-1-16,12-25 3 0,-12 25-5 0,20-51 3 15,-10 19-5-15,3-5 5 0,-3 1-6 0,1-7 6 16,-2 8 16-16,-2-2-33 0,-2 2 33 15,1 1-32-15,-3 3 13 0,1 1 9 0,1 2-1 16,-1-1 7-16,-4 29-3 0,10-47 1 0,-10 47-8 16,0 0-1-16,14-25-3 0,-14 25-2 15,0 0-3-15,0 0-4 0,0 0-10 0,0 0-19 16,0 0-19-16,23 39-39 0,-23-39-36 0,25 23-18 16,-25-23-34-16,32 14-26 0,-7 11-167 15,-25-25 135-15,44 17 241 0</inkml:trace>
  <inkml:trace contextRef="#ctx0" brushRef="#br0" timeOffset="1390.9823">3225 1034 1067 0,'0'0'80'16,"0"0"-52"-16,0 0-15 0,0 0 1 0,0 0 13 15,0 0 10-15,0 0 10 0,34-7-3 0,-34 7-8 16,39-14-9-16,-14 5-11 0,-25 9-8 0,48-27-4 16,-24 17 3-16,1-2-3 0,-25 12 2 0,46-22-1 15,-46 22-1-15,39-22-2 0,-39 22 1 16,25-18-2-16,-25 18 2 0,0 0 0 0,12-25 2 16,-12 25 0-16,0 0 0 0,0 0-2 0,-14-24 0 15,14 24-3-15,0 0 0 0,-33-13-2 0,33 13 0 16,-36 4-2-16,36-4-2 0,-42 14 4 0,42-14-1 15,-46 26 6-15,46-26 2 0,-46 50 7 16,19-24 3-16,7 9 11 0,-4-5-4 16,8 11 5-16,-4-6 9 0,6 4-38 0,2-4 28 15,6-3-37-15,5-2 11 0,4-8 3 0,-3-22-5 16,20 43 2-16,-20-43-3 0,37 24 3 0,-11-18-3 16,3-3-2-16,10-6-15 0,-2-8-24 0,21 6-62 15,-17-29-35-15,26 26-68 0,-22-29-123 0,-5-2-142 16,26 21 164-16,-32-26 310 0</inkml:trace>
  <inkml:trace contextRef="#ctx0" brushRef="#br0" timeOffset="1766.0463">3792 1103 1172 0,'0'0'62'0,"0"0"-50"0,-7 31 0 0,7-31 5 16,0 0 4-16,0 0 0 0,34 28 2 15,-34-28-7-15,42 6-12 0,-42-6 27 0,57-7-6 16,-27-6 3-16,7 4 10 0,-1-5-47 0,1 0 14 16,0-2-19-16,-3-1 14 0,-3-1 5 0,0 1-4 15,-7-3 3-15,-24 20-2 0,43-44 4 0,-43 44-5 16,32-44 4-16,-32 44-5 0,16-42 5 0,-16 42-2 16,-4-35 4-16,4 35-3 0,-23-28 1 15,23 28-3-15,-37-22 1 0,37 22-1 16,-50-12 5-16,22 16 5 0,-4 4 5 0,0 10 9 15,-5 0 2-15,5 10 7 0,-7 2-3 0,6 8 3 16,-3 1-9-16,6 5-1 0,0 0-13 0,3 2-16 16,8-4 24-16,3 1-29 0,7-8 26 0,6-3-13 15,4-4-8-15,-1-28 3 0,29 37-4 0,-3-25-1 16,10-5-9-16,3-9-12 0,10 1-25 16,-1-19-34-16,23 13-54 0,-23-32-99 0,31 6-307 15,-4 10 47-15,-13-19 318 0</inkml:trace>
  <inkml:trace contextRef="#ctx0" brushRef="#br0" timeOffset="2399.9311">5425 669 965 0,'0'0'74'0,"0"0"-29"0,0 0-3 16,0 0 2-16,0 0 5 0,0 0 0 0,0 0-4 15,0 0-8-15,0 0-2 0,-7 55 3 0,2-20-7 16,3 13 9-16,-5-3-12 0,1 8-1 0,-1-3-13 0,2 8 8 16,-4-5 8-16,2 5-28 0,-5-4 23 0,1 4-34 15,0-5 5-15,1 0 8 0,-1-7-8 16,1-2 3-16,2-5-14 0,0-9-6 0,9-1-21 16,-1-29-19-16,11 37-31 0,-11-37-42 0,0 0-56 15,27-1-85-15,-20-24-179 0,26 14 111 0,-29-38 343 16</inkml:trace>
  <inkml:trace contextRef="#ctx0" brushRef="#br0" timeOffset="2605.5349">5023 789 1569 0,'0'0'68'15,"-25"0"-27"-15,25 0-26 0,0 0-10 0,0 0 0 0,0 0 6 16,30-21 7-16,-5 10 3 0,5-5 1 0,7-1-7 15,9-1-4-15,4-1-7 0,3-1-1 16,2 1-5-16,0 5-6 0,0-4-15 0,3 10-21 16,-8-10-33-16,14 20-35 0,-24-22-64 0,29 38-118 15,-10-11-224-15,-22-9 35 0,13 29 413 16</inkml:trace>
  <inkml:trace contextRef="#ctx0" brushRef="#br0" timeOffset="3165.5195">5820 1004 1141 0,'0'0'252'0,"0"0"-210"16,-2 32-26-16,2-32-2 0,-7 30 3 0,7-30 14 0,-12 47-9 15,-4-21 42-15,7 10-27 0,-7-5 16 16,5 5-24-16,1-8-13 0,4 4 4 0,6-32-7 15,-8 47 4-15,8-47-12 0,1 34-3 0,-1-34-3 16,0 0 0-16,30 22 0 0,-30-22 0 0,43-7-1 16,-17-3 1-16,5-13 2 0,4-7-2 0,2-7 4 15,2-4-5-15,5-3 4 0,-5-1 7 0,-1-1-31 16,-5 2 26-16,-4 5-28 0,-5 0 13 0,-1 6 7 0,-5 3-4 16,-2 5 5-16,-16 25-3 0,20-40 0 15,-20 40-4-15,0 0-2 0,0 0-2 0,0 0 2 16,0 0 1-16,-27 7 2 0,11 19 6 0,0 6-2 0,0 7 9 15,-2 5-7-15,-1 5-8 0,-2 9 30 0,1 6-24 16,1 2 28-16,1 10-7 0,0 0-14 16,1 5 10-16,-5 5-16 0,3-1 11 0,-1-1-14 15,-1-4 15 1,0-5-12-16,1-4-8 0,4-10 27 16,1-2-27-16,2-10 29 0,3-3-9 0,-1-8-9 15,2-2 7-15,4-10-8 0,5-26 2 0,0 0-2 16,0 0 0-16,0 0-1 0,0 0 0 0,0 0 3 0,5-32-3 15,-1-3 6-15,3-7-6 0,2-6 8 0,-4-1 11 16,2 0-27-16,0-2 28 0,-3 0-27 0,-3-2 8 16,1 0 9-16,2-5-10 0,-1-2 11 15,4 3-8-15,2-2 10 0,5 2-7 0,0 6 6 16,2 9-9-16,0 5 4 0,0 10-7 0,-16 27 3 16,30-45-4-16,-30 45-2 0,38-37-15 0,-14 23-22 0,-2-15-32 15,17 21-28-15,-18-26-25 0,25 25-44 0,-23-22-10 16,23 18-42-16,-16-8-53 0,-2-14-80 0,22 31 197 15,-32-27 160-15</inkml:trace>
  <inkml:trace contextRef="#ctx0" brushRef="#br0" timeOffset="3731.3579">6578 1014 892 0,'0'0'95'0,"0"0"-2"16,-34 20 5-16,34-20 4 0,-16 32-28 0,16-32-13 15,-17 37 11-15,13-9-37 0,4-28 31 0,-18 56-39 16,8-28 5-16,4 7 1 0,-4-1-8 15,3 5 1-15,-4-4-10 0,2 2 2 0,-3 0-9 16,1-2 4 0,1 6-9-16,-1-3 7 0,2-1-5 0,2-5 4 15,0-7-3-15,7-25-1 0,-5 31-6 0,5-31 1 0,0 0-3 0,0 0 1 16,0 0-1-16,0 0-2 0,0 0-1 0,30-3 0 16,-30 3 3-16,28-49-3 0,-10 15 5 0,0-8-7 15,-1 3 5-15,-1-3-7 0,0 3 8 16,0-1-3-16,-4 1 6 0,1-2-5 0,-3-1 7 15,-1 0-7-15,-2-2-12 0,2 1 28 0,0 1-28 16,-2 7 28-16,2 3-10 0,0 9-4 0,-9 23 3 16,18-31-2-1,-18 31 1-15,0 0-1 0,24-18 2 0,-24 18-1 16,0 0 1-16,32 0-1 0,-32 0 0 0,29 4 1 16,-29-4-1-16,32 10-1 0,-32-10 0 15,35 14 0-15,-35-14-1 0,34 18 2 0,-34-18-2 16,33 23 2-16,-33-23-3 0,27 33 4 0,-27-33-4 15,16 37 4-15,-16-37-4 0,3 44-13 0,-6-19 31 16,-6 1-32-16,-5 4 32 0,-4-2-16 0,-3 1-4 16,-4-3 5-16,-2 2-5 0,-4 0 5 0,0-1-4 0,0-3 4 15,-1-2-3-15,2-3 4 0,1-1-3 16,4-1 2-16,1-1-2 0,24-16 2 0,-41 30-2 16,41-30 1-16,-32 23 0 0,32-23 0 0,-23 28-1 0,23-28 2 15,-18 39-3-15,9-15 3 0,1 5-3 0,-1-1 4 16,2 7-6-16,-2 2 6 0,0 9-7 15,-2 3 7-15,-1 7-6 0,-4 4-11 0,-4 2 25 0,-1 0-24 16,-2 1 24-16,-2-3-6 0,1-5-9 0,1-10 6 16,5-8-18-16,2-12-15 0,12 5-39 15,4-30-39-15,2 35-97 0,-2-35-190 0,0 0-131 16,0 0 126-16,11-60 402 0</inkml:trace>
  <inkml:trace contextRef="#ctx0" brushRef="#br0" timeOffset="4200.1408">6989 1293 1379 0,'0'0'81'0,"2"26"-55"0,-2-26-4 16,0 0 6-16,0 0 3 0,0 0-3 0,28 14-2 16,-28-14-2-16,0 0 0 0,37-10-1 0,-37 10-6 15,39-14-5-15,-12 1-5 0,-1-3-1 16,4-1-6-16,-1-3 3 0,3-2-5 0,-2 0 3 16,0-2-2-16,0-1-17 0,-2 2 32 0,-1-1-31 15,-2 2 32-15,-25 22-12 0,35-42-3 16,-35 42 3-16,21-37-2 0,-21 37 3 0,9-30-2 15,-9 30 2-15,-3-28-2 0,3 28 1 0,0 0-1 16,-31-26 1-16,31 26-2 0,-35-9 1 0,35 9-2 16,-50 3 4-16,24 6 4 0,-4 3 2 0,0 6 5 15,-2 5 1-15,0 7 7 0,-2 2-2 0,4 6-10 16,0 1 23-16,5 3-32 0,4-1 19 16,3 3-14-16,6-5-9 0,1-2 4 0,8-2-4 15,4-7 2-15,7-2-3 0,-8-26 3 0,30 39-4 16,-30-39-2-16,53 20-10 0,-20-19-10 15,12-2-14-15,-3-14-19 0,18 8-33 0,-13-24-41 16,29 22-74-16,-32-32-90 0,14 10-231 0,8 11 66 16,-24-24 407-16</inkml:trace>
  <inkml:trace contextRef="#ctx0" brushRef="#br0" timeOffset="4512.6735">7963 944 1332 0,'-43'0'144'15,"43"0"-69"-15,-51 25-12 0,51-25-6 16,-46 30-13-16,46-30-8 0,-48 31-3 0,48-31 1 16,-42 37-4-16,42-37-2 0,-32 32-9 15,32-32-18-15,-16 30 8 0,16-30-15 0,0 0 26 16,-5 30-18-16,5-30 13 0,0 0-14 0,0 0-2 16,33 23 2-16,-33-23-1 0,36 3 1 0,-36-3-1 15,44 0 0-15,-19 2 0 0,-25-2 0 0,39 11-1 16,-39-11 1-16,33 19 0 0,-33-19 1 0,22 26-1 15,-22-26 2-15,8 36-2 0,-8-36 3 16,0 47-2-16,-7-22 3 0,-3 3-3 0,-3-2 4 16,-3 1-3-16,-1-1 3 0,-5-3-3 0,22-23 2 15,-44 48-5-15,44-48 3 0,-44 35-4 0,44-35-1 16,-34 25-12-16,34-25-17 0,0 0-34 16,-37-7-64-16,37 7-138 0,0 0-336 0,-11-32 23 15,11 32 315-15</inkml:trace>
  <inkml:trace contextRef="#ctx0" brushRef="#br0" timeOffset="5372.1087">8956 1060 435 0,'0'0'143'0,"0"0"-24"0,0 0-14 16,0 0-26-16,0 0-5 0,0 0-28 0,0 0 10 15,0 0-5-15,0 0 1 0,0 0-6 0,0 0-2 16,0 0-3-16,0 0 0 0,0 0-1 0,0 0 6 16,0 0-4-16,0 0-6 0,0 0-11 0,-24 14-12 15,24-14-7-15,0 0 3 0,-32 29 3 16,32-29 6-16,-29 33 22 0,29-33-31 15,-30 42 35-15,20-17-36 0,10-25 10 0,-22 37 0 16,22-37-8-16,-10 32 0 0,10-32-5 0,0 26-1 16,0-26-3-16,0 0 2 0,19 28-1 0,-19-28 3 15,27 20-1-15,-27-20 1 0,41 7-2 0,-17-9 0 16,7-5-1-16,0-2-1 0,5-7 1 0,1-1-2 16,-3-5 2-16,-2-1-3 0,-4-1 4 15,-3 1-4-15,-25 23 3 0,30-46-1 0,-30 46-15 16,9-39 31-16,-9 39-31 0,-11-35 30 0,11 35-18 15,-28-32-7-15,28 32-4 0,-39-28-4 0,39 28 1 16,-48-10 2-16,23 10 3 0,0 3 3 16,25-3-5-16,-40 18-4 0,40-18-14 0,-29 30-7 15,24-6 3-15,5-24-28 0,-2 44 1 0,2-44-51 16,16 46-49-16,-16-46-57 0,25 21-192 16,10 8-5-16,-35-29 300 0</inkml:trace>
  <inkml:trace contextRef="#ctx0" brushRef="#br0" timeOffset="5684.7591">10138 611 1107 0,'-18'-35'25'0,"-1"1"-17"0,-1-4 20 16,4 6 2-16,-9-7 16 0,9 11-2 0,-8-5 11 15,24 33 2-15,-41-41 10 0,41 41-4 0,-39-14-10 16,39 14-9-16,-43 7-13 0,43-7-9 16,-42 25-10-16,17-2-2 0,0 5-6 0,-3 9 7 15,0 3-2-15,-1 10 13 0,-1-1-7 0,0 13 8 16,0 3-12-16,2 3 6 0,1 5-11 0,2 1 9 16,-1-2-14-16,6-4-8 0,4-4 21 0,6-8-27 15,4 1 19-15,5-10-19 0,8 1-34 16,-4-10 1-16,13 5-26 0,-16-43-44 0,34 54-58 15,-34-54-54-15,37 9-201 0,-10 5-44 16,-27-14 236-16</inkml:trace>
  <inkml:trace contextRef="#ctx0" brushRef="#br0" timeOffset="5856.7254">9406 1131 1652 0,'0'0'78'0,"0"0"-49"0,0 0-17 15,0 0 3-15,0 0 3 0,38 1 16 0,-12-4-22 16,6-4 9-16,7-4-20 0,5-1-2 16,6-2-8-16,-2-2-18 0,12 7-36 0,-14-17-63 15,26 31-115-15,-33-14-352 0,16-5 50 0,6 14 275 16</inkml:trace>
  <inkml:trace contextRef="#ctx0" brushRef="#br0" timeOffset="6622.5333">10820 826 1130 0,'0'0'139'0,"0"0"-57"15,0 0-21-15,0 0-14 0,0 0-15 0,0 0-17 16,-30 12-8-16,30-12-6 0,0 0 7 16,-34 41 3-16,23-17 12 0,-6 5 3 0,4 9 7 15,-6-1-3-15,4 11 4 0,-4 0 10 0,3 6-31 16,-3-1 24-16,1 5-28 0,-2-3 3 0,3-3 5 16,3-7-14-16,5-7 4 0,3-11-8 0,6-27 2 15,-1 33-2-15,1-33 0 0,0 0 0 0,0 0-1 16,0 0 2-16,26-2 1 0,-26 2 2 0,27-38-3 15,-10 4 4-15,3-8-7 0,1-9 6 16,2-4-7-16,-2 1 8 0,-1-1 9 0,-2 4-26 16,-6 5 26-16,-1 0-27 0,-4 2 12 15,-2 2 6-15,-3 0-6 0,0 1 4 0,-4 6-7 16,-2 3 4-16,1 4-5 0,3 28 3 0,-6-28 1 16,6 28 4-16,0 0-1 0,0 0 1 0,0 0-1 15,0 0-3-15,0 0 2 0,0 0-2 0,-7 37 3 16,7-37-2-16,9 35 3 0,-9-35-2 15,18 30 2-15,-18-30-2 0,35 21 2 0,-8-14-1 16,7-1 2-16,-1-6-1 0,6-4 0 0,2-5 1 16,1 1-2-16,3-5 3 0,-1 1-3 0,-3-4 3 15,1 0-3-15,-3-1 2 0,-3-1-1 0,-5 0 1 16,-2 1-3-16,-4 1 3 0,-25 16-3 0,33-23 2 16,-33 23-2-16,0 0 1 15,0 0 0-15,0 0 0 0,0 0 1 0,0 0 0 16,0 0 0-16,0 0-1 0,16 53 3 0,-21-14-7 15,-2 6 6-15,-6 8-7 0,-1 0 7 0,-2 7-7 16,0-4-10-16,0-3 23 0,4-2-25 0,5-5 21 16,2-6-15-16,8-1-25 0,-1-12-15 0,12 4-18 15,-14-31-21-15,34 39-22 0,-34-39-39 0,48 12-106 16,-48-12-214-16,44-8-9 0,0 9 354 16</inkml:trace>
  <inkml:trace contextRef="#ctx0" brushRef="#br0" timeOffset="6794.4996">11804 916 1305 0,'-30'42'248'0,"4"-30"-183"15,26-12-25-15,-36 46-13 0,22-12-6 16,-2 1 6-16,0 5-35 0,0-1 29 0,-1 2-28 16,2-6 8-16,5 0 5 0,3-3-9 0,1-4 3 15,5-2-16-15,1-26-15 0,5 41-29 0,-5-41-29 16,19 30-49-16,-19-30-69 0,27-5-199 0,-27 5-84 15,32-25 185-15</inkml:trace>
  <inkml:trace contextRef="#ctx0" brushRef="#br0" timeOffset="7229.2826">12015 867 1347 0,'0'0'358'0,"-25"-4"-327"0,25 4-16 16,0 0 7-16,0 0 5 16,-7 32 1-16,7-32-3 0,0 0-2 0,7 35-5 0,-7-35-1 15,13 37-6-15,-13-37 0 0,12 44-3 0,-5-16 1 16,-3 4-6-16,-1 3-13 0,-3 6 23 16,0 1-25-16,-3 0 24 0,-3 0-8 0,1-1-6 0,-2-2 5 15,0 1-4-15,-2-1 7 0,2-6-4 0,0-5 6 16,7-28-5-16,-9 30 0 0,9-30-3 0,0 0 0 0,0 0-2 31,0 0-1-31,0 0-6 0,0 0 0 0,0 0 1 16,0 0 0-16,16-30 9 0,-2 4-3 0,4-9 5 15,1-2-5-15,-1-2 5 0,0 2-4 0,-6 2 4 16,1-2-4-16,-5 7 5 0,0-5-5 0,-3 5-10 16,2 2 24-16,-2-1-25 0,-5 29 27 0,14-37-13 0,-14 37-2 15,0 0 1-15,15-31-1 0,-15 31 0 16,0 0-1-16,0 0 0 0,0 0-1 0,33-7 0 15,-33 7 0-15,27 0-5 0,-27 0-5 0,40 0-11 16,-40 0-8-16,48-4-9 0,-48 4-5 0,57-5-11 16,-30-4-14-16,12 13-24 0,-39-4-23 0,67-4-40 15,-67 4-34-15,62-5-33 0,-62 5-124 0,32-9-41 0,1 30 244 16</inkml:trace>
  <inkml:trace contextRef="#ctx0" brushRef="#br0" timeOffset="8142.2087">12585 1242 793 0,'-8'38'207'0,"-21"-18"-58"0,24 20-16 0,-22-20-22 15,22 13-17-15,5-33-23 0,-28 46-7 0,28-46-19 16,-20 39-5-16,20-39-16 0,-12 30-5 0,12-30-8 16,0 0-4-1,0 0-3-15,0 0-3 0,0 0 0 0,0 0-2 0,0 0 2 0,0 0 2 16,0 0 0 0,23-27-1-16,-11 4 2 0,2-7-6 0,2-5 6 15,2-2-7-15,-2 0 6 0,2-2-5 0,-2 1 5 0,0-1-5 16,-6 0-12-16,1 2 28 0,-2 0-27 0,0 0 28 15,1 0-11-15,1 2-5 0,-1 2 4 0,1 6-5 16,-11 27 3-16,21-42-6 0,-21 42-1 0,0 0-4 16,32-23-4-16,-32 23-1 0,0 0-1 15,28 7 4-15,-28-7 2 0,0 0 5 0,38 26 0 0,-38-26 4 16,44 18-1-16,-19-13 2 0,3 1-1 0,0-5 1 16,3 1 0-16,-1-2 0 0,3-2 0 15,3 1 1-15,-1-3 0 0,1 1 1 0,-3-1 0 16,-3 2 0-16,-5-1 1 0,-25 3-1 0,36-2 2 15,-36 2 2 1,0 0 7-16,0 0 7 0,0 0 1 16,0 0-2-16,0 0-6 0,-4 32-6 0,4-32-6 15,-35 33 3-15,10-12-3 0,-4 4 6 0,-1 3 1 0,0 4 6 16,-2 0 16-16,2 4-26 0,2-4 26 0,3 5-27 16,2-5 8-16,7 1 2 0,4-1-8 0,3-2 1 15,5-2-5-15,3-3 2 0,1-25-5 0,8 39 3 16,-8-39-3-16,25 26 1 0,-25-26-1 15,39 12 2-15,-14-12-1 0,5-5 0 0,2-6 2 16,3-6-4-16,4-4 3 0,0-6-5 0,-2-4 2 16,-3-3-6-16,0 1 5 0,-6-3-5 0,-1 1 7 15,-6-2-2-15,-3 2-10 0,-2-2 26 0,-2 2-27 0,-2 0 26 16,-5 1-11-16,-1-1-5 0,-5 1 5 0,-2 1-5 16,-3 1 6-16,0 8-3 0,4 24 5 15,-10-36-3-15,10 36 3 0,0 0-1 0,0 0 2 16,-36-17 0-16,36 17 0 0,-24 19 1 0,24-19-1 15,-25 34 4-15,25-34-3 0,-20 40 1 0,20-40-3 0,-8 42 0 16,8-42-3-16,7 41 4 0,-7-41-3 0,17 35 2 16,-17-35-1-16,25 25 2 0,-25-25-1 0,37 19 3 15,-12-12 2-15,5-3 0 0,4-4 2 0,5-2-1 16,2-2 2-16,3-1-1 16,-3 2 0-1,1-3-4-15,-3 3-2 0,-4 3-2 16,-4 0-2-16,-7 3 1 0,-24-3 0 0,34 7-1 0,-34-7 1 15,0 0 1-15,0 0-2 0,21 36 1 0,-21-36-1 0,-9 40-12 16,1-15 16-16,-8 5-21 0,-2 1 22 0,-3 3-9 16,-2-1 2-16,0-1 4 0,5 0-5 0,0-2-4 15,4-2-3-15,2 0 4 0,12-28-3 16,-16 41 10-16,16-41-3 0,0 0 1 0,-7 26-1 0,7-26 0 16,0 0-1-16,0 0 0 0,0 0 2 15,0 0 0-15,26-23 6 0,-26 23 1 0,27-47 5 16,-11 18 1-16,-4-2 5 0,2 1-1 0,-1 0-10 0,-1 2-6 15,0-2 0-15,-1 0 0 0,1-4 0 0,4 4 0 16,0-3 0-16,4 1 0 0,5-3 0 16,3 3 0-16,6 1 0 0,1 1 0 0,2 1 0 31,0 3 0-31,2 1 0 0,-5 4 0 0,1 4 0 16,-4-3 0-16,2 6-20 0,-8-5-93 0,19 28-134 15,-44-9-408-15,37-22 30 0,-10 21 239 0</inkml:trace>
  <inkml:trace contextRef="#ctx0" brushRef="#br1" timeOffset="12817.4133">13430 1818 693 0,'-26'10'62'0,"26"-10"-17"0,0 0-5 0,-31-2-4 15,31 2 6-15,0 0-7 0,0 0-7 16,-30-8-6-16,30 8-6 0,0 0-4 0,-31-7-4 16,31 7-3-16,-29-4-2 0,29 4 2 0,-35-4 2 15,35 4 2-15,-37-1 3 0,37 1 3 0,-43-4 1 16,43 4 2-16,-48-3 1 0,20-1-1 16,0 4 0-1,-4-3 3-15,2 3 6 0,-4-7 3 0,4 7 1 16,-6-7-3-16,5 7-4 0,-5-8-2 15,-1 7-3-15,0-5-2 0,-2 3-5 0,-4-1-4 16,3 3-2-16,-7-3-3 0,5 2 1 0,-4 2-2 16,-4-1-1-16,1 1 1 0,-4 1-1 0,-1-1 0 15,-2 0 1-15,-1 2 0 0,-1 0 3 0,-4 0 3 16,1-1 1-16,-2 1 5 0,-1 2 1 0,-2-4-1 16,3 3 2-16,-5-1-2 0,5 1-2 0,-5-3 1 15,3 4-1-15,-3-4-3 0,3 4 2 0,-4-4 2 0,2 0 1 0,-2 0 1 16,3 0-1-16,0-4-3 0,3 2-4 0,-3-1-2 15,4-3-2-15,0 1-1 0,0 0-1 16,2 0 0-16,0-2-1 0,0 0 1 0,-1 1-1 16,-2 1 1-16,-1-2-1 0,-2 0 2 0,1 0-2 15,-1 2 0-15,-1-3 0 0,1 1 1 0,-1 2-1 16,0-2 0-16,0 0-1 0,-3 2 0 16,5-2 1-16,-4 1 2 0,0-2-2 0,-4 1 1 15,-1 3-1-15,1-3 1 0,1 0-1 0,-3 2 0 16,1-1 1-16,-2 1-1 0,1 2 0 0,1-3 1 15,-1 5-2-15,1-1 1 0,0 0-1 0,-4 2 0 16,-2 0 1-16,0 2 0 0,-3 1 0 0,2 3 0 16,-3-1 0-16,-1 2-1 15,4-2 1-15,-4 2-1 0,5 2 2 0,-1-2-1 16,-1 0 1 0,-1-2-1-16,0 1 1 0,-2-1-2 0,2 0 3 0,-1 1-2 0,1-1 1 15,2-2 0-15,3 1 0 0,0-2-1 0,0-1 1 16,-2 3-1-16,2-2 1 0,-1 1-1 0,1-1 1 15,-2 0-2-15,0 0 2 0,2-1-3 0,-1-1 1 16,-1 0 0-16,2 4-1 0,0-4 2 16,2 0 0-16,-2 3 0 0,0-3 0 0,0 0 0 15,-2 4 0-15,1-4 1 0,1 3-1 0,-2-3-3 16,4 4 2-16,-2-2-1 0,4-2-1 0,1 1 3 16,0 1-1-16,1 0 0 0,-3 0 1 0,1-1 0 15,0 1 0-15,-3 2-1 0,3-1 1 0,-2 1-4 16,3-1 0-16,-1-1 0 0,5 0 1 0,-2 1 3 31,4-3 0-31,-1 0 0 0,-1 0 0 16,4-1 0-16,-3-1-1 0,1 0 0 0,2 0 1 15,-1 2-1-15,1-1 0 0,1-1 0 0,2 0-1 16,-4 2 0-16,4-2 0 0,-1 2 2 0,1 0-2 0,0 0 1 0,0 0 1 16,1 2 0-16,-1-2 0 0,2 0-1 0,2 0 2 15,1-2 0-15,4 1 2 0,-2-1 2 16,0 0 1-16,6-2 2 0,1 1 0 0,2-1 1 0,3 1-1 15,1-4 1-15,-1 3-2 0,2-3-1 0,1 6 0 16,1-5-1-16,2 1-1 0,-1 1 1 0,-1 1-2 16,0-1-1-1,2 1 0-15,-2-2 1 0,4 1-1 16,1-1 2-16,-1 1-3 0,1 1 2 0,-1-1-2 0,1 2 0 16,0 1 0-16,1 1-1 0,-1-2 0 0,2 4 1 15,0-2 0-15,4 0 0 0,0 3 0 0,1-1-2 16,1 0-1-16,26-2-4 0,-48 5-5 15,48-5-7-15,-41 2-9 0,41-2-19 0,-30 0-27 0,30 0-53 16,0 0-104-16,-11-28-287 0,11 28 2 16,4-32 318-16</inkml:trace>
  <inkml:trace contextRef="#ctx0" brushRef="#br2" timeOffset="59218.3591">1375 2540 771 0,'0'0'140'0,"0"0"-86"0,0 0-34 0,0 0-10 0,0 0 8 16,0 0 12-16,0 0 13 0,0 0 7 15,0 0-5-15,0 0-10 0,0 0-11 0,0 0-11 16,0 0-6-16,0 0-3 0,0 0 0 0,0 0-2 16,0 0 2-16,-7 40 1 0,8-10 11 0,-1 7-2 0,2 5 7 15,-4 2-10-15,2 6 0 0,0 1-13 16,-1 7 9-16,-1 2 6 0,0 0-27 0,-2-2 28 0,-1-2-30 15,2-3 5-15,-3-7 1 0,4-2-21 0,-3-12-9 16,7 4-33-16,-2-36-37 0,3 50-82 0,-3-50-55 16,0 0-168-16,4 39 191 0,-4-39 224 15</inkml:trace>
  <inkml:trace contextRef="#ctx0" brushRef="#br2" timeOffset="59734.1656">907 2550 1282 0,'-35'11'54'0,"35"-11"-11"16,0 0-20-16,0 0-15 0,0 0-6 0,0 0 0 16,0 0 8-16,0 0 13 0,31-30 2 0,-6 14 5 15,14 2-11-15,6-7-7 0,6 3-6 0,4 1-3 16,1-3-4-16,-2 4 3 0,-1 0-4 0,0 2 1 15,-5 6-1-15,-2-1 2 0,-6 5-2 0,-6 1 0 16,-4 4 0-16,-30-1 0 0,41 11 1 0,-41-11-2 16,28 23 3-16,-28-23-3 0,25 40 4 15,-14-11-2-15,-1 4 4 0,-4 2-5 16,-5 6 6-16,1-2-7 0,-4 8 8 0,1 1-8 0,-5-3 9 16,-3 3-6-16,2-2 12 0,-1-4-6 0,0 0 9 15,0-5 12-15,2-1-37 0,-1-8 33 16,5-4-37-16,2-24 14 0,-1 41 2 0,1-41-3 15,3 25 1-15,-3-25-2 0,0 0 0 16,0 0 0-16,0 0-2 0,32 10 1 0,-32-10 1 16,28-14 2-16,-28 14-1 0,36-42 5 0,-15 10 12 15,0-7-31-15,2-1 30 0,0-2-29 0,0 1 10 16,-1 2 9-16,-3 4-8 0,-1 2 7 0,0 4-5 16,-6 5 3-16,-12 24-3 0,23-30 3 0,-23 30-2 15,0 0-1-15,0 0 0 0,0 0 1 0,0 0 1 16,0 0 0-16,23 32 3 0,-21-4-4 15,1 5 4-15,-1 6-6 0,-2 1 6 16,-2 1-7-16,1-1-12 0,2-4 29 0,1-1-39 16,5-2 14-16,-7-33-34 0,27 50-29 0,-27-50-14 15,42 33-37-15,-42-33-31 0,60 11-81 0,-26-2-207 16,-9-29 57-16,23 31 387 0</inkml:trace>
  <inkml:trace contextRef="#ctx0" brushRef="#br2" timeOffset="60109.2565">2264 3008 1134 0,'0'0'44'16,"0"0"-40"-16,30 7-9 0,-30-7 5 16,48-12 0-16,-17 1 1 0,3-3-1 0,0 0 0 15,3 0-1-15,4 0-18 0,-4-2 11 0,2-2-14 16,0 4 13-16,-4-1 6 0,-1-1 1 0,-2-2 3 15,-4 2-2-15,-3 0 2 0,-25 16-2 0,35-26 2 16,-35 26 0-16,0 0 5 0,0 0 0 0,7-30 1 16,-7 30-2-16,0 0 0 0,-30-19-2 0,30 19 0 15,-37-9-1-15,37 9 0 0,-49 2 1 16,20 1 4-16,-1 8 6 0,-4-3 8 16,3 15 11-16,-5-5 6 0,8 12 12 0,-8-5-1 0,12 10 7 15,-8-3 11-15,10 6-40 0,-2-4 17 16,8 4-43-16,2-4 2 0,6-1 2 0,7-4-7 15,4-3 3-15,-3-26-6 0,23 41 2 0,-23-41-10 16,41 29-9-16,-9-14-18 0,-6-15-16 0,19 7-21 16,-12-23-32-16,28 16-56 0,-21-27-64 15,17-6-229-15,14 22 66 0,-30-31 392 0</inkml:trace>
  <inkml:trace contextRef="#ctx0" brushRef="#br2" timeOffset="60453.0154">3224 2883 968 0,'-25'19'51'0,"2"11"-36"15,0-1 21-15,3 4-16 0,-3-1 12 0,6 3-15 16,-3 0 10-16,4 2 2 0,0-3 1 0,6-3 4 16,-3-1-19-16,4-3-3 0,9-27-6 0,-3 37 3 15,3-37-1-15,0 0-1 0,0 0-7 0,16 24 0 16,-16-24 0-16,0 0 1 0,30-3 3 15,-30 3 0-15,30-28 2 0,-11 1-5 0,3-4 3 16,1-8-7-16,0-3 8 0,0-3-8 0,-2 1 10 16,-2 7 11-16,-4-1-30 0,-3 8 38 0,-7-4-25 15,2 6 19-15,-5-5 7 0,3 3-8 16,-5 2 1-16,2 3-4 0,-2-2 2 0,0 27-4 16,4-31-2-16,-4 31-7 0,0 0-2 0,0 0-4 15,0 0-6-15,0 0 1 0,0 0-5 16,0 0-6-16,32-4-10 0,-32 4-10 0,40 4-15 15,-40-4-13-15,54 5-27 0,-54-5-39 0,62 0-39 16,-38-7-55-16,8-2-94 0,18 22-49 0,-50-13 368 16</inkml:trace>
  <inkml:trace contextRef="#ctx0" brushRef="#br2" timeOffset="60812.4044">3746 2943 891 0,'0'0'197'0,"-5"35"-156"0,5-35-8 16,-4 30-17-16,4-30 10 0,0 0-21 0,16 30 13 15,-16-30-4-15,32 19 1 0,-32-19 2 16,46 9-2-16,-16-9-1 0,-2-9-5 0,8 2-6 16,-2-7-1-16,3-3 18 0,0-4-18 0,-3-2 16 15,-4 0-34-15,-2-4 13 0,-5 1-14 0,-3 1 15 16,-20 25 4-16,21-44 0 0,-21 44 6 0,-7-30-2 15,7 30 5-15,-32-26 1 0,32 26 5 0,-48-19 4 16,18 15 7-16,3 4 2 0,-8 4 4 16,5 11 1-16,-6 1-3 0,3 9-1 15,-4 1-7-15,5 10 2 0,-6-3-9 0,8 9-12 16,-2-1 27-16,8-1-32 0,-1-3 25 0,7-3-17 16,8-8-9-16,10-26 0 0,3 37-4 0,-3-37 0 15,37 23-2-15,-7-16-3 0,16-5-10 0,4-11-24 16,21 6-37-16,-7-27-53 0,37 26-97 0,-23-28-150 15,17-3-134-15,20 19 227 0</inkml:trace>
  <inkml:trace contextRef="#ctx0" brushRef="#br2" timeOffset="61718.7937">5730 2834 573 0,'0'0'101'0,"-7"-25"-23"0,7 25 6 0,0 0 4 16,0 0 10-16,-39-25-15 0,39 25-15 0,-31 2-20 15,31-2-12-15,-37 16-7 0,37-16 5 0,-44 32 2 16,23-4 8-16,-11-3-1 0,5 10 4 16,-8-2 12-16,8 10-33 0,-8-8 28 0,7 9-33 15,-3-9 8-15,5 6 2 0,-1-10-12 0,10 1 0 16,2-7-13-16,15-25 1 0,-10 33-6 0,10-33-2 15,0 0 0-15,14 25 2 0,-14-25-1 16,37 5 2-16,-8-10-1 0,6-6-2 0,6-6 2 16,6-8-6-16,5-5 0 0,1-7-12 0,5 0 1 15,-4-4-6-15,0 1 10 0,-4 1 17 16,-4-1-25-16,-9 5 30 0,-3 1-28 0,-8 4 12 16,-6 5 6-16,-20 25-3 0,25-35 5 0,-25 35 0 15,0 0 2-15,0 0-1 0,0 0-1 0,0 0-2 16,-36-10-1-16,36 10 0 0,-33 28 3 0,13-4 6 15,-1 3 1-15,1 3 7 0,1-2 12 0,7 0-35 16,3-3 27-16,3 0-33 0,6-25 12 16,6 42 2-16,-6-42-4 0,28 31 2 0,-28-31-1 15,50 20 1-15,-17-18-1 0,8 1-1 16,3-6-2-16,6-4-5 0,3 0-2 0,-2-6-3 16,6 1-3-16,-4-6-5 0,2 6-3 0,-7-7-12 15,2 4-2-15,-12-6 9 0,7 7-19 0,-13-5 14 16,3 7-22-16,-35 12-8 0,46-29-21 0,-46 29 19 15,25-26-4-15,-25 26 24 0,0 0 22 16,7-23 6-16,-7 23 14 0,0 0 10 0,-25 2 4 16,25-2 6-16,-28 14 9 0,28-14 20 0,-34 26 34 15,34-26-6-15,-28 36 6 0,28-36-29 0,-20 38-20 16,20-38-21-16,-10 41 13 0,10-41-14 0,-2 35 16 16,2-35-1-16,5 26-5 0,-5-26-4 0,0 0-1 15,18 27-2-15,-18-27 0 0,0 0-1 16,0 0-4-16,0 0-2 0,27 2 1 15,-27-2-1-15,0 0 1 0,0 0 0 0,26-36 1 16,-26 36-4-16,18-42 3 0,-8 17 14 0,-1-1-14 16,-2 1 15-16,2 1-34 0,-2-1 15 0,-7 25-15 15,20-47 15-15,-11 22 4 0,-9 25-5 0,17-46 5 16,-17 46-6-16,16-47 3 0,-16 47-8 0,18-41 3 16,-18 41-4-16,20-28 2 0,-20 28 0 15,0 0-2-15,0 0-6 0,0 0-5 0,0 0-3 16,0 0 2-16,0 0 1 0,0 0-2 0,21 25-4 15,-21-25-10-15,0 0-7 0,19 33-17 0,-19-33-18 16,0 0-27-16,0 0-47 0,39 23-68 16,-12-6-181-16,-27-17 164 0,25 4 237 0</inkml:trace>
  <inkml:trace contextRef="#ctx0" brushRef="#br2" timeOffset="62093.7804">7007 2925 1251 0,'0'0'45'0,"0"0"-18"0,0 0 9 0,35-1 3 16,-35 1-6-16,37-4-7 0,-37 4 1 0,48-10-6 15,-23 2 2-15,5 1-7 0,-2-1-11 0,1-1-4 16,-1-2 0-16,0 1-2 0,2-4 2 0,0-2-2 15,-3 0 3-15,-27 16-3 0,44-39 4 0,-44 39-4 16,29-44 5-16,-29 44-4 0,16-42 5 16,-16 42-2-16,-4-35 5 0,4 35-3 0,-23-37 3 15,23 37-3-15,-37-36 7 0,10 24 0 0,-3 2 3 16,-4 4-1-16,-4 4-1 0,0 11 4 0,-4 5 4 16,1 11 8-16,-3 7-4 0,7 8 3 0,-6 4-8 15,8 6 4-15,1 2-11 0,6 1 3 16,5-3 4-16,7-6-31 0,7-7 23 0,9-7-28 15,11-8 8-15,-11-22-1 0,49 39-7 16,-10-34-12-16,20 1-26 0,-3-26-55 0,36 24-136 16,-21-31-324-16,19-6 9 0,10 7 304 0</inkml:trace>
  <inkml:trace contextRef="#ctx0" brushRef="#br2" timeOffset="63358.4565">8296 2550 1179 0,'0'0'97'0,"0"0"-83"0,23-35-9 0,3 16 10 16,10-10 15-16,10 7-2 0,4-7 3 15,10 6-18-15,2 1-7 0,0 2-7 0,1 3 2 0,-1 3-3 16,-3 5 2-16,-4-2-1 0,-4 6 1 0,-5 0-1 16,-7 1 1-16,-5 2-2 0,-9 4 1 0,-25-2-1 15,30 7-3-15,-30-7 1 0,0 0 2 32,0 0 4-32,-7 28 1 0,7-28 2 0,-36 41-5 15,8-15 4-15,-8 2-5 0,-4 1 11 0,-6 4 1 16,3 0 9-16,-3-3 0 0,9 4 1 0,2-6-12 15,6 0 1-15,29-28-11 0,-33 44 3 0,33-44-7 16,-8 34 2-16,8-34-4 0,15 30 3 0,-15-30-1 16,40 19 2-16,-13-12 2 0,5-3-1 0,7-6 3 15,1 0 0-15,5-5 0 0,3 0-2 0,-4 0 2 16,0 0-1-16,-7 2 2 0,-3-1-1 0,-6 6 0 16,-28 0-1-16,36 7 2 0,-36-7 10 0,0 0 13 15,10 30 8-15,-10-30-5 0,-14 36-4 0,14-36-10 0,-35 51-2 16,8-21-4-16,-3 0 2 0,-5 1 9 0,-1 3-33 15,-4-4 33-15,2 1-32 0,-1-1 13 16,4-2 6-16,1-1-7 0,2-2 4 0,6-3-5 16,26-22 2-16,-37 34-16 0,37-34-35 0,0 0-47 15,0 0-63-15,0 0-61 0,0 0-53 0,30-27-210 16,11 22 119-16,-24-39 366 0</inkml:trace>
  <inkml:trace contextRef="#ctx0" brushRef="#br2" timeOffset="63778.0571">10184 2325 774 0,'0'0'98'0,"0"0"-8"0,-21-25-7 0,21 25-19 15,0 0-18-15,0 0-20 0,-25 23-8 0,25-23 11 16,-21 39 7-16,13-8 10 0,-8 5-6 0,9 8 0 16,-9 2-17-16,8 8 3 0,-5-3-8 15,6 7 5-15,-3 0-9 0,2 4 7 0,-2-2-21 16,3-2-11-16,-2-3 26 0,4-2-30 0,3-6 30 16,0-5-21-16,7-1-21 0,-3-11-12 0,10 3-33 15,-12-33-25-15,22 43-47 0,-22-43-43 0,0 0-256 16,46 5 23-16,-46-5 337 0</inkml:trace>
  <inkml:trace contextRef="#ctx0" brushRef="#br2" timeOffset="63968.649">9791 2807 1478 0,'-32'-5'103'0,"32"5"-47"15,0 0-28-15,0 0-17 0,0 0-5 0,0 0-5 16,0 0-1-16,0 0 1 0,41-10 0 0,-15 4-2 15,8-1 2 1,5-2-8-16,5 4-22 0,-2-9-27 0,12 14-36 0,-15-21-46 0,24 26-53 0,-24-22-86 16,7 2-189-16,20 21 38 0,-31-26 428 0</inkml:trace>
  <inkml:trace contextRef="#ctx0" brushRef="#br2" timeOffset="64484.3798">10602 2721 1213 0,'-32'-7'142'0,"32"7"-95"0,-34 4-15 0,34-4 7 16,-28 8 4-16,28-8-5 0,-25 20-13 0,25-20-6 15,-25 31-6-15,25-31 1 0,-24 43-3 0,15-19 3 16,2 5-8-16,1 0 10 0,3-2-5 0,3-2-15 16,0-25 31-16,7 44-40 0,-7-44 30 15,23 33-14-15,-23-33 0 0,35 12 0 0,-35-12 0 16,43 0 0-16,-18-5 0 0,-1-5-2 15,3-6 3-15,-27 16 13 0,48-41-31 0,-23 18 31 16,-1-3-33-16,3-4 15 0,-2 0 3 0,-4-2-5 16,0 8 6-16,-3-5-10 0,-18 29-2 0,28-45-12 15,-28 45-9-15,20-32-8 0,-20 32-1 0,0 0-1 16,0 0 3-16,0 0 11 0,0 0 9 16,0 0 10-16,-9 47 6 0,-4-11 4 0,-4 4-7 15,-3 13 8-15,-5 5 16 0,2 7-24 0,-3 2 31 16,-2 9-26-16,-1 0 2 0,-1 3 10 0,2 2-16 15,1-2 13-15,1-1-9 0,4-6 11 0,1-5-11 16,7-5 7-16,3-8-13 0,3-6 10 0,2-6 11 16,3-2-31-16,1-11 33 0,2-3-34 15,0-26 15-15,0 0 3 0,3 25 2 16,-3-25 3-16,0 0 5 0,0 0 0 0,9-30 2 16,-9 30 2-16,13-53-17 0,-6 16 34 0,-2-7-33 15,2-2 23-15,-3-3-9 0,1-2-12 0,-1-2 8 16,-1-3-10-16,1-1 7 0,-3-1-11 0,5-5 10 15,1 1-11-15,2 2 10 0,1 4-9 0,4 5 4 16,1 3-11-16,1 9-1 0,-2-3-18 16,7 16-20-16,-7-15-18 0,18 25-80 0,-23-22-76 15,26 6-290-15,-1 16 8 0,-13-16 357 0</inkml:trace>
  <inkml:trace contextRef="#ctx0" brushRef="#br2" timeOffset="65062.8045">11246 2793 1192 0,'-26'-5'109'0,"26"5"-73"16,0 0-9-16,0 0 6 0,-25 19-2 0,25-19 0 16,-14 30-3-16,9-5 7 0,5-25-1 0,-18 56 0 15,6-24 5-15,6 3-36 0,-4 2 26 16,2 2-29-16,0-2 14 0,2-2 0 0,-1-1-9 15,4-4 5-15,-1-4-7 0,4-26 3 16,-2 42-4-16,2-42 2 0,2 25-4 0,-2-25 1 16,0 0-2-16,0 0 0 0,0 0 0 0,0 0-1 15,0 0 1-15,0 0 1 0,27-16 1 0,-27 16-2 16,25-42 1-16,-10 12-9 0,1-2 2 0,0-5-5 16,2 5 6-16,-2-3-3 0,-2-2-10 15,-1 2 33-15,-3-4-30 0,3-1 32 0,-5-2-11 16,3-1-7-16,0 8 7 0,1 2-8 0,2 6 5 15,-14 27-4-15,27-32 3 0,-27 32-1 0,0 0 1 16,28-14 1-16,-28 14-1 0,0 0 0 0,34 0-1 16,-34 0-2-16,33 6 0 0,-33-6 0 0,38 12-1 15,-38-12 1-15,32 21-3 0,-32-21 1 16,26 27-2-16,-26-27 2 0,20 31-1 16,-20-31 3-16,10 35-1 0,-10-35 4 0,-2 39-2 15,2-39 4-15,-16 42-5 0,16-42 5 0,-33 48 13 16,8-27-31-16,-2 4 32 0,-1-1-32 0,-2-1 14 15,-2 2 4-15,-2-2-5 0,1 0 5 0,-3-4-4 16,-1 6 4-16,2-2 0 0,1-2 10 0,2 2-1 16,7-2 6-16,25-21-7 0,-38 35-2 15,38-35-7-15,-25 48 0 0,14-20-4 0,2 2 4 16,0 5-6-16,1 6 6 0,0-3-5 0,1 8 5 16,-1 3-7-16,-1-1 1 0,0 5-10 0,-4-4 4 15,6 4-33-15,-7-11 10 0,7 9-16 16,-12-19-69-16,20 14 8 0,-1-46-73 0,-10 54-55 15,1-29-125-15,9-25-68 0,0 0 317 0</inkml:trace>
  <inkml:trace contextRef="#ctx0" brushRef="#br2" timeOffset="65453.4955">11510 3010 1128 0,'0'0'188'15,"0"0"-142"-15,0 0 3 0,32 18 5 0,-5-15-3 16,-27-3-19-16,49-7-15 0,-24 0-9 0,4-2 14 16,2-1-19-16,3-3 15 0,5-3-36 0,0 1 16 15,-2-3-15-15,-3-1 15 0,-2 1 4 16,-2-1-3-16,-4-3 3 0,1 1-3 0,-27 21 4 15,41-38-4-15,-41 38 6 0,28-36-3 0,-28 36 7 16,12-31 6-16,-12 31 8 0,-1-29-3 0,1 29 2 16,0 0-12-16,-32-24-4 0,32 24-2 0,-36 0 0 15,36 0-2-15,-47 12 2 0,18 4 3 0,-4 3 4 16,1 10 10-16,-6 0 0 0,3 10 8 16,-4 0-6-16,4 1 6 0,-1 6 6 15,6 0-28-15,5-5 19 0,8-1-33 0,6-5 7 16,4-5 1-16,9-2-6 0,3-3 1 0,-5-25-9 15,30 35-4-15,-2-21-11 0,6-12-12 0,16 3-31 16,-6-24-63-16,37 23-165 0,-10-26-276 0,0-9 12 16,11 11 403-16</inkml:trace>
  <inkml:trace contextRef="#ctx0" brushRef="#br2" timeOffset="65766.0748">12538 2769 1492 0,'-29'30'115'0,"-20"-11"-75"0,8 7-2 0,0-5-2 16,11 2-3-16,2-5-12 0,28-18-4 15,-36 32-7-15,36-32-3 0,0 0-6 0,-5 24-1 16,5-24-2-16,0 0-15 0,39 16 17 0,-39-16-15 16,46 7 16-16,-19-7 1 0,3 0 0 0,2-3-2 15,-4 3 1-15,-2-4 0 0,1 4-1 0,-27 0 1 16,41 7 15-16,-41-7-15 0,25 11 15 0,-25-11-15 15,0 0 0-15,0 0 1 0,12 28-2 16,-12-28 3-16,0 0-2 0,-12 37 2 16,12-37-1-16,-25 33 1 0,25-33-4 0,-45 36 2 15,19-13-5-15,-2-4-1 0,-3 4-9 0,0 0-3 16,0 0-13-16,-2-6-12 0,13 10-36 0,-12-24-41 16,31 27-117-16,-28-14-287 0,29-16-8 0,0 0 298 15</inkml:trace>
  <inkml:trace contextRef="#ctx0" brushRef="#br2" timeOffset="66359.8651">13556 2894 576 0,'0'0'171'0,"0"0"-106"0,0 0 3 0,18-32 1 16,-18 32 15-16,0 0 4 0,0 0 0 0,0 0-8 15,0 0-10-15,0 0-26 0,0 0-12 0,-27-5-9 16,27 5 2-16,-25 17 6 0,25-17 9 16,-26 28 3-16,26-28 0 0,-32 43-6 0,18-19-23 15,14-24 29-15,-32 51-35 0,32-51 27 0,-21 50-16 16,21-50-8-16,-9 42-2 0,9-42-6 0,0 35 1 15,0-35-4-15,12 32 2 0,-12-32-3 0,23 26 2 16,-23-26-2-16,34 22 2 0,-34-22-1 0,46 12 1 16,-21-9 0-16,1-3 0 15,2-5-1-15,3 0 1 0,-1-8 0 0,0-1-2 16,-4-3 0-16,-1-6-2 0,2-2 0 0,-6-3-7 16,2 0 0-16,-7-6-12 0,2 3-14 0,-9-3 33 15,-1 6-25-15,-4 3 37 0,-4 25-13 0,-4-42-5 16,4 42-1-16,-16-35-9 0,16 35-3 0,-26-28-9 15,26 28-4-15,-30-14-1 0,30 14-2 0,-32 0 1 16,32 0-4-16,-30 14-1 0,30-14-4 16,-25 24-14-16,25-24-43 0,-11 29-54 0,11-29-93 15,34 45-209-15,-34-45 137 0,48 14 322 0</inkml:trace>
  <inkml:trace contextRef="#ctx0" brushRef="#br2" timeOffset="66609.8909">14679 2066 1361 0,'-29'-12'57'0,"-11"-3"-47"0,6 14 28 0,-7-5-7 16,11 17 24-16,-11-6 19 0,11 13-44 0,-7-4 25 15,7 14-40-15,-4 2 0 0,3 7-1 16,-1 7-11-16,2 7 7 0,1 6-7 15,6 2 8-15,4 3-12 0,3 7 7 0,7-4-11 16,4 4 9-16,5-2-16 0,3-1 9 0,8 3-15 16,-4-9-20-16,9 2 7 0,-7-17-57 0,15 12-15 15,-20-33-81-15,31 22-132 0,-6-16-189 0,-29-30 21 16,44 35 481-16</inkml:trace>
  <inkml:trace contextRef="#ctx0" brushRef="#br2" timeOffset="66781.8493">14078 2779 1468 0,'0'0'170'0,"0"0"-99"0,0 0-37 0,0 0-14 15,0 0-11-15,0 0-5 0,0 0 0 0,0 0-1 16,0 0 0-16,52 9-8 0,-20-5-13 16,12 4-33-16,-3-13-36 0,28 21-65 0,-23-35-127 15,21 15-258-15,16 6 10 0,-7-20 398 0</inkml:trace>
  <inkml:trace contextRef="#ctx0" brushRef="#br2" timeOffset="67572.6665">15359 2788 901 0,'0'0'121'0,"0"0"-22"0,0 0-23 15,0 0-11-15,0 0-18 0,0 0-14 0,0 0-7 16,0 0-2-16,-25 25-2 0,25-25 3 15,-9 26 1-15,9-26 7 0,-18 44-2 0,10-12 2 16,-8-2 10-16,2 7-37 0,-2-2 29 0,1 2-33 16,1 0 10-16,4-5 3 0,-1-1-9 0,4-6 2 15,7-25-7-15,-7 30 1 0,7-30-3 0,0 0 0 16,0 0-1-16,0 0 2 0,0 0 0 0,0 0 1 16,0 0 2-16,30-16-1 0,-30 16 1 0,23-39-4 15,-9 15 4-15,0-5-6 0,4 0 6 0,-2-1-5 16,0-2-15-16,0 0 32 0,-2 2-31 0,-2 0 31 15,-3 2-12-15,0 2-4 0,-9 26 4 16,9-41-3-16,-9 41 2 0,0 0-2 0,3-28 2 16,-3 28 0-16,0 0 0 0,0 0 0 0,0 0-2 0,0 0 2 15,0 0-2-15,-5 35 2 0,5-35-2 0,-2 35 3 16,2-35-2-16,6 30 2 0,-6-30-3 16,16 25 2-16,-16-25-2 0,30 16 1 0,-30-16 0 0,44 7 0 15,-17-9-1-15,1-1 0 0,6-3 1 0,-1-1-2 16,3-1 3-16,-3-7-3 0,-1 5 2 0,-2-2-1 15,-3 1 1-15,-2 0-1 0,-25 11 1 16,37-17-1 0,-37 17 2-16,0 0-2 0,26-14 1 0,-26 14 1 15,0 0-1-15,0 0 0 0,0 0-1 16,0 0-2-16,0 0-4 0,0 0-5 0,-12 40-13 16,12-40-4-16,-21 51-11 0,5-21 6 0,5 7 18 15,-6-7-66-15,15 12 31 0,-11-6-26 0,15 8-5 16,-11-13-17-16,20 6-10 0,-11-37-11 0,18 53-68 15,-18-53 58-15,31 37 6 0,-31-37 21 0,41 16 64 16,-14-12-54-16,-18-29-160 0,37 28 211 0,-36-40 41 16</inkml:trace>
  <inkml:trace contextRef="#ctx0" brushRef="#br2" timeOffset="67751.6993">16223 2624 1462 0,'0'0'148'16,"-30"28"-127"-16,30-28-14 0,0 0 0 0,-12 27 3 16,12-27-2-16,0 0-2 0,8 35-5 0,-8-35 1 15,11 33-3-15,-11-33 1 0,16 37-13 0,-16-37-14 16,16 39-32-16,-16-39-39 0,18 44-80 0,-18-44-112 16,0 0-201-1,-2 55 5-15,2-55 458 0</inkml:trace>
  <inkml:trace contextRef="#ctx0" brushRef="#br2" timeOffset="68103.2085">16200 2436 1305 0,'-7'-37'342'0,"7"37"-318"16,0 0-22-16,-7-32-5 0,7 32-3 0,0 0-16 16,0 0-23-16,3-28-36 0,-3 28-52 0,0 0-71 15,0 0-319-15,0 0 42 0,0 0 307 16</inkml:trace>
  <inkml:trace contextRef="#ctx0" brushRef="#br2" timeOffset="68508.5505">16519 2806 1213 0,'0'0'112'0,"-21"24"-33"0,21-24-6 15,-18 25-23-15,18-25-4 0,-12 25-14 16,12-25-10-16,-11 30-6 0,11-30 2 0,-7 35-3 15,7-35-12 1,-7 33 31-16,7-33-40 0,-2 37 30 0,2-37-17 16,2 30-7-16,-2-30 3 0,0 0-3 0,3 32 1 15,-3-32-2-15,0 0 1 0,0 0-1 0,0 0-1 16,0 0 0-16,0 0-1 0,0 0 2 0,0 0 1 16,0 0 3-16,29-16-2 0,-29 16 2 0,17-33-3 15,-17 33-17-15,16-43 33 0,-7 19-31 0,-4-1 32 16,1-1-13-16,-3-3-4 15,-1-2 3-15,0-1-4 0,0-3 4 0,-1-1-5 0,1 0 5 0,3-3-5 16,3 7 6-16,0 2-7 0,5 5 6 0,-13 25-5 16,26-35 2-16,-26 35-2 0,27-19 2 0,-27 19-3 15,28-7-1-15,-28 7-8 0,30 7-20 0,-30-7-23 16,30 16-31-16,-30-16-27 0,27 21-51 0,-27-21-57 16,0 0-215-16,30 35-25 0,-30-35 301 15</inkml:trace>
  <inkml:trace contextRef="#ctx0" brushRef="#br2" timeOffset="69508.8047">17057 2769 1378 0,'0'0'154'0,"0"0"-74"15,0 0-20-15,0-25-10 0,0 25-16 0,0 0-8 16,0 0-3-16,0 0-3 0,0 0-4 0,0 0-6 15,0 0-7-15,0 0-4 0,-26 7 0 0,26-7-2 16,-13 32 4-16,13-32-4 0,-19 47 4 0,8-13-3 16,-1-3 5-16,1 1-4 0,1 2-12 15,1-3 29-15,0 3-29 0,0-6 28 16,4 0-13-16,-2-3-4 0,7-25 4 0,-4 37-4 16,4-37 3-16,0 0-2 0,2 26 0 0,-2-26 0 15,0 0 0-15,0 0 0 0,0 0 1 0,26-17 3 16,-26 17-2-16,25-41 3 0,-9 13-5 0,2-6 4 15,0-1 11-15,-1-2-26 0,-3 6 28 0,1-6-25 16,-5 5 12-16,-1-2 5 0,-2 3-5 16,0-1 2-16,0-2-6 0,-1 6 4 0,1 0-5 15,0 3 5-15,-7 25-5 0,12-35 2 0,-12 35-1 16,0 0 1-16,0 0-1 0,0 0 0 0,27-21-1 16,-27 21 1-16,0 0 0 0,0 0 0 15,35 14 1-15,-35-14-1 0,32 11 2 0,-32-11-1 16,44 9 1-16,-17-4-2 0,-1-2-3 0,3 3-2 15,1-5-1-15,0 5-2 0,2-3 3 16,-2 1-1-16,2-1 2 0,-4-3 1 0,-1 0 0 16,-27 0 2-16,41 0 0 0,-41 0 1 0,0 0 2 15,0 0 2-15,0 0 2 0,0 0 1 0,0 0 0 16,0 0-3-16,0 0 0 0,-29-5 2 0,29 5 0 16,-41 5 1-16,41-5 0 0,-49 18-1 0,22-2 3 15,-3 0 1-15,2 3 4 0,-2 4 1 16,0 2 3-16,0 1-4 0,3 2 1 0,4 2-7 15,2 0 2-15,5 2-6 0,3-2-11 16,8-4 23-16,3-1-26 0,2-25 24 0,11 42-13 16,-11-42-2-16,30 33 6 0,-30-33-3 0,53 16 2 15,-21-14-1-15,5-4-3 0,2-5 2 0,4-5-6 16,-1-6 2-16,2-1-1 0,-3-4-15 0,-5-2 25 16,-4-3-27-16,-4 0 24 0,-5 0-9 15,-4-4-1-15,-1 0 4 0,-6-3-4 0,-1 5 2 16,-7-1-5-16,-1 1 3 0,-3 0-3 0,-2 0 3 15,-3 3-5-15,0 1 4 0,5 26-2 0,-14-41 5 16,14 41 1-16,0 0 3 0,-23-24 0 0,23 24 0 16,0 0-1-16,0 0-1 0,0 0 1 15,0 0-1-15,0 0 3 0,-9 35 1 0,9-35 4 16,16 26 2-16,-16-26 4 0,28 22-1 16,-28-22 2-16,37 17 0 0,-37-17 4 0,43 14-2 15,-19-7 0-15,-24-7-3 0,48 11-4 0,-48-11-2 16,45 14-3-16,-45-14-1 0,33 16 1 0,-33-16-1 15,0 0 2-15,30 35-3 0,-30-35 2 0,13 32-2 16,-13-32 1-16,3 40-3 0,-6-12 4 0,-3-1-4 16,-1 1 3-16,-3 2-4 0,-4 2-12 15,-1-4 25-15,-1 2-24 0,1-6 25 0,15-24-9 16,-29 46-3-16,29-46 1 0,-19 30-1 0,19-30 1 16,0 0 0-16,0 0 2 0,0 0-1 15,0 0 0-15,0 0 1 0,0 0 4 0,0 0 4 16,0 0 0-16,16-40 4 0,-2 15-4 0,2-5-12 15,0 0 20-15,1-2-21 0,1 1 12 0,0-1-9 16,1 0 0-16,1 1 0 0,-1 1 0 16,1 1 0-16,-3 0 0 0,-2 4 0 0,1 0 0 15,-16 25 0-15,30-39 0 0,-30 39-25 0,24-28-15 16,-24 28-19-16,0 0-33 0,45-16-63 0,-52-10-119 16,7 26-316-16,28 0 26 0,-28 0 317 0</inkml:trace>
  <inkml:trace contextRef="#ctx0" brushRef="#br2" timeOffset="69727.5389">18811 2607 1929 0,'0'0'94'0,"0"0"-70"15,-25-13-24-15,25 13 0 0,0 0 0 0,0 0 0 16,0 0 0-16,-20-26 0 0,20 26 0 0,0 0-41 16,0 0-27-16,0 0-47 0,0 0-90 15,0 0-388-15,0 0-9 0,0 0 180 0</inkml:trace>
  <inkml:trace contextRef="#ctx0" brushRef="#br2" timeOffset="69868.1676">18715 3068 1888 0,'-41'12'67'16,"41"-12"-19"-16,-25-8-31 0,25 8-20 0,0 0-29 15,-28-48-41-15,28 48-66 0,-32-49-153 0,32 49-324 16,-17-37 24-16,1 9 320 0</inkml:trace>
  <inkml:trace contextRef="#ctx0" brushRef="#br2" timeOffset="70633.8429">1155 4354 710 0,'0'0'285'15,"0"0"-157"-15,0 0-31 0,0 0-20 0,0 0-9 16,0 0-11-16,0 0-11 0,0 0-14 0,0 0-11 15,0 0-6-15,0 0-2 0,-18 24 3 16,18-24 3-16,-2 36 1 0,4-5 1 0,-2-3-9 16,0 8-1-16,0 1-10 0,0 1 4 15,0 1-8-15,2-2 6 0,-2-2-8 0,4-3 3 16,-1 3-5-16,-5-12-50 0,9 16-16 0,-7-39-64 16,4 58-28-16,-4-58-34 0,2 37-101 0,12-11-131 15,-14-26 154-15,0 0 277 0</inkml:trace>
  <inkml:trace contextRef="#ctx0" brushRef="#br2" timeOffset="71040.1174">1210 3913 1364 0,'-43'2'45'0,"4"9"-37"0,-3-1 12 0,1 10-16 15,-1 1 19-15,3 9 6 0,-6 1-5 16,5 17 8-16,-5-2-5 0,6 14 10 0,-1 0-12 16,4 14 6-16,3 0-15 0,8 5 7 0,4 4-17 15,8 1 11-15,6 4-4 0,7 0-24 0,9-1 19 16,5-5-22-16,13-8 10 0,5-9 9 0,10-12-10 16,8-9 8-16,8-7-9 0,9-10 5 15,8-13-1-15,6-7 0 0,8-16 1 16,1-10-1-16,11-17 3 0,-2-9-5 0,4-10 8 15,0-12-9-15,-6-9 12 0,-3-3 6 0,-14-5-22 16,-13-1 22-16,-14 2-23 0,-16 4 5 0,-14 5 12 16,-14 2-10-16,-11 5 12 0,-12 2-9 0,-14 3 7 15,-9 4-7-15,-15 2 4 0,-6 3-9 0,-9 0 6 16,-8 5-10-16,-3 6-10 0,-3 3 29 0,-1 13-32 16,1 8 32-16,1 15-20 0,2 6-4 15,2 15 5-15,2 7-46 0,14 15 4 0,-10-8-71 16,33 26-93-16,-18-5-307 0,16-9-1 0,22 14 338 15</inkml:trace>
  <inkml:trace contextRef="#ctx0" brushRef="#br3" timeOffset="76153.7409">2680 4186 711 0,'0'0'4'0,"12"-31"-3"16,-12 31-1-16,18-28 1 0,-18 28 1 15,0 0 0-15,0 0 18 0,0 0 13 0,0 0 19 16,0 0 13-16,0 0 4 0,0 0-2 0,4 29-2 16,-4 1-4-16,-11-5-13 0,6 12-1 0,-10-2-16 15,7 9 0-15,-7 0-10 0,8 7 5 0,-3-3-13 16,3 7 5-16,-1 3-16 0,3 3 7 15,2 4 5-15,-1 4-28 0,2-4 28 0,-1 1-27 16,-3-8 8-16,5-2 11 0,-1-5-10 0,4-7 8 16,-1-9-6-16,5-1 5 0,-3-10-5 0,-3-24 4 15,9 25-2-15,-9-25 2 0,0 0 2 0,0 0 4 16,0 0 6-16,27-21 4 0,-22-7 1 0,4-6-6 16,-2-13 0-16,2-8-14 0,0-5 8 15,0-5-11-15,1 3-8 0,-1 3 30 16,-2-3-22-16,0 6 31 0,-1-8-7 0,-1 3-12 15,0 1 6-15,2-6-15 0,-1 1 9 0,2-2-12 16,-1 4 10-16,2 1-10 0,0 6 8 0,4 5-8 16,-1 2 8-16,2 6-7 0,6 1 7 0,1 7 12 15,7 3-31-15,2 6 35 0,2 5-32 0,0 1 16 16,0 6 1-16,3 0-4 0,1 5 1 16,-1 0-2-16,1 6 1 0,-3 1-1 0,1 6-2 15,-2 1 1-15,-4 6-1 0,-1 1 2 0,-27-12-3 16,42 35 4-16,-42-35-4 0,29 49-14 0,-21-17 33 15,-4 2-32-15,-8 4 34 0,-3 3-12 16,-10-1-6-16,-6 6 7 0,-11-2-7 0,-5 2 10 16,-7 0-3-16,-4 3 11 0,-5-7-5 0,2 6 5 15,-3-9-11-15,3-1 1 0,3-8-9 16,4-5 5-16,9-6-7 0,8-5-1 0,29-14-19 16,-35 11-33-16,35-11-73 0,0 0-68 0,0 0-79 15,25 3-214-15,-8-29 41 0,33 23 391 0</inkml:trace>
  <inkml:trace contextRef="#ctx0" brushRef="#br3" timeOffset="76425.3138">3875 3876 808 0,'0'0'148'0,"0"0"-30"0,0 0-10 0,0-31-19 16,0 31 22-16,0 0-45 0,0 0-1 0,0 0-21 15,-24 7-17-15,24-7-16 0,0 0-4 16,-25 31 22-16,16-1-33 0,-4 2 36 0,3 12-33 16,-4 2 6-16,1 9 9 0,-1 3-10 0,2 5 8 15,-4 6-12-15,-2 3 6 0,0 0-12 0,-1 4 12 16,-2-2-13-16,-1-2 12 0,1-1 5 0,2-6-23 16,3 0 10-16,0-12-46 0,12 3-3 0,-6-21-21 15,20 13-40-15,-10-48-73 0,20 53-64 16,-20-53-46-1,0 0-171-15,55 38 263 0,-55-38 204 0</inkml:trace>
  <inkml:trace contextRef="#ctx0" brushRef="#br3" timeOffset="76839.513">4242 4583 631 0,'0'0'159'0,"0"0"-2"0,0 0-34 0,0 0-11 15,-34-25-26-15,34 25-23 0,0 0-14 0,-32 11 0 16,32-11-3-16,-28 12 1 0,28-12-1 0,-32 16-3 16,32-16-4-16,-39 21-3 0,39-21-6 0,-39 26 0 15,39-26-7-15,-40 34-1 0,40-34-6 0,-41 40-1 16,21-15-6-16,3 1-15 0,1 4 25 0,0 2-29 0,0-2 26 16,5 3-13-16,2-4-4 15,4-3 1-15,5-26-3 0,0 41 3 0,0-41-4 16,12 29 2-16,-12-29-3 0,0 0 0 0,36 20 0 0,-36-20 0 15,32-5 3-15,-32 5 0 0,33-22 3 0,-33 22-2 16,41-42 4-16,-20 12-4 16,2 0 5-16,-1-3-7 0,1-2-9 0,0-1 25 15,-4 3-25-15,-1 1 28 0,-4 0-13 0,-2 8-3 16,-3-1 2-16,-9 25-3 0,14-35 3 16,-14 35-2-16,0 0 1 0,0 0-1 0,0 0 0 15,0 0-2-15,0 0-3 0,0 0 2 0,0 0-3 16,-12 53 4-16,1-14-4 0,-1 3-12 0,1 0 26 0,-1-5-35 15,8-2 17-15,-1-10-31 0,14 7-28 0,-9-32-21 16,27 40-23-16,-27-40-20 0,47 23-42 0,-47-23-44 16,64-28-225-16,-13 30 16 0,-20-36 378 15</inkml:trace>
  <inkml:trace contextRef="#ctx0" brushRef="#br3" timeOffset="77219.5426">4809 4593 1210 0,'-36'13'114'0,"20"18"-35"16,-12-11-19-16,12 10 1 0,16-30-10 0,-35 52-10 15,35-52-11-15,-27 50-20 0,27-50 28 0,-18 44-36 16,18-44 27-16,-10 31-18 0,10-31-7 16,0 0 1-16,-2 32-5 0,2-32 1 0,0 0-1 0,0 0-1 15,0 0 1-15,0 0 0 0,0 0-1 0,25 7 3 16,-25-7 0-1,0 0-1-15,33-35 4 0,-33 35-1 0,38-53-10 16,-15 23 30-16,0-3-28 0,0 1 29 0,0 2-11 16,-4 2-5-16,-1 0 5 0,-18 28-5 0,32-39 1 15,-32 39-4-15,23-30 0 0,-23 30-3 0,0 0-1 0,25-21-2 16,-25 21 1-16,0 0-2 0,0 0 0 0,0 0-1 16,26 5 0-16,-26-5 1 0,11 25-1 0,-11-25 4 15,9 44-6-15,-4-14 5 0,-3 3-5 0,1-1 0 16,-1 7-9-16,-2-6-16 0,4 1 23 0,-3-3-29 15,5 1 28-15,-1-4-16 0,6 2-11 0,-11-30-10 16,28 55-68-16,-28-55 2 0,28 37-2 16,-28-37-28-16,36 16-11 0,-36-16-95 0,26-21-225 15,11 24 152-15,-26-36 319 0</inkml:trace>
  <inkml:trace contextRef="#ctx0" brushRef="#br3" timeOffset="77590.2175">5345 4681 1127 0,'-39'18'104'0,"39"-18"-38"0,0 0-12 0,-7 30 4 15,7-30-6-15,0 0-6 0,0 0-8 0,16 25-5 16,-16-25 1-16,30 8-2 0,-30-8-2 16,46-3-4-16,-19-6 0 0,7 4-4 0,1-6 1 15,6 1-6-15,-1-5-4 0,8 1-6 0,0-1-1 0,2 0-6 16,-8 0 2-16,-5-1-1 0,-7 2 1 0,-30 14-2 15,41-27 3-15,-41 27-1 0,20-24 3 0,-20 24 4 16,0 0 3-16,0-30-1 0,0 30 3 0,0 0-7 16,-30-36-1-16,30 36-2 0,-41-17 0 15,16 13 0-15,-7 1-1 0,-1 6 1 0,-3 1 0 16,1 8 3-16,1 4 1 0,0 9 6 0,1 1 0 16,1 9 5-16,0 2-5 0,5 6 4 0,3 1-8 15,4 0-11-15,8-4 15 0,5 1-22 16,3-6 17-16,8-2-8 0,5-6-3 0,-9-27 0 15,35 37-5-15,-7-25-3 0,9-5-8 0,6-9-10 16,12-1-15-16,2-15-30 0,19 11-65 0,-27-39-127 16,36 22-366-16,-17-8 50 0,-6-9 350 0</inkml:trace>
  <inkml:trace contextRef="#ctx0" brushRef="#br3" timeOffset="78703.0792">7178 4627 965 0,'0'0'187'0,"0"0"-125"0,0 0-39 0,0 0-8 16,0 0 7-16,0 0 12 0,0 0 7 0,0 0-1 16,0 0-7-16,0 0-14 0,0 0-9 0,0 0-8 15,-32 35 1-15,24-9 2 0,-3 8 14 0,-3-2 20 16,5 6-29-16,-3-4 28 0,3 1-39 15,0 2 7-15,2-5 2 0,1-6-6 16,6-26 2-16,-3 37-5 0,3-37 3 0,0 0-4 16,7 23 1-16,-7-23 0 0,0 0-1 0,0 0 1 15,0 0 1-15,27-11 2 0,-27 11-1 0,24-31 3 16,-8 6-3-16,2-7 3 0,3-1-6 0,-1-6-14 16,1 2 32-16,0 0-31 0,0 0 31 15,-3 2-11-15,-2 1-7 0,0 3 6 0,-2 1-5 16,-1 3 4-16,-13 27-3 0,21-40 3 0,-21 40-4 15,0 0 2-15,16-28-1 0,-16 28 0 0,0 0 1 16,0 0-3-16,0 0-1 0,0 0-1 0,0 0 0 16,0 0 1-16,-4 31 4 0,4-31-3 0,-1 37 4 15,1-37-3-15,1 43 3 0,-1-43-2 16,7 37 4-16,-7-37-2 0,16 33 5 16,-16-33-2-16,32 32 4 0,-32-32-1 0,48 19 3 15,-18-15-2-15,6-3 0 0,-1-4-1 0,6-4-2 16,-1-4 1-16,3-5-3 0,-2-1 3 0,1-3-2 15,-3-4 5-15,2-3-4 0,-6-1 3 0,-3 0-5 16,-2 3 2-16,-30 25-4 0,43-42 2 0,-43 42 0 16,21-30 4-16,-21 30 1 0,0 0 5 0,0 0 0 15,0 0 0-15,0 0 0 0,0 0-6 16,0 0-5-16,0 0-6 0,-12 27 0 0,-1 1-5 16,-1 7 6-16,-2 9-6 0,-2 5 6 0,2 1-5 15,-1-1-11-15,3 2 25 0,1-5-36 16,8 0 11-16,-2-9-10 0,12 3-14 0,-5-13-6 15,18 1-12-15,-18-28-23 0,44 30-59 0,-44-30-3 16,71 1-29-16,-41-20-75 0,5-16-178 16,26 24 97-16,-28-40 330 0</inkml:trace>
  <inkml:trace contextRef="#ctx0" brushRef="#br3" timeOffset="78906.1319">8577 4419 856 0,'0'0'177'0,"-35"-5"-60"0,35 5-24 0,-30 26-25 15,30-26-10-15,-28 46-20 16,15-13-3-16,-5-1-6 0,8 10 7 0,-6-5-5 16,7 7 4-16,-2-1-16 0,4 1-13 0,-1-4 32 15,2 4-34-15,-3-9 32 0,6 2-20 0,-3-3-16 16,5-4 3-16,1-30-7 0,1 40-4 0,-1-40-22 16,0 0-19-16,24 30-27 0,-24-30-21 0,26-7-39 15,-22-25-58-15,27 11-193 0,1-3-79 0,-16-31 219 16</inkml:trace>
  <inkml:trace contextRef="#ctx0" brushRef="#br3" timeOffset="79343.7612">8666 4190 1058 0,'0'0'1'15,"0"0"-33"-15,0 0-20 0,0 0-29 0,0 0-17 16,0 0-3-16,20 25 22 0,-20-25 25 0,33 10 30 15,-33-10 21-15,44 11 6 0,-44-11 21 0,46 14 24 16,-46-14 26-16,43 21 16 0,-43-21 11 0,35 28-1 16,-35-28 4-16,29 32 1 0,-29-32-12 0,17 37-10 15,-17-37-19-15,11 42-9 0,-11-42-14 0,-2 49 0 16,-5-22-11-16,5 5 4 0,-6-1-8 16,1 8 2-16,-6 0-12 0,2 3 9 0,-3-2-6 15,2 1 4-15,-2-6 10 0,1 4-34 16,1-6 27-16,1-1-29 0,2-4 11 0,4-5 1 15,5-23-8-15,-7 37 0 0,7-37-2 0,0 0 1 16,0 0-2-16,0 0 0 0,0 0-1 0,0 0 0 16,0 0 1-16,27 4 1 0,-27-4 2 0,26-32 0 15,-10 4 3-15,2-4-5 0,1-3-12 16,3 1 28-16,-3-1-27 0,2 2 28 0,-3-2-11 16,-2 1-5-16,-2-1 6 0,0 1-7 0,-1-1 5 15,-1 3-5-15,1 4 3 0,-3 2-4 0,-10 26 4 16,21-41-4-16,-21 41 3 0,16-28-5 0,-16 28-8 15,0 0-8-15,29-17-12 0,-29 17-16 16,32-4-21-16,-32 4-23 0,44 7-34 16,-44-7-42-16,51 4-35 0,-51-4-41 0,53-4-76 15,-12 29-74-15,-41-25 280 0</inkml:trace>
  <inkml:trace contextRef="#ctx0" brushRef="#br3" timeOffset="80281.6689">9709 4479 650 0,'0'0'154'16,"0"0"-18"-16,0 0-4 0,0 0-3 0,0 0-15 15,0 0-7-15,0 0-24 0,-10 30-13 16,10-30-12-16,-22 24-10 0,22-24-12 0,-24 37-4 16,24-37-7-16,-31 48-2 0,15-20-4 0,2 2 1 15,0 0-4-15,2 3 2 0,-1-3-7 16,3 0-15-16,-1-5 25 0,4 0-29 0,7-25 25 16,-11 37-14-16,11-37-2 0,0 0 0 0,-3 26-1 15,3-26 2-15,0 0-3 0,0 0 0 0,0 0 0 16,0 0-1-16,0 0 1 0,19-30 0 15,-19 30-13-15,22-46 27 0,-8 15-25 0,2-3 24 16,0-1-10-16,0 1-5 0,-1 1 6 0,0-2-5 16,-1 3 5-16,-2-5-7 0,-1 5 4 0,-1 1-6 15,3 2 4-15,-3 3-3 0,-10 26 5 0,25-44-2 16,-25 44 2-16,27-28-3 0,-27 28 3 0,0 0-3 16,32-18 2-16,-32 18 0 0,25-3-1 15,-25 3 1-15,31-2 1 0,-31 2 2 0,48 0 0 16,-18 0 0-16,0 0-1 0,2 0-1 15,0 0 0-15,2-2 0 0,1 2 0 0,-3 0 0 16,-2 0 0-16,-3 0 1 0,-27 0-1 0,42 2 0 16,-42-2 0-16,29 2 0 0,-29-2 1 0,0 0 0 15,0 0 1-15,0 0 2 0,0 0 2 0,0 0 0 16,0 0-1-16,0 0-2 0,-27 31-3 16,27-31 1-16,-42 29-1 0,15-8 3 0,-1 0-2 15,-1 2 4-15,-1 1-2 0,0 3 5 0,2 1-3 16,3 7 4-16,0-1-1 0,2 1 3 0,2 0-6 15,5-1 5-15,4-3-8 0,3-1-11 0,7-5 22 16,2-25-25-16,9 40 26 0,-9-40-14 16,21 30 0-16,-21-30-2 0,34 13 0 0,-34-13 0 15,46 1-1-15,-20-8 1 0,4-5 2 16,1-9-3-16,-1-4-9 0,0-3 21 0,-2-7-26 16,-3 0 20-16,1-2-13 0,-1-2-4 0,-2 0 7 15,-3 0-4-15,-4 4 6 0,-6 4-3 0,-4-1 6 16,-5 5-3-16,-2-1 2 0,-3 0-4 0,4 28 2 15,-9-39-3-15,9 39 6 0,-9-26 0 0,9 26 2 16,0 0 1-16,0 0 0 0,0 0-1 16,0 0-2-16,0 0-4 0,0 0 0 0,0 0 2 15,0 0 3-15,0 0 5 0,36 28 0 0,-36-28 3 16,42 11 1-16,-17-10 3 0,-25-1 4 16,50 4 2-16,-24-4-1 0,4 0-2 0,-1 0-3 15,-1 0-3-15,-1 0-2 0,-3 2 0 0,-24-2-2 16,41 5-1-16,-41-5-1 0,28 11 0 0,-28-11-1 15,0 0 0-15,16 24-1 0,-16-24 2 16,-5 34-2-16,5-34 2 0,-19 47-4 0,3-19 3 16,-2 1-4-16,0 0 5 0,-1 3-6 0,1-4 3 15,0 1-3-15,2-3 2 0,16-26-1 0,-26 44 5 16,26-44-4-16,-18 28 3 0,18-28-2 0,0 0 1 16,0 0-1-16,0 0-1 0,0 0-1 0,0 0-1 15,0 0 1-15,0 0 2 0,0 0 3 16,32-35-1-16,-32 35 2 0,28-48-2 15,-12 22 1-15,0-2-2 0,2 1 4 0,-4 1-2 16,2 0 4-16,0 3-3 0,-16 23 2 0,32-44-3 16,-32 44 1-16,34-43-3 0,-34 43 1 0,38-38-2 15,-38 38 1-15,36-34-1 0,-36 34-3 0,28-28-7 16,-28 28-11-16,34-30-19 0,-8 23-21 0,-26 7-40 16,55-18-43-16,-37-10-70 0,35 37-118 15,-7-14-209-15,-12-13 48 0,19 25 464 0</inkml:trace>
  <inkml:trace contextRef="#ctx0" brushRef="#br3" timeOffset="80625.4247">11493 4222 1396 0,'-38'-2'120'0,"38"2"-43"0,-28-9-7 16,28 9-16-16,-32-3-18 0,32 3-10 0,-39 0-4 15,39 0 0-15,-40 7-2 0,40-7 0 0,-41 14-4 16,41-14 0-16,-46 26-3 0,46-26 4 0,-45 34-4 15,45-34 2-15,-37 37-6 0,37-37-1 0,-21 38-5 16,21-38 1-16,-9 32-6 0,9-32 3 0,5 25-3 16,-5-25 2-16,0 0-1 0,31 28 1 15,-31-28 0-15,31 12-1 0,-31-12 1 0,43 7 0 16,-43-7 0-16,44 5 1 0,-44-5-2 0,43 2 1 16,-43-2 1-16,35 4-1 0,-35-4 0 15,27 10 1-15,-27-10-1 0,0 0 0 0,0 0 0 16,25 34 3-16,-25-34-3 0,0 31 3 0,0-31-3 15,-9 50 2-15,0-24-2 0,-4 4 3 0,-3 0-2 16,-3 0 3-16,-2-2-5 0,1-1-10 16,20-27 8-16,-39 42-13 0,39-42 13 0,-26 26-28 15,26-26-11-15,0 0-65 0,2 25-83 0,-2-25-141 16,-6-30-282-16,6 30 60 0,29-42 465 0</inkml:trace>
  <inkml:trace contextRef="#ctx0" brushRef="#br3" timeOffset="80781.907">11928 4623 1621 0,'-30'0'310'0,"30"0"-252"0,-42 14-20 0,42-14-23 16,-37 4-10-16,37-4-7 0,-41 0-12 0,41 0-11 16,-39-11-29-16,39 11-34 0,0 0-92 0,-50-40-192 15,50 40-238-15,0 0 16 0,-28-48 487 16</inkml:trace>
  <inkml:trace contextRef="#ctx0" brushRef="#br3" timeOffset="82014.0675">2832 5816 836 0,'0'0'131'15,"0"0"-56"-15,0 0-25 0,0 0-7 16,-18 29 2-16,18-29-9 0,0 0-11 0,-15 30-14 16,15-30-6-16,-9 36-4 0,9-36 1 0,-6 40-3 0,6-40 3 15,-1 39-4-15,1-39 1 0,8 35-14 0,-8-35-18 16,22 30-40-16,-22-30-42 0,39 14-70 0,-39-14-170 16,37-19-56-16,9 19 341 0</inkml:trace>
  <inkml:trace contextRef="#ctx0" brushRef="#br3" timeOffset="82201.5826">3209 5715 1281 0,'0'0'69'0,"-33"12"-36"0,33-12-25 16,-25 32 11-16,25-32-16 0,-21 44 5 0,10-19-1 16,0 7-8-16,-1-1 3 0,1 3-5 15,-1-1 0-15,3-1-16 0,-1 0-10 0,10 1-28 16,0-33-26-16,1 55-50 0,-1-55-47 0,14 31-111 15,15-4-134-15,-29-27 220 0,46 17 205 0</inkml:trace>
  <inkml:trace contextRef="#ctx0" brushRef="#br3" timeOffset="82740.1054">3565 6043 951 0,'0'0'84'0,"0"0"-27"0,-26 1-16 16,26-1-9-16,0 0-8 0,-11 25-6 15,11-25 0-15,-7 44 11 0,2-16 2 0,7 13 9 16,-8-6-7-16,6 13-1 0,-7-8 4 0,5 9 7 16,-6-5-13-16,6 9 7 0,-5-2-22 0,3 4 0 15,-1-2 13 1,1 1-28-16,1-6 23 0,1 1-29 0,0-5 8 15,0 0 3-15,2-8-7 0,0-3 5 0,0-7-6 16,0-26 5-16,2 34-4 0,-2-34 1 0,0 0-1 16,0 0-2-16,0 0-1 0,0 0 2 15,0 0 1-15,16-34 1 0,-12 3 5 0,-1-10-6 16,3-3 7-16,1-3-8 0,0-1 8 0,0 1 10 16,2-3-28-16,1-1 29 0,-1 2-28 0,2-7 9 15,-2-3 9-15,-1-4-10 0,3 1 9 16,-2-1-9-16,0 1 9 0,1 4-10 0,5 4 7 15,2 6-7-15,5 4 8 0,1 5-6 16,0 6 5-16,3 1-5 0,1 7 5 0,-1 1-6 16,3 4 5-16,-1 6-4 0,-1 4 2 0,-3 3-1 15,-24 7 0-15,38 0 0 0,-38 0 0 0,26 16 4 16,-26-16-1-16,23 31 3 0,-23-31-3 0,18 50 3 16,-11-19-6-16,-4 4 5 0,1 2-5 0,-6 0 5 15,-3 2-5-15,-2 0 7 0,-4 1-7 0,-5-1 7 16,-1-2-5-16,-5 0 11 0,-6-9 3 15,1 2 11-15,-8-9 1 0,3 1 2 0,-3-8-9 16,1-2-2-16,2-8-9 0,2-1-3 0,3-3-4 16,27 0-6-16,-40-11-7 0,40 11-13 0,-25-19-20 15,25 19-32-15,0-33-48 0,-11-8-84 16,41 32-100-16,-30 9-215 0,39-60 86 0,4 52 438 16</inkml:trace>
  <inkml:trace contextRef="#ctx0" brushRef="#br3" timeOffset="82990.1226">4423 5847 682 0,'-13'-39'219'0,"13"39"-63"0,0 0-22 16,0 0-17-16,5-24-14 0,-5 24-19 16,0 0-18-16,0 0-23 0,0 0-24 15,-26 26-9-15,26-26-5 0,-23 48 11 0,9-18 3 16,3 10 14-16,-7 1-4 0,4 8 3 0,-5-1-11 15,3 10 2-15,-2-2-13 0,4 0 5 0,2-3-14 16,-1 0 5-16,3-4-9 0,2-3 4 0,3-3-8 16,2-7-3-16,6 3-13 0,1-9-1 0,5 2-8 15,-9-32-50-15,33 40-8 0,-33-40-59 16,52 32-87-16,-52-32-48 0,42-12-227 0,4 19 119 16,-21-34 392-16</inkml:trace>
  <inkml:trace contextRef="#ctx0" brushRef="#br3" timeOffset="83380.7844">4888 6376 949 0,'0'0'279'0,"-30"-23"-170"0,30 23-37 15,0 0-8-15,-26-18-4 0,26 18-3 0,-30-12-10 16,30 12-6-16,-36-6-5 0,36 6-4 0,-37 4-4 16,37-4-4-16,-43 11 0 0,19-3-3 0,24-8 2 15,-48 29-4-15,23-7 2 0,-2 1-3 0,4 0-1 16,0 5-4-16,4-1-1 0,1-3-5 0,4 1 0 15,2 0-4-15,12-25-13 0,-13 42 9 16,13-42-12-16,2 30 23 0,-2-30-9 0,0 0 9 16,32 30-11-16,-32-30 1 0,39 9-2 0,-39-9 1 15,46-6 0-15,-19-1-12 0,1-5 8 16,2-2-11-16,-2-4 23 0,2-4-14 0,-1-1 12 16,-3 0-10-16,-3-4-3 0,-23 27 4 0,39-45-2 15,-39 45 4-15,25-39-2 0,-25 39 3 0,12-30-2 16,-12 30 4-16,0 0 0 0,0 0 0 15,0 0-1-15,0 0-3 0,0 0-2 0,-33-5-2 16,33 5 2-16,-25 28 0 0,25-28 3 0,-25 46-3 16,13-20 5-16,3 0-4 0,2-1 2 0,2 0-12 15,5-25-19-15,1 42 16 0,-1-42-40 0,20 32 17 16,-20-32-35-16,33 24-19 0,-33-24-24 0,45 16-59 16,-45-16-56-16,44-25-288 0,-5 27 64 15,-20-30 416-15</inkml:trace>
  <inkml:trace contextRef="#ctx0" brushRef="#br3" timeOffset="83771.4359">5333 6286 1052 0,'-18'28'273'0,"-12"-25"-176"0,30-3-23 16,-37 34-11-16,37-34-10 0,-37 44-12 0,19-14-4 15,-7-2-9-15,7 6 3 0,-1-5-6 0,3 3 5 16,0-4-4-16,5 2-14 0,11-30 25 0,-17 46-30 15,17-46 19-15,-6 39-14 0,6-39-8 16,0 0-1-16,9 30-2 0,-9-30 0 0,0 0-1 16,25 2 1-16,-25-2 0 0,30-16-2 0,-30 16 2 15,45-39-3-15,-19 14-10 0,1-3 25 16,-3-5-26-16,3 4 26 0,-4 0-12 0,0-3-3 16,0 4 4-16,-3 1-3 0,-3 1 4 0,-17 26-4 15,27-46 3-15,-27 46-3 0,19-32 3 0,-19 32-1 16,0 0 0-16,0 0 0 0,0 0 0 0,0 0-1 15,0 0 1-15,0 0-1 0,0 0 0 0,0 0 0 16,9 36-1-16,-12-8 3 0,-1 2-4 16,1 1 3-16,1 3-5 0,0-1 1 0,4 1-10 15,0-4-14-15,5-2 15 0,-7-28-32 16,21 44 22-16,-21-44-21 0,39 33-7 0,-39-33-1 16,53 22-22-16,-28-30-32 0,24 23-57 0,-49-15-76 15,80-29-192-15,-27 24-38 0,-16-27 270 0</inkml:trace>
  <inkml:trace contextRef="#ctx0" brushRef="#br3" timeOffset="84099.6689">5880 6441 1054 0,'0'0'353'16,"0"0"-237"-16,-30 0-37 0,30 0-20 0,0 0-25 16,-3 24-15-16,3-24-9 0,0 0 1 0,17 25 0 15,-17-25 3-15,27 16 2 0,-27-16 1 16,46 7-4-16,-18-7 4 0,1-4-2 15,1 1-5-15,-2-2 0 0,0-2-7 0,-1-4 0 16,-1 0-4-16,-26 11 4 0,43-28-1 0,-43 28 0 16,28-28 1-16,-28 28 1 0,13-30-2 0,-13 30 2 15,-4-24-2-15,4 24-1 0,-21-25-5 0,21 25 2 16,-43-16-3-16,15 14 3 0,-4 4 1 0,0 5 1 16,-1 4 2-16,-3 4-1 0,6 8 5 15,-2 2 0-15,4 7 7 0,0 3-2 0,5 2 5 16,1 2-6-16,5-2-12 0,2 3 20 0,8-5-25 15,6-5 20-15,6-1-12 0,5-5-6 0,-10-24-3 16,39 28-5-16,-10-22-7 0,13-5-13 16,3-11-18-16,18 3-32 0,-10-27-68 0,38 29-168 15,-6-27-280-15,-2-6 40 0,14 8 441 0</inkml:trace>
  <inkml:trace contextRef="#ctx0" brushRef="#br3" timeOffset="84474.9059">6900 5597 1133 0,'0'0'111'0,"0"0"-48"16,30-26-9-16,-30 26-3 0,0 0-2 0,0 0-6 15,0 0-5-15,0 0-5 0,0 0-11 16,0 0-11-16,-7 28 0 0,7-28-2 0,-23 49 4 15,6-19 12-15,2 2-36 0,-2-2 28 16,1 2-33-16,3-4 6 0,13-28-9 0,-16 49-24 16,16-49-20-16,-3 37-29 0,3-37-22 0,0 0-44 15,0 0-35-15,46 12-109 0,-11-8-126 0,-20-32 195 16,32 26 233-16</inkml:trace>
  <inkml:trace contextRef="#ctx0" brushRef="#br3" timeOffset="84599.8517">7201 5615 1200 0,'0'0'172'15,"-30"23"-79"-15,30-23-13 0,-44 30-17 0,44-30-13 16,-46 42-2-16,28-17-45 0,18-25 22 0,-37 45-38 16,37-45 8-16,-23 41-11 0,19-17-31 15,4-24-41-15,8 37-73 0,-8-37-97 0,0 0-296 16,26 25 58-16,-26-25 401 0</inkml:trace>
  <inkml:trace contextRef="#ctx0" brushRef="#br3" timeOffset="85709.3285">8207 6247 772 0,'0'0'141'15,"0"0"-43"-15,0 0-12 0,0 0-14 0,-7 32 0 16,7-32-13-16,0 0-9 0,-23 33-13 0,23-33-3 16,-21 37-7-16,21-37-3 0,-23 48-6 0,11-20 1 15,-6 2-8-15,2 3 3 0,-2-1-5 0,2 3 3 16,0-5 12-16,6 0-16 0,10-30 11 16,-14 39-36-16,14-39 13 0,0 0-20 0,0 0 19 15,0 0 0-15,0 0 3 0,31 10 20 0,-31-10-34 16,27-28 36-16,-27 28-34 0,32-51 14 15,-13 19 5-15,3-5-6 0,-1-1 6 0,-2-3-7 16,1 2 7-16,-3-1-7 0,1 3 6 0,-4 2-5 16,-3 7 5-16,-2-1-4 0,-2 5 3 0,-7 24-3 15,5-34 4-15,-5 34-1 0,0 0 7 16,0 0 1-16,0 0 1 0,0 0-1 0,0 0-6 16,0 0-2-16,-12 27-4 0,12-27 3 0,-11 44 0 15,6-20 9-15,5-24 0 0,-9 48 7 0,9-48-6 16,0 35 0-16,0-35-6 0,16 25 0 0,-16-25-1 15,28 17 1-15,-28-17 3 0,43 7 1 0,-17-10 0 16,6-2-3-16,5-4 1 0,2-3-3 16,2 1 0-16,-2-3-3 0,-2 2 1 15,-7-3-2-15,-1 3 1 0,-29 12-1 0,42-23 3 16,-42 23-2-16,29-14 2 0,-29 14 2 0,0 0 2 16,0 0 3-16,0 0 2 0,0 0 1 0,0 0-3 15,0 0-6-15,0 0-3 0,0 0-1 0,0 25-3 16,0-25 3-16,-11 40-4 0,11-40 1 0,-12 50-8 15,5-26 1-15,3 3-9 0,4-27-2 16,-4 51-13-16,4-51-12 0,9 46-34 0,-9-46-27 16,23 40-49-16,-23-40-88 0,30 9-179 0,-5 7-86 15,-25-16 293-15</inkml:trace>
  <inkml:trace contextRef="#ctx0" brushRef="#br3" timeOffset="86111.9315">8937 6328 1264 0,'0'0'50'15,"0"0"-42"-15,0 0 0 0,0 0 6 0,-4 30 8 16,4-30 9-16,0 0 5 0,29 21 0 0,-29-21 4 16,37 11-6-16,-10-6-2 0,-27-5-4 15,54-5-4-15,-23-4-1 0,2 2-3 0,-1-5-1 16,0 4-7-16,-2-6-1 0,0 0-1 0,-5-3 2 15,2 1 0-15,-27 16 3 0,39-35-3 16,-39 35 4-16,26-34-3 0,-26 34 5 0,14-35-5 16,-14 35 1-16,4-35-5 0,-4 35-1 0,-4-34-4 15,4 34-1-15,-10-30-3 0,10 30 2 0,0 0-2 16,-30-31 2-16,30 31 0 0,-32-4 0 16,32 4 1-16,-46 18 1 0,19 1 4 0,-3 4 2 0,0 10 6 15,-2 3-3-15,0 4 4 0,4-1-7 0,1-2 1 16,4-2-7-16,5-1 1 0,8-6-6 0,3-2 2 15,5-1-4-15,2-25 3 0,12 39-5 0,-12-39-2 16,38 33-7-16,-14-24-4 0,12 1-12 0,1-8-5 16,9 2-16-16,-2-13-19 0,22 12-41 15,-20-29-43-15,35 33-74 0,-33-37-86 0,12 9-180 0,13 16 49 32,-29-29 445-32</inkml:trace>
  <inkml:trace contextRef="#ctx0" brushRef="#br3" timeOffset="86502.6335">10055 6029 861 0,'-50'33'333'15,"11"-33"-214"-15,39 0-28 0,-64 30-12 0,38-5-6 16,-15-8-14-16,14 13-3 0,-10-3-14 0,5 10-1 16,-3-7-7-16,5 5 3 0,-6-2-5 0,10 3 4 15,-1-3-8-15,6 0 0 0,3-3-10 0,8-1-6 16,10-29-7-16,-9 38-2 0,9-38-5 15,10 27 2-15,-10-27-3 0,25 19 2 0,-25-19 0 16,44 2 0-16,-15-7 1 0,3-6-5 0,3-3 2 16,4-5-1-16,0-3 3 0,0-4-1 0,-4-2 3 31,-1-2-3-31,-2 0 4 0,-2-4-3 0,-3 8 4 16,-4 0-5-16,-6-1 4 0,-1 3-3 0,-3-1 3 15,-13 25-1-15,12-41 0 0,-12 41-1 0,4-30 1 16,-4 30-3-16,0 0 1 15,0 0-2-15,0 0-3 0,0 0 0 0,0 0-2 16,-32 15 3-16,32-15-1 0,-22 52 4 0,8-18-1 16,0-1 4-16,2 4-8 0,-1-5-1 0,6 7-16 15,0-8-5-15,9 3-18 0,-2-34-8 0,11 54-26 16,-11-54-14-16,26 37-20 0,-26-37-11 0,39 20-19 16,-39-20-37-16,57-5-76 0,-9 8-197 15,-27-31 153-15,32 28 302 0</inkml:trace>
  <inkml:trace contextRef="#ctx0" brushRef="#br3" timeOffset="86855.9729">10467 6103 1033 0,'0'0'192'0,"-32"19"-71"0,32-19-16 16,-33 37-25-16,20-9-16 0,13-28-16 16,-39 53-3-16,16-27-8 0,7 8 1 0,-3-6-10 15,6 6 1-15,-1-6-6 0,5 0 0 0,9-28-6 16,-12 42-4-16,12-42-8 0,4 25-2 0,-4-25-2 15,0 0 0-15,24 16-2 0,-24-16 0 0,32-4 0 16,-32 4 0-16,41-19 1 0,-41 19 0 0,48-41 2 16,-23 15-3-1,-1-2 5-15,-1-1-6 0,-1 5 6 16,-3-1-5-16,-19 25 4 0,30-46-4 0,-30 46 2 16,27-38-2-16,-27 38 3 0,18-37-3 0,-18 37 2 15,12-27-2-15,-12 27 1 0,0 0-1 0,0 0-2 16,0 0-1-16,0 0 0 0,0 0-1 0,25 4 1 0,-25-4 1 15,12 33-3-15,-12-33-4 0,13 44-11 0,-13-44-5 16,12 48-19-16,-12-48-12 0,18 54-24 16,-18-54-10-16,26 50-26 0,-26-50-32 0,37 40-47 15,-37-40-72-15,27 20-182 0,12 10 81 0,-39-30 369 16</inkml:trace>
  <inkml:trace contextRef="#ctx0" brushRef="#br3" timeOffset="87190.2256">11229 5986 934 0,'-25'-3'322'0,"5"29"-199"0,-18-13-39 16,13 17-6-16,-9-8-18 0,7 10-8 0,-1-4-17 16,5 6-2-16,2-6-11 0,10 0-1 0,11-28-13 31,-9 41-2-31,9-41-6 0,11 28 0 15,-11-28-1-15,28 17 2 0,-28-17-1 0,46 4 1 16,-17-9 0-16,4-2 0 0,1-6 0 0,3-1-2 0,-1 0 2 0,-1 2-1 16,-5-1 1-16,-3 5-1 0,-27 8 1 0,37-14-1 15,-37 14 1-15,0 0 0 0,25 0-1 0,-25 0 1 16,0 0 1-16,0 0 1 0,-2 33 1 0,2-33 1 16,-16 42-5-16,2-17 6 0,-4 0-3 0,-1 1 4 15,-4 6-5-15,0-4 1 0,0 0-5 0,0-1 4 16,3-3-9-16,20-24-8 0,-34 44-27 0,34-44-32 31,-19 34-58-31,19-34-96 0,0 0-307 0,0 0-18 16,0 0 318-16</inkml:trace>
  <inkml:trace contextRef="#ctx0" brushRef="#br3" timeOffset="87877.7947">12902 6062 1144 0,'-40'-9'129'0,"40"9"-26"0,-64 6-26 15,34 4-18-15,-7-6-18 0,1 10-13 0,-6-2-6 16,4 7 2-16,-2 1 0 0,4 10 6 15,-4-4-8-15,4 6 0 0,-3-2-6 0,4 0 4 16,-1 3-4-16,8 1 4 0,1-4-9 0,6 0 2 16,5-6-8-16,16-24 0 0,-10 30-5 0,10-30 0 15,0 0 0-15,37 18 0 0,-37-18 4 0,51-7 4 16,-17-7 3-16,7-6-1 0,3-4 1 16,5-6-8-16,-1-2 2 0,0-1-6 15,-4 1 4-15,-3 0-4 0,-7 2 4 0,-2 4-3 16,-11 1 3-16,-21 25-3 0,32-35 1 0,-32 35 0 15,0 0 1-15,0 0 2 0,0 0 1 0,0 0-2 16,0 0-2-16,0 0-1 0,0 0-4 0,-18 39 2 16,4-13-1-16,0 4 4 0,-2 2-3 0,2-4 3 15,3-2-8-15,4-1-2 0,7 0-13 0,0-25-6 16,16 38-17-16,-16-38-17 0,46 23-35 16,-46-23-44-16,83 4-108 0,-44-8-308 0,11-15 52 15,19 14 330-15</inkml:trace>
  <inkml:trace contextRef="#ctx0" brushRef="#br3" timeOffset="88330.9681">14433 5611 729 0,'-4'-31'95'16,"-12"-1"10"-16,16 32-16 0,-26-53-16 0,26 53 2 16,-29-42-21-16,29 42-4 0,-39-30-4 0,39 30-23 15,-40-14-13-15,40 14 1 0,-47 3 11 0,47-3 0 16,-44 25-4-16,44-25 15 0,-51 46-3 0,24-13 13 16,-6 1 2-16,4 10 7 0,-6 0-12 15,5 12-12-15,-2-3 22 0,5 7-32 0,2-2 16 16,6 3-16-16,3-4-16 0,4 3 4 15,5-4-10-15,5 0 6 0,4-1-12 0,1-7-1 16,8 1-40-16,-9-16-23 0,17 11-34 0,-19-44-36 16,34 57-81-16,-34-57-16 0,30 39-57 0,-5-13-155 15,-25-26 250-15,28 23 203 0</inkml:trace>
  <inkml:trace contextRef="#ctx0" brushRef="#br3" timeOffset="88518.5463">13901 6233 814 0,'-25'-26'176'0,"-6"-1"-30"0,31 27-10 0,-36-26-8 16,36 26-20-16,0 0-21 0,0 0-23 16,0 0-23-16,0 0-17 0,0 0-11 0,0 0-3 15,0 0-1-15,27-4 0 0,-2 1-2 0,6-6-7 16,10 2-8-16,2-4-14 0,10 2-24 16,-7-12-27-16,19 14-29 0,-17-23-44 0,28 23-60 15,-24-26-90-15,10-1-192 0,19 24 104 0,-31-34 384 16</inkml:trace>
  <inkml:trace contextRef="#ctx0" brushRef="#br3" timeOffset="88737.2267">14861 5481 1415 0,'-35'18'81'0,"15"11"-35"0,-5 0-8 16,11 9 5-16,-9-1-17 0,7 9-23 0,-5 0 32 15,2 12-23-15,-4-5 29 0,3 9-12 0,1-4-21 16,3-2 3-16,0-1-14 0,5-1 7 16,6-3-14-16,-1-5-4 0,14 5-51 0,-10-19-13 15,20 14-29-15,-18-46-44 0,31 58-64 0,-11-32-305 16,-20-26 41-16,57 35 330 0</inkml:trace>
  <inkml:trace contextRef="#ctx0" brushRef="#br3" timeOffset="89112.3121">15033 6009 1216 0,'-30'4'106'0,"30"-4"-37"0,-50 26-7 0,50-26-3 16,-44 37-13-16,25-12-1 0,-6-2-3 0,7 8 5 15,-3-4-6-15,7 5 1 0,-2-4-10 16,5 0-1-16,11-28-9 0,-12 40-2 0,12-40-10 15,0 27-4-15,0-27-5 0,0 0 1 16,24 17-2-16,-24-17 2 0,31 0 0 0,-31 0-1 16,42-17 1-16,-14 3-2 0,2-6 1 0,1-1-3 15,2-2 3-15,-4-3-3 0,-5 0 2 0,-1-1-1 16,-1 1 3-16,-5-1-4 0,-17 27 5 0,30-44-4 16,-30 44 4-16,23-33-3 0,-23 33 1 15,0 0 0-15,13-30 1 0,-13 30-1 0,0 0 2 16,0 0-2-16,0 0-1 0,0 0-3 0,0 0-1 15,0 0 2-15,-27 33-2 0,27-33 5 0,-16 44-4 16,11-15 5-16,0 0-8 0,1 3-5 0,2-2-13 16,1-3-9-16,6 2-24 0,-5-29-22 0,18 43-40 15,-18-43-45-15,33 26-72 0,-33-26-102 16,25-10-142-16,18 18 124 0,-24-36 356 16</inkml:trace>
  <inkml:trace contextRef="#ctx0" brushRef="#br3" timeOffset="89315.5156">15789 5664 1363 0,'-41'46'93'0,"17"14"-65"0,-6-4 23 0,8 9-29 15,-6-5-3-15,5 4 5 0,2-6-20 16,3-2 6-16,6-5-17 0,3-9-11 0,11 2-36 15,-2-44-69-15,17 64-129 0,-17-64-10 0,0 0-229 16,34 47 85-16,-34-47 406 0</inkml:trace>
  <inkml:trace contextRef="#ctx0" brushRef="#br3" timeOffset="89487.4022">15524 5969 1814 0,'-29'7'117'0,"29"-7"-63"0,0 0-16 16,0 0-20-16,0 0-12 0,0 0-6 0,0 0 0 16,0 0 0-16,29 7 0 0,-3-7 0 0,6-4 0 15,7-1-5-15,0-2-22 0,7 2-11 0,0-6-22 16,16 9-28-16,-11-22-73 0,40 34-190 0,-19-22-242 16,4-4 14-16,9 20 435 0</inkml:trace>
  <inkml:trace contextRef="#ctx0" brushRef="#br3" timeOffset="90112.4976">16949 5941 1100 0,'0'0'184'15,"0"0"-62"-15,0 0-21 0,-49 8-17 0,49-8-12 16,-43 4-16-16,43-4-11 0,-55 7-10 0,27-2-6 16,-4-5-8-16,4 4-3 0,-1-2-5 0,3 3 0 15,1-2-1-15,25-3-1 0,-39 11-3 0,39-11-2 16,-27 12-4-16,27-12-1 0,0 0-2 0,0 0 1 15,-12 34-1-15,12-34 2 0,12 26-3 0,-12-26 2 16,24 27-3-16,-24-27 3 16,37 26-2-16,-13-15 3 0,3-3-1 0,1-1 1 15,3 0-2-15,0-1 1 0,1-5-1 0,-2 1 1 16,0 0 0-16,-30-2 1 0,45 3 0 0,-45-3-1 16,30 6 0-16,-30-6 1 0,0 0-1 0,0 0 1 15,0 0 0-15,0 0 1 0,0 0-1 0,5 35 1 16,-5-35-2-16,-25 37 1 0,25-37-2 15,-40 42 3-15,15-22-3 0,0-1 3 0,0-1-4 16,0-3 2-16,25-15-8 0,-38 25-2 0,38-25-14 16,0 0-10-16,0 0-22 0,0 0-21 0,0 0-15 15,0 0-20-15,28-3-48 0,-19-29-95 16,14 2-252-16,19 9 15 0,-17-27 384 0</inkml:trace>
  <inkml:trace contextRef="#ctx0" brushRef="#br3" timeOffset="90493.9516">17403 5358 1468 0,'0'0'83'0,"-29"12"-43"0,29-12-3 0,0 0 4 16,-30 42 0-16,30-42-3 0,-30 51 3 0,11-21-2 16,4 9-1-16,-2 1-13 15,3 6 1-15,-1 5 8 0,5 6-21 0,-4-3 22 16,3 4-24-16,-5-1 0 0,2-1 4 0,-2 1-10 15,2-6 1-15,0-2-6 0,3 0 0 0,4-7 0 16,2-5 0-16,3-3 0 0,2-11 0 0,0-23 0 16,3 39 0-16,-3-39 0 0,0 0 0 0,0 0 0 15,34 19 0-15,-34-19 0 0,30-11 0 16,-30 11-1-16,36-28-2 0,-36 28 3 0,40-42-2 16,-18 17 2-16,-22 25-3 0,37-47 3 0,-37 47-1 15,32-39 1-15,-32 39 0 0,23-25 1 0,-23 25-1 16,0 0 0-16,0 0-3 0,0 0 0 0,0 0 0 15,0 0 1-15,0 0 1 0,17 46-1 0,-18-21 2 0,-1 3-7 16,0-3-5-16,0-1-10 0,2-24-4 0,7 46-14 16,-7-46-1-16,18 34-18 0,-18-34-17 15,34 28-32-15,-34-28-49 0,46 21-90 0,-46-21-249 16,35 2 4-16,2 6 252 0</inkml:trace>
  <inkml:trace contextRef="#ctx0" brushRef="#br3" timeOffset="90900.1739">17734 6120 1149 0,'-20'-24'359'0,"20"24"-244"15,-24 1-39-15,24-1-13 0,-25 6-25 0,25-6-13 16,0 0-10-16,-30 24-3 0,30-24-3 0,0 0 0 16,-13 35-5-16,13-35 0 0,6 32-2 0,-6-32 1 0,17 27-1 15,-17-27 0-15,29 19 0 0,-29-19-1 16,44 11-1-16,-16-10 2 0,2-2-1 15,0-1 0-15,2-3 0 0,0-1-1 0,4-3 0 0,-1-3-5 16,0 0 1-16,-1-4-1 0,-2-2-3 0,-5-1-1 16,-1 1 2-16,-26 18-5 0,41-38 7 0,-41 38-2 15,23-37 2 1,-23 37-3-16,9-30 4 0,-9 30 0 0,0 0 4 16,-16-36-1-16,16 36 3 0,-32-14 1 0,32 14 4 15,-50-1 4-15,20 6 2 16,0 2 4-16,-4 7-1 0,3 4 6 0,-5 1 0 0,3 6 5 15,-5 5-1-15,3 5 5 0,-1 5-6 0,3 3-11 16,1-1-14-16,5-5 0 0,6 0 0 0,7-5 0 16,7-4 0-16,3-2 0 0,4-26 0 0,11 39 0 15,-11-39 0-15,28 23 0 0,-28-23 0 0,50 10-6 0,-11-8-30 16,0-9-7-16,10 4-17 16,-3-13-16-16,16 9-31 0,-14-22-25 0,27 26-37 15,-29-32-49-15,30 24-74 0,-4-3-196 0,-22-19 69 16,23 26 419-16</inkml:trace>
  <inkml:trace contextRef="#ctx0" brushRef="#br3" timeOffset="91266.0767">18304 6312 1514 0,'0'0'85'0,"-25"14"-46"0,25-14-18 0,0 0-9 15,0 0-3-15,25 18 6 0,-25-18 9 0,44-4 4 16,-15-3 2-16,8 0-5 0,-2-5-2 15,6 1-6-15,-4-6-1 0,2 4-8 0,-2-2-3 16,-3-1-5-16,-4 0 2 0,-3 0-3 0,-27 16 4 16,37-33-3-16,-37 33 3 0,25-36 0 15,-25 36 4-15,14-28-2 0,-14 28 3 0,5-30-2 16,-5 30 1-16,0-28-1 0,0 28 1 0,-10-26-5 16,10 26 2-16,-25-25-3 0,25 25 1 0,-36-18-2 15,36 18 3-15,-44-12 4 0,18 10 2 0,-1 6 3 0,-5 3 0 16,0 9 5-16,-1 3 0 0,1 7 6 0,-6 3-12 15,7 8-11-15,-1 1 0 16,2 5 0-16,5-1 0 0,2-2 0 0,5-3 0 0,9-1 0 16,6-6 0-16,8-2 0 0,4-4 0 0,-9-24 0 15,37 39 0-15,-10-28 0 0,8-2 0 0,2-8 0 16,11-4-36-16,-2-10-15 0,16 3-19 0,-5-22-29 16,17 20-47-16,-26-37-234 0,23 15-199 0,0-1 22 15,-9-16 429-15</inkml:trace>
  <inkml:trace contextRef="#ctx0" brushRef="#br3" timeOffset="91462.0779">19358 5583 1656 0,'-39'32'91'0,"14"15"-56"15,-5-1 20-15,9 9-30 16,-6 1 14-16,1 7-9 0,-4-3-13 0,1 0 6 15,4-3-15-15,4 1-1 0,5-2-14 0,6-7-1 16,1-1-15-16,2-15-19 0,8 4-21 0,-4-12 3 16,12 8-42-16,-9-33-28 0,12 43-100 0,-12-43-346 0,0 0 62 15,0 0 284-15</inkml:trace>
  <inkml:trace contextRef="#ctx0" brushRef="#br3" timeOffset="91645.3349">18906 6085 1489 0,'-10'-26'356'0,"10"26"-274"0,0 0-38 0,0 0-8 16,0 0-10-16,28 7-12 0,-28-7-14 0,42-7 0 16,-13 3 0-16,3-3 0 31,3 0 0-31,1-4-12 0,4 4-25 0,3-3-19 16,10 5-17-16,-2-17-46 0,29 29-83 0,-29-37-163 0,29 20-222 15,3 3 66-15,-12-21 447 0</inkml:trace>
  <inkml:trace contextRef="#ctx0" brushRef="#br3" timeOffset="92307.744">20144 6481 978 0,'0'0'81'0,"0"0"-61"0,0 0-19 15,0 0-1-15,-7-24 3 0,7 24-1 0,0 0-1 16,0 0-1-16,32-23 2 15,-32 23 2-15,0 0 14 0,28-7 23 0,-28 7 27 16,0 0 17-16,0 0 2 0,0 0-10 0,0 0-13 16,25 0-6-16,-25 0-8 0,0 0-8 0,0 0-8 15,0 0-9-15,0 0-7 0,0 0-4 0,0 0-6 16,0 0-4-16,-28-13-3 0,28 13-2 0,-27-10-1 16,27 10 0-16,-35-18 0 0,35 18 0 15,-39-24 1-15,39 24-1 0,-46-30 1 0,46 30-4 16,-48-46 6-16,23 19-4 0,-1-6 7 0,-1-6-4 15,1-3 5-15,-1-2-6 0,4-2 7 0,2 4-8 16,1-6 5-16,4 1-7 0,4 1 6 0,3 0-7 16,2 2-11-16,2 4 29 0,5 4-27 0,3 3 29 15,4 1-10-15,4 2-2 0,1 2 8 16,4 3-1-16,-16 25 8 0,36-42-7 16,-36 42 0-16,37-32-5 0,-37 32-1 0,30-17-2 15,-30 17-1-15,25-7-1 0,-25 7-1 0,0 0-1 16,33 3 0-16,-33-3 0 0,0 0-1 0,27 30 0 15,-27-30-2-15,7 39 2 0,-7-11-3 0,-4 6 4 16,-4 3-4-16,-5 5-11 0,-4 5 29 0,-7 6-26 16,-4 2 27-16,-5 3-7 0,-6 0-7 0,-4 2 14 15,-1-2-4-15,3 7 12 0,-3-7-5 16,3 1 10-16,0-10-8 0,8-2 5 0,4-8-12 16,12-5 0-16,8-10-10 0,9-24-2 15,7 37-2-15,-7-37 0 0,49 14-1 0,-10-15 1 16,16-8-3-16,5-12-11 0,18-8-20 0,2-13-39 15,26 10-76-15,-26-36-133 0,26 20-311 0,-3-5 26 16,-11-8 312-16</inkml:trace>
  <inkml:trace contextRef="#ctx0" brushRef="#br3" timeOffset="92807.7768">21113 5490 1012 0,'0'0'188'0,"0"0"-49"0,0 0-25 15,0 0-36-15,0 0-32 0,0 0-26 0,0 0-9 16,0 0 2-16,-25 35 12 0,25-35 6 0,-12 53 7 16,3-23-6-16,5 10-1 0,-1 2 7 0,3 8-33 15,-1-1 21-15,1 0-30 0,0 4 3 0,0 0 7 16,1-4-9-16,1 6 6 0,0-4-7 16,0 0-3-16,1 0-16 0,-2-5 4 15,2-4-21-15,-6-6-14 0,10 4-7 0,-5-40-14 16,4 56-27-16,-4-56-9 0,4 39-65 0,-4-39-87 15,0 0-48-15,0 0-116 0,0 0 253 0,0 0 174 16</inkml:trace>
  <inkml:trace contextRef="#ctx0" brushRef="#br3" timeOffset="92979.7336">20874 6032 1271 0,'-39'11'115'0,"39"-11"-36"0,0 0-16 16,-21 30-8-16,21-30-18 0,0 0-13 0,-11 33-11 15,11-33-5-15,0 0-5 0,20 32 0 16,-20-32-2-16,40 10 0 0,-10-11-1 0,8-8-5 16,8 0-17-16,0-16-26 0,17 13-48 15,-18-30-86-15,33 24-161 0,-15-10-162 0,-8-16 34 16,20 25 471-16</inkml:trace>
  <inkml:trace contextRef="#ctx0" brushRef="#br3" timeOffset="93354.7266">21682 5453 1450 0,'-34'10'112'0,"18"17"-38"0,-11-8-13 15,13 11-3-15,-5-4-20 0,5 8-6 0,-4 1-8 16,7 9-8-16,-5 0 26 0,6 7-25 0,-3-1 20 16,-1 6-8-16,-2 0-11 0,0-1 6 0,-3 5-11 15,1-2-11-15,-1-5-2 0,1-4 0 0,4-1 0 16,3-13 0-16,4-3 0 0,5-8 0 15,2-24 0-15,9 32 0 0,-9-32 0 0,0 0 0 16,32 16 0-16,-32-16 0 0,35-13 0 0,-35 13 0 16,45-35 0-16,-19 9 0 0,2-8 0 0,3 1 0 15,-1-6 0-15,-2-1-8 0,0 1 5 0,-3 2-2 16,0 5 4-16,-2 4-2 0,-23 28 3 0,37-42-2 16,-37 42 3-16,27-25-2 15,-27 25 1-15,0 0-2 0,0 0 0 0,0 0 2 16,0 0-1-16,10 30 4 0,-10-30-3 0,-8 49 2 15,-1-17-3-15,0 3 2 0,2 2-4 0,-2-2-2 16,5-1-13-16,1-6-8 0,6 0-18 0,-3-28-6 16,16 43-21-16,-16-43-21 0,30 28-42 0,-30-28-58 15,45 9-82-15,-45-9-252 0,42-13 58 0,-3 18 347 16</inkml:trace>
  <inkml:trace contextRef="#ctx0" brushRef="#br3" timeOffset="93729.8728">21961 5999 1421 0,'0'0'121'0,"0"0"-59"0,-17 35-10 15,17-35-12-15,-11 25-14 0,11-25-9 16,-4 33 4-16,4-33 0 0,4 34 3 0,-4-34-8 16,18 28-3-16,-18-28-2 0,28 21 2 0,-28-21-4 15,35 10 0-15,-35-10-3 0,50 0-1 0,-23-5-1 16,1-4-1-16,-1-1-1 0,-1-3-1 0,1-1 1 15,-1-2-3-15,-26 16 3 0,45-35-2 0,-45 35 2 16,31-37-3-16,-31 37 3 0,18-37-2 16,-18 37 2-16,7-38-2 0,-7 38 1 15,-7-36-2-15,7 36 3 0,-19-28-4 0,19 28 1 16,-32-14-1-16,32 14 0 0,-41 0 1 0,16 5 0 16,0 4 1-16,-1 10-1 0,-2 4 6 0,-1 2 1 15,-1 7 8-15,-2-1 1 0,7 1 5 0,-1 5-5 16,5-2 0-16,3 2-9 0,7-8 0 0,6-3-8 15,5-26 2-15,12 39-5 0,-12-39-2 16,38 21-5-16,-10-16-6 0,6-5-7 0,3-9-8 16,11 2-16-16,-4-12-28 0,21 14-55 0,-22-39-102 15,38 14-316-15,-15 5 1 0,-10-12 244 0</inkml:trace>
  <inkml:trace contextRef="#ctx0" brushRef="#br3" timeOffset="94104.9013">22921 5828 1236 0,'0'0'122'0,"-35"14"-60"0,35-14-11 16,0 0-6-16,-28 12-9 0,28-12 1 0,0 0 10 16,-39 13 3-16,39-13-1 0,-32 15-9 15,32-15-3-15,-39 22-4 0,39-22 5 0,-52 35-4 16,22-14 4-16,-5-2-7 0,1 2 0 0,2-1-9 15,4-3-14-15,28-17-8 0,-41 29 0 16,41-29 0-16,0 0 0 0,-19 30 0 0,19-30 0 16,0 0 0-16,0 0 0 0,37 17 0 0,-12-17 0 15,3-3 0-15,6-1 0 0,-1-3 0 0,5 2 0 16,-5 0 0-16,-3 1 0 0,-1 2 0 16,-29 2 0-16,44 4 0 0,-44-4 0 0,28 10 0 15,-28-10 0-15,0 0 0 0,11 37 0 0,-11-37 0 16,-16 44 0-16,0-17 0 0,-5 1 0 0,-2 2 0 15,-4-4 0-15,1 2 0 0,-1-5 0 0,4 2 0 16,23-25-3-16,-37 39-24 0,37-39-8 0,-16 26-20 16,16-26-19-16,0 0-42 0,0 0-40 15,35 14-85-15,-35-14-229 0,34-37-42 16,7 28 155-16</inkml:trace>
  <inkml:trace contextRef="#ctx0" brushRef="#br3" timeOffset="94448.7423">23091 6041 1421 0,'-25'44'217'0,"25"-44"-138"0,-28 23-26 15,28-23-14-15,0 0-14 0,0 0-11 0,-2 30 4 16,2-30 8-16,30 3 3 0,-30-3-1 0,54-10-7 16,-21 1-6-16,6-3-5 0,-2-2-3 15,-1-2-4-15,-6-2-1 0,-3 6-2 0,-27 12 1 16,40-28-2-16,-40 28 2 0,32-29-2 0,-32 29 2 15,23-30-2-15,-23 30 1 0,11-26-2 16,-11 26 2-16,0 0 0 0,-4-33 2 0,4 33-2 16,0 0 0-16,-28-23 0 0,28 23 0 0,-27-7 1 15,27 7-2-15,-40 3 2 0,13 4 3 0,-1 7 5 16,-6 2 3-16,-3 12 2 0,0 1-14 0,-1 2 0 16,7 1 0-16,0 0 0 0,5 5 0 0,5-2 0 15,1 2 0-15,10-5 0 0,6-4 0 16,4-28 0-16,12 42 0 0,-12-42 0 0,48 32 0 15,-12-24 0-15,8 0-9 0,6-10-51 0,13 7-52 16,-18-30-100-16,36 15-412 0,-24-4 9 16,-2-6 201-16</inkml:trace>
  <inkml:trace contextRef="#ctx0" brushRef="#br3" timeOffset="95794.7483">1426 7527 811 0,'-14'-37'193'0,"14"37"-95"15,0 0-45-15,2-29 12 0,-2 29 0 0,-8-25-5 16,8 25-8-16,0 0-6 0,-24-28-5 0,24 28-11 16,-27-4-8-16,27 4-9 0,-35 11-8 0,35-11-2 15,-43 28 0-15,43-28 7 0,-48 44 0 0,25-16 9 16,-5 0 22-16,5 6-28 0,-5-4 32 15,5 5-32-15,0-5 7 0,5-2 0 16,18-28-10-16,-23 44-1 0,23-44-8 0,-4 26 0 16,4-26-1-16,0 0 0 0,25 27 0 0,-25-27 2 15,41 9-1-15,-15-9 1 0,6-6-1 0,2-1 0 16,3-3 0-16,2-3-2 0,2-4 3 0,-2-3-3 0,0-2 3 0,-2 0-4 16,-3 0 5-16,-6 0-5 0,-28 22 4 15,41-42-3 1,-41 42-16-16,21-37 30 0,-21 37-30 0,9-23 32 15,-9 23-12-15,0 0-2 0,-7-26 2 0,7 26-1 16,0 0-1-16,0 0-2 0,-29-20-3 0,29 20-1 16,0 0-1-16,0 0 0 0,-30 9-1 0,30-9 0 0,0 0 0 15,-14 36-11-15,14-36 34 0,-5 49-29 16,-1-17 29-16,1 1-17 0,0 6-9 0,0-2 2 16,1 1-10-16,2-6 0 0,8 3-23 15,-6-35-17-15,19 46-31 0,-19-46-19 0,44 23-32 16,-44-23-30-16,69-9-63 0,-28 4-190 0,-6-32 1 0,33 21 418 15</inkml:trace>
  <inkml:trace contextRef="#ctx0" brushRef="#br3" timeOffset="96125.3635">2154 7332 746 0,'0'0'51'0,"-46"19"-6"0,21-6 9 0,2 11 20 15,-7-6 4-15,9 15 9 0,-11-6-14 0,14 15 7 0,-10-8 3 16,14 13-38-16,-6-8 25 0,13 7-39 0,-4-9 5 15,10 3-1-15,-3-8-6 0,9 1-2 0,-1-8-7 16,-4-25 1-16,14 37-14 0,-14-37 1 0,20 26-6 16,-20-26 5-16,0 0-1 0,31 13 3 15,-31-13 0-15,25-9 3 0,-25 9 3 0,29-28-5 32,-29 28 1-32,30-50-8 0,-16 17 1 0,2-2-7 15,-2-6 6-15,-2 2-3 0,-1-1 6 0,-2 5-3 0,-4-2-8 16,-1 7 28-16,-3-2-26 0,1 6 24 0,-4-3-13 15,4 3-6-15,-2 26 0 0,0-42-3 0,0 42 1 0,6-27-2 0,-6 27 0 16,0 0-4-16,0 0-4 0,30-23-5 16,-30 23-7-16,33-3-9 0,-6 10-26 0,-27-7-34 15,62 11-61-15,-62-11-87 0,69-7-140 0,-28 14-150 16,-11-18 221-16,23 32 308 0</inkml:trace>
  <inkml:trace contextRef="#ctx0" brushRef="#br3" timeOffset="96477.7041">2639 7519 1039 0,'0'0'106'0,"2"30"-55"16,-2-30 0-16,0 0 6 0,34 33-15 15,-34-33 12-15,37 7-20 0,-37-7 6 0,49 0 5 16,-22-9-3-16,8 4-3 0,-6-11-19 15,4 7 21-15,-4-8-42 0,1 3 27 0,-30 14-18 16,44-36-5-16,-44 36 1 0,27-28-4 0,-27 28 3 16,12-28-2-16,-12 28 2 0,2-25 0 0,-2 25 1 0,0 0-1 15,-14-31 2-15,14 31-2 0,-27-14 0 0,27 14-2 16,-42-2 1-16,17 7 0 0,-5 4 0 0,1 7 4 16,1 3-3-16,-4 8 5 0,0 4-2 15,0 4-6-15,-1 6 32 0,3 5-21 0,-2-2 30 16,7 7-9-16,-3-2-12 0,8-5 2 15,4-3-15-15,9-10 0 0,7-6-9 0,0-25 1 16,23 42-8-16,-23-42-5 0,53 23-12 0,-21-19-15 16,12-1-25-16,-8-11-38 0,24 13-46 0,-23-32-127 15,16 12-299-15,18 2 46 0,-12-19 396 0</inkml:trace>
  <inkml:trace contextRef="#ctx0" brushRef="#br3" timeOffset="97352.9762">4513 7575 893 0,'0'0'240'0,"-34"-16"-145"0,34 16-31 15,-33-12-14-15,33 12-9 0,-38-5-9 16,38 5-8-16,-39 1-11 0,39-1-1 0,-35 11 1 16,35-11 0-16,-34 26-9 0,34-26 20 0,-35 39-6 15,35-39 16-15,-37 49 9 0,16-22-7 16,8 6 4-16,-5-3-11 0,8 5 3 0,-3-5-11 15,5-2-2-15,2-3-9 0,6-25-2 0,0 41-6 16,0-41 1-16,18 24-3 0,-18-24 2 0,34 16-3 16,-34-16 2-16,51-3 0 0,-19-6-1 0,1-5 1 15,5-7-2-15,1-2 3 0,1-5-9 0,1-2 3 16,-4-2-9-16,0 0 3 0,-5-3-2 0,-3 3 7 16,-6 1-4-16,-6 2 8 0,-4 3-4 15,-4 1-12-15,-9 25 33 0,5-37-32 16,-5 37 33-16,-9-24-13 0,9 24-2 0,0 0 1 15,-35-29-3-15,35 29 1 0,-30-10-1 0,30 10 0 16,-29 0 0-16,29 0 0 0,0 0 1 0,0 0 1 16,-25 7-1-16,25-7-1 0,0 0-1 0,0 0-1 15,0 0 2-15,27 14 1 0,-27-14 1 0,30 9 2 16,-30-9 1-16,32 7 0 0,-32-7 2 16,30 3 0-16,-30-3 0 0,32 7-2 0,-32-7 0 15,27 11-3-15,-27-11-13 0,0 0 31 0,26 34-32 16,-26-34 29-16,13 36-15 0,-13-36-3 0,8 46 4 15,-6-19-5-15,0-1 4 0,-2 2-5 16,0 0 4-16,0-5-3 0,0-23 3 0,-2 46-3 16,2-46 3-16,-5 30-2 0,5-30 3 15,0 0 0-15,-2 25 3 0,2-25 3 0,0 0 0 16,0 0 2-16,0 0-1 0,0 0-2 0,0 0 1 16,0 0-1-16,16-37-2 0,-16 37 2 0,18-41-5 15,-6 15 3-15,1 3-5 0,-1-2 5 0,-12 25-1 16,19-44 5-16,-19 44-3 0,15-35 0 0,-15 35-4 15,12-30-1-15,-12 30-2 0,12-26 1 0,-12 26-8 16,16-27-20-16,-16 27 2 0,0 0-30 16,36-33 13-16,-36 33-37 0,33-20-29 0,8 29-66 15,-41-9-114-15,71-23-130 0,-20 29-99 16,-6-24 327-16</inkml:trace>
  <inkml:trace contextRef="#ctx0" brushRef="#br3" timeOffset="98024.916">5861 7621 685 0,'-32'-13'201'0,"5"-2"-16"16,27 15-33-16,-48-11-29 0,48 11-43 0,-56-5 0 15,31 10-33-15,-12-7 4 0,10 9-7 0,-5-5-11 16,4 9-3-16,-2-4-7 0,3 5-2 16,1 0-7-16,26-12-1 0,-43 32-2 0,43-32 3 15,-37 37-3-15,37-37 5 0,-25 42-7 0,25-42 1 16,-16 44-7-16,16-44 3 0,-1 43-4 0,1-43 2 15,8 33-2-15,-8-33 0 0,27 30 0 0,-27-30 1 16,41 14-1-16,-15-14 1 0,4-3 0 0,2-4-1 16,2-6 1-16,3-4-1 15,0-6 3-15,6-4-4 0,-2-6 3 0,1-2-6 16,-3-4 4-16,-2-2-5 0,-3-1-11 0,-4 2 24 16,-4 1-24-16,-2 2 25 0,-5 2-8 0,-5 1-4 15,-3 4 5-15,-6 7-5 0,-5 23 4 0,0-38-2 16,0 38 1-16,-12-29-3 0,12 29-1 0,0 0-4 15,-29-21-2-15,29 21 0 0,0 0-1 0,-35 14 3 16,35-14-1-16,-23 37 5 0,11-7-1 16,-1 4 5-16,-1 8-6 0,2-2-7 0,1 8 24 15,0 0-26-15,2-3 26 0,4 6-16 0,3-3-18 16,1-7-8-16,11 3-31 0,-6-18-25 0,21 13-39 16,-25-39-38-16,46 46-57 0,-46-46-42 15,49 1-185-15,-3 13 20 0,-46-14 412 0</inkml:trace>
  <inkml:trace contextRef="#ctx0" brushRef="#br3" timeOffset="98243.6809">6321 7487 623 0,'0'0'85'16,"-9"-30"14"-16,9 30 21 0,0 0 20 0,0 0-13 16,0 0-22-16,-28-14-41 0,28 14-16 0,-12 30-10 15,10 0 9-15,-9-6 21 0,8 12-30 16,-10-1 26-16,10 5-33 0,-8-3 2 15,6 2 0-15,-4 2-17 0,2-6 0 0,0 0-12 16,1-3 0-16,3-8-5 0,3-24 2 0,2 37-7 16,-2-37 0-16,0 0-10 0,14 27-13 0,-14-27-24 15,0 0-27-15,37 0-33 0,-35-28-61 0,35 19-117 16,-5-18-226-16,-13-20 27 0,26 17 463 0</inkml:trace>
  <inkml:trace contextRef="#ctx0" brushRef="#br3" timeOffset="98634.3103">6539 7323 1448 0,'-32'12'103'0,"32"-12"-49"15,0 0-18-15,0 0-5 0,0 0-2 16,0 0 1-16,0 0 3 0,0 0-1 16,21 25-2-16,-21-25-6 0,0 0-7 0,25 19-6 15,-25-19-5-15,0 0 2 0,21 36-2 0,-21-36 1 16,6 44-3-16,-6-20 0 0,-2 3-4 0,0 3-9 15,-3 0 24-15,-2 1-23 0,-4 3 24 0,2-1-10 16,-1 1-6-16,-1-3 7 0,0-2-3 0,3-5 3 16,8-24-2-16,-13 36-1 0,13-36-5 15,0 0 0-15,0 0-3 0,0 0 1 0,0 0 0 16,0 0 1-16,0 0 0 0,27 5 0 0,-27-5 1 16,30-30-2-16,-30 30 3 0,39-42-3 0,-39 42 4 15,41-48-5-15,-20 23 5 0,0 1-3 16,-21 24 2-16,39-44 0 0,-39 44-14 0,32-35 13 15,-32 35-14-15,0 0 28 0,34-30-14 0,-34 30 9 16,0 0-16-16,0 0-5 0,0 0-3 16,0 0 0-16,26 1-1 0,-26-1-16 0,0 0 24 15,13 41-36-15,-8-17 15 0,-5-24-31 0,12 52-27 16,-12-52-20-16,14 54-35 0,-14-54-23 0,20 49-27 16,-20-49-24-16,21 23-168 0,13 13 13 0,-34-36 372 15</inkml:trace>
  <inkml:trace contextRef="#ctx0" brushRef="#br3" timeOffset="99848.9625">7322 7497 746 0,'0'0'113'0,"-36"-26"-4"0,10 7-5 16,26 19 17-16,-39-13-18 0,39 13-22 0,-37-1-13 15,37 1-11-15,-32 8-9 0,32-8-8 16,-34 25-8-16,34-25 1 0,-37 41-1 0,23-11-9 15,-6-6 28-15,6 10-34 0,0-6 24 0,3 4-19 16,2-4-8-16,4-2 0 0,3-1-10 0,2-1 0 16,0-24-3-16,11 37 1 0,-11-37-2 15,23 27 2-15,-23-27-2 0,35 14 0 0,-35-14 1 16,48 0 2-16,-18-5 0 0,2-8-3 0,2-1-2 16,-2-5-10-16,0-2-3 0,-4-4-9 15,0-1 1-15,-3-1-4 0,-2 1 10 0,-5-4-1 16,-2 5 11-16,-2-3 14 0,-14 28-29 0,19-48 33 15,-19 48-30-15,11-44 16 0,-11 44 5 0,2-35-2 16,-2 35 1-16,-4-24-2 0,4 24 3 0,0 0-1 16,0 0 0-16,0 0-1 0,0 0-3 0,0 0-1 15,-28 5-1-15,28-5 4 0,-12 39-3 16,3-13 7-16,2 2 15 0,-2 2-30 0,0-2 31 16,0 4-31-16,0-2 11 0,0-2 5 0,2-1-4 15,7-27 3-15,-7 44-3 0,7-44 1 16,6 33-2-16,-6-33 0 0,0 0 0 0,30 26 1 15,-30-26-1-15,40 0 2 0,-13-10 0 0,5-1-2 16,3-6 3-16,4-3-4 0,2-3 3 0,0 1-2 16,-1-5 3-16,-2 2-5 0,-3-1 6 15,-3 1-4-15,-4 3-11 0,1 2 35 0,-29 20-33 16,46-35 33-16,-46 35-14 0,0 0 1 0,23-30 9 16,-23 30 1-16,0 0 1 0,0 0-6 0,0 0-8 15,-25 3-4-15,25-3-3 0,0 0 1 0,-34 39-3 16,34-39-10-16,-26 44 28 0,11-17-28 0,3 1 27 15,1 4-16-15,3-1-2 0,-1-1 4 16,0-2-2-16,4-3 3 0,5-25-2 16,-8 42 1-16,8-42-2 0,2 30 3 0,-2-30-4 15,0 0 2-15,0 0-1 0,0 0-1 0,0 0 3 16,0 0 1-16,30 4 1 0,-30-4 0 0,25-35 0 16,-9 6-4-16,0 3 3 0,2-8-4 0,-1 3 4 15,-1-3-5-15,-1 1 6 0,-1-1-5 0,-2 3-15 16,0 3 28-16,1 1-30 0,-13 27 23 15,18-44-11-15,-18 44-8 0,12-30-1 0,-12 30-3 16,0 0-3-16,0 0-2 0,0 0-6 0,0 0-2 16,0 0-5-16,0 0 1 0,30 7-3 0,-30-7 3 15,0 0 5-15,28 32 9 0,-28-32 7 16,34 17 1-16,-9-8-11 0,-25-9-9 0,51 7-6 16,-26-10 0-16,9 3 4 0,-4-9-5 0,9 5-15 15,-7-11-17-15,7 9-5 0,-9-11-4 16,5 8 20-16,-8-7 14 0,1 4 23 0,-28 12 24 15,32-23 42-15,-32 23 46 0,0 0 32 0,0 0 21 16,0 0-13-16,0 0-32 0,-28-20-27 0,28 20-18 16,-39 11-11-16,39-11 4 0,-48 18-4 0,48-18-1 15,-48 35-7-15,48-35-4 0,-46 44-3 0,26-18-10 16,-1-1 29-16,3 7-28 0,3-2 22 0,0 1-17 16,3 1-8-16,5-2 2 0,2-2-6 15,5-1 3-15,0-27-6 0,7 38 0 16,-7-38-4-16,19 27 1 0,-19-27-2 0,30 12 0 15,-30-12 1-15,43-7-1 0,-17-4 2 0,-1-6-2 16,2-4 2-16,1-7-4 0,-1-2 4 0,1 1-6 16,0-2 3-16,-3-1-7 0,-2 0-13 0,0 4 25 15,-3 0-24-15,-1 3 25 0,2 1-11 16,-21 24-5-16,30-41-3 0,-30 41-4 0,0 0-5 16,0 0-3-16,0 0 2 0,0 0 6 0,0 0 5 15,0 0 6-15,6 53-4 0,-19-18-10 0,-1 11 26 16,-5 3-28-16,-1 8 25 0,-5 3-12 0,-1 6-7 15,-4-4-15-15,3 14-21 0,-8-4 21 0,6 4-8 16,-1-4 35-16,2-10 17 0,5-8 8 16,3-8-8-16,6-5 6 0,2-13-15 15,12-28 5-15,-12 37 6 0,12-37 22 0,0 0 9 16,0 0 0-16,0 0-4 0,0 0-12 0,0 0-3 0,1-48-10 16,3 16 1-16,1-5-11 0,2-1 1 0,2-3-8 15,0-3 7-15,0 2-6 0,-2-2 7 0,0-2-7 0,0-5 6 16,2 2-7-16,2-1 5 0,3 1-7 15,-2 5 6-15,4 2-10 0,0 5-2 16,-4 2-16-16,-12 35-12 0,22-48-30 0,-22 48-51 16,12-30-63-16,20 42-136 0,-6-15-232 0,-26 3 26 15,62 3 452 1</inkml:trace>
  <inkml:trace contextRef="#ctx0" brushRef="#br3" timeOffset="100672.7752">9472 7617 960 0,'-5'-47'153'0,"5"47"-85"0,12-32-34 0,-12 32 16 15,18-28-25-15,-18 28 14 0,0 0-3 16,0 0 1-16,17-27 8 0,-17 27 5 0,0 0-2 16,0 0-10-1,0 0-17-15,0 0-9 0,-24 29-2 16,24-29 7-16,-22 26 27 0,22-26-30 0,-28 37 31 0,16-12-34 0,-10-1 6 15,5 4 0-15,-1-1-7 0,0 3 1 0,0-6-5 16,4 3 4-16,14-27-6 0,-23 37 1 16,23-37-6-16,0 0 1 0,-9 28-2 15,9-28 1-15,0 0 1 0,0 0-1 0,0 0 1 16,29-3 1-16,-29 3 1 0,25-20-1 0,-25 20 1 16,31-39-3-16,-13 15 4 0,5-4-5 0,-3-2 5 0,-1-2-5 0,1 2 3 15,-3 0 9-15,1 4-29 0,-18 26 30 0,27-43-29 16,-27 43 16-16,14-33 4 0,-14 33-3 0,0 0 3 15,0 0 0-15,0 0 0 0,0 0 1 16,0 0-1-16,0 0 0 0,0 0-2 0,0 0 0 16,0 0-1-16,-6 28 3 0,6-28 0 0,-5 30-9 15,5-30 30-15,0 25-30 0,0-25 30 0,0 0-19 16,13 31-4-16,-13-31 2 0,0 0-1 0,30 13 3 31,-30-13 2-31,32-2 1 0,-32 2 0 0,46-14-2 0,-22 3-20 0,3 1 16 0,0-1-17 0,-3-1 28 16,1 3-11-16,-25 9 10 0,41-19-9 31,-41 19-2-31,28-11 2 0,-28 11-2 0,0 0 1 16,0 0 0-16,0 0 0 0,0 0 1 15,0 0-1-15,0 0 1 0,0 0-2 0,14 30-12 0,-14-30 28 16,-5 44-26-16,-2-16 25 0,2 0-13 0,-2 2-7 0,-1-1 1 0,3-3-7 16,5-26-5-16,-3 46-9 0,3-46-7 0,12 35-12 15,-12-35-12-15,28 25-23 0,-28-25-25 16,43 10-43-16,-43-10-59 0,58-21-139 0,-17 12-137 15,-14-24 115-15,27 28 367 0</inkml:trace>
  <inkml:trace contextRef="#ctx0" brushRef="#br3" timeOffset="100878.769">10331 7466 1166 0,'-36'-5'170'0,"36"5"-68"0,-33 22-20 15,33-22-7-15,-36 37-19 0,22-10-24 0,14-27 19 16,-32 49-39-16,20-19 26 0,3 2-21 0,0-1-10 15,2 5 2-15,2-3-3 0,1-1 4 16,1-2-5-16,3-4 2 0,0-3-9 0,0-23-1 16,7 41-9-16,-7-41-7 0,12 31-20 0,-12-31-31 15,0 0-46-15,0 0-64 0,43 20-115 16,-43-20-239-16,24-32 39 0,7 27 416 0</inkml:trace>
  <inkml:trace contextRef="#ctx0" brushRef="#br3" timeOffset="101301.0478">10418 7390 1593 0,'0'0'62'0,"0"0"-34"0,0 0 2 16,0 0 5-16,0 0 4 0,30 2 0 0,-30-2-7 15,28 3-4-15,-28-3-6 0,28 7-5 0,-28-7-4 16,27 9-2-16,-27-9 0 0,0 0 0 0,30 34 1 15,-30-34-1-15,11 37-1 0,-11-37-4 0,5 47-9 16,-7-19 20-16,-3 6-22 0,-4-2 21 16,0 5-13-16,-3-2-4 0,-1-2 4 0,1 1-5 15,1-6 5-15,1 0-5 0,10-28 3 0,-16 41-2 16,16-41 2-16,-7 29-2 0,7-29 1 0,0 0-1 0,0 0-2 16,0 0-1-16,0 0 1 0,0 0 0 0,0 0 2 0,26-12 1 15,-26 12-1-15,29-40 2 0,-12 13-3 0,3-4 4 16,-1-3-5-16,3-1 6 0,-3 0-6 15,1-1 5-15,-5 6-3 0,0 1-13 0,-3 0 23 16,-1 3-22-16,-11 26 22 0,16-44-6 0,-16 44-4 16,12-32 3-16,-12 32-3 0,0 0 2 0,0 0-1 15,14-26-1 1,-14 26-2-16,0 0-6 0,0 0-6 0,0 0-11 16,0 0-9-16,34 16-14 0,-34-16-2 0,25 12-12 15,-25-12-12-15,37 14-20 0,-37-14-18 16,48 9-27-16,-48-9-32 0,55 2-28 0,-55-2-49 15,53-13-42-15,-14 24-39 0,-39-11 231 16</inkml:trace>
  <inkml:trace contextRef="#ctx0" brushRef="#br3" timeOffset="102504.4179">11195 7471 641 0,'0'0'231'0,"0"0"-37"0,0 0-27 0,0 0-48 16,-11 23-27-16,11-23-26 0,0 0-13 0,-37 32-10 16,37-32-7-16,-25 33 14 0,25-33-32 15,-26 39 31-15,15-13-34 0,11-26 9 0,-28 51 1 16,12-26-7-16,5 1 4 0,11-26-5 0,-23 48 3 15,23-48-5-15,-14 37 0 0,14-37-3 0,0 0-1 16,-5 26-5-16,5-26 0 0,0 0-4 0,0 0-2 16,0 0 1-16,0 0 0 0,0 0 0 15,0 0 1-15,37-40 0 0,-37 40-3 0,34-48 3 16,-17 17-5-16,3 4 2 0,-1-1-5 16,1 0 1-16,-2 0-5 0,-2 3-10 0,-2 0 25 15,-14 25-26-15,26-38 26 0,-26 38-13 0,23-36-4 16,-23 36 2-16,22-24-3 0,-22 24 1 0,0 0 1 15,35-21 1-15,-35 21 2 0,0 0 1 0,34-11 2 16,-34 11 1-16,28-2 2 0,-28 2 0 0,37 0 1 16,-37 0 1-16,46-3-1 0,-46 3 1 15,48-4 0-15,-23 4 1 0,-25 0-3 0,42 0-2 16,-42 0 0-16,36 0-2 0,-36 0 2 0,28 0 1 16,-28 0 0-16,0 0 2 0,0 0 1 15,0 0 2-15,0 0 2 0,0 0-1 0,0 0 0 16,0 0 1-16,-25 21 3 0,25-21 4 0,-28 18 3 15,28-18-2-15,-34 26-1 0,34-26-2 0,-35 36 3 16,35-36 0-16,-41 47-11 0,22-22 26 16,-1 7-29-16,1-3 23 0,5 1-12 0,-1-1-7 15,5-1 2-15,3-4-5 0,7-24 2 0,0 41-2 16,0-41 2-16,14 25-1 0,-14-25 0 0,25 12 1 16,-25-12 1-16,31-4 0 0,-31 4 0 0,45-19 0 15,-19 1-1-15,3-6-1 0,-1-4-4 0,-1-2 2 16,-1 0-6-16,2 0 5 0,-3-4-4 15,2 3-11-15,-2-3 24 0,-4 6-27 16,-2-2 25-16,-3 0-9 0,-3 2-3 0,-4 3 3 16,-2-1-6-16,-7 26 1 0,5-42-2 0,-5 42 4 15,-4-29 4-15,4 29 3 0,0 0 1 0,0 0 3 16,0 0 0-16,-30-15 0 0,30 15 1 0,0 0-1 16,0 0 2-16,-25 33-1 0,25-33 2 0,-3 26-2 15,3-26 1-15,0 0-1 0,7 34 1 16,-7-34-1-16,0 0 3 0,23 23 0 0,-23-23-1 15,0 0 2-15,37 19-1 0,-37-19 1 0,36 5 1 16,-36-5-2-16,39 4-2 0,-39-4-1 0,35 3-2 16,-35-3 0-16,30 6 2 0,-30-6-1 0,27 9 0 15,-27-9-2-15,0 0 1 0,28 22-2 16,-28-22 2-16,7 25-1 0,-7-25-9 0,2 32 7 16,-2-32-7-16,-7 42 22 0,0-17-12 15,-4-1 12-15,2 3-13 0,-1-1-2 0,10-26 2 16,-23 44-1-16,23-44 2 0,-18 34-2 0,18-34 3 15,0 0-2-15,-14 28 0 0,14-28-1 0,0 0 0 16,0 0-2-16,0 0 1 0,0 0 1 0,0 0-1 16,26-27 2-16,-26 27-3 0,38-42 4 0,-19 18-3 15,4-5 3-15,0-1-2 0,-2 4-12 16,1-4 12-16,-3 0-8 0,4 4 23 0,-3-4-7 16,3 2 6-16,0-1-9 0,-4-2-6 0,-1 8 2 15,-18 23-1-15,33-42 1 0,-33 42-2 16,25-25 2-16,-25 25-3 0,0 0 2 0,0 0 0 15,29-11-1-15,-29 11 0 0,0 0-2 0,28 6 0 16,-28-6-2-16,25 5 0 0,-25-5 0 0,37 3 2 16,-37-3 1-16,48-1 1 0,-20-1 1 15,0-3-1-15,2-1 1 0,2 1 0 0,-3-2 1 16,-1 3 1-16,-1-1 0 0,-27 5 0 0,39-3 1 16,-39 3-1-16,0 0 2 0,24 0 0 0,-24 0 3 15,0 0 4-15,0 0 0 0,0 0-10 0,0 0-1 16,-35 10 0-16,35-10 0 0,-34 16 0 0,34-16 0 15,-37 19 0-15,37-19 0 0,-41 25 0 16,41-25 0-16,-42 35 0 0,42-35 0 16,-39 44 0-16,39-44 0 0,-30 43 0 0,30-43 0 15,-16 38 0-15,16-38 0 0,0 34 0 0,0-34 0 16,12 26 0-16,-12-26 0 0,27 20 0 0,-27-20 0 16,39 8 0-16,-39-8 0 0,49-1 0 0,-22-3 0 15,-1 1 0-15,-1-1 0 0,0 1 0 0,-25 3 0 16,39-4 0-16,-39 4 0 0,27 4 0 15,-27-4 0-15,0 0 0 0,0 0 0 0,24 22 0 16,-24-22 0-16,0 23 0 0,0-23 0 0,-14 37 0 16,14-37 0-16,-25 43 0 0,25-43-6 0,-28 44-16 15,12-20-10-15,16-24-5 0,-32 43-12 16,32-43-14-16,-26 37-34 0,1-34-47 0,28 29-115 16,-31-16-291-16,28-16 4 0,0 0 305 0</inkml:trace>
  <inkml:trace contextRef="#ctx0" brushRef="#br3" timeOffset="103348.3091">13650 6952 924 0,'0'0'108'0,"0"0"-31"0,0 0-6 0,0 0-6 16,0 0-6-16,0 0-14 0,0 0-10 0,0 0-3 15,0 0-2-15,0 0 2 0,-25 35 1 0,23-9 6 16,2-26-1-16,-14 55 2 0,2-24-12 0,5 10-4 16,-4-2-12-16,0 5 3 0,2 0-7 15,2 2 7-15,-1 1-10 0,0 1 6 0,0-1-10 16,-3 1-10-16,2-4 26 0,0 0-28 0,0-5 26 15,4-4-12-15,2-7-7 0,3-28 1 16,1 40-14-16,-1-40-15 0,0 0-27 0,0 0-22 16,50 23-24-16,-50-23-44 0,48-24-62 0,-34-1-135 15,7-8-133-15,20 17 204 0,-31-30 275 16</inkml:trace>
  <inkml:trace contextRef="#ctx0" brushRef="#br3" timeOffset="103551.4179">13878 7383 998 0,'0'0'141'0,"0"0"-51"0,0 0-10 0,4-26-8 16,-4 26-6-16,0 0-1 0,0 0-4 0,0 0-7 16,0 0-12-16,0 0-14 0,0 0-12 15,0 0-4-15,0 24 1 0,0-24 2 16,-4 34 2-16,-1-8-6 0,1 2 0 0,-1 0-11 16,2 6-11-16,-3-2 27 0,1-1-29 0,0-1 31 15,-1-3-15-15,1-1-6 0,5-26 0 0,-7 41-6 16,7-41-9-16,2 35-32 0,-2-35-32 0,5 25-59 15,-5-25-69-15,0 0-99 0,0 0-190 0,0 0 35 16,35-9 448-16</inkml:trace>
  <inkml:trace contextRef="#ctx0" brushRef="#br3" timeOffset="103770.1876">13965 6916 1051 0,'0'0'230'0,"-27"-1"-149"0,27 1-16 0,-28 10-10 16,28-10-19-16,0 0-15 0,-25 21-17 0,25-21-4 16,0 0-4-16,-1 25-4 0,1-25-12 0,0 0-7 15,21 28-12-15,-21-28-6 0,25 11-7 0,-25-11-10 16,28 7-14-16,-28-7-14 0,32 0-17 0,-32 0-10 16,30-4-25-16,-30 4-15 0,0 0-82 0,48-7-55 15,-52-18 231-15</inkml:trace>
  <inkml:trace contextRef="#ctx0" brushRef="#br3" timeOffset="103957.6987">14163 6936 694 0,'0'0'162'0,"0"0"-29"16,0 0-22-16,7 40-26 0,-7-40-25 0,6 37-4 15,-6-37-5-15,5 46 1 0,-5-46-5 0,5 56-2 16,-5-24-14-16,6 5 0 0,-5 0-11 0,3 5-1 16,-2 1-8-16,1 2 7 0,-1 3-10 15,0-1 7-15,-4-3 8 0,-1 8-36 0,-1-7 30 16,-1 3-30-16,-2-4 9 0,0-2 4 0,1 0-26 15,-3-12-3-15,9 4-14 0,0-34-15 0,0 42-17 16,0-42-49-16,11 27-91 0,-11-27-89 0,0 0-167 16,0 0 158-16,23-43 313 0</inkml:trace>
  <inkml:trace contextRef="#ctx0" brushRef="#br3" timeOffset="104270.2195">14487 7276 1224 0,'-40'-6'140'0,"40"6"-80"0,0 0-5 16,-25 18 5-16,25-18-5 0,0 0-7 15,-32 12-8-15,32-12-1 0,0 0-4 0,-30 32 3 16,30-32-4-16,-23 28 0 0,23-28 0 0,-18 34-2 16,18-34-3-16,-16 35-4 0,16-35-6 15,-10 33-4-15,10-33-4 0,-7 32-2 0,7-32-4 16,-2 25 0-16,2-25-4 0,0 0-9 0,3 30 7 15,-3-30-8-15,0 0 8 0,0 0 1 0,15 28-1 16,-15-28-1-16,0 0 16 0,0 0-15 16,30 16 10-16,-30-16-9 0,26 1-1 0,-26-1-5 15,36-3-3-15,-36 3-6 0,44-11-20 0,-19 1 9 16,1 6-21-16,3-5 20 0,2 6-18 0,-6-6-1 16,11 13-27-16,-36-4-53 0,56 0-65 0,-56 0-142 15,25-23-194-15,3 33 27 0,-28-10 461 0</inkml:trace>
  <inkml:trace contextRef="#ctx0" brushRef="#br3" timeOffset="104701.1913">14824 7379 1241 0,'0'0'266'0,"0"0"-190"0,5 32-23 0,-5-32-8 16,0 0-7-16,0 0-7 0,11 32-5 15,-11-32-4-15,0 0-2 0,32 18 0 0,-32-18-4 16,37 1 0-16,-12-2-3 0,1-7-1 0,4 3-3 16,-1-4-2-16,-3-1-4 0,1-4 0 15,-27 14-4-15,46-28 3 0,-46 28-2 0,39-32 1 16,-39 32-2-16,28-34 1 0,-28 34-3 0,16-35-2 15,-16 35-7-15,4-33-1 0,-4 33-5 0,-11-34 3 16,11 34-3-16,-30-24 4 0,30 24 1 0,-48-15 4 16,22 14 4-16,-4 6 3 0,-1 6 3 0,-2 4 2 15,-6 7 8-15,2 6 3 0,-1 5 8 16,-2 4 1-16,6 7 7 0,2 0-3 0,9 4 4 16,2-6-10-16,8-1-13 0,6-8 14 0,6-1-28 15,9-8 22-15,-8-24-16 0,36 39-1 0,-11-30 1 16,7-2-3-16,1-9-7 0,8-1-12 0,0-10-20 15,7 3-22-15,-10-17-47 0,16 24-80 0,-37-34-153 0,22 18-256 16,-3 6 59-16,-15-20 457 0</inkml:trace>
  <inkml:trace contextRef="#ctx0" brushRef="#br3" timeOffset="105832.7702">16147 7219 972 0,'0'0'129'15,"0"0"-45"-15,0 0-11 0,0 0-8 16,0 0-8-16,0 0-19 0,0 0-10 0,0 0-5 16,0 0 2-16,0 0 2 0,0 41 6 15,0-41-4-15,-12 49 4 0,3-26-7 0,2 10 3 16,-4-4-5-16,2 2 0 0,0-1-6 0,4-2 1 16,-2-3-8-16,7-25 0 0,2 34-7 0,-2-34-14 15,0 0 31-15,24 24-33 0,-24-24 32 0,27 4-18 16,-27-4-20-16,37-11 35 0,-37 11-34 15,39-25 33-15,-39 25-13 0,44-37-4 0,-44 37 4 0,39-38-3 16,-39 38 2-16,34-41-2 0,-34 41 4 0,30-35-4 16,-30 35 2-16,20-25-3 0,-20 25 0 0,0 0-1 15,0 0 1-15,0 0-1 0,0 0-1 0,0 0-1 16,0 0-1-16,0 0-1 0,0 0 0 0,0 0 3 16,0 0 1-16,-9 34 3 0,9-34-3 15,-18 42 4-15,9-17-4 16,2 3 6-16,2 4 16 0,5 1-28 0,0-1 29 0,5 1-31 15,2-1 10-15,0-4 3 0,4-3-4 0,-11-25 4 16,27 35-2-16,-27-35 2 0,35 18 1 0,-35-18 4 16,44-6 3-16,-19-2-2 0,2-12 2 0,1 1 0 15,2-9 3-15,-2-8-6 0,2-1-13 0,-1-7 20 0,-3-3-26 16,3-1 23-16,-4-3-7 0,-2 4-7 16,-4 1 5-16,-3 2-5 0,-5 5 5 0,-6 2-5 15,-2 4 4-15,-3 3-8 0,-1 3-2 0,-3 1-11 0,4 26-4 16,-5-35-6-16,5 35 0 0,0 0-4 0,0 0-11 15,0 0-17-15,0 0-17 0,0 0-25 16,0 0-44-16,-14 28-24 0,26 4-53 0,-12-32-126 16,-9 28-55-1,34 9 229-15</inkml:trace>
  <inkml:trace contextRef="#ctx0" brushRef="#br3" timeOffset="106209.8405">17038 7307 798 0,'0'0'111'0,"0"0"-22"16,32 18 15-16,-32-18 0 0,26 7-7 0,-26-7-16 16,36-2-13-16,-36 2-7 0,46-10-7 0,-46 10-7 15,48-20-9-15,-48 20-5 0,44-21-5 0,-44 21-1 16,33-23-6-16,-33 23 0 0,0 0-2 0,20-26 1 15,-20 26-3-15,0 0-3 16,0 0-4-16,-4-32-5 0,4 32-4 0,0 0-1 16,0 0-2-16,-31-28 0 0,31 28-1 0,-25-9 2 15,25 9-1-15,-34-2 3 0,34 2-1 0,-39 11 0 16,39-11 4-16,-48 30 0 0,24-9 7 0,-5 4 1 16,1 6 6-16,-2 3 1 0,3 6 7 0,-1 1-6 15,5 1 3-15,5-3-8 0,4 0-13 0,3-6 18 16,8-3-26-16,3-30 20 0,12 44-14 15,-12-44-4-15,41 26 2 0,-9-15-7 0,5-13-7 16,11-7-12-16,3-5-23 0,13 0-24 0,-7-21-51 16,28 30-122-16,-32-34-199 0,23 9-123 0,11 5 106 15,-20-22 464-15</inkml:trace>
  <inkml:trace contextRef="#ctx0" brushRef="#br3" timeOffset="106803.7682">18770 7047 629 0,'0'0'162'16,"0"0"-43"-16,-12-44-9 0,12 44-6 0,-8-36-13 15,8 36-17-15,-14-31 0 0,14 31-1 0,-19-29-1 16,19 29-7-16,-32-26-9 0,32 26-11 0,-43-18-9 15,43 18-4-15,-51-5-4 0,51 5-2 16,-51 14 0-16,26 2 2 0,-3 2-4 0,3 6 4 16,-5 3-6-16,1 6 2 0,-1 4-10 0,0 4 3 15,2 3-8-15,1 9 3 0,-1-2-7 16,3 3 5-16,2 3-11 0,0 1 7 0,4 0-10 16,4-4-6-16,5-4 20 0,3-3-24 0,5-6 14 15,-2-2-17-15,10-4-13 0,-5-9-6 0,8 4-9 16,-9-30-13-16,18 41-28 0,-18-41-21 15,27 23-32-15,-27-23-44 0,28-2-98 0,-28 2-204 16,25-30 25-16,3 26 386 0</inkml:trace>
  <inkml:trace contextRef="#ctx0" brushRef="#br3" timeOffset="107147.5453">18166 7436 1389 0,'-44'0'181'0,"44"0"-84"0,-36 28-30 0,36-28-14 15,-23 26-21-15,23-26-12 0,0 0-9 0,-5 36 0 16,5-36 3-16,0 0-10 0,28 26 17 0,-28-26-8 16,39 11 13-16,-10-8 2 0,1-6-5 0,3 3-6 15,3-6-5-15,3-1 4 0,-2-1-12 0,0-3 4 16,4 0-8-16,-8 3 0 0,3-7 0 16,-6 5 0-16,-2-1 0 0,1 1-1 0,-5-1-1 15,-24 11 0-15,41-17 0 0,-41 17-1 0,27-16 3 16,-27 16-2-16,0 0 2 0,0 0-1 0,0 0-1 15,0 0-1-15,0 0-2 0,0 0-2 16,0 0-3-16,0 0-3 0,0 0-1 0,-11 30 4 16,11-30 0-16,-25 42 7 0,11-16 0 0,-2 1-10 15,6 5 17-15,-8-3-25 0,6 1 26 16,-1 0-12-16,1-3 4 0,12-27-2 0,-16 42-14 16,16-42-11-16,-2 33-34 0,2-33-45 0,0 0-67 15,0 0-101-15,0 0-284 0,41-3 60 0,-36-25 325 16</inkml:trace>
  <inkml:trace contextRef="#ctx0" brushRef="#br3" timeOffset="107632.0648">18653 7205 1488 0,'0'0'299'0,"0"0"-233"0,-27-17-38 15,27 17-12-15,0 0-11 0,0 0-6 0,0 0-2 16,0 0 0-16,0 0-2 0,0 0-4 0,34 7-4 15,-34-7-3-15,28 8-5 0,-28-8-3 16,32 7-9-16,-32-7-8 0,39 11-12 0,-39-11 0 16,39 9 3-16,-39-9 8 0,34 10 11 0,-34-10 9 15,32 20 6-15,-32-20 8 0,25 21 3 0,-25-21 6 16,17 26 2-16,-17-26 10 0,9 28 6 0,-9-28 11 16,0 34 6-16,0-34 7 0,-9 39-1 0,6-11 4 15,3-28-5-15,-22 47-1 0,22-47-6 0,-24 50-17 16,24-50 26-16,-27 47-32 15,27-47 26-15,-23 43-14 0,23-43-6 0,-14 38-1 16,14-38-6-16,-9 30-4 0,9-30-4 0,0 0-2 16,0 0 0-16,0 0 0 0,0 0-1 0,0 0 1 15,34 9-1-15,-34-9 0 0,39-30 2 0,-15 5-5 16,5-3-12-16,-4-3 24 0,3 1-26 0,0-2 26 16,2-2-8-16,-3 8-3 0,-2 0 4 15,-2-1-1-15,-23 27 2 0,33-37-1 0,-33 37 1 16,25-28-3-16,-25 28 0 0,0 0-1 0,25-14-1 15,-25 14-3-15,0 0 0 0,0 0 1 0,0 0-3 16,2 35 3-16,-2-35-6 0,-6 41-1 16,3-17-7-16,3-24 3 0,0 50-8 0,0-50-1 15,9 45-14-15,-9-45-13 0,21 39-3 0,-21-39-54 16,41 37-6-16,-41-37-67 0,53 28-45 16,-53-28-79-16,44 4-143 0,9 19 166 0,-53-23 283 15</inkml:trace>
  <inkml:trace contextRef="#ctx0" brushRef="#br3" timeOffset="108007.136">19772 7490 1097 0,'-12'-24'175'0,"-16"-3"-72"0,28 27-26 0,-34-31-9 15,34 31-14-15,-34-21-2 16,34 21-4-16,-33-13 2 0,33 13-8 0,-32 0-9 16,32 0-7-16,-32 13-5 0,32-13 1 0,-34 31 1 15,34-31 3-15,-35 50-3 0,21-24 1 0,-1 4-5 16,3-2-13-16,3 0 19 0,2 0-27 0,7-28 20 15,-3 44-11-15,3-44-4 0,12 25 0 0,-12-25 1 16,30 9-4-16,-30-9 0 0,48-11 0 16,-20-3 0-16,1-5 0 0,2-4-6 0,0-5 12 15,-1-6-13-15,2-3 14 0,-2-3-7 0,2-1 0 16,-2-1 0-16,-2 0-1 0,-1 1 2 0,-1 1-3 16,-1-1 4-16,-4 3-5 0,0 1 6 0,-3 1-5 15,-4 5 4-15,-1 4-2 0,-13 27 0 0,14-42 0 16,-14 42 0-16,0 0 0 0,0 0 0 15,0 0 0-15,0 0 0 0,0 0 0 16,-28 44 0-16,13-9 0 0,-2 6 0 0,1 1 0 16,-4 7 0-16,3 1 0 0,1-1 0 0,1-2 0 15,5-1 0-15,-1-5-20 0,9-4-24 0,-3-11-25 16,14 4-3-16,-9-30-40 0,28 48 23 0,-28-48-56 16,62 38-117-16,-14-22-258 0,-7-12-9 0,17 13 345 15</inkml:trace>
  <inkml:trace contextRef="#ctx0" brushRef="#br3" timeOffset="108397.763">20787 7374 1241 0,'0'0'99'0,"16"-35"-36"0,-16 35 5 0,0 0 17 15,0 0-8-15,0 0-20 0,0 0-17 0,0 0-16 16,0 0-10-16,0 0-7 0,-26 37 5 0,26-37 1 16,-20 42 7-16,8-14-2 0,-1 4-1 0,-4-2-9 15,2 0-16-15,1-2 25 0,4 2-30 16,1-3 27-16,9-27-19 0,-9 42-12 0,9-42-16 16,0 30-39-16,0-30-44 0,0 0-84 15,0 0-104-15,0 0-241 0,44-7 68 0,-35-21 374 0</inkml:trace>
  <inkml:trace contextRef="#ctx0" brushRef="#br3" timeOffset="108804.0319">21001 7136 1226 0,'-17'39'341'0,"17"-39"-285"0,0 0-32 15,0 0 0-15,0 0 7 0,0 0 4 0,0 0 1 16,33 23-2-16,-33-23-3 0,29 19-6 0,-29-19-1 15,26 27-2-15,-26-27 3 0,22 33-4 16,-22-33-2-16,12 43-5 0,-9-20-1 16,-3 5-3-16,-3-2 2 0,-1-1-1 0,-3 5 1 15,-3-4-11-15,-1 1-1 0,11-27 0 0,-23 49 0 16,23-49 0-16,-23 40 0 0,23-40 0 0,-18 27 0 16,18-27 0-16,0 0 0 0,0 0 0 0,0 0 0 15,0 0 0-15,0 0 0 0,0 0 0 0,37-28 0 16,-37 28 0-16,48-46 0 0,-21 18 0 15,3-4 0-15,2 2 0 0,-2 0 0 0,2 4 0 16,-4 1 0-16,-3 4 0 0,-25 21 0 0,42-34 0 16,-42 34 0-16,27-17 0 0,-27 17 0 0,0 0 0 15,0 0 0-15,28-6 0 0,-28 6 0 16,0 0 0-16,0 0 0 0,20 37 0 0,-20-37 0 16,7 43 0-16,-4-17 0 0,1 8-13 15,-2-1-8-15,1 6-15 0,-1-6-17 0,5 4 13 16,-5-9-54-16,16 13-10 0,-18-41-78 0,32 55-145 15,-32-55-210-15,40 29 21 0,-3-4 393 0</inkml:trace>
  <inkml:trace contextRef="#ctx0" brushRef="#br3" timeOffset="109960.005">1210 8567 1103 0,'0'0'83'0,"0"0"-39"16,0 0-13-16,0 0 6 0,0 0 12 0,0 0 6 15,0 0-1-15,0 0-9 0,0 0-9 0,0 0-7 16,0 0-6-16,-23 28-1 0,23-28-6 0,-5 35 3 0,1-9-6 16,0 6 5-16,-1 5-6 0,3 2 3 15,-3 5-9-15,2 2 5 0,-1 3-9 0,0 4 8 16,1 0-7-16,-2-2 6 0,-1-2-9 0,3 0 8 16,-4-3-8-16,3-4 8 0,1-3-7 0,-1-7 5 15,2-8-4-15,2-24 2 0,2 29-3 0,-2-29-18 16,0 0 17-16,0 0-18 0,0 0 19 0,0 0-1 15,0 0 2 1,0 0 18-16,0 0-16 0,30-18 15 16,-30 18-15-16,20-40-3 0,-10 13 1 0,1-1-4 15,3 0 4-15,-3-4-4 0,3 0 6 0,-2 1-6 16,2-1 4-16,-1 0-3 0,1 2 4 0,0 2-5 16,0 0 4-16,2 3-4 0,2 1 3 0,-18 24-4 0,39-39 3 15,-39 39-3-15,39-27 3 0,-39 27-3 0,39-8 0 16,-39 8 1-16,39 8-1 0,-39-8 1 0,33 34-1 15,-17-11 3-15,-1 10-3 0,-5-1 4 16,3 0-3-16,-3-1 4 0,1 1-3 0,-1-4 5 16,-1 0-4-16,-2-3 4 0,-1 0 4 0,-6-25 6 15,1 40 5-15,-1-40 6 0,-10 37-3 0,10-37-1 16,-23 36-9-16,23-36-3 0,-36 31-4 0,36-31-1 16,-46 21 1-16,20-15-16 0,-1 1 16 0,-3-7-17 15,2 0 14-15,-4-4 14 0,2-3-15 0,1 0 14 16,3-2-17-16,26 9 0 0,-41-19-3 0,41 19-6 31,-25-18-5-31,25 18-11 0,0 0-14 0,0 0-15 16,0 0-33-16,-8-28-26 0,8 28-47 0,0 0-71 15,53-14-180-15,-23 16-105 0,-30-2 270 0</inkml:trace>
  <inkml:trace contextRef="#ctx0" brushRef="#br3" timeOffset="110480.4928">2196 9014 1085 0,'-35'-16'129'0,"35"16"-40"16,-57-7-26-16,27 14-14 0,-9-7-12 0,7 12-6 16,-8-1-4-16,8 8 4 0,-7-3 3 15,9 9 4-15,-8-2-6 0,10 7 1 0,-4-2-9 16,7 5 2-16,1 1-4 0,2-1 3 16,3-1-7-16,5 1-18 0,3-4 23 0,6-1-31 0,3-4 25 15,2-24-11-15,9 41-6 0,-9-41 3 0,28 30-4 16,-28-30 3-16,44 16 0 0,-15-15 1 0,4-4-1 15,3-6 0-15,5-5 1 0,1-7-3 0,4-2-10 16,0-7 25-16,2-3-25 0,-4-3 25 16,-1-1-11-16,-8 2-5 0,-3 2 3 0,-5-1-3 15,-6 4 4-15,-2 4-4 0,-4 1 4 0,-15 25-4 16,21-40 4-16,-21 40-1 0,7-30 0 0,-7 30-1 16,0 0 1-16,-4-30-1 0,4 30 2 0,0 0-1 15,0 0 0-15,0 0-2 0,0 0-4 0,0 0 1 16,0 0-4-16,-24 33 0 0,24-33-1 15,-9 50 3-15,5-20-3 0,1 0 1 16,1 3-10-16,0-7-3 0,6 4-15 0,-4-30-7 16,14 48-29-16,-14-48-16 0,26 30-31 0,-26-30-34 15,45 9-38-15,-45-9-74 0,44-41-191 0,2 32 73 16,-25-35 382-16</inkml:trace>
  <inkml:trace contextRef="#ctx0" brushRef="#br3" timeOffset="110699.2443">2876 8512 642 0,'-1'-30'229'16,"1"30"-136"-16,-36-32 7 0,36 32 5 0,-30-8-9 16,30 8-22-16,-28 17-24 0,28-17-27 0,-32 42 15 15,20-6-17-15,-8-1 14 0,9 12 4 16,-5 1-13-16,9 8 5 0,-5 1-12 0,7 3 5 16,-2 3-13-16,5 0 6 0,-2-3-16 15,4-3 5-15,0-5-10 0,2-2-5 0,3-1-9 16,-1-7 6-16,5 1-4 0,-6-15-26 0,11 7-14 15,-14-35-40-15,20 46-23 0,-20-46-33 0,0 0-72 16,0 0-81-16,0 0-147 0,11 24 278 0,-31-50 174 16</inkml:trace>
  <inkml:trace contextRef="#ctx0" brushRef="#br3" timeOffset="110871.2003">2503 9079 1281 0,'0'0'221'0,"0"0"-135"0,0 0-40 0,0 0-25 15,0 0-5-15,25 5 3 0,-25-5 3 0,33-5 1 16,-8 0-7-16,5-6-7 0,6 4-5 0,1-5-3 16,3-4-2-16,3 0-3 0,1-9-19 15,9 8-33-15,-10-17-37 0,22 17-47 0,-26-29-75 16,34 23-129-16,-15-2-167 0,-15-19 134 0,21 27 377 16</inkml:trace>
  <inkml:trace contextRef="#ctx0" brushRef="#br3" timeOffset="111261.7602">3486 8350 1159 0,'-20'49'167'15,"-12"-36"-64"-15,22 24-28 0,-19-11 14 0,13 13-50 16,-10-2 16-16,6 1-17 0,-1-4-11 0,3 10 7 16,1-5-7-16,3 3 6 0,-2 0-10 0,3 2 4 15,1 0-9-15,1 4 1 0,2-1-8 0,2-1 1 16,2-2-6-16,1 2 2 0,3-2-6 15,-1-2 2-15,4-1-6 0,-1-6 4 0,1-5-5 16,0-2 4-16,-2-28-3 0,11 41-14 0,-11-41 11 16,0 0-15-16,30 26 15 0,-30-26 0 15,0 0 5-15,37-19 16 0,-37 19-15 0,33-50 14 16,-13 13-13-16,3-1-4 0,2-8 6 0,-2 0-6 16,2 2 4-16,-2 2-4 0,-2 5 6 0,2 2-4 15,-4 1 4-15,-3 4-4 0,0 4 2 16,-16 26-3-16,25-30 1 0,-25 30-2 0,0 0-1 15,0 0 0-15,0 0 1 0,0 0 1 0,23 40 0 16,-23-10 2-16,0 9-4 0,-3 0 2 0,-1 5-9 16,-1 0 1-16,1 0-12 0,1-2 4 0,3-1-15 15,1-8 3-15,6 2-11 0,-1-10-6 0,10 3-15 16,-16-28-42-16,35 41-44 0,-35-41-87 0,43 7-119 16,-10-2-151-16,-33-5 162 15,68-16 342-15</inkml:trace>
  <inkml:trace contextRef="#ctx0" brushRef="#br3" timeOffset="112762.2344">4093 8995 1320 0,'-39'-4'64'0,"39"4"-30"16,0 0 8-16,-28 14 4 0,28-14-4 0,0 0-6 16,-27 37-11-16,27-37-3 0,-12 41-3 0,7-17 3 15,5-24-5-15,-13 50 4 0,6-26-5 0,4 3 2 16,3-27-6-16,-8 45 1 0,8-45-5 15,-3 37 2-15,3-37-3 0,-2 27 1 0,2-27-5 16,0 0 0-16,0 0-4 0,0 0-1 0,0 0 2 16,0 0-1-16,0 0 2 0,0 0 0 15,28-27 1-15,-28 27-4 0,25-45 4 0,-11 15-6 16,2-2 3-16,-3-1-7 0,1 1 3 0,-3 0-5 16,1 2 5-16,-1 0-2 0,1 2 3 0,0 5-5 15,-12 23 1-15,20-39-5 0,-20 39 2 0,14-24-1 16,-14 24 1-16,0 0 0 0,0 0 1 0,28-13 0 15,-28 13 3-15,0 0 2 0,39 4 2 0,-39-4 2 16,38 7 0-16,-14-5 1 0,1 1 0 16,2-3 1-16,-1 4 1 0,1-4-1 0,1 0 0 15,-1 0 0-15,-1 0-1 0,-1 0 0 16,0 0 1-16,-25 0-3 0,39-4 2 0,-39 4 0 16,32-3 0-16,-32 3 0 0,0 0 0 0,25-9-1 15,-25 9 4-15,0 0 3 0,0 0 4 0,0 0 5 16,0 0 2-16,0 0 0 0,0 0 1 15,-34-21-2-15,34 21 0 0,-27 5-4 0,27-5-5 16,-35 19-1-16,35-19-1 0,-41 32 5 0,41-32 2 16,-44 42 3-16,44-42-4 0,-41 50 3 0,20-22-7 15,3 0 4-15,-1 2-4 0,3 0 4 0,2 2-3 16,3-1 3-16,4-1-4 0,5-1 1 0,2-7-7 16,0-22 1-16,14 39-4 0,-14-39 1 15,29 25 0-15,-29-25 3 0,35 9-2 16,-35-9 1-16,48-7 0 0,-20-4-2 0,-1-5 3 15,-1-5-5-15,1-5 4 0,-1-3-3 0,-1-2 1 16,-2-3-4-16,-1 1 2 0,-3-1-4 0,-1 3 4 16,-4-1-2-16,-3 2 4 0,-1 0-1 0,-1 0 3 15,-2 2-3-15,0 0 3 0,-2 0-5 0,-5 28 3 16,0-44-5-16,0 44 4 0,-10-29 0 0,10 29 3 16,0 0-1-16,0 0 0 0,-30-21-1 15,30 21-1-15,0 0 0 0,-32 13 0 0,32-13 1 16,0 0-2-16,-32 33 3 0,32-33-2 0,-16 35 4 15,16-35-4-15,-5 35 3 0,5-35-3 16,3 32 1-16,-3-32-2 0,14 25 2 0,-14-25-2 16,25 17 2-16,-25-17 0 0,32 7 0 0,-32-7 1 15,37 0 0-15,-37 0 0 0,46-12 1 16,-19 2 1-16,1-1-1 0,1-3 2 0,-3 0-3 16,3-2 3-16,-5 2-3 0,1 2 2 0,-25 12-2 15,39-25 3-15,-39 25-2 0,27-19 3 0,-27 19 3 16,0 0 5-16,0 0 5 0,0 0 2 0,0 0-3 15,0 0-5-15,0 0-7 0,0 0-4 0,-38 3-1 16,38-3-2-16,-33 28 3 0,33-28-3 0,-41 48 2 16,18-15-1-16,0 1 2 0,0 3-2 15,3-2 5-15,3 4-5 0,1-2 5 16,5 0-6-16,4-2 4 0,4-2-4 0,3-3 4 16,0-30-3-16,14 44 2 0,-14-44-2 0,30 28 1 15,-30-28 0-15,37 15 1 0,-37-15 0 0,39-6 1 16,-14-4 1-16,-25 10-1 0,49-32 1 0,-20 9-1 15,-4-5 2-15,1-4-5 0,1-3 4 0,-4 0-4 16,1 0 4-16,-4-1-3 0,-1 1 3 16,-3 2-4-16,-3-3 4 0,-4 1-3 0,-2 2 3 15,-4 1-4-15,-1 2-2 0,-2 4-3 0,0 26 1 16,2-39-1-16,-2 39 6 0,0 0 0 0,0 0 3 16,0 0-1-16,0 0 1 0,0 0 0 15,0 0-1-15,0 0-2 0,0 0-1 0,0 0 2 16,0 0-2-16,2 39 3 0,-2-39-2 15,16 23 2-15,-16-23-1 0,24 19 5 0,-24-19 2 16,34 9 4-16,-34-9 2 0,48-2 2 0,-18-5 0 16,5 0-3-16,1-5 1 0,3-1-4 0,-2 1-8 15,-2 0-1-15,-3-1 0 0,-3 4 0 0,-29 9 0 16,44-14 0-16,-44 14 0 0,30-7 0 0,-30 7 0 16,0 0 0-16,0 0 0 0,0 0 0 0,0 0 0 15,12 32 0-15,-12-32 0 0,-14 41 0 16,2-13 0-16,-4 5 0 0,-2 6 0 0,-3 0 0 15,1 1 0-15,3-3 0 0,-3-3 0 0,4-3 0 16,4-6 0-16,3 1 0 0,9-26 0 16,-9 36 0-16,9-36 0 0,0 0 0 0,0 0 0 15,0 0 0-15,34 10 0 0,-34-10 0 0,35-28 0 16,-14 2 0-16,2-4 0 0,2-4 0 0,0 1 0 16,0-1 0-16,-2-4 0 0,0 8 0 15,-5-2 0-15,-2 4 0 0,-2 3 0 0,-14 25 0 16,19-37 0-16,-19 37 0 0,0 0 0 0,0 0 0 15,0 0 0-15,0 0 0 0,0 0 0 0,0 0 0 16,0 0 0-16,-9 42 0 0,6-15 0 0,-1-3 0 16,4-24 0-16,2 41 0 0,-2-41 0 0,14 26 0 15,-14-26 0-15,25 13 0 16,-25-13 0-16,43-7 0 0,-15-4 0 0,5-7 0 16,3-8 0-16,5-6 0 0,1 2 0 0,1-3 0 15,-1 3 0-15,2 0 0 0,-5 2 0 0,0 7 0 16,-7 0 0-16,-3 5 0 0,-29 16 0 0,40-18 0 15,-40 18 0-15,0 0 0 0,27 18 0 0,-27-18 0 16,3 47 0-16,-6-8 0 0,-4 5 0 0,-6 12 0 16,-1 1 0-16,0-3 0 0,0-1 0 15,5-9 0-15,4-5 0 0,1-4 0 0,6-5 0 16,-2-30 0-16,9 46-6 0,-9-46-70 0,18 30-88 16,-18-30-206-16,0 0-273 0,10-28 9 0,-5 0 481 15</inkml:trace>
  <inkml:trace contextRef="#ctx0" brushRef="#br3" timeOffset="114767.597">6845 8760 600 0,'0'0'112'15,"0"0"-54"-15,0 0-21 0,27-31-6 0,-27 31-3 16,0 0 3-16,0 0 3 0,0 0 14 0,0 0 16 16,0 0 15-16,0 0 0 0,0 0-18 0,0 0-25 15,0 0-20 1,0 0-12-16,0 0 2 0,-34 5 12 0,34-5 5 15,-42 26 10-15,15-12 1 0,2 11 5 0,-5-4-1 16,7 6 2-16,-9 3-8 0,8 5-2 16,-3-2-13-16,9 2 1 0,-1-5-11 0,6-1 1 15,5-5-6-15,8-24 1 0,-4 41-5 0,4-41 2 16,14 24-2-16,-14-24 1 0,34 18 1 0,-34-18 0 16,49 7 0-16,-18-10 0 0,-1-1 1 0,3-3-1 15,-1 0 2-15,-2-2-1 0,0 0 0 0,-1 2 0 0,-4 0 0 16,-25 7 0-16,35-7 0 0,-35 7 0 15,0 0 3-15,0 0 8 0,0 0 8 0,0 0 0 16,0 0-4-16,0 0-8 0,-30 25-9 0,30-25 1 16,-50 35-3-16,22-14 3 0,0 2-3 0,-4-2 4 15,3 2-5-15,3-2 3 0,26-21-13 0,-46 39-6 16,32-13-35-16,14-26-33 0,-23 39-55 0,-2-42-104 16,25 3-190-16,14 37-69 0,-14-37 277 0</inkml:trace>
  <inkml:trace contextRef="#ctx0" brushRef="#br3" timeOffset="114958.6643">7161 9266 1469 0,'0'0'255'0,"0"0"-181"0,-15 24-36 0,15-24-23 15,0 0-8-15,0 0-1 0,0 0-5 16,0 0-2-16,0 0-11 0,13-28-20 0,-13 28-40 16,23-26-98-16,-30-15-178 0,25 17-237 0,-18 24 15 15,24-58 496-15</inkml:trace>
  <inkml:trace contextRef="#ctx0" brushRef="#br4" timeOffset="176179.4023">413 10091 835 0,'0'0'257'0,"-20"1"-186"15,20-1-24-15,0 0-14 0,0 0 4 0,0-20 14 16,0 20 8-16,10-19-1 0,-10 19-11 15,22-24-7-15,-22 24-12 0,33-32-5 0,-11 15-9 16,2-3-2-16,2 1-10 0,2 1 2 0,-1 0-6 16,-1 1 3-16,1 5-2 0,-1 2 2 15,-4 3-2-15,-3 3 0 0,-19 4 0 0,29-1-2 16,-29 1 0-16,0 0-2 0,21 11 2 0,-21-11-2 16,4 22 3-16,-7-2-5 0,-4 2 4 0,-3 5-4 15,-4 2 7-15,-5 1-4 0,-1 2 8 16,-3 2-6-16,-2 0 8 0,1 0 17 0,2 1-22 15,-1-5 34-15,3 3-24 0,1-8 6 0,3 1 3 16,3-6-9-16,4-3-1 0,9-17-5 0,-8 23-1 16,8-23-5-16,0 0 1 0,0 0-1 0,0 0 1 15,17 16-1-15,-17-16 2 0,24-1-1 0,-24 1 1 16,33-10 1-16,-12 0-4 0,0-2 4 16,5-2-7-16,2 1-14 0,-1-4-13 15,7 4-5-15,-5-1-14 0,7 7-1 0,-8-8-17 16,9 13-26-16,-14-13-20 0,14 18-46 0,-17-14-34 15,12 11-65-15,-5 8-126 0,-27-8 146 0,43-6 240 16</inkml:trace>
  <inkml:trace contextRef="#ctx0" brushRef="#br4" timeOffset="176710.6929">868 9705 825 0,'0'0'105'0,"-22"-17"-91"0,22 17-7 15,-21-15-3-15,21 15 9 0,-18-14 23 0,18 14 7 16,-22-12-6-16,22 12 1 0,-25-10-19 0,25 10 8 16,-25-3 6-16,25 3 1 0,-27 0-9 0,9 2-8 15,1 4-3-15,-3-1 1 0,0 6 6 0,-5-3 6 16,0 7 5-16,-5-2-2 0,2 7 4 0,-5-5-6 15,3 6 4-15,-8-2 9 0,5 5-1 16,-6-1-10-16,7 3 1 0,1-3-22 0,8 0 3 16,6 0-7-16,4 1 4 0,1 0-9 0,1 3 6 15,3 3-8-15,1 1 6 0,1 5-8 16,2-1 9-16,2 1 13 0,1 1-26 0,2-2 26 16,2 2-26-16,4-2 4 0,2-3 7 0,6-1-7 15,2 0 7-15,6-2-7 0,5 0 7 0,5-1-7 16,6-5 6-16,4-6-6 0,10-7 4 15,0-7 0-15,7-5-1 0,3-10 2 0,2-6-4 16,4-9 5-16,-2-5-5 0,1-4 7 0,-1-4-9 16,-3-3 10-16,-3-2-10 0,-6-1-10 0,-7 3 25 15,-9-3-26-15,-8 4 24 0,-9-1-2 0,-8 3-10 16,-6 3 9-16,-10-2-7 0,-7 3 6 0,-7 0-8 16,-9 3 7-16,-5 0-8 0,-8 3 6 15,-5-2-7-15,-7 3 3 0,-6 3-9 16,-3 0 3-16,-4 3-7 0,0 8 5 0,0 2-2 15,1 12 1-15,1 7-4 0,6 12-16 0,-3 2-17 16,12 16-46-16,-13-9-64 0,21 21-162 0,-3-2-187 16,-3-6 78-16,19 17 430 0</inkml:trace>
  <inkml:trace contextRef="#ctx0" brushRef="#br4" timeOffset="180717.9797">2128 9854 560 0,'6'-28'136'0,"-6"28"-102"0,1-22-11 0,-1 22 0 16,6-26 8-16,-6 26 2 0,11-29 1 0,-11 29-15 15,8-21-7-15,-8 21-2 0,0 0 10 16,0 0 4-16,0 0 4 0,0 0-2 0,0 0-3 15,-27 3 5-15,9 1 25 0,18-4 3 0,-41 28-2 16,21-6 8-16,-9-4-17 0,3 9 13 0,-7-7 0 16,6 8 2-16,-5-4-15 0,5 7-1 15,-1-1-13-15,5 5-1 0,0-1-13 0,3 3 1 16,2 1-14-16,5-1-8 0,2 2 23 0,3 1-26 16,3-1 25-16,4 2-13 0,1-3-9 15,4-4 7-15,2-5-9 0,4-5 5 0,6-1-9 16,1-4 0-16,6-3-11 0,0-5-2 0,7-2-6 15,-1-9-3-15,10 2-23 0,-5-10-7 0,10 4-11 16,-9-14-31-16,13 10-14 0,-13-19-34 0,14 10-44 16,-14-10-43-16,-2-9-155 0,13 20 191 0,-26-20 203 15</inkml:trace>
  <inkml:trace contextRef="#ctx0" brushRef="#br4" timeOffset="182186.8305">3860 10187 939 0,'19'13'82'0,"-19"-13"-49"0,17-6 13 16,-17 6 12-16,32-14-1 0,-32 14-13 16,38-16-15-16,-19 6-28 0,4 3 23 0,-2-4-13 15,3 2 23-15,-3-4 7 0,3 2 0 0,-6-5 3 16,4 5-1-16,-5-5 4 0,3 2-8 16,-20 14-3-16,25-29-10 0,-25 29-4 0,14-25-4 15,-14 25 3-15,0-21-3 0,0 21-1 0,-13-17-5 16,13 17-5-16,-21-15-4 0,21 15-1 0,-25-12-3 15,25 12 4-15,-28-4-2 0,28 4-1 0,-33 6 2 16,33-6-3-16,-34 18 3 0,16-3-2 0,0 3 4 16,-2 3-3-16,1 6 6 0,0 2-3 15,1 4 7-15,3-1-6 0,3 1-9 16,2-3 22-16,4-3-28 0,3-4 24 0,6-1-14 16,3-5-5-16,-6-17 1 0,27 24-6 0,-7-19-5 15,9-3-14-15,1-9-20 0,13 2-32 0,-6-17-36 16,20 14-36-16,-17-24-54 0,22 18-86 0,-12-8-134 15,-5-13-7-15,17 22 408 0</inkml:trace>
  <inkml:trace contextRef="#ctx0" brushRef="#br4" timeOffset="182577.4764">4751 9946 830 0,'-34'14'166'0,"12"9"-62"0,-8-5-19 0,9 9-2 15,-7-8-17-15,9 9-1 0,-6-6-17 16,5 5 0-16,-5-3 11 0,7 4-38 0,-5-4 25 16,4 4-35-16,-3-3 3 0,2 2 1 0,2-2-12 15,1-2 3-15,1-4-9 0,16-19-1 0,-22 28-16 16,22-28-11-16,0 0-18 0,-19 9-18 0,19-9-24 16,0 0-24-16,0 0-24 0,0-29-6 0,0 29 2 15,11-37 23-15,-3 17 17 0,0-6 12 16,-1 2 25-16,-1-2 21 0,-1 0 36 0,1 1 31 15,-4 1 20-15,1 1 13 0,-3 0-11 16,1-2 11-16,-1 1-6 0,1 1 17 0,-1-1 23 16,0 24 20-16,3-33 22 0,-3 33 1 0,0 0-12 15,0 0-12-15,0 0-13 0,19 0-10 0,-19 0-12 16,12 20-10-16,-12-20-15 0,20 35-6 0,-8-17-8 16,2 4-6-16,2-2-11 0,0 1-3 15,1 1-10-15,1-3 1 0,1-1-7 0,-1-1-8 16,1 0 20-16,1-2-32 0,2 0 14 0,-2-3-28 15,5 3-19-15,-7-9-29 0,11 11-51 0,-29-17-82 16,49 14-157-16,-26-5-165 0,-5-10 53 0,14 14 486 16</inkml:trace>
  <inkml:trace contextRef="#ctx0" brushRef="#br4" timeOffset="186274.6797">3302 10067 327 0,'4'-17'134'16,"-4"17"-80"-16,0 0-12 0,0 0-4 0,0-19 15 16,0 19 15-16,0 0 9 0,0 0-4 15,0 0-4-15,-6-22-8 0,6 22-4 0,0 0-4 16,0 0-3-16,0 0-5 0,0 0-4 0,-5-22-3 16,5 22-6-16,0 0-1 0,0 0-8 0,0 0-6 15,7-17-6-15,-7 17-7 0,0 0-4 16,0 0 1-16,0 0 0 0,0 0 2 0,0 0 4 15,0 0 5-15,20 22 4 0,-20-22-4 0,11 30 2 16,-5-12-8-16,0 5 5 0,-2-1-4 16,0 3 6-16,-3 1 16 0,-1 0-30 0,-1 0 31 15,-1 3-28-15,-2-4 8 0,1 1 8 0,-1-5-6 16,2-1 5-16,2-20-8 0,-1 24 1 0,1-24-7 16,0 0-3-16,0 0 0 0,0 0 0 0,18 10 1 15,-18-10 2-15,21-16 7 0,-21 16-1 0,29-39 3 16,-10 10-8-16,2-5-18 0,1-1 26 15,1-2-26-15,0 3 27 0,0 0-7 16,-2 1-8-16,-2 4 7 0,-2 1-7 0,-1 4 5 16,-2 2-4-16,-2 6 3 0,-12 16-3 0,20-27 2 15,-20 27-2-15,0 0 1 0,17-12-2 0,-17 12-3 16,0 0-9-16,0 0-18 0,0 0-16 0,0 0-31 16,0 0-42-16,5 18-58 0,-5-18-47 0,0 0-244 15,0 0 18-15,0 0 395 0</inkml:trace>
  <inkml:trace contextRef="#ctx0" brushRef="#br4" timeOffset="187571.6408">5605 9816 810 0,'0'0'69'16,"0"0"-32"-16,0 0-19 0,0 0-13 0,0 0 2 15,0 0 10-15,0 0 12 0,0 0 10 16,0 0 1-16,0 0-6 0,-4 21-7 0,4-21-6 16,-6 19 6-16,6-19 3 0,-8 34 9 0,0-14-2 15,6 7 4-15,-5 2-17 0,3 4 1 0,-5 0-9 16,3 3 6-16,-2-3-6 0,2 2 8 0,-4-5 11 15,4 0-27-15,-3-4 33 0,5-2-32 16,-3-7 6-16,7-17-2 0,-4 20-9 0,4-20-3 16,0 0-2-16,0 0 1 0,0 0 3 15,0 0 0-15,23-21 4 0,-14 1-5 0,4-9-19 16,1-4 28-16,3-6-29 0,0-1 27 0,0-1-3 16,0-1-12-16,-2 4 12 0,-3 0-9 0,0 2 8 15,-2 2-8-15,-3 1 8 0,1 3-8 0,-4 5 7 16,1 2-7-16,-1 5 6 0,-4 18-4 0,5-22 2 15,-5 22 0-15,0 0 2 0,0 0-1 16,0 0-1-16,0 0 0 0,0 0-2 0,0 0 1 16,-8 23 1-16,8-23 8 0,-3 34 1 0,3-12 8 15,0-4-3-15,5 0 1 0,-5-18-7 16,17 30 1-16,-17-30-4 0,29 24 4 0,-11-15-3 16,4-3 3-16,0-4-2 0,2-2 0 0,3-5 1 15,1-2-2-15,2-6 1 0,0-1-2 0,-1-4 4 16,-1-1-6-16,-3-2 2 0,1 0-1 15,-4 1 3-15,-2 1-2 0,-1 2 4 0,-19 17-6 16,25-28 5-16,-25 28-2 0,0 0 0 0,16-18-1 16,-16 18 0-16,0 0 2 0,0 0 0 0,0 0-1 15,0 0-4-15,-10 24-1 0,2-4-5 0,-2 5 6 16,-2 8-6-16,-3 3 8 0,-1 1-11 0,-1 2 7 16,2 0-8-16,0-3 7 0,5 0-5 15,3-4 7-15,5-3-14 0,3-7-3 16,5-2-20-16,-6-20-17 0,28 28-37 0,-28-28-9 15,42 16-11-15,-25-22-70 0,20 13-68 0,-16-17-79 16,7-3-125-16,10 14 198 0,-19-21 253 0</inkml:trace>
  <inkml:trace contextRef="#ctx0" brushRef="#br4" timeOffset="187759.114">6540 9947 832 0,'0'0'243'0,"-21"-6"-120"0,21 6-33 0,-17 6-18 16,17-6-8-16,-17 16-16 0,17-16-11 0,-19 26-15 15,8-7-2-15,-1-1 7 0,3 5 3 16,-3-3-3-16,5 3 3 0,-2-1-23 0,3 0 0 16,1-4-10-16,5-18 6 0,-2 28 16 0,2-28-53 15,5 21 27-15,-5-21-49 0,12 19-15 16,-12-19-17-16,0 0-58 0,17-8-70 0,0-4-218 16,4 6-33-16,-14-23 289 0</inkml:trace>
  <inkml:trace contextRef="#ctx0" brushRef="#br4" timeOffset="189381.2534">6595 9812 1464 0,'0'0'67'0,"-17"7"-48"0,17-7-3 16,0 0 11-16,0 0 14 0,18 8 11 0,-18-8-6 15,17 4-8-15,-17-4-13 0,21 6-9 0,-21-6-8 16,22 8-4-16,-22-8-3 0,20 13 2 0,-20-13-2 15,16 20 1-15,-16-20-1 0,11 35 4 16,-10-12-5-16,-2 4 4 0,-3 2-7 0,-2 2 5 16,-1 1-3-16,-2-1 10 0,-1-2-4 0,0 0 6 15,0-5 14-15,0-1-27 0,3-2 26 0,2-4-28 16,5-17 7-16,-6 22-3 0,6-22-1 0,0 0-1 16,0 0-2-16,0 0 2 0,0 0 2 0,18 1 0 15,-18-1 2-15,22-26-1 0,-7 7-18 16,3-3 28-16,0-3-25 0,2 0 24 15,-1-2-4-15,-2 2-6 0,-3 0 9 0,-2 1-2 16,-4 0 5-16,1 2-4 0,-3 0 3 0,0 4-5 16,-6 18 3-16,6-28-2 0,-6 28 1 0,0 0 0 15,0 0 0-15,0 0-3 0,0 0-1 0,0 0-4 16,0 0-1-16,0 0-2 0,0 0-1 0,0 0 3 16,0 0-1-16,0 0 2 0,0 0 0 0,24 20 0 15,-24-20 0-15,22 8-1 0,-22-8 1 16,29 8 0-16,-29-8 0 0,32 4 1 0,-32-4-1 15,33 4 1-15,-16-2-2 0,-17-2 1 0,32 8-1 16,-32-8 0-16,23 8 1 0,-23-8 1 0,0 0-1 16,22 24 0-16,-22-24 0 0,4 22 1 0,-4-22-2 15,-3 28 3-15,-3-10-4 0,-4 1 5 0,-2 1-4 16,0-1 3-16,-3-1-5 0,2-1-7 16,13-17 24-16,-23 32-23 0,23-32 26 0,-16 19-17 15,16-19-2-15,0 0 1 0,0 0-1 0,0 0 0 16,0 0 1-16,0 0-2 0,0 0 1 0,0 0-1 15,0 0 1-15,0 0 1 0,6-24-17 0,2 6 27 16,2-3-26-16,1-1 24 0,-1-2-4 0,1-1-4 16,-3 1 4-16,1-2-4 0,-2 2 5 0,-1 0-6 15,0 2 5-15,3 3-4 0,-3 1 4 16,-6 18-4-16,12-30 2 0,-12 30-1 16,11-18 1-16,-11 18-2 0,0 0 2 0,0 0-2 15,0 0 0-15,17-13 0 0,-17 13-1 0,0 0 1 16,21 4 1-16,-21-4 0 0,21 5 0 0,-21-5 1 15,30 4-2-15,-13-1 1 0,2-1 0 0,2-2 0 16,1 1 1-16,0-1 0 0,-3 0-1 16,-1-1-1-16,-18 1 0 0,31-2 1 0,-31 2-1 15,29-5 1-15,-29 5 0 0,29-7-1 0,-29 7 1 16,24-9-1-16,-24 9 1 0,0 0 0 0,19-7 1 16,-19 7 1-16,0 0 2 0,0 0 1 0,0 0-2 15,0 0 0-15,0 0-3 0,-20-1 0 0,20 1-1 16,-22 9 1-16,22-9-1 0,-34 22 3 15,15-7 2-15,-2 4 3 0,0 2 0 16,2 2 3-16,1-2-6 0,3 1 3 0,3 1-7 16,3-2 1-16,6-2-4 0,0-2 2 0,3-17-1 15,8 30 2-15,-8-30-1 0,20 23 1 0,-3-14-3 16,2-5 3-16,1 1-1 0,7-5 0 0,0-3 0 16,4-3 0-16,2-4 0 0,3-2 0 0,-2-4 2 15,-2-2-3-15,0-5 4 0,-3-1-6 0,-2 0 3 16,-4-2-6-16,-2 2 3 0,-4-1-6 15,-4 2 4-15,-3 0-5 0,-3 2 5 0,-2 2-3 16,-4 1 6-16,-1 18-3 0,-6-31 4 0,6 31-1 16,-16-19 1-16,16 19 1 0,-22-6-1 15,22 6 0-15,-27 6 1 0,27-6-1 0,-32 18-1 16,32-18 3-16,-28 27-3 0,28-27 4 0,-22 25-3 16,22-25 3-16,-10 21-4 0,10-21 2 15,0 0-1-15,10 23 1 0,-10-23 0 0,22 11 2 16,-22-11-1-16,34 2 3 0,-12-3 0 0,1-3 0 0,3-1 1 15,-1 1 2-15,1-3 2 0,0 3-2 0,-1-1 0 16,-2 1-6-16,-3 1 2 0,-3 1-2 16,-17 2 0-16,24 2 1 0,-24-2 0 0,0 0 1 15,0 0 1-15,0 0 0 0,14 23-1 0,-14-23 2 16,-5 25-5-16,5-25 3 0,-14 31-3 16,5-12 2-16,-2-1-4 0,0 2 3 0,0-2-4 15,0-1 5-15,11-17-4 0,-15 29 1 0,15-29-2 16,-8 24 0-16,8-24 0 0,0 0 2 0,0 20-1 15,0-20 1-15,0 0-1 0,0 0-1 0,17 2 2 16,-17-2 0-16,0 0 1 0,25-15 2 0,-25 15 1 16,20-27-2-16,-20 27 3 0,23-32-3 15,-9 14 3-15,-3-1-1 0,0-2 6 16,-2 2-3-16,-1-3 6 0,-1-1-3 0,-1-1 3 16,3-1-5-16,-3-2 3 0,3 1-6 0,0 0 2 15,1 2-5-15,1 2 3 0,0 5-3 0,-11 17 2 16,20-21-2-16,-20 21 0 0,17-10-2 0,-17 10 1 15,20-3 0-15,-20 3-1 0,25 3 0 0,-25-3 0 16,31 5-2-16,-14-2 0 0,0 0-1 16,1 2 0-16,-1-2 2 0,1 1 1 0,2-2 1 15,-2 1 0-15,-1-1 2 0,-17-2-1 0,30 2 1 16,-30-2 0-16,21 2-1 0,-21-2 0 0,0 0 1 16,0 0 1-16,0 0-1 0,0 0 2 0,0 0 1 15,0 0-1-15,0 0-2 0,0 0-1 16,0 0-1-16,0 0-1 0,-23-8 0 0,23 8 0 15,-23 5-1-15,23-5 1 0,-26 9 1 16,26-9-1-16,-24 14 3 0,24-14-3 0,-18 17 2 16,18-17-3-16,-9 17 2 0,9-17-1 0,0 0 0 15,8 22 0-15,-8-22 0 0,17 12 1 0,-17-12 1 16,29 7 0-16,-11-7 1 0,1 0-1 0,3-2 0 16,-1 1 0-16,-2 1 3 0,-2 0 1 0,-17 0 2 15,30 2 1-15,-30-2 1 0,18 5-2 16,-18-5-2-16,0 0-1 0,0 0 1 0,11 17-1 15,-11-17 0-15,-7 22-1 0,7-22-1 0,-20 35-7 16,5-16 4-16,-2 4-4 0,-2 0 3 0,-3 0 1 16,1-1 0-16,2-1-8 0,1-2-6 0,4-1-21 15,14-18-10-15,-20 30-31 0,20-30-35 0,-4 23-79 16,4-23-204-16,0 0-156 0,0 0 14 0,0 0 517 0</inkml:trace>
  <inkml:trace contextRef="#ctx0" brushRef="#br4" timeOffset="189541.614">8559 10063 1874 0,'0'0'127'0,"0"0"-81"0,-27 12-46 16,27-12 0-16,-27-6 0 0,27 6 0 0,-23-13 0 15,23 13-35-15,-20-22-52 0,20 22-95 0,-20-33-210 16,20 33-228-16,-6-29 18 0,-5 9 474 0</inkml:trace>
  <inkml:trace contextRef="#ctx0" brushRef="#br4" timeOffset="190588.6368">2202 10928 492 0,'-1'-19'121'0,"1"19"-89"0,0 0 4 0,6-21 11 16,-6 21 17-16,6-17-5 0,-6 17-11 0,0 0-9 15,5-18-12-15,-5 18 24 0,0 0 5 16,0 0 15-16,0 0 4 0,0 0-24 15,-26-10 9-15,26 10-27 0,-28 7 12 0,28-7 5 16,-42 21 1-16,20-3 7 0,-10-3-5 0,4 9-1 16,-7-1-15-16,1 5 0 0,-4-1-13 0,2 6 3 15,-1-3-9-15,2 5 2 0,1-1-9 0,4-1 1 16,2-2-7-16,3-4 4 0,6-2-9 0,3-3 5 16,5 0-7-16,5-3 3 0,4-1-5 0,4-1 5 15,5 2-4-15,4-3 2 0,5 1-2 16,4-2-13-16,3-2 21 0,2-1-32 0,6-1 18 15,0-4-28-15,8 2-21 0,-4-12-26 0,14 8-23 16,-12-16-18-16,15 15-50 0,-14-21-68 16,16 12-55-16,-9-7-49 0,-5-14 4 0,18 18 343 15</inkml:trace>
  <inkml:trace contextRef="#ctx0" brushRef="#br4" timeOffset="191244.9206">2499 11159 650 0,'-20'5'120'0,"0"-9"-8"15,20 4 3-15,-38 6-12 0,38-6-4 0,-40 11-19 16,23 1-10-16,-9-5-9 0,8 9-1 16,-9-5-3-16,9 10 2 0,-7-5-10 0,6 9-1 0,-1-5-14 15,4 6-1-15,1-3-11 16,3 1-4-16,4 0-9 0,1-2-15 0,6-2 23 16,4-2-28-16,-3-18 26 0,17 29-16 0,0-15-1 15,3-6 0-15,5-1-2 0,2-5 2 0,3-5-6 16,2-4-2-16,0-4 3 0,2-1-2 0,-2-5-10 15,-2-2 31-15,-2-2-29 0,-1-2 29 0,-1 0-12 16,-1-1-5-16,-2 1 0 0,-2-4-10 0,-4 3 3 16,-5 1-6-16,-2 3 10 0,-4 0 0 15,-2 2 8-15,-4 18-1 0,-5-32 4 0,5 32-3 16,-15-28 3-16,15 28-1 0,-19-27 2 0,19 27-1 16,-20-16 4-16,20 16 2 0,-19-1 3 0,19 1 1 15,0 0-1-15,-18 11-2 0,18-11-5 16,0 0-3-16,0 0-3 0,0 0 0 0,2 21 0 15,-2-21 1-15,18 6 1 0,-18-6 2 0,28 0 2 16,-10-1 3-16,2-6 2 0,1 4-1 16,-1-2 0-16,1 3-4 0,-2 0-2 0,0 2-2 15,-2 4 1-15,-17-4 1 0,26 10 1 0,-26-10 1 16,17 15 0-16,-17-15 1 0,13 21-3 0,-13-21 3 16,9 31-6-16,-7-12 4 0,-2-1-5 0,-4 1 5 15,-2 3-5-15,0 1 3 0,-4 0-3 0,0 1 4 16,-2 1-5-16,-1-2 6 0,1 0 10 15,2-2-27-15,10-21 27 0,-12 28-28 16,12-28 10-16,0 0 1 0,0 0-1 0,0 0 1 16,19-3-14-16,-19 3 31 0,33-35-26 0,-10 9 26 15,1-6-10-15,3-4-7 0,1-2 8 0,1 2-7 16,-2-1 13-16,2 3-2 0,-4 0 6 0,-2 2-6 16,-4 5 0-16,-2 2-7 0,-3 7 2 0,-14 18-3 15,19-23 1-15,-19 23-2 0,0 0 4 16,0 0 1-16,0 0 0 0,0 0-1 0,-2 18-3 15,2-18 0-15,-16 40-3 0,4-11 4 0,-2 3-5 16,0 0 4-16,2-1-10 0,-1-2 2 0,6 0-16 16,2-6-4-16,6 0-17 0,-1-23-11 0,15 31-37 15,-15-31-29-15,35 21-72 0,-35-21-103 16,37-14-223-16,-4 14 12 0,-10-18 464 0</inkml:trace>
  <inkml:trace contextRef="#ctx0" brushRef="#br4" timeOffset="191588.7245">3450 11017 1177 0,'-22'-11'188'15,"22"11"-115"-15,0 0-8 0,0 0-3 16,-22-13-9-16,22 13-4 0,0 0-10 0,0 0-9 16,0 0-8-16,0 0-9 0,0 0-7 0,0 0-3 15,-7 22 0-15,7-22 6 0,2 27 2 16,1-11 4-16,-1 3-5 0,2 2 2 0,-3 2-6 15,0 4 3-15,-1 0-5 0,1-3 5 0,-2 1-5 16,-1 1 5-16,-1-1-6 0,1 2 3 0,-1-2-5 16,2-1 2-16,-1-1-3 0,1-4 3 15,1 0-5-15,0-19-10 0,3 26 25 0,-3-26-27 16,0 0 26-16,17 17-17 0,-17-17-14 0,22-5 15 16,-22 5-11-16,28-21 29 0,-10 1-10 0,-3-4 9 15,3-4-9-15,-1-2-7 0,0-3 5 0,0 1-8 16,0-1-1-16,-5 0-11 0,2 2-1 0,-3-2-10 15,2 3-4-15,-6-4-26 0,8 12-29 16,-14-10-45-16,16 22-53 0,-20-18-64 16,3 28-196-16,24-14-19 0,-24 14 320 0</inkml:trace>
  <inkml:trace contextRef="#ctx0" brushRef="#br4" timeOffset="191979.3523">3888 11126 963 0,'0'0'334'0,"0"0"-259"0,0 0-28 15,0 0 2-15,0 0 1 0,0 0 9 0,0 0-4 16,0 0-9-16,0 0-10 0,0 0-8 16,0 0-4-16,22-8-6 0,-22 8-2 0,19-17-6 15,-19 17-3-15,27-22-4 0,-27 22 0 16,33-25-3-16,-33 25 2 0,31-28-3 0,-31 28 3 15,29-28-3-15,-29 28 3 0,22-27-3 0,-22 27 4 16,15-20-2-16,-15 20 5 0,5-17-3 0,-5 17 3 16,0 0 0-16,-15-22 2 0,15 22 3 0,-20-8 1 15,20 8 4-15,-30 0 1 0,30 0 0 0,-34 12-4 16,16-1-1-16,-1 3-5 0,2 4 3 16,-3 4-3-16,2 5 5 0,-2 2-4 0,1 5 5 15,-1 2-6-15,5-1 3 0,0-1-6 16,7-6 0-16,4-3-4 0,4-4 2 0,5-3-6 15,-5-18 5-15,23 30-4 0,-2-20 1 0,7-4-4 16,4-4-7-16,8-4-12 0,3-6-13 0,9 0-20 16,1-9-15-16,12 7-34 0,-9-14-38 0,21 17-60 15,-21-22-84-15,22 8-173 0,-5 7-26 16,-13-19 365-16</inkml:trace>
  <inkml:trace contextRef="#ctx0" brushRef="#br4" timeOffset="192541.8714">4840 10927 798 0,'0'0'151'16,"0"0"-49"-16,0 0-8 0,0 0-10 0,0 0-23 16,-23-4-22-16,23 4-17 0,-21 16-7 0,21-16 3 15,-30 26-3-15,13-6 7 0,-8-1-3 0,3 6 11 16,-7 1-3-16,1 8 9 0,-5-3-4 15,2 7 6-15,-4-4-10 0,4-1 3 0,-3-2-16 16,5-2 0-16,1-4-12 0,4-4-1 0,7-6-9 16,17-15-9-16,-20 21-29 0,20-21-37 0,0 0-42 15,0 0-26-15,0 0-13 0,9-23-4 0,9 12 16 16,-8-11-15-16,8 2 13 0,-1-2 12 0,-1-2 47 16,1 0 53-16,-1 2 73 0,-3-5 54 0,-2 7 38 15,-3-2 34-15,-5-4 13 16,-3 26-2-16,0-38 1 0,0 38-21 0,-6-23-7 15,6 23-10-15,0 0-19 0,0 0-17 0,0 0-23 16,0 0-18-16,0 0-18 0,0 0-8 0,-11 17-8 16,11-17-1-16,8 25-5 0,0-7-1 0,1 2-8 15,4-2-1-15,1-1-6 0,3-4 2 0,3-1-2 16,0-2-2-16,2-1-10 0,-1 0-9 16,2 1-19-16,-2-4-11 0,4 3-17 0,-7-6-28 15,13 11-47-15,-31-14-81 0,45 11-161 0,-22-4-157 16,-23-7 126-16,44 15 417 0</inkml:trace>
  <inkml:trace contextRef="#ctx0" brushRef="#br4" timeOffset="194383.5612">5809 11005 618 0,'0'0'65'15,"0"0"-3"1,0 0-1-16,-19 20-4 0,19-20-4 0,0 0-7 16,-4 24-7-16,4-24-5 0,-2 22-2 15,2-22-8-15,0 25-5 0,0-25-6 0,1 29-2 16,-1-29-6-16,2 35 3 0,-1-18-5 15,-1 5 3-15,0-4-5 0,0 1 7 0,-1-1 4 16,1-1 13-16,0-17 4 0,-1 27 8 0,1-27-7 16,0 0-6-16,0 0-7 0,0 0 2 0,0 0 8 15,0 0 9-15,0 0 11 0,18-13-3 0,-13-7-8 16,4 0-14-16,-3-7-7 0,2-1-13 0,-2-3 5 16,2-3-9-16,-3 3 7 0,1 0-7 0,-2 6 11 15,0 2-3-15,-1 0 8 0,0 2-3 16,-2 1 3-16,2 2-6 0,-3 18 2 0,5-31-6 15,-5 31 1-15,5-19-5 0,-5 19 2 16,0 0-2-16,0 0-1 0,0 0 0 0,0 0 0 16,0 0-1-16,0 0 2 0,21 1 0 0,-21-1-2 15,21 12 2-15,-21-12-10 0,28 10-10 0,-7-3-23 16,-21-7-33-16,46 4-53 0,-46-4-84 16,52-13-153-16,-18 10-109 0,-11-14 137 0,19 21 338 15</inkml:trace>
  <inkml:trace contextRef="#ctx0" brushRef="#br4" timeOffset="195321.1018">6405 10598 1150 0,'0'0'224'0,"-17"-1"-198"15,17 1-12-15,-19 8 7 0,19-8 4 0,-16 18 5 16,16-18-5-16,-18 34 6 0,7-13 0 0,3 6 10 15,-1-1-8-15,2 9-18 0,-1-3 24 0,2 5-33 16,0-2 27-16,1 1-9 0,-1-1-10 0,0 1 5 16,0-2-10-16,0-1 7 0,-2 0-11 15,1-1 9-15,1-3-7 0,0-2 2 0,1-8-3 16,5-19 0-16,-6 29-6 0,6-29 2 0,0 0-4 16,0 0-1-16,0 0 2 0,0 0 0 0,0 0 2 15,24-1 0-15,-24 1 1 0,25-30-2 16,-8 6 3-16,1-3-5 0,1-1 5 0,3-1-4 15,-2 5 4-15,-1 1-6 0,-1 4 7 16,-3 2-6-16,-15 17 4 0,25-24-3 0,-25 24 2 16,20-15 0-16,-20 15-1 0,0 0 1 0,0 0-2 15,18 4 3-15,-18-4-2 0,0 0 2 0,10 29-3 16,-10-29 2-16,6 32-8 0,-5-12-4 0,2 1-13 16,-5-1-5-16,5 5-16 0,-6-4-6 0,8 3-13 15,-5-24-4-15,10 35-11 0,-10-35-1 0,17 24-13 16,-17-24-8-16,27 16-10 0,-27-16-4 15,30 6-3-15,-30-6 5 0,32-5 18 16,-32 5 7-16,35-13 29 0,-18 3 0 0,4-2 10 16,-3-5 0-16,-1 1 7 0,1-4 19 0,-3 1 10 15,1-2 22-15,-3-2 15 0,-2 4 24 0,-1-3 34 16,-4 4 21-16,-3-2 31 0,-3 20-1 0,0-33 4 16,0 33-16-16,-7-28-5 0,7 28-13 0,-11-18-2 15,11 18-15-15,0 0-11 0,-18-5-14 16,18 5-14-16,-19 2-5 0,19-2-11 0,-22 12-3 15,22-12-12-15,-27 24 2 0,14-7-7 0,0 3 3 16,1 1 0-16,2 5 4 0,1-1-3 0,0 6 5 16,1-1-7-16,3-1 0 0,2-3-9 15,5-4 1-15,1-5-7 0,-3-17 4 0,17 22-3 16,-17-22 0-16,26 10 1 0,-8-10 3 16,3-3 0-16,2-2 1 0,1-4 0 0,2-2-4 15,-2-6 2-15,2-1-3 0,0-5 4 0,0-2-5 16,-2 0 3-16,-1-2-3 0,-1 3 4 0,-1 1-5 15,-2 3 1-15,-3 0-7 0,0 3-2 0,-16 17-6 16,18-26 2-16,-18 26-1 0,0 0 5 0,0 0 1 16,0 0 3-16,0 0 2 0,0 0-2 0,-19 23 3 15,3 1-3-15,-4 7 7 0,-1 9-6 16,-4 6 9-16,1 6-9 0,-3 6 12 0,-1 5-18 16,-2 5-11-16,1 7 20 0,-3 1-17 15,2-4 26-15,2-2 10 0,1-10-14 0,3-5 14 16,3-7-10-16,4-6 10 0,1-7-10 0,3-3 6 15,3-6-9-15,3-5 2 0,7-21-4 0,-9 19-2 16,9-19-2-16,0 0 1 0,0 0 1 0,0 0 1 16,9-30 4-16,-3 9-4 0,2-6 5 15,1-5-7-15,0-3 6 0,1-1-6 0,0-3 5 16,1-2-6-16,-3 0 7 0,2-3-7 0,0-2 8 16,1-2-8-16,1-5-5 0,3 0 21 0,3-2-20 15,0 2 18-15,1 5-5 0,2 4-11 0,0 7 7 16,1 4-15-16,0 5-8 0,-4 0-26 0,5 13-33 15,-11-10-28-15,17 21-31 0,-15-17-54 16,23 20-100-16,2-4-200 0,-13-11 32 16,18 20 434-16</inkml:trace>
  <inkml:trace contextRef="#ctx0" brushRef="#br4" timeOffset="195993.0408">7337 11015 1116 0,'-16'-21'182'0,"16"21"-104"16,0 0-26-16,0 0-7 0,0 0 7 0,0 0 0 15,0 0-1-15,0 0-10 0,0 0-13 0,0 0-9 16,-16 20-7-16,16-20 5 0,-13 30-5 0,5-9 4 16,0-2-3-16,-1 4 3 0,1-4-5 0,3-1 3 15,5-18-8-15,-9 27 0 0,9-27-4 0,0 0-1 16,2 22-3-16,-2-22 1 0,0 0 0 16,0 0 1-16,23 7 1 0,-23-7 0 0,22-10 0 15,-22 10-1-15,25-19 2 0,-25 19-6 16,29-29 3-16,-13 11-3 0,-1 0 4 0,-3 0-1 15,-12 18 3-15,19-31-3 0,-19 31 3 0,13-29-2 16,-13 29 2-16,9-28-2 0,-9 28 3 0,5-27-3 16,-5 27 3-16,3-27-4 0,-3 27 4 0,-2-21-4 15,2 21 6-15,0 0 3 0,0 0 1 16,0 0 3-16,0 0-4 0,0 0-2 0,0 0-2 16,0 0-1-16,0 0-2 0,0 0 1 0,8 23-1 15,-8-23 5-15,9 25 1 0,-9-25 2 0,13 24-4 16,-13-24 0-16,18 20-5 0,-18-20 1 15,24 19-2-15,-24-19 2 0,27 12-1 0,-27-12 1 0,31 4 1 16,-14-4 2-16,2-3 4 0,0-1 2 16,-1-4 2-16,1-2-2 0,-1-2-4 15,0-1 0-15,-1-3 1 0,-17 16-2 0,28-29 3 16,-28 29-3-16,18-27 0 0,-18 27-2 0,11-23 1 16,-11 23-1-16,0 0-1 0,10-18-1 0,-10 18 0 15,0 0 0-15,0 0-1 0,0 0 0 0,0 0-1 16,0 0 0-16,-7 27-3 0,1-9 0 0,-2 5-3 15,0 4 5-15,-2 0-4 0,0 2 7 16,1 2-6-16,0 0 4 0,3-1-6 0,0-3 1 16,5-2-14-16,1-25-6 0,6 32-17 0,-6-32-5 15,19 19-17-15,-19-19-16 0,28 10-27 16,-28-10-39-16,37-3-79 0,-37 3-110 0,29-29-156 16,-1 23 87-16,-15-22 405 0</inkml:trace>
  <inkml:trace contextRef="#ctx0" brushRef="#br4" timeOffset="196368.0472">7958 10921 1433 0,'-27'4'123'0,"27"-4"-48"0,0 0-17 0,0 0-13 16,-11 17-19-16,11-17-3 0,0 0-3 16,11 21 2-16,-11-21 0 0,0 0 0 0,23 17-4 15,-23-17-3-15,27 5-4 0,-10-4 0 16,0-3-5-16,3-2 1 0,-1-3-2 0,4-2-4 15,2-2 1-15,-1-2-3 0,0 0 2 0,-1 1-4 16,-3-1 4-16,-2 1-2 0,-18 12 3 0,30-23-2 16,-30 23 1-16,19-17-2 0,-19 17 4 0,0 0-3 15,0 0 2-15,0 0 1 0,-2-16-4 0,2 16-2 16,-20-3-2-16,3 4-3 0,-1 4 2 16,-3 2 4-16,-2 3 0 0,0 3 3 0,-2 2-3 15,0 3 7-15,-1 3 0 0,-1 2 8 0,2 1 4 16,1 2 5-16,2 0-7 0,5-1 1 15,3-2-12-15,3 0-1 0,6-1-5 0,4-4-1 16,5-1-7-16,-4-17 1 0,22 22-8 0,-5-16-5 16,7-3-11-16,4-4-8 0,9-1-11 0,0-9-16 15,13 6-33-15,-10-19-54 0,21 21-97 16,-20-24-113-16,9 4-148 0,9 11 133 0,-16-22 380 16</inkml:trace>
  <inkml:trace contextRef="#ctx0" brushRef="#br4" timeOffset="196696.2234">8722 10763 1278 0,'-28'-4'286'0,"8"13"-189"0,-8-6-37 0,6 6-15 15,-1-3-23-15,4 5-27 0,-3 0 24 0,4 1-32 16,-2 2 33-16,20-14-9 0,-29 21-2 16,29-21 3-16,-17 22-4 0,17-22 1 0,-8 21-3 15,8-21-1-15,2 18-2 0,-2-18 0 0,0 0-2 16,21 22 2-16,-21-22 1 0,25 10 4 0,-25-10 2 15,32 9-1-15,-15-7 0 0,0 2-4 16,0 0-3-16,0-1-3 0,-17-3-1 0,30 11 0 16,-30-11-1-16,22 17 4 0,-22-17-2 0,11 21 3 15,-11-21-2-15,5 23 4 0,-5-23-3 0,-6 25 2 16,6-25-3-16,-15 27 2 0,15-27-2 0,-23 30 2 16,7-13 0-16,-1-2 2 0,0 1-3 15,0-1 2-15,0-2-8 0,-1-3-5 0,18-10-16 16,-34 15-12-16,34-15-33 0,-27 3-51 15,27-3-102-15,0 0-206 0,-14-17-129 0,14 17 103 16,2-34 456-16</inkml:trace>
  <inkml:trace contextRef="#ctx0" brushRef="#br4" timeOffset="197494.5714">9442 10798 1115 0,'0'0'203'0,"0"0"-129"15,0 0-42-15,0 0-6 0,0 0-5 0,0 0-7 16,0 0-8-16,-6 19-21 0,0-2 25 0,-1 3-14 16,-1-2 22-16,-1 5 5 0,0-1-6 0,1 2 8 15,-1 0-3-15,3 3 9 0,-3-3-7 16,4 2 3-16,0-5-13 0,3 0 1 0,2-4-10 15,0-17-1-15,7 22-4 0,-7-22 1 16,18 10-2-16,-18-10 2 0,30-1 0 0,-12-6-1 16,1-4 1-16,1-3-1 0,-1-1 2 0,2-2-3 15,-2-1 3-15,-2 0-5 0,2-1 6 0,-3-2-5 16,-1 2 4-16,-1-2-3 0,-1 3 2 0,-1 1-2 16,-12 17 2-16,18-29-2 0,-18 29 1 0,11-19 0 15,-11 19 2-15,0 0-1 0,0 0 2 0,0 0 0 16,0 0 0-16,0 0 0 0,0 0-2 15,0 0 2-15,-2 27-3 0,2-27 3 16,-5 33-2-16,3-14 5 0,-1 2-2 0,3 0 5 16,1-1-5-16,3 1 3 0,1-2-3 0,2-2 3 15,-7-17-2-15,22 27 4 0,-22-27 0 0,31 13 5 16,-13-12 1-16,2-3 2 0,4-4-1 0,-1-4-5 16,0-5-1-16,-1 0-7 0,-2-3 1 15,0-2-4-15,-3 0 3 0,-3-1-4 0,-1 1 5 16,-4-2-5-16,-1 2 5 0,-5 0-6 0,0 0 5 15,-3 1-5-15,0 0 0 0,-1 1-8 0,1 18-15 16,-7-31 20-16,7 31-37 0,0 0 23 0,-8-17-33 16,8 17-10-16,0 0-21 0,0 0-17 0,0 0-34 15,0 0-54-15,0 0-44 0,0 0-95 0,0 0-80 16,0 0 199-16,0 0 208 0</inkml:trace>
  <inkml:trace contextRef="#ctx0" brushRef="#br4" timeOffset="197689.2011">10271 10687 1042 0,'0'0'154'0,"0"0"-53"0,0 0-30 16,-16 22-10-16,16-22-15 0,-15 19 1 15,15-19 1-15,-20 31 4 0,7-13 4 16,3 7-40-16,-2-1 30 0,2 5-35 0,-1-5 10 16,1 3 3-16,1-3-20 0,1 0 1 0,3-3-5 15,2-4 1-15,3-17-6 0,1 23-14 0,-1-23-5 16,0 0-12-16,22 23-30 0,-22-23-14 0,23 1-43 15,-19-18-58-15,21 14-102 0,1-11-216 0,-13-16 26 16,18 13 457-16</inkml:trace>
  <inkml:trace contextRef="#ctx0" brushRef="#br4" timeOffset="197861.1422">10308 10340 1410 0,'-33'10'81'15,"16"2"-60"-15,17-12-21 0,-23 18 0 0,23-18-24 16,0 0-28-16,-4 23-47 0,4-23-45 0,0 0-60 16,0 0-55-16,26-6-171 0,-1 12 131 15,-15-23 299-15</inkml:trace>
  <inkml:trace contextRef="#ctx0" brushRef="#br4" timeOffset="198070.2161">10699 10301 1314 0,'-29'27'103'0,"23"-3"-27"0,-9-7-2 0,10 10 4 16,-8-3-28-16,6 6-8 0,-5 0-16 0,3 5 2 15,-3 1-9-15,2 2 5 0,1 1-15 0,-2 1 3 16,1 1-11-16,-1 1-15 0,1 1 22 16,0-1-24-16,-1-2 21 0,2-6-13 0,1 0-14 15,0-8 3-15,6-2-13 0,-3-5-7 0,6-1-30 16,-1-18-33-16,4 19-55 0,-4-19-74 0,0 0-149 15,0 0-111-15,10-23 203 0</inkml:trace>
  <inkml:trace contextRef="#ctx0" brushRef="#br4" timeOffset="198243.6675">10467 10673 1566 0,'0'0'100'0,"0"0"-56"31,0 0-17-31,0 0-13 0,2 17-8 0,-2-17 0 16,26-4-3-16,-8-3 0 0,5-2-3 0,3-2-10 16,-1-4-24-16,8 4-36 0,-7-12-44 0,14 16-59 15,-19-21-84-15,17 11-164 0,-2 5-66 16,-12-14 285-16</inkml:trace>
  <inkml:trace contextRef="#ctx0" brushRef="#br4" timeOffset="198574.2574">11155 10084 1563 0,'-22'30'113'0,"2"-17"-52"0,4 11-25 15,-5-1 21-15,3 9-42 0,-4 2 20 0,1 8-7 16,-3 2-8-16,2 3 14 0,-1 2-12 0,2 2 5 16,3-1-13-16,2-2 5 0,2-3-16 0,4-5-3 0,2-3 0 15,1-2 0-15,5-3 0 0,0-2 0 16,3-3 0-16,1-4-9 0,2-4 15 0,-4-19-6 15,12 25-2-15,-12-25-2 0,0 0 0 16,26 15-2-16,-26-15 1 0,23-5 0 0,-23 5 1 16,26-19 1-16,-26 19 4 0,30-31-3 0,-17 12-5 15,-1 0 22-15,0-1-21 0,-2 1 21 0,0 1-12 16,0 1-3-16,-1-1 3 0,1 1-4 0,0 0 1 16,-10 17-1-16,18-25 2 0,-18 25-2 0,0 0 1 15,0 0-3-15,0 0 0 0,0 0 0 16,0 0-6-16,13 26-1 0,-13-6-14 0,-1-1-11 15,4 4-23-15,-3-23-24 0,3 42-56 0,-3-42-102 16,12 33-109-16,-6-14-211 0,-6-19 56 0,41 30 492 16</inkml:trace>
  <inkml:trace contextRef="#ctx0" brushRef="#br4" timeOffset="199111.3583">12669 10311 461 0,'6'-18'170'0,"-10"0"-127"0,-3-4 1 0,1 3 19 16,-5-5 13-16,4 4 10 0,-7-5-15 0,14 25 38 15,-32-45 3-15,32 45 0 0,-33-41-17 0,33 41-20 16,-34-39-14-16,34 39-5 0,-36-31 7 16,36 31-22-16,-37-15-6 0,20 16 2 0,-4 2-6 15,2 7-6-15,-3 5-5 0,0 8 3 0,-1 5-3 16,1 7 5-16,0 6 6 0,2 8-25 0,-1 4 15 16,3 6-22-16,-1 4 0 0,1 0 7 15,2 1-11-15,1-2 7 0,1-6-14 0,2-2 3 16,2-5-20-16,1-2-17 0,2-3 15 15,0-5-29-15,5-2 17 0,-4-11-22 0,7 5-29 16,-1-31-16-16,0 38-7 0,0-38-3 0,6 20-20 16,-6-20-65-16,0 0-35 0,18-1-50 0,-17-17-89 15,21 19 357-15</inkml:trace>
  <inkml:trace contextRef="#ctx0" brushRef="#br4" timeOffset="199283.2488">12092 10674 1629 0,'-21'10'99'16,"21"-10"-39"-16,-21 27-20 0,21-27-7 0,-6 25-19 16,6-25-6-16,0 0-8 0,14 21 0 0,-14-21 1 15,26 6-1-15,-5-8 0 0,5-4-5 0,4-5-8 16,3-5-14-16,5 2-23 0,-4-12-32 0,11 9-27 16,-11-16-42-16,19 16-49 0,-18-22-77 15,12 4-198-15,2 12 31 0,-17-18 394 0</inkml:trace>
  <inkml:trace contextRef="#ctx0" brushRef="#br4" timeOffset="199486.3695">12744 10079 1417 0,'-15'28'245'0,"-9"-13"-161"0,8 11-37 16,-5-1 21-16,7 9-37 0,-2 2 9 0,1 7-16 15,-1 1-12-15,2 4 6 0,-3 1-12 0,1 2 4 16,0 0-13-16,0 0 7 0,3-4-9 0,1-3 5 15,2 1-14-15,0-2-16 0,5-2 10 0,-1-4-29 16,5-1 18-16,-4-10-48 0,10 4-5 0,-5-30-26 16,12 40-74-16,-12-40-63 0,0 0-287 15,31 15 47-15,-31-15 359 0</inkml:trace>
  <inkml:trace contextRef="#ctx0" brushRef="#br4" timeOffset="199861.3964">12720 10595 1506 0,'0'0'61'0,"-13"28"-32"15,13-28 0-15,-1 27-6 0,1-27-9 0,12 23-12 16,-12-23 8-16,24 15 5 0,-7-10 4 0,-17-5 4 16,37 4 3-16,-17-7 2 0,6 3 0 0,-3-4-1 15,3-1-10-15,-3-2-8 0,-1-1-5 0,-4 1-3 16,-18 7-1-16,29-18 1 15,-29 18 0-15,21-21 1 0,-21 21-3 0,9-21 3 16,-9 21-3-16,2-25 0 0,-2 25-6 0,-6-25 1 16,6 25-4-16,-15-24 2 0,15 24-2 0,-26-22 5 15,26 22-2-15,-29-15 4 0,29 15 2 0,-30-1 5 16,30 1 2-16,-34 15 3 0,16-1 4 0,-2 3 0 16,2 6 7-16,0 1-2 0,1 5 6 0,0 2-7 15,3-1 1-15,2 1-9 0,5-3 0 16,3 0-7-16,4-1-14 0,5-3 22 0,4-2-26 15,3-6 21-15,-12-16-16 0,34 23-7 0,-15-18-8 16,8-2-4-16,1-7-11 0,7 2-19 0,-4-15-39 16,16 13-59-16,-19-27-97 0,22 4-265 15,-5 8 5-15,-11-13 283 0</inkml:trace>
  <inkml:trace contextRef="#ctx0" brushRef="#br4" timeOffset="200064.5778">13449 10455 1141 0,'-32'40'337'0,"-7"-18"-263"0,8 10-14 16,-9-1-12-16,6 6-4 0,-4 1-19 0,4 3 5 15,-3-1-6-15,6 3-10 0,1-4 18 16,6-3-36-16,5-6 14 0,3-8-33 0,9-3-8 16,7-19-4-16,-5 26-14 0,5-26 4 15,0 0-9-15,0 0-5 0,18 6-28 0,-18-6 14 16,22-17-31-16,-17-7-53 0,14 9-66 0,-7-7-136 15,-3-11-71-15,15 14 325 0</inkml:trace>
  <inkml:trace contextRef="#ctx0" brushRef="#br4" timeOffset="200205.1735">13178 10696 872 0,'-9'-22'256'0,"9"22"-49"0,-7-21-44 15,7 21-25-15,0 0-24 0,0 0-24 0,0 0-25 16,0 0-20-16,0 0-15 0,0 0-11 0,0 0-7 16,1 22-2-16,-1-22-4 0,0 0-4 0,24 18-2 15,-24-18-2-15,26 8-8 0,-26-8-8 0,34 3-17 16,-15-5-13-16,7 3-22 0,-4-8-23 0,12 12-31 15,-12-19-55-15,24 20-137 0,-9-9-235 16,-3-8 62-16,11 13 396 0</inkml:trace>
  <inkml:trace contextRef="#ctx0" brushRef="#br4" timeOffset="200548.9695">13923 9916 1323 0,'-24'3'80'0,"24"-3"-28"0,0 0-6 0,-21 20-2 16,21-20-20-16,-19 17-14 0,19-17-9 0,-21 20 1 15,21-20-3-15,-19 23 1 0,19-23-2 0,-15 27 1 16,15-27-2-16,-9 27 2 0,9-27-11 16,0 25-6-16,0-25-21 0,13 20-11 15,-13-20-21-15,24 10-24 0,1-2-37 0,-25-8-72 16,45-20-166-16,-9 17-65 0,-16-18 288 0</inkml:trace>
  <inkml:trace contextRef="#ctx0" brushRef="#br4" timeOffset="200689.5643">14115 9914 1166 0,'-2'21'227'0,"-22"-14"-106"0,13 15-26 0,-11-5-23 16,10 7-20-16,-3 0-33 0,4 3-7 0,1-3-11 15,4 0 2-15,3-1-14 0,1-3-10 0,7 0-14 16,-5-20-64-16,18 33-18 0,-18-33-122 15,22 7-307-15,-22-7 59 0,20 17 275 0</inkml:trace>
  <inkml:trace contextRef="#ctx0" brushRef="#br4" timeOffset="201189.5963">11758 9905 1192 0,'-19'8'23'0,"19"-8"-11"0,-27 21-6 16,27-21 4-16,-22 30-7 0,13-13 0 0,1 2-8 15,2-1 3-15,3 2-14 0,3-20-15 0,2 34-28 16,-2-34-23-16,15 23-22 0,-15-23-18 0,28 13-14 15,-28-13-113-15,26-7-77 0,8 14 210 16</inkml:trace>
  <inkml:trace contextRef="#ctx0" brushRef="#br4" timeOffset="201345.8599">11975 9867 1143 0,'-20'11'231'0,"3"10"-168"0,-4-2-32 15,5 5 1-15,0-3-12 0,4 2-7 16,2-1-23-16,0-3-15 0,10 5-58 0,0-24-101 0,0 0-290 16,12 29-44-16,-12-29 280 15</inkml:trace>
  <inkml:trace contextRef="#ctx0" brushRef="#br4" timeOffset="201955.4729">5011 10541 1269 0,'0'0'43'0,"0"0"-40"0,0 0-1 0,0 0 3 15,0 0 3-15,-23 19-1 0,23-19 0 0,-14 17-6 16,14-17-1-16,-19 23-5 0,19-23-9 0,-11 26-24 15,11-26-18-15,-3 21-22 0,3-21-26 0,3 20-35 16,-3-20-57-16,0 0-174 0,28 9 26 0,-28-9 344 16</inkml:trace>
  <inkml:trace contextRef="#ctx0" brushRef="#br4" timeOffset="202099.5015">5162 10513 1388 0,'-25'13'155'0,"0"6"-121"15,-1-3-25-15,1 3-1 0,3-4-6 16,4 1 1-16,2 1-23 0,-1-6-20 0,9 8-42 16,-12-16-60-16,24 14-140 0,-4-17-244 0,0 0 54 15,0 0 438-15</inkml:trace>
  <inkml:trace contextRef="#ctx0" brushRef="#br4" timeOffset="202678.8445">1218 10930 967 0,'3'-24'290'0,"-3"24"-227"16,0 0-32-16,7-19-9 0,-7 19 2 16,7-17-1-16,-7 17-6 0,0 0-7 0,0 0-4 15,0 0 1-15,0 0-1 0,0 0 1 0,0 0-5 16,3 28 3-16,-3-28-7 0,-3 30 5 0,3-30-4 16,-1 33 1-16,1-33-7 0,1 26-4 0,-1-26-16 15,5 21-12-15,-5-21-28 0,0 0-39 0,32 21-91 16,-32-21-231-16,0 0-38 0,42-9 335 0</inkml:trace>
  <inkml:trace contextRef="#ctx0" brushRef="#br4" timeOffset="202809.1167">1446 10772 1418 0,'-21'14'127'0,"21"-14"-132"16,-28 32 14-16,28-32-43 0,-11 28-1 15,11-28-28-15,4 27-82 0,-4-27-132 0,0 0-250 16,13 28 60-16,-13-28 467 0</inkml:trace>
  <inkml:trace contextRef="#ctx0" brushRef="#br4" timeOffset="203705.5789">14081 10947 1773 0,'0'0'59'0,"0"0"-42"0,0 0-19 16,0 0-3-16,0 0-9 0,0 0-9 0,-11-24-9 15,11 24-13-15,11-19-17 0,-11 19-23 16,14-21-61-16,6 24-115 0,-20-3-249 0,17-25 0 16,3 23 357-16</inkml:trace>
  <inkml:trace contextRef="#ctx0" brushRef="#br4" timeOffset="204268.1683">14781 10263 947 0,'0'0'57'0,"1"20"-27"0,-1-20 6 0,-8 24 14 16,8-2 13-16,-7-2-3 0,6 11-3 15,-6-1-11-15,3 11 5 0,-6-1-16 0,5 5 0 16,-4-4-19-16,3 1 3 0,-3 0-14 16,2-2 6-16,-1-3 2 0,1-2-31 0,1-1 27 15,0-3-34-15,2-2 1 0,-2-8-14 0,9 1-48 16,-3-22-60-16,7 20-159 0,-7-20-157 0,0 0 27 16,26 8 435-16</inkml:trace>
  <inkml:trace contextRef="#ctx0" brushRef="#br4" timeOffset="204799.4233">14487 10287 1603 0,'0'0'162'0,"-23"10"-135"0,23-10-21 15,0 0-6-15,0 0 1 0,30 1 5 0,-6-1 6 16,6-5 3-16,8-1 0 0,0-4-1 0,1 1-9 15,1-5-2-15,0 2-4 0,0-1 2 0,0 0-4 16,-2 0-14-16,-2 3 15 0,-2 0-16 0,-1 1 31 16,-6 2-13-16,-2 0 14 0,-5 0-12 0,-3 1-3 15,-17 6 3-15,24-9-1 0,-24 9 2 16,0 0 0-16,17-2 1 0,-17 2 0 0,0 0 0 16,0 0 0-16,0 0-1 0,4 23-11 0,-4-23 9 15,-4 28-11-15,-1-10 27 0,-1 5-15 0,-3 1 14 16,-2 5-13-16,0 4-5 0,-3 0 6 15,0 5-6-15,0 2 9 0,0 0-7 0,-1 0 11 16,2-3-6-16,-1-2 7 0,3-5-6 0,3-2 1 16,2-2-7-16,2-6 4 0,4-3-3 15,0-17 1-15,10 24-4 0,-10-24 3 0,21 15-3 16,-21-15 1-16,24 5 1 0,-24-5 0 0,29-6 1 16,-12-2 0-16,3-1 1 0,0-3-3 0,0-4 4 15,-1-1-3-15,-1-1 3 0,-1-2-3 0,-2 3 3 16,0 1-2-16,-15 16 6 0,23-29-1 0,-23 29 4 15,16-25-3-15,-16 25-1 0,9-17-3 16,-9 17-1-16,0 0-1 0,0 0 0 16,0 0 0-16,0 0 0 0,0 0 0 0,0 0-1 15,6 26 2-15,-7-9-4 0,-1 3 3 0,-3 4-10 16,0 1 1-16,1 1-12 0,0-3-3 0,1 1-11 16,2-3-3-16,5 1-24 0,-4-22-16 0,13 35-27 15,-13-35-55-15,25 24-67 0,-25-24-135 0,20-2-144 16,3 11 113-16,-23-9 392 0</inkml:trace>
  <inkml:trace contextRef="#ctx0" brushRef="#br4" timeOffset="205190.0527">15420 10554 1543 0,'0'0'34'0,"-20"28"-16"0,20-28-3 0,-5 24 3 16,5-24-3-16,9 20-2 0,-9-20 2 0,24 16 7 16,-24-16 1-16,32 9-4 0,-12-8-9 0,2-1-4 15,1-2 1-15,4-2 0 0,-1-2 1 0,5-1-3 16,-1-3-1-16,1-2-4 0,-4 0 2 0,0 0-3 16,-2-1 3-16,-6-1-2 0,-19 14 2 15,27-25-1-15,-27 25 2 0,12-21-1 16,-12 21 3-16,-1-18-2 0,1 18 2 0,-12-17-4 15,12 17 1-15,-25-14-3 0,25 14 1 0,-33-8-3 16,13 8 1-16,-3 2 0 0,-2 2 1 0,1 6 4 16,-2 1 2-16,1 5 7 0,-1-1 3 0,3 6 6 15,-1-2-4-15,3 3 4 0,-1 0-8 16,4 3 2-16,2 0-8 0,3 0 3 0,4-1-9 16,5-2 3-16,2-2-7 0,5 1 2 0,5-4-9 15,3 0-24-15,7-3 21 0,3-4-42 0,6 1 17 16,0-12-35-16,12 7-30 0,-9-21-31 0,21 19-93 15,-16-25-78-15,9 2-179 0,10 12 36 16,-13-24 433-16</inkml:trace>
  <inkml:trace contextRef="#ctx0" brushRef="#br4" timeOffset="205502.5743">16089 10477 1303 0,'-21'15'144'0,"-14"-11"-62"16,10 12-10-16,-7-8-8 0,8 9-10 0,-3-2-16 15,5 2-7-15,-1-3-8 0,7 2-3 0,16-16-10 16,-24 28-2-16,24-28-9 0,-9 22 3 16,9-22-4-16,6 16 4 0,-6-16 0 0,20 11 5 15,-20-11 4-15,31 6 2 0,-12-6 0 16,3 2-4-16,-1-4-2 0,1 2-2 0,0-1 0 16,-1 1-1-16,-4 1-1 0,-17-1-2 0,22 5 1 15,-22-5 1-15,0 0 4 0,0 0 3 0,6 26-2 16,-6-26-1-16,-12 26-5 0,12-26 0 15,-27 33-6-15,9-14-17 0,-2 1 22 0,0-1-29 16,0 0 23-16,-1-3-12 0,4 0-7 0,0-5-6 16,17-11-21-16,-20 15-29 0,20-15-47 0,0 0-77 15,0 0-142-15,0 0-168 0,0 0 27 0,34 5 454 16</inkml:trace>
  <inkml:trace contextRef="#ctx0" brushRef="#br4" timeOffset="205877.5981">16189 10650 1518 0,'-20'8'88'0,"20"-8"-44"0,0 0-17 0,0 0-3 16,0 0-10-16,0 0-4 0,17 15 5 15,-17-15 3-15,27-4 2 0,-9 2-4 0,1-4-9 16,1 0-4-16,3-3 0 0,0 1-2 0,-1-1 2 15,0 1-2-15,0-1 1 0,-2 1-2 0,-1-1 3 16,-1 1-3-16,-18 8 2 0,28-17-3 16,-28 17 3-16,17-17-1 0,-17 17 4 0,8-17 1 15,-8 17 2-15,-6-18-3 0,6 18-1 16,-20-19-5-16,20 19 0 0,-34-17-6 0,13 9 3 16,-3 4-1-16,-3 2 3 0,-1 4 5 0,-2 4 5 15,-1 6 8-15,-4 1 1 0,2 8 10 0,-2 2 1 16,4 3 5-16,-1 3-2 0,3 4 3 0,3 2-13 15,4 1-21-15,4 0 0 0,5 1 0 0,7-6 0 16,6-2 0-16,7-5 0 0,9-6 0 0,6-3 0 16,7-7 0-16,8-1 0 0,10-9-15 15,10 0-36-15,5-14-41 0,19 13-95 16,-19-17-310-16,25-3-105 0,-3-1 25 0</inkml:trace>
  <inkml:trace contextRef="#ctx0" brushRef="#br4" timeOffset="206737.0499">17295 10505 1415 0,'0'0'55'0,"0"0"-26"0,-20 17-5 0,20-17-3 16,0 0-4-16,-17 25-11 0,17-25 6 0,-14 30 0 15,7-10 6-15,-4 1-7 16,0 3-1-16,-2 3-8 0,1 2 9 0,-2-1-3 16,2 0 11-16,-1-2 9 0,3 0-34 0,3-8 29 15,3-1-38-15,4-17 15 0,0 0 1 0,7 18-4 16,-7-18 2-16,0 0 2 0,25-6 0 0,-25 6 2 15,23-24 19-15,-10 4-35 0,3-4 34 0,2-2-33 16,-1-1 10-16,2-1 7 0,0-1-9 0,-1 1 7 16,-2-1-10-16,-1 4 5 0,-3-1-7 15,-3 2 6-15,0 1-3 0,-2 3 7 0,-2 0-4 16,-5 20 4-16,6-25-3 0,-6 25 3 0,0 0 1 16,0 0 4-16,0 0 3 0,0 0 1 0,0 0-1 15,0 0-4-15,0 0 0 0,0 0 1 16,-17 27 9-16,17-27 2 0,-3 19 5 0,3-19-5 15,2 17-1-15,-2-17-5 0,0 0 1 0,27 19 0 16,-10-15 4-16,3-4 2 0,7-1-2 16,4-5-5-16,4-2-5 0,3 0-4 0,-1-2-2 15,-1 1 2-15,-4-1-4 0,-1 1 4 0,-6 2-3 16,-3 2 2-16,-5 2 0 0,-17 3 1 0,20-2-1 16,-20 2 0-16,0 0 3 0,0 0 1 0,0 0 3 15,0 0 1-15,0 0-1 0,0 0-4 0,0 21 0 16,0-21-5-16,-14 24 2 0,6-7-3 15,8-17 2-15,-23 35-3 0,11-17 1 16,1 3-8-16,0 1-2 0,2 1-9 0,1-2 0 16,4 2-12-16,0-3-2 0,9 3-33 0,-5-23-19 15,17 37-30-15,-17-37-61 0,32 22-53 0,-32-22-173 16,31-7-54-16,5 9 156 0</inkml:trace>
  <inkml:trace contextRef="#ctx0" brushRef="#br4" timeOffset="206955.7966">18084 10479 1442 0,'-25'6'93'0,"25"-6"-36"0,-30 27-8 15,16-8-4-15,-1-2-16 0,4 4-2 0,-1-2-3 16,2 5 5-16,0-1-9 0,2 3 0 16,-1-1-13-16,4-1 0 0,2-2-6 15,0-3 2-15,3-2-7 0,0-17 2 0,6 23 4 16,-6-23-40-16,0 0 14 0,21 14-37 0,-4-8-30 15,-17-6-26-15,31-16-95 0,-22-8-104 0,9-3-177 16,9 11 35-16,-12-22 420 0</inkml:trace>
  <inkml:trace contextRef="#ctx0" brushRef="#br4" timeOffset="208652.3312">18246 10336 1376 0,'-24'15'169'0,"24"-15"-96"15,0 0-22-15,5 24 0 0,-5-24-7 0,0 0-2 16,19 20-3-16,-19-20 1 0,18 20-8 0,-18-20-2 16,15 25-11-16,-15-25-1 0,11 32-6 15,-8-14 1-15,-2 1-4 0,-1 1 0 0,-1-1-6 16,-2 0 2-16,0 1-7 0,-2-3 4 0,-1 1-3 16,0 0 3-16,-2-1-2 0,8-17 3 0,-16 30-4 15,16-30 2-15,-13 21-2 0,13-21 1 0,0 0 0 16,0 0-1-16,-16 17 0 0,16-17-1 15,0 0-2-15,0 0 0 0,0 0 0 16,0 0 1-16,16-21 3 0,-16 21-2 0,21-26 4 16,-21 26-4-16,27-34 3 0,-12 13-4 0,1 2 4 15,1-1-4-15,1 0 5 0,-2 2-3 0,1-2 3 16,-1 3-2-16,-16 17 1 0,28-29-2 0,-28 29-2 16,24-21-7-16,-24 21-1 0,20-14-5 0,-20 14 1 15,17-7-2-15,-17 7-3 0,0 0-1 0,22 2 2 16,-22-2 3-16,0 0 1 0,22 10-1 15,-22-10-4-15,17 11-1 0,-17-11-1 0,18 13-3 16,-18-13-12-16,19 12-6 0,-19-12-9 0,21 13 5 16,-21-13 10-16,26 12 14 0,-26-12 10 15,26 11 8-15,-26-11 3 0,28 9 2 0,-28-9 0 0,25 11 2 16,-25-11 4-16,18 12 11 0,-18-12 7 16,0 0 10-16,0 0 3 0,17 23 0 0,-17-23 0 15,0 0-3-15,-14 21-5 0,14-21-5 16,-15 19-7-16,15-19 0 0,-17 24-6 0,17-24 3 15,-22 27-3-15,22-27 3 0,-25 30-4 0,25-30 3 16,-25 32-5-16,25-32 1 0,-22 29 1 0,22-29 0 16,-16 23-5-16,16-23-15 0,-10 16 11 0,10-16-19 15,0 0 17-15,0 0-1 0,0 0 1 0,0 0 0 16,0 0 1-16,0 0 19 0,16-16-15 16,-16 16 15-16,20-28-16 0,-9 10-3 0,2-1 2 15,0-1-3-15,0-2 4 0,-1-1-5 0,-1 0 5 16,-2 0-4-16,-1 0 4 0,0 0-4 15,0 0 5-15,0 0-5 0,-1 0 3 0,2 3-3 16,-9 20 4-16,12-29-4 0,-12 29 2 0,0 0-2 0,0 0 3 16,0 0-1-16,0 0-2 0,0 0 0 15,0 0-1-15,0 0-1 0,0 0 2 0,17 6 2 16,-17-6-2-16,0 0 1 0,24 19-1 16,-24-19 1-16,27 11-1 0,-10-7 1 0,3-3 0 15,2-1 0-15,3-1 0 0,3-3 1 0,1 2-1 16,4-3 0-16,-1 0 1 0,-2 0-3 0,-1 0 2 15,-1 2 0-15,-3-1 0 0,-4 0 0 0,-4 2 0 16,-17 2 0-16,25-3 0 0,-25 3 1 16,0 0 0-16,0 0 1 0,0 0 0 0,0 0 0 15,0 0 0-15,0 0 0 0,0 0-1 0,-22 3 0 16,22-3 0-16,-28 7 0 0,28-7-1 0,-28 11 3 16,28-11 3-16,-34 16 3 0,17-7 1 15,0 4 1-15,17-13-3 0,-32 29 0 0,18-11-4 31,-2 1 2-31,1 2-6 0,1 2 3 0,0 1-6 16,3 2 5-16,3 1-5 0,2 0 5 16,2-3-4-16,4-1 3 0,4-4-4 0,4-1-14 15,-8-18 24-15,26 27-23 0,-9-19 25 0,2-3-8 16,7-4-1-16,2-3 0 0,3-7-8 0,6 0 6 16,-2-7-8-16,0-3 26 0,3-2-15 0,-3-5 14 15,2 0-15-15,-3 0-8 0,-2-1 2 0,-4 2-5 16,-7 2 7-16,-5 0-2 0,-5 2 8 0,-6 1-2 15,-4-2 3-15,-4 0-4 0,-3-1 3 16,-4 1-5-16,-4 0 4 0,-1 3-5 0,-4 5 4 16,1 4-2-16,-3 5 4 0,1 6 1 15,-2 4 1-15,0 5 3 0,0 2-3 0,1 2 3 16,3 3-4-16,2 1 2 0,3-1-5 0,6 0 1 16,7-17-3-16,-3 27 3 0,3-27-3 0,16 21 2 15,-16-21-2-15,33 14 2 0,-10-12 0 16,0-2 0-16,4-1 0 0,1-2 0 0,0-2 0 15,0 0 0-15,-1 0 2 0,-3 0 1 0,0 2 0 0,-3 0 0 16,-4 1-2-16,-17 2 0 0,23-1 0 16,-23 1-1-16,0 0 2 0,0 0 0 0,0 0-2 15,15 21 2-15,-15-21-1 0,-4 22 0 0,4-22-1 16,-12 29 1-16,3-12-4 0,0 2 4 0,-2 1-3 16,-2-1 4-16,2-1-9 0,2-1 5 15,9-17-5-15,-17 30 4 0,17-30 0 0,-11 20 3 16,11-20-2-16,0 0 0 0,0 0-1 0,0 0 0 15,0 0 0-15,0 0 1 0,0 0 1 0,25-7 1 16,-25 7 3-16,26-30-4 0,-10 14 4 0,-1-4-1 16,1 0 7-16,-1-1 0 0,-2 1 6 0,-1 1-2 15,-2 0-8-15,-1 1-5 0,-2 0 0 16,-2 0 0-16,1-1 0 0,-1 3 0 16,-5 16 0-16,7-27 0 0,-7 27 0 0,0 0 0 15,7-17 0-15,-7 17 0 0,0 0 0 0,0 0 0 16,26-15 0-16,-26 15 0 0,35-9 0 0,-11 4 0 15,4 0 0-15,0 0 0 0,4 2-12 0,-2-2-7 16,4 1 3-16,-1-1-1 0,3 1 2 0,-1-1-2 16,1 0 3-16,0 0 4 0,-1 3 4 15,-2-3-1-15,-4 1 2 0,-4 1-1 0,-3-1-1 16,-22 4 1-16,26-3 1 0,-26 3 1 0,0 0 4 16,0 0 2-16,0 0 5 0,0 0 4 0,0 0 3 15,0 0 1-15,0 0-1 0,-23 13 1 16,23-13-2-16,-32 12 1 0,11-6-4 0,1 3-1 15,-2 1-2-15,-2 1 0 0,-3 1-2 0,0 1 1 16,-1 2-1-16,1 3 2 0,1 1-2 16,1 1-5-16,5-1 0 0,3-2 0 0,17-17 0 15,-16 27 0-15,16-27 0 0,5 19 0 0,-5-19 0 16,25 13 0-16,-3-12 0 0,5-1 0 0,7-2 0 16,6-4 0-16,3 0 0 0,6-3 0 0,-1 0 0 15,4 0 0-15,3 0 0 0,-3 0 0 0,-3 2 0 16,-5 1 0-16,-4 2 0 0,-7 2 0 15,-7 2 0-15,-6 3 0 0,-20-3 0 0,0 0 0 16,12 20 0-16,-12-20 0 0,-21 28 0 16,3-9 0-16,-8 3 0 0,-4 2 0 0,-5 1 0 15,-4 1 0-15,-2 0 0 0,-2-1-3 0,3-3-14 16,-2 1-31-16,6-1 17 0,1-4-34 0,9 2 3 16,-1-13-17-16,27-7-39 0,-30 6-87 0,30-6-228 15,0 0-90-15,0 0 61 0,27-18 462 16</inkml:trace>
  <inkml:trace contextRef="#ctx0" brushRef="#br4" timeOffset="209511.7734">21396 10027 1041 0,'-11'-17'125'0,"11"17"-42"0,-1-22-10 16,1 22-23-16,0 0-17 0,9-19-9 0,-9 19 3 15,0 0 8-15,0 0 10 0,0 0 4 0,0 0-5 16,-5 22-6-16,5-22-7 0,-9 42 4 15,2-12-8-15,3 6 6 0,-3 3 9 0,3 5-28 16,-4-2 18-16,2 5-29 0,-2 0 2 0,0 3 10 16,-1 1-12-16,2-2 13 0,-1-2-13 0,-1-4 7 15,2-7-6-15,-1-2 5 0,2-6-8 0,3-3 4 16,3-4-5-16,0-21 1 0,6 26-1 16,-6-26 0-16,0 0-3 0,0 0 3 0,23 16-1 15,-23-16 1-15,0 0 1 0,24-11-2 16,-24 11 3-16,19-20-3 0,-19 20 3 0,18-31-2 15,-9 13 2-15,0-2-3 0,1-1 3 0,-1-1-5 16,2-1 5-16,0 2-4 0,2-2 5 0,-3 2-5 16,5 0 4-16,1 2-4 0,-16 19 2 0,31-29-1 15,-31 29 1-15,31-13-2 0,-31 13 1 0,25-1-1 16,-25 1-1-16,24 10 2 0,-24-10-2 0,20 27 2 16,-11-10-1-16,-1 2 3 0,-3 2-4 15,-1-3 4-15,-3 0-2 0,-3-1 3 0,2-17-2 16,-13 33 3-16,13-33-3 0,-25 31 3 15,5-16-3-15,-2-2 3 0,-3-1-2 0,-3-1 2 16,0-1-4-16,-2-1 4 0,0-3-3 0,1-1 2 16,2-1-3-16,2-4 1 0,4-1-2 0,4-3-6 15,17 4-10-15,-22-12-13 0,22 12-27 16,-8-17-27-16,8 17-31 0,12-24-52 0,15 23-71 16,-27 1-172-16,31-34-66 0,6 28 135 0</inkml:trace>
  <inkml:trace contextRef="#ctx0" brushRef="#br4" timeOffset="209902.3997">21867 10416 1058 0,'-24'-9'314'0,"24"9"-238"0,-22 8-31 16,22-8-3-16,-20 12-10 0,20-12 0 0,-17 20 1 15,14-4 10-15,3-16 1 0,-13 37 6 0,5-18-8 16,4 3-3-16,-2-2-8 0,2 3-1 0,1-2-6 15,2 2 1-15,-1-4-8 0,5-1-1 0,-3-18-10 16,8 29-1-16,-8-29-5 0,20 21 2 16,-20-21-5-16,30 11 3 0,-8-10 0 0,2-5-1 15,3-4 3-15,4-4-2 0,0-5 1 0,1-4-3 16,1 0 5-16,-3-4-5 0,0 3 4 16,-3-1-4-16,-2 2 5 0,-6 3-4 0,-4-2 3 15,-15 20-2-15,21-31 2 0,-21 31-1 0,11-24 0 16,-11 24 0-16,0 0 2 0,0 0-1 15,0 0 0-15,0 0-1 0,0 0-3 0,-18-6 2 16,18 6-3-16,-20 24 3 0,6-6-2 0,1 4 3 16,-3 1-3-16,3 0 3 0,2 0-4 0,2 1 3 15,3-1-8-15,2-1-2 0,6 0-16 0,-2-22-5 16,14 31-17-16,-14-31-11 0,32 22-34 0,-32-22-26 16,55 8-78-16,-36-26-120 0,15 4-194 0,6 0 10 15,-11-18 411-15</inkml:trace>
  <inkml:trace contextRef="#ctx0" brushRef="#br4" timeOffset="210089.9092">22626 10044 1443 0,'-36'-6'171'0,"36"6"-90"0,-30 13-29 0,30-13-18 16,-32 32-16-16,17-10-3 0,-2 8-8 15,2 3-5-15,-2 4 24 0,4 3-25 0,-2 1 23 16,2 1-13-16,2 0-11 0,1 1 5 0,4-1-9 15,0-2 2-15,3-1-21 0,1-6-13 0,7 4-48 16,-8-14-27-16,18 14-64 0,-15-37-45 16,19 40-55-16,-5-19-222 0,-14-21 89 0,40 20 354 15</inkml:trace>
  <inkml:trace contextRef="#ctx0" brushRef="#br4" timeOffset="210589.9364">22809 10355 1385 0,'-25'-6'96'0,"25"6"-34"0,-34 0-9 16,34 0-11-16,-31 12-12 0,31-12 4 15,-32 26 0-15,16-5 6 0,-4-1-5 0,6 8 3 16,-3-2-9-16,3 4 2 0,0-4-8 16,2 1-1-16,1-4-8 0,2-2 0 0,3-4-9 15,6-17 0-15,-2 25-7 0,2-25 1 0,0 0 0 16,15 17 0-16,-15-17 1 0,23-1-1 0,-23 1 0 15,31-16 0-15,-14 3 3 0,2-3-3 0,2-1 3 16,-1-1-6-16,-2-2 3 0,0 2-3 16,-2-1 3-16,-2 0-4 0,0-1 0 0,-2 2-7 15,-12 18-2-15,19-30-5 0,-19 30 1 0,14-17-2 16,-14 17 4-16,0 0 3 0,0 0 1 0,0 0 1 16,-6 19-5-16,-3-2 1 0,1 7-2 0,-3 5 9 15,-3 5-1-15,1 3 11 0,-3 4-6 0,0 2 8 16,-1 6-9-16,-2 1-22 15,-1 6 29-15,0 0-17 0,-3-3 21 0,1-2 13 16,-1-7-14-16,1 1 11 0,-1-6-5 0,4-4 3 16,2-6-10-16,4-6-1 0,3-6-4 0,10-17 5 15,-13 18 4-15,13-18 6 0,0 0 1 0,0 0-3 16,0 0-2-16,-9-22-6 0,11 4 1 0,0-4-6 16,2-5 5-16,2-1-7 0,0-1 6 0,0 0-5 15,-1 1 5-15,0-1-6 0,-1-1 1 16,1-4-15-16,4 0-5 0,-3-2-23 0,6 3-20 15,-5-5 17-15,8 14-43 0,-10-6 15 0,12 18-57 16,-15-13-71-16,19 11-130 0,-3 6-153 16,-9-14 138-16,18 21 349 0</inkml:trace>
  <inkml:trace contextRef="#ctx0" brushRef="#br4" timeOffset="210949.342">22875 10515 1453 0,'-38'8'158'16,"38"-8"-92"-16,0 0-21 0,0 0-10 0,0 0-7 15,25-1 5-15,-25 1 9 0,37-16-7 16,-16 4-6-16,3 2-11 0,-1-2-7 16,2 1-6-16,-1 0-2 0,-2 0-3 0,-1 0 1 15,-1 2-1-15,0-1 2 0,-3-1-3 0,0 0 2 16,0 0-1-16,-17 11 1 0,22-17 0 0,-22 17 1 15,0 0-1-15,10-25 3 0,-10 25-2 0,-9-18 0 16,9 18 0-16,0 0 0 0,-27-19-1 0,27 19 1 16,-28 1 1-16,10 5 3 0,-1 6 7 15,-6 5 2-15,0 5 8 0,-4 2-20 0,1 4-3 16,-3 2 0-16,4 5 0 0,1-1 0 0,1-3 0 16,6-3 0-16,5-5 0 0,6-5 0 0,8-18 0 15,1 28 0-15,-1-28 0 0,22 18 0 0,-5-14 0 16,7-4 0-16,2-5 0 0,10-1-15 0,2-6-40 15,14 5-42-15,-5-20-87 0,30 5-369 16,-12 0-64-16,3-2 92 0</inkml:trace>
  <inkml:trace contextRef="#ctx0" brushRef="#br4" timeOffset="211903.374">23756 10311 1211 0,'-25'15'190'0,"-3"-18"-103"0,10 12-18 0,-5-7-21 16,5 8-15-16,-3-4-13 0,3 5-1 0,-2 0-2 16,3 2 7-16,0 1-2 0,4 6 6 0,-2-2-7 15,4 6 2-15,-1-1-7 0,4 2 3 0,0 1-5 16,3-2 3-16,3-1-6 0,2-2 0 0,4-3-7 16,-4-18 1-16,15 29-5 0,-15-29 3 0,25 18-3 15,-25-18 2-15,34 7-1 0,-15-7 0 0,3-5 0 16,0-2-2-16,1-5 2 0,2-3-4 0,0-3 2 15,2-2-6-15,-2-3 1 0,1-1-6 0,1-3 6 16,-4 0-2-16,-3 2 7 0,-3 1-3 16,-2 1 8-16,-5 2-6 0,-3 3 4 0,-2 1-3 15,-3 0 3-15,-2 17-3 0,-1-30 3 0,1 30-2 16,-7-21 2-16,7 21-1 0,0 0 1 0,-18-12 0 16,18 12 1-1,0 0 1-15,-25 5-1 0,25-5 1 0,-17 10 0 0,17-10-1 16,0 0-1-16,-13 19 0 0,13-19-3 0,0 0 2 15,0 0-2-15,16 20-1 0,-16-20 1 16,29 3 0-16,-10-4 1 0,4-3 0 16,3-1 0-16,1-1-1 0,1 0 1 0,1 0 0 15,-2 2 1-15,-1 1-1 0,-1-1 0 0,-5 2-1 16,-3 1 1-16,-17 1 1 0,21-1 0 0,-21 1 2 16,0 0 3-16,0 0 9 0,0 0 1 0,0 0 2 15,0 0-7-15,-17 14-4 0,17-14-3 0,-33 19 3 16,14-5 1-16,-1 3 7 0,1 1-2 15,-1 4 4-15,2 1-13 0,0 1-4 0,6-1 0 16,3-3 0-16,3-2 0 0,5-1 0 0,1-17 0 16,11 27 0-16,-11-27 0 0,30 18 0 0,-9-13 0 15,3-4 0-15,6-3 0 0,1-4 0 16,3-5 0-16,0-2 0 0,1-4 0 0,-2-2 0 16,-1 0 0-16,-4 0 0 0,-4-1 0 0,-3 1-4 15,-5 3 3-15,-16 16 0 0,24-26 3 16,-24 26-2-16,11-17 3 0,-11 17-2 0,0 0-1 15,0 0 0-15,0 0 0 0,0 0 0 0,-17-7 0 16,17 7 0-16,-18 14 0 0,18-14 0 0,-22 29 0 16,10-12 0-16,0 2 0 0,2 2 0 0,1-2 0 15,3-2 0-15,6-17 0 0,-2 26 0 0,2-26-21 16,0 0-5-16,29 18-6 0,-29-18-3 16,38-5-6-16,-16-6-16 0,12 3-41 0,-11-19-54 15,20 18-111-15,-19-15-240 0,7-7-25 16,7 10 238-16</inkml:trace>
  <inkml:trace contextRef="#ctx0" brushRef="#br4" timeOffset="212081.6236">24766 9962 1422 0,'-23'12'128'0,"15"12"-52"16,-11 0-22-16,8 7-12 0,-2 1-21 0,0 3 2 15,-2 1 10-15,-2 5-26 0,-1 2 22 0,-3 3-27 16,0-4 1-16,2-3 3 0,-1-2-14 15,3-5-3-15,5 0-24 0,-1-9-21 0,10 5-50 16,3-28-88-16,-15 17-373 0,15-17 18 16,0 0 230-16</inkml:trace>
  <inkml:trace contextRef="#ctx0" brushRef="#br4" timeOffset="212252.7443">24525 10213 1793 0,'0'0'111'0,"0"0"-64"0,0 0-21 0,0 0-20 16,20-1-7-16,-20 1 0 0,27-4-13 16,-10 6-14-16,-17-2-20 0,36 1-32 0,-36-1-44 15,44 8-95-15,-44-8-218 0,31-1-138 0,-5 7 120 16,-26-6 455-16</inkml:trace>
  <inkml:trace contextRef="#ctx0" brushRef="#br4" timeOffset="213274.7224">1105 12007 816 0,'10'-23'246'0,"-10"23"-135"16,0 0-24-16,0 0-20 0,0 0-9 15,0 0 3-15,0 0-3 0,0 0-7 0,0 0-9 16,0 0-12-16,0 0-11 0,0 0-9 0,0 0-4 15,0 0 0-15,0 0-1 0,-11 29 10 0,6-10 17 16,1 5-26-16,-3 3 29 0,0 2-32 16,-3 2 5-16,0 3 4 0,3 0-10 0,-1 2 5 15,-1 2-10-15,2 0 7 0,-1 2-12 0,1-1 7 16,1-1-11-16,0-8-1 0,6 0-17 0,-1-9-19 16,12 5-39-16,-11-26-41 0,23 38-104 0,-23-38-94 15,19 5-169-15,8 2 89 0,-16-24 407 0</inkml:trace>
  <inkml:trace contextRef="#ctx0" brushRef="#br4" timeOffset="213477.8817">1408 12206 1422 0,'-22'-25'72'0,"22"25"-22"0,0 0-3 0,-18-11 3 16,18 11 3-16,0 0-10 0,0 0-21 0,-18 6-12 15,18-6-10-15,-13 24 0 0,7-3-2 0,0 4 5 16,0 3-5-16,0 3 8 0,1 2-6 15,0 1 7-15,1 0-7 0,1-4 3 0,2-2-7 16,1-2 5-16,2-4-8 0,2-3-1 0,2 0-19 16,-6-19-18-16,17 24-35 0,-17-24-29 15,26 12-61-15,-26-12-92 0,13-27-245 0,9 16 12 16,-12-21 425-16</inkml:trace>
  <inkml:trace contextRef="#ctx0" brushRef="#br4" timeOffset="213634.1287">1378 11888 1486 0,'-24'4'24'0,"6"2"-13"0,18-6-12 15,-24 7-2-15,24-7-16 0,0 0-29 0,0 0-63 16,0 0-64-16,0 0-57 0,0 0-108 16,0 0-73-16,36 1 235 0</inkml:trace>
  <inkml:trace contextRef="#ctx0" brushRef="#br4" timeOffset="213852.9331">1685 11785 1008 0,'-12'21'43'0,"16"-1"8"0,-3-3 15 0,9 11 24 16,-10-7 1-16,11 11-2 0,-11-3-35 0,8 10-2 15,-5-5 7-15,4 7-38 0,-6-5 28 0,3 7-35 16,-3-2-6-16,0 1 6 0,-2 2-15 15,0-2 8-15,-3-1-12 0,2-2 9 0,-1-2-22 16,1-3 2-16,3-1-17 0,-3-9-15 16,9 4-29-16,-7-28-48 0,13 34-99 0,-13-34-190 15,0 0-71-15,29 11 212 0</inkml:trace>
  <inkml:trace contextRef="#ctx0" brushRef="#br4" timeOffset="214118.5377">1992 12086 1316 0,'-32'8'221'0,"4"11"-168"15,-7-4-1-15,8 5-1 0,-3-4-6 0,5 4-2 16,0-4-14-16,4 3-2 0,-1 0-6 0,6-2 2 16,16-17-5-16,-24 27 2 0,24-27-8 0,-11 21-2 15,11-21-4-15,0 0-1 0,3 20-1 0,-3-20-1 16,0 0-2-16,29 21 4 0,-12-17-3 15,5 1 2-15,3-3-2 0,2-3-1 0,3 0-2 16,2-3 1-16,1 0-1 0,1-2-3 0,-1 1-5 16,-3-1-8-16,1 3-10 0,-6-5-11 0,4 5-6 15,-3-6-16-15,5 8-35 0,-9-13-47 0,20 18-121 16,-24-8-292-16,9-10 15 0,7 11 363 0</inkml:trace>
  <inkml:trace contextRef="#ctx0" brushRef="#br4" timeOffset="214477.9354">2337 12207 1600 0,'0'0'56'0,"-22"25"-29"16,22-25-1-16,0 0-6 0,1 17 2 16,-1-17 2-16,0 0 3 0,28 9 1 0,-9-6 1 15,1-6-4-15,6 0-6 0,1-6-4 0,3 1-7 16,2-6-2-16,0 0-4 0,1-2 0 0,-1 0-3 15,-3-1 3-15,-3 0-4 0,-3 1 3 16,-4-1-2-16,-2-2-13 0,-3 3 25 0,-6-1-24 16,-8 17 24-16,6-28-11 0,-6 28-4 0,-13-23 3 15,13 23-2-15,-29-18 2 0,8 12-1 16,-2 3-1-16,-3 3 1 0,-4 5 0 0,0 4 4 16,-3 4 2-16,2 3 5 0,1 3 14 0,2 4-21 15,1 2 24-15,2 7-21 0,4 0 7 0,3 2 7 16,2 0-8-16,5-1 4 0,4-3-8 0,4-1-7 15,6-4 0-15,5-2 0 0,6-4 0 0,4-5 0 16,6-4-4-16,3-4-10 0,6-3-14 16,0-4-15-16,9 1-20 0,-2-8-24 15,14 9-55-15,-14-22-92 0,27 9-295 0,-11 1-48 16,-3-7 252-16</inkml:trace>
  <inkml:trace contextRef="#ctx0" brushRef="#br4" timeOffset="215759.2617">1139 11537 869 0,'-27'4'59'0,"0"7"-4"15,-5 2 9-15,3 10-5 0,-11 3 15 0,8 13 11 16,-14-1-15-16,8 16 13 0,-12-3-16 0,8 15 20 15,-9-2-19-15,7 7-13 0,-4 0 3 0,9 4-32 16,5-2 6-16,8 1-7 0,5-4-22 16,9-7 7-16,9-5-15 0,12-10 9 0,9-4-11 15,13-7 7-15,10-3-18 0,9-6-14 0,13-5 9 16,3-12-67-16,21 2-26 0,-11-28-122 0,29 3-315 16,-4 1 12-16,-2-13 312 0</inkml:trace>
  <inkml:trace contextRef="#ctx0" brushRef="#br4" timeOffset="216686.7093">3705 12059 860 0,'0'0'116'0,"-2"-19"-75"0,2 19-2 0,0 0-7 0,0 0 34 0,0 0-9 0,0 0 8 16,0 0-18-16,0 0-14 0,-23-4-10 0,23 4-5 16,-12 19 16-16,7-2-28 0,-5 5 37 0,4 7-26 15,-5-1 17-15,6 8 6 0,-3-5-11 0,3 3 3 16,-1-4-17-16,2-2 2 0,0-4-13 0,3-2 3 15,1-22-7-15,3 27 1 0,-3-27-2 16,0 0 0-16,0 0 0 0,21 11 1 0,-21-11 1 16,0 0 0-16,22-16 3 0,-22 16-3 0,21-29 1 15,-9 10-3-15,-1-6 4 0,1 1-5 16,-1-2 6-16,0-3-6 0,-2 1 6 0,-1-1-6 16,-2 3 6-16,0 1-6 0,0 2-12 0,-1 5 30 15,-1 1-31-15,-4 17 32 0,5-22-16 0,-5 22 0 16,0 0 0-16,0 0 0 0,0 0-1 15,0 0-1-15,0 0 2 0,0 0 1 0,0 0-1 16,0 0 5-16,2 19 16 0,-2-19-29 0,1 29 34 16,2-10-31-16,-3-19 13 0,5 30 0 0,-5-30-5 15,11 25 1-15,-11-25-3 0,20 18 3 0,-20-18-1 16,27 12 1-16,-10-10 1 0,3-2 2 16,1-6 1-16,3-2 0 0,2-4 1 0,2-3-4 15,3-5 0-15,2 0-5 0,-3 0-12 16,-2 2 26-16,-3 0-28 0,-3 2 27 0,-3-1-11 15,-2 3-1-15,-17 14 1 0,23-20-2 0,-23 20 0 16,0 0-1-16,0 0 0 0,0 0 0 0,0 0-4 16,2 19-4-16,-7-1-9 0,-4 4-13 0,-1 4 26 15,-5 3-21-15,2 3 31 0,-3 1-9 0,3 3-6 16,-1-4 4-16,3 0-13 0,2-6 1 16,6 1-19-16,-2-9-12 0,13 3-28 0,-8-21-19 15,19 20-31-15,-19-20-26 0,35 0-37 16,-35 0-51-1,38-37-194-15,0 28 109 0,-19-26 325 0</inkml:trace>
  <inkml:trace contextRef="#ctx0" brushRef="#br4" timeOffset="217032.4255">4555 11933 1164 0,'-17'-5'109'15,"17"5"-28"-15,-22 6-10 0,22-6-2 0,-23 12-14 16,23-12-10-16,-20 22-9 0,20-22-3 0,-22 33-4 15,12-13 0-15,0-1 12 0,2 4-35 0,-1-1 27 16,3 4-29-16,0-1 10 0,4 2 5 16,-1-1-10-16,4 0 6 0,3-3-9 15,1-4 2-15,0-2-3 0,-5-17-3 0,17 24-4 16,-17-24 3-16,25 13-2 0,-25-13 1 0,34 3 1 16,-15-8-1-16,3-2 1 0,-1-3 0 0,1-4 1 15,1-2-3-15,-1-4 3 0,1 0-4 0,-1-2 4 16,-3 0-4-16,-2 1 4 0,-2 0-5 0,-1 3 5 15,-3 0-3-15,-11 18-12 0,16-27 25 0,-16 27-27 16,9-20 28-16,-9 20-14 16,4-17-1-16,-4 17-1 0,0 0-2 0,0 0-4 0,0 0-4 15,0 0-6-15,0 0-6 0,0 0-6 16,0 0 1-16,-18 26 11 0,18-26-35 0,-6 35 21 16,6-35-49-16,-6 44-13 0,6-44-26 0,1 46-56 15,-1-46-32-15,7 34-156 0,10-10-60 0,-17-24 262 16</inkml:trace>
  <inkml:trace contextRef="#ctx0" brushRef="#br4" timeOffset="217415.5951">5259 11872 938 0,'-35'-21'161'0,"35"21"-52"0,-29-2-14 0,29 2-14 15,-32 11-27-15,32-11-13 0,-35 22-11 0,19-5 1 16,-6 0 1-16,5 6 8 0,-2-3-1 0,4 7 3 16,-2-4-12-16,6 0-17 0,2-4 22 0,4 0-34 15,5-19 25-15,-3 31-18 0,3-31-7 0,9 27 2 16,-9-27-4-16,19 18 2 0,-19-18 0 0,30 8 0 16,-13-7 1-16,2-1-2 0,3-1 0 15,-1-2-1-15,0-1 1 0,1 0 0 16,-1 1-1-16,-3-1-1 0,-18 4 0 0,29-4-1 15,-29 4 1-15,20 0 0 0,-20 0-1 0,0 0 2 16,0 0 0-16,7 19 2 0,-7-19 0 0,-7 20 2 16,7-20-3-16,-15 27 2 0,15-27-4 0,-22 31 3 15,9-14-2-15,13-17 2 0,-29 32-2 0,29-32 3 16,-31 30-3-16,31-30 2 0,-26 25-6 16,26-25-1-16,0 0-11 0,-22 15-20 0,22-15-46 15,0 0-39-15,0 0-72 0,0 0-91 0,11-29-234 16,7 21 42-16,-11-18 420 0</inkml:trace>
  <inkml:trace contextRef="#ctx0" brushRef="#br4" timeOffset="217684.9415">5654 11880 1028 0,'0'0'278'0,"-20"8"-153"0,-2-5-32 0,22-3-4 16,-33 23-22-16,18-5-11 0,-9-4-10 16,6 8-3-16,-4-2-4 0,4 5 1 0,-4 0-12 15,5-1-12-15,0-1 12 0,2 1-26 0,5-2 21 16,2 0-17-16,5-5-3 0,3-17-1 16,6 28-3-16,-6-28 6 0,20 21-5 0,-20-21 0 15,33 11-5-15,-12-12-10 0,4-2-8 0,0-8-27 16,9 1-2-16,-5-9-21 0,12 7-41 15,-14-19-53-15,20 20-144 0,-16-14-263 0,1-6 57 16,6 11 403-16</inkml:trace>
  <inkml:trace contextRef="#ctx0" brushRef="#br4" timeOffset="217903.7056">6011 11553 1499 0,'-25'17'92'15,"11"11"-22"-15,-7-4-11 0,8 9-4 0,-5 1-15 16,3 4 6-16,-3 2-11 0,2 4 2 0,0-1-14 16,4 0-3-16,0 0-16 0,1 1 3 0,1-6 3 15,3 0-25-15,1-6 16 0,4-4-33 0,4 0-8 16,-1-9-29-16,11 6-14 0,-12-25-29 0,27 31-51 16,-27-31-53-16,31 5-185 0,-11-4-107 15,-20-1 150-15,46-16 358 0</inkml:trace>
  <inkml:trace contextRef="#ctx0" brushRef="#br4" timeOffset="218263.1017">6061 12018 1404 0,'-18'2'92'0,"18"-2"-44"0,0 0-3 0,0 0-6 15,0 0-13-15,-9 17-2 0,9-17 0 0,0 0 7 16,24 2 5-16,-5-3-1 0,0-5-2 0,5 1-12 15,0-3 0-15,2 0-7 0,1-1 0 0,-1 2-5 16,0-2-3-16,-1 1-4 0,-2 0 0 0,0 0-2 16,-2-2 1-16,-1 2-1 0,-1-2 1 15,-19 10-2-15,26-19 3 0,-26 19 0 16,12-18 3-16,-12 18 2 0,3-19 2 0,-3 19-2 16,0 0 0-16,-17-21-3 0,17 21-2 0,-23-10-1 15,23 10 0-15,-31-2-1 0,31 2-1 0,-30 7 0 16,30-7 0-16,-33 22 2 0,15-5-3 0,0 4 4 15,-2 5-4-15,2 2 5 0,0 2-5 0,2-1-8 16,1 1 22-16,4-2-24 0,3-2 23 16,3 0-9-16,5-6-8 0,2-1-2 0,-2-19-12 15,17 25-6-15,-17-25-5 0,34 10-1 0,-8-10-2 16,2-10-19-16,12 5-45 0,-11-23-73 0,26 21-130 16,-20-14-197-16,8-9-29 0,10 16 359 0</inkml:trace>
  <inkml:trace contextRef="#ctx0" brushRef="#br4" timeOffset="218622.497">6902 11837 1109 0,'0'0'265'15,"0"0"-156"-15,0 0-31 0,-17 0-14 0,17 0-24 16,0 0-9-16,-26 4-1 0,26-4-3 0,-21 6-3 16,21-6-1-16,-21 7-4 0,21-7-2 0,-20 11 0 15,20-11-2-15,-25 12 0 16,25-12 0-16,-25 17-3 0,25-17 1 0,-26 22-3 0,26-22 3 15,-19 23-3-15,19-23 0 0,-12 18-3 0,12-18-4 16,0 0-3-16,-2 21 2 0,2-21-3 16,0 0 3-16,17 15 0 0,-17-15-1 0,20 6 3 15,-20-6-2-15,25 3 0 0,-25-3-4 0,32 3 1 16,-15-1 1-16,0 0-2 0,-17-2 6 0,29 7-2 16,-29-7-2-16,25 9 1 0,-25-9 1 15,18 11-6-15,-18-11-9 0,0 0 13 0,13 24-11 16,-13-24 31-16,-5 22-14 0,5-22 10 0,-17 27-9 15,4-10-5-15,-4 0 3 0,-1 1-4 0,-3-1 2 16,0 0-7-16,1-1 0 0,3-1-8 0,0-6-10 16,17-9-12-16,-25 10-9 0,25-10-13 0,0 0-18 15,0 0-38-15,-22-18-77 0,22 18-189 16,21-16-177-16,-18-8 30 0,15 13 508 16</inkml:trace>
  <inkml:trace contextRef="#ctx0" brushRef="#br4" timeOffset="219060.026">7785 11594 764 0,'0'0'156'0,"0"0"-61"16,0 0 1-16,0 0-1 0,0 0-22 0,3 17-37 15,-3-17-12-15,-10 33-4 0,5-8 10 0,-5-1 2 16,4 9 8-16,-5 0-9 0,4 8 7 0,-4-1-12 16,4 4 6-16,-4 0-16 0,4 0 5 0,-2-3-3 15,2 0-34-15,2-3 16 0,-2-1-40 16,4 1-9-16,-4-7-12 0,9 4-21 0,-8-15-14 15,15 9-53-15,-9-29-53 0,0 0-256 0,25 27 25 16,-25-27 377-16</inkml:trace>
  <inkml:trace contextRef="#ctx0" brushRef="#br4" timeOffset="219263.1854">7592 12033 1391 0,'-22'-6'129'0,"22"6"-32"0,0 0-19 0,0 0-25 15,-18 4-22-15,18-4-18 0,0 0-9 0,0 0-3 16,0 0 0-16,27 0 2 0,-27 0 0 0,35-7-2 16,-12 1 0-16,4-3-3 0,2-2-5 0,0-3-16 15,6 2-25-15,-5-11-32 0,12 9-26 16,-11-15-34-16,16 16-42 0,-17-18-51 0,13 10-90 16,2 4-124-16,-21-18 233 0,20 22 214 0</inkml:trace>
  <inkml:trace contextRef="#ctx0" brushRef="#br4" timeOffset="219575.707">8144 11556 1234 0,'-21'15'142'0,"1"-6"-52"15,9 12-8-15,-7-6-18 0,7 9-7 0,-6-1-15 16,3 7-1-16,-2 1-14 0,4 4 5 0,-2 0-6 16,0 2 4-16,1 0-8 0,1 0 5 0,1-1-12 15,1-1 4-15,0-1-7 0,3-2-12 0,1-6 21 16,2-2-24-16,3-3 21 0,2-4-11 0,-1-17-7 15,10 25 1-15,-10-25-3 0,20 14 2 16,-20-14-1-16,27 1-4 0,-9-6 1 0,0-3-2 16,1-3-2-16,2-5 1 0,0-1-1 15,-3-2-5-15,1 1-9 0,-19 18 27 0,32-32-22 16,-32 32 27-16,25-29-11 0,-25 29-2 0,17-24 4 16,-17 24-4-16,0 0 0 0,17-21-4 0,-17 21-6 15,0 0-2-15,0 0-9 0,0 0 0 0,0 0-7 16,4 17-2-16,-3 0-16 0,-1-17-16 15,2 36-15-15,-2-36-39 0,3 39-33 0,-3-39-72 16,10 27-154-16,6-9-83 0,-16-18 218 0</inkml:trace>
  <inkml:trace contextRef="#ctx0" brushRef="#br4" timeOffset="219966.3372">8538 11920 947 0,'-22'-13'187'0,"-3"0"-47"0,25 13-17 16,-37-6-28-16,37 6-12 0,-36 3-11 0,36-3-15 16,-36 14-13-16,36-14-8 0,-34 27-10 0,19-8-1 15,-4 0-4-15,5 4 3 0,-1 3-4 0,4-2-12 16,2 0 22-16,4 0-28 0,1-3 21 16,4 1-14-16,4-4-6 0,-4-18 1 0,20 26-4 15,-20-26 2-15,34 14 0 0,-13-13 0 16,0-4 1-16,1-3-2 0,2-2 1 0,1-4-2 15,1-4 0-15,0-3-3 0,-2-2 1 0,-2-1-7 16,-2 1-11-16,-1-1 22 0,-4 1-21 0,-1 0 26 16,-4 1-8-16,-2 2-5 0,-8 18 7 0,10-29-5 15,-10 29 5-15,0-18-1 0,0 18 2 16,0 0 3-16,0 0-4 0,0 0 1 0,0 0-5 16,-18 2 0-16,18-2-1 0,-11 25 4 0,6-7-3 15,1 1 4-15,0 2-4 0,2-1 4 0,1 1-3 16,1-21-17-16,3 28 21 0,-3-28-37 0,13 16 18 15,-13-16-20-15,19 9-10 0,-19-9-12 0,34-4-16 16,-34 4-13-16,48-19-78 0,-33-9-90 16,18 3-271-16,1 5 18 0,-11-15 411 15</inkml:trace>
  <inkml:trace contextRef="#ctx0" brushRef="#br4" timeOffset="220138.3098">9028 11540 1398 0,'-20'5'128'15,"11"13"-47"-15,-8-2-23 0,6 8-13 16,-5 2-22-16,4 7-1 0,-4 2-11 0,4 6 8 16,0 1-10-16,1 4 9 0,0 0-14 0,1 3 6 15,1-2-23-15,1-6-21 0,5-2 22 16,-2-9-51-16,8 1-7 0,-11-11-40 0,19 15-153 16,-11-35-70-16,1 24-97 0,-1-24-36 0,0 0 435 15</inkml:trace>
  <inkml:trace contextRef="#ctx0" brushRef="#br4" timeOffset="220325.7822">8794 11860 1800 0,'0'0'95'16,"0"0"-42"-16,0 0-14 0,0 0-22 0,0 0-11 16,0 0-4-16,0 0-3 0,0 0 0 0,0 0 0 15,24 17-6-15,-24-17-7 0,33 7-13 16,-14-5-7-16,8 3-16 0,-2-7-14 15,13 11-49-15,-12-18-57 0,26 21-128 0,-13-14-284 16,7-6 67-16,14 11 381 0</inkml:trace>
  <inkml:trace contextRef="#ctx0" brushRef="#br4" timeOffset="220813.0052">10222 11566 627 0,'0'0'110'0,"3"-24"-1"0,-7 6 24 16,4 18-8-16,3-31-8 0,-3 31-28 0,-2-35-8 15,2 35 4-15,-6-35-44 0,6 35 36 0,-11-38-49 16,5 21 1-16,-6-1-5 0,0 1-22 0,12 17 12 15,-27-24-3-15,27 24 2 0,-31-10 3 16,14 13-6-16,-2 4 4 0,-1 4 3 0,-1 4 3 16,-2 6-3-16,1 3 4 0,-5 5 10 0,3 5-26 15,-3 5 21-15,0 3-26 0,3 4 5 0,0 4 7 16,2-2-12-16,2 2 8 0,3-1-11 0,2-2 8 16,4 1-9-16,5-4 6 0,3-3-13 0,3-2 1 15,6-3-5-15,2-8-35 0,7-1 8 0,-15-27-56 16,34 38-22-16,-34-38-48 0,42 23-91 15,-42-23-81-15,23-8-163 0,0 14 203 0,-21-25 300 16</inkml:trace>
  <inkml:trace contextRef="#ctx0" brushRef="#br4" timeOffset="221008.8533">9701 11857 1511 0,'0'0'135'16,"-23"12"-57"-16,23-12-24 0,0 0-15 0,0 0-12 15,0 0-6-15,0 0 0 0,24 8-2 0,-24-8-4 0,33-1-6 16,-13-4-5-16,7-1-4 0,1-2-6 0,5-3-9 16,0-4-16-16,3 3-18 0,-2-8-28 0,10 8-36 15,-12-16-46-15,19 17-84 0,-21-16-156 0,8-1-117 16,9 13 192-16,-19-22 324 0</inkml:trace>
  <inkml:trace contextRef="#ctx0" brushRef="#br4" timeOffset="221227.585">10430 11244 1189 0,'-30'12'371'0,"19"9"-296"0,-6-1-32 0,6 8 4 16,-5 1-16-16,4 6-21 0,-2 3 24 0,0 7-19 16,0 1 24-16,3 6-4 0,-3-4-16 0,2 4 0 15,-1-2-15-15,1 0 4 0,-1-4-11 0,4-4 2 16,1-1-16-16,2-5-1 0,6 1-18 0,-1-7 2 15,7-1-2-15,-5-11-45 0,13 6-8 0,-14-24-81 16,24 29-108-16,-24-29-124 0,0 0-123 16,40 10 277-16</inkml:trace>
  <inkml:trace contextRef="#ctx0" brushRef="#br4" timeOffset="221589.6459">10419 11744 1230 0,'-6'22'195'0,"6"-22"-134"16,0 0-12-16,0 0 3 0,0 0-4 0,0 0-12 15,24 23-6-15,-24-23-8 0,25 6-4 0,-8-5-2 16,4 0-3-16,-2-2 0 0,6 0 1 0,-2-4 2 16,2 2 1-16,0-4-2 0,-1 3-4 0,-1-1-5 15,0-4-4-15,-3 3 1 0,-1-1-4 0,-2-3 3 16,-17 10-1-16,29-18 1 0,-29 18-2 15,18-22 3-15,-18 22-3 0,8-24 3 0,-8 24-3 16,-3-23 1-16,3 23-4 0,-13-23 1 0,13 23-4 16,-24-17 0-16,24 17-1 0,-33-9 2 0,13 7 1 15,0 5 3-15,-2 4 5 0,0 3 3 0,0 4 8 16,-1 4 4-16,1 4 7 0,-1 4-4 0,1 4 3 16,1 0-9-16,3 2 2 0,2-2-9 0,5 0 1 15,3-3-9-15,4-4 3 0,7-3-8 16,-3-20 2-16,14 29-5 0,-14-29-2 15,34 15-7-15,-8-15-3 0,4-4-12 0,2-7-12 16,8 0-12-16,-1-10-20 0,13 5-46 0,-13-18-58 16,23 19-110-16,-21-5-265 0,6-13 46 0,10 13 401 15</inkml:trace>
  <inkml:trace contextRef="#ctx0" brushRef="#br4" timeOffset="221777.2288">11250 11512 1294 0,'-44'17'176'0,"16"16"-87"0,-9-7-28 16,7 9-3-16,-5-1-32 0,5 4-8 0,1-2-16 16,2 1 6-16,3-3-10 0,4-5 5 0,5-1-13 15,3-5-3-15,6-2-11 16,6-21-6-16,-7 30-16 0,7-30-13 0,0 0-30 16,0 0-28-16,0 0-34 0,0 0-40 0,21-6-64 15,-21 6-198-15,12-36 159 0,6 26 294 0</inkml:trace>
  <inkml:trace contextRef="#ctx0" brushRef="#br4" timeOffset="221935.9393">10951 11606 1307 0,'0'0'201'0,"0"0"-64"0,0 0-22 15,0 0-29-15,0 0-19 0,0 0-15 0,0 0-9 16,19 8-12-16,-19-8-23 0,17 30-8 0,-7-11 0 16,1 2 0-16,2-1 0 0,1 1 0 0,3-2 0 15,1-2 0-15,2-2-5 0,3-2-25 0,-3-6-9 16,5 2-19-16,-2-8-9 0,8 4-29 0,-11-17-63 15,22 20-176-15,-11-18-267 0,-2-5 43 16,10 7 463-16</inkml:trace>
  <inkml:trace contextRef="#ctx0" brushRef="#br4" timeOffset="225872.9674">11414 11187 1125 0,'0'0'13'0,"2"-22"-10"16,-2 22 0-16,7-23 5 0,-7 23 5 0,8-17 4 16,-8 17 13-16,0 0 7 0,9-21 10 15,-9 21 4-15,0 0-3 0,0 0-6 0,0 0-2 16,0 0-1-16,0 0 0 0,0 0-1 16,0 0-3-16,0 0-6 0,0 0-5 0,0 0-3 15,0 0-1-15,0 0 2 0,0 0-2 0,0 0-3 16,-14-19-2-16,14 19-3 0,0 0 0 0,0 0-2 15,0 0-1-15,0 0-3 0,0 0-2 16,0 0-1-16,0 0-3 0,0 0-1 0,0 0-1 16,0 0 1-16,0 0-1 0,0 0 1 0,0 0-1 15,26 17 2-15,-8-1-2 0,3 4 3 0,2 3-4 16,0 0 5-16,1 1-6 0,-2-1 5 0,-1 3-4 16,-3 0 4-16,-3 2-4 0,-4 1 5 0,-4 2-6 15,-3-1-12-15,-3 6 26 0,-6 2-25 16,-3 0 26-16,-5 5-7 0,-5-2-8 15,-5 3 10-15,-5 4-11 0,-2-2 10 0,-3 1-11 16,-1-1 11-16,0-4-9 0,-2-3 8 0,6-8-7 16,5-3 4-16,4-8-5 0,21-20-3 0,-23 26-15 15,23-26-24-15,0 0-41 0,0 0-31 0,0 0-39 16,3-28-78-16,16 3-249 0,0 7-17 0,-7-20 339 16</inkml:trace>
  <inkml:trace contextRef="#ctx0" brushRef="#br4" timeOffset="241576.7161">2479 10114 552 0,'0'0'53'0,"0"0"-30"16,0 0-12-16,0 0 10 0,0 0 14 0,2-19 18 15,-2 19 3-15,0 0 2 0,0 0-9 0,0 0 0 16,-4-17-3-16,4 17 1 0,0 0-5 15,0 0-4-15,0 0-3 0,0 0-1 0,-23-9-4 16,23 9-3-16,0 0-7 0,-23 10-1 0,23-10-3 16,-21 12 3-16,21-12 0 0,-21 16 2 0,21-16-3 15,-20 18 0-15,20-18-4 0,-17 17-2 16,17-17 17-16,-12 17-23 0,12-17 18 0,-11 18-37 16,11-18 13-16,-6 24-14 0,4-7 14 15,4 2 3-15,-1 2-5 0,2 2 6 0,1 0-6 0,1 0 6 16,0 0-6-16,1-4 4 0,1-2-3 0,-7-17 2 15,17 25-4-15,-17-25 3 0,25 14-2 0,-25-14 0 16,29 1 0-16,-29-1 0 0,31-15 1 16,-12 3-2-16,-2-3 4 0,1-5-5 15,-1-3 6-15,0-2-6 0,-1-3 5 0,-3-2-12 16,-1 1-1-16,-4-3 3 0,-1 6-32 0,-5-2 35 16,-1 4-22-16,-3 2 21 0,-3 3 9 0,-5 2-3 15,10 17 3-15,-26-27-5 0,9 17-2 0,-2 1-7 16,0 4 1-16,-2 0-12 0,4 9-18 0,-3-4-17 15,20 0-35-15,-30 17-33 0,24 2-39 16,6-19-88-16,-29 28-124 0,36 4 201 0,-7-32 176 16</inkml:trace>
  <inkml:trace contextRef="#ctx0" brushRef="#br4" timeOffset="242201.7634">2810 9986 536 0,'0'0'139'16,"0"0"-15"-16,0 0-31 0,0 0-24 0,0 0-19 15,-12 19-11-15,12-19-20 0,-13 29-5 0,4-8-7 16,-1 3 4-16,1 0 20 0,-1 5-9 16,0-3 18-16,3 3-28 0,-3-3 11 0,5 2-8 15,-2-1 6-15,3-1 8 0,0-4-10 0,2 1 1 16,2-23-5-16,0 31-1 0,0-31-6 0,3 17-1 15,-3-17-5-15,0 0-1 0,0 0-1 0,18 5 1 16,-18-5 4-16,0 0 5 0,24-22 2 16,-24 22 1-16,23-34 8 0,-8 13-7 0,-3-5 10 15,0 0-10-15,0-3 1 0,1 2 6 16,-4-1-32-16,2 4 32 0,-1-1-30 0,0 3 16 16,-3-1 5-16,2 4-6 0,-3 0 5 0,0 3-7 15,-6 16 5-15,11-30-4 0,-11 30 0 0,11-22-2 16,-11 22-2-16,0 0-1 0,17-20 1 0,-17 20 0 15,0 0 2-15,17-7-2 0,-17 7 2 0,0 0 1 16,19 5 0-16,-19-5 3 0,0 0-3 16,24 20 1-16,-24-20-2 0,16 23 2 0,-16-23-1 15,17 32 3-15,-9-15-3 0,-1 2 2 0,0 0-7 16,-1 3 5-16,0-1-7 0,-1 0-9 0,-1 1 30 16,0-1-31-16,-3 1 31 0,1-1-16 15,2 4-21-15,-3-4 5 0,3 2-5 0,-2-2 4 16,1-2-3-16,-3-19-14 0,8 28-27 0,-8-28-25 15,0 0-49-15,0 0-53 0,26 14-132 16,-26-14-145-16,12-19 155 0,7 14 308 0</inkml:trace>
  <inkml:trace contextRef="#ctx0" brushRef="#br4" timeOffset="244323.2793">11885 11872 1267 0,'28'-1'145'0,"-28"1"-62"16,0 0-27-16,0 0 1 0,0 0-10 0,0 0-13 16,0 0-4-16,0 0-7 0,0 0-1 0,0 0-5 15,0 0-8-15,0 0-7 0,0 0-5 0,-17-8-9 16,17 8-14-16,0 0-26 0,0 0-31 0,0 0-48 15,-21 1-59-15,28 16-85 16,-7-17-205-16,-18 22 39 0,22 3 343 0</inkml:trace>
  <inkml:trace contextRef="#ctx0" brushRef="#br4" timeOffset="246488.0615">12523 11393 826 0,'2'-19'57'0,"-2"19"-32"0,0 0-9 0,0 0 6 16,8-19 11-16,-8 19 12 0,0 0 13 16,0 0 4-16,0 0-5 0,0 0-1 0,10-17-9 15,-10 17-4-15,0 0-7 0,0 0-4 16,0 0-5-16,0 0-1 0,0 0-3 0,0 0-1 16,0 0-2-16,1 24 2 0,-1-24-3 0,-1 35 3 15,-3-9 10-15,3 4-35 0,-3 4 27 0,2 6-33 16,-1 3 8-16,0 3 10 0,-2 2-13 0,1 2 12 15,-2 1-13-15,0-2 11 0,0 0-12 0,0-5 10 16,0-4-11-16,0-3 9 0,2-8-14 16,1-6-4-16,5-5-8 0,-2-18-39 0,0 0-21 15,0 0-65-15,28 11-81 0,-28-11-237 16,12-28 22-16,9 16 290 0</inkml:trace>
  <inkml:trace contextRef="#ctx0" brushRef="#br4" timeOffset="247066.2478">12041 11535 1643 0,'-22'10'46'0,"5"-8"-14"16,17-2-13-16,0 0-15 0,0 0-4 0,0 0 7 15,18-16 4-15,1 3 7 0,6-3-1 16,4-4-1-16,5 0 13 0,5-4-35 15,3-1 27-15,6-1-29 0,2 0 7 0,6-1 8 16,2 2-5-16,-2 1 5 0,0 2-5 0,-5 3 0 16,-1 2-3-16,-4 4 0 0,-2 3-3 0,-5 2 2 15,-6 5-2-15,-5 2 4 0,-5 3 0 0,-5 3 1 16,-18-5-1-16,25 14 1 0,-25-14 1 0,17 18-3 16,-17-18 2-16,9 22-2 0,-9-22 3 15,5 28-4-15,-5-11 4 0,0 2-5 0,-3 1 4 16,0 0-3-16,-3 2 4 0,0 2-4 0,-3 3-13 15,2 1 28-15,-2 3-27 0,-2-1 27 0,3 3-9 16,-3 0-8-16,-1 2 7 0,2 1-7 16,0 0 9-16,2 0-9 0,0 1 8 0,1-2-8 15,1-4 6-15,0 0-6 0,2-7 6 0,3-6-5 16,1-18 3-16,5 17-1 0,-5-17 0 16,0 0 2-16,23-14-2 0,-23 14 3 0,28-32-1 15,-11 8 6-15,1-5-2 0,2-5 9 0,-1-1-8 16,1-3 8-16,-1 2-8 0,1 1 6 0,-3 0-6 15,-2 5 3-15,0 2-7 0,-2 4 3 0,1 4-5 16,-14 20 3-16,19-26-3 0,-19 26 2 0,0 0-1 16,0 0-1-16,0 0 1 0,0 0 0 0,0 0 1 15,0 0-2-15,15 27 3 0,-14-7-5 16,0 4 4-16,-1 3-5 0,2 2 6 16,-2 3-7-16,-2 2 3 0,1 4-12 0,-3 0 5 15,3 3-12-15,-2-3 6 0,3 1-12 0,-3-4 4 16,7 1-45-16,-7-8-4 0,12 4-20 0,-10-15-17 15,16 9-27-15,-15-26-97 0,19 8-252 0,-2-1-6 16,-17-7 326-16</inkml:trace>
  <inkml:trace contextRef="#ctx0" brushRef="#br4" timeOffset="247456.8771">13303 11692 1018 0,'0'0'96'0,"-16"26"-50"0,16-26-7 0,-10 23 3 16,10-23 1-16,5 20-9 0,-5-20-1 0,17 12-2 15,-17-12 2-15,28 5 0 0,-8-4-3 0,-2-6-8 16,7 3 8-16,-3-8 8 0,5 1-6 0,-3-7 4 16,3 0-19-16,-2-2-10 0,-1 0-8 0,-1 0 5 15,-4 0-5-15,-2 0 5 0,-4 1-3 0,-6 0 4 16,-7 17 3-16,2-26 6 0,-2 26 0 15,-12-17-1-15,12 17-7 0,-27-12-2 0,10 9-4 16,-3 0 0-16,-5 3 0 0,0 1 1 16,-3 3 0-16,-4 2 1 0,2 4 5 0,-4 1 3 15,2 7 7-15,1 1-1 0,1 3 5 0,6 2-8 16,3 3 6-16,4-2-9 0,5 3 4 0,4-3-9 16,4-1 4-16,6-3-9 0,3-3 3 15,8-1-6-15,-13-17 3 0,35 23-3 0,-8-16 2 16,4-4-5-16,6-3-5 0,5-3-13 0,0-6-24 15,10 4-33-15,-7-18-49 0,23 18-97 0,-22-19-224 16,15 0-68-16,6 5 145 0</inkml:trace>
  <inkml:trace contextRef="#ctx0" brushRef="#br4" timeOffset="247863.2432">14377 11563 1311 0,'0'0'96'0,"-1"-17"-34"16,1 17-15-16,0 0-1 0,0 0-3 0,0 0-13 15,0 0-8-15,0 0-9 0,0 0-5 0,-7 22-5 16,4-2 2-16,-3 6-7 0,-2 3 6 0,0 1-8 15,-2 2 7-15,0 0-5 0,0-1 4 16,-1-2-12-16,2-3 0 0,3-1-20 16,-1-7-9-16,8 3-26 0,-1-21-31 0,2 25-56 15,-2-25-68-15,0 0-211 0,0 0-26 0,17-21 281 16</inkml:trace>
  <inkml:trace contextRef="#ctx0" brushRef="#br4" timeOffset="248488.1933">14459 11389 1330 0,'-19'12'54'0,"19"-12"-27"0,0 0-9 0,0 0 4 16,0 0 4-16,9 19 4 0,-9-19 4 0,0 0 4 16,18 6 4-16,-18-6-3 15,17 9 12-15,-17-9-43 0,17 9 30 0,-17-9-38 16,18 16 11-16,-18-16 1 0,15 23-5 0,-15-23 4 15,9 28-5-15,-9-28 1 0,4 34-5 0,-3-15 2 16,-3 2-6-16,-1 0 6 0,-1 2-6 0,-3-1 4 16,0 0-3-16,0-2 2 0,1 2-3 0,-2-5 5 15,8-17-5-15,-8 28 3 0,8-28-2 0,0 0 0 16,0 0-2-16,-1 17 0 0,1-17 1 16,0 0 0-16,0 0 0 0,20-17 0 0,-20 17 1 15,21-27-2-15,-9 8 3 0,2-3-4 16,-1 0 4-16,3-1-4 0,-2-1 4 0,0 1-3 15,-1-1 5-15,-1 1-4 0,-2 4 4 0,0-1-3 16,-10 20 2-16,14-29-2 0,-14 29 2 0,0 0-2 16,11-18 3-16,-11 18 0 0,0 0-1 0,0 0 1 15,0 0-1-15,0 0 1 0,-3 24-3 16,3-24 3-16,-8 27-3 0,4-10 3 0,-1 0-3 16,0 1 3-16,1 1-3 0,0 0 3 0,3-3-4 15,1-16 4-15,3 28-3 0,-3-28 1 0,11 18-1 16,-11-18 1-16,19 11-1 0,-19-11 1 0,23 2 0 15,-23-2-1-15,31-9 2 0,-14 1-2 0,2-3 1 16,1-3-2-16,-1-1 3 16,0-5-3-16,1-1 5 0,-2-2-4 0,-1 0 4 15,-1 0-3-15,-1 1 4 0,-2 3-4 0,-2 2-10 16,-11 17 14-16,17-25-12 0,-17 25 34 0,0 0-15 16,0 0 19-16,0 0-18 0,0 0-2 0,0 0-4 15,0 0-19-15,0 0 25 0,-6 32-27 0,-1-8 26 16,-3 3-11-16,-1 3-6 0,1 1 4 0,-1 2-9 15,1 0 4-15,1-1-10 0,0-3-1 16,4 0-19-16,1-9-14 0,8 4-36 0,-4-24-34 16,14 33-76-16,-14-33-97 0,0 0-207 0,30 10 34 15,-30-10 403-15</inkml:trace>
  <inkml:trace contextRef="#ctx0" brushRef="#br4" timeOffset="249013.1635">15430 11533 578 0,'0'0'234'0,"0"0"-153"0,4-25-12 15,-4 25-7-15,-3-19 1 0,3 19 8 0,-6-21-18 16,6 21 22-16,-10-19-10 0,10 19-2 0,-13-17-21 16,13 17 7-16,-17-13-20 0,17 13 16 0,-22-9-3 15,22 9-6-15,-23-3-6 0,23 3-7 0,-26 5-3 16,26-5-1-16,-31 15 14 0,14-1-33 16,-1 1 30-16,-1 6-32 0,-1 2 12 0,0 2 3 15,-1 3-6-15,1 1 4 0,0 0-3 16,5 3 4-16,-1-3-4 0,2-3 5 0,3 0-8 15,4-6 3-15,7-20-6 0,-4 29 1 0,4-29-3 16,0 0 0-16,21 20-1 0,-21-20 0 0,28 1 1 16,-11-5 1-16,5-4-1 0,2-4 1 15,3-2 2-15,1-3-4 0,0-2 4 0,0-2-6 16,0 1 5-16,-2-3-4 0,-3 1 4 0,-1 0-5 16,-4 2 3-16,-2 2-3 15,-5 1 4-15,-11 17-4 0,14-28 1 16,-14 28 0-16,5-18 0 0,-5 18 0 0,0 0 4 15,0 0-3-15,0 0-2 0,0 0-2 0,-17-9-3 16,17 9-2-16,0 0 0 0,-16 20 2 0,16-20-1 16,-12 25 1-16,8-8-7 0,-2 1-4 15,4 5-16-15,-3-4-7 0,6 9-17 0,-4-8-9 16,9 9-23-16,-10-12-21 0,16 14-44 0,-12-31-33 16,12 41-37-16,-12-41-36 0,15 23-35 0,8-1 31 15,-23-22 266-15</inkml:trace>
  <inkml:trace contextRef="#ctx0" brushRef="#br4" timeOffset="249588.182">15751 11568 649 0,'-6'-19'144'0,"6"19"-35"0,-13-27 7 16,13 27-18-16,-16-23-10 0,16 23-20 0,-20-16-8 16,20 16-12-16,-24-6-6 0,24 6-10 15,-24 2-7-15,24-2-3 0,-25 10-4 16,25-10 4-16,-25 16-1 0,25-16 3 0,-27 23 0 15,27-23 4-15,-24 29-2 0,15-9 6 0,-3-3-6 16,5 5 5-16,-3-3-9 0,4 2 1 0,1-3-10 16,3 1-3-16,3-2-8 0,-1-17 1 0,7 26-4 15,-7-26 2-15,17 14-1 0,-17-14 0 0,24 5 0 16,-24-5 1-16,28-2-1 0,-9-2 0 0,-1-4 2 16,3-3-4-16,-1-1 3 0,2-3-3 15,0-1 2-15,-1 1-7 0,-1-2-1 0,-3-1-8 16,-1 1-2-16,-1-2-5 0,-15 19 4 0,22-32-3 15,-22 32 5-15,12-24-2 0,-12 24 7 16,0 0 4-16,-1-21 5 0,1 21 1 0,0 0-1 16,-20-1-2-16,20 1-1 0,0 0 3 0,-25 28-2 15,15-11 5-15,0 4-5 0,-1 6 7 0,-1 4-7 16,0 5 5-16,0 5-12 0,-2 3 8 16,2 6-12-16,-1 3 14 0,1 8-27 0,-4-6-9 15,6 9 6-15,-4-6-23 0,5-1 44 0,-2-2 1 16,0-9 14-16,1-3 18 0,2-10-5 0,4-4 8 15,-2-10-8-15,6-19 3 0,-3 22 5 0,3-22 11 16,0 0 4-16,0 0 0 0,0 0-10 16,0 0-15-16,0-35-6 0,2 8-9 15,-1-5 4-15,3-7-9 0,2-3 9 0,-1-3-10 16,1 0 12-16,-1 3 8 0,0 1-25 0,-1 1 26 16,0 0-26-16,1-1 8 0,0-2 9 0,1 0-9 15,1 1 8-15,3 0-10 0,2 6 8 0,0 3-10 0,3 7-8 16,-3 3-27-16,5 12-17 0,-17 11-25 15,26-12-34-15,-26 12-51 0,21 4-53 0,-21-4-252 16,0 0 32-16,31 36 349 0</inkml:trace>
  <inkml:trace contextRef="#ctx0" brushRef="#br4" timeOffset="249967.6187">16006 11668 1177 0,'0'0'246'0,"-18"5"-183"0,18-5-16 0,0 0 2 16,-21 10-9-16,21-10-18 0,0 0-13 0,0 0 3 16,0 0 10-16,24-2 2 0,-24 2 4 0,26-14-7 15,-26 14-3-15,36-26-5 0,-16 8-1 0,2 0-7 16,2-4 0-16,-2-1-7 0,-2 2 4 15,2-1-1-15,-5 1 4 0,-3 3-3 0,-3 1-11 16,-11 17 27-16,5-28-29 0,-5 28 30 0,-6-20-14 16,6 20-4-16,-18-15-1 0,18 15-1 0,-29-8 0 15,10 7 0-15,1 3 5 0,0 5 0 0,-2 4 2 16,0 4-16-16,-2 6 30 0,0 6-26 0,-1 2 29 16,2 7-2-16,-1 1-5 0,5 3 9 15,-1 1-9-15,5-1 1 0,1 0-12 0,3-2 3 16,5-4-10-16,4-2 4 0,4-7-6 0,5-6 2 15,-9-19-10-15,29 26-5 0,-6-19-13 0,2-9-9 16,11-3-16-16,-2-12-36 0,19 9-75 0,-19-27-188 16,22 10-214-16,1 0 28 0,-7-15 429 15</inkml:trace>
  <inkml:trace contextRef="#ctx0" brushRef="#br4" timeOffset="250467.6514">16967 11224 565 0,'0'0'173'16,"6"-22"-84"-16,-6 22 5 0,-11-20 19 0,11 20-10 16,-20-24-18-16,3 10-4 0,17 14-29 0,-26-13 2 15,26 13 3-15,-29 5-8 0,29-5-10 0,-35 19-9 16,35-19-1-16,-34 33-8 0,18-9 0 0,-4 5-7 16,3 7 10-16,-3 4-3 0,1 9-7 0,-1 0 27 15,3 6-26-15,-3-5 19 0,4 4-6 0,3-10-20 16,2 0 6-16,6-8-15 0,3-6 4 15,5-3-11-15,3-5 0 0,8-2-14 16,-14-20-6-16,39 29-18 0,-16-24-15 0,12 5-29 16,-7-20-77-16,27 20-94 0,-15-15-273 0,6-7 34 15,13 11 356-15</inkml:trace>
  <inkml:trace contextRef="#ctx0" brushRef="#br4" timeOffset="251248.9528">17168 11520 1231 0,'-18'-16'91'15,"18"16"-36"-15,0 0-13 0,0 0-4 0,0 0-3 16,-17-13-7-16,17 13-7 0,0 0-3 0,-18 15-4 16,18-15-1-16,-13 22-3 0,13-22 6 0,-14 29 0 15,9-12 9-15,5-17-5 0,-10 31 1 0,10-31-7 16,-5 29 0-16,5-29-5 0,2 26 3 0,-2-26-5 15,9 21 1-15,-9-21-5 0,15 18 0 16,-15-18-2-16,20 10 0 0,-20-10-1 0,27 4 0 16,-27-4 0-16,29-4 0 0,-29 4 0 15,32-12-1-15,-32 12 2 0,29-21-2 0,-29 21 2 16,28-26-5-16,-28 26 4 0,26-29-3 0,-26 29 2 16,20-30-2-16,-20 30 2 0,16-27-4 0,-16 27 3 15,12-23-2-15,-12 23 1 0,0 0-1 0,6-22 3 16,-6 22-1-16,0 0 3 0,0 0-1 15,0 0-2-15,0 0 1 0,0 0-3 0,0 0 3 16,-13 26-1-16,13-26 4 0,-7 29-3 0,3-12 4 16,0 2-2-16,2-1 5 0,-1 0-3 0,3 0 5 15,0-18-4-15,4 29 3 0,-4-29-2 0,10 22 2 16,-10-22-3-16,0 0 2 0,25 13-1 16,-25-13 1-16,25-3 2 0,-25 3-1 15,30-18 0-15,-13 4-3 0,1-3 0 0,1-2-4 16,-1-4 3-16,1 0-5 0,-3-1 6 0,-1 1-7 15,-3 0 5-15,-5 1-4 0,-1 3 3 0,-3 1-4 16,-3 18-1-16,0-28-6 0,0 28-23 0,-9-22 20 16,9 22-50-16,0 0 14 0,0 0-23 0,-28-23-46 15,28 23-42-15,0 0-105 0,0 0-214 0,0 0 16 16,0 0 373-16</inkml:trace>
  <inkml:trace contextRef="#ctx0" brushRef="#br4" timeOffset="251639.6185">17809 11131 1171 0,'-21'4'116'0,"21"-4"-53"0,-28 24-16 16,17-5 5-16,-6-5-6 0,7 7-1 0,-5-3-6 15,5 9 8-15,-5-2-6 0,7 6 1 0,-4 0-11 16,4 3-2-16,0 0 5 0,3 2-30 0,0-2 22 15,3 1-31-15,-1-2 11 0,2-3 7 0,0-2-8 16,2-4 5-16,0-5-9 0,-1-19 0 16,10 28-3-16,-10-28 2 0,0 0-3 15,24 16 1-15,-24-16 1 0,23-5 0 0,-23 5 2 16,25-15-2-16,-25 15 2 0,23-25-2 0,-23 25 2 16,23-30-3-16,-12 13 4 0,-2 0-5 0,1 0 6 15,-10 17-4-15,16-30 4 0,-16 30-3 0,13-26 0 16,-13 26-1-16,9-18 0 0,-9 18-3 0,0 0-1 15,0 0-1-15,0 0 1 0,0 0-2 16,0 0-2-16,0 0-3 0,12 24-3 0,-12-24-2 16,6 28-7-16,-6-28-3 0,7 29-10 0,-7-29-1 15,13 29-7-15,-13-29-6 0,18 26-12 0,-18-26-7 16,25 20-24-16,-25-20-19 0,34 15-40 16,-34-15-40-16,38 1-45 0,-17-3-9 0,-1-11-32 15,15 18 176-15,-18-23 103 0</inkml:trace>
  <inkml:trace contextRef="#ctx0" brushRef="#br4" timeOffset="252014.6628">18246 11412 959 0,'0'0'185'15,"-30"-17"-81"-15,30 17 1 0,-30-8-12 0,30 8-18 16,-28 5-14-16,28-5-10 0,-33 16-9 0,33-16-25 16,-33 25 26-16,18-8-36 0,2 0 28 15,1 6-14-15,1-3-8 0,2 1 3 0,2 1-9 16,1-3 3-16,4 1-7 0,2-2 1 15,2-1-3-15,-2-17 1 0,10 26-3 0,-10-26 3 16,17 20-3-16,-17-20 3 0,22 11-2 0,-22-11 1 16,29-1 0-16,-11-6-2 0,0 0 1 0,-1-4-4 15,0-2 0-15,0-4-4 0,-2-1 3 0,0-3-2 16,-2 0 7-16,-1-1-3 0,-1-1 5 16,-2 1-4-16,-1 0 5 0,-3 1-4 0,-1 2-11 15,-2 3 31-15,-2 16-29 0,1-30 30 0,-1 30-15 16,-1-20-3-16,1 20 2 0,0 0-1 0,0 0 0 15,0 0 1-15,0 0-4 0,0 0 0 0,-8 18-3 16,4-1-13-16,-2 7 29 0,2 2-29 16,-1 1 25-16,0 4-10 0,3-2-8 0,-2-2 3 15,3 1-11-15,0-6-6 0,5 1-22 16,-4-23-19-16,11 29-29 0,-11-29-16 0,21 16-18 16,-21-16-17-16,33 0-60 0,-33 0-194 0,31-26-39 15,2 17 262-15</inkml:trace>
  <inkml:trace contextRef="#ctx0" brushRef="#br4" timeOffset="252186.5107">18660 11055 1241 0,'-4'19'110'0,"-10"2"-59"16,5 8-12-16,-5 3-19 0,4 7-1 0,-3 2-19 15,-1 2 7-15,1 4-12 0,-2 1 12 0,1 2 8 16,0-1-28-16,3-2-4 0,-1-5-30 0,7-4 7 15,-3-11-28-15,11 7-92 0,-3-8-300 16,0-26-23-16,8 32 268 0</inkml:trace>
  <inkml:trace contextRef="#ctx0" brushRef="#br4" timeOffset="252374.0234">18479 11328 1610 0,'0'0'131'0,"0"0"-63"0,0 0-30 16,0 0-21-16,0 0-12 0,0 0-4 0,17 6-1 16,-17-6-2-16,22 0-5 0,-22 0-11 0,29-3-19 15,-7 5-40-15,-22-2-31 0,45-5-28 0,-26-9-42 16,26 18-90-16,1-6-231 0,-5-14 51 0,14 16 357 16</inkml:trace>
  <inkml:trace contextRef="#ctx0" brushRef="#br4" timeOffset="253014.6897">19193 11424 1101 0,'0'0'110'0,"0"0"-21"0,0 0-11 15,0 0-18-15,-19-1-24 0,19 1-10 0,0 0-7 16,-8 26-17-16,8-26 16 0,-9 28-12 0,9-28 15 15,-11 34 8-15,4-16-4 0,1 2 4 0,-2 0-6 16,1 0 4-16,-2-1-7 0,3-1 4 16,6-18-8-16,-9 24 2 0,9-24-8 0,0 0-3 15,0 0-4-15,0 0-2 0,0 0 0 0,0 0 1 16,24 8 1-16,-24-8-1 0,20-18 2 0,-20 18-4 16,28-31 2-16,-11 11-3 0,0-1 3 15,0-1-5-15,1-1 4 0,-2 1-6 0,-1 3 3 16,-1-1-3-16,-14 20-14 0,23-24 33 0,-23 24-31 15,0 0 32-15,0 0-18 0,0 0-1 16,17-8 0-16,-17 8-14 0,0 0 33 0,0 30-31 16,-1-12 32-16,0 4-15 0,-3 0-4 0,1 2 6 15,0 1-6-15,1-1 5 0,1-1-4 0,1-2 5 16,0-4-4-16,0-17 6 0,8 27-2 0,-8-27 3 16,0 0 0-16,24 16 3 0,-24-16 0 0,25-6 0 15,-25 6 1-15,33-18-3 0,-15 4-1 16,0-3-5-16,0-5 4 0,0-1-7 0,-1-2 5 15,-1 0-5-15,-1 3 4 0,-3-1-5 0,-2 1 4 16,-3 1-5-16,-2 3-11 0,-1 1 27 16,-4 17-32-16,2-30 27 0,-2 30-21 0,0-27-9 15,0 27-11-15,-2-23-15 0,2 23-13 0,-2-17-16 16,2 17-22-16,0 0-45 0,0 0-65 0,0 0-199 16,0 0-36-16,19 11 182 0</inkml:trace>
  <inkml:trace contextRef="#ctx0" brushRef="#br4" timeOffset="253389.7545">19671 11477 999 0,'8'18'205'0,"-8"-18"-119"15,0 0-18-15,0 0-6 0,0 0-11 0,21 5-12 16,-21-5-6-16,18 0 0 0,-18 0-1 0,22-6 4 15,-22 6-4-15,27-11-9 0,-9 4 0 0,-1-5-6 16,2 0 11-16,0-4-34 0,-1 0 25 0,0-1-35 16,-2-1 14-16,-2 1 0 0,-1 0-3 15,-13 17 3-15,17-26-1 0,-17 26 4 0,7-22-1 16,-7 22 2-16,-1-20-1 0,1 20 0 0,0 0-1 16,-17-19-1-16,17 19-1 0,-23-6 0 0,23 6-1 15,-32-2 3-15,14 2-1 0,-3 0 2 16,2 4 4-16,-1 2 3 0,2 5 6 0,0 3 2 15,2 3 2-15,-2 1-3 0,2 4 3 0,0 2-6 16,4 1-11-16,0 3 25 0,4 1-28 16,2-4 22-16,4 1-12 0,3-3-10 0,4-5 3 15,-5-18-8-15,23 29 0 0,-3-17-4 0,0-2-7 16,7-2-14-16,0-7-27 0,9 8-46 0,-13-21-74 16,25 21-188-16,-13-12-172 0,0-6 26 0,10 10 446 15</inkml:trace>
  <inkml:trace contextRef="#ctx0" brushRef="#br4" timeOffset="253929.6765">20628 11318 957 0,'0'0'202'16,"0"0"-114"-16,-28-18-26 0,28 18-7 0,-17-4-8 15,17 4-9-15,-19-3-1 0,19 3 2 0,-21 4 0 16,21-4-2-16,-24 12-4 0,24-12-1 0,-23 17 0 16,23-17-2-16,-19 24-6 0,19-24-2 0,-17 27-9 15,17-27-1-15,-12 26-8 0,12-26 0 16,-3 23-6-16,3-23-14 0,0 0 31 0,10 23-33 16,-10-23 34-16,0 0-17 0,19 17 0 0,-19-17 0 15,0 0 1-15,26 6 0 0,-26-6 1 0,0 0 1 16,24 0-2-16,-24 0 1 0,0 0-1 0,20 3 0 15,-20-3 0-15,0 0 2 0,0 0-2 16,11 18 3-16,-11-18-3 0,-2 21 2 0,2-21-3 16,-9 32 3-16,1-13-4 0,0 2 5 15,-3-1-4-15,0 2 3 0,0-1-4 0,0-3 4 16,1-1-5-16,10-17 4 0,-13 28-3 0,13-28-6 16,0 0-14-16,0 0-18 0,0 19-25 0,0-19-23 15,20-9-36-15,-17-11-57 0,24 11-156 0,-6-8-153 16,-7-10 37-16,15 12 453 0</inkml:trace>
  <inkml:trace contextRef="#ctx0" brushRef="#br4" timeOffset="254294.3018">20675 11504 1373 0,'5'19'124'0,"-5"-19"-72"31,0 0-10-31,0 0-7 0,29 0-5 16,-29 0-2-16,32-9 0 0,-14 1-1 0,1 3-4 16,0-3-5-16,0 0-4 0,-19 8 1 0,34-14-1 15,-17 5-2-15,-17 9-4 0,29-14-17 0,-29 14 11 16,21-16-14-16,-21 16 30 0,11-17-12 0,-11 17 14 16,9-23-14-16,-9 23-3 0,4-24 2 0,-4 24-5 15,2-24 3-15,-2 24-3 0,-5-24 1 16,5 24 0-16,-11-20 2 0,11 20-2 0,0 0 1 15,-21-19-2-15,21 19 0 0,-21-1 1 0,21 1-3 16,-24 14 2-16,24-14-2 0,-30 31 2 16,12-11-2-16,0 4 5 0,0 2-2 0,1 0-9 0,3 1 29 15,1-2-26-15,5-1 23 0,3-1-12 16,4-3-7-16,3-2 3 0,-2-18-4 0,14 27 1 16,-14-27-5-16,26 19-4 0,-7-12-4 15,0-2-4-15,5-1-8 0,2-7-16 0,8 7-40 16,-8-19-56-16,17 21-107 0,-20-12-277 0,9-6-13 15,5 6 252-15</inkml:trace>
  <inkml:trace contextRef="#ctx0" brushRef="#br4" timeOffset="254720.3097">21121 11489 974 0,'0'0'203'0,"0"0"-117"0,0 0-12 0,0 0-1 16,25-18-14-16,-25 18-10 0,19-10 0 15,-19 10 3-15,22-6-1 0,-22 6-5 0,22-6-5 16,-22 6-23-16,24-6 10 0,-24 6-27 0,31-8 27 16,-31 8-24-16,30-12 14 0,-30 12-17 0,32-16-2 15,-32 16 2-15,28-17-2 0,-28 17 2 0,19-18-2 16,-19 18 3-16,15-17-3 0,-15 17 4 0,7-17-3 15,-7 17 1-15,2-18 0 0,-2 18 1 16,-6-17-1-16,6 17 0 0,0 0-5 16,-20-22 0-16,20 22-4 0,-26-7 1 0,26 7 3 15,-33 2 0-15,14 4 5 0,-2 4-2 0,-3 4 5 16,-2 3-1-16,-2 4 9 0,-1 2 5 0,2 2-2 16,-1 2 33-16,5 2-25 0,3-2 17 0,3-1-18 15,4-3-15-15,6-2 0 0,7-21-8 0,-1 30 1 16,1-30-4-16,13 22 0 0,-13-22-5 0,32 12-8 15,-9-9-12-15,3-6-13 0,6 0-13 16,-1-8-29-16,15 10-38 0,-14-21-77 0,25 25-141 16,-7-14-195-16,-8-7 26 0,13 12 429 0</inkml:trace>
  <inkml:trace contextRef="#ctx0" brushRef="#br4" timeOffset="255064.0859">21558 10931 1393 0,'19'14'111'0,"-19"-14"-62"0,0 0 2 16,0 0 3-16,26 24-8 0,-26-24-18 0,23 21-7 15,-23-21-10-15,26 26 0 0,-15-9-6 0,1 2 4 16,-1 3-6-16,1 5 6 0,-4 2-3 0,2 2 5 16,-4 2-6-16,0-2 12 0,-3 3-10 0,-2 1 10 15,-5-1-2-15,-2 2 4 0,-5 0 10 16,-2 1-25-16,-4-1 19 0,-3 1-25 0,-2 0 3 16,-1-1 4-16,-1-2-7 0,-3-2 5 0,1-6-7 15,1-3 0-15,6-3-12 0,2-8-9 0,17-12-21 16,0 0-46-16,0 0-80 0,-19-5-149 15,19 5-264-15,22-26 48 0,-11-3 381 0</inkml:trace>
  <inkml:trace contextRef="#ctx0" brushRef="#br4" timeOffset="256142.3318">22418 11344 979 0,'0'0'205'0,"0"0"-92"0,8-17-20 16,-8 17-26-16,9-18-23 0,-9 18-12 0,0 0-9 15,0 0 1-15,0 0 4 0,0 0 0 16,0 0 0-16,0 0-5 0,0 0-5 0,5 31-8 15,-8-7 1-15,1 4 8 0,-3 4-30 16,3-1 27-16,-2 1-28 0,1-2 9 0,1 0 6 16,0-2-12-16,-2-4-3 0,4 1-24 0,0-25-17 15,2 36-30-15,-2-36-31 0,9 24-56 0,-9-24-70 16,0 0-248-16,0 0 45 0,0 0 354 0</inkml:trace>
  <inkml:trace contextRef="#ctx0" brushRef="#br4" timeOffset="256298.5449">22258 11241 1406 0,'-42'3'89'15,"15"3"-51"-15,2-3-11 16,8 1-15-16,17-4-8 0,-20 2-2 0,20-2-15 16,0 0-19-16,0 0-26 0,0 0-38 0,17 4-56 15,-17-4-103-15,18-26-212 0,12 23 19 0,-15-20 392 16</inkml:trace>
  <inkml:trace contextRef="#ctx0" brushRef="#br4" timeOffset="256704.8225">22964 11131 1106 0,'-22'-4'86'0,"22"4"-16"16,-40 6-3-16,20 7-2 0,-8-7-4 0,5 9-1 16,-7-5-7-16,6 7 0 0,-4-4-11 0,8 7-4 15,-2-6-12-15,6 4-3 0,16-18-12 0,-21 29-4 16,21-29-5-16,-8 22 0 0,8-22-3 15,0 0 0-15,21 22 0 0,-21-22 1 0,28 7 0 16,-9-6 1-16,3-2 1 0,4 0 0 16,1-2 1-16,0 1 0 0,3-2 1 0,-4 2 0 15,-1 1 0-15,-3 1-1 0,-5 1-1 0,-17-1 2 16,25 8 3-16,-25-8 1 0,11 19-1 0,-11-19 2 16,0 30-4-16,-5-12 0 0,-4 1 13 0,-6 3-32 15,-3 1 28-15,-3 1-29 0,0-1 10 16,-2 0 4-16,-2-2-6 0,0-2 4 0,2-1-9 15,1-3-1-15,22-15-16 0,-31 18-20 0,31-18-37 16,-17 4-53-16,17-4-109 0,0 0-266 0,0 0-2 16,0 0 294-16</inkml:trace>
  <inkml:trace contextRef="#ctx0" brushRef="#br4" timeOffset="257595.5226">1261 13232 1128 0,'0'0'386'16,"0"0"-325"-16,0 0-32 0,0 0-21 15,0 0-10-15,0 0 3 0,0 0 6 0,0 0 2 16,14-21 3-16,-14 21-4 0,37-19 0 0,-13 6-7 15,4-2 1-15,1-2-5 0,7 1-3 16,-2-1-15-16,6 8-16 0,-6-8-29 0,11 14-37 16,-15-12-48-16,20 17-50 0,-17-13-74 0,5 3-170 15,13 16 96-15,-23-20 349 0</inkml:trace>
  <inkml:trace contextRef="#ctx0" brushRef="#br4" timeOffset="258418.4249">2253 13037 653 0,'0'0'197'16,"0"0"-86"-16,0 0-20 0,0 0-14 0,0 0-1 16,0 0-7-16,0 0-12 0,0 0-17 15,0 0-11-15,0 0-9 0,0 0-1 0,0 0 1 16,0 0 1-16,0 0 0 0,0 0-3 0,0 0-6 15,0 0-4-15,0 0-2 0,-16 30 7 16,15-12 3-16,1 4 13 0,-2-1-2 0,3 0 2 16,-2-2-8-16,4-2-5 0,-3-17-11 0,11 24-1 15,-11-24-5-15,22 15 2 0,-22-15-1 0,34 7 3 16,-12-9-2-16,1-3-1 0,2-2 0 16,0-4-2-16,-1-2 2 0,2-4-2 0,-2-1 4 15,1-3-4-15,-2 0 5 0,-1-1-5 0,-3-2 4 16,-2-2-4-16,-2 1 5 0,-2-2-5 0,-2 3 5 15,-1 1-4-15,-5 5 4 0,-5 18-3 0,6-29 4 16,-6 29-3-16,-3-19 4 0,3 19 0 16,0 0 2-16,0 0-2 0,0 0 1 0,-20-15-4 15,20 15-2-15,0 0 1 0,-19 19-3 16,19-19 4-16,-14 32-5 0,6-10 4 0,2 5-5 16,-1 4 2-16,3 0-8 0,0 2 2 0,4-2-18 15,-3-3-6-15,8 3-25 0,-5-10-19 0,15 8-39 16,-15-29-40-16,25 34-65 0,-25-34-109 0,22 6-108 15,7 7 163-15,-29-13 274 0</inkml:trace>
  <inkml:trace contextRef="#ctx0" brushRef="#br4" timeOffset="258976.4672">2867 12972 920 0,'0'0'73'0,"0"0"-35"16,-19 21 5-16,19-21 9 0,0 0 7 15,-22 22-12-15,17-5-11 0,5-17-15 0,-11 34 2 16,11-34-2-16,-8 36 7 0,5-18-12 0,3 4 9 16,-2-4-3-16,3 4 7 0,-1-22 2 0,-1 34-3 15,1-34-14-15,0 30 5 0,0-30-4 0,1 26 2 16,-1-26-2-16,0 0-8 0,0 0-6 0,0 0-3 16,0 0 0-16,0 0 0 0,0 0 2 0,0 0-1 15,0 0 3-15,22-19-4 0,-15 3 5 16,1-5-5-16,0-3 6 0,1-2-6 0,-1 0 7 15,1-1-8-15,-2 2 10 0,0-1-1 0,-2 0 12 16,1 0-2-16,-3 0 8 0,1 2-9 16,0-1-1-16,2 5-9 0,-1-1 1 0,1 3-7 15,-6 18 3-15,12-29-5 0,-12 29 4 0,11-18-3 0,-11 18 2 16,0 0 0-16,17-12-1 0,-17 12 0 16,0 0-1-16,18 4 0 0,-18-4-2 0,0 0 2 15,22 14-4-15,-22-14 4 0,0 0-2 16,21 24 1-16,-21-24-1 0,11 20 1 0,-11-20-1 15,7 20 3-15,-7-20-2 0,0 26 2 0,0-26-1 16,-6 27 3-16,6-27-2 0,-14 32 4 0,4-15-4 16,-1 1 5-16,-4-1-6 0,1 0 4 0,-3 0-3 15,-3-2 4-15,2 2-4 0,0-2 4 16,0-1-3-16,18-14 3 0,-32 28-4 0,32-28 2 16,-29 27-3-16,29-27 2 0,-22 25 0 0,22-25 2 15,-17 29-4-15,17-29 4 0,-16 33-5 0,10-15-15 16,0 1 33-16,1 2-32 0,0-1 32 0,1 0-12 15,1-1-5-15,0-1 3 0,1 0-11 0,2-18-12 16,-1 34-24-16,1-34-23 0,0 33-38 0,0-33-48 16,2 27-94-16,-2-9-232 15,0-18 15-15,9 23 404 0</inkml:trace>
  <inkml:trace contextRef="#ctx0" brushRef="#br4" timeOffset="259542.4738">3396 13065 653 0,'0'0'121'0,"0"0"-43"0,0 0-16 0,-7 20-8 16,7-20-13-16,1 25 0 0,-1-25-5 0,-1 37 1 16,-1-15-5-16,0 3 6 0,-2-1-6 15,1 3 4-15,-3-5 14 0,2 2-11 16,-3-5 16-16,5 3-31 0,2-22 11 0,-9 32-21 15,9-32 11-15,0 0-5 0,0 0-7 0,0 0-6 16,0 0-3-16,0 0 1 0,0 0 4 0,4-20 21 16,3-2-33-16,4-3 30 0,0-5-33 0,2-2 8 15,0-3 10-15,0 0-4 0,-1-1 14 0,1 2-4 16,-2-1 10-16,0 2-10 0,-2-1 7 16,-1 5-11-16,-3 3 4 0,1 5-7 0,-3 3 2 15,-3 18-4-15,2-25 2 0,-2 25-3 0,0 0 0 16,0 0 0-16,0 0-1 0,0 0-2 0,0 0-3 15,0 0-1-15,0 0-4 0,0 0 1 0,0 0 0 16,0 0 0-16,18 14-2 0,-18-14-2 16,25 10-6-16,-25-10-2 0,35 6-6 0,-14-7-5 15,3 0-7-15,-3-4-12 0,7 2-9 16,-6-5-11-16,7 5-4 0,-9-9-6 0,11 9-7 16,-12-12-16-16,14 14-43 0,-16-14-44 0,11 12-78 15,-2 5-143-15,-18-19 143 0,19 23 262 0</inkml:trace>
  <inkml:trace contextRef="#ctx0" brushRef="#br4" timeOffset="259729.9746">3923 12848 982 0,'0'0'170'0,"-16"17"-53"0,16-17-25 0,-14 17-19 15,14-17-16-15,-11 21-6 0,11-21-12 0,-8 28-1 16,8-28-12-16,-2 35 1 0,1-16-12 16,3 4 1-16,-2 0-6 0,3 1 2 0,-3-2-5 15,2 1 2-15,-2 0-10 0,0-1 5 0,0-2-7 16,1-2 5-16,-1-18-4 0,1 26-5 0,-1-26-15 15,0 0-15-15,13 18-24 0,-13-18-30 16,0 0-34-16,13-19-32 0,5 12-77 0,-18 7-252 16,12-45 48-16,8 23 356 0</inkml:trace>
  <inkml:trace contextRef="#ctx0" brushRef="#br4" timeOffset="259886.2414">3980 12621 1086 0,'0'0'383'0,"-24"-2"-301"15,24 2-32-15,-23 13-22 0,23-13-14 0,0 0-5 16,-15 19-11-16,15-19-17 0,4 17-5 0,-4-17-50 16,12 17-23-16,-12-17-73 0,24 13-79 0,-24-13-157 15,23 6-58-15,5 11 318 0</inkml:trace>
  <inkml:trace contextRef="#ctx0" brushRef="#br4" timeOffset="260433.1454">4450 12847 902 0,'0'0'139'0,"0"0"-23"0,0 0-17 0,0 0-17 16,-17-3-14-16,17 3-7 0,-22-8-6 15,22 8-9-15,-27-6-5 0,10 1-7 0,17 5-3 16,-31 0-3-16,31 0-3 0,-34 6-3 16,17 2-1-16,0 1-5 0,17-9 0 0,-33 26-7 15,18-8 5-15,-1 2-5 0,1 5 6 0,3 0-6 16,1 3 4-16,4 0-9 0,2-2 4 0,3-2-7 15,3-4 3-15,-1-20-4 0,8 28 0 0,-8-28 0 16,20 12 2-16,-20-12-1 0,30 1 1 0,-10-5 0 16,2-3-3-16,2-5 3 0,0-1-3 0,2-4 3 15,-2-3-3-15,-2-4 3 0,-3 0-3 16,0 0 5-16,-4 0-5 0,-1 2 6 16,-3 1-7-16,-4 4 3 0,-7 17-3 0,9-27 3 15,-9 27-2-15,0-20 3 0,0 20-3 0,0 0-1 16,0 0-4-16,0 0-3 0,-17-2-2 0,17 2-4 15,-15 23 3-15,6-4-2 0,-2 6 7 0,1 11-3 16,-4 3 8-16,2 7-6 0,0 5 9 16,0 1-8-16,-2 3 12 0,1 5 3 0,-2 2-27 15,3 1 19-15,1-2-20 0,3-3 6 0,-1-6 19 16,3-6-7-16,1-6 6 0,2-6-6 0,1-7 8 16,2-8-6-16,0-19 4 0,2 24-1 0,-2-24 4 15,0 0 2-15,0 0 7 0,0 0 2 16,0 0-1-16,7-37 0 0,-3 9-11 0,0-8 4 15,2-4-9-15,-1-4 5 0,3 1-6 16,-2 0 10-16,0 2-8 0,-1 0 12 0,-2 2 6 16,0 0-22-16,-2 1 19 0,-1 2-24 0,0 2 7 15,1 4 3-15,2 4-4 0,-1 8 2 0,-2 18-3 16,7-20 0-16,-7 20-6 0,0 0-5 0,0 0-9 16,17-6-11-16,-17 6-10 0,22 1-28 0,-22-1-35 15,39-4-69-15,-28-15-104 0,18 4-263 0,1 4 28 16,-10-15 382-16</inkml:trace>
  <inkml:trace contextRef="#ctx0" brushRef="#br4" timeOffset="260792.5431">4824 12522 1333 0,'-21'2'79'15,"21"-2"-22"-15,-28 20 2 0,20-3-4 0,8-17-11 16,-24 36-4-16,10-14-13 0,3 7-15 0,-1 0 27 15,4 6-27-15,-1-3 26 0,2 3-11 0,0 2-8 16,3-2 8-16,-1 0-9 0,1 1 5 16,1 0-10-16,1 2 3 0,0-4-8 0,2-2 4 0,1-6-9 15,0-3 2-15,3-6-5 0,-4-17 1 0,9 25-2 16,-9-25 0-16,0 0-2 16,15 18 2-16,-15-18-2 0,0 0 2 0,22-8-1 15,-22 8-1-15,23-23 3 0,-10 5-4 0,1-4 3 16,0-1-4-16,1-1 4 0,-1-2-2 0,0 3 6 15,0 0-3-15,-2 5 4 0,-12 18-5 0,19-24 2 16,-19 24-3-16,0 0 2 0,17-16 0 0,-17 16 0 16,0 0 1-16,0 0-1 0,0 0-1 0,11 17 1 15,-11-17-4-15,6 20-4 0,-6-20-4 16,7 23-11-16,-7-23-2 0,7 23-10 0,-7-23-6 16,10 19-15-16,-10-19-17 0,0 0-29 0,0 0-41 15,35 20-76-15,-35-20-189 0,0 0-83 0,31-4 189 16</inkml:trace>
  <inkml:trace contextRef="#ctx0" brushRef="#br4" timeOffset="261011.3112">5224 12611 1279 0,'0'0'156'15,"0"0"-73"-15,0 0-21 0,-22 20-27 0,20 0-9 16,-5 3 15-16,2 7-29 0,-3 2 27 0,4 3-31 15,-3 1 0-15,4 3 5 0,0-2-11 16,2 3 4-16,0 1-12 0,0-1 8 16,0-1-13-16,-2-5 4 0,6-3-46 0,-7-9-8 15,11 4-23-15,-7-26-41 0,10 31-63 0,-10-31-149 16,0 0-157-16,0 0 89 0,0 0 405 0</inkml:trace>
  <inkml:trace contextRef="#ctx0" brushRef="#br4" timeOffset="261183.1938">5098 12795 1526 0,'0'0'260'0,"0"0"-179"0,-15 24-21 0,15-24-19 15,0 0-13-15,0 0-14 0,10 18-4 0,-10-18-7 16,25 5 0-16,-6-6-2 0,0-1-2 0,7-3-4 16,-3-2-11-16,4-1-15 15,-1-3-21-15,7 4-18 0,-7-9-48 0,17 16-77 16,-23-21-150-16,13 12-243 0,-2 4 76 0,-12-9 419 15</inkml:trace>
  <inkml:trace contextRef="#ctx0" brushRef="#br4" timeOffset="261745.7555">1119 14025 1442 0,'0'0'103'0,"0"0"-52"0,0 0-7 16,29-14 7-16,-2 0-5 0,-1-5-28 15,8 1 17-15,3-3-41 0,2 3 24 0,2 1-16 16,-3 1-6-16,-1 4-3 0,-2 0-12 0,-1 7-22 16,-4-5-28-16,6 11-39 0,-11-16-67 0,20 22-121 15,-6-8-247-15,-10-7 62 0,11 13 421 0</inkml:trace>
  <inkml:trace contextRef="#ctx0" brushRef="#br4" timeOffset="262245.7646">2496 13688 1075 0,'-20'-17'109'0,"20"17"-38"0,-26-14-5 16,26 14-8-16,-24-8-8 0,24 8-6 0,-26-1-10 16,26 1-9-16,-28 8-4 0,28-8-4 0,-30 22 0 15,13-8-8-15,-1 6 5 0,-2-1-3 0,4 5 10 16,-3 1 2-16,7 1 9 0,-2-2-6 0,5 2 1 15,0-7-11-15,4-2-1 0,5-17-10 0,0 22-2 16,0-22-1-16,0 0-2 0,25 11 1 16,-25-11 0-16,31-4-1 0,-9-1 2 0,1-4 0 15,5-1-1-15,-1-2 0 0,1-2-2 0,0 4 1 16,-3 0-2-16,0 4 3 0,-6 2-3 16,-2 4 1-16,-17 0 0 0,22 10 1 0,-22-10 3 15,10 23-3-15,-9-6 1 0,-3 3-4 0,-4 3-12 16,-4 4 26-16,-3 0-25 0,-3-1 27 0,-1 2-10 15,-2-3-6-15,0 1 6 0,1-3-5 16,1-3 6-16,2-2-5 0,15-18-1 0,-21 23-8 16,21-23-15-16,0 0-44 0,0 0-43 0,0 0-83 15,0 0-107-15,-6-18-238 0,23 9 52 0,-9-22 439 16</inkml:trace>
  <inkml:trace contextRef="#ctx0" brushRef="#br4" timeOffset="262793.1652">2751 13770 1155 0,'0'0'87'0,"0"0"-31"0,-26 17-5 16,26-17-4-16,-12 23-7 0,9-5 3 0,3-18-9 16,-10 37 3-16,2-16-1 0,7 4 5 15,-4-2 4-15,3 4-33 0,-1-4 26 0,2 2-33 16,-1-4 14-16,0-1 1 0,2-20-13 0,-1 31-1 15,1-31-6-15,3 17 1 0,-3-17-3 0,0 0 1 16,0 0 0-16,19-8-1 0,-19 8 2 0,18-26-6 16,-7 5 1-16,1-3-7 0,2-1 6 15,-2-3 12-15,1 1-24 0,-2 2 30 0,-1-1-26 16,-1 2 13-16,-2 2 5 0,-1 1-7 16,-2 1 7-16,-1 2-6 0,-3 18 4 0,3-29-3 15,-3 29 3-15,0-17-3 0,0 17 2 0,0 0-1 16,0 0 2-16,0 0 1 0,0 0 1 0,0 0 1 15,0 0-2-15,3 17 3 0,-3-17-2 0,6 27 4 16,-6-27-4-16,9 29 3 0,-9-29-4 0,10 30 1 16,-10-30-4-16,14 24 2 0,-14-24-3 15,20 17 1-15,-20-17-1 0,26 9 0 0,-9-9 0 16,4-3 0-16,0-3 2 0,1-4-2 16,2-3 3-16,2-4-4 0,0-2 4 0,2-2-5 15,0 0 4-15,-1-2-3 0,-4 0 4 0,1 2-4 16,-4 0 5-16,-3 5-5 0,-17 16 4 0,24-26-3 15,-24 26 4-15,0 0 4 0,0 0 8 0,0 0 1 16,0 0-2-16,0 0-5 0,0 0-9 16,-11 32-2-16,0-11-3 0,-1 4 2 0,0 2-5 15,0 2 7-15,1 2-9 0,1 0 4 0,3 2-13 16,1-5-14-16,6 1 16 0,-1-8-43 0,8 5 3 16,-7-26-43-16,18 40-52 0,-18-40-44 0,24 29-85 15,-24-29-133-15,24 14-28 0,8 1 399 16</inkml:trace>
  <inkml:trace contextRef="#ctx0" brushRef="#br4" timeOffset="263211.6249">3717 13695 970 0,'0'0'166'0,"-26"7"-81"0,26-7-11 16,-32 13-16-16,32-13-5 0,-36 17-2 15,36-17 1-15,-38 22-2 0,38-22 1 0,-37 28-7 16,24-11-4-16,-4-4-12 0,5 4-2 16,12-17-5-16,-26 32 4 0,26-32 0 0,-16 30-1 15,16-30-7-15,-6 25-4 0,6-25-8 0,6 24-15 16,-6-24 28-16,19 22-28 0,-19-22 29 0,25 18-14 16,-25-18-5-16,32 11 3 0,-13-10-3 15,2-2 1-15,1-4 1 0,1-2-4 0,-1 0 3 16,0-4-3-16,0-2-13 0,-3-5 27 0,-1-3-25 15,-1-3 25-15,-2 0-9 0,0-3-4 0,-3-1 4 16,-1 2-5-16,-2 0 6 0,-1 1-5 0,-3 2 5 16,-3 2-5-16,-2 2 5 0,-2 2-3 15,2 17 2-15,-9-27-2 0,9 27 3 0,0 0-4 0,-18-13 1 16,18 13-1-16,0 0-3 0,-26 28 5 16,17-5-5-16,-4 6 6 0,2 4-6 0,1 3 6 15,0 2-8-15,1 2 4 0,3 2-14 0,4-7-11 16,2-2 13-16,2-5-29 0,7-2 16 15,-3-9-30-15,10 1-27 0,-16-18-20 0,34 15-23 16,-34-15-45-16,47-7-101 0,-13-1-211 0,-11-16 4 16,16 14 460-16</inkml:trace>
  <inkml:trace contextRef="#ctx0" brushRef="#br4" timeOffset="263433.676">4206 13391 1396 0,'-23'3'137'0,"23"-3"-62"16,-22 28-15-16,14-7-8 0,-6 1-20 15,3 6-2-15,-3 2-11 0,2 5 2 0,-2 2-8 16,3 2 5-16,2 3-10 0,0-3 3 0,1 1-9 16,0-1 3-16,3-3-8 0,3-1 6 0,1-2-15 15,1-8-17-15,5 0 14 0,-2-8-41 0,8 0 6 16,-11-17-46-16,25 20-48 0,-25-20-69 0,29-5-201 15,-10 4-87-15,-8-17 153 0</inkml:trace>
  <inkml:trace contextRef="#ctx0" brushRef="#br4" timeOffset="263638.7737">4412 13281 1530 0,'-26'14'158'0,"19"10"-110"15,-5-1 10-15,3 8-41 0,-3 4-1 0,2 4 5 16,-2 1-13-16,1 3 5 0,0 1-10 0,3 1 6 16,-1 1-10-16,2-3 6 0,1-3-8 0,1-2 5 15,1-5-14-15,2-2-3 0,3 0-21 0,-2-8-9 16,6 6-23-16,-5-29-57 0,7 46-22 0,-7-46-94 16,7 35-112-16,2-13-129 0,-9-22 123 0,13 29 359 15</inkml:trace>
  <inkml:trace contextRef="#ctx0" brushRef="#br4" timeOffset="264482">4576 13725 1059 0,'0'0'135'0,"11"23"-79"0,-11-23-6 0,15 17-7 16,-15-17-9-16,25 9-8 16,-8-8-2-16,0-5-3 0,4 0 1 0,-1-4 2 15,4 1-1-15,-4-7 4 0,5 4-2 0,-5-7 8 16,3 3-1-16,-4-4 1 0,1 4-7 0,-6-4-8 16,-14 18-8-16,20-31-2 0,-20 31-4 0,5-25 3 15,-5 25-3-15,-8-22 2 0,8 22-3 0,-23-18 0 16,23 18-2-16,-36-13-1 0,14 8-1 0,-2 2 4 15,1 2 1-15,-3 2 3 0,2 4 2 16,1 1-3-16,-1 4 2 0,2 2-2 0,2 3 6 16,2 0-4-16,5 5 5 0,2 1-9 0,1 4 2 15,3 1-6-15,2 1 6 0,2 1-3 16,5-1 10-16,1-2-5 0,3-1 6 0,4-6-8 16,-10-18 1-1,31 25-4-15,-11-17 0 0,5-7-1 16,1-2-2-16,3-5 2 0,1-4-2 15,1-3 4-15,2-3-2 0,0-3 3 0,1-1-3 0,-4 1 4 16,2 1-2-16,-4-3 6 0,-2 3-4 16,-5-1 2-16,-2 2-5 0,-19 17 0 0,28-26-2 15,-28 26-1-15,0 0 1 0,18-15-1 0,-18 15 1 16,0 0 0-16,0 0 0 0,0 0-4 0,0 0 0 16,-6 26-4-16,6-26 2 0,-11 38-3 0,4-15 6 15,-1 4-4-15,0 1 4 0,0 3-7 16,1-2 6-16,1-2-4 0,1-2 7 0,2-4-3 15,1-4-10-15,2-17 10 0,2 26-12 0,-2-26 24 16,0 0-12-16,0 0 13 0,0 0-11 0,0 0 6 16,0 0 3-16,0 0-9 0,0 0 30 0,17-23-27 15,-14 3 22-15,3-6-12 0,0-2-6 0,2-4 6 16,1 0-4-16,0-3 8 0,2 1-7 16,0-2 6-16,0 1-7 0,-1 1-7 15,2 2-1-15,-4 4 0 0,-1 2 0 0,1 3 0 16,-5 3 0-16,2 4 0 0,-5 16-13 0,8-22-7 15,-8 22-12-15,0 0-8 0,0 0-8 0,20-11-4 16,-20 11-9-16,21 7-20 0,-21-7-29 0,25 10-32 16,-25-10-21-16,33 6-27 0,-33-6-40 0,31-11-224 15,-2 18 55-15,-29-7 388 0</inkml:trace>
  <inkml:trace contextRef="#ctx0" brushRef="#br4" timeOffset="265919.6049">5960 13293 719 0,'1'-17'275'0,"-1"17"-154"16,0 0-39-16,0 0-19 0,0 0-19 0,0 0-6 15,0 0-11-15,-17 23-2 0,17-23-2 0,-12 28-12 16,3-11 21-16,3 6-15 0,-2-3 12 0,4 6 0 16,-2 0-14-16,3 4 2 0,-1 0-12 0,1 1 5 15,2 0-10-15,1 1 6 0,0 1-9 0,1 1 6 16,1-2-7-16,-2 0 1 16,0-1-15-16,-2-3-5 0,4 1-22 0,-5-7-8 15,8 3-31-15,-5-25-29 0,6 31-31 0,-6-31-69 16,0 0-111-16,0 0-89 0,0 0 263 0</inkml:trace>
  <inkml:trace contextRef="#ctx0" brushRef="#br4" timeOffset="266107.0971">5892 13607 976 0,'-27'13'195'0,"8"-14"-105"16,19 1-10-16,-25 11-15 0,25-11-9 0,0 0-9 15,-13 17-13-15,13-17-14 0,0 0-6 0,0 0-1 16,0 0 4-16,24 14 1 0,-24-14 1 15,32-6-5-15,-10-2-7 0,1-3-2 0,4-5-6 16,3 0-4-16,-1-6-16 0,8 4-13 16,-7-8-27-16,9 9-22 0,-11-12-34 0,12 13-43 15,-18-17-54-15,12 8-159 0,-1 8-37 0,-17-17 220 16</inkml:trace>
  <inkml:trace contextRef="#ctx0" brushRef="#br4" timeOffset="266466.4852">6344 13158 902 0,'-18'0'194'0,"18"0"-77"16,-22 14-22-16,22-14-5 0,-18 22-13 0,14-5-8 16,4-17-14-16,-18 34-8 0,7-13-13 15,5 3-23-15,-4 4 29 0,2 4-32 0,-3 0 27 16,2 5-8-16,-3-2-11 0,4 3 8 0,-3-1-7 16,2 3 7-16,-1-2-8 0,3 2 4 0,0-4-6 15,2-2 6-15,0-5-9 0,4-6 4 16,1-6-9-16,0-17-2 0,7 23-3 0,-7-23-1 15,17 8 0-15,-17-8 1 0,25-2 0 0,-25 2 0 16,34-20 1-16,-16 3-2 0,1-4 2 0,2-5-4 16,0-2 5-16,-1 1-6 0,0-2 6 0,-1 2-5 15,-2 3 4-15,-2 3-3 0,-15 21 2 16,23-28-3-16,-23 28 2 0,0 0-1 0,17-8-1 16,-17 8-1-16,0 0-1 0,4 17-3 15,-4-17-6-15,3 31-1 0,-2-10-9 0,-1-2-1 16,4 5-7-16,-4-3 2 0,6 2-10 0,-2-5-4 15,6 3-18-15,-10-21-7 0,20 30-19 0,-20-30-14 16,31 19-34-16,-31-19-32 0,35 6-37 0,-35-6-85 16,27-15-106-16,3 19 141 0,-21-24 254 0</inkml:trace>
  <inkml:trace contextRef="#ctx0" brushRef="#br4" timeOffset="267169.6513">6686 13509 930 0,'-29'11'212'0,"7"-13"-135"0,22 2-17 16,-32 10-2-16,32-10-6 0,-31 21-13 0,31-21-1 16,-32 30-3-16,19-8 6 0,-4-3-1 15,7 6 5-15,-5-2-10 0,8 4 3 0,-4-4-8 16,6 1 4-16,-1-5-8 0,5 1-1 0,1-3-9 16,0-17-4-16,10 24-6 0,-10-24-2 0,19 14-3 15,-19-14 0-15,32 2 0 0,-13-7-1 0,3-4 3 16,1-3-4-16,3-5 2 0,-2-1-3 0,-1-1 3 15,1-2-4-15,-3-1 4 0,0-1-5 0,-3-1 4 16,-1 1-4-16,-4 0 4 16,-3 2-5-16,-1 2 5 0,-6 3-2 0,-3 16 4 15,2-26-3-15,-2 26 4 0,0 0-2 0,-15-19 1 16,15 19-1-16,-17-4-1 0,17 4 0 0,-19 9 0 16,19-9 0-16,-22 19 0 0,22-19 3 0,-23 33-4 15,12-13 7-15,3 2-5 0,3 1 4 0,3 0-4 16,1-1 2-16,2-3-5 0,1-2 3 0,-2-17-4 15,15 25 3-15,-15-25-5 0,26 14 0 16,-26-14-5-16,34 2-3 0,-15-6-3 0,0-2-5 16,3-1-1-16,-1-5-2 0,3 1-1 0,-2-6-4 15,1 3 1-15,-4-6-4 0,0 3 8 16,-3-2 3-16,0 2 10 0,-4 0 3 0,-12 17 7 16,19-29-1-16,-19 29 6 0,10-20-1 0,-10 20 9 15,0 0 3-15,-4-21 4 0,4 21 0 16,0 0-5-16,0 0-7 0,-21-5-2 0,21 5-3 15,0 0-4-15,-25 17 3 0,25-17-3 0,-20 33 3 16,9-10-3-16,0 3 4 0,1 5-5 0,0 1 7 16,2 0-7-16,0-2 9 0,2-3-6 0,3-2 9 15,0-6-4-15,3-19 3 0,1 25-2 0,-1-25 0 16,0 0 1-16,17 7 1 0,-17-7 5 0,22-14 1 16,-22 14 1-16,32-36-4 0,-14 11 0 15,2-3-7-15,-1-5 13 0,3 2-5 0,-3-5 11 16,1 4-6-16,-3-1 3 0,-2 7-7 15,-2 0 4-15,-3 6-7 0,-2 2 0 0,-8 18-2 16,10-24 0-16,-10 24 2 0,0 0 4 0,0 0 1 16,0 0-4-16,0 0-3 0,0 0-6 0,-4 20-1 15,2-3-3-15,-2 2 3 0,1 2-5 0,-1 0 1 16,3 0-6-16,-1 0-3 0,4-1-12 16,-2-3-5-16,3 3-18 0,-3-20-11 0,10 31-33 15,-10-31-30-15,19 23-72 0,-19-23-87 0,0 0-242 16,36 9 27-16,-36-9 384 0</inkml:trace>
  <inkml:trace contextRef="#ctx0" brushRef="#br4" timeOffset="267748.8443">7885 13504 836 0,'0'0'168'0,"11"-24"-90"0,-11 24-4 16,0 0 11-16,0 0 1 0,0-18-10 0,0 18-19 15,0 0-17-15,0 0-15 0,0 0-12 0,-21 18-1 16,21-18-3-16,-14 23 6 0,14-23 3 0,-18 32 12 16,7-15 2-16,3 6 7 0,-4-1-7 0,5 5 1 15,-4-4-12-15,5 1 2 0,-1-3-6 16,2 1 0-16,1-5-5 0,4-17 1 15,-2 27-6-15,2-27-2 0,0 0-6 0,0 0 0 16,0 0 0-16,25 13-1 0,-25-13 4 0,26-14-2 16,-26 14 1-16,32-31-2 0,-13 11 3 0,0-3-4 15,1-3 4-15,-1 0-4 0,-1-1 4 0,1 2-7 16,-2 2 5-16,1 2-4 0,-2 4 3 0,-16 17 1 16,24-27 1-16,-24 27-2 0,0 0 0 15,21-20 0-15,-21 20 1 0,0 0 0 0,0 0 0 16,0 0 1-16,9 23-3 0,-9-23-3 0,0 32-7 15,-2-13-1-15,0 4-7 0,-3 0 2 0,2 4-9 16,0-5-1-16,4 4-14 0,-2-7-4 16,5 3-15-16,-4-22-8 0,15 27-17 0,-15-27-18 15,27 9-27-15,-27-9-24 0,37-6-29 0,-18-3-47 16,4-7-74-16,13 13-16 0,-19-23 321 0</inkml:trace>
  <inkml:trace contextRef="#ctx0" brushRef="#br4" timeOffset="268856.2785">8413 13437 1238 0,'-21'-5'95'0,"21"5"-35"0,-33 7-3 0,33-7 1 16,-32 16-8-16,32-16-6 0,-33 26-13 15,19-9-1-15,14-17-8 0,-25 35 0 0,13-16-7 16,4 2 1-16,1-1-6 0,5 2 3 0,0-3-5 16,4 0 2-16,1-2-6 0,-3-17 4 0,14 25-5 15,-14-25 3-15,24 14-1 0,-24-14 1 0,32 3 0 16,-13-7-1-16,0-3 1 0,3-3-3 0,-1-4 0 15,-1-4-3-15,0-3 2 0,0-1-5 16,-1-1 3-16,-3 0-7 0,-1 3 2 0,-3-2-6 16,-1 3 4-16,-3-1-5 0,-2 1 5 0,-2 1-2 15,-3 1 5-15,-1 17-2 0,-4-30 6 0,4 30-2 16,-11-25 2-16,11 25-1 0,0 0 3 0,-24-13 0 16,24 13 3-16,-18 4 1 0,18-4-1 15,-21 13 2-15,21-13-3 0,-17 19 3 0,17-19-4 16,-11 21 1-16,11-21-4 0,-2 17 3 15,2-17-4-15,0 0 2 0,13 19 0 0,-13-19 0 16,20 6 1-16,-20-6 2 0,29-2-2 0,-12-2 0 16,2 1 0-16,1-2-1 0,0 1-1 0,1 2 2 15,0-1-3-15,-1 3 0 0,-2 2-1 0,-18-2 0 16,26 6 2-16,-26-6 2 0,17 14-2 0,-17-14 3 16,9 23-3-16,-9-23 2 0,-1 30-4 0,-3-12 2 15,-3 2-4-15,-1 2 4 0,-3 1-4 16,0 1 5-16,-2 0-1 0,0-1 1 0,1 1-4 15,-1-3 7-15,5-3-8 0,8-18 9 0,-15 24-2 16,15-24 0-16,0 0-1 0,0 0 0 0,0 0-1 16,0 0-1-16,0 0 2 0,0 0-3 0,21-29 4 15,-8 6-7-15,3-2 4 0,2-3-6 0,1-1 6 16,-1 0-2-16,-2 1 9 0,-1 3 0 16,-4-1 12-16,0 4 2 0,-3 1 7 0,-1 2-3 15,-5 3-2-15,-2 16-5 0,3-26-3 0,-3 26-4 16,0 0-3-16,-5-18-2 0,5 18-4 0,0 0 0 15,0 0-2-15,0 0-2 0,0 0-1 0,0 0-3 16,0 0-1-16,0 0-4 0,17-8 1 0,-17 8 1 16,32-8 1-16,-12 2 0 0,3 1 2 15,3-2-3-15,3 0 5 0,-2 1-1 16,2 0 4-16,-3 0 0 0,-2 2 1 0,0-2-1 16,-3 2 2-16,0 2-2 0,-21 2 1 0,29 1 0 15,-29-1 0-15,17 7 1 0,-17-7 0 0,0 0 2 16,3 19-1-16,-3-19-1 0,-7 25-1 0,7-25 2 15,-17 33-4-15,6-15 5 0,-2 1-4 0,-1 2 4 16,1 0-3-16,0 2 5 0,1 2-3 16,-1-1 5-16,1-1-3 0,2 1 4 0,1-2-6 15,1-2 4-15,4 0-5 0,4-20 0 0,-4 25-2 16,4-25 0-16,0 0-1 0,0 0 1 0,17 11-1 16,-17-11 0-16,19-15 2 0,-19 15-1 0,28-36 0 15,-12 12-6-15,1-4 4 0,1-1-5 16,1-1 7-16,-2 0-4 0,-3 2 8 0,1 0-5 15,-2 1 6-15,-1 3-1 0,-1 1 4 16,-1 5-2-16,-3 1 2 0,-7 17-5 0,10-20-10 16,-10 20 11-16,0 0-9 0,0 0 13 0,0 0 11 15,0 0-13-15,0 0 6 0,-7 27-9 0,2-8-4 16,1 1 4-16,-1 1-2 0,3-1 1 0,0 0-3 16,2-2 4-16,0-18-4 0,4 28 2 0,-4-28-3 15,13 19 3-15,-13-19-1 0,17 12 0 0,-17-12 2 16,20 2-6-16,-20-2 2 0,30-6 0 15,-13 0 1-15,1-2 2 0,-18 8 2 16,34-27-1-16,-17 9 2 0,4 0-1 0,-2-3 2 16,0 1-3-16,0 1 1 0,-2-1-3 0,-3 3 1 15,-14 17-1-15,25-25-10 0,-25 25 11 0,18-16-11 0,-18 16 11 16,0 0 2-16,0 0-1 0,0 0 1 16,0 0 0-16,7 17 10 0,-7-17-10 15,-11 36 7-15,3-13-9 0,0 1-6 0,-1 3 2 16,0 1-10-1,1-1-1-15,2-1-10 0,0-2-2 0,4-1-11 16,0-3 1-16,6-1-9 0,-4-19-4 16,15 29-22-16,-15-29-23 0,30 17-40 0,-30-17-57 15,40-4-123-15,-15 2-184 0,-4-16 66 0,17 15 433 16</inkml:trace>
  <inkml:trace contextRef="#ctx0" brushRef="#br4" timeOffset="269340.6457">9892 13442 831 0,'-29'3'212'15,"29"-3"-95"-15,0 0-28 0,0 0-18 16,0 0-15-16,-9-19-12 0,9 19-1 0,7-20-3 16,-7 20-4-16,12-23-9 0,-12 23-7 15,11-22-9-15,-11 22 3 0,0 0 4 0,4-20 12 16,-4 20 6-16,0 0 3 0,0 0-3 0,0 0-10 15,-22-6-6-15,22 6-7 0,-23 15 1 0,6 0 0 16,1 2 7-16,-2 1-3 0,-1 4 8 0,-1-1-10 16,4 2 2-16,-1 0-9 0,4 0-1 15,-1-1-5-15,2-1 1 0,4-3-5 0,8-18 3 16,-10 29-3-16,10-29 2 0,2 19-1 0,-2-19 1 16,0 0-1-16,24 13 0 0,-24-13-1 0,28 0 1 15,-10-4 0-15,1-2 0 0,3-2 1 0,-1-1-2 16,0-3 2-16,-1-1-6 0,2 1 3 0,0-1-4 15,-4 0 2-15,0 1 1 0,-18 12 2 16,26-23-1-16,-26 23 3 0,17-23-3 16,-17 23 2-16,13-27-4 0,-13 27 2 0,8-27-4 15,-8 27 1-15,1-16 0 0,-1 16 3 0,0 0 1 16,0 0 3-16,0 0-3 0,0 0 0 0,0 0-1 16,0 0-2-16,0 0-1 0,-20 23-3 0,20-23 3 15,-4 32-6-15,0-14-1 0,4 3-8 0,-2-2-1 16,3 3-9-16,-1-3 0 0,5 4-8 15,-5-23-3-15,14 34-16 0,-14-34-8 0,25 17-14 16,-25-17-9-16,32-2-29 0,-20-16-57 16,16 3-177-16,-1 1-121 0,-12-20 170 0</inkml:trace>
  <inkml:trace contextRef="#ctx0" brushRef="#br4" timeOffset="269512.5346">10288 12954 1422 0,'-19'31'262'0,"8"16"-181"0,-6 0-43 16,5 5 2-16,-2 2-23 0,1 1-15 0,-2 0 15 15,3-5-24-15,2-7 16 0,5-11-24 0,7-1-38 16,-2-31-55-16,13 43-121 0,-13-43-193 0,0 0-163 16,7 29 117-16,-7-29 468 15</inkml:trace>
  <inkml:trace contextRef="#ctx0" brushRef="#br4" timeOffset="270340.712">1314 14780 849 0,'-12'17'254'0,"12"-17"-127"0,0 0-8 16,-27 13-20-16,27-13-14 0,0 0-11 0,0 0-18 16,0 0-20-16,0 0-12 0,0 0-8 0,0 0 0 15,0 0-1-15,30 10-2 0,-30-10-6 0,34-10-3 16,-11 3-3-16,2-3-2 0,6-1 1 0,0-2-5 15,3-3-5-15,2-2-17 0,4 2-21 0,-6-8-40 16,13 14-35-16,-15-19-80 0,19 23-161 0,-10-2-137 16,-10-9 77-16,11 22 424 15</inkml:trace>
  <inkml:trace contextRef="#ctx0" brushRef="#br4" timeOffset="271340.7775">2545 14600 732 0,'0'0'93'0,"-22"1"-15"0,22-1 16 16,-22 3-10-16,5-3 16 0,17 0-33 15,-25 12 1-15,25-12-8 0,-29 20-6 0,29-20 4 16,-27 26-5-16,17-5 1 0,10-21-11 0,-22 36-3 15,12-18-12-15,7 4-3 0,0-2-15 0,6 1 1 16,0 0-9-16,5 1 2 0,1-1-5 0,5 0 3 16,2-3-4-16,3-3 3 0,2-6-2 15,2-3 3-15,2-4-3 0,5-4 0 16,-1-4 2-16,1-3-2 0,-2-6 4 0,-2-2-3 16,-3-5 4-16,-5-1-6 0,-2-2 5 0,-3-3-6 15,-3-1 7-15,-1-2-7 0,-5 0 7 0,-1 0-7 16,-6 4 7-16,-1 3-5 0,-5 4 5 0,-1 3 14 15,10 17-30-15,-26-24 31 0,26 24-32 0,-31-14 13 16,14 12 1-16,17 2-2 0,-32 3 0 0,32-3-17 16,-28 17 31-16,28-17-29 0,-21 29 29 15,12-12-12-15,5 1-2 0,3-1 3 0,1-17-4 16,10 28 3-16,-10-28-4 0,25 18 3 16,-7-14-2-16,2-3 2 0,3-2-1 0,3-4 1 15,2-2 1-15,1 0-3 0,1-3 3 0,1 0-3 16,-2 2 3-16,-1-1 1 0,-4 3 2 0,1 1 0 15,-4 4 1-15,-1 1 1 0,-20 0 0 0,28 8 2 16,-28-8 0-16,16 16 0 0,-16-16-4 16,7 28 2-16,-5-11-5 0,-3 5 2 0,-1 0-4 15,-3 0 4-15,-1 2-5 0,-1-1 4 0,-1 1-4 16,1 0 4-16,0-1-4 0,-1-2 5 0,1-3-5 16,7-18 3-16,-7 22-3 0,7-22 0 0,0 0 0 15,0 0-2-15,0 0 3 0,0 0-1 16,27-14 3-16,-27 14-2 0,28-36 4 15,-13 13-3-15,1-2 4 0,1-3-5 0,-1 1 8 16,0-2-4-16,0 3 11 0,-2 1-3 0,-2 1 6 16,-2 5-5-16,-1-2 0 0,-1 4-6 0,-8 17 0 15,11-28-4-15,-11 28-1 0,0 0 0 0,0 0 0 16,0 0 0-16,0 0 1 0,0 0-1 0,0 0-2 16,0 0 1-16,10 17-2 0,-8 4 0 0,-2 3-7 15,1 4 0-15,-1 2-8 0,0 0 3 16,2 3-8-16,-4-1 9 0,5-1-6 0,-2-2 8 15,4-4-11-15,0-6-5 0,-5-19-24 0,18 19-18 16,3-14-25-16,-21-5-25 0,45-21-58 16,-27-13-100-16,6-4-223 0,16 5 39 0,-15-23 453 15</inkml:trace>
  <inkml:trace contextRef="#ctx0" brushRef="#br4" timeOffset="271528.3107">3585 14162 1382 0,'-21'-1'148'15,"1"3"-62"-15,20-2-22 0,-27 28-25 0,13-4-8 16,-1 5-12-16,0 7 3 0,-2 4-11 0,2 4 7 16,2 0-14-16,2 2 7 0,3 2 2 0,1-5-25 15,4-1 23-15,2 0-24 0,2-5 9 16,1 1 4-16,4-5-16 0,-1-4-1 0,5 3-31 16,-4-12-21-16,11 6-5 0,-17-26-19 15,34 32-25-15,-34-32-34 0,40 15-70 0,-40-15-178 16,35-7-53-16,2 9 286 0</inkml:trace>
  <inkml:trace contextRef="#ctx0" brushRef="#br4" timeOffset="272012.696">3834 14560 1245 0,'-36'-19'154'16,"36"19"-67"-16,0 0-19 0,-15 17-31 0,15-17 26 15,-10 22-41-15,10-22 9 0,-11 36 3 0,8-16-11 16,2 3 2-16,1 0-11 0,1 2 2 15,0-1-10-15,3 2 6 0,-1-4-4 0,2-4 3 16,-5-18-6-16,14 27 1 0,-14-27-5 16,19 16 2-16,-19-16-3 0,23 4 0 0,-23-4 1 15,29-6 0-15,-29 6 1 0,33-18 0 0,-33 18 1 16,32-31-3-16,-18 11 3 0,1-2-5 0,0-2 4 16,-2 0-5-16,0 0 5 0,1 2-4 0,-3 0 6 15,-2 3-6-15,-9 19 3 0,12-28-3 0,-12 28-13 16,0 0 10-16,0 0-4 0,0 0-6 15,0 0 7-15,0 0-18 0,-3 20-3 0,-4 3 5 16,-1 10-3-16,-1 4 6 0,-1 11-14 0,-4-1 6 16,3 10-12-16,-3 1 18 0,4 6-3 15,-2 0 24-15,0 2 7 0,-2-1-56 0,7 2 32 16,-4-4-13-16,3-5 15 0,2-6 62 0,-3-12-23 16,4-5 7-16,-1-9-13 0,2-5-6 0,4-21-1 15,-4 20-5-15,4-20-3 0,0 0-4 16,0 0 0-16,0 0 3 0,-4-25 3 0,4 7 1 15,-1-6 6-15,0-4-8 0,-1-1 10 0,2-1-1 16,-1-1 12-16,1 2-4 0,-1-5 6 0,1 0-12 16,0-2-15-16,0-3 21 0,2-5-29 0,3 1 24 15,1-2-9-15,0 3-10 0,2 3 6 0,-1 2-18 16,3 9-17-16,-5-4-36 0,-5 32-40 16,14-41-84-16,7 35-164 0,-21 6-154 15,27-23 102-15,2 27 410 0</inkml:trace>
  <inkml:trace contextRef="#ctx0" brushRef="#br4" timeOffset="272634.7556">5160 14517 843 0,'0'0'258'0,"3"-26"-155"0,-3 26-11 16,0 0-9-16,2-17-5 0,-2 17-6 0,0 0-8 16,-17-16-11-16,17 16-12 0,-19 0-9 0,19 0-8 15,-22 5-5-15,22-5-3 0,-26 11-2 16,26-11 1-16,-28 15 0 0,28-15 1 0,-25 21-4 15,25-21-1-15,-19 21-4 0,19-21 0 0,-12 17-4 16,12-17-14-16,0 0 12 0,-8 19-14 0,8-19 29 16,0 0-16-16,0 0 15 0,10 18-15 0,-10-18 0 15,17 13 0-15,-17-13-1 0,27 11 1 0,-27-11 0 16,33 10 1-16,-16-5 0 0,-17-5 0 0,34 9-1 16,-34-9 2-16,30 14-1 0,-30-14 1 15,25 18-3-15,-25-18 4 0,14 25-3 0,-14-25 4 16,5 30-3-16,-5-11 4 0,-4-1-5 15,-2 0 4-15,-2 2-5 0,-3 1 3 0,-1 0-5 16,-3 0 2-16,-1 0-8 0,-1-1 2 0,0 0-8 16,17-20-1-16,-28 29-7 0,28-29-8 0,-15 17-23 15,15-17-29-15,0 0-43 0,0 0-49 0,0 0-69 16,1-21-163-16,5-1-58 0,16 12 215 16</inkml:trace>
  <inkml:trace contextRef="#ctx0" brushRef="#br4" timeOffset="273011.5622">5386 14656 1191 0,'0'0'99'0,"-16"20"-24"0,16-20-10 0,0 0-11 15,-6 19-15-15,6-19-6 0,0 0-4 0,23 11 3 16,-23-11 6-16,28-6 4 0,-28 6-2 0,38-17-7 15,-16 4-6-15,2-2-9 0,-1-3 0 0,1-3-8 16,0 1-13-16,-4-2 23 0,1-1-29 16,-4 1 28-16,-4 1-12 0,0 1-2 0,-5 1 7 15,-8 19-2-15,9-32 7 0,-9 32-3 0,-5-26 2 16,5 26-5-16,-15-19-1 0,15 19-5 0,-25-13-1 16,25 13-3-16,-32-4 1 0,14 6-1 0,-2 3-1 15,1 3 2-15,-1 4-1 0,2 7 4 0,-3 2 1 16,3 5 6-16,-1 3-6 0,2 2-6 15,1 1 20-15,1 1-21 0,6-4 12 16,1-1-11-16,6-3 0 0,4-4 0 0,3-1 0 16,2-2 0-16,-7-18 0 0,30 26 0 0,-11-16 0 15,4-5-11-15,4 0-32 0,-2-6-23 0,11 3-35 16,-11-13-43-16,20 16-73 0,-24-24-114 0,15 10-223 16,3 5 61-16,-10-16 407 0</inkml:trace>
  <inkml:trace contextRef="#ctx0" brushRef="#br4" timeOffset="273431.3377">5848 14614 1117 0,'0'0'185'0,"-2"21"-144"0,2-21-3 0,0 0 11 0,26 18 6 15,-26-18-4-15,25 1-1 0,-25-1-1 0,31-10-8 16,-31 10-5-16,37-23-9 0,-18 8-7 16,3 0-9-16,-4-2-16 0,2 0 31 0,-3 0-29 15,0-1 30-15,-1 0-14 0,-4 0-11 0,-12 18 1 16,16-30-3-16,-16 30 3 0,5-25-1 16,-5 25 6-16,-4-21 2 0,4 21 6 0,-12-17-2 15,12 17 0-15,-21-15-5 0,21 15-4 0,-27-12-1 16,10 7-1-16,17 5-2 0,-34-3 4 0,17 6 3 15,0 5 2-15,0 2 5 0,0 5 0 0,3 3 2 16,-2 4-1-16,4 3 2 0,-2 3-2 0,4 1-11 16,3 0-5-16,2 1 0 15,3-1 0-15,3 0 0 0,2-3 0 0,3-3 0 16,3-4 0-16,-9-19 0 0,30 28 0 0,-13-20 0 16,4-2-26-16,0-6-19 0,5 2-10 0,0-8-9 15,10 6-29-15,-11-17-44 0,21 18-103 0,-24-18-212 16,11 0-98-16,7 7 166 0</inkml:trace>
  <inkml:trace contextRef="#ctx0" brushRef="#br4" timeOffset="273866.2475">6420 14562 1064 0,'29'-14'172'0,"-28"-7"-71"16,-1 21 3-16,16-27-13 0,-16 27-19 0,0 0-12 15,16-17-10-15,-16 17-2 0,0 0-8 0,0 0-12 0,0 0-11 16,0 0-10-16,-22 22-2 0,22-22 0 0,-21 35-10 16,9-13 32-16,0 3-23 0,-2 2 25 0,2 2-8 15,0-2-8-15,1-1 6 0,0-3-9 16,4-2 2-16,2-4-8 0,5-17 0 0,-2 17-3 15,2-17-1-15,0 0-1 0,17 2 1 0,-17-2-1 16,24-13-2-16,-7-1 4 0,0-4-2 0,2-3 3 16,0-4-3-16,-1 0 3 0,0 0-5 0,-1 0 5 15,-2 4-4-15,-1 1-5 0,-1 3 25 0,-13 17-25 16,17-23 25-16,-17 23-15 0,0 0-3 16,0 0 2-16,0 0-1 0,0 0 0 15,0 0 1-15,0 0-2 0,9 28-14 0,-12-10 21 16,-1 3-22-16,2-1 20 0,-2 2-7 0,2 0-8 15,0-3-1-15,4 1-9 0,-1-3-3 0,5 0-11 16,-6-17-7-16,14 26-18 0,-14-26-24 0,27 20-33 16,-27-20-48-16,39 10-98 0,-39-10-260 0,37-2 22 15,-3 7 336-15</inkml:trace>
  <inkml:trace contextRef="#ctx0" brushRef="#br4" timeOffset="274241.2128">7365 14492 1022 0,'0'0'169'0,"0"0"-63"0,0 0-4 16,0 0 1-16,0 0-17 0,0 0-20 0,0 0-23 15,0 0-17-15,-6 33 0 0,-5-14 15 0,2 6-27 16,-3 2 26-16,5 4-31 0,-1 1 3 0,0 2 4 15,-1-2-13-15,2 0 3 0,1-3-9 16,1-4 5-16,3-3-8 0,2-4-2 0,0-18-14 16,3 23-15-16,-3-23-32 0,0 0-32 0,33 13-64 15,-33-33-104-15,0 20-274 0,27-30 33 0,-19-4 352 16</inkml:trace>
  <inkml:trace contextRef="#ctx0" brushRef="#br4" timeOffset="274678.7739">7346 14342 1437 0,'-6'31'172'0,"6"-31"-135"15,-17 12-21-15,17-12-7 0,0 0-6 0,0 0-4 16,0 0 1-16,22 3-2 0,-22-3 0 0,33-9 1 16,-11 3 3-16,-3-2 10 0,4 3 6 15,-2-2 10-15,3 4 3 0,-4 0 1 0,1 4-3 16,-21-1-4-16,31 7-4 0,-31-7-2 15,26 17 1-15,-26-17-5 0,17 28 1 0,-14-10-6 16,-1 4 2-16,-5 3-1 0,0 2 4 0,-6 1-3 16,2 1-11-16,-4-1 20 0,1-1-25 0,-1 0 21 15,1 1-8-15,2-3-6 0,1-1 1 0,-1-2-4 16,3-4 0-16,5-18 0 0,-3 23 0 16,3-23-1-16,0 0-1 0,0 0 1 0,0 0-1 15,24 6 1-15,-24-6-1 0,24-18 1 0,-7 4-1 16,2-8 2-16,1-4-5 0,2 0 3 0,1-3-5 15,-1 0-3-15,0 2 22 0,-1 2-19 0,-3 2 20 16,-1 3-11-16,-5 4-3 0,-12 16 2 16,18-20-1-16,-18 20 1 0,0 0 1 15,0 0 0-15,0 0-1 0,0 0 0 0,0 0-2 16,2 24-8-16,-2-24-1 0,-10 35 2 0,4-13-27 16,2 1 22-16,-1-1-34 0,4 3 5 0,-3-4-10 15,7 4-25-15,-3-25-18 0,8 41-36 0,-8-41-45 16,17 33-86-16,-8-16-239 0,-9-17 26 0,36 21 372 15</inkml:trace>
  <inkml:trace contextRef="#ctx0" brushRef="#br4" timeOffset="275084.9889">8729 14162 1349 0,'-7'-29'201'16,"7"29"-137"-16,0 0-30 0,0 0-10 0,-3-17 0 15,3 17-3-15,0 0-7 0,0 0-2 0,-7 22-9 16,1-6 0-16,0 10-6 0,-1 5 9 0,1 7-5 16,-2 4 10-16,2 2-6 0,-1 2 7 15,1 0-11-15,-2-2 7 0,2 0 2 0,2-3-27 16,1-2 15-16,-1-7-38 0,7 1-7 0,-7-9-11 15,9 6-23-15,-5-30-8 0,5 38-35 0,-5-38-40 16,12 19-97-16,-12-19-206 0,0 0 31 16,32 8 423-16</inkml:trace>
  <inkml:trace contextRef="#ctx0" brushRef="#br4" timeOffset="275272.4981">8598 14510 1426 0,'-14'21'241'15,"14"-21"-158"-15,0 0-37 0,-17 9-20 0,17-9-12 16,0 0-9-16,0 0-1 0,19 3 1 0,-19-3-4 16,31-11 3-16,-6 1-5 0,0-3-2 15,3-4-10-15,4 2-14 0,-6-5-31 0,10 8-35 16,-14-12-44-16,18 19-68 0,-24-22-80 16,15 11-173-16,3 10-14 0,-13-17 370 0</inkml:trace>
  <inkml:trace contextRef="#ctx0" brushRef="#br4" timeOffset="275647.5392">9168 14117 1393 0,'-19'0'104'16,"19"0"-23"-16,-22 18-11 0,22-18-9 0,-22 28-22 16,11-8-9-16,-4 1-9 0,3 7 2 0,-2 2-7 15,1 4 8-15,1 2-5 0,0 3 9 16,0 1-5-16,2 0 6 0,-1-2-12 0,3 1-14 15,2-4 18-15,1-3-25 0,4-5 19 16,2-2-8-16,1-6-8 0,-2-19 2 0,12 27-4 16,-12-27 3-16,21 12-2 0,-21-12 1 0,24-1 1 15,-24 1-1-15,30-15 2 0,-12 3-1 0,-1-4 1 16,0-2-2-16,0-3 2 0,-3-1-4 0,2 0-7 16,-4 1 21-16,-1 2-22 0,0 1 24 0,-11 18-12 15,11-27-1-15,-11 27 1 0,0 0-1 16,0 0 2-16,0 0 0 0,0 0 0 0,0 0-1 15,0 0-2-15,0 0 1 0,3 28-3 16,-6-8-9-16,0 3 20 0,0 2-23 0,2-1 16 16,0 0-14-16,3-1-12 0,-1-4-6 0,6 2-8 15,-7-21-6-15,17 30-16 0,-17-30-24 0,26 22-36 16,-26-22-53-16,37 10-84 0,-37-10-173 0,25-10-63 16,4 11 270-16</inkml:trace>
  <inkml:trace contextRef="#ctx0" brushRef="#br4" timeOffset="276006.8947">9467 14517 1334 0,'0'0'102'0,"0"0"-38"0,0 0-12 0,0 0-7 15,0 0-10-15,0 0 2 0,0 0 3 0,0 0-2 16,23 8-5-16,-23-8-10 0,31-7-2 0,-14 4-4 15,1-3 3-15,3 0 2 0,3-4 3 0,-1 0-8 16,1 1-4-16,0-1-11 0,-4-1 0 0,0 2-2 16,-20 9 1-16,28-19-2 0,-28 19 2 15,19-18-2-15,-19 18 4 0,0 0-2 0,7-22 1 16,-7 22-1-16,0 0 0 0,-20-18-4 0,20 18 0 16,-31-12-2-16,11 10-1 0,-3-2 1 0,-2 3 0 15,-1 1-1-15,-1 2 0 0,0 3 1 16,0 5 0-16,3 2 7 0,0 5 6 0,3 3 8 15,3 3 4-15,3 3 5 0,3 0-7 0,3 2-14 16,5-1 15-16,2 1-24 0,6-5 17 16,3-3-10-16,5-3-5 0,5-5-3 0,7-4-13 15,2-7-17-15,6 1-22 0,-2-12-32 0,15 10-52 16,-15-24-113-16,16 11-352 0,-1-3 55 0,-3-8 299 16</inkml:trace>
  <inkml:trace contextRef="#ctx0" brushRef="#br4" timeOffset="276788.2622">10495 14267 879 0,'-11'28'164'0,"11"-28"-111"16,-20 25-11-16,20-25 2 0,-20 35 11 0,8-15-11 16,2 5 3-16,-6-1-7 0,5 5 10 0,-5-7-2 15,8 3 4-15,-4-8-16 0,6 1-5 16,6-18 4-16,-9 23-21 0,9-23 13 0,0 0-40 15,0 0 19-15,0 0-22 0,0 0 22 0,0 0 23 16,18 5-35-16,-18-5 35 0,22-23-36 0,-22 23 8 16,27-34 3-16,-12 14-6 0,-1-1 4 15,1 0-3-15,-2-1 4 0,-1 1-6 0,2 1 7 16,-2 0-7-16,-1 3 5 0,-1 0-3 0,-10 17 2 16,13-29-1-16,-13 29 3 0,8-23-1 0,-8 23 4 15,0 0 1-15,0 0 4 0,0 0 3 0,0 0-2 16,0 0-1-16,0 0-6 0,0 0-4 0,0 0-3 15,-1 17 2-15,1-17-1 0,-2 28 3 0,2-28-3 16,0 27 3-16,0-27-4 16,6 25 4-16,-6-25-4 0,13 24 1 0,-13-24 0 15,23 20 2-15,-23-20-1 0,31 9 2 0,-13-7-1 16,1-4 3-16,1-1 2 0,-1-2 0 0,1-4 3 16,0 0-3-16,0-1 2 0,-1-1-3 0,-2 0 0 15,-17 11-2-15,30-24 0 0,-30 24-2 0,20-24 3 16,-20 24-1-16,10-17 4 0,-10 17-3 15,0 0 6-15,0 0 0 0,0 0 1 0,0 0 0 16,0 0-5-16,0 0-4 0,0 0-5 0,1 17 0 16,-4 0-4-16,-1 2 4 0,-1 3-6 0,0 1 5 15,2 2-6-15,-2-2 2 0,2 2-5 0,1-5 0 16,3-1-13-16,-1-19-5 0,6 31-28 16,-6-31-13-16,0 0-10 0,17 11-37 0,1-4-16 15,-18-7-67-15,28-21-99 0,-5 13-171 16,-12-20 153-16,17 20 319 0</inkml:trace>
  <inkml:trace contextRef="#ctx0" brushRef="#br4" timeOffset="276987.6017">11084 14304 986 0,'-18'-1'365'0,"18"1"-264"0,-14 20-48 0,14-20-5 16,-12 19-5-16,12-19-6 0,-9 24-7 15,7-7 1-15,-1 0-6 0,2 4 0 0,-1-1-10 16,3 2-2-16,-1 1-10 15,1-1 2-15,2-2-7 0,-2 0-13 0,1-4 28 16,-2-16-36-16,5 27 24 0,-5-27-26 0,9 17-22 16,-9-17-21-16,0 0-30 0,0 0-35 0,23 5-103 15,-23-5-192-15,-2-24-77 0,2 24 292 0</inkml:trace>
  <inkml:trace contextRef="#ctx0" brushRef="#br4" timeOffset="277437.1194">11116 14027 1182 0,'0'0'166'0,"-17"0"-68"16,17 0-26-16,0 0-25 0,0 0-26 15,0 0-36-15,0 0-24 0,0 0-19 16,0 0-16-16,26 15-17 0,-26-15-23 0,29 1-27 16,-29-1-12-16,35 1-10 0,-35-1 33 0,34 9 24 15,-34-9 50-15,31 18 68 0,-31-18 62 0,25 25 47 16,-13-6 14-16,-12-19-4 0,16 36-15 0,-16-36-12 15,6 37-8-15,-6-37-24 0,2 37-18 0,-5-20-21 16,4 3 1-16,-3-3-1 0,3 5 11 16,-5-4-2-16,4 6 3 0,-4-3-10 0,2 3-3 15,-2-1-10-15,1 2 0 0,-1-2-9 0,2 1 1 16,0-2-11-16,0-1 7 0,0-3-8 0,2-18-15 16,-2 26 33-16,2-26-38 0,0 0 35 15,0 0-16-15,0 0 1 0,0 0 2 0,0 0-12 16,17-1 35-16,-17 1-31 0,10-29 32 0,-3 10-18 15,-1-4-7-15,1 0 5 0,1-2-5 16,0-1 7-16,0 2-5 0,0 1 6 0,-1 0-6 16,1 0 5-16,1 0-6 0,-1 0 3 0,2 1-7 15,1 1 4-15,0 2-2 0,-11 19 2 0,24-27-3 16,-24 27 1-16,20-14-3 0,-20 14 0 0,0 0 0 16,20 1-1-16,-20-1-5 0,0 0-9 0,22 19-10 15,-22-19-20-15,16 17-25 0,-16-17-35 16,18 16-30-16,3 4-50 0,-21-20-34 0,23 14-70 15,-23-14-172-15,21 14 144 0,2 5 318 0</inkml:trace>
  <inkml:trace contextRef="#ctx0" brushRef="#br4" timeOffset="278433.7039">11767 14301 1154 0,'-27'-4'117'0,"27"4"-38"15,0 0-4-15,0 0-2 0,0 0-11 0,-14 20-8 16,14-20-9-16,-9 18-2 0,9-18-10 0,-7 25-4 16,7-25-10-16,-6 30-1 0,1-12-6 0,1 2 5 15,-1 0-5-15,0 2 5 0,1 0-6 16,-1-2 2-16,-1 0-6 0,1-2-13 0,5-18 26 16,-9 28-26-16,9-28 28 0,-7 17-11 0,7-17-4 15,0 0-1-15,0 0-5 0,0 0-1 0,0 0-1 16,0 0-1-16,0 0-9 0,10-32 25 0,-2 10-25 15,1-1 25-15,3-3-12 0,-1-1-4 16,1-2 4-16,-2 1-4 0,1 1 5 0,-3-1-4 0,1 1 3 16,-1 2-5-16,-2 1 4 0,0 2-3 15,0 4 2-15,-6 18-1 0,11-28 2 16,-11 28-3-16,0 0 2 0,0 0-2 0,0 0 1 16,0 0 0-16,0 0-2 0,0 0 3 0,19 1-2 15,-19-1 0-15,17 12 0 0,-17-12 0 0,25 9-2 16,-25-9 0-16,33 3-1 0,-13-3 1 0,1 0 2 15,0-2 1-15,2-2 1 0,-1-1 0 0,0 2 1 16,0-2-1-16,0 0 0 0,-3 0 0 16,-1-1 0-16,-18 6-1 0,30-7 2 0,-30 7-1 15,0 0 1-15,18-5 0 0,-18 5 2 0,0 0 1 16,0 0-2-16,0 0 0 0,-17 11-3 16,17-11 1-16,-28 17-2 0,28-17 3 0,-34 25-2 15,17-9 2-15,-1 2-2 0,-2 2 3 0,2 0-4 16,0 2 5-16,2 2-2 0,1-1 7 15,1 2-4-15,1 0 6 0,4-1-7 0,1-1 4 0,4-1-6 16,1-2 2-16,4-2-4 0,-1-18-13 0,11 27 26 16,-11-27-26-16,26 16 25 0,-9-14-10 15,2-3-15-15,4-3 14 0,2-3-12 0,3-3 27 16,2-4-14-16,-1-2 12 0,3-3-11 0,-5-3-5 16,1-1 5-16,-2-1-5 0,-2-2 4 0,-3 1-4 15,-1 2 5-15,-4-1-4 0,-4 2 4 16,-1 3-3-1,-5-2 1-15,-4 3-3 0,-3 0 1 0,-4 0-3 0,-2 1 0 16,-3 0-4-16,10 17 3 0,-23-27-3 0,23 27 5 16,-25-14 1-16,25 14 1 0,-27-2 2 0,27 2-1 15,-25 10 2-15,25-10 1 0,-19 21 3 16,19-21 0-16,-13 25 2 0,13-25-4 0,-5 24 1 16,5-24-4-16,5 20 2 0,-5-20-2 15,0 0 2-15,26 17-1 0,-26-17 1 0,31 2-1 0,-14-4 0 0,2-1 0 16,0-2 2-16,0 0 4 0,3 1 1 15,0-4 2-15,-2 4-2 0,1-1-2 0,-1 1-4 16,-20 4-1-16,32-4 0 0,-32 4 0 0,24 5 0 16,-24-5-1-16,0 0 2 0,20 26-3 0,-20-26 3 15,3 36-3-15,-6-13 2 0,-2 4-4 16,-2-1-6-16,1 3-5 0,-3 0 5 0,2-1-4 16,-1-1 16-16,-1-3-4 0,2-2-13 0,1-5 9 0,6-17-11 0,-8 24 26 15,8-24-10-15,0 0 17 0,0 0-12 16,0 0-13-16,0 0 16 0,0 0-13 0,0 0 25 15,9-23-12-15,1 3 7 0,1-1-11 0,1-6-6 16,0 2 6-16,-1-2-3 0,0 3 5 0,-1 0-1 16,-2 1 4-16,1 1-5 0,-2-2 4 15,0 1-7-15,-1 1 2 0,0 1-4 0,0 2 1 16,1 2-2-16,-7 17 1 0,10-25-8 0,-10 25-3 16,0 0-8-16,17-12-11 0,-17 12-12 0,19 0-9 15,-19 0-17-15,36 2-37 0,-36-2-50 0,54 2-109 16,-35-5-208-16,12-3-57 0,9 11 273 0</inkml:trace>
  <inkml:trace contextRef="#ctx0" brushRef="#br4" timeOffset="278933.7169">13387 13607 1310 0,'-24'41'118'0,"-14"-5"-51"0,10 12 3 16,-6-3-10-16,8 12 3 0,-3-1-8 0,6 8-31 15,-3-1 13-15,6 2-24 0,-1-2-3 16,5-2 8-16,4-2-18 0,6-7 7 0,6-5-14 16,5-7 8-16,7-5-16 0,5-5-2 0,10-1-22 15,0-11-16-15,12 6-20 0,-8-19-59 0,21 16-84 16,-20-23-192-16,12 2-120 0,7 10 178 0</inkml:trace>
  <inkml:trace contextRef="#ctx0" brushRef="#br4" timeOffset="279386.9478">13764 14102 1081 0,'0'0'220'0,"0"0"-110"0,0 0-34 0,0 0-16 16,0 0-16-16,0 0-16 0,0 0-6 15,0 0-5-15,0 0 3 0,1 22-3 0,-1-22 0 16,6 33-7-16,-3-14 5 0,-2 3-5 0,1 2 7 16,-2 2-5-16,3 1 3 0,-3 0-5 0,0 2 3 15,0-4-3-15,-2 1 7 0,2-2-5 0,-1-1 5 16,1-5-4-16,1-1 1 0,-1-17-6 0,4 18-2 16,-4-18-5-16,0 0 1 0,0 0 0 15,23 1 2-15,-23-1 3 0,22-23-3 16,-9 3 6-16,4-6-8 0,3-4 4 0,2-4-8 15,1 1 5-15,1-1-6 0,1-1 6 0,-2 2-7 16,-3 4 0-16,-1 1-11 0,-2 3-1 0,-5 2-9 16,0 2 1-16,-4-1-12 0,-8 22-10 0,16-35-34 15,-16 35-32-15,10-29-72 0,-10 29-130 0,24 0-201 16,-24 0 9-16,0 0 438 0</inkml:trace>
  <inkml:trace contextRef="#ctx0" brushRef="#br4" timeOffset="279621.2478">14239 14115 1520 0,'0'0'99'0,"0"0"-42"16,0 0-11-16,0 0-11 0,-12 21-15 0,12-21-12 15,-6 20 4-15,6-20 0 0,-5 34 7 0,3-13-5 16,-1 3-1-16,1 3-7 0,0 0 2 0,-1 2-7 15,2-3 3-15,-3 1-7 0,2-3 5 16,-1-2-8-16,1-4-2 0,4-1-37 0,-2-17-7 16,8 18-26-16,-8-18-31 0,0 0-44 15,0 0-86-15,26-24-206 0,-26 24-62 0,16-39 277 16</inkml:trace>
  <inkml:trace contextRef="#ctx0" brushRef="#br4" timeOffset="280043.1714">14322 13859 1423 0,'0'0'169'16,"0"0"-90"-16,0 0-29 0,0 0-13 0,0 0-12 15,17 4-1-15,-17-4-3 0,17 1-1 0,-17-1-3 16,21 4-5-16,-21-4-5 0,18 7-5 0,-18-7 1 16,17 11 2-16,-17-11 2 0,23 17 0 0,-23-17 1 15,28 22-4-15,-28-22-13 0,23 26 26 0,-12-9-22 16,0 1 28-16,1 3-10 15,-3-1-2-15,-1 3 4 0,0 2-5 0,-2 1 4 16,-3 0-7-16,-1 1 4 0,-1 0-8 0,-4 0 3 16,1-2-5-16,-2 0 3 0,-1-2-4 0,1-2 3 15,0-4-2-15,4-17 0 0,-6 23-3 0,6-23 2 16,0 0-1-16,0 0 1 0,0 0-2 0,0 0 0 16,0 0 1-16,0 0-1 0,0 0 3 15,11-28 0-15,-4 9 0 0,2-3-2 0,-1 0 2 16,1-2-4-16,0 1 5 0,-1-1-3 0,-1 0 3 15,-1 1-4-15,-1 0 4 0,1 0-4 16,-1 2 3-16,-2 2-3 0,-3 19 3 0,8-28-4 16,-8 28 2-16,0 0 0 0,0 0-1 0,0 0-1 15,0 0-3-15,0 0-5 0,0 0-6 0,0 0-9 16,0 0-10-16,20 12-11 0,-20-12-14 16,20 6-26-16,-1 1-33 0,-19-7-65 0,39-1-125 15,-16-2-217-15,-3-10 17 0,10 15 427 0</inkml:trace>
  <inkml:trace contextRef="#ctx0" brushRef="#br4" timeOffset="280402.5198">15080 13609 1238 0,'0'0'157'0,"0"-18"-88"0,0 18-21 16,0 0-2-16,0 0-7 0,0 0-12 0,0 0-6 15,0 0 2-15,2 29-3 0,-4-6 3 16,-3 2-12-16,0 7 4 0,-2 4-6 0,2 4 11 16,-2 5-9-16,-1 2 6 0,0 2 1 0,-2 3-25 15,-1-1 20-15,0 0-24 0,0-3 2 0,0-3 3 16,3-1-21-16,-2-9-9 0,8 2-35 0,-8-15-20 16,17 9-60-16,-7-31-80 0,-4 19-279 0,4-19 8 15,0 0 330-15</inkml:trace>
  <inkml:trace contextRef="#ctx0" brushRef="#br4" timeOffset="280605.649">14853 14098 1712 0,'0'0'65'0,"0"0"-46"15,0 0-9-15,0 0-1 0,0 0-2 0,19-21-2 16,0 11-4-16,3 0-1 0,1-5-12 0,3 4-18 15,-4-7-40-15,7 13-42 0,-16-15-45 0,20 22-77 16,-23-19-44-16,10 7-201 0,5 15 57 0,-25-5 389 16</inkml:trace>
  <inkml:trace contextRef="#ctx0" brushRef="#br4" timeOffset="281011.9169">15211 13990 1155 0,'0'0'246'0,"0"0"-144"16,0 0-30-16,0 0-13 0,0 0-12 0,0 0-20 16,0 0-11-16,0 0-10 0,0 0 1 0,-18 13 1 15,18-13 6-15,-10 28 3 0,5-9 8 16,-3 2-3-16,2 3 10 0,-4 0-6 0,3 3 4 16,0-3-9-16,3 0 1 0,0-4-11 0,4-3-1 15,0-17-6-15,7 21-2 0,-7-21-3 16,17 11 1-16,-17-11 1 0,32 2 0 0,-11-7 1 15,3-3-1-15,3-4 1 0,-1-2-2 0,5-2 1 16,-1-2-2-16,1-1 3 0,-1-1-4 16,0 0 5-16,-2-2-5 0,-1-1 5 0,0 1-4 15,-3 0 3-15,-1 1-4 0,-2 0 4 0,-2 1-3 16,-4 0-10-16,-15 20 23 0,20-30-23 0,-20 30 22 16,4-19-9-16,-4 19-2 0,0 0 2 0,-8-17-2 15,8 17-1-15,0 0-1 0,-20 5-2 0,20-5 2 16,-18 21-3-16,7-4-9 0,0 4 25 0,2 2-23 15,-1 2 21-15,0 3-10 16,4 0-10-16,-1-2 1 0,2 3-8 0,1-3 1 16,3 0-11-16,1-4-3 0,6 1-15 0,-6-23-13 15,22 36-35-15,-22-36-32 0,38 27-77 0,-38-27-92 16,25-2-221-16,3 8 40 0,-28-6 432 0</inkml:trace>
  <inkml:trace contextRef="#ctx0" brushRef="#br4" timeOffset="281433.8129">15946 14003 1262 0,'0'0'144'0,"-8"-18"-77"0,8 18-11 16,0 0-2-16,-9-20-12 0,9 20-32 15,0 0 26-15,-21-23-36 0,21 23 35 0,-17-12-17 16,17 12-3-16,-20-9 1 0,20 9-2 0,-22 1 3 15,22-1-14-15,-26 16 33 0,26-16-29 0,-31 35 33 16,17-10-9-16,-4 4-8 0,0 3 6 0,1 2-13 16,2 1 2-16,0 0-10 0,3-1 4 0,3-4-7 15,5-2 1-15,2-6-5 0,2-22 1 0,9 27-4 16,-9-27 2-16,27 10-1 0,-9-10 0 16,2-5 1-16,2-3-1 0,3-5 1 15,0-4-2-15,0-3 3 0,-1-2-2 0,-1 1 2 16,0-2-3-16,-1 0 3 0,-4 1-4 0,-3 0 3 15,-3 2-2-15,-2 1 3 0,-3 1-3 0,-7 18 4 16,7-29-4-16,-7 29 4 0,-1-24-2 0,1 24-1 16,-6-18-2-16,6 18 1 0,0 0-2 0,0 0 2 15,-17-5-1-15,17 5 0 0,-10 17 1 16,10-17 0-16,-11 32 2 0,6-13-1 0,1 3 2 16,1 1-7-16,2-3 0 0,2 3-13 0,0-3-9 15,4 0-19-15,-5-20-19 0,15 33-47 0,-15-33-51 16,22 23-97-16,-22-23-156 0,0 0-102 0,35 2 176 15,-29-19 343-15</inkml:trace>
  <inkml:trace contextRef="#ctx0" brushRef="#br4" timeOffset="281718.819">16231 13342 1495 0,'0'0'118'15,"0"0"-64"-15,-3 19-5 0,3-19-4 0,-3 24 0 16,2-6-9-16,3 10 7 0,0 1-7 16,1 6 4-16,0 4-15 0,0 6 1 0,-1 3-14 15,0 3 6-15,-1 3-13 0,-1 1-5 0,-1 0 0 16,-3-1 0-16,2-2 0 0,-3-4 0 15,1-3 0-15,0-4 0 0,0-4-15 0,-2-5-4 16,2-3-19-16,-2-7-8 0,6-1-17 0,0-21-39 16,3 29-82-16,-3-29-158 0,0 0-247 0,0 0 48 15,-3-23 434-15</inkml:trace>
  <inkml:trace contextRef="#ctx0" brushRef="#br4" timeOffset="282198.0318">16409 13251 1477 0,'0'0'41'0,"0"0"-16"0,0 0 7 16,0 0 12-16,29 6 10 0,-12 6-11 0,9 8-26 15,-2 3 18-15,4 4-37 0,-1 5 21 16,1 3-10-16,0 0-9 0,1 2 11 16,-2 2-8-16,-2 2 11 0,-3 3-7 0,-3 2 9 15,-4 0-9-15,-4 2 7 0,-6-1-8 0,-4 2 8 16,-5 0 5-16,-4 1-23 0,-7-1 18 0,-3 2-24 16,-6 0 5-16,-3-1 6 0,-2-1-14 0,-3-4 2 15,2-2-16-15,-5-5-1 0,3-2-18 0,-6-9-12 16,10 4-40-16,-8-19-43 0,22 16-108 0,-17-15-258 15,9-10 10-15,22-3 272 0</inkml:trace>
  <inkml:trace contextRef="#ctx0" brushRef="#br4" timeOffset="282760.5489">14126 14699 834 0,'0'0'94'0,"0"0"-47"0,-19-26 3 0,19 26 9 16,5-25 22-16,-5 25-4 0,17-26-4 0,0 18-8 15,-17 8-4-15,31-24 15 0,-31 24-34 16,40-21 32-16,-19 12-40 0,8 5 7 0,1 0-5 16,5 4-9-16,0 0-5 0,5 2-5 0,3-1-3 15,2-1-3-15,2-3 0 0,8 0-1 16,1-5 0-16,3-2-2 0,6-4 1 0,2-3-3 16,6-3 3-16,5-4-6 0,2-2 5 0,3-2-7 15,-2 1 4-15,-2 0-7 0,-1 0 4 0,-6 3-6 16,-3 2 2-16,-2 3-5 0,-9 5 0 0,-3 3-6 15,-8 6-6-15,-8 1-10 0,-6 8-8 0,-10-3-11 16,-3 10-10-16,-20-11-5 0,20 22-8 16,-20-22 1-16,3 26-13 0,-3-26-21 15,-11 31-32-15,-7-23-33 0,8 13-31 0,-12-8-64 16,-10-8-102-16,19 18 202 0,-22-25 164 0</inkml:trace>
  <inkml:trace contextRef="#ctx0" brushRef="#br4" timeOffset="283104.4327">14728 14760 1189 0,'23'8'168'0,"-23"-8"-85"16,20-5-6-16,-20 5 6 0,35-11-7 0,-14 2-21 16,7 5-14-16,-2-4-5 0,6 4 0 0,1-4 1 15,6 2-6-15,2-2-8 0,5-1-4 0,1-2-3 16,1-1-3-16,2-3 1 0,0-1-8 0,1-1-2 16,0 0-3-16,0-2-12 0,-2 0 22 15,-2 1-22-15,-2 1 21 0,-6 3-9 0,-2 2-5 16,-8 1-1-16,-6 2-7 0,-5 3-5 0,-18 6-9 15,22-6-11-15,-22 6-5 0,0 0-22 16,0 0-30-16,0 0-57 0,-21-1-78 0,24 18-114 16,-3-17-196-16,-28 7 95 0,24 10 444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customXml" Target="../ink/ink1.xml"/><Relationship Id="rId7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4.jpg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customXml" Target="../ink/ink5.xml"/><Relationship Id="rId7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6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6211612"/>
              </p:ext>
            </p:extLst>
          </p:nvPr>
        </p:nvGraphicFramePr>
        <p:xfrm>
          <a:off x="214283" y="7620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law of reflection and lateral inversion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important bits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Introduce 3 types of mirror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3 types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Have HRT on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91, 92, 93 and 97 plus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prepare for a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images formed in curved mirrors and then start to see WHY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curved mirrors do and WHY they do that.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" name="Ink 1"/>
              <p14:cNvContentPartPr/>
              <p14:nvPr/>
            </p14:nvContentPartPr>
            <p14:xfrm>
              <a:off x="720" y="910800"/>
              <a:ext cx="8990280" cy="4379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-11880" y="908280"/>
                <a:ext cx="9017640" cy="439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4478829"/>
              </p:ext>
            </p:extLst>
          </p:nvPr>
        </p:nvGraphicFramePr>
        <p:xfrm>
          <a:off x="533400" y="533400"/>
          <a:ext cx="8094663" cy="354177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119 - 125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test for living things: MRS C GREN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Plants and Animals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91, 92, 93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and 97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14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May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 - intro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8600" y="76200"/>
              <a:ext cx="5169360" cy="801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840" y="64685"/>
                <a:ext cx="5197081" cy="827988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101710"/>
            <a:ext cx="4572000" cy="558549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4839840" y="816120"/>
              <a:ext cx="4204800" cy="57492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826880" y="804600"/>
                <a:ext cx="4229280" cy="5773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909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0680" y="888120"/>
              <a:ext cx="9216720" cy="3360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4200" y="879120"/>
                <a:ext cx="9225720" cy="337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 flipH="1">
              <a:off x="4740960" y="2667000"/>
              <a:ext cx="4479240" cy="4572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 flipH="1">
                <a:off x="4738440" y="2651520"/>
                <a:ext cx="4485720" cy="48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792720" y="3324960"/>
              <a:ext cx="8276760" cy="3033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79040" y="3312720"/>
                <a:ext cx="8304480" cy="3060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60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4160" y="498960"/>
              <a:ext cx="8093520" cy="5154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640" y="485640"/>
                <a:ext cx="8104680" cy="517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8695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6600" y="114120"/>
              <a:ext cx="8849520" cy="5483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200" y="100440"/>
                <a:ext cx="8876160" cy="551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5578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8960" y="108000"/>
              <a:ext cx="8804520" cy="5030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120" y="94320"/>
                <a:ext cx="8822880" cy="506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1040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636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3088</TotalTime>
  <Words>137</Words>
  <Application>Microsoft Office PowerPoint</Application>
  <PresentationFormat>On-screen Show (4:3)</PresentationFormat>
  <Paragraphs>24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149</cp:revision>
  <dcterms:created xsi:type="dcterms:W3CDTF">2006-08-16T00:00:00Z</dcterms:created>
  <dcterms:modified xsi:type="dcterms:W3CDTF">2015-05-11T22:15:41Z</dcterms:modified>
</cp:coreProperties>
</file>