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41" r:id="rId5"/>
    <p:sldId id="342" r:id="rId6"/>
    <p:sldId id="343" r:id="rId7"/>
    <p:sldId id="34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26.87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19831 15826 713 0,'-4'-28'74'0,"4"28"4"0,0 0 14 0,0 0 7 15,-32-37-7-15,32 37-22 0,0 0-33 0,-30-12 3 16,30 12-27-16,-33-4 11 0,33 4-5 0,-41 0-3 16,16 2 2-16,0 3 4 0,-5-3 22 0,0 9-14 15,-5 1 17-15,-1 6-38 0,-3-1 17 16,6 8-18-16,-6-2 16 0,7 10 2 15,-4-5-10-15,6 8 3 0,2 4-9 0,1 6 6 16,4 5-9-16,2 4 7 0,2 1-9 0,4 9 11 16,3-1-11-16,5 1 10 0,3-4-12 0,6-3 6 15,5 2-10-15,7-9 7 0,8-5 11 0,6-5-30 16,9-8 31-16,6-5-31 0,3-7 15 0,9-5 3 16,5-9-3-16,4-7-1 0,6-10 0 0,3-4-2 15,-2-11-15-15,0-5 32 0,0-3-29 16,-8-6 29-16,-2-3-10 0,-12-6-7 0,-10-1 7 15,-9-1-8-15,-12 1 8 0,-9 0-5 0,-9-2 5 16,-7-2-8-16,-7-2 7 0,-6 2-10 16,-7 2 9-16,-3-1-9 0,-5 6 4 0,-4-5-10 15,0 1 4-15,-2-2 8 0,1 2-26 0,-3 4 25 16,6 9-40-16,-2 6 8 0,11 11-7 0,-3 3 0 16,31 17-10-16,-46-9-58 0,45 32-93 15,-28-20-150-15,29-3-138 0,0 60 74 0,0-60 414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27.65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20955 15580 997 0,'0'0'82'0,"0"0"-48"0,0 0-6 15,0 0 4-15,0 0-2 0,0 0-12 0,-26-4-7 16,26 4-8-16,-16 27 7 0,16-27 0 0,-25 51 6 16,9-20-1-16,0 10 11 0,-7 3 13 0,4 9-25 15,-8-4 33-15,6 11-29 0,-4-7 14 0,7 10 11 16,1-8-13-16,6 3 8 0,0-7-14 15,11 2 2-15,2-6-13 0,7-3 2 0,5-8-11 16,6-1 3-16,4-5-6 0,7-4 3 16,2-1-4-16,3-7 3 0,6-8-4 0,2-3 2 15,2-7 0-15,4-5-2 0,0-6 3 0,1-8-4 16,-3-6 5-16,0-3-6 0,-2-5 6 0,-6-3-9 16,3-2 5-16,-8-3-6 0,-1-3 7 0,-4 0-6 15,-5 2 8-15,-2 1-7 0,-5 6 8 16,-4 2-4-16,-5 6 3 0,-4 1-5 0,-5 26 6 15,4-34-5-15,-4 34 5 0,0 0-2 0,0 0-2 16,0 0 0-16,0 0-2 0,0 0 0 0,0 0-1 16,0 0 3-16,-16 25 0 0,14 5 3 0,2 2-4 15,2 6 5-15,1 3-8 0,4 1 9 0,4 7-7 16,1 1 6-16,4 4-7 0,2 1 7 16,5 0-8-16,2-4 8 0,3-4-8 15,2-6 8-15,6-10-7 0,1-6 8 0,5-6-2 16,8-6 2-16,1-10 5 0,8-6 5 0,-3-17 4 15,6-4-2-15,0-17 2 0,0-5-12 0,-3-5 8 16,1-3 4-16,-7-10 15 0,-2 1-8 0,-12-6 7 16,-5 1-23-16,-11 2 5 0,-5 6-9 0,-8 2 7 15,-6 0-8-15,-4 0-7 0,-5 2 20 16,-6-2-21-16,-1 7 21 0,-6 0-11 0,-2 5-9 16,1 9 6-16,-2 5-5 0,21 32 2 0,-48-40-3 15,48 40-3-15,-50-20-5 0,50 20-9 16,-44-9-14-16,44 9-35 0,-32-8-61 0,32 8-153 15,0 0-286-15,0 0 37 0,0 0 267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0.81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8429 13855 396 0,'0'0'39'0,"0"0"-26"0,0 0-4 0,0 0-2 15,-29-8 0-15,29 8 1 0,0 0 4 0,0 0 3 16,0 0 10-16,0 0-1 0,0 0 2 0,-26-6-6 15,26 6-7-15,0 0-5 0,0 0-5 16,0 0-2-16,0 0 1 0,0 0 0 16,0 0 4-16,-30-8 3 0,30 8 6 0,0 0 1 15,-29-4 3-15,29 4-3 0,-26-3-2 0,26 3-6 16,-36 0-3-16,12 1-4 0,-3 5-2 0,-3 1-1 16,-4 1 0-16,-3 5-3 0,-4 1 2 0,1-4-2 15,1 8-3-15,0-4 2 0,3 2-10 0,1 2 6 16,-1-1-4-16,8-1 6 0,28-16 5 15,-41 18 1-15,41-18 2 0,0 0-4 0,0 0-5 16,0 0 1-16,0 0 2 0,0 0-1 0,0 0-13 16,25-23-34-16,-25 23-54 0,34-34-92 0,1 36-37 15,-24-30 237-15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1.45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8972 13803 261 0,'29'-7'41'0,"4"1"-6"0,1-2 1 16,3 0-4-16,2 0 9 0,2-1 4 15,3 4 5-15,0-4-6 0,4 0-3 0,2 2-9 16,8 0-5-16,-1 0-10 0,7 0-8 0,-2-2-5 16,5 5-18-16,0 4 3 0,4 2-4 0,2 0 6 15,-1-6 12-15,1-3-3 0,1-3 2 0,3 1-4 16,1-3 2-16,1 3 9 0,6-3 4 15,-3-6 1-15,3-1-3 0,0-3 0 0,-4 7-5 16,1 2 3-16,-3 3-2 0,-1-1 1 0,-2 2-6 16,-1 2-7-16,-6 4-13 0,-7 6-38 0,-5 6-35 15,-15-2-89-15,13 23-121 0,-55-30 194 0,53 44 107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1.83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10448 13679 848 0,'0'0'48'16,"0"0"-6"-16,0 0 9 0,42 0 16 0,1 2 7 15,-3-11-3-15,17 11-9 0,0-7-11 16,8 5-8-16,1-4-11 0,8 4-7 0,-1-3-12 16,5-1-7-16,3 4-5 0,2-7-1 0,-1 4-1 15,3-3-2-15,-4 1 3 0,1-4-3 0,6 6 0 16,1-3-1-16,7-1 0 0,1-3-1 0,8-6 5 15,3 0-4-15,7-1 4 0,3-1-13 0,5 7-34 16,-10-3-2-16,6 11-3 0,-11-4-14 0,-2 7 8 16,-16-9-22-16,1 16-35 15,-21-9-18-15,-2 9-26 0,-12 7-94 0,-26-17-62 16,20 29 249-16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2.17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11792 13723 841 0,'25'-3'49'0,"10"-6"3"0,22 2 20 16,1-9 10-16,24 7 0 0,3-12-7 0,17 11-14 15,3-6-18-15,10 3-14 0,0-2-12 0,2 1-8 16,-2-1-3-16,4 7-6 0,-8 2 0 0,-3 5-2 16,-5 1 0-16,-7 0 0 0,-9 0 2 0,-2-2-4 15,0 4-19-15,-7-2-33 0,10 12 1 16,-12-12 4-16,9 11 14 0,-7-11 11 0,5 3-21 15,-6-3-19-15,11 9-35 0,-13-11-42 16,-10-5-243-16,24 28 10 0,-34-31 336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2.52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13772 13662 674 0,'48'-11'143'0,"14"15"-2"0,-6-11-29 16,21 10-18-16,-8-6-27 0,12 6-22 15,-5-6-20-15,2 3-12 0,2 0-9 0,-2-4-4 16,-4 2-1-16,-1-3-3 0,-8 2 5 0,-3-1-1 16,-1 1 1-16,-8-1-5 0,-4 0-6 0,-6-1-21 15,3 7-25-15,-14-11-37 0,8 18-60 16,-40-9-117-16,39-12-135 0,-3 26 113 0,-36-14 292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3.09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16434 13535 527 0,'0'0'114'0,"0"0"-88"15,25-14 12-15,-25 14 18 0,28-5 16 16,-28 5 2-16,0 0-5 0,0 0-8 0,0 0-10 16,0 0-15-16,0 0-13 0,0 0-11 0,0 0-6 15,0 0 0-15,-35 3 4 0,4 1 8 16,-2 3 11-16,-13-6 8 0,0 6 2 0,-13-1-2 15,-1 3-3-15,-9-8-6 0,2 6-5 0,-9-7-5 16,1 2-8-16,1-2-7 0,-6-3-9 0,6 3-18 16,-4-7-15-16,12 8-18 0,-6-8-17 15,18 14-15-15,-2-12-10 0,20 14-17 0,-1-11-36 16,37 2-76-16,0 0-135 0,-39 11 154 0,39-11 209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43.44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16280 13417 1096 0,'-25'-12'97'0,"25"12"-25"16,-48-7-27-16,22 7-15 0,-10-4-12 0,-5 4-9 15,-5 0-4-15,-10 2-3 0,-6 3-2 16,-9 0 1-16,-3 4-3 0,-8 0 0 0,-5 7-11 15,-8-4-7-15,3 4-21 0,-6-9-13 0,15 9-11 16,-4-13-11-16,23 13-26 0,-3-12-57 0,23-8-199 16,44 4-29-16,-62 16 292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45.26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16708 12947 84 0,'0'0'44'15,"0"0"-5"-15,0 0 2 0,0 0-12 0,0 0-3 16,27-21-7-16,-27 21 2 0,0 0 4 0,28-25 6 16,-28 25-1-16,34-18-3 0,-34 18-12 0,39-21-7 15,-39 21-6-15,41-19-9 0,-41 19-19 16,35-18-35-16,-35 18-81 0,39-3-62 0,-39 3 204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35:35.5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1964 586 634 0,'0'0'202'0,"-40"4"-169"16,40-4-8-16,-46 11 0 0,19 1 6 0,-8-2 9 16,1 8 10-16,-9-4 2 0,1 9 5 0,-13-5-2 15,11 10 6-15,-13-9-5 0,13 11-4 16,-9-10-13-16,7 8-4 0,-4-9-12 0,9 6 0 15,-3-2-8-15,12 1 1 0,6-4-7 0,26-20-2 16,-31 28-7-16,31-28-2 0,0 0-4 0,0 0 2 16,31 33-2-16,-31-33 3 0,49 20-3 0,-21-13-8 15,11 7-5-15,-1-2 3 0,9 2-1 0,1 0 12 16,-2-1 3-16,0-1 2 0,-1-1 17 0,-3 3-17 16,1 0 16-16,-8 0-36 0,-5 2 16 15,-30-16-19-15,43 37 15 0,-43-37 2 16,14 45-10-16,-16-15 5 0,-7 6-4 0,-8 2 9 15,-6 1 2-15,-8 2 11 0,-8-4-5 0,-3 5 12 16,-8-2-4-16,3 4 11 0,-7-5-8 0,8 0 2 16,4-13-9-16,5 1 0 0,8-11-7 0,29-16-10 15,-26 19-51-15,26-19-49 0,0 0-87 0,0 0-184 16,32-46-59-16,14 23 194 0</inkml:trace>
  <inkml:trace contextRef="#ctx0" brushRef="#br0" timeOffset="421.8797">2625 308 1133 0,'-30'-10'49'16,"30"10"-13"-16,0 0-14 0,-28-7 6 0,28 7 16 15,0 0 5-15,-25 3-3 0,25-3-9 0,0 0-12 16,-25 35-1-16,25-35-1 0,-28 57 6 0,10-19-5 15,4 14 9-15,-6 6-16 0,4 10 7 0,-3 1-12 16,3 7 9-16,-2-4-9 0,2-2 8 16,-2 1-16-16,4-4 8 0,-2-2 6 15,2 0-27-15,2-7 24 0,-1-5-26 0,5-7 9 16,0-7 6-16,7-9-4 0,1-4 1 0,0-26-3 16,12 35 3-16,-12-35-1 0,0 0 1 0,28 20 0 15,-28-20 2-15,25-11-1 0,-25 11-1 0,37-33 3 16,-12 4-5-16,2-6 4 0,5-4-5 0,-2-3 5 15,2 2-5-15,-4 1-13 0,0 4 30 16,-5 5-30-16,-1 5 31 0,-22 25-14 0,31-33-2 16,-31 33 0-16,0 0-1 0,0 0 0 0,0 0-1 15,29 5-1-15,-29-5 3 0,12 37 15 0,-8-5-31 16,-1 6 29-16,-3 6-33 0,-1 6 3 0,-3-3 3 16,4 10-20-16,-4-10-1 0,8 4-17 0,-4-9-5 15,16 8-23-15,-11-20-18 16,25 14-40-16,-30-44-45 0,55 40-111 0,-12-13-143 15,-11-33 137-15,28 28 300 0</inkml:trace>
  <inkml:trace contextRef="#ctx0" brushRef="#br0" timeOffset="812.5196">3298 1152 1162 0,'0'0'80'0,"-39"14"-41"0,39-14-25 0,-46 16 27 15,46-16-11-15,-48 33 20 0,48-33-2 16,-48 42-10-16,27-15 3 0,-9-2-4 0,3 12 4 16,-4-6-10-16,4 8 2 0,-5 0-12 0,5-1 3 15,3-1-11-15,4 0 1 0,4-3-11 0,6-2 2 16,6-6-6-16,4-26 1 0,11 39-2 16,-11-39 2-16,35 28-2 0,-8-21 2 0,8-9-1 15,8-5 0-15,6-12 2 0,3-6-3 0,6-10 5 16,-1-6-5-16,-1-6 3 0,1 1-9 0,-6 2 8 15,-3 0-8-15,-7 4 8 0,-4 1-5 0,-12 5 4 16,-6 6-4-16,-19 28 7 0,18-42-3 0,-18 42 2 16,-2-27-1-16,2 27 1 15,0 0-3-15,-39-8 0 0,39 8 0 0,-44 24-3 16,16-3 5-16,-1 11-4 0,-1 5 4 0,0 4-4 16,0 1 5-16,5 4-8 0,2-4 2 0,11 4-21 15,0-7-11-15,13 8-26 0,-4-17-10 0,20 12-25 16,-17-42-8-16,39 51-26 0,-39-51-36 0,70 29-56 15,-30-8-151-15,-3-32 0 0,29 23 348 0</inkml:trace>
  <inkml:trace contextRef="#ctx0" brushRef="#br0" timeOffset="1203.1272">4026 1226 1258 0,'-46'5'72'15,"10"18"-14"-15,-8-7-7 0,10 17 6 16,-8-6-8-16,8 13-2 0,-5-5-17 0,7 11 0 16,-1-7-9-16,8 1 6 0,4-4-11 0,8-3 1 15,10-6-13-15,3-27 0 0,16 42-2 0,-16-42 4 16,48 14 2-16,-13-16 3 0,9-12 0 0,13-7-4 16,5-11 2-16,5-8-7 0,2-10 6 0,0-6-7 15,-3 0 5-15,-1-4-8 0,-4 0 9 16,-1-3 10-16,-9 1-25 0,-1-1 25 0,-8 1-26 15,-3 0 6-15,-3 1 8 0,-6-1-9 16,-4 2 10-16,-6 5-8 0,-8 8 7 0,-5 5-5 16,-7 17 5-16,0 25-4 0,-16-28 4 0,16 28-3 15,-35 7-1-15,7 10 1 0,-6 15-6 0,-5 10 5 16,-5 13-8-16,-2 8 8 0,-4 10-10 0,2 1 12 16,6 0-11-16,1-7-5 0,13-2 24 15,8-2-26-15,10-7 24 0,10-1-11 0,8-4-18 16,7-7-3-16,11 0-29 0,-1-12-9 0,18 5-19 15,-10-18-11-15,24 15-23 0,-18-31-31 0,26 17-50 16,-19-24-58-16,11-8-173 0,12 17 63 0,-26-37 363 16</inkml:trace>
  <inkml:trace contextRef="#ctx0" brushRef="#br0" timeOffset="1984.4417">4941 1231 1167 0,'-33'11'181'0,"-6"-13"-102"0,11 16-9 0,-13-11-5 15,12 20-6-15,-8-5-18 0,7 7-7 0,-5 5-14 16,5 3 1-16,-2 1-6 0,5 4 6 0,1-1-8 16,6 4 3-16,4-2-9 0,9-1 4 15,5-3-9-15,6 1 3 0,7-6-6 0,4-2 2 16,-15-28-3-16,45 42 3 0,-17-26-3 0,6-4 2 16,3-3-2-16,7-5 1 0,2-10 0 0,2-6 0 15,0-7 2-15,-2-8-3 0,-4-6 2 16,-1-4-9-16,-4-7 4 0,-5-2-9 0,-3-2 7 15,-6 1-3-15,-6 3 8 0,-3 0-4 0,-5 0 8 16,-5 3-6-16,-6 2 7 0,-5 2-6 16,-4 9 5-16,-3 2-4 0,14 26 3 0,-32-37 0 15,32 37-19-15,-35-14 19 0,35 14 0 0,-35 9-2 16,35-9 19-16,-38 30-17 0,19-6-2 0,5 1 5 16,-1 1-3-16,7 1 2 0,8-27-4 0,0 42 2 15,0-42-3-15,21 35 4 0,-21-35-3 0,49 23 1 16,-15-18-1-16,3-1 1 0,6-4 1 15,3-4-1-15,2-3 2 0,1-3 0 16,1-1 1-16,-1-1-1 0,-1-2 1 0,-5 0-4 16,-6 0 4-16,-5 0-4 0,-6 1 4 0,-26 13-1 15,36-23 6-15,-36 23 4 0,0 0 7 0,0 0 0 16,10-26-2-16,-10 26-6 0,0 0-5 0,0 0-4 16,-30-11-1-16,30 11 0 0,-30 14-2 0,30-14 3 15,-46 39-3-15,21-11 3 0,1 4-3 16,2 1 4-16,3 1-5 0,6-2 6 0,5-2-6 15,4 0 4-15,6-4-5 0,3 0 3 0,-5-26-3 16,18 46 3-16,-18-46-2 0,30 30 2 0,-30-30-1 16,42 19 1-16,-15-15 0 0,3-6 2 15,2-3 1-15,3-7-1 0,4-2 1 0,4-4-4 16,-2-5 3-16,-1-2-3 0,-2-3 4 0,-7 0-4 16,0-2 3-16,-5 7-3 0,-3-3 2 15,-23 26-3-15,41-44 1 0,-41 44-5 0,30-35 1 16,-30 35-4-16,0 0 3 0,0 0-2 0,0 0-2 15,0 0 0-15,0 0-2 0,0 0 2 0,0 0 3 16,-4 38 6-16,-1-13-1 0,0 0 4 0,0-1-3 16,1-1 3-16,2 4-3 0,2-27 2 0,6 42-2 15,-6-42 4-15,10 37-2 0,-10-37 4 16,18 24-1-16,-18-24 2 0,0 0 0 0,37 11-2 16,-37-11 4-16,37-9 2 0,-37 9 2 15,45-26 2-15,-45 26 1 0,42-51-7 0,-22 19 0 16,1-1-6-16,0-4 3 0,4 0-6 0,-2-2 4 15,0 0-9-15,-4 2 1 0,-3 0-11 0,2 4-22 16,-6-4 21-16,3 12-38 0,-8-7 14 0,-7 32-34 16,14-42-27-16,-14 42-51 0,0 0-80 15,26-23-130-15,-26 23-134 0,0 0 175 0,34 0 322 16</inkml:trace>
  <inkml:trace contextRef="#ctx0" brushRef="#br0" timeOffset="2328.1754">7042 1039 1440 0,'-50'-9'95'0,"18"13"-56"16,-6-4 0-16,2 10-2 0,-5-3-9 0,2 9-7 16,-7-2-5-16,4 8 7 0,-2-3 22 0,5 7-31 15,3-3 26-15,11 9-37 0,4-6 2 0,9-1-1 16,5 1-6-16,7-26 3 0,10 43-3 15,-10-43 2-15,30 42-1 0,-30-42 1 0,48 30-2 16,-14-20 3-16,1-4-2 0,2-3 1 0,6-1-1 16,0-2 0-16,-1 0-1 0,-3 0 1 15,-2 0 2-15,-7-2-1 0,-30 2 0 0,43 2 1 16,-43-2 0-16,0 0 1 0,0 0 1 0,0 0 3 16,0 0 1-16,17 32 6 0,-17-32-2 0,-24 33 4 15,24-33-5-15,-53 53 2 0,15-20-8 16,-4 6 4-16,-2-2-7 0,-1-2 2 0,-1-1-5 15,6-4 1-15,2-4-11 0,10-5-8 0,10 4-32 16,18-25-45-16,-7 39-119 0,7-39-293 0,0 0-58 16,0 0 108-16</inkml:trace>
  <inkml:trace contextRef="#ctx0" brushRef="#br0" timeOffset="2484.4847">7738 1833 1115 0,'0'0'-534'15,"0"0"-28"-15,0 0 544 0</inkml:trace>
  <inkml:trace contextRef="#ctx0" brushRef="#br1" timeOffset="6718.8627">1718 2376 299 0,'0'0'109'0,"0"0"-29"0,0 0-12 0,0 0-7 16,0 0-3-16,0 0-4 0,0 0 3 0,0 0-2 16,0 0-1-16,0 0-10 0,0 0-7 0,0 0-10 15,0 0-5-15,29-21-4 0,-29 21-4 0,0 0-3 16,0 0-3-16,30-6-4 0,-30 6-2 0,0 0 0 16,26 4-1-16,-26-4 0 0,25 7 0 15,-25-7 0-15,34 5 5 0,-10-1 8 0,-24-4 4 16,54 0 4-16,-23-4 1 0,7 4 0 15,-1-7 1-15,5 5-1 0,-3-5 1 0,7 4-3 0,-5-4 0 16,3 2-1-16,-1-1-3 0,1 1-4 16,-1 0-4-16,-1 1-3 0,-1 2-1 0,0-3-3 15,-2 5 0-15,0 0-1 0,3 0 0 0,-1 0-1 16,0 0 0-16,1 4 0 0,2-4 0 16,4 0 1-16,2-4-1 0,1 1 1 0,4-1 1 15,2-1-1-15,1-4 1 0,4 2-1 0,0-4 4 16,4 1 0-16,-1 1 6 0,2-2 0 0,-1 1 2 15,1 1-2-15,-1-3 0 0,1 3-3 0,0-2 1 16,1 1-4-16,-1-1 0 0,-3 1-2 0,-1 3 1 16,-2 0-2-16,-1 0 2 0,0 0-2 15,-1 1 1-15,1 3-3 0,-4-3 2 16,3 3 0-16,-1-1-1 0,-1-1-2 0,-2 3 2 16,2-1 18-16,-1 1-19 0,-1-1 22 0,0-1-21 15,-2 1 1-15,0-1-1 0,-3 0-1 0,1 1 1 16,-1-1-1-16,-1 3 1 0,-1-1 0 0,2-2-17 15,1 3 18-15,-1-3-19 0,1 2 20 0,-1-3-2 16,-2 2-1-16,-1-1 2 0,-1-1-2 16,2 1 0-16,-2 1 1 0,0-1 0 0,2 1-1 15,-5-1 2-15,-1 1-2 0,-1-3 0 0,-2 3-1 16,-2-1 2-16,0 4-1 0,-5-3 1 0,-3 3-1 16,-5 0 0-16,-24 0 0 0,39 0 0 0,-39 0 1 15,29 0 0-15,-29 0-1 0,0 0 2 16,31 3-2-16,-31-3 1 0,0 0 0 0,32 4-1 15,-32-4 1-15,27 0 0 0,-27 0-1 16,0 0-1-16,34 3 0 0,-34-3 1 0,0 0 0 16,28 2 1-16,-28-2-1 0,0 0 0 0,0 0 0 15,0 0 0-15,0 0 1 0,25 0-1 0,-25 0 1 16,0 0-2-16,0 0 0 0,0 0 1 0,0 0-1 16,25 4 1-16,-25-4-1 0,0 0 1 0,26 3 0 15,-26-3 0-15,32 0 0 0,-32 0 0 16,34-2 0-16,-34 2 0 0,31-3 0 0,-31 3 0 15,25-2 0-15,-25 2 1 0,0 0-1 16,32-2 0-16,-32 2 0 0,0 0 0 0,28 0 1 16,-28 0-1-16,0 0 0 0,24-3 0 0,-24 3 0 15,0 0 0-15,0 0 0 0,0 0 0 0,0 0 1 16,0 0 0-16,0 0-1 0,0 0 0 0,0 0 0 16,0 0-1-16,0 0 1 0,0 0 0 15,26 0-1-15,-26 0 2 0,0 0-2 0,0 0 0 16,25-4 1-16,-25 4-1 0,0 0-1 0,0 0-3 15,30 4-3-15,-30-4-5 0,0 0-2 0,0 0-9 16,0 0-10-16,0 0-28 0,0 0-31 0,0 0-51 16,0 0-110-16,0 0-156 0,0 0-9 15,-43 12 362-15</inkml:trace>
  <inkml:trace contextRef="#ctx0" brushRef="#br2" timeOffset="177512.5925">1047 2892 829 0,'0'0'180'0,"0"0"-86"0,0 0-34 0,0 0-31 16,-2 25-11-16,2-25 16 0,-14 42-13 0,0-9 12 15,1 10-36-15,-3 6 9 0,-5 4-10 0,-4 5 11 16,1 2 14-16,-3-2-6 0,4 3 15 0,-5-6-7 16,6 7 14-16,-2-11-8 0,4 2 4 15,-1-9-12-15,5 0 4 0,0-7-10 0,5-4 5 16,1-3-12-16,5-5 3 0,5-25-10 0,-4 40 3 16,4-40-4-16,0 0 1 0,0 0-3 0,0 0 2 15,0 0 1-15,0 0-1 0,0 0 6 0,30 0-3 16,-30 0 12-16,28-47-3 0,-12 8 8 0,7-5-8 15,-1-7 4-15,1-2-11 0,1-5 9 16,1 0-9-16,0-7 10 0,0 3-10 16,-4 0 7-16,2 1-10 0,-3 3 6 0,-1 1-9 15,-1 6 9-15,1 2 12 0,-5 5-27 0,2 7 27 16,-1 9-30-16,-15 28 10 0,17-27 2 0,-17 27-2 16,0 0 1-16,0 0 1 0,0 0 2 0,0 0 4 15,20 39-3-15,-11-9-14 0,-1 5 27 0,5 9-29 16,-1 5 24-16,1 6-9 0,-1 1-8 15,0-1 7-15,4-2-7 0,-1 1 7 0,2 1-7 16,-1-2 7-16,5 0-8 0,-1 0 8 0,3-2-8 16,-2 0 7-16,0-2-8 0,-5-5 6 15,0-2-17-15,-7-3-28 0,4 0 17 0,-8-9-45 16,4 3 14-16,-9-33-24 0,7 39-39 0,-7-39-44 16,0 0-95-16,0 0-141 0,-41 7-48 0,41-7 357 15</inkml:trace>
  <inkml:trace contextRef="#ctx0" brushRef="#br2" timeOffset="177653.1872">1058 3757 866 0,'-54'-29'182'0,"24"26"-52"0,-14-16-21 16,44 19-11-16,-55-16-10 0,55 16-11 0,-26-7-20 15,26 7-22-15,0 0-21 0,0 0-13 0,0 0-4 16,0 0-2-16,46-39 4 0,-7 18-4 16,14-4-9-16,10-10-25 0,21 7-34 15,-8-27-77-15,39 25-144 0,-9-16-233 0,-7-8 32 16,13 24 445-16</inkml:trace>
  <inkml:trace contextRef="#ctx0" brushRef="#br2" timeOffset="178075.0898">2859 3191 1195 0,'-25'-7'32'16,"25"7"-14"-16,-48-3-3 0,22 6 11 15,-8-3 18-15,2 14 8 0,-12-10-2 0,5 17-2 16,-14-7-8-16,7 11 1 0,-9-6-3 0,7 9-1 16,-5-3-7-16,8 5 2 0,3-5-8 0,8-1 2 15,8-4-9-15,26-20-4 0,-30 28-9 0,30-28-4 16,0 0-3-16,0 0-1 0,7 30 0 0,-7-30 1 15,30 10-1-15,-30-10 2 0,55 7 0 16,-18-7 1-16,5-3 0 0,3-4 0 0,-1 0 0 16,0-2 0-16,-3 2 1 0,-2 0-1 15,-5 3 1-15,-3 3 0 0,-6 4-2 0,-25-3 1 16,30 12-1-16,-30-12 1 0,15 30 0 0,-17-5 4 16,-5 5-8-16,-6 7 6 0,-4 3-6 0,-6 1 6 15,-4-1-2-15,-3-1 5 0,0-5-6 0,5-4 5 16,2-6-6-16,23-24 3 0,-27 25-17 15,27-25-28-15,0 0-22 0,0 0-51 0,0 0-32 16,25-39-84-16,18 2-172 0,3 2-82 0,-6-35 271 16</inkml:trace>
  <inkml:trace contextRef="#ctx0" brushRef="#br2" timeOffset="178465.732">3298 2763 1533 0,'0'0'70'0,"-27"20"-35"0,27-20-16 0,0 0-8 16,-26 26 2-16,26-26-3 0,0 0-1 0,-18 35 0 16,18-35 5-16,-12 41 0 0,8-16 4 0,-1 4 16 15,3 3-31-15,-3 5 28 0,1 5-27 0,-1 8 7 16,1 6 3-16,-1 2-9 0,-2 6 8 16,-2-1-8-16,-3-1 12 0,-1-4-7 0,-1-7 6 15,2-2-8-15,1-5 0 0,1-7-5 0,4-7 1 16,6-30-3-16,-7 39 1 0,7-39-2 0,0 0 0 15,0 0-1-15,0 0-1 0,0 0-1 16,0 0 0-16,0 0 2 0,34-12 0 0,-34 12 3 16,44-57-3-16,-14 17 4 0,2-4-7 0,3-2 6 15,-1 4-7-15,-4 1 6 0,-1 9-3 16,-5 4 4-16,-4 4-4 0,-20 24 2 0,30-30-2 16,-30 30 0-16,0 0 0 0,0 0-2 0,0 0 1 15,25 7 0-15,-25-7 2 0,3 38-1 0,-3-8 3 16,-2 6-7-16,-1 2-1 0,-1 3-14 0,-3-1-2 15,7-1-19-15,-5-2-5 0,16 2-23 0,-11-13-14 16,21 11-25-16,-21-37-16 0,44 42-47 0,-44-42-53 16,60 11-102-16,-14 0-132 0,-17-29 266 15</inkml:trace>
  <inkml:trace contextRef="#ctx0" brushRef="#br2" timeOffset="178825.1219">3985 3394 951 0,'0'0'196'0,"-21"-28"-134"0,21 28 2 16,-32-16 12-16,7 7 7 0,25 9-6 0,-41 4-16 16,41-4-13-16,-51 21-10 0,25 0 0 0,-6 0-4 15,5 7 0-15,-7 6-8 0,4 1 1 0,0 4-6 16,2 1 2-16,3-1-8 0,7-2 2 0,4-2-11 16,7-5 1-16,5-2-7 0,4-3 2 15,-2-25-4-15,21 39 2 0,-21-39-1 0,39 28 1 16,-10-23-2-16,1-3 3 0,5-8-1 15,4-6 0-15,4-7-1 0,4-6-2 0,1-7 1 16,-2-3-4-16,-1-2 5 0,-8-3-5 0,-4 3 5 16,-4 0-6-16,-8 2 8 0,-3 3-4 0,-6 2 6 15,-5 5-4-15,-7 25 4 0,-2-33-2 0,2 33 2 16,0 0-2-16,0 0-1 0,-35-20-3 0,35 20-1 16,-32 18 0-16,32-18-5 0,-39 48 2 0,20-13-8 15,-3 0 0-15,7 5-14 0,-1-4-3 16,12 4-23-16,-3-8-14 0,19 12-29 15,-12-44-10-15,29 60-15 0,-29-60-16 0,56 49-23 16,-27-40-90-16,11-7-163 0,19 19 72 0,-20-37 343 16</inkml:trace>
  <inkml:trace contextRef="#ctx0" brushRef="#br2" timeOffset="179184.4866">4669 3429 1227 0,'0'0'180'15,"-57"-3"-91"-15,27 10-14 0,-11-7-14 0,8 15-13 16,-6 0-16-16,5 6-8 0,-5 0-9 0,7 11 2 16,0-3-3-16,4 7 5 0,7-3-2 15,6 2 3-15,7-3-9 0,6-2 1 16,7-5-7-16,-5-25 0 0,29 42-5 0,-5-30 3 16,6-1-1-16,8-8 1 0,2-10 1 0,5-10-5 15,4-4 4-15,1-11-4 0,1-7 5 0,2-7-4 16,-3 1 4-16,-2-7-5 0,-2 3 6 0,-6-2-7 15,-4-2 8-15,-6 0-8 0,-3 2 8 0,-6 0-7 16,-3-2 6-16,-3 4-7 0,-4-2 6 0,-2 7-6 16,-4 3-9-16,-3 10 26 0,-2 31-24 15,-2-35 29-15,2 35-11 0,0 0-16 0,-25 1 11 16,25-1-14-16,-31 41 19 0,9-4-8 0,-6 12 8 16,0 9-9-16,-2 4-8 0,1-2 3 15,6 0-14-15,5-6 1 0,11-1-16 0,4-9-1 16,12 4-20-16,-2-15-16 0,19 11-36 0,-26-44-31 15,54 55-71-15,-54-55-83 0,51 17-193 16,-2 3 24-16,-15-33 461 0</inkml:trace>
  <inkml:trace contextRef="#ctx0" brushRef="#br2" timeOffset="179965.7332">5519 3293 1289 0,'0'0'243'0,"-53"0"-190"16,53 0-3-16,-55-1 3 0,55 1-8 15,-57 12-11-15,27 2-6 0,-5 2-9 16,3 7 0-16,-4 2 0 0,6 4 2 0,2 3-6 16,5 2 3-16,3-3-9 0,6 5 1 0,9-3-7 15,3 0 0-15,9 1-5 0,4-4 4 0,5-4-2 16,1-1 2-16,8-6-2 0,0-3 1 0,5-3-3 16,6-5 3-16,1-6 0 0,2-2 0 0,-2-7 1 15,-2-4-3-15,-3-3 0 0,-2-5-4 16,0-6 1-16,-5-5-5 0,-2-1 4 0,-1-5-5 15,-7-1 5-15,0-1-5 0,-5-3 6 0,-1 1-3 16,-2 1 6-16,-3-2-2 0,-1 4 4 0,-4 1-3 16,-3 6 4-16,-5 5-5 0,9 25 6 0,-25-32-3 15,25 32 2-15,-28-12-1 0,28 12-2 16,-30 10 1-16,30-10-1 0,-28 27 2 16,28-27 0-16,-27 42 3 0,27-42-3 0,-12 49 5 15,12-26-6-15,5 4 2 0,6-3-4 0,-11-24 3 16,35 39-3-16,-35-39 4 0,51 25-4 0,-17-18 3 15,1-5-1-15,6-4-1 0,0-3 2 0,0-4-1 16,-1-2 1-16,-2-3-2 0,-3 0 2 0,-3-2-1 16,-4-1 3-16,-1 1-2 0,-27 16 2 0,35-27-1 15,-35 27 2-15,0 0 3 0,21-31 5 16,-21 31 1-16,0 0 1 0,0 0-5 0,0 0-2 16,-12-25-3-16,12 25-2 0,0 0-2 15,-34 11-1-15,34-11 0 0,-30 36-3 0,11-6 4 16,3 9-4-16,-2 3 6 0,6 2-6 0,3 1 6 15,4-5-7-15,5 2 6 0,3-5-7 0,2 0 6 16,4-5-3-16,2-4 3 0,-11-28-2 0,26 41 2 16,-26-41-2-16,34 21 1 0,-34-21 0 15,46 3 1-15,-18-13 1 0,1-3-1 0,-1-8 1 16,0-5-2-16,3-6 4 0,0-1-3 0,1-3 6 16,0 1-5-16,-3 0 4 0,-5 2-5 0,-2-3 3 15,-3 8-6-15,-5 2 4 0,-14 26-4 0,20-41 4 16,-20 41-3-16,0 0 1 0,12-24-2 0,-12 24-1 15,0 0 0-15,0 0 0 16,0 0 2-16,-7 30-2 0,7-30 5 0,-7 47-3 16,3-17 4-16,1 0-4 0,3-2 4 0,2-1-4 15,1-3 5-15,-3-24-4 0,13 42 5 0,-13-42-3 16,24 36 1-16,-24-36-1 0,36 24 1 0,-36-24-2 16,44 7 3-16,-19-10-2 0,3-4 1 0,4-5 1 15,0-4-4-15,0-4 5 0,-4-4-4 0,-1-3 3 16,-8-1-3-16,-3 2 2 0,-3-3-2 15,-8-1 3-15,-3 2-6 0,-6 0-6 0,-3-2-20 16,7 30-23-16,-25-58-39 0,25 58-69 0,-35-60-114 16,31 36-311-16,4 24 40 0,-32-52 332 0</inkml:trace>
  <inkml:trace contextRef="#ctx0" brushRef="#br2" timeOffset="180434.5097">7869 3309 874 0,'0'0'120'0,"0"0"-42"0,0 0 5 15,0 0 14-15,0 0-6 0,0 0-14 0,0 0-19 16,-5 51-11-16,-9-21-10 0,3 9 1 0,-10 0-9 16,5 1 0-16,-6 1-14 0,7-6 0 0,-1 2-11 15,3-5 1-15,3-2-7 0,10-30 0 0,-6 42-16 16,6-42-15-16,9 25-34 0,-9-25-35 0,25 12-67 15,-25-12-100-15,18-39-222 0,14 27 10 16,-15-32 419-16</inkml:trace>
  <inkml:trace contextRef="#ctx0" brushRef="#br2" timeOffset="180575.136">7782 2971 1512 0,'0'0'75'0,"-55"7"-50"16,27-3-36-16,28-4 7 0,-42 12-34 15,42-12-30-15,-27 4-82 0,27-4-198 0,0 0-154 16,28 15 12-16,4 1 490 0</inkml:trace>
  <inkml:trace contextRef="#ctx0" brushRef="#br2" timeOffset="180872.0882">8418 3144 1390 0,'-55'7'125'0,"30"9"-72"15,-10-6-10-15,8 8 2 0,-8-8-11 0,1 10-8 16,-5-6-9-16,2 2 2 0,-2-2-2 0,6 2 3 16,1-4-3-16,7 0-2 0,25-12-7 0,-28 18-1 15,28-18-5-15,0 0-2 0,0 0-2 0,0 0-2 16,19 26 1-16,-19-26 2 0,50 13-1 16,-15-12 2-16,4 1 0 0,4-2-1 0,1 0 1 15,0 0-1-15,-3 2 0 0,-4 3 2 16,-7 4-3-16,-3 3 3 0,-27-12-2 0,33 36 2 0,-33-36-1 15,14 42 4-15,-14-19-3 0,-5 3 3 16,-4 1-4-16,-3-5 3 0,-6 5-4 0,-1-2 2 16,19-25-3-16,-41 38 2 0,41-38-7 0,-34 32-3 15,34-32-17-15,0 0-15 0,0 0-35 16,-28 11-44-16,28-11-70 0,0 0-118 0,0 0-205 16,25-18 24-16,-22-10 446 0</inkml:trace>
  <inkml:trace contextRef="#ctx0" brushRef="#br2" timeOffset="181497.0144">10161 3265 774 0,'-29'-35'124'0,"29"35"-53"15,-23-28 11-15,23 28 5 0,-24-28 8 0,24 28-15 16,-30-27-9-16,30 27-12 0,-41-17 0 0,41 17-2 16,-52-4-4-16,26 15-5 0,-11-4-12 15,5 10-2-15,-7 1-9 0,5 8 1 0,-3 1-8 16,3 5 1-16,-1 1-8 0,5 4 5 0,0 0-6 15,1 2 5-15,6-6-7 0,6-1 3 16,4-6-7-16,13-26-1 0,-7 34-3 0,7-34-1 16,0 0-1-16,27 31 1 0,-27-31 0 0,42 7 1 15,-12-8 2-15,6-8 0 0,4-9 1 0,8-5-4 16,4-8 4-16,3-1-5 0,-2-5 5 16,-2 0-4-16,-5 2 5 0,-3 3-5 0,-10 7 5 15,-6 3-5-15,-27 22 3 0,28-22 1 0,-28 22 1 16,0 0 4-16,0 0 4 0,0 0 2 0,0 0 0 15,0 0-4-15,0 0-6 0,-12 36-2 0,-1-10-4 16,3 8 3-16,-3 4-4 0,3 1 3 0,1-2-5 16,4-2-1-16,6-1-15 0,1-8-7 15,16 4-24-15,-18-30-22 0,53 42-58 16,-53-42-93-16,81-1-285 0,-33 4-56 0,2-15 211 16</inkml:trace>
  <inkml:trace contextRef="#ctx0" brushRef="#br2" timeOffset="182403.3212">11827 3306 1079 0,'0'0'81'0,"0"0"-38"16,-21-34-3-16,21 34 10 0,-28-24 4 0,28 24-3 15,-41-20-13-15,13 10-7 0,28 10-4 16,-55-4 0-16,26 9 2 0,-4 1 0 0,3 10 1 16,-6-4-3-16,6 9 6 0,-3 4-5 15,2 3 2-15,1-2-8 0,6 8 1 0,-1-4-10 16,7 3 3-16,2-5-8 0,5-1 0 0,6-1-5 15,5-26 1-15,5 42-5 0,-5-42 2 0,25 36-2 16,-25-36 2-16,52 21-2 0,-19-16 2 16,6-8 0-16,4-4-1 0,6-8 4 0,1-4-4 15,3-9 3-15,4-6-4 0,-1-10 5 0,3-5-6 16,-1-5 7-16,-1-6-8 0,-4-6 8 0,-2 3-8 16,-3-4 9-16,-2 2 6 0,-9 7-22 0,-6 3 24 15,-12 6-24-15,-7 10 15 0,-8 2 14 0,-4 9-2 16,-7 3 8-16,7 25-5 0,-18-31-4 0,18 31-3 15,0 0-2-15,-37-11-6 16,37 11-3-16,-37 23-1 0,12 7-5 0,-2 7 4 16,-3 12-5-16,0 9-7 0,0 2 20 0,4 9-19 15,3-2 18-15,5 0-9 0,9-2-15 0,2-3 1 16,10 1-19-16,5-8-1 0,11 3-22 0,-3-16-11 16,19 9-30-16,-13-21-17 0,29 16-54 0,-24-30-55 15,33 14-111-15,-2-4-146 0,-17-26 178 0,24 23 304 16</inkml:trace>
  <inkml:trace contextRef="#ctx0" brushRef="#br2" timeOffset="183106.4211">12654 3258 1070 0,'-24'-24'280'0,"24"24"-191"0,-36-20-19 15,36 20-3-15,-37-9-10 0,37 9-14 0,-39 13-17 16,39-13-7-16,-46 26-5 0,21-6 3 0,-1 1-2 15,1 9 5-15,-2 0-4 0,6 7 5 0,-2-2-5 16,5 2 3-16,1-2-8 0,2-2 3 0,3-1-5 16,7-2 1-16,1-4-6 0,6-1 2 0,-2-25-6 15,14 44 4-15,-14-44-4 0,32 32 0 0,-32-32-1 16,50 17 0-16,-15-17 0 0,2-3 0 16,7-11-2-16,1-5-6 0,1-10-2 15,2 1-5-15,-1-5 3 0,-1-3-1 0,-5 1 7 16,-5 0-2-16,-8 2 9 0,-1-1-3 0,-10 2 6 15,-4 4-3-15,-6 0 3 0,-4 3-2 0,-3 25 3 16,-9-38-2-16,9 38 5 0,-19-25 2 0,19 25 5 16,-28-7 2-16,28 7 0 0,-36 9-3 0,36-9-4 15,-41 26-2-15,41-26-5 0,-46 51 3 16,23-23-5-16,4 4 4 0,5-5-4 0,5-1 1 16,9-1-5-16,0-25 3 0,19 42-4 0,-19-42 3 15,45 33-1-15,-17-22 1 0,6-4 0 0,-1-2 1 16,12-5 1-16,-3-3-2 0,6-6 2 0,1-2-1 15,1-3 1-15,0-2-2 0,-3-1 1 16,-2-3-4-16,-6 3 1 0,-4-1-3 16,-7 1 3-16,-3 4-1 0,-25 13 1 0,30-21 0 15,-30 21 3-15,0 0 3 0,0 0 2 0,0 0 2 16,0 0-3-16,0 0 0 0,0 0-4 0,0 0-2 16,-33 34-1-16,33-34 4 0,-37 56-2 0,17-23 6 15,1 4-5-15,1-5 5 0,2 3-6 0,4-5 5 16,3-2-7-16,3-3 5 0,6-25-3 0,-1 34 3 15,1-34-1-15,0 0 0 0,0 0-2 16,16 28 2-16,-16-28-1 0,0 0 2 0,26-11 2 16,-26 11-1-16,28-32 2 0,-10 6-3 15,3-9 2-15,2 1-4 0,-1-8 6 0,1 5-7 16,-4-2 8-16,-5 1-6 0,-1 1 5 0,-4 1-1 16,-2 3 4-16,-2 3-3 0,0 4 2 0,-5 26-5 15,7-39-1-15,-7 39 0 0,0 0 0 0,0 0 1 16,0 0-1-16,0 0-1 0,0 0-1 15,0 0-2-15,0 0 0 0,0 0 0 0,0 0-2 16,0 0-7-16,32 32-11 0,-32-32-13 0,29 17-24 16,-29-17-26-16,42 11-38 0,-42-11-92 0,64-27-242 15,-23 13-71-15,-4-14 137 0</inkml:trace>
  <inkml:trace contextRef="#ctx0" brushRef="#br2" timeOffset="183309.5514">14077 2695 1483 0,'-15'24'105'0,"-15"-1"-59"15,9 11 4-15,-7-1-1 0,10 13-3 0,-7-2-13 16,2 16-14-16,2 0 21 0,3 7-31 16,2 5 14-16,6 0-11 0,4-1-16 0,3-5 9 15,5-4-20-15,-1-6 5 0,8-4-10 0,2-12-7 16,7 4-21-16,-18-44-55 0,47 56-25 0,-47-56-25 15,64 37-78-15,-64-37-143 0,50 2-98 16,-6 5 138-16</inkml:trace>
  <inkml:trace contextRef="#ctx0" brushRef="#br2" timeOffset="183575.1975">14349 3075 1513 0,'-14'26'149'0,"-28"-11"-74"0,10 11-13 15,-9-1-15-15,6 5-11 0,-4-2-12 0,3 2-2 16,1-4-5-16,6-1 4 0,3-6-7 16,26-19 2-16,-30 28-4 0,30-28 0 0,0 0-3 15,-11 29-2-15,11-29-3 0,0 0 0 16,18 28-2-16,-18-28-1 0,30 19-1 0,-30-19 0 16,39 19 0-16,-39-19 0 0,48 16 0 0,-23-10 0 15,3-1 0-15,2-2 0 0,-2 1 0 0,2 1 0 16,1-1-6-16,-3-4-9 0,6 5-18 0,-4-7-14 15,5 9-15-15,-10-10-21 0,16 17-44 16,-41-14-58-16,67 16-150 0,-32-9-228 0,-8-9 60 16,17 21 416-16</inkml:trace>
  <inkml:trace contextRef="#ctx0" brushRef="#br2" timeOffset="184387.7148">15332 3447 777 0,'13'-39'9'0,"4"13"-8"15,5-3 4-15,-22 29 1 0,44-44 16 0,-44 44 13 16,34-35 25-16,-34 35 17 0,0 0 13 0,28-10 2 15,-28 10-1-15,0 0-9 0,0 0-8 0,0 0-13 16,0 0-14-16,-9 45-6 0,0-18-10 0,6 11 5 16,-10-1-5-16,6 7 4 0,-5-5-11 15,1 4 0-15,-3-7-12 0,5 1 1 16,0-3-11-16,2-2 3 0,4-4-7 0,-1-4 5 16,4-24-5-16,-3 45 4 0,3-45-3 0,0 24 1 15,0-24 0-15,0 0-2 0,0 0 2 0,0 0 0 16,0 0 1-16,0 0-1 0,0 0 3 0,15-32-3 15,-15 32 4-15,18-51-5 0,-5 18 4 0,-1-4-5 16,2-2 6-16,-1-3-7 0,-1 0 8 16,0-4-8-16,-1-3 6 0,3-1-7 0,0-1 8 15,0-5-8-15,6 1 8 0,1 2-7 0,2 6 6 16,4 5-7-16,-2 8 5 0,-2 8-8 0,-23 26-15 16,40-34 29-16,-40 34-33 0,38-10 36 15,-38 10-16-15,33 3 1 0,-33-3 18 0,36 20-35 16,-36-20 33-16,32 29-32 0,-32-29 17 0,24 41 3 15,-24-41-2-15,16 48 5 0,-10-24-5 16,-3 3 2-16,-1 1-6 0,-2-2 0 0,-2 2-7 16,2-28 2-16,-14 48-5 0,2-23 7 0,-6 1-1 15,-2-1 7-15,20-25 0 0,-49 45 5 0,20-23-2 16,-1 2 4-16,-2-4-5 0,-3 1 4 0,0-4-2 16,-1 1 3-16,-1-4 1 0,3 2 6 0,1-6 3 15,4 1 5-15,3 1-2 0,26-12 0 16,-41 23-6-16,41-23 1 0,-25 25-3 0,25-25-1 15,-12 30-2-15,12-30 2 0,-7 46-3 16,3-16 5-16,1 3-5 0,-1 4 3 0,-1 5 13 16,-4 4-29-16,-2 2 26 0,-1 1-27 0,-4-1 4 15,-2-1 5-15,-1 4-10 0,-1-5 3 0,1-4-8 16,-2-5 1-16,5-3-12 0,16-34-13 0,-20 38-43 16,20-38-44-16,0 0-94 0,0 0-202 15,25-47-75-15,10 26 174 0</inkml:trace>
  <inkml:trace contextRef="#ctx0" brushRef="#br2" timeOffset="184622.0761">16232 2469 1730 0,'-27'25'30'0,"3"5"-30"0,-1 12 6 16,0 2-5-16,0 5 7 0,-1 8-8 0,-1 3 9 15,1 5-9-15,1 4-7 0,0-1 22 0,4 4-26 16,1 1 23-16,4-1-9 0,4-5-17 0,1-4 1 16,8 1-21-16,-1-13-5 0,13 5-28 15,-7-19-17-15,24 11-61 0,-26-48-81 0,46 38-232 16,-8-13-36-16,-10-25 273 0</inkml:trace>
  <inkml:trace contextRef="#ctx0" brushRef="#br2" timeOffset="184997.1041">16739 3153 1114 0,'-27'-27'322'0,"27"27"-251"0,-55-17-14 16,55 17 7-16,-57-11-4 0,33 13-17 0,-10-2-12 16,6 9-3-16,-8-1-5 0,4 8 0 0,-1 5-7 15,-1 8 5-15,2 0-3 0,2 7 6 0,2-3-5 16,3 8 3-16,4-6-9 0,5 5 0 0,3-8-7 15,6 2 0-15,5-8-6 16,4-3 3-16,-2-23-4 0,21 42 1 0,-21-42-1 16,38 27 1-16,-12-20 0 0,6-4 1 0,5-6 0 15,8-4-1-15,1-4 1 0,5-7-2 0,-1-6 2 16,-3-3-4-16,-1 1 1 0,-3-6-3 0,-2 0 2 16,-4-1-3-16,-4 0 4 0,-4 1-4 0,-6 4 5 15,-4 1-2-15,-5 3 4 0,-14 24-3 16,13-37 4-16,-13 37-1 0,0 0 1 0,0 0 1 15,-11-25-2-15,11 25 0 0,0 0-2 0,-28 21-2 16,28-21-2-16,-37 44 3 0,15-12-6 0,-2 1 1 16,1 6-10-16,0 0-5 0,7 1-14 15,-2-8-12-15,18 8-40 0,0-40-30 0,5 62-63 16,-5-62-57-16,23 42-78 0,-5-15-170 0,-18-27 87 16,62 33 399-16</inkml:trace>
  <inkml:trace contextRef="#ctx0" brushRef="#br2" timeOffset="185231.5467">17353 3193 1574 0,'-50'-9'117'0,"22"15"-52"0,-7-8-7 16,6 12 2-16,-3-3-13 0,4 7-5 15,-5 1-9-15,1 4 0 0,-2 2-15 0,4 4-18 16,3-1 0-16,3 3 0 0,6-3 0 0,5 1 0 15,13-25 0-15,-5 46 0 0,5-46 0 0,16 44 0 16,-16-44 0-16,34 42-27 0,-8-22-14 0,3-8-9 16,10 2-19-16,-8-10-31 0,19 15-57 15,-25-35-95-15,31 13-298 0,-11 3 14 0,-10-13 272 16</inkml:trace>
  <inkml:trace contextRef="#ctx0" brushRef="#br2" timeOffset="185575.2252">17509 3302 1438 0,'-30'7'80'0,"30"-7"-60"0,0 0-7 16,-23 27 2-16,23-27-4 0,0 0-4 0,0 0 8 16,35 28 7-16,-35-28 7 0,48 3 2 0,-16-10-7 15,7 4-3-15,3-6-5 0,4 0-5 0,0-5-3 16,-3 2-4-16,-4-4-1 0,-2 0-2 0,0 2 1 15,-3-4-2-15,-4-1 3 0,-5-2-4 16,-25 21 4-16,32-35-2 0,-32 35 2 0,5-32-1 16,-5 32 2-16,-18-32-3 0,18 32 2 15,-40-26-4-15,10 17 1 0,-4 4 0 0,-5 3 0 16,-4 7 5-16,-1 2 7 0,0 7 11 0,-6 2 6 16,6 7 11-16,-4 7-7 0,4 5 4 0,1 4-11 15,4 2 1-15,4 1-12 0,8-2-4 16,8-4-11-16,12-3 0 0,9-5 0 0,8-3 0 15,-10-25-12-15,50 40-7 0,-9-25-17 0,6-12-17 16,19 2-35-16,-8-22-61 0,40 27-134 0,-27-24-311 16,17 2 39-16,4 5 298 0</inkml:trace>
  <inkml:trace contextRef="#ctx0" brushRef="#br2" timeOffset="186356.5145">18745 3012 1253 0,'0'0'50'0,"7"30"-36"0,-7-30 8 16,0 0 5-16,-12 35 4 0,12-35 8 0,-18 39 1 16,9-11 11-16,9-28 2 0,-33 54 3 0,13-25-12 15,6 6 2-15,-7-4-11 0,7 5 2 0,-4-8-11 16,9 4-2-16,2-6-12 0,5-1-1 0,2-25-7 15,7 40 0-15,-7-40-5 0,21 25 2 16,-21-25-2-16,38 7 1 0,-10-11 1 0,2-6-2 16,4-4 2-16,1-9-2 0,6-5 3 0,1-6-4 15,3-5 3-15,-5 4-7 0,1 0 4 0,-4 0-4 16,-5-1 7-16,0 5-3 0,-7 3 6 0,-25 28-4 16,37-41 1-16,-37 41-1 0,0 0 2 15,0 0-1-15,12-25 4 0,-12 25-3 16,0 0-2-16,0 0 0 0,-33 20-3 0,33-20 2 15,-39 42-1-15,18-12 8 0,-2 0-1 0,3 2 8 16,-1-2-2-16,5 1 4 0,3-3-5 0,6 1 2 16,6-3-5-16,1-26 0 0,7 41-3 0,-7-41 3 15,23 26-1-15,-23-26 5 0,39 14 0 0,-11-14 3 16,2-7 1-16,9-4-3 0,0-8-4 0,4-4-8 16,1-5 0-16,-3-7 0 0,1 3 0 15,-3-5 0-15,-5 2 0 0,-4-2 0 0,-5 5 0 16,-6-1 0-16,-5 1 0 0,-3 2 0 0,-6 2 0 15,-3 2 0-15,-4 1-18 0,2 25 10 16,-14-42-30-16,14 42 19 0,-23-32-18 0,23 32-4 16,-25-23-13-16,25 23-14 0,0 0-31 0,-37-25-38 15,37 25-76-15,0 0-107 0,0 0-163 0,0 0 16 16,11-35 423-16</inkml:trace>
  <inkml:trace contextRef="#ctx0" brushRef="#br2" timeOffset="186762.7648">19971 2291 1248 0,'0'0'365'15,"0"0"-316"-15,-27 4-21 0,27-4 8 16,0 0 3-16,0 0-7 0,0 0-10 0,-30 9-9 16,30-9 1-16,-21 35-3 0,8-5 8 0,-3 5-2 15,2 13 8-15,-2 1-7 0,2 7 8 0,-2 2-9 16,2 2 6-16,-4 2-7 0,1 1 4 0,1 1-11 15,-2-4-9-15,0-6 0 0,2 3 0 0,0-10 0 16,4-3 0-16,0-5 0 0,3-6 0 16,2-4 0-16,7-29 0 0,-6 40 0 0,6-40 0 15,0 0 0-15,7 26 0 0,-7-26 0 0,0 0 0 16,0 0 0-16,34-5 0 0,-34 5 0 0,35-24 0 16,-35 24 0-16,45-45 0 0,-20 19 0 0,-2 0 0 15,-23 26 0-15,42-44 0 0,-42 44 0 16,30-37 0-16,-30 37 0 0,0 0 0 0,27-25 0 15,-27 25 0-15,0 0 0 0,0 0 0 16,0 0 0-16,9 30 0 0,-9-30 0 0,1 35 0 16,-1-35 0-16,-5 49-8 0,3-19-23 0,-3-3-3 15,5 5-8-15,-4-8-3 0,10 4-14 0,-6-28-17 16,12 53-30-16,-12-53-35 0,28 42-77 0,-28-42-128 16,25 9-147-16,7 7 46 0,-32-16 447 0</inkml:trace>
  <inkml:trace contextRef="#ctx0" brushRef="#br2" timeOffset="187419.0058">20146 3068 1375 0,'-28'-14'236'0,"28"14"-175"0,-30 11-27 0,30-11 1 16,0 0-7-16,0 0-15 0,0 0-7 15,-4 28 3-15,4-28 4 0,0 0 6 0,35 24-1 16,-35-24 3-16,48 9-3 0,-14-9-1 0,1-3-5 15,3-1-6-15,0-5-2 0,0 0-3 0,-1 1 2 16,-2-3-4-16,-1-1 4 0,0-1-4 0,-8-1 2 16,-26 14 0-16,37-30-15 0,-37 30 16 15,16-28-14-15,-16 28 30 0,0-24-10 0,0 24 11 16,-14-25-12-16,14 25-3 0,-30-18-3 16,30 18 0-16,-44-8-1 0,14 8 0 0,-2 7 3 15,-2 1 1-15,-1 6 3 0,-1 4-10 0,-1 0 26 16,0 10-25-16,-4 0 24 0,2 6-9 0,2 1-3 15,5 2-6-15,4-2-4 0,8-2 0 0,6-1 0 16,9-4 0-16,5-28 0 0,10 44 0 0,-10-44 0 16,45 32 0-16,-10-23 0 0,9-9 0 15,10-4 0-15,4-8-9 0,8-4-24 0,-3-7-11 16,8 2 1-16,-5-2-2 0,3 2-2 0,-7-11-9 16,1 13-5-16,-11-11-9 0,3 11 13 0,-15-2 8 15,1 5 19-15,-9-2 13 0,-4 4 12 16,-28 14 6-16,27-19 29 0,-27 19 17 0,0 0 17 15,0 0 9-15,0 0-18 0,-25 5-7 0,25-5-13 16,-37 25-1-16,12-10-8 0,25-15-2 16,-44 46-5-16,21-18-2 0,0 2-9 0,2 2 2 15,3 1-8-15,2-1 5 0,4 0-6 0,1-2 4 16,4 0-4-16,2-4 5 0,5-26-2 0,-6 41 2 16,6-41 0-16,0 0 1 0,6 28 0 0,-6-28 1 15,0 0-3-15,0 0-1 0,26-7 2 0,-26 7-6 16,27-32 0-16,-8 6 0 0,1-4 0 15,3-5 0-15,-2 1 0 0,0-3 0 16,-3 0 0-16,0-2 0 0,-4 4 0 0,0-2 0 16,-3 4 0-16,-1-3 0 0,-3 8 0 0,0 0 0 15,-3 2 0-15,-4 26 0 0,5-36 0 0,-5 36 0 16,0 0 0-16,0 0 0 0,0 0 0 0,0 0 0 16,0 0 0-16,0 0 0 0,0 0-17 0,30-1-29 15,-30 1-23-15,34 10-24 0,0 11-49 16,-34-21-92-16,55 9-141 0,-25-2-184 0,0-10 69 15,21 22 469-15</inkml:trace>
  <inkml:trace contextRef="#ctx0" brushRef="#br2" timeOffset="187747.1868">21294 3077 1487 0,'-20'32'142'0,"-19"-18"-75"0,18 12-4 0,-4-10-12 16,25-16-15-16,-21 37-22 0,21-37-2 0,2 30-2 15,-2-30 4-15,24 21 1 0,1-12 3 0,5-6 0 16,9 1-1-16,6-8-1 0,2-3-5 0,3-3-1 16,0-3-4-16,-4-4-1 0,-2 1-3 0,-3-2 0 15,-8-1-3-15,-4 0 4 0,-29 19-3 16,37-37 4-16,-37 37-1 0,12-37 1 0,-12 37-1 16,-10-41 0-16,10 41-1 0,-34-35-13 0,7 21 12 15,-6 3-10-15,-4 9 12 0,-6 2 5 16,1 6 2-16,-3 4-2 0,3 8-8 0,1 3 0 15,0 5 0-15,8 4 0 0,1 2 0 0,5 3 0 16,6 1 0-16,3 0 0 0,6-2 0 0,7-2 0 16,6-2 0-16,10-6 0 0,-11-24 0 15,42 44 0-15,-10-30 0 0,11-1-49 0,3-15-25 16,18 9-55-16,-18-32-90 0,39 13-385 0,-22 0 20 16,5-6 197-16</inkml:trace>
  <inkml:trace contextRef="#ctx0" brushRef="#br2" timeOffset="188262.8631">22799 2496 1435 0,'0'0'84'0,"0"0"-51"0,0 0-8 0,-27 1 1 16,27-1-4-16,0 0-9 0,-19 37 2 0,19-37 7 15,-21 48 8-15,5-16-2 0,3 6 3 0,-4 3-9 16,1 5 5-16,-2-1-11 0,2 5 2 0,-2-1-12 16,6-1-13-16,0-4 23 0,1 3-26 0,2-4 23 15,2-7-10-15,5 0-8 0,4-8-5 16,3 4-20-16,-5-32-21 0,23 47-35 0,-23-47-28 16,39 34-56-16,-39-34-58 0,43 0-202 0,-13 7-36 15,-30-7 189-15</inkml:trace>
  <inkml:trace contextRef="#ctx0" brushRef="#br2" timeOffset="188465.9113">23026 2975 1568 0,'0'0'119'0,"-30"-21"-61"0,30 21-18 16,-30-6-1-16,30 6-6 0,-25 9-13 0,25-9-21 16,-32 18 28-16,32-18-31 0,-34 38 27 0,34-38-15 15,-28 52-6-15,14-23 2 0,3 0-4 0,4 8 3 16,0 0-5-16,3-4 3 0,4 4-11 0,0-3-2 15,7-3-14-15,-1-3-7 0,8 2-20 0,-14-30-20 16,32 43-32-16,-32-43-40 0,42 22-68 16,-42-22-141-16,30-19-134 0,8 19 63 15,-22-35 425-15</inkml:trace>
  <inkml:trace contextRef="#ctx0" brushRef="#br2" timeOffset="188622.1922">23035 2675 1450 0,'-59'-30'140'16,"59"30"-67"-16,-25-8-30 0,25 8-16 0,0 0-16 16,0 0-11-16,0 0-17 0,0 0-11 0,0 0-20 15,0 0-21-15,27 31-30 0,-27-31-37 0,46 21-45 16,-46-21-61-16,51 4-143 0,-10 17-25 0,-41-21 282 16</inkml:trace>
  <inkml:trace contextRef="#ctx0" brushRef="#br2" timeOffset="189137.7959">23389 3029 1214 0,'0'0'201'0,"-34"-9"-144"0,34 9-16 15,-39-3 7-15,13-4 0 0,26 7-9 0,-50 0-4 16,22 7 2-16,-9-4 3 0,6 10 0 0,-2-1-6 16,4 9 2-16,-4 0-5 0,6 8 5 15,-5-5-8-15,9 4 3 0,6-3-11 0,17-25-3 16,-18 41-9-16,18-41-4 0,5 24-5 0,-5-24 1 15,25 14-1-15,-25-14 1 0,50 2 0 16,-19-5 0-16,7-8-1 0,1-5 0 0,5-7 2 16,2-1-2-16,0-3 0 0,-5 1-5 0,-4 3 2 15,-2 0-3-15,-8 4 6 0,-27 19-3 16,39-32 0-16,-39 32 0 0,0 0-2 0,26-21-1 16,-26 21 3-16,0 0 0 0,0 0 0 0,0 0 0 15,0 0-1-15,-24 35 1 0,9-10-1 0,-6 8 4 16,-4 8-1-16,-1 4 5 0,-6 8-6 0,-2 5 7 15,1 9-9-15,-5 4 11 0,-2 6-8 0,3-1 10 16,1 1-8-16,2-1 9 0,-1-4 3 0,0-1-20 16,5-8 20-16,-1-5-20 0,7-5 6 15,1-7 7-15,3-5-4 0,2-3 6 16,4-10-5-16,14-28 5 0,-16 36-3 0,16-36-2 16,0 0 1-16,0 0-1 0,0 0 0 0,0 0 0 15,13-46 2-15,1 12-2 0,2-4 2 0,3-10-5 16,1 1 6-16,-1-6-7 0,4-2-6 0,-1 1 22 15,-1-5-20-15,4 3 14 0,-4-2-8 0,0-4 0 16,2 2 0-16,0 1 0 0,2-1 0 16,1 2 0-16,-1 6 0 0,-2 7 0 0,0 8 0 15,-5 10-2-15,-18 27-16 0,32-39-10 0,-32 39-9 16,39-35-14-16,-11 23-15 0,-7-14-39 0,24 22-42 16,-28-33-82-16,38 30-189 0,-16-11-83 15,-7-12 57-15,18 25 444 0</inkml:trace>
  <inkml:trace contextRef="#ctx0" brushRef="#br2" timeOffset="189544.0691">23910 2348 1538 0,'-43'5'179'0,"43"-5"-153"0,-30 19-15 16,30-19 6-16,-34 43 5 0,15-10 9 0,-8 8 0 15,2 8 10-15,-3 0-4 0,3 6 4 16,2-1-12-16,2 5 2 0,-2 2-18 0,2 4-13 15,-1-3 0-15,1 3 0 0,2-3 0 16,-1-2 0-16,4-4 0 0,2-5 0 0,2-3 0 16,3-8 0-16,2-5 0 0,3-3 0 0,4-32 0 15,6 41 0-15,-6-41 0 0,12 26 0 0,-12-26 0 16,0 0 0-16,35 14 0 0,-35-14 0 0,38-14 0 16,-14-2 0-16,3-5 0 0,1-7 0 15,2 0 0-15,-1-2 0 0,-4 2 0 0,1 1 0 16,-6 2 0-16,-20 25 0 0,33-42 0 0,-33 42 0 15,23-37 0-15,-23 37 0 0,18-26 0 0,-18 26 0 16,0 0 0-16,0 0 0 0,0 0 0 0,0 0 0 16,0 0 0-16,0 0 0 0,-4 30 0 15,-3-6 0-15,-2 10 0 0,-1 1 0 16,1 2 0-16,-3 0 0 0,3 2 0 0,2-4 0 16,1-2 0-16,3-6 0 0,3-27-42 0,12 35-10 15,-12-35-14-15,32 11-12 0,-2-6-25 0,-30-5-30 16,60-21-65-16,-44-21-108 0,18 8-201 0,10 4 40 15,-15-28 373-15</inkml:trace>
  <inkml:trace contextRef="#ctx0" brushRef="#br2" timeOffset="189731.5827">24342 2559 1597 0,'0'0'102'0,"-36"11"-58"15,36-11-2-15,-26 45-4 0,10-11 0 16,-6 3-11-16,1 7 1 0,-4 5-8 0,1 6 3 15,1 1-12-15,0 2-14 0,1-3 18 0,5-1-25 16,2 3 19-16,3-3-9 0,3-1-17 16,0-7-7-16,6 3-24 0,-4-17-25 0,14 16-50 15,-7-48-70-15,10 63-153 0,-4-35-202 0,-6-28 55 16,10 50 378-16</inkml:trace>
  <inkml:trace contextRef="#ctx0" brushRef="#br2" timeOffset="189903.4306">23952 3107 1632 0,'-25'-37'159'0,"25"37"-57"0,-5-44-24 16,5 44-13-16,0 0-54 0,12-25-11 0,-12 25 0 15,25-10 0-15,-25 10 0 0,57-13 0 0,-13 10 0 16,11-4 0-16,9 0 0 0,3-2 0 0,9 7-25 16,-5-12-82-16,25 30-144 0,-29-29-395 0,16 15 54 15,-7 0 167-15</inkml:trace>
  <inkml:trace contextRef="#ctx0" brushRef="#br2" timeOffset="190997.2233">971 5088 427 0,'0'0'116'16,"0"0"15"-16,0 0 4 0,0 0 18 0,0 0-11 15,7-25-15-15,-7 25-28 0,0 0-36 0,0 0-21 16,-34 4-12-16,34-4-5 0,-33 7-4 0,33-7 2 16,-45 14 2-16,45-14 1 0,-48 21-2 15,48-21 0-15,-47 25-3 0,47-25 1 0,-48 30-5 16,48-30 4-16,-41 30-3 0,41-30 3 0,-32 26-1 16,32-26-3-16,0 0-6 0,-19 35-4 0,19-35-5 15,3 39 1-15,1-11-2 0,3 4 5 0,4-2-4 16,1 5 5-16,6-1-4 0,5-4 2 0,3 0-5 15,1-8 2-15,1 0-3 0,2-10 2 16,2-9 0-16,2-6 1 0,-1-11 1 16,5-13 0-16,1-6 4 0,3-16-7 0,1-13 7 15,-1-7-9-15,2-6 8 0,-3-1-8 0,-2 0 13 16,-4 11-5-16,-4 3 12 0,-7 6-5 0,-6 5-6 16,-4 5 19-16,-5 4-24 0,-4 5 18 0,-5 3-13 15,0 4-6-15,0 30 3 0,-8-38-3 0,8 38 3 16,0 0 0-16,-27-7-1 0,27 7-1 0,-30 21-3 15,10 5 1-15,-3 13-3 0,-3 9-10 16,-2 6 20-16,1 6-18 0,2-2 16 0,7 6-3 16,4-6-7-16,7 0-1 0,5-4-15 0,8-1-10 15,10 2-23-15,-2-15-13 0,18 13-46 16,-15-30-33-16,33 30-89 0,-50-53-129 0,58 37-147 16,-10-7 86-16,-19-28 425 0</inkml:trace>
  <inkml:trace contextRef="#ctx0" brushRef="#br2" timeOffset="191341.0414">1793 5187 1512 0,'-36'-13'63'0,"10"8"-33"16,-5-4-9-16,7 9-2 0,-3-3-1 0,27 3-1 16,-49 3-4-16,49-3-1 15,-47 20-2-15,47-20 4 0,-40 30-3 0,40-30 2 16,-34 44-3-16,20-18 5 0,3 2 0 0,4 0 3 15,4-1-4-15,3 1 0 0,5-3-5 0,4 1 1 16,3-1-6-16,6-1 3 0,-18-24-6 0,42 41 3 16,-15-23-3-16,3-8 1 0,4-3 0 0,1-3 1 15,1-6-2-15,-1-2 0 0,-1-6 0 0,-2-6-1 16,-4 0 3-16,-28 16-3 0,42-44 3 16,-26 18-3-16,-5-1 3 0,-4-3-6 0,-3 0 6 15,-4 0-4-15,-6-1 3 0,-3 3-2 0,-3 1 2 16,-4 3-4-16,16 24 3 0,-37-45-3 0,37 45 0 15,-44-35-4-15,44 35-3 0,-39-21-9 16,39 21-6-16,-34-10-9 0,34 10-15 0,-25-6-34 16,25 6-73-16,0 0-112 0,0 0-303 15,0 0 44-15,0 0 373 0</inkml:trace>
  <inkml:trace contextRef="#ctx0" brushRef="#br2" timeOffset="191715.9809">2124 5160 1013 0,'0'0'309'16,"-27"16"-271"-16,27-16-20 0,0 0 8 0,-21 32 9 16,21-32 4-16,0 0-5 0,14 28-7 0,-14-28-10 15,0 0 1-15,37 21 0 0,-12-15 3 0,2-10-1 16,6 0-4-16,1-6-4 0,1-2-2 0,1-3 1 15,-1 0-1-15,-3-5 5 0,0 1-4 16,-4-2 3-16,-3 1-1 0,-25 20 1 0,34-35 2 16,-34 35 4-16,17-28 3 0,-17 28 2 0,-1-28-1 15,1 28-6-15,-18-27-8 0,18 27-4 0,-27-19-4 16,27 19 2-16,-35-11-3 0,35 11 0 0,-44 0 1 16,17 6 0-16,1 3 3 0,-3 3 1 0,1 7 4 15,-4 4-3-15,0 5 4 16,2 4-5-16,2 1 0 0,1 3-4 0,6-1 1 15,3-3-6-15,6-4 2 0,6-2-10 0,6-26-5 16,8 44-12-16,-8-44-7 0,30 39-11 0,-30-39-8 16,51 26-30-16,-26-33-40 0,31 21-102 0,-25-33-233 15,25 5-77-15,10 5 191 0</inkml:trace>
  <inkml:trace contextRef="#ctx0" brushRef="#br2" timeOffset="192044.1161">3080 4972 1182 0,'-32'19'344'16,"-10"-22"-289"-16,8 8-16 0,-5-5-4 0,7 7-4 15,-3-5-6-15,5 8-3 0,-2-3-2 0,5 4 1 16,27-11-1-16,-40 16 1 0,40-16-8 16,0 0-5-16,-25 14-7 0,25-14-2 0,0 0-1 15,0 0 2-15,0 0 0 0,39 25 3 0,-39-25 0 16,42 12 0-16,-17-7 0 0,3 1 0 0,1 1-2 15,1-2 1-15,-4 2-2 0,1 2 3 0,-27-9 0 16,42 21 2-16,-42-21 1 0,31 26 3 16,-31-26-1-16,17 30 3 0,-17-30-2 0,7 32 1 15,-7-32-4-15,-3 32 0 0,3-32-4 16,-13 35 2-16,13-35-5 0,-24 39 0 0,24-39-6 16,-38 37 0-16,38-37-8 0,-49 40 0 0,49-40-9 15,-48 32 0-15,48-32-12 0,-37 28-7 0,37-28-24 16,-29 9-41-16,29-9-93 0,0 0-178 0,0 0-160 15,0 0 73-15,0 0 466 0</inkml:trace>
  <inkml:trace contextRef="#ctx0" brushRef="#br2" timeOffset="192653.4896">4235 4872 892 0,'0'0'132'0,"0"0"-104"0,0 0-14 16,0 0 6-16,12 28 9 0,-12-28-3 15,-12 40-2-15,-2-13 0 0,1 6 11 0,-8-1 3 16,7 10 12-16,-13-5-5 0,10 12 6 0,-8-5-9 15,9 9 10-15,-7-11-6 0,12 4 5 0,-7-14-13 16,11 3-4-16,7-35-14 0,-10 39-6 0,10-39-8 16,0 0-2-16,5 26-3 0,-5-26 0 15,0 0 1-15,32-7 1 0,-32 7 4 0,35-26 0 16,-35 26 3-16,48-49-5 0,-21 13 4 16,-1 1-5-16,1-7 6 0,-1 3-2 0,-4 0 5 15,1 4-5-15,-4 2 6 0,-1 5-6 0,-2 1 4 16,-16 27-4-16,23-42 0 0,-23 42-5 0,16-27 1 15,-16 27-3-15,0 0-1 0,0 0 1 0,0 0-2 16,0 0 1-16,0 0-2 0,0 0 3 0,14 41-2 16,-9-16 4-16,1 6-4 0,1 5 4 15,-2 0-11-15,2 1-3 0,6 4-15 0,-3-8-6 16,10 4-18-16,-4-12-11 0,14 9-25 0,-30-34-21 16,65 40-48-16,-40-45-51 0,30 19-96 15,0-11-179-15,-16-26 143 0,28 25 338 0</inkml:trace>
  <inkml:trace contextRef="#ctx0" brushRef="#br2" timeOffset="192950.3778">5053 5002 1379 0,'0'0'115'0,"-50"-4"-48"0,26 8-6 16,-8-4-8-16,32 0-7 0,-55 19-12 0,30-1-4 16,-5-1-11-16,3 8 3 0,1 0-5 0,1 3 2 15,4-2-5-15,3 8 5 0,4-2-5 0,5-3 2 16,4-2-5-16,5-4-2 0,0-23-8 15,14 44 2-15,-14-44-1 0,35 32 1 16,-35-32 0-16,52 17 2 0,-20-13-2 0,1-4-1 16,6-7 0-16,0-4 0 0,0-7 0 0,0-1-2 15,-2-6 3-15,-5 1-3 0,-2-3 3 0,-5 1-2 16,-5 1 1-16,-6-1-2 0,-14 26 2 0,21-49-3 16,-21 49 3-16,7-46-2 0,-7 46 2 0,-3-43-4 15,3 43-2-15,-13-37-6 0,13 37-6 16,-19-26-8-16,19 26-7 0,0 0-9 0,-25-16-3 15,25 16-16-15,0 0-30 0,0 0-50 0,0 0-99 16,0 0-124-16,-16 25-174 0,28 1 143 0,-12-26 393 16</inkml:trace>
  <inkml:trace contextRef="#ctx0" brushRef="#br2" timeOffset="193200.3883">5873 4373 1137 0,'0'0'155'0,"0"0"-61"15,0 0-14-15,-32-9-4 0,32 9-15 16,-28 32-21-16,14-4-6 0,-9 6-9 0,3 10 2 16,-1 3-9-16,3 8 2 0,1 3-12 15,2 0-13-15,5 0 20 0,1 6-27 0,4-6 23 16,1 0-12-16,4 0-26 0,-2-5 8 0,4 0-10 15,-4-11-6-15,9 5-19 0,-14-18-39 0,27 23-114 16,-20-52-26-16,0 37-242 0,9-5-14 0,-9-32 368 16</inkml:trace>
  <inkml:trace contextRef="#ctx0" brushRef="#br2" timeOffset="193356.7087">5528 5051 1538 0,'-13'-30'76'0,"13"30"-27"15,11-31-6-15,-11 31-10 0,21-25-10 16,-21 25-10-16,27-21-6 0,-27 21-8 16,44-20-10-16,-16 6-24 0,17 16-64 0,-22-30-134 15,16 21-372-15,5 2 45 0,-7-10 323 0</inkml:trace>
  <inkml:trace contextRef="#ctx0" brushRef="#br2" timeOffset="193872.2792">7596 4694 1034 0,'30'-18'131'0,"-37"-10"-42"0,7 28-14 0,-3-49-7 16,3 49-14-16,-11-55-4 0,11 55-12 0,-19-55-2 15,6 32-9-15,-6-5 3 0,3 4-8 16,-7-1 5-16,23 25-3 0,-41-39 7 0,41 39-1 16,-46-19 2-16,46 19-4 0,-42 3-8 0,42-3-5 15,-48 30-6-15,23-5 1 0,-3 8-5 0,-1 8 5 16,-1 10-7-16,0 9 7 0,-2 7-12 0,0 9-8 15,4 3 18-15,1 4-19 0,6-1 19 16,2-1-8-16,4-1-17 0,1-10-1 0,9-1-20 16,0-8-1-16,10-2-27 0,-9-15-14 15,20 8-39-15,-17-27-29 0,27 23-56 0,-26-48-73 16,13 26-186-16,8 0 32 0,-21-26 431 0</inkml:trace>
  <inkml:trace contextRef="#ctx0" brushRef="#br2" timeOffset="194044.1382">6879 5104 1463 0,'-44'-23'115'15,"44"23"-64"-15,0 0-30 0,0 0-13 16,0 0-10-16,0 0 0 0,33 7 1 0,-33-7 1 16,50 4-2-16,-16-4 2 0,6 0-10 0,3-7-24 15,14 7-34-15,-11-18-40 0,24 23-55 0,-22-28-50 16,23 22-138-16,3 2-99 0,-22-18 197 15</inkml:trace>
  <inkml:trace contextRef="#ctx0" brushRef="#br2" timeOffset="194434.7797">7880 5032 1105 0,'-25'3'102'0,"-2"-15"-26"16,27 12 5-16,-46-11-1 0,46 11-11 0,-49 0-9 15,49 0-5-15,-53 15-9 0,26-3-4 0,-7 2-8 16,4 5 2-16,-5 1-6 0,3 8 4 0,0-2-5 16,5 6 0-16,3-2-9 0,4 2-1 0,6-2-10 15,3-2-1-15,8-4-6 0,3-24 0 0,5 37-3 16,-5-37 1-16,27 29-1 0,-27-29 1 0,48 22 0 16,-18-18-1-16,5-4 0 0,1-5 1 15,4-6-1-15,1-6-1 0,1-1 2 0,-1-5-2 16,0-2 2-16,-4-3-4 0,0 0 2 0,-5-2-4 15,-3 2 2-15,-3-2-2 0,-5 5 4 0,-3 1-2 16,-18 24 4-16,25-44-1 0,-25 44 2 16,14-34-2-16,-14 34 2 0,0 0-2 0,2-28 2 15,-2 28 2-15,0 0-2 0,0 0-1 16,0 0-1-16,0 0 0 0,-27 40-2 0,27-40 3 16,-26 55-2-16,6-21 4 0,2 1-4 0,-1 2 3 15,5-2-4-15,3-3 0 0,6-4-12 0,5-28-10 16,2 42-17-16,-2-42-11 0,23 27-27 0,-23-27-25 15,48 7-61-15,-34-34-110 0,30 4-255 0,6 6 23 16,-8-26 387-16</inkml:trace>
  <inkml:trace contextRef="#ctx0" brushRef="#br2" timeOffset="194684.7925">8701 4438 1487 0,'0'0'208'0,"0"0"-143"0,-17-28-14 15,17 28 1-15,0 0-12 0,0 0-9 0,-29-3-8 16,29 3-9-16,0 0-6 0,-19 28-4 16,19-28-2-16,-18 54-2 0,8-10 7 0,-5 9-5 15,1 5 7-15,0 7-7 0,0 1-8 0,-2 2 15 16,2 1-17-16,1 3 8 0,-1-1-4 0,4-4-8 16,1-6 7-16,2-8-3 0,3-4 0 0,8-6-17 15,-1-12-8-15,10-2-18 0,-13-29-12 16,40 33-56-16,-40-33 4 0,55 0-25 15,-37-33-61-15,32 17-68 0,-4-18-226 0,-13-20 44 16,24 17 451-16</inkml:trace>
  <inkml:trace contextRef="#ctx0" brushRef="#br2" timeOffset="194856.6854">9137 4407 1351 0,'0'0'217'0,"0"0"-62"0,0 0-33 0,0 0-43 15,-28 10-29-15,28-10-22 0,-30 44-12 16,10-10-8-16,-1 8 3 0,0 5-6 0,-1 6 0 15,3 5-5-15,1 1-7 0,4 0 14 0,0 0-18 16,7-5 14-16,2 6-13 0,3-5-18 16,0-8-16-16,9 8-31 0,-9-22-41 0,25 27-75 15,-23-60-132-15,9 60-261 0,11-20 43 0,-20-40 415 16</inkml:trace>
  <inkml:trace contextRef="#ctx0" brushRef="#br2" timeOffset="195622.3019">10258 4482 1039 0,'0'0'74'0,"-3"-30"-46"0,3 30 12 16,10-31 10-16,-10 31 14 0,13-27-5 0,-13 27-6 16,0 0 1-16,0 0-1 0,0 0 0 0,0 0-3 15,0 0-8-15,0 0-7 0,0 0-4 0,-7 32-7 16,5-6 1-16,-7 4-7 0,2 14 2 15,-6 0-5-15,3 7 5 0,-6 4-10 0,-2 1-10 16,2 4 20-16,-3 2-24 0,-1 1 21 16,4 1-8-16,-1-3-9 0,1-1 9 0,3-5-9 15,3-6 6-15,4-5-8 0,3-9 5 0,5-5-6 16,-2-30 4-16,7 37-3 0,-7-37 1 0,0 0 0 16,0 0 1-16,32 23 0 0,-32-23 1 0,0 0 2 15,31-23-1-15,-31 23 1 0,27-44-2 16,-13 14 1-16,2-5-1 0,0-4 4 0,-2 2-4 15,-1 2 8-15,-3 3-4 0,-1-1 5 0,0 1-3 16,0-1 0-16,0 3-7 0,1 2 3 0,1 0-4 16,3 3 0-16,-14 25-1 0,30-37 1 0,-30 37-2 15,30-18-12-15,-30 18 12 0,34 0 1 16,-34 0 0-16,42 18 12 0,-42-18-11 0,47 39-1 16,-47-39 1-16,40 51-1 0,-20-23 3 15,-4 5-5-15,-2 1 4 0,-4 1-7 0,-2 0 1 16,-3 1-4-16,-5-1 5 0,-4-2-1 0,-3 1 6 15,-5-4-1-15,-4-4 4 0,-7-1-3 0,-4-2 2 16,-5-4-2-16,-5-5 1 0,-2 2-3 0,-3-6-1 16,-2-4-4-16,-4-5-1 0,5-2-10 0,1-8-6 15,10 2-14-15,0-12-25 0,32 19-42 16,-44-46-62-16,44 46-127 0,3-39-258 0,1-2 46 16,21 22 383-16</inkml:trace>
  <inkml:trace contextRef="#ctx0" brushRef="#br2" timeOffset="196012.9434">10706 5134 1128 0,'0'0'69'0,"0"0"-42"0,32 19 16 0,-32-19 18 16,32-5-4-16,-32 5-4 0,48-14-7 0,-22 2-10 15,8 5-8-15,-4-8-6 0,4 3-6 16,-2-2 7-16,5 2-3 0,-5-6 1 16,1 2-5-16,-4-3-3 0,-1 1 1 0,-3-1 7 15,1 3 3-15,-26 16 2 0,38-37-1 0,-38 37 3 16,23-35-2-16,-23 35 1 0,3-34-3 0,-3 34-20 16,-10-33 23-16,10 33-32 0,-27-32 24 0,27 32-14 15,-39-17 1-15,39 17 2 0,-42-6 1 0,17 10 1 16,0 3-1-16,-3 5 1 0,-4 9-11 15,0 2 28-15,-2 9-21 0,2 0 13 0,0 1-19 16,2 4 0-16,4-2 0 0,5-1 0 0,3-3 0 16,9-2 0-16,2-5 0 0,7-24 0 15,7 41 0-15,-7-41 0 0,32 32-6 0,-4-22-25 16,4-6-14-16,14-3-22 0,-2-15-29 0,25 16-50 16,-22-34-99-16,41 29-195 0,-14-8-107 0,1-12 124 15,22 23 423-15</inkml:trace>
  <inkml:trace contextRef="#ctx0" brushRef="#br2" timeOffset="196325.446">12095 4877 1260 0,'-44'-42'192'0,"44"42"-87"16,-36-30-48-16,36 30 11 0,-41-23-37 0,41 23 8 16,-53-13 2-16,27 13-4 0,-6 0-1 0,5 7-5 15,-3 2-7-15,0 7-19 0,2 3 21 16,1 4-26-16,2-2 24 0,6 9-12 0,-1-1-6 16,8-1 3-16,-2 0-4 0,7-2 0 0,3 4-2 15,4-2-1-15,9-3-4 0,2 0 3 0,-11-25-4 16,40 40 1-16,-11-19-8 0,4-6-11 0,10 0-20 15,-1-11-22-15,17 8-49 0,-20-29-74 16,35 31-192-16,-22-23-206 0,-5-5 45 0,10 19 462 16</inkml:trace>
  <inkml:trace contextRef="#ctx0" brushRef="#br2" timeOffset="196809.8179">12589 4954 1175 0,'-23'-37'223'0,"23"37"-124"0,0 0-14 15,-25-10-1-15,0-1-21 0,25 11-12 0,-46-9-4 16,20 11-3-16,-10-5-2 0,3 6-5 15,-3-1-8-15,1 7-1 0,-2 0-8 0,-1 5 0 16,-1 0-20-16,0 9 0 0,2-1 0 0,4 5 0 16,3-1 0-16,6-1 0 0,7 0 0 0,17-25 0 15,-16 38 0-15,16-38 0 0,7 34 0 0,-7-34 0 16,26 30 0-16,-26-30 0 0,50 21 0 0,-14-16 0 16,8-5 0-16,2-7 0 0,5-3 0 0,-3-3 0 15,2-6 0-15,-6 3 0 16,0-3 0-16,-5-1 0 0,-3 3 0 0,-6-1 0 15,-6 2 0-15,-24 16 0 0,31-28 0 0,-31 28 0 16,0 0 0-16,14-30 0 0,-14 30 0 0,0 0 0 16,0 0 0-16,0 0 0 0,0 0 0 0,0 0 0 15,0 0 0-15,-30-3 0 0,30 3 0 0,-22 31 0 16,22-31 0-16,-23 50 0 0,13-22-7 16,3 0-6-16,3 2-15 0,1-5-11 0,6 4-15 15,-3-29-8-15,18 48-18 0,-18-48-20 0,32 32-22 16,-32-32-23-16,46 14-43 0,-46-14-64 0,39-30-212 15,-2 32 25-15,-25-31 386 0</inkml:trace>
  <inkml:trace contextRef="#ctx0" brushRef="#br2" timeOffset="197153.5863">13131 4734 1209 0,'-44'-3'229'0,"44"3"-131"0,-41 35-12 16,23-2-17-16,-17-6 13 0,8 11-42 0,-8 3 21 15,6 3-12-15,1-3-17 0,5 1-1 0,5-3-16 16,8-2 0-16,6-6-6 0,6-1 1 0,5-3-3 16,5-3-2-16,-12-24-5 0,39 41 0 15,-12-29 0-15,3-3 0 0,5-9 0 16,8-7 0-16,3-7 0 0,4-7 0 0,3-4 0 16,-4-3 0-16,1-2 0 0,0-4 0 0,-4-1 0 15,-2 0 0-15,-2-2 0 0,-6 2 0 0,-3 1 0 16,-4 3 0-16,-6 4 0 0,-23 27 0 0,35-40 0 15,-35 40 0-15,0 0 0 0,0 0 0 16,0 0 0-16,0 0 0 0,0 0 0 0,-32 8 0 16,11 19 0-16,-2 5 0 0,0 5 0 0,-2 1 0 15,4 3-9-15,1-2-9 0,8 1-8 0,1-3-2 16,8 2-10-16,1-6-2 0,11 2-8 0,2-10 0 16,13 3-11-16,-24-28-14 0,62 36-35 15,-35-42-41-15,31 22-85 0,-20-21-197 0,6-15-52 16,21 15 229-16</inkml:trace>
  <inkml:trace contextRef="#ctx0" brushRef="#br2" timeOffset="197450.4667">14222 4695 1494 0,'-36'2'68'0,"12"10"-27"0,-12-3 7 0,4 12 3 15,-8-3-10-15,2 7-16 0,-2-2 31 16,8 3-35-16,3-3 19 0,29-23-22 0,-30 44-12 15,30-44-1-15,-9 35-2 0,9-35 5 16,9 32-2-16,-9-32 3 0,25 21-3 0,-25-21 0 16,43 11-1-16,-15-11-2 0,4-4-1 0,3-1-1 15,2-2 0-15,-3 0-2 0,-2 0 2 0,-4 3-1 16,-3 2 3-16,-25 2 2 0,39 2 4 16,-39-2 3-16,0 0 1 0,0 0 1 0,20 37-5 15,-20-37 1-15,-13 46-7 0,-1-21 1 0,-4 1-5 16,-1 0 3-16,19-26-5 0,-41 48-2 0,41-48-9 15,-37 40-10-15,37-40-14 0,-28 32-15 0,28-32-31 16,0 0-50-16,-6 42-115 0,6-42-228 0,0 0-90 16,0 0 169-16</inkml:trace>
  <inkml:trace contextRef="#ctx0" brushRef="#br2" timeOffset="197825.4788">14548 4930 1012 0,'0'0'182'0,"-6"35"-78"0,6-35-2 0,0 0-1 16,25 12-21-16,-25-12-15 0,37 5-13 0,-12-3-5 15,2-7-14-15,8 0-11 0,2-6-11 16,4 1-9-16,0-6-1 0,0 2-2 0,1-6 5 15,-5 3-5-15,-1-5 4 0,-4 3-1 16,-32 19-13-16,37-39 35 0,-37 39-22 0,14-37 33 16,-14 37-10-16,-9-33-6 0,9 33-4 0,-28-27-10 15,1 19-2-15,-3 2-3 0,-7 5 1 0,-6 6 4 16,-4 5 3-16,-1 8 6 0,0 5 1 0,2 3-10 16,0 4 23-16,2 7-21 0,1 0 19 0,8 6-26 15,3-3 0-15,7-1 0 0,9 0 0 0,4-4 0 16,8-3 0-16,6-4 0 0,-2-28 0 15,23 42-8-15,-23-42-28 0,51 19-21 16,-7-12-42-16,-10-30-92 0,41 18-301 0,-19-14-114 16,4-8 49-16</inkml:trace>
  <inkml:trace contextRef="#ctx0" brushRef="#br2" timeOffset="198669.2287">16430 4845 1088 0,'0'0'381'16,"-23"-28"-311"-16,23 28 6 0,-23-32-37 0,23 32 12 15,-30-19-16-15,30 19-13 0,-44-11-4 0,17 11-6 16,-6 4-1-16,-3 3-4 0,-6 5-1 0,-1 9-10 16,-5 0 39-16,1 9-20 0,-7 2 32 0,7 5-7 15,-6-3-9-15,8 4 3 0,1-4-10 0,9-4-15 16,10-7-9-16,25-23 0 0,-25 33 0 15,25-33 0-15,9 25 0 0,-9-25 0 0,33 21 0 16,-6-11 0-16,8-6 0 0,6-4 0 16,11-7 0-16,4-4 0 0,6-3 0 0,0-5 0 0,0-4 0 15,-2 0 0-15,-1-3 0 0,-6-3 0 0,-5 0 0 16,-2-1 0-16,-7 0 0 0,-6 3 0 16,-4-1-15-16,-6 3 9 0,-23 25-9 0,28-42 24 15,-28 42-10-15,9-30 14 0,-9 30-12 16,0 0 0-16,-9-26 4 0,9 26-1 0,0 0 0 15,0 0-4-15,-32 3 0 0,32-3 0 0,-28 23 0 16,28-23 0-16,-35 46 0 0,15-16 0 0,1 5 0 16,1 2 0-16,-2 0 0 0,4 0 0 0,2 2 0 15,5-6 0-15,6-1 0 0,3-6 0 0,0-26 0 16,19 37 0-16,-19-37-10 0,45 20-14 16,-15-17-7-16,0-8-6 0,9-2-8 0,-4-14-16 15,10 5-23-15,-14-19-37 0,23 21-42 16,-30-32-53-16,29 30-66 0,-28-19-56 0,4-4-69 15,11 23 180-15,-29-24 227 0</inkml:trace>
  <inkml:trace contextRef="#ctx0" brushRef="#br2" timeOffset="198997.4491">16937 4805 807 0,'2'-29'258'0,"-2"29"-37"0,0 0-64 15,0 0-20-15,0 0-35 0,0 0-30 16,0 0-19-16,0 0-15 0,-29 13-4 0,29-13-21 16,0 0 12-16,-25 33-17 0,25-33 27 0,-21 28-14 15,21-28 8-15,-23 43-13 0,23-43-6 0,-21 40 1 16,21-40-11-16,-18 42 0 0,18-42 0 0,-7 30 0 15,7-30 0-15,0 0 0 0,0 0 0 0,9 29 0 16,-9-29 0-16,0 0 0 0,0 0 0 16,34-2 0-16,-34 2 0 0,33-23 0 15,-33 23 0-15,46-44 0 0,-19 16 0 0,0-2 0 16,-1-4 0-16,1 3 0 0,-1 1 0 0,-3 0 0 16,-2 3 0-16,-1 3 0 0,-20 24 0 0,30-41 0 15,-30 41 0-15,20-28 0 0,-20 28 0 0,0 0 0 16,0 0 0-16,0 0 0 0,0 0 0 0,0 0 0 15,0 0 0-15,1 32 0 0,-2-6 0 16,-5 2 0-16,1 6 0 0,-2 1 0 0,3 2 0 16,-3 0 0-16,5 2-5 0,-1-1-32 0,3 3-12 15,0-6-2-15,11 6-19 0,-8-17-26 16,22 17-52-16,-25-41-81 0,39 24-266 0,-14-1-27 16,-25-23 178-16</inkml:trace>
  <inkml:trace contextRef="#ctx0" brushRef="#br2" timeOffset="199622.3785">18488 4850 788 0,'0'0'81'0,"11"-30"-30"15,-11 30 12-15,-14-24 20 0,14 24 6 16,0 0-30-16,-30-14 16 0,30 14-23 0,-34 0 13 16,9-4-5-16,25 4-6 0,-46 16 2 0,46-16-19 15,-48 25 33-15,48-25-39 0,-53 35 28 0,27-7-16 16,-6-7-10-16,3 9 2 0,-4 0-8 0,6 5 2 15,-3 2-8-15,4 4 3 0,3-2-8 0,5-2 1 16,4-2-9-16,8-4 0 0,6-4-7 16,9-1 1-16,-9-26-4 0,39 37 3 0,-9-21-2 15,7-7 1-15,11-9 1 0,7-5-1 16,5-11 1-16,9-7-2 0,-1-9 3 0,-1-3-5 16,-1-4 4-16,-4 1-3 0,-9-1 4 0,-7 2-3 15,-11 2 3-15,-10 1-3 0,-7 2 3 0,-11 1-5 16,-7 4 4-16,-6-1-5 0,-4 0-11 0,-6 3 20 15,16 25-24-15,-51-40 22 0,13 26-10 16,-4 1-1-16,-4 6 0 0,-2 6 1 0,5 4 0 16,1 2 3-16,5 8-3 0,0-6-2 0,10 7-14 15,27-14-26-15,-34 26 1 0,34-26-54 0,0 28-32 16,0-28-68-16,34 14-170 0,0-1-137 0,-6-18 36 16,23 20 437-16</inkml:trace>
  <inkml:trace contextRef="#ctx0" brushRef="#br2" timeOffset="200200.5344">19082 4847 1364 0,'0'0'153'0,"0"0"-132"0,-30 2 0 16,30-2 5-16,0 0 1 0,0 0-4 0,-24 33 2 16,24-33 14-16,-14 37 2 0,9-11 6 15,-6-1-13-15,4 5-2 0,-3 0-7 0,4 2 4 16,-4-6-8-16,1 8 4 0,0-4-8 0,-2 3 3 15,3-5-6-15,-3 4 2 0,-1-7-7 16,12-25-1-16,-15 38-6 0,15-38 0 0,0 0-2 16,0 0 0-16,0 0-1 0,0 0-1 0,0 0-1 15,0 0 2-15,0 0 1 0,0 0-4 0,32-47 2 16,-12 13-3-16,3-1 2 0,0-4-1 16,0 2 5-16,-4-1-4 0,-1 1 5 0,1-2-2 15,-4 4 3-15,-1-6-4 0,2 4-7 0,-2-2 18 16,2-1-18-16,2 3 20 0,-4 2-11 0,0 3-2 15,-14 32 3-15,25-39-4 0,-25 39 3 0,24-16-2 16,-24 16 0-16,29 2 2 0,-29-2-2 0,39 19 1 16,-39-19 0-16,42 30 1 0,-42-30-2 0,37 44 2 15,-22-19-2-15,-5 2-10 0,-1 2 24 16,-4 1-23-16,-3 4 22 0,0 1-10 16,-6-3-4-16,1 1 4 0,-4-1-5 0,-4-2 2 15,-3-2-2-15,-4 0 2 0,-3-3-2 0,-6-2 4 16,-1 1-2-16,-2-4 2 0,0-1-2 0,-2-3 1 15,-3 0-4-15,-1-4 3 0,1-1-1 0,-1-2 2 16,3-2 0-16,1-2 1 0,0-2-1 16,4-1 0-16,28-2 1 0,-45 4 0 0,45-4-1 15,-37 3 1-15,37-3-2 0,-32 18 2 0,32-18-1 16,-30 37 1-16,16-9-2 0,-2 9 3 0,-2 7-5 16,2 4 6-16,-1 4-5 0,3 5 5 0,-1 1 9 15,-1 7-21-15,-3-1 20 0,-2-3-19 16,1-4 1-16,1-8-1 0,6-3-19 0,3-13-16 15,11 4-33-15,-1-37-39 0,16 55-80 16,-16-55-140-16,0 0-227 0,32 8 44 0,-32-8 381 16</inkml:trace>
  <inkml:trace contextRef="#ctx0" brushRef="#br2" timeOffset="200684.8928">20038 4741 1346 0,'0'0'94'16,"-9"-24"-28"-16,9 24 9 0,0 0 12 0,-21-25-12 15,21 25-19-15,-28-9-13 0,28 9-5 0,-41 5-9 16,12 6-5-16,3 7-1 0,-6 3 1 0,0 7-11 16,-3 5 23-16,1 6-23 0,-1 2-8 0,1 4-5 15,4-2 0-15,5-1 0 0,6-7 0 0,12-7 0 16,7-28 0-16,7 43 0 16,-7-43 0-16,33 30 0 0,-8-22 0 0,3-4 0 15,6-4 0-15,5-7 0 0,2-4 0 0,3-6 0 16,0-3 0-16,1-4 0 0,-1-5 0 0,-2-1 0 15,-3-1 0-15,-3-1 0 0,-6 2 0 0,-7 4 0 16,-7 1 0-16,-16 25 0 0,19-42 0 0,-19 42 0 16,4-32 0-16,-4 32 0 0,0 0 0 0,0 0 0 15,-18-25 0-15,18 25 0 0,0 0 0 16,-28 16 0-16,28-16 0 0,-30 43 0 0,14-14 0 16,-2 8 0-16,2-1 0 0,0 2 0 0,4-1 0 15,3 0 0-15,4-1 0 0,1-5-41 16,11 1-24-16,-7-32-31 0,30 58-63 0,-30-58-112 15,30 16-315-15,-1-2 37 0,-5-21 270 0</inkml:trace>
  <inkml:trace contextRef="#ctx0" brushRef="#br2" timeOffset="201419.2822">20791 4820 1290 0,'0'0'65'0,"0"0"-28"16,-32-10 7-16,32 10 8 0,-29 7-4 0,29-7-21 15,-40 18 23-15,40-18-11 0,-50 29 11 0,50-29-2 16,-55 37-14-16,29-14 0 0,-8-2-7 0,4 6 5 16,-4-2-6-16,2 3 5 0,2-2-6 0,4-1 3 15,26-25-5-15,-36 40-4 0,36-40-8 0,-9 29-4 16,9-29-7-16,0 0 0 0,41 29-1 16,-11-23 1-16,9-8 1 0,9-5-1 15,2-7 0-15,5-4 0 0,1-3 0 0,3-5 0 16,-1-3 0-16,-1-2 0 0,-1-3 0 0,-6 1-1 15,-2 1 2-15,-6 4-2 0,-6 0-11 0,-8 1 9 16,-5 3-9-16,-23 24 23 0,30-44-9 0,-30 44 11 16,11-30-11-16,-11 30-2 0,0 0 0 0,-11-27 0 15,11 27 0-15,0 0 0 0,-35-7 0 16,35 7 0-16,-37 20 0 0,37-20 0 0,-48 44 0 16,21-11-7-16,-3 6 14 0,-3 12-13 0,-3 5 12 15,-5 8-6-15,-3 8 0 0,0 7 0 0,-2 4 0 16,1 2 0-16,1-1 0 0,5-6 0 0,6-6 0 15,6-5 0-15,8-9 0 0,4-2 0 0,7-8 0 16,0-8 0-16,3-8 0 16,3-7 0-16,2-25 0 0,6 37 0 0,-6-37 0 15,0 0 0-15,0 0 0 0,28 12 0 0,-28-12 0 16,30-27 0-16,-30 27 0 0,48-56 0 0,-14 17 0 16,-1-5 0-16,8-3 0 0,1-6-3 0,6-2-30 15,0-1 6-15,11 1-5 0,-3-10-26 0,10 16-41 16,-15-25-73-16,27 33-144 0,-16-18-261 0,-5 4 43 15,1 22 339-15</inkml:trace>
  <inkml:trace contextRef="#ctx0" brushRef="#br2" timeOffset="201888.1289">21635 4695 1521 0,'0'0'87'16,"0"0"-27"-16,0 0-2 0,-28-7-6 0,28 7-20 16,-25 11-16-16,25-11-3 15,-35 25 0-15,35-25 2 0,-41 44-3 0,22-18-11 16,-6 4 28-16,4 3-24 0,-4 4 27 0,4-1-10 15,1 1-7-15,6-2 4 0,5-2-8 0,4-3 0 16,8-3-6-16,-3-27 1 0,18 44-3 0,-18-44 2 16,39 28-2-16,-14-18-2 0,1-6-1 0,4-4 0 15,1-5 0-15,0-4 0 0,3-7 0 0,0-5 0 16,-4-2 0-16,0-3 0 0,-2-1 0 16,-1-1 0-16,-4-2 0 0,-2 0 0 0,-3 4 0 15,-2-2 0-15,-4 1 0 0,-3 2 0 0,-9 25 0 16,12-40 0-16,-12 40 0 0,6-25 0 0,-6 25 0 15,0 0 0-15,0 0 0 0,0 0 0 16,0 0 0-16,0 0 0 0,-18 25 0 0,7 0 0 16,-5 6 0-16,1 5 0 0,-3 0 0 0,0 3 0 15,2 0 0-15,2-2-5 0,5-2-29 16,0-5-9-16,13-2-17 0,-4-28-21 0,21 53-41 16,-21-53-39-16,44 37-80 0,-44-37-182 0,41 0-80 15,5 11 130-15</inkml:trace>
  <inkml:trace contextRef="#ctx0" brushRef="#br2" timeOffset="202231.8223">22110 4905 1507 0,'0'0'98'0,"-37"11"-36"0,37-11 4 0,0 0-14 15,2 24-17-15,-2-24-11 0,24 18 4 0,-24-18 5 16,50 10 3-16,-18-8-6 0,7-2-4 0,2-2-7 15,3-1-3-15,0-2-1 0,0-2-15 16,1-6 0-16,-3 3 0 0,3-3 0 0,-5-4 0 16,-3 1 0-16,-5-4 0 0,-5 1 0 0,-2-2 0 15,-25 21 0-15,35-42 0 0,-35 42 0 0,13-43 0 16,-15 17 0-16,2 26 0 0,-16-44 0 0,16 44 0 16,-43-39 0-16,13 30 0 0,-9 4 0 0,-1 5 0 15,-7 9 0-15,-4 7 0 0,-4 8 0 16,-5 12 0-16,-4 6 0 0,4 4 0 15,2 7 0-15,10-2 0 0,11-4 0 0,12 4 0 16,12-7 0-16,10-3 0 0,12-4 0 0,10-5 0 16,11-6 0-16,9-5 0 0,16-3 0 0,5-17-28 15,18 6-93-15,-16-31-95 0,46 27-240 0,-24-20-149 16,8-6 48-16,7 18 494 0</inkml:trace>
  <inkml:trace contextRef="#ctx0" brushRef="#br2" timeOffset="203231.8302">1143 6627 1276 0,'0'0'76'0,"-23"-26"-7"0,23 26-19 15,0 0-11-15,-20-25-2 0,20 25-4 16,0 0-3-16,0 0-7 0,-26-5-5 0,26 5-6 16,0 0-4-16,-36 21-2 0,36-21-1 15,-35 42-15-15,13-12 35 0,1 7-26 0,-4 2 32 16,2 10-7-16,-3-1-7 0,3-4 7 0,5-5-9 15,6-2 2-15,3-7-8 0,7-4 1 0,6-3-6 16,-4-23 1-16,21 39-4 0,-21-39 2 0,49 23-1 16,-15-14 2-16,9-9-2 0,6-6-1 0,6-4 1 15,3-10-4-15,3-4 4 0,-1-6-3 16,0-6 2-16,-7-1-3 0,-5 0 5 0,-9 1-5 16,-11 2 6-16,-6 2-6 0,-10 6 6 0,-12 26-5 15,5-42 0-15,-5 42-3 0,-19-32-3 16,19 32-7-16,-39-25 3 0,12 13-5 0,1 8 4 15,-4-3 0-15,1 7 1 0,-1-1-3 0,30 1-4 16,-48-7 9-16,48 7-29 0,0 0-7 0,0 0-54 16,-26-16-24-16,26 16-53 0,26-9-74 15,6-2-231-15,11 15 10 0,-17-23 413 0</inkml:trace>
  <inkml:trace contextRef="#ctx0" brushRef="#br2" timeOffset="203763.0782">1954 6085 1163 0,'0'0'282'15,"-37"-30"-184"-15,37 30-22 0,0 0-6 0,0 0-7 16,-31-25-9-16,31 25-9 0,0 0-15 15,0 0-8-15,0 0-10 0,0 0-3 0,0 0-5 16,0 0-2-16,-5 29-2 0,9-3 3 0,-1 13-1 16,4 10 5-16,-1 7-7 0,2 4 6 0,0 4-7 15,-1-1 8-15,0 4-9 0,0 2-3 16,-4-1 17-16,1 5-17 0,-4-6 17 0,-4-2-5 16,-1-5-6-16,-2-4 6 0,2-7-3 0,-4-6 3 15,2-6-5-15,1-8 2 0,6-29-5 16,-7 41 2-16,7-41-2 0,0 0-1 0,0 0-1 15,0 0-3-15,0 0 0 0,0 0-1 0,0 0 2 16,0 0 1-16,37-39 4 0,-19 13-2 0,3-6 2 16,1 2-3-16,-3-2 3 0,1 3-2 0,-4 0 4 15,-2 1-3-15,0 4 4 0,-14 24-5 0,23-45 4 16,-23 45-3-16,23-37 1 0,-23 37 0 16,25-24-1-16,-25 24-1 0,0 0 0 15,37-5 0-15,-37 5 0 0,30 12 0 0,-30-12 0 16,32 21 0-16,-32-21 2 0,30 26 0 0,-30-26-1 15,23 36 3-15,-23-36-2 0,11 33 2 0,-11-33-2 16,0 32 3-16,0-32-2 0,-14 33 1 0,14-33-2 16,-39 37 0-16,8-17-4 0,-2-1 1 0,-6-5-3 15,-5 2 0-15,-2-2-8 0,-4-5-6 16,6 0-10-16,-1-8-10 0,12 3-15 0,-4-13-26 16,37 9-52-16,-47-21-93 0,47 21-271 0,9-30-43 15,-7-2 242-15</inkml:trace>
  <inkml:trace contextRef="#ctx0" brushRef="#br2" timeOffset="204075.6022">2811 6638 1166 0,'0'0'90'0,"0"0"-62"0,0 0-7 15,0 0-3-15,0 0 4 0,0 0 16 16,0 0-9-16,11 23 26 0,-11-23-19 0,23 40 8 16,-6-8 2-16,-6 3-10 0,5 9 2 0,-6 6-17 15,3 6 15-15,-10-3-6 0,1 5 8 0,-8-5-3 16,-1 0-4-16,-6 0-18 0,1-2 9 16,-8-4-8-16,0-5 4 0,-1-5-4 0,-4-5-5 15,-2-4-6-15,-3-5 1 0,-4-3-6 0,0-6-3 16,-2-6-12-16,-3-8-8 0,2 0-22 15,-2-14-24-15,37 14-53 0,-62-58-93 0,63 30-203 16,-17-19-161-16,4-8 136 0,19 20 445 0</inkml:trace>
  <inkml:trace contextRef="#ctx0" brushRef="#br2" timeOffset="204231.861">2510 6277 1431 0,'26'5'218'0,"-26"-5"-202"0,0 0-16 0,0 0-1 16,31 4 4-16,-31-4 1 0,35-4-2 0,-35 4-14 16,41-9-30-16,-8 13-49 0,-33-4-90 0,68-19-202 15,-31 15-152-15,-7-8 107 0,18 26 428 0</inkml:trace>
  <inkml:trace contextRef="#ctx0" brushRef="#br2" timeOffset="204591.2438">3378 6716 903 0,'0'0'61'0,"19"31"-8"16,-19-31 17-16,51 16 3 0,-22-19-4 0,12 6-12 15,-4-12-13-15,11 4-14 0,-4-7-10 0,4 1-7 16,-2-8 8-16,0 3 7 0,-7-11 16 0,1 15 24 15,-13-13-31-15,1 11 32 0,-28 14-39 0,34-37 13 16,-34 37 4-16,9-38-9 0,-9 38-3 0,-9-39-13 16,9 39-6-16,-28-41-9 0,28 41-1 15,-48-35-3-15,16 19 1 0,-2 4-2 16,-1 5 1-16,-2 3 0 0,-2 6 1 0,0 7 1 16,-2 3 0-16,0 8 1 0,2 6-2 0,2 8 4 15,-2 4-1-15,6 3-9 0,4 1 20 0,6 2-21 16,7-3 16-16,6-1-8 0,8 1-9 0,7-6 2 15,9 4-11-15,8-8-4 0,8-1-9 16,7-10-9-16,14-3-16 0,1-11-16 0,22 2-35 16,-12-24-34-16,32 22-51 0,-27-40-68 0,29 18-145 15,-2-3-69-15,-22-20 245 0</inkml:trace>
  <inkml:trace contextRef="#ctx0" brushRef="#br2" timeOffset="204794.3764">4584 6504 1441 0,'-60'12'81'15,"60"-12"-19"-15,-61 0 0 0,35 8-12 0,-10-3-12 16,6 11-4-16,-5-2-7 0,5 9 0 0,-2 0-1 16,3 1-16-16,3 4 27 0,5 4-30 0,1-2 23 15,6 5-11-15,2-3-7 0,5-2 1 0,3 0-9 16,6-5 2-16,5-1-7 0,-7-24 1 0,32 39-1 16,-32-39-1-16,51 23-9 0,-19-23-8 0,10 0-15 15,3-13-20-15,11 5-23 0,-6-29-52 16,28 23-80-16,-32-41-122 0,16 13-242 0,7 5 77 15,-12-21 448-15</inkml:trace>
  <inkml:trace contextRef="#ctx0" brushRef="#br2" timeOffset="204966.2369">5326 6009 1298 0,'-71'-40'231'0,"71"40"-121"16,-48 3-39-16,23 11-24 0,-7 2-19 0,1 12-1 15,-7 4-3-15,1 16 5 0,-2 1-10 0,4 6 0 16,1 8-13-16,4 0 2 0,0 4-12 0,5 4 8 15,4 3 3-15,3-4-25 0,8 2 0 0,-1-5-23 16,11-2-9-16,-2-12-14 0,15 9-55 0,-22-36-107 16,39 36-43-16,-34-34-162 0,4-28-65 0,39 58 305 15</inkml:trace>
  <inkml:trace contextRef="#ctx0" brushRef="#br2" timeOffset="205138.1054">4823 6506 1791 0,'-41'-25'104'0,"41"25"-39"0,0 0-19 0,0 0-25 16,0 0-11-16,0 0-8 0,0 0-3 15,0 0 0-15,14-28-2 0,15 23-4 0,13 1-19 16,2-6-26-16,17 13-50 0,-17-24-89 0,37 35-218 16,-19-19-216-16,6 3 64 0,10 13 501 0</inkml:trace>
  <inkml:trace contextRef="#ctx0" brushRef="#br2" timeOffset="205544.3794">6445 6457 1521 0,'32'-13'88'15,"-32"13"-47"-15,0 0-14 0,0 0-9 0,0 0 0 16,0 0 3-16,0 0-1 0,-14 36-4 0,5-7 1 16,-7 10-5-16,0 9-8 0,-5 1 31 0,3 6-25 15,-1-4 22-15,4 3-12 0,3-4-13 0,3-6-1 16,6-6-11-16,3-4 0 16,5-4-14-16,2-4-8 0,7 1-18 0,-14-27-16 15,34 33-37-15,-34-33-40 0,48 9-83 0,-48-9-177 16,35-34-122-16,4 26 145 0,-25-35 375 0</inkml:trace>
  <inkml:trace contextRef="#ctx0" brushRef="#br2" timeOffset="205685.0759">6493 6244 1406 0,'0'0'169'0,"-44"-2"-152"15,44 2-19-15,0 0-21 0,0 0-15 16,0 0-28-16,0 0-33 0,0 0-53 0,28-35-68 15,7 27-169-15,10 16-61 0,-17-28 298 0</inkml:trace>
  <inkml:trace contextRef="#ctx0" brushRef="#br2" timeOffset="206013.1455">7205 6372 1168 0,'-37'2'127'0,"37"-2"-75"0,-52 10 0 16,52-10 10-16,-49 11-9 0,24 0-11 0,-9-6-9 15,4 7-4-15,-5-5-2 0,5 7 3 16,-4-1-5-16,7 1-2 0,1 0-6 16,26-14 4-16,-39 28-2 0,39-28 1 0,-23 28-6 15,23-28-3-15,-2 25-4 0,2-25-1 0,20 23-2 16,-20-23-1-16,39 21-2 0,-9-14 0 0,7-2-1 16,4-3 1-16,6 0 0 0,-1-2 0 0,1 0 1 15,-1 0 0-15,-7 1 0 0,-4 3-15 0,-8 1 13 16,-27-5-12-16,33 14 33 0,-33-14-9 15,0 0 17-15,18 36-13 0,-18-36-5 0,-9 38-1 16,9-38-8-16,-35 50 2 0,8-22-4 0,-5 0 3 16,-1 0-6-16,-5-1 3 0,1 1-7 0,0-4-1 15,3-1-7-15,2-2-2 0,6 2-11 16,1-9-9-16,25-14-28 0,-34 18-37 0,34-18-79 16,0 0-143-16,0 0-237 0,0 0 44 0,0 0 444 15</inkml:trace>
  <inkml:trace contextRef="#ctx0" brushRef="#br2" timeOffset="206435.0947">8602 6513 891 0,'20'-37'205'0,"-20"37"-87"0,0 0-21 16,28-4-9-16,-28 4-11 0,0 0-6 16,0 0-6-16,0 0-8 0,0 0-16 15,-16 34-9-15,16-34-12 0,-25 53 2 0,6-20-9 16,-1 8-14-16,-3 1 26 0,2 4-28 0,-2 0 21 16,0-1-12-16,2 1-8 0,0-4 3 0,5-3-9 15,3-7 1-15,8-2-14 0,5-30-7 0,2 42-22 16,-2-42-25-16,19 28-35 0,-19-28-46 0,37 2-93 15,-37-2-253-15,38-33 13 0,4 18 344 16</inkml:trace>
  <inkml:trace contextRef="#ctx0" brushRef="#br2" timeOffset="206856.8907">8631 6127 1565 0,'0'0'150'0,"-29"4"-126"15,29-4-23-15,0 0-6 0,0 0-6 0,0 0-6 16,0 0-11-16,0 0-11 0,43 28-14 0,-43-28-5 16,37 18-8-16,-37-18 2 0,46 19 9 0,-46-19 14 15,50 32 16-15,-26-9 17 0,-1 1 4 0,-1 6 7 16,-1 2-6-16,-2 0 7 0,-3 8-3 0,0 1 12 16,-5-1 5-16,1 8 15 0,-8-10 22 15,1 10-24-15,-12-15 32 0,9 13-29 0,-15-12 7 16,8 10 7-16,-11-9-11 0,4 4 6 15,-8-9-6-15,4 7 3 0,-7-13-9 0,6 1 1 16,17-25-6-16,-30 35-1 0,30-35-5 0,0 0-3 16,0 0-9-16,0 0-4 0,0 0-3 0,0 0-3 15,0 0 4-15,17-42-3 0,5 10 4 0,6-8-5 16,7-3 6-16,4-2-6 0,4-1 6 16,1 0-5-16,-3 2-10 0,1 7 26 0,-5 2-20 15,-3 5 26-15,-4 3-5 0,-3 8-7 0,-27 19 0 16,33-16-5-16,-33 16-1 0,0 0-1 0,0 0 0 15,0 0 2-15,18 42-2 0,-18-15 1 0,-3 8-5 16,-1 2-13-16,0 2 13 0,-1 0-35 16,7 1 3-16,-4-10-38 0,20 14-54 0,-18-44-81 15,48 44-248-15,-16-25-113 0,3-15 80 16,22 15 488-16</inkml:trace>
  <inkml:trace contextRef="#ctx0" brushRef="#br2" timeOffset="207278.7743">10765 6055 1011 0,'1'-23'140'0,"-1"23"-13"0,0 0-5 0,25-10-9 15,-25 10-21-15,0 0-19 0,0 0-22 0,0 0-19 16,0 0-16-16,-26 33-5 15,15-7-6-15,-3 13 6 0,-2 7-1 0,0 9 9 16,0 1-4-16,-2 6 5 0,2-1-10 0,2 4 2 16,0-1-11-16,2-1-10 0,1-3 21 0,2-2-22 15,2-7 21-15,2-3-9 0,1-1-9 0,1-8 0 16,1 0-17-16,-2-13-8 0,8 6-28 0,-4-32-37 16,11 41-56-16,-11-41-73 0,0 0-144 15,28 14-140-15,-28-14 100 0,30-14 410 0</inkml:trace>
  <inkml:trace contextRef="#ctx0" brushRef="#br2" timeOffset="207450.7343">10380 6531 1585 0,'0'0'153'0,"0"0"-91"16,0 0-27-16,-24 15-14 0,24-15-14 0,0 0-8 15,0 0-1-15,33 0 3 0,-6-1 1 0,8-6 1 16,11-6-3-16,9-3 2 0,5-5-9 0,9 0-13 15,-3-9-27-15,10 13-43 0,-17-20-45 0,22 23-59 16,-33-27-59-16,26 22-125 0,-10-1-100 0,-21-18 213 16</inkml:trace>
  <inkml:trace contextRef="#ctx0" brushRef="#br2" timeOffset="207810.035">11379 5779 1524 0,'0'0'78'0,"0"0"-35"15,-25 26 1-15,25-26-8 0,-26 37-1 0,6-9-2 16,3 13 9-16,-8-3-5 0,4 6 5 16,-4 6-9-16,5 3 1 0,-3 3-11 0,6 2 2 15,-5 2-10-15,3-4-12 0,-2 1-3 0,1-3 0 16,1-1 0-16,3-2 0 0,2-7 0 0,1 0 0 16,4-5 0-16,2-6 0 0,6-4 0 0,1-5 0 15,0-24 0-15,8 34 0 0,-8-34 0 16,0 0 0-16,27 17 0 0,-27-17 0 0,26 0 0 15,-26 0 0-15,36-14 0 0,-36 14 0 16,44-30 0-16,-44 30 0 0,44-42 0 0,-44 42 0 16,39-39 0-16,-39 39 0 0,32-35-5 0,-32 35 10 15,23-25-5-15,-23 25 0 0,0 0 0 0,0 0 0 16,25-21 0-16,-25 21 0 0,0 0 0 0,0 0 0 16,0 0 0-16,0 0 0 0,14 30 0 0,-14-30-23 15,13 35 9-15,-13-35-41 0,14 50 8 0,-14-50-36 16,19 53-45-16,-19-53-59 0,32 49-107 15,-25-23-237-15,-7-26 12 0,62 34 354 0</inkml:trace>
  <inkml:trace contextRef="#ctx0" brushRef="#br2" timeOffset="208169.447">11647 6492 1378 0,'0'0'60'0,"-27"14"-37"0,27-14 4 0,0 0 2 16,16 26 2-16,-16-26 8 0,37 18 8 0,-12-16 0 15,14 5-6-15,0-9-14 0,5 2-9 16,-1-4-8-16,1-1-2 0,-5-2 0 16,0 0-1-16,-4-3 2 0,-1-1-3 0,-6-1 1 15,-1-1-3-15,-27 13 7 0,42-30-2 0,-42 30 9 16,23-33 0-16,-23 33 4 0,4-35-4 0,-4 35 1 15,-14-36-7-15,14 36-3 0,-32-29-5 0,32 29-1 16,-51-29-4-16,19 19 2 0,-4 3 1 0,-3 5 4 16,2 4 4-16,-4 5 3 0,2 5 3 0,1 6-1 15,-1 5 1-15,0 7-16 0,1 5 0 16,5 2 0-16,3 7 0 0,5-5 0 0,7-1 0 16,7-2 0-16,8-5 0 0,8 1 0 0,4-4 0 15,9-1 0-15,-18-27 0 0,51 42-36 16,-19-35-39-16,18 12-59 0,-20-36-120 0,39 15-375 15,-20 0 44-15,1-5 252 0</inkml:trace>
  <inkml:trace contextRef="#ctx0" brushRef="#br2" timeOffset="208919.4492">13505 6347 1282 0,'0'0'54'0,"0"0"-19"0,-23-24 10 15,23 24 10-15,0 0 0 0,0 0-7 0,-25-4-2 16,25 4-4-16,0 0-9 0,-30 21-6 0,30-21-9 15,-29 34 1-15,29-34 0 0,-32 54 5 0,16-24-4 16,2 9 2-16,-2 2-8 0,6 3-11 0,-3 5 26 16,3 0-24-16,1 1 20 0,2-3-10 0,5-5-12 15,2-5 2-15,5-5-6 0,4-4 2 0,-9-28-3 16,32 41 3-16,-32-41-1 0,48 24 0 16,-20-20 1-16,2-6-1 0,4-7 1 0,1-5-1 15,-1-5 2-15,3-6-1 0,-1-6 3 0,1-1-5 16,-2-5 4-16,-1 0-5 0,-2-2 6 15,-4 0-6-15,-1 2-10 0,-6 2 24 0,-2-2-25 16,-3 6 25-16,-1-1-10 0,-3 2-4 0,-5 5 4 16,-7 25-2-16,12-40 2 0,-12 40-2 0,0 0 2 15,0 0-3-15,0 0-1 0,0 0 1 16,0 0-3-16,0 0 3 0,-10 38-2 0,6-9 4 16,-1 8-2-16,3 0 4 0,0 5 12 0,4-2-23 15,3 6 24-15,1 0-23 0,3-4 7 0,5-1 7 16,0-8-5-16,5-3 5 0,1-5-3 0,-20-25 4 15,44 33-3-15,-19-22 2 0,0-8 1 0,1-3 0 16,1-10 1-16,1-1 0 16,1-10-1-16,1-5-8 0,-4-8 0 0,1-5 0 15,-2-5 0-15,-4-5 0 0,-2 5 0 0,-3-5 0 16,-3-2 0-16,-3 1 0 0,-1 1-13 0,-3 0-13 16,-1 6-2-16,-5-2-8 0,2 9-4 0,-6 1-13 15,4 35-11-15,-9-51-25 0,9 51-34 0,-12-30-69 16,12 30-158-16,0 0-176 0,0 0 46 0,30 37 454 15</inkml:trace>
  <inkml:trace contextRef="#ctx0" brushRef="#br2" timeOffset="209325.6995">14927 6398 1249 0,'-37'-21'163'15,"12"13"-123"-15,-9-8-12 0,8 9 5 0,-8-4 11 16,6 9 0-16,-11-3 9 0,5 14 5 0,-9-2 2 16,8 11-4-16,-8 3-10 0,5 10 0 0,-3-1-6 15,5 13 0-15,-1-3-8 0,7 2-17 0,2 1-15 16,6-3 0-16,8-3 0 0,5-2 0 0,8-3 0 16,4-4 0-16,8-3 0 0,-11-25 0 15,41 44 0-15,-11-26 0 0,7-10 0 0,5-6 0 16,4-4 0-16,8-8 0 0,0-6 0 15,7-5 0-15,-3-6 0 0,-1 1 0 0,-4-4 0 16,-2-3 0-16,-5 1 0 0,-5 2 0 0,-7 0 0 16,-8 2 0-16,-6 1 0 0,-8 3 0 0,-12 24 0 15,11-41 0-15,-11 41 0 0,-6-24 0 0,6 24 0 16,0 0 0-16,-28-13 0 0,28 13 0 16,-32 16-20-16,32-16-1 0,-42 44-4 0,21-14 5 15,1 5-6-15,1 2-9 0,8-2 15 0,-1 1-37 16,13 4 4-16,-6-15-42 0,23 15-22 0,-18-40-6 15,35 62-31-15,-35-62-14 0,55 40-57 0,-28-27-55 16,1-17-119-16,27 29 191 0,-27-39 208 16</inkml:trace>
  <inkml:trace contextRef="#ctx0" brushRef="#br2" timeOffset="209856.9491">15554 6395 1286 0,'0'0'185'15,"-53"-14"-120"-15,53 14-10 0,-50 2 1 0,50-2-13 16,-51 26-9-16,24-5 3 0,-3 4 1 16,5 7 4-16,-1-3-7 0,8 8-2 0,4-5-12 15,8 3-15-15,6-6 20 0,7 1-29 16,8-6 23-16,4 1-13 0,-19-25-4 0,50 37 3 16,-20-27-3-16,5-3 1 0,4-7-2 0,5-5 0 15,1-5-2-15,1-6-1 0,-2-5 3 0,-3-1-1 16,-2-4-11-16,-4 0 24 0,-3-1-23 0,0-1 23 15,-2 0-9-15,-5 0-3 0,-2-1 2 16,-5 5-6-16,-2-1 4 0,-16 25-4 0,19-37 2 16,-19 37 0-16,0 0 0 0,11-24 0 0,-11 24-2 15,0 0-3-15,0 0-5 0,-22 31 1 0,6-3-3 16,-5 9 7-16,-5 7-2 0,-3 8-6 0,-3 7 21 16,-1 10-19-16,-3 5 20 0,1 7-2 0,-4 5-10 15,2 4 11-15,-2 2-12 0,2 3 14 16,-4-7-11-16,2-2 11 0,0-7 3 15,3-3-17-15,6-7 18 0,2-6-20 0,3-8 8 16,2-9 2-16,6-6-11 0,2-8 4 0,5-6-4 16,10-26 3-16,-9 27 4 0,9-27-1 0,0 0-1 15,0 0-1-15,9-27 2 0,-9 27-1 0,21-54 6 16,-5 17-1-16,-4-4 9 0,-1-1-2 0,-2-4 9 16,-4-3-9-16,-3-2-10 0,-2-2 0 15,-2-5 0-15,0-4 0 0,2-6 0 0,2 2 0 16,2-2 0-16,3 2 0 0,3 1 0 0,5 5 0 15,4 6 0-15,4 8 0 0,4 7 0 16,6 6 0-16,3 6 0 0,6 6 0 0,1 5 0 16,1 4 0-16,9 5 0 0,-2 0-13 0,15 9-68 15,-11-16-64-15,26 33-116 0,-35-28-223 0,25 15-118 16,0 6 142-16</inkml:trace>
  <inkml:trace contextRef="#ctx0" brushRef="#br2" timeOffset="210013.2884">16625 6923 2037 0,'-35'0'10'0,"-1"0"-10"16,3-5 0-16,4-4 0 0,3-5 0 15,1 0 0-15,25 14 0 0,-39-26 0 16,39 26 0-16,-21-27-42 0,21 27-124 0,-22-28-235 16,22 28-251-16,0 0 52 0,6-28 415 0</inkml:trace>
  <inkml:trace contextRef="#ctx0" brushRef="#br2" timeOffset="299624.2813">941 14493 381 0,'0'0'30'0,"0"0"-15"0,0 0-3 0,0 0-3 15,0 0 10-15,0 0 11 0,21-26 9 0,-21 26 5 16,0 0-3-16,0 0-5 0,0 0-2 0,28-21-8 16,-28 21-7-16,0 0-6 0,0 0-5 0,0 0-3 15,27-18-2-15,-27 18-1 0,0 0-2 0,0 0 1 16,0 0-2-16,0 0 0 0,25-7 0 15,-25 7 1-15,0 0 1 0,0 0 0 16,0 0 2-16,0 0 2 0,26 10 7 0,-26-10 10 16,0 0 9-16,0 0 10 0,36 16 5 0,-36-16-2 15,30 4-2-15,-30-4-10 0,37 2-7 0,-37-2-8 16,48 0-5-16,-23-4-3 0,6 2-4 0,3 1-1 16,0-3-3-16,1 0 1 0,1-1 0 0,1-2 0 15,2-2-1-15,0 4 3 0,1-2-2 16,3 3 2-16,-1 3-1 0,4-3-2 0,1 2 0 15,-3 4-2-15,4 0 1 0,1 0-1 0,3-1 2 16,-1 3-1-16,0-4-1 0,1 0 1 0,3 4-1 16,-2-8 1-16,0 4 1 0,2-4-1 0,1 3 1 15,3-1 1-15,-1 0 1 0,2 0 4 0,2 2 1 16,0-3 0-16,2-1-2 0,0 3-2 16,0-1-3-16,1 2 1 0,3 0-2 15,-3 0 0-15,4 0 0 0,-3 0-2 0,1 0 0 16,4 0 3-16,1-2 1 0,1-1 1 0,1-3-1 15,4 1-2-15,2-2-2 0,3-2 1 0,4-3-1 16,2-2 1-16,3 3-1 0,0-3 0 0,0 2-1 16,5-1 4-16,3 1-3 0,0 2 2 0,3-3-1 15,0 1 0-15,1-2-3 0,1 1 2 16,-2 3-3-16,1-1 1 0,1 1-1 0,-3 1 2 16,3 0 0-16,1 0 0 0,0 2 0 0,1-2 1 15,-1 2-2-15,-2-1 0 0,1 1 2 0,-1 0 0 16,1-1 0-16,-1 0 2 0,1 2-2 15,-4-2 4-15,1 2-3 0,5 1 3 0,-6 0 0 16,3-1 1-16,1 1 16 0,-3 0-18 0,3 1 19 16,-1 1-16-16,3-1-2 0,-1 4 5 15,0-3-4-15,0-1 1 0,1 3 0 0,1-3 0 16,2 4-1-16,3-2 0 0,-2 2 0 0,1-2 0 16,-2 1 0-16,-2-1 2 0,0 2-1 0,2-2-1 15,0 2 0-15,-1-2-1 0,1 2-2 0,0-3 1 16,0 1 0-16,-2-3-2 0,-4 0 0 0,8-1 6 15,-4 1-1-15,3 1 1 0,1-1-2 16,-2-2-6-16,1 4-1 0,1-1 2 16,-2 1-1-16,1-1 5 0,-1 2 1 0,0 2-1 15,3-1 0-15,1 1-5 0,-1 1 1 0,0-2-1 16,-3 2 1-16,4-1 0 0,-5 2 1 0,1 2 1 16,2-1 1-16,-1 1-2 0,3-4 0 0,1 3-1 15,-4-3-1-15,4 0 0 0,-3-3 0 0,3-1 1 16,0 1 2-16,0 3 2 0,2-4 0 15,0 2 1-15,2-1 1 0,-4 1-1 0,2 0 1 16,2 1-18-16,1-1 17 0,0-2-16 0,4 2 18 16,0 1-2-16,0-1 1 0,2 2-5 0,2 0 0 15,-1 0 0-15,2 0-1 0,1 0 4 0,2 0-1 16,0 0-3-16,-3 0-1 0,0 0 0 16,-1-2-1-16,1 2 3 0,-3-2 0 0,-1 1-1 15,1 1 1-15,2-2 1 0,-6 0-1 16,4 4-1-16,-1 0 1 0,-2-2 3 0,2 3 1 15,-2-3 2-15,-1 2-1 0,3 0-3 0,-1-1 0 16,0 3 18-16,2 1-19 0,-4 1 19 0,2-3-20 16,-1 1 1-16,1-1 1 0,-1 1 0 0,1 4 2 15,0-4-2-15,2-1 2 0,-2 1-1 0,2 0 0 16,0-3 6-16,-1 1 0 0,5 0-1 16,1-4 1-16,-2 0-2 0,2 2 5 0,4-5 7 15,-2 5 3-15,3-5 4 0,2 3-2 0,-2-2-28 16,8-1 20-16,-8 2-27 0,4-4 21 15,-2 3 0-15,0-1-1 0,1 1-2 0,4 3-2 16,-1-3-1-16,-2 0 0 0,3 3-3 0,-5-3-1 16,-1-1 2-16,1 0-3 0,0-2 2 0,2 1 0 15,0-1 2-15,-2 2-4 0,2-2 3 16,-2 0-2-16,2 0 3 0,3 0-1 0,-3 0 1 16,-2 0-2-16,0 0 1 0,-1 0-3 0,-3-2 4 15,-1 2-3-15,-3 0 1 0,-3 0 0 0,-1 1 0 16,-6 1 0-16,-1 2-2 0,-4-1-5 0,-3 6-6 15,-6-4-8-15,-3 7-4 0,-13-3 0 0,2 5 3 16,-9-3 5-16,2 6 7 0,-3-3 6 16,-6 0 1-16,0 0 2 0,-7 2-6 15,-3-4-31-15,6 10-1 0,-6-8-3 0,5 8-36 16,-9-15-55-16,-4-3-248 0,15 13-39 0,-26-29 270 16</inkml:trace>
  <inkml:trace contextRef="#ctx0" brushRef="#br2" timeOffset="302420.4301">17174 12085 202 0,'0'0'63'0,"0"0"-33"15,0 0 0-15,4-26 11 0,-4 26 17 16,0 0 4-16,0 0 4 0,0 0-2 16,12-25-4-16,-12 25 7 0,0 0-6 0,0 0 7 15,0 0-6-15,0 0-1 0,0 0-9 0,0 0-2 16,16-24-5-16,-16 24-3 0,0 0-11 0,0 0-9 16,0 0-10-16,0 0-4 0,0 0-1 0,0 0 0 15,0 0 2-15,-2 24 1 0,2-24 16 0,-7 41-13 16,-2-11 9-16,2 7-33 0,-5 3 14 15,-1 8-18-15,1 8 15 0,-2 9 11 0,-2 6-7 16,0 12 16-16,-7 3-12 0,0 4 12 0,-2 5-17 16,2-5 13-16,-2 0 2 0,4-1-24 0,0-9 21 15,0-1-27-15,3-7 7 0,0-9 11 0,0-4-12 16,4-7 5-16,0-2-18 0,2-4 5 0,3-6-12 16,-4-3-4-16,8-5-22 0,5-32-33 15,-3 37-52-15,3-37-37 0,0 0-89 16,39-14-138-16,-34-30 184 0,39 21 217 0</inkml:trace>
  <inkml:trace contextRef="#ctx0" brushRef="#br2" timeOffset="303357.9317">17181 12075 361 0,'0'0'107'0,"0"0"-46"0,0 0-11 0,0 0 3 16,0 0 2-16,0 0 4 0,0 0-10 0,0 0-7 16,0 0-7-16,-2-23-15 0,2 23 6 0,0 0-13 15,0 0 11-15,0 0-2 0,0 0 2 0,0 0-1 16,0 0-5-16,0 0-7 0,0 0-3 0,0 0-3 16,0 0-2-16,0 0 1 0,0 0-2 0,0 0 2 15,2-26 0-15,-2 26 2 0,0 0 2 16,0 0 0-16,0 0 1 0,0 0 2 15,0 0 3-15,0 0 2 0,0 0 0 0,0 0-2 16,0 0-4-16,0 0-2 0,0 0 0 0,0 0-2 16,0 0 3-16,0 0 0 0,0 0 1 0,0 0-1 15,0 0-1-15,11 24-3 0,-11-24 0 0,0 0-1 16,0 0 0-16,0 0 0 0,25 25-1 16,-25-25 14-16,0 0-15 0,32 14 15 0,-32-14-15 15,0 0-2-15,33 16 3 0,-33-16-3 0,0 0 2 16,34 21 0-16,-34-21 2 0,0 0 2 0,30 28-18 15,-30-28 24-15,14 28-20 0,-14-28 18 0,13 36 1 16,-13-36-5-16,14 38 3 0,-14-38-5 0,14 43 2 16,-14-43-4-16,16 47 2 0,-16-47-5 15,25 46 3-15,-25-46-4 0,35 44 5 16,-35-44-4-16,41 46 2 0,-20-20-3 0,4 2 4 16,0 4-5-16,-1-2 5 0,3 5-5 0,0 0 5 15,-3 1-5-15,1 1 6 0,2 1-6 0,-4 5 6 16,-2 2-2-16,2 3 12 0,-5-2 9 0,3 3-30 15,-3 0 26-15,-1 1-34 0,5-4 13 0,-1-1 7 16,4-4-21-16,-1-6 6 0,8 2-10 0,-2-9-1 16,9-1-23-16,-5-15-32 0,19 14-93 15,-16-15-190-15,2-11-83 0,20 18 193 0</inkml:trace>
  <inkml:trace contextRef="#ctx0" brushRef="#br2" timeOffset="304373.5736">17280 11923 236 0,'0'0'45'0,"0"0"-11"0,0 0-5 16,-19 29 4-16,19-29-5 0,0 0-6 0,0 28-8 15,0-28-2-15,0 0 2 0,-2 31 6 0,2-31 4 16,0 0 14-16,-5 29 7 0,5-29 7 15,0 0 4-15,0 0 4 0,-14 24 3 0,14-24 1 16,0 0-3-16,0 0-12 0,0 0-23 16,0 0 1-16,0 0-17 0,5-31 14 0,-5 31 6 15,7-39 4-15,-3 11 6 0,5 1-3 0,-6-8 3 16,8 5-4-16,-8-9 8 0,8 6-4 0,-8-11 9 16,6 3-11-16,-9-6 1 0,4 1-11 0,-6-3 0 15,0 1-15-15,-3-6 3 0,0 1-14 16,-2-2 5-16,-6-1 9 0,3-1-29 0,1 8 28 15,-2 2-30-15,4-1 12 0,0 4 7 0,-2 2-7 16,4 6 6-16,-4 7-6 0,2 4-2 0,7 25-14 16,-7-30-8-16,7 30-18 0,0 0-17 0,-13-32-33 15,13 32-56-15,0 0-60 0,0 0-91 0,0 0-129 16,0 0 172-16,11 27 259 0</inkml:trace>
  <inkml:trace contextRef="#ctx0" brushRef="#br2" timeOffset="305342.3757">17148 10974 449 0,'0'0'32'0,"12"-32"-15"0,-12 32-5 0,14-33 5 16,-14 33 3-16,13-28 8 0,-13 28 9 0,0 0 10 15,7-28 14-15,-7 28 7 0,0 0-7 0,0 0-5 16,0 0-15-16,0 0-9 0,-7-27-6 0,7 27-2 16,0 0 3-16,0 0 0 0,0 0 5 15,0 0 1-15,-8-32 1 0,8 32-1 16,0 0 3-16,6-29-2 0,-6 29 6 0,5-29-3 15,-5 29-1-15,5-37-5 0,-5 37-6 0,8-35-6 16,-8 35-1-16,3-33-6 0,-3 33 1 0,5-25-4 16,-5 25 0-16,0 0-3 0,0 0-1 0,2-28-3 15,-2 28 0-15,0 0 0 0,0 0-1 0,0 0 1 16,0 0-2-16,0 0-1 0,0 0 0 16,0 0-1-16,0 0-2 0,0 0-2 0,0 0-5 15,0 0-2-15,0 0-6 0,0 0-1 0,-23 32-4 16,23-32-2-16,0 0-6 0,0 0-5 15,-3 30-8-15,3-30-6 0,0 0-10 0,0 0-3 16,0 0-15-16,0 0-9 0,0 0-5 0,0 0 8 16,0 0 14-16,0 0 21 0,7 24 15 0,-7-24 9 15,0 0 8-15,0 0 4 0,0 0 6 16,0 0 4-16,0 0 0 0,0 0 0 0,0 0-3 16,0 0-5-16,0 0-4 0,0 0-3 0,0 0-2 15,0 0 2-15,0 0 1 0,0 0 1 0,0 0 3 16,-25 2 4-16,25-2 4 0,0 0 7 0,0 0 7 15,0 0 4-15,0 0 10 0,0 0 12 0,0 0 13 16,0 0 8-16,0 0 6 0,0 0-4 16,0 0 5-16,0 0 4 0,0 0 6 15,0 0 0-15,0 0-1 0,0 0-9 0,0 0-7 16,0 0-9-16,0 0-12 0,0 0-11 0,0 0-11 16,0 0-7-16,-27 19-5 0,27-19 1 0,-26 51-2 15,8-17 4-15,-3 5-5 0,-4 5 8 0,0 3-8 16,-1 2 9-16,-3 1-9 0,3-1 7 0,-1 0-8 15,-1-3 6-15,5 0 3 0,-4-9-37 16,8 0 14-16,-6-12-49 0,14 3-16 0,11-28-33 16,-16 30-64-16,16-30-42 0,0 0-156 0,0 0 170 15,0 0 207-15</inkml:trace>
  <inkml:trace contextRef="#ctx0" brushRef="#br2" timeOffset="305748.6205">17210 10719 551 0,'0'0'72'0,"0"0"-9"0,0 0 6 0,0 0 3 16,-23-23 2-16,23 23-7 0,0 0-10 16,0 0-12-16,0 0-15 0,0 0-8 0,0 0 3 15,0 0 8-15,0 0 11 0,0 0 11 0,28 23-8 16,-28-23-6-16,30 21-10 0,-30-21-1 0,41 30-7 15,-15-11 0-15,1-3-5 0,5 3-4 0,-4 1-8 16,6-1-1-16,1-1-5 0,2 3 2 0,1-3-4 16,1-3 2-16,-1 3-13 0,-2-6-9 15,3 11-26-15,-13-14-33 0,17 19-57 16,-43-28-106-16,30 23-207 0,-2 7 3 0,-28-30 377 16</inkml:trace>
  <inkml:trace contextRef="#ctx0" brushRef="#br2" timeOffset="306389.2417">17208 10567 718 0,'0'0'62'15,"0"0"-33"-15,0 0-4 0,0 0 4 0,0 0 10 16,0 0 1-16,0 0 5 0,0 0-4 0,-13-31-5 16,13 31-13-16,0 0-10 0,8-41-9 0,-8 41-2 15,10-42-4-15,-1 15 3 0,-4 1 14 16,6-6-13-16,-2 1 13 0,1-1-27 0,-4-5-47 16,3 12-118-16,-9 25-246 0,-4-58 19 15,4 58 343-15</inkml:trace>
  <inkml:trace contextRef="#ctx0" brushRef="#br2" timeOffset="308045.523">17350 9442 505 0,'0'0'50'0,"0"0"-8"0,3-27 8 16,-3 27 17-16,0 0 12 0,0 0-2 0,0 0-4 16,-14-31-6-16,14 31-9 0,0 0-7 0,0 0-10 15,-20-27-6-15,20 27-7 0,0 0-16 16,0 0 16-16,-31-24-12 0,31 24 16 0,0 0 1 15,0 0-3-15,-39-14-5 0,39 14-4 0,-25-2-5 16,25 2-2-16,-30 3-3 0,30-3 2 0,-36 11-4 16,36-11 1-16,-39 21 0 0,39-21 1 15,-40 25 18-15,40-25-35 0,-43 35 34 0,43-35-35 16,-44 44 15-16,26-19 3 0,18-25-4 0,-35 44 3 16,35-44-3-16,-27 45 4 0,27-45-4 15,-23 50 3-15,16-24-7 0,0 1 2 0,3 1-5 16,4 0 4-16,2 4-5 0,3 3 6 0,1 2-8 15,1 0 6-15,2 2-6 0,0 1 5 0,3-1-5 16,2 0 5-16,2-2-6 0,0-2 6 0,3-3-5 16,4-3 5-16,4-4-5 0,1-4 4 0,6-7-1 15,0-3 1-15,6-6 0 0,3-5-2 16,5-5 1-16,3-2 1 0,4-7-1 16,2 0 1-16,-1-6 0 0,3-1-2 0,-1-3-1 15,-1-1-7-15,1-2 5 0,-5-1-7 0,-6 4 12 16,-9-1-4-16,-7 2 4 0,-5-2-4 0,-26 25 5 15,36-51-4-15,-26 28 5 0,-4-7-4 0,-5-3 5 16,-1-4-6-16,-1-5 7 0,-3-4-7 0,-1-5 6 16,-4-2-7-16,-4-3 7 0,-4 1 13 15,-3-1-27-15,-5 1 27 0,-8 4-27 0,-4 5 9 16,-9 6 7-16,-9 5-6 0,-6 12 3 0,-4 9-5 16,-6 12-3-16,-3 9-9 0,-1 10-13 0,-3 5-13 15,11 15-24-15,-6-11-26 0,26 25-52 0,-14-23-119 16,19 6-218-16,26 13 34 0,16-47 370 15</inkml:trace>
  <inkml:trace contextRef="#ctx0" brushRef="#br2" timeOffset="313405.085">17842 11497 1546 0,'0'0'32'0,"-27"-5"-20"0,27 5-13 16,0 0-7-16,0 0 4 0,0 0 1 0,37 37 4 15,-37-37-2-15,47 30 1 0,-14-16-1 0,4 0 2 16,8-3-2-16,6-3 1 0,7-2 0 0,4-3-6 16,8 3-10-16,-1-6-17 0,10 7-34 15,-15-14-50-15,23 26-93 0,-27-7-225 16,-2-10-28-16,15 24 238 0</inkml:trace>
  <inkml:trace contextRef="#ctx0" brushRef="#br2" timeOffset="320048.0858">19005 11659 756 0,'0'0'104'15,"0"0"-44"-15,0 0-19 0,0 0 0 0,0 0-1 16,0 0-7-16,0 0-8 0,-15 25 3 15,15-25 0-15,-13 46 6 0,13-46-5 0,-21 53 4 16,8-24-7-16,5 3 5 0,-1 0-6 0,2 1 4 16,-2-3-9-16,4 0 0 0,5-30-8 0,-9 42-1 15,9-42-7-15,0 0 0 0,3 29-2 0,-3-29-2 16,0 0 3-16,0 0 0 0,29-6 0 0,-29 6 0 16,23-24 2-16,-23 24-4 0,28-44 4 0,-10 16-5 15,-1-2 4-15,1-4-6 0,-2-1 6 16,0 1-5-1,0 1 7-15,-2 0-6 0,-2 1 6 0,-5 5-7 0,-1 3 4 0,-6 24-3 0,7-43 4 16,-7 43-1-16,2-26 9 0,-2 26 6 16,0 0 6-16,0 0 0 0,0 0-8 0,0 0-7 15,0 0-8-15,-27 19 2 0,27-19-2 0,-16 32 6 16,16-32-2-16,-10 37 4 0,10-37-2 0,-4 28 0 16,4-28-4-16,0 0 1 0,0 0 0 15,34 23 2-15,-34-23 5 0,51-5 3 0,-21-4 3 16,6-3-2-16,1 1-1 0,3 1-5 0,-1-3 0 15,0 4-1-15,-1 1 0 0,-7 2 0 0,0 1-2 16,-5 3-3-16,-26 2 0 0,39 7-2 0,-39-7 0 16,25 18 1-16,-25-18-1 0,14 28 2 0,-14-28-2 15,5 46 5-15,-6-21-2 16,-1-2 5-16,2-23-4 0,-9 45 1 0,9-45-4 16,-9 41 0-16,9-41-6 0,-2 24-2 0,2-24-18 15,0 0-21-15,0 0-36 0,0 0-49 0,57 18-115 16,-57-18-298-16,25-26 45 0,3 19 262 0</inkml:trace>
  <inkml:trace contextRef="#ctx0" brushRef="#br2" timeOffset="320516.8338">19709 11835 1165 0,'-32'4'58'0,"32"-4"-36"16,0 0-17-16,-9 26 11 0,9-26 7 15,0 0 12-15,12 27 4 0,-12-27 1 0,25 14-1 16,-25-14-5-16,37 7-6 0,-8-7-7 16,-3-7-4-16,8 0 1 0,-2-7 0 0,1 0-2 15,-3-6 2-15,4 8-5 0,-9-6 3 0,0 2-3 16,-25 16 4-16,39-33-3 0,-39 33 5 0,24-28-1 16,-24 28 3-16,6-34-2 0,-6 34 0 0,-9-33-7 15,9 33-2-15,-27-30-5 0,27 30 0 16,-37-23-2-16,37 23 4 0,-46-3-1 0,18 6 2 15,-1 9 4-15,-4 4 1 0,3 9 8 0,-2 5-4 16,2 7 5-16,1 2-7 0,5 1 2 0,6-1-7 16,5-4-2-16,8-5-7 0,7-2 0 0,-2-28-5 15,32 37 1-15,0-30-9 0,7-3-10 0,15-11-20 16,3-13-36-16,28 8-65 0,-21-39-152 16,30 16-273-16,1-6 12 0,-8-10 306 15</inkml:trace>
  <inkml:trace contextRef="#ctx0" brushRef="#br3" timeOffset="331157.68">21464 6228 313 0,'-34'-18'98'0,"34"18"-62"15,-41-18-1-15,41 18-8 0,-37-14-21 0,37 14 0 16,-34-8 0-16,34 8 1 0,-28-8-3 0,28 8-2 15,0 0-2-15,-30-3-1 0,30 3-1 0,0 0 0 16,0 0 1-16,-28 7 0 0,28-7 1 16,0 0 2-16,0 0 0 0,-29 12 7 0,29-12 17 15,0 0 22-15,0 0 17 0,0 0 1 0,0 0-14 16,0 0-20-16,0 0 0 0,0 0 6 16,0 0 11-16,0 0 5 0,13 29-6 0,-13-29-12 15,37 19-6-15,-11-10-9 0,12 1-3 0,8-3-7 16,7 0-4-16,9-3-3 0,10-4-2 0,10-5-1 15,6-6 1-15,15-5 10 0,11-5 9 16,8-5 13-16,19-1-1 0,3-10 3 0,12 4-11 16,0-6 0-16,5 4-9 0,-4 1 0 0,5 3-10 15,-12 6 3-15,-8 6-7 0,-11 5-1 0,-11 5-8 16,-6 5-8-16,-10 1-10 0,-5 10-27 0,-14-6-22 16,4 17-20-16,-17-14-9 0,3 18-16 0,-15-7-56 15,-3 0-100-15,7 19-52 0,-26-27 170 16</inkml:trace>
  <inkml:trace contextRef="#ctx0" brushRef="#br3" timeOffset="332095.251">22668 6251 309 0,'0'0'77'0,"0"0"-21"15,0 0-9-15,0 0-4 0,0 0-9 0,0 0-5 16,9-25-3-16,-9 25 1 0,0 0 3 0,0 0 0 16,0 0-3-16,0 0-1 0,0 0-4 15,0 0 0-15,0 0 1 0,0 0 2 0,0 0 3 16,0 0 4-16,0 0 0 0,0 0-1 0,0 0-1 15,0 0-2-15,0 0-2 0,0 0-4 0,0 0-3 16,0 0-5-16,0 0-5 0,0 0-3 0,0 0-2 16,0 0-3-16,0 0-1 0,0 0-2 0,0 0-1 15,0 0 1-15,0 0 2 0,0 0 5 0,12 37-1 16,-12-37 2-16,7 44-5 16,-5-16 2-16,-2 2-5 0,0 2 5 0,-3-2-5 15,1 1 4-15,0 1-4 0,0-6 3 0,0 4-4 16,-1-5 5-16,3 0 13 0,0-25-15 0,0 40 14 15,0-40-14-15,0 32-3 0,0-32-13 0,0 0-30 16,-2 25-39-16,2-25-62 0,0 0-82 0,0 0-139 16,0 0 88-16,0 0 280 0</inkml:trace>
  <inkml:trace contextRef="#ctx0" brushRef="#br3" timeOffset="332927.9902">22751 6661 78 0,'0'0'43'0,"0"0"2"0,0 0 0 0,0 0-7 16,0 0-10-16,0 0-6 0,0 0-6 0,0 0 0 16,0 0 4-16,0 0 1 0,0 0 4 0,0 0 1 15,0 0 0-15,0 0 0 0,0 0-5 16,0 0-4-16,0 0-5 0,0 0-5 0,0 0-4 15,0 0 0-15,0 0-2 0,-5 28-1 0,5-28 1 16,0 0-1-16,0 0-1 0,0 0 1 16,0 0 0-16,0 0 1 0,0 0-1 0,0 0 0 15,0 0 1-15,0 0 6 0,0 0 10 16,0 0 11-16,0 0 13 0,0 0 3 0,0 0 2 16,0 0-2-16,0 0-4 0,0 0-1 15,0 0-7-15,0 0-8 0,0 0-7 0,0 0-4 16,0 0 0-16,0 0 3 0,0 0 2 0,0 0-1 15,0 0 1-15,0 0 0 0,0 0 3 0,0 0 1 16,0 0-3-16,0 0-1 0,0 0-5 0,0 0-5 16,0 0 0-16,-25-10-1 0,25 10 4 0,0 0 2 15,0 0 0-15,0 0 3 0,0 0 0 0,0 0-1 16,0 0 2-16,0 0-4 0,0 0-3 16,0 0-2-16,-25-8-1 0,25 8 0 15,0 0 0-15,0 0 1 0,0 0 1 0,-28 8 3 16,28-8 2-16,0 0 2 0,0 0-1 0,-27 5 1 15,27-5-1-15,0 0 2 0,-24 2 0 0,24-2 1 16,0 0-2-16,0 0-2 0,-25 1-3 0,25-1-3 16,0 0-3-16,0 0-19 0,0 0 15 0,0 0 1 15,0 0-1-15,0 0 0 0,0 0 2 16,0 0-1-16,0 0 3 0,0 0-3 0,0 0 0 16,-25 4-18-16,25-4 16 0,0 0 3 0,0 0 0 15,0 0-2-15,0 0 1 0,0 0 1 0,0 0-2 16,0 0 2-16,0 0 0 0,0 0 2 0,0 0-2 15,0 0 3-15,0 0-1 0,-19 25 0 16,19-25-1-16,0 0-1 0,0 0-1 0,0 0-1 0,0 0-1 0,-16 24 0 16,16-24 0-16,0 0 0 0,0 0 0 0,0 0 0 15,0 0-1-15,-7 28 1 0,7-28-2 0,0 0 0 16,0 0 0-16,0 0-1 0,0 0-7 16,0 0-6-16,0 0-13 0,0 0-11 0,0 0-13 15,0 0-16-15,0 0-33 0,0 0-41 0,33-1-107 16,-33 1-148-16,0 0 11 0,37-7 340 15</inkml:trace>
  <inkml:trace contextRef="#ctx0" brushRef="#br3" timeOffset="333334.2437">22714 6679 523 0,'0'0'60'0,"0"0"-13"15,0 0-1-15,0 0 0 0,0 0-1 0,0 0-2 16,0 0 0-16,0 0 2 0,0 0-2 0,0 0-7 15,0 0-5-15,0 0-5 0,0 0-2 0,0 0-3 16,0 0-4-16,0 0-7 0,0 0-4 16,0 0-2-16,0 0-3 0,0 0-1 0,0 0-1 15,0 0 0-15,0 0 1 0,0 0 3 16,0 0 1-16,0 0 1 0,0 0 1 0,0 0-2 16,0 0 1-16,0 0-2 0,0 0 1 0,0 0-1 15,0 0 0-15,0 0 1 0,0 0-2 0,0 0 0 16,0 0-1-16,0 0-3 0,-27 12-5 0,27-12-21 15,0 0-24-15,0 0-30 0,0 0-28 0,0 0-27 16,-30 14-36-16,30-14-92 0,0 0-12 0,-32-5 247 16</inkml:trace>
  <inkml:trace contextRef="#ctx0" brushRef="#br3" timeOffset="335334.2058">22622 6608 616 0,'0'0'110'0,"0"0"-54"15,0 0-26-15,0 0 12 0,-11-28-13 0,11 28 10 16,0 0-3-16,0 0 1 0,0 0-6 0,0 0-6 16,0 0-11-16,0-25-7 0,0 25-4 15,0 0 1-15,0 0 6 0,0 0 5 0,29-14 4 16,-29 14 2-16,0 0 0 0,26 0-5 15,-26 0-1-15,0 0-2 0,0 0-5 0,30 14 2 16,-30-14-1-16,0 0 0 0,0 0-1 0,16 27 2 16,-16-27-4-16,0 0 3 0,-1 26 16 0,1-26-19 15,0 0 17-15,-9 32-20 0,9-32-3 0,-15 24 2 16,15-24-1-16,0 0 1 0,-31 36-2 0,31-36-16 16,0 0 18-16,-34 31-14 0,34-31 19 0,0 0 7 15,-32 20 4-15,32-20 8 0,0 0 1 16,0 0-1-16,-28 17-3 0,28-17-4 0,0 0-5 15,0 0-4-15,0 0-4 0,0 0-4 0,0 0-2 16,0 0 0-16,0 0-1 0,0 0 0 16,0 0 1-16,0 0 0 0,0 0 1 0,0 0 0 15,0 0 0-15,0 0-1 0,0 0 2 0,-7 27-2 16,7-27 1-16,0 0 1 0,0 0-1 16,0 0 3-16,0 0 1 0,-22 28 1 0,22-28 0 15,0 0 2-15,0 0-4 0,0 0 3 0,-24 28-2 16,24-28 1-16,0 0-2 0,0 0-1 0,0 0-2 15,-15 25 1-15,15-25-1 0,0 0 0 0,0 0-1 16,0 0 1-16,-3 26-1 0,3-26 1 0,0 0-1 16,0 0 0-16,-2 25-1 0,2-25 2 0,0 0-1 15,0 0 0-15,0 26-1 16,0-26 2-16,0 0-2 0,0 0 2 0,-3 30 0 16,3-30 0-16,0 0 0 0,-9 25 1 0,9-25-2 15,0 0 2-15,0 0-1 0,-16 25 4 0,16-25-1 16,0 0 1-16,0 0 0 0,0 0-1 0,0 0-2 15,-14 24 0-15,14-24-1 0,0 0 0 0,0 0 0 16,0 0 0-16,0 0-2 0,0 0 2 0,0 0-1 16,0 0 1-16,0 0 1 0,-2 27-3 15,2-27 2-15,0 0-1 0,0 0 0 0,0 0 3 16,0 0-3-16,0 0 1 0,-5 28-1 0,5-28 0 16,0 0 0-16,0 0 0 0,-11 24 0 0,11-24 1 15,0 0 0-15,0 0-1 0,0 0 1 16,-11 27-1-16,11-27-1 0,0 0 1 0,0 0-1 15,0 0 0-15,0 0 0 0,6 25 1 0,-6-25-1 16,0 0 1-16,0 0-1 0,0 0 1 16,0 0 1-16,19 24 0 0,-19-24 0 0,0 0 0 15,0 0-2-15,0 0 1 0,0 0 1 0,0 0-1 16,12 28 0-16,-12-28 1 0,0 0-1 0,0 0 1 16,0 0-2-16,4 27 1 0,-4-27-1 0,0 0 2 15,0 0 0-15,0 0 0 0,0 0-2 0,5 28 1 16,-5-28-2-16,0 0 2 0,0 0-1 15,0 0 1-15,20 25 0 0,-20-25 0 16,0 0-1-16,0 0 2 0,28 12-3 0,-28-12 2 16,0 0-1-16,0 0 1 0,27 14 0 0,-27-14 1 15,0 0 0-15,0 0 0 0,0 0-1 0,0 0-1 16,0 0 1-16,25 21 0 0,-25-21 0 0,0 0 0 16,0 0 0-16,0 0 1 0,0 0 0 0,0 0 0 15,0 0-3-15,0 0 1 0,21 27 0 16,-21-27 1-16,0 0 0 0,0 0 0 0,0 0 2 15,28 7-2-15,-28-7 1 0,0 0-1 0,30 5 0 16,-30-5 0-16,0 0 0 0,34 2 0 0,-34-2 0 16,0 0 0-16,30 0-1 0,-30 0 2 15,0 0-1-15,28 0 0 0,-28 0 1 0,0 0-1 16,0 0 0-16,30 7 0 0,-30-7-1 0,0 0 2 16,0 0-1-16,25 7 0 0,-25-7-1 15,0 0-1-15,34 0 0 0,-34 0 3 0,26 0 0 16,-26 0-1-16,34-7 1 0,-34 7-2 0,35-9 3 15,-35 9-3-15,32-11 2 0,-32 11-1 0,36-10-1 16,-36 10 2-16,37-13 0 0,-37 13-2 0,34-14 3 16,-34 14-3-16,30-12 3 0,-30 12-2 0,28-14 1 15,-28 14-1-15,25-12 1 0,-25 12-1 16,0 0 1-16,30-22-2 0,-30 22 3 0,0 0-2 16,0 0 2-16,27-28-1 0,-27 28 1 0,0 0-1 15,0 0 1-15,15-30 0 0,-15 30-1 16,0 0-1-16,9-26 2 0,-9 26-2 0,0 0 1 15,13-30-1-15,-13 30 1 0,0 0-1 0,16-32 3 16,-16 32-4-16,0 0 4 0,17-28-2 0,-17 28-1 16,0 0 2-16,15-25-3 0,-15 25 2 15,0 0 0-15,0 0 0 0,0 0 7 0,14-26 0 16,-14 26 5-16,0 0-1 0,0 0-1 0,0-26-3 16,0 26 0-16,0 0-1 0,0 0 0 0,-7-29-2 15,7 29 0-15,0 0-2 0,0 0 1 0,-11-29-3 16,11 29 1-16,0 0 2 0,0 0-1 0,0 0-1 15,-11-32 2-15,11 32-2 0,0 0 0 16,0 0 1-16,0 0-1 0,-12-27 1 16,12 27 1-16,0 0-2 0,0 0 1 0,0 0-1 15,0 0 1-15,-21-28-2 0,21 28 0 0,0 0 0 16,0 0 0-16,0 0-1 0,-23-26 2 0,23 26-2 16,0 0 2-16,0 0-2 0,0 0 1 0,-30-27-1 15,30 27 0-15,0 0 0 0,0 0 1 0,0 0 2 16,-23-24 2-16,23 24 0 0,0 0 1 15,0 0-1-15,0 0-1 0,0 0-2 0,0 0 0 16,-23-27-2-16,23 27 1 0,0 0 0 0,0 0 1 16,0 0 0-16,0 0-2 0,0 0 1 0,-27-10-1 15,27 10 0-15,0 0 0 0,0 0 0 0,0 0 0 16,-28-4 0-16,28 4 0 0,0 0 0 16,0 0 1-16,0 0-1 0,0 0 1 0,-25-2 0 15,25 2-1-15,0 0 1 0,0 0 0 16,0 0 0-16,0 0 2 0,0 0-3 0,0 0 3 15,0 0-2-15,-21-26 0 0,21 26 0 0,0 0-1 16,0 0 1-16,0 0 0 0,0 0 1 0,-15-26-2 16,15 26 1-16,0 0 1 0,0 0-2 0,0 0 3 15,-21-27-2-15,21 27 0 0,0 0 1 0,0 0-1 16,0 0 0-16,0 0-15 0,-26-24 14 16,26 24-17-16,0 0 17 0,0 0 0 15,0 0 0-15,0 0 0 0,0 0 16 0,0 0-17 16,0 0 16-16,-23-25-15 0,23 25-1 0,0 0 1 15,0 0 0-15,0 0 0 0,0 0 1 0,0 0-1 16,0-28 1-16,0 28-1 0,0 0 1 0,0 0 1 16,0 0-1-16,0-30 2 0,0 30 0 0,0 0 1 15,0 0 2-15,-6-28-1 0,6 28-2 16,0 0 0-16,0 0-2 0,0 0 1 0,0 0-1 16,-14-27 1-16,14 27-1 0,0 0-2 0,0 0 2 15,0 0-2-15,0 0 1 0,0 0 0 0,0 0 0 16,0 0 1-16,0 0-1 0,0 0 0 0,0 0-1 15,0 0 0-15,-3-28 1 0,3 28-1 16,0 0 1-16,0 0 2 0,0 0-2 0,0 0 0 16,0 0 0-16,5-23-1 0,-5 23 3 15,0 0-1-15,0 0-2 0,0 0 2 0,0 0-1 16,2-26 0-16,-2 26 1 0,0 0 0 0,0 0-1 16,0 0 0-16,0 0-1 0,0 0 1 0,0 0 0 15,0 0-1-15,0 0 0 0,0 0-2 0,0 0-5 16,0 0-10-16,0 0-13 0,0 0-16 0,0 0-11 15,0 0-19-15,0 0-19 0,0 0-54 16,0 0-74-16,24 8-234 0,-24-8-18 0,0 0 207 16</inkml:trace>
  <inkml:trace contextRef="#ctx0" brushRef="#br3" timeOffset="336256.1822">23304 6657 628 0,'0'0'95'0,"0"0"-7"0,0 0 1 15,-29-10 6-15,29 10-3 0,0 0-4 0,0 0-8 16,-7-34-28-16,7 34 12 0,6-28-32 0,-6 28 10 15,19-33-9-15,-19 33-12 0,34-43-3 0,-34 43-9 16,42-40-2-16,-13 15-6 0,-1 6 2 16,0 0-5-16,4 1 0 0,-3-1-15 0,4 8-22 15,-33 11-31-15,60-21-48 0,-44-4-70 0,18 15-185 16,-7 6-59-16,-27 4 137 0</inkml:trace>
  <inkml:trace contextRef="#ctx0" brushRef="#br3" timeOffset="336537.3495">23518 6941 1239 0,'0'0'38'0,"11"-30"-25"16,-11 30 0-16,25-23 5 0,-25 23 7 16,35-25-4-16,-35 25-3 0,44-24-8 0,-44 24-2 15,43-16-2-15,-43 16-6 0,40-7 0 0,-40 7-3 16,41 3-6-16,-41-3-11 0,39 15-16 0,-39-15-26 16,32 19-26-16,-7 2-62 0,-25-21-93 0,0 0-167 15,32 39 43-15,-32-39 347 0</inkml:trace>
  <inkml:trace contextRef="#ctx0" brushRef="#br3" timeOffset="336818.696">23394 7406 1213 0,'0'0'194'16,"0"0"-167"-16,0 0-22 0,0 0 8 0,30 12 6 15,-30-12 0-15,27 13 0 0,-27-13 6 0,32 14-2 16,-32-14 1-16,32 16-8 0,-32-16-12 0,31 19-5 16,-31-19 2-16,38 23-5 0,-38-23 2 15,40 31-2-15,-40-31-7 0,41 29 8 0,-41-29-37 16,36 23-13-16,-36-23-44 0,35 22-37 0,-35-22-83 15,0 0-235-15,35 22 43 0,-35-22 235 0</inkml:trace>
  <inkml:trace contextRef="#ctx0" brushRef="#br3" timeOffset="337053.0684">23302 7686 1024 0,'-12'39'258'0,"12"-39"-209"0,0 0-16 16,0 0 9-16,-18 38 6 0,18-38-10 0,-12 37-7 15,12-37-9-15,-16 41 0 0,16-41-7 16,-18 39-4-16,18-39-7 0,-14 38-1 0,14-38-5 16,-13 36 2-16,13-36-5 0,-5 33-4 0,5-33-18 15,-4 30-19-15,10-5-46 0,-6-25-134 16,0 24-20-16,0-24-130 0,0 0-44 0,0 30 270 15</inkml:trace>
  <inkml:trace contextRef="#ctx0" brushRef="#br3" timeOffset="337256.2011">22668 7721 1427 0,'-34'11'34'15,"10"3"-19"-15,-3 2-9 0,27-16 4 16,-46 35-4-16,46-35 1 0,-41 39-5 16,41-39 4-16,-35 37-4 0,35-37 5 0,-29 38-7 15,29-38 0-15,-17 34-6 0,17-34-13 0,-4 32-33 16,4-32-34-16,6 28-53 0,-6-28-61 0,0 0-167 16,15 28-42-16,-15-28 166 0</inkml:trace>
  <inkml:trace contextRef="#ctx0" brushRef="#br3" timeOffset="337490.493">22117 7563 1541 0,'0'0'60'0,"-49"-4"-42"0,24 11-24 16,25-7 21-16,-46 20-38 0,46-20 35 0,-55 26-37 15,25-8 10-15,-2-3-1 0,2 10-16 0,-2-13-24 16,14 15-40-16,-14-22-34 0,32-5-55 0,-26 25-78 16,26-25-157-16,0 0 59 0,0 0 344 0</inkml:trace>
  <inkml:trace contextRef="#ctx0" brushRef="#br3" timeOffset="337678.0832">21894 6881 1420 0,'-46'-12'28'16,"11"5"-17"-16,-1 1-9 0,4 5-2 0,2-1 1 16,2 2-6-16,1 2-7 0,-5-2-10 0,8 8-21 15,-8-8-28-15,32 0-51 0,-43 15-14 0,43-15-96 16,-12 29-164-16,12-29 34 0,0 0 302 0</inkml:trace>
  <inkml:trace contextRef="#ctx0" brushRef="#br3" timeOffset="338506.1381">22378 8450 662 0,'0'0'146'16,"0"0"-67"-16,23-40-14 0,-23 40 19 0,0 0-17 15,24-27 6-15,-24 27-13 0,0 0-5 0,11-24-1 16,-11 24-2-16,0 0-5 0,0 0-5 16,0 0-8-16,0 0-6 0,0 0-8 0,0 0-6 15,0 0-6-15,-16 33 0 0,16-33 0 0,-25 44 8 16,6-19 19-16,3 10-33 0,-5-5 34 16,1 5-33-16,-1-8 11 0,5 1 5 0,-2 2-8 15,4-4 1-15,3 1-7 0,3-1 2 0,0-1-5 16,8-25 3-16,-8 46-5 0,8-46 1 0,0 40-3 15,0-40 2-15,7 42-1 0,-7-42 1 16,16 37-3-16,-16-37 1 0,26 34-8 0,-26-34-3 16,44 16-5-16,-19-20-11 0,11 1-8 0,-4-17-13 15,12 8-24-15,-11-23-33 0,24 17-42 0,-21-26-63 16,26 12-142-16,-4-1-61 0,-17-17 118 0</inkml:trace>
  <inkml:trace contextRef="#ctx0" brushRef="#br3" timeOffset="338740.5319">22985 8461 1164 0,'-23'32'213'0,"23"-32"-163"0,0 0-17 16,-30 8 6-16,30-8-13 0,0 0 13 0,0 0-21 16,0 0 16-16,-9 34 1 0,9-34-9 15,0 0-6-15,-2 33-10 0,2-33-1 0,2 32-6 16,-2-32 2-16,2 37-6 0,-2-37 4 0,-4 41-4 15,4-41-5-15,-5 42-2 0,5-42-1 16,-5 39-15-16,5-39-8 0,-6 28-26 0,6-28-23 16,0 0-35-16,0 0-32 0,0 0-39 0,0 0-53 15,0 0-170-15,34-16 57 0,-29-19 301 0</inkml:trace>
  <inkml:trace contextRef="#ctx0" brushRef="#br3" timeOffset="338896.8602">23178 8153 1374 0,'-53'-14'72'0,"53"14"-20"0,-37-4-18 16,37 4-4-16,0 0-9 0,-27 0-12 15,27 0-8-15,0 0-6 0,0 0-18 16,0 0-12-16,0 0-22 0,0 0-20 0,29 18-25 16,-29-18-57-16,38 12-143 0,-9 6-133 0,-29-18 48 15,58 31 377-15</inkml:trace>
  <inkml:trace contextRef="#ctx0" brushRef="#br3" timeOffset="339396.8014">23499 8434 893 0,'0'0'262'0,"-32"-14"-219"16,3 14 4-16,29 0 17 0,-49 13 10 0,49-13-4 15,-55 28 2-15,30-2-43 0,-9-5 32 16,10 11-36-16,-3-9 7 0,6 3 1 0,21-26-8 15,-36 44 3-15,36-44-7 0,-17 30-5 16,17-30-7-16,0 0-4 0,1 25-4 0,-1-25 1 16,0 0-1-16,43 7 1 0,-43-7-1 0,46-14 1 15,-16-2 0-15,0-5-2 0,6-4 2 0,-6 2-4 16,2-1 4-16,-4-1-3 0,-1 1-15 0,-1 1 32 16,-26 23-32-16,39-36 33 0,-39 36-17 0,0 0-3 15,30-17-4-15,-30 17-4 0,0 0-4 16,0 0-2-16,0 0 3 0,0 0-15 0,2 40 35 15,-11-15-31-15,-1 7 29 0,-6 3-11 0,-2-2-3 16,-2 8 9-16,-1 1-4 0,-2 0 8 16,2 4-7-16,0 3 8 0,-1 8-9 0,-2 4 9 15,2 3-10-15,1 3 13 0,-2-6-2 0,5-1 12 16,-1-10-9-16,8-5 5 0,2-6-14 0,6-5-9 16,-1-4 34-16,4-30-31 0,6 35 31 15,-6-35-20-15,0 0-2 0,0 0 5 0,0 0 5 16,0 0 2-16,0 0 0 0,24-7-6 0,-24 7-17 15,11-48 28-15,-6 18-29 0,2-3 28 0,0-2-12 16,1 1-8-16,-3-3 5 0,2 5-5 0,-2-1 4 16,2 1-3-16,2 1 3 0,0 1-3 0,3-2 4 15,3 2-5-15,1-2 3 0,1-1-4 16,5-1-8-16,-1-8-23 0,11 12-21 16,-9-19-47-16,23 19-47 0,-27-30-81 0,34 9-277 15,-10 2 37-15,-9-18 180 0</inkml:trace>
  <inkml:trace contextRef="#ctx0" brushRef="#br3" timeOffset="339803.0714">24163 7744 1467 0,'-30'25'90'15,"30"-25"-65"-15,-38 42 4 0,17-14 6 0,9 9 13 16,-9 0-9-16,3 11 3 0,-2-1-11 15,3 10 4-15,-6-1-15 0,1 4 1 0,-2-4-11 16,-1 8 5-16,4-5-8 0,-4 3-10 16,3 0 21-16,-1-2-23 0,4-2 22 0,1-5-7 15,2-9-4-15,4-6 4 0,5-11-5 0,7-27-1 16,-4 37-4-16,4-37 0 0,0 0-3 0,25 24 4 16,-25-24-2-16,28 0 2 0,-28 0 0 0,34-19-1 15,-34 19 1-15,44-42-2 0,-19 17 2 0,2-3-2 16,-4-2 4-16,0 0-3 0,-2 2 2 0,-1 0-2 15,-3 3 1-15,-1-1-2 0,-16 26-10 16,25-36 10-16,-25 36-10 0,0 0 12 16,0 0 2-16,0 0-2 0,0 0 2 0,0 0-2 15,0 0 12-15,0 0-12 0,-5 44 10 0,-2-15-10 16,-2 1-3-16,0 0 0 0,0 1-12 0,2-4-3 16,5 1-19-16,2-28-12 0,9 40-26 0,-9-40-21 15,28 30-35-15,-28-30-34 0,48 13-66 16,-48-13-149-16,48-22-79 0,-4 21 116 0,-21-29 342 15</inkml:trace>
  <inkml:trace contextRef="#ctx0" brushRef="#br3" timeOffset="340006.1685">24662 7998 1413 0,'0'0'65'0,"-26"-11"-25"0,26 11 1 16,0 0-4-16,-34 42-15 0,22-12-2 0,-4 4-7 15,0 6 4-15,-2 6-10 0,0 5 4 0,-1 4-12 16,-1 1 6-16,3 2 7 0,-3 2-28 0,2 0 28 16,2-2-28-16,2 2-7 0,2-12-13 0,5 3-11 15,-4-16-5-15,13 9-30 0,-2-44-30 0,-2 62-106 16,2-62-189-16,-16 35-39 0,25-9 188 16</inkml:trace>
  <inkml:trace contextRef="#ctx0" brushRef="#br3" timeOffset="340193.6711">24338 8316 1558 0,'0'0'248'16,"0"0"-216"-16,-28 8-25 0,28-8-1 0,0 0-2 16,0 0-4-16,0 0-1 0,44-15 3 0,-14 8-3 15,6-3 3-15,3-3-4 0,8 3-19 0,1-8-29 16,12 15-41-16,-15-18-58 0,26 31-84 0,-33-19-178 15,14 11-69-15,3 12 61 0,-23-21 419 0</inkml:trace>
  <inkml:trace contextRef="#ctx0" brushRef="#br3" timeOffset="340350.0072">25043 8737 1524 0,'-34'-14'319'0,"34"14"-274"0,-46 16-10 0,46-16 5 16,-30 2-5-16,30-2-13 0,0 0-14 0,-26-11-5 15,26 11-3-15,0 0-4 0,0 0-8 16,-16-35-13-16,16 35-12 0,0 0-30 0,0 0-51 16,-4-49-108-16,4 49-367 0,0 0 38 0,0 0 162 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46.63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16549 13042 677 0,'-19'26'90'15,"19"-26"-46"-15,-27 11-16 0,27-11-3 0,0 0-5 16,-28 24-7-16,28-24-18 0,0 0 12 15,-30 37-10-15,30-37 15 0,-27 34 4 16,27-34-4-16,-34 33-2 0,34-33-3 0,-30 32 8 16,30-32 4-16,-25 19 5 0,25-19-1 0,0 0-9 15,0 0-9-15,0 0-6 0,0 0-2 0,0 0 1 16,0 0 3-16,0 0 0 0,0 0 2 0,34-26-2 16,-34 26 0-16,32-28-2 0,-32 28 2 0,41-34-2 15,-41 34 2-15,42-35 15 0,-42 35-17 16,43-32 17-16,-43 32-15 0,35-28-2 0,-35 28 2 15,27-23-4-15,-27 23-1 0,0 0-3 0,24-21 1 16,-24 21 1-16,0 0 4 0,0 0 1 0,0 0 0 16,0 0-2-16,0 0-2 0,0 0 0 0,-24 14 2 15,24-14 1-15,-34 30-1 0,34-30-12 16,-44 39 14-16,19-18-13 0,-2 4 14 0,1-1 5 16,-1-4 0-16,27-20 8 0,-44 44 1 15,44-44 2-15,-32 25-2 0,32-25-2 0,0 0-7 16,0 0-6-16,0 0-1 0,0 0-2 0,0 0 2 15,0 0 2-15,27-36 0 0,-8 10-4 0,8-6-1 16,-3-7 5-16,10-3-19 0,0-4 8 0,1 2-24 16,1-1 15-16,-3 2-1 0,1-1 13 0,-2 0 9 15,-4 2-4-15,0 1 6 0,-1 1-3 16,-4 5 4-16,-2-4-5 0,-3 9 4 0,-2 2-4 16,-4 1 3-16,-12 27-3 0,15-40 3 0,-15 40-3 15,0 0 2-15,-2-30-2 0,2 30-1 0,0 0-1 16,-25-7-3-16,25 7 1 0,-28 7-1 15,28-7 3-15,-38 16 1 0,38-16 1 0,-42 21 1 16,42-21 2-16,-44 26 2 0,44-26 6 0,-41 25 3 16,41-25 6-16,-35 19-2 0,35-19-1 15,0 0-6-15,-25 11-6 0,25-11-7 0,0 0-1 16,0 0-1-16,0 0 2 0,25-12 3 0,-25 12-1 16,33-25 1-16,-33 25-3 0,46-39 4 0,-21 20-5 15,3-4 1-15,1 0-7 0,-1-2-3 0,0-1-7 16,1 1-2-16,-3 1-4 0,-26 24 3 0,45-48-1 15,-28 23 9-15,-1 1 3 0,-16 24 9 0,27-44 19 16,-27 44-16-16,14-35 17 16,-14 35-17-16,5-27-1 0,-5 27 2 0,0 0-2 15,0 0 0-15,0 0-3 0,-25-21 1 0,25 21-1 16,-26 9 1-16,26-9 4 0,-32 19-1 0,32-19 3 16,-37 27-1-16,37-27-13 0,-39 31 17 0,39-31-14 15,-37 36 15-15,37-36 2 0,-29 26-4 0,29-26 0 16,0 0-3-16,0 0-2 0,-24 25-3 15,24-25 0-15,0 0-1 0,0 0 3 0,0 0 1 16,33-13 0-16,-33 13 1 0,36-28-3 0,-36 28 2 16,49-42 16-16,-26 17-16 0,6-3 15 0,-5 2-20 15,1 1-7-15,0-3-11 0,-6 3 4 16,1-1-12-16,-20 26 2 0,26-44 1 0,-26 44-5 16,11-34 11-16,-11 34 7 0,-2-28 8 0,2 28 4 15,0 0 3-15,0 0-1 0,-32-26 2 16,32 26 1-16,-28-7 3 0,28 7 5 0,-30 0 4 15,30 0 6-15,-34 3 3 0,34-3 5 0,-30 5-1 16,30-5 1-16,-25 6-5 0,25-6-4 0,0 0-6 16,0 0-4-16,0 0-5 0,0 0-5 0,0 0-5 15,0 0 0-15,0 0 1 0,0 0 0 0,0 0 3 16,0 0-4-16,0 0-1 0,0 0-6 0,0 0-2 16,18-25-3-16,-18 25-2 0,0 0-5 15,25-35 2-15,-25 35-1 0,19-32 8 0,-19 32 3 16,20-35 7-16,-20 35 2 0,23-37 4 15,-23 37-1-15,18-37 1 0,-18 37-1 0,14-30 1 16,-14 30-1-16,0 0 3 0,10-30-2 0,-10 30 2 16,0 0 0-16,0-26 2 0,0 26 1 0,0 0 2 15,-1-29-1-15,1 29-1 0,0 0-1 16,-4-31 1-16,4 31-1 0,0 0 1 0,0 0 0 16,-12-29 2-16,12 29 4 0,0 0 0 0,0 0-3 15,-27-8-3-15,27 8-4 0,0 0-2 0,-34 12 0 16,34-12 1-16,-30 16 0 0,30-16 5 0,-32 17 10 15,32-17 3-15,-24 15 5 0,24-15-2 0,0 0-7 16,0 0-8-16,0 0-9 0,0 0-3 16,0 0 1-16,0 0 2 0,0 0 2 15,16-32 2-15,-16 32-3 0,32-34 1 0,-32 34-3 16,40-40 0-16,-17 15-4 0,2 4 2 0,-4-4-3 16,2 1 6-16,0-1-5 0,-3 0-1 0,-20 25-10 15,30-33-3-15,-30 33 14 0,0 0-11 0,0 0 17 16,0 0-13-16,0 0-1 0,0 0 2 0,0 0-7 15,-34-5 17-15,34 5-9 0,-33 16 13 0,33-16 0 16,-38 19 4-16,38-19 10 0,-33 12 13 16,33-12 8-16,0 0 5 0,-27 6-10 0,27-6-11 15,0 0-11-15,0 0-7 0,0 0-4 16,13-34 2-16,-13 34 13 0,21-26-18 0,-21 26 4 16,30-23-31-16,-30 23-22 0,28-20 1 0,-28 20-18 15,0 0-46-15,25-12-26 0,-25 12-65 0,0 0-100 16,0 0 211-16,18 27 97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48.13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16692 10837 237 0,'0'0'79'0,"0"0"-4"16,0 0-8-16,23-32-5 0,-23 32-15 0,0 0-9 15,15-26-6-15,-15 26-6 0,0 0-3 0,0 0-2 16,7-27-3-16,-7 27-1 0,0 0-6 16,0 0-4-16,0 0-4 0,0 0-2 0,-6-26-2 15,6 26 1-15,0 0-1 0,0 0 0 0,0 0 1 16,0 0-1-16,0-30 1 0,0 30 0 0,0 0 0 16,25-39-1-16,-25 39 2 0,30-40-3 15,-10 15 3-15,1 0-2 0,-1 1 1 0,-20 24-3 16,38-44-3-16,-38 44-7 0,32-37-4 0,-32 37-4 15,25-25 0-15,-25 25 6 0,0 0 2 0,0 0-1 16,0 0-11-16,0 0-6 0,0 0-5 0,0 0 10 16,0 0 12-16,-32 19 11 0,32-19 9 0,-30 23 10 15,30-23 16-15,-33 20 14 16,33-20 15-16,-34 19 2 0,34-19 3 0,-28 12-10 16,28-12-7-16,0 0-11 0,-31 6-7 0,31-6-11 15,0 0-8-15,0 0-6 0,0 0-6 0,0 0-2 16,0 0-4-16,0 0-10 0,18-27-14 0,-18 27-13 15,0 0-13-15,28-32-1 0,-28 32-4 0,0 0 5 16,34-29 4-16,-34 29 13 0,0 0 11 0,21-29 13 16,-21 29 8-16,0 0 8 0,11-28-1 15,-11 28 5-15,-2-24 3 0,2 24 6 0,-7-29 5 16,7 29 2-16,-7-31 1 0,7 31-2 0,-9-36-1 16,9 36-2-16,-9-26-7 0,9 26 5 15,0 0-6-15,-14-26 7 0,14 26 0 0,0 0-1 16,0 0-5-16,-25-16-1 0,25 16-5 0,0 0-1 15,-24 0-3-15,24 0 1 0,0 0 1 0,-30 16 1 16,30-16 0-16,0 0 3 0,-32 17 2 16,32-17 7-16,0 0 17 0,-25 13-6 0,25-13 14 15,0 0-16-15,0 0-22 0,0 0 7 0,0 0-22 16,0 0 12-16,0 0 1 0,0 0 0 0,0 0 2 16,2-29-2-16,-2 29 1 0,0 0-1 0,12-24 1 15,-12 24-1-15,0 0 1 0,0 0-2 0,11-32 2 16,-11 32-3-16,0 0 0 0,0 0-2 15,12-32-3-15,-12 32-5 0,0 0-3 0,18-28-6 16,-18 28-2-16,0 0-5 0,0 0-1 16,19-25 0-16,-19 25 10 0,0 0 6 0,0 0 8 15,0 0-3-15,0 0-5 0,0 0-5 0,0 0-3 16,0 0 2-16,-9-24 7 0,9 24 7 0,0 0 11 16,0 0 9-16,-26-18 8 0,26 18 10 0,0 0-2 15,0 0-5-15,-29-28-10 0,29 28-8 16,0 0-4-16,-7-26-5 0,7 26 2 0,0 0-2 15,6-27 1-15,-6 27 1 0,0 0-1 0,0 0 0 16,7-28-1-16,-7 28 0 0,0 0-1 0,0 0-1 16,0 0-3-16,0 0-1 0,0 0 2 0,-23-28 2 15,23 28 2-15,0 0-1 0,-30-7 3 0,30 7 1 16,0 0 6-16,-27-11 4 0,27 11-3 16,0 0-5-16,-9-28-8 0,9 28-6 15,9-30 0-15,-9 30-32 0,25-35-53 0,-25 35-29 16,37-41-71-16,-3 38-88 0,-27-27 236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49.06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16866 10560 167 0,'0'0'77'0,"-7"25"-5"16,7-25 0-16,0 0-6 0,0 0-2 15,0 0-7-15,0 0-11 0,-12 26-13 0,12-26-14 16,0 0-12-16,0 0-6 0,0 0-11 0,-31 29-18 16,31-29-19-16,-19 26-27 0,19-26-20 0,-27 32-19 15,17-8-11-15,10-24 21 0,-37 57 30 0,15-22 59 16,1 2 33-16,3 10 38 0,-6-4 6 0,6 4-7 15,-2-6-20-15,4-1-19 0,4-8-12 16,7-6-12-16,5-26 5 0,-2 29-13 0,2-29-1 16,0 0-47-16,37 14-87 0,-37-14 150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49.3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16678 11073 287 0,'0'0'76'0,"0"0"-13"16,0 0-21-16,0 0-7 0,0 0-13 0,0 0 5 15,-26 19 4-15,26-19 9 0,-25 37 3 0,9-12-3 16,-2 1-3-16,1 4-8 0,-1 2-8 16,0 1-15-16,-1 1 2 0,3-4-12 0,0 0 3 15,3-6-9-15,13-24-30 0,-10 41-42 0,10-41-139 16,25 28-93-16,-25-28 180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49.79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16664 11488 853 0,'0'0'188'0,"0"0"-143"16,0 0-28-16,0 0-9 0,0 0-1 0,0 0-2 16,0 0-1-16,0 0 0 0,-25 23-2 0,25-23 0 15,-5 30-2-15,5-30 0 0,0 0-3 16,4 32 1-16,-4-32-3 0,0 0-4 15,0 0-15-15,26 23-23 0,-26-23-42 0,25 3-42 16,-25-3-76-16,46 16-153 0,-46-16 103 0,39 2 257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2.00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16838 11503 504 0,'0'0'86'0,"0"0"-23"0,-23 24-1 0,23-24 5 16,0 0 6-16,0 0 2 0,-29 18 3 15,29-18-3-15,0 0-2 0,-24 16-6 0,24-16-6 16,-25 5-8-16,25-5-10 0,-32 9-8 0,32-9-11 16,-39 9-7-16,39-9-8 0,-48 14-4 0,48-14-5 15,-50 19-1-15,24-5-5 0,-1-3-5 16,27-11-13-16,-47 26-10 0,47-26-20 0,-43 28-17 16,43-28-28-16,-30 30-39 0,30-30-67 15,-7 46-195-15,7-46 22 0,0 0 330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2.80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16882 11684 427 0,'0'0'89'0,"0"0"-5"16,0 0 1-16,0 0-1 0,0 0-2 0,0 0-6 15,0 0-6-15,0 0-8 0,0 0-9 0,0 0-10 16,0 0-12-16,0 0-13 0,0 0-7 16,-25 7-2-16,25-7 7 0,-18 32-1 0,18-32 3 15,-23 37-8-15,23-37-2 0,-26 37-7 0,26-37 0 16,-23 31-2-16,23-31 0 0,-14 27-13 0,14-27-15 15,0 0-35-15,0 0-45 0,14 35-59 0,-14-35-101 16,0 0-110-16,33 14 121 0,-33-14 258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3.05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16986 11747 575 0,'0'0'15'0,"0"0"-22"0,0 0-3 0,0 0 4 16,0 0 4-16,0 0 5 0,0 0 6 0,0 0 11 15,0 0 8-15,0 0 3 0,-24 32-1 16,24-32-9-16,-15 25-3 0,15-25-1 0,-19 31 10 16,19-31 8-16,-25 36 14 0,25-36 1 0,-32 37 2 15,32-37-13-15,-40 40-5 0,40-40-16 0,-46 46-5 16,46-46-10-16,-43 46-2 0,27-22-3 0,16-24-30 15,-21 46-34-15,21-46-56 0,-7 37-66 16,9-7-98-16,-2-30-51 0,12 39 308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3.28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16905 12006 472 0,'-20'32'72'0,"5"-4"-4"0,-1 2-1 16,3 2 12-16,-3-2-14 0,4 5-28 0,-1-5 3 16,3 5-26-16,-1-5 4 0,2 3-4 15,-1 1-23-15,-1 1-4 0,2 4-6 0,-3-2 5 16,-2 0 5-16,0-7-2 0,-2 5-24 0,1-10-19 15,7 1-46-15,8-26-44 0,0 0-150 0,-13 51 51 16,13-51 243-16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3.6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16884 12378 347 0,'0'0'155'0,"0"0"-63"0,-25 35-7 0,18-10-2 15,7-25-10-15,-23 53-12 0,3-22-14 0,4 6-8 16,-5 2-11-16,0 3 0 0,-2-5-10 16,0 9-1-16,2-5-12 0,1-3 2 0,1 1-10 15,3-7 6-15,0-4-4 0,16-28 1 0,-21 46-4 16,21-46-4-16,-9 33-5 0,9-33-26 0,0 0-9 16,5 30-37-16,-5-30-47 0,0 0-46 0,0 0-91 15,50 18-38-15,-50-43 307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17.99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8347 13769 39 0,'0'0'-10'0,"-28"-10"-18"0,28 10 28 0,0 0 0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3.91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16862 12602 455 0,'0'0'34'0,"-26"-4"-9"16,26 4 6-16,0 0 6 0,0 0 1 0,0 0 4 15,-25 33 0-15,25-33 4 0,-11 27 0 0,11-27 1 16,-15 40-3-16,7-11 3 0,-2-3-5 16,3 9 4-16,-7 2-10 0,5 9 2 0,-9-2-14 15,4 5 3-15,-4 2 4 0,2 2-31 0,2 0 19 16,0 0-31-16,0-4 6 0,3-5 8 0,2-7-5 16,4-5 7-16,0-9-8 0,5-23-4 15,-4 46-16-15,4-46-11 0,2 30-20 0,-2-30-21 16,0 0-27-16,0 0-33 0,0 0-60 0,26 30-148 15,-26-30 144-15,0 0 200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5:54.17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16806 13019 626 0,'0'0'29'0,"0"0"-4"0,0 0 8 0,0 0 9 16,-23 26 2-16,23-26-1 0,0 0-3 15,-16 29-1-15,16-29-5 0,-14 28-19 0,14-28 15 16,-18 44-15-16,18-44 15 0,-18 54 2 0,6-24-8 16,5 5 1-16,-7-1-10 0,5 3 3 0,-5-2-6 15,5 4 3-15,-5-4-5 0,3 0 2 16,-1-1-8-16,1-1 3 0,2 3-16 0,-2-5 2 15,4-1-6-15,-2-3-5 0,9-27-30 0,-10 26-50 16,10-26-74-16,0 0-133 0,0 0-79 16,25 11 220-16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4:19.64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12821 11377 26 0,'0'0'15'0,"0"0"-4"0,0 0 1 0,0 0 1 16,0 0-5-16,0 0-2 0,0 0-2 15,0 0-2-15,0 0 7 0,0 0 23 0,0 0 19 16,0 0 26-16,0 0 5 0,0 0 0 0,0 0-23 16,0 0-6-16,0 0-12 0,0 0 2 15,0 0 1-15,9-24 7 0,-9 24-9 0,0 0-4 16,0 0-9-16,0 0-7 0,0 0-6 0,0 0-3 15,0 0-6-15,-27-25-3 0,27 25-1 0,0 0 0 16,0 0-2-16,0 0 2 0,-30-23 10 0,30 23-2 16,0 0 14-16,-26-23-2 0,26 23 2 0,0 0 0 15,-34-26-2-15,34 26-1 0,0 0-5 0,-41-35 1 16,41 35-4-16,-30-27-22 16,30 27 18-16,-37-24-20 0,37 24 14 0,-44-27 1 15,19 13-5-15,-7 2 3 0,-4-1 5 0,-1-1 10 16,0 6 6-16,-5-8 5 0,-1 5-3 0,-5-5 0 15,-1 2-5-15,-6-2 2 0,3 2-2 0,-4-3 3 16,1 1-2-16,-7-7 1 0,0 7-6 0,-5-9 1 16,3 4-6-16,-3-3-1 0,3-1-4 0,-4-1 0 15,1 1-7-15,-2-2 4 0,-5-1-7 16,1 0 5-16,-3-2-4 0,-2-2 3 0,2 4-4 16,0-2 5-16,-2 4-7 0,2-2 2 0,1 0-9 15,3 5-6-15,1-4-15 0,7 8-18 0,-9-8-22 16,17 15-59-16,-15-14-52 0,18 5-169 0,8 14-73 15,-18-25 257-15</inkml:trace>
  <inkml:trace contextRef="#ctx0" brushRef="#br0" timeOffset="1109.3889">2078 9567 700 0,'0'0'172'16,"0"0"-108"-16,-41-23-10 0,41 23-17 15,-37-5-4-15,37 5-1 0,-45 2 4 0,45-2-5 16,-51 14-7-16,23-2-5 0,-6 2-6 15,-1 2 0-15,-2 3-2 0,3 4 2 0,-3-2-1 16,1 2 3-16,3-2-2 0,4 0-1 0,4-1-5 16,25-20 1-16,-33 32-8 0,33-32 1 0,0 0-3 15,-9 26 1-15,9-26-1 0,0 0 3 0,28 21 0 16,-28-21-1-16,38 11 1 0,-38-11 1 0,44 5-2 16,-18-3 2-16,3-1-1 0,-1-1 0 15,4-1 0-15,-2 1 0 0,-3-2 0 0,1 2-1 16,-28 0 0-16,39 2 0 0,-39-2 0 15,25 5 0-15,-25-5-1 0,0 0 1 0,0 0 0 16,0 0 2-16,1 25 0 0,-1-25 1 0,-19 31-2 16,3-4 2-16,-5 1-5 0,-9 5 5 0,-2 6-6 15,-5-2 7-15,-2 4-8 0,1-3 6 0,7-4-6 16,6-4 4-16,7-6-9 0,18-24-20 16,-5 25-31-16,5-25-40 0,0 0-43 0,35-14-82 15,-8-12-178-15,22 10 40 0,-19-35 363 0</inkml:trace>
  <inkml:trace contextRef="#ctx0" brushRef="#br0" timeOffset="1343.7763">2694 8891 1157 0,'-37'-16'58'0,"37"16"-21"15,0 0-17-15,-32-16-15 0,32 16-3 0,0 0 0 16,0 0-3-16,0 0 1 0,-28 32-3 0,17-8 5 15,-1 13-1-15,-3 9 8 0,1 3-4 0,4 8 10 16,-6 3-11-16,5 7 10 0,-5 12 2 16,4 5-26-16,-2 3 22 0,-4 4-24 0,0-8 5 15,-1-2 13-15,-1-5-13 0,2-6 10 0,4-5-29 16,0-15-17-16,12 8-78 0,-12-27-70 0,21 19-9 16,-10-18-119-16,3-32-32 0,16 38 275 15</inkml:trace>
  <inkml:trace contextRef="#ctx0" brushRef="#br0" timeOffset="1890.6743">2271 9666 1310 0,'0'0'26'0,"0"0"-18"15,0 0-12-15,0 0-4 0,0 0 2 16,0 0 8-16,39-6 5 0,-39 6 8 15,40-12 7-15,-40 12 6 0,52-18-4 0,-24 4-2 16,8 2-8-16,-5-2 1 0,8 5-1 0,-5-3 5 16,5 6-1-16,-9-1-1 0,0 6-3 0,-3 1-8 15,-2 5-1-15,-25-5-4 0,42 14 0 0,-42-14-1 16,32 26 2-16,-32-26-4 0,21 44 4 0,-21-44-3 16,16 50 4-16,-16-50-4 0,2 47 4 15,-2-47-5-15,-5 48 4 0,5-48-4 0,-7 47 4 16,7-47-4-16,-11 41 4 0,11-41-2 0,-9 30 2 15,9-30-2-15,0 0 1 0,-9 26-1 0,9-26 2 16,0 0-2-16,0 0 0 0,0 0 0 0,-10 25 0 16,10-25 0-16,0 0-1 0,0 0-4 0,0 0-4 15,-16 32-3-15,16-32 2 0,-11 26 1 16,11-26 7-16,-14 32-3 0,14-32 1 16,-9 35-6-16,9-35 2 0,-5 28-3 0,5-28 4 15,0 0 1-15,0 0 2 0,0 0 1 0,0 0 5 16,0 0 3-16,0 0 10 0,0 0 13 0,0 0-1 15,0 0 5-15,0 0-10 0,5-33-4 0,-5 33-3 16,2-46 3-16,-2 46-3 0,3-49 3 0,3 22-6 16,-3-1 1-16,4-4-4 0,0 1 1 15,4-3-5-15,0-1 4 0,3-2-9 0,2 2 5 16,3-1-7-16,4 3 5 0,2 5-5 0,0 1 3 16,-25 27-4-16,42-33 1 0,-42 33-7 15,37-12-5-15,-37 12-13 0,27 3-16 0,-27-3-17 16,0 0-22-16,0 0-18 0,39 53-40 0,-39-53-29 15,19 39-56-15,-19-39-67 0,4 26-115 0,24 11 228 16,-28-37 179-16</inkml:trace>
  <inkml:trace contextRef="#ctx0" brushRef="#br0" timeOffset="2343.7921">3564 9701 705 0,'0'0'41'15,"-11"-25"-5"-15,11 25 20 16,-11-25 10-16,11 25 15 0,0 0 6 0,-32-37-1 16,32 37-11-16,-33-10-8 0,33 10-15 0,-37-4-10 15,37 4-6-15,-41 11-9 0,41-11 3 0,-46 23 0 16,21-4 0-16,-2 1-6 0,4 4 1 0,-3 4-9 16,1 4 2-16,0 2-7 0,2 3 1 0,0 1-7 15,6 3 4-15,1-6-7 0,3-5 4 16,4 0-6-16,9-30 4 0,-5 42-2 0,5-42 2 15,12 32-3-15,-12-32 4 0,27 25-3 0,-27-25 2 16,39 10-2-16,-14-12 0 0,3-3 1 0,2-5-1 16,4-8 2-16,0-3-4 0,1-2 4 0,4-5-3 15,-2-4 4-15,0 2-4 0,-3-5 4 16,-7 1-7-16,-3 4 4 0,-4 0-3 0,-4 6 3 16,-16 24-2-16,19-44 3 0,-19 44-2 15,6-25 2-15,-6 25-2 0,0 0 0 0,0 0-2 16,0 0-1-16,0 0-1 0,-27 5-1 0,27-5 3 15,-25 39-2-15,9-9 4 0,-1 4-4 0,-3 4 4 16,6-1-4-16,0-3 5 0,3-3-11 0,4-1-3 16,7-1-18-16,0-29-8 0,9 45-15 0,-9-45-4 15,26 30-7-15,-26-30-9 0,46 13-31 0,-46-13-43 16,68-18-57-16,-36-1-114 0,5-18-89 16,25 26 204-16,-29-35 203 0</inkml:trace>
  <inkml:trace contextRef="#ctx0" brushRef="#br0" timeOffset="2515.6561">4134 9681 1099 0,'-27'13'53'15,"27"-13"-39"-15,-37 42-6 0,21-16 8 0,-2 3 3 16,3 8 12-16,-3-6-1 0,2 10 2 0,0-6-14 16,5 6 9-16,-1-8-14 0,5-1 3 0,2-6-5 15,5-26-7-15,-2 41-7 0,2-41 1 0,10 31-6 16,-10-31-15-16,0 0-46 0,25 13-64 0,0-10-87 15,-25-3-217-15,27-39 20 0,12 24 339 16</inkml:trace>
  <inkml:trace contextRef="#ctx0" brushRef="#br0" timeOffset="2656.283">4130 9246 849 0,'-19'29'270'0,"19"-29"-263"0,0 0-16 0,-13 42 3 15,13-42-27-15,13 40-10 0,-13-40-40 16,23 41-44-16,-23-41-36 0,34 30-86 0,1 3-88 16,-35-33 262-16</inkml:trace>
  <inkml:trace contextRef="#ctx0" brushRef="#br0" timeOffset="3218.796">4662 9657 839 0,'0'0'93'0,"-38"-7"-26"16,38 7-1-16,-38-2-6 0,11-3 4 0,27 5 4 16,-50 7 1-16,50-7 1 0,-56 23 0 0,31 1-2 15,-12-6-13-15,12 12-8 0,-7 2-19 0,7 4-3 16,2 1-13-16,4 2 2 0,3-5-8 0,5-1 0 16,8-5-5-16,3-28 2 15,8 43-2-15,-8-43 2 0,29 24-2 0,-29-24 2 16,44 11-1-16,-14-13 1 0,4-7 2 0,5-5-2 15,2-5 1-15,1-6-4 0,-3-3 4 0,0-4-5 16,-2-1 4-16,-3 3-3 0,-4-4 3 0,-4 4-5 16,-4 1 4-16,-5 0-3 0,-17 29 3 0,22-42-2 15,-22 42-1-15,3-30-5 0,-3 30-1 0,0 0-5 16,-16-25 2-16,16 25-2 0,0 0 1 16,-35 9 2-16,35-9 0 0,-36 43 5 0,13-10-2 15,-1 11 8-15,-3 9-8 0,-1 3 11 0,-1 11-11 16,1 2 12-16,2 5-12 0,1 2 12 0,0 3 5 15,0 4-23-15,4 3 21 0,0 4-22 16,3-6 5-16,2-12 14 0,4-12-10 0,3-9 7 16,3-5-5-16,3-5 6 0,3-3-4 15,-2-8 6-15,2-30-4 0,0 30 2 0,0-30-2 16,0 0 2-16,0 0 11 0,0 0 4 0,0 0 0 16,0 0-2-16,-7-33-11 0,2 5-8 0,-1-9 5 15,1-6-6-15,2-2 7 0,1-5-6 0,2 1 6 16,2 0-6-16,1-4 6 0,2 0-7 0,2 0 8 15,1 0-8-15,2 8-9 0,3 1 27 0,3 1-28 16,3 8 28-16,0 0-10 0,4 7-6 16,-1 3 5-16,-22 25-5 0,40-41 1 0,-40 41-3 15,47-45-6-15,-21 18-15 0,11 3-21 16,-5-13-37-16,25 12-40 0,-20-30-79 0,37 24-120 16,-6-13-194-16,-13-18 53 0,21 23 462 0</inkml:trace>
  <inkml:trace contextRef="#ctx0" brushRef="#br0" timeOffset="3609.4205">5754 8787 1329 0,'-39'17'23'0,"2"10"0"0,-9 6 8 0,11 15 18 16,-15-2 6-16,9 15 9 0,-13-6-12 0,6 17 4 15,-7-7-19-15,7 11 2 16,0-2-2-16,6 2-30 0,5-4 18 0,3 2-25 15,4-7 5-15,5-2 6 0,4-7-8 0,7-3 7 16,1-8-10-16,6-5 7 0,5-6-9 0,2-6 5 16,6-6-4-16,-6-24 1 0,19 34-1 0,-19-34 1 15,28 16-2-15,-28-16 2 0,36-2 1 0,-36 2-1 16,48-21 0-16,-24 1 0 0,5-3 3 0,-1-3-3 16,-1-4 4-16,-1-2-4 0,-1 2 4 15,-4 4-5-15,1 0 3 0,-22 26-3 0,28-39 3 16,-28 39-3-16,16-27 2 0,-16 27-2 0,0 0 2 15,0 0-2-15,0 0-1 0,0 0 0 16,0 0-1-16,0 0 0 0,0 0 0 0,0 0 2 16,21 27-2-16,-21-27-2 0,7 49-8 0,-3-24 1 15,1 5-8-15,0-4 4 0,6 1-7 0,-11-27-4 16,23 45-13-16,-23-45-9 0,37 36-19 16,-37-36-4-16,52 17-13 0,-52-17-18 0,69-3-41 15,-41-22-63-15,25 7-96 0,7-1-137 0,-23-32 212 16,31 26 228-16</inkml:trace>
  <inkml:trace contextRef="#ctx0" brushRef="#br0" timeOffset="3797.0054">6266 9190 1125 0,'-25'-37'114'16,"25"37"-24"-16,0 0-23 0,-26 5-22 0,26-5-15 16,-36 32 1-16,8-7-7 0,3 13 8 0,-7 3-10 15,4 8-18-15,-2 4 23 0,3 3-34 0,3 3 25 16,1 0-12-16,5-4-10 0,2 0 9 0,4-1-11 15,1-3 4-15,2 2-22 0,0-7-8 0,7 3-26 16,-8-14-10-16,13 13-29 0,-3-48-101 16,-1 65-78-16,9-30-214 0,-8-35 113 0,18 57 377 15</inkml:trace>
  <inkml:trace contextRef="#ctx0" brushRef="#br0" timeOffset="3953.2126">5926 9685 1417 0,'-30'-41'136'0,"30"41"-28"16,0 0-25-16,0 0-25 0,0 0-26 0,0 0-12 16,0 0-13-16,0 0-6 0,0 0-2 0,0 0-1 15,0 0 1-15,39 18-1 0,-11-7-16 0,4-8-20 16,18 11-47-16,-11-24-64 0,41 27-154 0,-11-22-270 16,5-4 29-16,16 13 399 0</inkml:trace>
  <inkml:trace contextRef="#ctx0" brushRef="#br0" timeOffset="4468.8063">7355 9215 1006 0,'0'0'173'16,"6"-23"-78"-16,-6 23-22 0,0 0-26 0,0 0-18 15,0 0-12-15,-27 30-7 0,27-30-7 16,-35 58 6-16,10-18 19 0,0 10-29 0,-5 4 30 15,2 6-32-15,-2 0 5 0,1 2 5 0,3-8-11 16,4 1 9-16,3-2-10 0,3-4 10 16,5 0-10-16,4-5 7 0,4-5-8 0,1-4-2 15,7 1-6-15,-1-12-9 0,12 4-21 0,-16-28-13 16,37 36-38-16,-37-36-35 0,55 15-32 0,-55-15-69 16,44-22-177-16,8 25 65 0,-26-36 343 0</inkml:trace>
  <inkml:trace contextRef="#ctx0" brushRef="#br0" timeOffset="4671.9501">7607 9764 1125 0,'-28'27'120'15,"28"-27"-38"-15,-32 21-3 0,32-21-11 0,-30 28-5 16,30-28-16-16,-30 35-10 0,30-35-10 0,-27 39-1 16,27-39-8-16,-20 42-1 0,20-42-9 0,-10 39-1 15,10-39-6-15,-5 37-1 0,5-37-2 16,-2 33 2-16,2-33-6 0,2 30-6 0,-2-30-19 15,7 25-11-15,-7-25-22 0,0 0-11 0,24 26-20 16,-24-26-33-16,0 0-38 0,0 0-59 0,46-23-106 16,-15 23-84-16,-24-33 283 0</inkml:trace>
  <inkml:trace contextRef="#ctx0" brushRef="#br0" timeOffset="5109.4576">7722 9556 666 0,'0'0'89'0,"0"0"-34"16,0 0-7-16,0 0 17 0,0 0 9 0,0 0 20 16,0 0 7-16,0 0-8 0,12 34-12 0,-12-34-12 15,0 0-9-15,0 0-7 0,8 26-6 16,-8-26-7-16,0 0-2 0,7 25-7 0,-7-25-3 16,5 28-6-16,-5-28-1 0,5 28-6 15,-5-28 0-15,6 34-5 0,-6-34 0 0,1 42-4 16,-1-16 1-16,-1-1-6 0,-3 3 4 0,-1 4-7 15,-2 0 5-15,-2 3-5 0,-2 0 4 0,-1-1-3 16,-1 1 4-16,-3-4-6 0,2-1 5 0,2 0-4 16,12-30 3-16,-18 37-2 0,18-37 0 15,0 0 0-15,0 0-1 0,0 0 3 0,28 6 0 16,-28-6 1-16,50-39-2 0,-16 4 2 0,3-6-4 16,7-3 6-16,0-3-6 0,1 1 6 0,-5 2-6 15,-2 5 7-15,-6-2-4 0,-4 8 5 0,0-2-5 16,-5 5 4-16,-3 3-5 0,-20 27 3 0,28-38-4 15,-28 38 3-15,0 0-1 0,0 0 0 0,0 0 0 16,0 0 0-16,0 0 2 16,4 23-5-16,-13 8 5 0,-2 6-6 0,-3 4 5 15,2 1-6-15,-1 0 6 0,4 1-6 0,4-5 1 16,5-1-15-16,4-5-4 0,10 0-23 0,-14-32-17 16,42 54-37-16,-42-54-36 0,60 43-79 0,-60-43-110 15,45 0-163-15,-5 12 26 0,-40-12 461 0</inkml:trace>
  <inkml:trace contextRef="#ctx0" brushRef="#br0" timeOffset="5468.8252">8434 9889 1054 0,'0'0'58'16,"-18"28"-9"-16,18-28 7 0,0 32 6 0,0-32-10 15,0 0-4-15,27 27-2 0,-27-27 0 0,41 15-3 16,-11-9-6-16,-2-10-10 0,6 2-9 0,-1-6-6 16,3-3-2-16,-3-5 3 0,3 0-4 0,-4-3 2 15,0-2-6-15,-8 0 1 0,-24 21 0 0,39-46 6 16,-39 46 0-16,20-48 5 0,-20 48-5 0,0-47 0 16,0 47-7-16,-18-41 1 0,18 41-3 15,-39-35 0-15,13 24-2 0,-5 4 0 16,-6 7-1-16,-3 9 1 0,-6 7 5 0,-6 10 5 15,1 10 14-15,-8 6 0 0,4 9 9 0,1 7-11 16,4 2 3-16,7-2-14 0,10-3 0 0,10-8-12 16,12-4 2-16,16-6-7 0,11-6 3 0,16-4-10 15,5-8-7-15,17-3-19 0,2-13-14 16,20 8-50-16,-8-32-67 0,33 28-199 0,-20-21-219 16,1-11 78-16,8 20 444 0</inkml:trace>
  <inkml:trace contextRef="#ctx0" brushRef="#br0" timeOffset="5984.4876">3048 10719 1196 0,'4'-27'131'16,"-4"27"-88"-16,0 0-6 0,0 0-4 0,0 0 1 15,0 0 1-15,0 0-9 0,0 0-9 0,0 0-9 16,0 0-6-16,-25 23-3 0,20 2 3 0,-4 12-4 16,-4 7 6-16,1 9-4 0,-2 8 7 0,-2 6-10 15,-2 4 12-15,2 3 8 0,0-2-25 0,2-2 25 16,0-4-46-16,7 0-26 0,-5-14-2 0,15 11-50 16,-12-28-28-16,25 15-33 0,-16-50-54 15,18 35-211-15,14-4 48 0,-32-31 373 0</inkml:trace>
  <inkml:trace contextRef="#ctx0" brushRef="#br0" timeOffset="6187.6023">3532 11284 977 0,'5'-42'342'0,"-5"42"-258"0,0 0-35 0,-27 10-22 16,27-10 5-16,0 0-23 0,-38 29 7 0,38-29-5 15,-36 40-2-15,18-13 9 0,-3 1-2 0,3 5 5 16,-3-3-9-16,3 0-1 0,3 2-9 0,2-4 2 15,4-2-6-15,2 3 4 0,5-3-8 0,2-26-8 16,6 46-17-16,-6-46-36 0,17 37-6 0,-17-37-2 16,36 28-60-16,-36-28-44 0,41-14-226 15,-13 10-59-15,-12-26 274 0</inkml:trace>
  <inkml:trace contextRef="#ctx0" brushRef="#br0" timeOffset="6359.5595">3560 10740 1210 0,'0'0'184'0,"-32"10"-175"0,32-10-22 15,0 0 0-15,-18 37-4 0,18-37 3 0,9 29 3 16,-9-29-3-16,20 33-14 0,-20-33-14 0,37 32-29 16,-37-32-24-16,53 24-24 0,-28-18-22 15,17 11-12-15,-4-6-46 0,-6-15-116 0,24 33 158 16,-29-28 157-16</inkml:trace>
  <inkml:trace contextRef="#ctx0" brushRef="#br0" timeOffset="6890.7627">4070 11240 829 0,'0'0'232'16,"-26"-7"-125"-16,-3-5-23 0,29 12-17 0,-39-13-37 16,39 13 20-16,-40-12-23 0,40 12 23 0,-41-7 0 15,41 7-4-15,-36 2-3 0,36-2-8 16,-30 12-10-16,30-12-21 0,-19 32 26 15,13-2-32-15,-1 1 34 0,4 10-14 0,1-1-6 16,4 3 5-16,3-6-11 0,4-4 2 0,5-5-7 16,-14-28 3-16,46 41-4 0,-17-29 3 0,1-5-2 15,2-7 1-15,-1-9 2 0,-2-5 0 0,-1-3 4 16,-1-6 0-16,-4-4 3 0,0-3-3 0,-2-1 3 16,-3 1-4-16,-4-4 2 0,-4 6-5 15,-2 0 3-15,-3 3-7 0,-2-1-16 0,-3 1 26 16,0 25-28-16,-3-46 28 0,3 46-10 0,-7-31-4 15,7 31 0-15,0 0-3 0,0 0-3 0,0 0 0 16,0 0-5-16,-34 12 4 0,18 22 18 0,-3 8-24 16,-6 18 29-16,-3 8-22 0,-4 12 2 0,-4 4 11 15,1 6-13-15,-2 5 14 16,-1 0-11-16,1-7 13 0,0-1-11 0,2-8-4 16,5-9 25-16,7-6-22 0,7-13 26 0,5-9-11 15,6-8-8-15,1-8 3 0,4-26-4 0,4 32 0 16,-4-32-1-16,0 0 1 0,0 0-1 0,0 0 3 15,0 0 3-15,21-44-4 0,-10 10 3 0,1-8-7 16,4-7-13-16,2-4 27 0,-2-2-24 0,-1 2 25 16,0 2-8-16,-1 4-7 0,-2-1 8 15,1-1-7-15,-1 1 9 0,2 2-6 0,2 4 7 16,2 3-5-16,-2 4 3 0,1 4-5 0,1 8 1 16,-18 23-3-16,37-37 2 0,-37 37-4 15,39-30 2-15,-39 30-11 0,48-25-12 0,-20 6-23 16,13 8-34-16,-11-15-33 0,25 15-42 0,-19-31-52 15,33 24-62-15,-20-17-89 0,8-9-80 0,24 19 294 16</inkml:trace>
  <inkml:trace contextRef="#ctx0" brushRef="#br0" timeOffset="7250.1161">5239 10440 1181 0,'0'0'201'0,"-44"4"-158"0,14 7-10 16,5 10 8-16,-9 2 1 0,4 14 6 15,-11 1-8-15,4 19 6 0,-11-3-13 16,6 13 6-16,-6-2-11 0,2 6 5 0,0-1-13 16,5 1 7-16,2-3-10 0,7 1-6 0,4-9 17 15,7-4-26-15,5-6 19 0,5-3-15 0,2-6-9 16,8-8 5-16,1-6-5 0,0-27 4 0,10 38-2 16,-10-38 2-16,23 25-2 0,-23-25-1 0,32 5 0 15,-32-5 0-15,50-14 1 0,-17-5-1 16,5-6 2-16,2-7-3 0,1-3 6 0,0 0-5 15,-4 0 4-15,-5 0-6 0,-6 1-14 0,-1 2 27 16,-4 8-26-16,-21 24 27 0,29-32-7 0,-29 32-2 16,0 0 3-16,0 0 1 0,0 0-1 0,0 0-1 15,0 0-4-15,0 0-9 0,-20 37 24 16,10-5-23-16,-5 3 23 0,5 2-12 0,3-2-13 16,1-7-4-16,8 4-13 0,-2-32-7 15,21 41-9-15,-21-41-7 0,47 28-20 0,-23-32-21 16,24 10-38-16,-16-36-70 0,37 23-118 0,-7-20-172 15,-7-19 39-15,21 20 451 0</inkml:trace>
  <inkml:trace contextRef="#ctx0" brushRef="#br0" timeOffset="7437.6125">5935 10509 1233 0,'-37'14'84'0,"10"20"-33"0,-10 3-15 0,3 12-8 16,-3 4-14-16,0 10 12 0,-5 2-3 0,6 11 14 15,-5-2-12-15,10 5 6 0,-1-3 1 0,7 0-32 16,5-6 19-16,4-1-32 0,11-4-21 0,-4-16-34 16,27 20-83-16,-20-30-11 0,31 16 1 15,-22-27-33-15,16-2-41 0,9 2-144 0,-32-28 138 16,46 14 241-16</inkml:trace>
  <inkml:trace contextRef="#ctx0" brushRef="#br0" timeOffset="7593.8876">5632 10999 1696 0,'-49'-34'105'0,"49"34"-35"0,-27-16-17 16,27 16-20-16,0 0-19 0,0 0-11 0,0 0-7 15,0 0-3-15,0 0-2 0,37-7-4 0,-1 7-10 16,10-5-16-16,21 5-31 0,-3-17-55 0,38 27-133 16,-18-24-347-16,34-2 37 0,15 6 316 0</inkml:trace>
  <inkml:trace contextRef="#ctx0" brushRef="#br0" timeOffset="8593.89">14259 10344 1058 0,'5'-39'33'0,"-5"39"-30"15,13-30-2-15,-13 30 0 16,0 0 4-16,0 0 3 0,0 0 3 0,0 0 9 15,0 0 9-15,-23 35 13 0,23-35 3 0,-32 49-15 16,7-22 4-16,11 6-15 0,-9-3 9 0,7 4 5 16,-4-6-6-16,8 2 5 0,12-30-4 0,-32 49 10 15,32-49 0-15,-30 44 6 0,30-44-4 0,-34 42-2 16,34-42-8-16,-40 43 0 0,15-19-7 0,0 5 3 16,-2 1-8-16,3 5 3 0,-3-2-7 15,1 6 3-15,-1-6-7 0,4 3 4 0,5-8-8 16,6-5 0-16,12-23-5 0,-2 31 0 0,2-31-2 15,25 16 2-15,1-14 0 0,10-5 0 16,12-10 0-16,12-8-4 0,11-9 0 0,5-5-14 16,9 1 1-16,-4-1-9 0,3 5-2 0,-8-1-16 15,2 13-2-15,-15-1-6 0,-1 15-10 16,-15-7-4-16,0 26-37 0,-47-15-97 0,66 10-157 16,-36 10-135-16,-30-20 91 0,46 35 400 0</inkml:trace>
  <inkml:trace contextRef="#ctx0" brushRef="#br0" timeOffset="61653.871">13542 15576 535 0,'0'0'71'16,"0"0"-43"-16,0 0-3 0,0 0 14 0,0 0 27 15,0 0 28-15,0 0 17 0,0 0-2 0,0 0-18 16,0 0-33-16,0 0-22 0,0 0-22 0,0 0-4 16,-29-9-1-16,29 9 0 0,0 0 0 15,0 0 0-15,-26-3 0 0,26 3-1 0,0 0 2 16,0 0 0-16,-30-5 2 0,30 5 2 0,0 0-1 16,0 0-2-16,-25-18-2 0,25 18-3 15,0 0 2-15,-16-25 0 0,16 25 4 0,-9-24 0 16,9 24 4-16,-9-30-3 0,9 30 0 0,-14-32-3 15,14 32 3-15,-16-30-1 0,16 30 3 0,-19-32-2 16,19 32-1-16,-23-31-4 0,23 31-1 16,-23-34-2-16,23 34 1 0,-27-33-3 0,27 33 2 15,-28-35-6-15,28 35 4 0,-30-36-3 0,30 36 3 16,-30-40-4-16,30 40 3 0,-32-46-3 0,32 46 3 16,-32-48-4-16,32 48 4 0,-32-47-4 0,32 47 4 15,-36-46-3-15,36 46 3 0,-33-44-4 0,33 44 3 16,-36-42 15-16,36 42-37 0,-35-41 36 0,35 41-34 15,-35-38 15-15,35 38 5 0,-41-39-2 16,41 39 2-16,-39-35 0 0,39 35 0 16,-41-41-2-16,41 41 3 0,-35-46-4 0,35 46 4 15,-34-47-4-15,18 22 4 0,-2 0-2 0,2 1 6 16,1-1-5-16,0-1 4 0,3 3-6 0,1-2 4 16,-1-1-6-16,12 26 5 0,-25-48-3 0,25 48 2 15,-26-44-2-15,26 44 2 0,-29-39-2 16,29 39 3-16,-28-37-4 0,28 37 5 0,-30-35-6 15,30 35 4-15,-30-35-1 0,30 35-1 0,-30-35 1 16,30 35 2-16,-29-39-5 0,29 39 6 0,-26-42-6 16,26 42 5-16,-23-44 16 0,23 44-34 0,-22-44 34 15,12 19-32-15,1 0 15 0,0-1 7 16,-2 1-4-16,3-1 3 0,8 26-4 0,-22-46 4 16,22 46-7-16,-21-39 4 0,21 39-1 15,-26-31 3-15,26 31 1 0,-31-23 2 0,31 23-3 16,-33-13 0-16,33 13-2 0,-27-10 1 0,27 10-2 15,0 0 0-15,-33-11-1 0,33 11 0 0,0 0-1 16,0 0 1-16,0 0 0 0,-27-10 0 0,27 10-1 16,0 0 0-16,0 0 1 0,0 0 0 0,0 0-3 15,0 0 3-15,0 0-4 0,2-27 2 0,-2 27 0 16,0 0-1-16,0 0 2 0,0 0-2 16,7-28 2-16,-7 28-1 0,0 0 1 15,0 0 1-15,0 0-1 0,0 0 0 0,0 0-1 16,0 0-1-16,0 0 0 0,0 0-5 0,0 0-21 15,0 0-39-15,0 0-53 0,0 0-81 0,0 0-61 16,0 0-237-16,0 0 40 0,0 0 356 0</inkml:trace>
  <inkml:trace contextRef="#ctx0" brushRef="#br0" timeOffset="62513.2426">12757 14689 547 0,'0'0'40'0,"0"0"-2"15,7-36-6-15,-7 36 7 0,13-30 7 0,-13 30 6 16,17-33 1-16,-17 33-6 0,16-30-9 0,-16 30-5 15,0 0 0-15,0 0 6 0,0 0 8 0,0 0 11 16,0 0 4-16,0 0-14 0,0 0-18 0,0 0-16 16,0 0-14-16,0 0 1 0,-35 26 1 0,35-26 9 15,-25 29 3-15,25-29 10 0,-28 33 0 0,28-33 4 16,-25 32-13-16,25-32 0 0,-18 24-8 16,18-24-1-16,-7 27-3 0,7-27 2 0,-3 33-7 15,3-33 5-15,-2 48 19 0,0-20-14 0,-1 2 21 16,-1 0-34-16,-5-2 14 0,6 4-16 0,-6-8 14 15,9-24 2-15,-7 41-2 0,7-41 4 16,0 0-4-16,-2 28 0 0,2-28-2 0,0 0-2 16,0 0-1-16,0 0 1 0,0 0 1 15,0 0 0-15,0 0 5 0,0 0 4 0,12-39 3 16,-12 39-3-16,23-54-4 0,-9 15 7 0,4-3-34 16,0-1 29-16,-2 1-27 0,-2 5 13 0,-2 0 9 15,-3 4-5-15,0-1 10 0,2 6-2 0,-6 0 8 16,-5 28-5-16,12-44 2 0,-12 44-5 0,15-28 0 15,-15 28-4-15,0 0-2 0,0 0 1 0,0 0-4 16,0 0 1-16,0 0 2 0,0 0 3 16,0 0 4-16,30 7 3 0,-30-7-4 0,25 17-2 15,-25-17-5-15,28 25 1 0,-28-25-2 16,34 26 2-16,-34-26-3 0,35 25 1 0,-35-25-2 16,50 14 2-16,-20-10-1 0,5-8 0 0,4-3 0 15,2 0-1-15,3-7 1 0,-3-4-8 0,5 3-11 16,-7-7-21-16,5 8-24 0,-12-12-33 0,14 22-51 15,-27-24-82-15,20 21-188 0,-10 7-63 16,-29 0 202-16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6T03:00:48.14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6T03:00:48.68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10935 8798 0,'0'0'0,"-301"34"16,301-34-16</inkml:trace>
  <inkml:trace contextRef="#ctx1" brushRef="#br0">1576 891 387 0,'0'0'106'0,"-30"5"-41"0,30-5-1 16,0 0 3-16,0 0 8 0,0 0 2 0,0 0 4 15,-24-10-10-15,24 10 2 0,0 0-9 0,0 0-7 16,0 0-11-16,0 0-11 0,0 0-9 0,0 0-3 16,-29 3-2-16,29-3-3 0,0 0-6 0,0 0-4 15,0 0-5-15,-30 34-1 0,30-34-3 16,-10 28 2-16,10-28-4 0,-11 49 5 0,6-15-6 16,-1 6 7-16,3 11 12 0,-1 6-29 0,-1 4 29 15,0 5-28-15,-1-3 6 0,1 2 13 16,0-1-13-16,1-3 4 0,2-1-26 0,-3-7-21 15,12 3-69-15,-16-26-68 0,25 11-80 0,2-10-177 16,-18-31 170-16,32 16 274 0</inkml:trace>
  <inkml:trace contextRef="#ctx1" brushRef="#br0" timeOffset="234.4543">1571 833 1297 0,'-25'-3'59'0,"25"3"-9"0,-24 1-22 16,24-1-12-16,0 0-5 0,0 0-5 0,0 0-4 15,0 0-4-15,0 0 0 0,0 0 0 0,0 0 2 16,37-5 0-16,-11 1 0 0,10-3 0 0,6-5 0 16,11 0-2-16,6-6 1 0,6-3-11 0,8 3-13 15,-4-6-19-15,5 11-28 0,-12-15-33 0,8 23-32 16,-24-18-58-16,5 9-140 0,-2 19-63 15,-49-5 262-15</inkml:trace>
  <inkml:trace contextRef="#ctx1" brushRef="#br0" timeOffset="437.5114">1573 1437 1196 0,'-23'25'117'0,"23"-25"-99"0,0 0-21 15,0 0-4-15,26 2 7 0,-1-6-1 0,2-5 1 16,3-3 3-16,4-6-3 0,3-1 3 0,4-4-4 16,3 0 3-16,4-3-5 0,-1 1-7 0,-1-5-34 15,6 9-49-15,-17-9-53 0,15 21-89 0,-20-3-70 16,-30 12-97-16,51-2 314 0</inkml:trace>
  <inkml:trace contextRef="#ctx1" brushRef="#br0" timeOffset="609.4967">1467 1929 1187 0,'0'0'74'0,"-29"3"-28"0,29-3-37 16,0 0-14-16,0 0-1 0,0 0 2 0,0 0 4 16,39-21 0-16,-39 21 0 0,55-28-2 0,-16 12-11 15,4-7-26-15,17 5-35 0,-9-15-75 0,27 8-51 16,-11-10-86-16,1-13-109 0,27 27 253 0,-36-30 142 15</inkml:trace>
  <inkml:trace contextRef="#ctx1" brushRef="#br0" timeOffset="890.7047">2721 1409 1038 0,'0'0'99'16,"-36"-11"-18"-16,36 11-20 0,-35-3-7 0,35 3-4 16,-45 3-6-16,45-3-3 0,-49 18-8 0,49-18 0 15,-51 28-4-15,51-28 2 0,-50 42-7 16,29-13 0-16,-2-1-10 0,5 7-1 0,4-3-11 16,3-2 2-16,6 0-7 0,3-6 3 0,2-24-5 15,14 43 2-15,-14-43-4 0,41 24-2 0,-9-15-11 16,0-9-11-16,16 0-20 0,-6-16-22 15,25 6-24-15,-15-26-43 0,26 19-44 0,-23-29-62 16,10-5-188-16,11 24 63 0,-28-29 371 0</inkml:trace>
  <inkml:trace contextRef="#ctx1" brushRef="#br0" timeOffset="1109.4582">3479 789 1140 0,'-38'-14'120'0,"38"14"-58"15,-24 10-27-15,24-10 4 0,-22 25-3 0,22-25 4 16,-21 53-8-16,7-13-1 0,-6 5-10 0,5 7 5 16,-7-1-13-16,5 4-14 0,1 1 21 0,0 4-32 15,2-2 26-15,1 1-9 0,2-3-12 0,3-3 10 16,1-8-9-16,3-4-3 0,8 0-18 16,-4-13-10-16,14 2-25 0,-14-30-19 0,35 42-26 15,-35-42-3-15,55 19-28 0,-55-19-29 0,66-14-42 16,-27 5-131-16,-9-29 17 0,28 27 323 0</inkml:trace>
  <inkml:trace contextRef="#ctx1" brushRef="#br0" timeOffset="1281.3704">3865 1201 968 0,'0'0'191'16,"0"0"-79"-16,-45-26-5 0,45 26-19 0,0 0-23 16,-31 17-12-16,31-17-22 0,-29 30-7 0,11-5-16 15,3 10 1-15,-3 2-6 0,2 7 4 0,-4-2-6 16,4 6 5-16,1-2-10 0,0-4 8 0,7 0-14 15,2-6 4-15,8 1-16 0,-2-37-12 0,14 45-20 16,-14-45-20-16,0 0 74 0,0 0-237 0,46 4-48 16,-46-4-48-16,64-25-187 0,-16 16 423 15,-31-40 97-15</inkml:trace>
  <inkml:trace contextRef="#ctx0" brushRef="#br0" timeOffset="5656.6508">12465 8892 0,'0'0'0,"0"0"16</inkml:trace>
  <inkml:trace contextRef="#ctx1" brushRef="#br0" timeOffset="5969.0439">4067 1497 608 0,'0'0'20'0,"-15"-26"-11"0,15 26-7 0,0 0 11 15,0 0 16-15,0 0 15 0,0 0 13 0,-7-27 6 16,7 27-3-16,0 0 5 0,0 0-6 0,0 0 2 16,0 0-4-16,0 0-4 0,0 0-2 0,-26-24-6 15,26 24-5-15,0 0-4 0,0 0-4 16,0 0-3-16,0 0-5 0,0 0-7 0,0 0-6 15,0 0-7-15,0 0-3 0,0 0-1 16,0 0 4-16,0 0 5 0,2 47 11 0,-2-8-3 16,3 5 4-16,-3 7-12 0,-2 0 2 0,1-2-12 15,-3 1 9-15,-1-3-8 0,-1-5 8 0,3-1-6 16,-1-4 4-16,-1-2-8 0,3-3 6 0,-3-9-5 16,5-23 4-16,-7 40 15 0,7-40-36 0,0 0 36 15,0 0-36-15,0 0 17 0,0 0 0 16,0 0 1-16,0 0 18 0,0 0-35 0,0 0 37 15,14-54-34-15,-5 15 13 0,0-12 7 0,1-4-7 16,3 6 7-16,-3-4-8 0,1 4 8 16,-4-2-7-16,0 0 7 0,0 1-8 0,0 1 8 15,4 0-9-15,0 3 7 0,3 7-6 0,2 2 4 16,1 2-5-16,1 5 5 0,3 2-4 0,1 3 4 16,-22 25-4-16,46-40 3 0,-46 40 16 15,44-30-34-15,-44 30 34 0,35-18-36 0,-35 18 16 16,29-5 3-16,-29 5 0 0,0 0-1 0,32 7 1 15,-32-7 17-15,0 0-35 0,14 30 36 0,-14-30-35 16,3 47 15-16,-6-13 5 0,-4 6-7 0,-9 6 5 16,-2 2-9-16,-1 1 8 0,-5 0-7 0,1 1 10 15,-1 1-8-15,-1-4 9 0,2-1-8 16,0-7 5-16,3-6-4 0,1-3 5 16,3-5-5-16,16-25 3 0,-28 42-4 0,28-42 4 15,-29 28-2-15,29-28 4 0,-25 20-1 0,25-20 2 16,0 0-2-16,-30 10 2 0,30-10-1 0,0 0 0 15,0 0 1-15,-30 2-2 0,30-2 1 0,0 0 0 16,0 0-2-16,0 0 2 0,-32 44-5 0,20-18 5 16,-4 17 11-16,-5 6-30 0,-2 9 29 15,-6 9-26-15,1 2 8 0,-2-1 11 0,2-1-11 16,1-1 10-16,4-7-20 0,4-11-5 0,11-4-35 16,8-44-32-16,4 49-65 0,-4-49-74 0,25-12-263 15,10 10 20-15,-8-35 377 0</inkml:trace>
  <inkml:trace contextRef="#ctx1" brushRef="#br0" timeOffset="6359.6976">5032 1145 1315 0,'0'0'89'0,"-43"12"-81"0,19-7-27 15,-1 4 19-15,0 5-12 0,0-1 26 0,-1 4 9 16,-5-1 5-16,1 3 10 0,-3 1-5 16,3 4 2-16,-6-4-7 0,8 5-1 0,-2-4-5 15,5 2 4-15,-2-4-4 0,27-19 1 0,-40 40-6 16,40-40-2-16,-30 39-7 0,30-39-1 0,-13 35-7 16,13-35 2-16,2 30-4 0,-2-30 1 0,16 36-3 15,-16-36 4-15,35 26-4 0,-10-21 3 16,5 1-1-16,4-8 1 0,7-2 1 0,3-3-2 15,4-3 2-15,-2-1-2 0,-2 1 2 0,-5 1-2 16,-7 0 1-16,-6 9-1 0,-26 0 0 0,32 3 0 16,-32-3 1-16,0 0 2 0,0 0 0 0,7 43 2 15,-17-17-3-15,-6 6 2 0,-5 5-4 0,-6 2 4 16,-7 1-6-16,-3 4 7 0,-5-3-7 16,1-4 6-16,4-7-9 0,3-4-1 15,34-26-19-15,-41 26-21 0,41-26-56 0,0 0-46 16,0 0-52-16,0 0-82 0,30-45-161 0,6 25 18 15,-15-34 406-15</inkml:trace>
  <inkml:trace contextRef="#ctx1" brushRef="#br0" timeOffset="6719.0981">5276 1368 1040 0,'-12'34'343'0,"12"-34"-307"0,0 0-23 16,-30 33-7-16,30-33 7 0,0 0 3 0,0 36 4 15,0-36-1-15,0 0 1 0,19 24-1 0,-19-24 0 16,34 13 0-16,-8-8-1 0,5-7 0 0,6-1 0 16,-5-3-4-16,5-1-4 0,-2-3-3 15,1-1-4-15,-4 1 0 0,-4-1-1 0,-3-1 7 16,-25 12 3-16,37-23 5 0,-37 23 3 0,0 0 0 16,28-34-2-16,-28 34-1 0,0 0-4 0,2-33-2 15,-2 33-4-15,-11-25-2 0,11 25-3 0,-24-19 1 16,24 19-2-16,-38-13 2 0,38 13-1 0,-47 0 1 15,18 8 3-15,-1 4 1 0,-4 9 5 16,-1 5-3-16,-4 8 6 0,-2 5-6 0,2 5 3 16,0-2-8-16,4 5 3 0,8-2-9 15,4-5 5-15,9-5-7 0,5-7 2 0,11-3-11 16,-2-25-5-16,21 37-12 0,-21-37-6 0,55 23-15 16,-19-27-12-16,19 3-22 0,-6-24-25 0,29 16-46 15,-21-35-58-15,35 20-86 0,-7-12-167 0,-13-18 96 16,22 26 371-16</inkml:trace>
  <inkml:trace contextRef="#ctx1" brushRef="#br0" timeOffset="7047.2408">6401 1113 1461 0,'-36'-10'77'0,"36"10"-10"16,-54 7-13-16,25 1-12 0,-8-1-10 16,2 7-22-16,-4 2 26 0,0 4-32 0,0 3 28 15,3 0-17-15,1-2-5 0,3 0 2 16,4-2-4-16,28-19 3 0,-36 27-4 0,36-27-2 15,0 0-4-15,-16 24-2 0,16-24-2 0,0 0 2 16,20 27-1-16,-20-27 3 0,32 19-2 0,-32-19 2 16,42 11-3-16,-14-8 2 0,1-1 0 0,-3-2 0 15,3 3 0-15,-3-3 0 0,-1 4-1 0,0 3 2 16,-25-7-1-16,39 16 3 0,-39-16-2 0,25 26 2 16,-25-26 2-16,10 44 2 0,-8-17 3 15,-2 8 11-15,-7 0-6 0,-4 2 6 16,-8 2-8-16,-6-6-3 0,-2 4-4 0,-1-5 4 15,2-4-5-15,3-3 0 0,23-25-4 0,-39 33-1 16,39-33-7-16,0 0-8 0,0 0-24 0,0 0-23 16,0 0-51-16,0 0-52 0,0 0-147 0,28-3-277 15,-10-20 65-15,10 11 339 0</inkml:trace>
  <inkml:trace contextRef="#ctx1" brushRef="#br1" timeOffset="12844.3722">1817 2328 675 0,'0'0'100'16,"0"0"-32"-16,0 0-43 0,0 0-14 0,0 0 0 15,0 0 7-15,0 0 4 0,0 0 3 0,0 0-8 16,0 0-7-16,0 0-5 0,0 0 6 16,0 0 8-16,0 0 5 0,30 9 6 0,-30-9-4 15,0 0-5-15,31 5-2 0,-31-5-1 0,26 2-2 16,-26-2-1-16,34 2-2 0,-34-2-2 0,37 0-5 16,-37 0-3-16,42 2-2 0,-17-2-1 0,0 0 0 15,2 1 0-15,-3 1 1 0,5 0-1 16,-1 0 1-16,0 1 0 0,4-1-1 0,0 2 2 15,4-1-1-15,-1 1 1 0,4-3-1 16,2 3 2-16,3-1-1 0,0-3 0 0,1 4 0 16,2-1-2-16,5-1 0 0,-1 0 0 0,2 0 0 15,0-1 0-15,2 1 1 0,4-2-1 0,1 0 1 16,2 0 0-16,-2-2-1 0,2 1 1 0,4-3 0 16,-3-1-1-16,5 1 3 0,-1 1-1 0,0-1 1 15,-1 1-2-15,3-1 1 0,-2 1 0 0,2-1 0 16,-1 4 0-16,-3-2 0 0,1 2-1 15,-1 2 0-15,-1 0-1 0,0 2 2 0,-1-1 0 16,-1 2-1-16,2-1 1 0,0 3-1 0,0-4 1 16,-1 3-1-16,1-3 2 0,2 1-2 15,-1-1 6-15,-1-3 11 0,5 4 2 0,-5-8 3 16,1 6-5-16,-1-4-9 0,2 1-2 0,-3-3 5 16,3 2 0-16,-2-1 0 0,1 1-1 15,-3-2-3-15,0 1-3 0,-3-1 1 0,-1 4-3 16,1-3-1-16,-5-1 1 0,1 4-1 0,-3 0-1 15,-3-1-1-15,-1 1 0 0,-2-2-1 0,2 2 1 16,-2-2 0-16,0-1 1 0,2-1 1 0,0-1-1 16,1-2 1-16,3 0-1 0,-3-2 0 0,-1-2-1 15,2 2 1-15,-6 1-2 0,0-1 3 0,-7 0-3 16,-3 2 1-16,-6 0-3 16,-28 7-16-16,31-7-15 0,-31 7-21 0,0 0-34 15,0 0-53-15,0 0-65 0,-32 7-173 0,32-7-26 16,-61 18 276-16</inkml:trace>
  <inkml:trace contextRef="#ctx0" brushRef="#br2" timeOffset="91569.0109">10466 10830 0,'0'0'0,"0"0"0,0 0 0,0 0 0,0 0 0,0 0 0</inkml:trace>
  <inkml:trace contextRef="#ctx1" brushRef="#br2" timeOffset="91889.481">1251 3167 1145 0,'28'-16'61'16,"-28"16"-25"-16,0 0-27 0,0 0-8 0,0 0 5 15,0 0 13-15,0 0 6 0,0 0 0 0,0 0-3 16,0 0-14-16,-35 33-3 0,19-1-3 0,-6 8 7 16,-1 8-4-16,-3 5 12 0,-6 5-6 0,2 4 12 15,-6-1-8-15,6 4 9 0,-3 1-14 0,2 1 9 16,-2 1 5-16,4 1-28 0,-1-2 27 0,6-4-29 15,1-8 8-15,3-6 8 0,6-10-8 16,5-6 4-16,9-33-6 0,-3 36 3 0,3-36-3 0,0 0 0 16,0 0 2-16,37 3 8 0,-37-3 11 15,39-42 3-15,-15 0 10 0,7-11-12 0,0-18-14 16,7-4 20-16,-5-10-26 0,8 0 20 0,-6-1-6 16,3 0-13-16,-6-2 13 0,-2 2-13 0,-4 1 11 15,1 0-12-15,-4 1 11 0,2 5 5 0,-4 5-22 16,0 12 21-16,0 11-27 0,1 17 11 0,-6 10 6 15,-16 24-2-15,0 0 3 0,26-21-3 0,-26 21 1 16,0 0 0-16,0 0 1 0,12 44 3 0,-3-13-4 16,2 10-14-16,1 5 22 0,-1 5-25 0,0 5 22 15,1 6-7-15,-1 3-9 0,1 4 9 0,2 3-9 16,0-3 9-16,2 6-10 0,0-4 8 16,2-1-17-16,1-1 7 0,3-2-12 0,-1-4-12 15,6-5 20-15,-6-8-25 0,4-1 16 0,-6-16-24 16,8 11-40-16,-27-44-17 0,39 50-41 0,-39-50-36 15,0 0-40-15,0 0-95 0,0 0-128 0,30-18 234 16,-52-21 208-16</inkml:trace>
  <inkml:trace contextRef="#ctx1" brushRef="#br2" timeOffset="92061.3664">1235 3588 1576 0,'-48'5'71'0,"16"7"-23"0,0-1-27 0,32-11-9 16,-30 12-4-16,30-12-5 0,0 0-4 15,0 0 0-15,0 0-1 0,37 14 1 0,-8-12 0 16,6-2-2-16,7-7 2 0,12-2-4 0,8-3-15 16,0-8-27-16,17 8-34 0,-13-18-47 0,24 23-51 15,-24-28-55-15,27 28-49 0,-18-7-97 0,-11-13 9 16,22 31 371-16</inkml:trace>
  <inkml:trace contextRef="#ctx1" brushRef="#br2" timeOffset="92405.0733">2310 3426 966 0,'0'0'152'0,"-25"3"-73"16,25-3-16-16,-28 7 1 0,28-7 0 16,0 0-9-16,-29 32-7 0,29-32-18 0,-23 40-3 15,11-15-1-15,1 8 3 0,-3 4-9 0,2 6 6 16,-4 1-13-16,2 5 3 0,-2 0-6 0,1 2-11 16,-1-3 25-16,4-2-26 0,-2-7 30 0,7-6-15 15,2-7-9-15,5-26 1 0,-2 39-4 0,2-39 1 16,0 0-2-16,0 0 2 0,0 0-1 0,30 18 2 15,-30-18 5-15,26-21 4 0,-26 21 4 0,39-55-4 16,-14 13-13-16,4-6 23 0,-1-6-26 16,2-3 23-16,-2 4-7 0,2-3-7 0,-1 3 7 0,-1 6-7 15,-1-1 6-15,-1 6-7 0,-1 5 4 0,-4 5-5 16,-1 8 2-16,-20 24-4 0,32-30 0 16,-32 30-1-16,0 0-1 0,28-4 0 0,-28 4 1 15,0 0 2-15,21 41-2 0,-12-13 3 0,-2 5-6 16,0 4 2-16,-1 5-15 0,-3-1-7 0,4 5-28 15,-5-6-17-15,19 13-40 0,-16-21-24 0,34 26-58 16,-39-58-105-16,59 55-221 0,-4-15 39 0,-13-28 436 16</inkml:trace>
  <inkml:trace contextRef="#ctx1" brushRef="#br2" timeOffset="92905.0863">3783 3818 927 0,'0'0'240'15,"0"0"-206"-15,0 0-15 0,0 0 13 16,41 14 11-16,-41-14 5 0,51-1-9 16,-24-3-13-16,5 2-9 0,0-3-1 0,3 3 1 15,2-5 1-15,2 0-1 0,0-2-2 0,4 1-3 16,-3-3 2-16,3 0-2 0,-2-3-1 0,-2 4-3 16,-6-3 0-16,-3 1-4 0,-3 0 5 0,-27 12 0 15,39-27 9-15,-39 27 2 0,0 0 8 0,23-31-1 16,-23 31-3-16,0 0-7 0,-21-34-5 15,21 34-9-15,-39-28 0 0,12 17-4 0,-5 3 4 16,-1 1 2-16,-5-2 3 0,-1 5 3 0,-1 1 3 16,-3 5 0-16,1 1 3 0,3 4 1 0,0 4 1 15,3 1 0-15,4 4-4 0,6 3-2 0,1 4-6 16,4 5-1-16,3 4-7 0,2 5 4 0,6 2-6 16,4 1 4-16,5 4 11 0,2-3-25 15,8-4 23-15,4 0-24 0,8-7 6 16,5-6-4-16,10 3-12 0,-1-11-5 0,15-1-10 15,-1-11-9-15,15 3-21 0,-5-21-24 0,22 14-24 16,-19-32-38-16,28 20-51 0,-22-27-67 0,11-8-200 16,12 24 110-16,-31-32 363 0</inkml:trace>
  <inkml:trace contextRef="#ctx1" brushRef="#br2" timeOffset="93264.4616">5292 3709 602 0,'-2'-28'116'0,"2"28"-12"16,0 0 4-16,0 0 13 0,11-32-4 0,-11 32-7 15,0 0-21-15,0-24-18 0,0 24-11 0,-25-27-8 16,25 27 1-16,-37-25-3 0,7 17-4 0,5 4-7 15,-10 1-5-15,1 6-3 0,-7 2-2 0,2 6 0 16,-3 5-5-16,5 5-1 0,-2 4-8 0,5 3-1 16,0 5-9-16,3 3 2 15,2 4-7-15,4 1-9 0,1 3 20 0,4 1-23 16,8-6 21-16,5 0-9 0,10-9-5 0,6-2 2 16,-9-28-2-16,44 40-3 0,-7-27-7 0,10-11-14 15,15-6-10-15,5-15-8 0,16-4-9 0,0-19-17 16,25 6-19-16,-12-27-22 0,23 19-43 0,-22-25 8 15,20 18-41-15,-23-14-26 0,3 0-104 16,1 19-60-16,-38-26 331 0</inkml:trace>
  <inkml:trace contextRef="#ctx1" brushRef="#br2" timeOffset="93483.2212">6137 2929 1194 0,'-32'39'359'0,"-16"-25"-259"0,15 14-57 15,-10 0 16-15,8 13-18 0,3-3-13 0,2 8 2 16,-2-4-10-16,5 9 4 0,-1-3-10 15,5 1 3-15,2 1-8 0,3-1 1 0,4-3-9 16,5 3 4-16,4-5-7 0,3-2 4 0,5-1-6 16,3 1 4-16,3 0-5 0,3-3 1 0,4-2-16 15,0-5-20-15,7-2 9 0,-23-30-41 0,48 56 2 16,-48-56-9-16,56 51-23 0,-56-51-28 0,62 28-38 16,-62-28-55-16,64-3-58 0,-34-1-48 0,-9-20-57 15,29 24 377-15</inkml:trace>
  <inkml:trace contextRef="#ctx1" brushRef="#br2" timeOffset="93655.1201">6429 3515 1329 0,'0'0'177'0,"0"0"-86"15,0 0-32-15,0 0-21 0,0 0-14 0,-32 2-12 16,32-2-1-16,-24 46-2 0,8-9 4 16,-2 2-4-16,2 5 4 0,-2 1-10 0,2 3 3 15,2 0 7-15,0-1-27 0,7-1 23 0,0 0-34 16,9 1 9-16,1-8 5 0,6-2-12 0,0-12-3 15,8 1-31-15,-17-26-25 0,43 30-37 0,-43-30-115 16,51-26-285-16,-8 17 19 0,-11-26 311 0</inkml:trace>
  <inkml:trace contextRef="#ctx1" brushRef="#br2" timeOffset="94311.3816">6658 3121 1505 0,'-34'-4'178'0,"34"4"-159"0,-37 9-21 0,37-9-1 16,0 0-2-16,0 0 1 0,0 0 0 0,-4 27 1 16,4-27-3-16,22 24 3 0,-22-24-4 15,44 25 2-15,-14-9-3 0,2 0 2 0,3-2-1 16,1 2 6-16,-4-2-1 0,-1 5 3 0,-2 2-2 16,-3 0 3-16,-4 4-2 0,-5 3 10 15,-4 0 4-15,-3 6 13 0,-10-4 5 0,4 7 10 16,-13-4-4-16,2 8 3 0,-9-3-8 0,0 5-1 15,-3-3-9-15,-1-1-1 0,1-2-10 16,-1-2-15-16,2-1 21 0,2-1-24 0,4-7 22 16,12-26-7-16,-16 39-7 0,16-39 0 0,0 0-2 15,0 0-1-15,-5 25-1 0,5-25 0 0,0 0-1 16,0 0 1-16,0 0-1 0,0 0 2 0,32-28 1 16,-32 28-3-16,42-44-6 0,-15 8 21 0,1-4-22 15,0-1 22-15,-3 1-11 0,0-1-3 0,-4 1 5 16,-3-2-5-16,-2-2 4 15,-2 1-3-15,0-4 5 0,2 3-6 0,-2-2 5 16,4 2-7-16,0 5 4 0,1 7-4 0,-19 32 4 16,37-31-3-16,-37 31 1 0,27-7 0 0,-27 7-1 15,27 7 3-15,-27-7-2 0,33 23 3 0,-33-23-3 16,44 42 3-16,-44-42-3 0,47 47 3 0,-24-20-2 16,-2-2 1-16,-2 1-3 0,1-1 4 0,-1-1-4 15,-19-24 1-15,29 43-2 0,-29-43-1 16,19 33-2-16,-19-33 5 0,4 35-3 0,-4-35 6 15,-22 37-4-15,22-37 3 0,-47 37-2 0,16-19 2 16,-6-1-1-16,-2-2 2 0,-3 2-2 0,-3-1 2 16,-2-2-2-16,-1 2 1 0,-2 2-2 15,1-3 3-15,4 3-1 0,1 3-10 0,7 0 26 16,3 4-25-16,6 1 23 0,1 4-11 16,6 6-5-16,2 2 5 0,3 6-6 0,3 6 6 15,-3 4-5-15,6 6 8 0,-3 9-7 0,1 3 6 16,-2 5-10-16,0 1 9 0,-1 5-10 0,0-11-4 15,0-3 17-15,5-13-25 0,3-8 14 0,1-8-18 16,10-6-12-16,-4-34-5 0,18 44-16 0,-18-44-28 16,37 15-39-16,-27-39-59 0,38 22-135 0,-7-28-211 15,-4-23 20-15,23 14 465 0</inkml:trace>
  <inkml:trace contextRef="#ctx1" brushRef="#br2" timeOffset="94670.7877">8082 3297 1605 0,'0'0'68'0,"-38"-7"-34"0,38 7 7 0,-31 11 3 16,31-11-2-16,-38 24-10 0,14-6-4 0,-10-1-9 16,0 6 1-16,-3 2-5 0,2 3 0 0,-3 0-7 15,1 4 0-15,0 0-2 0,3-4 3 0,3 0-3 16,2 0 1-16,29-28-5 0,-37 48 1 15,37-48-5-15,-16 37 1 0,16-37-1 16,7 31 1-16,-7-31-2 0,28 27 3 0,-3-17-4 16,5-1 0-16,8-3-3 0,1-3-2 0,7-3-4 15,0-2 3-15,0 2-1 0,-2-1 2 0,-5 1 1 16,-7 1 2-16,-7 3 2 0,-25-4 1 0,28 12 1 16,-28-12 2-16,0 0 0 0,11 32 2 0,-11-32-1 15,-16 35-12-15,16-35 25 0,-38 46-25 0,10-23 25 16,-4 0-9-16,0-2-4 0,2-2 1 15,4-3-3-15,26-16-1 0,-41 23-7 0,41-23-11 16,0 0-21-16,-30 14-30 0,30-14-50 0,0 0-62 16,32 5-127-16,-32-5-240 0,39-30 25 15,10 23 429-15</inkml:trace>
  <inkml:trace contextRef="#ctx1" brushRef="#br2" timeOffset="95030.2514">8420 3660 1322 0,'0'0'56'0,"0"0"-29"0,0 0 6 15,-25 3 2-15,25-3-1 0,0 0 2 0,0 0 4 16,25 16 0-16,-25-16-4 0,42 2-4 16,-10-4-7-16,-2-5-7 0,6-2-3 15,-3-1-3-15,1-1-4 0,-2-1 1 0,0 0-2 16,-2-1 3-16,-2-1-3 0,-3 0 0 0,-25 14-5 15,39-30 2-15,-39 30 2 0,25-32 6 0,-25 32-1 16,10-33 4-16,-10 33-7 0,-1-34 1 0,1 34-7 16,-16-31 0-16,16 31-2 0,-29-23-2 0,29 23 1 15,-42-11 1-15,14 15 3 0,-4 6 3 16,-4 8 7-16,-4 7 4 0,-3 6 9 0,-5 3 0 16,4 6 5-16,0-1-10 0,8 3-3 0,6 1-12 15,7 1-3-15,7-4-4 0,7-1 2 0,8-4-5 16,4-1-12-16,9-3 13 0,8-4-32 15,14-3 7-15,3-11-29 0,19 4-9 0,3-17-28 16,29 18-70-16,-18-39-122 0,30 17-314 0,10-3 62 16,-2-17 383-16</inkml:trace>
  <inkml:trace contextRef="#ctx1" brushRef="#br2" timeOffset="95436.4331">10272 3364 1500 0,'0'0'59'0,"0"0"-27"16,0 0-2-16,0 0-4 0,-8 26-6 0,8-26-9 15,-29 57 5-15,4-17 1 0,2 8 10 16,-7 1-6-16,4 6 4 0,-3-2-16 0,3 1 2 15,6-3-11-15,3-2-11 0,4-3 25 0,6-5-33 16,5-2 20-16,4-11-24 0,9 0-20 0,-11-28-19 16,33 39-30-16,-33-39-39 0,57 14-94 0,-57-14-193 15,55-25-94-15,-2 15 230 0</inkml:trace>
  <inkml:trace contextRef="#ctx1" brushRef="#br2" timeOffset="95592.7219">10226 3101 1456 0,'-39'9'-36'0,"39"-9"-49"16,0 0-26-16,0 0-33 0,0 0-14 0,50 27-40 16,-50-27-24-16,41-14-129 0,8 31 201 0,-49-17 150 15</inkml:trace>
  <inkml:trace contextRef="#ctx1" brushRef="#br2" timeOffset="95889.6097">10836 3299 1116 0,'-22'26'173'0,"-26"-17"-62"16,18 21-2-16,-17-16-18 0,11 16-14 0,-12-9-19 16,8 11-11-16,-3-6-13 0,6 4-2 0,3-7-11 15,9 0-4-15,25-23-10 0,-30 35-4 0,30-35-5 16,-3 30 0-16,3-30-2 0,18 28 1 0,-18-28 0 15,42 27 1-15,-12-20 0 0,7 0 2 16,4-4 0-16,2 1 1 0,3-2-1 0,-4-1 0 16,-3 1-2-16,-7 2 3 0,-7 1-1 0,-25-5 2 15,26 14 1-15,-26-14 1 0,4 28-2 0,-4-28 3 16,-20 44-3-16,1-17 0 0,-9 4 14 0,-6 1-29 16,-3 2 27-16,-2-3-25 0,2 1 7 15,1-6 5-15,4-5-8 0,7-1-7 0,25-20-17 16,-31 26-20-16,31-26-49 0,0 0-63 15,10 30-129-15,-10-30-269 0,0 0 26 0,44-10 389 16</inkml:trace>
  <inkml:trace contextRef="#ctx1" brushRef="#br2" timeOffset="96514.6379">12630 3297 1310 0,'-43'-4'67'16,"43"4"-33"-16,-28 0 3 0,28 0 5 0,-30 2-3 15,30-2-4-15,-41 7 1 0,41-7 5 0,-53 18 0 16,26-1 2-16,-8-1-6 0,5 9-1 16,-7-2-5-16,3 9 3 0,-3 1-6 0,3 2 0 15,0 8-9-15,4-3-1 0,4 4-10 0,4-9 2 16,8-1-7-16,7-8 0 0,7-26-5 16,11 37 1-16,-11-37-3 0,35 25 3 0,-8-18 0 15,3-5 2-15,7-8 0 0,4-6 0 0,0-7 2 16,3-10-2-16,0 0 5 0,0-10-6 0,1 2 5 15,-5-5-6-15,-2 3 5 0,-6 2-4 16,-6 0 6-16,-1 2-1 0,-9 5 4 0,-2 5-3 16,-14 25 1-16,16-37-4 0,-16 37 0 0,0 0 0 15,0 0-1-15,0 0 1 0,0 0-2 0,0 0 0 16,0 0-1-16,-5 33 1 0,-2 3-3 0,-4 11 4 16,2 4-6-16,-3 6 4 0,6-1-13 0,-1-3-3 15,11 1-27-15,3-6-15 0,16 7-30 0,-4-27-62 16,36 30-102-16,-25-35-199 15,36-4-112-15,15 8 160 0,-6-34 403 0</inkml:trace>
  <inkml:trace contextRef="#ctx1" brushRef="#br2" timeOffset="97014.6493">14387 3426 1157 0,'-15'-30'71'16,"15"30"-34"-16,-24-16-2 0,24 16 0 0,-36-2-12 16,36 2-8-16,-49 9-1 0,18 3 7 0,-6-1 6 15,4 8 5-15,-8-1-2 0,4 6 5 16,-9-4 2-16,8 10 9 0,-6-9-4 16,9 5-1-16,1-6-13 0,9 2-7 0,25-22-10 15,-28 27-6-15,28-27-7 0,0 0-1 0,0 0-2 16,25 30 4-16,0-27 1 0,8-4 1 0,11-5 1 15,8-4-2-15,8-1 2 0,4-1-3 0,3 0 2 16,-1-1-1-16,-1 4 1 0,-6 6-1 16,-8 1 0-16,-7 6 0 0,-10 1 0 0,-6 5 3 15,-28-10 2-15,27 30 7 0,-27-30 0 0,5 48 5 16,-14-18-7-16,-5 5 1 0,-9 0-8 0,-5 1 2 16,-6 2 14-16,-1-1-27 0,-1-3 26 0,-1-1-28 15,5-10 8-15,2-2 1 0,30-21-10 0,-42 21-9 16,42-21-26-16,0 0-49 0,0 0-62 15,0 0-98-15,21-47-307 0,11 22 42 16,1-28 335-16</inkml:trace>
  <inkml:trace contextRef="#ctx1" brushRef="#br2" timeOffset="97405.303">15346 2564 1793 0,'-42'32'43'0,"42"-32"-45"0,-43 51 2 0,24-16-3 16,-2 2 5-16,-1 7-1 0,-2 4 12 0,-3 3-2 16,2 7-5-16,-1 0 22 0,3 7-26 15,0-3 20-15,1 7-5 0,-2-2-7 0,1 1 9 16,-6 3-9-16,4-3 6 0,-5 1-8 0,2-5 8 16,0 2-9-16,1-6 6 0,4-7-8 15,5-9 1-15,8-5-6 0,3-9-6 0,7-30 5 16,0 39-7-16,0-39 21 0,0 0-13 0,0 0 6 15,32 19-6-15,-32-19-7 0,37-21 14 0,-12-2-19 16,6-5 21-16,1-6-7 0,4-4-2 0,-3-3 1 16,3 1-1-16,-4 1 0 0,-2 0 0 0,-4 4 0 15,1 0 0-15,-1 3 0 0,-1 4-2 0,-25 28 0 16,43-41-5-16,-43 41 3 0,28-10-1 16,-28 10 1-16,0 0 2 0,20 28-2 15,-17-5 1-15,1 12-6 0,-8 2-4 0,1 9-13 16,-6-2-3-16,2 9-17 0,-4-6 1 0,9 4-26 15,-7-14-14-15,25 16-28 0,-16-28-78 0,36 26-54 16,-22-27-128-16,14-9-112 0,24 15 203 0,-24-38 282 16</inkml:trace>
  <inkml:trace contextRef="#ctx1" brushRef="#br2" timeOffset="97780.2883">15965 3496 1426 0,'-48'2'101'0,"11"17"-36"16,-11-7-2-16,7 13 1 0,-9-2-14 0,8 9-6 15,-6-2-7-15,6 7 3 0,-4 0-9 0,5 1 0 16,5 1-11-16,8 0-4 0,3-7-7 0,11-1-12 16,5-6 21-16,9-25-26 0,9 46 22 0,-9-46-14 15,34 31-2-15,-8-18 2 0,6-10 0 0,7-3 0 16,5-5 0-16,4-6-1 0,4-6-2 0,-1-8-4 15,2 1-16-15,-3-8 22 0,-3 0-20 16,-2-1 22-16,-6-1-8 0,-6 1-2 0,-3 1 3 16,-5-1-1-16,-5 3 6 0,-6-2-4 15,-3 4 5-15,-4 3-3 0,-7 25 5 0,3-35-2 16,-3 35 3-16,0 0-1 0,0 0 1 0,-25-12-1 16,25 12-1-16,-33 22 0 0,33-22-5 0,-45 51 4 15,22-19-5-15,2 0 1 0,3 5-14 0,4-7-5 16,9 7-21-16,0-11-10 0,17 15-16 15,-12-41-43-15,32 56-23 0,-32-56-60 0,60 39-47 16,-28-27-91-16,9-12-111 0,24 21 198 0,-22-38 247 16</inkml:trace>
  <inkml:trace contextRef="#ctx1" brushRef="#br2" timeOffset="98155.3147">16692 3565 1516 0,'0'0'108'0,"-44"-16"-48"15,44 16-4-15,-51-4-1 0,26 10-16 0,-7 2-11 16,0 6-1-16,-3 6-1 0,-1 6 1 0,-1 2-7 16,4 6 0-16,1 1-4 0,7 2 1 0,2-5-3 15,7 1-1-15,5-6-8 0,8-1-7 0,3-26 2 16,9 42-6-16,-9-42 14 0,32 29-8 16,-4-22 0-16,7-7 0 0,6-7 0 0,9-9 0 15,1-9 0-15,6-7 0 0,1-8 0 0,2-2 0 16,-1-6 0-16,-3-1 0 0,-2 1 0 0,-8-3 0 15,-2 0 0-15,-5-4 0 0,-4-1 0 16,-1 0 0-16,-2-2 0 0,0-2 0 0,-4 3 0 16,-3 8 0-16,-8 9 0 0,-6 11 0 0,-11 29 0 15,4-30 0-15,-4 30 0 0,0 0 0 16,-34 7 0-16,34-7 0 0,-51 55 0 0,13-11 0 16,-6 9 0-16,-2 7 0 0,2 3 0 0,0-1 0 15,10 3 0-15,4-3 0 0,10-2-34 0,6-2-8 16,14 2-24-16,4-13-10 0,21 11-41 0,-6-23-20 15,34 22-41-15,-19-38-98 0,38 2-203 0,1 9 8 16,-9-30 301-16</inkml:trace>
  <inkml:trace contextRef="#ctx1" brushRef="#br2" timeOffset="99061.6286">17842 3610 1752 0,'-44'-19'86'0,"6"5"-39"16,-8 7-2-16,7 3-7 0,-3 3-14 0,-2 6-6 15,-2-2 1-15,0 12-1 0,1 0-18 16,3 5 0-16,3 3 0 0,3 1 0 0,1 5 0 16,7 0 0-16,5 1 0 0,3 0 0 0,9 2 0 15,3 0 0-15,8-1 0 0,7 3 0 0,5-4 0 16,4-4 0-16,7-1 0 0,7-2 0 16,4-6 0-16,5-4 0 0,2-4 0 0,3-8 0 15,0-4 0-15,0-8 0 0,2-5 0 0,0-6 0 16,2-7-3-16,0-2-3 0,-4-8-19 15,-5-3 23-15,-5-2-19 0,-6-2 15 0,-5 0 8 16,-3 4-4-16,-2-2 6 0,-8 1-6 0,3-1 5 16,-3 2-6-16,-3 2 6 0,0-1-6 0,-3 9 6 15,-4 8-4-15,0 24 4 0,-11-34 2 0,11 34 2 16,0 0 0-16,-32-12-3 0,32 12-1 0,-33 19-4 16,33-19 2-16,-45 44 2 0,22-15 2 15,2 4 1-15,2 0 2 0,3 1-6 0,5-2 4 16,4-2-6-16,7 1 0 0,4-4 0 0,4-3 0 15,-8-24 0-15,32 41 0 0,-7-27 0 16,2-3 0-16,6-6 0 0,3-5 0 0,6-5 0 16,3-6 0-16,-1-1 0 0,5-6 0 0,1-5 0 15,0 0 0-15,-6-1 0 0,-2-1 0 0,-8 2 0 16,-2 0 0-16,-7 0 0 0,-25 23 0 16,33-40 0-16,-33 40 0 0,9-28 0 0,-9 28 0 15,0 0 0-15,0 0 0 0,0 0 0 0,0 0 0 16,-35-8 0-16,35 8 0 0,-36 34 0 0,15-8 0 15,0 4 0-15,0 2 0 0,3 1 0 0,2 3 0 16,4 1 0-16,3-2 0 0,3 2 0 0,8 0 0 16,3 0 0-16,4 0 0 0,5-4 0 15,2-1 0-15,-16-32 0 0,41 41 0 16,-16-27 0-16,2-6 0 0,4-4 0 0,3-4 0 16,1-7 0-16,6-5 0 0,-2-8 0 0,5-3 0 15,-3-5 0-15,2-7 0 0,-3 5 0 0,-2-9 0 16,-1 0 0-16,-5-1 0 0,0 3 0 0,-4-4 0 15,-5 4 0-15,-4-1 0 0,-1 1 0 0,-4 0 0 16,0 5 0-16,-3-1 0 0,-4 10 0 16,-7 23 0-16,4-32 0 0,-4 32 0 0,0 0 0 15,0 0 0-15,0 0 0 0,-36 12 0 0,36-12 0 16,-32 43 0-16,18-12 0 0,0-1 0 0,3 2 0 16,3 0 0-16,0-2 0 0,3 1 0 15,2-1 0-15,1 0 0 0,4-3 0 0,1-5 0 16,-3-22 0-16,14 45 0 0,-14-45 0 0,22 35-19 15,-22-35-13-15,21 26 2 0,-21-26-4 16,0 0 6-16,32 25 2 0,-32-25 7 0,0 0 7 16,0 0 6-16,0 0 10 0,0 0 7 0,25-11 9 15,-25 11 2-15,0 0 6 0,5-33-4 0,-5 33 1 16,5-32-5-16,-5 32 3 0,11-39-6 0,-11 39-5 16,19-45-12-16,-3 18 0 0,4 2 0 0,1-1 0 15,4 0 0-15,1-1 0 0,3-3 0 16,1 0 0-16,3 0 0 0,3 0 0 0,-3 4 0 15,1 3 0-15,-7 2 0 0,-27 21 0 16,40-28 0-16,-40 28 0 0,0 0 0 0,25-13-27 16,-25 13-15-16,0 0-20 0,0 0-35 0,-26 16-60 15,-10-26-105-15,36 10-323 0,-28 24 40 0,1-25 276 16</inkml:trace>
  <inkml:trace contextRef="#ctx1" brushRef="#br2" timeOffset="99608.5837">19781 3876 1866 0,'-56'11'117'0,"56"-11"-70"0,0 0-30 16,-29-4-17-16,29 4 0 0,0 0 0 0,0 0-10 16,-18-33-59-16,18 33-79 0,-30-39-208 0,30 39-260 15,-21-31-5-15,-2 1 395 0</inkml:trace>
  <inkml:trace contextRef="#ctx1" brushRef="#br2" timeOffset="101108.5826">1197 4981 566 0,'0'0'204'16,"0"0"-112"-16,-5-28-2 0,5 28-10 0,0 0 8 15,0 0 2-15,-2-34-3 0,2 34-8 0,0 0-7 16,0 0-8-16,0 0-9 0,0 0-9 0,0 0-14 15,0 0-10-15,0 0-11 0,0 0-4 16,0 0-6-16,-16 41 2 0,9-8-4 16,-3 8 6-16,-3 3-6 0,-1 5 7 0,-2 0-9 15,0 2 7-15,2 2-8 0,0-2 6 0,2-1-9 16,-1-3 2-16,6 1-18 0,-4-6-5 0,10 5-26 16,-8-11-11-16,14 11-24 0,-14-22-58 0,27 21-60 15,-18-46-115-15,0 35-145 0,28-3 185 0,-28-32 282 16</inkml:trace>
  <inkml:trace contextRef="#ctx1" brushRef="#br2" timeOffset="101483.5971">1594 5363 1099 0,'-33'-30'118'15,"33"30"-83"-15,0 0-28 0,0 0 2 16,0 0 7-16,-25 7 5 0,25-7-2 0,0 0-4 15,-22 30-4-15,22-30 6 0,-17 42 1 0,11-15 10 16,-4-3-4-16,5 6 4 0,-3-3-6 0,5 1 3 16,3-28-7-16,-5 44 0 0,5-44-7 0,1 33-1 15,-1-33-4-15,7 25 0 0,-7-25-2 0,0 0 1 16,0 0-2-16,31 19 1 0,-31-19 1 0,0 0-1 16,31-10 2-16,-31 10-2 15,31-23 3-15,-31 23-4 0,33-35 3 0,-33 35-4 16,41-43 2-16,-41 43-3 0,39-42 2 0,-39 42-4 15,35-39 3-15,-35 39-3 0,32-31 2 0,-32 31-1 16,29-25 1-16,-29 25-1 0,0 0 1 0,30-19-1 16,-30 19 0-16,0 0 1 0,0 0-1 0,26 3 0 15,-26-3 0-15,0 0-1 0,25 27 0 16,-25-27 0-16,23 35-15 0,-23-35-15 0,34 51-38 16,-34-51-39-16,44 56-78 0,-44-56-110 0,28 30-183 15,17 2 22-15,-17-32 457 0</inkml:trace>
  <inkml:trace contextRef="#ctx1" brushRef="#br2" timeOffset="101936.7595">3576 5213 1092 0,'-9'-24'69'0,"9"24"-19"0,-12-36 0 15,12 36 9-15,0 0 15 0,-32-24-8 0,9 15-12 16,23 9-15-16,-53 3-9 0,24 8 1 0,-10 3 0 16,6 11 3-16,-10 1-6 0,6 11 3 0,-4 4-7 15,2 3 2-15,2 1-7 0,5-1 1 0,0-1-6 16,8 3 1-16,4-6-10 0,4 1 4 15,7-6-10-15,6-2 5 0,6-8-5 0,-3-25-12 16,23 37 11-16,-23-37-11 0,50 25 28 0,-15-17-14 16,8-8-1-16,3-7 0 0,5-5-15 0,4-7 28 15,2-10-9-15,1-4 10 0,-1-6-10 0,-6 2-5 16,-1-3 5-16,-6-1-6 0,-7 2 6 0,-3 2-5 16,-9 4 5-16,-6 7-3 0,-6-1 8 15,-13 27-1-15,10-35 7 0,-10 35 0 16,0 0 0-16,0 0-3 0,0 0-2 0,0 0-4 15,0 0-6-15,0 0-1 0,0 0-6 0,-33 35-1 16,22-5-7-16,-3 4 0 0,2 6-9 0,-1-1-4 16,6 3-18-16,-2-8-14 0,16 13-54 0,-7-47-44 15,30 76-97-15,-30-76-167 0,39 46-93 0,11-11 205 16</inkml:trace>
  <inkml:trace contextRef="#ctx1" brushRef="#br2" timeOffset="106202.5624">9984 5368 723 0,'0'0'187'0,"0"0"-141"0,0 0 2 0,0 0 19 16,0 0 17-16,0 0-3 0,44 23-17 0,-44-23-14 15,41 16-2-15,-17-14-3 0,12 6 0 0,-4-11-5 16,10 5-7-16,-1-9-6 0,9 1-2 15,-4-6-3-15,3 2-3 0,-6-6-5 16,-1 0-7-16,-3-2-2 0,-7 2-3 0,-2-1 3 16,-30 17-1-16,37-34 3 0,-37 34-2 0,15-28 3 15,-15 28-2-15,-6-26-2 0,6 26-2 0,0 0-4 16,-42-36-4-16,15 29 1 0,-3-3 0 0,-5 6 3 16,-6 4 4-16,-3 0 6 0,-6 7 5 0,-5 0 5 15,2 6 6-15,-2 1 3 0,6 9 8 0,-1-4-1 16,7 9 3-16,4 0-11 0,8 1-8 15,6-1-11-15,5 0-4 0,8 0-6 0,5 2 3 16,9-2-4-16,8 4 2 0,8-2-5 0,9-4-1 16,10-3-15-16,9-3-6 0,16-3-17 0,2-13-16 15,21 12-44-15,-16-27-48 0,32 29-82 16,-32-36-93-16,16 9-162 0,7 16 37 0,-21-33 454 16</inkml:trace>
  <inkml:trace contextRef="#ctx1" brushRef="#br2" timeOffset="106421.322">11308 5345 1414 0,'-31'13'89'0,"-17"-10"-35"0,9 11 6 16,-9-8 1-16,11 11-10 0,-9-3-15 16,7 6-3-16,-4-3-4 0,6 6 1 0,3-4-6 15,10 4-2-15,24-23-12 0,-38 39-2 16,38-39-7-16,-12 35-1 0,12-35-3 0,12 37 0 15,-12-37-2-15,41 30 1 0,-5-21-10 0,4-9-9 16,15 0-16-16,0-14-21 0,23 7-39 0,-14-28-48 16,31 26-87-16,-29-39-130 0,12 8-137 0,12 10 76 15,-21-26 425-15</inkml:trace>
  <inkml:trace contextRef="#ctx1" brushRef="#br2" timeOffset="106640.0627">12316 4574 925 0,'-32'-35'232'15,"32"35"-46"-15,-44-16-34 0,44 16-36 16,-48 12-35-16,48-12-22 0,-56 37-21 0,25-5-7 16,-2 5-11-16,3 12 1 0,-2 2-8 15,2 9-10-15,0 0 22 0,3 5-24 0,0 6 19 16,4-3-10-16,4-1-12 0,3-2 6 0,4 1-10 16,3-7 4-16,5-4-15 0,4-6-4 0,9-1-17 15,0-16-48-15,17 13-19 0,-8-18 13 0,23 13-49 16,-41-40-24-16,71 37-106 0,-38-24-214 0,5-24 45 15,22 22 375-15</inkml:trace>
  <inkml:trace contextRef="#ctx1" brushRef="#br2" timeOffset="106827.5866">12585 5129 1500 0,'0'0'115'0,"0"0"-53"15,0 0-5-15,-39 12-10 0,39-12-12 0,-28 33-14 16,10-4-1-16,-3 4-5 0,2 6 3 15,-1 5-9-15,2 0 2 0,-1 2-9 0,1-2 2 16,2 2-6-16,2-2 5 0,5-4-12 0,0-5-1 16,11 2-43-16,-2-12 7 0,13 5 10 0,-13-30-34 15,30 35 19-15,-30-35-58 0,42 11-61 0,-42-11-71 16,41-44-262-16,-2 31 15 0,-20-31 358 0</inkml:trace>
  <inkml:trace contextRef="#ctx1" brushRef="#br2" timeOffset="107421.3797">12871 4824 1483 0,'0'0'25'0,"-18"30"-46"16,18-30 26-16,14 37 20 0,-14-37 11 16,21 35 17-16,-21-35 1 0,18 41 2 0,-18-41-10 15,19 38-8-15,-19-38-10 0,18 46 0 0,-11-21-6 16,0 1 3-16,-3 1-6 0,-2 4 0 15,-4 1-6-15,0 5 7 0,-5 2-4 0,2-2 2 16,-4 3-5-16,-2-4 0 0,-1 0-4 0,-1 0-5 16,1-6-4-16,0 0 0 0,1-4 0 0,11-26 0 15,-14 41 0-15,14-41 0 0,-7 28 0 16,7-28 0-16,0 0 0 0,0 0 0 0,0 0 0 16,0 0 0-16,0 0 0 0,0 0 0 0,19-23 0 15,-19 23 0-15,32-53 0 0,-12 21 0 0,1-5 0 16,0 2 0-16,-1-2 0 0,-1 2 0 0,1-6 0 15,-1-1 0-15,0-2 0 0,3 2 0 0,1 3 0 16,-4 6 0-16,1 3 0 0,-20 30 0 16,32-41 0-16,-32 41 0 0,0 0 0 15,30-25 0-15,-30 25-1 0,0 0 0 0,32 8-3 16,-32-8 1-16,28 22-1 0,-28-22 0 0,35 32-1 16,-35-32 2-16,34 39-2 0,-34-39 2 0,28 44-1 15,-17-18 2-15,-2 1-4 0,-2-1 3 0,-2 2-3 16,-1 0 1-16,-4-3 1 0,-4 0 2 0,-1-1 0 15,5-24 4-15,-23 43-3 0,23-43 4 16,-34 37-4-16,34-37 3 0,-41 33-2 0,41-33 1 16,-44 27 0-16,44-27 0 0,-48 22-2 0,22-11 3 15,-3 0-3-15,1-3 2 0,-2 3-3 0,-2-2 2 16,2 3-1-16,0 2 1 0,3 2 1 0,1 0 1 16,-1 3 0-16,27-19-10 0,-44 48 9 0,23-22-9 15,3 1 20-15,2 6-8 0,0-1 8 16,6 5-10-16,1 2-4 0,2-2 2 15,1 1-3-15,6-1 3 0,-2 0-9 0,1-1-2 16,1 2-13-16,-2-4-7 0,5 1-18 0,-3-10-13 16,11 6-45-16,-11-31-52 0,23 37-123 0,-23-37-264 15,0 0 28-15,32 30 316 0</inkml:trace>
  <inkml:trace contextRef="#ctx1" brushRef="#br2" timeOffset="107827.6213">13940 5063 1433 0,'-10'-33'259'0,"10"33"-210"0,0 0-18 16,-25-25 5-16,25 25-5 0,-29-3-9 0,29 3-8 15,-44 14 1-15,12 2-6 0,0 5 2 0,-5 2-6 16,-2 5 1-16,0 4-1 0,2 1 6 0,0 2-3 15,5 1 4-15,4-1-7 0,6-2 2 0,7-3-5 16,4-3 2-16,6-1-5 0,5-26 2 0,1 44-4 16,-1-44 3-16,22 32-1 0,-22-32 1 0,35 30-2 15,-8-21 3-15,3-2-2 16,7-4 2-16,-2-3-2 0,1 2-2 0,-4-2 1 16,-4-2-1-16,-28 2 2 0,39 2 0 0,-39-2-1 15,0 0 1-15,0 0 1 0,0 0 2 0,2 35-2 16,-2-35 3-16,-34 39-1 0,7-16 2 0,-3 3-1 15,-5-1 3-15,1-4-5 0,2-2-10 0,6-1 8 16,26-18-11-16,-43 30 22 0,43-30-17 16,0 0 6-16,-26 19-28 0,26-19-17 0,0 0-20 15,0 0-27-15,0 0-24 0,58-7-102 0,-44-21-163 16,22 3-152-16,12 13 64 0,-20-28 470 0</inkml:trace>
  <inkml:trace contextRef="#ctx1" brushRef="#br2" timeOffset="108171.3811">14082 5319 1426 0,'0'0'120'0,"-32"9"-63"0,32-9 3 15,0 0 1-15,0 0-17 0,0 0-22 0,0 0-8 16,0 0 0-16,0 0 3 0,0 0 5 0,27 16 1 16,-27-16-3-16,42 0-1 0,-17-4-3 0,3 0-4 15,2-1-1-15,2-2-1 0,0-2 1 0,0-1 1 16,-2-1 3-16,0-1-4 0,-5-4 0 15,-25 16-3-15,39-33 2 0,-39 33-9 16,21-41-1-16,-17 16 0 0,-4 1 0 0,-2-3 0 16,2 27 0-16,-14-42 0 0,14 42 0 0,-32-32 0 15,32 32 0-15,-46-15 0 0,18 16 0 0,-4 8 0 16,-7 7 0-16,-2 5 0 0,-7 7 0 0,-1 7 0 16,-6 6 0-16,3 10 0 0,4 0 0 15,6 2 0-15,12-5 0 0,7-1 0 0,12-5 0 16,8-5 0-16,10-5 0 0,9-2 0 0,8-5 0 15,10-8 0-15,10 1 0 0,6-8 0 0,10-3 0 16,-3-10-13-16,10 1-60 0,-14-21-46 0,22 25-84 16,-35-41-141-16,22 23-241 0,0 4 19 0,-17-21 423 15</inkml:trace>
  <inkml:trace contextRef="#ctx1" brushRef="#br2" timeOffset="108343.2665">14659 5622 1618 0,'-48'31'118'16,"48"-31"-76"-16,-21 41-7 0,14-15-12 0,-4 3 10 15,-1-1-48-15,-4-2 28 0,-2-1-17 16,1 1-11-16,17-26 0 0,-32 50-32 0,32-50-34 16,-18 49-50-16,18-49-86 0,0 0-328 15,-9 30 16-15,9-30 247 0</inkml:trace>
  <inkml:trace contextRef="#ctx1" brushRef="#br2" timeOffset="108908.0771">15775 4466 1220 0,'0'0'201'16,"-34"-3"-160"-16,10 8-14 0,24-5 3 0,-39 32-2 15,23-6 3-15,-7 6-9 0,1 10 4 0,-4 8-5 16,1 9 11-16,-3 5 12 0,3 8-27 16,0-3 20-16,2 7-28 0,2-6-3 0,3 2 8 31,2-1-16-31,6-3 6 0,2-3-11 0,3-6 4 15,3-5-16-15,1-6-1 0,8-2-27 0,-7-13-12 16,16 9-36-16,-16-42-42 0,35 57-92 0,-28-29-282 16,-7-28 40-16,41 24 262 0</inkml:trace>
  <inkml:trace contextRef="#ctx1" brushRef="#br2" timeOffset="109114.2444">15217 5224 1545 0,'-46'-11'240'0,"46"11"-166"0,-26 5-34 16,26-5-12-16,0 0-14 0,0 0-9 0,0 0-5 16,0 0 1-16,33 9 3 0,-8-7 0 15,7-4 0-15,9-3-2 0,6-2-2 0,10-5-4 16,3-1-7-16,6-3-14 0,6-1-12 16,-2-3-16-16,7 6-13 0,-9-14-20 0,11 14-20 15,-18-21-38-15,18 23-32 0,-25-29-34 0,18 20-65 16,-10 3-124-16,-14-27 31 0,21 27 368 0</inkml:trace>
  <inkml:trace contextRef="#ctx1" brushRef="#br2" timeOffset="109473.5873">16397 4407 1487 0,'0'0'141'0,"-25"21"-78"0,0-4-11 16,-5-1-3-16,3 9-5 0,-6 5-12 0,3 5-1 15,-11 5-9-15,4 10 4 0,-4 3-9 0,2 5-9 16,-2 3 19-16,4 6-21 15,2 2 20-15,1 1-10 0,-1 3-16 0,5-1 0 16,1-3 0-16,4 1 0 0,6-10 0 0,5-7 0 16,5-9 0-16,7-7 0 0,7-7 0 0,4-4 0 15,-9-26 0-15,32 37 0 0,-32-37 0 0,48 14 0 16,-18-14 0-16,4-3 0 0,3-11 0 0,-2-6 0 16,4-4 0-16,-1-8 0 0,2-2 0 0,-3-3 0 15,1 0 0-15,-1 2 0 0,-9 0 0 16,-5 1 0-16,-3 1 0 0,-4 3 0 0,-16 30 0 15,21-39 0-15,-21 39 0 0,0 0 0 0,0 0 0 16,0 0 0-16,0 0 0 0,0 0 0 16,0 0 0-16,-7 36 0 0,0 2 0 0,-4 3 0 15,0 6 0-15,3-4 0 0,2-1 0 0,3-3 0 16,4-4 0-16,3 0 0 0,7-1 0 0,1-6-30 16,9 2-24-16,-21-30-6 0,53 45-35 15,-53-45-36-15,75 34-74 0,-75-34-192 0,65-11-132 16,-17 13 13-16,-16-30 487 0</inkml:trace>
  <inkml:trace contextRef="#ctx1" brushRef="#br2" timeOffset="109817.3699">16567 5338 1706 0,'0'0'30'0,"-37"20"-24"0,37-20 3 16,0 0 4-16,1 33 1 0,-1-33 5 0,29 23 2 15,-5-12 4-15,5-6-2 0,11-2-1 0,8-4-5 16,9-1-3-16,3-7-3 0,0 0-5 0,-1-3-2 16,-8-4-3-16,-3 4 1 0,-7-2-2 15,-9 0 2-15,-4 1-1 0,-28 13 3 0,34-26 1 16,-34 26 8-16,10-32 1 0,-10 32 2 0,-10-37-4 16,10 37-2-16,-30-40-6 0,30 40 0 0,-45-39-2 15,19 25 4-15,-3 1 0 0,-3 8-1 16,-1 5-5-16,-4 7 0 0,1 6 0 0,-3 2 0 15,2 10 0-15,-2 5 0 0,2 5 0 0,0 6 0 16,3 1 0-16,4 2 0 0,5-2 0 16,6-1 0-16,8-4 0 0,8-2 0 0,8-3 0 15,9-4 0-15,5-5 0 0,12 1 0 0,4-8-28 16,13 0-46-16,-2-16-41 0,28 23-103 0,-31-30-322 16,28 7-37-16,-2-4 83 0</inkml:trace>
  <inkml:trace contextRef="#ctx1" brushRef="#br2" timeOffset="110598.724">18244 4764 1422 0,'0'0'59'0,"0"0"-46"0,0 0-11 16,0 0 2-16,0 0 2 0,0 0 9 15,0 0 15-15,-25 32 31 0,16 5-23 0,-12-2 28 16,7 11-37-16,-4 1-2 0,6 4 2 0,-2 4-11 16,3 3 2-16,0 2-14 0,2 2 4 0,1-4-12 15,1 3 6-15,1-4-9 0,-1-4 6 0,5-4-14 16,2-7 1-16,6-5-20 0,-1-7-8 16,11 2-28-16,-16-32-16 0,42 35-20 0,-42-35-60 15,59 9-55-15,-59-9-157 0,41-35-71 16,1 24 154-16</inkml:trace>
  <inkml:trace contextRef="#ctx1" brushRef="#br2" timeOffset="110801.8602">18288 4819 1609 0,'-26'-13'88'0,"26"13"-25"0,0 0-26 0,0 0-18 15,0 0-8-15,0 0-4 0,31 2 3 0,0-4 1 16,4 1-2-16,6-3-5 0,5-3-2 15,3 2-3-15,6-2-3 0,0 0-7 0,4 3-10 16,-8-5-13-16,2 9-19 0,-10-8-15 0,10 15-26 16,-21-18-35-16,15 27-49 0,-47-16-137 0,36-2-149 15,-36 2 7-15,0 0 417 0</inkml:trace>
  <inkml:trace contextRef="#ctx1" brushRef="#br2" timeOffset="110989.2798">18100 5363 1500 0,'0'0'50'16,"0"0"-43"-16,0 0-10 0,25 14 2 15,7-14 2-15,7-4 1 0,7-4 3 0,7-1 5 16,4-5 3-16,7 1-5 0,3-1-2 0,0 0-17 16,4 5-16-16,-11-8-21 0,4 13-31 0,-20-15-30 15,8 24-36-15,-27-19-47 0,8 19-104 0,-8 13-118 16,-25-18 138-16,4 26 276 0</inkml:trace>
  <inkml:trace contextRef="#ctx1" brushRef="#br2" timeOffset="111145.5544">18026 5810 1531 0,'0'0'40'0,"0"0"-28"0,0 0 3 0,0 0 7 15,37 6 1-15,-3-10-4 0,7-7-5 0,8-1-6 16,6-5-1-16,9-3 10 0,5-3-36 15,9 0 28-15,5 0-51 0,-1-7-21 0,13 22-75 16,-29-33-116-16,26 22-193 0,-20 6-61 0,-11-16 263 16</inkml:trace>
  <inkml:trace contextRef="#ctx1" brushRef="#br2" timeOffset="111879.9473">19358 5344 1461 0,'-28'3'88'0,"-13"-10"-42"0,7 12 0 0,-8-6 5 16,6 9-8-16,-6-1-11 0,5 6-4 0,-8-1 0 15,8 6 0-15,-4-1-5 0,4 4 0 0,2 2-3 16,1 5 2-16,0-1-2 0,4 6 3 16,0-1-6-16,5 3 2 0,2 2-6 0,6-5-11 15,4 3 12-15,6-3-14 0,5-6 0 0,2-26 0 16,15 43 0-16,-15-43 0 0,37 30 0 0,-11-22 0 15,8-6 0-15,3-4 0 0,6-6 0 0,5-7 0 16,1-6 0-16,6-5 0 0,-2-6 0 0,2-1 0 16,-4-6 0-16,1 5 0 0,-4-1 0 15,-8 2-4-15,-4 1 2 0,-8 2-2 16,-5 2 6-16,-3 0-3 0,-6 5 4 0,-14 23-2 16,12-39 0-16,-12 39 1 0,0-24 0 0,0 24-2 15,0 0 0-15,0 0 0 0,-28-16 0 0,28 16 0 16,-32 16 0-16,32-16 0 0,-43 40 0 0,19-10 0 15,-3 2 0-15,2 3 0 0,2 0 0 0,4-3 0 16,6-6 0-16,5 2 0 0,8-28 0 0,3 44 0 16,-3-44 0-16,25 34-6 0,-25-34-6 15,49 21-19-15,-13-19 6 0,3-6 4 0,5-5-25 16,2-6 3-16,13 4-40 0,-13-17-16 16,19 17-22-16,-24-22-19 0,17 22 2 0,-26-17 1 15,13 16 32-15,-19-8 28 0,4 10 40 0,-30 10 20 16,36-20 21-16,-36 20 33 0,0 0 26 0,0 0 19 15,0 0 11-15,0 0-13 0,-27 7-14 16,27-7 4-16,-35 27-3 0,35-27 2 0,-45 39-7 16,24-9-5-16,-7-8-11 0,8 8-3 0,-3 0 6 15,6 4-38-15,-1-4 22 0,4 0-33 0,-1-2 8 16,15-28 1-16,-12 44-6 0,12-44 1 0,4 28-3 16,-4-28 3-16,0 0 0 0,26 19 3 0,-26-19 0 15,30-5 4-15,-30 5 4 0,38-24-1 0,-38 24-2 16,46-48-8-16,-20 16 1 15,-1-1-2-15,-2-1-8 0,0 1 26 0,-4-4-21 16,-1 3 26-16,-4-4-6 0,-1 4-9 0,-3-1 3 16,-3 0-10-16,1 1 0 0,-1 3-4 0,-2 4 0 15,-5 27 0-15,7-35 0 0,-7 35 0 0,0 0 0 16,0 0 0-16,0 0 0 0,0 0 0 0,0 0 0 16,0 0 0-16,0 0 0 0,32 14 0 0,-32-14 0 15,37 14 0-15,-12-5-19 0,-25-9-21 16,55 7-17-16,-27-14-23 0,18 12-36 0,-12-22-25 15,33 24-96-15,-28-25-242 0,20-7-28 0,8 10 137 16</inkml:trace>
  <inkml:trace contextRef="#ctx1" brushRef="#br2" timeOffset="112083.0907">20934 4789 1315 0,'-51'-13'327'0,"26"26"-272"16,-9 1 0-16,8 10-29 0,-6-1 33 0,5 13-42 15,-3 2 0-15,0 8 5 0,0 5-8 0,2 6 8 16,3 6-15-16,2 4 5 0,0 2-11 0,3 1 6 16,-1 0-8-16,3-1 7 0,1-4-10 0,-1-1 5 15,9-4 1-15,-2-6-49 0,8 3 19 16,-1-12-25-16,8-1-15 0,-11-17-22 0,25 15-105 16,-18-42-157-16,0 0-204 0,1 34 64 15,-1-34 414-15</inkml:trace>
  <inkml:trace contextRef="#ctx1" brushRef="#br2" timeOffset="112270.6745">20328 5430 1740 0,'-28'-2'90'0,"28"2"-57"0,0 0-13 0,0 0-4 16,0 0-7-16,0 0-4 0,0 0 2 0,0 0 5 15,48 9-1-15,-11-14 0 0,11-4-8 0,9-4-5 16,-2-6-8-16,5 3-11 0,-4-7-16 15,8 4-18-15,-11-15-26 0,16 17-24 16,-23-29-39-16,23 28-52 0,-28-27-69 0,18 9-141 16,-6 10-32-16,-25-27 242 0</inkml:trace>
  <inkml:trace contextRef="#ctx1" brushRef="#br2" timeOffset="112614.3837">21310 4697 1313 0,'-36'-40'171'0,"36"40"-56"0,0 0-21 15,0 0-20-15,-32 17-22 0,32-17-11 0,-33 43-5 16,15-10 1-16,-9 6 10 0,3 12-28 15,-3 2 17-15,0 12-24 0,-1 0-12 0,0 7 0 16,-6 2 0-16,2 2 0 0,0-2 0 16,2-2 0-16,-2-3 0 0,6-2 0 0,-1-6 0 15,8-4 0-15,3-8 0 0,3-3 0 0,5-9 0 16,0-7 0-16,5-6 0 0,3-24 0 0,2 30 0 16,-2-30 0-16,0 0 0 0,0 0 0 0,0 0 0 15,30 11 0-15,-30-11 0 0,37-30 0 16,-10 5 0-16,1-6 0 0,4-5 0 0,0 3 0 15,-2-1 0-15,0 4 0 0,-5 4 0 0,-1 1 0 16,-24 25 0-16,39-38 0 0,-39 38 0 0,27-21 0 16,-27 21 0-16,0 0 0 0,0 0 0 0,0 0 0 15,19 40 0-15,-19-15 0 0,0 3 0 0,0 0 0 16,4 7 0-16,1-1 0 0,10-1 0 16,-3-5-55-16,9 1 11 0,-21-29-24 15,53 38-14-15,-28-31-15 0,25 11-36 0,-20-29-48 16,34 27-80-16,-24-25-141 0,8-10-75 0,21 17 231 15</inkml:trace>
  <inkml:trace contextRef="#ctx1" brushRef="#br2" timeOffset="112911.2432">21875 5384 1444 0,'0'0'139'0,"-52"0"-53"0,52 0-12 0,-56 12-12 15,29-3-19-15,-5 2-11 0,6 3-2 0,-1-2-2 16,27-12-3-16,-41 35-7 0,41-35-5 15,-23 39-7-15,23-39-1 0,-5 39-3 0,5-39 0 16,12 40-3-16,-12-40 2 0,34 36-2 0,-9-22 3 16,5-4-2-16,3 1 0 0,5-4-4 15,-3-2 1-15,-1 0-2 0,-6-1 2 0,-28-4-1 16,44 14 4-16,-44-14-1 0,0 0-9 0,27 25 11 16,-27-25-10-16,-2 26 29 0,2-26-11 0,-23 39 13 15,23-39-11-15,-49 44-5 0,20-19 1 0,-3-1-7 16,0-1 0-16,2-4 0 0,2 1 0 0,3-3-4 15,25-17-9-15,-33 20-12 0,33-20-16 16,0 0-23-16,0 0-40 0,0 0-67 0,-20-25-112 16,20 25-301-16,34-40 58 0,-20 1 295 15</inkml:trace>
  <inkml:trace contextRef="#ctx1" brushRef="#br2" timeOffset="113067.5083">21687 4741 1857 0,'-37'18'31'0,"5"8"-16"0,3 11-28 16,6 2 28-16,2 5-27 0,3 4 6 0,1-3 1 15,6 6-27-15,0-12-48 0,27 26-143 0,-28-19-368 16,26 2 3-16,2-1 221 0</inkml:trace>
  <inkml:trace contextRef="#ctx1" brushRef="#br2" timeOffset="113926.9313">1277 6934 982 0,'0'0'71'16,"0"0"-27"-16,0 0-10 0,-42-12 5 0,17 27 10 15,-14 0 3-15,0 11 4 0,-14-5-7 0,7 13 4 16,-13-8-6-16,8 11 3 0,-4-11-6 15,9 4 1-15,2-5-12 0,14 0-4 0,3-8-12 16,27-17-7-16,-26 27-7 0,26-27-2 16,0 0-5-16,8 28 2 0,-8-28-1 0,50 21 2 15,-11-12 0-15,9-6 2 0,8-3-2 0,6 0 1 16,9-3-1-16,-2 1 0 0,0 2 1 0,-5 2-1 16,-5 5 1-16,-12 0-1 0,-8 3-1 0,-10 1 2 15,-29-11-1-15,32 33 4 0,-32-33-2 0,7 43 3 16,-14-13-6-16,-6 1 4 0,-6 3-7 15,-8-1-8-15,-5-1 28 0,-3-2-28 0,-4-4 28 16,0-5-20-16,3-1-10 0,1-10-11 0,10 1-20 16,-5-18-23-16,30 7-47 0,-26-16-57 15,26 16-111-15,21-25-203 0,-12-19 34 0,30 16 431 16</inkml:trace>
  <inkml:trace contextRef="#ctx1" brushRef="#br2" timeOffset="114333.1911">2005 6400 1672 0,'-42'-16'56'0,"42"16"-24"0,-34 7-13 15,34-7 2-15,-27 18 2 0,27-18 0 0,-24 32-4 16,24-32-5-16,-32 54-5 0,16-18 2 16,-2 8-5-16,2 1-9 0,2 8 20 15,3 5-20-15,-1 6 22 0,1 4-6 0,-1 3-8 16,1-2 7-16,1-1-10 0,1-1 8 0,-2-3-7 15,2-6 4-15,2-5-6 0,4-9 5 0,-1-4-4 16,6-8 2-16,1-4-2 0,-3-28 1 0,11 40-2 16,-11-40 1-16,0 0-3 0,0 0 2 0,28 20 0 15,-28-20-1-15,0 0 2 0,34-23 0 16,-34 23 0-16,39-44-2 0,-14 16 2 0,-2-6-5 16,2 1 5-16,-4-1-3 0,0 1 3 0,-1 1-2 15,-3 8 2-15,-17 24-3 0,30-44 2 0,-30 44-2 16,0 0 1-16,27-25-1 0,-27 25 0 15,0 0 0-15,0 0-2 0,0 0 3 0,11 35-1 16,-11-35 2-16,5 53-5 0,-3-20-1 0,-1 6-9 16,1-2-2-16,2 4-13 0,-2-3-2 15,8 3-14-15,1-8-12 0,14 3 20 0,-25-36-37 16,62 47 10-16,-32-40-44 0,28 14-37 0,-19-31-32 16,35 19-78-16,-20-22-110 0,8-15-83 0,19 19 311 15</inkml:trace>
  <inkml:trace contextRef="#ctx1" brushRef="#br2" timeOffset="114692.6588">2878 7115 992 0,'-30'-26'323'0,"30"26"-210"15,-60-9-26-15,35 14-8 0,-12-5-13 0,9 11-14 16,-6 0-18-16,6 8-7 0,-4 2-8 0,7 5 1 16,-2 3-4-16,6 1 3 0,0 1-5 0,5 4 2 15,2-3-3-15,5 3 3 0,0-1-5 0,5-1 1 16,3-1-5-16,4-2 1 0,3-2-3 15,1-3-10-15,-7-25 20 0,24 39-21 0,-24-39 22 16,32 28-14-16,-32-28-1 0,43 14 0 0,-17-12-1 16,1-6 0-16,0-3 2 0,-1-7-3 0,2-5-12 15,3-4 23-15,-1-2-24 0,0-5 23 0,-2-3-7 16,-1-3-5-16,-4 3 5 0,-2-1-3 16,-3 1 3-16,-2 5-3 0,-6 1 3 0,-10 27-2 15,13-38 3-15,-13 38-2 0,0 0 1 16,0-27 0-16,0 27-1 0,0 0-1 0,0 0-1 15,0 0-4-15,0 0-7 0,-20 28-1 0,20-28-10 16,-18 50 1-16,10-15-14 0,-3 0-2 0,7 6-22 16,-3-10-14-16,16 13-24 0,-9-15-2 0,23 15-5 15,-23-44-38-15,43 59 2 0,-43-59-80 0,58 34-109 16,-10-4-70-16,-21-32 245 0</inkml:trace>
  <inkml:trace contextRef="#ctx1" brushRef="#br2" timeOffset="115083.2462">3585 7313 984 0,'-21'-39'372'0,"21"39"-267"0,-46-25-23 15,46 25-11-15,-50-10-14 0,50 10-14 16,-53 5-13-16,26 5-5 0,-3 3-3 0,0 13 4 16,0 1-1-16,2 8 3 0,1 4-7 0,2 5 2 15,4 1-7-15,3 5-6 0,6-3 15 0,5-3-24 16,5-3 17-16,7-4-14 0,6-7-2 0,5-6 1 15,-16-24-2-15,46 34 3 0,-14-31-2 0,5-3 2 16,4-7-1-16,3-9 1 0,4-10 1 0,3-13-3 16,-1-5-10-16,6-9 18 15,-2-6-17-15,-5-3 19 0,-3-7 0 0,-3 4-5 16,-8-4-4-16,-1 1-3 0,-6-1 0 0,-5-3 0 16,-2 1 0-16,-5 3 0 0,0 1 0 0,-2 3 0 15,-1 11 0-15,-6 11 0 0,-5 12 0 0,-2 30 0 16,-13-26 0-16,13 26 0 0,0 0 0 0,-37 10 0 15,37-10 0-15,-46 60 0 0,14-7 0 16,-1 9 0-16,-3 10 0 0,3-2 0 0,6 1 0 16,7-4 0-16,10 2 0 0,6-8 0 0,10 3-29 15,2-10-4-15,12 4-19 0,-2-10-4 0,14 1-1 16,-6-14-40-16,20 9 0 0,-14-30-68 16,30 22-65-16,-27-38-89 0,20-2-200 0,11 11 127 15,-20-36 392-15</inkml:trace>
  <inkml:trace contextRef="#ctx1" brushRef="#br2" timeOffset="115864.5047">4580 7156 1336 0,'-53'-30'179'0,"53"30"-98"0,-62-30-17 15,32 26-13-15,-7 1-21 0,3 5-4 0,-3-1-2 16,2 8-1-16,-1 5 0 0,4 7 1 0,2 4-6 16,4 5 2-16,-1 7-7 0,4 2 5 0,2 0-3 15,7 1 2-15,5 2-5 0,5-1-2 16,6-2-9-16,5-2-6 0,5-2 19 15,6-2-20-15,5-5 22 0,5-1-12 0,4-6-5 16,6-2 1-16,2-5-2 0,6-7 2 0,0-8-1 16,0-6 1-16,0-7 0 0,-1-8-4 0,-3 0-11 15,-5-10 21-15,-1 0-22 0,-4-3 22 0,-4-6-6 16,-3 1-4-16,-6-4 7 0,-1 0-6 16,-4 2 5-16,-1-1-4 0,-6-1 4 0,-4 2-3 15,-5 1 4-15,-3 5-4 0,-2 4 3 0,-4 4-2 16,11 28 3-16,-21-37-2 0,21 37 1 0,0 0-1 15,-33-18 0-15,33 18 0 0,0 0-1 0,-31 16 0 16,31-16 0-16,-14 28 0 0,14-28-1 0,-5 41 3 16,5-41-4-16,7 38 2 0,-7-38-1 15,25 44 3-15,-25-44-3 0,37 36 3 16,-37-36-3-16,46 26 2 0,-19-19 0 0,-1-2 0 16,3-3 1-16,-1-2 0 0,0-2 0 0,-3-1 1 15,-25 3 3-15,41-14 0 0,-41 14 2 0,30-16-1 16,-30 16 1-16,0 0 0 0,0 0-7 0,0 0-1 15,25-25 0-15,-25 25 0 0,0 0 0 0,0 0 0 16,0 0 0-16,0 0 0 0,0 0 0 0,0 0 0 16,0 0 0-16,-18 37 0 0,18-37 0 15,-21 48 0-15,8-17 0 0,1-1 0 0,-1 0 0 16,6 0 0-16,0-3 0 0,6 1 0 0,-1-3 0 16,2-25 0-16,7 36 0 0,-7-36 0 15,12 30 0-15,-12-30 0 0,0 0 0 0,30 18 0 16,-30-18 0-16,30-7 0 0,-30 7 0 0,43-23 0 15,-18 2 0-15,1-2 0 0,-1-7 0 16,0-3 0-16,0 1 0 0,0-1 0 0,-2 1 0 16,1 0 0-16,-2 4 0 0,-22 28 0 0,35-44 0 15,-35 44 0-15,25-23 0 0,-25 23 0 0,0 0 0 16,0 0 0-16,0 0 0 0,9 26 0 0,-9-26 0 16,0 46 0-16,-2-14 0 0,-2 1 0 0,1 3 0 15,-1-3 0-15,3-1 0 0,-1-1 0 0,2-4 0 16,3-2 0-16,-3-25 0 15,13 37 0-15,-13-37 0 0,21 24 0 0,-21-24 0 16,32 13 0-16,-32-13 0 0,42-6 0 0,-15-4 0 16,1-4 0-16,4-9 0 0,-2-6 0 0,0 0 0 15,-1-5 0-15,-6 1 0 0,-2 1 0 0,-5-2 0 16,-4 5 0-16,-5 0 0 0,-1-1 0 0,-5 2 0 16,-1-3 0-16,-1 4 0 0,-3-1 0 0,4 28-6 15,-7-51-47-15,7 51-30 0,-7-53-58 16,7 53-140-16,5-28-341 0,-5 28 21 0,11-30 342 15</inkml:trace>
  <inkml:trace contextRef="#ctx1" brushRef="#br2" timeOffset="118036.4785">6913 7115 1133 0,'0'0'119'16,"0"0"-45"-16,0 0-27 0,0 0-4 0,0 0 8 15,0 0 3-15,0 0-2 0,0 0-7 16,0 0-12-16,0 0-13 0,0 0-9 0,0 0-4 16,1 28-2-16,-2-3-2 0,-3 2 5 0,-3 4-2 15,2 3 4-15,-2 1-7 0,0 0 2 0,-1 0-5 16,3-1 1-16,2-2-4 0,1-4 2 0,4-4-15 15,-2-24-13-15,12 32-27 0,-12-32-25 0,27 12-23 16,-27-12-79-16,47-15-101 0,-13 0-228 16,-7-23 54-16,17 17 456 0</inkml:trace>
  <inkml:trace contextRef="#ctx1" brushRef="#br2" timeOffset="118177.1021">6911 6585 1439 0,'-27'0'26'0,"27"0"-7"0,0 0-14 0,-26 4-5 16,26-4-4-16,0 0-12 0,26 3-13 0,-26-3-13 15,59 4-46-15,-26-22-75 0,33 9-176 0,1 2-155 16,-8-19 181-16</inkml:trace>
  <inkml:trace contextRef="#ctx1" brushRef="#br2" timeOffset="118552.1189">7866 6881 1471 0,'-29'14'47'0,"-1"-7"-34"0,5 2 3 16,25-9 10-16,-37 7 9 0,37-7 3 0,-32 4-5 16,32-4-6-16,-33 7-5 0,33-7-3 15,-27 10-1-15,27-10-5 0,0 0-1 0,-28 28-4 16,28-28 2-16,-16 34-2 0,16-34 2 0,-13 39-4 15,13-39 0-15,-1 35-6 0,1-35 0 0,15 28-2 16,-15-28 2-16,31 25-2 0,-31-25 1 0,46 23-2 16,-18-15 1-16,0-1 1 0,4 2 1 15,0-2 0-15,0 2 1 0,0 3-1 0,-4 1 1 16,-1-1-3-16,-27-12 4 0,40 28-1 16,-40-28 2-16,27 39 1 0,-27-39 3 0,12 40-2 15,-12-40 3-15,-1 46-3 0,1-46 2 0,-16 46-5 16,16-46 2-16,-32 46-4 0,32-46 3 0,-44 42-3 15,19-24 2-15,0-4-3 0,25-14-10 0,-43 19 8 16,43-19-15-16,-30 11 21 0,30-11-32 0,0 0-4 16,-30-11-49-16,30 11-75 0,0 0-116 0,0-33-294 15,0 33 26-15,9-43 374 0</inkml:trace>
  <inkml:trace contextRef="#ctx1" brushRef="#br2" timeOffset="119427.2428">9936 6862 1120 0,'-46'-27'106'16,"46"27"-41"-16,-25-3-15 0,25 3-6 0,-28 0-6 16,28 0-3-16,-37 9-3 0,37-9 4 15,-47 19 8-15,47-19 3 0,-46 28-3 0,46-28-2 16,-42 41-12-16,21-15 1 0,-2-1-6 0,5 8 1 16,-2 1-7-16,6 1 2 0,2-2-8 15,1 4 3-15,4-1-8 0,2-5 0 0,5-3-8 16,2-1 3-16,-2-27-6 0,19 44 5 0,-19-44-4 15,34 28 2-15,-9-16-1 0,3-6 0 0,7-8 1 16,-1-3-1-16,7-9 2 0,1-6-3 0,2-6 4 16,3-8-7-16,0-1-1 0,-1-9-9 0,0 3-2 15,-1-6-6-15,-6 5 4 0,-7-2-4 0,-4 5 10 16,-10 2-2-16,-8 5 12 0,-3 2-1 16,-8 4 6-16,-3-1-2 0,4 27 5 15,-19-37-5-15,19 37 3 0,-29-26-1 0,29 26 4 16,-32-12 3-16,32 12 2 0,-33 0 0 0,33 0 1 15,-29 14 0-15,29-14-2 0,0 0-1 0,-24 23-5 16,24-23 0-16,0 0-6 0,0 0 2 0,23 31 0 16,-23-31 3-16,38 18 1 0,-11-11 2 0,1-2 0 15,6 1 2-15,1-1 0 0,3 2-2 16,-1 0 0-16,-3 4-2 0,-4-4-4 0,-2 7 3 16,-28-14-4-16,39 28 3 0,-39-28-1 0,25 30 4 15,-25-30-2-15,12 46 3 0,-10-22-3 0,-2 4 2 16,-5 2-4-16,-3 0 5 0,-2-2-1 0,-4 2 5 15,-4-1-1-15,2-3 2 0,16-26-1 16,-34 35 0-16,34-35-1 0,0 0-2 16,-26 21-4-16,26-21-2 0,0 0-3 0,0 0 1 15,0 0 1-15,37-35-1 0,-10 11 3 0,4-6-3 16,8-7 4-16,2-6-5 0,3 3 6 0,1-2-6 16,-1 3 6-16,-3 0-2 0,-1 4 7 0,-2 3 0 15,-6 9 0-15,-2 4-8 0,-30 19-1 0,40-20 0 16,-40 20 0-16,0 0 0 0,0 0 0 0,0 0 0 15,20 45 0-15,-18-17 0 0,-6 5 0 16,-1 2 0-16,-2 8 0 0,-2-1 0 0,2 2 0 16,0-7 0-16,7 0-23 0,1-12-29 15,12 8-36-15,-13-33-59 0,55 42-127 0,-55-42-338 16,69 13 39-16,-9-8 296 0</inkml:trace>
  <inkml:trace contextRef="#ctx1" brushRef="#br2" timeOffset="119864.7052">12463 6416 1110 0,'-3'-25'99'0,"3"25"-38"0,16-33-4 0,-16 33-3 15,0 0-4-15,0 0-2 0,19-26-2 16,-19 26-4-16,0 0 2 0,0 0-5 0,-9 33-9 16,4 0-2-16,-8 10-10 0,1 17 3 0,-4 5 10 15,-2 9-23-15,-3 0 19 0,2 5-22 16,-1-3 0-16,3 1 6 0,1-3-13 0,1-7 8 16,5-5-13-16,1-9 5 0,5-6-14 0,4-6-3 15,6-3-23-15,-1-11-17 0,13 6-39 0,-18-33-31 16,35 34-63-16,-35-34-90 0,0 0-197 0,51-7 15 15,-43-21 416-15</inkml:trace>
  <inkml:trace contextRef="#ctx1" brushRef="#br2" timeOffset="120052.1872">12178 6976 1519 0,'0'0'215'15,"-44"16"-155"-15,44-16-25 0,0 0-16 0,0 0-9 16,0 0-10-16,0 0-1 0,0 0 0 0,23 26 1 15,5-22 0-15,8-6-1 0,11-5 1 16,6-5-3-16,9-6-5 0,2-5-18 0,12 6-24 16,-5-17-43-16,20 17-44 0,-26-27-78 0,34 28-148 15,-17-11-140-15,-15-10 47 0,18 23 456 16</inkml:trace>
  <inkml:trace contextRef="#ctx1" brushRef="#br2" timeOffset="120427.2231">13312 6286 1403 0,'0'0'110'0,"-32"14"-64"16,32-14 1-16,-36 16 6 0,36-16-4 0,-33 30-12 15,15-7-4-15,-7 5-5 0,4 5 3 0,-4 8-5 16,4 4 1-16,-4 5-7 0,5 4-9 0,-1 5 22 16,2-1-22-16,-1 3 20 0,3 1-10 15,-1-6-11-15,2 2 5 0,2-5-10 0,3-3-5 16,2-8 0-16,4-2 0 0,1-11 0 0,4-1 0 15,0-28 0-15,6 28 0 0,-6-28 0 16,0 0 0-16,0 0 0 0,32 16 0 0,-32-16 0 16,24-6 0-16,-24 6 0 0,38-28 0 0,-14 5 0 15,3-3 0-15,1-2 0 0,1-6 0 0,-1 6 0 16,-3 0 0-16,0 2 0 0,-25 26 0 16,44-43 0-16,-44 43 0 0,33-26 0 0,-33 26 0 15,0 0 0-15,32-7 0 0,-32 7 0 0,0 0 0 16,22 28 0-16,-22-28 0 0,14 51 0 0,-11-17 0 15,1 3 0-15,-4-1 0 0,2 3 0 0,1-4-3 16,2 2-27-16,3-7-8 0,6 2-21 0,-14-32-9 16,40 49-34-16,-40-49-30 0,66 30-75 15,-66-30-160-15,62-17-155 0,-9 13 23 16,-17-27 480-16</inkml:trace>
  <inkml:trace contextRef="#ctx1" brushRef="#br2" timeOffset="120770.9702">13781 6978 1574 0,'-25'5'59'15,"25"-5"-40"-15,0 0-1 0,0 0 6 0,-18 28 3 16,18-28-1-16,0 0 0 0,38 29-1 16,-38-29-4-16,51 10-4 0,-16-13-4 0,10-1-3 15,1-6-2-15,5-3-4 0,-1-4-1 0,-3 1-3 16,-4-4 1-16,-2 5-1 0,-6-1 3 0,-3 0-1 15,-32 16 2-15,41-28 7 0,-41 28 8 16,10-25 4-16,-10 25 0 0,-7-28-7 0,7 28-7 16,-26-27-7-16,1 20 0 0,-3 0-4 0,-10 4 2 15,-4 3 0-15,-6 7 4 0,0 3 6 0,-3 10 3 16,-1 3 6-16,3 3-5 0,3 4-14 0,2 3 0 16,5 4 0-16,3 2 0 0,8 2 0 0,5-1 0 15,9-1 0-15,5-2 0 0,7-2 0 16,9-3 0-16,5-2 0 0,10-4 0 0,4-3 0 15,13-3-41-15,0-8-22 0,18 5-52 16,-13-29-64-16,38 35-166 0,-12-25-260 0,-2-5 68 16,10 12 376-16</inkml:trace>
  <inkml:trace contextRef="#ctx1" brushRef="#br2" timeOffset="121567.8813">15655 6971 1147 0,'28'-19'194'0,"-26"-6"-104"16,-2 25-21-16,19-32-3 0,-19 32-14 15,0 0-11-15,0 0 0 0,14-26 1 0,-14 26-1 16,0 0-8-16,0 0-12 0,0 0-13 0,-35 26-2 15,35-26-2-15,-39 41 7 0,14-13 1 0,0 4 9 16,-1 5-3-16,3 3 3 0,-2-1-8 16,4 7 2-16,0-9-8 0,3 5 2 0,0-3-8 15,4-4 4-15,5-3-7 0,0-1 4 0,9-31-2 16,-7 41 1-16,7-41-2 0,0 0 0 0,11 30-2 16,-11-30 3-16,0 0-1 0,33 0 1 0,-33 0 2 15,31-23-1-15,-31 23 2 0,38-41-3 0,-16 10 3 16,3-5-4-16,-2-1 4 0,3-3-5 0,1-6 5 15,-3 4-4-15,-1-6 3 16,1 2-3-16,-5 1 3 0,2-1-4 0,1 4 5 16,-3-1-5-16,-1 3 5 0,-2 6-5 0,-2 6 3 15,-14 28-1-15,18-37 0 0,-18 37 0 0,0 0 2 16,0 0 0-16,0 0 0 0,0 0 3 0,0 0-2 16,3 37 4-16,-5-10-1 0,1 3 6 0,-3 1-4 15,4 4-6-15,-4-1-2 0,6-1 0 16,2 3 0-16,3-3 0 0,7-5 0 0,2 0 0 15,-16-28 0-15,48 43 0 0,-16-29 0 0,5-4 0 16,5-6 0-16,6-6 0 0,4-5 0 0,4-4 0 16,3-4 0-16,-1-5 0 0,-1 1 0 15,-4-4 0-15,-5-3 0 0,-6 6 0 0,-6-3 0 16,-6 2 0-16,-5 2 0 0,-25 19 0 0,26-27 0 16,-26 27 0-16,0 0 0 0,0 0 0 15,0 0 0-15,0 0 0 0,0 0 0 0,0 0 0 16,0 0 0-16,0 0 0 0,0 0 0 0,-28-1 0 15,28 1 0-15,-25 38 0 0,9-11 0 0,0 4 0 16,2 1 0-16,0 0-5 0,5 3-22 0,-2-3-4 16,9 3-17-16,-1-9-9 0,14 8-34 0,-11-34-28 15,35 51-70-15,-35-51-90 0,44 11-242 0,-7 4 16 16,-8-23 331-16</inkml:trace>
  <inkml:trace contextRef="#ctx1" brushRef="#br2" timeOffset="122630.4469">17135 6899 1303 0,'-26'-18'71'0,"26"18"-36"15,-39-14 5-15,39 14 15 0,-36-4 2 0,11 1-1 16,25 3 4-16,-38 19-2 0,38-19-5 0,-39 34-13 16,21-8-2-16,-3-1-6 0,3 5 4 0,-2 1-6 15,6 5 1-15,0-3-10 0,3 2 1 0,4 1-13 16,6-6-9-16,4 3 0 0,6-7 0 0,-9-26 0 15,34 44 0-15,-34-44 0 0,49 32 0 16,-19-23 0-16,4-5 0 0,3-8 0 16,4-3 0-16,0-7 0 0,-1-7 0 0,3-2-4 15,-4-5-7-15,2-4 3 0,-2-2-2 0,-4-3 2 16,-1-1-8-16,-6-3 4 0,-9 1-5 0,-3 3 7 16,-5-2-4-16,-6 2 3 0,-5 0-6 0,-1 4 7 15,-7 1-3-15,-2 4 8 0,10 28-1 0,-30-44 4 16,30 44 1-16,-37-20 3 0,37 20 1 0,-45-1 1 15,45 1 1-15,-46 17-1 0,46-17 3 16,-37 32-2-16,37-32 1 0,-23 39-3 0,23-39-1 16,-7 45-3-16,7-45 4 0,14 46-4 0,-14-46 4 15,37 41-3-15,-10-24 3 0,3-3-2 16,2-1 1-16,3-3-2 0,-1-3 0 0,3-1-1 16,0-3 3-16,4-5 0 0,2 2 0 0,-3-5 1 15,-1-4-2-15,-2 0 1 0,-5-1-2 16,-2-1 1-16,-30 11-1 0,39-17 1 0,-39 17 1 15,0 0 2-15,29-27-1 0,-29 27 5 0,0 0 0 16,0 0 2-16,-4-24 1 0,4 24-2 0,0 0 1 16,-30-7-1-16,30 7-2 0,-34 10-1 0,34-10 0 15,-49 34-2-15,20-8 6 0,-1 4-6 0,0 3-4 16,-2 6 0-16,4 2 0 0,-2 1 0 0,5 2 0 16,2-5 0-16,7-2 0 15,7-2 0-15,8-2 0 0,2-4 0 0,10-3 0 16,-11-26 0-16,35 39 0 0,-8-23 0 0,1-8 0 15,8-4 0-15,4-6 0 0,5-7 0 0,4-8 0 16,4-4 0-16,-3-8 0 0,0-8 0 0,-4 2 0 16,-2-9 0-16,-2 2 0 0,-4-2 0 0,-7 0 0 15,-2-2 0-15,-8-1 0 0,-3 4 0 0,-8-1 0 16,-4 2 0-16,-5 1 0 0,-2 4 0 16,-5 4 0-16,-1 7 0 0,7 26 0 0,-19-39 0 15,19 39 0-15,0 0 0 0,-37-16 0 0,37 16 0 16,-29 12 0-16,29-12 0 0,-26 36 0 15,15-12 0-15,0 1 0 0,6 5 0 0,3-2 0 16,4 0 0-16,7-3 0 0,-9-25 0 0,28 40 0 16,-28-40 0-16,41 37 0 0,-41-37 0 15,44 25 0-15,-17-18 0 0,1-3 0 0,4-1 0 16,2 1 0-16,1-4 0 0,-1-4 0 0,-4-3 0 16,0 0 0-16,-2-4 0 0,-1 1 0 0,-2-2 0 15,-25 12 0-15,42-25 0 0,-42 25 0 0,34-28 0 16,-34 28 0-16,0 0 0 0,30-29 0 0,-30 29 0 15,0 0 0-15,0 0 0 0,0 0 0 0,0 0 0 16,0 0 0-16,0 0 0 0,-21 32 0 16,21-32 0-16,-39 55 0 0,16-20 0 15,-2 6 0-15,0-3 0 0,2-1 0 0,2-2 0 16,5-5 0-16,5-1 0 0,11-29 0 0,-7 42 0 16,7-42 0-16,9 30 0 0,-9-30 0 0,25 17 0 15,-25-17 0-15,46-8 0 0,-16-6 0 0,6-8 0 16,2-6 0-16,3-2 0 0,4-5 0 0,-1 0 0 15,-2-6 0-15,-1 4 0 0,-6-1 0 16,-1 1 0-16,-4 1 0 0,-5 6 0 0,-2 2 0 16,-23 28 0-16,30-40 0 0,-30 40 0 0,0 0 0 15,0 0 0-15,0 0 0 0,0 0 0 0,0 0 0 16,0 0 0-16,0 0 0 0,-2 42 0 0,-5-9 0 16,0 3 0-16,0-1 0 0,2 2 0 15,5-4 0-15,5 4 0 0,4-3 0 16,9 1 0-16,-2-5 0 0,12 2 0 0,-3-15-67 15,17 20-74-15,-42-37-86 0,91 28-254 0,-45-17-118 16,1-4 79-16,14 12 509 0</inkml:trace>
  <inkml:trace contextRef="#ctx1" brushRef="#br2" timeOffset="122786.701">19546 7247 2039 0,'-54'7'8'0,"30"-7"-8"0,24 0 0 16,-36-5 0-16,36 5 0 0,0 0 0 0,-33-19 0 15,33 19 0-15,0 0 0 0,-27-25 0 16,27 25 0-16,0 0 0 0,0 0-126 0,-34-28-98 16,34 28-367-16,0 0-26 0,0 0 129 0</inkml:trace>
  <inkml:trace contextRef="#ctx1" brushRef="#br3" timeOffset="129583.8656">1536 8306 1194 0,'0'0'91'0,"0"0"-42"0,0 0-36 0,0 0-11 16,0 0-3-16,0 0 6 0,-20 42 2 0,15-17 12 15,-6-2 5-15,1 12 7 0,-4-2 10 0,3 11-36 16,-3 0 24-16,3 6-33 0,0-3 8 16,3 3 10-16,1 1-12 0,-1 2 9 0,1-1-12 15,2 3 7-15,0-4-10 0,3-2 5 0,2-6-13 16,0-8-3-16,9 2-24 0,-6-12-15 0,15 10-45 16,-18-35-47-16,30 40-72 0,-30-40-135 0,0 0-68 15,52 27 241-15</inkml:trace>
  <inkml:trace contextRef="#ctx1" brushRef="#br3" timeOffset="129896.3848">2019 8866 1054 0,'0'0'44'0,"0"0"-35"16,0 0-12-16,0 0 0 0,0 0 17 0,0 0 19 15,0 0 15-15,0 0 5 0,0 0-10 16,0 0-14-16,0 0-13 0,0 0-3 0,0 0 0 16,0 0 6-16,0 0 4 0,0 0 2 0,0 0-3 15,-10 32-5-15,10-32-6 0,-7 38 1 0,7-38-4 16,-11 46 4-16,6-21-5 0,1 3 4 0,-3-2-8 16,3 1 2-16,-1-2-5 0,5-25 2 15,-5 42-4-15,5-42 3 0,0 28-3 0,0-28 0 16,0 0-3-16,0 0 0 0,0 0-6 0,0 0-1 15,16 25-2-15,-16-25-8 0,0 0-12 0,0 0-32 16,0 0-79-16,2-27-178 0,-2 27-164 0,3-24 77 16,-19-12 410-16</inkml:trace>
  <inkml:trace contextRef="#ctx1" brushRef="#br3" timeOffset="130724.542">2110 9181 516 0,'0'0'189'0,"-27"13"-108"15,27-13-7-15,0 0-7 0,0 0 3 0,0 0-6 16,0 0-3-16,0 0-16 0,0 0-8 0,0 0-7 16,0 0-2-16,0 0-3 0,0 0-2 15,-27 17-4-15,27-17-1 0,0 0-3 0,0 0-2 16,0 0-5-16,0 0-1 0,0 0 3 0,0 0 9 15,0 0 13-15,0 0 7 0,25-32 7 0,-25 32-9 16,32-37-1-16,-32 37-11 0,44-51 0 0,-17 23-9 16,0-3 1-16,-1-3-6 0,1-1 3 0,-1 1-6 15,-1 1 5-15,0 3-5 0,-4 4 2 0,2 1-5 16,-23 25 3-16,39-41-4 0,-39 41 1 16,30-23-3-16,-30 23-1 0,0 0 0 15,25-17-2-15,-25 17 1 0,0 0 0 0,0 0 1 16,0 0 0-16,0 0 3 0,0 0 2 0,19 26 4 15,-19-26 0-15,8 37 3 0,-8-37-4 0,7 50 0 16,-6-22-6-16,5 3 2 0,-3 3-6 0,3-1 5 16,-3 3-6-16,1-5 4 0,-3-1-5 15,-1 0 2-15,0-2-9 0,0 1 2 0,2-1-10 16,-2-28 0-16,4 44-10 0,-4-44-9 0,12 35-28 16,-12-35-19-16,21 26-31 0,-21-26-43 0,36 11-66 15,-36-11-126-15,0 0-105 0,51-16 175 0,-44-14 280 16</inkml:trace>
  <inkml:trace contextRef="#ctx1" brushRef="#br3" timeOffset="131537.1114">4715 8827 574 0,'21'-24'90'0,"-21"24"-1"0,2-39-4 0,-2 39-1 15,-5-32 4-15,5 32 10 0,-18-28-10 16,18 28 0-16,-29-25-11 0,29 25-12 0,-35-14-9 16,8 7-8-16,27 7-4 0,-49 7-5 15,24 4 1-15,-5-2-8 0,3 8-5 0,-3 1-10 16,4 3-1-16,-1 2-8 0,2 3 2 0,4 1-4 16,2 3 3-16,4-2-2 0,3 2 1 0,3-4-5 15,6-1 1-15,3-25-4 0,7 42 1 0,-7-42-1 16,26 34 1-16,-26-34-2 0,45 26 5 0,-15-17-5 15,3-6 3-15,6-3-1 0,6-3-2 0,1-3 4 16,3-4-3-16,1-6 1 0,-2-3 0 16,-4-2 2-16,-5-4-2 0,-4 0 5 15,-6-1-1-15,-5 5 5 0,-24 21 0 0,34-36 4 16,-34 36-1-16,18-26 0 0,-18 26-1 0,0 0 2 16,0 0 2-16,0 0 0 0,0 0-1 0,0 0-5 15,0 0-4-15,0 0-4 0,0 0-4 0,0 0 0 16,-14 30 0-16,14-30-6 0,-13 49-1 0,10-17-12 15,-3-6-7-15,10 3-14 0,-4-29-5 16,12 44-28-16,-12-44-28 0,30 40-51 0,-30-40-93 16,41 0-288-16,-9 9 13 0,-32-9 343 0</inkml:trace>
  <inkml:trace contextRef="#ctx1" brushRef="#br3" timeOffset="134615.1156">5074 4776 834 0,'30'-49'287'0,"-30"49"-232"15,0 0-23-15,0 0-22 0,0 0-2 0,0 0 6 16,0 0 5-16,0 0 9 0,0 0 2 0,-10 41 5 15,4-15 16-15,3 15-35 0,-8-3 31 0,2 13-30 16,-5-1 14-16,5 6 14 0,-5-8-5 0,7 13 8 16,-7-4-15-16,5 4 1 0,-1 1-18 0,1-4 3 15,0 4-13-15,2-2 6 0,-2-2-10 16,2 0 6-16,0 2 8 0,0-4-26 16,0-5 24-16,-1-5-28 0,3-6 1 0,0-8-7 15,8-2-37-15,-3-30-38 0,15 41-57 0,-15-41-79 16,0 0-167-16,44 7-101 0,-30-34 182 0</inkml:trace>
  <inkml:trace contextRef="#ctx1" brushRef="#br3" timeOffset="135146.4245">5487 5215 753 0,'35'-7'113'0,"-35"7"-42"15,0 0-2-15,-1-25 18 0,1 25 13 0,0 0 6 16,0 0-9-16,0 0-22 0,0 0-18 0,0 0-20 16,0 0-11-16,-18 25-7 0,18-25-1 0,0 0 3 15,-21 32 3-15,21-32-2 0,-20 38 2 0,20-38-5 16,-19 50 1-16,8-20-5 0,4 3 1 15,-4 1-6-15,4 4 3 0,2-1-6 0,0-2 2 16,1 1-6-16,4-8 2 0,2-3-6 0,3-1 4 16,-5-24-4-16,18 46-12 0,-18-46 12 15,34 37-13-15,-34-37 27 0,46 28-13 0,-18-15 15 16,-1-6-15-16,3-2-1 0,1-5 0 0,1-4 1 16,4-4-2-16,-1-8-13 0,1-4 28 0,1-4-26 15,-4-8 29-15,3 2-14 0,-2-5-4 16,-1 1 4-16,-1-1-5 0,-4 0 7 0,-1 3-5 15,-6 2 5-15,-5 2-3 0,-3 2 4 0,-3 1 2 16,-3 0 6-16,-7 25-1 0,9-42 3 0,-9 42-5 16,4-30 3-16,-4 30 0 0,0 0 2 0,0 0-1 15,0 0-3-15,0 0-2 0,0 0-5 0,0 0-3 16,0 0-2-16,-16 35 1 0,10-7-2 0,-1 4 4 16,2 3-5-16,-2 2 6 15,2 0-6-15,-1 0 2 0,3 2-6 0,-1-4 0 16,4 2-14-16,-2-3-1 0,6-3 1 0,0-2-32 15,4 1 19-15,-8-30-37 0,25 44-12 0,-25-44-28 16,34 28-52-16,-34-28-63 0,44 3-93 0,-16 1-154 16,-28-4 107-16,64-18 366 0</inkml:trace>
  <inkml:trace contextRef="#ctx1" brushRef="#br3" timeOffset="135677.6322">6612 5335 1145 0,'0'0'71'0,"0"0"-39"0,0 0 4 16,-6-27 18-16,6 27 13 0,0 0 7 15,0 0-2-15,0 0-12 0,0 0-12 0,0 0-14 16,0 0-11-16,0 0-8 0,0 0-3 0,0 0 0 16,-7 27 2-16,7-27 3 0,-2 30 4 0,2-30-5 15,-5 47 4-15,0-20-4 0,-1 1 0 0,-2 4-5 16,1-3 3-16,-2 1-8 0,0 2 3 0,0-4-5 15,0 2 2-15,0-3-3 0,2-3-11 0,7-24 24 16,-9 41-27-16,9-41 24 0,-3 23-14 16,3-23 0-16,0 0-1 0,0 0 0 15,0 0-1-15,0 0 0 0,0 0 0 0,32-4 2 16,-32 4 0-16,30-30-11 0,-30 30 25 0,39-53-23 16,-14 20 22-16,1-2-10 0,2 1-4 0,-1-1 5 15,-2 2-5-15,-2-1 7 0,-2 1-5 0,-1 1 3 16,-3-2-3-16,-1-1 6 0,2 2-3 15,-2 1 4-15,0 4-2 0,-2 3 4 0,-14 25-1 16,23-31 1-16,-23 31-1 0,0 0-3 0,0 0-3 16,0 0-1-16,25-4 0 0,-25 4 0 0,0 0 0 15,0 0-1-15,35 21-1 0,-35-21 1 0,36 27 1 16,-36-27-1-16,42 38 2 0,-19-13-4 0,-2 3 4 16,-1 0-3-16,1 1 4 0,-3 4-4 15,-2-1 3-15,-2 3-4 0,-2-2 3 16,-3 1-6-16,-2-2 2 0,-3-1-8 0,-4 1-1 15,-2 0-7-15,-5-4-12 0,3 0 20 0,4-28-28 16,-10 46 21-16,10-46-19 0,-13 37-12 0,13-37-20 16,-10 28-27-16,10-28-24 0,0 0-31 0,0 0-12 15,-9 46-17-15,9-46-52 0,0 0-192 0,0 0 92 16,0 0 332-16</inkml:trace>
  <inkml:trace contextRef="#ctx1" brushRef="#br3" timeOffset="136271.4743">8108 5358 998 0,'-30'-29'47'15,"30"29"-18"-15,-25-24 27 0,25 24 22 0,-26-18 13 16,26 18-4-16,-27-16-15 0,27 16-9 0,-28-14-6 16,28 14-8-16,-30-10-5 0,30 10-7 0,-29-4-6 15,29 4-3-15,-32 2-1 0,32-2-2 0,-33 14-3 16,33-14-1-16,-36 25-5 0,36-25 1 0,-44 42-7 15,21-14 2-15,0 2-5 0,-4 7 2 0,-1-2-3 16,2 8 5-16,-3-3-3 0,3 2 4 16,3-3-6-16,3-4 3 0,8-3-6 0,5-2-12 15,7-30 23-15,5 42-24 0,-5-42 22 0,28 37-12 16,-28-37 0-16,46 23 0 0,-14-19 0 0,2-4 1 16,7-6-2-16,3-8 1 0,2-2 2 15,0-8-4-15,2-1-10 0,-4-3 21 0,-1-4-22 16,-3-1 25-16,-2-1-9 0,-5 1-3 15,-3-2 4-15,-5-2-4 0,-4 1 2 0,-3 1-4 16,-4 3 3-16,-3 2-5 0,-6 1 5 0,-1 0-3 16,-4 29 3-16,1-42-1 0,-1 42 0 0,-7-26 0 15,7 26 1-15,0 0-1 0,0 0 0 0,0 0-3 16,0 0 0-16,0 0-1 0,-23 40 0 0,16-15 3 16,-3 12-2-16,1-5 3 0,0 6-6 0,0-4-1 15,4 4-11-15,-2-4-1 0,7 3-13 16,-4-7 0-16,9 3-13 0,-3-5 1 0,12 6-13 15,-14-34-50-15,34 51-51 0,-34-51-122 16,39 2-272-16,-7 14 53 0,-32-16 378 0</inkml:trace>
  <inkml:trace contextRef="#ctx1" brushRef="#br3" timeOffset="136646.4383">8771 5331 936 0,'-29'21'227'0,"29"-21"-154"16,-25 9-8-16,25-9-3 0,-19 27-7 0,19-27-11 16,-25 51 5-16,9-23-12 0,7 11-5 15,-3-2 5-15,7 5-3 0,-4-7-6 16,7 6 5-16,2-6-5 0,0 0-32 0,2-3 32 16,3-2-31-16,-3-6 11 0,-2-24 3 0,7 39-9 15,-7-39 0-15,0 0-3 0,12 28 0 0,-12-28 1 16,0 0 0-16,0 0 0 0,0 0 1 0,0 0 3 15,16-26-1-15,-16 26 1 0,16-46-4 0,-7 11-15 16,0-2 28-16,-2-2-27 0,-3 2 32 0,-1-2-5 16,1 2 0-16,-6 0 11 0,2 2-5 15,-4-4 3-15,4 4-5 0,-1 2 3 0,1 5-3 16,0 28 6-16,1-36-3 0,-1 36 2 16,0 0-4-16,0 0-7 0,0 0-3 0,0 0-4 15,0 0-4-15,43-14 0 0,-17 14 0 0,12-3 0 16,2 1 0-16,8-3 0 0,3-1 0 0,4 3 0 15,6-4-11-15,4 5-17 0,-1-9-26 0,8 10-37 16,-17-20-71-16,29 35-149 0,-37-27-299 16,12 1 32-16,-2 12 377 0</inkml:trace>
  <inkml:trace contextRef="#ctx1" brushRef="#br3" timeOffset="137880.8537">4865 6321 635 0,'0'0'197'0,"0"0"-80"0,0 0-23 16,0 0-9-16,-24-25-9 0,24 25-3 0,0 0-14 16,0 0-9-16,0 0-7 0,0 0-9 15,-25 0-6-15,25 0-5 0,0 0-7 0,0 0-4 16,0 0-4-16,0 0-3 0,0 0-1 0,0 0 2 16,0 0 9-16,30-3 6 0,-30 3 3 0,46-7-2 15,-14 0-8-15,7 5-4 0,5-7-4 16,2 2-3-16,4-2 0 0,1 2 3 0,2 0 5 15,6 0 0-15,-3-2 4 0,8 4-2 0,2-5-2 16,4 4-3-16,3-3 0 0,3 1-3 0,2-3 1 16,0 0-1-16,2-1 1 0,-1 0-3 0,5 3 2 15,1-3-2-15,1 1 1 0,5 1-2 0,-1-1 0 16,0 4-2-16,-5 2-1 0,-1 1 0 16,-5 4 0-16,-1 4 1 0,-9-1-1 15,-3 2 1-15,-8 3-1 0,-3 0 2 0,-5 1 1 16,-2 2 1-16,-4-1-1 0,-3 1-1 0,-2 1-2 15,0 0 2-15,-2-3-2 0,2 0 2 0,1-4-1 16,5-1 0-16,4-2 1 0,-1-1-1 0,4-1 1 16,-3 0-1-16,2-1 0 0,1 1 3 0,1-2 1 15,0 4 1-15,2-1 0 0,0 3-2 16,0-1 0-16,1 3-1 0,-2-1-1 0,-3-1 0 16,-1-1-2-16,-4 1 2 0,-2-4-1 0,-2 0 0 15,3-4 2-15,-3 1-2 0,1-4 0 0,-1 1 0 16,-1-4 1-16,1 1-1 0,3-2 0 0,-1 1 0 15,2-1 2-15,-2-1-2 0,-3 5 4 16,0-2-1-16,-4 2 3 0,-3 3-1 0,-4 1 0 16,-4-1-1-16,-26 4-1 0,45-1 0 15,-45 1 0-15,37 1-2 0,-37-1 0 0,30 4-1 16,-30-4 0-16,0 0-1 0,0 0 0 0,25 5 2 16,-25-5 0-16,0 0 1 0,0 0 0 0,0 0 0 15,0 0-4-15,0 0-7 0,0 0-11 0,-34-2-11 16,34 2-13-16,-34-1-19 0,34 1-34 0,-42-4-50 15,42 4-126-15,-28 23-270 0,28-23 33 16,-31 5 361-16</inkml:trace>
  <inkml:trace contextRef="#ctx1" brushRef="#br3" timeOffset="139240.2756">6991 8405 1032 0,'0'0'100'0,"-25"3"-26"0,25-3-20 0,0 0-4 16,-39-9 2-16,39 9-3 0,-32 6-10 0,32-6-2 15,-48 12-4-15,22 2 3 0,-10-3 19 0,4 11-37 16,-7-2 31-16,4 8-37 0,-4-3 9 0,4 1 2 16,1-1-8-16,4-1 3 0,3-1-8 0,27-23 2 15,-30 37-8-15,30-37 0 0,0 0-4 16,-2 35-2-16,2-35 1 0,0 0 1 0,45 34-2 16,-17-25 2-16,4-2 0 0,3-5-1 0,8-1 2 15,3-1-1-15,-2 0 1 0,2 0-1 16,-3 0-1-16,-4 0 1 0,-4 4 0 0,-7-1 0 15,-28-3 0-15,39 14 0 0,-39-14-1 0,0 0 3 16,16 36 0-16,-16-36 0 0,-14 44-2 0,-2-14 3 16,-9 5-5-16,-5 4 6 0,-5-1-6 15,-6 1 6-15,0-4-6 0,-3-1 5 0,3-6-5 16,6 0 3-16,5-5-3 0,30-23-1 0,-36 28-10 16,36-28-17-16,0 0-31 0,0 0-20 0,0 0-29 15,0 0-28-15,69-14-49 0,-38-21-89 0,15-2-195 16,23 12 40-16,-20-29 431 0</inkml:trace>
  <inkml:trace contextRef="#ctx1" brushRef="#br3" timeOffset="139615.3083">7644 8558 1146 0,'-28'-11'120'15,"28"11"-58"-15,-32-10-5 0,32 10 0 0,-30-6 1 16,30 6-3-16,-34-1-10 0,34 1-7 15,-39 7-7-15,39-7-2 0,-42 15-4 0,42-15 0 16,-46 34-3-16,46-34 2 0,-52 47-4 0,27-15 7 16,-3-2-7-16,3 9 6 0,-1-6-7 15,5 8 2-15,1-2-10 0,6 3 0 0,3-2-6 16,8-3 2-16,6-5-4 0,6-4 2 0,7-1-6 16,-16-27 3-16,53 40-2 0,-17-24 1 0,8-5-1 15,4-4 1-15,3-6-3 0,4-4 2 16,-2-6 0-16,0-5-2 0,0-4 4 0,-7-3-4 15,-3-5 4-15,-4-2-5 0,-7-8 2 0,-4-1-7 16,-7-3-2-16,-5-6-7 0,-3 7 1 0,-8-8-9 16,-1 5 5-16,-6-4-8 0,-4 2 11 0,-4 1-6 15,-3-2-4-15,-6 4 27 0,-1 2-25 0,-4 4 27 16,-1 9-15-16,-3 5-5 0,28 21 1 16,-48-20 0-16,48 20-3 0,-48 9-8 15,48-9-18-15,-44 35-13 0,28 4-12 0,-11-20-44 16,22 32-48-16,-18-22-98 0,17-5-222 0,19 20 46 15,-13-44 434-15</inkml:trace>
  <inkml:trace contextRef="#ctx1" brushRef="#br3" timeOffset="139927.8046">8485 7992 980 0,'-8'-47'300'0,"8"47"-269"16,-18-42 14-16,18 42 15 0,-4-30 20 15,4 30 5-15,0 0-10 0,0 0-10 0,0 0-18 16,0 0-16-16,0 0-10 0,0 0-4 0,0 33-3 16,-2-5 5-16,-1 13-4 0,-1 5 5 0,-3 6-9 15,0 5 4-15,-3 1-10 0,-1 2 5 0,0 5-11 16,-3 4-7-16,2-1 15 0,-1 1-18 0,3 0 19 15,-1-4-3-15,2-2-13 0,-1-5-1 0,4 2-16 16,3-7-6-16,6 0-18 0,-1-14-13 16,18 8-49-16,-20-47-110 0,40 58-85 15,-40-58-177-15,41 27-17 0,7-4 360 0</inkml:trace>
  <inkml:trace contextRef="#ctx1" brushRef="#br3" timeOffset="140334.1228">9194 8560 1265 0,'-30'-13'187'0,"30"13"-151"0,-37-24 0 15,37 24 17-15,-31-22 2 0,31 22-24 0,-39-15 9 16,13 11-24-16,26 4 16 0,-53 12 11 16,26 1-13-16,-5 1 11 0,4 9-11 0,-7 1-3 15,1 10 4-15,-2-1-8 0,3 4 3 16,1 2-9-16,2 0 0 0,5-2-6 0,4-2-11 15,5-7 0-15,7 4 0 0,9-32 0 0,-2 44 0 16,2-44 0-16,16 37 0 0,-16-37 0 0,32 24 0 16,-32-24 0-16,51 4 0 0,-17-9 0 0,3-8 0 15,6-6 0-15,1-9 0 0,2 0 0 0,0-4 0 16,-2 0 0-16,-1 1 0 0,-6-1 0 0,-3 4 0 16,-8-2 0-16,-3 2 0 0,-23 28 0 15,29-44 0-15,-29 44 0 0,0 0 0 0,5-32 0 16,-5 32 0-16,0 0 0 0,0 0 0 15,-30-7 0-15,30 7 0 0,-25 14 0 0,25-14 0 16,-32 39 0-16,14-9 0 0,1 3 0 0,1 0 0 16,2 4 0-16,3-3-11 0,6-1-12 0,5 1-6 15,7-1-17-15,2-6-5 0,12 3-14 16,-21-30-10-16,51 38-22 0,-51-38-20 0,71 23-63 16,-44-37-78-16,29 2-202 0,-1 8-24 0,-12-24 334 15</inkml:trace>
  <inkml:trace contextRef="#ctx1" brushRef="#br3" timeOffset="140677.8652">9883 8484 964 0,'0'0'344'0,"-34"5"-252"0,34-5-40 0,0 0 14 16,-28 25-30-16,28-25 4 0,-29 42 4 0,6-12-5 16,7 10 4-16,-3 1-13 0,3 5 3 0,2 0-18 15,1 6 9-15,3-2-5 0,1 4 6 0,-3-6-4 16,6-4 2-16,1-5-14 0,3-4 2 0,2-5-2 15,0-4 1-15,0-26-3 0,4 35 0 0,-4-35-5 16,0 0 0-16,0 0 0 0,0 0-1 16,0 0 1-16,30-8-1 0,-30 8 2 0,26-50-3 15,-10 13 4-15,2-3-5 0,0-6 5 16,-4 0-5-16,-5-3 10 0,-4 0-1 0,-5 3 8 0,0-2-2 16,-3 2 0-16,-3 1-10 0,3-1-4 15,-1 7 0-15,4 2 0 0,2 11 0 0,-2 26 0 16,3-34 0-16,-3 34 0 0,0 0 0 15,0 0 0-15,29-9 0 0,-29 9 0 0,53 4 0 16,-14 1 0-16,7 1 0 0,4-3 0 0,3 2 0 16,0 2 0-16,3-5 0 0,6 5 0 0,-1-10-52 15,8 8-35-15,-16-28-87 0,27 39-229 0,-27-30-217 16,0 1 44-16,-4 15 442 0</inkml:trace>
  <inkml:trace contextRef="#ctx1" brushRef="#br3" timeOffset="141209.1124">6739 9590 1123 0,'0'0'93'0,"0"0"-38"0,0 0 2 0,0 0 8 16,34-20 18-16,8 22-2 0,1-14-12 16,21 10-12-16,10-10-3 0,20 5-1 0,10-11-4 15,20 9-4-15,6-7-10 0,8 2-10 0,9 0-7 16,1 2-4-16,8-2-3 0,0 7-6 0,-2-4-1 15,-1 6-4-15,-8 0-12 0,-9 3 13 0,-8-2-13 16,-4 1 10-16,-13-2-3 0,-5-6 9 16,-10 6-18-16,-11-6 10 0,-14 4-20 0,-11 0-4 15,-10 0-6-15,-17-2-5 0,-4 4-7 0,-29 5-4 16,25-12-12-16,-25 12-19 0,0 0-28 0,-22-36-48 16,22 36-76-16,-30 0-191 0,0-14-30 0,30 14 244 15</inkml:trace>
  <inkml:trace contextRef="#ctx1" brushRef="#br3" timeOffset="142177.9911">10761 8906 712 0,'0'0'95'0,"0"0"-7"0,-25 2 4 0,25-2-4 16,0 0-2-16,0 0-7 0,0 0-10 0,0 0-18 16,0 0-17-16,0 0-7 0,0 0 0 0,0 0 3 15,0 0 7-15,0 0 2 0,39 4-2 16,-39-4 1-16,57-16-5 0,-23 4-3 0,8-1-6 16,-1-3-5-16,5 1-8 0,-2-1-2 0,2-2-6 15,0 2 0-15,-3-3-4 0,-4 5 3 16,0 0-3-16,-7-4 2 0,-2 0-2 0,-5-1 3 15,-25 19-2-15,33-30 2 0,-33 30-1 0,16-30 2 16,-16 30-2-16,2-28 2 0,-2 28-2 0,-12-28 3 16,12 28-1-16,-27-25 5 0,27 25 1 0,-44-19 2 15,15 14 2-15,-3 1-1 0,1 4 1 0,-5 2 0 16,-1 3 3-16,0 2 0 0,1 4 3 16,-1 5 0-16,2 1 3 0,-2 4-3 15,1 7 6-15,1 2-9 0,1 6 3 0,4 6-11 16,3 2 0-16,4 2-8 0,6 1 0 0,6 1 0 15,7-4 0-15,10-2 0 0,3-5 0 0,10-5 0 16,9-4 0-16,11-5 0 0,13-6 0 0,13-9-11 16,8-8-16-16,14-4-25 0,-1-15-21 0,17 8-50 15,-18-28-66-15,32 32-129 0,-35-19-254 16,13-11 53-16,8 14 357 0</inkml:trace>
  <inkml:trace contextRef="#ctx1" brushRef="#br3" timeOffset="142584.1822">12403 8607 846 0,'-27'-26'126'0,"27"26"-34"0,-31-14 0 0,31 14-8 16,-38-4-11-16,38 4-13 0,-44 7-1 0,44-7 3 15,-58 21 1-15,33 0 4 0,-14-3-11 0,9 10-1 16,-7-1-13-16,5 6 1 0,-6-3-8 15,8 7 5-15,-2-5-9 0,6 1-2 0,5-1-11 16,5-2-4-16,9-2-10 0,5-3 0 0,2-25-6 16,16 38 3-16,-16-38-2 0,46 29 0 0,-12-21-2 15,8-4 1-15,8-4-8 0,3-7-12 0,10 0-19 16,-4-14-27-16,15 10-47 0,-22-26-63 0,31 32-131 16,-21-29-261-16,0-4 50 0,12 15 367 15</inkml:trace>
  <inkml:trace contextRef="#ctx1" brushRef="#br3" timeOffset="142834.2708">13103 7984 1543 0,'-54'1'88'0,"54"-1"-34"0,-30 18-10 0,30-18-2 15,-25 30-10-15,25-30-1 0,-26 46-4 0,12-13 4 16,-4 4-4-16,2 9 4 0,-3 3-11 0,3 11 2 15,-4 2-11-15,1 6-9 0,1 3 15 16,0 1-21-16,1-1 15 0,2-5-7 0,3-6-10 16,5 2 2-16,3-4-10 0,3-7-4 0,4-1-16 15,1-13-6-15,8-2-16 0,-12-35-7 16,43 51-37-16,-43-51-29 0,62 28-83 0,-62-28-115 16,51-19-182-16,0 13 27 0,-17-25 444 0</inkml:trace>
  <inkml:trace contextRef="#ctx1" brushRef="#br3" timeOffset="143006.0694">13411 8626 1556 0,'0'0'103'0,"0"0"-39"15,-30 4-8-15,30-4-14 0,0 0-15 16,-34 23-10-16,34-23 1 0,-30 46-4 0,14-18 4 16,2 2-6-16,0 1 0 0,1 3-10 0,3-2 2 15,1 1-6-15,2-1 3 0,1 1-10 0,1-5-7 16,5 1-19-16,0-29-14 0,5 44-40 0,-5-44-43 15,20 33-98-15,-20-33-163 0,0 0-136 16,30-2 68-16,-23-22 461 0</inkml:trace>
  <inkml:trace contextRef="#ctx1" brushRef="#br3" timeOffset="143631.1788">13535 8357 1389 0,'0'0'31'0,"-36"-9"-28"0,36 9-3 0,0 0 0 16,0 0-2-16,0 0-3 0,0 0 1 0,0 0 2 16,0 0 2-16,13 30 1 0,-13-30 1 0,30 27 4 15,-30-27 12-15,37 33 30 0,-37-33-24 0,35 42 37 16,-17-14-35-16,-18-28 12 0,21 59 2 0,-17-33-9 16,3 9 3-16,-11 0-12 0,4 4 9 0,-7 0-3 15,0 3 7-15,-3-5-9 0,1 5 1 16,-5-3-10-16,1 0 3 0,-1-2-7 15,0-4 2-15,0-4-4 0,1-5 0 0,13-24-4 16,-16 37 0-16,16-37-4 0,0 0-2 0,0 0 0 16,-9 25 0-16,9-25-1 0,0 0 2 0,0 0-1 15,0 0-1-15,0 0 2 0,16-37-4 0,-16 37 3 16,29-53-4-16,-10 16 4 0,4 0-5 16,0-5 3-16,0 3-4 0,-1-1 4 0,-3 3-2 15,1-2 5-15,-1 0-5 0,1-1 6 0,3 1-7 16,-2-2 6-16,0 3-4 0,2 1-10 0,-3 5 11 15,-20 32-10-15,31-41 23 0,-31 41-11 0,0 0 11 16,0 0-14-16,25-5 1 0,-25 5-1 0,0 0-11 16,16 35 25-16,-16-35-25 0,16 48 25 0,-9-22-11 15,0 2-5-15,-3-1 4 16,-1 6-4-16,-1 1 3 0,-2-3-2 0,-3 3 1 16,1-2-4-16,-5-2 3 0,1 0-4 0,-2 1 5 15,-3 1-4-15,-3 0 6 0,-2-2-4 0,-2-4 5 16,0 0-3-16,18-26 2 0,-42 43-1 0,42-43 2 15,-46 33-1-15,46-33 1 0,-44 25-1 0,44-25 2 16,-41 21-3-16,41-21 2 0,-39 25-1 0,39-25 0 16,-37 23 0-16,37-23 1 0,-38 31-3 15,38-31 3-15,-37 44-3 0,18-19 3 0,1 7-3 16,0 1-10-16,-3 2 22 0,0 2-22 0,1 2 23 16,1 0-14-16,5 1-18 0,-2-5-6 0,9 4-18 15,-4-11-2-15,13 4-15 0,-2-32-13 16,10 49-28-16,-10-49-31 0,24 36-65 0,-24-36-95 15,0 0-196-15,49 3 47 0,-33-31 437 16</inkml:trace>
  <inkml:trace contextRef="#ctx1" brushRef="#br3" timeOffset="143990.5194">14597 8454 1255 0,'0'0'260'0,"-25"-14"-238"16,25 14 10-16,-26-7 11 0,26 7 3 0,-35 10-7 16,35-10-22-16,-48 32 35 0,25-6-29 0,-7-3 28 15,5 5-17-15,0 1-13 0,2 1 1 0,2 0-9 16,5-1 1-16,0 0-5 0,5-3 1 0,1 0-7 16,10-26 2-16,-8 43-6 0,8-43 3 0,8 37-3 15,-8-37 2-15,24 28-2 0,-24-28 2 16,45 18-2-16,-17-13 0 0,4-3-1 0,0-1 2 15,1-1-1-15,1-1 0 0,-4 2 2 0,-2-1-2 16,-28 0 0-16,38 7 1 0,-38-7 0 0,0 0 0 16,0 0 1-16,7 39 1 0,-7-39-2 15,-25 41 4-15,0-18-2 0,-3 1 2 0,-4 1-2 16,-2-2 2-16,-1 1-2 0,-2-2 2 16,3-3-5-16,4-5 2 0,5 2-3 0,25-16-1 15,-28 17-10-15,28-17-17 0,0 0-22 0,0 0-23 16,0 0-41-16,26-33-50 0,24 33-149 0,-4-23-255 15,0-12 58-15,14 14 377 0</inkml:trace>
  <inkml:trace contextRef="#ctx1" brushRef="#br3" timeOffset="144334.2846">14835 8656 1493 0,'0'0'54'16,"-46"30"-17"-16,46-30 11 0,-23 28-1 0,23-28-13 15,0 0-13-15,5 32-1 0,-5-32 0 0,32 14 4 16,-6-14-3-16,11-1-4 0,6-7-2 0,7 0-2 16,3-6-2-16,-2 1-3 0,-5-1 0 15,-2-2-6-15,-5 2 0 0,-3 0-2 0,-8-3 2 16,-3 2-2-16,-25 15 4 0,34-33-2 0,-34 33 6 16,21-39 0-16,-18 15 3 0,-3 24 1 0,-10-39-12 15,10 39 30-15,-29-32-26 0,29 32 25 0,-40-16-15 16,13 16-3-16,-1 4 0 0,-6 10-12 15,-3 5 8-15,-2 8-7 0,-5 3 0 16,3 3 0-16,-7 2 0 0,7 4 0 0,2 2 0 16,8-4 0-16,6 0 0 0,7-2 0 0,7-2 0 15,8 1 0-15,6-3 0 0,5-1 0 0,7-2 0 16,10-5 0-16,9-1 0 0,5-8-28 0,14 0-30 16,-2-13-22-16,22 14-71 0,-25-35-112 0,37 13-308 15,-18 4-10-15,-5-11 267 0</inkml:trace>
  <inkml:trace contextRef="#ctx1" brushRef="#br3" timeOffset="144490.5332">15733 9010 1467 0,'-47'9'275'16,"7"16"-243"-16,-1 1-21 0,4 6 5 0,0 1-9 16,-1 4-2-16,1 0-7 0,5 0 3 0,6-5-6 15,6-4-8-15,13 4-28 0,7-32-32 16,0 55-61-16,0-55-162 0,0 0-265 0,4 42 30 15,-4-42 374-15</inkml:trace>
  <inkml:trace contextRef="#ctx1" brushRef="#br3" timeOffset="145115.5692">16933 7915 1349 0,'0'0'65'15,"0"0"-41"-15,0 0-11 0,0 0 5 0,-12 37 12 16,12-37 6-16,-21 58 12 0,3-21 0 0,6 12 5 16,-10-5-17-16,6 7-2 0,-3-1-16 0,5 6 2 15,-4 0-10-15,6 6-7 0,-4 1 21 0,2 3-25 16,-1-3 18-16,3-3-9 0,0-2-10 0,1-2 6 16,0-3-8-16,2 0 3 0,2-4-12 15,0-8-6-15,9 3-27 0,-7-19-26 16,19 12-49-16,-14-37-60 0,21 40-93 0,-21-40-203 15,0 0 8-15,39 23 292 0</inkml:trace>
  <inkml:trace contextRef="#ctx1" brushRef="#br3" timeOffset="145318.673">16508 8589 1483 0,'-30'0'75'16,"30"0"-35"-16,0 0-20 0,0 0-4 0,-21 27-8 15,21-27-3-15,0 0 3 0,34 19 2 16,-10-19 0-16,12 0-1 0,8-12-3 0,11 0-5 16,10-8-9-16,5-8-28 0,11 5-30 0,-8-21-31 15,22 19-72-15,-24-26-18 0,25 20-67 16,-20 1-118-16,-14-20-9 0,25 28 261 0</inkml:trace>
  <inkml:trace contextRef="#ctx1" brushRef="#br3" timeOffset="145678.0854">17690 7758 1415 0,'-39'11'107'0,"21"17"-38"0,-10-3-15 0,8 15 7 15,-8 1-17-15,5 17-2 0,-9 2-15 16,2 8 9-16,-6 4-8 0,4 1 6 0,-1 2-12 16,4 5-11-16,-4-5 16 0,4 1-20 0,1-5 16 15,3-4-6-15,4-9-11 0,3-4 4 0,2-4-7 16,4-3 1-16,3-8-4 0,2-2 0 0,7-9 0 15,0-28 0-15,11 41 0 0,-11-41 0 16,0 0 0-16,35 21 0 0,-35-21 0 0,37-7 0 16,-10-7 0-16,3-6-3 0,5-10 2 0,3-5-7 15,-1-2 2-15,0-4-5 0,-2 8 5 0,-3 1-1 16,-2-1 6-16,-3 6-2 0,-4 3 3 0,-23 24-1 16,37-42 3-16,-37 42-3 0,25-20 2 0,-25 20 0 15,0 0-3-15,0 0 1 0,0 0-1 16,-4 25 2-16,-4-1-1 0,-3 6 4 15,-3 4-4-15,0 5 2 0,-1-6-8 0,1 9 0 16,7-5-16-16,0-1-7 0,9 1-16 0,-2-37-7 16,14 54-24-16,-14-54-16 0,37 41-37 0,-37-41-55 15,57 23-89-15,-27-15-237 0,2-18 53 0,21 17 353 16</inkml:trace>
  <inkml:trace contextRef="#ctx1" brushRef="#br3" timeOffset="146037.4536">17923 8699 1448 0,'0'0'63'0,"0"0"-40"0,0 0 3 0,-12 33 11 16,12-33 9-16,0 0 3 0,37 28-9 16,-12-17-2-16,0-8-11 0,7 3-8 0,3-5-10 15,2 1-6-15,0-4 0 0,1-1-3 0,-5-1 2 16,3-3-1-16,-4 0 0 0,-2 2 0 0,-30 5 1 15,40-18-2-15,-40 18 3 0,0 0-2 0,27-33 2 16,-27 33 0-16,-2-25 6 0,2 25-2 0,-19-26 0 16,19 26-3-16,-30-25-2 0,30 25 3 0,-41-17 1 15,16 13 1-15,-1 2 3 16,-3 6 2-16,-1 3 3 0,0 7 6 0,-4 5-2 16,1 10 2-16,-3 2-5 0,3 6 5 0,-3 4-8 15,8 4-9-15,1 0-4 0,4 0 0 0,9-1 0 16,7-7 0-16,9-3 0 0,8-10 0 0,-10-24 0 15,50 37-2-15,-8-24-20 0,5-11-13 0,15-2-23 16,1-13-22-16,28 10-50 0,-15-33-124 16,26 15-332-16,8-5 14 0,-5-15 265 0</inkml:trace>
  <inkml:trace contextRef="#ctx1" brushRef="#br3" timeOffset="146928.1196">19841 8489 1381 0,'0'0'177'16,"0"0"-96"-16,0 0-34 0,0 0-29 0,0 0 9 15,0 0-30-15,0 0 9 0,-10 48 9 0,-6-11 1 16,0 0 9-16,-7 0-6 0,3 3 3 0,-1-3-10 15,0 2 6-15,0 1-6 0,1-4 6 0,-1 1-6 16,1 1 4-16,1-4-5 0,1-3 2 0,2-4-4 16,16-27-3-16,-14 30-5 0,14-30-1 0,0 0-1 15,0 0-2-15,0 0 3 0,0 0-1 16,30 3 0-16,-30-3 3 0,36-23 0 16,-36 23-2-16,42-49 3 0,-21 16-6 0,2-4 6 15,2 0-5-15,-4 1 5 0,2-1-5 0,-3 0 4 16,-2 2-3-16,-2-2 4 0,-4 4-5 0,0-1 4 15,-1 8-3-15,-11 26 4 0,14-42-4 0,-14 42 4 16,7-25-2-16,-7 25 1 0,0 0 0 16,0 0 0-16,0 0 2 0,0 0-1 0,0 0-1 15,0 0-1-15,-9 37 0 0,9-37-3 0,-8 44 4 16,4-21-2-16,4 5 6 0,0-3-5 0,4-2 2 16,-4-23-3-16,21 44 1 0,-21-44-1 0,39 31 2 15,-39-31-2-15,49 20 2 0,-19-17-2 0,4-3 2 16,0-1 0-16,5-7-1 0,0 0 4 0,0-8-4 15,0 0 2-15,-2-2-2 16,-2-3 1-16,-5 0-2 0,-3 2 3 0,0-2 0 16,-27 21 4-16,40-36 0 0,-40 36-1 0,34-33-4 15,-34 33 0-15,21-27-3 0,-21 27 2 0,0 0-1 16,0 0 0-16,0 0 0 0,0 0 0 0,0 0 0 16,0 0 0-16,0 0 0 0,0 0 0 0,0 0 0 15,0 0 0-15,-16 46 0 0,0-18 0 0,0 6 0 16,-1 5 0-16,-3-2 0 0,4 1-9 15,-2-2-8-15,6 1-10 0,0-2-4 0,6 2-11 16,5-6-4-16,9 5-22 0,-8-36-21 0,36 46-35 16,-36-46-43-16,62 24-63 0,-36-31-79 0,13-2-157 15,20 11 47-15,-20-30 417 0</inkml:trace>
  <inkml:trace contextRef="#ctx1" brushRef="#br3" timeOffset="147271.9709">21086 8535 1050 0,'0'0'286'16,"-26"-21"-184"-16,1 10-34 0,25 11 0 0,-37 4-6 16,37-4-8-16,-39 16-16 0,39-16 2 0,-43 29-8 15,22-4 1-15,-2 0-7 0,0 6 3 0,0 3-5 16,2 5 7-16,1-1-8 0,4 5 5 16,2-1-10-16,4 2 4 0,4-5-10 0,5 1-11 15,4-6-1-15,6-4 0 0,5-6 0 16,-14-24 0-16,48 41 0 0,-18-31 0 0,7-3 0 15,2-5 0-15,2-7 0 0,5-4 0 0,-2-7 0 16,2-5 0-16,-3-5 0 0,-2-6 0 0,-4-1 0 16,-2-6 0-16,-5-2 0 0,-3-1 0 0,-8 2 0 15,-3-1 0-15,-9 0 0 0,-3-1 0 16,-6 2 0-16,-5 1 0 0,-5-2 0 0,-4 1-2 16,-2 8-23-16,-3 2 19 0,21 30-27 0,-41-31 24 15,41 31-19-15,-43-9 0 0,43 9-3 0,-42 10 1 16,42-10-11-16,-34 30-25 0,29 0 10 0,5-30-55 15,4 57-10-15,-4-57-66 0,31 45-104 16,-4-22-179-16,0-16 23 0,24 23 383 16</inkml:trace>
  <inkml:trace contextRef="#ctx1" brushRef="#br3" timeOffset="147615.6722">21906 8688 837 0,'-1'-33'342'0,"1"33"-188"0,0 0-45 0,0 0-19 16,-41-43-13-16,41 43-16 0,-39-24-7 0,39 24-4 15,-51-20-2-15,24 15-7 0,-3 0-4 16,2 5-3-16,-6 0-4 0,2 7 3 0,0 3-8 16,2 6-2-16,-2 4-21 0,4 4-2 15,-4 4 0-15,4 4 0 0,-1 5 0 0,5 2 0 16,4-2 0-16,6-2 0 0,9 2 0 0,3-2 0 16,7 2 0-16,9-3 0 0,4-8 0 0,9-3 0 15,4-4 0-15,3-3 0 0,5-3 0 0,4-6 0 16,-1-6 0-16,1-2 0 0,1-8 0 15,-3-2 0-15,-2-6 0 0,-2-3 0 0,-5-3 0 16,-2-3 0-16,-9-4 0 0,-2-2 0 0,-4 1 0 16,-8-3 0-16,-4 2 0 0,-5 1 0 0,-6-3 0 15,-5 4 0-15,-1-1 0 0,-5 1 0 0,3 3-18 16,-6-3-25-16,22 30 3 0,-32-37-3 0,32 37 6 16,-26-17-4-16,26 17-16 0,0 0-32 15,0 0-41-15,0 0-50 0,5 26-66 16,-5-26-75-16,0 0-147 0,45 28 135 0,-45-28 333 15</inkml:trace>
  <inkml:trace contextRef="#ctx1" brushRef="#br3" timeOffset="148006.3804">22470 8644 1292 0,'-22'-25'136'0,"22"25"-67"15,0 0-8-15,0 0 6 0,0 0-7 0,-28-15-9 16,28 15-10-16,0 0-3 0,-41 12-8 15,41-12-1-15,-33 30-4 0,33-30 5 0,-41 49-4 16,21-21 4-16,-1 4-8 0,2 1 1 0,-3 3-7 16,3 2-15-16,0-1-1 0,3 2 0 0,0-2 0 15,1-3 0-15,5-8 0 0,10-26 0 16,-7 35 0-16,7-35 0 0,0 0 0 0,0 0 0 16,32 25 0-16,-32-25 0 0,35-11 0 0,-8-3 0 15,1-3 0-15,2-10 0 0,4-8 0 0,-1 3 0 16,1-8 0-16,-2 3 0 0,-4-2 0 0,-1 4 0 15,-4-6 0-15,0 4 0 0,-2-1 0 0,-1 2 0 16,-3-1 0-16,1 7 0 0,-2-3 0 16,-16 33 0-16,21-42 0 0,-21 42 0 15,0 0 0-15,0 0 0 0,0 0 0 0,0 0 0 16,5 23 0-16,-6 5 0 0,-5 11 0 0,-1 1 0 16,-3 4 0-16,1 0 0 0,0-2 0 0,2-1 0 15,5-2 0-15,2-1 0 0,11 1 0 0,-1-5-28 16,13-1-24-16,-23-33-19 0,64 41-50 0,-39-48-61 15,42 26-175-15,-19-30-218 0,9-8 55 16,12 8 380-16</inkml:trace>
  <inkml:trace contextRef="#ctx1" brushRef="#br3" timeOffset="148334.4386">23545 8399 1676 0,'-39'-7'173'0,"5"0"-148"0,6 4-11 15,1 1 1-15,1 0 6 0,-3 6-2 0,-4-1 3 16,2 11 5-16,-2-1 0 0,6 2-18 0,1 3 7 16,26-18-18-16,-43 46 7 0,31-18-5 0,3-3 0 15,9-25 0-15,3 47 0 0,-3-47 0 0,25 41 0 16,-25-41 0-16,41 38 0 0,-41-38 0 0,44 32 0 16,-19-20 0-16,-25-12 0 0,46 18 0 15,-46-18 0-15,43 9 0 0,-43-9 0 0,37 7 0 16,-37-7 0-16,0 0 0 0,32 7 0 15,-32-7 0-15,0 0 0 0,0 0 0 0,12 28 0 16,-12-28 0-16,-11 37 0 0,3-10 0 0,-7 1 0 16,0 5 0-16,-7 2 0 0,1-1 0 0,0 1 0 15,-2-5 0-15,0-5 0 0,23-25 0 0,-37 44 0 16,37-44 0-16,-27 24 0 0,27-24-44 16,0 0-31-16,0 0-56 0,0 0-118 0,0 0-350 15,0 0 25-15,16-33 200 0</inkml:trace>
  <inkml:trace contextRef="#ctx1" brushRef="#br3" timeOffset="148490.7321">23178 7827 1771 0,'-51'35'174'0,"10"4"-160"15,14 5-20-15,11 3-1 0,8 3-23 0,2-8-21 16,13 14-78-16,-7-56-147 0,-7 69-310 0,16-34 2 15,-4-5 295-15</inkml:trace>
  <inkml:trace contextRef="#ctx1" brushRef="#br3" timeOffset="149365.7518">1931 10529 1262 0,'0'0'74'0,"-36"-20"-27"0,36 20-11 16,-48-14-1-16,22 14 6 0,-11-3 2 0,5 13-3 15,-14-6-5-15,3 10-4 0,-6-4-6 16,3 6 1-16,-4-2-6 0,11 4 2 0,-2-4-4 16,8 2 1-16,4-4-4 0,29-12 0 0,-39 20-6 15,39-20-3-15,0 0-4 0,0 0-2 0,-1 26-1 16,1-26 2-16,26 26-1 0,-26-26 2 0,44 34-1 16,-13-15 2-16,2-1-3 0,3-2 2 0,-1-1-4 15,2 3 4-15,-3 0-2 0,-2-1 2 0,-4-3-2 16,-1-1 2-16,-27-13-3 0,37 21 2 15,-37-21-1-15,0 0 2 0,26 21 2 16,-26-21 2-16,0 0 5 0,0 0 1 0,0 0-3 16,0 0-1-16,0 0-6 0,-39 33-3 0,39-33-5 15,-51 27-1-15,19-8-6 0,-7 1 1 0,-1 3-1 16,-3 1 3-16,1 3-3 0,1-3 4 0,2 4-5 16,0-3 3-16,7-4-5 0,2-3-13 0,30-18 21 15,-36 17-45-15,36-17-16 0,0 0-34 16,0 0-52-16,31-49-49 0,18 23-98 0,11-17-180 15,-5-27 126-15,32 21 356 0</inkml:trace>
  <inkml:trace contextRef="#ctx1" brushRef="#br3" timeOffset="149787.6461">2630 9629 1595 0,'-37'5'54'0,"7"7"-18"0,2 1-21 0,28-13 0 15,-46 35 1-15,28-11 4 0,-3 3-2 0,5 6 3 16,-4 2-4-16,6 13 5 0,2 1-6 0,3 6 8 16,2 8-9-16,3 4 6 0,-3 7-7 0,4 2-8 15,-5 1 18-15,3 6-16 0,-4-2 13 16,0 4-4-16,1-6-11 0,-1-3 5 0,0-8-7 16,2-1 4-16,-2-10-6 0,4-6 3 0,1-9-5 15,4-7 2-15,4-8-3 0,-4-27 1 16,14 31-2-16,-14-31 2 0,0 0-1 0,35 13 1 15,-35-13 0-15,39-23 0 0,-14 0 2 0,5-9-3 16,4-8 3-16,3-6-2 0,2 0 3 0,0-1-4 16,0 1 5-16,-6 2-5 0,-2 0 3 15,-5 7-2-15,-3 2 2 0,-2 5-3 0,-21 30 2 16,29-36-3-16,-29 36 3 0,0 0-1 0,0 0 0 16,0 0 0-16,0 0-1 0,7 25 1 0,-9 2-4 15,0 9 1-15,0 7-7 0,1 3-2 0,2 1-11 16,1-1 0-16,7 0-16 0,2-8-4 15,10 1-15-15,0-7-5 0,16 5-22 16,-5-18-3-16,23 13-27 0,-14-25-18 0,28 16-37 16,-23-30-54-16,30 14-30 0,-8-7-133 0,-8-27 83 15,28 27 304-15</inkml:trace>
  <inkml:trace contextRef="#ctx1" brushRef="#br3" timeOffset="150147.0332">3923 10742 1294 0,'-58'-43'166'0,"58"43"-76"15,-48-31-13-15,48 31-12 0,-53-25-13 0,26 18-9 16,-6 0-7-16,-1 5-7 0,-2 4-4 0,5 7-2 16,-5 0-3-16,4 10-1 0,0 4-6 0,1 3 2 15,-1 9-5-15,2 2 4 0,3 4-4 16,0-2 3-16,6 3-5 0,3-2 4 0,6-3-7 16,5-5 2-16,5-2-6 0,2-30-1 0,14 44 0 15,-14-44 0-15,38 34 0 0,-14-24 0 16,6-6 0-16,4-3 0 0,7-8 0 0,1-3 0 15,6-10 0-15,2-6 0 0,-2-2 0 0,-2-6 0 16,-4 1 0-16,-3-4 0 0,-7 3 0 0,-2-1 0 16,-9 7 0-16,-3-2 0 0,-6 5 0 0,-6 1 0 15,-6 24 0-15,0-34 0 0,0 34 0 0,0 0 0 16,-23-28 0-16,23 28 0 16,0 0 0-16,-32-5 0 0,32 5-3 0,-25 12-10 15,25-12-5-15,-25 39-1 0,16-11-11 0,1 2-5 16,6 7-16-16,-4-9-9 0,15 15-34 0,-12-21-28 15,28 31-56-15,-25-53-42 0,33 71-22 0,-33-71-30 16,46 42-78-16,7-1 11 0,-26-40 339 0</inkml:trace>
  <inkml:trace contextRef="#ctx1" brushRef="#br3" timeOffset="150553.2819">4559 10747 1391 0,'0'0'104'0,"-55"-11"-27"0,55 11-6 16,-58-3-17-16,29 6-10 0,-6 3-10 0,5 4-3 16,-6 3-4-16,6 6-1 0,-2-1-4 15,8 10 0-15,1-4-8 0,5 3 0 0,4-1-3 16,5-1 1-16,3 0-4 0,6-25 0 0,4 44-4 16,-4-44 0-16,25 33-2 0,-25-33 1 0,48 21-2 15,-17-16 1-15,8-5-1 0,4-5 1 0,5-7-1 16,1-9 0-16,3 0 1 0,-3-9-4 0,-1-4 5 15,-2-3-5-15,0-3 4 0,-3-4-4 16,-3-4 5-16,-2-1-5 0,-5-1 6 0,-3 1-6 16,-1-4 5-16,-3-3-5 0,-3-2 5 0,-1-2-6 15,-6 4-5-15,-1 1 17 0,0 0-16 16,-1 4 20-16,-2 2-8 0,-6 14-2 0,-6 35 5 16,-2-32 0-16,2 32 1 0,0 0-2 0,-30 14-5 15,30-14-1-15,-41 49-4 0,14-6 3 0,-3 11-4 16,0 1-5-16,-2 8 16 0,4 1-17 15,5-4 13-15,3 0-11 0,12-1-10 0,4-6-3 16,9-2-15-16,4-7-7 0,11 0-19 0,-3-12-7 16,17 7-26-16,-9-22-27 0,30 19-75 0,-27-40-117 15,22 6-216-15,10 5 31 0,-14-28 484 0</inkml:trace>
  <inkml:trace contextRef="#ctx1" brushRef="#br3" timeOffset="151381.4463">5669 10377 1483 0,'-39'-16'90'0,"15"6"-65"0,-1-1-4 0,25 11 4 16,-52-2 0-16,24 11 6 0,-7 2 1 0,1 10 3 15,-1 2-3-15,3 10 3 0,-4 2-8 0,6 8 4 16,-2-1-11-16,6 4 5 0,1 0-8 16,6 1 5-16,1-1-10 0,7-6 2 0,6-3-9 15,3-3 1-15,7-4-4 0,4-4 1 0,-9-26-2 16,30 42 2-16,-30-42-4 0,48 29 3 0,-18-22-2 15,8-7 1-15,0-6 1 0,5-4-4 0,3-6 2 16,0-7-4-16,0-5 0 0,-2-4-5 16,1-5 0-16,-5-2-4 0,-2 3 6 0,-8-3-1 15,-6 4 4-15,-4-2-2 0,-8 5 7 16,-3-5-4-16,-5 5 5 0,-6 0-3 0,-5 1 3 16,-2 3-4-16,9 28 3 0,-28-43-1 0,28 43 1 15,-36-24 0-15,36 24 0 0,-39-11-2 0,39 11 2 16,-32 2 0-16,32-2-1 0,0 0 1 0,-30 30-1 15,30-30 2-15,-7 35-1 0,7-35 2 0,7 41-1 16,-7-41 0-16,23 38-1 0,-23-38 2 16,39 37-3-16,-14-23 3 0,0 2-2 0,0-5 0 15,1-4 0-15,-1 0 1 0,0-2 1 16,-25-5 1-16,48 4-1 0,-48-4 1 0,42-6-1 16,-42 6-1-16,41-12 1 0,-41 12-2 0,35-19 1 15,-35 19-2-15,36-29 1 0,-36 29-1 0,33-33 2 16,-33 33-3-16,29-30 3 0,-29 30-3 0,0 0 1 15,0 0 1-15,0 0 2 0,0 0 0 16,0 0 2-16,0 0-1 0,0 0-2 0,0 0 1 16,-16 41-3-16,2-17 1 0,-1 6-3 0,1 0 4 15,4 0-4-15,1 4 4 0,4-3-4 0,1-3 4 16,0-3-4-16,4-25 3 0,2 37-2 0,-2-37 0 16,11 34-1-16,-11-34 3 0,19 26-2 0,-19-26 1 15,32 16-1-15,-32-16 0 0,43 16-1 16,-43-16 3-16,48 7-2 0,-24-6 2 15,1-1 2-15,0 0-5 0,-25 0 0 0,44-3-1 16,-44 3-2-16,32-7 2 0,-32 7 1 0,0 0 0 16,30-18 1-16,-30 18 1 0,0 0 1 0,11-23 0 15,-11 23 1-15,2-24-2 0,-2 24 2 0,5-36-3 16,-5 36 2-16,11-36-2 0,-11 36 1 0,21-39-1 16,-21 39 3-16,30-34-3 0,-30 34 1 15,34-21-1-15,-34 21-1 0,30-5 1 0,-30 5 0 16,24 9 1-16,-24-9-1 0,25 28 2 0,-25-28-1 15,21 46 1-15,-10-16-1 0,-4 0 2 16,0-1-4-16,2 1 4 0,-4-3-3 0,-5-27 3 16,20 40-2-16,-20-40 3 0,0 0 0 0,32 30 1 15,-32-30 0-15,0 0 3 0,26 0 1 0,-26 0-6 16,0 0-2-16,32-44 0 0,-18 18 0 16,4-8 0-16,-2-4 0 0,4-1 0 0,-5-2 0 15,0-1 0-15,1 2 0 0,-4-4 0 0,6 1-11 16,-6-2-44-16,8 9-29 0,-17-17-80 0,29 39-202 15,-25-24-250-15,5 4 24 0,-12 34 434 0</inkml:trace>
  <inkml:trace contextRef="#ctx1" brushRef="#br3" timeOffset="154866.0625">7894 10331 1209 0,'0'0'77'0,"0"0"-36"0,0 0-11 0,0 0 4 15,0 0-11-15,0 0 23 0,18 27-20 16,-18-27 6-16,-9 47-2 0,-2-15-8 16,2 7 5-16,-5-1-8 0,0 6 8 0,-2-1-7 15,4-1 7-15,-3 0-10 0,7-5 1 0,-1-5-12 16,5 0-1-16,4-6-7 0,2-1 3 0,-2-25-9 16,12 37-6-16,-12-37-21 0,18 26-25 0,-18-26-31 15,0 0-36-15,51 27-62 0,-51-27-80 0,20-27-206 16,5 25 27-16,-18-29 430 0</inkml:trace>
  <inkml:trace contextRef="#ctx1" brushRef="#br3" timeOffset="155037.861">7974 10365 768 0,'-15'-51'92'0,"-6"19"-54"16,10 6 7-16,-4-1-5 0,15 27 24 0,-25-42 9 15,25 42 3-15,-25-30-4 0,25 30-7 16,0 0-3-16,0 0-8 0,-30-23-12 0,30 23-15 15,0 0-11-15,0 0-8 0,0 0-8 0,0 0-13 16,0 0-21-16,0 0-15 0,0 0-31 0,0 0-38 16,28 28-59-16,-28-28-96 0,29-5-161 0,6 26 71 15,-35-21 363-15</inkml:trace>
  <inkml:trace contextRef="#ctx1" brushRef="#br3" timeOffset="155381.6468">8788 10275 1188 0,'-42'0'63'0,"6"9"-22"0,-4-9-4 16,6 10 2-16,-7-8 4 0,8 10 3 0,-8-8-1 16,7 6-16-16,-5-4 14 0,14 6-17 0,-3-5 7 15,28-7-6-15,-30 20-14 0,30-20-7 0,0 0-6 16,0 0-1-16,11 28 0 0,-11-28 0 0,47 14 0 15,-13-11 0-15,7-1-2 0,5-5-3 16,2 1-5-16,-1-3-5 0,5 5-2 0,-8-2 2 16,-1 5 3-16,-8 3 4 0,-7 2 2 15,-28-8 4-15,34 29 0 0,-34-29 4 0,0 42-2 16,-11-16 6-16,-8 6-5 0,-9 3 9 0,-8-1-7 16,-5-1 7-16,-5 2-1 0,-1-1 3 0,-3-6-3 15,4-3 2-15,-2-6-8 0,4-1 0 0,8-4-12 16,3-9-13-16,33-5-40 0,-41-4-71 0,41 4-118 15,0 0-211-15,11-26-32 0,17 19 301 16</inkml:trace>
  <inkml:trace contextRef="#ctx1" brushRef="#br3" timeOffset="156459.8485">10147 10340 750 0,'24'-19'29'0,"-24"19"-11"15,0 0 2-15,20-34 14 0,-20 34 15 0,0 0 4 16,18-28 26-16,-18 28-8 0,0 0 15 16,0 0-8-16,0 0-10 0,-30-25-18 0,30 25-8 15,0 0-2-15,-36 11 1 0,36-11-1 16,-42 23 0-16,15-13-5 0,2 13-18 0,-5-2 31 16,5 8-32-16,-3-1 26 0,3 7-15 0,-1-1-12 15,4-1 2-15,6-1-9 0,4-4 0 0,10-2-7 16,4 2 4-16,3-3-6 0,-5-25 4 0,36 48-2 15,-10-27 1-15,8-2-3 0,7-5 2 16,3 0-3-16,6-10 1 0,4-2-1 0,1-4 1 16,4-12 1-16,-1 1-8 0,1-6 4 0,-10-4-4 15,-1-1 3-15,-7-5 3 0,-7-2 2 0,-8-5-5 16,-5 1 6-16,-8-2-5 0,-6 2 7 0,-7 2-4 16,-7-1 5-16,-4 4 11 0,-7 4-29 0,18 26 29 15,-47-43-28-15,18 26 13 0,1-1 5 16,0 4-2-16,-3 4 5 0,5 1 2 15,1 2 1-15,25 7-1 0,-41-4 0 0,41 4-3 16,0 0-3-16,0 0-4 0,0 0-2 0,0 0 1 16,0 0 0-16,0 0 2 0,43 30-1 0,-15-21 1 15,6 0-2-15,1 1 2 0,4 1 1 0,2-4 3 16,-4 5 0-16,-1-1-14 0,-1-1 14 0,-7 4-13 16,-3 1 30-16,-25-15-12 0,37 35 13 15,-37-35-12-15,22 39-4 0,-22-39 3 0,7 40-4 16,-7-40 3-16,-4 44-6 0,-1-19 4 0,-2-1-4 15,7-24 3-15,-23 46-3 0,10-21 2 16,13-25-3-16,-30 47 3 0,30-47-3 0,-26 43 1 16,26-43-3-16,0 0 1 0,0 0-3 0,0 0 0 15,0 0 0-15,0 0 1 0,0 0 1 0,28-2 0 16,-3-19 2-16,3-7 0 0,4-4 4 16,5-5-4-16,-1 0 4 0,3-2-8 0,-2 2 5 15,-4 2-4-15,-1 5 5 0,-2 4-1 0,-5 3-10 16,-25 23 12-16,37-28-14 0,-37 28 11 0,0 0 0 15,29-11-1-15,-29 11-1 0,0 0 2 0,0 0 14 16,3 28-14-16,-3-28 9 0,2 46-11 0,-4-16 0 16,2 7 0-16,0-2-6 0,2-1-4 0,3 1-14 15,2-7-15-15,13 2-19 16,-20-30-25-16,55 49-53 0,-55-49-69 0,85 25-203 16,-34-18-147-16,1-14 48 0,17 19 492 0</inkml:trace>
  <inkml:trace contextRef="#ctx1" brushRef="#br3" timeOffset="156897.3228">12863 9935 987 0,'25'-11'135'0,"-25"11"-46"15,18-28-14-15,-18 28-7 0,0 0-9 16,11-24-4-16,-11 24 0 0,0 0 2 0,0 0 1 16,0 0-8-16,0 0-14 0,0 0-14 0,-15 28-6 15,15-28-5-15,-23 51 7 0,9-18-2 0,0 11 5 16,-4 2-8-16,4 3 3 0,-2 8-11 0,4-6-11 16,-2 2 22-16,1 1-26 0,1-1 23 15,-1 2-10-15,1-2-9 0,3-8 4 0,0-1-13 16,2-5-2-16,5 0-21 0,-5-9-18 0,14 3-34 15,-7-33-28-15,13 50-59 0,-13-50-59 0,0 0-154 16,30 15-79-16,-30-15 206 0</inkml:trace>
  <inkml:trace contextRef="#ctx1" brushRef="#br3" timeOffset="157069.2168">12741 10402 1314 0,'-32'-11'124'0,"4"-6"-34"16,28 17-3-16,-27-6-6 0,27 6-17 0,0 0-22 15,0 0-19-15,0 0-14 0,0 0-8 0,0 0-1 16,0 0-1-16,41 0 0 0,-12-1 1 0,4-5-1 16,6-1-5-16,12-3-13 0,-1-6-10 0,16 7-57 15,-17-19-35-15,33 24-114 0,-33-31-158 16,13 7-118-16,13 12 80 0,-29-24 431 0</inkml:trace>
  <inkml:trace contextRef="#ctx1" brushRef="#br3" timeOffset="157444.2432">13852 9611 1451 0,'-34'2'38'15,"34"-2"-20"-15,-41 7 7 0,41-7 11 0,-37 24 7 16,12-8-2-16,6 11 3 0,-6-3-6 0,4 10 2 16,-2 3-11-16,3 9 1 0,-1 1-10 0,3 8 5 15,1-1-6-15,2 6 9 0,-2 2-9 0,3 3 6 16,-4 0 4-16,4-1-24 0,-2-3 14 0,3 1-19 15,-1-6 5-15,4-3 5 0,2-11-7 16,3-5 2-16,5-5-8 0,2-7 5 16,-2-25-4-16,16 35 3 0,-16-35-3 0,26 16 1 15,-26-16 0-15,32-4-1 0,-32 4 1 0,43-24-1 16,-18 2 2-16,3-7-4 0,4-3 3 0,1-5-5 16,1 3 3-16,-2-1-2 0,-4 0 5 0,-3 3-3 15,-2 2 4-15,-2 6-3 0,-21 24 4 0,29-34-4 16,-29 34 3-16,0 0-3 0,0 0-1 15,0 0 2-15,0 0-1 0,12 27 1 0,-17-3 0 16,0 8 1-16,-3 3-11 0,3-1-5 0,0 6-13 16,-1-8-6-16,8 7-15 0,-4-13-12 0,15 11-35 15,-13-37-27-15,28 53-57 0,-28-53-50 16,39 33-78-16,-3-13-162 0,-36-20 86 0,62 19 385 16</inkml:trace>
  <inkml:trace contextRef="#ctx1" brushRef="#br3" timeOffset="157803.6098">14144 10370 1331 0,'0'0'78'16,"-2"26"-45"-16,2-26 7 0,11 30 6 0,-11-30-2 15,26 29-9-15,-26-29-1 0,43 21-2 16,-13-12-1-16,0-8-7 0,5 3-6 0,-1-4-8 15,2-4-4-15,-1 1-4 0,-3-4 0 0,-2 0 0 16,2-2-1-16,-7 0 1 0,-1-2-1 0,-24 11 2 16,31-24 6-16,-31 24 9 0,10-25 4 0,-10 25 6 15,-7-32-4-15,7 32-18 0,-21-31 12 16,21 31-16-16,-32-28 26 0,32 28-10 0,-35-25 10 16,35 25-12-16,-41-16-4 0,41 16 1 0,-46 2-2 15,19 5-1-15,-1 3-10 0,-1 12 9 0,1 2-9 16,-4 3 0-16,2 6 0 0,4-1 0 0,1 1 0 15,11-5 0-15,5-3 0 0,9-25 0 16,-2 48 0-16,2-48 0 0,19 40 0 16,-19-40 0-16,38 35-24 0,-10-20-20 0,-1-8-17 15,15 10-36-15,-12-27-66 0,34 31-141 0,-23-27-281 16,12 1 29-16,9 10 344 0</inkml:trace>
  <inkml:trace contextRef="#ctx1" brushRef="#br3" timeOffset="158303.6378">15956 9806 1419 0,'-13'-31'94'15,"13"31"-32"-15,0 0-14 0,0 0 1 0,0 0-7 16,0 0-13-16,-26-2-13 0,26 2-5 16,0 0-3-16,-23 35 2 0,10-7-3 0,3 9 7 15,-3 6-4-15,4 4 7 0,-1 3-5 0,3 2 4 16,-2 3-10-16,0 3 4 0,2-2-11 0,0 1-9 15,-2-4 24-15,0-2-27 0,0-4 22 16,0-1-14-16,4-4-13 0,0-6-2 0,5-3-15 16,0-33-19-16,5 51-34 0,-5-51-30 0,20 34-56 15,-20-34-58-15,30-6-118 0,-4 4-114 16,-13-27 144-16,29 22 320 0</inkml:trace>
  <inkml:trace contextRef="#ctx1" brushRef="#br3" timeOffset="158506.8506">15968 9856 1550 0,'0'0'90'15,"0"0"-39"-15,-25-7-22 0,25 7-13 16,0 0-13-16,0 0-1 0,34 0 5 0,-34 0 1 16,46-9 2-16,-14 2-2 0,5-5-4 0,6 3-4 15,1-2-4-15,0 1-12 0,4 6-22 0,-9-10-30 16,10 19-35-16,-22-19-45 0,23 28-59 0,-50-14-65 15,47-16-201-15,-13 34 52 0,-34-18 394 16</inkml:trace>
  <inkml:trace contextRef="#ctx1" brushRef="#br3" timeOffset="158694.3666">15943 10157 1304 0,'0'0'103'0,"-48"25"-53"0,48-25-8 16,-24 10-4-16,24-10-12 0,0 0-15 15,0 0-7-15,0 0 0 0,26 7 2 0,-26-7 2 16,52-7-2-16,-15-2-2 0,5-1-3 0,6-3 0 16,2 3-3-16,3 3-12 0,-2-5-23 0,8 8-26 15,-17-14-35-15,15 24-42 0,-27-22-44 0,16 21-55 16,-18 4-153-16,-28-9 16 0,43 14 314 0</inkml:trace>
  <inkml:trace contextRef="#ctx1" brushRef="#br3" timeOffset="158866.1722">15812 10567 1377 0,'-33'4'99'15,"33"-4"-74"-15,0 0-19 0,0 0 5 0,0 0 5 16,30 16 5-16,-30-16 3 0,56-9 0 16,-18-2-3-16,13 2-7 0,4-6-5 0,9-3-9 15,5 0-7-15,1-6-32 0,12 13-51 0,-22-24-81 16,23 28-118-16,-24-7-162 0,-2-16-26 0,15 23 355 15</inkml:trace>
  <inkml:trace contextRef="#ctx1" brushRef="#br3" timeOffset="159616.281">17203 10152 987 0,'-29'10'265'0,"-1"-22"-182"0,30 12-16 16,-46-11 11-16,46 11-5 0,-48-12-14 0,48 12-11 15,-51-7-2-15,26 7-2 0,-5-4-2 0,5 8-5 16,-7-1-4-16,4 8-2 0,-6-2 0 16,2 8-4-16,-3 1-2 0,0 7-4 0,1 5-5 15,0 5-14-15,2-3 20 0,4 8-23 0,3-3 12 16,2 0-11-16,9-2 0 0,3-5 0 0,8-7 0 16,8 4 0-16,-5-27 0 0,27 37 0 0,-27-37 0 15,44 26 0-15,-16-21 0 0,2-1 0 16,8-8 0-16,4-5 0 0,6-8 0 0,2-3 0 15,1-4 0-15,2-8 0 0,0 0 0 16,-1-5-6-16,-1 2-2 0,-7-2-5 0,-1 5-5 16,-10-1 23-16,-4 1-17 0,-6 2 22 0,-6-1-9 15,-4 6-1-15,-13 25 2 0,10-44-2 0,-10 44 5 16,-3-28-2-16,3 28 5 0,0 0 1 0,-27-18 0 16,27 18-4-16,0 0-5 0,-37 20 0 0,37-20 0 15,-30 42 0-15,11-14 0 0,1 4 0 16,-2 5 0-16,4-2-1 0,4 2 2 0,1-5-4 15,10-2 6-15,2-2-3 0,-1-28 0 16,22 42-6-16,-22-42-6 0,37 28-9 0,-11-19-7 16,-1-5-10-16,7-4-8 0,0-8-8 0,5 5-4 15,-1-11-6-15,10 9-13 0,-11-20-24 0,16 18-17 16,-19-25-22-16,18 18 7 0,-22-16 39 0,13 13 22 16,-11-8 49-16,-2 6 15 0,-28 19 9 15,43-34 4-15,-43 34 19 0,21-25-1 0,-21 25 32 16,0 0 9-16,0 0 10 0,0 0-2 0,0 0-9 15,0 0-18-15,-32 7-7 0,32-7-4 0,-30 34 1 16,30-34 10-16,-32 46-36 0,15-22 29 0,4 8-31 16,-5-2 15-16,8 5 7 0,-4-5-3 0,5 4 3 15,-2-3-14-15,6 1 7 0,-2-6-4 16,7-26 1-16,-7 36 1 0,7-36-7 16,0 0-8-16,0 0 0 0,0 0-1 0,0 0 2 15,0 0-2-15,35-4-1 0,-35 4 1 0,32-42-4 16,-11 17 3-16,-1-5-4 0,1-1 3 0,0 1-4 15,-3-6 6-15,1 6 0 0,-6-1 10 0,-1 1 17 16,-1-2-23-16,-2 4 27 0,0-4-26 0,-1 2 8 16,0 0 6-16,2 6-5 0,-10 24 3 15,14-39-5-15,-14 39-1 0,0 0-15 0,16-23 0 16,-16 23 0-16,0 0 0 0,0 0 0 0,27-7 0 16,-27 7 0-16,28 0 0 0,-28 0-14 0,41 4-20 15,-41-4-10-15,55 7-7 0,-23-11-19 16,14 18-62-16,-18-31-82 0,36 34-158 0,-20-19-199 15,-1-8 88-15,15 17 422 0</inkml:trace>
  <inkml:trace contextRef="#ctx1" brushRef="#br3" timeOffset="159834.9538">18871 9636 1329 0,'-36'-7'107'0,"36"7"-32"0,-47 15-2 16,47-15 5-16,-52 41-21 0,26-8-9 0,-8 1-12 15,6 10 6-15,-2 3-9 16,3 6 0-16,0 0-11 0,6 5 1 0,0 0-12 16,5 0 4-16,4-1-13 0,-1-1-25 0,4 1 20 15,4-3-21-15,2-5 20 0,1-5-6 0,2-5-15 16,0-7-4-16,7 3-18 0,-7-35-15 0,18 53-46 16,-18-53-61-16,23 30-126 0,-23-30-241 0,0 0 34 15,28 3 356-15</inkml:trace>
  <inkml:trace contextRef="#ctx1" brushRef="#br3" timeOffset="160022.5447">18350 10101 1784 0,'-46'22'55'0,"46"-22"-32"0,0 0-6 16,0 0 2-16,-23 30-7 0,23-30-3 15,0 0 0-15,34 27 0 0,-34-27-1 0,53 12-2 16,-14-12-5-16,9-3-1 0,5-6-8 0,5-3-13 15,8-3-18-15,-4-11-30 0,12 15-51 0,-23-26-56 16,29 30-89-16,-37-24-202 0,12-5-25 0,8 14 198 16</inkml:trace>
  <inkml:trace contextRef="#ctx1" brushRef="#br3" timeOffset="160397.4771">19384 9530 1585 0,'-24'0'71'0,"24"0"-25"16,-36 21-4-16,36-21 10 0,-44 42-12 0,19-6-1 15,-10 1-4-15,3 5 5 0,-4 2-11 0,1 5 1 16,0 2-13-16,1 4 4 0,-3 1-21 0,1 1 0 16,-1-3 0-16,4-1 0 0,-3 2 0 15,4-6 0-15,6-5 0 0,3-5 0 0,7-2 0 16,3-4 0-16,6-6 0 0,7-27 0 0,-3 35 0 16,3-35 0-16,0 0 0 0,0 0 0 0,26 24 0 15,-26-24 0-15,32-12 0 0,-7-4 0 0,3-10 0 16,6-2 0-16,3-6 0 0,2 2 0 0,0-4 0 15,0 2 0-15,-5 1 0 0,-1-1 0 0,-4 6 0 16,-5 2 0-16,1 1 0 16,-25 25 0-16,37-39 0 0,-37 39 0 0,25-19 0 15,-25 19 0-15,0 0 0 0,0 0 0 0,0 0 0 16,21 31 0-16,-21-31 0 0,8 53 0 0,-8-19 0 16,0 3 0-16,0 0 0 0,0-2 0 0,1 5 0 15,3-1 0-15,1 0 0 0,4-2 0 0,0-2 0 16,1-5 0-16,8 0 0 0,-4-5 0 0,8-1 0 15,-22-24-26-15,53 32-51 0,-28-34-41 16,26 22-78-16,-51-20-139 0,58-25-254 0,-15 21 54 16,-13-17 365-16</inkml:trace>
  <inkml:trace contextRef="#ctx1" brushRef="#br3" timeOffset="160553.7336">19882 10551 1904 0,'0'0'87'0,"0"0"-36"0,0 0-46 0,0 0-5 15,0 0 0-15,0 0 0 0,0 0 0 0,0 0-51 16,0 0-19-16,0 0-7 0,0 0 70 0,-7-26-7 16,7 26-8-16,0 0-17 0,0 0-27 0,0 0-46 15,0 0-141-15,0 0-334 0,0 0 5 0,0 0 416 16</inkml:trace>
  <inkml:trace contextRef="#ctx1" brushRef="#br4" timeOffset="224717.9494">8291 11230 412 0,'0'0'64'0,"0"0"-9"0,0 0 9 0,0 0 10 16,0 0 4-16,0 0 3 0,0 0-8 15,0 0-8-15,0 0-8 0,0 0-5 0,-31-23-2 16,31 23-5-16,0 0-2 0,0 0-4 0,0 0-26 16,-28-11 19-16,28 11-28 0,0 0 18 15,-25-5-5-15,25 5-4 0,0 0-4 0,0 0-1 16,0 0-2-16,0 0-2 0,0 0-1 0,0 0-2 16,0 0-2-16,0 0 0 0,0 0 0 0,0 0 0 15,0 0 0-15,0 0 1 0,0 0-1 16,0 0-1-16,0 0 2 0,0 0 0 0,0 0-1 15,0 0 2-15,0 0-1 0,0 0 0 0,0 0 1 16,0 0 0-16,0 0 0 0,0 0 0 0,0 0 0 16,0 0 0-16,0 0 0 0,0 0 0 0,0 0 0 15,0 0 0-15,0 0-1 0,0 0 1 0,0 0-1 16,0 0 1-16,0 0 0 0,0 0-1 16,0 0 1-16,0 0 0 0,0 0 0 15,0 0 1-15,0 0-2 0,0 0 1 0,0 0 1 16,0 0-1-16,0 0 0 0,0 0 1 0,0 0 0 15,0 0 2-15,0 0 3 0,0 0 2 0,0 0 3 16,0 0 0-16,0 0 1 0,0 0 0 0,0 0-3 16,0 0-1-16,0 0-5 0,-24-6-3 0,24 6 0 15,0 0 0-15,0 0 0 0,0 0 1 16,-25-1 0-16,25 1-2 0,0 0 1 0,0 0 0 16,0 0-1-16,0 0-1 0,0 0 1 0,0 0 0 15,0 0-1-15,0 0 1 0,0 0-2 16,0 0 2-16,0 0-1 0,0 0 0 0,-25 3 1 0,25-3-1 15,0 0 0-15,0 0 1 0,-25 16-1 16,25-16-1-16,-26 18 24 0,26-18-23 0,-43 24 21 16,43-24-34-16,-53 36 12 0,23-17-12 15,-6-1 14-15,3 3 1 0,1-2-2 0,-2-1 3 16,4-2-4-16,2-1 4 0,3-1-2 0,25-14 3 16,-37 29-2-16,37-29 1 0,-30 23-3 0,30-23 1 15,0 0-1-15,-32 31 2 0,32-31-2 0,0 0 2 16,-16 27-2-16,16-27 0 0,0 0-1 0,0 0 0 15,0 0 0-15,11 24 3 0,-11-24 0 16,0 0 1-16,38 14-1 0,-38-14 0 16,38 4 0-16,-38-4 0 0,47-2 0 0,-20 2-1 15,0-2 1-15,-1 2-1 0,-1 0 0 0,-25 0 1 16,41 6-2-16,-41-6 0 0,28 10 1 0,-28-10 0 16,0 0-1-16,25 27 2 0,-25-27-3 0,2 31 3 15,-2-31-2-15,-9 46 3 0,-2-21-3 0,-1 3 3 16,-6-2-4-16,-1 1 5 0,-3-1-6 15,3 1 6-15,-4-3-5 0,23-24 4 0,-41 44-4 16,41-44 4-16,-35 34-4 0,35-34 3 0,0 0-4 16,-30 26-8-16,30-26-16 0,0 0-18 0,0 0-29 15,0 0-16-15,0 0-9 0,0 0-13 0,0 0-2 16,26-17-25-16,-26 17-9 0,39-29-35 16,-19 3-72-16,22 21 41 0,-28-30 214 0</inkml:trace>
  <inkml:trace contextRef="#ctx1" brushRef="#br4" timeOffset="225092.9773">8453 11515 593 0,'0'0'72'0,"0"0"-22"16,0 0-8-16,-26-9-9 0,26 9-1 0,0 0-7 15,-28 11-2-15,28-11 3 0,-32 21 5 0,32-21 9 16,-43 31 3-16,43-31 6 0,-44 44-2 15,23-15 5-15,-6-5-2 0,9 10 3 0,-8-10-10 16,12 10 1-16,-6-9-13 0,11 6-1 0,9-31-9 16,-9 50-4-16,9-50-10 0,13 45-1 0,-13-45-5 15,28 34 2-15,-28-34-3 0,43 19 2 16,-17-14-1-16,6-3 1 0,0-5 0 0,3-4-2 16,3-6 2-16,-1-6-2 0,2 1 2 0,2-6-3 15,-4-6 4-15,-2-2-5 0,-5-1 0 0,-1-6-12 16,-5 2-7-16,-8-7-16 0,4 5 2 0,-13-1-6 15,2 4 7-15,-9 3-3 0,-2 8 8 0,-7-3-3 16,9 28 5-16,-25-35-4 0,25 35-2 0,-37-16-3 16,37 16-5-16,-41 0 3 15,41 0 2-15,-35 18 4 0,35-18-3 0,-32 31-4 16,32-31-25-16,-19 41-10 0,19-41-30 0,3 40-28 16,-3-40-120-16,34 32 34 0,-34-32 218 0</inkml:trace>
  <inkml:trace contextRef="#ctx1" brushRef="#br4" timeOffset="225311.7361">9394 10925 884 0,'0'0'35'0,"0"0"-9"16,-32-18-1-16,32 18-6 0,-27 4-1 15,27-4 0-15,-33 31 9 0,8-4 7 0,4 13 15 16,-9 6-4-16,5 14 5 0,-5 2 0 15,7 13-35-15,-6-2 13 0,6 9-30 0,2 1-4 16,0 0 10-16,1 0-18 0,3-6 4 0,4-3-15 16,1-10 6-16,8-5-20 0,-3-13-26 0,16 7-4 15,-7-19-42-15,19 8-39 0,-3-16-55 0,-18-26-180 16,57 41 159-16,-57-41 226 0</inkml:trace>
  <inkml:trace contextRef="#ctx1" brushRef="#br4" timeOffset="225764.8631">9741 11548 646 0,'-48'13'182'0,"18"-13"-106"16,5 8-9-16,-8-2 5 0,6 10 2 16,-7-4-6-16,6 13-1 0,-9-8-9 0,9 13-2 15,-11-9-9-15,9 14 0 0,-4-10-8 0,9 7-1 16,-3-8-10-16,10 1 1 0,18-25-10 0,-25 39 1 15,25-39-11-15,-3 32-1 0,3-32-5 0,0 0 0 16,30 30-2-16,-30-30 2 0,46 10-2 0,-16-8 0 16,5-7 0-16,4-4-3 0,4-4 3 15,-2-4-3-15,1-4 4 0,1-2-4 16,-3-2 3-16,1-3-8 0,-4 2 2 0,0-4-5 16,-1 0 1-16,-4-2-4 0,0 2 7 0,-6 0-4 15,-1 2 6-15,-6 3 1 0,-19 25 3 0,27-35-2 16,-27 35 5-16,0 0-1 0,11-25 2 0,-11 25 0 15,0 0-1-15,0 0-1 0,-25 7 0 0,25-7 0 16,-25 27 0-16,25-27 1 0,-35 51-2 0,19-23 4 16,-2 6-6-16,4-3 7 0,1-4-6 15,6-1 1-15,7-26-5 0,-3 37-2 0,3-37-11 16,14 25-8-16,-14-25-15 0,28 16-8 16,-3-8-5-16,-25-8-6 0,50 6-10 0,-50-6-8 15,58-9-11-15,-33-5-10 0,14 8-9 0,-11-9-14 16,9 8-5-16,-6-11-7 0,4 7 34 0,-3-1 19 15,-4-6-35-15,6 8-8 0,-34 10 5 16,44-28 94-16</inkml:trace>
  <inkml:trace contextRef="#ctx1" brushRef="#br4" timeOffset="226014.8751">10350 11677 371 0,'0'0'146'0,"0"0"-15"15,0 0-21-15,0 0-25 0,-21 30-6 0,21-30-9 16,-27 40-4-16,27-40-12 0,-33 46-4 0,33-46-11 16,-36 51 2-16,36-51-10 0,-30 51 4 0,30-51-8 15,-23 44 3-15,23-44-6 0,-14 34-2 0,14-34-6 16,0 0-4-16,-2 23-4 15,2-23-2-15,0 0-1 0,0 0 7 0,0 0 5 16,29 3 7-16,-29-3 4 0,0 0-6 0,26-33 0 16,-26 33-8-16,27-39 0 0,-27 39-4 0,32-48 4 15,-15 24-5-15,1-4 9 0,2 3-3 0,-4-5 7 16,-16 30-5-16,31-48 1 0,-31 48-9 0,25-47-1 16,-12 22-6-16,-13 25 0 0,24-42-4 0,-24 42 2 15,25-34-5-15,-25 34-8 0,29-31-14 16,-29 31-14-16,37-20-11 0,-4 19-19 0,-6-15-32 15,26 21-59-15,-21-26-81 0,28 2-234 0,4 22 38 16,-16-26 320-16</inkml:trace>
  <inkml:trace contextRef="#ctx1" brushRef="#br4" timeOffset="226499.2718">12141 11240 911 0,'0'0'108'16,"0"0"-23"-16,0 0-29 0,0 0-13 15,0 0-11-15,-30 12-9 0,30-12-9 16,-25 43-13-16,7-17 10 0,4 6-5 0,-5 1 8 16,3 4 5-16,-2 0-10 0,0 6 3 0,4-3-10 15,0 2 5-15,0 1-10 0,0 4 8 0,1-3-9 16,1 0 7-16,1-3-7 0,0-4 5 0,4 0-23 16,-1-7-8-16,6 0-16 0,2-30-23 0,3 40-21 15,-3-40-45-15,0 0-52 0,29 21-143 0,-29-21-19 16,35-14 257-16</inkml:trace>
  <inkml:trace contextRef="#ctx1" brushRef="#br4" timeOffset="226702.4065">12205 11298 984 0,'-45'-28'147'0,"45"28"-31"0,0 0-23 15,0 0-33-15,-33-5-9 0,33 5-20 16,0 0-14-16,0 0-9 0,0 0 1 0,0 0 4 15,40-2 1-15,-40 2 8 0,52-11-17 0,-17 8-5 16,2-6 0-16,1-1-6 0,8 1-34 0,-6-7 8 16,13 7-42-16,-10-10-2 0,14 12-21 0,-17-13-24 15,19 19-23-15,-20-17-53 0,7 4-110 0,5 19-73 16,-51-5 285-16</inkml:trace>
  <inkml:trace contextRef="#ctx1" brushRef="#br4" timeOffset="226905.6279">12167 11624 1199 0,'0'0'43'0,"0"0"-35"0,0 0-12 0,0 0 0 16,0 0 3-16,0 0 3 0,36-3-1 0,-10-13 1 15,10 2-2-15,-1-6 1 0,2 1-19 0,8 1-20 16,-5-5-24-16,12 9-20 0,-10-10-2 15,10 13-10-15,-13-5-4 0,3 6-38 0,-8 6-48 16,-34 4-131-16,58-5 180 0,-58 5 135 0</inkml:trace>
  <inkml:trace contextRef="#ctx1" brushRef="#br4" timeOffset="227077.5157">11983 11999 1078 0,'0'0'106'0,"-39"21"-68"0,39-21-30 15,0 0-1-15,0 0 0 0,0 0 5 16,25 0 4-16,2-7 0 0,3-7-2 16,10-2-6-16,10-5-2 0,5-3-7 0,7-1-4 0,3-5-34 15,8 9-45-15,-9-14-71 0,16 12-98 16,-8 5-172-16,-17-19 72 0,23 30 353 0</inkml:trace>
  <inkml:trace contextRef="#ctx1" brushRef="#br4" timeOffset="227327.433">13118 11665 997 0,'0'0'98'0,"-37"-18"-10"0,37 18 1 16,-32-2-8-16,32 2-16 0,-35 2-15 16,35-2-4-16,-37 9-3 0,37-9-2 0,-43 21-3 15,43-21 1-15,-48 30-8 0,48-30 2 16,-51 46-6-16,28-20-2 0,-3 0-9 0,4 4-1 15,3-3-8-15,3 1 2 0,16-28-5 0,-20 37-1 16,20-37-5-16,6 25 2 0,-6-25-2 0,32 14 2 16,-8-13-2-16,8-6-8 0,12-4-11 0,3-14-18 15,13 6-27-15,-5-20-29 0,21 12-39 0,-23-24-66 16,27 22-72-16,-24-6-160 0,-4-16-3 16,15 24 301-16</inkml:trace>
  <inkml:trace contextRef="#ctx1" brushRef="#br4" timeOffset="227546.2005">13751 11094 1296 0,'0'0'57'15,"-30"10"-18"-15,30-10 8 0,0 0 4 16,-30 37-1-16,30-37-7 0,-25 36 0 0,25-36 19 16,-29 53-34-16,10-24 25 0,7 8-38 0,-4-1 0 15,5 8 2-15,4 0-12 0,0 0 3 0,0 2-10 16,1-1 6-16,-2 5-9 0,0-5 7 0,3-2-10 15,-4-3 1-15,7-5-15 0,-1-6-15 0,8 2-11 16,-5-31-15-16,16 48-35 0,-16-48-39 16,37 26-83-16,-37-26-95 0,31-9-148 15,7 18 54-15,-20-33 409 0</inkml:trace>
  <inkml:trace contextRef="#ctx1" brushRef="#br4" timeOffset="227749.3486">14059 11545 1156 0,'0'0'120'16,"0"0"-59"-16,0 0-1 0,0 0 4 0,-20 26-6 16,20-26-12-16,-19 32 0 0,19-32-3 0,-28 54 3 15,8-22-13-15,6 7-6 0,-2 0-18 0,4-1 0 16,-1 1-10-16,3 2 4 0,1-8-6 16,2-3 4-16,5 0-17 0,0-5-4 0,7 1-10 15,-5-26-16-15,20 35-19 0,-20-35-25 0,30 18-43 16,-30-18-77-16,37-21-137 0,-5 12-136 15,-12-30 146-15,27 25 337 0</inkml:trace>
  <inkml:trace contextRef="#ctx1" brushRef="#br4" timeOffset="228390.0546">14146 11219 1156 0,'0'0'34'16,"0"0"-25"-16,0 0-5 0,0 0-1 15,0 0 0-15,0 0 17 0,0 0 22 0,0 0 16 16,33 18 8-16,-8-13-9 0,-25-5-18 0,39 7-23 16,-39-7 12-16,37 19-12 0,-37-19 16 0,37 27 5 15,-37-27-5-15,29 33 2 0,-29-33-5 0,14 46 3 16,-14-23-6-16,-2 12 0 0,-3-3-9 16,-2 5 3-16,-6 0-8 0,1 3 4 0,-6-1-9 15,2 7 3-15,0-9-7 0,-1 3 4 0,3-8-6 16,1 0 4-16,4-4-5 0,2-2 3 0,2 1-5 15,5-27 4-15,-7 38-3 0,7-38 1 0,0 0-1 16,-2 29 1-16,2-29-2 0,0 0 0 0,0 0 0 16,0 0 0-16,0 0 3 0,0 0-2 15,21-29 3-15,-21 29-3 0,30-42 1 16,-12 12-6-16,2-1 4 0,-4-3-3 0,1 1 6 16,-3-1-3-16,-1-3 5 0,1 0-5 0,-2-2 5 15,3 4-5-15,-1 2 4 0,2 5-4 0,0 1 4 16,-16 27-4-16,30-37 3 0,-30 37-2 0,0 0 0 15,33-19-1-15,-33 19 1 0,27 109 0 0,-11 4 1 16,-16-113-95-16,33 23 16 0,-20-117-17 16,5 10 14-16,-18 84 79 0,23 40-6 0,-16-15 5 15,0 1-7-15,-5 2 3 0,-2 4-6 0,-4 0 2 16,0-2-5-16,-6 2 4 0,-1-4-6 0,-5 0 7 16,-1-2-2-16,-6-3 11 0,-2 2-1 15,25-25 7-15,-50 40-2 0,25-22 0 0,25-18-1 16,-49 28 1-16,22-16-2 0,27-12 3 0,-46 16-3 15,46-16 2-15,-37 9-2 0,37-9 1 16,-37 2-1-16,37-2 1 0,-37 0-1 0,37 0 0 16,-31 0 1-16,31 0-1 0,0 0-1 0,-30 2 1 15,30-2-2-15,0 0 2 0,-21 24-2 0,21-24 3 16,-16 41-4-16,7-13 6 0,0 9 12 0,-1 3-32 16,-3 6 32-16,1 0-35 0,1-5 3 0,-1-3-7 15,8 3-24-15,-4-13-10 0,15 7-22 0,-7-35-15 16,7 50-36-16,-7-50-27 15,21 29-67-15,11-13-151 0,-32-16 242 0,64-10 135 16</inkml:trace>
  <inkml:trace contextRef="#ctx1" brushRef="#br4" timeOffset="230468.2192">15281 11865 1092 0,'0'0'64'0,"0"0"-36"0,0 0-21 16,0 0-3-16,0 0-2 0,0 0 3 0,0 0 7 15,0 0 9-15,26 6 7 0,-26-6 6 0,39-7-2 16,-12 1-5-16,3-4-6 0,6 4-4 0,-3-8 1 16,8 4-3-16,-7-6 1 0,3 2-7 0,-4-2-1 15,-1 2-5-15,-7-2 8 0,-25 16 2 0,39-32 8 16,-39 32 1-16,20-24 1 0,-20 24-6 0,1-25-2 16,-1 25-9-16,0 0-2 0,-32-37-4 15,32 37 0-15,-49-11 0 0,15 10 0 0,-3 1 0 16,-4 5 2-16,-1 6 9 0,-6 3 8 0,5 10 12 15,-6-3 5-15,8 9 3 0,-1 0-10 16,8 2 0-16,2 0-14 0,9-1 0 0,7 1-10 16,7-2-1-16,7-4-5 0,10 3 2 0,6-5-4 15,-14-24 4-15,51 43-5 0,-17-29-3 0,10 0-14 16,2-11-22-16,20 8-42 0,-11-25-49 16,30 26-161-16,-9-21-267 0,-2-5 65 0,15 12 318 15</inkml:trace>
  <inkml:trace contextRef="#ctx1" brushRef="#br4" timeOffset="230608.8482">16236 12006 1440 0,'-52'4'69'0,"52"-4"-68"0,-35 1-18 0,35-1-12 15,0 0-30-15,0 0-66 0,0 0-86 0,0 0-163 16,-25-29-64-16,25 29 182 0</inkml:trace>
  <inkml:trace contextRef="#ctx1" brushRef="#br5" timeOffset="236124.7231">1566 13299 476 0,'-28'-12'24'0,"28"12"-13"0,0 0-4 16,0 0-4-16,-22-29-1 0,22 29-1 0,0 0 0 16,-16-29 3-16,16 29 8 0,0 0 5 0,-19-32 12 15,19 32 1-15,0 0 6 0,-23-32 6 16,23 32 16-16,0 0 16 0,-34-33-8 0,34 33 7 16,0 0-25-16,-33-13-6 0,33 13-2 0,-29-10 0 15,29 10 0-15,-28-6-1 0,28 6-4 0,-32-7-7 16,32 7-5-16,-32-5-2 0,32 5-3 0,-30-2-3 15,30 2-1-15,-30 2-3 0,30-2-2 16,-30 0-2-16,30 0 0 0,-29 2-3 0,29-2-2 16,-26 2-1-16,26-2 0 0,-27 3-19 15,27-3 18-15,-26 7-19 0,26-7 19 0,-29 11 1 16,29-11 0-16,-30 16 0 0,30-16-1 0,-32 21 1 16,32-21-2-16,-35 24 4 0,35-24-2 0,-35 27 5 15,35-27-2-15,-38 30 7 0,38-30-2 0,-35 33 4 16,35-33-4-16,-28 30 2 0,28-30-6 0,-25 28 2 15,25-28-6-15,-21 27 2 0,21-27-2 16,-18 31 1-16,18-31-1 0,-18 32 0 0,18-32-3 16,-16 35 4-16,16-35-3 0,-17 43 5 15,17-43-1-15,-16 42 3 0,16-42-1 0,-15 37 3 16,15-37-4-16,-14 44 3 0,14-44-4 0,-12 42 2 16,12-42-3-16,-14 46 3 0,14-46-5 0,-15 48 4 15,8-22-4-15,-1 2 4 0,-3 0-4 0,-1 2 5 16,-1 0-2-16,1 2 9 0,-4-7 18 15,3 6-31-15,-1-4 31 0,0 1-33 0,0 0 9 16,1 2 4-16,-1-2-7 0,2-1 3 0,3 1-4 16,0-4 2-16,9-24-3 0,-14 44 2 0,14-44-5 15,-11 41 4-15,11-41-3 0,-5 39 2 0,5-39-3 16,-2 46 4-16,2-46-4 0,0 47 3 0,0-47-3 16,0 48 3-16,0-24-2 0,2 1 3 15,-2 0-4-15,0-25 5 0,2 42-5 16,-2-42 3-16,2 46-2 0,-2-22 3 0,0 1-3 15,0-25 3-15,3 46-4 0,-3-46 4 0,4 37-4 16,-4-37 3-16,5 35-4 0,-5-35 4 0,9 32-3 16,-9-32 3-16,12 31-2 0,-12-31 2 0,14 34 22 15,-14-34-35-15,18 32 37 0,-18-32-38 0,18 33 12 16,-18-33 3-16,19 33-6 0,-19-33 7 16,22 36-4-16,-22-36 3 0,23 33-2 0,-23-33 1 15,23 35-2-15,-23-35 3 0,24 39-5 0,-24-39 5 16,25 37-4-16,-25-37 3 0,29 37-1 15,-29-37 2-15,28 39-4 0,-28-39 5 0,34 35-4 16,-34-35 3-16,35 32-1 0,-35-32-1 0,35 37 1 16,-35-37 1-16,36 28-3 0,-36-28 3 0,37 28-2 15,-37-28 3-15,43 27-4 0,-43-27 1 16,44 21-2-16,-44-21 2 0,46 17-1 0,-21-6 2 16,-1-2-1-16,3-1 1 0,1 1-1 0,1 0 1 15,1 0-1-15,0 1 0 0,0-1-1 0,0-2 1 16,-2 0 0-16,4-1 0 0,-3 1-1 0,1 0 2 15,0 0-2-15,2 0 1 0,0-2 0 0,-2 2 0 16,0-3 1-16,2-1-1 0,-2 4-3 0,2-3 5 16,-2 1-3-16,3-1 3 0,-1-1 1 15,4-1-3-15,-3-2 1 0,3 0 0 16,1-4 0-16,2 1 2 0,0-4 4 0,3 0 0 16,3-4 3-16,3 6-2 0,3-4-3 0,-1 0-2 15,3 0 2-15,-2-3-4 0,-1 0 2 0,1-1-3 16,2-1 0-16,-3 2-2 0,3 0 6 0,-2-1-3 15,1 1 3-15,-3 0-3 0,-3 1 0 16,-2-1-2-16,-3 0 2 0,0 1-2 0,-2 0 0 16,-4-1-1-16,3-2 2 0,-3 3-1 0,-1-4 4 15,-3 2-3-15,0-1 2 0,-7-2-1 0,-24 16 4 16,43-30 3-16,-43 30 7 0,37-31 0 0,-37 31 4 16,32-36-3-16,-32 36 1 0,25-37-4 15,-25 37 1-15,19-40-5 0,-19 40 1 0,13-46-1 16,-13 46 3-16,8-49-7 0,-6 22 1 15,0-1-3-15,-2 0-21 0,0-4 27 0,0-1-23 16,-2-4 21-16,2 2-6 0,-2-2-3 0,2-2 4 16,2-2-4-16,0-1 6 0,2 0-7 0,-1 0 5 15,2-2-5-15,1-2 6 0,-5 0-5 0,3 0 5 16,0 0-5-16,-4 4 3 0,1-2-3 0,-1 4 2 16,-3-3-2-16,1 5 6 0,-3-3-7 0,-2 6 9 15,0-6-8-15,-2 10-9 0,-2-3 24 16,-1 1-26-16,-1 3 27 0,-3-4-10 0,0 1-6 15,-3 1 7-15,-2 4-5 0,1-2 4 16,-3 2-5-16,0 0 3 0,0-2-3 0,-3 3 2 16,-1 1-1-16,-1-1 0 0,-4 3-1 0,0-1 2 15,-2-1-1-15,1 5 2 0,-1-1-3 0,0 0 4 16,-1 0-6-16,-1 1 5 0,-1 2-3 16,0-2 1-16,0 3 2 0,-4 1-2 0,2 1 0 15,2-2 3-15,0 2-2 0,0-1 4 0,-1 1-2 16,3 0 1-16,-2 2-3 0,0-4 1 0,-1 1-3 15,1-1 3-15,-2-1-4 0,2 3-10 0,-2-2 11 16,-2 1-11-16,2-1 25 0,-5 0-12 0,3 2 12 16,-1 1-12-16,-2-1-2 0,-2 2 2 0,-4 1-3 15,-1 3 2-15,-1 5-3 16,-3 1 1-16,-1 8-1 0,-1 4 1 0,-5 5-5 16,-2 11-10-16,-8 3-18 0,-3 13 17 0,-4 2-26 15,2 6 19-15,-4-6-23 0,15 8-29 0,-4-24-30 16,29 20-86-16,-16-39-148 0,32-2-188 0,25-5 50 15,-12-40 475-15</inkml:trace>
  <inkml:trace contextRef="#ctx1" brushRef="#br5" timeOffset="236749.7489">691 13243 1129 0,'-18'-25'92'0,"18"25"-27"15,-21-37-7-15,21 37-21 0,-16-41-13 16,16 41 5-16,-21-45-22 0,21 45 10 0,-34-39-41 16,34 39 12-16,-35-21-35 0,35 21-7 15,-37-14-37-15,8-4-51 0,29 18-45 0,-37-3-70 16,37 3-101-16,-25 1 73 0,-3-15 285 0</inkml:trace>
  <inkml:trace contextRef="#ctx1" brushRef="#br5" timeOffset="237062.3115">1242 12956 1206 0,'-30'-16'82'0,"-2"-2"-25"0,32 18-17 15,-48-35-18-15,48 35-15 0,-41-42 0 0,27 17-9 16,0-2 1-16,1-1-13 0,6 2-4 0,-3-4-16 16,10 30-9-16,-9-55-18 0,9 55-27 0,2-45-29 15,-2 45-11-15,10-29-13 0,-10 29-165 16,32-19-40-16,-32-9 225 0</inkml:trace>
  <inkml:trace contextRef="#ctx1" brushRef="#br5" timeOffset="237390.3862">2147 12647 1269 0,'-2'-28'60'15,"2"28"-27"-15,11-53-8 0,1 27-17 0,2-8-5 16,7 4-5-16,1-3 2 0,1 0-21 15,9 8-33-15,-13-10-53 0,20 24-91 0,-39 11-169 16,37-44-80-16,-3 41 246 0</inkml:trace>
  <inkml:trace contextRef="#ctx1" brushRef="#br5" timeOffset="237734.2384">2855 13040 1373 0,'0'0'31'16,"0"0"-25"-16,21-39-5 0,-21 39 4 0,41-47-1 15,-16 22 5-15,3 0-6 0,-1 3 3 0,1-3-7 16,1 0 1-16,2 1-10 0,3-1-10 0,0-5-23 16,12 9-15-16,-7-14-27 0,19 15-30 15,-12-24-80-15,16-3-219 0,11 22 4 16,-22-24 324-16</inkml:trace>
  <inkml:trace contextRef="#ctx1" brushRef="#br5" timeOffset="238093.6279">3762 13767 1083 0,'0'0'49'16,"0"0"-23"-16,34-21 3 0,-34 21-6 16,42-30-3-16,-12 15-9 0,0-5-5 0,2 4-6 15,0-1-1-15,0 1-9 0,0 3-10 16,0-4-22-16,3 8-29 0,-10-12-45 0,12 19-50 16,-12-8-97-16,-25 10-115 0,55-14 199 0,-55 14 179 15</inkml:trace>
  <inkml:trace contextRef="#ctx1" brushRef="#br5" timeOffset="238390.4313">3571 14727 1163 0,'0'0'36'0,"0"0"-21"16,0 0 5-16,28-5 8 0,-28 5 2 0,37 0-2 16,-37 0-12-16,45-2-9 0,-45 2-20 15,42 6-1-15,-42-6-2 0,44 10-5 0,-17-3-15 16,-27-7-27-16,48 14-25 0,-48-14-38 15,46 11-174-15,-11 15-109 0,-35-26 153 0</inkml:trace>
  <inkml:trace contextRef="#ctx1" brushRef="#br5" timeOffset="238656.0928">3603 15287 952 0,'0'0'255'0,"0"0"-233"0,0 0-20 0,0 0-3 15,0 0 0-15,0 0-1 0,33 23-4 0,-33-23-16 16,0 0-17-16,30 41-21 0,-30-41-13 0,11 47-25 15,-15-20-21-15,10 6-30 0,-10-1-44 0,4-32-93 16,7 67 105-16,-7-67 181 0</inkml:trace>
  <inkml:trace contextRef="#ctx1" brushRef="#br5" timeOffset="239015.461">2458 15597 1193 0,'0'0'74'0,"0"0"-53"0,0 0-18 15,0 0-8-15,0 0 8 0,20 30 10 0,-20-30 9 16,2 41-1-16,-2-13-1 0,-4 2 1 0,1 2-17 16,-1 6 11-16,-1-4-35 0,1 5 9 15,1-8-23-15,4-3 4 0,-1-28-16 0,4 50-30 16,-4-50-29-16,7 33-51 0,-7-33-45 0,0 0-202 15,0 0 81-15,0 0 322 0</inkml:trace>
  <inkml:trace contextRef="#ctx1" brushRef="#br5" timeOffset="239327.973">1534 15877 1277 0,'-34'-1'104'0,"34"1"-63"0,0 0-27 15,0 0-6-15,-10 26-8 0,10-26 1 0,0 26 1 16,0-26-1-16,0 43-2 0,0-43 3 16,-2 49-5-16,2-24 3 0,0-2-9 0,0-23-7 15,-2 49-20-15,2-49-18 0,2 37-31 0,-2-37-29 16,0 0-53-16,0 0-55 0,0 0-184 0,0 0 70 16,0 0 336-16</inkml:trace>
  <inkml:trace contextRef="#ctx1" brushRef="#br5" timeOffset="239562.3585">1036 15682 1221 0,'-39'-11'124'15,"39"11"-88"-15,-44 7-23 0,44-7-4 0,-50 20-6 16,24-4 0-16,-2 3-6 0,1 2-8 0,-1 11 0 16,-4-9-58-16,12 19-47 0,-17-23-109 0,37-19-251 15,-23 50 48-15,23-50 359 0</inkml:trace>
  <inkml:trace contextRef="#ctx1" brushRef="#br5" timeOffset="240593.6812">1511 13796 866 0,'0'0'217'16,"0"0"-116"-16,0 0-30 0,0 0-12 0,-7-27-10 16,7 27-1-16,0 0-2 0,0 0-2 15,0 0-5-15,0 0-7 0,0 0-9 0,0 0-5 16,0 0-5-16,-30 0-6 0,30 0-2 0,-30 9-2 15,30-9-1-15,-43 25 3 0,15-6-2 16,-1 6 9-16,-6 3 0 0,0 7 8 0,-6 0 15 16,2 4-31-16,-2 0 27 0,6 0-28 0,3-6 6 15,4-1 3-15,6-6-8 0,22-26-1 0,-26 35-4 16,26-35 0-16,0 0-1 0,0 0-1 16,12 29 0-16,-12-29 3 0,27 12 0 0,-27-12 2 15,39 5-2-15,-39-5-1 0,47-3-2 0,-18 1 0 16,-3-2 2-16,3 1-1 0,-4-1 2 0,-25 4-2 15,31-1-1-15,-31 1 0 0,0 0-2 0,0 0 1 16,0 0-1-16,23 26 3 0,-23-26 0 0,-12 33 0 16,3-8-2-16,-3 3 2 0,-6 2-8 15,-1 0 6-15,-3 2-8 0,-1-4-2 16,6 0-15-16,17-28-13 0,-31 39-25 0,31-39-23 16,0 0-63-16,0 0-50 0,0 0-63 0,0 0-199 15,0 0 77-15,41-9 388 0</inkml:trace>
  <inkml:trace contextRef="#ctx1" brushRef="#br5" timeOffset="240984.3175">1642 14099 1251 0,'-35'0'85'0,"35"0"-35"0,0 0-11 0,0 0-5 15,0 0-9-15,0 0-5 0,-25 14-10 0,25-14-6 16,0 0 0-16,-13 35 6 0,13-35 5 0,-5 40 8 15,5-40-1-15,-7 55 4 0,3-29-11 16,4 10 9-16,-1-5-4 0,2 1 1 0,-1-6-3 16,0-26-5-16,8 43-12 0,-8-43 2 0,12 31-3 15,-12-31 1-15,0 0 0 0,30 20 1 0,-30-20 0 16,35 0 1-16,-35 0-1 0,41-16 0 0,-41 16 3 16,44-42-4-16,-17 10 3 0,-2 0-5 0,3-5 1 15,1 0-4-15,-3-1 7 0,-1 2-6 16,-2 3 5-16,-4 5-6 0,-1 1 6 0,-18 27-4 15,27-39 6-15,-27 39-3 0,0 0 0 0,0 0-2 16,0 0 0-16,0 0 2 0,0 0-4 16,0 0 1-16,0 0-1 0,0 0 2 0,9 39-3 15,-15-11-2-15,1 8-12 0,-6-3-6 0,4 4-14 16,-5-7-6-16,10 9-21 0,2-39-12 0,-2 56-37 16,2-56-30-16,7 39-63 0,-7-39-90 15,0 0-131-15,23 32 150 0,-23-32 278 0</inkml:trace>
  <inkml:trace contextRef="#ctx1" brushRef="#br5" timeOffset="241296.8509">2368 14099 1152 0,'-32'-18'122'0,"32"18"-82"0,0 0-15 0,0 0-8 15,0 0-7-15,0 0-3 0,-25 37-2 0,25-37 2 16,-15 47-1-16,7-15 12 0,-2-5 3 0,5 6 8 15,-4-8-5-15,5 3-5 0,2-5-7 0,4 5 5 16,-2-28-6-16,5 35 5 0,-5-35-6 0,0 0-3 16,0 0 0-16,0 0 1 0,25 21 4 15,-25-21 3-15,0 0 0 0,32-19 0 0,-32 19 5 16,34-34-3-16,-17 10 7 0,-17 24-5 0,41-49-2 16,-41 49-3-16,39-50 1 0,-39 50-6 15,32-46 0-15,-32 46-3 0,28-40-2 0,-28 40-3 16,30-30 3-16,-30 30-5 0,0 0 3 0,32-16-4 15,-32 16 0-15,0 0 1 0,0 0-2 0,20 34-4 16,-20-34-9-16,14 38-14 0,-5-8-30 16,-9-30-28-16,10 65-72 0,-10-65-91 0,-3 48-270 15,8-6 23-15,-10-15 331 0</inkml:trace>
  <inkml:trace contextRef="#ctx1" brushRef="#br2" timeOffset="248406.5268">16570 13618 281 0,'0'0'70'0,"0"0"-28"0,7-25 6 15,-7 25 14-15,0 0 9 0,0 0 1 16,0 0 6-16,0 0-2 0,0 0 0 0,0 0-3 16,0 0-7-16,-1-26-6 0,1 26-7 0,0 0-6 15,0 0-9-15,0 0-5 0,0 0 1 0,-27-21-1 16,27 21-2-16,0 0-7 0,0 0-5 0,-34-4-7 15,34 4-1-15,0 0-1 0,-26-2-1 16,26 2 1-16,0 0 1 0,-29-3 2 0,29 3 0 16,0 0 0-16,0 0 1 0,-31 3 1 0,31-3 2 15,0 0-1-15,0 0-2 0,-32 11-3 0,32-11-2 16,0 0 0-16,0 0 0 0,-34 19-2 0,34-19 1 16,0 0-3-16,-32 25 3 0,32-25-1 15,0 0 4-15,-33 33-2 0,33-33 1 0,-27 23-2 16,27-23 1-16,-27 28-1 0,27-28 0 15,-28 30-3-15,28-30 2 0,-25 34-3 0,25-34 3 16,-19 26-2-16,19-26 2 0,-18 25-3 0,18-25 2 16,0 0-3-16,-18 33 1 0,18-33-3 0,0 0 1 15,-16 30-2-15,16-30 2 0,0 0-1 0,-8 25 0 16,8-25-1-16,0 0 1 0,0 0-2 0,-9 26 3 16,9-26-3-16,0 0 2 0,-6 25-1 0,6-25 1 15,0 0-1-15,0 0-1 0,-7 28 1 16,7-28-14-16,0 0 14 0,0 0-15 0,-3 27 34 15,3-27-16-15,0 0 17 0,0 0-17 16,3 24-3-16,-3-24 0 0,0 0-1 0,0 0 2 16,7 28-2-16,-7-28 1 0,0 0-1 0,0 0 3 15,13 29-3-15,-13-29 2 0,0 0 0 0,0 0-2 16,19 26 1-16,-19-26 1 0,0 0-2 16,0 0 1-16,18 25-1 0,-18-25 2 0,0 0-2 15,0 0 2-15,0 0-2 0,28 24 0 0,-28-24 1 16,0 0 0-16,0 0 0 0,30 21 0 0,-30-21 0 15,0 0 0-15,31 16 0 0,-31-16 0 0,0 0 0 16,30 14-1-16,-30-14 1 0,0 0 0 0,30 16 0 16,-30-16 0-16,0 0 0 0,33 11 0 0,-33-11 0 15,25 2 0-15,-25-2-1 16,36 0 1-16,-36 0-2 0,37-4 1 0,-37 4 0 16,41-3-1-16,-41 3 3 0,44-8-2 0,-44 8 2 15,46-8-1-15,-46 8-1 0,42-9 0 0,-42 9 0 16,38-11 0-16,-38 11 0 0,33-7 1 0,-33 7 1 15,32-5-1-15,-32 5 0 0,30-9-1 0,-30 9 0 16,30-14-1-16,-30 14 1 0,30-16 1 0,-30 16-1 16,34-24 0-16,-34 24 1 0,37-29-1 15,-37 29 2-15,41-37-4 0,-41 37 5 0,41-42 12 16,-41 42-30-16,44-44 32 0,-44 44-32 0,44-44 15 16,-26 19 3-16,-18 25-3 0,30-44 3 0,-30 44-3 15,23-38 3-15,-23 38-3 0,18-32 3 16,-18 32-2-16,9-26 2 0,-9 26 0 0,1-25 0 15,-1 25-3-15,0 0 3 0,-7-32-2 16,7 32 2-16,0 0-1 0,-17-33 5 0,17 33-1 16,-18-28 4-16,18 28 0 0,-23-36 1 0,23 36 0 15,-30-38 0-15,30 38-2 0,-41-43 3 0,16 22-6 16,-5 0 4-16,-3 2-4 0,-5 1 0 0,-4 9-4 16,-6 4 0-16,-3 5 0 0,-4 7-2 0,-2 4 1 15,2 8-2-15,0 2 2 0,2 2-5 0,5-2-3 16,9 0-15-16,6-5-14 0,33-16-40 15,-39 23-41-15,49 5-91 0,-10-28-74 16,0 0-237-16,0 0 35 0,34-5 380 0</inkml:trace>
  <inkml:trace contextRef="#ctx1" brushRef="#br2" timeOffset="250015.9584">13397 13651 367 0,'0'0'-19'0,"0"0"-19"0,0 0-4 15,0 0 10-15,0 0 17 0,0 0 22 0,0 0 24 16,0 0 23-16,0 0 19 0,0 0 6 0,0 0 1 15,0 0-5-15,0 0 1 0,0 0-3 16,0 0 1-16,-25-16-10 0,25 16-4 0,0 0-17 16,0 0-9-16,0 0-10 0,0 0-4 0,0 0-2 15,0 0 2-15,0 0 5 0,0 0 9 0,0 0 9 16,0 0 6-16,0 0 0 0,0 0-4 16,0 0-12-16,0 0-9 0,0 0-9 0,0 0-4 15,0 0-3-15,0 0-2 0,-6 36-3 0,6-36 0 16,-12 37-4-16,3-15 6 0,-3 5-2 15,1-2 7-15,11-25-2 0,-19 45 6 0,19-45-3 16,-16 34 3-16,16-34-7 0,-9 24 0 0,9-24-4 16,0 0-3-16,0 0 0 0,0 0 0 0,0 0 0 15,0 0 1-15,0 0 2 0,0 0 0 0,32-3 1 16,-32 3-2-16,32-34 2 0,-11 10-6 0,0-4 6 16,2-2-5-16,2-2 5 0,-4 4-4 15,2-2 4-15,-2 2-5 0,-3 5 3 16,-2-2-3-16,-16 25 3 0,23-35-2 0,-23 35 2 15,0 0-2-15,18-28 1 0,-18 28-1 0,0 0 1 16,0 0-1-16,0 0 0 0,0 0-1 0,0 0 0 16,0 0 3-16,-7 33-3 0,7-33 4 0,-9 39-5 15,9-39 3-15,-11 37-1 0,11-37 2 0,-5 30 0 16,5-30 1-16,0 0-2 0,7 26 2 16,-7-26-2-16,0 0 1 0,27 11 1 0,-27-11 1 15,24-4-3-15,-24 4 1 0,36-8 1 0,-36 8-1 16,37-18 4-16,-37 18-3 0,35-21 2 0,-35 21-1 15,32-21 2-15,-32 21 0 0,25-20 1 16,-25 20 0-16,0 0 1 0,25-19-3 0,-25 19 2 16,0 0-3-16,0 0 0 0,0 0-1 0,0 0-1 15,0 0-1-15,0 0-2 0,0 0 1 16,0 0-3-16,0 0-5 0,0 0-9 0,0 0-3 16,0 0-8-16,0 0-5 0,12 26-9 0,-12-26-12 15,-3 34-19-15,3-34-8 0,-7 42-13 0,7-42-5 16,-6 39-14-16,6-39-27 0,2 31-23 0,-2-31-49 15,0 0-70-15,30 36 51 0,-30-36 231 0</inkml:trace>
  <inkml:trace contextRef="#ctx1" brushRef="#br2" timeOffset="250375.3463">14091 13547 479 0,'0'0'123'0,"0"0"-76"15,0 0 0-15,-34 14 19 0,34-14 10 16,0 0 3-16,-39 22-8 0,39-22-1 0,-26 29-4 16,26-29 1-16,-27 36-13 0,27-36-6 0,-21 42-14 15,21-42-5-15,-13 33-8 0,13-33 1 0,-3 36-8 16,3-36 1-16,7 28-7 0,-7-28 5 0,0 0 2 16,34 30 0-16,-34-30 0 0,30 5-4 0,-30-5-4 15,35-2-1-15,-35 2 1 0,44-17-4 16,-44 17 4-16,48-30-3 0,-48 30 1 15,39-43-4-15,-39 43 3 0,28-38-5 0,-28 38 3 16,20-37-1-16,-20 37 0 0,9-34-1 0,-9 34 2 16,0-35-4-16,0 35 3 0,-7-28-3 0,7 28 1 15,0 0-2-15,-23-34 2 0,23 34-1 0,0 0 3 16,-30-21-2-16,30 21-2 0,0 0 0 0,-25-3-5 16,25 3-5-16,0 0-10 0,0 0-12 15,0 0-18-15,0 0-25 0,-11 35-33 0,11-35-44 16,6 26-44-16,-6-26-47 0,0 0-131 0,30 39 138 15,-30-39 239-15</inkml:trace>
  <inkml:trace contextRef="#ctx1" brushRef="#br2" timeOffset="251078.5863">14491 13579 920 0,'0'0'126'0,"-9"-26"-41"0,9 26-11 16,0 0 2-16,0 0-18 0,-32-23-20 0,32 23-13 15,0 0-6-15,-33-2-2 0,33 2-1 0,-25 7 1 16,25-7 0-16,-25 16 1 0,25-16 2 0,-21 28 4 16,21-28-1-16,-23 46 7 0,23-46-5 0,-23 49 4 15,10-24-4-15,6 3-1 16,7-28-8-16,-9 46-2 0,9-46-8 0,4 33-3 16,-4-33-2-16,19 27 3 0,-19-27-4 0,29 15 3 15,-29-15-1-15,35 2-1 0,-35-2 0 0,46-17 0 16,-21 3 2-16,-25 14-4 0,48-39 6 0,-48 39-6 15,44-50 0-15,-44 50-3 0,37-47 2 0,-37 47-3 16,23-42 6-16,-23 42-1 0,7-43 0 16,-7 43-1-16,-5-33 4 0,5 33-4 0,-14-27 4 15,14 27-3-15,0 0 4 0,-37-22-1 0,37 22 1 16,0 0 1-16,-34 0-5 0,34 0 1 0,0 0-1 16,0 0 2-16,0 0-1 0,0 0 0 15,0 0-1-15,0 0 0 0,-18 24 1 0,18-24-1 16,0 0-1-16,0 0 3 0,27 16-1 0,-27-16-4 15,32 2 2-15,-32-2 0 0,41-5-1 16,-41 5 4-16,42-9 0 0,-42 9 0 0,41-9 2 16,-41 9-1-16,35-5 0 0,-35 5 1 0,25 0-2 15,-25 0 0-15,0 0-1 0,0 0 0 0,27 17 0 16,-27-17 1-16,0 0-1 0,5 32 1 0,-5-32-2 16,-4 37 1-16,4-37-1 0,-14 46 1 0,5-18-3 15,-1 0 4-15,-1 6-6 0,0-3 6 0,-1 1-5 16,1-4 5-16,11-28-4 0,-19 42 3 15,19-42-3-15,-7 29 3 0,7-29-2 16,0 0 0-16,0 0 0 0,0 0 1 0,0 0 0 16,25 0 0-16,-25 0 2 0,32-36-2 0,-11 12 4 15,2-6-6-15,2-4 6 0,-1-1-4 0,1 2 6 16,0 1-1-16,-2 0 8 0,0 4-1 0,-3 0 5 16,-20 28-5-16,33-42 1 0,-33 42-3 15,0 0-1-15,0 0 0 0,0 0 0 0,0 0 1 16,0 0-1-16,0 0-1 0,0 0-3 0,0 0-1 15,16 23-2-15,-19 3 1 0,-1 0-4 0,-3 1 3 16,3 1-5-16,-1 2 4 0,3-2-7 0,1-3-4 16,2 1-15-16,-1-26-8 0,15 42-20 0,-15-42-21 15,31 34-33-15,-31-34-20 0,54 26-89 16,-54-26-170-16,46-10-99 0,-7 13 45 16,-39-3 440-16</inkml:trace>
  <inkml:trace contextRef="#ctx1" brushRef="#br2" timeOffset="251234.7638">15525 13796 1405 0,'0'0'295'0,"0"0"-224"0,0 0-18 16,-35 17-3-16,35-17-9 0,0 0-14 0,0 0-16 15,-32-17-2-15,32 17-7 0,0 0-1 16,-16-25-8-16,16 25-10 0,0 0-16 0,9-28-25 16,-9 28-37-16,0 0-74 0,5-44-136 0,-5 44-261 15,0 0 22-15,0 0 374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3:06:56.25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21676 12936 96 0,'0'0'55'16,"0"0"4"-16,0 0-4 0,0 0 10 0,0 0-21 15,0 0 10-15,0 0-4 0,0 0 12 0,0 0 11 16,0 0 6-16,0 0-4 0,0 0 1 0,0 0-14 15,0 0-9-15,0 0-16 0,0 0-11 16,0 0-7-16,0 0 1 0,0 0-5 16,0 0-5-16,0 0-3 0,0 0-1 0,0 0 1 15,0 0 1-15,0 0 0 0,0 0 1 0,0 0 0 16,0 0 0-16,-26-25 1 0,26 25 0 0,0 0 0 16,0 0 1-16,0 0 1 0,-30-3 1 0,30 3 0 15,0 0 0-15,0 0-1 0,-29 3-1 0,29-3 0 16,0 0 2-16,-25 4 2 0,25-4 2 0,0 0 1 15,0 0 1-15,-30 5-1 0,30-5 1 16,0 0-3-16,0 0-3 0,-25 7-3 16,25-7-3-16,0 0-2 0,0 0 0 0,-30 9-1 15,30-9 0-15,0 0-1 0,0 0 1 0,-28 11-2 16,28-11 1-16,0 0 0 0,0 0 1 0,-34 14 0 16,34-14 1-16,0 0 0 0,-31 12 2 0,31-12 0 15,-27 14 3-15,27-14 1 0,-25 13 3 0,25-13-1 16,-25 8 0-16,25-8-1 0,0 0-1 15,-35 13-1-15,35-13-1 0,0 0-2 0,-25 10 1 16,25-10-2-16,0 0 0 0,0 0-1 0,-25 7-1 16,25-7-1-16,0 0 1 0,0 0-2 0,0 0 0 15,0 0-1-15,0 0-1 0,0 0 0 0,0 0 0 16,0 0 0-16,-24 7 1 0,24-7-2 0,0 0 2 16,0 0-2-16,0 0 1 15,0 0 20-15,-27 21-18 0,27-21 18 0,0 0-36 16,0 0 18-16,-28 25-18 0,28-25 17 0,0 0 1 15,-18 25-3-15,18-25 2 0,0 0 0 0,0 0-1 16,-23 28 0-16,23-28 0 0,0 0 0 0,0 0 1 16,0 0-2-16,-23 26 1 0,23-26 0 0,0 0 1 15,0 0-1-15,0 0 1 0,-16 27-2 0,16-27 2 16,0 0-2-16,0 0 1 0,-11 24 0 16,11-24 0-16,0 0 1 0,0 0 1 0,-14 27-2 15,14-27 1-15,0 0-2 0,-12 28 1 0,12-28 0 16,0 0 1-16,-16 34-1 0,16-34 1 0,0 0-2 15,-14 26 2-15,14-26-1 0,0 0 0 16,0 0 0-16,0 0 1 0,-20 28 0 0,20-28-1 16,0 0 0-16,0 0 0 0,0 0 0 0,-14 25 1 15,14-25-2-15,0 0 1 0,0 0-2 16,0 0 2-16,0 0 0 0,-14 26 1 0,14-26-1 16,0 0 0-16,0 0-1 0,0 0 1 0,-5 28 0 15,5-28 1-15,0 0-2 0,0 0 2 0,-8 32-2 16,8-32 2-16,0 0-3 0,-8 32 3 0,8-32-2 15,0 0 1-15,-4 30-1 0,4-30 0 0,0 0 0 16,-5 33 2-16,5-33-1 0,0 0 0 16,-4 28 0-16,4-28 1 0,0 0-2 15,-3 25 2-15,3-25-2 0,0 0 2 0,0 0-2 16,-2 28 1-16,2-28-1 0,0 0 1 0,0 0-1 16,0 27 0-16,0-27 1 0,0 0 0 0,0 0-1 15,2 24 1-15,-2-24-2 0,0 0 1 0,0 0 1 16,7 25 1-16,-7-25-2 0,0 0 2 0,3 26-1 15,-3-26 0-15,0 0 0 0,0 0 0 16,7 29-1-16,-7-29 1 0,0 0 0 0,0 0 1 16,7 24-2-16,-7-24 2 0,0 0-2 0,0 0 2 15,8 25-2-15,-8-25 1 0,0 0-1 0,0 0 1 16,0 0-1-16,8 30 1 0,-8-30 0 16,0 0 0-16,0 0 0 0,20 33 1 0,-20-33-2 15,0 0 2-15,0 0-1 0,0 0 0 0,26 28-1 16,-26-28 2-16,0 0-2 0,0 0 3 15,0 0-2-15,25 25 1 0,-25-25-2 0,0 0 2 16,0 0-1-16,0 0-1 0,27 26 21 0,-27-26-20 16,0 0 19-16,0 0-35 0,0 0 15 0,25 18-16 15,-25-18 17-15,0 0 0 0,0 0 0 0,0 0 1 16,28 14-1-16,-28-14 2 0,0 0-2 0,0 0-1 16,26 9 0-16,-26-9 1 0,0 0 0 15,29 2 1-15,-29-2 0 0,0 0-1 0,32 2 1 16,-32-2-1-16,0 0 0 0,33 3-2 0,-33-3 2 15,0 0 0-15,36 0 0 0,-36 0 1 16,0 0-1-16,33 2 1 0,-33-2-2 0,0 0 2 16,29 7-1-16,-29-7 0 0,0 0 1 0,25 7-2 15,-25-7 1-15,0 0 0 0,0 0 0 0,30 10 1 16,-30-10-1-16,0 0-1 0,24 8 0 16,-24-8 2-16,0 0-1 0,25 5 1 0,-25-5-2 15,0 0 2-15,0 0-1 0,32 2-1 0,-32-2 2 16,0 0-2-16,28 3-3 0,-28-3 0 0,0 0 0 15,31 9-1-15,-31-9 3 0,0 0 2 0,0 0-1 16,30 14 2-16,-30-14-1 0,0 0 0 0,0 0 0 16,0 0 0-16,0 0 0 0,24 11 0 15,-24-11 0-15,0 0 1 0,0 0-1 16,0 0 0-16,27 3-1 0,-27-3 0 0,0 0 1 16,0 0 0-16,30-5 0 0,-30 5 0 0,0 0 1 15,27-2-2-15,-27 2 2 0,0 0-2 0,28 4 1 16,-28-4 1-16,0 0-2 0,0 0 2 0,32 10-2 15,-32-10 0-15,0 0 1 0,0 0 0 0,28 19 0 16,-28-19 1-16,0 0-2 0,0 0 1 16,0 0 1-16,27 16 0 0,-27-16-1 0,0 0 1 15,0 0-1-15,0 0-1 0,28 7 1 0,-28-7-1 16,0 0 1-16,0 0 1 0,29-1-1 0,-29 1 0 16,0 0 1-16,26-2-1 0,-26 2 1 15,0 0-1-15,28-2-3 0,-28 2 1 0,25 2-1 16,-25-2 1-16,0 0 2 0,29 7 1 0,-29-7-1 15,0 0-1-15,0 0 0 0,30 7 1 16,-30-7 0-16,0 0 0 0,24 2 0 0,-24-2 0 16,0 0 0-16,23-11 1 0,-23 11-1 0,0 0-1 15,34-23 1-15,-34 23-1 0,27-21 3 0,-27 21-3 16,26-18 3-16,-26 18-3 0,0 0 2 0,34-28-1 16,-34 28 1-16,0 0 0 0,28-26 0 0,-28 26-3 15,0 0 3-15,29-23-2 0,-29 23 2 16,0 0-3-16,33-21 4 0,-33 21 14 0,0 0-36 15,32-27 38-15,-32 27-39 0,0 0 20 16,34-35 3-16,-34 35-2 0,25-26 2 0,-25 26-3 16,23-27 2-16,-23 27-1 0,23-30 2 0,-23 30-2 15,24-29 3-15,-24 29-4 0,25-30 2 0,-25 30-1 16,0 0 2-16,25-34-2 0,-25 34 1 0,0 0 1 16,19-37 2-16,-19 37-1 0,15-26 1 15,-15 26-3-15,14-25 2 0,-14 25-1 0,0 0 5 16,16-33-1-16,-16 33 3 0,0 0-1 0,10-34 1 15,-10 34-2-15,0 0 2 0,6-28-3 0,-6 28 2 16,0 0-5-16,1-30 2 0,-1 30-2 0,0 0 0 16,-3-28-1-16,3 28 1 0,0 0-2 15,-11-30 1-15,11 30-1 0,0 0 1 0,-12-32-2 16,12 32 1-16,0 0-2 0,-11-33 2 16,11 33-2-16,0 0 2 0,-9-36-3 0,9 36 3 15,0 0-2-15,-7-35 3 0,7 35-2 0,-5-23 1 16,5 23 0-16,-4-24 2 0,4 24 0 0,0 0 2 15,-5-36-3-15,5 36 1 0,0 0-1 0,-7-33-1 16,7 33 0-16,0 0 1 0,-7-32-3 0,7 32 3 16,0 0-3-16,-7-30 3 0,7 30-2 15,0 0 2-15,-9-35-2 0,9 35 2 0,-9-25-1 16,9 25-17-16,-9-24 35 0,9 24-35 0,0 0 32 16,-9-34-14-16,9 34-4 0,0 0 4 15,-12-33-3-15,12 33 3 0,0 0-2 0,-14-27 1 16,14 27-1-16,0 0 2 0,0 0-2 0,-23-26 3 15,23 26 0-15,0 0 1 0,0 0 0 0,-27-18 0 16,27 18 0-16,0 0-1 0,0 0-1 16,-32-17 2-16,32 17-1 0,0 0 4 0,0 0-1 15,-33-18 1-15,33 18-1 0,0 0 1 0,-30-16-3 16,30 16 1-16,0 0-3 0,-32-14 1 0,32 14-3 16,0 0 1-16,-32-17 0 0,32 17 0 0,0 0-1 15,-28-16 2-15,28 16-2 0,0 0 2 0,-31-14 0 16,31 14 1-16,0 0 0 0,-35-11 1 0,35 11 0 15,0 0-1-15,-35-3-1 16,35 3-1-16,-23 0-1 0,23 0 0 0,-29 3-1 16,29-3 1-16,-33 7 1 0,33-7-1 0,-36 4 2 15,36-4 0-15,-33 0 1 0,33 0 2 0,-25-4 2 16,25 4 0-16,-25-10-2 0,25 10-1 0,-27-9-1 16,27 9 1-16,-24-9 0 0,24 9 1 0,0 0 0 15,-34-7-2-15,34 7-1 0,0 0-1 16,-30 0-1-16,30 0 1 0,-27 7-2 0,27-7 0 15,-35 18 1-15,35-18-2 0,-41 31 3 0,41-31-3 16,-42 34 2-16,42-34-2 0,-43 32 2 0,43-32-3 16,-41 26-1-16,41-26-8 0,-31 11-4 15,31-11-7-15,0 0-3 0,0 0-19 0,-32-8-32 16,32 8-58-16,-2-26-99 0,27 12-297 0,-25 14-2 16,19-39 197-16</inkml:trace>
  <inkml:trace contextRef="#ctx0" brushRef="#br0" timeOffset="937.5217">22404 12781 612 0,'-34'0'124'0,"34"0"-98"0,0 0-10 16,-33 5-6-16,33-5-1 0,0 0-2 15,-37 18-5-15,37-18-2 0,-32 18 6 0,32-18 13 16,-34 21 19-16,34-21 17 0,-32 17 19 0,32-17 5 16,-25 11 12-16,25-11-11 0,0 0-10 15,0 0-15-15,0 0-12 0,6-35 0 0,-6 35-3 16,48-57 2-16,-9 24-14 0,5-13-3 0,9-7-16 16,4-1 1-16,5-3-11 0,1 3 6 0,1 3-8 15,0-2 7-15,1 7-10 0,-1 2 2 0,-4-5-20 16,6 15-15-16,-15-10-13 0,13 18-70 0,-27-11-16 15,16 24-85-15,-26-6-149 0,-2-2-9 0,12 19 125 16</inkml:trace>
  <inkml:trace contextRef="#ctx0" brushRef="#br0" timeOffset="1546.8903">22744 11108 995 0,'0'0'200'0,"0"0"-153"0,0 0 1 16,-26-11 9-16,26 11 3 0,0 0-14 0,0 0-13 15,0 0-6-15,0 0-2 0,0 0-3 0,0 0-9 16,-29 4-8-16,29-4-2 0,-9 28-4 0,9-28 2 16,-16 51 18-16,6-12-32 15,-4 3 31-15,-1 8-30 0,-4 4 6 0,0 4 10 16,-4 6-10-16,-2-3 10 0,-2 4-10 0,2-5 9 16,2-3-18-16,0-8 6 0,7-3-8 0,2-13 7 15,9-3-8-15,5-30-19 0,7 35-46 0,-7-35-55 16,34-3-100-16,-8-6-230 0,-1-23 56 0,21 11 272 15</inkml:trace>
  <inkml:trace contextRef="#ctx0" brushRef="#br0" timeOffset="1765.7311">22672 11018 1158 0,'-16'41'348'15,"16"-41"-338"-15,0 0-12 0,-15 31-3 16,15-31 4-16,0 0 0 0,41 11 3 0,-41-11 2 16,53-4 4-16,-19-3 0 0,5 0-2 0,3-7-1 15,6 2-7-15,2-2-9 0,-1-7-21 0,10 8-25 16,-17-13-29-16,17 17-14 0,-22-16-32 0,16 18-35 16,-19-5-137-16,-9-6-68 0,14 24 96 0,-39-6 276 15</inkml:trace>
  <inkml:trace contextRef="#ctx0" brushRef="#br0" timeOffset="1968.7932">22578 11603 1291 0,'0'0'33'0,"0"0"-25"0,0 0 2 15,0 0 8-15,39-23 1 0,-39 23 2 0,56-32-2 16,-22 11 4-16,7 0-7 0,3-9-1 0,4 5-11 15,1-1 0-15,-1 1-6 0,-4 2-5 0,-3-1-20 16,0 11-30-16,-41 13-36 0,57-22-44 0,-57 22-37 16,26-15-118-16,-26 15-81 0,0 0 55 15,2 37 318-15</inkml:trace>
  <inkml:trace contextRef="#ctx0" brushRef="#br0" timeOffset="2125.0317">22363 11923 1129 0,'-33'7'207'0,"33"-7"-149"0,-43 30-37 0,43-30-4 16,0 0-3-16,0 0-7 0,0 0 0 0,34-5 3 16,-2-11 2-16,8-5-2 0,8-5-1 15,9-4-10-15,9-4-4 0,-1-3-31 0,15 7-46 16,-17-19-82-16,26 19-169 0,-15-2-122 0,-13-10 43 16,15 25 400-16</inkml:trace>
  <inkml:trace contextRef="#ctx0" brushRef="#br0" timeOffset="2796.9221">23373 11473 1143 0,'-28'-4'54'16,"28"4"-4"-16,-41-3 7 0,41 3 4 0,-37 0-13 16,37 0-16-16,-39 1-3 0,39-1 4 0,-43 9-1 15,43-9 1-15,-39 23-5 0,39-23 2 0,-41 35-1 16,26-10 4-16,-9 0-4 0,9 8 2 15,-7-3-7-15,8 3 0 0,-2-6-11 16,7 3-1-16,9-30-7 0,-7 35 0 0,7-35-2 16,0 0-1-16,16 28-2 0,-16-28 1 0,30 5 0 15,-30-5 1-15,41-3-1 0,-16-4-1 0,3-5 1 16,4-8-2-16,3-3 3 0,4-1-4 0,-3-6 2 16,-1-2-7-16,-1 2 2 0,-4 0-6 0,-5 4 4 15,-4-1 0-15,-21 27 5 0,34-42-1 16,-34 42 4-16,19-32-2 0,-19 32 3 0,0 0-2 15,7-26 2-15,-7 26-1 0,0 0 0 0,0 0 0 16,0 0-1-16,0 0 0 0,0 0-1 0,-28 21 3 16,28-21 1-16,-23 41 4 0,11-15-2 0,-1 0 4 15,3 6-5-15,-1-2 3 0,2-2-6 16,4-1 3-16,1-3-4 0,4-24 1 0,4 30-1 16,-4-30 1-16,0 0-2 0,25 23 2 15,-25-23 0-15,31-2 0 0,-31 2 2 0,41-17-2 16,-16 1 2-16,1-5-1 0,3 0 3 0,-3-2-1 15,3-2 4-15,-1 2-4 0,-28 23 4 0,37-40-8 16,-37 40 0-16,23-27-77 0,-23 27 0 0,27-10-3 16,-27 10 1-16,0 0 79 0,0 0 0 0,0 0 1 15,0 0-1-15,0 0 2 0,9 31-2 16,-9-31 1-16,-9 44-3 0,4-19 3 0,-1 0-3 16,1-1 4-16,5-24-5 0,-5 44 4 0,5-44-2 15,-4 30 2-15,4-30-2 0,0 0 2 16,0 25-1-16,0-25 0 0,0 0 0 0,0 0-1 15,0 0 2-15,0 0 0 0,0 0 2 0,0 0 1 16,0 0 0-16,18-32-1 0,-18 32 0 0,17-40-4 16,-4 15 3-16,-3-1-4 0,1-2 4 15,-2 3-4-15,0 0 4 0,1-1-4 0,-1 1 4 16,2 0-4-16,1-1 5 0,1 1-4 0,-13 25 3 16,25-44-4-16,-25 44 3 0,24-28-2 0,-24 28 1 15,0 0-8-15,29-23-11 0,-29 23-26 0,0 0-46 16,0 0-70-16,28-1-148 0,-28 1-185 0,0 0 22 15,0 0 472-15</inkml:trace>
  <inkml:trace contextRef="#ctx0" brushRef="#br0" timeOffset="4484.5257">24574 10814 952 0,'-25'-12'141'0,"25"12"-83"0,0 0-28 16,0 0 1-16,0 0 9 0,0 0 12 15,0 0 6-15,-4 38 1 0,4-38-10 0,-10 41-5 16,1-17-15-16,4 12-1 0,-6-1-7 0,4 5-1 16,-4 4-10-16,4 4 12 0,-5-4-8 0,3 4-4 15,-4-6 28-15,5 4-36 0,-5-6 31 0,4 4-16 16,-3-7-3-16,1-3 3 0,1-4-14 0,1-2 4 16,9-28-4-16,-13 40 4 0,13-40-3 0,0 0 1 15,-3 25-4-15,3-25 1 0,0 0-1 16,0 0 0-16,0 0 3 0,0 0-2 0,32-11 2 15,-32 11-2-15,26-23 2 0,-26 23-4 16,34-38 3-16,-34 38-3 0,37-46 2 0,-37 46-4 16,37-48 4-16,-37 48-3 0,34-40 3 0,-34 40-2 15,28-32 4-15,-28 32-2 0,23-25 3 0,-23 25-2 16,0 0 0-16,29-19 0 0,-29 19-1 0,0 0 0 16,28 2-1-16,-28-2-1 0,0 0 0 15,27 39 1-15,-20-11-2 0,-2 7 3 0,0 6-5 16,-5-1 6-16,-3 9-6 0,-1-3 6 0,-3 0-7 15,0-2 4-15,0-2-10 0,-2-5-2 0,4-2-18 16,5-35-9-16,-9 46-20 0,9-46-15 0,2 27-25 16,-2-27-32-16,0 0-57 0,0 0-82 15,0 0-176-15,19-25 31 0,-24-5 321 16</inkml:trace>
  <inkml:trace contextRef="#ctx0" brushRef="#br0" timeOffset="4734.5567">24088 11356 1064 0,'0'0'322'0,"-31"7"-247"0,31-7-18 0,0 0-7 16,0 0-3-16,0 0-13 0,0 0-5 0,0 0-5 15,0 0-5-15,0 0-5 0,0 0-4 0,0 0-4 16,0 0 1-16,40 0-2 0,-15-1-3 16,9-3-2-16,5-1-2 0,5 0-11 0,0-8-28 15,15 13-55-15,-22-30-107 0,27 21-350 0,-15-5 47 16,-8-9 156-16</inkml:trace>
  <inkml:trace contextRef="#ctx0" brushRef="#br0" timeOffset="5421.9921">24285 10964 772 0,'0'0'117'0,"0"0"-11"0,0 0 7 16,-4-32 2-16,4 32-15 0,0 0-26 0,0 0-22 15,0 0-24-15,0 0-8 0,0 0-3 16,6 35 1-16,-6-35-2 0,2 48 1 16,-4-18-11-16,0 3 3 0,0 1-7 0,-3 1 4 15,-2-2 15-15,0 8-33 0,-4-3 32 0,-3 5-32 16,-2-1 8-16,-5 4 8 0,-2 1-8 0,0 1 8 16,0 1-9-16,0 1 7 0,1-3-15 0,-1 1-1 15,7-4-22-15,-1-16-21 0,18 4-52 0,-1-32-73 16,0 0-241-16,31 22-38 0,-31-22 155 15</inkml:trace>
  <inkml:trace contextRef="#ctx0" brushRef="#br1" timeOffset="12719.0567">20844 13558 450 0,'0'0'59'0,"0"0"-15"0,0 0-3 16,0 0 0-16,0 0-4 0,0 0-4 0,25-28 1 15,-25 28 7-15,0 0 8 0,0 0 7 16,0 0 2-16,0 0 1 0,0 0 1 16,0 0-2-16,0 0-6 0,0 0-5 0,0 0-7 15,0 0-9-15,0 0-12 0,0 0-10 0,0 0-8 16,0 0 1-16,-6 26-2 0,6-26 1 0,0 0-1 16,-5 34 1-16,5-34-2 0,0 26 3 0,0-26-3 15,2 26 2-15,-2-26-2 0,2 25 2 0,-2-25-2 16,0 0 1-16,0 0-1 0,0 0 0 15,10 25 0-15,-10-25 1 0,0 0-1 0,0 0 4 16,0 0 3-16,0 0 3 0,0 0 7 0,0 0-2 16,25-34 0-16,-25 34-5 0,5-26-5 0,-5 26-3 15,6-28 0-15,-6 28-2 0,1-29 3 16,-1 29-2-16,0 0 1 0,-1-24 0 0,1 24 1 16,0 0 0-16,0 0 0 0,0 0 1 0,0 0-1 15,0 0 0-15,0 0-2 0,0 0 1 16,0 0 0-16,0 0-1 0,-27 21 0 0,27-21 2 15,-11 30-2-15,11-30 4 0,-8 28-2 0,8-28 2 16,-8 25-2-16,8-25 2 0,0 0-3 0,-3 26 0 16,3-26-1-16,0 0 0 0,0 0-1 0,0 0 0 15,0 0 0-15,0 0 1 0,0 0-1 0,0 0 2 16,0 0-1-16,0 0 1 0,0 0 0 16,0 0 0-16,0 0 1 0,0 0-1 0,0 0 2 15,0 0-2-15,0 0 1 0,0 0-1 16,0 0-1-16,21-33-1 0,-21 33 3 0,0 0-3 15,11-29 2-15,-11 29-2 0,0 0 1 0,9-26-8 16,-9 26-13-16,0 0-23 0,0 0-36 0,1-26-46 16,-1 26-73-16,0 0-190 0,0 0-15 0,0 0 232 15</inkml:trace>
  <inkml:trace contextRef="#ctx0" brushRef="#br1" timeOffset="13734.7288">20371 13644 362 0,'-25'18'64'0,"-3"6"-25"15,-6 1-6-15,-7 7 14 0,-8 3 0 16,-6 9-2-16,-14 4-14 0,-4 11-20 15,-14 8-1-15,-5 6-5 0,-7 8 4 0,-14 1 1 16,1 6-5-16,-6 1 0 0,2 0-10 0,1-4-2 16,7-4-8-16,9-11 0 0,11-6-16 0,10-13-16 15,12-12-100-15,27 8-152 0,-21-43 143 0,44 24 156 16</inkml:trace>
  <inkml:trace contextRef="#ctx0" brushRef="#br1" timeOffset="14312.848">18288 15349 516 0,'-9'-25'102'0,"9"25"-24"0,0 0-13 0,0 0 1 15,0 0-1-15,0 0-1 0,0 0-14 0,2 29-8 16,-2-29-7-16,-3 49-9 0,-3-16-13 0,1 8 2 16,-6 3-13-16,2 5 4 0,-3 6-9 0,1-1 6 15,1 4 10-15,-1-3-30 0,2-2 11 0,-3-7-41 16,8-1-21-16,-6-11-35 0,12 3-73 15,-4 0-128-15,2-37-69 0,0 47 310 0</inkml:trace>
  <inkml:trace contextRef="#ctx0" brushRef="#br1" timeOffset="14515.9772">17918 15854 1090 0,'0'0'235'0,"0"0"-207"0,0 0-13 16,0 0-10-16,0 0 3 0,11-26 23 0,-11 26-13 16,47-26 15-16,-13 6-41 0,3 3 13 0,6-4-21 15,1-1 14-15,6 5-8 0,-2-6-22 0,5 12-32 16,-13-12-46-16,17 20-63 16,-23-15-115-16,-2 4-136 0,17 23 84 0,-49-9 340 15</inkml:trace>
  <inkml:trace contextRef="#ctx0" brushRef="#br1" timeOffset="14859.7368">18681 15640 904 0,'0'0'24'0,"-35"1"-23"15,35-1-7-15,-28 23 5 0,28-23 12 16,-34 39 22-16,9-16 38 0,9 12 7 0,-10-5 19 15,10 12-41-15,-6-8-8 0,10 8-15 0,-6-7 5 16,13 2 4-16,-4-9-8 0,9 2-14 16,0-30-13-16,13 41 2 0,-13-41-5 0,30 23 2 15,-30-23-2-15,47 7-2 0,-16-11-1 0,4-3 0 16,4-5 1-16,0-7-3 0,0-3 3 0,-2-4-5 16,-3-2 6-16,-2-2-6 0,-4 0 5 0,-3 0-4 15,-8 4 4-15,-2-4 14 0,-8 3-14 0,-7 27 16 16,-4-44-35-16,4 44 16 0,-25-30-18 0,25 30 14 15,-40-23 0-15,13 13-4 0,27 10 0 16,-49-14-6-16,49 14-1 0,-48-6 0 16,48 6-1-16,-32 0-5 0,32 0-27 0,0 0-43 15,0 0-44-15,0 0-73 0,0 0-132 0,42-7-81 16,-28-17 268-16</inkml:trace>
  <inkml:trace contextRef="#ctx0" brushRef="#br1" timeOffset="15094.1186">19521 15051 1343 0,'-41'-8'89'15,"41"8"-66"-15,-34-6-18 0,34 6 8 0,-30-1 5 16,30 1 2-16,-26 10-3 0,26-10-4 16,-30 30-8-16,14-2 3 0,0 7-8 15,-2 8 5-15,2 2-9 0,0 12 8 0,0 3-9 16,2 1 8-16,0 3-10 0,2 1 11 0,-1-2-12 15,1-1 11-15,3 1-1 0,-4-6-29 0,6-3 29 16,-1-8-39-16,8 0-10 0,-8-14 1 0,17 6-37 16,-9-38-37-16,7 44-79 0,-7-44-172 0,0 0-75 15,16 25 270-15</inkml:trace>
  <inkml:trace contextRef="#ctx0" brushRef="#br1" timeOffset="15312.8741">19156 15541 1292 0,'-60'7'104'16,"60"-7"-62"-16,0 0-33 0,0 0 0 0,0 0-1 15,-6 26 1-15,6-26 4 0,29 11 1 16,-29-11-4-16,46 5 2 0,-18-5-7 0,4-1-3 16,3-1-1-16,4-4-9 0,2 5-14 0,-4-10-19 15,11 11-28-15,-12-14-26 0,15 18-24 0,-16-18-37 16,13 17-22-16,-12-10-37 0,1 7 7 0,-2 5 38 15,-10-17-33-15,16 30 158 0,-41-18 45 0</inkml:trace>
  <inkml:trace contextRef="#ctx0" brushRef="#br1" timeOffset="15656.6321">19868 15573 722 0,'0'0'151'16,"-41"-28"-44"-16,41 28-10 0,-32-8-19 0,32 8-14 16,-33-10-13-16,33 10-11 0,-34-11-6 0,34 11-4 15,-32-5-6-15,32 5-2 0,-35 2-3 0,35-2 1 16,-37 12 2-16,37-12 4 0,-41 30 2 0,23-4 5 15,-5-1 2-15,4 12 7 0,-4-5-4 16,5 7 2-16,-3-6 5 0,6 6-36 0,0-6 23 16,4 1-35-16,4-6 11 0,7-28 0 0,-2 39-5 15,2-39 0-15,0 0-3 0,30 28 3 0,-30-28-2 16,39 2 1-16,-14-9 1 0,5-6-3 16,4-4 4-16,1-10-6 0,8-5-9 0,-6-3 27 15,4 0-27-15,-6-2 28 0,-1 4-14 0,-3 1-4 16,-6 2 3-16,-3 2-7 0,-22 28 3 15,26-39-3-15,-26 39 2 0,0 0 2 0,0 0-1 16,0 0 0-16,0 0-1 0,0 0-2 0,-25-2-1 16,25 2 4-16,-26 39-2 0,10-13 4 0,2 4-3 15,-1-1 4-15,5-1-6 0,10-28 0 0,-9 42 1 16,9-42-43-16,11 30 13 0,-11-30-47 0,30 12 5 16,-30-12 0-16,49-7-53 0,-29-17-17 15,26 17-27-15,-16-25-34 0,19-2-90 16,13 17-71-16,-24-36 205 0</inkml:trace>
  <inkml:trace contextRef="#ctx0" brushRef="#br1" timeOffset="15875.3883">20624 15069 1010 0,'-33'5'160'0,"33"-5"-80"16,-38 37-20-16,21-5-2 0,-8-9-11 0,5 14-7 15,-6-5-15-15,6 12 6 0,-3-4-8 0,6 9 7 16,-5-3-12-16,8 2 2 0,-2-2-11 0,6-1 2 15,-1-1-9-15,6 0 5 0,1-3-10 0,2-4 7 16,6-7 6-16,1-6-37 0,4 1 19 16,-9-25-48-16,23 35 5 0,-23-35-16 0,36 16-22 15,-36-16-3-15,44-9-59 0,-44 9-19 16,48-30-78-16,-20 23-149 0,-12-35 112 0,26 33 285 16</inkml:trace>
  <inkml:trace contextRef="#ctx0" brushRef="#br1" timeOffset="16047.2681">20684 15486 1108 0,'0'0'150'0,"0"0"-68"0,-24 14-23 16,24-14-11-16,0 0-11 0,-25 25-9 16,25-25-1-16,-14 42-5 0,8-12 0 0,-3 0-12 15,2 4 3-15,0-3-10 0,2 1 4 16,0-5 10-16,5-27-36 0,-7 44 31 0,7-44-36 16,3 38 13-16,-3-38-6 0,0 0-8 0,16 25-7 15,-16-25-6-15,0 0-11 0,37-7-38 0,-30-19-35 16,23 15-148-16,-5-10-195 0,-9-25 38 0,20 20 369 15</inkml:trace>
  <inkml:trace contextRef="#ctx0" brushRef="#br1" timeOffset="16187.8961">20922 15034 1406 0,'-32'30'19'0,"32"-30"-32"0,0 0-6 16,-18 26-20-16,18-26-17 0,0 0-24 15,0 0-14-15,0 0-33 0,0 0-41 0,36 4-185 16,-8 1-13-16,-28-5 257 0</inkml:trace>
  <inkml:trace contextRef="#ctx0" brushRef="#br1" timeOffset="16406.6524">21297 14918 836 0,'-25'10'267'0,"22"20"-156"0,3-30-27 0,-23 49-4 15,5-22-14-15,13 10-4 0,-11-4-17 0,7 9-3 16,-5-1-18-16,3 7-2 0,-1-1-11 16,3 6 3-16,-3-6-7 0,3 6 7 0,0-3-16 15,-2-1 6-15,2-2-9 0,1-2 7 0,-1-3-11 16,-4-7-14-16,6 9 0 0,-3-10-35 16,8 1 13-16,2-35-47 0,-2 47-34 0,2-47-68 15,0 0-139-15,0 0-105 0,0 0 96 0,34 16 342 16</inkml:trace>
  <inkml:trace contextRef="#ctx0" brushRef="#br1" timeOffset="16594.1727">20998 15485 1228 0,'0'0'206'0,"-27"0"-147"16,27 0-27-16,0 0-9 0,0 0-4 0,0 0-8 15,0 0 4-15,0 0 8 0,25-7 6 0,3 3-2 16,3-8-8-16,6 1-11 0,3-3-3 0,5 0-4 15,-1 0-10-15,-3-5-17 0,3 11-14 0,-7-9-13 16,11 15-21-16,-14-19-33 0,14 24-44 16,-24-22-41-16,21 23-75 0,-8 1-153 0,-37-5 55 15,51 2 365-15</inkml:trace>
  <inkml:trace contextRef="#ctx0" brushRef="#br1" timeOffset="17062.9371">21517 15430 1172 0,'0'0'112'0,"-29"9"-30"0,29-9-13 0,0 0 0 15,-28 10-15-15,28-10-8 0,0 0-6 16,0 0-5-16,-19 30-6 0,19-30-5 0,-9 25-9 16,9-25-3-16,-6 30-5 0,6-30 0 0,0 37-4 15,0-37 3-15,0 32-5 0,0-32 2 0,6 24-2 16,-6-24 3-16,0 0 3 0,25 18 1 0,-25-18 1 16,0 0-3-16,35-7 3 0,-35 7-2 0,37-28 2 15,-37 28-4-15,43-50 1 0,-18 20-5 16,-1 4 3-16,1 0-5 0,-4-3 4 0,1 3-4 15,-3 1 4-15,-1 1-4 0,-18 24 3 0,28-39-4 16,-28 39 3-16,18-28-2 0,-18 28-1 16,0 0-3-16,0 0-4 0,0 0-2 0,0 0-1 15,-2 30 1-15,-3-2-1 0,-6 7 6 0,-3 9-4 16,-2 5 8-16,0 10-7 0,-3 2 11 0,-3 8-10 16,-1 3-16-16,-1 7 20 0,-3 4-12 15,2 0 30-15,2-4 8 0,0-14-8 0,4 0 1 16,-1-10-8-16,8-4 8 0,-1-10-4 0,6-8 4 15,7-33-10-15,-14 39 0 0,14-39-2 0,0 0 3 16,0 0 1-16,0 0 3 0,0 0 0 0,0 0-3 16,0 0-3-16,-14-27-5 0,14-1 3 0,0-5-4 15,2-6 4-15,1-1-5 0,1-4 6 16,1 1-5-16,2 3 6 0,-1 3-6 16,1-6 6-16,-2 7-6 0,4-7 7 0,1 1-6 15,5 1 5-15,0 3-5 0,1 4-6 0,0 4 25 16,-16 30-27-16,32-40 27 0,-32 40-25 0,36-32-13 15,-36 32-28-15,35-32-54 0,2 39-113 0,-37-7-291 16,30-29-50-16,-5 23 85 0</inkml:trace>
  <inkml:trace contextRef="#ctx0" brushRef="#br1" timeOffset="17656.6842">16312 16068 953 0,'-62'38'148'15,"14"-25"-88"-15,9 18 9 0,-16-4-5 0,9 19 5 16,-14-2-12-16,8 15-1 0,-10-2-13 0,7 13 7 16,-5-1-14-16,7 7 8 0,0-4 3 0,14 0-28 15,4-7 18-15,13-1-31 0,10-8-1 0,10-7 4 16,8-3-12-16,6-7 2 0,9-2-16 16,0-7-10-16,15 2-26 0,-8-15-22 0,20 15-36 15,-16-29-44-15,32 24-82 0,-24-11-228 16,10-23 6-16,17 17 291 0</inkml:trace>
  <inkml:trace contextRef="#ctx0" brushRef="#br1" timeOffset="18125.447">16448 16848 885 0,'0'0'33'0,"-27"-34"-4"0,27 34 12 0,-7-30 21 15,7 30 24-15,0-33-13 0,0 33 8 0,-5-34-18 16,5 34-5-16,-11-28-23 16,11 28 16-16,0 0-21 0,-24-23 15 0,24 23 0 15,-29-3-7-15,29 3-3 0,-30 16-6 0,30-16-8 16,-37 31-17-16,37-31 29 0,-42 55-31 0,20-23 28 16,-1 5-15-16,6 0-8 0,-1 1 3 0,5-1-6 15,5-3 3-15,0-6-6 0,8-28 3 0,0 41-5 16,0-41 3-16,0 0-3 0,31 26 1 0,-31-26 1 15,47-11 0-15,-13-3 2 0,1-9-4 16,6-8 4-16,5-6-8 0,0-9 6 0,4-3-5 16,-2-4-10-16,-2 0 24 0,-2-2-23 0,-3 4 20 15,-4 2-9-15,-5 1-8 0,-7 4 5 16,-4 4-3-16,-7 1 8 0,-3 6-4 0,-6 1 6 16,-1 7-5-16,-4 25 5 0,-6-38-3 0,6 38 2 15,0 0 0-15,0 0 1 0,-25-20-2 16,25 20-1-16,0 0 2 0,-26 42-3 0,15-15 5 15,-1 8-4-15,-2 6 5 0,0 6-7 0,-2 1 6 16,1 1-7-16,1 0 3 0,5-1 6 0,-1 3-31 16,3-3 17-16,0-6-41 0,8 5-8 0,-6-15-13 15,16 14-27-15,-11-46-16 0,19 62-18 0,-19-62-9 16,39 47-67-16,-19-21-183 0,-20-26-20 0,62 15 296 16</inkml:trace>
  <inkml:trace contextRef="#ctx0" brushRef="#br1" timeOffset="18828.5908">17218 16675 903 0,'-26'-5'109'0,"26"5"-63"16,-30 0 10-16,30 0 14 0,-30 0-11 16,30 0 6-16,-27 14-15 0,27-14-7 0,0 0 16 15,-32 30-22-15,32-30-6 0,-19 25-17 0,19-25 16 16,-22 37-12-16,22-37 18 0,-21 45 7 0,7-20-6 15,5 7 4-15,-5-4-13 0,3 5 0 0,3-6-9 16,0 1 0-16,8-28-9 0,-8 40-1 16,8-40-6-16,1 25-2 0,-1-25-2 15,0 0 0-15,0 0 0 0,32 14 0 0,-32-14 1 16,34-16 0-16,-34 16 1 0,48-37-3 0,-20 11 4 16,4-9-6-16,2 1 1 0,1-4-9 0,-1 2 2 15,-4-4-8-15,0 10 7 0,-4-4 15 0,-3 8-27 16,-23 26 33-16,29-37-28 0,-29 37 16 0,0 0 3 15,0 0 0-15,0 0 0 0,0 0 0 0,0 0-2 16,0 0-15-16,-27 28 31 0,13-1-30 16,-4 3 31-16,1 1-13 0,1-1-5 0,2 2 5 15,1-4-6-15,4 0 0 0,4-1-10 0,5-27-4 16,0 38-11-16,0-38 0 0,16 27-2 16,-16-27-7-16,34 12-9 0,-34-12-3 0,53-3-4 15,-25-13-4-15,16 11-23 0,-14-24-32 0,22 19-35 16,-17-24-25-16,15 15-19 0,-11-11 8 0,3 2 1 15,-5 3 42-15,-6-3 55 0,0 7 38 16,-31 21 51-16,36-32 32 0,-36 32 50 0,0 0 54 16,0 0 39-16,0 0 9 0,0 0-27 0,0 0-35 15,-28-7-30-15,28 7-34 0,-29 21 9 0,29-21-23 16,-28 32 4-16,17-9-6 0,11-23-12 0,-26 49-3 16,15-22-10-16,4 2-2 0,2-2-18 0,1-1 3 15,4-26-2-15,0 48 4 16,0-48 2-16,2 28 1 0,-2-28-3 0,0 0 7 15,3 26 1-15,-3-26 2 0,0 0-4 0,0 0-4 16,0 0 0-16,0 0 4 0,0 0 2 0,13-26-2 16,-13 26 0-16,18-37-9 0,-8 11 0 0,3-4-6 15,-3-2 5-15,1-1-4 0,-1 3 5 0,3-2-5 16,-4 0 6-16,0-1 12 0,-2 3-33 0,-2 2 32 16,-5 28-33-16,14-43 16 0,-14 43 3 15,0 0-3-15,14-26-1 0,-14 26-5 0,0 0-6 16,0 0-6-16,0 0-13 0,0 0-16 0,23 23-31 15,-23-23-48-15,0 0-70 0,0 0-143 0,25-2-103 16,2 11 127-16,-24-34 317 0</inkml:trace>
  <inkml:trace contextRef="#ctx0" brushRef="#br1" timeOffset="19031.7208">18255 16180 805 0,'0'0'240'15,"-31"44"-143"-15,1-21-16 0,18 21 4 0,-18-5-14 16,16 14-8-16,-13-4-26 0,9 13 2 0,-1-4-17 16,3 2 3-16,5-2-10 0,4 4-31 15,5-4 28-15,2-4-30 0,4-8 19 0,1-5-4 16,8-3-37-16,-6-8 4 0,12 2-18 16,-19-32-24-16,39 39-44 0,-39-39-69 0,45 10-87 15,-21 1-159-15,-24-11 118 0,59-16 319 0</inkml:trace>
  <inkml:trace contextRef="#ctx0" brushRef="#br1" timeOffset="19297.352">18396 16554 1052 0,'-28'37'234'16,"0"-27"-155"-16,28-10-19 0,-39 35-6 0,39-35 1 15,-36 37-12-15,36-37-18 0,-32 39 30 16,32-39-34-16,-30 35 29 0,30-35-20 0,0 0-8 15,-30 34 0-15,30-34-3 0,0 0 3 16,0 0-2-16,0 0 0 0,0 0-7 0,0 0-5 16,0 0-5-16,0 0-1 0,0 0 4 0,0 0 5 15,0 0-2-15,25 12 4 0,-25-12-6 0,41-7-4 16,-15 2 0-16,1 3-3 0,1 2-1 0,-1 2 0 16,-1 1-2-16,-1 3-8 0,2 1-11 0,-27-7-15 15,47 17-22-15,-47-17-38 0,53 27-54 16,-53-27-80-16,57-2-327 0,-27 16 36 0,-30-14 255 15</inkml:trace>
  <inkml:trace contextRef="#ctx0" brushRef="#br1" timeOffset="20375.5064">19390 16555 796 0,'0'0'124'0,"0"0"-37"0,0 0-3 15,0 0 5-15,0 0 0 0,0 0-17 0,0 0-24 16,0 0-24-16,0 0-13 0,0 0-11 0,0 0 1 15,-9 43-3-15,0-15 5 0,0 2 17 0,-3 2-12 16,3-1 14-16,0-1-33 16,2-3 11-16,3-3-16 0,4-24 12 0,-3 32-6 15,3-32-14-15,0 0-16 0,0 0-26 0,0 0-25 16,34 16-52-16,-34-16-63 0,10-44-243 0,15 37 56 16,-25-37 371-16</inkml:trace>
  <inkml:trace contextRef="#ctx0" brushRef="#br1" timeOffset="20828.646">19400 16371 1114 0,'-26'-8'107'0,"26"8"-30"0,-25 9-21 15,25-9-8-15,0 0-17 0,0 0-18 0,0 0-14 16,0 0-2-16,0 0 1 0,0 0 1 16,32 11-11-16,-32-11-19 0,41-4-35 0,-41 4-37 15,46-8-28-15,-46 8-19 0,48-11 7 16,-48 11 8-16,44-7 25 0,-44 7 24 0,39 3 34 15,-39-3 22-15,30 11 25 0,-30-11 23 0,0 0 28 16,18 32 30-16,-18-32 28 0,0 28 20 0,0-28-7 16,-11 32 3-16,11-32-18 0,-20 35-5 0,20-35-17 15,-28 35-8-15,28-35-14 0,-26 35-9 0,26-35-9 16,-29 37-2-16,29-37-10 0,-23 43-2 0,23-43-7 16,-14 36-1-16,14-36 13 15,-5 34-34-15,5-34 30 0,1 28-37 0,-1-28 14 16,0 0 0-16,0 0-1 0,36 25 2 0,-36-25-1 15,37-4 0-15,-37 4 3 0,43-16 1 0,-43 16-17 16,44-26 34-16,-44 26-36 0,42-35 31 0,-42 35-14 16,43-44-4-16,-43 44 4 0,41-44-3 0,-41 44 3 15,33-39-2-15,-33 39 1 0,22-28-1 16,-22 28 3-16,0 0 3 0,0 0 5 0,0 0 2 16,0 0-3-16,0 0-4 0,0 0-10 0,-15 37 0 15,3-11-3-15,0 8 4 0,-1-3-3 0,4 3-14 16,2-4 24-16,2-4-36 0,7-1 17 0,-2-25-30 15,19 37-24-15,-19-37-24 0,41 21-33 0,-41-21-45 16,60-5-84-16,-32 1-171 0,11-22-50 16,22 17 318-16</inkml:trace>
  <inkml:trace contextRef="#ctx0" brushRef="#br1" timeOffset="21063.0231">20559 16157 1180 0,'0'0'213'0,"-34"7"-191"0,34-7-1 16,0 0 8-16,-27 13 5 0,27-13 1 16,-14 24-6-16,14-24-4 0,-12 53 7 0,1-19-4 15,11 6 0-15,-5-1-11 0,3 7 0 0,0 0-12 16,1-1 3-16,-1 3-10 0,0-2 7 16,0 0-15-16,1-2-9 0,-1-2 26 0,-4-3-32 15,5-2 20-15,-6-9-32 0,7 5-24 0,0-33-13 16,-6 48-17-16,6-48-21 0,-7 30-50 15,7-30-53-15,0 0-237 0,0 0 40 0,-12-32 355 16</inkml:trace>
  <inkml:trace contextRef="#ctx0" brushRef="#br1" timeOffset="21219.2805">20371 16538 1399 0,'0'0'107'0,"0"0"-47"16,-23 35-13-16,23-35-7 0,0 0-11 0,0 0-16 15,0 0-8-15,0 26-4 0,0-26 0 0,0 0-1 16,39 4 0-16,-39-4-14 0,46-19-22 0,-5 8-36 16,-17-22-52-16,30 22-78 0,-26-31-142 0,13 5-143 15,12 16 65-15,-25-27 422 0</inkml:trace>
  <inkml:trace contextRef="#ctx0" brushRef="#br1" timeOffset="21578.6624">20978 16050 1329 0,'-54'14'73'0,"54"-14"-29"16,-36 35 0-16,24-10 9 0,12-25-4 16,-38 51-4-16,15-23-6 0,6 13 5 0,-4-6-9 15,6 7-1-15,1-3-14 0,4 5 0 16,-1-2-8-16,2 1 4 0,0-3-4 0,4 1 5 16,0-3-6-16,1-2 2 0,1-5-6 0,3-3-14 15,0-28 24-15,7 36-28 0,-7-36 25 0,0 0-14 16,24 31-1-16,-24-31 1 0,0 0 1 0,36 2-1 15,-36-2 0-15,33-19-1 0,-33 19-15 0,41-37 26 16,-20 12-26-16,2-3 25 0,-1 1-9 0,1 3-1 16,-23 24 3-16,35-44-3 0,-35 44 3 15,27-30-3-15,-27 30 2 0,0 0-1 0,0 0 0 16,0 0 1-16,0 0 0 0,0 0 1 16,0 0-1-16,0 0 1 0,19 30-4 0,-21-4 3 15,-1 4-8-15,-1-2-2 0,4 2-12 0,-3-5-21 16,6 3 21-16,-3-28-42 0,13 46 16 0,-13-46-25 15,25 33-8-15,-25-33-11 0,40 18-55 0,-40-18-64 16,46-14-155-16,-14 10-93 0,-14-22 167 16,24 24 291-16</inkml:trace>
  <inkml:trace contextRef="#ctx0" brushRef="#br1" timeOffset="21906.7965">21111 16673 1107 0,'0'0'65'0,"-2"29"-22"0,2-29 9 16,0 0 9-16,34 7-4 0,-9-6-9 0,-25-1-27 15,51-19 14-15,-24 3-22 0,5 0 11 0,-2-3 1 16,0 0-8-16,-3-4 3 0,-1 3-5 0,-26 20 5 16,41-38-1-16,-41 38 4 0,26-37-8 0,-26 37-1 15,11-34-9-15,-11 34 1 0,-9-26 1 16,9 26 3-16,0 0-2 0,-41-25-2 0,41 25 0 15,-42-5 1-15,42 5 1 0,-50 9 4 0,50-9 1 16,-44 24-3-16,44-24 2 0,-41 41-5 16,22-17 3-16,1 5-3 0,2 2 5 0,0 3-4 15,6-1 3-15,1-1-6 0,3-4-17 0,8-1 26 16,-2-27-36-16,16 40 18 0,-16-40-27 0,32 32-35 16,-32-32-40-16,48 17-80 0,-48-17-153 15,39-21-220-15,0 18 69 0,-11-22 428 0</inkml:trace>
  <inkml:trace contextRef="#ctx0" brushRef="#br1" timeOffset="22563.0756">19942 17529 991 0,'-33'2'107'16,"33"-2"-63"-16,-52 14-1 0,52-14 16 0,-58 23 10 15,58-23 2-15,-59 34 12 0,35-10-37 0,-12-10 37 16,13 18-38-16,-7-11 3 0,7 11-1 15,-2-4-17-15,8 4-1 0,1-1-11 0,5 3 1 16,4-4-10-16,5 0 0 0,6-7-6 16,-4-23 3-16,16 42-2 0,-16-42 0 0,39 25 0 15,-11-22 0-15,4-5 1 0,3-5 0 0,4-8 2 16,5-7-4-16,3-8 2 0,2-5-5 0,2-5 2 16,-3-6-4-16,4-5 7 0,-3-2-9 0,-4-2-6 15,-3-1 22-15,-7 0-24 0,-3 3 24 16,-5-2-7-16,-4 4-8 0,-5 5 7 0,-8 4-5 15,-4 3 4-15,-5 4-4 0,-4 3 6 0,-3 6-5 16,6 26 3-16,-19-35-1 0,19 35 2 0,-25-14 1 16,25 14 1-16,-26 14 0 0,26-14-3 0,-30 47 1 15,14-11-6-15,-2 6 6 0,2 7-9 16,0 0 7-16,2 10-6 0,3-5 6 0,4 4-8 16,0-5-17-16,7 4 13 0,0-8-33 15,7-3 12-15,-3-9-25 0,15 7-25 0,-19-44-21 16,50 56-34-16,-50-56-34 0,69 28-65 0,-39-28-86 15,9-9-135-15,23 18 182 0,-27-37 274 0</inkml:trace>
  <inkml:trace contextRef="#ctx0" brushRef="#br1" timeOffset="22938.0743">20640 17433 1008 0,'-28'21'178'16,"-4"-21"-88"-16,32 0-10 0,-46 26-6 0,46-26-2 15,-41 37-10-15,27-9-2 0,-14-5-8 0,13 9-20 16,-4-6 22-16,7 4-37 0,1-3 25 0,4-1-15 16,0 0-7-16,7-26-1 0,-2 39-9 15,2-39 0-15,0 0-6 0,21 30 0 0,-21-30 0 16,32 7-2-16,-32-7 1 0,44-7-1 0,-19-2 0 16,0-3-1-16,3-4 2 0,-3-3-4 0,2-4 2 15,-2-2-2-15,-2-1-15 0,-2-4 25 0,0 7-27 16,-3-3 25-16,-1-1-9 0,-17 27-2 0,25-42 3 15,-25 42-1-15,14-34 2 0,-14 34 0 16,0 0 1-16,4-24 1 0,-4 24-2 16,0 0 0-16,0 0-5 0,0 0-5 0,0 0-3 15,-23 35 1-15,23-35-1 0,-18 49 7 0,9-21-5 16,1 4-11-16,0 0 27 0,1-2-28 0,4 2 29 16,1-4-18-16,6-2-9 0,-4-26-4 0,10 42-18 15,-10-42-10-15,25 25-12 0,-25-25-11 0,35 7-11 16,-35-7-24-16,52-18-18 0,-52 18 6 15,65-37-39-15,-36 9-43 0,3-14-179 0,15 26 78 16,-31-30 306-16</inkml:trace>
  <inkml:trace contextRef="#ctx0" brushRef="#br1" timeOffset="23406.8458">21099 17482 1024 0,'-25'-5'126'0,"25"5"-34"0,-32 12-17 16,32-12-1-16,-30 21-10 0,30-21 0 0,-32 35 0 15,22-8 2-15,10-27 6 0,-29 49-45 16,29-49 17-16,-12 46-43 0,12-46 6 0,2 35 2 15,-2-35-6-15,14 25 3 0,-14-25-3 0,26 8 2 16,-26-8-1-16,39-5-1 0,-39 5 3 0,48-26-5 16,-20 3 1-16,3-5 12 0,-1-2-28 0,-2-2 28 15,0 2-25-15,-3 0 10 0,-2 6 4 0,0-1-4 16,-23 25 3-16,41-41-4 0,-41 41 3 16,26-31-6-16,-26 31-2 0,0 0-4 0,0 0-3 15,0 0 2-15,0 0-2 0,0 0 4 16,2 44-2-16,-14-16 7 0,-1 12-3 0,-4 3-9 15,-1 9 30-15,-1 5-27 0,1 3 26 0,-2 1-7 16,1 5-9-16,-2-1 9 0,-2 0-12 0,-2 2 16 16,2-4-2-16,0-5 13 0,0-7-1 0,3-5 1 15,1-7-10-15,3-6 3 0,2-8-8 16,14-25 3-16,-13 25-5 0,13-25-1 0,0 0-2 16,0 0 0-16,0 0 1 0,0 0-4 0,7-34 3 15,-7 34-2-15,22-53 3 0,-12 18-1 0,3-5 4 16,-3-3-7-16,1-4 4 0,-2-1-3 0,-2-1 6 15,-4 3-4-15,-1-1 8 0,-2 3-8 0,0 0 8 16,-2 0-8-16,1 3 4 0,2 2-5 16,-1 8 3-16,4 4-4 0,-4 27 4 15,9-33-3-15,-9 33-15 0,0 0 14 0,21-32-21 16,-21 32 23-16,32-18-31 0,-32 18-8 0,49-19-50 16,-49 19-29-16,66-23-54 0,-50-7-66 0,35 21-75 15,-8-3-174-15,-10-23 137 0,31 26 350 0</inkml:trace>
  <inkml:trace contextRef="#ctx0" brushRef="#br1" timeOffset="23609.9648">21972 16811 1188 0,'0'0'107'16,"-27"7"-40"-16,27-7-8 0,-26 23-5 0,26-23-13 15,-30 49 1-15,8-12-3 0,12 9 12 0,-10-2-10 16,10 10-3-16,-4 3-24 0,3 1-2 15,-1 4-14-15,1-3 5 0,0 1-7 0,1-3 8 16,-1-1-9-16,0-5 9 0,4-5 6 0,0-2-32 16,5-5 17-16,-1-9-45 0,6 3-9 0,-3-33-21 15,8 46-43-15,-8-46-40 0,0 0-82 0,7 23-127 16,-7-23-80-16,0 0 261 0</inkml:trace>
  <inkml:trace contextRef="#ctx0" brushRef="#br1" timeOffset="23922.4757">21655 17417 1181 0,'0'0'193'0,"-39"-21"-66"0,39 21-24 16,0 0-17-16,0 0-23 0,0 0-26 0,0 0-19 15,0 0-12-15,0 0 1 0,0 0 4 0,30 1 2 16,-5-8 0-16,7-5-4 0,3-4-2 16,4-2-4-16,0 3 0 0,-2 1-2 0,1-2 2 15,-3 0-4-15,-3 2 4 0,-4 1-4 0,-3 1 2 16,-25 12-1-16,41-16 1 0,-41 16 0 0,26-7-2 15,-26 7 1-15,0 0 1 0,0 0-1 0,0 0 5 16,0 0 3-16,0 0 3 0,0 0 4 16,7 37-3-16,-7-37 2 0,-9 41-5 0,2-17 2 15,-3 5-4-15,1 2 3 0,-2-1-6 16,2 4 1-16,1-3-6 0,-1-1 2 0,3-3-2 16,-1-1 1-16,7-26-7 0,-3 41-15 0,3-41 3 15,3 24-21-15,-3-24 17 0,0 0-30 0,27 11-14 16,-27-11-50-16,41-20-147 0,-38-4-311 0,22-11 28 15,3 5 284-15</inkml:trace>
  <inkml:trace contextRef="#ctx0" brushRef="#br1" timeOffset="24531.8641">22206 17027 1597 0,'0'0'76'15,"-27"4"-59"-15,27-4-21 0,0 0 1 0,0 0 1 16,0 0 6-16,0 0 5 0,25-12 3 0,-25 12 1 15,37-18-5-15,-12 9-2 0,0 2-6 16,0 2 2-16,-1 0-2 0,-24 5 2 0,50 1 5 16,-50-1 0-16,44 13 2 0,-44-13 1 0,36 31 5 15,-36-31 2-15,19 53 10 0,-17-21-1 0,-2 5 4 16,-7 0-4-16,0 3 5 0,-6-3-6 0,3 2 4 16,-6-5-8-16,0 3 1 0,-2-4-14 0,0 1-8 15,1-5 0-15,4-2 0 0,13-27 0 16,-23 39 0-16,23-39 0 0,0 0 0 15,0 0 0-15,0 0 0 0,0 0 0 0,0 0 0 16,0 0 0-16,0 0 0 0,29-36 0 0,-10 10-11 16,6-4-2-16,-4-3-4 0,4 1 6 0,-2-2 0 15,-4 4 5-15,1 1 1 0,-2 0 4 0,-2 3-2 16,-2 1 3-16,-14 25-1 0,19-35 1 0,-19 35 1 16,0 0 2-16,0 0 0 0,0 0 2 0,0 0-1 15,0 0 0-15,0 0-2 0,0 0-2 16,0 0 0-16,-7 41-1 0,7-41 2 0,-7 44-2 15,7-44 1-15,-5 44-3 0,5-44 4 0,3 35-4 16,-3-35 2-16,9 28-2 0,-9-28 3 16,0 0-1-16,30 32 2 0,-30-32 1 0,27 5 0 15,-27-5 2-15,32 0 0 0,-32 0-2 0,28-9 1 16,-28 9-1-16,30-17-3 0,-30 17 4 16,30-29-3-16,-30 29 1 0,30-33-3 0,-30 33 1 15,38-46-1-15,-17 20 2 0,-2-1 0 0,3 1 1 16,-1-1-2-16,-21 27 1 0,39-42-1 0,-39 42 3 15,30-28-1-15,-30 28 1 0,0 0 2 0,0 0 4 16,26-7 4-16,-26 7-1 0,0 0 0 0,-3 35-11 16,-2-8 0-16,-3 1 0 0,0 0 0 0,-3 9 0 15,0-5 0-15,3 5 0 0,-3-2-6 16,4 2-7-16,0-2 2 0,3 0-7 16,2-5-1-16,6 0-13 0,-1-5-6 0,12 1-25 15,-15-26-28-15,33 39-52 0,-33-39-139 0,34-5-274 16,-7 7 2-16,-27-2 334 0</inkml:trace>
  <inkml:trace contextRef="#ctx0" brushRef="#br1" timeOffset="24906.8731">23121 17272 1314 0,'-28'23'113'0,"28"-23"-42"0,-2 30-8 15,2-30 0-15,13 27-11 0,-13-27-9 16,26 19-12-16,-26-19-7 0,41 7-6 0,-16-9-7 16,-25 2-4-16,51-9-1 0,-51 9-1 0,44-17-2 15,-44 17 0-15,38-23-3 0,-38 23 2 0,33-32-2 16,-33 32 2-16,23-39-3 0,-23 39 3 0,14-42-3 16,-14 42 4-16,6-39-4 0,-6 39 3 0,3-40-2 15,-3 40 1-15,-5-32 0 0,5 32 1 0,0 0 0 16,-30-19 2-16,30 19 3 0,-30 9 0 15,30-9 4-15,-39 28 1 0,18-4 5 0,-4 5 0 16,4 4 6-16,-4 4-8 0,0 0 1 16,4-2-7-16,3 4 0 0,6-6-7 0,4-1 2 15,5 2-6-15,6-8 3 0,-3-26-2 0,20 41-1 16,-20-41-8-16,41 21-6 0,-9-20-16 0,-2-8-8 16,12 0-22-16,-8-17-47 0,24 20-97 0,-31-33-247 15,22 7-112-15,-1 2 69 0,-11-18 496 16</inkml:trace>
  <inkml:trace contextRef="#ctx0" brushRef="#br1" timeOffset="25235.0205">23577 16348 1257 0,'0'0'171'0,"0"0"-114"16,0 0-1-16,0 0 8 0,24-6 6 0,-24 6-4 16,32 7-10-16,-32-7-11 0,52 18-5 0,-21-2-8 15,7 1-2-15,-3 3-3 0,4 6 0 16,-7 6-3-16,0 5 1 0,-7 5-25 0,-1 6 0 16,-4 6 0-16,-4 10 0 0,-6 1 0 0,-4 7 0 15,-8 0 0-15,-3 4 0 0,-6 2 0 16,-7-1 0-16,-6-3 0 0,-7-4 0 0,0-4 0 15,-5-5 0-15,2-6 0 0,-1-2 0 0,0-4 0 16,-4-7 0-16,3-1 0 0,1-9 0 0,5-6 0 16,3-10-16-16,27-16-58 0,-44 10-78 15,44-10-242-15,0 0-229 0,0 0 6 0,0 0 447 16</inkml:trace>
  <inkml:trace contextRef="#ctx0" brushRef="#br2" timeOffset="120564.4928">7866 12325 135 0,'0'0'58'0,"0"0"4"0,0 0-2 16,0 0 4-16,-15-30-7 0,15 30 8 0,0 0-6 15,0 0 2-15,0 0-6 0,-24-12 3 0,24 12-3 16,0 0 1-16,0 0-11 0,0 0-8 16,0 0-13-16,0 0-11 0,0 0-8 15,0 0-3-15,0 0-2 0,0 0 1 0,0 0 1 16,0 0 0-16,0 0 2 0,33 3 2 0,-33-3 6 16,27-2 4-16,-27 2 2 0,33-3 1 0,-33 3-3 15,43-7-2-15,-18 3 0 0,-25 4 0 0,49-10-6 16,-22 6 0-16,-1 1-3 0,1 1-2 0,0 2 0 15,-3 0-1-15,1 2-1 0,2 0 0 16,-2-1 0-16,-1 5 0 0,3-1 1 0,-2 0-2 16,1 4 2-16,3-2-2 0,-1-2 3 0,0 1-3 15,2 1 2-15,0-4 0 0,1 2-1 0,0-1 1 16,0-1 1-16,-1-1 6 0,2 2 5 16,-2-4 5-16,3 3 0 0,-1-4-3 0,2 2-2 15,-2-2 0-15,3 1 2 0,-1-4 5 0,3 2-6 16,0-1-1-16,0 3-1 0,1-4-8 15,1 4 2-15,-2 2-5 0,2-2-1 0,-2 2 0 16,0 1 1-16,0 1-2 0,2-1 1 0,0 3 0 16,0-3-1-16,-2 4-1 0,4-2 1 0,-2 1-1 15,2-1 1-15,-2 0-1 0,1-3 1 0,1 0-1 16,-2-2 2-16,4 0-1 0,-1 0 1 0,4 0 3 16,2-4 0-16,2-1 2 0,-1 1-2 15,1 1-4-15,-1-2 1 0,1 1-1 16,0 1 1-16,3-1-1 0,-2 1 0 0,0 1 1 15,1 0 0-15,-3 0 0 0,1 2-1 0,-2 0 0 16,1 0 0-16,3 2-1 0,-3 0 1 0,4 0 3 16,1-1 0-16,-1 1 1 0,2 0-1 0,0 0-4 15,-1-2 0-15,1 1 0 0,-2-2-1 0,6 1 1 16,-4 0 1-16,3-4 0 0,1 2 0 16,-4-3 1-16,0 2-2 0,-1-3 0 0,1 4 1 15,-2-3 0-15,2 2-1 0,0-1 4 0,0 1 0 16,-2 3 0-16,0 0 1 0,-3 0-3 0,0 0-1 15,-3 3-1-15,-1 4 0 0,2-3 0 0,2 1 2 16,-2 0-2-16,1 1 2 0,-3-1-1 16,-1-2 0-16,-1 3 0 0,4-5 1 0,1 1-1 15,1-2 0-15,3 0-2 0,2-3-2 16,2-1 0-16,1-3 2 0,4 0 3 0,0 0-1 16,2-2 1-16,1-1 0 0,3-1 0 0,2 0 0 15,-1 1 1-15,1-2-2 0,-1 3 1 0,-2-4 0 16,2 3-3-16,2-1 0 0,-2 3 1 0,2-1-2 15,-4 2 5-15,4-4 19 0,2 4-20 0,-4-4 19 16,3 6-19-16,-3 2 0 0,-3-1 0 16,-2 1 0-16,-2 3 0 0,-2-4 0 0,-2 4-3 15,-1-3 0-15,-2 3 0 0,0 0 1 0,-4 0 2 16,2 0 0-16,-1 3-1 0,-1-3 2 16,-2 0-3-16,-2 4 2 0,0-1-1 0,1-3 0 15,-5 4 0-15,-1 3 1 0,-1 0-1 0,0 3-21 16,-6-3 20-16,6 4-20 0,-8-6 20 0,3 2 2 15,-2 0-2-15,-3 0 3 0,0-3-5 16,-5 3 1-16,1-4 1 0,-3-1 0 0,-24-2 1 16,45 4 1-16,-45-4-1 0,37-2 1 0,-37 2 0 15,30-2 1-15,-30 2-1 0,0 0 0 0,25-3 0 16,-25 3 2-16,0 0 5 0,0 0 1 0,0 0 0 16,0 0-1-16,0 0-4 0,0 0-3 0,0 0-2 15,0 0-10-15,0 0-24 0,0 0-32 16,0 0-49-16,-11-25-40 0,11 25-106 15,0 0-138-15,0 0 12 0,0 0 386 0</inkml:trace>
  <inkml:trace contextRef="#ctx0" brushRef="#br0" timeOffset="124803.8857">14996 11520 578 0,'26'-3'61'0,"-26"3"-59"0,0 0-2 16,25-29-1-16,-25 29 0 0,25-19 3 0,-25 19 5 16,0 0 10-16,34-26 9 0,-34 26 10 0,0 0 2 15,0 0 11-15,0 0 6 0,0 0 9 0,0 0-11 16,0 0-11-16,0 0-16 0,0 0-5 15,0 0 10-15,-31-18 12 0,31 18 10 0,-31 2 6 16,31-2-3-16,-36 5-9 0,36-5-8 16,-41 9-11-16,41-9-8 0,-40 14-6 0,40-14-4 15,-39 14-6-15,39-14 0 0,-39 23-4 0,39-23 2 16,-37 26 0-16,37-26 3 0,-27 27-2 0,27-27 2 16,-14 28-5-16,14-28 1 0,2 25-3 15,-2-25 3-15,0 0-2 0,24 30 2 0,-24-30 0 16,29 19-1-16,-29-19 1 0,35 10 0 0,-35-10-1 15,41 6 1-15,-41-6 0 0,37 0 0 0,-37 0-1 16,28 2 0-16,-28-2-1 0,0 0 1 0,0 0 0 16,0 0 0-16,22 31 0 0,-22-31 2 0,-25 43-3 15,4-15 3-15,-9 0-4 0,-4 4 5 0,-7-1-7 16,-1 4 7-16,-4-1-6 16,3-2 5-16,2-8-3 0,8-4 3 0,8-4-4 15,25-16 0-15,0 0-20 0,-25 12-15 0,25-12-40 16,0 0-71-16,55-11-147 0,-20 2-192 0,-3-20 62 15,25 18 413-15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3:11:25.85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17622 13641 671 0,'0'0'178'0,"0"0"-103"15,0 0-22-15,0 0-20 0,0 0-11 0,0 0-13 16,0 0-7-16,-9 24-2 0,9-24 1 0,0 0 3 16,-21 28 6-16,21-28 3 0,0 0 7 0,-18 34 1 15,18-34 6-15,-10 25 0 0,10-25 3 16,-7 26-3-16,7-26-1 0,0 25-6 0,0-25-2 16,0 0-6-16,12 30 0 0,-12-30-4 0,0 0 0 15,28 19-4-15,-28-19 0 0,31 7-4 0,-31-7 1 16,33 0-1-16,-33 0 1 0,36-7 0 15,-36 7-2-15,39-12 3 0,-39 12-3 0,35-18 2 16,-35 18-2-16,34-23 2 0,-34 23-1 0,30-26 3 16,-30 26-2-16,28-32 0 0,-28 32-1 15,25-28 2-15,-25 28-2 0,0 0 3 0,21-32-2 16,-21 32 2-16,0 0 3 0,0 0 7 0,0 0 3 16,0 0 1-16,0 0-2 0,0 0-9 0,0 0-4 15,0 0-3-15,0 0 1 0,-25 27-2 0,25-27 3 16,-17 35-4-16,17-35 4 0,-15 35-6 0,15-35 1 15,-5 32-8-15,5-32-2 0,5 28-10 16,-5-28-8-16,0 0-22 0,32 16-28 0,-5-6-37 16,-27-10-59-16,42-12-69 0,-8 15-168 0,-18-29 178 15,27 30 237-15</inkml:trace>
  <inkml:trace contextRef="#ctx0" brushRef="#br0" timeOffset="546.9075">18244 13671 705 0,'-30'21'49'0,"30"-21"-37"0,0 0 5 0,-27 9 10 16,27-9 6-16,0 0-1 0,0 0-8 0,0 0-7 15,0 0 0-15,0 0-3 0,-12 26-1 0,12-26 0 16,0 0 4-16,0 0 5 0,0 0 7 0,0 0-1 16,5 30 1-16,-5-30-10 0,0 0-1 15,0 0 0-15,0 32-2 0,0-32-3 16,0 0-3-16,0 0-8 0,-2 26-3 0,2-26 1 15,0 0-2-15,0 0-1 0,0 0 1 0,0 0-1 16,0 0 3-16,0 0 0 0,25-9 1 0,-25 9 1 16,0 0-1-16,29-30 1 0,-29 30-1 0,24-28 0 15,-24 28-2-15,22-30 2 0,-22 30 0 0,21-26 1 16,-21 26-1-16,0 0 0 0,26-34-1 16,-26 34 1-16,0 0-2 0,0 0 2 0,0 0-1 15,0 0 2-15,0 0 2 0,0 0 0 0,0 0 2 16,0 0-3-16,0 0 5 0,0 0 3 0,2 37 11 15,-2-37 3-15,0 0 2 0,-16 32-5 16,16-32-4-16,0 0-7 0,-10 30-2 0,10-30-6 16,0 0 0-16,0 0-3 0,0 0 3 0,26 17 0 15,-26-17 1-15,30-5 0 0,-30 5-2 16,36-12 0-16,-36 12-1 0,40-20 3 0,-40 20 0 16,46-24 5-16,-46 24 0 0,45-28 6 0,-45 28-3 15,44-30 1-15,-44 30-5 0,37-27-2 0,-37 27-4 16,25-19 1-16,-25 19 1 0,0 0 3 0,0 0 4 15,0 0 3-15,0 0 0 0,0 0 0 0,0 0-5 16,0 0-3-16,0 0-4 0,0 0-3 16,0 0 1-16,0 0-2 0,0 0 1 15,0 26-1-15,0-26 3 0,-9 43-6 0,9-43-14 16,-7 49-8-16,2-23-6 0,7 6-23 0,-2-32-17 16,3 48-55-16,-3-48-53 0,11 26-63 0,-11-26-192 15,0 0 84-15,47 23 352 0</inkml:trace>
  <inkml:trace contextRef="#ctx0" brushRef="#br0" timeOffset="1078.1273">18935 13376 392 0,'0'0'102'0,"0"0"0"16,0 0 1-16,24 22 0 0,-24-22-11 0,0 0-8 16,9 30-6-16,-9-30-10 0,0 29-5 0,0-29-13 15,-3 37-6-15,3-37-13 0,-4 39-7 0,4-39-10 16,-5 46 11-16,5-46-2 0,-11 44 7 0,11-44-5 16,-14 35-8-16,14-35-10 0,-11 30 7 15,11-30-1-15,0 0 2 0,-12 28-3 0,12-28-7 16,0 0-6-16,0 0 0 0,0 0-2 15,0 0-2-15,0 0 1 0,0 0-2 0,0 0-1 16,0 0 0-16,0 0-4 0,27 6 0 0,-27-6-1 16,0 0-2-16,39-25 3 0,-39 25-3 0,26-19 1 15,-26 19 2-15,27-20 4 0,-27 20 2 0,0 0 5 16,32-31 0-16,-32 31 1 0,0 0-1 16,23-29 5-16,-23 29-5 0,0 0 4 0,0 0-5 15,0 0 1-15,0 0-1 0,24-23 0 0,-24 23-1 16,0 0 0-16,0 0 2 0,7 37-2 0,-7-37 3 15,-5 39-3-15,5-39 3 0,-9 46-4 0,9-46 4 16,-14 46-7-16,14-46 6 0,-14 39-5 0,14-39 7 16,-12 33-3-16,12-33 2 0,-15 26-2 15,15-26 2-15,0 0 3 0,-28 27 3 16,28-27 2-16,0 0-1 0,-26 7-3 0,26-7-4 16,0 0-4-16,-25-14-8 0,25 14-11 0,-13-25-25 15,13 25-31-15,-3-37-39 0,3 37-51 0,14-37-98 16,-16 2-136-16,27 24 100 0,-25-29 302 0</inkml:trace>
  <inkml:trace contextRef="#ctx0" brushRef="#br0" timeOffset="1453.1375">19284 13621 783 0,'0'0'74'0,"0"0"-11"0,0 0 6 16,0 0 6-16,1 25-14 0,-1-25-8 0,0 0-10 16,-3 30 1-16,3-30-6 0,0 0-8 0,-22 37-11 15,22-37 4-15,-15 35-6 0,15-35 4 0,-18 35-4 16,18-35-1-16,-21 37-4 0,21-37 5 0,-16 35-5 16,16-35-3-16,-11 30-5 0,11-30-3 0,0 0-1 15,0 0-1-15,0 27 0 0,0-27 1 0,0 0 2 16,0 0 0-16,34-16 3 0,-34 16-3 15,26-26 2-15,-26 26-3 0,32-36 1 16,-32 36-2-16,32-37 1 0,-32 37 0 0,27-38 2 16,-27 38-3-16,23-39 3 0,-23 39-4 0,17-35 4 15,-17 35-3-15,11-30 1 0,-11 30-2 0,0 0 2 16,9-25-2-16,-9 25 2 0,0 0-3 0,0 0-5 16,0 0-10-16,0 0-10 0,0 0-11 15,0 0-13-15,0 0-16 0,33-2-27 0,-33 2-27 16,25 6-31-16,-25-6-46 0,0 0-100 0,46 14-66 15,-46-14 273-15</inkml:trace>
  <inkml:trace contextRef="#ctx0" brushRef="#br0" timeOffset="1796.887">19717 13667 624 0,'-17'-33'108'0,"17"33"-30"15,0 0-7-15,0 0 4 0,-18-29 0 0,18 29-5 16,0 0 0-16,0 0-3 0,0 0-9 0,0 0-11 15,-28 0-17-15,28 0-5 0,0 0 1 0,-18 32 6 16,18-32 4-16,-20 30 5 0,20-30-6 0,-24 41-1 16,24-41-6-16,-22 44 0 0,22-44-9 0,-17 38-2 15,17-38-7-15,-6 27-2 0,6-27-6 16,0 0 0-16,0 0-2 0,25 26 1 0,-25-26 1 16,27 0-1-16,-27 0 2 0,40-14-2 15,-40 14 1-15,45-26-2 0,-45 26 3 0,48-34-4 16,-48 34 3-16,44-39-3 0,-44 39 2 0,37-28-2 15,-37 28 2-15,0 0-2 0,25-19 3 0,-25 19 1 16,0 0 1-16,0 0 2 0,0 0-4 16,0 0 1-16,0 0-4 0,0 0 0 0,0 0 0 15,-23 33-2-15,23-33-6 0,-11 25-8 0,11-25-18 16,0 0-14-16,0 39-29 0,0-39-36 0,0 0-73 16,0 0-125-16,0 0-161 0,29 30 17 0,-29-30 444 15</inkml:trace>
  <inkml:trace contextRef="#ctx0" brushRef="#br0" timeOffset="2781.2751">19393 13081 317 0,'0'0'102'16,"0"0"-8"-16,20-25 1 0,-20 25 7 0,0 0-4 16,0 0-8-16,0 0-8 0,0 0-3 0,5-27-2 15,-5 27-10-15,0 0-10 0,0 0-15 0,0 0-18 16,0 0-11-16,0 0-9 0,-5 30 0 0,5-30 3 15,-2 39-13-15,2-39 22 0,-4 37-17 16,4-37 15-16,-1 42-1 0,1-42-7 0,0 44 3 16,0-44-3-16,0 44 3 0,0-44-4 0,0 41 0 15,0-41 1-15,-2 32 6 0,2-32 0 16,0 0 2-16,0 24-6 0,0-24-6 0,0 0-1 16,0 0 3-16,0 0 7 0,0 0 0 0,0 0 0 15,2-28-3-15,-2 28-4 0,0-39-3 0,0 15 1 16,1-1-3-16,-1-1 5 0,2-1-6 15,-2-3 8-15,2-1-3 0,-4-3 11 0,4 4 15 16,-4-3-30-16,4 5 30 0,-2-6-37 0,4 6 11 16,-1-4 3-16,2 4-7 0,3 3 5 0,-8 25-5 15,14-38 3-15,-14 38-3 0,0 0 1 0,0 0 0 16,23-23-1-16,-23 23 1 0,0 0-1 16,0 0 2-16,0 0-1 0,28 26 1 15,-28-26-1-15,0 0 1 0,21 35-2 0,-21-35 2 16,11 29-3-16,-11-29 3 0,12 28-2 0,-12-28 0 15,14 30-8-15,-14-30-2 0,11 30-8 0,-11-30 1 16,7 26-1-16,-7-26 2 0,0 0 12 0,-12 32-22 16,12-32 7-16,-23 24-23 0,23-24-4 0,-30 25-2 15,30-25-8-15,-34 18-9 0,34-18-18 0,-32 12-23 16,32-12-30-16,0 0-53 0,-30 5-125 16,30-5-24-16,0 0 299 0</inkml:trace>
  <inkml:trace contextRef="#ctx0" brushRef="#br0" timeOffset="3171.9122">19604 13088 889 0,'0'0'87'0,"-19"24"-45"0,19-24-24 0,0 0 16 15,0 0-24-15,0 0 0 0,0 0-6 0,0 0 10 16,0 0 26-16,28-7-10 0,-28 7 20 0,37-16-20 15,-10 8-4-15,-27 8-3 0,51-32-6 0,-24 16-22 16,1 4 11-16,-3-2-19 0,1 1 13 16,-26 13 2-16,41-21-2 0,-41 21 1 15,27-17 0-15,-27 17 2 0,0 0 0 0,0 0 2 16,0 0-2-16,10-29 2 0,-10 29-2 0,0 0 0 16,-26-10 0-16,26 10 2 0,-29-4 6 0,29 4 9 15,-32 6 8-15,32-6 7 0,-31 10 3 0,31-10-3 16,-34 18-1-16,34-18-6 0,-28 24-2 0,28-24-9 15,-20 29-4-15,20-29-9 0,-12 29-1 16,12-29 14-16,-6 30-36 0,6-30 35 0,6 32-35 16,-6-32 17-16,10 27-1 0,-10-27-9 0,0 0-8 15,30 28-13-15,-30-28-13 0,29 7-15 0,-29-7-27 16,33 2-36-16,-33-2-38 0,34-13-84 0,-34 13-87 16,23-24-69-16,5 27 299 0</inkml:trace>
  <inkml:trace contextRef="#ctx0" brushRef="#br0" timeOffset="3515.7011">20017 12957 861 0,'-27'-12'77'0,"27"12"-37"0,0 0 0 16,-26 7 1-16,26-7 6 0,0 0-7 0,-29 32 15 16,29-32 23-16,-26 31-15 0,26-31 8 15,-29 34-29-15,29-34-12 0,-21 35-24 0,21-35 8 16,-14 35-19-16,14-35 16 0,-5 25-2 15,5-25-2-15,0 0 0 0,0 0-5 0,0 0 3 16,0 0 2-16,0 0 2 0,35 5 2 0,-35-5-1 16,27-17 1-16,-27 17-2 0,30-22 0 0,-30 22-6 15,26-28 0-15,-26 28 16 0,0 0-36 0,34-33 36 16,-34 33-35-16,0 0 15 0,28-28 6 16,-28 28-5-16,0 0 4 0,22-27-1 0,-22 27-2 15,0 0 2-15,0 0-3 0,0 0 1 0,0 0-1 16,0 0-1-16,0 0-1 0,0 0 1 0,0 0-2 15,0 0-1-15,0 0-6 0,0 0-4 0,23 35 7 16,-23-35-21-16,-2 39 3 0,2-39-49 0,0 42-10 16,0-42-45-16,0 39-44 0,0-39-68 15,0 0-202-15,9 39 63 0,-9-39 366 16</inkml:trace>
  <inkml:trace contextRef="#ctx0" brushRef="#br0" timeOffset="3937.5557">20197 12901 425 0,'0'0'122'0,"0"0"-64"15,0 0 2-15,20 30 21 0,-20-30 5 16,0 0 4-16,-7 26-17 0,7-26 8 0,-7 27-6 15,7-27 1-15,-9 31 9 0,9-31-22 16,-7 29 7-16,7-29-25 0,-4 24-12 0,4-24-27 16,0 0 9-16,0 0-23 0,13 27 16 0,-13-27-1 15,0 0 0-15,31-2 0 0,-31 2 0 0,32-18 17 16,-32 18-39-16,39-26 35 0,-39 26-36 0,41-32 16 16,-41 32 2-16,44-37-3 0,-44 37 3 0,39-32-4 15,-39 32 4-15,32-28-4 0,-32 28 2 16,0 0-1-16,30-30 2 0,-30 30-1 15,0 0 3-15,0 0 0 0,0 0 1 0,0 0 1 16,0 0-1-16,0 0-2 0,0 0-1 0,-26-5 0 16,26 5-3-16,0 0 3 0,-25 28-3 0,25-28 1 15,-16 27-1-15,16-27-3 0,-7 30-8 0,7-30-8 16,-2 30-16-16,2-30-11 0,0 0-8 0,7 26-35 16,-7-26-12-16,0 0-54 0,39 37-30 15,-39-37-38-15,0 0-145 0,57 0 81 0,-57 0 289 16</inkml:trace>
  <inkml:trace contextRef="#ctx0" brushRef="#br0" timeOffset="4484.4505">20649 12820 941 0,'-25'9'79'0,"25"-9"-48"0,0 0-8 0,-33 14-1 15,33-14-3-15,0 0-10 0,-22 31 6 0,22-31 7 16,-14 27 12-16,14-27 0 0,-10 32 1 0,10-32-7 15,-8 31 1-15,8-31-4 0,-5 32 1 0,5-32-7 16,-2 25-2-16,2-25 12 0,0 0-21 0,0 0 15 16,0 0-20-16,0 0-1 0,0 0 0 15,30 19 1-15,-30-19-1 0,0 0-18 0,0 0 17 16,31-35-18-16,-31 35 15 0,17-32 4 0,-17 32-3 16,13-30 3-16,-13 30-3 0,9-32 3 15,-9 32-3-15,5-29 3 0,-5 29-2 0,0-25 3 16,0 25-2-16,0 0 2 0,-4-25 4 0,4 25 5 15,0 0 5-15,0 0 1 0,0 0-5 0,0 0-7 16,0 0-6-16,0 0-3 0,0 0 0 16,0 0 3-16,0 0 1 0,0 0 3 0,0 0 3 15,0 0 1-15,27 32 4 0,-27-32-1 0,0 0 1 16,23 25-2-16,-23-25 0 0,0 0-4 0,28 22 1 16,-28-22-3-16,0 0-1 0,29 9 0 0,-29-9 1 15,0 0 2-15,28-5 3 0,-28 5 1 0,0 0-1 16,0 0 1-16,32-30-3 0,-32 30 2 0,19-26-2 15,-19 26 1-15,18-30-3 16,-18 30 1-16,12-27-3 0,-12 27 4 0,0 0-1 16,9-28 4-16,-9 28-1 0,0 0 0 0,0 0 0 15,0 0-3-15,0 0-1 0,0 0-4 0,0 0 0 16,0 0-2-16,0 0 2 0,0 0-1 0,0 0 2 16,2 35-3-16,-2-35 1 0,-2 36-3 0,2-36-1 15,-2 35-7-15,2-35-6 0,-1 31-10 16,1-31-2-16,0 25-14 0,0-25-12 0,0 0-32 15,0 0-28-15,17 35-11 0,-17-35-47 0,0 0-161 16,38-8-100-16,-38 8 113 0</inkml:trace>
  <inkml:trace contextRef="#ctx0" brushRef="#br0" timeOffset="4906.3193">21072 12542 729 0,'0'0'220'0,"0"0"-122"0,0 0-16 16,-14 37 0-16,14-37-7 0,-3 26-12 0,3-26-14 15,-2 35-2-15,2-35-6 0,0 34-2 0,0-34-8 16,2 37-2-16,-2-37-9 0,0 38 0 16,0-38-6-16,-4 41 0 0,4-41-9 15,0 39 1-15,0-39-6 0,0 35 3 0,0-35-3 16,0 0 2-16,2 26-3 0,-2-26 0 0,0 0 0 15,0 0 1-15,0 0-1 0,0 0 1 0,0 0 1 16,0 0-1-16,0 0 1 0,12-24-2 0,-12 24 0 16,9-30-5-16,-9 30 1 0,11-30-3 15,-11 30 4-15,17-27 1 0,-17 27 2 0,0 0-3 16,29-30-2-16,-29 30-4 0,0 0-1 0,33-22-4 16,-33 22 0-16,0 0 1 0,32-11 2 0,-32 11 1 15,0 0 1-15,0 0-3 0,30-2-2 0,-30 2 0 16,0 0 4-16,0 0 6 0,0 0 3 0,-5 28 2 15,5-28-1-15,-16 25 1 0,16-25-2 16,-25 32 3-16,25-32-4 0,-30 37 3 16,30-37-4-16,-33 35 2 0,33-35-10 0,-31 26-6 15,31-26-20-15,0 0-24 0,-23 34-31 0,23-34-43 16,0 0-67-16,0 0-150 0,-26-12-23 0,26 12 210 16</inkml:trace>
  <inkml:trace contextRef="#ctx0" brushRef="#br0" timeOffset="5296.9493">21368 12630 940 0,'0'0'96'0,"0"0"-20"0,0 0 0 15,0 0-5-15,0 0-17 0,0 0-11 16,0 0-1-16,0 0-1 0,0 0 1 0,0 0-7 15,0 0-5-15,0 0-8 0,14 35-5 0,-14-35-2 16,-9 35 1-16,9-35 0 0,-14 42 5 0,14-42-1 16,-16 41 3-16,16-41-4 0,-14 39 2 0,14-39-10 15,-9 38 3-15,9-38-6 0,-5 25-1 0,5-25-3 16,0 0-2-16,0 0-3 0,0 0-1 16,0 0 0-16,0 0 1 0,0 0 1 15,0 0 0-15,0 0 2 0,32-28-2 0,-32 28 2 16,28-39-4-16,-28 39 4 0,32-44-3 0,-32 44 1 15,30-42-1-15,-30 42 2 0,23-37-3 0,-23 37 4 16,18-28-3-16,-18 28 2 0,0 0-1 0,0 0-1 16,0 0-3-16,0 0-9 0,0 0-12 0,0 0-16 15,0 0-15-15,0 0-24 0,0 0-28 0,0 0-46 16,0 0-44-16,0 0 3 0,0 0 19 16,30 17-96-16,0 1-43 0,-30-18 175 0</inkml:trace>
  <inkml:trace contextRef="#ctx0" brushRef="#br0" timeOffset="5625.1461">21779 12668 900 0,'0'0'118'16,"-34"-3"-22"-16,34 3 1 0,0 0-3 0,-28 5-17 16,28-5-19-16,0 0-11 0,-37 7-6 0,37-7-4 15,0 0-8-15,-27 30-5 0,27-30-2 0,-19 28 2 16,19-28 2-16,-18 34 5 0,18-34-5 0,-14 37-2 15,14-37-9-15,-5 30-5 0,5-30-5 0,0 0-1 16,12 26-2-16,-12-26 1 0,0 0 1 16,26 7-1-16,-26-7 1 0,27-9 0 0,-27 9 1 15,30-24-3-15,-30 24 3 0,37-32-5 16,-37 32 3-16,39-39-3 0,-39 39 2 0,37-40-3 16,-37 40 3-16,38-44-3 0,-38 44 3 0,32-39-4 15,-32 39 3-15,23-28-2 0,-23 28 0 0,0 0 0 16,0 0 1-16,0 0-1 0,0 0 1 0,0 0 1 15,0 0-3-15,0 0 3 0,17 33-6 16,-17-33-7-16,-1 37-24 0,1-37-28 0,3 36-68 16,-3-36-118-16,0 0-295 0,0 0 11 0,0 0 274 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3:09:12.19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4655 703 723 0,'0'0'133'0,"0"0"-63"0,-13-28-18 0,13 28-5 16,0 0-5-16,0 0 3 0,7-30-3 0,-7 30-3 16,0 0 1-16,0 0-3 0,0 0 0 15,0 0-9-15,0 0-13 0,0 0-7 0,0 0-3 16,0 0 2-16,13 28 1 0,-15-2 3 16,-5 6-5-16,-2 12 3 0,-9 0-8 0,-1 5 9 15,-10 4-6-15,-2 3 13 0,-8 3 17 0,0 0-25 16,-6 3 32-16,5 0-30 0,-5-8 9 0,8 3 9 15,-5-6-14-15,6-2 10 0,1-5-10 0,6-2 4 16,5-8-6-16,4-4 0 0,20-30-7 16,-25 42 0-16,25-42-8 0,-5 26 2 0,5-26-3 15,0 0 2-15,41 25 1 0,-13-16 1 0,11-4 1 16,5-5-1-16,10-3 3 0,4-4-1 0,4-6 2 16,7-1-4-16,2-3-1 0,-2-3-10 0,2 4-6 15,-7-5-11-15,3 9-8 0,-12-9-7 0,3 17-9 16,-14-13-18-16,10 20-35 0,-23-17-46 15,19 26-82-15,-23-3-171 0,-27-9-26 16,60 18 295-16</inkml:trace>
  <inkml:trace contextRef="#ctx0" brushRef="#br0" timeOffset="437.5015">5436 1238 1221 0,'0'0'34'0,"-36"-14"-12"0,36 14-1 15,-28-3 9-15,28 3 12 0,-25 5 4 0,25-5-9 16,-30 14-10-16,30-14-7 0,-34 33-1 0,15-8-6 16,5 7 8-16,-4 3-5 0,4 5 7 15,0 3-9-15,3 2 6 0,2-2-11 0,4 1 5 16,5-5-8-16,5-6 0 0,4-7-7 0,-9-26 3 15,32 43-4-15,-32-43 3 0,51 28 0 0,-19-19 2 16,2-6 0-16,3-3 1 0,-2-5-3 0,3-4-1 16,1-5 4-16,-1-5-4 0,3-8 4 0,-4-3-4 15,2-5 4-15,0-2-6 0,-3-2 6 16,-4 2-6-16,-2-1 7 0,-5 8-6 16,-4-2 5-16,-5 6-4 0,-16 26 4 0,19-43-3 15,-19 43 2-15,7-26-1 0,-7 26 1 0,0 0 0 16,0 0 2-16,0 0 0 0,0 0-2 0,0 0 0 15,0 0-3-15,-16 26 2 0,9-1-5 0,-3 5 5 16,-1 9-6-16,-1 1 5 0,1 2-6 0,0-1 2 16,6-1-17-16,-2-8-5 0,11 3-24 15,-4-35-17-15,15 51-23 0,-15-51-27 0,32 34-31 16,-32-34-32-16,53 9-48 0,-24-8-124 0,-1-23-19 16,27 18 295-16</inkml:trace>
  <inkml:trace contextRef="#ctx0" brushRef="#br0" timeOffset="812.5152">6507 1298 1024 0,'0'0'170'15,"0"0"-143"-15,-41 19-12 0,41-19 8 0,-30 34 5 16,16-10 8-16,14-24-9 0,-34 55-4 0,13-23-8 16,5 7 7-16,-1 3-8 0,4 2 6 0,-1-5-11 15,5 3 4-15,0-12-1 0,6 0 4 0,3-30-6 16,0 40 0-16,0-40-8 0,9 25 2 15,-9-25-1-15,0 0 3 0,28 12 1 0,-28-12 2 16,30-10 5-16,-30 10-2 0,39-27 5 0,-12 10-2 16,-3-13 5-16,6-2-5 0,-5-9 5 15,4 1-8-15,-3-6 6 0,4 2-5 0,-5 0 7 16,3 4-8-16,-3-4 5 0,-2 5-10 0,-2-2 3 16,-3 6-9-16,-2 3 3 0,-2 10-4 0,-14 22 1 15,23-34-3-15,-23 34 2 0,0 0-3 16,0 0-1-16,0 0-2 0,0 0 1 0,0 0 2 15,11 39-5-15,-11-11-2 0,0 11-17 0,-2-2-6 16,4 10-13-16,-6-4 5 0,10 4 1 0,-1-3 8 16,9 2-15-16,-3-11-6 0,15 6-33 0,-26-41-15 15,55 52-18-15,-28-39-19 0,19 8-29 0,-5-10-79 16,-6-20-114-16,27 23 165 0,-27-34 195 16</inkml:trace>
  <inkml:trace contextRef="#ctx0" brushRef="#br0" timeOffset="1453.146">7393 1335 1137 0,'-30'-12'279'0,"5"24"-214"0,-14-1-15 16,10 11 5-16,-8-4-6 0,9 8-2 0,-8 1-20 16,6 5 3-16,-3 3-8 0,3 2 4 0,1 0-5 15,6-2-5-15,4-3-11 0,5-2 1 0,5-6-6 16,9-24 5-16,-6 46-6 0,6-46 1 15,11 30-2-15,-11-30 1 0,28 16 0 0,-28-16 1 16,46 9 1-16,-17-9-1 0,3-4 1 0,1-5-1 16,1-3 2-16,-2 0-3 0,0-4 2 15,-2-2-3-15,-2-1 3 0,1-4-3 0,-5 0 4 16,-1-2-4-16,-1 1 1 0,-5-4-4 0,-3 1 2 16,1 1-4-16,-5 1 5 0,-10 25-3 0,13-40 6 15,-13 40-2-15,0-25 2 0,0 25-1 0,0 0 1 16,0 0 0-16,0 0 0 0,-25-4-1 0,25 4-2 15,0 0 2-15,-32 39-2 0,32-39 2 0,-23 44-2 16,14-19 4-16,9-25-5 0,-11 44 4 16,11-44-6-16,6 35 2 0,-6-35-2 15,16 27 1-15,-16-27-2 0,28 15 0 0,-28-15-3 16,39 7-2-16,-14-7-1 0,1-5 1 0,6-2 3 16,4-5 2-16,1-2 6 0,2-4-3 0,-2-1 2 15,0-2-1-15,-3 3 2 0,-4 0-2 0,-2 8 3 16,-28 10-3-16,41-20 2 0,-41 20-1 15,0 0 0-15,0 0 0 0,0 0-1 0,0 0 2 16,0 0-1-16,5 41 2 0,-17-11-3 0,-4 9 5 16,-3 8-6-16,-3 1 7 0,-1-3-6 0,2-2 6 15,5-6-5-15,5 0 7 0,4-7-3 0,7-30 4 16,-5 38-3-16,5-38 1 0,0 0-1 16,0 0 0-16,0 0 0 0,0 0 2 0,0 0 8 15,35 4 4-15,-35-4 8 0,25-35-3 16,-12 7-1-16,3-4-7 0,-2-5 4 0,0 0-6 15,-2-2 3-15,1 0-6 0,-3-1 0 0,3 1-8 16,-3-1 2-16,1 1-6 0,1 5 3 0,-1 4-2 16,1 6 2-16,-12 24-4 0,22-39 0 0,-22 39-12 15,24-25-7-15,-24 25-12 0,32-12-13 0,-32 12-19 16,48 2-16-16,-48-2-35 0,76 10-83 0,-49-20-116 16,21 12-211-16,7 6 54 0,-16-16 431 15</inkml:trace>
  <inkml:trace contextRef="#ctx0" brushRef="#br0" timeOffset="1921.9538">9861 925 1285 0,'0'0'122'0,"0"0"-55"0,0 0-22 15,0 0-9-15,0 0-6 0,0 0-5 0,0 0-6 16,-5 26-9-16,5-26-3 0,-14 41-4 16,3-10 10-16,-1 8-1 0,1 5-11 0,-3 5 27 15,2 2-32-15,-2 4 22 0,-1 3-10 0,1 2-11 16,2-2 8-16,-1-2-10 0,3-3 7 15,1 0-7-15,2-7 5 0,5-4-14 0,-1-10-3 16,6-2-21-16,-3-30-10 0,16 37-17 0,-16-37-16 16,30 19-39-16,-30-19-16 0,41-3-48 0,-41 3-138 15,32-51-85-15,7 33 121 0,-23-33 286 0</inkml:trace>
  <inkml:trace contextRef="#ctx0" brushRef="#br0" timeOffset="2109.414">9897 1106 1104 0,'-12'-32'366'0,"12"32"-289"0,0 0-28 0,0 0-20 16,0 0-19-16,0 0-9 0,0 0-3 0,0 0 1 15,0 0 2-15,47 7 0 0,-15-12 1 0,7-7-2 16,11-2 2-16,3-2-4 0,5-2 3 0,4 2-5 16,-1 4-13-16,-8-4-19 0,3 11-26 15,-17-11-35-15,13 20-30 0,-52-4-40 0,62-4-53 16,-62 4-144-16,0 0-25 0,32 35 235 0</inkml:trace>
  <inkml:trace contextRef="#ctx0" brushRef="#br0" timeOffset="2296.9533">9695 1557 908 0,'0'0'202'0,"0"0"-167"0,0 0-26 15,0 0-4-15,0 0 0 0,19-27 12 0,-19 27 12 16,48-19 4-16,-16 1 6 0,11 3-9 0,3-5-3 15,7 3-8-15,0-4-5 0,4-1-6 0,-2 5-2 16,-4-1-5-16,-3 4-3 0,-6 0-17 0,-1 9-23 16,-14-9-35-16,8 17-51 0,-35-3-64 15,27-16-224-15,-27 16 15 0,0 0 292 0</inkml:trace>
  <inkml:trace contextRef="#ctx0" brushRef="#br0" timeOffset="2468.807">9587 1839 1105 0,'-41'47'255'0,"41"-47"-234"0,0 0-15 16,0 0 0-16,0 0 4 0,0 0 10 0,37 2 4 15,-8-11 3-15,10-3-4 0,5-6-2 0,14-5-8 16,10-3-1-16,8-4-9 0,5 5-4 0,-1-5-29 16,2 9-37-16,-17-12-59 0,18 24-35 0,-24-21-75 15,15 21-128-15,1 13-40 0,-28-27 248 0</inkml:trace>
  <inkml:trace contextRef="#ctx0" brushRef="#br0" timeOffset="2703.2622">10850 1490 1468 0,'0'0'77'0,"-41"-4"-15"0,41 4 4 15,-37 2-8-15,37-2-11 0,-41 11-12 16,41-11-7-16,-50 21-11 0,24-2 1 0,-1 2-5 15,-1 6 1-15,1 1 0 0,4 2-1 0,2 2-6 16,3-1 1-16,8-1-6 0,3 2 1 16,5-2-5-16,7-2 2 0,6-3-5 0,-11-25 2 15,44 42-6-15,-8-28 1 0,10-5-4 0,5-7-7 16,15-8-10-16,1-13-18 0,13 0-34 0,-8-24-37 16,24 17-52-16,-27-37-66 0,32 13-200 15,-9-3-61-15,-16-21 220 0</inkml:trace>
  <inkml:trace contextRef="#ctx0" brushRef="#br0" timeOffset="2906.314">11822 856 1501 0,'-48'33'146'0,"9"17"-93"0,-5 4-11 16,9 10-2-16,-6-3 21 0,5 8-29 0,-3-6 16 15,4 6-15-15,3-2-21 0,6-2 2 0,6-3-14 16,8-6 3-16,5-6-6 0,7-3 4 0,7-5-15 15,0-5 2-15,9-5-9 0,3-2-10 0,8-4-16 16,-2-13-18-16,17 8-42 0,-14-28-25 0,29 21-67 16,-27-39-101-16,16 8-205 0,11 4 20 15,-23-25 421-15</inkml:trace>
  <inkml:trace contextRef="#ctx0" brushRef="#br0" timeOffset="3093.8975">12102 1488 1436 0,'0'0'182'0,"0"0"-118"15,0 0-8-15,-39 21-3 0,39-21-9 0,0 0-11 16,-32 34-5-16,32-34-7 0,-23 40-3 16,23-40-6-16,-25 46-2 0,15-18-5 0,-1 2 0 15,0 5-6-15,-1 2 5 0,1 0-7 0,1-3 3 16,1-2-10-16,0-4-3 0,7 2-13 0,-3-6-5 16,8 5-20-16,-3-29-16 0,18 51-84 0,-18-51-93 15,23 31-99-15,-23-31-229 0,36-1 117 0,3 2 452 16</inkml:trace>
  <inkml:trace contextRef="#ctx0" brushRef="#br0" timeOffset="3750.1119">12414 1175 1499 0,'-43'3'77'0,"43"-3"-55"15,-32 18-5-15,32-18 4 0,0 0-2 16,-19 26-5-16,19-26-4 0,0 0-1 0,-4 25-1 15,4-25 1-15,0 0 2 0,18 25 2 0,-18-25 0 16,0 0 2-16,26 26-3 0,-26-26 0 0,23 28-2 16,-23-28 6-16,22 46 0 0,-12-16 8 0,-4 2-2 15,-3 5 5-15,-5 5-6 0,-1 5 5 0,-4 3-9 16,-2 3 1-16,-2-2-5 0,-1 0 6 16,0-5-7-16,1-8 5 0,2-3-10 15,0-5-6-15,4-3-1 0,5-27 0 0,-9 44 0 16,9-44 0-16,-5 28 0 0,5-28 0 0,0 0 0 15,0 0 0-15,0 0 0 0,0 0 0 0,0 0 0 16,16-35 0-16,-6 10 0 0,8-8 0 0,3-6 0 16,4-3 0-16,0-1 0 0,-2-2 0 0,-2-5 0 15,0-1 0-15,2-5 0 0,-1-2 0 16,1 3-3-16,0 8-6 0,-2 4 7 0,-2 10-1 16,-4 5 4-16,-15 28-1 0,24-30 2 0,-24 30-4 15,0 0 2-15,0 0-1 0,25-11-2 0,-25 11 2 16,0 0-1-16,34 18 1 0,-34-18 0 15,33 26 1-15,-33-26-1 0,36 37 2 0,-36-37-2 16,42 42 1-16,-42-42-2 0,34 46 2 0,-20-23-4 16,-5 5 1-16,-4 2-3 0,-5-2 0 15,-3 2-2-15,-4 2 4 0,-7-2-2 0,-4 0 5 16,-5 0-2-16,0 0 3 0,-5-2-4 0,1 2 3 16,-1-4-6-16,-3 1 2 0,0-3-6 0,1-1 1 15,-1-5-2-15,3 1 3 0,1-5-2 0,3-5 5 16,24-9-1-16,-39 13 2 0,39-13 2 0,-29 1 1 15,29-1 3-15,0 0 2 0,-28-15 5 16,28 15 0-16,0 0 4 0,0 0-3 0,-21-27 2 16,21 27-1-16,0 0 4 0,0 0 0 15,0 0-2-15,0 0-3 0,0 0-4 0,0 0-3 16,-18 28-3-16,7-3 2 0,-1 12 10 0,-4 7-20 16,-3 3 20-16,-1 6-20 0,1-2 6 0,1-1 5 15,4-3-6-15,1-6 2 0,5-2-12 0,0-6-5 16,8-1-19-16,0-32-12 0,13 51-24 15,-13-51-40-15,32 37-95 0,-32-37-265 0,0 0-94 16,55-6 129-16</inkml:trace>
  <inkml:trace contextRef="#ctx0" brushRef="#br0" timeOffset="4140.7156">13664 1215 1489 0,'0'0'205'16,"-41"-24"-176"-16,15 20-13 0,26 4 0 0,-55 4-1 15,23 4-1-15,-9 5-1 0,-1 4 9 0,-4 4 3 16,0 6 7-16,3 1-8 0,2 7 1 16,1 0-10-16,2 4 1 0,-2-2-6 0,6 0 2 15,4-2-7-15,5-1 1 0,7 1-7 0,8-5 2 16,6-2-4-16,4-1 3 0,0-27-3 15,21 44 2-15,-21-44-3 0,39 31 1 0,-12-20-2 16,3-4 2-16,4 0 0 0,-1-3 3 0,-1 1-1 16,-2-2 1-16,-30-3-2 0,45 9 3 0,-45-9-1 15,24 11 1-15,-24-11-1 0,0 0 0 16,0 0 1-16,11 28 3 0,-11-28 2 0,-14 32 4 16,14-32 0-16,-36 44 3 0,36-44-5 0,-49 47 1 15,21-24-6-15,1-2-1 0,27-21-7 0,-46 35-17 16,46-35 0-16,-27 22-21 0,27-22 10 0,0 0-37 15,-5 26-31-15,5-26-80 0,0 0-203 0,37-3-197 16,-37 3 56-16,66-29 464 0</inkml:trace>
  <inkml:trace contextRef="#ctx0" brushRef="#br0" timeOffset="4515.7561">13848 1663 1539 0,'0'0'55'0,"0"0"-24"16,0 0 8-16,0 0 7 0,0 0-1 0,0 0-6 16,0 0 2-16,0 0-3 0,0 0-5 0,32 3-5 15,-32-3-9-15,46-9-5 0,-16 4-6 0,4-4-1 16,-1 2-4-16,1-3 0 0,-2-1-3 16,-2-1 2-16,-3-1-2 0,-3-1 1 0,1 0-2 15,-25 14 3-15,43-33-2 0,-43 33 3 0,30-41-2 16,-23 17 1-16,-3-1-2 0,-6-3 4 15,-4 0-4-15,-6 1 4 0,12 27 0 0,-35-40 3 16,35 40 2-16,-50-18 1 0,22 18 1 0,-6 9-11 16,-1 7 0-16,-8 10 0 0,1 8 0 0,-4 4 0 15,3 8 0-15,4 3 0 0,5 4 0 0,4-3 0 16,6 2 0-16,6-6 0 0,5-2 0 0,8-5 0 16,7-6 0-16,3-3 0 0,8-3 0 0,-13-27 0 15,42 42 0-15,-8-26 0 0,3-6 0 16,14-6 0-16,6-9 0 0,14-2-5 15,-4-18-101-15,22 13-42 0,-24-32-73 0,40 31-191 16,-24-13-172-16,-10-8 61 0,10 19 476 0</inkml:trace>
  <inkml:trace contextRef="#ctx0" brushRef="#br0" timeOffset="4640.7278">14865 1745 1795 0,'-48'2'172'0,"48"-2"-114"0,-30 11-36 0,30-11-22 16,0 0 0-16,-30 7 0 0,30-7 0 0,0 0 0 15,0 0 0-15,0 0 0 0,0 0 0 0,0 0-74 16,0 0-69-16,-25-16-131 0,25 16-360 0,0 0 15 16,0 0 317-16</inkml:trace>
  <inkml:trace contextRef="#ctx0" brushRef="#br1" timeOffset="8930.7538">4855 2256 308 0,'-36'5'7'0,"36"-5"14"16,-25 7 12-16,25-7 19 0,-24 7 7 0,24-7 12 16,0 0-3-16,-27 9 3 0,27-9-12 0,0 0-10 15,0 0-15-15,0 0-7 0,0 0 5 0,0 0 17 16,0 0 6-16,0 0 6 0,34-9-13 16,-34 9-13-16,30-10-10 0,-30 10-5 0,34-11-6 15,-34 11-3-15,39-8-5 0,-39 8-2 0,37-2-3 0,-37 2-1 0,37 2 0 0,-37-2 0 16,37 5 0-16,-37-5 0 0,37 9 1 0,-37-9-1 15,36 8 1-15,-36-8-1 0,35 9 1 0,-35-9 2 16,37 9 5-16,-37-9 2 0,43 7 4 0,-43-7-1 16,46 2-2-16,-20-2 2 0,6 0-3 0,2-2 0 15,3 0-2-15,2-3-4 0,5 0-2 0,1-1 0 16,2-1-2-16,5-1 1 0,1 2 0 16,7-2 0-16,2 0-1 0,2 1 1 15,1 0-2-15,-1-1 1 0,2 2-1 0,3 3 2 16,-2-2-1-16,2 3 1 0,2 0 0 0,0-2 0 15,3 3-1-15,4-3 1 0,4 1-1 0,-4-1 1 16,3 1-1-16,2-3 1 0,-1-1-1 0,3 0 2 16,0 0-1-16,-2 4 1 0,4-3-1 0,-4 1 2 15,0 2 3-15,1-3 3 0,-1 6-1 16,-5-1-1-16,1 1-4 0,-4 1-2 0,-4 3 0 16,1-2 0-16,-1 3 0 0,0-2-1 0,-2 3 1 15,-3 1-2-15,-1 2 0 0,1-2 0 0,-4 1 1 16,0 1-1-16,-4 2 1 0,-1-2 0 15,-4-2 1-15,0-2-2 0,-2 2 2 0,2-4 0 16,-3 3-1-16,1-3 1 0,1-1-1 0,-1 0 0 16,0-2 1-16,1 0-1 0,1 0 1 15,-2-2 1-15,2 0-1 0,2 2 0 0,0-2 0 16,0-1 1-16,4-1-1 0,-8 4 2 0,2-3-2 16,-2 3 0-16,-1 3-2 0,0-3 0 0,-3 6 1 15,3-1-1-15,0 0 1 0,-1-1-2 0,-1 1 3 16,0 2-1-16,0-2 0 0,-2 2-1 0,2-1 2 15,-1-1-1-15,-2 0 0 0,-1 1-1 0,0 1 1 16,-3 1-2-16,0 1 3 16,-1-2 6-16,3 2 5 0,-2-2 3 0,1 2 1 15,1-2-8-15,-1 0-4 0,2 2-2 0,1 1 0 16,1-1-2-16,2 0 2 0,1 2-3 0,1-3 1 16,-1 3-1-16,1 0 0 0,1-1-1 0,1 1 2 15,1 1-2-15,2-3 3 0,-4 1-3 0,2-3 2 16,0 0-2-16,2-3 2 0,4 0 0 15,-3-3 1-15,5-1-1 0,-1 0 1 0,0-1 0 16,2-1 1-16,-2-2-1 0,2-1 0 0,0 1 1 16,2 1 4-16,-4-4 4 0,4 5 4 0,-6-5 2 15,3 4-3-15,-3-5-1 0,0 3-4 0,3 0-3 16,-3 0-1-16,2-2-3 0,2 0-1 16,0 3 1-16,2-1-1 0,0-1 0 0,0-1-1 15,-1 0 2-15,3-1-3 0,-1 1 2 16,-1-2-1-16,0 0 2 0,-2-2-1 0,2 4 0 15,-4-2 0-15,5 1 1 0,-1 1-2 0,0-2 2 16,1 2-1-16,-4 0 1 0,-1 0-1 0,0 3 1 16,-1 1-2-16,-1-1 1 0,-3 1 0 0,-2 3 0 15,-2 0 0-15,-1 3 0 0,-4 1 1 0,-2-4-1 16,1 3 0-16,-5 2 0 0,-1 1-1 0,-2 1 1 16,-1-2 1-16,-1 0 0 0,2 1 1 15,-3-3-2-15,0 2 1 0,-2-1-1 16,-2-2 0-16,-5 1 1 0,-1-3 0 0,-24 0 1 15,41 2 0-15,-41-2 0 0,0 0 0 0,28 0-2 16,-28 0 1-16,0 0 1 0,0 0-2 0,0 0-14 16,0 0-18-16,-24 7-31 0,24-7-33 0,-32 9-47 15,-2-14-63-15,34 5-223 0,-32 8 9 16,-3-16 254-16</inkml:trace>
  <inkml:trace contextRef="#ctx0" brushRef="#br2" timeOffset="19149.7604">385 3720 526 0,'0'0'200'0,"0"0"-151"16,-4-25-16-16,4 25-17 0,0 0-11 0,0 0-3 15,0 0 0-15,0 0 2 0,4-32 1 16,-4 32 5-16,0 0 4 0,0 0 2 0,0 0 2 15,28-28-1-15,-28 28 2 0,0 0 6 0,28-21 4 16,-28 21 3-16,32-21-2 0,-32 21-5 16,43-27-5-16,-43 27-3 0,49-26-5 0,-24 12-1 15,3 0-5-15,-1 3-3 0,-1 2 0 0,1 2-2 16,0 0 1-16,-3 4 5 0,3 1 0 0,-2 0 1 16,1 4-1-16,1 0-3 0,1 3-2 0,-1-1 0 15,1 3 0-15,0-2 4 0,-1 0 5 0,0-1-2 16,3 6 2-16,-2-3-5 0,2 0-2 0,0 1-1 15,0-1 0-15,-1 0-2 0,1 0 2 16,0 0-3-16,0 1 2 0,2 0-3 16,0 2 1-16,1 1-1 0,3-1 2 0,-2 1-1 15,-1-2 1-15,-3 1-1 0,0 1 1 0,0-1-2 16,1 4 1-16,-1 1-2 0,-2-3 2 0,-1 2-2 16,-3-4 3-16,-24-10-2 0,45 29 2 0,-45-29 3 15,42 31 4-15,-42-31 5 0,48 37 4 0,-48-37 13 16,41 34-19-16,-41-34 10 0,37 32-20 15,-37-32-3-15,39 40-15 0,-39-40 15 0,42 42-15 16,-42-42 15-16,43 44 4 0,-43-44-5 0,42 44 5 16,-42-44-3-16,41 46 3 0,-41-46-4 0,39 48 4 15,-39-48-4-15,36 44 3 0,-15-20-4 0,-2 1 5 16,1 0-5-16,1-1 6 0,-3 1-4 16,-18-25 3-16,39 46-3 0,-22-22 4 15,3 1-5-15,-1 2 3 0,-1-3-4 0,0 3 4 16,-1 1-4-16,1 3 5 0,-2 1-5 0,-2 0 5 15,0-2-5-15,-3 0 6 0,0 1-7 0,-1 3 7 16,-1-1 13-16,2 3-32 0,-2 1 32 0,-2 0-32 16,2 1 13-16,-2 1 7 0,0-2-7 0,-2 0 7 15,0 0-7-15,-1 0 5 0,1 2-5 0,1 0 6 16,-1 1-6-16,2 1 5 0,-3-3-5 16,1 1 5-16,-3-2-6 0,3 2 6 0,-2-2-6 15,-1 5 8-15,0-1-7 0,-4 1 6 0,0-3-8 16,1-4 7-16,-3 2 15 0,2 2-31 15,-1-2 32-15,-1 3-32 0,-1-3 11 0,-2 0 6 16,-2 0-6-16,0 0 6 0,0-4-5 0,-3 6 5 16,0-5-5-16,1 1 5 0,-1 2-6 0,-1-2 5 15,-1 2-5-15,2 0 5 0,-6-5-6 16,4 5 6-16,-6-4-6 0,2 2 7 0,-1 2-6 16,-2 0 6-16,-2 4-6 0,-2-2 6 0,0-1 12 15,-3 3-11-15,1-4 11 0,1 3-30 0,-4-1 12 16,-1 0-11-16,0-2 11 0,-1 5 7 0,-2-1-6 15,-3-3 6-15,-2 3-5 0,-2-2 5 0,-1-2-5 16,1 0 5-16,-2-2-6 16,1-2 6-16,-1-1-6 0,1 3 6 0,-2-1-6 15,-1-1 4-15,1 1-6 0,2-3 5 0,-5 3-4 16,3-1 7-16,-2 2-5 0,0-1 5 0,-3 3 17 16,-1-2-30-16,0-1 33 0,-1 1-29 0,-2-5 13 15,2 0 8-15,-3-4-5 0,3-1 7 0,-2-4-5 16,3-2 0-16,-1-5-7 0,0 4-3 0,5-7-14 15,-1-6-15-15,10 4-32 0,-7-20-53 16,44 11-99-16,-58 4-206 0,27-31-49 0,31 27 321 16</inkml:trace>
  <inkml:trace contextRef="#ctx0" brushRef="#br2" timeOffset="19681.0189">749 3228 778 0,'0'0'100'0,"0"0"-16"0,-26 13-21 16,26-13-8-16,0 0 3 0,0 0 5 0,-25 12 6 15,25-12 1-15,0 0-7 0,0 0-7 0,0 0-16 16,0 0-14-16,11-26-12 0,-11 26-13 0,21-55 3 15,2 13-9-15,5-6 8 0,11-8 10 0,7-4-36 16,4-7 14-16,10 7-51 0,-12-9-24 16,14 20-27-16,-21-18-53 0,19 32-37 0,-26-16-15 15,-1 3-178-15,13 36 102 0,-33-25 292 0</inkml:trace>
  <inkml:trace contextRef="#ctx0" brushRef="#br2" timeOffset="19977.958">1624 3649 951 0,'23'-31'91'0,"-23"31"-23"0,25-41-11 0,-25 41-7 16,36-51 1-16,-13 26-10 0,-2-10-8 0,5 2-20 15,1-3-5-15,3-4-10 0,2 6 2 0,0-1-17 16,5 5-13-16,-9-7-25 0,13 14-18 0,-14-10-19 16,12 14-19-16,-15-11-24 0,10 14-44 15,-6 0-46-15,-15-14-130 0,29 33 267 0,-31-31 88 16</inkml:trace>
  <inkml:trace contextRef="#ctx0" brushRef="#br2" timeOffset="20274.8694">2552 3883 1071 0,'0'0'91'0,"38"-31"-21"0,-10 18-13 0,-28 13-38 15,41-38 11-15,-41 38-1 0,44-34-10 0,-44 34-8 16,49-35-10-16,-20 17-1 0,1 1-8 0,4 3-18 15,-6-9-35-15,13 19-43 0,-17-17-50 0,21 21-52 16,-15-10-101-16,-30 10-79 0,72-13 241 16</inkml:trace>
  <inkml:trace contextRef="#ctx0" brushRef="#br2" timeOffset="20587.3803">2963 4819 1232 0,'0'0'92'0,"0"0"-71"15,0 0-9-15,0 0-11 0,0 0-1 0,39-9 0 16,-39 9 0-16,41-9-1 0,-41 9-1 0,46-3-7 16,-46 3-5-16,50 5-12 0,-50-5-10 15,49 10-8-15,-24-4 2 0,7 6 3 0,-4-3-1 16,8 8-16-16,-10-10-34 0,13 16-35 0,-9-9-92 16,7 4-24-16,6 21-83 0,-43-39 273 15</inkml:trace>
  <inkml:trace contextRef="#ctx0" brushRef="#br2" timeOffset="20852.9239">2988 6106 1150 0,'0'0'17'0,"0"0"-12"16,0 0-1-16,0 0 0 0,41 11 2 15,-41-11 1-15,39 3 1 0,-39-3-4 0,48 6-4 16,-22-1-3-16,1 5-10 0,6 8-21 0,-3-2 1 16,6 10-16-16,-8-5-9 0,8 6-19 0,-36-27-36 15,55 40-137-15,-24-6-32 0,-31-34-10 0,64 60 292 16</inkml:trace>
  <inkml:trace contextRef="#ctx0" brushRef="#br2" timeOffset="21149.8954">2733 7108 1159 0,'0'0'254'0,"0"0"-219"0,0 0-22 16,0 0-13-16,0 0-1 0,35 28 1 0,-35-28 0 16,43 18-2-16,-18-9 2 0,0 1-2 0,3 1 2 15,2 5-3-15,0 0 1 0,2 3-17 16,-7-5-8-16,5 11-17 0,-30-25-13 0,48 47-51 15,-48-47 2-15,40 55-5 0,-40-55-43 0,23 53-26 16,-8-9-210-16,-15-44 136 0,1 56 254 0</inkml:trace>
  <inkml:trace contextRef="#ctx0" brushRef="#br2" timeOffset="21415.5219">2041 7806 1433 0,'0'0'42'0,"0"0"-22"15,-9 35-21-15,10-10 4 0,5 5-4 0,1 5 6 16,2 4-8-16,-2 1 6 0,0 4-6 15,-4-2 5-15,1 2-14 0,-4-3-9 0,3 8-32 16,-11-5 4-16,9 11-27 0,-17-13-16 0,13 16-28 16,-22-26-72-16,18 19-59 0,-5 2-134 15,-17-37 137-15,31 26 248 0</inkml:trace>
  <inkml:trace contextRef="#ctx0" brushRef="#br2" timeOffset="21634.2821">1247 8072 1499 0,'-26'28'52'0,"-3"-2"-27"0,6 8-20 15,5 6-25-15,2 1-5 0,9 8-23 0,-7-10-3 16,11 15 2-16,-11-17-18 0,17 11-14 0,-3-48-77 15,4 49-211-15,13-19-90 0,-17-30 206 16</inkml:trace>
  <inkml:trace contextRef="#ctx0" brushRef="#br2" timeOffset="22493.6076">877 5037 1116 0,'30'-21'59'0,"-30"21"-14"0,11-26-20 15,-11 26-3-15,0 0 9 0,7-32 18 0,-7 32 7 16,0 0-5-16,0 0-13 0,0 0-19 0,-36 3-10 15,36-3-5-15,-48 21-1 0,18-3-3 16,-1 9 8-16,-7 1 0 0,1 5 11 0,-7 2 1 16,7 2 11-16,-8 0-5 0,10-1 5 0,0-5-9 15,10-3-3-15,25-28-12 0,-37 37-1 0,37-37-7 16,0 0 1-16,-18 27-2 0,18-27 0 0,0 0-1 16,0 0 1-16,0 25-2 0,0-25 1 0,0 0-3 15,0 0 0-15,0 0 0 0,26 26 0 0,-26-26 3 16,27 9 1-16,-27-9 1 15,34 9 1-15,-34-9-1 0,37 8-8 0,-37-8-2 16,44 14 1-16,-44-14-1 0,37 25 8 0,-37-25 1 16,25 39 2-16,-16-15-5 0,-4 5 5 0,-5 1-4 15,-2 1 7-15,-5 1-4 0,0-2-12 0,-3 3 30 16,-1 1-30-16,-1-4 30 0,-3 0-14 0,15-30-6 16,-23 40-2-16,23-40-15 0,0 0-19 0,-7 25-38 15,7-25-30-15,0 0-19 0,0 0-2 16,0 0-7-16,27-25-22 0,-2 13-61 0,1 8-122 15,-8-33 62-15,26 29 278 0</inkml:trace>
  <inkml:trace contextRef="#ctx0" brushRef="#br2" timeOffset="22899.8841">955 5550 789 0,'0'0'177'0,"0"0"-101"0,0 0-33 0,0 0-12 16,-14-27-7-16,14 27 2 0,0 0 5 0,0 0 5 15,0 0 1-15,0 0-1 0,0 0-4 0,0 0-2 16,0 0-2-16,0 0-4 0,0 0 1 0,0 0 3 16,1 25 1-16,-1-25 6 0,-1 39-2 0,-1-11 0 15,-5-4-7-15,3 6 0 16,4-30 8-16,-10 48-36 0,10-48 29 0,0 35-38 16,0-35 14-16,9 27 0 0,-9-27-4 0,0 0 0 15,24 19 0-15,-24-19 2 0,34-4 0 0,-9-4-2 16,1-6 2-16,6-8 15 0,4-6-31 0,1-4 28 15,2-5-27-15,2-1 10 0,-3-3 7 0,1 2-5 16,-5 3 5-16,-4 0-4 0,-3 10 4 0,-6 1-4 16,-21 25 3-16,30-35-3 0,-30 35 3 15,0 0-1-15,0 0 2 0,0 0-1 0,0 0 1 16,0 0 1-16,0 0-2 0,0 0-2 0,0 0-1 16,-3 35 2-16,-10-5-4 0,-1 5 4 0,0 4-4 15,-2 2 3-15,2-1-10 0,1-5 2 16,6-1-16-16,0-10-6 0,11 3-1 0,-4-27-47 15,12 33 17-15,-12-33-34 0,25 20-31 16,-25-20-10-16,32 7-72 0,-32-7-72 0,28-30-141 16,9 30 208-16,-24-34 213 0</inkml:trace>
  <inkml:trace contextRef="#ctx0" brushRef="#br2" timeOffset="23243.6453">1771 5435 998 0,'0'0'181'0,"0"0"-98"0,0 0-23 15,0 0-23-15,0 0-10 0,-12 25-11 0,12-25-8 16,0 0-3-16,-12 35 1 0,12-35-1 0,-9 40 3 16,9-40 1-16,-9 48 13 0,9-48 1 15,-6 39 10-15,6-39 0 0,0 0-3 0,-5 26-4 16,5-26-5-16,0 0-5 0,0 0-5 0,0 0-4 16,0 0-2-16,0 0-2 0,0 0-1 0,30 2 0 15,-30-2-1-15,0 0 2 0,39-25-1 16,-39 25 3-16,34-30-2 0,-34 30 2 0,37-33-3 15,-37 33 1-15,37-34-2 0,-37 34 0 0,37-33-1 16,-37 33 1-16,34-28-2 0,-34 28 2 0,28-14-1 16,-28 14 1-16,0 0 0 0,0 0 1 0,29-4 0 15,-29 4 0-15,0 0 0 0,0 0 1 0,0 0 0 16,9 35-1-16,-9-35 3 16,3 39-5-16,-3-14 2 0,2 3-3 0,-2 0 2 15,0 6-5-15,0-4 2 0,4 3-1 0,-3-8-54 16,13 8-19-16,-14-33-124 0,27 21-347 0,-27-21 16 15,30 14 223-15</inkml:trace>
  <inkml:trace contextRef="#ctx0" brushRef="#br0" timeOffset="29681.3055">18887 4403 641 0,'0'0'72'0,"0"0"3"0,0 0 13 0,0 0-3 16,-34-28-11-16,34 28-10 0,0 0-9 0,0 0-4 16,-35-16 0-16,35 16-1 0,-25-7-3 0,25 7-6 15,-27-5-4-15,27 5-6 0,-33-4-2 0,33 4-1 16,-39-5-4-16,39 5-2 0,-46 0-4 0,21 0-2 15,-3-4-2-15,1 8 0 0,-3-8 0 0,5 8-1 16,-1-4 1-16,26 0-1 0,-48 3-2 16,48-3 0-16,-48 7-2 0,48-7 1 0,-44 9-3 15,44-9 1-15,-45 11-2 0,45-11 1 0,-47 16-2 16,20-6 4-16,0-1 1 0,3 2 3 16,24-11-1-16,-43 17-2 0,43-17-4 0,-37 20-2 15,37-20-1-15,-34 17 1 0,34-17-2 0,-32 21 3 16,32-21-3-16,-28 20 3 0,28-20-4 0,-25 21 0 15,25-21-1-15,-23 24 0 0,23-24-1 16,-25 25 2-16,25-25-2 0,-24 28 2 0,24-28-2 16,-25 30 3-16,25-30-2 0,-23 30 4 0,23-30-3 15,-27 35 2-15,27-35 0 0,-28 39 2 0,28-39-3 16,-30 37 4-16,30-37-5 0,-29 41-12 0,29-41 29 16,-28 38-30-16,28-38 29 0,-28 46-15 0,14-23-3 15,-2 5 2-15,3-3-4 0,13-25 5 16,-21 44-4-16,21-44 2 0,-16 46-2 15,16-46 4-15,-11 46-4 0,11-46 4 0,-7 38-3 16,7-38 1-16,-5 39-1 0,5-39 2 0,-2 37-1 16,2-37 1-16,0 39-3 0,0-39 3 0,0 35-3 15,0-35 3-15,-1 35-2 0,1-35 3 0,-2 30-4 16,2-30 3-16,-4 27-1 0,4-27 0 0,-2 24-1 16,2-24 1-16,-3 27-2 0,3-27 2 15,0 28-1-15,0-28 1 0,2 33-1 0,-2-33 3 16,1 28-3-16,-1-28 2 0,6 32-2 0,-6-32 1 15,9 34-2-15,-9-34 3 0,10 35-2 0,-10-35 2 16,11 30-2-16,-11-30 2 0,14 28-2 0,-14-28 2 16,14 28-2-16,-14-28-12 0,16 28 31 15,-16-28-32-15,16 27 31 0,-16-27-15 0,0 0-4 16,18 35 4-16,-18-35-4 0,14 23 4 16,-14-23-4-16,16 28 3 0,-16-28-2 0,0 0 2 15,26 34-1-15,-26-34 1 0,20 24-2 0,-20-24 1 16,23 25-2-16,-23-25 3 0,30 23-3 0,-30-23 3 15,37 21 0-15,-37-21 0 0,43 14 0 0,-18-9-1 16,3-1-1-16,0 1 1 0,2-3-2 0,0 0 3 16,4-1-1-16,-2-1 1 0,2 2 0 15,3-2-1-15,2 0 0 0,3 2 0 0,-1 0 0 16,2-2 1-16,-4 1-2 0,-1-1 0 0,1 4 0 16,-1-2 1-16,-1 1 0 0,4 2 0 15,-1-1 0-15,1 1 0 0,-2-3-1 0,-2 2 1 16,-3-4 0-16,1 3 1 0,1-3-2 0,-1 4 1 15,1-4 1-15,-5 3 0 0,3-3-1 0,0 0 0 16,-1 0-1-16,-1-3 2 0,0 3 1 16,2-4-1-16,-2 1 0 0,-2 3-1 0,0-4-1 15,-2 1 1-15,1-3 0 0,-1-1 0 0,-2 0-1 16,1-2 0-16,-2 1 1 0,1-3-1 0,-1-3 2 16,2 3-2-16,-1-3 1 0,-1 2-3 0,0-2 1 15,0 0-3-15,-25 14 4 0,47-28-1 0,-47 28 1 16,43-29-1-16,-43 29 1 0,34-30-2 15,-34 30 4-15,26-31-4 0,-26 31-13 16,30-35 31-16,-30 35-31 0,27-41 32 0,-27 41-13 16,26-48-5-16,-11 24 4 0,-1-1-3 0,0-5 3 15,-2 6-3-15,1-5 4 0,-1-1-5 0,-1 2 6 16,-1-2-6-16,-1 2 5 0,0-2-5 0,-4 0 4 16,2 2-2-16,-1 0 2 0,-3 1-2 0,-3 1 3 15,2 0-4-15,-2 26 4 0,-3-43-1 16,3 43 4-16,-6-44-3 0,6 44 2 0,-9-38-4 15,9 38 2-15,-14-39-3 0,14 39 4 0,-16-44-3 16,16 44 3-16,-17-46-4 0,17 46 3 16,-15-46-3-16,7 22 4 0,0-1-1 0,0-5-14 15,-1 5 29-15,-4-1-26 0,1-2 28 0,-4 3-9 16,-2-3-5-16,-1-2 3 0,-1 0-4 0,-3-2 5 16,0 2-5-16,-5-3 5 0,-2-1-6 15,-9 3 2-15,0-3-6 0,-5 6 4 0,-8 2-6 16,-6 3 3-16,-9 3-3 0,-6 6 0 0,-12 7-5 15,-4 7-3-15,-8 9-2 0,-4 9-7 0,-3 5 3 16,-6 6-7-16,0 1-1 0,7 4-11 0,4-6-14 16,28 6-34-16,0-20-39 0,45 23-111 0,-15-20-300 15,41-17 28-15,0 0 181 0</inkml:trace>
  <inkml:trace contextRef="#ctx0" brushRef="#br0" timeOffset="30571.9301">17876 5028 712 0,'0'0'209'0,"0"0"-112"0,0 0-15 0,0 0 0 16,0 0-17-16,0 0-13 0,0 0-18 0,0 0-15 15,0 0-10-15,0 0-8 0,0 0 3 0,0 0 2 16,-4 30 5-16,4-30 4 0,-5 41 2 0,-1-17-7 15,3 5 1-15,-1 2-8 0,1 1 0 0,-1 1-6 16,4-1 6-16,0-4-8 0,2 2 3 16,1 0-24-16,-3-30-12 0,6 48-26 15,-6-48-20-15,10 35-20 0,-10-35-33 0,0 0-56 16,13 26-67-16,-13-26-86 0,0 0 164 0,0 0 182 16</inkml:trace>
  <inkml:trace contextRef="#ctx0" brushRef="#br0" timeOffset="30759.5191">17998 5063 1120 0,'-29'-33'94'0,"29"33"-14"15,0 0-9-15,0 0-21 0,-8-28-14 0,8 28-17 16,0 0-8-16,0 0-6 0,0 0 0 0,21-27-4 16,-21 27-1-16,0 0-4 0,35-14-10 15,-35 14-13-15,30-7-18 0,-30 7-12 16,34-5-9-16,-34 5 0 0,39-9-2 0,-39 9-8 15,44 0-24-15,-44 0-19 0,39 0-56 0,-39 0-67 16,25-3-85-16,5 24 222 0</inkml:trace>
  <inkml:trace contextRef="#ctx0" brushRef="#br0" timeOffset="30962.5646">17941 5266 1034 0,'-34'-5'117'0,"34"5"-86"16,0 0-24-16,0 0 9 0,0 0 12 0,0 0 11 16,27-14 4-16,-27 14-8 0,0 0-8 0,39-20-11 15,-39 20-10-15,28-19-19 0,-28 19-26 16,27-16-32-16,-27 16-52 0,0 0-54 0,35-11-151 16,-35 11-72-16,0 0 153 0</inkml:trace>
  <inkml:trace contextRef="#ctx0" brushRef="#br0" timeOffset="31118.9002">17856 5456 1068 0,'-35'11'90'0,"35"-11"-24"0,0 0-15 16,0 0-10-16,0 0-13 0,0 0-6 0,0 0 2 16,0 0 2-16,0 0-2 0,39-30-8 0,-39 30-10 15,39-21-10-15,-9 14-19 0,-30 7-32 0,60-14-46 16,-60 14-62-16,60-18-106 0,-32 25-163 0,-28-7 46 15,57 4 358-15</inkml:trace>
  <inkml:trace contextRef="#ctx0" brushRef="#br0" timeOffset="31884.5121">18363 5322 640 0,'0'0'118'15,"-11"-30"-82"-15,11 30 3 0,0 0 14 0,0 0 4 16,0 0-9-16,-30-22-7 0,30 22-4 0,0 0 4 16,-37 3 0-16,37-3 2 0,-27 14 3 0,27-14 4 15,-32 21 1-15,32-21 1 0,-33 30-7 0,33-30-2 16,-34 32-8-16,34-32-2 0,-23 32-10 0,23-32-4 16,0 0-11-16,-16 31-4 0,16-31-3 0,0 0 0 15,0 0-1-15,28 20 1 0,-28-20 0 16,36 3 0-16,-36-3 0 0,48-5 0 15,-24 0 0-15,3-2-7 0,-1 0 0 0,1 0-3 16,1-1-5-16,-3-4-1 0,0 3-4 0,-25 9-2 16,35-21 5-16,-35 21 4 0,0 0 9 0,30-24 0 15,-30 24 4-15,0 0 0 0,0 0 2 0,0 0-1 16,0 0 1-16,0 0-1 0,-1-25 0 0,1 25-1 16,0 0 2-16,0 0-1 0,0 0 1 15,-29 7 2-15,29-7 1 0,0 0 3 0,-26 23-2 16,26-23 1-16,0 0-6 0,0 0 0 0,-16 28-3 15,16-28 1-15,0 0-2 0,0 0 3 0,0 0-2 16,18 28 1-16,-18-28-1 0,0 0 2 0,0 0-1 16,31 23 1-16,-31-23 0 0,0 0-1 0,31 21-1 15,-31-21 1-15,0 0-2 16,0 0 2-16,28 14 0 0,-28-14 0 0,0 0 1 16,0 0 1-16,0 0 2 0,28-7 0 0,-28 7 2 15,0 0-2-15,0 0 0 0,13-26-1 0,-13 26 1 16,0 0-1-16,14-25 5 0,-14 25 2 0,0 0 3 15,17-24 0-15,-17 24 0 0,0 0-6 0,18-25 0 16,-18 25-5-16,0 0 1 0,0 0-3 0,27-18 0 16,-27 18 1-16,0 0-1 0,0 0 1 15,0 0-1-15,26-3 1 0,-26 3-2 0,0 0 0 16,0 0 2-16,0 0-1 0,0 0 2 0,0 0 3 16,0 0 2-16,9 24 3 0,-9-24-1 15,0 0 0-15,-12 25-5 0,12-25 2 0,0 0-3 16,-16 26 2-16,16-26 0 0,0 0 0 0,0 0-2 15,0 0-1-15,-16 25-2 0,16-25 1 0,0 0-2 16,0 0 1-16,0 0 0 0,0 0-1 16,0 0 2-16,0 0 1 0,0 0 2 0,0 0 2 15,30-14 2-15,-30 14-2 0,25-23 2 0,-25 23-6 16,30-33 2-16,-30 33-4 0,35-37 3 0,-35 37-5 16,29-37 5-16,-29 37-5 0,23-35-3 0,-23 35-12 15,19-34-13-15,-19 34-18 0,14-23-18 0,-14 23-29 16,0 0-37-16,4-35-35 15,-4 35-38-15,0 0-32 0,0 0-77 0,30 9-32 16,-30-9 234-16</inkml:trace>
  <inkml:trace contextRef="#ctx0" brushRef="#br0" timeOffset="32165.8075">19191 4873 965 0,'-30'9'238'0,"30"-9"-186"15,0 0-31-15,0 0 22 0,0 0-16 16,0 0 5-16,0 0-8 0,-26 9-2 0,26-9 0 16,-9 30 0-16,7-6 1 0,-5 3-11 15,2 6 6-15,-8 3-7 0,6 1 6 0,-5 1-13 16,3 3 5-16,-2-1-12 0,1 3 4 0,3-5-5 15,-2-1 4-15,2 0-15 0,-2-8-11 0,7 6-21 16,2-35 2-16,-7 47-18 0,7-47-18 0,2 36-53 16,-2-36-93-16,0 0-197 0,0 0 11 0,0 0 333 15</inkml:trace>
  <inkml:trace contextRef="#ctx0" brushRef="#br0" timeOffset="32337.6841">18966 5222 1284 0,'0'0'84'0,"-31"-16"-30"0,31 16-12 0,0 0-15 16,0 0-13-16,0 0-11 0,0 0-2 15,24 11 0-15,-24-11 1 0,38 0-3 0,-14-6-10 16,12 5-28-16,-11-17-50 0,22 22-73 0,-47-4-100 16,57-39-197-16,-13 35 50 0,-22-24 330 0</inkml:trace>
  <inkml:trace contextRef="#ctx0" brushRef="#br0" timeOffset="32681.3623">19475 4947 1204 0,'0'0'51'0,"-41"20"-8"0,41-20 12 16,-28 31 5-16,28-31-4 0,-27 41-14 0,17-15 1 15,10-26-4-15,-29 48 1 0,29-48-11 0,-26 51 1 16,15-25-13-16,4 4 7 0,-4-5-1 15,6 3 1-15,5-28-4 0,-9 42-4 0,9-42-13 16,4 30 0-16,-4-30-2 0,0 0 2 0,28 28-2 16,-28-28 1-16,25 8-2 0,-25-8 1 15,28-8 0-15,-28 8 0 0,36-15 0 0,-36 15-1 16,42-23 2-16,-42 23-3 0,41-30 3 0,-41 30-2 16,39-25 1-16,-39 25-1 0,32-21 1 0,-32 21-1 15,0 0-1-15,0 0 1 0,0 0 1 16,0 0 0-16,0 0 6 0,0 0 2 0,17 35-2 15,-17-35 1-15,-10 42-8 0,10-42 2 0,-13 45-4 16,13-45 2-16,-3 38-8 0,3-38-5 0,5 37-22 16,-5-37-21-16,16 41-36 0,-16-41-44 0,23 38-83 15,-23-38-217-15,0 0-49 0,16 46 96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3:10:56.4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23833 4877 293 0,'0'0'5'0,"0"0"-7"0,-24-5 1 15,24 5-2-15,0 0 5 0,0 0-1 0,0 0 10 16,0 0 9-16,0 0 12 0,0 0 3 0,0 0 1 16,0 0 6-16,-25-8 3 0,25 8 7 0,0 0 5 15,0 0-1-15,0 0-1 0,0 0 1 0,0 0-3 16,0 0-1-16,0 0 2 0,0 0-10 0,0 0-5 15,0 0-11-15,0 0-5 0,0 0-2 0,0 0-5 16,-27-14-4-16,27 14-6 16,0 0-2-16,0 0-1 0,0 0-1 0,0 0 1 15,0 0 1-15,-26-8 2 0,26 8 3 0,0 0 2 16,0 0 7-16,0 0 0 0,-32 0 1 0,32 0-1 16,0 0-5-16,0 0 1 0,-29 1 2 0,29-1 0 15,0 0 1-15,0 0-1 0,0 0 0 0,-26 7 1 16,26-7 0-16,0 0-2 0,0 0 1 15,0 0-1-15,0 0 0 0,0 0-1 0,0 0-2 16,0 0-3-16,0 0-4 0,0 0-2 0,-25 0-3 16,25 0 1-16,0 0-1 0,0 0 0 0,0 0 0 15,0 0-1-15,0 0 1 0,0 0 0 0,-25 7 0 16,25-7-17-16,0 0 17 0,0 0-17 16,-25 15 18-16,25-15 3 0,0 0-1 0,0 0 2 15,0 0-2-15,-24 15 0 0,24-15 0 16,0 0-1-16,0 0 0 0,0 0 0 0,-25 18-1 15,25-18 1-15,0 0-3 0,0 0 1 0,0 0 0 16,0 0 0-16,0 0 0 0,0 0 0 0,-25 25-1 16,25-25 1-16,0 0-1 0,0 0 1 0,0 0 0 15,0 0 1-15,0 0-1 0,0 0 1 0,0 0-1 16,-14 26 0-16,14-26-1 0,0 0 1 0,0 0 0 16,0 0 0-16,0 0 0 15,-20 26 1-15,20-26-1 0,0 0 3 0,0 0-3 16,0 0 2-16,0 0-1 0,-19 23 1 0,19-23-1 15,0 0-1-15,0 0 0 0,0 0 0 0,0 0-1 16,-12 30 2-16,12-30-2 0,0 0 1 0,0 0-1 16,0 0 2-16,0 0-1 0,-6 30 1 0,6-30-2 15,0 0 1-15,0 0 0 0,0 0 1 16,-7 27-1-16,7-27 2 0,0 0-3 0,0 0 1 16,0 0 0-16,-10 28 0 0,10-28-1 0,0 0 3 15,0 0-3-15,-11 25 3 0,11-25-2 0,0 0 0 16,0 0 0-16,0 0 0 0,-7 26-1 0,7-26 1 15,0 0-1-15,0 0 1 0,-5 25-1 16,5-25 1-16,0 0-2 0,0 0 3 0,-4 24-1 16,4-24 0-16,0 0-1 0,0 0 2 15,-2 25-1-15,2-25-1 0,0 0 0 0,0 0 2 16,0 25-2-16,0-25 3 0,0 0-3 0,0 0 2 16,4 24-3-16,-4-24 2 0,0 0 0 0,0 0-1 15,0 0 0-15,9 28 2 0,-9-28-2 0,0 0 1 16,0 0 0-16,7 25 0 0,-7-25-1 0,0 0 2 15,0 0-1-15,0 0 1 0,10 26-2 0,-10-26 0 16,0 0 1-16,0 0 0 0,0 0-1 16,0 0 2-16,13 25-2 0,-13-25 2 0,0 0-1 15,0 0 1-15,0 0-1 0,0 0 0 0,0 0 0 16,0 0-1-16,0 0 0 0,0 0 2 16,17 27-2-16,-17-27 1 0,0 0 0 0,0 0 0 15,0 0-1-15,0 0 2 0,32 19-1 0,-32-19 1 16,0 0-1-16,25 9 0 0,-25-9 0 15,0 0 0-15,0 0-2 0,28 14 3 0,-28-14-1 16,0 0 2-16,0 0-1 0,0 0-1 0,29 17 1 16,-29-17-1-16,0 0-1 0,0 0 1 0,0 0-1 15,0 0 2-15,25 22-1 0,-25-22 0 0,0 0-1 16,0 0 2-16,0 0-2 0,0 0 2 0,24 19-1 16,-24-19-1-16,0 0 1 0,0 0 1 0,32 7-1 15,-32-7 0-15,0 0 1 16,36 3-1-16,-36-3-1 0,30-3 0 0,-30 3 0 15,33-4 0-15,-33 4 1 0,38-5-1 0,-38 5 1 16,33-5 1-16,-33 5 0 0,30-4-1 0,-30 4 1 16,27-1-1-16,-27 1 0 0,0 0 0 0,35-2 0 15,-35 2-1-15,0 0 2 0,27 3-1 0,-27-3 0 16,0 0 0-16,0 0 0 0,28 2 0 0,-28-2 0 16,0 0 0-16,0 0 0 0,25-2 1 15,-25 2-1-15,0 0-1 0,28-5 2 0,-28 5-2 16,0 0 1-16,38-9 0 0,-38 9 0 0,26-7-1 15,-26 7 0-15,27-7-3 0,-27 7-1 0,24-5-1 16,-24 5 1-16,0 0 1 0,32-5 2 16,-32 5 0-16,0 0 1 0,25-9 1 0,-25 9 0 15,0 0 0-15,0 0 2 0,25-14-2 16,-25 14 1-16,0 0-1 0,0 0 0 0,0 0 1 16,0 0 0-16,23-27 0 0,-23 27 1 0,0 0-1 15,0 0 2-15,19-30-1 0,-19 30 4 0,0 0-1 16,16-24 3-16,-16 24 0 0,0 0-1 0,0 0-3 15,15-30 2-15,-15 30-3 0,0 0 1 0,0 0-1 16,10-27 1-16,-10 27-1 0,0 0 0 0,0 0 0 16,2-28 3-16,-2 28 0 0,0 0 2 15,0 0 0-15,-4-32 2 0,4 32-2 16,0 0 2-16,-1-26-4 0,1 26-1 0,0 0-3 16,-7-26 0-16,7 26-2 0,0 0 1 0,-6-29 0 15,6 29 3-15,0 0 0 0,-3-28 4 0,3 28 1 16,0 0 2-16,0 0-1 0,-7-31 0 0,7 31 0 15,0 0 0-15,0 0 0 0,-9-27-1 0,9 27-2 16,0 0-2-16,0 0-2 0,0 0 0 16,-18-26-2-16,18 26 2 0,0 0-1 0,0 0 0 15,-14-27 0-15,14 27 0 0,0 0-2 0,0 0 2 16,-20-26-2-16,20 26 1 0,0 0-1 0,0 0 2 16,-21-28-1-16,21 28 2 0,0 0 1 0,0 0 2 15,-19-27 2-15,19 27 1 0,0 0-1 16,0 0 0-16,0 0-3 0,-22-28 0 15,22 28-2-15,0 0 0 0,0 0-1 0,0 0 0 16,-30-21 1-16,30 21 0 0,0 0-1 0,0 0 2 16,-26-19-1-16,26 19 0 0,0 0 0 0,0 0 0 15,-30-22 0-15,30 22-18 0,0 0 16 0,-27-15-17 16,27 15 16-16,0 0 0 0,-26-11 15 0,26 11-13 16,0 0 12-16,-27-7-13 0,27 7-1 0,0 0-1 15,-28-5 1-15,28 5 0 0,0 0 0 16,-27-4-1-16,27 4 1 0,0 0 1 0,0 0-1 15,-25-7 3-15,25 7 1 0,0 0 2 0,0 0 1 16,0 0 0-16,-25-16-2 0,25 16 1 16,0 0-3-16,0 0 0 0,0 0-3 0,-28-17 2 15,28 17-2-15,0 0 0 0,-26-4 0 0,26 4-1 16,-32 7 0-16,32-7 0 0,-46 18 2 0,17-4-1 16,1 2-14-16,0 1 29 0,-2 3-32 15,5-4 26-15,0-2-18 0,25-14-9 0,-34 19-9 16,34-19-11-16,0 0-19 0,0 0-27 0,0 0-29 15,0 0-27-15,0 0-32 0,0 0-66 0,30 2-126 16,-30-2-53-16,52-14 209 0</inkml:trace>
  <inkml:trace contextRef="#ctx0" brushRef="#br0" timeOffset="1109.4521">23649 5914 416 0,'-3'-28'178'0,"3"28"-88"0,5-25-1 16,-5 25-8-16,0 0 2 0,11-33-16 0,-11 33-7 15,0 0 4-15,5-35-17 0,-5 35 12 0,0 0-18 16,0 0-6-16,2-27-7 0,-2 27-8 15,0 0-8-15,0 0-4 0,0 0-5 0,0 0-13 16,-7 34 24-16,3-3-2 0,-8 5 19 0,1 20 4 16,-8 4-20-16,-1 9 3 0,-3 8-19 0,-5 4 13 15,-4 5-16-15,-4 2 11 0,-3 2-17 0,-5 0-4 16,0 3 19-16,-9 2-27 0,1 4 15 16,-6-2-15-16,5 5-26 0,-6-9 15 0,10 6-18 15,-6-11 5-15,16 4-12 0,-7-20-58 16,28 0-126-16,11-3-169 0,-9-32 7 0,36 12 374 15</inkml:trace>
  <inkml:trace contextRef="#ctx0" brushRef="#br0" timeOffset="2078.1644">22179 8068 596 0,'0'0'143'16,"14"-25"-126"-16,-14 25 7 0,7-26 13 0,-7 26 11 16,0 0 7-16,16-35 6 0,-16 35-3 0,0 0-1 15,0 0-9-15,20-28-12 0,-20 28-7 0,0 0-5 16,0 0 3-16,0 0-1 0,0 0-2 15,-9 38-4-15,4-13-2 0,-8 7-6 0,1 8 4 16,-6-1-2-16,-1 5 9 0,-4 4-5 0,0 4 10 16,-6 0-18-16,6 2 6 0,-5 1 10 0,5 1-31 15,0-8 31-15,2 1-30 0,3-16 11 0,2 1 4 16,16-34-5-16,-16 39 1 0,16-39-7 0,0 0-1 16,0 0-2-16,0 0 2 0,25 19 1 0,-25-19 1 15,25-12 1-15,-25 12 1 0,33-32 1 16,-33 32-5-16,39-51 7 0,-16 19-7 15,2-8 6-15,-2-1 14 0,-3-5-33 0,-1 4 32 16,-5 2-30-16,0-1 11 0,-1 2 6 0,-3 1-7 16,-1 1 6-16,-3 0-7 0,-3 1 7 0,1 6-6 15,-3 2 6-15,-1 28-5 0,2-38 3 0,-2 38-1 16,0 0 6-16,-2-25 3 0,2 25 5 16,0 0-2-16,0 0-5 0,0 0-4 0,0 0-6 15,0 0 1-15,0 0 2 0,9 25 3 0,-9-25-1 16,20 29 4-16,-20-29-4 0,23 37 3 0,-23-37-4 15,26 41 2-15,-26-41-4 0,32 37 4 0,-32-37-5 16,36 33 3-16,-36-33-2 0,46 25 2 16,-18-18-1-16,2-5 4 0,2-4 0 0,5-3 0 15,0-9 3-15,4 0-4 0,2-9 4 16,-1 0-4-16,1-5 4 0,-1-1-8 0,1-2 4 16,-3 3-6-16,-4-2 5 0,-4 5-3 0,-6 2 2 15,-26 23-2-15,37-28 1 0,-37 28 0 0,0 0 4 16,0 0 2-16,0 0 0 0,0 0 0 0,0 0-6 15,-19 47 0-15,-2-15-4 0,-4 7 5 0,-5 1-6 16,-6 4 10-16,-1 2-7 0,4-2 7 0,2 0-8 16,7-1 5-16,2-3-10 0,5-3 9 15,4 0 2-15,3-3-38 0,8-3 18 16,-2-8-48-16,15 5 1 0,-11-28-19 0,25 34-33 16,-25-34-33-16,41 17-78 0,-41-17-132 0,39-7-69 15,-1 14 184-15</inkml:trace>
  <inkml:trace contextRef="#ctx0" brushRef="#br0" timeOffset="2468.7739">23173 8290 1216 0,'-36'-3'89'0,"36"3"-65"16,-28 5-17-16,28-5 8 0,-30 10 6 0,30-10 9 15,-28 22 3-15,28-22 5 0,-36 36-2 0,36-36 0 16,-35 43-11-16,22-15-2 15,-4-2 16-15,8 6-39 0,-2-2 32 0,6 3-32 16,1-6 9-16,6-2 6 0,-2-25-8 0,9 38-3 16,-9-38-5-16,23 30 2 0,-23-30-2 0,42 20 3 15,-13-17-1-15,1-3 0 0,2-7-1 0,3-2 0 16,2-7 1-16,1-3-4 0,1-6 1 0,-2 1-8 16,-4-3 1-16,-1-8 9 0,-3 3-32 0,-8-1 31 15,-2 5-32-15,-10 0 18 0,-2 1 8 16,-5 2-2-16,-2 25 6 0,-12-44-1 0,12 44 2 15,-30-35 0-15,30 35 2 0,-45-24-2 0,20 15 3 16,-3 5-2-16,-2 1 2 0,0 6 2 16,0 1 2-16,1 3 2 0,3 0-1 0,26-7 0 15,-41 19-4-15,41-19-1 0,0 0-5 0,-25 32-2 16,25-32-13-16,0 0-11 0,20 39-22 16,-20-39-20-16,41 21-20 0,-41-21-24 0,60 12-29 15,-30-17-55-15,12 3-94 0,8 9-85 0,-23-21 189 16</inkml:trace>
  <inkml:trace contextRef="#ctx0" brushRef="#br0" timeOffset="3140.6672">23685 8295 1045 0,'0'0'137'16,"0"0"-45"-16,-39-14-18 0,39 14 0 0,-25 9-13 16,25-9-15-16,-30 16-12 0,30-16 0 0,-37 28-2 15,37-28-1-15,-43 35-5 0,43-35 2 0,-42 43-2 16,24-19 1-16,-5 4 11 0,3 2-36 0,4-5 27 15,2 3-33-15,14-28 10 0,-14 41 2 0,14-41-9 16,0 38 3-16,0-38-2 0,12 30 1 0,-12-30-1 16,27 23-1-16,-27-23 1 0,41 13 1 15,-15-13-1-15,4 0 1 0,4-7-1 0,1-4-3 16,1-1 1-16,-1-6-6 0,-1-3 0 0,-2 2-6 16,-2-4 4-16,-2-4-2 0,-3-1-11 0,-5 0 35 15,-8-2-30-15,-1 5 33 0,-6 1-13 16,-3-3-4-16,-2 27 5 0,-9-44-4 0,9 44 5 15,-20-44-5-15,20 44 2 0,-30-35-2 16,30 35 4-16,-37-25-2 0,37 25 5 0,-37-7 1 16,37 7 4-16,-28-3 1 0,28 3 0 0,0 0-5 15,-32 7-2-15,32-7-5 0,0 0-2 0,0 0 2 16,-9 33-2-16,9-33 1 0,0 0 0 0,25 30 0 16,-25-30-1-16,33 20 1 0,-33-20-1 0,46 14 1 15,-19-9 1-15,1-2 0 0,-3-1 0 0,0 0 0 16,-25-2 0-16,44 5 0 0,-44-5 0 15,43 9 1-15,-43-9-1 0,28 7 0 16,-28-7 0-16,0 0 1 0,0 0 0 0,0 0 0 16,0 0 3-16,21 28 2 0,-21-28-1 0,0 0 0 15,-7 35-3-15,7-35-18 0,-12 27 31 0,12-27-29 16,-23 40 28-16,23-40-11 0,-25 39-4 0,25-39 3 16,-21 30-1-16,21-30 0 0,0 0 0 0,-22 30 2 15,22-30-4-15,0 0 2 0,0 0-2 16,0 0-1-16,0 0 1 0,0 0 0 0,25-9 2 15,-25 9-3-15,37-28 3 0,-37 28-4 0,50-49-10 16,-24 21 30-16,3-4-30 0,-1 5 29 0,0 3-13 16,-3 4-4-16,-25 20 4 0,45-31-3 0,-45 31 1 15,28-18-1-15,-28 18 1 0,0 0-2 0,0 0 2 16,0 0-3-16,0 0 4 16,0 0 1-16,0 0 1 0,0 0 3 0,18 37-4 15,-18-37 4-15,-6 34-4 0,6-34 1 0,-9 37-3 16,9-37-18-16,-8 26 30 0,8-26-30 0,-6 32 28 15,6-32-18-15,6 24-10 0,-6-24-16 0,0 0-29 16,0 0-36-16,39 30-80 0,-39-30-163 0,0 0-203 16,37-23 64-16,-37 23 344 0</inkml:trace>
  <inkml:trace contextRef="#ctx0" brushRef="#br0" timeOffset="4031.2806">19925 8938 1103 0,'-39'-37'78'0,"39"37"-11"15,-34-10-15-15,34 10-1 0,-42 3-5 0,42-3-5 16,-52 18-10-16,22 8-5 0,-9-1-8 0,-2 10 0 16,-8 4-10-16,-1 5 5 0,-1 3-7 0,3 6 11 15,0 0-7-15,9 0 9 0,2-2 5 0,10-2-32 16,6-5 25-16,11 0-33 0,10-5 11 0,3-2 4 15,11-2-15-15,4-7-4 0,10 4-22 16,-1-12-15-16,15 11-29 0,-13-18-32 0,27 18-89 16,-22-24-24-16,19 6-111 0,7 6-46 0,-28-31 281 15</inkml:trace>
  <inkml:trace contextRef="#ctx0" brushRef="#br0" timeOffset="4250.0514">20091 9377 1333 0,'-30'3'91'15,"30"-3"-63"-15,-30 28-24 0,30-28-13 0,-30 41 18 16,16-15-16-16,-2 1 13 0,2 6 2 0,-1 1-7 16,1 3 6-16,4 0-8 0,-3-4 5 15,4-1-7-15,2-4 5 0,5 0-25 16,2-28 2-16,4 49-23 0,-4-49-31 0,18 36-38 15,-18-36-67-15,0 0-140 0,44 17-102 0,-44-17 148 16,41-8 274-16</inkml:trace>
  <inkml:trace contextRef="#ctx0" brushRef="#br0" timeOffset="4656.3217">20398 9253 1147 0,'-36'44'321'16,"36"-44"-302"-16,0 0-21 0,0 0-4 16,0 0 3-16,0 0 1 0,0 0 6 0,0 0 12 15,-5 30 7-15,5-30 2 0,0 0 0 16,19 32 8-16,-19-32-18 0,16 30 17 0,-16-30-32 16,11 39 19-16,-6-15-16 0,-5-24 14 0,-3 53 6 15,-6-28-5-15,3 1 5 0,-6-1-5 0,12-25 2 16,-23 44-7-16,23-44 3 0,-19 35-6 0,19-35 0 15,0 0-4-15,-18 27-3 0,18-27-2 0,0 0-2 16,0 0-3-16,0 0 2 0,0 0 0 16,0 0 0-16,0 0 4 0,33-36-2 0,-33 36 1 15,38-42-3-15,-38 42 3 0,46-46-2 0,-22 25 3 16,5 0-3-16,-4 5 3 0,-25 16-3 16,44-26 1-16,-44 26-1 0,32-12 2 0,-32 12-1 15,0 0 0-15,30 3 0 0,-30-3-1 0,0 0 2 16,14 28-2-16,-14-28 3 0,2 34-4 0,-2-34 1 15,-2 38-9-15,2-38-4 0,-2 43-14 16,2-43-13-16,-3 38-18 0,3-38-8 0,2 36-11 16,-2-36-32-16,7 38-97 0,-7-38-189 0,0 0-91 15,12 37 148-15</inkml:trace>
  <inkml:trace contextRef="#ctx0" brushRef="#br0" timeOffset="5187.5541">21538 8987 1063 0,'12'-26'73'0,"-12"26"-24"0,0 0-6 16,-3-25 10-16,3 25-1 0,0 0-8 0,0 0-7 15,0 0-8-15,0 0 1 0,0 0-7 0,7 39-2 16,-9-16-9-16,2 12-2 0,-3-1-9 0,-1 4 4 15,-3 3-7-15,2 3 7 0,-4 0-8 0,2 2 6 16,-2-4 10-16,2-1-31 0,0 3 24 16,-2-9-39-16,5 7 0 0,-6-12-9 0,12 9-21 15,-15-15-10-15,18 12-31 0,-5-36-25 0,0 44-68 16,4-16-205-16,-4-28 14 0,18 25 304 0</inkml:trace>
  <inkml:trace contextRef="#ctx0" brushRef="#br0" timeOffset="5687.5904">21329 9312 1404 0,'0'0'45'16,"0"0"-38"-16,0 0-9 0,0 0 0 0,0 0 1 16,0 0 1-16,21 24-2 0,-21-24 3 0,29 20 16 15,-29-20-16-15,35 17 17 0,-35-17-17 0,39 18-2 16,-39-18 2-16,46 16-1 0,-21-11 0 15,0-3 0-15,1-2 0 0,4-4 2 0,0 1-1 16,1-6 0-16,-1 2-1 0,0-4-16 16,0 1 15-16,-4 1-16 0,1-3 15 0,-27 12 4 15,43-22-2-15,-43 22 4 0,26-21-3 0,-26 21 5 16,0 0 11-16,0 0 14 0,0 0 9 0,11-24 3 16,-11 24-10-16,0 0-12 0,0 0-8 15,-32 8-4-15,32-8 0 0,-30 27 2 0,30-27 4 16,-39 40 2-16,18-13-15 0,-4-1 33 0,5 6-32 15,-1-2 28-15,5 2-12 0,2-6-11 0,5 0 4 16,9-26-5-16,-7 41 1 0,7-41-3 0,5 33-1 16,-5-33-4-16,22 27 3 0,-22-27-2 0,42 16 1 15,-14-16 1-15,6 0 0 0,1-7-1 0,6-4-1 16,2-7 1-16,1-1-3 16,0-6 3-16,-3 2-4 0,0-3 5 0,-8 0-6 15,-3-1 4-15,-7 3-2 0,-7-5-10 0,-16 29 29 16,9-44-28-16,-9 44 28 0,-14-40-15 0,14 40-6 15,-34-35 2-15,34 35-4 0,-47-29-1 0,18 19 1 16,1 3 0-16,0 3 1 0,1 4 1 0,2 2-3 16,0 5-6-16,25-7-4 0,-38 16-15 0,38-16-13 15,0 0-31-15,-27 19-23 0,27-19-36 16,0 0-41-16,42 28-70 0,-42-28-187 0,36-7 27 16,10 11 216-16</inkml:trace>
  <inkml:trace contextRef="#ctx0" brushRef="#br0" timeOffset="5921.9494">22631 8854 1427 0,'-25'-27'67'0,"25"27"-44"16,-25-7-2-16,25 7 5 0,0 0 1 0,-30 7-8 16,30-7-4-16,-21 30-3 0,10-3 7 0,-5 4-2 15,6 10 4-15,-5 1-7 0,5 9 5 0,-4-2-9 16,3 6 3-16,-5 3-13 0,2 2 7 0,-2 2 3 15,0-2-26-15,2-4 26 0,-2-5-41 16,5 4-3-16,-1-10 8 0,8 5-22 16,-8-15-6-16,17 7-35 0,-5-42-37 0,4 53-67 15,-4-53-174-15,0 0-77 0,18 33 96 0</inkml:trace>
  <inkml:trace contextRef="#ctx0" brushRef="#br0" timeOffset="6468.8624">22239 9262 1250 0,'-30'-5'92'0,"30"5"-45"0,0 0-30 0,-26 16 0 15,26-16-7-15,0 0-7 0,0 0-3 0,21 28 2 16,-21-28 1-16,41 14 2 0,-11-10-3 16,3-1 0-16,6-3-1 0,4 0-8 15,1 0-14-15,-3-5-18 0,7 8-24 0,-11-10-18 16,11 13-8-16,-13-13-19 0,9 14 12 0,-13-9 7 15,8 9 39-15,-11-4 1 0,4 1-53 0,-32-4-17 16,41 14-1-16,-41-14-5 0,0 0 53 0,28 16 42 16,-28-16 49-16,0 0 66 0,0 0 75 0,0 0 17 15,-39 2-7-15,39-2-9 0,-34 0-16 0,34 0-19 16,-37 0-19-16,37 0-19 0,-39 7-34 16,39-7 8-16,-41 7-28 0,41-7 14 0,-39 10 12 15,39-10-40-15,-33 13 32 0,33-13-40 0,-29 19 12 16,29-19-5-16,-24 26-8 0,24-26 0 15,-18 34-7-15,18-34 2 0,-9 35-4 0,9-35 2 16,-2 35-4-16,2-35 3 0,7 37-4 0,-7-37 3 16,16 32-3-16,-16-32 3 0,25 25-3 0,-25-25 2 15,27 16-1-15,-27-16-1 0,32 3 1 16,-32-3 0-16,33-7 0 0,-33 7 0 0,36-21 1 16,-36 21-1-16,33-28 1 0,-33 28-3 0,36-39 4 15,-36 39-3-15,35-46 4 0,-14 21-3 0,-5-1 4 16,0 1-6-16,-2 1-12 0,-14 24 31 0,22-37-32 15,-22 37 30-15,0 0-15 0,16-25-1 0,-16 25 0 16,0 0-1-16,0 0-2 16,0 0 0-16,-11 25 13 0,11-25-29 0,-23 51 32 15,9-18-28-15,-4 3 14 0,2-3 5 0,0-1-8 16,2-4 3-16,5 0-7 0,9-28 1 0,-2 44-17 16,2-44-17-16,0 0-15 0,27 21-18 0,0-17-3 15,-27-4-3-15,65-14-46 0,-38-18-96 0,20 4-247 16,7 1 24-16,-17-15 256 0</inkml:trace>
  <inkml:trace contextRef="#ctx0" brushRef="#br0" timeOffset="6703.1913">23440 8906 1337 0,'-37'20'192'0,"37"-20"-149"0,-35 49-23 15,17-15 7-15,-2-4-5 0,4 5-1 0,-5 2-7 16,5 5 9-16,-3-1-4 0,5 3 4 15,-2 0-13-15,3-2 1 0,-1-3 7 0,7 1-30 16,3-5 26-16,4-1-29 0,2-4 12 0,5-4 4 16,-7-26-9-16,16 42-4 0,-16-42-11 0,23 30-12 15,-23-30-20-15,29 20-18 0,-3-6-28 0,-26-14-16 16,41 0-21-16,-41 0-51 0,46-28-155 0,-11 19-53 16,-17-23 125-16</inkml:trace>
  <inkml:trace contextRef="#ctx0" brushRef="#br0" timeOffset="6875.0703">23640 9336 1011 0,'-24'-28'181'0,"24"28"-72"0,0 0-32 0,0 0-5 16,-31 12-14-16,31-12-13 0,-21 30-8 0,21-30-20 15,-26 46 32-15,13-14-40 0,-3-2 23 0,2 7-17 16,2-4-13-16,-1 1 5 0,4-6-7 16,2 4 2-16,2-6-5 0,5-26 3 0,2 46-27 15,-2-46-2-15,12 30-2 0,-12-30-9 0,0 0-1 16,27 7-24-16,-27-7-39 0,30-14-43 0,4 10-122 15,-4-12-181-15,-13-19 21 0,17 19 342 16</inkml:trace>
  <inkml:trace contextRef="#ctx0" brushRef="#br0" timeOffset="7218.8442">23729 8905 1511 0,'-34'0'35'0,"34"0"-31"16,0 0-6-16,0 0-9 0,-25 0-11 0,25 0-4 15,0 0 0-15,0 0 8 0,0 0 4 0,41 10-13 16,-41-10-15-16,46 0-21 0,-21-9-14 16,16 11-17-16,-15-16-19 0,17 12-19 0,-15-10-10 15,8 9 15-15,-6-6 46 0,3 2 64 0,-4 1 36 16,1-2 25-16,-4 4-6 0,-26 4-18 16,39-11 14-16,-39 11 23 0,0 0 26 0,0 0 33 15,0 0-8-15,0 0-14 0,0 0-21 0,0 0-18 16,0 0 4-16,-25 23 2 0,25-23 5 0,-28 34-5 15,18-8-4-15,-12-1-9 0,10 8-3 16,-9-1-10-16,6 9 3 0,-4-3-10 0,3 8 0 16,-2-2-9-16,1 4 1 0,1-1-15 0,0-1 5 15,3-2 4-15,3-2-29 0,1-1 27 0,0-1-27 16,2-4 8-16,2-5-16 0,3 5-8 0,-3-10-2 16,10 6-24-16,-5-32-9 0,7 44-57 0,-7-44-60 15,0 0-131-15,19 28-171 0,-19-28 44 16,0 0 372-16</inkml:trace>
  <inkml:trace contextRef="#ctx0" brushRef="#br0" timeOffset="7875.0798">23837 9336 1494 0,'0'0'21'15,"0"0"-27"-15,0 0-2 0,0 0 3 0,0 0 5 16,0 0 0-16,32 9 1 0,-32-9-2 0,35-9 1 15,-35 9 0-15,46-12-1 0,-17 7-2 0,-1-1-4 16,2-1-3-16,4 6 2 0,1-3 1 0,2 4-2 16,0-4-10-16,2 4-10 0,-10-3-7 15,-1 6 3-15,-28-3 10 0,37 4 7 0,-37-4 6 16,0 0 5-16,30 5-1 0,-30-5 4 16,0 0 2-16,0 0 7 0,0 0 16 0,0 0 10 15,0 0 8-15,0 0 4 0,0 0-2 0,0 0-4 16,0 0 0-16,-33 9-3 0,33-9-3 0,-25 23-3 15,25-23-1-15,-28 32 17 0,28-32-36 0,-30 44 35 16,17-20-34-16,-3 3 9 0,4-3 2 0,12-24-10 16,-21 43-1-16,21-43-5 0,-11 31-1 15,11-31-5-15,0 0 2 0,5 27-3 0,-5-27 1 16,0 0 1-16,0 0 0 0,37 0 0 16,-37 0-1-16,38-16 1 0,-38 16-3 0,46-33 2 15,-22 10-4-15,1 0 1 0,2-2-3 0,-2 0 3 16,-1 1 16-16,-24 24-28 0,41-48 29 0,-41 48-27 15,32-33 11-15,-32 33 3 0,25-27-1 0,-25 27-1 16,0 0-1-16,0 0-1 0,0 0 1 16,0 0 0-16,0 0 2 0,2 32-1 0,-15-4-18 15,-3 11 27-15,-3 5-29 0,-2 5 26 0,-6 9-5 16,-1 6-9-16,-2 4 12 0,-2 8-10 0,-2-2 0 16,2 5-16-16,-3-3 18 0,3-2-8 0,2-5 24 15,1-6-6-15,8-8-11 0,2-4 30 0,4-5-27 16,3-8 29-16,1-4-15 0,3-8-12 15,8-26 3-15,-11 30-1 0,11-30 1 16,0 0 4-16,0 0 0 0,0 0-1 0,0 0-2 16,7-38-2-16,-2 6-3 0,2 0 6 0,1-8 9 15,-3 1-25-15,0-3 28 0,2-1-24 0,-1-2 11 16,1-3 6-16,0 0-10 0,0-1 6 0,5 2-8 16,2 1 7-16,2 2-7 0,2 3 6 0,-2 6-6 15,0 5 5-15,0 2-9 0,-16 28-4 16,35-48-17-16,-35 48-20 0,39-45-30 0,-9 39-38 15,-19-29-70-15,33 30-185 0,-14-18-132 0,-1-5 23 16,13 15 445-16</inkml:trace>
  <inkml:trace contextRef="#ctx0" brushRef="#br0" timeOffset="8187.6686">24559 8919 1269 0,'0'0'148'0,"0"0"-64"0,31 21-16 16,2 0 1-16,-6-14-11 16,8 9-16-16,-6-5-12 0,2 8-1 0,-4 0-8 15,0 4 0-15,-4 4-7 0,0 1 1 0,-4 3-7 16,-3 6 3-16,-7 2-6 0,-4 9 5 0,-3 3-9 15,-7 2-9-15,-8 5 22 0,-4-2-24 0,-12 1 23 16,-4-1-8-16,-5-2-8 0,-1-2 6 0,-3-7-6 16,1 3 5-16,4-8-9 0,0-4 0 15,5-5-12-15,0-3-7 0,11-1-24 0,-4-17-27 16,25-10-80-16,-27 8-179 0,27-8-216 0,0 0 17 16,8-29 386-16</inkml:trace>
  <inkml:trace contextRef="#ctx0" brushRef="#br1" timeOffset="17859.5808">20227 5292 792 0,'-17'-28'233'0,"17"28"-181"0,0 0-37 0,0 0-7 15,0 0-2-15,5-24-3 0,-5 24 0 16,0 0 0-16,0 0-3 0,0 0 2 16,0 0-4-16,0 0-1 0,0 0 4 0,0 0 9 15,0 0 9-15,-7 31 12 0,7-31 6 0,-5 34 6 16,5-34 1-16,-6 31 2 0,6-31-6 0,-3 29-4 15,3-29-13-15,0 26-4 0,0-26-10 0,7 28 0 16,-7-28-7-16,0 0 1 0,28 34-4 0,-28-34 3 16,29 21-4-16,-29-21 3 0,35 12-2 15,-35-12 0-15,39 5 1 0,-39-5 0 0,41-3 0 16,-41 3 1-16,40-12 1 0,-40 12-3 0,41-25 3 16,-41 25-4-16,39-25 4 0,-39 25-2 0,30-31 2 15,-30 31-2-15,27-36 3 0,-27 36-3 0,21-35 3 16,-21 35-3-16,14-25 2 0,-14 25-2 15,0 0 2-15,9-24 0 0,-9 24 5 16,0 0 0-16,0 0-1 0,0 0 0 0,0 0-7 16,0 0-2-16,0 0 1 0,0 0 2 0,-7 33-1 15,7-33 3-15,-9 36-4 0,9-36 2 0,-9 37-3 16,9-37 3-16,-7 40-8 0,7-40-1 0,0 32-13 16,0-32-8-16,7 31-21 0,-7-31-20 0,0 0-27 15,0 0-31-15,41 37-37 0,-41-37-64 0,0 0-143 16,55-1 45-16,-55 1 328 0</inkml:trace>
  <inkml:trace contextRef="#ctx0" brushRef="#br1" timeOffset="18390.8393">20985 5271 808 0,'0'0'10'15,"-26"7"-16"-15,26-7-1 0,0 0 7 16,0 0 4-16,-28 34 5 0,28-34 12 0,-18 28 9 15,18-28 5-15,-20 26 4 0,20-26-2 0,-17 25 4 16,17-25 1-16,-11 26 1 0,11-26-8 0,0 0 7 16,-11 29-5-16,11-29-4 0,0 0-4 0,0 0-12 15,0 0-9-15,0 0-2 0,0 0-2 0,0 0-1 16,0 0 0-16,27 7-1 16,-27-7-1-16,0 0 0 0,30-30-1 0,-30 30-1 15,23-27 1-15,-23 27-1 0,20-28 1 0,-20 28-3 16,17-30 4-16,-17 30-3 0,16-30 4 0,-16 30-2 15,0 0 1-15,16-30-1 0,-16 30 2 0,0 0 1 16,0 0 8-16,0 0 8 0,0 0 10 0,0 0 0 16,0 0-5-16,0 0-6 0,0 0-12 0,0 0-2 15,0 0-2-15,0 0-1 0,0 0 1 16,-5 27 4-16,5-27-1 0,0 0 1 0,-5 30-3 16,5-30-1-16,0 0-3 0,0 0 1 0,0 0 1 15,24 23-1-15,-24-23 1 0,0 0 0 16,34-4 0-16,-34 4-1 0,32-14 1 0,-32 14 0 15,37-25 1-15,-37 25-2 0,39-23 2 0,-39 23-2 16,35-28 2-16,-35 28-2 0,31-24 4 0,-31 24 1 16,0 0 5-16,30-25 3 0,-30 25 6 15,0 0 1-15,0 0 1 0,0 0 0 0,0 0-6 16,0 0-4-16,0 0-7 0,0 0-4 0,0 0-3 16,0 0-1-16,0 0-3 0,0 0 2 0,0 28-1 15,0-28 0-15,0 37-18 0,0-37 3 0,1 35-6 16,-1-35-11-16,6 37-9 0,-6-37-26 0,10 29-41 15,-10-29-39-15,0 0-63 0,23 29-142 16,-23-29-30-16,31 9 229 0</inkml:trace>
  <inkml:trace contextRef="#ctx0" brushRef="#br1" timeOffset="18843.9808">21625 4872 819 0,'0'0'234'0,"0"0"-205"0,-30 5-21 0,30-5-13 16,0 0 14-16,0 0-13 0,-18 32 15 0,18-32 7 15,-9 28 5-15,9-28 1 0,-3 37-5 0,3-37 0 16,1 38-3-16,-1-38 9 0,4 43 1 0,-1-17-1 16,-3-26-3-16,6 51 10 0,-6-26-7 15,2 3 7-15,-4-3-8 0,2-2-1 16,0-23-3-16,-7 47 4 0,7-47-5 0,-9 32-2 15,9-32-7-15,0 0 0 0,-11 26-3 0,11-26 0 16,0 0-3-16,0 0-1 0,0 0 0 0,0 0-2 16,0 0 1-16,0 0-2 0,0 0 0 0,6-26-1 15,-6 26 1-15,10-28-1 0,-10 28 1 0,18-34-2 16,-18 34 1-16,25-32-5 0,-25 32 0 16,28-26-5-16,-28 26 2 0,27-16 0 0,-27 16 2 15,28-3 3-15,-28 3 0 0,26 7 1 16,-26-7 1-16,27 17 1 0,-27-17-2 0,21 29 1 15,-21-29-2-15,18 31 0 0,-18-31-4 0,11 35 1 16,-11-35-2-16,0 41 5 0,0-41-1 0,-13 40 5 16,13-40-1-16,-23 39 4 0,23-39-4 0,-33 37 4 15,33-37-5-15,-43 32 4 0,43-32-3 16,-46 26 2-16,46-26-3 0,-44 18 3 0,44-18-3 16,-36 7-5-16,36-7-17 0,-26-9-30 0,26 9-40 15,0 0-53-15,-2-24-71 0,2 24-159 0,2-43-13 16,24 36 233-16</inkml:trace>
  <inkml:trace contextRef="#ctx0" brushRef="#br1" timeOffset="19187.7412">21892 5194 634 0,'0'0'36'0,"2"30"-21"0,-2-30 11 0,0 0 15 15,-3 31 19-15,3-31 11 0,-4 27 8 16,4-27-1-16,-5 33-7 0,5-33-18 0,-9 43-16 16,9-43-5-16,-7 45 13 0,7-45-3 0,-11 43 7 15,11-43-13-15,-11 30-15 0,11-30-2 0,-5 30 11 16,5-30-4-16,0 0 2 0,0 0-6 0,0 0-11 16,0 0 0-16,0 0-3 0,0 0-4 15,0 0-2-15,0 0-1 0,0 0-3 0,0 0 4 16,23-36-3-16,-23 36-6 0,29-38-5 15,-29 38-3-15,30-44-7 0,-30 44 8 0,30-41-1 16,-30 41 3-16,25-39-4 0,-25 39 0 0,19-33-4 16,-19 33 3-16,0 0-1 0,21-28-1 0,-21 28-9 15,0 0-15-15,0 0-24 0,27-11-32 0,-27 11-38 16,0 0-51-16,0 0-84 0,0 0-91 0,33 9 177 16,-33-9 186-16</inkml:trace>
  <inkml:trace contextRef="#ctx0" brushRef="#br1" timeOffset="19562.727">22360 5217 994 0,'0'0'87'0,"-48"5"-33"0,48-5 7 0,-39 5 6 15,39-5-4-15,-35 13-13 0,35-13-3 0,-36 26-4 16,36-26-2-16,-32 35-9 0,32-35-5 0,-26 41-5 15,26-41 1-15,-16 39-9 0,16-39 1 0,-5 35-8 16,5-35-1-16,5 28-3 0,-5-28 0 0,0 0-1 16,33 30 1-16,-33-30-1 0,39 10 0 15,-39-10 0-15,48 0-1 0,-48 0-1 16,50-12 0-16,-25 0 2 0,-1 3-3 0,-24 9 3 16,46-30-3-16,-46 30 3 0,38-40-4 0,-38 40 5 15,28-43-5-15,-28 43 5 0,16-42-4 0,-16 42 4 16,3-37-3-16,-3 37 3 0,-5-26 0 0,5 26 1 15,0 0 1-15,0 0-1 0,0 0-1 0,0 0-2 16,0 0-1-16,-25 21-3 0,25-21 4 16,-12 45-10-16,5-20-6 0,3 5-23 0,4-30-20 15,-3 56-43-15,3-56-51 0,7 43-135 0,-7-43-209 16,14 26 53-16,-14-26 343 0</inkml:trace>
  <inkml:trace contextRef="#ctx0" brushRef="#br1" timeOffset="20484.6471">21598 4081 700 0,'0'0'131'16,"27"-11"-73"-16,-27 11-1 0,0 0 6 0,10-26 10 15,-10 26-16-15,0 0-11 0,0 0-7 0,0 0 0 16,0 0-3-16,20-27-1 0,-20 27-1 16,0 0 0-16,0 0-2 0,0 0-5 0,0 0-8 15,0 0-8-15,0 0-1 0,0 0 1 0,9 34 4 16,-9-34 0-16,7 31 2 0,-7-31-7 0,3 39 1 16,-3-39-4-16,0 44-2 0,0-44-4 0,4 44 4 15,-4-44-5-15,2 41 5 0,-2-41-3 0,2 28 0 16,-2-28-2-16,0 0 0 0,3 25-1 15,-3-25 2-15,0 0-2 0,0 0 1 16,0 0 1-16,0 0 0 0,0 0 1 0,0 0 3 16,0 0-2-16,9-32-1 0,-9 32 3 0,3-37-4 15,-3 37 6-15,2-48-3 0,-2 26 4 0,0-5-2 16,-2-3 5-16,2 2-6 0,-3-2 3 0,1-2-7 16,2-1 2-16,-3-6 10 0,4 2-33 0,1 2 32 15,3 3-33-15,4 2 19 0,2 6 4 0,-11 24-4 16,30-39 3-16,-30 39-2 0,32-23 2 15,-32 23-3-15,35-14 3 0,-35 14-2 0,38-5 2 16,-38 5 1-16,39 3-2 0,-39-3 1 0,37 12-2 16,-37-12-3-16,28 23-8 0,-28-23-1 15,18 36-6-15,-18-36 3 0,7 42-2 0,-7-42 6 16,-7 46 17-16,-6-20-32 0,-1-1 37 0,-5 3-30 16,-3-2 11-16,-2 1-1 0,1 1-16 15,-4-5-10-15,6 7-20 0,-9-16-13 0,14 12-22 16,-11-17-20-16,27-9-39 0,-28 23-43 0,28-23-160 15,0 0 2-15,0 0 270 0</inkml:trace>
  <inkml:trace contextRef="#ctx0" brushRef="#br1" timeOffset="20859.6313">21931 4146 886 0,'0'0'49'0,"0"0"-37"0,0 0-1 16,0 0 3-16,0 0 9 0,0 0 6 0,0 0 6 16,37 3 3-16,-37-3 5 0,34-14-5 0,-34 14-2 15,43-24-6-15,-43 24-4 0,51-30-9 16,-51 30-4-16,48-34-5 0,-48 34 0 0,39-30 1 16,-39 30 8-16,26-23 3 0,-26 23 12 0,0 0 5 15,0 0 6-15,0 0-3 0,2-31-9 0,-2 31-11 16,0 0-11-16,-26-4-6 0,26 4-3 15,-29 4 2-15,29-4-2 0,-32 10 2 0,32-10-1 16,-35 18 3-16,35-18 1 0,-36 26 4 16,36-26 0-16,-31 32 3 0,31-32-3 0,-25 35 2 15,25-35-4-15,-16 43-1 0,16-43-6 0,-5 38 3 16,5-38-7-16,3 32 4 0,-3-32-3 0,16 26-5 16,-16-26-4-16,28 22-1 0,-28-22-15 0,39 10-11 15,-9-3-28-15,-30-7-34 0,55-7-40 0,-55 7-53 16,62-30-136-16,-21 23-87 0,-16-25 118 0,24 29 299 15</inkml:trace>
  <inkml:trace contextRef="#ctx0" brushRef="#br1" timeOffset="21203.3729">22489 3989 977 0,'0'0'97'0,"-35"12"-53"0,35-12 2 0,-29 18 6 15,29-18 2-15,-24 19-12 0,24-19-5 0,-23 27 1 16,23-27-6-16,-22 30-4 0,22-30-10 15,-12 32-1-15,12-32-6 0,-7 33 0 0,7-33 3 16,0 26 2-16,0-26-3 0,0 0 2 0,0 0-8 16,0 0-2-16,0 0 1 0,0 0 1 0,0 0-1 15,26 16-1-15,-26-16 0 0,0 0-3 0,27-26 2 16,-27 26-5-16,21-27 3 0,-21 27-3 16,21-35 4-16,-21 35-4 0,20-32 3 15,-20 32-2-15,19-33 2 0,-19 33-4 0,22-30 3 16,-22 30-3-16,23-28 4 0,-23 28-3 0,0 0 3 15,28-25-2-15,-28 25 0 0,0 0 2 0,0 0-2 16,0 0 2-16,27 0 0 0,-27 0 0 0,0 0 0 16,0 0 0-16,12 32-1 0,-12-32 1 0,4 26-3 15,-4-26 0-15,1 32-10 0,-1-32-7 0,4 32-19 16,-4-32-17-16,9 30-36 0,-9-30-30 16,0 0-52-16,0 0-53 0,24 23-158 0,-24-23-3 15,0 0 255-15</inkml:trace>
  <inkml:trace contextRef="#ctx0" brushRef="#br1" timeOffset="21609.6613">22794 3892 832 0,'0'0'152'0,"-25"27"-54"0,25-27-21 16,-23 30 15-16,19-4-30 0,4-26-1 0,-17 35-6 15,17-35-13-15,-13 34-3 0,13-34-15 0,-5 28-5 16,5-28-7-16,7 25-2 16,-7-25-3-16,0 0 2 0,23 26-5 0,-23-26 4 15,27 9-5-15,-27-9 0 0,37 0-1 0,-37 0-1 16,39-9 1-16,-39 9 0 0,41-19 0 0,-41 19-4 16,37-27 4-16,-37 27-3 0,30-30 4 0,-30 30-4 15,25-35 4-15,-25 35-4 0,19-37 2 0,-19 37-1 16,11-37 2-16,-11 37 17 0,3-33-35 0,-3 33 35 15,-2-25-36-15,2 25 20 0,0 0 6 16,0 0-1-16,0 0-1 0,0 0-1 0,-28-7-7 16,28 7 2-16,0 0 17 0,-25 39-35 0,25-39 35 15,-19 44-33-15,19-44 13 0,-14 44 2 0,14-44-7 16,-9 44-3-16,9-44-13 0,-5 37-10 0,5-37-15 16,8 26-13-16,-8-26-3 0,22 27 1 15,-22-27-41-15,28 8-58 0,0 1-93 0,-28-9-56 16,29-21-79-16,10 30 258 0,-31-37 132 15</inkml:trace>
  <inkml:trace contextRef="#ctx0" brushRef="#br1" timeOffset="22156.5333">23198 3936 790 0,'0'0'256'0,"0"0"-209"0,-29-1-29 16,29 1 4-16,0 0 4 0,0 0 4 15,0 0 0-15,-23 24-13 0,23-24 24 0,0 0-17 16,-19 34 7-16,19-34 0 0,-9 30-6 0,9-30 2 15,-7 33-2-15,7-33 2 0,-4 32-7 16,4-32-3-16,-2 30 2 0,2-30 3 0,-3 28-5 16,3-28 1-16,0 0-13 0,0 0-4 0,0 0-3 15,0 0 0-15,0 0 0 0,0 0 1 0,0 0 2 16,28-4-2-16,-28 4 1 0,18-28-7 16,-18 28-2-16,19-33-7 0,-19 33 1 0,18-43-3 15,-18 43 9-15,21-42-2 0,-21 42 8 0,20-47 17 16,-20 47-14-16,12-44 16 0,-12 44-34 0,7-37 18 15,-7 37-18-15,2-27 22 0,-2 27 5 0,0 0 3 16,0 0 5-16,0 0-1 0,0 0-3 0,0 0-3 16,0 0-6-16,0 0 0 0,0 0-3 15,-12 28 3-15,12-28 18 0,-7 37-34 16,7-37 36-16,-6 37-36 0,6-37 15 0,-1 34 3 16,1-34-4-16,5 26 3 0,-5-26-4 0,0 0 1 15,0 0-1-15,23 25 3 0,-23-25 1 0,0 0 6 16,30-4 0-16,-30 4 2 0,0 0 0 0,37-24-2 15,-37 24 1-15,27-28-3 0,-27 28 1 0,23-39 14 16,-23 39-34-16,19-41 32 0,-19 41-35 16,18-38 15-16,-18 38 2 0,14-39-5 0,-14 39 3 15,14-34-3-15,-14 34 2 0,0 0-1 0,14-30 2 16,-14 30-1-16,0 0 2 0,0 0 0 16,0 0 0-16,0 0 0 0,0 0-1 0,2 25 0 15,-2-25-2-15,-2 35 3 0,-1-8-5 0,1-1-13 16,-1 2 31-16,-3 2-36 0,5 0 24 0,-5 0-16 15,8 2-4-15,2-8 6 0,4 5-16 16,-8-29-12-16,27 37-31 0,-27-37-38 0,32 28-42 16,-32-28-51-16,41 3-146 0,-15 3-88 0,-26-6 87 15,53-16 347-15</inkml:trace>
  <inkml:trace contextRef="#ctx0" brushRef="#br1" timeOffset="22609.6716">23747 3618 934 0,'0'0'297'0,"-25"-16"-236"16,25 16-16-16,0 0 2 0,0 0-1 0,0 0-7 15,-25 30 0-15,25-30 3 0,-9 24 2 0,9-24-10 16,-5 32-5-16,5-32-7 0,-2 40 2 0,2-40-1 16,-2 50 3-16,-1-24-6 0,3 2 1 15,-4 1 11-15,2 4-34 0,1 1 27 0,-3 1-33 16,-1 3 14-16,1-4 7 0,-3-6-7 0,7-28 4 15,-9 37-11-15,9-37 2 0,-3 34-2 0,3-34 1 16,0 0-1-16,0 0 1 0,0 0-1 0,0 0 0 16,0 0 0-16,0 0-2 0,0 0 1 15,0 0-5-15,19-44-1 0,-10 17-11 0,4 2-1 16,-3-4-7-16,4 0 4 0,-1 1 1 16,1 2-6-16,-14 26 37 0,21-43-27 0,-21 43 34 15,14-26-15-15,-14 26-3 0,0 0 2 0,0 0-1 16,29-18-1-16,-29 18 1 0,0 0-1 0,0 0 2 15,26 23-2-15,-26-23 3 0,13 25 15 0,-13-25-38 16,12 39 30-16,-12-39-38 0,7 40 12 0,-7-40 1 16,2 39 1-16,-2-39 7 0,-2 39 1 15,2-39 5-15,-5 35-6 0,5-35-3 0,-14 32-9 16,14-32 2-16,-29 30 3 0,29-30 8 16,-37 26 4-16,37-26 5 0,-44 19-2 0,44-19-7 15,-39 16-20-15,39-16-29 0,-29 9-52 0,5-21-55 16,24 12-122-16,0 0-154 0,0 0 33 0,0 0 385 15</inkml:trace>
  <inkml:trace contextRef="#ctx0" brushRef="#br1" timeOffset="23297.1807">24051 3887 1244 0,'-37'12'63'0,"37"-12"-32"15,0 0 4-15,0 0 5 0,0 0 4 16,-18 34-27-16,18-34 16 0,-7 23-18 0,7-23 11 16,-9 31-2-16,9-31-8 0,-7 37 4 0,7-37-4 15,-9 44 5-15,9-44-6 0,-12 43 4 0,12-43-4 16,-12 40 1-16,12-40-7 0,-9 32-1 0,9-32-4 16,0 0 1-16,-6 32-3 0,6-32 1 0,0 0-4 15,0 0-1-15,0 0 1 0,0 0 1 16,0 0 1-16,23-25-2 0,-23 25-4 0,22-41-10 15,-8 17-2-15,-2-6-7 0,4 3 11 0,-3-3 0 16,-3 4 11-16,1 0-1 0,-4-1 4 16,0 1 15-16,0 1-34 0,-7 25 35 0,13-42-34 15,-13 42 16-15,8-27 1 0,-8 27 0 0,0 0-1 16,0 0 0-16,0 0-3 0,0 0 1 0,0 0-4 16,0 0-1-16,27 2-7 0,-27-2-8 15,0 0-12-15,25 16-11 0,-25-16-9 0,0 0-30 16,44 23 31-16,-44-23-6 0,41 11 1 0,-16-15-18 15,8 11-45-15,-33-7-39 0,55-7 1 0,-30 3 32 16,5 1 35-16,-2-1 40 0,1-1 32 0,-1 0 10 16,-28 5 12-16,43-12 8 0,-43 12 31 0,0 0 46 15,0 0 39-15,0 0 13 0,15-25-21 0,-15 25-10 16,0 0-31-16,-24-2 18 0,24 2-7 16,-34 2-5-16,9-6-13 0,25 4-7 15,-39 14-12-15,39-14-3 0,-44 23-5 0,44-23-17 16,-46 37 35-16,26-12-35 0,-4-2 30 0,6 9-18 15,0-8-14-15,6 4 0 0,1-1-13 0,6-3-1 16,5-24-7-16,2 37 1 0,-2-37-3 0,21 27 2 16,-21-27 0-16,35 10 1 0,-35-10-1 15,48-5 0-15,-21-4 0 0,3-3-2 0,-2-7 2 16,1 1-3-16,1-3 4 0,-4-2-6 0,1-2 4 16,-4 1-3-16,-2-1 4 0,-21 25-3 0,30-46-13 15,-30 46 30-15,18-35-28 0,-18 35 34 0,0 0-12 16,9-28 2-16,-9 28 4 0,0 0-3 0,0 0 1 15,0 0-5-15,0 0-6 0,0 0-16 16,-20 46 25-16,10-16-25 0,-3 5 24 16,-1 2-13-16,2 2-15 0,-1-6-12 0,8 8-35 15,5-41-47-15,2 70-133 0,-2-70-334 0,-4 48 12 16,17-22 213-16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19.07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8269 13759 162 0,'0'0'60'0,"0"0"-3"0,0 0-5 0,0 0 0 0,0 0-6 16,25-14-4-16,-25 14-12 0,0 0-5 15,34-11-12-15,-34 11-5 0,28-7-2 0,-28 7-5 16,32-4 0-16,-32 4-2 0,32-3-1 15,-32 3 1-15,33 0 2 0,-33 0 0 0,34 2-1 16,-34-2 1-16,37 1-1 0,-37-1 1 0,36 0-1 16,-36 0 1-16,33 0 0 0,-33 0 1 0,39 0 1 15,-39 0 4-15,39-1 8 0,-39 1 7 0,39-4 5 16,-39 4 4-16,43-5-5 0,-18 1-4 16,-25 4-4-16,47-3-3 0,-47 3-3 0,48-4-1 15,-23 6 1-15,0-2-3 0,3 0 1 0,-1 2-2 16,1 0-4-16,2-1 1 0,-1 3-4 0,2-1 1 15,0 1-1-15,0-1-1 0,1 1 0 0,2-1 1 16,0 1 1-16,-1-1-1 0,1-3 0 0,1 0 0 16,1-3 0-16,3 3 2 0,-6-4 5 15,10-3 9-15,-6 2 10 0,4 0 6 16,-2-6 0-16,5 4-2 0,-3-5-3 0,5 1-6 16,2-3 2-16,-1 4-9 0,5-1-2 0,-1 1-3 15,0-1-7-15,6 0 1 0,-2 1-3 0,0-2-3 16,3 1 2-16,-1 4-2 0,0 0 1 0,1 0-1 15,-5 2 1-15,2-3-1 0,-2 3 1 0,2-2-1 16,2 2 5-16,-2 0-8 0,2-1 5 16,-1-1 0-16,1 4-5 0,0-3 6 0,-3 3-5 15,0-1 3-15,2 1 0 0,-3-1-1 0,1 3 2 16,0-5-1-16,-6 5 1 0,5-1-1 16,-5 0-1-16,0 0 1 0,0 2 1 0,-4 0-1 15,4 0 3-15,-4 2-3 0,4 0 3 0,-2 0 0 16,2-1-3-16,-2-1 3 0,2 0-2 0,-2 0-1 15,2 0 0-15,-2 0 1 0,1 0 0 16,-2 0 0-16,3-1 0 0,-2-1 0 0,-2 0 0 16,2 0 0-16,-5-1-1 0,1 1 1 0,-1-2 0 15,1 3 0-15,-1-3 1 0,0 2-1 0,1-1-3 16,-4-1 3-16,4 3-3 0,-5-1-1 0,0 0 4 16,-1 2-3-16,1 0 3 0,-3 0 1 0,-1 2-1 15,-1 0 1-15,-2-1-2 0,0 1 2 16,2 0-1-16,-2 0 1 0,1-1 0 15,-1-1 0-15,-2 2 0 0,2-2 0 0,-2 0-1 16,3 0 1-16,-3 2 0 0,0-2 0 0,1 0 2 16,-1-2 0-16,0 0 1 0,1 2-1 0,1 0 0 15,-2-1-2-15,0 1 0 0,2-2 0 0,-1 2-4 16,-3 0 3-16,5 2-3 0,-5-1-1 0,1 1 5 16,-1 0-5-16,-1 1 4 0,0-1 1 15,0-2-2-15,-25 0 3 0,44 4-2 0,-44-4 1 16,42 5-1-16,-42-5 0 0,41 7 1 0,-41-7-1 15,37 7 0-15,-37-7 2 0,36 5-2 0,-36-5 1 16,35 4 0-16,-35-4 0 0,36 3 0 16,-36-3 0-16,39 4-1 0,-39-4 2 0,37 2-2 15,-37-2 1-15,37 3 1 0,-37-3-2 0,39 0 1 16,-39 0-1-16,42 4 0 0,-42-4 0 16,39 3 0-16,-39-3 1 0,43 6-1 0,-18-5 1 15,-25-1-1-15,46 2 2 0,-46-2-3 0,46 0 1 16,-46 0 0-16,46 0-1 0,-21 0-1 0,-25 0 2 15,51 0-3-15,-26 0 0 0,0 0 3 0,3-2-2 16,0 2 3-16,1 0 0 0,-1 0-1 0,0-1 2 16,2-1-2-16,0-2 1 0,1 1 1 0,0 3-2 15,0-4 1-15,0 4 0 0,0-3 0 16,0 3-1-16,1-2 1 0,0 2-1 16,-4 0-1-16,3 2 1 0,-3-2-1 0,0 0 1 15,1 3 0-15,1-3 0 0,0 4 0 0,0-1 0 16,2 1 1-16,0-2-1 0,5-1-3 0,-2 3 4 15,4-2-4-15,0-2 1 0,2 0 2 0,1 0-3 16,5-2 2-16,-1 0 0 0,1-1 0 16,3-3 0-16,-4 3 0 0,-2-1 0 0,1 4-5 15,-6-5-38-15,3 10-94 0,-10 11-263 0,-32-16-4 16,46 12 324-16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19.80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16214 13105 766 0,'0'0'90'16,"-30"0"-64"-16,30 0-22 0,-33 11-16 0,33-11 12 15,-32 23-13-15,32-23 13 0,-34 38 1 0,34-38-2 16,-39 53 3-16,16-23-5 0,2 4 5 0,-1-1-4 15,-1-1-1-15,8 1-16 0,-5-6-11 16,20-27-29-16,-18 33-44 0,18-33-36 16,0 0-46-16,0 0-106 0,45-28 261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24.02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14921 15317 731 0,'0'0'34'0,"-1"-38"-16"16,1 38-8-16,-22-29 8 0,22 29 5 0,-28-23 13 16,28 23 1-16,-37-8-2 0,37 8-6 15,-55-4-3-15,21 9 4 0,-8 1 5 0,-1 6 15 16,-12 2 8-16,9 11 10 0,-12-4 0 0,14 14-4 15,-13-8-13-15,11 10-10 0,-4-7-17 16,6 1-4-16,3 3-12 0,6-4 3 0,3-4-8 16,5 2 2-16,6-3-4 0,21-25 0 0,-26 46-3 15,26-46 3-15,-11 42-4 0,11-42 4 0,5 42-4 16,-5-42 2-16,22 39 18 0,-22-39-17 16,39 33 18-16,-11-19-36 0,2-1 18 0,7-3-19 15,0 3 19-15,4-1 2 0,3-3-2 0,-1 3 1 16,1 1-1-16,-3-3 1 0,1 8-9 0,-3 3 3 15,-3 2-5-15,-4 3 4 0,-9 2 2 0,-7 0 5 16,-6 4-6-16,-6 5-3 0,-4 9-8 0,-6-2 9 16,-6 12-8-16,-6-5 19 0,-6 1-9 15,-8-1 12-15,-4 0-9 0,-1-2 13 0,-5-1-7 16,3-3 8-16,-4-4 17 0,2 1-37 16,-1-8 33-16,5-1-32 0,1-10 10 0,4-5 5 15,6-6-6-15,26-12-2 0,-34 10-12 0,34-10-21 16,0 0-46-16,-26-21-47 0,26 21-67 0,0-31-52 15,8-6-177-15,19 17 33 0,-20-33 359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24.6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15497 14738 615 0,'0'0'190'15,"0"0"-174"-15,0 0-13 0,0 0-5 0,0 0 5 16,-27 10 7-16,27-10 17 0,-14 36 33 16,7-3 1-16,-11 1 20 0,8 15-27 0,-13-3 3 15,10 15-11-15,-8-4 5 0,9 15 8 0,-8-2-16 16,6 15 4-16,-5-2-28 0,6 8 5 0,-3 6-20 16,4 0 13-16,-8 5 5 0,3 2-24 15,-5-5 17-15,1 1-23 0,2-10 2 0,1-2 13 16,2-5-9-16,2-9 14 0,3-11-9 0,2-7 16 15,1-10-11-15,6-7 7 0,0-13-12 0,2-26 0 16,7 37-3-16,-7-37-1 0,0 0 1 0,0 0 1 16,30 9 7-16,-30-9 4 0,0 0 4 0,36-46-4 15,-20 15 0-15,1-6-8 0,1-9 4 16,3 2-5-16,-1-4 9 0,1 3-5 16,-2-3 10-16,4 2-4 0,-5 2 4 0,3-2-9 15,1 2 6-15,-1 0-8 0,2-1 3 0,5 4-7 16,2-1 4-16,4 1-9 0,1 3 7 0,3-1-7 15,2 4-13-15,1 3 31 0,0 4-31 0,0 8 30 16,-6 4-13-16,-3 9-1 0,-4 7-3 0,-5 4 5 16,-23-4-3-16,36 28 1 0,-20-3 18 15,-6 10-29-15,-1 5 29 0,-4 12-28 0,-1 0 9 16,-4 5 8-16,0 1-11 0,-5 2 11 0,-1 1-12 16,-1 1 8-16,-3-2-7 0,1-9 7 0,0 2-7 15,2-7 8-15,3-8-13 0,-1 1-1 0,7-4-24 16,-6-8-12-16,11 8-32 0,-7-35-17 15,14 53-35-15,-14-53-83 0,13 32-141 0,-13-32-112 16,7 24 127-16,12 1 339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25.35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17022 15825 903 0,'-36'-13'117'0,"10"8"-67"0,-11 1-14 0,1 6 8 16,-4-4 7-16,1 11 2 0,-7-4-2 0,3 11-24 16,-8-3 15-16,5 11-19 0,-8-4 11 0,7 6 2 15,-5-1-7-15,6 6 1 0,-2-1-5 16,11 6 6-16,-3-6-7 0,8 10 6 0,2-8-13 16,5 8 2-16,2-1-10 0,9 2 1 0,5 1-8 15,3 0 4-15,6-1-9 0,6-1 7 16,4-1-5-16,3-2 4 0,6 0-6 0,6-7 5 15,2-4-6-15,3-3 5 0,5-7-3 0,4-5 3 16,4-8 2-16,3-5-1 0,1-7 0 0,5-6-1 16,-1-8-1-16,4 0-2 0,-4-5 2 15,3-1-1-15,-7 0 8 0,-1-5-4 0,-5-5 4 16,-4 1-7-16,-3-6 6 0,0-2-8 0,-4-4 9 16,-2-1-9-16,-1 0 9 0,-3 7-8 0,-2 2 6 15,-3 3-5-15,-5 4 10 0,-1 5-5 0,-8 5 5 16,-5 25-2-16,7-31 0 0,-7 31 1 0,0 0 2 15,0 0-1-15,0 0-2 0,0 0-1 16,-12 35-5-16,3 2-1 0,-4 10-3 16,-2 8 5-16,-1 7-10 0,0 5 13 0,-2 1-11 15,2 1 9-15,2 1-8 0,1-4 10 0,5-5-12 16,4-4 3-16,6-10-21 0,0-12-13 0,14 6-24 16,-16-41-49-16,42 51-64 0,-42-51-215 0,39 4-150 15,3 3 54-15,-11-34 485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2:43:26.2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18270 15988 445 0,'0'0'114'0,"-8"-35"6"0,8 35-3 0,-27-37 15 16,27 37-11-16,-41-30-14 0,41 30-31 0,-53-28-8 15,27 17 4-15,-15-6-28 0,9 8 10 0,-11 0-31 16,5 6-6-16,-5-1 2 0,4 8-3 0,-3 1-7 15,-1 9-22-15,2-2 14 0,-5 15-12 0,4-3 19 16,3 10 8-16,-4 3-3 0,8 7 8 16,-2 0-5-16,7 9 8 0,3 1-10 0,6 8 9 15,5 3-14-15,7-1 8 0,4-3-12 16,10-1 5-16,6-3-10 0,8-5 6 0,8-6-8 16,6-7 7-16,10-4 11 0,8-5-30 0,8-9 30 15,6-5-31-15,8-14 15 0,-1-9 0 0,5-14-13 16,-3-11 30-16,6-16-25 0,-2-3 32 15,-1-12-7-15,3-6-9 0,-9-10 6 0,0-4-13 16,-2-7 8-16,-5-1-12 0,-2-4 10 0,-6 0-15 16,-8 3-3-16,-7-1 20 0,-6 5-18 0,-6 1 21 15,-10-1-3-15,-3-3-13 0,-9 1 11 0,-3 2-12 16,-6 1 12-16,-2 6-12 0,-4 7-8 0,-3 9 25 16,-2 9-20-16,-1 15 31 0,-2 13-3 0,16 28-3 15,-28-10 0-15,28 10-8 16,-39 40-6-16,14 2-13 0,-5 20 24 0,-2 24-19 15,-3 15 18-15,-2 11 1 0,-2 15-20 0,3 0 16 16,6 2-19-16,4-1 0 0,8-3 14 0,7-3-12 16,6-8 12-16,5-8-8 0,9-4-20 0,0-12 3 15,7-6-22-15,1-17 8 0,10 0-34 0,-8-23-21 16,24 14-27-16,-22-33-65 0,29 24-73 0,-15-19-240 16,-8-23 27-16,19 16 370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customXml" Target="../ink/ink7.xml"/><Relationship Id="rId18" Type="http://schemas.openxmlformats.org/officeDocument/2006/relationships/image" Target="../media/image11.emf"/><Relationship Id="rId26" Type="http://schemas.openxmlformats.org/officeDocument/2006/relationships/image" Target="../media/image15.emf"/><Relationship Id="rId39" Type="http://schemas.openxmlformats.org/officeDocument/2006/relationships/customXml" Target="../ink/ink20.xml"/><Relationship Id="rId21" Type="http://schemas.openxmlformats.org/officeDocument/2006/relationships/customXml" Target="../ink/ink11.xml"/><Relationship Id="rId34" Type="http://schemas.openxmlformats.org/officeDocument/2006/relationships/image" Target="../media/image19.emf"/><Relationship Id="rId42" Type="http://schemas.openxmlformats.org/officeDocument/2006/relationships/image" Target="../media/image23.emf"/><Relationship Id="rId47" Type="http://schemas.openxmlformats.org/officeDocument/2006/relationships/customXml" Target="../ink/ink24.xml"/><Relationship Id="rId50" Type="http://schemas.openxmlformats.org/officeDocument/2006/relationships/image" Target="../media/image27.emf"/><Relationship Id="rId55" Type="http://schemas.openxmlformats.org/officeDocument/2006/relationships/customXml" Target="../ink/ink28.xml"/><Relationship Id="rId63" Type="http://schemas.openxmlformats.org/officeDocument/2006/relationships/customXml" Target="../ink/ink3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29" Type="http://schemas.openxmlformats.org/officeDocument/2006/relationships/customXml" Target="../ink/ink15.xml"/><Relationship Id="rId41" Type="http://schemas.openxmlformats.org/officeDocument/2006/relationships/customXml" Target="../ink/ink21.xml"/><Relationship Id="rId54" Type="http://schemas.openxmlformats.org/officeDocument/2006/relationships/image" Target="../media/image29.emf"/><Relationship Id="rId6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customXml" Target="../ink/ink6.xml"/><Relationship Id="rId24" Type="http://schemas.openxmlformats.org/officeDocument/2006/relationships/image" Target="../media/image14.emf"/><Relationship Id="rId32" Type="http://schemas.openxmlformats.org/officeDocument/2006/relationships/image" Target="../media/image18.emf"/><Relationship Id="rId37" Type="http://schemas.openxmlformats.org/officeDocument/2006/relationships/customXml" Target="../ink/ink19.xml"/><Relationship Id="rId40" Type="http://schemas.openxmlformats.org/officeDocument/2006/relationships/image" Target="../media/image22.emf"/><Relationship Id="rId45" Type="http://schemas.openxmlformats.org/officeDocument/2006/relationships/customXml" Target="../ink/ink23.xml"/><Relationship Id="rId53" Type="http://schemas.openxmlformats.org/officeDocument/2006/relationships/customXml" Target="../ink/ink27.xml"/><Relationship Id="rId58" Type="http://schemas.openxmlformats.org/officeDocument/2006/relationships/image" Target="../media/image31.emf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23" Type="http://schemas.openxmlformats.org/officeDocument/2006/relationships/customXml" Target="../ink/ink12.xml"/><Relationship Id="rId28" Type="http://schemas.openxmlformats.org/officeDocument/2006/relationships/image" Target="../media/image16.emf"/><Relationship Id="rId36" Type="http://schemas.openxmlformats.org/officeDocument/2006/relationships/image" Target="../media/image20.emf"/><Relationship Id="rId49" Type="http://schemas.openxmlformats.org/officeDocument/2006/relationships/customXml" Target="../ink/ink25.xml"/><Relationship Id="rId57" Type="http://schemas.openxmlformats.org/officeDocument/2006/relationships/customXml" Target="../ink/ink29.xml"/><Relationship Id="rId61" Type="http://schemas.openxmlformats.org/officeDocument/2006/relationships/customXml" Target="../ink/ink31.xml"/><Relationship Id="rId10" Type="http://schemas.openxmlformats.org/officeDocument/2006/relationships/image" Target="../media/image7.emf"/><Relationship Id="rId19" Type="http://schemas.openxmlformats.org/officeDocument/2006/relationships/customXml" Target="../ink/ink10.xml"/><Relationship Id="rId31" Type="http://schemas.openxmlformats.org/officeDocument/2006/relationships/customXml" Target="../ink/ink16.xml"/><Relationship Id="rId44" Type="http://schemas.openxmlformats.org/officeDocument/2006/relationships/image" Target="../media/image24.emf"/><Relationship Id="rId52" Type="http://schemas.openxmlformats.org/officeDocument/2006/relationships/image" Target="../media/image28.emf"/><Relationship Id="rId60" Type="http://schemas.openxmlformats.org/officeDocument/2006/relationships/image" Target="../media/image32.emf"/><Relationship Id="rId4" Type="http://schemas.openxmlformats.org/officeDocument/2006/relationships/image" Target="../media/image3.emf"/><Relationship Id="rId9" Type="http://schemas.openxmlformats.org/officeDocument/2006/relationships/customXml" Target="../ink/ink5.xml"/><Relationship Id="rId14" Type="http://schemas.openxmlformats.org/officeDocument/2006/relationships/image" Target="../media/image9.emf"/><Relationship Id="rId22" Type="http://schemas.openxmlformats.org/officeDocument/2006/relationships/image" Target="../media/image13.emf"/><Relationship Id="rId27" Type="http://schemas.openxmlformats.org/officeDocument/2006/relationships/customXml" Target="../ink/ink14.xml"/><Relationship Id="rId30" Type="http://schemas.openxmlformats.org/officeDocument/2006/relationships/image" Target="../media/image17.emf"/><Relationship Id="rId35" Type="http://schemas.openxmlformats.org/officeDocument/2006/relationships/customXml" Target="../ink/ink18.xml"/><Relationship Id="rId43" Type="http://schemas.openxmlformats.org/officeDocument/2006/relationships/customXml" Target="../ink/ink22.xml"/><Relationship Id="rId48" Type="http://schemas.openxmlformats.org/officeDocument/2006/relationships/image" Target="../media/image26.emf"/><Relationship Id="rId56" Type="http://schemas.openxmlformats.org/officeDocument/2006/relationships/image" Target="../media/image30.emf"/><Relationship Id="rId64" Type="http://schemas.openxmlformats.org/officeDocument/2006/relationships/image" Target="../media/image34.emf"/><Relationship Id="rId8" Type="http://schemas.openxmlformats.org/officeDocument/2006/relationships/image" Target="../media/image6.emf"/><Relationship Id="rId51" Type="http://schemas.openxmlformats.org/officeDocument/2006/relationships/customXml" Target="../ink/ink26.xml"/><Relationship Id="rId3" Type="http://schemas.openxmlformats.org/officeDocument/2006/relationships/customXml" Target="../ink/ink2.xml"/><Relationship Id="rId12" Type="http://schemas.openxmlformats.org/officeDocument/2006/relationships/image" Target="../media/image8.emf"/><Relationship Id="rId17" Type="http://schemas.openxmlformats.org/officeDocument/2006/relationships/customXml" Target="../ink/ink9.xml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38" Type="http://schemas.openxmlformats.org/officeDocument/2006/relationships/image" Target="../media/image21.emf"/><Relationship Id="rId46" Type="http://schemas.openxmlformats.org/officeDocument/2006/relationships/image" Target="../media/image25.emf"/><Relationship Id="rId59" Type="http://schemas.openxmlformats.org/officeDocument/2006/relationships/customXml" Target="../ink/ink3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customXml" Target="../ink/ink33.xml"/><Relationship Id="rId7" Type="http://schemas.openxmlformats.org/officeDocument/2006/relationships/customXml" Target="../ink/ink3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customXml" Target="../ink/ink34.xml"/><Relationship Id="rId4" Type="http://schemas.openxmlformats.org/officeDocument/2006/relationships/image" Target="../media/image3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customXml" Target="../ink/ink37.xml"/><Relationship Id="rId4" Type="http://schemas.openxmlformats.org/officeDocument/2006/relationships/image" Target="../media/image3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473556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causes shadows and extend to eclipses – both solar and lunar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shadow is and how eclipses are specific cases of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HRT 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91, 92, 93 and 97 plus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prepare for a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916994"/>
              </p:ext>
            </p:extLst>
          </p:nvPr>
        </p:nvGraphicFramePr>
        <p:xfrm>
          <a:off x="533400" y="533400"/>
          <a:ext cx="8094663" cy="31028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 and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160" y="104760"/>
              <a:ext cx="9227160" cy="511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040" y="92880"/>
                <a:ext cx="9244800" cy="5130720"/>
              </a:xfrm>
              <a:prstGeom prst="rect">
                <a:avLst/>
              </a:prstGeom>
            </p:spPr>
          </p:pic>
        </mc:Fallback>
      </mc:AlternateContent>
      <p:cxnSp>
        <p:nvCxnSpPr>
          <p:cNvPr id="4" name="Straight Connector 3"/>
          <p:cNvCxnSpPr/>
          <p:nvPr/>
        </p:nvCxnSpPr>
        <p:spPr>
          <a:xfrm flipH="1">
            <a:off x="2667000" y="2438400"/>
            <a:ext cx="5410200" cy="259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994840" y="4953240"/>
              <a:ext cx="10440" cy="3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90880" y="4937040"/>
                <a:ext cx="19080" cy="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976840" y="4837680"/>
              <a:ext cx="2805840" cy="115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67840" y="4772520"/>
                <a:ext cx="2818800" cy="22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5725440" y="4717800"/>
              <a:ext cx="111960" cy="125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713920" y="4660920"/>
                <a:ext cx="137520" cy="2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5063760" y="5477400"/>
              <a:ext cx="308160" cy="5810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041800" y="5415120"/>
                <a:ext cx="343080" cy="73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5428440" y="5305680"/>
              <a:ext cx="309600" cy="7333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406120" y="5251320"/>
                <a:ext cx="356400" cy="84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5817240" y="5689080"/>
              <a:ext cx="378720" cy="3481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793480" y="5617440"/>
                <a:ext cx="420480" cy="49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6265080" y="5322240"/>
              <a:ext cx="546120" cy="744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41320" y="5219280"/>
                <a:ext cx="594720" cy="91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6892200" y="5637240"/>
              <a:ext cx="361440" cy="418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868080" y="5549760"/>
                <a:ext cx="410400" cy="60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7446240" y="5569560"/>
              <a:ext cx="684000" cy="4363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423560" y="5470560"/>
                <a:ext cx="732600" cy="62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4" name="Ink 13"/>
              <p14:cNvContentPartPr/>
              <p14:nvPr/>
            </p14:nvContentPartPr>
            <p14:xfrm>
              <a:off x="2795760" y="4977360"/>
              <a:ext cx="239040" cy="637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784240" y="4926960"/>
                <a:ext cx="259920" cy="1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5" name="Ink 14"/>
              <p14:cNvContentPartPr/>
              <p14:nvPr/>
            </p14:nvContentPartPr>
            <p14:xfrm>
              <a:off x="3229920" y="4862520"/>
              <a:ext cx="906480" cy="1069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223080" y="4812480"/>
                <a:ext cx="917280" cy="18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6" name="Ink 15"/>
              <p14:cNvContentPartPr/>
              <p14:nvPr/>
            </p14:nvContentPartPr>
            <p14:xfrm>
              <a:off x="3761280" y="4856760"/>
              <a:ext cx="1054800" cy="687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745800" y="4787280"/>
                <a:ext cx="1074240" cy="21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7" name="Ink 16"/>
              <p14:cNvContentPartPr/>
              <p14:nvPr/>
            </p14:nvContentPartPr>
            <p14:xfrm>
              <a:off x="4245120" y="4880880"/>
              <a:ext cx="987480" cy="59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31440" y="4799520"/>
                <a:ext cx="1005120" cy="19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8" name="Ink 17"/>
              <p14:cNvContentPartPr/>
              <p14:nvPr/>
            </p14:nvContentPartPr>
            <p14:xfrm>
              <a:off x="4957920" y="4897440"/>
              <a:ext cx="496440" cy="2124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946040" y="4826160"/>
                <a:ext cx="512280" cy="1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9" name="Ink 18"/>
              <p14:cNvContentPartPr/>
              <p14:nvPr/>
            </p14:nvContentPartPr>
            <p14:xfrm>
              <a:off x="5480640" y="4865760"/>
              <a:ext cx="455040" cy="1872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476680" y="4795200"/>
                <a:ext cx="47664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5376240" y="4821840"/>
              <a:ext cx="484920" cy="478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372280" y="4742280"/>
                <a:ext cx="505440" cy="18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6014880" y="4615920"/>
              <a:ext cx="87840" cy="453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008040" y="4584960"/>
                <a:ext cx="98640" cy="10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5876640" y="4046400"/>
              <a:ext cx="284760" cy="73224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859720" y="3990960"/>
                <a:ext cx="317160" cy="85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3" name="Ink 22"/>
              <p14:cNvContentPartPr/>
              <p14:nvPr/>
            </p14:nvContentPartPr>
            <p14:xfrm>
              <a:off x="5979240" y="3497400"/>
              <a:ext cx="120240" cy="4042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965920" y="3477960"/>
                <a:ext cx="1454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4" name="Ink 23"/>
              <p14:cNvContentPartPr/>
              <p14:nvPr/>
            </p14:nvContentPartPr>
            <p14:xfrm>
              <a:off x="5963400" y="3801600"/>
              <a:ext cx="108720" cy="21996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956560" y="3765960"/>
                <a:ext cx="124200" cy="27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5" name="Ink 24"/>
              <p14:cNvContentPartPr/>
              <p14:nvPr/>
            </p14:nvContentPartPr>
            <p14:xfrm>
              <a:off x="5927760" y="3986280"/>
              <a:ext cx="76680" cy="14040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915880" y="3944520"/>
                <a:ext cx="9900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6" name="Ink 25"/>
              <p14:cNvContentPartPr/>
              <p14:nvPr/>
            </p14:nvContentPartPr>
            <p14:xfrm>
              <a:off x="5988240" y="4135680"/>
              <a:ext cx="50760" cy="4680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5970960" y="4067280"/>
                <a:ext cx="72000" cy="17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7" name="Ink 26"/>
              <p14:cNvContentPartPr/>
              <p14:nvPr/>
            </p14:nvContentPartPr>
            <p14:xfrm>
              <a:off x="5899680" y="4141080"/>
              <a:ext cx="162360" cy="9720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886360" y="4083480"/>
                <a:ext cx="187200" cy="2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28" name="Ink 27"/>
              <p14:cNvContentPartPr/>
              <p14:nvPr/>
            </p14:nvContentPartPr>
            <p14:xfrm>
              <a:off x="6031080" y="4206240"/>
              <a:ext cx="46800" cy="7956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012000" y="4133880"/>
                <a:ext cx="83880" cy="20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29" name="Ink 28"/>
              <p14:cNvContentPartPr/>
              <p14:nvPr/>
            </p14:nvContentPartPr>
            <p14:xfrm>
              <a:off x="6011280" y="4228920"/>
              <a:ext cx="104040" cy="16920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998680" y="4182480"/>
                <a:ext cx="128520" cy="23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30" name="Ink 29"/>
              <p14:cNvContentPartPr/>
              <p14:nvPr/>
            </p14:nvContentPartPr>
            <p14:xfrm>
              <a:off x="5993280" y="4322160"/>
              <a:ext cx="92880" cy="23940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5986080" y="4284360"/>
                <a:ext cx="109440" cy="30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31" name="Ink 30"/>
              <p14:cNvContentPartPr/>
              <p14:nvPr/>
            </p14:nvContentPartPr>
            <p14:xfrm>
              <a:off x="5969880" y="4456080"/>
              <a:ext cx="108720" cy="23436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5953320" y="4412520"/>
                <a:ext cx="136080" cy="32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1024" name="Ink 1023"/>
              <p14:cNvContentPartPr/>
              <p14:nvPr/>
            </p14:nvContentPartPr>
            <p14:xfrm>
              <a:off x="5974200" y="4535280"/>
              <a:ext cx="96480" cy="31248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5956920" y="4488480"/>
                <a:ext cx="123480" cy="41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1025" name="Ink 1024"/>
              <p14:cNvContentPartPr/>
              <p14:nvPr/>
            </p14:nvContentPartPr>
            <p14:xfrm>
              <a:off x="5960880" y="4686840"/>
              <a:ext cx="89640" cy="24840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5945040" y="4635720"/>
                <a:ext cx="11808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1027" name="Ink 1026"/>
              <p14:cNvContentPartPr/>
              <p14:nvPr/>
            </p14:nvContentPartPr>
            <p14:xfrm>
              <a:off x="552240" y="3163320"/>
              <a:ext cx="4793040" cy="244440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540720" y="3151800"/>
                <a:ext cx="4807080" cy="246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18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960" y="225720"/>
              <a:ext cx="8337600" cy="559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5280" y="219600"/>
                <a:ext cx="8365320" cy="5607360"/>
              </a:xfrm>
              <a:prstGeom prst="rect">
                <a:avLst/>
              </a:prstGeom>
            </p:spPr>
          </p:pic>
        </mc:Fallback>
      </mc:AlternateContent>
      <p:cxnSp>
        <p:nvCxnSpPr>
          <p:cNvPr id="4" name="Straight Connector 3"/>
          <p:cNvCxnSpPr/>
          <p:nvPr/>
        </p:nvCxnSpPr>
        <p:spPr>
          <a:xfrm flipV="1">
            <a:off x="457200" y="4495800"/>
            <a:ext cx="74676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33400" y="4648200"/>
            <a:ext cx="794316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3400" y="4648200"/>
            <a:ext cx="73914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33400" y="4876800"/>
            <a:ext cx="76200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6" name="Ink 15"/>
              <p14:cNvContentPartPr/>
              <p14:nvPr/>
            </p14:nvContentPartPr>
            <p14:xfrm>
              <a:off x="2817720" y="3888720"/>
              <a:ext cx="6080040" cy="27349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08360" y="3876840"/>
                <a:ext cx="6104880" cy="276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7" name="Ink 16"/>
              <p14:cNvContentPartPr/>
              <p14:nvPr/>
            </p14:nvContentPartPr>
            <p14:xfrm>
              <a:off x="6320520" y="4515120"/>
              <a:ext cx="1569960" cy="4935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09000" y="4504680"/>
                <a:ext cx="1595880" cy="51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24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7160" y="232200"/>
              <a:ext cx="7043040" cy="287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880" y="220320"/>
                <a:ext cx="7066800" cy="2886840"/>
              </a:xfrm>
              <a:prstGeom prst="rect">
                <a:avLst/>
              </a:prstGeom>
            </p:spPr>
          </p:pic>
        </mc:Fallback>
      </mc:AlternateContent>
      <p:cxnSp>
        <p:nvCxnSpPr>
          <p:cNvPr id="4" name="Straight Connector 3"/>
          <p:cNvCxnSpPr/>
          <p:nvPr/>
        </p:nvCxnSpPr>
        <p:spPr>
          <a:xfrm>
            <a:off x="228600" y="1219200"/>
            <a:ext cx="8686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28600" y="1219200"/>
            <a:ext cx="86868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28600" y="1981200"/>
            <a:ext cx="86868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37160" y="1066800"/>
            <a:ext cx="885444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6936480" y="1296720"/>
              <a:ext cx="2026440" cy="24786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22800" y="1284120"/>
                <a:ext cx="2055960" cy="250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861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0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2903</TotalTime>
  <Words>112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142</cp:revision>
  <dcterms:created xsi:type="dcterms:W3CDTF">2006-08-16T00:00:00Z</dcterms:created>
  <dcterms:modified xsi:type="dcterms:W3CDTF">2015-05-06T05:23:54Z</dcterms:modified>
</cp:coreProperties>
</file>