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309" r:id="rId5"/>
    <p:sldId id="336" r:id="rId6"/>
    <p:sldId id="337" r:id="rId7"/>
    <p:sldId id="338" r:id="rId8"/>
    <p:sldId id="339" r:id="rId9"/>
    <p:sldId id="340" r:id="rId10"/>
    <p:sldId id="341" r:id="rId11"/>
    <p:sldId id="34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1:10:05.8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2T21:11:13.857"/>
    </inkml:context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1254 2076 1 0,'0'0'18'16,"0"0"2"-16,0 0-7 15,16-12-4-15,-4 10 0 16,2-2-1-16,9 2 0 16,1-4-1-16,10 2 0 15,7-2-2-15,7 0 0 16,3-1-2-16,7 1 1 15,2-2-2-15,3 4-1 0,3-2 0 16,0 4-1-16,-6 1 0 16,-3-1 0-16,-5 2 0 15,-7-1-2-15,-4 4-3 16,-9-5-4-16,-7 1-14 15,-2 4-2-15,-14-5-1 16,3 5 0-16</inkml:trace>
  <inkml:trace contextRef="#ctx0" brushRef="#br0" timeOffset="676.0387">3279 1981 18 0,'-23'-2'23'0,"9"3"0"15,0 0-12-15,1-2-1 16,13 1-4-16,-10-1 0 15,10 1-2-15,16-4 0 0,5 0-1 16,10-3 0-16,9 1 0 16,10-3 1-16,4 0-1 15,7-1-1-15,5 5-1 16,-4-2 0-16,-1 4-1 15,-9 5 0-15,-4 0 0 16,-6 4-2-16,-10-3-1 16,-4 3-1-16,-10-4-3 15,-2 2-5-15,-16-4-12 16,14 0-4-16,-14 0 1 15</inkml:trace>
  <inkml:trace contextRef="#ctx0" brushRef="#br0" timeOffset="1217.0696">5285 963 1 0,'0'0'22'16,"0"0"0"-16,0 0 3 15,0 0-15-15,-17 33 2 16,-11 64-5-16,-24 27 1 0,-15 19-3 15,-14 5-1-15,6 18-2 16,-2-10-3-16,18-5-1 16,6-40-5-16,11-6-6 15,10-23-15-15,11-24 2 16,18-10-1-16</inkml:trace>
  <inkml:trace contextRef="#ctx0" brushRef="#br0" timeOffset="1632.0927">5470 1943 21 0,'-13'-5'27'0,"-2"0"0"16,15 5 2-16,-14-5-20 15,14 5 0-15,0 0-2 16,14-14-2-16,10 10-1 16,9-4-3-16,9 1 1 15,6-1-1-15,11 2 1 16,5 1-1-16,6 1 0 0,1 2 0 15,0 5-1-15,-1 1 1 16,2 0-1-16,4 0 0 16,-3 0-2-16,-3-1-2 15,-8-4-3-15,-1 3-6 16,-14-5-12-16,-6 0-4 15,-9-2 0-15,-13 1 0 16</inkml:trace>
  <inkml:trace contextRef="#ctx0" brushRef="#br0" timeOffset="2067.1183">7013 1892 27 0,'0'-12'24'16,"0"12"1"-16,18-6-6 15,-3 4-11-15,11 5 0 16,3-3-1-16,9 3 0 15,5-1-1-15,8-1-2 0,2-4-2 16,7 0 0-16,-1-3-1 16,3-2 0-16,-4-3-2 15,-2-2 1-15,-3 1-1 16,-8 0 0-16,-7 3-1 15,-10 0-2-15,-3 6-3 16,-13 0-5-16,-1 5-11 16,-11-2-6-16,0 19 2 15,-4-7-2-15</inkml:trace>
  <inkml:trace contextRef="#ctx0" brushRef="#br0" timeOffset="2587.1479">9011 1147 9 0,'0'0'14'0,"20"-83"1"16,-20 83-3-16,23-70-1 15,-23 70-1-15,15-54 0 16,-15 54 0-16,0 0-3 15,0 0 0-15,-38 26-3 16,9 63 1-16,-6 37-2 16,-18 26 1-16,-18-12-1 15,-1 18 0-15,4 16-1 16,3-12-2-16,19-34-3 15,7-30-6-15,16-8-7 0,9-22-13 16,10-19 1-16,12-14-1 16</inkml:trace>
  <inkml:trace contextRef="#ctx0" brushRef="#br0" timeOffset="3069.1756">9457 1777 6 0,'-13'-9'25'0,"13"9"0"15,11-13 2-15,2 7-18 16,13 4 0-16,6-3-2 16,11 3 1-16,4-4-2 0,8 5-1 15,2-3-2-15,10 1 0 16,0-3-2-16,4 3 0 15,0-3-1-15,-6 3 0 16,-6 2-3-16,-8-2-2 16,-5 7-4-16,-17-2-4 15,-4 6-6-15,-7 1-11 16,-18-9 2-16</inkml:trace>
  <inkml:trace contextRef="#ctx0" brushRef="#br0" timeOffset="3493.1998">10812 1677 18 0,'-15'2'25'15,"-1"-2"2"-15,16 0 1 16,0 0-20-16,18-5 0 16,11 3-2-16,3-1 0 15,12 0-1-15,3 0 0 16,12 1-1-16,-3-1-2 0,5 4 0 15,-3 2-1-15,2-3 0 16,-3 3-1-16,-1-1 0 16,-6 2 1-16,-5-4-1 15,-3 3-1-15,-8-4-1 16,-6 4-1-16,-7-6-3 15,-4 3-7-15,-17 0-13 16,0 0-4-16,0 0 0 16,0 0 0-16</inkml:trace>
  <inkml:trace contextRef="#ctx0" brushRef="#br0" timeOffset="3954.2261">12219 1686 13 0,'-14'-4'26'0,"2"1"1"15,12 3 1-15,15-3-18 16,1-1-1-16,17 4-2 16,3-5 0-16,11 3 0 15,2-2-2-15,8-1-2 16,1-1 0-16,2-1-1 15,-5 4-1-15,0-3-1 16,-5-1 0-16,-5 2 1 16,-6 2-2-16,-2 0 1 15,-4 1-2-15,-10-1-3 16,2 3-3-16,-12-2-5 15,2 5-13-15,-15-3-5 16,2 10 1-16,-2-10 0 16</inkml:trace>
  <inkml:trace contextRef="#ctx0" brushRef="#br0" timeOffset="4388.251">13621 1679 39 0,'-12'-2'27'0,"0"1"3"16,12 1-12-16,0 0-8 15,20-14-4-15,8 8-1 16,6-1 0-16,11-2-1 16,5 0 0-16,8-3-1 15,-1 3-1-15,0 0-1 16,-5 2 0-16,-5 2 0 15,-8 4-2-15,-9 1-1 16,-5 2-1-16,-6-1-2 16,-1 4-3-16,-18-5-4 15,20 6-6-15,-20-6-11 16,0 0 0-16,15 11-1 0</inkml:trace>
  <inkml:trace contextRef="#ctx0" brushRef="#br0" timeOffset="5080.2906">14929 1565 33 0,'9'-2'29'0,"11"2"1"15,3 0-1-15,7-2-22 16,16 6-2-16,9-2-2 16,8 3 1-16,7-3-3 15,3 5 0-15,5-6 0 0,1 4 0 16,-6-1 0-16,-3-1-1 15,-6 0-1-15,-5-4-3 16,0 0-3-16,-10-7-3 16,1 1-6-16,-11-2-8 15,-2-1-5-15,-1 2 0 16</inkml:trace>
  <inkml:trace contextRef="#ctx0" brushRef="#br0" timeOffset="5628.3219">16892 1473 52 0,'0'0'31'0,"0"0"1"15,0 0-2-15,0 0-26 16,0 0-2-16,23-4-1 16,-2 5 0-16,11 3 1 15,4-3-1-15,14-1 1 16,3-1 0-16,12-3-1 15,6-4-1-15,6-1 1 16,3-1-1-16,1-2 0 16,-7-1 0-16,-5 2 0 15,-11-2 0-15,-11 4 0 16,-12 2-1-16,-13 2 0 15,-7 1-2-15,-15 4-2 16,0 0-2-16,0 0-3 16,0 0-5-16,-5 15-5 15,5 0-8-15,1 0-3 0,2 4 1 16</inkml:trace>
  <inkml:trace contextRef="#ctx0" brushRef="#br0" timeOffset="8587.4912">18827 545 5 0,'0'0'18'16,"60"-43"1"-16,-60 43-18 16,0 0-1-16,47-49 1 15,-47 49 0-15,0 0 1 16,0 0 2-16,52-57 2 0,-52 57 1 15,0 0 1-15,0 0 0 16,0 0 2-16,0 0-1 16,0 0-2-16,0 0 0 15,0 0-2-15,-41 79-1 16,41-79 0-16,-63 158-1 15,-39-14 0-15,-1 22-3 16,-10 4-1-16,8-2-7 16,4-35-4-16,32-16-18 15,15-20 1-15,27-29-1 16</inkml:trace>
  <inkml:trace contextRef="#ctx0" brushRef="#br0" timeOffset="10548.6034">3972 4073 9 0,'0'0'10'0,"-13"-5"-1"16,13 5 2-16,-15 0 1 15,15 0 0-15,-16 4-2 0,16-4 2 16,-14 3-3-16,14-3-2 15,0 0-1-15,-7 12-1 16,7-12-2-16,12 6 0 16,-1-3-1-16,9 3 0 15,6-4 1-15,10 2-1 16,6-4 1-16,9-2-1 15,1 1-1-15,5 1 1 16,0 0-2-16,4 1 1 16,-4 1-1-16,0 0 0 15,4-1-1-15,3 0 1 16,4-4 0-16,9-3 0 15,-2-2 0-15,0-4 1 0,0 2-1 16,-2-4-2-16,-5 5-1 16,-13-2-5-16,-7 11-6 15,-12 0-10-15,-11 3-5 16,-2 7 0-16</inkml:trace>
  <inkml:trace contextRef="#ctx0" brushRef="#br0" timeOffset="11101.635">6155 3997 2 0,'-18'-12'24'15,"18"12"1"-15,-11-11 1 16,11 11-15-16,0 0-2 0,-8-19 0 16,8 19 0-16,15-3-2 15,3 5-2-15,7-3 0 16,14 3 0-16,6-3-1 15,8 3 1-15,6-2-2 16,9 3 0-16,3-3 0 16,4-1-1-16,0-2-1 15,0 3 1-15,0-4-1 16,-1 0-1-16,-4-2 1 15,-7 2-1-15,-9-1-2 16,-11 1 0-16,-6 1-3 16,-18-1-2-16,0 6-5 15,-19-2-7-15,0 0-13 16,0 0 2-16,0 0 0 15</inkml:trace>
  <inkml:trace contextRef="#ctx0" brushRef="#br0" timeOffset="11630.6652">8274 3864 27 0,'0'0'27'16,"0"0"1"-16,4-11 1 15,10 6-20-15,6-8-3 16,15 4-1-16,11-5-1 15,11 4 0-15,3-4 0 16,8 4-1-16,1-1-1 0,3 3-1 16,-2-1-1-16,-4 2 1 15,-10-1-2-15,-5 3 1 16,-6 2-1-16,-9-2-1 15,-6 4-1-15,-10-3-2 16,-4 5-3-16,-16-1-3 16,13-5-9-16,-13 5-10 15,0 0 0-15,0 0 2 16</inkml:trace>
  <inkml:trace contextRef="#ctx0" brushRef="#br0" timeOffset="12154.6952">10034 3718 12 0,'-12'3'26'0,"1"-3"2"15,11 0 1-15,0 0-17 16,22 6-2-16,10-6-3 16,5-5 0-16,13 4-2 15,6-6 0-15,8 2-2 16,4-5 1-16,5 1-2 15,-3-2 0-15,4 0-1 16,-5 0 0-16,-3 3 1 16,-11 1-2-16,-5 1 0 15,-9 2-1-15,-11 1-2 16,-9 6-1-16,-21-3-3 15,12 12-2-15,-12-12-4 0,-8 16-7 16,8-16-11-16,-14 17 1 16,14-17 2-16</inkml:trace>
  <inkml:trace contextRef="#ctx0" brushRef="#br0" timeOffset="12703.7266">11928 3594 7 0,'-12'3'26'16,"12"-3"2"-16,0 0 0 16,27 10-14-16,5-5-5 0,16-5-2 15,19 3 3-15,8-9-3 16,14 3 0-16,9-10-3 15,8 2 1-15,2-5-3 16,2-2 2-16,-9-1-2 16,-8 4 0-16,-17 1-2 15,-9 5 1-15,-16 3-2 16,-18 1-1-16,-10 9-3 15,-23-4-3-15,1 12-3 16,-18-8-8-16,5 7-12 16,-2-1-2-16,5-1 2 15</inkml:trace>
  <inkml:trace contextRef="#ctx0" brushRef="#br1" timeOffset="51115.9235">11090 893 17 0,'0'0'22'15,"0"0"-2"-15,0 0-14 16,0 0-3-16,-7-55 2 16,7 55 1-16,0 0 0 15,0 0-1-15,0 0 1 16,0 0 1-16,0 0-1 15,-45 61 2-15,45-61-3 16,9 63-1-16,-32 13 0 16,-6 10 0-16,10 3-2 15,-6-4 0-15,3-28-1 0,8-5 1 16,11-19 0-16,3-33 1 15,0 0 0-15,0 0 0 16,0 0 1-16,30-53-2 16,-30 53 2-16,16-61-2 15,-16 61 1-15,25-76 0 16,-25 76 0-16,25-96-2 15,-25 96 1-15,24-98 0 16,-24 98 0-16,22-93-1 16,-22 93 0-16,32-82-1 15,-32 82 0-15,30-59 0 16,-30 59-1-16,0 0 1 15,51-31-1-15,-51 31 1 16,0 0 0-16,54 51 0 16,-54-51 0-16,31 62 1 15,4 25-2-15,-1 8 1 0,-5 4-3 16,-8-5-2-16,-9-22-11 15,-7-14-12-15,-5-17-6 16,0-41 0-16,-10 5 0 16</inkml:trace>
  <inkml:trace contextRef="#ctx0" brushRef="#br1" timeOffset="51273.9327">11247 1282 55 0,'0'0'33'0,"-59"-62"-2"15,59 62 2-15,0 0-23 16,-29-68-5-16,29 68-5 15,0 0-20-15,27-60-12 0,-27 60-4 16,65-31 3-16,-65 31-2 16</inkml:trace>
  <inkml:trace contextRef="#ctx0" brushRef="#br1" timeOffset="52332.9932">13617 964 15 0,'25'-63'23'0,"-25"63"0"15,0 0 2-15,0 0-21 16,0 0 1-16,0 0-1 16,0 0 1-16,48-27 0 15,-48 27 4-15,0 0-3 16,0 0 1-16,0 76-1 15,-33-33 0-15,32 28-1 16,-5 5 1-16,4 2-2 16,-5-6-1-16,-5-26-1 0,4-10 1 15,8-22 1-15,0-14-2 16,0 0 0-16,0 0 0 15,22-50 1-15,-22 50-2 16,26-58 1-16,-26 58 0 16,28-74 0-16,-28 74-1 15,37-111 0-15,-37 111 0 16,34-106 1-16,-34 106-1 15,42-105 1-15,-42 105-2 16,42-87 1-16,-42 87-1 16,47-56 1-16,-47 56-2 15,0 0 0-15,68-13 0 16,-68 13 1-16,0 0 1 15,69 70-1-15,-69-70 0 0,34 63-1 16,9 32 0-16,-1 7-4 16,-7-8-4-16,0-15-16 15,-13-18-10-15,-19-29-2 16,-4-11 2-16,-9-15 0 15</inkml:trace>
  <inkml:trace contextRef="#ctx0" brushRef="#br1" timeOffset="52497.0027">13925 1253 72 0,'0'0'36'16,"0"0"0"-16,-56-42 0 16,56 42-31-16,0 0-4 15,15-66-9-15,-15 66-26 16,52-43 0-16,-52 43-2 0,88-34-1 15</inkml:trace>
  <inkml:trace contextRef="#ctx0" brushRef="#br1" timeOffset="53573.0642">17163 880 5 0,'0'0'24'16,"0"0"0"-16,0 0 0 15,0 0-15-15,0 0-3 16,0 0 3-16,0 0-2 16,-53 40-1-16,53-40 0 15,-63 69 1-15,36-1-2 16,-1-1 0-16,5 0-1 15,3-13 1-15,20-54-1 0,0 0 0 16,0 0 1-16,0 0-1 16,0 0 1-16,0 0-1 15,0 0 0-15,48-55-2 16,-48 55 1-16,29-83-1 15,-29 83-1-15,35-98 0 16,-19 43 1-16,2-3 0 16,1 4-1-16,3-5 0 15,-22 59 0-15,42-104-1 16,-42 104 1-16,45-84-1 15,-45 84 0-15,49-56-2 16,-49 56 2-16,56-22 0 16,-56 22 0-16,56 16-1 15,-56-16-1-15,59 56 0 16,-59-56 1-16,54 81 3 0,-54-81-3 15,49 99 0-15,-49-99-1 16,31 85-2-16,3 25-4 16,-19-15-6-16,-5-16-13 15,-10-79-8-15,-5 61 1 16,5-61 0-16</inkml:trace>
  <inkml:trace contextRef="#ctx0" brushRef="#br1" timeOffset="53799.0772">17386 985 46 0,'0'0'37'0,"-58"-50"-1"16,58 50-1-16,-50-40-17 0,50 40-14 15,0 0 1-15,0 0-3 16,0 0 0-16,-33-54-1 15,33 54-2-15,0 0-2 16,76-16-6-16,-76 16-13 16,72-15-14-16,-72 15 1 15,89-14-1-15,-89 14-1 16</inkml:trace>
  <inkml:trace contextRef="#ctx0" brushRef="#br1" timeOffset="60301.4491">6475 2852 17 0,'0'0'23'15,"9"-27"-1"-15,-4 15-1 16,-5 12-13-16,5-19 0 0,-5 19 0 16,0 0 0-16,0 0 1 15,0 25-1-15,0 16 0 16,-6 6-1-16,4 26 0 15,-7 10-1-15,4 21 1 16,-9 3-1-16,5 7-2 16,-4-11-1-16,1-7-2 15,5-14 0-15,4-19-7 16,13-17-20-16,3-23-8 15,5-19-1-15,6-14-1 16</inkml:trace>
  <inkml:trace contextRef="#ctx0" brushRef="#br1" timeOffset="67361.8529">7075 1040 28 0,'0'0'29'16,"15"-59"2"-16,-15 59 0 15,0 0-17-15,0 0-6 16,0 0 0-16,0 0-2 16,0 0 0-16,0 0-1 15,0 0-4-15,0 0 3 16,0 0-1-16,0 0-1 15,0 0 0-15,3 73-1 0,8-49 0 16,-3 40-2-16,-2 6 0 16,7 6-6-16,-18-19-5 15,17 1-6-15,-11-11-10 16,4-11-4-16,-2-22 0 15,-3-14 0-15</inkml:trace>
  <inkml:trace contextRef="#ctx0" brushRef="#br1" timeOffset="67648.8693">7169 1023 44 0,'0'0'31'15,"0"0"1"-15,1-56 1 16,-1 56-23-16,0 0-2 16,0 0-1-16,51-42 1 15,-51 42-1-15,48-13-3 16,-48 13-2-16,59-16-2 15,-59 16-3-15,65-15-3 16,-65 15-5-16,71-15-5 16,-71 15-10-16,66-12-7 15,-66 12-1-15,56-5 0 16</inkml:trace>
  <inkml:trace contextRef="#ctx0" brushRef="#br1" timeOffset="67941.8861">7374 1072 47 0,'-56'32'29'16,"56"-32"3"-16,0 0-5 15,-59 41-14-15,59-41-2 16,0 0-2-16,0 0 1 15,0 0-2-15,0 0-2 16,0 0-3-16,49 14-1 16,-49-14 0-16,45-7-2 15,-45 7-1-15,52-9-1 16,-52 9-3-16,54-12-3 15,-54 12-5-15,53-11-11 0,-53 11-10 16,0 0-2-16,58-11 2 16,-58 11 2-16</inkml:trace>
  <inkml:trace contextRef="#ctx1" brushRef="#br1">11538 5898 0,'0'-12'0,"0"12"0,0 0 0</inkml:trace>
  <inkml:trace contextRef="#ctx0" brushRef="#br1" timeOffset="68301.9059">7217 1373 47 0,'0'0'30'0,"-4"18"3"16,11-8-6-16,-7-10-13 0,27 0-2 15,-11-6 0-15,16-1-2 16,-6-4-2-16,-26 11-3 15,0 0 0-15,62-19-2 16,-62 19-1-16,51-18-1 16,-51 18 0-16,63-18-1 15,-63 18 1-15,75-22-1 16,-75 22-1-16,77-20 1 15,-77 20-2-15,78-18 0 16,-78 18-1-16,73-17-1 16,-73 17-2-16,65-10-2 15,-65 10-5-15,51-10-6 16,-51 10-15-16,0 0 1 15,48-12-1-15,-48 12 2 0</inkml:trace>
  <inkml:trace contextRef="#ctx0" brushRef="#br1" timeOffset="73574.2081">3701 1124 7 0,'0'0'22'0,"0"0"2"15,0 0-13-15,0 0-1 16,0 0-1-16,8-55 2 15,-8 55 0-15,0 0 0 16,0 0 0-16,0 0-2 16,0 0-2-16,-52-30-2 15,52 30 1-15,0 0-2 16,-55-1-1-16,55 1-2 15,-45 9 2-15,45-9 0 16,-52 19 1-16,52-19-1 16,-52 27 0-16,52-27-1 0,-48 37-1 15,45-16 2-15,-33 36-2 16,12 8-1-16,17 5-1 15,3-15 1-15,24 9 0 16,12-3 0-16,11-5-1 16,4-16 1-16,8-11 0 15,1-13 1-15,-4-18-1 16,-2-17 0-16,-3-19 1 15,-47 38 0-15,47-57 1 16,-47 57-3-16,40-74 3 16,-40 74-4-16,28-86 3 15,-28 86-2-15,10-91 1 16,-10 91 0-16,-11-90-1 15,11 90 0-15,-43-79-1 16,43 79-5-16,-58-62-12 0,58 62-15 16,-66-44-1-16,66 44-3 15,-52-30 1-15</inkml:trace>
  <inkml:trace contextRef="#ctx0" brushRef="#br1" timeOffset="79993.5754">9628 980 3 0,'0'0'21'0,"0"0"0"16,0 0-16-16,0 0 1 15,0 0 2-15,0 0 1 16,0 0 1-16,0 0 0 16,0 0-1-16,0 0-1 15,0 0-1-15,32 91-1 16,-52-18 0-16,4 13-3 15,-5 6 0-15,-8-21-2 0,8 9 1 16,8-16-1-16,-2-11 0 16,7-17 0-16,8-20 2 15,0-16-1-15,6-23 1 16,1-17 0-16,-7 40-1 15,13-56 2-15,-13 56-1 16,10-68 0-16,-10 68-2 16,16-83 0-16,-16 83-1 15,10-87 2-15,-10 87-2 16,12-82 0-16,-12 82 2 15,6-90-2-15,-6 90 1 16,7-66 0-16,-7 66 0 16,0 0-1-16,0 0 2 15,19-53-1-15,-19 53 0 0,0 0 0 16,0 0 0-16,46 27 0 15,-46-27 1-15,0 0-1 16,66 31 0-16,-66-31-1 16,58 10 1-16,-58-10-1 15,69-1 1-15,-69 1 0 16,70-14 0-16,-70 14-1 15,65-23 1-15,-65 23 1 16,59-21-3-16,-59 21 2 16,51-7 1-16,-51 7-1 15,0 0 1-15,40 30-1 16,-18 26 1-16,-19 17-2 15,-7 17 3-15,-12-7-3 16,4 7 0-16,2-10-1 0,2-13-2 16,10-29-5-16,0-17-11 15,12-9-18-15,5-13 0 16,3-10-1-16,1-12 1 15</inkml:trace>
  <inkml:trace contextRef="#ctx0" brushRef="#br1" timeOffset="83044.7499">15198 889 8 0,'0'0'25'0,"0"0"2"15,0 0-4-15,0 0-9 16,0 0-1-16,0 0-2 15,1-59-1-15,-1 59-3 16,0 0 1-16,0 0-3 16,0 0 1-16,0 0-2 15,-13 61 0-15,13-61-2 16,5 61 2-16,-32 19-2 15,-3 8 0-15,2 2-2 16,2 0 1-16,-2-26-1 16,8-7 0-16,13-19 1 15,7-38 0-15,13-6 1 16,-13 6-1-16,0 0 2 15,19-47-1-15,-19 47 1 0,12-53-2 16,-12 53 2-16,11-66-3 16,-11 66 2-16,9-72-2 15,-9 72 1-15,11-94-2 16,-11 94 2-16,8-87-1 15,-8 87 0-15,8-77 0 16,-8 77 0-16,8-66 1 16,-8 66-2-16,0 0 2 15,0 0-1-15,0 0-1 16,52-45 1-16,-52 45 0 15,0 0-1-15,57 36 2 16,-57-36-2-16,47 34 2 16,-47-34-1-16,59 31 0 15,-59-31 0-15,69 16 1 0,-69-16-1 16,76 4 0-16,-76-4 0 15,77-16 1-15,-77 16 0 16,70-27-1-16,-70 27 1 16,62-37 0-16,-62 37-1 15,53-27 1-15,-53 27 0 16,0 0 0-16,54-1 0 15,-54 1 0-15,0 0-1 16,22 73 1-16,-26 1-1 16,-6 14 1-16,0 8-3 15,0-3-1-15,-1-26-9 16,2-12-18-16,7-12-7 15,0-12 0-15,4-9-2 0</inkml:trace>
  <inkml:trace contextRef="#ctx0" brushRef="#br1" timeOffset="91229.2174">12147 910 15 0,'0'0'21'0,"0"0"-12"16,0 0 2-16,0 0 2 15,0 0 0-15,0 0 1 16,30-54-3-16,-30 54-3 15,0 0-1-15,0 0-5 16,0 0 0-16,0 0-1 16,0 0 0-16,0 0 2 15,1 70-2-15,-1-70 2 16,-21 50-1-16,25 28 2 15,3 10-1-15,-4-1 1 16,-2-7-2-16,2-12 0 16,1-12 0-16,-5-14 0 15,0-27-1-15,1-15 0 16,0-16 1-16,0 16-2 0,0 0 2 15,3-48-1-15,-3 48 0 16,3-48-2-16,-3 48 1 16,2-61 0-16,-2 61 0 15,2-75 0-15,-2 75 0 16,8-97-1-16,-8 97 2 15,15-104 0-15,-15 104 0 16,25-99-1-16,-25 99 0 16,31-93 0-16,-31 93 0 15,37-76 0-15,-37 76 0 16,43-59-1-16,-43 59 1 15,51-36 0-15,-51 36 0 16,54-10-1-16,-54 10 0 16,50 15 1-16,-50-15-1 0,0 0 0 15,48 63 0-15,-48-63 0 16,9 58 1-16,-9-58 1 15,-6 61-2-15,6-61 2 16,-22 59-1-16,22-59 1 16,0 0-1-16,-57 75-1 15,57-75 1-15,-46 33-1 16,46-33 0-16,0 0 0 15,-66 24 0-15,66-24 0 16,0 0 2-16,0 0-1 16,0 0 0-16,0 0 3 15,0 0-2-15,0 0 2 16,0 0-1-16,0 0 1 0,0 0 0 15,44 52 0-15,10-8-1 16,4 8-1-16,-1 4 1 16,-12-7-1-16,2 0 0 15,-8-4 0-15,-5-10 0 16,-8-9-1-16,-4-9 0 15,-3-6 1-15,-5-4-1 16,-4 0 1-16,-10-7-2 16,0 0-1-16,11 5-4 15,-11-5-9-15,-11-7-18 16,11 7-1-16,-16-5-1 15,16 5 0-15</inkml:trace>
  <inkml:trace contextRef="#ctx0" brushRef="#br1" timeOffset="100135.7274">1499 1267 10 0,'0'0'20'0,"19"-59"-3"16,-19 59-8-16,0 0 3 16,0 0-2-16,0 0 4 15,0 0-4-15,0 0 0 16,0 0-1-16,0 0-2 15,0 0 0-15,0 0-3 16,-56-2 0-16,60 56-3 16,-4 18 3-16,-4-3-3 15,1 23-2-15,10 14 2 16,-7 4-2-16,9 0 1 15,-4-22-2-15,4-6-2 16,-3-26-7-16,12-20-8 16,1-21-11-16,0-24 1 15,10-16-1-15</inkml:trace>
  <inkml:trace contextRef="#ctx0" brushRef="#br1" timeOffset="100696.7595">1976 1200 14 0,'0'0'24'16,"0"0"1"-16,52-64-18 15,-52 64 1-15,0 0 0 16,43-39-1-16,-43 39 3 16,0 0-3-16,0 0-1 0,0 0-2 15,0 0 4-15,0 0-3 16,-57 65 3-16,11-58-3 15,-6 42-1-15,-2 3 0 16,-4 0-1-16,-6-17 0 16,10 3-1-16,16-9 0 15,13-7-1-15,16-7 0 16,6-2-1-16,3-13 1 15,12 16-1-15,0-12 0 16,3 3 0-16,4 0 1 16,1 0 1-16,2-1 0 15,1 1 0-15,1 2 0 16,4 2 0-16,2 0 0 15,7 2 0-15,1 1 0 0,5 2 0 16,0 0-1-16,5 0 0 16,-4 2 0-16,-3-4-1 15,-6 2 0-15,-6 3-1 16,-5-2 1-16,-5 2-3 15,-5-2 1-15,0-2-3 16,-2 1-2-16,-5-6-5 16,7 4-9-16,-3-7-12 15,-1 0-2-15,2-6 1 16,-12-1 1-16</inkml:trace>
  <inkml:trace contextRef="#ctx0" brushRef="#br1" timeOffset="109216.2467">12385 2630 8 0,'0'0'24'15,"3"-20"3"-15,-3 9-9 16,0 11-3-16,-4-11-4 15,4 11-1-15,0 0-2 16,0 0-2-16,0 0-2 0,14 14-1 16,-6 10 1-16,3 16 0 15,-2 11-1-15,0 16 2 16,-3 6 0-16,-1 15 0 15,-7-3-1-15,1 1 0 16,-5-9-1-16,4-7-3 16,2-12-5-16,1-18-2 15,10-8-8-15,-3-23-17 16,9-14 0-16,-2-11-1 15,-1-10 1-15</inkml:trace>
  <inkml:trace contextRef="#ctx0" brushRef="#br1" timeOffset="109597.2686">12092 2720 27 0,'-14'-8'29'16,"3"0"3"-16,2-5-1 15,9 13-20-15,-13-20-1 16,13 20-1-16,8-26 0 15,8 11-3-15,13-7-2 16,19-2 0-16,14-9-1 0,16 0-2 16,13-3 1-16,9 4-2 15,5 0 1-15,1 9-1 16,-10 6-1-16,-15 5 0 15,-15 12-1-15,-14 4 0 16,-13 8-3-16,-12-2-1 16,-7 10-5-16,-20-20-5 15,8 20-16-15,-8-20-2 16,-8 14 2-16,8-14-1 15</inkml:trace>
  <inkml:trace contextRef="#ctx0" brushRef="#br1" timeOffset="110438.3167">5854 1137 1 0,'0'0'21'0,"0"0"4"16,0 0 0-16,0 0-9 16,0 0-3-16,0 0 0 0,20-58-2 15,-20 58-1 1,0 0-2-16,0 0-2 0,0 0 2 15,0 0-4-15,0 0 1 16,40 50-3-16,-36 5 3 16,2 17-3-16,-2 10 1 15,-13-17-3-15,10 17 1 16,-2-3-1-16,-1-11-1 15,1-14-2-15,-1-21-1 16,11-10-8-16,-9-23-8 16,0 0-11-16,11-7-2 15,-4-13 1-15,1-6 0 16</inkml:trace>
  <inkml:trace contextRef="#ctx0" brushRef="#br1" timeOffset="110741.3341">5862 1233 34 0,'-61'-68'32'0,"61"68"1"15,0 0 1-15,-58-42-18 16,58 42-7-16,0 0-1 15,0 0 0-15,0 0-4 16,0 0 0-16,0 0-1 16,0 0-1-16,0 0-1 15,51-41 3-15,-51 41-3 16,88-15 0-16,-37 5-2 0,5 1-4 15,0 0-5-15,-2 0-11 16,6 0-13-16,-3 2-2 16,-4 1-1-16,-1-1 2 15</inkml:trace>
  <inkml:trace contextRef="#ctx0" brushRef="#br1" timeOffset="126498.2353">10018 2606 12 0,'0'0'22'0,"-10"-11"1"16,10 11-16-16,0 0 0 15,-9-12-2-15,9 12 1 16,0 0 0-16,14 16-1 15,-8 0-1-15,5 13 2 16,-4 5-1-16,7 16 2 16,-5 14-2-16,4 21 2 15,-12 14-1-15,-3 19 0 16,-10 4-1-16,3 10-1 15,-8-10-1-15,5-10-5 16,8-14-6-16,-2-26-15 16,12-30-7-16,9-27-2 0,5-28 0 15</inkml:trace>
  <inkml:trace contextRef="#ctx0" brushRef="#br1" timeOffset="126790.252">10080 3152 12 0,'-10'11'24'15,"-4"-5"0"-15,14-6 2 16,-9 10-19-16,9-10-1 0,0 0 1 15,17-3 1-15,3 3 0 16,0-6-2-16,16 1 0 16,0-7-1-16,14-2-1 15,2-6-1-15,11-5-2 16,2-4-4-16,2-11-6 15,6 2-17-15,-6-2-4 16,-7 1 0-16,-8 5-1 16</inkml:trace>
  <inkml:trace contextRef="#ctx0" brushRef="#br1" timeOffset="127097.2696">10835 2343 4 0,'-10'-15'26'15,"-11"6"1"-15,0 6 1 16,3 11-13-16,-7 5-2 15,8 28 0-15,-4 10-2 16,11 26-1-16,-10 19-3 16,13 18 0-16,-6 13-3 15,8 17 1-15,-5 0-4 16,6-8-2-16,4-8-8 15,-3-21-15-15,10-19-9 16,3-19-1-16,5-25 0 0</inkml:trace>
  <inkml:trace contextRef="#ctx0" brushRef="#br1" timeOffset="142980.178">9028 2568 4 0,'-7'-29'26'16,"-2"5"-1"-16,-6-4 3 16,-8-2-17-16,1 11 0 15,-6-5-1-15,3 15-2 16,-13 3 0-16,0 19-1 15,-6 13-2-15,-6 18 0 16,-2 9 1-16,-3 15-1 16,-4 11-1-16,3 15 1 0,3-1 0 15,8 7-1-15,9 0-2 16,14-4 1-16,11-6-2 15,20-5 0-15,13-21-1 16,19-13 0-16,17-17 0 16,9-21 0-16,6-21 0 15,4-16 0-15,-2-13 1 16,-7-10 0-16,-10 1 1 15,-14-2 0-15,-16 9 0 16,-11 9 0-16,-11 10 0 16,-6 20 0-16,-20 24-1 15,3 17 0-15,-1 6 0 16,2 5-3-16,13 7-11 15,8-15-25-15,20-13 2 16,19-26-4-16,18-33 1 0</inkml:trace>
  <inkml:trace contextRef="#ctx0" brushRef="#br1" timeOffset="148794.5106">4541 2712 9 0,'4'-11'21'15,"-4"-7"-2"-15,1 1-7 16,3 1-2-16,-2-4-2 16,5 5 1-16,-3 2-1 15,-4 13-1-15,7-19-1 16,-7 19 0-16,4 19-1 15,-4 13 2-15,-4 12-3 16,-5 20 2-16,-4 10-1 0,-6 23 0 16,-10 8-1-16,4 12 2 15,-11-5-2-15,4 0-1 16,2-17 0-16,5-9 0 15,5-15-1-15,10-15-2 16,6-17 1-16,11-15 0 16,9-11-1-16,9-8 1 15,5-8-1-15,9-1 2 16,6-7 0-16,10 0-1 15,6-2 1-15,6 1 0 16,9-2 0-16,-3 3 0 16,0-1 0-16,3 1-1 15,-8 1-1-15,-2-1 1 16,-11-1-1-16,-9 1 2 0,-10 2-3 15,-6-1 2-15,-9 3-1 16,-8 0 0-16,-13 7-4 16,7-15-7-16,-7 15-24 15,-11-8 0-15,-1 7-2 16,-6-2 0-16</inkml:trace>
  <inkml:trace contextRef="#ctx0" brushRef="#br2" timeOffset="159567.1267">24496 8704 3 0,'-52'-2'18'16,"3"6"-2"-16,-15 0-8 16,-7-1-1-16,-6 1 0 15,-11-1 0-15,-5 5-1 16,-11-2 0-16,-6 4-1 15,-11 1 1-15,1 4-1 16,-15 0-2-16,-3 4 0 16,-10 0-1-16,-7 3-1 15,-5-2 0-15,-1 2 0 16,-5-2-1-16,-3-2 1 0,0-1 1 15,2-4-1-15,2-2 1 16,-1-1 0-16,-2-3 0 16,5-2 0-16,-2-2 0 15,1 1-1-15,-4-1 0 16,-4 2 0-16,1-3-1 15,2 3 0-15,-6 0 1 16,2 0-1-16,1 1 1 16,5-3-1-16,1 2 1 15,3-2-1-15,3-3 1 16,6 1 0-16,6 1 0 15,-3-5-1-15,4 2 0 16,0 0 0-16,5 1 0 16,6-2 0-16,-4 2 0 0,-3-2-1 15,1 1 1-15,5 4-1 16,1-2 2-16,3 2-1 15,0 1 1-15,1-1 0 16,3 1-1-16,11 0 1 16,8 0-2-16,5-3 0 15,6 2-2-15,9-4-2 16,9 3-3-16,5-4-4 15,15 1-9-15,3 1-5 16,4-7-1-16,11 5 1 16</inkml:trace>
  <inkml:trace contextRef="#ctx0" brushRef="#br2" timeOffset="160368.1726">16002 8993 15 0,'0'0'13'15,"-11"-7"-1"-15,11 7-2 16,0 0 0-16,0 0-2 15,-4 15-1-15,4 4-2 16,0 5 0-16,2 10-2 16,-3 13-1-16,0 11 0 15,2 15-1-15,-2 11 1 16,2 12-1-16,-1 10 1 15,2 8 0-15,-1 9 2 16,4 5-3-16,1 8 3 0,-3 1-2 16,2 7 2-16,0 1-3 15,-2 8 0-15,-1 2 0 16,5 7 1-16,-5-1-1 15,1 6 2-15,-1 1-2 16,-2 6-1-16,0 4 1 16,0 6 0-16,-4 0-1 15,-1 3 0-15,-2 6-1 16,-3 2-1-16,-2 4 1 15,3 4 1-15,-3 5 0 16,2 1-2-16,-1 5 2 16,3-1-1-16,1 3 0 15,2 1-1-15,-2-2 1 16,4 3 0-16,2 1 1 0,2 3-1 15,4 3 1 1,1 6-2-16,5-2 4 0,2 0-3 16,2-3 2-16,2 2-2 15,-3 0 2-15,-7-115 0 16,-1 12 0-16,-6-8 1 15,-3 17-1-15,-7 4 0 16,0 23-1-16,-10-5-4 16,-1-20-13-16,-3-7-10 15,1 0-13-15</inkml:trace>
  <inkml:trace contextRef="#ctx0" brushRef="#br2" timeOffset="161527.2389">16598 8214 3 0,'7'-11'23'0,"-7"11"1"16,0 0 1-16,0 0-12 16,-1 11-4-16,2 10 0 0,-8 6 0 15,4 17 0-15,-9 7-2 16,3 10-1-16,-6 0-1 15,4 5 0-15,-7-7 0 16,8-6-2-16,-3-13 0 16,6-8-2-16,2-13 1 15,5-9-1-15,0-10-1 16,0 0 0-16,15-25-1 15,-4-4 1-15,-2-10 0 16,5-11 0-16,1-12 0 16,-1-5 0-16,1-8 0 15,0-2 0-15,-1 3 0 16,-2 8 1-16,-2 12 0 15,-1 11 1-15,-5 12-2 16,-1 16 2-16,-3 15 1 0,-2 20-1 16,0 9 0-16,-1 5-1 15,7 4 0-15,3 2-1 16,7-4 1-16,6-2-1 15,9-13 1-15,10-11-1 16,4-10 1-16,4-10 0 16,3-8 0-16,-2-6 0 15,-4-2 0-15,-3 0 0 16,-11 2 0-16,-2 4 0 15,-10 9-1-15,-5 10 1 16,-6 13-1-16,-6 14 1 16,-2 14-1-16,-3 11 1 15,-1 10-1-15,-1 5 0 16,4 4-1-16,-3-3-4 0,10 2-4 15,-3-18-12-15,14-2-11 16,3-13-2-16,10-7 0 16,2-9 0-16</inkml:trace>
  <inkml:trace contextRef="#ctx0" brushRef="#br2" timeOffset="162287.2823">17665 8493 36 0,'-9'-21'29'0,"-1"7"1"16,-7 7-1-16,-6 4-18 16,0 13-2-16,-8 4 1 0,1 17-2 15,-12 3 0-15,7 13-2 16,-4 3 0-16,5 5-2 15,5-3 0-15,12-1-2 16,5-11 1-16,17-4-2 16,12-13 0-16,9-8-1 15,10-15 0-15,7-13 0 16,1-9-1-16,1-9 2 15,-1-7-2-15,-7-5 1 16,-3-1-1-16,-11 0 2 16,-5 4-2-16,-7 8 1 15,-7 8 1-15,-6 10-1 16,2 14 0-16,-15 5 0 0,4 12 0 15,1 6 0-15,2 6 0 16,2 1-1-16,6 3 0 16,4-7-2-16,7-1-1 15,4-15-3-15,17 1-5 16,-2-21-4-16,15 2-1 15,-6-14-2-15,11 1-1 16,-7-11 1-16,3 6 2 16,-8-3 5-16,-6 7 6 15,-11 6 7-15,-6 6 4 16,-15 10 4-16,0 0 2 15,-3 19 2-15,-12 0 2 16,1 13-2-16,-5-1 1 16,7 9-4-16,-3-5 0 0,8 4-3 15,-1-11 1-15,8 1-4 16,0-14 2-16,7-5-2 15,-7-10-2-15,15-18 1 16,-5-4-3-16,1-5 2 16,-3-6-2-16,2-3 1 15,-4-2-1-15,0 2 1 16,-1 7-2-16,-2 3 1 15,-3 7 1-15,1 8-1 16,-1 11-1-16,11-10 0 16,3 12-3-16,-1-6-3 15,15 6-4-15,-3-17-5 16,13-2-12-16,6-7-6 15,1-9 2-15,3-6 1 16</inkml:trace>
  <inkml:trace contextRef="#ctx0" brushRef="#br2" timeOffset="162487.2938">18565 7975 62 0,'-16'8'33'0,"-1"19"-1"16,2 13-9-16,-4 5-14 15,10 19-2-15,-5 7 0 16,9 12-4-16,-1 5 0 15,4 2-2-15,5-5-2 16,-2-9-3-16,13-3-8 16,-8-20-13-16,11-14-6 15,1-14-3-15,6-18 2 16</inkml:trace>
  <inkml:trace contextRef="#ctx0" brushRef="#br2" timeOffset="162804.3119">18723 8386 47 0,'-22'-6'33'0,"-3"12"1"16,-3 6-1-16,0 14-18 16,-2-8-5-16,10 8-3 15,-1-5-1-15,11 4-2 16,4-6-1-16,9-1-1 15,7-6 0-15,6-5 0 16,6-5-2-16,2-2 1 0,5-3-1 16,3-3 0-16,-3 2 0 15,-3-1-1-15,0 4-1 16,-6-1-1-16,3 10-2 15,-10-4-2-15,6 11-4 16,-19-15-5-16,24 27-2 16,-18-17-7-16,4 4-8 15,3-2 0-15,0-7 2 16</inkml:trace>
  <inkml:trace contextRef="#ctx0" brushRef="#br2" timeOffset="163014.3239">19141 8413 50 0,'-25'21'32'0,"7"0"2"0,2 9-1 16,-2-1-23-16,6 12-3 15,2-3 0-15,7 5-4 16,2-6 0-16,3-3-4 15,8 0-2-15,-2-18-9 16,11-3-16-16,-2-14-5 16,1-12-1-16,0-8 0 15</inkml:trace>
  <inkml:trace contextRef="#ctx0" brushRef="#br2" timeOffset="163974.3788">19150 8220 62 0,'-9'-11'32'0,"9"11"-1"15,2 14-2-15,9-5-27 16,5 1-3-16,7 2-1 16,5 1 0-16,-1 5-1 15,1 1 2-15,-2 5 0 16,-5 7 1-16,-5 0 3 15,-4 9 1-15,-10-1 2 16,-5 7 1-16,-8-6 1 16,1 5-1-16,-9-7-1 15,5-1-1-15,1-8-1 16,3-4-1-16,1-10-1 15,9-15-1-15,0 0-1 16,17-1 0-16,-2-16 0 0,5-7 0 16,1-9 0-16,1-4-1 15,2-5 1-15,-2 0-1 16,-3 5 1-16,-3 5 0 15,-3 8 0-15,-4 9 0 16,-9 15 0-16,9 3 0 16,-4 18 0-16,-4 6-1 15,5 6-1-15,2 3 0 16,7 1-2-16,4-3 1 15,12-3-2-15,2-9 1 16,15-1-1-16,-3-14-2 16,10-1 0-16,-8-13 1 15,11-1-1-15,-9-12 1 16,-2 2 0-16,-9-10 1 0,-4-1 3 15,-9-1 3-15,-8-5 5 16,-3 6 1-16,-19-4 2 16,-1 14 1-16,-16-3 2 15,2 17-2-15,-12 2-1 16,2 14-3-16,-7 7-1 15,2 15-2-15,5 3-1 16,6 6 0-16,6 1-1 16,9 1 1-16,9-4-1 15,10-5 0-15,9-9-1 16,6-9 1-16,10-15-1 15,5-10-1-15,1-13 1 16,2-10 0-16,-1-9 0 16,-2-5-2-16,-1-5 2 15,-8 5-2-15,-4 7 1 0,-12 8 0 16,-7 18 0-16,-8 12 0 15,-10 36 0-15,-8 15 1 16,-11 24 1-16,-2 17-1 16,-5 20 2-16,-1 11-1 15,0 7 1-15,1-2-2 16,4-8 2-16,6-14-2 15,5-21 0-15,5-14 1 16,3-23-1-16,3-23 1 16,10-25-1-16,-17-9 0 15,12-21 1-15,-1-17-2 16,2-17 2-16,3-8-2 15,5-10 2-15,6-4-2 16,7-1 2-16,10-3-2 0,10 6-5 16,5-4-8-16,15 12-25 15,4 2 1-15,10 4-3 16,3 0 1-16</inkml:trace>
  <inkml:trace contextRef="#ctx0" brushRef="#br2" timeOffset="164907.4322">20969 8088 24 0,'0'0'29'0,"-4"-19"1"0,4 19 2 16,0 0-21-16,-11-4-1 15,11 24 0-15,-5-1 0 16,5 24-3-16,-5 2 0 15,6 24-2-15,-6 4-1 16,5 13 0-16,-2 2 1 16,2 1 0-16,-4-5-2 15,3-7-1-15,1-12 1 16,1-16-2-16,1-13 2 15,-1-17-3-15,-1-19 0 16,7-14-1-16,-5-17-1 16,0-11 2-16,-3-16-2 15,1-13 2-15,-1-16-3 16,0-8 2-16,0-6-1 0,1 1 1 15,1 4 1-15,5 6 0 16,4 12-1-16,5 13 2 16,7 15-1-16,6 14 1 15,6 16-1-15,4 11 0 16,1 10 0-16,1 6 0 15,-3 8 0-15,-4 8 1 16,-7 7-1-16,-11 6-1 16,-11 2 1-16,-9 3-1 15,-12 2 1-15,-7 1 0 16,-8 1 0-16,-1-7-1 15,0-3 1-15,4-5 0 16,4-6 0-16,9-3-1 0,15-6 1 16,7-5 0-16,16-3 0 15,7-4-1-15,9 2 1 16,1 1 0-16,3 3 0 15,-3 6 0-15,-6 3 1 16,-7 9-1-16,-14 6 1 16,-10 8-1-16,-16 6 1 15,-10 6 1-15,-11 1 0 16,-8 0-1-16,-4-1 2 15,-2-5-3-15,5-8 1 16,5-11-5-16,13-6-3 16,9-29-13-16,22-5-17 15,14-19 1-15,16-10-3 16,8-14 2-16</inkml:trace>
  <inkml:trace contextRef="#ctx0" brushRef="#br2" timeOffset="165132.4451">21643 7928 65 0,'0'0'36'16,"-18"32"-2"-16,4 12-1 16,-8 10-27-16,1 21-2 15,-4 12 0-15,1 11-2 16,-2 3 3-16,4 2-4 15,6-6 0-15,2-9-4 16,12-6-4-16,5-24-10 16,18-14-16-16,3-14-1 15,11-19-3-15,8-13 2 0</inkml:trace>
  <inkml:trace contextRef="#ctx0" brushRef="#br2" timeOffset="165443.4628">21894 8538 62 0,'-20'-7'37'0,"-7"9"-1"15,-4 13 2-15,-7 3-27 16,8 15-4-16,-3 2 0 16,8 10-1-16,3 0-1 15,7 4-2-15,5-6 1 16,10-4-2-16,11-9 1 15,7-8-2-15,10-12-1 16,8-12-1-16,7-13-2 0,1-12 3 16,1-7-3-16,-1-11 1 15,-6-5-1-15,-6-6-2 16,-7 3-3-16,-12-5-2 15,-2 18-4-15,-20-4-7 16,8 22-6-16,-14 6-9 16,2 14 0-16,-1 7 2 15</inkml:trace>
  <inkml:trace contextRef="#ctx0" brushRef="#br2" timeOffset="165718.4786">22518 8501 37 0,'-13'-21'32'0,"-9"6"3"16,-7 4 0-16,-15-2-18 15,8 19-3-15,-9-3-4 16,7 16-2-16,-4 3-2 15,13 10-1-15,0 3-1 16,14 3-2-16,7 0-1 16,17-4 1-16,10-3-3 15,10-9-1-15,13-6-3 16,2-17-7-16,20-5-21 15,-2-12-4-15,4-8-2 16,-2-15 0-16</inkml:trace>
  <inkml:trace contextRef="#ctx0" brushRef="#br2" timeOffset="165944.4913">22943 7946 73 0,'-28'23'38'15,"-6"13"-2"-15,1 14 1 16,-5 6-29-16,5 15-3 15,4 2-1-15,6 7-2 16,4-2-1-16,4-3-1 16,10-3-2-16,1-13-3 15,18 2-12-15,0-21-21 16,9-12 2-16,4-17-3 15,8-11 2-15</inkml:trace>
  <inkml:trace contextRef="#ctx0" brushRef="#br2" timeOffset="166228.5077">22989 8314 71 0,'-33'4'39'16,"-4"15"-1"-16,-7 5 1 15,8 9-28-15,-5-4-5 16,12 2-1-16,3-4 0 15,11 2-2-15,8-7 0 16,12-3-1-16,12-6 0 16,8-2-1-16,6-4-1 15,8-2 1-15,2 0-1 16,2 0 1-16,1 2-1 15,-6 1-1-15,2 1 0 0,-4 1-1 16,-1 5-5-16,-9-10-11 16,3 8-23-16,-7-6 1 15,2-3-1-15,0-5 0 16</inkml:trace>
  <inkml:trace contextRef="#ctx0" brushRef="#br2" timeOffset="166386.5168">23504 8599 76 0,'-21'0'32'0,"8"2"-16"16,0-5-16-16,4-4-33 15,9 7-5-15,-7-16 2 16</inkml:trace>
  <inkml:trace contextRef="#ctx0" brushRef="#br3" timeOffset="175946.0636">16407 10589 7 0,'13'-19'21'15,"-12"-3"1"-15,5 6-9 0,-6 16-4 16,1-16-2-16,-1 16-1 16,0 0 0-16,0 0-1 15,-16 19 0-15,11-2-1 16,-3 3 0-16,2 10 0 15,-4 7 0-15,5 8 1 16,-5 7-3-16,1 9-1 16,-4-2 1-16,0 3-1 15,-3-9 0-15,4-6-1 16,2-9 1-16,0-12-1 15,4-16 2-15,6-10 0 16,-1-24 1-16,8-7 0 16,-3-13 0-16,5-10 0 15,1-10-1-15,-1-4 1 16,1-3-1-16,0 2 1 0,-1 5-2 15,0 10-1-15,-3 9 0 16,1 12-1-16,-2 8 1 16,0 15 0-16,-5 10 0 15,14 21 0-15,-3 4 1 16,3 9-1-16,5 9 1 15,4 7 0-15,8 8-1 16,4 0 1-16,7 2-2 16,2-3-1-16,4-8 1 15,-1-6-1-15,-2-12 1 16,4-11-1-16,-8-17 4 15,-6-14-1-15,-3-17 2 0,-4-11 1 16,-8-10-1-16,-3-9 0 16,-7-9 1-16,-6-5-2 15,-3 2-3-15,-7-2-5 16,1 14-1-16,-9 1-7 15,6 19-13-15,-2 13-5 16,1 14-1-16,9 11 0 16</inkml:trace>
  <inkml:trace contextRef="#ctx0" brushRef="#br3" timeOffset="176368.0877">17201 10811 39 0,'0'21'29'15,"0"-21"1"-15,23 6-1 16,0-4-24-16,4-10-2 15,4 2 1-15,5-7 0 16,-2 2 0-16,-5-4-1 16,-2 0 0-16,-7-3 0 15,-8 4-1-15,-15-2 0 16,-6 5 0-16,-15-2 0 15,-4 5-1-15,-8 0 1 16,-3 9 1-16,-3 1-1 16,3 9 1-16,0 4-1 0,8 9 1 15,7 4-1-15,4 6 0 16,10 2 0-16,8 2-5 15,12 2 0-15,7-5-4 16,18 1-3-16,3-16-4 16,21 4-7-16,1-14-13 15,10-9-2-15,2-11 3 16</inkml:trace>
  <inkml:trace contextRef="#ctx0" brushRef="#br3" timeOffset="176782.1114">17884 10733 42 0,'-16'-1'29'0,"-7"2"4"0,-1 1-2 16,2 7-20-16,-7-6-2 16,4 12 0-16,-4-1 0 15,5 9-3-15,-5 1 0 16,8 12-3-16,0-2-1 15,9 6-1-15,1-3 0 16,8 1-2-16,7-6 1 16,8-5-2-16,6-9 1 15,13-12-1-15,4-11 2 16,1-12 0-16,7-9 1 15,-2-10 2-15,-2-7-2 16,-2-1 1-16,-7-1 0 16,-6 6 1-16,-9 5-1 0,-6 8 0 15,-8 15-2 1,-1 11 0-16,-14 13 0 0,5 9 0 15,-4 12-1-15,2 2-3 16,6 3 0-16,1-5-2 16,14 1-2-16,2-21-8 15,22-2-6-15,4-21-16 16,13-11 4-16,1-16 2 15,11-10 0-15</inkml:trace>
  <inkml:trace contextRef="#ctx0" brushRef="#br3" timeOffset="176982.1228">18476 10276 44 0,'-14'5'29'0,"-4"25"3"16,-4 26-6-16,-7 12-14 16,7 22-3-16,-4 3-5 15,10 10-2-15,-1-6-1 16,6-3-2-16,9-8-4 15,-1-17-4-15,12-7-6 16,-7-22-13-16,6-15-4 16,0-15 1-16,-8-10-1 15</inkml:trace>
  <inkml:trace contextRef="#ctx0" brushRef="#br3" timeOffset="177465.1503">18173 10787 60 0,'-19'-10'32'16,"6"10"0"-16,13 0 0 0,0 0-24 15,27 4-2-15,7-8-3 16,4-7-1-16,8 0-1 16,6-2-1-16,2-1-1 15,-1 2 0-15,-6 2-1 16,-3 6 0-16,-10 4-1 15,-6 5 2-15,-7 5 1 16,-11 5 0-16,-5 7 2 16,-9 1 2-16,-1 8 0 15,-8 2 0-15,1 5-2 16,-4 0 1-16,2 2-1 15,0-4 0-15,7-1-2 16,3-7 1-16,2-5-3 16,6-10 1-16,-4-13 2 0,23 1-1 15,-9-13-1-15,5-10 3 16,-3-6 1-16,1-4-1 15,0-5 2-15,1 0-2 16,-3 1 2-16,-2 6-2 16,-3 6 1-16,-2 7-2 15,-8 17 0-15,15-6-2 16,-9 17 1-16,1 14-3 15,0 1-3-15,3 8 0 16,-2 0-3-16,13 7-2 16,-7-13-8-16,16 4-12 15,-5-11-6-15,5-8 1 16,-1-8 3-16</inkml:trace>
  <inkml:trace contextRef="#ctx0" brushRef="#br3" timeOffset="177850.1725">19068 10825 71 0,'-16'8'34'0,"1"3"0"16,2 0 0-16,11 1-29 15,2-12-1-15,15 14-1 16,3-12-1-16,10-3-1 15,8-5 0-15,7-4 0 16,2-8-1-16,0-2 0 16,-2-3 0-16,-5-4 0 15,-9 1 0-15,-4-1 0 16,-14 2 0-16,-8 3 1 0,-10 3-1 15,-6 8 0-15,-8 7 1 16,-6 10 0-16,-6 11 1 16,-2 11 0-16,0 9 1 15,3 11-1-15,2 0 0 16,8 4-3-16,3-6 2 15,15-3-3-15,8-11-1 16,15-11-4-16,16-9-4 16,2-22-18-16,17-4-7 15,4-10 2-15,8-8-1 16</inkml:trace>
  <inkml:trace contextRef="#ctx0" brushRef="#br3" timeOffset="178185.1916">19813 10589 51 0,'-20'6'32'15,"-9"6"3"-15,-5 10 0 16,-12 2-23-16,7 14 0 16,-7-5-3-16,8 8-1 15,-1-7-2-15,14 0-2 16,7-7-2-16,15-7-1 15,3-20-1-15,28 10 0 16,0-15 0-16,9-5 0 16,1-1 0-16,0-1 0 15,1 3 0-15,-6 6 0 16,-9 6 0-16,-6 11 0 0,-16 8 0 15,-8 7-2-15,-8 2 1 16,-1 2-1-16,-6-1 0 16,0-4-3-16,6-1-2 15,2-19-11-15,13-8-20 16,16-6 1-16,6-11 1 15,6-8 1-15</inkml:trace>
  <inkml:trace contextRef="#ctx0" brushRef="#br3" timeOffset="178534.2116">20170 10612 70 0,'-5'-11'36'16,"5"11"-1"-16,-25-14 2 0,25 14-29 15,-28 2-3-15,11 10 1 16,-5 3-2-16,2 10 0 15,-2-1 0-15,3 5-2 16,3 1 0-16,7-2-1 16,4-4 0-16,11-5 0 15,8-4 0-15,7-7-1 16,7-3 0-16,2-1 0 15,1 1 0-15,-1 0 0 16,-4 3 0-16,-9 8 0 16,-9 5 0-16,-10 7 1 15,-10 4-2-15,-9 1-1 16,-4 1 0-16,-8-5-3 15,3 2-4-15,-7-16-15 16,14 0-15-16,0-13 0 0,8-4-1 16,5-9 0-16</inkml:trace>
  <inkml:trace contextRef="#ctx0" brushRef="#br3" timeOffset="179371.2593">23472 10215 27 0,'0'0'27'15,"9"17"-2"-15,-21 6 3 16,-9 14-20-16,-11 15-1 16,-11 9-2-16,-5 13 1 0,-8-1-2 15,0 5 1-15,2-9-5 16,12-9-5-16,14-9-16 15,15-11-7-15,12-19-1 16,22-10-1-16</inkml:trace>
  <inkml:trace contextRef="#ctx0" brushRef="#br3" timeOffset="179705.2786">23653 10504 59 0,'0'0'33'0,"-22"-3"-1"16,1 11 0-16,-8 1-25 15,9 9-2-15,-5 0 1 16,3 5-3-16,1-1-2 0,7 1 0 16,9 0-1-16,7-5 0 15,14-3 0-15,10-3 0 16,7-4 1-16,10-2-2 15,3-1 1-15,2 0 0 16,-8 4 0-16,-6 5-1 16,-7 7 1-16,-12 6-1 15,-13 6 0-15,-15 5 1 16,-5 4-3-16,-8-1-2 15,2-3-2-15,-6-9-5 16,9-6-16-16,2-13-6 16,8-13 1-16,9-11 0 15</inkml:trace>
  <inkml:trace contextRef="#ctx0" brushRef="#br3" timeOffset="179870.288">23732 10520 74 0,'-15'-3'37'16,"2"7"-2"-16,13-4 2 15,4 14-25-15,7-14-8 16,19-8-8-16,18-3-30 16,2-4-1-16,10-3-2 15,6-1-1-15</inkml:trace>
  <inkml:trace contextRef="#ctx0" brushRef="#br3" timeOffset="186004.6389">16392 13924 8 0,'0'0'23'16,"-19"-2"1"-16,7 2-17 15,-1 7 1-15,-6 0-1 16,-3 10 2-16,-9 0-3 0,6 12 0 16,-6-2 0-16,5 4-1 15,3-5-1-15,4 1-1 16,11-6-1-16,6-2-2 15,2-19 0-15,20 14 0 16,-3-13-1-16,6-1 1 16,2 0 0-16,-1 0-1 15,0 3 2-15,-1 2-1 16,-3 8 0-16,-4 7 0 15,-10 6 0-15,-6 6 0 16,-7 11 1-16,-9 6 1 16,-6 4-1-16,-4 1 1 15,-5-3 0-15,1-3-1 16,2-9-2-16,4-8-4 15,10-6-10-15,14-25-16 0,0 0 2 16,0 0-2-16</inkml:trace>
  <inkml:trace contextRef="#ctx0" brushRef="#br3" timeOffset="186666.6767">16585 14247 14 0,'0'0'25'0,"0"0"0"16,0 0-15-16,-12 21-3 15,4-5 1-15,7 12-1 16,-9 5-1-16,6 10-2 15,-3 3 0-15,3 6 1 16,-5 0-3-16,7 0 1 16,-4-2-1-16,5-4-1 15,-3-10 0-15,3-6-1 16,-1-10 1-16,2-20-2 15,0 0 2-15,0 0 0 16,5-28-1-16,-4-5 2 16,1-10-1-16,-1-8 1 15,6-8-1-15,1 1 1 16,3-2-1-16,6 1-1 15,5 4 0-15,2 6 0 0,3 8 0 16,2 9 0-16,2 9 0 16,-1 8-1-16,-2 10 1 15,-2 5 0-15,-7 5 0 16,0 8-1-16,-5 6 0 15,-7 2 0-15,-3 5 0 16,-6 3 1-16,-5 1-1 16,-4-2 0-16,-7 2 0 15,-3-2 1-15,-3 0 0 16,-4-5-1-16,-1-4 1 15,-1 1 0-15,-2 0 0 16,4-2 0-16,0 2 0 16,5 2 1-16,0 5 0 15,2 7 0-15,1 7 0 0,3 10-1 16,-2 3 1-16,3 7-1 15,-2 0 0-15,4-2 0 16,3-3 0-16,4-8-5 16,11-6-5-16,0-16-14 15,10-10-8-15,8-11 1 16</inkml:trace>
  <inkml:trace contextRef="#ctx0" brushRef="#br3" timeOffset="187134.7035">16908 14442 27 0,'0'0'27'0,"0"0"0"16,-11 9-16-16,11-9-4 16,13 11-2-16,3-10-1 15,7-2-2-15,5-6-1 16,6 0 0-16,2-7 0 15,3-3 0-15,-1-2 0 16,-4-3 0-16,-4 3-1 16,-8-3 0-16,-8 1 1 15,-9-1-1-15,-8 4 1 16,-7-2 1-16,-6 2 1 15,-4 7 1-15,-7 2 0 0,-2 12 1 16,-4 7-1-16,4 10 2 16,-2 8-2-16,4 12-1 15,1 4 0-15,11 6-1 16,4-4-2-16,12 0 1 15,12-10-1-15,9-7-1 16,14-11-3-16,8-18-5 16,21-2-9-16,1-19-15 15,7-9-1-15,2-10 1 16</inkml:trace>
  <inkml:trace contextRef="#ctx0" brushRef="#br3" timeOffset="187355.7162">17785 13823 31 0,'-17'6'32'16,"-3"13"1"-16,-1 9-1 16,2 16-21-16,-4 1-5 15,3 16-2-15,2 4-2 16,4 13-1-16,2 1-1 15,7 1-1-15,5-1-4 16,0-14-8-16,17-4-12 16,-3-16-8-16,9-17 1 15,1-19-2-15</inkml:trace>
  <inkml:trace contextRef="#ctx0" brushRef="#br3" timeOffset="187568.7283">18050 13857 35 0,'-19'13'32'0,"1"29"2"16,-6 19-3-16,0 18-20 16,-6 0-6-16,6 6-2 15,3-4-3-15,6-9-2 16,12-7-5-16,1-21-6 15,17-5-13-15,4-19-8 16,4-14 2-16,6-15-1 16</inkml:trace>
  <inkml:trace contextRef="#ctx0" brushRef="#br3" timeOffset="187735.7379">18225 14231 10 0,'0'0'28'16,"-13"9"0"-16,2 19 1 15,-3 11-17-15,-1 3-7 16,2 6-2-16,2 2-6 15,1-5-6-15,9-2-9 16,2-5-11-16,1-13 2 16,8-11-2-16</inkml:trace>
  <inkml:trace contextRef="#ctx0" brushRef="#br3" timeOffset="187912.748">18343 14045 55 0,'0'0'34'0,"-14"-5"-2"15,14 5-14-15,-9 23-14 16,9-5-8-16,0-4-8 16,11 9-7-16,-4-9-7 15,8 8 0-15,-4-4 1 16</inkml:trace>
  <inkml:trace contextRef="#ctx0" brushRef="#br3" timeOffset="188197.7643">18396 14358 37 0,'-7'26'24'0,"2"5"2"15,-8-11-7-15,9 1-4 16,-5-10-6-16,8 1-2 15,1-12-3-15,0 0-2 0,3-20-1 16,4 5-1-16,3-7 0 16,4-3 0-16,-1-3 0 15,4-2 0-15,-1 3 1 16,-2 4-1-16,1 2 2 15,-1 7-2-15,-4 5 1 16,1 7 0-16,-11 2 0 16,13 12 0-16,-8 4-1 15,0 4-1-15,-2 1-1 16,1 2-2-16,4 7-4 15,-5-9-6-15,11 10-8 16,-2-8-11-16,4-4 1 16,3-6 1-16</inkml:trace>
  <inkml:trace contextRef="#ctx0" brushRef="#br3" timeOffset="188786.798">18827 14230 22 0,'3'-23'29'15,"-2"4"1"-15,-1 19-3 16,-8-22-16-16,8 22-4 15,0 0 0-15,-13 3-1 16,2 2 0-16,5 10 0 16,-10 0-1-16,7 7 0 15,-7 4-1-15,3 5 1 16,-1-1-2-16,7 7 0 15,0-5-2-15,7-2 0 16,7-6-1-16,5-9 0 0,5-9 0 16,8-9-1-16,2-11 1 15,4-12-1-15,-1-7 1 16,-1-3 0-16,-5-5 0 15,-3-1 0-15,-4 2 0 16,-6 1 1-16,-6 7-1 16,-2 7 0-16,-4 12 0 15,1 13 0-15,-15 13 0 16,1 16 0-16,-3 19-1 15,-1 16 0-15,-3 19-1 16,-3 11 1-16,1 11 0 16,2 1-2-16,1 0 1 15,6-8 0-15,0-9 0 0,4-14-1 16,4-17 1-16,1-18 0 15,2-16 1-15,3-24 0 16,0 0 0-16,-9-13 0 16,6-17 1-16,1-13 1 15,-2-11 1-15,4-9 1 16,0-6 0-16,6-1 0 15,1 2 0-15,8 6 1 16,0 3-3-16,7 6-4 16,11 16-13-16,0 1-18 15,9 11-2-15,4-4-1 16,11 1 0-16</inkml:trace>
  <inkml:trace contextRef="#ctx0" brushRef="#br3" timeOffset="189669.8485">23622 13525 6 0,'0'0'27'16,"-4"12"2"-16,-11 15 1 15,-11 8-15-15,-3 19-3 16,-18 6-2-16,1 13-2 16,-11 4-2-16,4 6-2 15,-5 1-2-15,7-3-2 0,11-7-3 16,8-13-8-16,22-7-12 15,8-12-11-15,15-18 2 16,14-13-1-16</inkml:trace>
  <inkml:trace contextRef="#ctx0" brushRef="#br3" timeOffset="190039.8693">23796 13826 36 0,'-18'-4'33'0,"-5"8"0"15,-6 14-1-15,-9-1-18 16,5 17-7-16,-6 1-3 16,7 8-1-16,3-3-2 0,10-1 0 15,11-5 0-15,12-8-1 16,13-7 0-16,10-9-1 15,10-6 1-15,4-7-1 16,3-1 1-16,-2-3 0 16,-5 2 0-16,-8 5 0 15,-9 6 0-15,-9 7 0 16,-8 5 0-16,-10 8 0 16,-7 6 0-16,-5 3-1 15,-4 5 0-15,-5-1-1 16,6 1-3-16,-4-9-4 15,12 3-11-15,0-16-13 16,14-18-1-16,0 0 1 16</inkml:trace>
  <inkml:trace contextRef="#ctx0" brushRef="#br3" timeOffset="190227.8803">23775 13947 44 0,'-12'-14'37'0,"-2"1"0"16,14 13 0-16,-9-27-18 15,9 27-12-15,21-25-3 16,6 10-2-16,7-1-2 16,11-6-7-16,19 8-27 15,-1 0-2-15,6 6-2 16,-3 1 0-16</inkml:trace>
  <inkml:trace contextRef="#ctx0" brushRef="#br3" timeOffset="194743.1387">16395 9459 13 0,'0'0'23'16,"0"0"0"-16,0 0-4 0,0 0-7 15,4 12-2-15,-4 0-1 16,3 10-1-16,-5 7-1 16,5 9-1-16,-4 5 0 15,2 8-1-15,-4 3-2 16,2 6 0-16,-1 1-2 15,-3 0 0-15,2-3-4 16,-2-11-3-16,7-1-7 16,-2-15-10-16,4-13-6 15,-4-18 0-15,18-12 0 16</inkml:trace>
  <inkml:trace contextRef="#ctx0" brushRef="#br3" timeOffset="194985.1525">16178 9488 48 0,'-28'5'31'16,"10"0"2"-16,18-5-1 15,-11-3-24-15,23 2-1 16,7-7-2-16,14 2 1 15,6-8-2-15,15 2-2 16,7 0-2-16,10-6-5 16,11 7-7-16,-2-6-10 15,4 5-9-15,-5 2-2 16,-6 4 0-16</inkml:trace>
  <inkml:trace contextRef="#ctx0" brushRef="#br3" timeOffset="195216.1657">16915 9662 31 0,'-3'33'29'15,"-1"-1"2"-15,4 6-1 16,0 6-19-16,-5-2-2 15,5 6 0-15,-3-8-3 16,0 1-3-16,3-5-4 16,-1-15-7-16,6-11-20 15,-5-10-2-15,21-20-1 16,-5-10 0-16</inkml:trace>
  <inkml:trace contextRef="#ctx0" brushRef="#br3" timeOffset="195383.1753">16894 9245 48 0,'-14'15'25'0,"1"-3"-2"16,14 8-9-16,6-1-39 15,10-9-1-15,14-1 0 16,1-12 0-16</inkml:trace>
  <inkml:trace contextRef="#ctx0" brushRef="#br3" timeOffset="195607.1881">17348 9181 47 0,'-19'15'30'0,"3"12"1"16,-5 7-1-16,1 9-23 15,4 12-1-15,3 8-1 16,7 11 0-16,-2-4-2 15,5 7-1-15,6-4-2 16,1-5-3-16,3 0-6 16,1-15-7-16,5-8-14 15,-1-11-2-15,0-12 1 16,2-10-1-16</inkml:trace>
  <inkml:trace contextRef="#ctx0" brushRef="#br3" timeOffset="195802.1993">17199 9605 58 0,'-14'-6'32'16,"14"6"-1"-16,0 0 0 16,-5 14-25-16,26-9-2 15,7-3-3-15,9-8-4 16,13-1-5-16,2-12-5 15,9-2-17-15,2-5-1 16,-3-8 0-16,0-5 0 16</inkml:trace>
  <inkml:trace contextRef="#ctx0" brushRef="#br3" timeOffset="196006.2109">17763 9079 58 0,'-29'22'32'0,"-4"19"-1"15,2 13 1-15,-4 9-26 16,7 9-1-16,3 8 1 15,4 5-2-15,5-2-2 16,7-6-2-16,10-4-4 16,1-14-6-16,14-3-8 15,3-15-13-15,3-15-2 16,2-11 1-16,2-14-1 15</inkml:trace>
  <inkml:trace contextRef="#ctx0" brushRef="#br3" timeOffset="196335.2298">17719 9650 39 0,'-4'17'28'0,"4"1"2"16,9 3-1-16,9-4-18 15,3-7-5-15,12-4 1 16,4-12 0-16,7-1-2 15,-3-8 0-15,-2-4-1 16,-6-6-2-16,-8 2-1 16,-11-1 0-16,-12 3-1 15,-11 2 2-15,-12 10-1 16,-9 6 2-16,-8 14 0 0,-8 8 1 15,2 12 1-15,-4 6-1 16,10 9 1-16,5-2-2 16,14 3 0-16,14-4-3 15,17-15-5-15,22 0-14 16,15-18-18-16,22-8 1 15,10-13-3-15,13-7 1 16</inkml:trace>
  <inkml:trace contextRef="#ctx0" brushRef="#br3" timeOffset="197036.2699">18748 9370 32 0,'0'0'25'16,"-22"-1"4"-16,11 14-2 16,-1 7-18-16,-4 5-2 15,6 13 0-15,-5 4 0 16,8 13 0-16,-6 1-2 15,7 8 0-15,0-5-1 16,5 2 0-16,-1-9-1 16,4-7-1-16,-1-13 0 15,3-9-1-15,-4-23 0 16,0 0 0-16,10-20 0 15,-4-10 0-15,-4-12-1 16,-1-8 1-16,1-10-1 16,0-9-1-16,0-6 1 0,3-3-1 15,0-1 1-15,5 9 0 16,3 6-1-16,4 10 1 15,4 9 0-15,7 13 0 16,4 14 1-16,2 13-2 16,3 12 1-16,-5 9 0 15,-2 8 0-15,-6 6 0 16,-9 9 0-16,-12 3-1 15,-13 6 1-15,-10 1 0 16,-12-3 0-16,-7-2-1 16,-4-2 0-16,-1-10-3 15,4-3-8-15,2-14-8 16,13-6-12-16,10-9-1 15,15 0 0-15,10-20 0 16</inkml:trace>
  <inkml:trace contextRef="#ctx0" brushRef="#br3" timeOffset="197514.2972">19300 9636 40 0,'-35'0'31'16,"-5"7"2"-16,-4 2 0 0,2 15-18 15,-7-2-3-15,12 13-1 16,-2-3-4-16,10 6-2 16,7-1-2-16,13-3 0 15,11-2-2-15,12-9 0 16,10-8-1-16,10-12 1 15,4-9-1-15,6-6 0 16,1-10 0-16,0-8 0 16,-5-6-1-16,-6-2 0 15,-7 1 1-15,-6 2-1 16,-6 5 1-16,-6 5-2 15,-6 7 2-15,-3 18 0 16,0 0 0-16,-13 1 0 16,6 18-1-16,0 4-1 0,3 14-3 15,-1-6-2-15,12 12-7 16,-3-14-4-16,18 2-13 15,4-8-3-15,10-6 2 16,8-8 0-16</inkml:trace>
  <inkml:trace contextRef="#ctx0" brushRef="#br3" timeOffset="198027.3259">19798 9696 54 0,'-27'-8'33'0,"-7"8"0"15,-7 10-1-15,-8 4-19 16,11 15-2-16,-5-4-3 15,10 11-3-15,5-2-2 16,14 1 1-16,9-4-2 0,12-7 0 16,14-9-2-16,8-8 1 15,8-7-1-15,6-10 0 16,2-10 0-16,-1-9 0 15,-1-4 0-15,-7-3 0 16,-6-1 0-16,-11 2 0 16,-7 2 0-16,-5 9 0 15,-7 7 0-15,0 17-1 16,-18 2 1-16,3 21 0 15,-3 14 0-15,-2 16 0 16,-4 16 0-16,1 12 0 16,-2 9-1-16,-1 3 1 15,3-2-1-15,0-4 1 0,2-8-1 16,1-12 1-16,2-18 0 15,3-12 2-15,2-18-1 16,0-13 0-16,3-15 0 16,4-14-1-16,1-13 2 15,5-11-3-15,0-12 2 16,10-9-2-16,4-4 1 15,4 0-2-15,8 7 1 16,1 3-5-16,11 15-4 16,-6 1-10-16,7 17-15 15,0 8-1-15,0 12 1 16,-4 4 0-16</inkml:trace>
  <inkml:trace contextRef="#ctx0" brushRef="#br3" timeOffset="198379.3467">20064 9816 68 0,'0'0'34'16,"0"0"0"-16,19-2-5 15,-5-4-19-15,11 4-3 16,1-8 0-16,6 4-2 15,-2-3-2-15,4-1 0 16,-5-3-1-16,-4-2 0 16,-4-4-1-16,-7-1-1 15,-12-3 1-15,-6 0-1 16,-7 1 0-16,-11 6 1 0,-7 5 0 15,-3 12 1-15,-7 11 0 16,-5 16 1-16,1 10-1 16,6 7 2-16,4 5-2 15,12 6 1-15,13-6-3 16,15-10-3-16,26-1-19 15,12-23-16-15,28-9-1 16,14-15-2-16,23-11 1 16</inkml:trace>
  <inkml:trace contextRef="#ctx0" brushRef="#br3" timeOffset="199191.3929">23519 9093 24 0,'0'0'28'0,"0"0"0"16,0-12-7-16,0 12-6 0,-15 13-2 16,2 9 0-16,-12 2-4 15,-4 22-1-15,-14 9-3 16,-2 15 2-16,-9 8-4 15,3 5 0-15,0 5-4 16,6-7-7-16,14 0-7 16,3-14-15-16,14-15-2 15,14-14-1-15,6-14 0 16</inkml:trace>
  <inkml:trace contextRef="#ctx0" brushRef="#br3" timeOffset="199551.4137">23586 9314 38 0,'-16'14'30'0,"-12"3"3"15,0 7-2-15,2 9-18 16,-7-8-4-16,11 10-1 15,1-8 0-15,12-1-3 16,5-4-1-16,17-6-2 16,9-6 0-16,11-4-1 15,5-5-1-15,5-1 0 16,3-2 1-16,-4 3-1 15,-5 3 1-15,-8 7-1 16,-11 7 1-16,-12 8 0 16,-10 5 1-16,-10 6-1 15,-6 0-1-15,-4 2-1 0,-1-2-2 16,-3-12-4-16,12 3-8 15,-1-16-15-15,17-12-3 16,0 0-1-16,7-31 0 16</inkml:trace>
  <inkml:trace contextRef="#ctx0" brushRef="#br3" timeOffset="199724.4233">23643 9374 63 0,'-11'-13'36'15,"11"13"0"-15,0 0 1 16,11 5-23-16,5-7-6 15,15-2-4-15,11 1-5 16,4-10-11-16,16 4-23 0,0-2-2 16,2 2-1-16,-2 2 0 15</inkml:trace>
  <inkml:trace contextRef="#ctx0" brushRef="#br3" timeOffset="206878.8328">16178 12770 17 0,'0'0'24'0,"0"0"-10"16,0 0-3-16,0 0-2 15,7-14-2-15,-7 14 1 16,0 0-3-16,0 0-1 15,0 0 0-15,9 28 0 16,-9 8-1-16,1 12 0 16,-3 10-2-16,0 9 2 15,-3 7-2-15,-1 3 0 16,3-9-2-16,1-8-3 15,3-11-5-15,2-17-15 16,3-17-4-16,8-10-1 16</inkml:trace>
  <inkml:trace contextRef="#ctx0" brushRef="#br3" timeOffset="207262.854">16190 12781 26 0,'-12'-4'29'0,"12"4"2"16,0 0-2-16,0 0-24 16,12-15-2-16,8 8 0 15,11 0-1-15,2-1 1 16,8 6-1-16,2-1 0 15,2 7-1-15,-1 4-1 16,-4 5 1-16,-6 6 0 16,-11 8-1-16,-9 6 1 0,-9 10-1 15,-15 4 1-15,-12 5 0 16,-9 2 0-16,-7 2 0 15,-11-3 0-15,0-5 1 16,-3-5-1-16,3-11-1 16,3-6-1-16,8-12-2 15,10-3-3-15,5-15-1 16,23 4-5-16,-11-21-5 15,27 5-9-15,5-4-5 16,10-6 0-16</inkml:trace>
  <inkml:trace contextRef="#ctx0" brushRef="#br3" timeOffset="207505.8687">16681 12971 7 0,'11'8'27'16,"-11"-8"0"-16,5 25 1 15,-3-1-20-15,-5-1-1 16,3 14 1-16,-5-1-1 16,3 9-1-16,-5-2-3 15,3 2-1-15,1-5-2 16,-3-8-7-16,11-4-11 15,1-13-13-15,-6-15 1 16,23-14-1-16</inkml:trace>
  <inkml:trace contextRef="#ctx0" brushRef="#br3" timeOffset="207653.8771">16799 12741 29 0,'-24'-10'30'0,"-4"7"0"15,7 10-2-15,1 6-26 16,13-1-9-16,7-12-12 15,18 16-10-15,12-7 0 16,6-3 0-16</inkml:trace>
  <inkml:trace contextRef="#ctx0" brushRef="#br3" timeOffset="208051.8999">17344 12898 4 0,'-16'10'29'15,"-7"-9"1"-15,-1 1 2 16,-4 1-12-16,-9-5-9 15,10 13 0-15,-9-4-2 16,3 19-1-16,-1-1-1 16,6 13-2-16,-1 0 1 15,10 7-3-15,2-6-1 16,9 0 1-16,13-7-2 15,10-12-1-15,11-13 1 16,7-11-2-16,10-12 2 16,3-10-1-16,2-6 0 15,-1-6 0-15,-5 0 0 0,-5 0 0 16,-11 7 1-16,-8 3-1 15,-9 9 0-15,-9 19 0 16,0 0 0-16,0 0-1 16,-17 24 0-16,7 0-2 15,6 9-1-15,-2-1-5 16,17 11-4-16,-5-13-5 15,18 6-13-15,0-12-4 16,9-2 0-16,4-9 2 16</inkml:trace>
  <inkml:trace contextRef="#ctx0" brushRef="#br3" timeOffset="208544.9281">17866 13012 43 0,'-25'-14'32'0,"8"7"1"15,-3 7-4-15,-4-10-21 16,4 10 0-16,-4-2-2 16,3 12-1-16,-7 6-1 15,5 10 1-15,-1 4-2 16,5 6 0-16,2 0-2 15,8 2 1-15,4-5-1 16,9-6 0-16,6-12-1 16,11-9 0-16,4-12 0 15,8-9 0-15,3-10 0 16,-2-7 0-16,1-9 0 0,-4-1 0 15,-3-2 0-15,-5 6 0 16,-8 3 0-16,-5 10 0 16,-3 12-1-16,-7 13 1 15,-1 20 0-15,-5 14-1 16,-4 20 1-16,-1 14 0 15,-3 14 0-15,-2 11 0 16,-2 2 0-16,1 0 0 16,-2-8 1-16,1-7-1 15,-3-18 1-15,3-13-1 16,-2-19 1-16,2-18-2 15,1-19-1-15,1-18-2 16,4-8-2-16,0-22-6 16,8 0-9-16,-4-19-14 15,10 2-2-15,-1-1 2 0</inkml:trace>
  <inkml:trace contextRef="#ctx0" brushRef="#br3" timeOffset="209344.9739">18129 13006 29 0,'0'0'32'0,"11"-11"1"15,-11 11 0-15,-3-11-23 16,3 11-2-16,0 0-2 15,-5 27-1-15,-3-6-1 0,2 11 0 16,-5 5-2-16,-2 10 2 16,1-2-2-16,0 4-1 15,0-7 1-15,3-5-1 16,1-8-1-16,5-9 1 15,3-20-1-15,0 0 0 16,15-11-1-16,-4-14 2 16,2-7-1-16,2-9 1 15,0-6-1-15,0-4 1 16,0-3-1-16,1 4 1 15,-1 8 0-15,-1 3-1 16,2 7 0-16,0 8 0 16,3 11 0-16,3 9 0 15,5 5 1-15,3 5-1 0,3 0 0 16,7 3 0-16,3-1 0 15,-2-2 0-15,-1-2 0 16,-3 0 0-16,-4-2 0 16,-5-2 0-16,-8-2 1 15,-11-3-1-15,-9 5 0 16,5-15 0-16,-5 15 0 15,-22-17 1-15,2 10-1 16,-3 2 1-16,-6 6 0 16,0 9 0-16,-5 9-1 15,-2 10 2-15,2 3-1 16,4 9 0-16,4 0-1 15,9 0 1-15,6-2-1 16,10-8 0-16,9-9 0 16,11-11-1-16,11-11 2 0,5-11-1 15,5-9 0-15,4-7 0 16,0-8 0-16,-1-4 0 15,-4-3 1-15,-6 2-1 16,-8 3 0-16,-5 7 0 16,-5 6 0-16,-8 9 0 15,-7 15 0-15,0 0 0 16,-18 23 0-16,3 6 0 15,-1 4-1-15,-1 4-1 16,7 1-1-16,-2-3-1 16,13-2-5-16,0-19-6 15,21-1-15-15,-1-17-6 16,14-5 0-16,4-12 0 15</inkml:trace>
  <inkml:trace contextRef="#ctx0" brushRef="#br3" timeOffset="209855.003">19061 12900 49 0,'-4'16'34'15,"-11"5"1"-15,-2 5-2 16,2 8-23-16,-9 0-4 16,8 5-2-16,-4-3-1 15,5 0-2-15,3-6 0 16,5-5-1-16,4-8 0 15,3-17 1-15,10 6-2 16,3-20 2-16,5-7-1 16,2-7 0-16,4-7 1 15,-2-3-1-15,2-5 1 16,-3 3-1-16,-3 6 1 0,-4 3-1 15,-3 9 1-15,-2 6 0 16,-9 16-1-16,0 0 1 16,10-1 0-16,-10 15-1 15,4-1 1-15,-3 7-1 16,4-1 0-16,-1 2 0 15,0 0 0-15,0-1 0 16,2-5 0-16,0-1 1 16,-6-14-1-16,18 11 0 15,-4-20 1-15,5-10-1 16,4-8 0-16,7-8 0 15,7-4 1-15,5-5-1 0,1 3 1 16,0 4-1-16,-5 8 0 16,-3 14 0-16,-12 14 0 15,-8 11 0-15,-12 17-1 16,-11 6-1-16,-3 14-5 15,-11-6-10-15,3 8-18 16,-1-5-1-16,9-5 0 16,3-6-1-16</inkml:trace>
  <inkml:trace contextRef="#ctx0" brushRef="#br3" timeOffset="210440.0363">20064 12780 38 0,'0'0'32'0,"-11"-12"1"15,11 12-1-15,-11-8-23 16,11 8-1-16,-17 2-3 15,2 8-1-15,-8 3 0 16,-5 11 1-16,-6 2-1 16,-4 7-1-16,-1-2 0 15,5-1 0-15,3-2-1 16,11-7 0-16,10-9-1 15,10-12 0-15,21-1-1 16,8-7 0-16,8-2 0 16,1 2 0-16,4 3 1 15,-4 6-1-15,-9 8 1 16,-7 13 0-16,-15 6-1 15,-8 6 1-15,-17 5-1 0,-4 0 1 16,-9 0-2-16,-4-7 0 16,-1 4-6-16,-2-23-17 15,13-3-13-15,5-10 0 16,13-10-1-16,12-12 0 15</inkml:trace>
  <inkml:trace contextRef="#ctx0" brushRef="#br3" timeOffset="211169.0782">23496 12017 39 0,'0'0'29'16,"0"0"0"-16,-20 7-12 15,1 18-8-15,-14 11-3 16,-7 19-1-16,-14 16 0 16,-6 17-1-16,-12 7-1 15,-3 11 1-15,0-3-1 16,12-1-2-16,8-8-7 15,14-20-17-15,17-20-7 16,16-21-3-16,21-19 1 16</inkml:trace>
  <inkml:trace contextRef="#ctx0" brushRef="#br3" timeOffset="211537.0993">23500 12386 36 0,'0'0'30'0,"-21"2"1"15,2 10-1-15,-7 13-19 16,-10-1-4-16,6 11 0 16,-5-2-1-16,8 4-1 15,-1-4-1-15,9 0 0 16,11-8-1-16,19-3-3 15,14-12 1-15,10-7-1 0,14-4 0 16,5-3 0-16,5-1 0 16,4-1 0-16,-7 4 0 15,-8 4 0-15,-11 8 1 16,-13 10-1-16,-14 9 0 15,-12 6 0-15,-10 9-1 16,-9 2 0-16,-7 3-1 16,-4-4-2-16,4-3-2 15,-1-10-5-15,11-7-11 16,3-15-11-16,15-10-1 15,-4-24 1-15</inkml:trace>
  <inkml:trace contextRef="#ctx0" brushRef="#br3" timeOffset="211738.1107">23660 12431 51 0,'-14'-16'36'0,"14"16"1"16,-14-9-1-16,14 9-19 15,0 0-8-15,21-6-3 16,0-5-2-16,9 0-2 15,7-3-3-15,8-3-5 16,14 8-17-16,-3-8-13 16,5 8-2-16,0 0-1 15,2 5 0-15</inkml:trace>
  <inkml:trace contextRef="#ctx0" brushRef="#br3" timeOffset="215281.3134">16656 11510 18 0,'0'0'23'0,"11"-17"-10"16,-11 6-2-16,0 11 0 16,-9-21 1-16,9 21-1 15,-28-13-2-15,10 15 0 16,-11 0-1-16,0 12-1 15,-9 3-1-15,0 12-1 16,-9 3 0-16,4 12 1 0,-5 3-1 16,4 11 0-16,-1-4-1 15,8 5-1-15,3-5-1 16,11-3-1-16,10-6 1 15,13-5-4-15,15-10 2 16,13-9-3-16,16-8-1 16,12-12-3-16,21 1-5 15,1-13-4-15,16-1-8 16,-6-5-10-16,0-4 1 15,-3 0 0-15</inkml:trace>
  <inkml:trace contextRef="#ctx0" brushRef="#br3" timeOffset="216131.362">17006 11783 31 0,'-24'7'30'0,"-6"2"-1"16,0 5 2-16,7 8-23 15,-11-5 0-15,11 11-2 16,-3-1 0-16,9 7-4 15,3-4 1-15,12 0 0 16,4-4-1-16,12-1 0 16,7-9-1-16,9-5 0 15,7-8-1-15,5-10 1 16,2-8-1-16,-3-6-1 15,-1-7 1-15,-7-3-1 16,-5-7 1-16,-8 2 2 16,-11 1-3-16,-9 3 3 0,-8 6-2 15,-8 4 2-15,-6 8-1 16,-4 5 3-16,0 9-4 15,1 4 1-15,1 5-1 16,7 4 1-16,6 0-1 16,8-1-2-16,12-1 2 15,8-6-2-15,9-4 2 16,7-3 0-16,8-3 0 15,1 0 0-15,-1 2 0 16,0 3 4-16,-9 2-4 16,-3 9 1-16,-12 2 0 15,-7 8-3-15,-10 5 2 16,-9-2-2-16,-3 3 3 15,-3-2-3-15,-1-6 2 16,1 0 1-16,4-10-1 0,11-9 1 16,0 0-1-16,5-16 0 15,12-3 0-15,7-5 0 16,2-4 0-16,7-2 3 15,-3 1-3-15,-1 2 3 16,-6 7-3-16,-1 2 3 16,-11 6-3-16,-11 12 3 15,12 0-3-15,-15 11-2 16,-3 4 2-16,-2 3-2 15,2 2 3-15,1-1-4 16,4 3 4-16,3-4-3 16,8-7 3-16,7-5 0 15,7-7-1-15,8-6 1 16,4-9 0-16,6-4 2 0,0-6-2 15,1-2 0-15,-4 1-1 16,-5 4 3-16,-7 5-3 16,-7 7 3-16,-7 11-3 15,-9 10 1-15,-8 9-1 16,-5 8 0-16,-3 3 0 15,0 6-2-15,-1 0 2 16,1 1-4-16,6 0 0 16,3-10-6-16,11 3-6 15,-1-16-10-15,15-1-10 16,2-9 0-16,10-6 1 15</inkml:trace>
  <inkml:trace contextRef="#ctx0" brushRef="#br3" timeOffset="216701.3943">18084 11852 28 0,'-4'-16'32'15,"-4"3"0"-15,-2 3 0 16,-7 6-20-16,17 4-4 16,-19 15-3-16,12 3-1 15,-6 2 0-15,6 12-3 16,-5-1 3-16,5 8-3 15,-2-6 3-15,3 4 0 16,-3-8-1-16,6 0-1 16,0-8 0-16,3-9-1 15,0-12-1-15,0 0 0 16,15-17 0-16,-2-7 0 0,-2-5-1 15,1-3 1-15,2-6 0 16,2-6-1-16,-1 0 1 16,-1 1 1-16,1 4-1 15,-1 5 1-15,4 5-1 16,-3 2 1-16,3 9-1 15,2 7 2-15,3 9-2 16,-1 4 2-16,-2 5-2 16,1 7 2-16,-4 3-1 15,-2 8 0-15,-6 1 0 16,-5 5-2-16,-9 0 1 15,-5 3-2-15,-8-2 2 16,-4-2-3-16,-5-2 3 16,-5-7-3-16,1-6 3 0,1-4 0 15,1-4 0-15,0-4 0 16,5 1 0-16,3-3 0 15,1 5 0-15,2 3 0 16,-2 15 0-16,-1 10 0 16,1 10 0-16,1 7 1 15,-1 9-3-15,0-2-1 16,9 7-12-16,-1-12-19 15,11-12-1-15,6-17-2 16,7-17 0-16</inkml:trace>
  <inkml:trace contextRef="#ctx0" brushRef="#br3" timeOffset="217166.4212">18572 11410 8 0,'0'-25'30'0,"-3"3"0"15,-1 9 2-15,4 13-16 16,-15 22-2-16,6 15-2 15,-5 9-2-15,1 19-1 16,-6 8-5-16,0 11-2 16,-4 1 1-16,3 0-3 15,2-5-2-15,3-12-3 16,9-2-5-16,-2-22-12 15,11-13-10-15,7-15-2 16,9-15 0-16</inkml:trace>
  <inkml:trace contextRef="#ctx0" brushRef="#br3" timeOffset="217549.4431">18572 11805 53 0,'-20'16'29'0,"2"0"4"16,8 3-4-16,7-8-22 15,12 1-5-15,8-10 1 16,13-1 0-16,6-8-1 16,7-4-1-16,5-7 0 15,2-1 1-15,-3-7-1 16,-5 0 1-16,-6 2 0 0,-10-2 1 15,-15 3-1-15,-11 6 1 16,-15 4-2-16,-11 10 2 16,-12 7 0-16,-4 11 1 15,-7 8-2-15,3 11-2 16,-2 3 2-16,11 4-1 15,7 1 1-15,12-1-2 16,12-5 0-16,14-6-2 16,12-8-1-16,7-12-1 15,27-1-6-15,-2-18-9 16,17-2-13-16,-3-12-4 15,10-10-1-15,-5-7 2 16</inkml:trace>
  <inkml:trace contextRef="#ctx0" brushRef="#br3" timeOffset="217745.4543">19352 11393 26 0,'-10'-7'31'16,"-11"14"2"-16,-1 16-1 16,-3 20-13-16,-5 2-10 15,5 16 0-15,-3 5-4 16,5 7-3-16,5-1-1 15,3-3-3-15,10-2-5 16,-2-12-9-16,11-7-14 16,1-10-6-16,4-14 4 15,-1-13-1-15</inkml:trace>
  <inkml:trace contextRef="#ctx0" brushRef="#br3" timeOffset="218075.4732">19054 11689 41 0,'-12'3'32'0,"12"-3"5"16,-9 19-4-16,18-5-14 16,6-11-13-16,15 1-2 15,6-7 1-15,5 0-2 16,3-5 1-16,6 1-2 15,-5-2 0-15,-1 2 0 16,-8-1 0-16,-6 5 0 16,-8 2 0-16,-5 5 1 15,-17-4-1-15,10 26 1 0,-15-2-2 16,-3 5-1-16,-3 3 0 15,-4 5-1-15,0 1 0 16,0-2-6-16,9-1-3 16,-7-12-15-16,13-4-11 15,0-19-1-15,19 3-1 16,-2-18 2-16</inkml:trace>
  <inkml:trace contextRef="#ctx0" brushRef="#br3" timeOffset="218218.4813">19485 11536 54 0,'-22'-17'34'0,"3"9"-3"16,-1 3-5-16,7 9-33 16,13-4-23-16,0 0-3 15,0 0 1-15,13 11-1 0</inkml:trace>
  <inkml:trace contextRef="#ctx0" brushRef="#br3" timeOffset="218977.5248">19760 11628 7 0,'0'0'26'0,"17"-7"2"15,-17 7 4-15,15-20-14 16,-15 20-6-16,0 0-2 16,0 0 0-16,-28 19-1 15,10 9 1-15,-10-2-2 16,5 15 0-16,-1-1-4 15,5 3-1-15,9-3 0 16,6-2-1-16,12-8-1 16,10-8-2-16,7-8 1 15,6-12-3-15,4-7 2 16,-1-13 0-16,0-5-2 15,-3-9 1-15,-5-3-2 16,-8-5 1-16,-3 1-2 16,-7-5 2-16,-1 5-1 15,-7 5 4-15,-3 9-1 0,0 3 2 16,-5 9 0-16,8 13 2 15,-13-3-1-15,13 3 2 16,-5 18-1-16,9-3-1 16,2-2 1-16,6 2-1 15,6-5 1-15,4 2-1 16,0-3 0-16,3 0 0 15,-1 1 1-15,-1 0-1 16,-4 0 0-16,-4 3 2 16,-5 1-2-16,-7 7 2 15,-5-2-2-15,-5 5-1 16,-6-2 1-16,0 0-2 15,-3-2 1-15,3-4-3 16,2-5 3-16,11-11-4 0,0 0 3 16,8-10 3-16,11-6-4 15,5-5 4-15,6-1-4 16,2-2 2-16,4-1-2 15,-1 2 2-15,-4 3-1 16,-1 6-1-16,-5 6 1 16,-7 5-1-16,-6 5 1 15,-12-2 3-15,9 23-4 16,-13-3-2-16,1 12-7 15,-11-6-17-15,7 13-12 16,-3-6 0-16,6 4 0 16,4-8-3-16</inkml:trace>
  <inkml:trace contextRef="#ctx0" brushRef="#br3" timeOffset="219788.5712">23391 11180 13 0,'5'-12'25'0,"-5"12"0"16,0 0-3-16,-12 13-11 16,0 11-2-16,-13 10-1 15,-2 13 0-15,-15 12-2 16,-1 10 1-16,-10 2-1 15,2 5 1-15,-5-2-3 16,12-6-2-16,5-8-5 16,9-22-9-16,20-13-17 15,11-13-1-15,18-18-2 16,15-9-2-16</inkml:trace>
  <inkml:trace contextRef="#ctx0" brushRef="#br3" timeOffset="220129.5907">23606 11342 24 0,'0'0'28'16,"-15"8"1"-16,-5 11 1 16,-3 0-17-16,0 15-4 15,-8-3-2-15,5 6-1 16,-2-4-2-16,9 1 0 15,6-9-1-15,11-3-1 16,12-9 0-16,12-5-2 16,11-8 0-16,10-4 0 15,6-1 0-15,1 1 0 16,-5 2 1-16,-6 9-1 0,-10 5 1 15,-13 9 0-15,-13 8 0 16,-11 8 0-16,-10 2-1 16,-5-1-1-16,0-2-1 15,-3-7-5-15,11-4-6 16,0-17-16-16,15-8-4 15,0-18 2-15,14-10-1 16</inkml:trace>
  <inkml:trace contextRef="#ctx0" brushRef="#br3" timeOffset="220307.6009">23752 11297 54 0,'-19'-17'37'0,"5"12"-2"16,14 5 1-1,0 0-18-15,0 0-10 0,21-6-3 16,11-4-4-16,11-1-4 15,15-1-7-15,3-6-22 16,13 3-4-16,1-5-2 16,4 5 0-16</inkml:trace>
  <inkml:trace contextRef="#ctx0" brushRef="#br4" timeOffset="225231.8825">17451 14771 2 0,'-24'-5'19'16,"24"5"-11"-16,-15-2-1 15,15 2-2-15,0 0 0 16,0 0-1-16,23-4-2 15,-7 2 1-15,7 2 0 16,5-5 0-16,7 5 1 16,5-2-1-16,9 3 0 0,1-2 1 15,9 5-1-15,8-4 1 16,12 3 1-16,4-2-2 15,12-1-1-15,5-2 0 16,10 0 0-16,12-7-1 16,10 1 0-16,4-3 0 15,6-2 0-15,5 2-1 16,8-3 0-16,6 2 0 15,-1 0 0-15,1 4 0 16,0 1 0-16,8 0 0 16,0 0 0-16,1 1 0 15,1-1 0-15,5 0 1 16,3-2 0-16,1-3 0 15,-1 3 0-15,0-1 0 0,3-1 0 16,-4 1 1-16,-3 0-1 16,-1 0 0-16,0 5-1 15,-4-1 1-15,-3 0 0 16,-10 3-1-16,5-2 1 15,-3-2-1-15,0 0 1 16,-5-3 0-16,-2-3 0 16,2-3 1-16,3 1-2 15,1-2 2-15,-8-1-1 16,-4 1-1-16,3 2 1 15,-6 2-2-15,-6 4 1 16,-9 5 0-16,-9-1 0 16,-12 5-1-16,-7 2-2 15,-11 6-3-15,-16-4-4 16,-4 7-11-16,-12 0-7 0,-16-4-1 15</inkml:trace>
  <inkml:trace contextRef="#ctx0" brushRef="#br4" timeOffset="230287.1717">17267 15185 21 0,'1'-15'28'0,"5"1"0"15,-6 14-16-15,8-22-3 16,-8 22-1-16,0 0-2 16,14 17-1-16,-13 12-1 15,4 14-2-15,-7 17 1 16,2 13-1-16,-4 13-1 15,2 6-1-15,-4 0 1 16,1-2-2-16,2-7 0 16,-1-15-6-16,11-9-4 15,-5-28-12-15,9-16-9 16,-1-15 1-16</inkml:trace>
  <inkml:trace contextRef="#ctx0" brushRef="#br4" timeOffset="230549.1867">16937 15343 37 0,'-26'-13'33'0,"7"6"1"15,7-2-13-15,12 9-13 16,0 0-2-16,25-7-1 15,6-3-1-15,16-1-1 16,13-5 0-16,21-5-1 16,9-4 0-16,6-1-2 15,7 2-1-15,-5-3-6 16,2 17-11-16,-14 0-15 0,-12 12-2 15,-16 10 0-15</inkml:trace>
  <inkml:trace contextRef="#ctx0" brushRef="#br4" timeOffset="231000.2125">17817 15557 16 0,'-16'-2'31'0,"-1"3"-1"16,0 0 1-16,1 9-25 15,0 0-2-15,7 10 1 16,-2 5-1-16,4 9-1 16,5 3 0-16,8 6 0 15,4-3-1-15,6 1 1 16,6-7-2-16,8-6 1 15,4-11-1-15,3-11 0 16,0-13 0-16,-4-10-1 16,-2-11 0-16,-8-10 1 15,-7-5-1-15,-12-4 0 16,-11 0 0-16,-9-1 0 15,-8 6-1-15,-7 5 1 16,1 12-2-16,-1 5 0 0,3 15-1 16,4 3-3-16,14 12-5 15,10-10-8-15,4 18-14 16,14-8 1-16,14-3 0 15</inkml:trace>
  <inkml:trace contextRef="#ctx0" brushRef="#br4" timeOffset="231247.2266">18409 15075 23 0,'-13'-16'33'15,"-2"6"0"-15,-1 7-2 16,1 15-22-16,-1 6-4 0,8 23-1 15,0 13-1-15,1 18-1 16,1 18-1-16,1 10-1 16,-1 5 0-16,3-2-2 15,3-2-3-15,-2-20-5 16,9-4-11-16,-4-24-13 15,3-20 2-15,0-19-1 16</inkml:trace>
  <inkml:trace contextRef="#ctx0" brushRef="#br4" timeOffset="231438.2375">18180 15624 22 0,'-28'-7'32'16,"7"8"1"-16,7 6-1 15,13 7-21-15,1-14-6 16,30 9-3-16,6-9-2 15,5-3-4-15,13 4-4 16,0-9-8-16,8 7-16 16,-4 2 1-16,-1 3-2 15</inkml:trace>
  <inkml:trace contextRef="#ctx0" brushRef="#br4" timeOffset="231880.2628">18913 15636 8 0,'-15'0'26'0,"-6"-2"2"16,-9-1-14-16,2 11-1 16,-12-6-1-16,6 12-1 15,-9-5-1-15,10 16 1 16,-7-7-2-16,11 14-2 15,3-5-2-15,9 6 0 16,8 0-3-16,10 0 0 16,7-2-1-16,11-7 0 15,8-5-1-15,5-8 0 16,6-7-1-16,5-10 1 15,0-10 0-15,0-12 0 16,-2-10 0-16,-2-6 0 16,-9-4 0-16,-2-4 0 0,-8 1 0 15,-3 6 1-15,-6 5 0 16,-4 12 0-16,-4 14-1 15,-3 14 0-15,-5 19 0 16,0 13 0-16,-1 11 0 16,2 5-1-16,0 1 0 15,6-3-2-15,8-6-1 16,2-19-5-16,14-4-10 15,0-28-15-15,13-16-3 16,0-18 2-16</inkml:trace>
  <inkml:trace contextRef="#ctx0" brushRef="#br4" timeOffset="232069.2736">19463 15038 42 0,'-16'35'36'15,"-4"13"1"-15,2 17-1 16,-7 10-27-16,10 14-5 15,-1 6-1-15,2 1-5 16,6 4-5-16,-1-14-25 16,12-7-3-16,2-17-4 15,9-18 2-15</inkml:trace>
  <inkml:trace contextRef="#ctx0" brushRef="#br4" timeOffset="232976.3255">23779 14670 26 0,'4'-13'26'15,"-4"13"-1"-15,0 0-13 16,-13 20-5-16,-3 13-1 15,-15 7-1-15,-6 21 0 16,-12 9-1-16,-9 20-1 16,-11 12 0-16,1 8 0 15,0 5-1-15,3 0-1 16,6-3-4-16,10-15-8 15,15-10-8-15,9-17-13 0,14-21 2 16,6-20-2-16</inkml:trace>
  <inkml:trace contextRef="#ctx0" brushRef="#br4" timeOffset="233450.3526">23650 15245 5 0,'0'0'27'0,"0"0"2"16,-5-17 0-16,15 6-20 16,9-10-2-16,5 5-2 15,5-6 1-15,8 3-2 16,2-2 0-16,2 5-2 15,0 4 0-15,-3 6 0 16,-8 6-1-16,-7 5-1 16,-9 8 1-16,-9 10-1 15,-12 6 1-15,-12 9-1 16,-6 7 1-16,-9 6 1 15,-6 4-1-15,3 6 3 16,-4-7-1-16,9 0-1 0,3-10 1 16,10-5-1-16,9-9 0 15,12-7-1-15,13-11 0 16,11-12-4-16,12-5-4 15,9-20-9-15,24-2-17 16,2-12-1-16,8-4 0 16</inkml:trace>
  <inkml:trace contextRef="#ctx0" brushRef="#br4" timeOffset="233822.3739">24616 15081 17 0,'-22'-5'29'16,"-9"3"0"-16,-4 0-8 0,0 11-9 15,-8-7-3-15,6 17-1 16,-5-2-2-16,8 12 0 16,-1 0-2-16,8 5 0 15,6 0-1-15,11-1-1 16,6 0 0-16,14-1-1 15,8-9-1-15,11-4 0 16,9-4 1-16,5-2-1 16,6-1 0-16,-3 0 0 15,1 3 1-15,-7 2-1 16,-7 5 1-16,-9 5-1 15,-8 3 0-15,-10 4 0 16,-7 3 0-16,-12 3-1 16,-5-1 0-16,-6-3-2 15,4-3-3-15,-13-16-7 0,13-2-16 16,-3-17-5-16,12-13 0 15,3-16 0-15</inkml:trace>
  <inkml:trace contextRef="#ctx0" brushRef="#br4" timeOffset="234039.3863">24435 15113 26 0,'-24'-1'34'0,"1"3"1"15,6 2 0-15,0-4-21 16,17 0-2-16,0 0-4 15,34 2-1-15,-4-8-2 16,15 3-3-16,12-8-3 0,12-7-5 16,19 4-18-16,0-10-13 15,11-3 0-15,-3-5-1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1:00:30.65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7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3T21:01:28.267"/>
    </inkml:context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2066 539 911 0,'0'0'39'0,"0"0"-21"0,-2-27-12 0,2 27-6 15,0 0 8-15,0 0 7 0,16-28 6 0,-16 28 3 16,0 0-1-16,0 0-6 0,0 0-2 0,0 0-3 16,0 0 1-16,-4 36 2 0,4-36-1 0,-12 61 5 15,-4-18-6-15,2 8 11 0,-12 2-2 16,8 10 14-16,-11-4-6 0,3 6 9 0,-4-4-11 16,7 6 6-16,-9-10-9 0,8 4 8 15,-2-11-10-15,7-1 6 0,1-18-11 0,8 3 0 16,10-34-9-16,-18 41 1 0,18-41-7 0,0 0 0 15,0 0 15-15,0 30-19 0,0-30 20 0,0 0-18 16,46 5-1-16,-19-6 1 0,9-5-19 0,7-6 18 0,7 0-17 16,5-4 16-16,7 0 2 0,-5 5-2 0,7-1 0 15,-7 2-7-15,0 4-2 0,-5-2-11 0,1 8-14 16,-15-6-18-16,10 16-30 0,-48-10-40 0,77 4-51 16,-77-4-98-16,45-25-160 0,3 30 76 0,-36-36 356 15</inkml:trace>
  <inkml:trace contextRef="#ctx0" brushRef="#br0" timeOffset="254.5778">3046 858 1372 0,'-32'2'42'0,"32"-2"-17"0,0 0-2 0,-34 6 3 16,34-6 5-16,0 0-2 0,-19 32-7 15,19-32-11-15,-28 45-3 0,12-10-9 0,6 7 5 16,-2 3-6-16,-2 6 8 0,5 2-8 0,-1 2 7 16,2-2-10-16,0-3 8 0,6-5 7 15,0-4-42-15,4-3 27 0,0-11-44 0,14 3-3 16,-16-30-13-16,25 31-45 0,-25-31-47 0,32 4-34 16,-32-4-37-16,36-59-206 0,9 36 151 15,-27-48 283-15</inkml:trace>
  <inkml:trace contextRef="#ctx0" brushRef="#br0" timeOffset="393.7829">3143 398 1247 0,'-46'-4'86'0,"13"-2"-25"15,33 6-25-15,-36 10-18 0,36-10-24 16,0 0 8-16,0 0-25 0,-24 29 11 16,24-29-7-16,6 28-18 0,-6-28-20 0,32 41-39 15,-32-41-32-15,55 37-67 0,-25-23-70 0,0-12-142 16,33 30 203-16,-29-42 204 0</inkml:trace>
  <inkml:trace contextRef="#ctx0" brushRef="#br0" timeOffset="933.5938">3840 856 800 0,'-28'26'276'0,"0"-20"-197"15,28-6 0-15,-51 19-9 0,51-19 1 0,-59 14-1 16,27-2-7-16,-10-12-5 0,9 14-6 0,-11-10-8 15,12 8-6-15,-11 1-8 0,9 7-4 0,2-2-6 16,3 5-2-16,29-23-7 0,-50 48 0 16,50-48-6-16,-24 51 1 0,24-51-7 0,-3 43 1 15,3-43-3 1,23 37 1-16,-23-37-1 0,48 28 2 0,-20-20 0 16,9-6 2-16,5-4 0 0,3-6-1 0,5-6 1 15,-5-3-2-15,7-7 5 0,-3-4-4 0,-9-3 5 16,2-5-5-16,-7 3 5 0,-7-2-5 0,-2-1 4 15,-5 3-5-15,-5 1 5 0,-4 3-5 16,-12 29 4-16,18-46-3 0,-18 46 1 0,0 0 2 16,0 0 0-16,0 0 3 0,0 0-1 0,0 0-3 15,0 0-3-15,-12 32-1 0,2 9-2 0,-8 16 5 16,-3 20-7-16,-1 8 10 0,-6 9-12 0,0 5-6 16,3-1 19-16,7 8-20 0,-2-7 21 15,2-5-1-15,6-7-11 0,-4-9 11 0,8-7-9 16,-1-8 7-16,-1-10-7 0,2-9 8 15,4-9-3-15,-2-3 9 0,6-32 2 0,-10 31 4 16,10-31 1-16,0 0-5 0,0 0-2 0,0 0-4 0,0 0-4 16,-18-31-2-16,18 31-2 0,-18-53-3 0,8 11 7 15,-1-5-5-15,-1-2 6 0,2-2-5 0,-2-3 6 16,4-3-6-16,-2 2 6 0,0 0-6 0,4 0 5 16,4 6-6-16,4 2 7 0,4 3-8 15,4 7 6-15,0 5-6 0,8 5-9 0,-18 27 28 16,35-45-28-16,-35 45 26 0,54-36-26 15,-24 18-12-15,13 3-16 0,-3-13-23 0,21 12-30 16,-13-25-35-16,33 25-62 0,-32-33-84 0,40 14-148 16,3 5-58-16,-27-25 305 0</inkml:trace>
  <inkml:trace contextRef="#ctx0" brushRef="#br0" timeOffset="1331.2761">4967 169 1538 0,'-46'-8'35'0,"46"8"-11"16,-42 6 8-16,42-6 5 0,-31 22 1 16,31-22-8-16,-38 41-12 0,16-9-1 0,1 5-4 15,1 7-8-15,-4 7 28 0,4 8-27 16,2 0 23-16,-1 10-12 0,1 0-13 0,-2-1 6 16,0 7-10-16,-2-2 8 0,3 0-7 0,-1-4 7 15,2-4-7-15,0-6 5 0,2-6-6 0,4-8 5 16,4-5-6-16,7-11 4 0,1-29-4 0,5 39 2 15,-5-39-4-15,0 0 1 0,30 14 0 0,-30-14 0 16,38-23 2-16,-11 1 0 0,3-11 3 16,12-7-3-16,-3-7 4 0,7 0-5 0,-3-1 5 15,-5 7-6-15,0 4 5 0,-11 5-3 0,-1 3 3 16,-26 29-1-16,32-38 2 0,-32 38 0 0,0 0 3 16,0 0 0-16,0 0 0 0,0 0 1 15,0 0-2-15,24 42 0 0,-24-11-4 0,-2 9 2 0,-4 3-6 0,4 0 4 16,-4-4-5-16,4-1 3 0,4-5-9 0,6-3 2 15,0 1-14-15,-8-31-5 0,29 46-18 16,-29-46-10-16,52 29-25 0,-52-29-18 0,75 4-41 16,-41-35-69-16,35 27-99 0,-8-24-214 0,-5-19 78 15,23 23 417-15</inkml:trace>
  <inkml:trace contextRef="#ctx0" brushRef="#br0" timeOffset="1534.4201">5858 268 1262 0,'0'0'121'0,"-28"-10"-30"0,28 10-21 16,-28 14-16-16,28-14-16 0,-30 51-7 0,5-8 13 16,7 16-31-16,-8 4 26 0,6 12-30 0,1-4-3 15,-1 10 8-15,4-3-15 0,0 1 7 0,4-2-11 16,4-6 2-16,6-2-13 0,-4-5 8 0,10-1-18 16,-10-9 1-16,12 5-32 0,-12-18-35 15,12 10 20-15,-6-51-52 0,4 65-7 16,-4-65-99-16,0 0-269 0,-4 30 60 0,4-30 370 15</inkml:trace>
  <inkml:trace contextRef="#ctx0" brushRef="#br0" timeOffset="1706.3664">5517 874 1571 0,'-53'-24'116'0,"53"24"-54"0,0 0-26 0,0 0-15 15,0 0-10-15,0 0-4 0,0 0 1 0,35 32 4 16,-7-26 1-16,10 4-1 0,7-8-4 0,13-4-4 15,3-8-3-15,10 0-10 0,4 0-12 0,7-8-19 16,11 14-39-16,-10-21-43 0,44 31-88 16,-38-40-133-16,14 22-195 0,8 12 50 15,-36-21 457-15</inkml:trace>
  <inkml:trace contextRef="#ctx0" brushRef="#br0" timeOffset="1846.9073">6875 1031 1549 0,'-11'38'382'0,"11"-38"-328"0,-36 4 2 15,36-4-50-15,0 0-6 0,0 0 0 0,0 0 0 16,0 0 0-16,0 0 0 0,0 0 0 16,0 0 0-16,0 0 0 0,-18-36-10 0,18 36-115 15,6-37-148-15,-6 37-379 0,0 0 16 16,46-28 286-16</inkml:trace>
  <inkml:trace contextRef="#ctx0" brushRef="#br1" timeOffset="7704.8237">2143 2094 370 0,'0'0'111'0,"0"0"-60"0,0 0-32 16,0 0-10-16,0 0 1 0,0 0 5 0,0 0 8 15,0 0 2-15,0 0 2 0,30-19 5 0,-30 19 0 16,0 0 6-16,0 0 4 0,29 7 3 15,-29-7-2-15,28 6 1 0,-28-6 2 0,38 2 4 16,-38-2-3-16,59 0-3 0,-27-6-10 0,13 3-9 16,3-7-6-16,11 2-6 0,-1-2-2 15,13-2-3-15,0 2-1 0,6 0-4 0,7 3 1 16,-1-1-4-16,8 0 3 0,0 4-2 0,0 2 0 16,0 2 1-16,-2 2 4 0,6 6 6 0,-4-4 3 15,8 6 3-15,-6-7-2 0,2 3-5 16,0-6 2-16,1 4-1 0,3-8 3 0,4 4 2 15,-2-9-1-15,5-1-3 0,-7-2-1 0,2 0-7 16,-6-2-1-16,-3-1-4 0,-9 3 2 0,-8-4-2 16,-4 4 3-16,-5 0-1 0,-3 3 2 0,-8 1-2 15,-1 2-1-15,-9 2 0 0,-1 4-1 0,-8 0 0 16,-5 4-1-16,-3 0-1 0,-28-4 1 16,44 12 0-16,-44-12 1 0,0 0 0 15,29 15-1-15,-29-15 1 0,0 0-1 0,0 0 1 16,0 0 0-16,0 0 0 0,0 0-2 0,0 0-5 15,0 0-14-15,0 0-19 0,0 0-14 0,0 0-13 16,10-33-7-16,-10 33-8 0,0 0-32 0,-10-42-51 16,10 42-165-16,0 0-49 0,0-37 268 0</inkml:trace>
  <inkml:trace contextRef="#ctx0" brushRef="#br2" timeOffset="12221.017">1230 2649 758 0,'0'0'73'0,"0"0"-35"0,0 0-18 15,0-31 9-15,0 31 12 0,0 0 18 0,0 0 6 16,0 0 5-16,0 0-9 0,0 0-3 16,0 0-13-16,0 0-13 0,0 0-6 15,0 0-9-15,0 0-6 0,0 0-4 0,0 0-3 16,0 0-3-16,0 0 1 0,-30 43-4 0,30-43 4 15,-31 59-2-15,17-23 5 0,-10 3-1 0,4 6 9 16,-2 4-7-16,-3 7 7 0,-3-1-10 0,2 2 7 16,-3-2-8-16,3 0 9 0,0-4-9 0,6-6 9 15,2-7-9-15,7-7 5 0,11-31-5 0,-10 44 1 16,10-44-4-16,0 0 2 0,14 31-3 16,-14-31 2-16,33 14 0 0,-33-14 1 0,54 4 1 15,-21-8-1-15,11-6 1 0,-1-4-3 0,7-5 2 16,3-3-3-16,3 0 3 0,5 1-4 15,-5 3 0-15,-9-2-8 0,5 10-1 0,-13-3-9 16,7 7-5-16,-11-6-9 0,3 12-12 0,-10-8-20 16,7 16-33-16,-35-8-41 0,48 4-60 0,-48-4-132 15,0 0-58-15,57 27 269 0</inkml:trace>
  <inkml:trace contextRef="#ctx0" brushRef="#br2" timeOffset="12455.3935">1973 3043 946 0,'0'0'43'15,"0"0"-12"-15,-28-16 5 0,28 16 8 0,0 0 8 16,0 0-2-16,0 0-13 0,-30 2-9 0,30-2-11 16,0 0-6-16,-26 28-6 0,26-28 1 0,-17 41-5 15,11-9 4-15,0 1-5 0,0 4 3 0,2 5-4 16,-2-5 3-16,4 3-7 0,-2-9 3 0,8 6 3 15,-4-37-45-15,12 61-7 0,-12-61-42 16,18 44-41-16,-18-44-45 0,0 0-71 0,39 41-98 16,-39-41 138-16,34-18 210 0</inkml:trace>
  <inkml:trace contextRef="#ctx0" brushRef="#br2" timeOffset="12596.1058">2036 2673 1056 0,'-30'-30'87'0,"30"30"-25"15,-43-29-14-15,43 29-13 0,-28-16-3 0,28 16-8 16,0 0-12-16,0 0-9 0,0 0-14 0,0 0-28 16,0 0-10-16,0 0-13 0,0 32-24 0,0-32-4 15,36 33-58-15,-36-33-54 0,47 10-179 0,7 21 91 16,-54-31 290-16</inkml:trace>
  <inkml:trace contextRef="#ctx0" brushRef="#br2" timeOffset="13158.5458">2616 2994 516 0,'0'0'165'0,"-35"19"-87"0,3-11 15 16,32-8 22-16,-54 30-2 0,35 1-7 0,-17-13-26 15,18 14-12-15,-12-3-27 0,13 6 4 0,-9-5-9 16,14 3-1-16,12-33-5 0,-24 42-10 0,24-42-14 15,0 27-4-15,0-27-3 0,0 0 2 16,36 22 0-16,-36-22 2 0,53-4 2 0,-17-6-2 16,0-13 4-16,3 3-4 0,5-12 3 0,1-1-6 15,1-4 4-15,-1-1-7 0,-5 5 6 16,-2-1-5-16,-3 3 5 0,-1-3-5 0,-4 5 4 16,-30 29-5-16,47-49-2 0,-47 49-7 0,36-38-2 15,-36 38-5-15,0 0 5 0,26-33 2 0,-26 33 5 16,0 0 5-16,0 0 1 0,0 0 0 0,0 0-1 15,0 0 0-15,-20 47-2 0,4-14 5 0,-2 9-6 16,0 11 8-16,-2 6-8 0,1 6 10 16,-5 6-11-16,6 4 10 0,0 5 9 0,6 5-26 15,0 3 25-15,5-3-24 0,-1-6 5 0,0-4 12 16,0-5-12-16,4-3 11 0,-2-6-9 16,-2-5 8-16,4-11-6 0,-4-10 6 0,0-3-4 15,8-32 7-15,-20 43 6 0,20-43 9 0,0 0 2 16,-27 26 1-16,27-26-5 0,0 0-6 0,-44-20-1 15,44 20-6-15,-32-37-1 0,32 37-5 16,-35-56 2-16,17 23-3 0,4-2 5 0,4-7-6 16,2-3 5-16,6 0-5 0,2 1 5 0,8 3-6 15,0 2 6-15,2 3-6 0,8 1 4 0,2 5-4 16,-20 30 3-16,45-47-4 0,-45 47 4 0,54-31-5 16,-27 17-7-16,1 0-13 0,12 4-21 0,-9-13-31 15,21 15-39-15,-18-32-47 0,29 30-101 16,-16-17-136-16,-1-20-28 0,27 31 353 15</inkml:trace>
  <inkml:trace contextRef="#ctx0" brushRef="#br2" timeOffset="13580.4268">3808 2291 1221 0,'0'0'32'15,"0"0"-16"-15,-31 4 1 0,31-4 14 0,0 0 10 16,-30 49 11-16,30-49 17 0,-34 69-38 16,8-29 27-16,9 17-38 0,-5-6 1 0,4 14 9 15,-6-8-12-15,8 10 8 0,-7-4-12 0,5 4 6 16,-2-2-11-16,2 0 7 0,-6-6-7 16,11-2 8-16,-5-6-10 0,0-6 4 0,10-6-9 15,-2-3 2-15,10-36-5 0,-6 47 3 0,6-47-3 16,0 0 2-16,8 32-3 0,-8-32 0 0,0 0 1 15,0 0 2-15,42-8 1 0,-42 8 1 0,39-34 4 16,-11 5-4-16,6-11 4 0,-3-3-7 0,5 2 6 16,-2-1-7-16,-5 9 6 0,-5 3-5 15,-24 30 5-15,34-45 0 0,-34 45 4 0,0 0-3 16,22-25 0-16,-22 25-2 0,0 0 0 16,0 0 0-16,0 0-2 0,0 0-1 0,-6 31-1 15,6-31 2-15,-8 49-4 0,4-15 3 0,-4-1-9 16,0 3 0-16,6-5-13 0,2-31-3 0,2 53-15 15,-2-53-11-15,24 44-25 0,-24-44-15 0,39 33-30 16,-39-33-30-16,56 10-39 0,-56-10-74 16,55-38-135-16,1 35-25 0,-31-41 414 0</inkml:trace>
  <inkml:trace contextRef="#ctx0" brushRef="#br2" timeOffset="13783.536">4466 2474 1125 0,'0'0'72'16,"-32"2"-33"-16,32-2-22 0,-34 38 19 0,24-3 7 16,-15-2-6-16,9 17 4 0,-8-3-7 0,6 14 5 15,-8-4-14-15,9 6-2 0,5-2-16 0,-2 0 2 16,4-2-14-16,8-2 9 0,-4 6-17 0,4-6 8 16,2 0-10-16,-4-10-4 0,8 1-1 0,-14-21-65 15,22 20-23-15,-12-47-32 0,6 63-56 16,-6-63-39-16,0 0-180 0,10 38 121 0,-10-38 294 15</inkml:trace>
  <inkml:trace contextRef="#ctx0" brushRef="#br2" timeOffset="13956.3263">4117 2913 1450 0,'0'0'87'0,"-43"-14"-32"15,43 14-13-15,0 0-15 0,0 0-13 0,0 0-10 16,0 0-4-16,0 0-2 0,23 38 3 0,-23-38-2 15,46 29 2-15,-16-15-5 0,7-4-9 0,15 6-29 16,-5-20-42-16,34 23-92 0,-27-32-103 0,39 20-104 16,10-1-105-16,-14-29 280 0</inkml:trace>
  <inkml:trace contextRef="#ctx0" brushRef="#br2" timeOffset="14416.7515">6016 2880 1008 0,'0'0'186'16,"0"0"-113"-16,0 0-22 0,0 0 1 0,0 0 1 16,0 0-5-16,0 0-11 0,-30 0-16 0,30 0-8 15,0 0-9-15,-27 39 3 0,27-39-3 0,-28 59 7 16,12-22-4-16,2 7 5 0,-4-3-10 0,3 2 4 16,3 5-9-16,2-5 4 0,2-2-6 0,0 3 4 15,8-5-16-15,-2-6-4 0,6 3-8 0,-4-36-36 16,22 49-19-16,-22-49-56 0,33 24-64 15,-33-24-85-15,26-34-159 0,18 32 159 0,-32-49 289 16</inkml:trace>
  <inkml:trace contextRef="#ctx0" brushRef="#br2" timeOffset="14573.0866">6050 2521 1322 0,'-48'-17'54'0,"18"7"-18"16,30 10-14-16,-33-2-7 0,33 2-3 0,0 0-7 15,0 0-17-15,0 0-21 0,-30 18-21 0,30-18-32 16,0 0-17-16,40 51-31 0,-40-51-27 0,45 25-92 16,1 5-125-16,-46-30 127 0,73 33 251 0</inkml:trace>
  <inkml:trace contextRef="#ctx0" brushRef="#br2" timeOffset="14916.7597">6699 2862 1122 0,'0'0'37'16,"-43"6"-30"-16,43-6-2 0,-46 19 10 0,16-9 8 15,30-10 13-15,-61 36 5 0,31-7 5 16,-9-7-2-16,7 15 0 0,-4-9-9 0,15 5-1 16,-7-5-10-16,16 3-2 0,12-31-12 0,-22 54 0 15,22-54-9-15,6 43 1 0,-6-43-3 0,26 27 2 16,-26-27-3-16,47 20 2 0,-17-20 0 0,6-2 0 15,3-2 0-15,5-4 0 0,-1-2 2 0,3 3-2 16,-6-3 1-16,-3 2-1 0,-1 0 1 16,-8 8 0-16,-28 0 1 0,35 0 0 15,-35 0 2-15,0 0 5 0,0 0 5 0,0 0 2 16,-8 31-2-16,8-31-3 0,-29 40-10 0,29-40 2 16,-56 51-6-16,21-18 3 0,-1-1 13 0,-2-3-36 15,5 5 27-15,1-8-40 0,32-26 2 0,-48 39-18 16,48-39-39-16,0 0-50 0,-6 41-81 0,6-41-92 15,0 0-156-15,36-8 203 0,-28-25 267 16</inkml:trace>
  <inkml:trace contextRef="#ctx0" brushRef="#br2" timeOffset="15532.4195">8305 2980 610 0,'-20'-39'160'0,"20"39"-58"0,0 0-23 0,-37-22-12 15,37 22-6-15,-36-10-4 0,8 8-5 16,28 2 0-16,-55 12-2 0,55-12 3 0,-62 24-4 15,62-24 0-15,-57 35-3 0,57-35-1 0,-61 43-6 16,33-11 3-16,-4-7-5 0,6 7 2 0,-3-3-11 16,3 7-4-16,0-5-12 0,8 1-1 15,7-1-8-15,11-31 1 0,-12 50-5 0,12-50 3 16,4 45-4-16,-4-45 4 0,25 39-4 0,-25-39 3 16,46 28 0-16,-16-24 0 0,5-4 1 0,5-4 0 15,5-10 1-15,5-8-2 0,-1-3 3 0,-3-7-4 16,2-1 6-16,-3-3-3 0,-3 1 6 0,-7-1 0 15,-5-1 6-15,-4 6-2 0,-8-1 3 0,-5 3-5 16,-13 29 2-16,20-44-3 16,-20 44 4-16,4-31-2 0,-4 31 2 0,0 0-1 15,0 0-1-15,0 0-3 0,0 0-4 0,0 0-4 16,-28 12-3-16,28-12 0 0,-23 47-2 0,7-14 2 16,4 5-6-16,2-1-1 0,2 0-15 0,6-1-7 15,4 1-18-15,0-9-13 0,16 11-39 0,-18-39-21 16,51 63-54-16,-51-63-98 0,66 10-216 0,-15 10-6 15,-17-34 379-15</inkml:trace>
  <inkml:trace contextRef="#ctx0" brushRef="#br2" timeOffset="16001.2411">10182 2336 714 0,'0'0'121'0,"-28"-47"-52"0,28 47 19 0,-35-31 4 16,35 31 1-16,-32-22-16 0,32 22-17 16,-35-10-10-16,35 10-5 0,-44 2-3 0,44-2-2 15,-46 16-7-15,46-16 0 0,-53 33-3 0,29-5 3 16,-9 1-3-16,-1 13 3 0,-4 3 9 0,7 8-31 15,-3 4 22-15,6 6-31 0,0-2 3 16,3 4 4-16,5-2-11 0,2 2 7 0,2 0-9 16,6 0 7-16,6-6-8 0,2-6 6 15,2 0-9-15,4-9 1 0,4-3-16 0,2-4-8 16,8 1-27-16,-18-38-13 0,38 57-33 0,-38-57-43 16,35 41-61-16,-35-41-151 0,0 0-90 0,48 12 132 15,-48-42 317-15</inkml:trace>
  <inkml:trace contextRef="#ctx0" brushRef="#br2" timeOffset="16204.4341">9422 3035 1400 0,'-28'-6'71'0,"28"6"-45"16,0 0-23-16,0 0-6 0,0 0-1 0,0 0 1 15,0 0 8-15,30-4 4 0,-30 4 3 0,53-12-1 16,-17 1-3-16,7-3-5 0,5 0-2 0,5-2-9 15,3 5-11-15,-3-7-19 0,7 16-18 16,-13-12-17-16,15 18-18 0,-21-12-17 0,11 22-31 16,-17-18-33-16,9 16-56 0,-6 15-123 0,-38-27 96 15,61 22 255-15</inkml:trace>
  <inkml:trace contextRef="#ctx0" brushRef="#br2" timeOffset="16579.3521">10255 2947 699 0,'-29'-10'224'0,"29"10"-126"0,-34-2-11 16,34 2 2-16,-32 6-9 0,32-6-15 0,-41 15-12 16,41-15-3-16,-48 32-4 0,30-5 2 0,-9-7-7 15,5 10 2-15,-6-7-6 0,6 5-1 0,22-28-9 16,-37 57-4-16,37-57-11 0,-26 51 1 0,26-51-8 16,-4 45 0-16,4-45-2 0,10 42 1 15,-10-42-1-15,28 33 3 0,-28-33-2 0,53 22 3 16,-23-20-2-16,8 0-2 0,5-8 0 15,-3-4-3-15,5-6 1 0,-1-5-1 0,-1-5 2 0,-3-4-4 16,-4-3 4-16,-3 0-4 0,-5-1 5 16,-6-3-5-16,-2 1 4 0,-5 3-3 0,-5-3 4 15,-8 1-5-15,-6 5 5 0,-6 3-4 0,10 27 1 16,-33-45-2-16,33 45 0 0,-44-30-3 16,44 30 2-16,-47-10-2 0,47 10 2 0,-50 10 1 15,50-10-1-15,-45 30 3 0,45-30-4 0,-40 39 3 16,40-39-8-16,-20 39-1 0,20-39-11 0,-2 38-8 15,2-38-15-15,18 29-14 0,-18-29-26 0,40 18-32 16,3 0-65-16,-43-18-101 0,56-28-200 0,-5 30 31 16,-21-28 424-16</inkml:trace>
  <inkml:trace contextRef="#ctx0" brushRef="#br2" timeOffset="16938.852">10786 2972 1231 0,'-47'6'54'0,"47"-6"-38"15,0 0 8-15,-36 41 14 0,36-41 6 0,-18 40 7 16,18-40-3-16,-28 47 3 0,28-47-8 16,-27 57-8-16,15-29-16 0,6 3 1 0,6-31-8 15,-12 53 3-15,12-53-2 0,-16 47-3 0,16-47-5 16,-8 42 2-16,8-42-3 0,0 27 0 0,0-27-2 16,0 0 0-16,0 0-3 0,0 0 0 0,0 0 2 15,0 0 0-15,0 0 1 0,36-31-1 0,-36 31 3 16,30-51-5-16,-9 17 3 0,-1 3-3 15,-2-5 4-15,0 3-4 0,-6-1 6 16,0-1-7-16,1 5 5 0,-3 1-4 0,0-1 6 16,-10 30-1-16,12-49 7 0,-12 49 0 0,10-35 2 15,-10 35-4-15,0 0-1 0,10-30-5 0,-10 30 0 16,0 0-2-16,0 0-1 0,0 0-1 0,30-17 1 16,-30 17-4-16,27-8-3 0,-27 8-8 0,46-8-12 15,-46 8-16-15,55-8-19 0,-55 8-14 16,60-6-8-16,-60 6-12 0,63-4-22 0,-63 4-27 15,63-2-30-15,-63 2-29 0,66-12-58 0,-21 26-95 16,-45-14 204-16,62-4 153 0</inkml:trace>
  <inkml:trace contextRef="#ctx0" brushRef="#br2" timeOffset="17438.8484">11372 2862 818 0,'0'0'95'0,"0"0"-17"15,0 0 9-15,-18 33 3 0,18-33-8 0,-11 28-2 16,11-28-8-16,-18 33-9 0,18-33-14 0,-18 38-5 15,18-38-12-15,-20 49 1 0,20-49-3 0,-22 49 1 16,22-49-6-16,-19 49 0 0,19-49-8 0,-18 54 1 16,18-54-5-16,-14 47-2 0,14-47-5 0,-14 37 0 15,14-37-4-15,0 0 0 0,-2 32-2 16,2-32-1-16,0 0-2 0,0 0 1 16,0 0 0-16,0 0 0 0,0 0 2 0,28-22 0 15,-28 22 3-15,25-41-3 0,-11 11 5 0,2-3-6 16,2-1 4-16,-2 3-4 0,-4-3 7 0,0 5-4 15,1-7 6-15,-3 7-4 0,0-3 3 0,0 1-6 16,2 1 2-16,-12 30-4 0,24-37 4 0,-24 37-3 16,0 0 3-16,0 0 0 0,0 0 0 15,0 0 2-15,0 0-1 0,0 0 1 0,0 0-1 16,0 0 3-16,20 33-4 0,-20-33 2 0,2 36-4 16,-2-36 1-16,8 35-2 0,-8-35 1 0,13 28-2 15,-13-28 1-15,0 0-1 0,30 33 1 0,-30-33-1 16,30 14 1-16,-30-14-1 0,43 2 2 15,-13-8 0-15,4-4-1 0,3-4 2 0,1-1-1 16,4-9 2-16,-3 6-1 0,-1-1 3 16,-3-1-1-16,-1 2 3 0,-2 3-2 0,-32 15 3 15,45-22-1-15,-45 22 0 0,0 0-1 0,30-10 1 16,-30 10 1-16,0 0-1 0,0 0 0 0,0 0-2 16,-6 37 0-16,6-37-2 0,-18 48 1 0,18-48-4 15,-33 57 2-15,17-30-4 0,4 1 3 0,0-1-9 16,12-27-4-16,-16 46-14 0,16-46-9 15,-2 45-20-15,2-45-24 0,12 45-46 0,-12-45-54 16,26 34-107-16,-26-34-267 0,0 0 66 16,63 33 344-16</inkml:trace>
  <inkml:trace contextRef="#ctx0" brushRef="#br2" timeOffset="18063.871">13501 2956 866 0,'-30'-31'93'0,"30"31"-38"0,0 0 5 0,0 0 6 16,0 0-6-16,0 0-8 0,0 0-1 0,0 0-4 16,-37-28 0-16,37 28-3 0,0 0-4 15,0 0-3-15,-36 2-4 0,36-2-2 0,-32 20-1 16,32-20-1-16,-39 31-4 0,39-31 1 0,-42 44-6 16,20-17 1-16,0 1-8 0,5 1 0 0,-1 3-9 15,6-3 0-15,12-29-4 0,-16 52 2 0,16-52-3 16,0 47 2-16,0-47-2 0,12 35 2 0,-12-35 0 15,34 28 1-15,-34-28-1 0,45 19 2 16,-17-17-1-16,2-2 1 0,3-3-1 0,3-5-1 16,-4-4 1-16,-1-4-1 0,-3-2 3 15,-28 18 0-15,40-39 3 0,-40 39-2 0,29-45 3 16,-29 45-5-16,14-51 3 0,-14 51-5 0,-2-54 4 16,2 54-6-16,-18-55 2 0,3 28-7 0,15 27-3 15,-34-57-9-15,34 57-3 0,-28-48-10 0,28 48-5 16,-22-27-14-16,22 27-12 0,0 0-23 15,0 0-48-15,0 0-33 0,0 0-65 0,0 0-98 16,0 0-93-16,30 47 192 0,-30-47 230 0</inkml:trace>
  <inkml:trace contextRef="#ctx0" brushRef="#br2" timeOffset="18423.2301">14707 2240 991 0,'-10'-35'57'0,"10"35"-30"16,-30-46 21-16,30 46 20 0,-32-33 10 15,32 33-12-15,-41-26-13 0,7 20-7 0,34 6-3 16,-53 4-2-16,53-4-3 0,-48 24-4 0,48-24 1 16,-55 45-6-16,25-11 3 0,-4-3-8 0,5 16 4 15,-7 3-8-15,2 7-12 0,3-4 22 16,5 10-30-16,0-4 21 0,8 2-13 0,7-4-10 16,1-6 7-16,4 4-9 0,4-8 6 0,4-1-10 15,6-5 1-15,2-2-14 0,-1-7-10 0,9 3-28 16,-18-35-22-16,42 59-82 0,-42-59-32 0,39 38-45 15,-39-38-181-15,0 0 5 0,44 21 233 0</inkml:trace>
  <inkml:trace contextRef="#ctx0" brushRef="#br2" timeOffset="18598.3344">13962 2809 1777 0,'-31'6'55'0,"31"-6"-38"0,0 0-2 15,0 0 3-15,27 0 6 0,-27 0 3 0,42-6-4 16,-14 2-8-16,7-2-7 0,7-4-6 16,11-2-3-16,5 0-10 0,11 5-15 0,-4-11-28 15,17 18-53-15,-25-26-57 0,42 42-171 0,-20-22-248 16,-6 0 37-16,13 18 393 0</inkml:trace>
  <inkml:trace contextRef="#ctx0" brushRef="#br2" timeOffset="19214.9354">15630 2899 860 0,'0'0'97'15,"31"6"-35"-15,-5-6-3 16,-26 0 0-16,61-16-4 0,-29 5-14 0,6 5-12 16,-5-4-1-1,5 4-1-15,-4-6 4 0,5 6 1 0,-9-7 4 16,13 7-1-16,-15-8 1 0,10 4-4 0,-38 10-2 15,55-28-4-15,-55 28 0 0,36-27 0 0,-36 27 2 16,0 0-3-16,16-38-2 0,-16 38-6 0,-6-31-4 16,6 31-5-16,-26-35 1 0,26 35-4 15,-40-28 1-15,13 16-2 0,-1 4 4 0,-6 6 0 16,-1 2 2-16,1 6 2 0,-2 0-1 0,3 12 2 16,-5 2-2-16,0 5 6 0,3 5-3 0,-1 3 5 15,6 3-7-15,5 1 0 0,-3 2-8 0,8 5 1 16,2-1-7-16,9-4 4 0,3 1-5 0,10-7 4 15,5-3-5-15,-9-30 5 0,40 49-4 0,-6-28 1 16,7-7-8-16,9-4-10 0,7-6-17 16,7-14-21-16,11 8-32 0,-12-21-31 0,20 19-53 15,-27-36-62-15,27 25-92 0,-10-7-153 0,-21-21 126 16,17 29 355-16</inkml:trace>
  <inkml:trace contextRef="#ctx0" brushRef="#br2" timeOffset="19606.0124">16582 2677 1339 0,'-34'-2'96'0,"34"2"-31"0,-33 26-1 16,33-26-1-16,-28 33-16 0,28-33-7 0,-38 43-10 15,24-11 1-15,14-32-7 0,-33 57-1 0,21-30-4 16,0 5 0-16,0-3-7 0,2 1 1 0,0-3-7 16,10-27 0-16,-17 48-3 0,17-48 1 0,-10 37-3 15,10-37 1-15,0 0-3 16,-8 28 2-16,8-28-3 0,0 0 0 0,0 0 1 15,0 0 0-15,0 0 1 0,27-2 0 0,-27 2 1 16,0 0-1-16,46-40 2 0,-46 40-2 0,45-51 2 16,-17 22-4-16,2-3 4 0,2 3-3 0,-9-3 4 15,3 5-1-15,-2-5 6 0,-2 5-3 0,-3-1 4 16,-19 28-4-16,38-43 0 0,-38 43-1 0,34-26 1 16,-34 26-1-16,0 0 0 0,27-6-1 15,-27 6-1-15,0 0 1 0,0 0-2 0,28 42 2 16,-28-42-3-16,16 43 1 0,-14-16-2 0,4 7 3 15,-4 3-5-15,0 1 2 0,0 3-8 0,2-4-2 16,0 3-9-16,2-7-1 0,4 3-11 0,-6-11-4 16,11 9-23-16,-15-34-18 0,24 47-37 15,-24-47-41-15,34 29-71 0,-34-29-122 0,0 0-124 16,55-5 84-16,-43-27 388 0</inkml:trace>
  <inkml:trace contextRef="#ctx0" brushRef="#br2" timeOffset="19981.0161">17027 2823 1171 0,'-7'29'71'0,"7"-29"-69"0,0 0 8 0,-12 37 9 16,12-37 14-16,0 0 10 0,18 44 5 0,-18-44-3 16,29 21-4-16,-29-21-12 0,54 10-8 15,-27-10-6-15,9 0-4 0,-2-4 1 0,-1 0-2 16,1-2 1-16,2 1-2 0,-5-5-2 0,1-2-5 15,-32 12 1-15,48-28-1 0,-48 28 7 0,25-33 5 16,-25 33 8-16,10-39 0 0,-10 39 1 16,2-50-8-16,-2 50 0 0,-10-49-5 0,10 49 3 15,-22-47-4-15,22 47 1 0,-43-41-2 0,43 41 2 16,-52-24-2-16,25 18 1 0,-1 6 0 0,-2 2 0 16,3 12 2-16,-9 0 0 0,4 9 5 0,-3 7-4 15,-3 7 5-15,-2 2-7 0,3 5 6 0,5-1-10 16,4 0 3-16,7-1-8 0,9-1 1 15,2-2-4-15,10-5 2 0,6-3-3 16,-6-31 1-16,29 50-2 0,-29-50 1 0,58 35-8 16,-15-27-5-16,11-2-13 0,1-14-10 0,13 0-24 15,-7-16-23-15,16 13-27 0,-15-29-38 0,23 26-34 16,-32-31-49-16,26 22-53 0,-13-1-99 0,-23-25 60 16,27 31 326-16</inkml:trace>
  <inkml:trace contextRef="#ctx0" brushRef="#br2" timeOffset="20824.7606">17966 2681 924 0,'-34'-4'172'0,"34"4"-59"16,-47 27-10-16,27 5-10 0,-16-14-24 0,11 17-10 16,-11-9-14-16,10 17-2 0,-3-8-14 15,9 7 1-15,-6-3-12 0,10 2 0 0,4-1-11 16,2 1 1-16,3-5-4 0,-1-3 2 0,6-3-3 16,2-30 3-16,0 49-5 0,0-49 4 15,6 35-2-15,-6-35 1 0,0 0-1 0,0 0 1 16,0 0-1-16,31 6 1 0,-31-6 1 0,30-31-5 15,-30 31 2-15,44-54-3 0,-25 23 4 0,3-3-4 16,-6-1 4-16,0 0-5 0,-2-3 5 0,-4 1-5 16,-1-1 7-16,-5 1-6 0,2 0 4 0,-4 1-5 15,0 7 4-15,-2 1-3 0,0 28 3 16,6-37-3-16,-6 37 2 0,0 0-2 0,0 0 0 16,0 0-1-16,0 0 0 0,0 0 2 15,0 0-1-15,30-4 2 0,-30 4-1 0,38 19 1 16,-38-19-2-16,49 24 0 0,-21-12-3 0,3 2 1 15,7-2-3-15,6-5-2 0,9 3-5 0,3-6-6 16,7 2-6-16,-4-6-3 0,13 0-3 0,-9-6 1 16,2 2 10-16,-3-6 6 0,-5 3 11 15,-3-3 5-15,-9 0 3 0,-5 2 3 0,-13-4 3 16,-27 12 4-16,28-14 9 0,-28 14-1 0,0 0 1 16,0 0-7-16,-30-33-7 0,30 33-3 0,-47-12-1 15,11 6 1-15,-1 6 1 0,-7 0 3 0,-3 8-1 16,1 2 6-16,-1 0 1 0,3 7 5 0,-6 1 2 15,9 8 3-15,3-1-7 0,3 7 0 16,7-3-7-16,10 3-1 0,0-1-5 16,10 1 0-16,8-3-6 0,6-1 2 0,-6-28-3 15,20 47 3-15,-20-47-3 0,34 38 3 0,-34-38-3 16,47 21 1-16,-17-21 0 0,6 0-2 0,1-2 2 16,1-8-2-16,3-3 1 0,-3-5-1 0,2-4 2 15,-3-1-2-15,-1-5 2 0,-2 1-1 0,-7-5 2 16,-1-1-3-16,-6-3 3 0,-4 3-4 15,-4-1 2-15,-6-3-7 0,-3 9 5 0,3-1-5 16,-6 29 5-16,4-46 0 0,-4 46 0 0,-4-29 2 16,4 29 2-16,0 0-2 0,0 0 1 15,0 0 0-15,-33 20-3 0,33-20 3 0,-34 53-3 16,14-16 3-16,-1 10-5 0,-5 9 5 0,6 8-4 16,-6 3 5-16,6 8-6 0,-3 6 10 0,3 9-11 15,2 7 4-15,0-3 17 0,4 7-17 16,-1-15 18-16,5-5-10 0,2-10-7 0,-2-2 4 15,2-4-8-15,0-4 8 0,4-8-8 0,-4-6 7 16,2-9-9-16,4-7 5 0,2-31-3 0,-10 39 1 16,10-39 4-16,0 0 1 0,0 0 2 0,0 0-2 15,0 0 1-15,-16-39-4 0,12 9 2 0,-1-5-3 16,3-6 5-16,2-5-5 0,5-3 4 0,-1-4-4 16,6-2 3-16,-2-6-5 15,4-4 5-15,6-6-12 0,6-8-15 0,3-1 16 16,9 3-21-16,0 6 21 0,3 12-1 0,1 10-7 15,3 9-1-15,-3 3-14 0,6 10-18 0,-13-9-23 16,21 22-28-16,-25-25-44 0,33 35-63 0,-32-31-104 16,9 11-166-16,23 18 46 0,-29-25 432 0</inkml:trace>
  <inkml:trace contextRef="#ctx0" brushRef="#br2" timeOffset="21402.8914">19491 2821 1326 0,'-28'-10'90'0,"28"10"-15"0,-28 0 8 15,28 0-7-15,-37 19-20 0,37-19-6 0,-46 32-6 16,46-32-1-16,-55 51-8 0,29-19-2 0,-2-3-7 16,6 8 2-16,-1-1-6 0,3 1 1 0,2-5-6 15,8-1-3-15,2-3-8 0,8-3-6 0,0-25 0 16,16 48 0-16,-16-48 0 0,28 31 0 0,-28-31 0 15,45 16 0-15,-15-16 0 0,-2-4 0 0,7-8 0 16,3-2 0-16,8-9 0 16,-1-5 0-16,1-5 0 0,-1-1 0 0,3-3 0 15,-5 0 0-15,-5-5 0 0,-2 5 0 0,-9-5 0 16,-1-1 0-16,-4 4 0 0,-4-3 0 0,-1 3-1 16,-7 2-7-16,2 3 5 0,-12 34-2 0,14-41 5 15,-14 41 0-15,0 0 1 0,0 0 0 0,0 0-2 16,-43 24 2-16,17 5-2 0,-4 8 3 15,-6 15-3-15,-1 3 3 0,-1 8-5 0,1 4 6 16,-1 7-6-16,0 7 9 0,5 6-5 0,-3 5-1 16,-2 1 9-16,3 3-9 0,5 1 0 0,2-5 0 15,3-3 0-15,-1-3 0 0,6-9 0 0,2-4 0 16,2-6 0-16,7-12 0 0,7-6 0 0,2-8 0 16,0-7 0-16,0-34 0 0,2 45 0 15,-2-45 0-15,0 0 0 0,0 0 0 16,0 0 0-16,0 0 0 0,0 0 0 0,3-45 0 15,-1 11 0-15,-2-3 0 0,0-2 0 0,0-5 0 16,-5-7 0-16,3-4 0 0,-2-10 0 0,0-4 0 16,10-6 0-16,3-1 0 0,3-1 0 0,6 6 0 15,6 4 0-15,-4 12 0 0,1 6 0 0,1 9 0 16,0 7 0-16,4 5 0 0,3 7 0 0,5-1 0 16,8 8 0-16,1 1-39 0,13 5-21 15,-1-8-27-15,18 22-56 0,-29-32-69 0,39 42-150 16,-27-20-207-16,-5-8 78 0,16 22 408 0</inkml:trace>
  <inkml:trace contextRef="#ctx0" brushRef="#br2" timeOffset="21574.7715">20396 3238 1877 0,'-44'-4'111'15,"16"6"-54"-15,1-4-55 0,27 2-2 0,-38-2 0 16,38 2 0-16,0 0 0 0,-34-6 0 0,34 6 0 15,0 0 0-15,0 0 0 0,0 0 0 0,0 0-79 16,0 0-74-16,0 0-210 0,0 0-276 0,0 0 52 16,36 37 362-16</inkml:trace>
  <inkml:trace contextRef="#ctx0" brushRef="#br2" timeOffset="29027.2493">2268 4572 811 0,'0'0'45'15,"-10"-31"-11"-15,10 31-29 0,0 0 3 0,2-36 11 16,-2 36 11-16,0 0 12 0,0 0 6 0,-6-27 0 16,6 27-8-16,0 0-6 0,0 0-7 0,-44-2-2 15,44 2 0-15,-33 16 0 0,33-16-15 0,-40 29 19 16,40-29-17-16,-55 45 15 0,31-13 3 0,-8-5-7 15,6 9 4-15,-9-3-5 0,5 13 4 0,0-7-6 16,5 8 7-16,-1-2-9 0,8 9 4 0,0-3-11 16,10 2 2-16,6-2-12 0,4 0 4 0,6-2-10 15,8 1 8-15,6-3-9 0,9-2 8 0,5-5-9 16,4-9 6-16,7-7-4 0,7-7 4 0,11-11 0 16,4-8 2-16,5-9 0 0,3-13-2 15,2-10 4-15,-2-11-5 0,4-12 8 0,-5-8-9 16,-5-10 11-16,-8 1-11 0,-7-11 10 0,-11 4-11 15,-11-1 9-15,-6 3-12 0,-16 8 10 0,-10 4-11 16,-12 8-9-16,-10 8 25 0,-6 8-36 0,-11 5 30 16,-9 11-14-16,-7 1-4 0,-5 10 7 0,-7 10 0 15,-1 10-1-15,-3 2 4 0,4 10 1 0,3 2 2 16,11 9-2-16,-1 3 5 0,19 1 9 0,1-1-42 16,16 7 15-16,16-37-61 0,4 65-21 0,-4-65-22 15,44 55-43-15,-13-43-20 0,25 8-71 0,19 1-112 16,-21-36 222-16,41 28 146 0</inkml:trace>
  <inkml:trace contextRef="#ctx0" brushRef="#br2" timeOffset="29246.2366">3719 4049 605 0,'0'0'66'0,"0"0"-3"15,-24-28 21-15,24 28 21 0,0 0 3 0,-43 4-27 16,43-4-20-16,-34 39-15 0,18 3 3 0,-9 1-6 15,9 18 6-15,-6 4-18 0,4 12 3 0,0 6 2 16,0 5-34-16,1-1 24 0,3-3-28 0,-2 1 0 16,6-2 9-16,0-5-13 0,2-3 7 15,8-6-15-15,-6-12-1 0,12 2-38 0,-6-16-1 0,10 9-17 16,-10-23-22-16,24 11-55 0,-24-40-64 16,0 0-149-16,43 45-70 0,-43-45 397 0</inkml:trace>
  <inkml:trace contextRef="#ctx0" brushRef="#br2" timeOffset="29418.1757">3274 4749 1299 0,'-36'14'29'0,"36"-14"-27"0,0 0-13 0,0 0 2 16,0 0 0-16,38 26 4 0,-38-26 0 0,53 0 1 15,-19-10 3-15,5 0-1 0,13-8 3 16,-3-5-13-16,15 3-33 0,-13-17-52 0,18 17-101 15,-15-11-160-15,-7-17-90 0,25 27 322 0</inkml:trace>
  <inkml:trace contextRef="#ctx0" brushRef="#br2" timeOffset="29793.0947">4161 4141 1183 0,'-36'36'132'0,"6"-3"-122"0,3 8 3 15,1-1 10-15,6 7 16 16,-6-6 3-16,6 11-10 0,-5-9 31 0,7 12-32 16,-8-8 27-16,16 6-17 0,-6 2-19 0,7 1 3 15,3-1-13-15,0 2 7 0,-2-6-11 0,6 2 7 16,-4-6-7-16,4 1 0 0,2-9-7 0,0-2 3 16,2-9-6-16,-2-28 3 0,6 35-3 0,-6-35 1 15,0 0-2-15,0 0 0 0,35 16 1 0,-35-16 1 16,0 0 2-16,38-27-1 0,-38 27 2 15,32-48-4-15,-11 17 5 0,-3-3-5 0,2 1 4 16,-6 1-3-16,2 5 3 0,-16 27-4 0,18-43 5 16,-18 43-4-16,0 0 3 0,15-32-2 0,-15 32 1 15,0 0-1-15,0 0 0 0,0 0 1 16,0 0-1-16,12 39 2 0,-12-39-2 0,8 48 2 16,-4-17-6-16,2 1 0 0,-4-1-6 15,4 5-2-15,-2-3-14 0,2-7-3 0,4 9-23 16,-10-35-10-16,28 53-21 0,-28-53-15 0,43 38-36 15,-43-38-52-15,50 11-88 0,-13-1-202 0,-37-10 138 16,72-14 338-16</inkml:trace>
  <inkml:trace contextRef="#ctx0" brushRef="#br2" timeOffset="30418.1354">4402 5009 905 0,'0'0'229'15,"0"0"-204"-15,0 0-16 0,-10 38 15 0,10-38 9 16,0 0 10-16,16 33-1 0,-16-33-4 0,0 0-6 16,48 28 0-16,-48-28-2 0,53 6 2 0,-25-12 1 15,9 4-4-15,-1-10-7 0,2 2-10 16,1-6-6-16,3-1-5 0,-4-3 3 0,-9-2-4 16,3-1 4-16,-32 23-3 0,40-44 4 0,-40 44-3 15,17-37 4-15,-17 37-3 0,2-37 1 0,-2 37-1 16,-12-34 1-16,12 34-4 0,-27-26 3 0,27 26-3 15,-42-15 0-15,42 15 0 0,-51-4 0 0,23 8 0 16,-6 2 1-16,7 5 4 16,-3 5-1-16,-2 6 6 0,2 3 0 0,3 7 7 15,-1-3-4-15,8 5 4 0,2 1-9 0,3-5 1 16,5 3-8-16,6-3 2 0,4-3-4 0,4 1 5 16,-4-28-3-16,27 39 4 0,-27-39-1 0,46 26 1 15,-12-18-2-15,5-6 0 0,7-6-2 0,7-6-2 16,5-2 2-16,1-4-2 0,0-3 4 0,-3-1-2 15,-1-2 1-15,-3 1-3 0,-5 3 2 16,-1 2-4-16,-10 1 4 0,-7 9-2 0,-29 6 1 16,38-10-1-16,-38 10-1 0,0 0-4 0,0 0-1 15,0 0 0-15,0 0-1 0,10 29 3 16,-10-29-3-16,-20 50 4 0,0-15-4 0,-4 6 8 16,1 1-4-16,-5 3 8 0,0 0-8 0,2 0 8 15,9-5-6-15,-1-1 6 0,18-39-1 0,-12 43-18 16,12-43 34-16,0 0-34 0,4 30 34 15,-4-30-11-15,0 0-15 0,0 0 43 0,18-30-29 16,-18 30 37-16,23-49-8 0,-5 14-8 0,-2-14 5 16,8-3-15-16,-4-1 2 0,3 2-9 0,-3-2 5 15,-4 8-8-15,-2-1 1 0,4 3-5 0,-8 6-1 16,6 1-2-16,-7 9 2 0,-9 27-4 0,26-46 4 16,-26 46-4-16,22-29-2 0,-22 29-2 15,28-16-8-15,-28 16-11 0,35-6-11 16,-35 6-13-16,46 2-13 0,-46-2-29 0,75 10-51 15,-75-10-87-15,99-4-157 0,-36 4-144 0,-7-12 115 16,27 24 414-16</inkml:trace>
  <inkml:trace contextRef="#ctx0" brushRef="#br2" timeOffset="30933.7762">7297 4257 904 0,'0'0'119'0,"-26"-45"-20"0,26 45-7 16,-29-49-10-16,29 49-10 0,-40-53-1 0,40 53-16 15,-53-49-3-15,53 49-3 0,-56-42-7 16,56 42 0-16,-55-29 2 0,55 29-8 0,-54 0-5 16,54 0-4-16,-47 23-5 0,47-23-1 0,-56 55-8 15,25-13 1-15,1 11-9 0,-2 10 5 0,-1 10-10 16,3 7-7-16,-2 1 19 0,3 10-19 0,3-5 19 16,4 1-5-16,2-4-11 0,6-7 8 15,4-1-10-15,8-4 7 0,2-6-14 0,2-10 3 16,6-2-16-16,-2-12-1 0,8-1-15 15,-14-40-11-15,30 59-31 0,-30-59-22 0,39 37-54 16,-39-37-67-16,40-4-122 0,-12 0-156 0,-18-25 194 16,25 21 311-16</inkml:trace>
  <inkml:trace contextRef="#ctx0" brushRef="#br2" timeOffset="32230.657">6467 4873 1507 0,'-39'22'51'0,"39"-22"-35"0,0 0-11 0,0 0 1 16,0 0 4-16,36 14 9 0,-36-14 4 16,45-4 5-16,-17-4 2 0,9 0-5 0,7-8-5 15,2 3-8-15,5-3-4 0,-1-2-4 0,5 4-2 16,-2-3-3-16,1-1 2 0,-1 0-3 16,-3 1-1-16,3 1-6 0,-5 4-2 0,-3 2-6 15,-1 6-4-15,-8-2-4 0,-3 6 0 0,-33 0-3 16,46 6 5-16,-46-6 4 0,0 0 6 0,0 0 8 15,0 0 5-15,0 0 7 0,0 0 5 0,10 30 2 16,-10-30 0-16,-34 21 1 0,34-21-1 0,-51 28 3 16,23-8 1-16,0 1 4 0,-8 3-2 15,9 5 5-15,-11-1-4 0,10 7 4 16,-5-3-3-16,9 5 3 0,-2-1-7 0,8-1-2 16,1-3-9-16,9-5-1 0,8-27-6 0,0 47 2 15,0-47-4-15,19 40 3 0,-19-40 0 0,36 23 1 16,-36-23 0-16,60 4 0 0,-27-10 1 0,9-5-1 15,-3-9 0-15,7-4-2 0,-3-7 3 0,3-3-3 16,-2-5 3-16,-3-4-5 0,-5-3 6 16,-1 3-6-16,-7 0 5 0,-8-2-6 0,0 7 5 15,-4-1-5-15,-8 3 4 0,-7 5-5 0,-2 1 6 16,1 30-5-16,-16-45 4 0,16 45-2 0,-30-27 1 16,30 27 0-16,-34-8 0 0,34 8 0 0,-37 15 0 15,37-15 0-15,-38 30-3 0,38-30 3 16,-30 39-2-16,30-39 2 0,-23 40-1 0,23-40 2 15,-2 33-2-15,2-33-1 0,17 28-1 16,-17-28 2-16,36 15-2 0,-36-15 2 0,48 6 1 16,-15-10 1-16,5-3 0 0,0-3-1 0,5-2 3 15,-1 0-1-15,1-4 3 0,1 3-3 0,-5 1 1 16,-5 4-3-16,-4 0 0 0,-30 8 1 0,43-2-1 16,-43 2 1-16,0 0 0 0,30 10 1 0,-30-10 1 15,0 0-1-15,12 29 1 0,-12-29 0 16,-2 48-3-16,-6-17 4 0,-2 3-6 0,-2 7 4 15,-6 0-4-15,1-1 3 0,1-3-3 0,2 0 4 16,-2-3-5-16,0-5 4 0,6-1-4 16,10-28 2-16,-14 41-3 0,14-41 2 0,0 0-1 15,-11 28 1-15,11-28-3 0,0 0-1 0,0 0 0 16,0 0 1-16,0 0 3 0,25-45-1 0,-5 15 6 16,4-5-5-16,4-7 6 0,-1-1-7 15,1-2 6-15,0-3-6 0,-1 3 4 0,-1 2 0 16,-6 4 2-16,6 3-4 0,-6 3 5 0,-3 1-4 15,-17 32 5-15,36-43-1 0,-36 43 3 0,0 0-1 16,22-28-1-16,-22 28 1 0,0 0-2 0,0 0-2 16,0 0-1-16,0 0 0 0,0 0-1 0,0 0 2 15,0 0 0-15,0 0 0 0,33 14 0 16,-33-14 2-16,28 0 1 0,-28 0 0 16,38-2 1-16,-38 2 0 0,55-12 0 0,-25 4 1 15,4-1 0-15,3-3-2 0,1 0 0 0,3 0-3 16,-7 2 1-16,2 2-2 0,-5 5-1 0,-3-1 0 15,-28 4 0-15,36 2 0 0,-36-2 1 0,0 0 0 16,0 0 0-16,0 0 1 0,22 29-1 0,-22-29 1 16,-10 32-2-16,10-32 2 0,-24 47-4 15,8-20 3-15,-8 3-3 0,5-3 4 0,-5 3-2 16,4 1 1-16,0-5-1 0,2 2 0 0,18-28-2 16,-27 45 3-16,27-45-2 0,-18 29 2 0,18-29-2 15,0 0 0-15,0 0-2 0,0 0-2 16,0 0 0-16,0 0 1 0,0 0 2 0,0 0 2 15,37-39 2-15,-11 11-2 0,2-3 2 0,0-2-4 16,5-3 4-16,-3 3-4 0,-2-1 4 16,-3 5-2-16,-25 29 2 0,38-50-3 0,-38 50 2 15,28-37-3-15,-28 37 3 0,0 0-1 0,20-28 3 16,-20 28 1-16,0 0 0 0,0 0 2 0,0 0 0 16,0 0-2-16,0 0-1 0,0 0-2 0,0 0-2 15,-10 42 1-15,10-42-1 0,-18 51 1 0,8-20-3 16,0-1 5-16,2 1-5 0,0-3 4 0,8-28-2 15,0 45 0-15,0-45 1 16,16 34-1-16,-16-34-1 0,28 21 4 0,-28-21-3 16,37 8 1-16,-37-8 1 0,56-10 0 0,-23-5 3 15,5-7-1-15,2-7 1 0,5-7-2 0,1-3 3 16,-1-3-3-16,1 1 5 0,-3 2-4 0,-3 1 1 16,-4 3-4-16,-3 7-3 0,-33 28 6 0,48-43-3 15,-48 43 0-15,28-24 0 0,-28 24 0 16,0 0 0-16,0 0 0 0,0 0 0 0,0 0 0 15,0 0 0-15,-18 54 0 0,0-15 0 0,-8 6 0 16,0 6 0-16,3 1 0 0,-1-1-11 0,4-4-8 16,2 0-13-16,8-4-6 0,2-1-15 0,5-9-9 15,12 7-28-15,-9-40-28 0,22 57-63 16,-22-57-77-16,38 6-176 0,-3 3-68 0,-35-9 254 16</inkml:trace>
  <inkml:trace contextRef="#ctx0" brushRef="#br2" timeOffset="32558.7585">9905 4433 1140 0,'0'0'280'0,"-51"-26"-196"0,51 26-17 15,-32-12-3-15,32 12-16 0,-44 2-10 0,44-2-8 16,-47 24-5-16,47-24 2 0,-52 39 11 16,32-11-32-16,-5-1 27 0,5 9-31 0,4-5 10 15,6-3 2-15,10-28-10 0,-4 51 0 16,4-51-4-16,14 39 1 0,-14-39 0 0,26 34 2 15,-26-34-1-15,35 17 1 0,-35-17-2 0,38 10 1 16,-38-10 0-16,46 0-1 0,-46 0-1 0,51-10 0 16,-51 10 0-16,42-9 0 0,-42 9 1 15,33-6-2-15,-33 6 2 0,0 0-1 0,0 0 1 16,28 21 1-16,-28-21-2 0,-6 36 2 0,-6-5-2 16,-10 5 3-16,-11 5-4 0,-3 4 5 0,-1 1-6 15,-3-5 4-15,0-2-5 0,7-3 5 0,1-7-6 16,32-29 1-16,-38 47-11 0,38-47-12 0,0 0-23 15,0 0-25-15,-2 36-47 0,2-36-75 16,32-22-214-16,-32 22-157 0,54-53 89 16,-3 35 478-16</inkml:trace>
  <inkml:trace contextRef="#ctx0" brushRef="#br2" timeOffset="33597.6988">11529 4592 956 0,'0'0'126'0,"0"0"-50"0,-44-47 6 0,44 47 15 15,-24-30-27 1,24 30 2-16,-33-23-22 0,33 23-9 16,-44-10-6-16,44 10-5 0,-51 6-8 0,19 7-19 15,-4 3 18-15,3 12-11 0,-13-1 15 0,3 17 8 16,-11-3-7-16,7 14 6 0,-11-6-8 0,7 6 7 15,-1-7-11-15,13-1 1 0,5-6-10 0,12-3 1 16,12-7-9-16,10-31 2 0,0 45-6 0,0-45 1 16,26 30-1-16,-26-30 1 0,49 16 1 15,-13-14-1-15,10-6 1 0,1-6-2 0,7-6 1 16,1-4-1-16,1-5 1 0,-3-1-3 0,-3-1 0 16,-5-3-4-16,-3 3 2 0,-7-3-2 0,-7 4 4 15,-28 26-3-15,40-47 3 0,-40 47-2 16,23-43 2-16,-23 43 0 0,6-36 5 0,-6 36-2 15,-4-33 4-15,4 33-4 0,0 0 2 0,0 0-2 16,-29-26 4-16,29 26 2 0,0 0 0 16,0 0-1-16,0 0-4 0,0 0 0 0,-18 36-1 15,18-36 4-15,-10 55-2 0,2-16 5 0,0 1-6 16,0 1 5-16,4 0-6 0,0 1 3 0,4-1-5 16,4-2 3-16,0-5-5 0,4-5 4 0,2-1-4 15,-10-28 3-15,36 37-2 0,-36-37 2 0,49 22-1 16,-13-22-2-16,5-2-1 0,5-12-3 0,3-7-4 15,5-5-2-15,1-7 3 0,-1-5-3 16,-5-7 8-16,5 2-2 0,-9-1 8 16,-1 1-4-16,-5 4 7 0,-11 1-5 0,-4 7 5 15,-6 1-4-15,-18 30 3 0,20-43 0 0,-20 43 4 16,0 0 3-16,0-32 2 0,0 32 0 0,0 0-1 16,0 0-3-16,0 0-5 0,-34 32 2 0,34-32-5 15,-32 57 4-15,8-20-2 0,3 3 3 16,-5 7-3-16,2 2 5 0,2 2-5 0,3-3 5 15,1-5-6-15,2-10 6 0,6 1-5 0,6-7 4 16,4-27-3-16,-6 42 2 0,6-42-2 0,0 0 0 16,0 0-1-16,0 0 0 0,28 17 0 0,-28-17 1 15,37-29 1-15,-11-1-2 0,2-7 2 16,4-8-5-16,7-8 5 0,-9 1-6 0,4-3 7 16,-7 2-6-16,-5 2 6 0,-4 2-6 15,-2 3 5-15,-6 3-4 0,-6 0 4 0,2 2-4 0,-4 7 4 0,-1 3-5 0,-1 31-12 16,0-42 14-16,0 42-12 0,0 0 14 15,0 0 1-15,0 0-3 0,0 0 9 0,0 0-25 16,0 0-2-16,0 0-30 0,-1 40-28 0,1-40-40 16,19 47-58-16,-19-47-69 0,36 23-135 0,0-7-115 15,-9-26 103-15,29 32 390 0</inkml:trace>
  <inkml:trace contextRef="#ctx0" brushRef="#br2" timeOffset="33958.6703">12533 4785 1378 0,'0'0'87'0,"-32"20"-45"0,32-20-1 0,0 0 2 16,0 0-2-16,34 29 1 0,-34-29 0 0,49-2-2 16,-15-8-8-16,11-2-10 0,3-5-4 0,5-3-6 15,-3-4 2-15,1 1-2 0,-1-5 1 0,1 1-3 16,-3-1 0-16,-3 3-3 0,-7-3 4 15,-6 0-1-15,-32 28-8 0,33-47 16 16,-33 47-10-16,12-39 26 0,-12 39-12 0,-6-36 5 16,6 36-18-16,-22-29-9 0,22 29 0 0,-41-22 0 15,13 18 0-15,-4 6 0 0,-3 6 0 0,-7 6 0 16,1 10 0-16,-9 3 0 0,5 11 0 0,-1 5 0 16,4 2 0-16,-1 4 0 0,5 0 0 0,3 1 0 15,13-5 0-15,-2 0 0 0,12-5 0 0,4-1 0 16,6-2 0-16,6-3 0 0,4-5 0 15,-8-29 0-15,38 44 0 0,-10-33 0 0,17-3-12 16,1-12-43-16,17 4-30 0,-8-25-58 0,37 31-144 16,-17-26-325-16,-4 0 30 0,6 7 312 15</inkml:trace>
  <inkml:trace contextRef="#ctx0" brushRef="#br2" timeOffset="34239.8517">13701 4352 1856 0,'0'0'46'0,"0"0"-33"0,-10-30-3 0,10 30 2 16,0 0-2-16,0 0 0 0,0 0-4 0,0 0-4 16,-12-27-4-16,12 27-8 0,0 0-11 0,0 0-21 15,0 0-27-15,8 31-69 0,-8-31-113 16,0 0-328-16,0 0-1 0,-12 34 308 0</inkml:trace>
  <inkml:trace contextRef="#ctx0" brushRef="#br2" timeOffset="34396.1789">13687 4911 1972 0,'0'0'57'0,"-42"4"-39"0,42-4-18 0,0 0 0 16,0 0 0-16,-31-26 0 0,31 26 0 0,0 0 0 16,-16-29-1-16,16 29-52 0,0 0-26 0,-12-36-55 15,12 36-133-15,0 0-344 0,0 0 14 0,0 0 293 16</inkml:trace>
  <inkml:trace contextRef="#ctx0" brushRef="#br2" timeOffset="35036.8285">1359 6590 1216 0,'0'0'142'0,"0"0"-55"0,35 14-10 15,-35-14 0-15,48-12-5 0,-18-2-23 0,15 2-18 16,7-8-32-16,3 3 25 0,10-9-35 0,5 1 27 16,3-3-13-16,0-2-7 0,1 7-6 0,-1-3-16 15,4 12-31-15,-16-11-47 0,25 33-91 0,-41-30-201 16,18 16-138-16,3 18 79 0,-31-24 455 0</inkml:trace>
  <inkml:trace contextRef="#ctx0" brushRef="#br2" timeOffset="35708.7428">3414 5832 1055 0,'0'0'104'0,"-20"-32"-40"0,20 32-16 0,0 0-5 16,-14-37 5-16,14 37-4 0,0 0-6 0,0 0-6 15,0 0-8-15,0 0-7 0,-35 14-7 0,35-14 2 16,-16 47 0-16,8-10 8 0,-2 5-1 0,8 13 8 16,-6 2-7-16,4 8 7 0,-4 4-11 15,2 6 8-15,-3-3-14 0,3 5 7 16,2-2 10-16,-2-4-21 0,-4 0 24 0,8-4-24 16,-8-4 0-16,2-4 5 0,0-8-8 0,6-8 6 15,2-9-6-15,0-34 2 0,10 43-6 0,-10-43 2 16,0 0-2-16,0 0 1 0,0 0 1 0,36 20 0 15,-36-20 2-15,0 0-1 0,37-44 3 0,-19 13-4 16,8-11 5-16,0-5-8 0,1-2 7 16,3 0-7-16,-4 4 6 0,-2-1-5 0,-1 7-8 15,-3 3 27-15,-4 3-25 0,-16 33 29 0,28-39-14 16,-28 39-4-16,0 0 0 0,0 0-2 16,0 0-2-16,0 0 0 0,0 0 0 0,0 0 1 15,29 27-2-15,-29-27-11 0,12 49 26 0,-6-15-27 16,4 7 24-16,-8 1-14 0,4 3-11 0,-2-2-3 15,10 0-14-15,-6-5 0 0,6 5-15 16,-1-13-11-16,9 7-23 0,-22-37-19 0,46 57-36 16,-46-57-41-16,53 28-74 0,-53-28-163 0,46 0-31 15,1 10 340-15</inkml:trace>
  <inkml:trace contextRef="#ctx0" brushRef="#br2" timeOffset="36083.8275">3986 6621 1246 0,'0'0'15'0,"0"0"-13"0,-25 28 4 15,25-28 9-15,0 0 11 0,17 37 14 0,-17-37 6 16,0 0 2-16,44 30-4 0,-16-17-7 0,-1-9-5 16,11 2 3-16,0-10-3 0,9 2 0 15,1-7-8-15,9-1-10 0,-7-6-3 0,5-4-6 16,-3 3 2-16,-7-5-3 0,-7 0 3 0,-7-1-2 15,-31 23 7-15,38-38 2 0,-38 38-11 0,14-29 33 16,-14 29-33-16,-14-36 25 0,14 36-19 16,-24-39-7-16,24 39 1 0,-45-32-5 0,11 21 4 15,2 5-3-15,-3 4 2 0,-7 4 0 0,5 4-1 16,-1 5 3-16,-2 7-3 0,5 6 3 16,-1 1-1-16,0 5-13 0,7-1 28 0,3 9-26 15,2 1 24-15,8 3-12 0,3-3-5 0,5 0 2 16,6-1-4-16,8-5 3 0,5 1-8 0,5-3-2 15,8-1-10-15,4-7-6 0,11 3-10 0,1-14-11 16,15 3-28-16,-1-21-35 0,29 18-71 0,-27-29-205 16,17 1-140-16,18 6 104 0,-24-25 423 0</inkml:trace>
  <inkml:trace contextRef="#ctx0" brushRef="#br2" timeOffset="36474.4943">5077 6448 1365 0,'-69'0'84'0,"20"18"-29"16,-9-12 4-16,15 19-5 0,-11-7 9 16,5 9-39-16,-5-1 25 0,7 10-30 0,-3 1 11 15,11 4 5-15,3-3-9 0,6 1 1 0,5-6-9 16,9-1 1-16,6-4-9 0,10-28-1 0,4 47-6 16,-4-47 2-16,20 37-3 0,-20-37 1 0,45 26 0 15,-15-18 0-15,7-4 0 0,1-8 0 0,8 0-2 16,7-10-1-16,-5-6 1 0,5 2-1 15,-2-5 1-15,-9-3-1 0,2-3 3 16,-5-3-4-16,-1-1 3 0,-4-1-4 0,-7 1 2 16,1-3-1-16,-8 5 3 0,-2 1-2 0,-5 3-10 15,-13 27 11-15,6-45-12 0,-6 45 25 0,-4-34-12 16,4 34 11-16,0 0-10 0,0 0-1 0,0 0 3 16,0 0-1-16,-27-16-1 0,27 16-2 0,0 0-2 15,-26 48-11-15,16-19 22 0,-6 11-20 0,4 3 21 16,0 0-9-16,5 4-5 0,-3-3-1 15,10-5-9-15,2-4-3 0,8-3-11 0,-10-32-4 16,27 51-11-16,-27-51-5 0,52 26-13 0,-52-26-24 16,79 0-100-16,-53-40-55 0,47 27-118 15,-10-23-168-15,-15-33 154 0,33 28 371 0</inkml:trace>
  <inkml:trace contextRef="#ctx0" brushRef="#br2" timeOffset="36661.9955">5939 5743 1333 0,'-38'14'96'0,"12"29"-24"0,-9-7-13 0,13 21-7 16,-16 2-19-16,5 16 3 0,-3-2-16 0,4 5 8 15,1-5-11-15,11 0 2 0,4-4-17 0,6-4-11 16,8-4 22-16,2-4-28 0,10-2-4 16,0-4-10-16,8 0-17 0,-8-17-12 15,13 7-8-15,-23-41-86 0,36 45-4 0,-36-45-39 16,32 18-105-16,3-4-103 0,-35-14 72 0,0 0 331 15</inkml:trace>
  <inkml:trace contextRef="#ctx0" brushRef="#br2" timeOffset="36818.2455">5444 6363 1562 0,'0'0'154'0,"0"0"-75"16,0 0-24-16,-28-7-11 0,28 7-18 0,0 0-11 15,0 0-8-15,0 0-4 0,38 11 0 0,-38-11-2 16,63 6-1-16,-19-4-1 0,3-4-7 15,9 4-17-15,-1-6-21 0,16 10-45 0,-15-20-44 16,31 28-34-16,-26-35-85 0,38 15-193 16,-4 12-64-16,-14-26 250 0</inkml:trace>
  <inkml:trace contextRef="#ctx0" brushRef="#br2" timeOffset="37677.647">7095 6462 1031 0,'0'0'141'0,"0"0"-67"0,0 0-8 0,0 0 5 16,0 0-13-16,44 4-8 0,-44-4-8 0,45-14-6 16,-17-4-2-16,8 6-9 0,-1-7-4 15,5-3-12-15,3-3 0 0,-1-1-6 0,0-4 3 16,-5 1-3-16,-1-1 9 0,-6 5 0 0,-5-3 9 15,-25 28 1-15,30-47 4 0,-30 47-3 16,8-35-1-16,-8 35-9 0,0 0-4 0,-44-34-7 16,17 30-6-16,-5 2-1 0,-6 10 0 0,-3 2 2 31,-7 8 0-31,1 1 3 0,-5 7-1 0,5 1 5 16,-1 7 4-16,3 3 10 0,-1 3 4 15,9 7 7-15,3-4-8 0,12 0 0 0,8 1-13 0,4-5-15 0,10-3 21 16,10-3-26-16,0-3 24 0,14-3-12 15,4-3-2-15,3-7 1 0,15-7-3 0,3-4-3 16,9-6-6-16,5-10-4 0,2 1-6 0,7-11-11 16,-3 2-5-16,-6-11-20 0,9 7-12 0,-21-15-6 15,16 13-45-15,-21-23 15 0,19 23-50 16,-29-29-15-16,19 23-20 0,-21-15-36 0,-2 8 21 16,-6 3 30-16,-11-3 91 0,-5 9 109 0,-10 28 104 15,-4-39 65-15,4 39 21 0,0 0-11 0,-47-30-38 16,47 30-28-16,-32 4-31 0,32-4-18 0,-43 18-12 15,43-18 1-15,-46 41-6 0,26-11-6 0,-11-8-15 16,9 11-8-16,-6 1-10 0,8 5-1 0,0-2-6 16,3 7 2-16,1-3-5 0,0 0-15 15,4-1 24-15,0-1-26 0,0-4 21 0,6-3-11 16,-2-5-8-16,8-27 0 0,-7 42-5 0,7-42 0 16,0 0-1-16,0 0 0 0,0 0 0 0,0 0 0 15,0 0 1-15,37 6-1 0,-37-6 4 0,36-42-2 0,-14 13 0 16,1-7-3-16,5-1-10 0,2-2 22 0,1-1-20 15,-1-1 20-15,-2 2-8 16,0-1-5-16,-1 7 4 0,-1-1-2 0,-4 7 2 16,-22 27-2-16,41-44 1 0,-41 44-2 0,30-21 1 15,-30 21-1-15,0 0 2 0,0 0 0 0,0 0 0 16,0 0 2-16,20 49-4 0,-22-21 3 0,-6 9-2 16,6 0 1-16,-6 3-4 0,2 1 0 0,4-2-10 15,0-1-12-15,4-1 15 0,0-3-28 0,12 1 19 16,-14-35-21-16,28 53-11 0,-28-53-21 15,47 40-41-15,-47-40-57 0,74 19-123 0,-47-23-248 16,13-17 22-16,21 17 396 0</inkml:trace>
  <inkml:trace contextRef="#ctx0" brushRef="#br2" timeOffset="38820.5729">8430 6409 984 0,'0'0'337'0,"-26"39"-242"16,26-39-25-16,-10 43 1 0,10-43-17 0,8 32-27 16,-8-32 31-16,28 18-38 0,-28-18 14 0,53 5-2 15,-21-10-25-15,13-5 28 0,1-4-19 0,2-6 9 16,-3-5-18-16,1 3-6 0,-3-6 2 16,5-1-4-16,-5-1 4 0,-5 1-4 0,-2-3 2 15,-7 1-2-15,-9 3 4 0,-4 1-3 0,-16 27 4 16,18-45-2-16,-18 45 5 0,0-38-2 0,0 38 3 31,-18-29-2-31,18 29 0 0,-40-18-1 0,9 16-1 16,1 4-1-16,-6 8-2 0,-1 3 1 0,-3 7-1 15,-2 4 2-15,3 3 0 0,-3 11 7 16,3-1 2-16,1 4 6 0,2-1-4 0,9 1 1 16,1-1-9-16,14-3 2 0,2-2-4 0,6-5-12 15,8-3 22-15,-4-27-22 0,24 44 22 0,-24-44-11 16,61 25 0-16,-17-21-1 0,3-6-2 0,11-8 0 15,3-3 0-15,7-5 0 0,3-2-9 16,-6 1 18-16,4-5-18 0,-5 0 18 0,-7 1-9 16,-1-1 0-16,-5 4 0 0,-9 1 0 15,-9 3-1-15,-3 6 1 0,-30 10-2 0,34-12-1 16,-34 12 2-16,0 0-1 0,0 0 0 0,0 0 0 16,0 0-2-16,-10 28 2 0,10-28-3 0,-36 41 4 15,12-13-1-15,3 1-11 0,-3-1 24 0,4 3-23 16,2-3 23-16,0 1-10 0,18-29-2 0,-19 50 2 15,19-50-2-15,-10 31 2 0,10-31-6 0,0 0-1 16,0 0-3-16,0 0 1 0,0 0 6 16,0 0 1-16,0 0 5 0,37-12-2 0,-37 12 2 15,36-51-4-15,-14 20-11 0,-4-3 21 0,-1 3-22 16,3-1 24-16,-2 1-11 0,4-1-2 16,-2 1 2-16,-3 1-5 0,1 3 2 0,-18 27-4 15,32-46 2-15,-32 46-4 0,26-31 2 0,-26 31 1 0,0 0 0 16,0 0 1-16,0 0-1 0,27-22-2 15,-27 22-2-15,0 0 1 0,0 0 0 0,40 18 3 16,-40-18 2-16,44 18 3 0,-44-18-1 0,55 15 2 16,-19-7-1-16,-1-2 0 0,11-2 0 0,-1 0 1 15,3-2 0-15,3-2 0 0,-1-2 1 0,-5-2-2 16,1-2 2-16,-2-2-2 0,-7 2 2 0,-1 1 0 16,-8-3 0-16,-28 8 2 0,31-14 7 0,-31 14 6 15,0 0 4-15,0 0-3 0,-10-30-4 16,10 30-11-16,-37-21 0 0,37 21-3 0,-56-16 0 15,19 10 1-15,-5 4 1 0,2 0 1 0,-3 4 1 0,3 4 1 0,-5 2-1 16,5 6 1-16,-1 3 0 0,9 5 1 0,-2 6-6 16,9 1 0-16,5 3 0 0,2 5 0 0,0 4 0 31,10-1 0-31,6-3 0 0,2 0 0 0,6-3 0 16,6-1 0-16,0-1 0 0,-12-32 0 15,43 47 0-15,-43-47 0 0,46 24 0 0,-18-20 0 16,-1-4 0-16,1-6 0 0,-2-8 0 0,2-6 0 15,1-9 0-15,-1-5 0 0,4-5 0 0,-11-2 0 16,5-3 0-16,-8 1 0 0,-6 0 0 16,6-3 0-16,-8 5 0 0,0 0 0 0,-1 7 0 15,-3 1 0-15,-6 33 0 0,8-32 0 16,-8 32 0-16,0 0-4 0,0 0 1 0,0 0 0 16,-14 32 2-16,3-1-1 0,-1 13 0 0,-10 11 4 15,2 8-5-15,0 6-5 0,-1 5 17 0,-3 7-17 16,2 4 16-16,-2 5-4 0,-3 1-11 0,5-5 11 15,-4-9-7-15,6-6 7 0,-2-10-5 0,3-8 5 16,5-4-2-16,-2-3 2 0,0-9 0 0,6-9-4 16,10-28 0-16,0 0 0 0,0 0 0 15,0 0 0-15,-28 10 0 0,28-10 0 0,-4-36 0 16,1 9-2-16,6-11 2 0,1-3-2 16,-2-2 5-16,6-5-5 0,0 1 4 0,2 0-5 15,0 0 4-15,0 3-5 0,4 3 4 0,-2 4-5 16,6 1 3-16,-3 3-5 0,5 3-3 0,0 3-9 15,8 1-9-15,-1-6-17 0,11 9-9 0,-4-9-21 16,13 17-26-16,-11-25-30 0,29 32-108 16,-29-35-130-16,13 10-151 0,15 13 86 0,-21-29 434 15</inkml:trace>
  <inkml:trace contextRef="#ctx0" brushRef="#br2" timeOffset="39367.447">10685 6243 1580 0,'-43'-4'102'0,"43"4"-38"0,-50 14-3 16,50-14-16-16,-43 20-9 0,43-20 0 0,-40 29-3 15,40-29-2-15,-38 38-7 0,22-9-4 0,1-1-6 16,5 3-13-16,0 1-1 0,10-32 0 0,-18 49 0 16,18-49 0-16,0 37 0 0,0-37 0 0,10 32 0 15,-10-32 0-15,0 0 0 0,32 26 0 16,-32-26 0-16,31 0 0 0,-31 0 0 0,54-12 0 15,-27-4 0-15,1-4 0 0,8-1 0 16,-5-5 0-16,5-2 0 0,0-3 0 0,-7-1 0 16,5-3 0-16,-6 2 0 0,2-1 0 0,-3-1 0 15,-1-1 0-15,-8 5 0 0,0 1 0 0,-18 30 0 16,21-43 0-16,-21 43 0 0,0 0 0 0,0 0 0 16,0 0 0-16,0 0 0 0,0 0 0 15,-27 30 0-15,5 11 0 0,-6 10 0 0,-1 12 0 16,-5 8 0-16,-2 12 0 0,1 7 0 0,-3 8 0 15,0 7 0-15,3 7 0 0,-1 2 0 0,6-2 0 16,5 1 0-16,3-7 0 0,2-6 0 0,-2-5 0 16,8-15 0-16,-1-1 0 0,5-16 0 0,-2-6 0 15,-2-10 0-15,4-7 0 0,-2-13 0 16,12-27 0-16,-20 30 0 0,20-30 0 16,0 0 0-16,0 0 0 0,-33-32 0 0,33 32 0 15,-8-59 0-15,10 18 0 0,4-2 0 0,2-10 0 16,3-10 0-16,-1 0 0 0,6-10 0 0,2-2 0 15,-4-4 0-15,10-2 0 0,-5 3 0 0,7 1 0 16,2 14 0-16,-6 8 0 0,1 12 0 0,-1 9 0 16,2 7 0-16,-24 27 0 0,49-38 0 15,-15 24-8-15,4 5-23 0,5-3-17 0,15 6-16 16,-5-14-32-16,28 26-50 0,-31-35-85 0,43 34-201 16,-24-10-114-16,-1-13 102 0,21 22 444 0</inkml:trace>
  <inkml:trace contextRef="#ctx0" brushRef="#br2" timeOffset="40008.0758">1511 8528 1457 0,'0'0'156'0,"0"0"-110"16,0 0-30-16,28-3 3 0,-28 3 7 15,51-8-2-15,-15-2-6 0,6-6-13 0,5-6-3 16,9-5-7-16,9 1-10 0,0-11-23 0,24 13-40 16,-15-21-61-16,37 33-93 0,-30-27-177 0,12 7-102 15,24 19 170-15,-34-25 341 0</inkml:trace>
  <inkml:trace contextRef="#ctx0" brushRef="#br2" timeOffset="40476.8423">3089 8249 1329 0,'50'31'85'0,"-50"-31"-72"0,32 16 4 0,-32-16 10 15,63 14 6-15,-31-16-4 0,11 2-9 16,-3-4-7-16,5 0-5 0,5-6 1 0,-1 0-2 15,7-3 2-15,-3 1 1 0,-3-4 6 0,1 4-2 16,-13-1 3-16,1-1-3 0,-39 14 3 0,52-28-2 16,-52 28 5-16,0 0-1 0,18-37-2 0,-18 37-5 15,0 0-5-15,-26-42-4 0,26 42-1 0,-47-27-2 16,11 13 2-16,-2 8-2 0,-7 2 3 16,-1 4 0-16,1 10 2 0,-3 2 3 0,1 6 1 15,-3 5 6-15,3 5 1 0,1 3 7 16,0 3-1-16,7 5 1 0,3 1-9 0,8 1-2 15,5 2-9-15,11-5 0 0,4-1-5 0,6-8 4 16,2-29-5-16,16 46 3 0,-16-46-3 0,47 37-12 16,-9-27 13-16,7-6-2 0,11-8-8 0,11-14 4 15,12-1-34-15,5-11-21 0,17 4-44 16,-18-33-63-16,36 32-102 0,-44-28-217 0,16-4-22 16,6 15 270-16</inkml:trace>
  <inkml:trace contextRef="#ctx0" brushRef="#br2" timeOffset="40679.9618">4547 7304 1210 0,'-36'-2'54'15,"36"2"-18"-15,-55 30 5 0,35-3 3 0,-10 7-7 16,4 13 11-16,-9 4 12 0,9 16-32 0,-6 0 26 16,9 14-34-16,3-8-4 0,2 11 9 0,6-1-14 15,2-2 7-15,2-3-17 0,4-5 6 0,8-4-13 16,-2-8 7-16,8 0-17 0,0-12-6 0,8 2-32 15,-8-19-22-15,25 15-37 0,-35-47-91 16,56 36-185-16,-20-17-112 0,-36-19 172 0</inkml:trace>
  <inkml:trace contextRef="#ctx0" brushRef="#br2" timeOffset="41039.4505">4658 8107 1421 0,'-44'16'68'0,"44"-16"-65"16,0 0 5-16,0 0 10 0,0 0 8 0,46 35 9 16,-46-35 0-16,41 6-1 0,-13-10-2 0,10-2-9 15,1-3-4-15,11 3-5 0,-3-10 2 0,3 0-2 16,1 0-4-16,-1-1-6 0,1-5-1 0,-7 2-5 16,-7 1 4-16,-5-1-3 0,-32 20 3 0,42-24 4 15,-42 24 11-15,0 0 7 0,4-31 2 16,-4 31-4-16,0 0-8 0,-30-30-9 15,30 30-2-15,-48-23-2 0,17 15 1 0,-1 0-1 16,-4 2 1-16,-3 2-2 0,-1 4 1 0,6 2-1 16,1 4 1-16,5 6 3 0,-2 4-3 0,3 5 6 15,-1 7-2-15,2 9 4 0,0 5-3 0,1 5 2 16,3 6-7-16,-4-4 4 0,10 0-7 16,4-3 4-16,9-3-5 0,4-4 1 0,9-3-7 15,6-7-3-15,6-1-10 0,8-8-5 0,11-5-13 16,-1-11-9-16,21 2-40 0,-13-30-44 0,37 26-90 15,-30-45-147-15,25 8-149 0,11 9 63 0,-26-31 456 16</inkml:trace>
  <inkml:trace contextRef="#ctx0" brushRef="#br2" timeOffset="41242.566">5840 7875 1628 0,'-28'6'64'0,"-12"-4"-25"0,7 6 3 0,-3 2-14 16,1 5-3-16,-5 3-2 0,4 6 3 0,-1-1 0 15,9 9 4-15,-6-3-8 0,12 5-2 0,3 1-6 16,1-3 1-16,4 1-6 0,10-1 0 0,-2-5-7 16,10 3 1-16,-4-30-5 0,14 47 2 15,-14-47-5-15,38 37 0 0,-7-27-10 0,-1-4-18 16,17-2-7-16,1-14-12 0,19 2-26 0,-11-25-31 16,25 17-79-16,-32-39-91 0,43 22-168 15,-19-5-73-15,-8-25 269 0</inkml:trace>
  <inkml:trace contextRef="#ctx0" brushRef="#br2" timeOffset="41445.7115">6580 7318 1061 0,'-45'-10'253'15,"9"-2"-159"-15,36 12-7 0,-45 18-5 0,45-18-15 16,-50 47-13-16,26-9-4 0,-11 1-13 0,7 10-14 16,0 2 19-16,3 10-32 0,3 2 19 0,4 6-7 15,0 4-12-15,6 0 8 0,4-2-15 16,0 2 4-16,4-3-10 0,-2-7-10 15,6 4-12-15,0-8 7 0,6-1-20 0,-4-11 7 16,8-2-36-16,-10-45-78 0,20 69-63 0,-20-69-135 16,0 0-197-16,14 41 46 0,-14-41 471 0</inkml:trace>
  <inkml:trace contextRef="#ctx0" brushRef="#br2" timeOffset="41886.6276">5994 7928 1623 0,'0'0'82'0,"0"0"-55"0,0 0 7 0,10 28 1 16,-10-28 7-16,30 17 0 0,-30-17-5 15,45 12-4-15,-11-6-4 0,2-4-9 0,3-2-6 16,5-4-5-16,3-2 0 0,-1-2-2 16,1-1-3-16,-3-1-4 0,2-2 0 0,-9 4 0 15,1 0 0-15,-5 4 0 0,-33 4 0 0,44-4 0 16,-44 4 0-16,0 0 0 0,0 0 0 0,28 24 0 15,-28-24 0-15,0 31 0 0,0-31 0 0,-12 61 0 16,2-23 0-16,-2-1 0 0,-4 1 0 0,2-5 0 16,-1 6 0-16,-3-3 0 0,2-3 0 0,4 1 0 15,0-7 0-15,12-27 0 0,-18 44 0 16,18-44 0-16,-10 29 0 0,10-29 0 16,0 0 0-16,0 0 0 0,0 0 0 0,0 0 0 15,0 0 0-15,0 0 0 0,0 0 0 0,22-31 0 16,-22 31 0-16,36-59 0 0,-14 23 0 0,1 1 0 15,-3-3 0-15,-2 5 0 0,-2 3 0 0,-4-1 0 16,0-3 0-16,-1 5 0 0,-11 29 0 0,12-49 0 16,-12 49 0-16,10-28 0 0,-10 28 0 15,0 0 0-15,0 0 0 0,0 0 0 0,0 0 0 16,0 0 0-16,0 0-6 0,28-6-34 0,-28 6-11 0,46 6-11 16,-19-12-13-16,19 12-23 0,-11-22-19 15,23 22-40-15,-24-35-53 0,31 25-110 0,-10-6-173 16,-9-22 76-16,19 27 417 0</inkml:trace>
  <inkml:trace contextRef="#ctx0" brushRef="#br2" timeOffset="42058.4763">7361 7905 947 0,'-30'62'311'0,"-14"-22"-159"0,28 33-3 0,-21-24-30 16,19 14-23-16,-12-10-30 0,14 0-12 0,1-6-21 15,3-1-3-15,10-11-13 0,2-1-6 0,2-5-8 16,-2-29-2-16,16 41-6 15,-16-41-20-15,0 0 1 0,39 22-16 0,-39-22-28 16,44-27-39-16,3 36-182 0,-21-38-333 0,10-5 50 16,3 3 336-16</inkml:trace>
  <inkml:trace contextRef="#ctx0" brushRef="#br2" timeOffset="42199.1015">7262 7342 1924 0,'-42'-6'33'0,"10"8"-42"0,32-2-6 16,0 0-18-16,-29 2-20 0,29-2-22 0,0 0-32 16,0 0-54-16,0 0-88 0,0 0-296 0,37 21 9 15,-5-29 363-15</inkml:trace>
  <inkml:trace contextRef="#ctx0" brushRef="#br2" timeOffset="42605.3763">8347 7763 1139 0,'-28'-26'169'0,"28"26"-72"0,-28-23-11 16,28 23-12-16,-35-20-22 0,35 20-13 0,-46-10-16 16,46 10-9-16,-51 0-3 0,23 6-4 0,-2 4-4 15,0 6 1-15,-3 7 3 0,-3 7 9 0,-2 7 1 16,-1 10 11-16,-11-1 0 0,5 11 11 15,-1-4-5-15,7 6 6 0,1-10-17 16,12 0-2-16,7-9-14 0,7-7-3 0,6-5-6 16,6-28 1-16,16 41-6 0,-16-41-1 0,51 16-10 15,-7-16-7-15,17-10-16 0,4-14-21 0,28 9-46 16,-19-33-62-16,44 38-105 0,-38-25-223 0,13-2-19 16,10 21 268-16</inkml:trace>
  <inkml:trace contextRef="#ctx0" brushRef="#br2" timeOffset="42983.4778">8828 7887 1464 0,'0'0'104'0,"-46"-6"-45"15,46 6 4-15,-49-6-14 0,49 6-11 0,-56-6-3 16,29 8 0-16,-7-2 1 0,34 0-1 0,-54 14-5 16,54-14-5-16,-49 29-4 0,49-29 1 15,-54 52-5-15,27-15-3 0,-7 4-14 0,6 6 0 16,-1 3 0-16,3-3 0 0,4-6 0 0,4 1 0 15,8-9 0-15,3-3 0 0,7-30 0 0,5 37 0 16,-5-37 0-16,0 0 0 0,40 28 0 0,-40-28 0 0,56-8 0 16,-13-12 0-16,5-8 0 0,7-11 0 0,6-8 0 15,-3-2 0-15,3-5 0 16,-3 3 0-16,-11 0 0 0,-1 2 0 0,-9 4 0 16,-5 5 0-16,-10 7 0 0,-4 5 0 15,-18 28 0-15,17-31 0 0,-17 31 0 0,0 0 0 16,0 0 0-16,0 0 0 0,-33 23 0 0,13 5 0 15,-2 11 0-15,-4 9 0 0,3 1 0 0,1 8 0 16,4 0 0-16,6-6 0 0,6-4 0 0,4-7 0 0,6-5-25 16,-4-35-7-16,34 51-11 0,-34-51-4 15,61 24-15-15,-31-34-33 0,25 14-64 0,-25-43-124 16,32 9-287-16,-5-3 22 0,-10-22 366 0</inkml:trace>
  <inkml:trace contextRef="#ctx0" brushRef="#br2" timeOffset="43155.3364">9650 7149 1391 0,'-30'-14'257'0,"30"14"-169"0,-46 41-25 0,21-3-7 15,-9 7-18-15,4 12-1 0,-3 8-10 0,3 8-6 16,2 4 14-16,8 5-21 0,-3 3 6 0,9-1-20 16,-2-3 0-16,8-2 0 0,6-8-2 0,0-4-19 15,6-4-27-15,0-18-19 0,12 12-61 0,-16-57-90 16,29 59-268-16,-23-29-117 0,-6-30 130 0</inkml:trace>
  <inkml:trace contextRef="#ctx0" brushRef="#br2" timeOffset="43827.2168">10457 8019 983 0,'0'0'169'0,"0"0"-126"15,0 0-15-15,0 0 10 0,0 0 9 0,42 27 10 16,-42-27 1-16,40-4 0 0,-40 4-5 0,57-19-11 16,-21-1-1-16,11 8-4 0,-1-12 2 0,7 5-4 15,-7-7-5-15,5 3-12 0,-11-1-2 0,-1 2-3 16,-5 1 2-16,-34 21 1 0,40-40 2 0,-40 40-2 15,16-35 2-15,-16 35-4 0,-4-36-3 16,4 36-4-16,-26-29-3 0,26 29-4 16,-48-26 1-16,15 17-3 0,-3 7 1 0,0 2 1 15,-1 5 1-15,1 5 4 0,0 4 2 0,3 10 2 16,-7-1 0-16,3 11 3 0,-1 1-3 0,2 7 4 16,1-1-4-16,5 2 5 0,2-3-8 0,8-1 3 15,5-4-8-15,7-5 2 0,8-3-4 0,0-27 2 16,23 44-2-16,-23-44 0 0,50 29-4 0,-10-23-6 15,7-6-9-15,3-8-15 0,19-2-22 16,-6-17-35-16,22 17-54 0,-23-35-67 0,33 37-91 16,-34-30-136-16,5-3-46 0,11 25 269 0</inkml:trace>
  <inkml:trace contextRef="#ctx0" brushRef="#br2" timeOffset="44186.6107">11491 7668 1068 0,'0'0'301'0,"0"0"-186"0,-47-6-31 15,47 6-2-15,-28 22-27 0,28-22-6 0,-34 30-12 16,34-30 0-16,-35 43-6 0,35-43 1 0,-32 53-6 16,14-21-1-16,0 1-6 0,2 4 5 0,-3-1-7 15,1 7 4-15,0-7-7 0,2-3-4 0,4-3-10 16,12-30 0-16,-16 39 0 0,16-39 0 0,0 0 0 16,-2 31 0-16,2-31 0 15,0 0 0-15,0 0 0 0,0 0 0 0,34-6 0 16,-34 6 0-16,40-33 0 0,-15 5 0 0,5-7 0 15,4-2 0-15,-3-3 0 0,3 3 0 0,-4 1 0 16,3 1 0-16,-5 4 0 0,2 1 0 0,-4 0 0 16,-26 30 0-16,39-41 0 0,-39 41 0 0,28-21 0 15,-28 21 0-15,0 0 0 0,0 0 0 0,0 0 0 16,28 5 0-16,-28-5 0 0,8 32 0 16,-8-32 0-16,2 57 0 0,-6-24 0 0,2 3 0 15,-2 1 0-15,2 1 0 0,8-3 0 0,-4-1-9 16,6-1-24-16,-8-33-10 0,19 53-15 0,-19-53-15 15,36 41-42-15,-36-41-54 0,53 20-139 16,-53-20-261-16,50-14 53 0,-5 14 363 0</inkml:trace>
  <inkml:trace contextRef="#ctx0" brushRef="#br2" timeOffset="45358.5326">11943 7810 1136 0,'-36'6'191'0,"36"-6"-112"0,-30 35-5 0,30-35 7 16,-8 32-10-16,8-32-6 0,0 0-11 16,28 39-4-16,-28-39-9 0,46 10-3 0,-11-14-8 15,3 4-4-15,5-8-5 0,1-4-5 16,-2-1-3-16,3-3-4 0,5-2-1 0,-9 0-5 16,3-1 0-16,-7-1-4 0,-1-2 2 0,-8 3-1 15,-28 19 1-15,39-36 0 0,-39 36 2 0,16-33-3 16,-16 33 2-16,-10-26-2 0,10 26-4 0,-26-31-3 15,26 31 0-15,-43-32-5 0,15 23 7 16,-2 3 1-16,3 4 1 0,-5 4 4 0,-2 5 0 16,5 5 1-16,-5 6 0 0,0 6 4 0,5 1 1 15,1 5 5-15,0 1-3 0,10 1 5 0,-3 3-5 16,7-3 1-16,4-1-10 0,6-1 0 0,4-3 0 16,0-27 0-16,14 49 0 0,-14-49 0 0,37 40 0 15,-37-40 0-15,52 25 0 16,-16-21 0-16,1-6 0 0,7-6 0 0,1-5 0 15,5-7 0-15,-3 0 0 0,7-5 0 0,-1-1 0 16,3-1 0-16,-7-1 0 0,1 2 0 0,-9 1 0 16,-1 5 0-16,-8 0 0 0,-5 5 0 0,-27 15 0 15,44-22 0-15,-44 22 0 0,0 0 0 0,0 0 0 16,0 0 0-16,0 0 0 0,0 0 0 0,0 0 0 16,0 0 0-16,-18 37-6 0,18-37 4 15,-40 48 0-15,19-21 3 0,1 1-2 0,0 3 2 16,8-1-4-16,-4-1 3 0,8-1-3 0,-2-1 3 15,10-27-3-15,0 44 3 0,0-44-1 0,0 0 0 16,10 29 0-16,-10-29 0 0,0 0 1 16,30-6 1-16,-30 6 2 0,26-33-2 0,-10 5 2 15,-2-3-3-15,3-3 1 0,-1 1-3 0,2 0 2 16,-6-1-2-16,2-1 3 0,-2 1-4 16,3-1 3-16,-1-1-6 0,8-1 0 0,-2 3-5 15,0 3 4-15,5-2-3 0,1 5-9 0,-26 28 24 16,50-39-22-16,-50 39 26 0,47-22-10 0,-47 22 0 15,48-6 1-15,-48 6 1 0,43 12-3 0,-43-12 3 16,44 23-2-16,-44-23-13 0,45 32 24 0,-45-32-35 16,48 29 25-16,-48-29-21 0,57 28 1 15,-23-18 0-15,0 0-2 0,-3-8 2 16,7 6-1-16,-2-6 1 0,-3-2 2 0,-3-6-2 16,4 2 2-16,-34 4 2 0,49-20 6 0,-49 20 3 15,0 0 13-15,30-28 11 0,-30 28 14 0,0 0 8 16,-14-27-16-16,14 27 14 0,0 0-23 0,-44-20 14 15,44 20-4-15,-45-2-2 0,15 0-5 0,-3 6-2 16,1 2-4-16,-2 4-2 0,3 2 14 16,-3 5-13-16,-2 5 10 0,6 4-20 0,-3 5 0 15,3 3 0-15,0 3 0 0,5 0 0 0,1-1 0 16,4-3 0-16,10 3 0 0,0-7 0 0,4-1 0 16,6-1 0-16,0-27 0 0,6 38 0 15,-6-38 0-15,0 0 0 0,28 31 0 0,-28-31 0 16,30-6 0-16,-30 6 0 0,51-31 0 0,-21 5 0 15,0-5 0-15,3-1 0 0,1-1 0 16,-2-1 0-16,1-5 0 0,-3 2 0 0,-2-5 0 16,-1 3 0-16,-3-2 0 0,-2-1-18 0,-4 5-12 15,-2 3 21-15,-6 7-17 0,-10 27 30 0,9-30-7 16,-9 30 3-16,0 0 2 0,0 0 0 0,0 0-2 16,0 0 2-16,-27 40-3 0,11-13-10 0,-4 5 27 15,0 5-25-15,-3 3 24 0,3 7-8 16,0 4-4-16,2 6 8 0,-2 8-3 0,2 6 6 15,-1 2-7-15,-3 3 6 0,4 7-15 0,-2 0 7 16,0 1-5-16,3 5-5 0,-3-4 10 16,4-5-5-16,2-9 0 0,0-8 0 0,2-4 0 15,-3-8 0-15,3-3 0 0,-4-9 0 0,-2-8 0 16,18-31 0-16,-30 38 0 0,30-38 0 0,-33 6 0 16,33-6 0-16,-32-26 0 0,32 26 0 15,-34-43 0-15,22 15 0 0,-3-1 0 0,5-5 0 16,0-5 0-16,0-6 0 0,4-5 0 0,6-11 0 15,8-4-1-15,2-5 2 0,10-1-18 0,5 4 19 16,3 10-5-16,2 8-2 0,3 5 4 0,3 11-7 16,4 3-1-16,1 1-8 0,5 3-8 0,-7-3-13 15,15 5-14-15,-9-15-33 0,17 23-51 16,-31-33-75-16,43 37-111 0,-29-14-219 16,1-15 46-16,17 23 412 0</inkml:trace>
  <inkml:trace contextRef="#ctx0" brushRef="#br2" timeOffset="45889.8206">14012 7568 1468 0,'-36'-6'123'15,"36"6"-44"-15,-32 10 10 0,32-10-13 0,0 0-20 16,-35 22-4-16,35-22-11 0,0 0-3 0,-28 11-13 16,28-11-25-16,0 0 0 0,0 0 0 0,-36 40 0 15,36-40 0-15,-25 45 0 0,13-14 0 16,-6 7 0-16,0 5 0 0,0 0 0 0,3 3 0 15,3-3 0-15,6-2 0 0,4-7 0 0,2-3 0 16,0-31 0-16,18 42 0 0,-18-42 0 16,27 23 0-16,-27-23 0 0,44 2 0 0,-44-2 0 15,55-29 0-15,-23-3 0 0,10-5 0 0,-3-3 0 16,5-7 0-16,-5 2 0 0,-1 0 0 0,2-1 0 16,-11 1 0-16,-1 4 0 0,0-2 0 0,-7 1 0 15,9 3 0-15,-10 3 0 0,-6 5 0 0,-14 31 0 16,22-36 0-16,-22 36 0 0,0 0 0 15,0 0 0-15,0 0 0 0,-18 50 0 0,-4-11 0 16,-2 14 0-16,-9 6 0 0,1 8 0 16,-4 6 0-16,-5 10 0 0,3 5 0 0,-9 13 0 15,-7 1 0-15,1 2 0 0,-1-3 0 0,3-1 0 16,-3 0 0-16,7-3 0 0,-5-7 0 0,5-5 0 16,7-6 0-16,-2-6 0 0,7-8 0 0,5-6 0 15,2-10 0-15,5-10 0 0,3-9 0 16,20-30 0-16,-28 21 0 0,28-21 0 0,0 0 0 15,-10-27 0-15,10 27 0 0,2-55 0 0,4 23 0 16,2-11 0-16,-4-4 0 0,4-8 0 0,-2-7 0 16,4-2 0-16,2-9 0 0,3-4 0 0,5-16 0 15,14 5 0-15,4-1 0 0,3 1 0 16,9 15 0-16,-3 12 0 0,1 10 0 0,-3 17 0 16,1 5 0-16,-1 5 0 0,-5 0-22 15,9 13-47-15,-17-21-62 0,31 40-121 0,-63-8-305 16,58-29-43-16,-18 23 185 0</inkml:trace>
  <inkml:trace contextRef="#ctx0" brushRef="#br2" timeOffset="46776.3025">1480 10018 1505 0,'0'0'221'16,"0"0"-187"-16,41 4-26 0,-5-23-2 0,21-3-4 15,7-6 1-15,7 5-12 0,6 1-10 0,-2-3-20 16,16 17-39-16,-11-22-63 0,38 42-182 0,-19-20-235 15,-2-6 16-15,18 22 473 0</inkml:trace>
  <inkml:trace contextRef="#ctx1" brushRef="#br2">13520 18665 0,'0'0'0,"0"0"0,0 0 0,0 0 0,0 0 0,-404-197 0,391 175 0,-14-1 16,13-7-16,1 7 0,13 23 16</inkml:trace>
  <inkml:trace contextRef="#ctx0" brushRef="#br2" timeOffset="58629.7312">3771 9617 344 0,'0'0'99'15,"0"0"-52"-15,0 0-14 0,0 0 6 0,0 0 11 16,0 0 10-16,0 0-6 0,0 0-3 0,0 0-5 16,0 0-5-16,0 0-2 0,-12-28-1 0,12 28 0 15,0 0 7-15,0 0 6 0,0 0 6 0,0 0-1 16,-36-29-17-16,36 29 15 0,0 0-22 0,0 0 17 16,-44-14-6-16,44 14-5 0,-31 0-5 0,31 0-5 15,-46 18-5-15,46-18-1 0,-53 31 14 0,53-31-35 16,-58 47 31-16,25-17-34 0,-5 1 14 15,4 3 5-15,5-3-5 0,1 1 3 0,6-5-8 0,0 3 1 16,22-30-8-16,-17 43 2 0,17-43-5 0,0 34 3 16,0-34-2-16,23 33 1 0,-23-33-1 15,40 36 2-15,-8-19-3 0,3-3 1 0,7 4-6 16,1-8-8-16,13 5-22 0,-9-11-20 0,19 12-33 16,-17-24-39-16,25 20-51 0,-25-34-65 0,24 7-130 15,6 5-53-15,-21-39 327 0</inkml:trace>
  <inkml:trace contextRef="#ctx0" brushRef="#br2" timeOffset="59051.5941">4749 8802 1005 0,'0'0'43'0,"-38"6"-9"15,38-6 6-15,-28 22 7 0,28-22 9 0,-27 37 4 16,27-37-8-16,-36 49 0 0,14-17-7 0,8 7 0 15,-3 2-14-15,7 13 3 0,-6-5-9 0,12 8 3 16,-8-6-10-16,6 6 4 0,-4 0-10 0,2 4 8 16,-2 4-10-16,2 2-9 0,-1-4 26 0,-1 2-30 15,2-12 24-15,-2-4-11 0,8-5-8 0,-4-9 4 16,6-7-4-16,0-28 1 0,8 33-4 0,-8-33 1 16,0 0-1-16,0 0 2 0,0 0 0 0,0 0 1 15,33-4 1-15,-33 4 0 0,32-37 1 0,-14 7-4 16,6-5 4-16,-3-5-7 0,7 3 7 15,-2 4-6-15,-4-1 5 0,1 3 14 0,-23 31-31 16,38-46 29-16,-38 46-29 0,34-23 12 0,-34 23 3 16,0 0-1-16,0 0-1 0,31 0 1 0,-31 0 0 15,0 0-16-15,24 43 32 0,-24-43-30 0,10 57 28 16,-8-21-12-16,4 1-4 0,-4-2 4 0,0 3-4 16,-2-5 4-16,8-3-13 0,-8-30-5 0,20 57-17 15,-20-57-16-15,27 43-18 0,-27-43-16 0,42 32-24 16,-42-32-32-16,50 15-50 0,-50-15-73 15,37-25-197-15,7 35 105 0,-28-40 354 0</inkml:trace>
  <inkml:trace contextRef="#ctx0" brushRef="#br2" timeOffset="59410.9746">5103 9766 997 0,'0'0'20'0,"-28"30"-5"15,28-30 8-15,-9 30 6 0,9-30 11 0,0 0 3 16,6 31-4-16,-6-31-2 0,0 0-8 0,43 26-5 16,-43-26-4-16,46 5 6 0,-46-5 3 0,65-7 2 15,-35-5-1-15,11 4-7 0,-3-8-5 0,-1-2-5 16,-7 3-4-16,4-7-2 16,-34 22 4-16,45-37-2 0,-45 37 11 0,28-40 1 15,-28 40 5-15,10-41-1 0,-10 41 0 0,-4-41-5 16,4 41-16-16,-24-34 29 0,24 34-36 0,-35-29 31 15,35 29-19-15,-40-22-4 0,40 22 1 0,-47-6-2 16,47 6 0-16,-52 6-2 0,24 4 0 0,28-10 0 16,-53 31 13-16,53-31-30 0,-48 53 31 0,27-17-29 15,-3 3 13-15,6 3 4 0,2-3-6 16,4 2 5-16,10-3-7 0,2-5 5 0,4-1-4 16,10-5 3-16,-14-27-5 0,40 47-3 0,-11-27-13 15,3-10-17-15,14 6-23 0,-7-22-26 0,25 18-44 16,-25-38-74-16,40 28-70 0,-25-22-135 15,3-15-37-15,24 29 379 0</inkml:trace>
  <inkml:trace contextRef="#ctx0" brushRef="#br2" timeOffset="59957.888">6032 9554 1041 0,'-36'6'100'15,"36"-6"-75"-15,-37 23 7 0,37-23 14 0,-36 34 3 16,24-7-15-16,12-27 16 0,-34 50-21 0,34-50 11 15,-29 49-7-15,29-49-19 0,-20 47-2 16,20-47-5-16,-10 45 5 0,10-45-4 16,-4 38 2-16,4-38-4 0,6 27-1 0,-6-27-3 15,0 0-1-15,0 0-2 0,0 0 2 0,30 22 0 16,-30-22 1-16,0 0 1 0,35-14 0 0,-35 14 1 16,28-29-3-16,-28 29 4 0,28-44-4 0,-28 44 3 15,26-51-4-15,-11 24 3 0,-3-3-5 0,4-1 6 16,-4 3-5-16,0-3-13 0,-2 3 32 15,2-2-32-15,-12 30 33 0,12-45-16 0,-12 45-4 16,7-31 4-16,-7 31 1 0,0 0 2 0,0 0 3 16,0 0-4-16,0 0 1 0,0 0-1 0,0 0 5 15,12 29 3-15,-12-29 2 0,6 42 12 0,-6-42-35 16,8 53 27-16,-8-53-33 0,10 49 15 16,-10-49 2-16,14 39-2 0,-14-39 1 15,26 36-2-15,-26-36 2 0,27 17 0 0,-27-17 0 16,46 6 1-16,-46-6-1 0,53-11 2 0,-21-5-2 15,4-6 2-15,7-3-3 0,-3-9 2 0,3 3 14 16,-5-1-31-16,-2 1 31 0,-3 3-30 0,-5 2 12 16,-28 26 6-16,40-39 0 0,-40 39 3 0,0 0 2 15,18-27 3-15,-18 27 0 0,0 0 1 0,0 0-3 16,0 0-4-16,0 0-2 0,-16 29-6 16,16-29 3-16,-24 51-5 0,6-17-13 0,-2 3 30 15,2 0-30-15,1 1 28 0,3-3-11 0,6-5-9 16,2-1 1-16,6-1-8 0,0-28-1 15,2 49-4-15,-2-49-3 0,12 41-17 0,-12-41-25 16,28 30-9-16,-28-30-20 0,45 12-40 0,-45-12-46 16,61-20-133-16,-23 14-157 0,-10-25 113 0,33 29 357 15</inkml:trace>
  <inkml:trace contextRef="#ctx0" brushRef="#br2" timeOffset="60161.0683">7168 9452 1175 0,'-41'-14'127'0,"41"14"-54"0,-32 8-1 0,32-8-8 0,0 0-12 16,-35 41-7-16,35-41-10 16,-30 49-4-16,12-17 6 0,2 7-38 0,4 4 24 15,2 9-33-15,1-1 14 0,1 8 9 0,-2-8-10 16,2-4 5-16,4-2-12 0,0-3 6 0,4-5-8 16,4-1 0-16,0-7-15 0,-4-29-28 0,16 45-11 15,-16-45-13-15,19 28-39 0,-19-28-41 0,36 0-105 16,-36 0-215-16,26-37 13 0,13 21 383 0</inkml:trace>
  <inkml:trace contextRef="#ctx0" brushRef="#br2" timeOffset="60317.2352">7155 9241 1122 0,'-24'-43'310'16,"24"43"-209"-16,-54-28-23 0,54 28-17 0,-37-10-21 15,37 10-16-15,-28 4-16 0,28-4-7 0,0 0-12 16,0 0-15-16,0 0-26 0,-10 28-25 15,10-28-45-15,28 25-74 0,17-1-175 0,-9 2-144 16,-4-21 141-16,29 27 374 0</inkml:trace>
  <inkml:trace contextRef="#ctx0" brushRef="#br2" timeOffset="60567.2403">8056 9422 1098 0,'0'0'89'16,"-38"-18"-41"-16,38 18 21 0,-44-12 8 0,44 12-4 16,-45-3-3-16,45 3-6 0,-56 9-4 0,27 7-4 15,-15-6-11-15,8 12-7 0,-1-1-3 0,-1 7 2 16,3 1-4-16,3 7-20 0,-2 1 19 16,5 5-30-16,1-1 19 0,4 2-11 0,4-2-10 15,10 1 3-15,2-7-6 0,8-1 3 0,8-3-5 16,-8-31 1-16,38 51-15 0,-8-33-2 0,15 2-17 15,1-18-23-15,23 8-43 0,-19-34-78 0,41 32-179 16,-22-22-212-16,6-10 41 0,8 19 463 0</inkml:trace>
  <inkml:trace contextRef="#ctx0" brushRef="#br2" timeOffset="60981.943">8697 9546 995 0,'-38'-16'151'0,"38"16"-31"0,-53-4-15 0,53 4 11 15,-53 4-15-15,53-4-17 0,-50 14-13 0,50-14-14 16,-53 26-9-16,53-26-21 0,-52 37 18 16,24-13-36-16,5 3 20 0,-3 5-14 0,6 1-9 15,2-3 2 1,2-3-7-16,16-27 3 0,-15 51-5 0,15-51 3 0,6 40-2 0,-6-40 2 0,17 29-2 0,-17-29 2 31,38 20-2-31,-38-20 3 0,53 2-1 16,-17-6-1-16,4-8 1 0,3-6-5 0,1-7 5 15,-3-5-4-15,3 1 3 0,-4-3-4 0,-3 3 4 16,-5-3-4-16,-4 7 4 0,-28 25-4 0,37-49-9 0,-37 49 11 16,18-34-10-16,-18 34 12 0,0 0 0 15,0 0-1-15,0 0-2 0,0 0-1 0,0 0-1 0,-34 6 1 16,34-6 11-16,-27 49-8 0,17-17 8 15,-2-3-15-15,2-1-6 0,4-1-4 0,6-27-7 16,-2 48-1-16,2-48-2 0,14 37-2 16,-14-37-3-16,32 20-8 0,-32-20-21 0,45-4-24 15,1 4-39-15,-27-32-58 0,45 26-73 0,-32-31-75 16,11-6-142-16,22 21 218 0,-29-39 254 0</inkml:trace>
  <inkml:trace contextRef="#ctx0" brushRef="#br2" timeOffset="61154.9109">9465 8944 1293 0,'0'0'168'0,"-37"-6"-71"16,37 6-11-16,-44 43-23 0,26 0-9 0,-15-3-12 15,11 13 3-15,-6 0-11 0,2 4 2 0,7 4-15 16,1 4 0-16,2 6-15 0,4 4-11 16,2-2 16-16,4-1-22 0,4-5 14 0,2-4-9 15,0-4-17-15,2-7-11 0,12 3-44 16,-12-20-24-16,24 20-76 0,-26-55-128 0,0 38-258 15,0-38 27-15,0 0 402 0</inkml:trace>
  <inkml:trace contextRef="#ctx0" brushRef="#br2" timeOffset="62438.6312">10545 9617 850 0,'0'0'139'16,"15"-30"-82"-16,-15 30-12 0,0 0 2 16,0 0 4-16,-2-41-12 0,2 41 18 0,0 0-18 15,0 0 18-15,0 0-5 0,0 0-4 0,0 0-8 16,0 0-8-16,0 0-9 0,0 0-7 0,0 0-8 16,-27 18 3-16,27-18 21 0,-12 47-30 0,-2-16 35 15,8 11-31-15,-10-5 9 0,8 6 3 0,-4-1-7 16,2 1 4-16,1-5-10 0,-3-3 4 0,6-2-9 15,6-33 2-15,-8 52-2 16,8-52 2-16,0 31-2 0,0-31 0 0,0 0 0 0,0 0-1 16,0 0 1-16,0 0 3 0,0 0 2 0,0 0-1 15,32-20 2-15,-19-7-6 0,-1-7 3 16,6-7-5-16,0-2 5 0,0-3-6 0,-2-1 6 16,-5 2-5-16,-1 4 6 0,0-3 10 0,-4 3-26 15,-2 4 27-15,2-3-27 0,2 3 11 0,-4 3 4 16,6 1-5-16,4 1 3 0,-14 32-2 15,29-45 2-15,-29 45-2 0,38-31 3 0,-38 31-4 16,38-20 2-16,-38 20-1 0,51-8 1 0,-23 8 1 16,2 4-1-16,-3 2-1 0,1 4 0 0,-2 4 1 15,-26-14-1-15,47 35 3 0,-47-35-3 0,38 43 3 16,-38-43-3-16,26 51 3 0,-16-23-6 0,-3 0 1 16,-7 3-4-16,0 1-15 15,-7 1 30-15,-3 0-29 0,-6 1 31 0,2 1-10 16,-10-3-4-16,2-1 6 0,-3-3-6 0,25-28 6 15,-56 43-4-15,29-23 4 0,1-4-2 0,-2-5 1 16,0-3-1-16,1-4 0 0,-3 2-1 0,-2-2 1 16,3-4 0-16,1 0 0 0,0 4 0 0,28-4 0 15,-53 6 0-15,53-6 0 0,-42 22-1 0,42-22 2 16,-40 29-4-16,40-29 3 0,-29 45-3 16,17-11 4-16,4 3-2 0,0 3 4 0,0 11-6 15,0 0 7-15,-2 4-9 0,0 4 10 0,0-4-10 16,1 2 8-16,-3-4-9 0,2-5 1 0,2-3-5 15,0-16-52-15,16 11-5 0,-8-40-63 16,20 45-38-16,-20-45-63 0,0 0-255 0,53-12 39 16,-41-15 313-16</inkml:trace>
  <inkml:trace contextRef="#ctx0" brushRef="#br2" timeOffset="62876.1076">11307 9461 999 0,'0'0'240'0,"0"0"-195"16,0 0-23-16,0 0 3 0,0 0 11 0,0 0 11 16,0 0 8-16,0 0 0 0,0 0-4 0,-16 28-9 15,16-28-7-15,0 0-5 0,-10 41 0 0,10-41-3 16,-18 34-2-16,18-34 12 0,-19 41-35 0,19-41 31 15,-24 57-30-15,12-25 11 0,4 1 7 16,-2-1-8-16,6-1 3 0,-2-3-6 0,6-1-1 16,0-27-7-16,8 45 1 0,-8-45-4 0,20 36 3 15,-20-36-3-15,38 24 1 0,-38-24 0 0,53 7-1 16,-19-14 3-16,-1-7-3 0,9-6 2 0,1-8-1 16,-3-3 4-16,6-6-5 0,-1-7 6 15,-7-3-8-15,-1 0-14 0,-9-4 22 0,-2 3-28 16,-10 1 26-16,-4 6-9 0,-12 1-4 15,-2 5 7-15,-8 4-8 0,10 31 7 0,-40-48-2 16,40 48 1-16,-49-25 1 0,21 23 1 0,-2 2-1 16,-2 6 0-16,1 4-1 0,3 7-5 0,0-3-5 15,28-14-16-15,-35 28-17 0,35-28-31 0,0 0-23 16,2 45-42-16,-2-45-37 0,29 12-59 0,-29-12-185 16,44-18 9-16,17 18 272 0</inkml:trace>
  <inkml:trace contextRef="#ctx0" brushRef="#br2" timeOffset="63110.4833">12447 8670 1310 0,'0'0'58'0,"-37"-37"-1"16,37 37 16-16,0 0 8 0,-30-4-8 0,30 4-20 15,-28 14-13-15,28-14-13 0,-33 57 0 0,13-14-12 16,2 10 6-16,-2 8-7 0,3 12 8 0,-3 6-11 15,0 5 5-15,-2 1-16 0,2 0 9 0,8-3-15 16,-3-3 10-16,7-4-13 0,4 0-6 0,2-5 20 16,2-9-33-16,4 0 14 0,2-11-17 15,6-1-24-15,-7-18-30 0,17 15-43 16,-22-46-59-16,38 45-98 0,-38-45-169 0,0 0-15 16,55 33 320-16</inkml:trace>
  <inkml:trace contextRef="#ctx0" brushRef="#br2" timeOffset="63313.6952">12125 9385 1468 0,'-38'27'193'16,"38"-27"-148"-16,-28 16-16 0,28-16-10 0,0 0 0 16,0 0-3-16,0 0 1 0,22 27 0 15,-22-27 0-15,44 4-3 0,-9-8-7 0,11-3-4 16,7-7-5-16,7 0-10 0,-1-6-21 0,8 11-43 15,-13-21-48-15,29 34-79 0,-39-36-119 16,11 19-197-16,10 17 24 0,-27-24 418 0</inkml:trace>
  <inkml:trace contextRef="#ctx0" brushRef="#br2" timeOffset="63673.0094">12630 9605 1153 0,'0'0'393'15,"-40"2"-369"-15,40-2 0 0,-20 30-10 16,20-30 19-16,0 0-2 0,0 0-2 0,28 35 1 16,-28-35-6-16,47 8-2 0,-7-12-7 0,4-4-6 15,7 2-2-15,-1-8 0 0,3-3-18 0,3 3 32 16,-3-2-33-16,-5-2 30 0,1-1-17 0,-9 1-1 16,-11-2 1-16,-29 20-1 0,40-37 5 15,-40 37-1-15,16-37 11 0,-16 37-2 0,-2-32 4 16,2 32-4-16,-22-33-1 0,22 33-6 0,-32-30 0 15,32 30-4-15,-45-20 0 0,45 20-1 0,-54 0 0 16,23 6 2-16,-1 6-3 0,0 0 2 16,-3 12-2-16,-1-1 2 0,0 11-3 0,5-1 2 15,-1 2-3-15,10 1-11 0,2 1 25 0,7 1-25 16,3-7 25-16,4 5-12 0,12-7-3 16,4-1 1-16,-10-28-5 0,43 43-4 0,-11-25-12 15,1-8-6-15,13-1-15 0,-6-14-20 0,21 10-25 16,-23-24-33-16,31 21-41 0,-31-36-30 0,29 32-62 15,-22-23-70-15,-9-9-97 0,29 28 242 0</inkml:trace>
  <inkml:trace contextRef="#ctx0" brushRef="#br2" timeOffset="64016.7748">13598 9450 1050 0,'0'0'131'0,"-10"-40"-38"0,10 40-1 16,0 0-16-16,0 0-14 0,-36 0-12 15,36 0-4-15,-33 24-3 0,33-24-2 0,-38 45-7 16,24-13-5-16,-10-3-9 0,7 5-13 0,-3-3 27 15,2 3-28-15,2-5 28 0,4 5-13 0,12-34-8 16,-18 51-1-16,18-51-6 0,-2 33-1 16,2-33-2-16,0 0 0 0,0 0-1 0,22 28 1 15,-22-28-1-15,28-10-1 0,-28 10 2 0,51-30-3 16,-23 7 2-16,2-5-3 0,0-1 3 0,1-3-5 16,-3 1-9-16,2-3 28 0,-3 3-25 0,-3 1 28 15,-2 1-10-15,-22 29-5 0,44-48 2 0,-44 48-2 16,31-33 1-16,-31 33-2 0,0 0-2 0,0 0-1 15,28-18 1-15,-28 18 0 16,0 0 2-16,0 0 0 0,-2 47-3 0,-2-19 3 16,-2 7-5-16,-4-1-11 0,2 1 23 0,0-1-23 15,6-1 24-15,2-3-11 0,0-30-5 0,22 45-3 16,-22-45-8-16,44 24-3 0,-19-13-5 0,7-12-8 16,10 1-15-16,1-20-12 0,15 10-26 0,-13-31-32 15,30 21-90-15,-33-41-81 0,25 16-173 16,5 9-18-16,-27-27 355 0</inkml:trace>
  <inkml:trace contextRef="#ctx0" brushRef="#br2" timeOffset="64219.8809">14762 8757 928 0,'0'0'333'16,"-35"-4"-196"-16,35 4-36 0,-32 27-14 0,18 3-9 16,-18-8-17-16,9 19-5 0,-7-4-20 15,2 11-2-15,0-1-14 0,5 8-1 0,3 2-14 16,2 0 2-16,0 0-8 0,6-2 5 0,-3 0-6 15,5-2 5-15,-2-1-9 0,-2-9-12 0,10 4-10 16,-4-2-13-16,2-1 13 0,-4-13-36 0,8 9-2 16,2-40-95-16,-8 57-71 0,8-57-132 0,-27 25-163 15,27-25 157-15,0 0 370 0</inkml:trace>
  <inkml:trace contextRef="#ctx0" brushRef="#br2" timeOffset="64532.3768">14265 9318 1331 0,'0'0'360'0,"-28"-16"-333"15,28 16-26-15,0 0 6 0,0 0 5 0,0 0 7 16,0 0 10-16,46 18 0 0,-46-18-1 0,57-2-9 16,-13-2-10-16,4-4-6 0,1 2-3 0,3-2 2 15,1-2-1-15,-5 8 3 0,1-2 4 0,3 0 1 16,-9 8 1-16,-3-2-2 0,-7 0-1 0,-5 4 2 15,-28-6 2-15,32 16 5 0,-32-16 7 16,0 0-1-16,16 43-3 0,-16-43-2 16,-10 51-11-16,0-23-5 0,-6 3-1 0,-2 3 0 15,-2 3 0-15,2 1-2 0,-1-3 4 0,1-3-5 16,2 1 6-16,2-3-3 0,6-1-1 0,8-29-9 16,-10 43-7-16,10-43-17 0,4 28-8 0,-4-28-8 15,0 0-22-15,0 0-28 0,52 14-63 0,-50-54-100 16,43 15-267-16,-13-3 18 0,-8-23 260 0</inkml:trace>
  <inkml:trace contextRef="#ctx0" brushRef="#br2" timeOffset="64673.0891">15121 8841 1403 0,'-44'6'262'16,"44"-6"-227"-16,-34 0-21 0,34 0-3 0,0 0-4 15,0 0-7-15,0 0 0 0,-25 30-7 16,25-30-13-16,10 27-34 0,-10-27-44 0,39 40-109 15,-39-40-190-15,36 23-132 0,7 9 110 0,-43-32 419 16</inkml:trace>
  <inkml:trace contextRef="#ctx0" brushRef="#br2" timeOffset="65081.2364">15776 9272 1460 0,'0'0'36'0,"-57"-9"-24"15,27 3 6-15,-6-2 6 0,5 8 4 0,-19-6 15 16,16 14 8-16,-17-8 6 0,15 14-2 0,-5-3-11 16,1 9-5-16,1 2-5 0,-1 9 1 0,-4 1-6 15,9 7 2-15,-5 0-6 0,6 1-2 0,5-3-20 16,3 1-3-16,8-7 0 0,8-1 0 16,10-30 0-16,10 49 0 0,-10-49 0 0,34 37 0 15,-4-27 0-15,-1-6 0 0,15-6 0 0,1-8 0 16,11-8 0-16,-3-3 0 0,5-7 0 0,-1-3 0 15,3-7 0-15,-3-3 0 0,-6 2 0 16,-3-7 0-16,-4 9 0 0,-7-2 0 0,-7-1 0 16,-4 5 0-16,-9-3 0 0,-5 11 0 15,-4-1 0-15,-8 28 0 0,0-39 0 0,0 39 0 0,0 0 0 16,0 0 0-16,-33-12 0 0,33 12 0 0,-32 32 0 16,8-3 0-16,4 5 0 0,-5 5 0 15,1 6 0-15,0 1 0 0,6-1 0 0,2-6 0 16,12-3 0-16,2-5 0 0,8-3-15 0,-6-28-25 15,32 41 20-15,-32-41-32 0,50 26 23 0,-19-32-22 16,15 14-24-16,-13-36-29 0,35 28-117 16,-39-45-131-16,19 11-190 0,15 7 32 0,-19-30 475 15</inkml:trace>
  <inkml:trace contextRef="#ctx0" brushRef="#br2" timeOffset="65253.0935">16687 8621 1370 0,'-46'-22'228'0,"46"22"-114"15,-27 24-31-15,9 5-3 0,-20 1-22 16,5 15 1-16,-9 8-16 0,-2 8-31 0,5 4-12 16,1 6 0-16,3 2 0 0,3 0 0 0,10 0 0 15,2-8 0-15,6-6 0 0,6-4 0 0,5-8 0 16,3-8 0-16,9 5 0 0,-1-13-26 0,10 7-67 16,-18-38-76-16,42 55-222 0,-42-55-233 0,35 25 30 15,-35-25 445-15</inkml:trace>
  <inkml:trace contextRef="#ctx0" brushRef="#br2" timeOffset="66565.6407">17501 9367 1008 0,'0'0'167'16,"0"0"-123"-16,0 0-30 0,0 0 3 16,0 0 10-16,0 0 17 0,0 0 16 15,43-14 0-15,-43 14-8 0,50-18-12 0,-20 1-11 16,13 3-11-16,3-8-2 0,5 3-6 0,-1-5 1 16,3-2-7-16,-5 3 1 0,-3 1-5 0,-7 2 2 15,-3-1-3-15,-35 21 3 0,48-32-1 0,-48 32 3 16,0 0 1-16,24-31 1 0,-24 31 0 15,0 0-1-15,0 0-4 0,-48-26 1 0,48 26-3 16,-57-4 2-16,25 4 1 0,-6 0 10 0,-3 4 7 16,-1 0 6-16,1 8 4 0,-5 0-6 0,7 13 1 15,-7-3-3-15,2 11 1 0,5-3-2 0,3 7 3 16,1-1-5-16,7 5 3 0,6-1-9 0,6 1-2 16,8-2-8-16,8-3 1 0,8-3-6 15,8-3 4-15,-16-30-4 0,55 43 0 16,-15-27 0-16,12-6-2 0,5-7-7 0,8-6-6 15,9-3-12-15,-3-10-12 0,12 2-27 0,-10-15-23 16,18 13-39-16,-19-33-63 0,23 29-76 0,-22-10-226 16,0-17 52-16,10 26 314 0</inkml:trace>
  <inkml:trace contextRef="#ctx0" brushRef="#br2" timeOffset="66909.3643">18683 9028 1317 0,'-46'20'73'0,"13"14"-19"0,-7-7 3 15,12 14 8-15,-7-9-12 0,7 7-6 16,0-3-15-16,1 5 3 0,1-4-8 0,6 3 0 16,2-11-8-16,8 5-1 0,10-34-5 0,-8 49-1 15,8-49-7-15,0 31 0 0,0-31-2 16,0 0 1-16,0 0 2 0,34 26 0 0,-34-26 1 16,38-10-2-16,-38 10 1 0,53-39-3 0,-23 11 2 15,7-5-4-15,-1-3 4 0,2-5-4 0,-1 0 5 16,5-3-3-16,-8 5 7 0,5 2-4 0,-11-3 3 15,0 1-4-15,-7 5 0 0,-3 3-4 0,-18 31 3 16,28-37-3-16,-28 37 3 0,0 0 0 0,0 0 1 16,0 0-2-16,0 0 0 15,0 0 1-15,10 27-1 0,-12 7 3 0,-6 3-4 16,0 8 2-16,-2 4-8 0,0-1 6 0,6 1-7 16,-2 0 6-16,6-4-10 0,2-1-1 0,8-1-14 15,0-8 0-15,14 5-3 0,-4-13-35 0,15 7-2 16,-35-34-55-16,76 47-40 0,-76-47-73 0,87 0-275 15,-36 10 19-15,-7-30 221 0</inkml:trace>
  <inkml:trace contextRef="#ctx0" brushRef="#br2" timeOffset="68112.5052">19263 9221 1402 0,'-32'42'137'0,"32"-42"-115"0,-33 35-3 16,33-35 7-16,0 37 7 0,0-37 4 0,23 36 3 16,-23-36-5-16,46 27-3 0,-16-17-13 0,9-4-8 15,7 2-8-15,5-6 0 0,-1-4-2 0,3 0 0 16,3-4 1-16,-5 0-3 0,5-6 3 0,-3-3-3 16,-3-5 2-16,-5-2-3 0,-7 1 2 0,-8-1-2 15,-30 22 4-15,41-45-2 0,-41 45 6 16,10-49-3-16,-12 17 6 0,-4 7-2 0,-6-7 5 15,-4 4-3-15,-3-1 1 0,19 29-3 16,-46-49 0-16,46 49-3 0,-46-32 1 0,46 32-3 16,-53-17 0-16,53 17-1 0,-50 1 1 0,50-1 0 15,-51 28 0-15,51-28 3 0,-53 51 0 0,31-13 7 16,-4 5-3-16,6-2 5 0,4 6-7 0,6-5 3 16,9-5-8-16,2 1 3 0,9-9-4 15,8 1 2-15,-18-30-2 0,56 41 2 0,-19-25-3 16,7-6 1-16,9-8-1 0,3-2-1 0,7-6 2 15,0-6-1-15,5-8 1 0,5-2-1 0,0-3 0 16,-1-5-2-16,1 1 2 0,-8-1-3 0,-1-3 2 16,-9 5-1-16,-3-1 3 0,-9 1-4 15,-3-1 5-15,-11 7-4 0,-29 22 5 16,40-37-2-16,-40 37 4 0,0 0-3 0,0 0 0 16,14-28 0-16,-14 28 0 0,0 0 1 0,0 0-1 15,-38 16-1-15,38-16-3 0,-43 49 3 0,15-13-3 16,0 1 3-16,-1 4-4 0,-3 3 5 0,4 1-4 15,0 0 4-15,7-2-5 0,3-1 5 0,2-3-5 16,6-4 6-16,4-5-5 0,6-30-11 0,4 47 13 16,-4-47-15-16,0 0 28 0,20 38-13 15,-20-38 11-15,0 0-10 0,37-4-10 0,-37 4 11 16,44-34-11-16,-44 34 25 0,48-59-15 0,-21 22 13 16,-5-1-13-16,2-1-3 0,-4 0 4 0,-3 1-3 15,-1-1 5-15,-4 2-5 0,-4 1 4 16,2 3-4-16,-4-1 1 0,-2 7-1 0,2-1 4 15,-6 28-4-15,4-35 3 0,-4 35-2 0,0 0-1 16,0 0 1-16,0 0-1 0,0 0 1 16,28-8 0-16,-28 8 2 0,31 19 0 0,-31-19 0 15,46 28-2-15,-19-14 0 0,3 2 0 0,2-3 1 16,2-1-2-16,3 0 1 0,1-2-1 0,3-2 1 16,-3-2-1-16,2-3 1 0,3-3-1 0,-3-3-1 15,3-3-3-15,-5-2 0 0,-2-4 0 0,-7 0 0 16,-29 12 4-16,44-27-2 0,-44 27 2 15,20-28 1-15,-20 28 3 0,4-29-1 16,-4 29 2-16,0 0-1 0,-24-38 2 0,24 38-2 16,-32-18 4-16,32 18-1 0,-43-9-1 0,43 9 2 15,-54 4-1-15,20 3-2 0,5 9-4 0,-9 6 0 16,4 3 0-16,3 7 0 0,-3 3 0 0,8-1 0 16,5 1 0-16,3-1 0 0,8-3 0 0,2 1 0 15,8-32 0-15,0 51 0 0,0-51 0 16,16 43 0-16,-16-43 0 0,31 30 0 0,-31-30 0 15,50 13 0-15,-22-15 0 0,3-5 0 0,5-7 0 16,2-4 0-16,5-8 0 0,-7-1 0 0,-1 1 0 16,-5-3 0-16,-2-1 0 0,-6 1 0 15,1-1 0-15,-7 1 0 0,-4-1 0 0,-2 3 0 16,-2-1 0-16,-8 28 0 0,10-45 0 0,-10 45 0 16,0 0 0-16,0 0 0 0,0 0 0 15,0 0 0-15,0 0 0 0,-36 18 0 0,16 13 0 16,-3 12 0-16,-5 8 0 0,-2 5 0 0,-7 7 0 15,-7 7 0-15,-3 11 0 0,1 6 0 0,-3 7 0 16,-3 7 0-16,6-5 0 0,1-3 0 0,-1-9 0 16,9-5 0-16,3-8 0 0,6-8 0 0,7-10 0 15,1-2 0-15,2-14 0 0,2-5 0 16,16-32 0-16,-10 29 0 0,10-29 0 0,0 0 0 16,0 0 0-16,0 0 0 0,16-33 0 0,-4 2 0 15,8-11 0-15,4-3 0 0,-3-4 0 16,3-4 0-16,-2-3 0 0,-4-1 0 0,0 0 0 15,1-4 0-15,5-4 0 0,-2-6 0 0,4-3 0 16,3-1 0-16,5-2 0 0,2 8 0 0,1 10 0 16,-1 12 0-16,-4 13 0 0,1 7 0 15,-5 7-6-15,-28 20-38 0,55-25-24 0,-55 25-40 16,66-4-76-16,-66 4-129 0,51-24-258 0,-11 24 25 16,-5-14 340-16</inkml:trace>
  <inkml:trace contextRef="#ctx0" brushRef="#br2" timeOffset="68596.8858">22000 8995 1478 0,'0'0'180'0,"-46"-18"-103"0,46 18-9 16,-44 4-2-16,44-4-16 0,-41 28-12 0,41-28-3 16,-52 49-7-16,25-12-1 0,5 1-27 0,-2 3 0 15,6-2 0-15,6-3 0 0,5-5 0 0,5-3 0 16,2-28 0-16,9 43 0 0,-9-43 0 15,26 32 0-15,-26-32 0 0,40 17 0 0,-40-17 0 16,49-2 0-16,-15-5 0 0,2-7 0 0,-1-6 0 16,3-2 0-16,-1-1 0 0,-1-3 0 15,-4-1 0-15,-1-1 0 0,-1-1 0 0,-2-3 0 16,0 3 0-16,-3-3 0 0,-3 3 0 0,0 1 0 16,-22 28 0-16,30-41 0 0,-30 41 0 0,0 0 0 15,0 0 0-15,0 0 0 0,0 0 0 16,0 0 0-16,0 0 0 0,0 0 0 0,-36 63 0 15,8-14 0-15,-7 8 0 0,-3 6 0 0,-6 8 0 16,3 4 0-16,-9 9 0 0,3 7 0 0,-7 7 0 16,-1 4 0-16,-2 5 0 0,-1 1 0 0,-9 0 0 15,1 1 0-15,1-1 0 0,0-6 0 0,1-5 0 16,7-21-6-16,7-13 3 0,13-17-5 16,7-23 25-16,30-23-17 0,-34 26 0 0,34-26 0 15,0 0 0-15,-21-32 0 0,15 5 0 16,4-7 0-16,10-7 0 0,2-2 0 0,5-9 0 15,5-1 0-15,8-4 0 0,0-2 0 0,7-8 0 16,1-6 0-16,6-3-11 0,-1-7-33 0,7 2-17 16,-11-9-50-16,19 27-58 0,-38-34-120 0,25 38-308 15,-17 12 53-15,-20 0 324 0</inkml:trace>
  <inkml:trace contextRef="#ctx0" brushRef="#br2" timeOffset="69581.3624">2000 11499 1151 0,'-27'9'155'15,"27"-9"-116"-15,0 0-21 0,0 0-16 0,0 0-3 16,0 0 7-16,0 0 6 0,33-4 1 15,-3 0-4-15,8-1-3 0,7-3-7 0,13-2-7 16,3-6-11-16,14 2-16 0,2-9-23 0,13 11-28 16,-11-16-26-16,22 17-30 0,-18-15-47 0,14 4-85 15,16 18-110-15,-32-33 283 0</inkml:trace>
  <inkml:trace contextRef="#ctx0" brushRef="#br2" timeOffset="70415.2766">4054 11239 592 0,'0'0'112'0,"10"-32"-30"0,-10 32 0 16,0 0-3-16,4-35 3 0,-4 35-3 0,0 0-9 15,0 0-11-15,0 0-7 0,0 0-7 0,0 0-6 16,0 0-5-16,0 0-6 0,0 0-4 16,0 0-7-16,0 0-3 0,-34 19-3 15,26 9 6 1,-2 4 3-16,0 11 10 0,-6 2-7 0,6 8 4 16,-1 2-13-16,-3 2 3 0,2-3-9 0,2 1-7 15,0-4 26-15,2-2-30 0,4-4 25 0,-2-3-16 16,6-9-8-16,0-33 5 0,2 43-6 0,-2-43 3 15,0 0-1-15,0 0 0 0,0 0 1 0,36 10 1 16,-36-10 0-16,24-31-2 0,-24 31 4 0,29-61-6 16,-9 19 6-16,-2-7 6 0,0-2-27 15,-6 0 28-15,3-2-28 0,-5 5 16 0,0-1 7 16,0 0-7-16,-2 4 5 0,0 0-6 0,0-1 6 16,0 5-5-16,-2-2 5 0,6 5-5 0,0 7 4 15,-3-1-5-15,-9 32 4 0,28-45-4 0,-28 45 3 16,28-30-1-16,-28 30 1 0,36-13-1 15,-36 13 1-15,45 0-2 0,-45 0-1 16,50 10 2-16,-23 3-1 0,1 1 2 0,2 2-2 16,-3 3 2-16,1 3-7 0,0-4 0 0,-28-18-5 15,45 39 0-15,-45-39-2 0,34 45 5 0,-34-45-3 16,24 46 2-16,-24-46-6 0,0 47 0 0,-6-17-4 16,6-30 5-16,-32 55 1 0,6-28 7 15,-1-1 2-15,-9-1 6 0,4 1-2 16,-3-6 4-16,-3-3-3 0,5-1 2 0,-3-6-3 15,4 0 1-15,-1-6-2 0,5 2 2 0,28-6 1 16,-48 2 1-16,48-2 5 0,-43 0 2 0,43 0 3 16,-36 0 1-16,36 0-2 0,-30 5 2 0,30-5 1 15,-29 16 1-15,29-16 1 0,-34 34 0 0,16-5 18 16,0 15-32-16,-7 7 27 0,5 10-30 0,-6 2 3 16,6 8 5-16,4-3-10 0,5-1 8 15,1-2-10-15,2-4 6 0,8-6-20 0,-2-15-6 16,14 1-30-16,-12-41-28 0,35 43-61 0,-35-43-73 15,52-5-185-15,-13 3-95 0,-11-32 233 0</inkml:trace>
  <inkml:trace contextRef="#ctx0" brushRef="#br2" timeOffset="70680.9059">5036 10408 1633 0,'0'0'23'0,"0"0"-20"0,0 0-6 0,-20 41 3 16,20-41-2-16,-10 56 6 0,6-19-1 15,-4 10-11-15,0 10 27 0,-2 4-28 16,3 4 24-16,-1 6-11 0,4 2-9 0,-2 4 10 16,4-3-15-16,-6 1 3 0,8 2-21 0,-10-10-2 15,10 6-20-15,-8-16 3 0,14 6-16 0,-10-22-3 16,20 4 18-16,-16-45-22 0,33 50 4 0,-33-50-19 15,46 13-14-15,-46-13-2 0,61-27-5 0,-27-3-31 16,6-3-69-16,11 15-140 0,-25-41 230 16,31 34 116-16</inkml:trace>
  <inkml:trace contextRef="#ctx0" brushRef="#br2" timeOffset="71037.0117">5489 11056 1096 0,'-10'31'118'0,"-21"-9"-29"16,21 13-6-16,10-35-17 0,-36 65-3 15,14-37-16-15,14 5-5 0,-9-3-10 16,7 1-4-16,0-1-11 0,4-3-1 0,6-27-9 0,-4 48 2 16,4-48-6-16,4 43 2 0,-4-43-4 15,16 35 1-15,-16-35-3 0,27 24 0 0,-27-24 0 0,42 14 0 0,-14-14 1 16,1-4-1-16,7-4 1 0,0-6-1 0,-3-6 2 16,3-3-2-16,0-5 4 0,-1-1-5 0,1-5 5 15,-6 1-4-15,1-5 5 0,-1 1-6 16,-2 0 7-16,-6-1-4 0,3-1 9 0,-1 1-2 15,-4 3 8-15,0 3-1 0,-10 1 4 0,-10 31-3 0,17-45 3 16,-17 45-3-16,0 0 0 0,16-30-2 16,-16 30-4-16,0 0-3 0,0 0-3 0,0 0-2 15,0 0-1-15,-10 44 1 0,2-9-3 0,-5 4 3 16,-1 5-8-16,-2 1 4 0,-6-2-12 16,6-1 3-16,0-3-13 0,5-6-3 0,11 1-11 15,0-34-7-15,2 55-25 0,-2-55-17 0,23 39-35 16,-23-39-49-16,38 18-80 0,-38-18-237 0,36-2 33 15,5 8 362-15</inkml:trace>
  <inkml:trace contextRef="#ctx0" brushRef="#br2" timeOffset="71412.1099">6646 11048 811 0,'0'0'239'0,"-32"-22"-209"16,32 22 6-16,0 0 27 0,0 0 10 16,-46-23 2-16,46 23-8 0,-39 17-13 0,39-17 0 15,-50 30-1-15,27-1-4 0,-9-11-6 0,6 10 0 16,-4-5-11-16,30-23-2 0,-47 47-13 0,47-47-3 16,-26 34-9-16,26-34-2 0,0 0-3 0,2 31 0 15,-2-31-1-15,28 6 1 0,-28-6 1 16,51-2-2-16,-13-6 2 0,2-1-1 0,5-3 0 15,1 0-1-15,-1 2 1 0,-1 4-1 16,-9 4 2-16,-5 6-2 0,-30-4 1 0,44 16 2 16,-44-16-2-16,20 35-2 0,-20-35-1 0,2 55 3 15,-12-19-2-15,-8 1 7 0,-4 5-6 0,-6-3 5 16,-5-2-6-16,-3-1 7 0,-2-5-5 0,5-3 5 16,1-5-5-16,4-5-11 0,28-18 27 0,-41 22-38 15,41-22 14-15,0 0-45 0,0 0-65 0,0 0-66 16,0 0-160-16,0 0-209 0,35-59 61 15,3 49 462-15</inkml:trace>
  <inkml:trace contextRef="#ctx0" brushRef="#br2" timeOffset="72005.8511">8311 10983 990 0,'-6'-28'250'0,"6"28"-135"0,0 0-47 0,0 0-20 16,0 0-8-16,0 0-13 0,-40 6-10 0,40-6-4 15,-43 18-3-15,15-2 4 0,-4 1-2 16,1 7 7-16,-5-2 2 0,6 3 9 0,-3 1-4 15,5 3 1-15,4-1-7 0,-1 3-1 0,25-31-8 16,-36 52-1-16,36-52-8 0,-10 37-2 16,10-37-3-16,6 31 2 0,-6-31-3 0,22 28 4 15,-22-28-2-15,37 20 1 0,-37-20 0 0,48 10 0 16,-16-10 0-16,-3-6-1 0,9 0-2 0,-4-6-2 16,-3 2 0-16,-3 0-2 0,0 4 2 0,-28 6-1 15,35-12 2-15,-35 12 1 0,0 0 0 0,0 0 4 16,0 0 2-16,0 0 1 0,0 0 1 0,0 0-1 15,0 0-1-15,-10 46 2 0,10-46-3 16,-37 45 5-16,37-45-5 0,-48 51 3 0,48-51-4 16,-47 53 1-16,47-53-3 0,-44 50 3 15,44-50-6-15,-28 37-4 0,28-37-22 0,0 0-22 16,2 43-11-16,-2-43-48 0,28 12-29 0,-28-12-80 16,48-18-157-16,-5 18-106 0,-15-29 230 0</inkml:trace>
  <inkml:trace contextRef="#ctx0" brushRef="#br2" timeOffset="72818.3931">9012 11012 1088 0,'-44'28'190'0,"3"-28"-120"0,13 20 3 16,-19-11-2-16,17 17-5 0,-14-8-12 15,9 13-4-15,-11-3-11 0,10 9-1 0,-1-1-10 16,7 3-2-16,2-4-8 0,7 3 3 0,9-3-9 15,8-1 0-15,6-7-7 0,6 1 1 0,-8-28-2 16,29 43 2-16,-29-43-4 0,48 30 2 0,-14-26-4 16,1-1 1-16,3-8 0 0,3-5-3 0,5-6-1 15,3-8-8-15,1-3-4 0,-4-7-9 0,-1 1-2 16,-9-4-5-16,-1 3 3 0,-7-5-6 16,0 9 3-16,-10-5-3 0,-1 5 9 0,-13-1 3 15,0 3 13-15,-4 28 3 0,-8-51 7 16,8 51-2-16,-19-41 4 0,19 41-2 0,-30-32 10 15,30 32 3-15,0 0 6 0,-30-18 3 0,30 18-2 16,0 0-5-16,0 0-5 0,0 0-3 0,0 0-3 16,-10 30 2-16,10-30 0 0,0 0 5 0,36 22-2 15,-36-22 1-15,38 9-2 0,-38-9 0 16,45 6-1-16,-45-6 2 0,48 6 0 0,-48-6 0 16,53 6-1-16,-53-6-2 0,46 10-3 0,-46-10-1 15,27 16 0-15,-27-16 3 0,0 0-1 0,26 29 4 16,-26-29-3-16,2 32-1 0,-2-32-2 0,-10 43-2 15,2-15 0-15,8-28 0 0,-27 51-2 0,27-51 3 16,-32 55-5-16,32-55 4 16,-34 51-1-16,34-51 2 0,-29 36-2 0,29-36 1 15,0 0-3-15,0 0 0 0,0 0-2 0,0 0 0 16,0 0 1-16,0 0 1 0,0 0 3 0,0 0-1 16,41-42 3-16,-15 13-5 0,2-1 4 0,-1-1-2 15,-1 1 3-15,2 1-3 0,-1-1 4 0,-5-3-6 16,0 5 5-16,-4-1-3 0,-4 1 3 0,2 0-4 15,-7-1 2-15,1 1-3 0,-10 28 5 16,10-37-1-16,-10 37 4 0,0 0 1 0,0 0-1 16,0 0-1-16,0 0-3 0,0 0 0 0,-37 53 0 15,25-23 3-15,-4 3-2 0,0 1 4 0,4-1-4 16,2 0 0-16,8-5-4 0,-2 2 2 16,4-30-2-16,14 41 3 0,-14-41 2 0,22 27 4 15,-22-27-1-15,38 14 2 0,-38-14-2 0,49 0-2 16,-21-6 1-16,4-9-3 0,3-7 2 15,1-10-3-15,7 1 1 0,-1-6-3 0,2-7 3 16,1 5-4-16,-5-1 4 0,1 1-3 0,-3 2 5 16,-10 3-3-16,-1 7 4 0,-27 27-2 0,38-44-1 15,-38 44 0-15,0 0 3 0,0 0 1 0,0 0 2 16,0 0-9-16,0 0 0 0,6 32 0 0,-22 5 0 16,-2 9 0-16,0 3 0 0,-1 0 0 15,1 4 0-15,2-4 0 0,4-1 0 0,2-3 0 16,2-2 0-16,0-3 0 0,8-5 0 0,4-9-21 15,2 1-24-15,-6-27-12 0,26 37-36 16,-26-37-47-16,51 26-122 0,-51-26-313 0,32-2 24 16,2 2 249-16</inkml:trace>
  <inkml:trace contextRef="#ctx0" brushRef="#br2" timeOffset="73177.889">10307 11176 1001 0,'0'0'181'0,"0"0"-145"16,0 0 12-16,0 0 19 0,2 31 7 0,-2-31-2 15,38 6-6-15,-38-6-4 0,63 4-7 16,-27-12-6-16,9 14-3 0,-5-14-8 0,11 4-4 16,-5-4-6-16,1 1-8 0,-3-5-2 0,-3 0-4 15,1-2-3-15,-2-4-4 0,-5 1-1 0,1-3-6 16,-6 0 3-16,-30 20-2 0,41-39 2 0,-41 39-1 15,16-41 2-15,-16 41-1 0,-4-40 0 0,4 40 0 16,-20-31 0-16,20 31-1 0,-51-18 0 16,19 18-1-16,-8 4 2 0,1 8 4 0,-7 7 3 15,3 11 7-15,-3 2-1 0,5 13 6 0,-3 2-13 16,4 2-9-16,-1 4 0 0,11-3 0 0,2-5 0 16,11-6 0-16,9-3 0 0,6-5 0 15,10-3 0-15,-8-28 0 0,35 33 0 0,-7-25-6 16,10-4-46-16,-1-12-26 0,23 8-60 0,-15-37-101 15,52 23-364-15,-16-10 6 0,5-13 264 16</inkml:trace>
  <inkml:trace contextRef="#ctx0" brushRef="#br2" timeOffset="73787.2662">12301 11026 996 0,'0'0'169'15,"-20"-41"-106"-15,20 41-7 0,-28-30 7 0,28 30-4 16,-29-17-1-16,29 17-5 0,-36-4-1 0,36 4-3 15,-40 7-8-15,40-7-2 0,-45 20-6 0,45-20 3 16,-52 36-3-16,52-36 1 0,-49 51-4 0,25-20 2 16,-2 1-6-16,5 5 2 0,3 1-10 15,0 1 2-15,6 0-9 0,4 1 0 0,6-7-7 16,4-1 1-16,6-5-6 0,-8-27 3 0,36 47-3 16,-9-29 2-16,5-8-2 0,6-2 2 15,7-6-1-15,1-6 1 0,1-6 0 0,3-8-2 16,-5-5 3-16,1-3-4 0,-6-5 5 0,-1-3-4 15,-5-3 3-15,-4-1-4 0,-5-3 4 0,-7 2-5 16,-6-1 5-16,0-3-6 0,-12 6 6 16,-6-1-5-16,-2 3 3 0,-8 1-2 0,0 7 0 15,16 27-2-15,-45-46 0 0,17 35-4 0,28 11 1 16,-53-4-1-16,25 14-1 0,0 3 0 0,28-13-6 16,-51 40-5-16,37-13-15 0,14-27-12 0,-14 55-27 15,14-55-27-15,18 48-35 0,-18-48-48 0,53 33-62 16,-53-33-144-16,64 10-75 0,1 10 213 0</inkml:trace>
  <inkml:trace contextRef="#ctx0" brushRef="#br2" timeOffset="74021.7346">13236 10371 1060 0,'-24'-36'147'0,"24"36"-59"16,-26-29 12-16,26 29 4 0,0 0-18 0,0 0-20 15,-44 17-18-15,44-17-10 0,-37 50-8 0,19-7-1 16,-2 6-9-16,2 8 7 0,1 4 11 0,-3 8-28 16,2 0 17-16,2 6-27 0,-2 0-1 15,4 1 7-15,-1-5-10 0,-1-6 7 0,4-6-10 16,4-6 3-16,4-1-15 0,0-11-5 0,8 2-22 16,-10-11-22-16,24 11-56 0,-18-43-42 15,16 49-112-15,-16-49-260 0,-6 28 62 0,6-28 305 16</inkml:trace>
  <inkml:trace contextRef="#ctx0" brushRef="#br2" timeOffset="74181.1124">12774 11073 1585 0,'0'0'108'0,"0"0"-93"0,0 0-12 0,0 0-2 16,0 0 2-16,48 2 0 0,-15-10-1 0,5-3 0 15,8-5-4-15,9-2-18 0,0-11-30 0,19 11-46 16,-29-23-82-16,38 29-117 0,-25-14-218 0,-5-7 26 16,17 23 407-16</inkml:trace>
  <inkml:trace contextRef="#ctx0" brushRef="#br2" timeOffset="74542.8245">13792 10180 1359 0,'-55'-4'141'15,"55"4"-86"-15,-46 27-1 0,28 3 8 0,-12-6-8 16,5 17 1-16,-13 0-6 0,8 14 4 0,-5-2-9 16,7 10-2-16,-4-3 1 0,11 4-27 15,-5 1 4-15,6 4-20 0,-2-4 0 0,4 0 0 16,3-4 0-16,-1-8 0 0,4-1 0 0,2-9 0 0,2-8 0 16,6-7 0-16,2-28 0 0,2 39 0 15,-2-39 0-15,12 30 0 0,-12-30 0 0,0 0 0 16,36 6 0-16,-36-6 0 0,41-20 0 0,-41 20 0 15,52-47 0-15,-27 19 0 0,3-1 0 16,-2-1 0-16,2 3 0 0,-28 27 0 0,45-52 0 16,-45 52 0-16,28-37 0 0,-28 37 0 0,0 0 0 15,0 0 0-15,0 0 0 0,28-22 0 0,-28 22 0 16,0 0 0-16,9 32 0 0,-9-32 0 0,2 53 0 16,-4-26 0-16,2 5 0 0,0 3 0 0,0 1 0 15,0-5-31-15,8 3-18 0,-8-34-8 0,20 53-17 16,-20-53-20-16,46 41-43 15,-46-41-72-15,61 14-152 0,-25-10-180 0,-7-20 67 16,27 22 455-16</inkml:trace>
  <inkml:trace contextRef="#ctx0" brushRef="#br2" timeOffset="75510.8578">13929 11034 1205 0,'-28'12'116'0,"26"19"-23"0,2-31-2 0,-14 34-11 16,14-34-20-16,0 0-5 0,24 31-9 0,-24-31-3 16,47 10-10-16,-11-10-11 0,2-8-7 15,5-4-7-15,-3-1-3 0,5-3-3 0,-1-4-1 16,1-3-2-16,1-3 2 0,-6-2-3 16,1 1 4-16,-9-3-4 0,-4 5 2 0,-5-3-3 15,-9 1 4-15,-14 27-4 0,16-50 5 16,-16 50-4-16,-6-39 2 0,6 39-2 0,-22-31 2 0,22 31 0 0,-45-18 0 0,17 14 0 0,0 6 0 15,-5 4-1-15,1 4 1 0,-2 3 2 16,-1 7-2-16,5 4 5 0,0 3 0 0,-1 5 7 16,3-3 1-16,6 9 8 0,-2-3-6 15,12-1 2-15,4-1-8 0,7-3-2 0,2 1-5 16,-1-31 1-16,28 43-3 0,-28-43 2 0,52 32-1 16,-23-22 0-16,9-4-1 0,4-6 1 0,-1-4-3 15,7-6 0-15,1 0 0 0,-1-6-4 0,-3-1 3 16,3-3-5-16,-5-4 3 0,3 3-3 0,-8-3 3 15,-3 0 0-15,-35 24 3 0,46-37-1 0,-46 37 3 16,27-24-1-16,-27 24 2 0,0 0-1 16,0 0 0-16,12-27 1 0,-12 27-1 0,0 0 0 15,0 0-1-15,0 0-1 0,0 0-1 0,0 0 2 16,-39 45-1-16,23-17 4 0,-2 3-4 16,0 5 3-16,0 1-4 0,1 2-6 0,5 3-1 15,2-5 5-15,2 0-3 0,6-7 13 0,2-30-6 16,-2 51 2-16,2-51-1 0,-4 38 1 0,4-38-1 15,0 0 0-15,0 0-3 0,0 0-2 16,0 0 2-16,0 0-2 0,0 0 1 0,26-38-3 31,-10 11-3-31,-5-7-8 0,7 1 6 0,2-5-1 16,-4 1 11-16,-4-1-1 0,2 1 5 0,-8-2-3 16,0 1 3-16,-5-3-3 0,5 6 5 0,-4-3-3 15,-2 3 7-15,2 1-1 0,2 7 7 0,-4 27 2 16,4-34 2-16,-4 34-3 0,0 0-3 15,0 0-4-15,0 0-3 0,0 0-1 0,0 0 0 16,38-6 1-16,-38 6-1 0,45 4 1 16,-13-4-2-16,6-2-2 0,1-2 0 0,7-2-1 15,7-3 1-15,-3 1-2 0,5-4 1 0,-3 2-1 16,-5-2 1-16,5-1 0 0,-5 1 0 0,-3 2 0 16,-12 0 1-16,-1 2-1 0,-31 8 2 0,32-10 3 15,-32 10-4-15,0 0 20 0,0 0-14 16,0 0 11-16,0 0-9 0,-30-17-7 0,30 17 0 15,-43 4-1-15,43-4 11 0,-56 15-12 0,27-3 13 16,-5 4-12-16,2 7-1 0,-1 1 2 0,-1 8-3 16,4-1 4-16,4 1-2 0,7 1 1 0,3-2-2 15,6-1 0-15,8 0 0 0,2-30 0 0,10 47 0 16,-10-47 0-16,31 31 0 0,-31-31 0 16,52 16 0-16,-18-14 0 0,5-6 0 0,5-6 0 15,3 0 0-15,-1-3 0 0,1-1 0 0,-3 2 0 16,0 0 0-16,-7 2 0 0,-9 4 0 0,-28 6 0 15,39-4 0-15,-39 4 0 0,0 0 0 0,0 0 0 16,0 0 0-16,-9 42 0 0,9-42 0 0,-40 47 0 16,6-21 0-16,3 1 0 0,-7 1 0 0,-2-5 0 15,7 5 0-15,-1-4 0 0,4-1 0 16,3-3 0-16,27-20 0 0,-46 37 0 0,46-37 0 16,0 0 0-16,-22 28-69 0,22-28-54 15,32 18-122-15,-32-18-299 0,38-8-54 0,-1 6 131 16</inkml:trace>
  <inkml:trace contextRef="#ctx0" brushRef="#br2" timeOffset="75668.4617">16174 11302 1962 0,'0'0'82'16,"-44"-10"-79"-16,44 10-3 0,-37-14 0 0,37 14 0 15,-32-14 0-15,32 14 0 0,-33-12 0 0,33 12-12 16,0 0-57-16,0 0-59 0,-36-25-119 0,36 25-375 15,0 0 13-15,0 0 250 0</inkml:trace>
  <inkml:trace contextRef="#ctx0" brushRef="#br3" timeOffset="86148.4026">1341 12276 530 0,'0'0'174'0,"0"0"-137"0,6-35-22 15,-6 35-13-15,14-34 6 0,-14 34 7 0,18-35 15 16,-18 35 13-16,0 0 6 0,0 0 3 15,13-28-3-15,-13 28-4 0,0 0-1 0,0 0-3 16,0 0-7-16,0 0-3 0,0 0-6 0,0 0 0 16,0 0 0-16,-9 39 4 0,9-39 2 0,-8 28 2 15,8-28-4-15,-16 28 1 0,16-28-8 0,-16 29 1 16,16-29-8-16,-22 39 0 0,22-39-6 16,-34 50 5-16,13-15 0 0,-7 4 9 0,-10 5-2 15,7 7 9-15,-7-4-8 0,6 12-14 0,-3-2 24 16,-1 2-31-16,8-7 25 0,5-7-11 15,5-12-11-15,8-5 3 0,10-28-6 0,-2 33 0 16,2-33-2-16,0 0-1 0,36 34 1 0,-36-34 1 16,45 12-1-16,-9-7 1 0,1-3-1 0,1-4 1 15,8-2-1-15,1-5 1 0,7-1-2 16,-3-2-7-16,4-4-7 0,-5-7-19 0,11 5-10 16,-11-12-15-16,11 13-5 0,-13-17-9 0,9 24-23 15,-17-19-29-15,11 25-49 0,-19-22-69 0,-2 7-198 16,15 28 111-16,-45-9 331 0</inkml:trace>
  <inkml:trace contextRef="#ctx0" brushRef="#br3" timeOffset="86391.3306">2248 12479 1290 0,'-32'-10'172'0,"32"10"-129"0,-30-8-20 0,30 8 0 15,0 0 1-15,0 0 4 0,0 0-4 16,-31 16-9-16,31-16-2 0,-16 31-6 0,6 1 3 16,2 5-8-16,0 16-13 0,2 2 28 0,-2 6-30 15,0-2 27-15,0-5-8 0,1-1-17 0,3-6 5 16,4-2-15-16,-2-15-11 0,12 3-21 16,-10-33-25-16,21 42-52 0,-21-42-28 0,36 23-16 15,-36-23-42-15,44-39-136 0,-5 29-18 0,-21-43 285 16</inkml:trace>
  <inkml:trace contextRef="#ctx0" brushRef="#br3" timeOffset="86537.1084">2264 12270 1316 0,'0'0'75'16,"-62"-35"-22"-16,62 35-12 0,-43-20-8 0,43 20-6 16,0 0-11-16,0 0-12 0,0 0-19 15,0 0-25-15,0 0-24 0,0 0-26 0,0 0-35 16,0 0-31-16,69 16-82 0,-33 1-202 0,-9-22 44 15,33 28 396-15</inkml:trace>
  <inkml:trace contextRef="#ctx0" brushRef="#br3" timeOffset="87063.0425">3036 12424 1061 0,'-56'5'133'0,"21"-10"-98"0,7 9-1 0,-9-10 11 15,9 15 8-15,-16-9 1 0,15 16-2 0,-17-4-6 16,8 16 3-16,-5-3-2 0,11 13-1 0,-7-1-9 16,7 12-15-16,4-4 25 0,4 7-31 15,5-5 22-15,11-4-18 0,4-11-13 16,4-32 2-16,8 47-9 0,-8-47 4 0,29 33-3 16,-29-33 0-16,56 10 1 0,-21-16-1 0,11-6 1 15,3-9-1-15,7-7 1 0,5-9-4 0,1-6 6 16,-5-5-9-16,-3-1-8 0,-1 2 24 0,-7 2-27 15,-7 3 28-15,-5 9-9 0,-6 1-5 0,-28 32 5 16,33-47-4-16,-33 47 2 0,0 0 0 16,16-29 1-16,-16 29-4 0,0 0-2 0,0 0-4 15,0 0-2-15,0 0 1 0,-36 49-1 0,24-14 6 16,-11 16-4-16,3 14-4 0,-8 8 25 16,0 8-22-16,1 3 23 0,-1-1-8 0,6 0-11 0,-2 3 11 0,5 1-12 0,1-6 11 15,0-8-8-15,6-16 6 0,4-8-5 16,0-4 9-16,6-11-2 0,2-7 8 0,0-27-1 15,0 0 1-15,0 0-1 0,0 0 2 16,0 0 8-16,0 0-1 0,0 0-1 0,0 0-8 16,-8-31-7-16,8 31-6 0,-7-63 2 0,7 23-5 15,1-5 6-15,7 0-6 0,-2 1 6 0,4 1-5 16,0-4 4-16,0 2-4 0,0 1 5 0,0 1-5 16,0 6 5-16,-2 3-3 0,2 3 2 0,-1 3-6 15,5 1-1-15,-4-3-9 0,-10 30-5 16,26-53-15-16,-6 25-6 0,-8-7-23 0,17 9-21 15,-11-25-26-15,32 28-86 0,-36-39-62 0,45 19-180 16,-10 10-53-16,-13-22 296 0</inkml:trace>
  <inkml:trace contextRef="#ctx0" brushRef="#br3" timeOffset="87453.7947">3777 11981 1247 0,'-30'-6'83'0,"30"6"-21"0,-34-8 10 0,34 8 7 16,-28-2-7-16,28 2-14 0,-27 10-16 0,27-10-18 16,-28 25-5-16,28-25-10 0,-30 59 1 0,14-15-4 15,1 9 9-15,-3 2-2 0,4 6 9 16,-2 4-8-16,-2 2 8 0,-2 2-11 16,9-4 8-16,-5-2 4 0,4 4-22 0,4-12 20 15,0-2-27-15,2-12 8 0,6-5 1 0,6-9-4 16,-6-27 4-16,10 40-5 0,-10-40 2 0,0 0-3 15,34 23 4-15,-34-23 0 0,0 0-1 0,39-14 3 16,-39 14-1-16,40-33 1 0,-40 33-3 0,51-57 3 16,-25 23-4-16,-4-1 1 0,5 2 0 15,-7-1-14-15,2 3 26 0,-6 3-19 0,-16 28 21 16,30-37-8-16,-30 37-4 0,0 0-1 0,0 0 1 16,0 0-2-16,0 0 0 0,0 0-1 0,0 0 1 15,0 0-1-15,23 39-10 0,-17-9 21 0,-2 3-29 16,2 2 15-16,2-5-20 0,2-1-8 15,-10-29-5-15,28 52-16 0,-28-52-24 0,45 47-37 16,-45-47-43-16,58 27-67 0,-58-27-92 16,51-17-184-16,-1 19 93 0,-23-32 407 0</inkml:trace>
  <inkml:trace contextRef="#ctx0" brushRef="#br3" timeOffset="87656.9031">4664 11871 1019 0,'-46'49'251'16,"18"-28"-180"-16,18 25-2 0,-13-7-3 0,13 24 4 15,-12-6-14-15,8 16 2 0,-6-6-21 0,8 4 1 16,-3-4-22-16,5-2 0 0,0-1-17 0,4 1-10 16,2-7 26-16,4-1-28 0,2-4 24 0,-2-8-18 15,4 0-21-15,-6-9-29 0,12 9-17 16,-10-45-25-16,16 65-58 0,-16-65-49 0,0 0-200 15,21 35-70-15,-21-35 219 0</inkml:trace>
  <inkml:trace contextRef="#ctx0" brushRef="#br3" timeOffset="87828.8677">4248 12611 1419 0,'0'0'229'15,"-28"-24"-139"-15,28 24-29 0,0 0-25 0,0 0-15 16,0 0-11-16,0 0-5 0,0 0 0 0,0 0 3 15,34-4 1-15,-5-2 0 0,15-2-6 0,9-8-4 16,5 3-14-16,11-3-26 0,-7-12-47 0,29 24-98 16,-36-39-184-16,32 23-210 0,-2 1 21 0,-11-21 495 15</inkml:trace>
  <inkml:trace contextRef="#ctx0" brushRef="#br3" timeOffset="88491.4031">6212 12130 837 0,'0'0'141'0,"0"0"-58"0,-8-29-16 0,8 29-2 16,0 0 8-16,0 0 6 0,0 0-1 16,0 0-7-16,0 0-9 0,0 0-15 0,0 0-14 15,0 0-9-15,0 0-10 0,0 0-1 0,0 0-5 16,-10 39 4-16,4-1-2 0,2 9 5 0,-2 8-8 15,-2 6 5-15,5 2-12 0,-5 2 7 0,2 2-11 16,2-2-10-16,-4 2 26 0,2-2-26 0,4-6 24 16,-2-6-14-16,4-6-17 0,-4-10-11 0,14 9-29 15,-10-46-18-15,16 57-29 0,-16-57-32 16,27 35-44-16,-27-35-58 0,0 0-213 16,46-10 40-16,-44-23 409 0</inkml:trace>
  <inkml:trace contextRef="#ctx0" brushRef="#br3" timeOffset="88698.3827">5921 12601 1453 0,'0'0'95'16,"0"0"-56"-16,0 0-21 0,0 0-12 0,0 0-3 16,0 0 1-16,0 0 4 0,0 0 7 0,0 0-1 15,28-28 0-15,-1 18-7 0,3-3-3 0,6-3-4 16,7-2-1-16,-5 4-15 0,6 6-21 15,-13-9-25 1,19 17-29-16,-23-20-35 0,25 26-43 16,-52-6-82-16,71-35-202 0,-17 38 11 0,-27-22 411 15</inkml:trace>
  <inkml:trace contextRef="#ctx0" brushRef="#br3" timeOffset="89485.3359">6846 12380 1066 0,'-28'-2'81'0,"28"2"-4"0,0 0 9 15,0 0 2-15,0 0-5 0,0 0-9 0,0 0-19 16,0 0-13-16,0 0-18 0,0 0-10 0,-20 40-2 16,16-13 8-16,-2 7 2 0,0 3 7 0,-4 4-8 15,3 9-17-15,-3-5 23 0,0 4-29 16,0-4 24-16,-4-3-12 0,4-5-7 0,6-3 3 15,-4-7-5-15,8-27 3 0,-8 43-4 0,8-43 3 16,0 32-3-16,0-32 1 0,0 0-2 0,0 0 1 16,0 0-1-16,0 0 1 0,0 0 3 0,0 0-3 15,26-37 4-15,-16 9-5 0,8-4 3 0,-2-5-3 16,-1-2 4-16,1 1-4 0,-4-1-9 0,4 2 25 16,-8-1-25-16,2 3 25 0,0 1-11 15,-2 5-4-15,0-1 3 0,-8 30-3 0,9-47 2 0,-9 47-3 16,10-32 1-16,-10 32-2 0,0 0 2 0,0 0-2 15,0 0 0-15,34-25 0 0,-34 25 1 0,0 0 1 16,42 12-1-16,-42-12 1 0,45 6-5 0,-13-6-5 16,-1 2-5-16,5-4-4 0,8 2-4 15,-7-2 2-15,9 2-4 0,-9-4-3 16,9 6 1-16,-8-8-2 0,7 8-5 0,-7-6 1 16,5 6-7-16,-13-4 0 0,6 4 3 0,-36-2 5 15,55-8 6-15,-55 8 10 0,38-4 7 0,-38 4 4 16,0 0 4-16,0 0 3 0,27-8 13 0,-27 8 15 15,0 0 4-15,0 0 4 0,0 0-8 0,0 0-8 16,-27-4 4-16,27 4 2 0,-28 6 2 0,28-6-2 16,-38 10-6-16,38-10-1 0,-43 22-5 15,43-22 0-15,-50 31 1 0,23-9 2 0,-9 5-3 16,6 5 5-16,-3 3-5 0,-1 6-11 16,4 1 27-16,3 3-25 0,1-6 22 0,6-1-11 15,0-5-9-15,10-3-1 0,10-30-7 0,-14 47 1 16,14-47-4-16,6 34 3 0,-6-34-2 0,0 0 3 15,30 25-3-15,-30-25 2 0,36 0-3 0,-36 0-1 16,53-20 3-16,-25 1 0 0,10-7 3 16,-3-3-6-16,3-3 2 0,-3 1-7 0,1-3 3 15,-8 1-4-15,0 3-7 0,-7-1 24 0,1 1-22 16,-22 30 28-16,22-45-12 0,-22 45-2 0,0 0 1 16,12-34 0-16,-12 34 0 0,0 0 1 0,0 0 0 15,0 0-2-15,0 0-1 0,0 0-1 16,0 0-2-16,0 0 1 0,-20 48-4 15,10-21-16-15,2 5 25 0,-2-3-31 0,2 3 24 16,8-32-12-16,-2 49-7 0,2-49-4 0,8 45-7 16,-8-45-4-16,22 36-12 0,-22-36-9 0,34 23-17 15,-34-23-19-15,51 8-42 0,-51-8-46 0,66-18-106 16,-27 13-162-16,-11-29 72 0,25 32 380 0</inkml:trace>
  <inkml:trace contextRef="#ctx0" brushRef="#br3" timeOffset="89766.6041">8176 12404 841 0,'0'0'151'0,"0"0"-69"0,0 0-11 15,0 0-2-15,0 0-13 0,-17 31 7 0,17-31-1 16,-22 48-2-16,22-48-9 0,-26 59-5 0,14-30-9 16,6 9 3-16,-6-9 9 0,8 9-33 15,0-9 25-15,4 3-33 0,0-32 11 0,4 43 2 16,-4-43-4-16,8 27-1 0,-8-27-2 0,0 0 2 15,0 0-2-15,28 20 2 0,-28-20-4 0,0 0-3 16,34-22 1-16,-34 22-4 0,37-35 2 0,-11 5-2 16,2-5-14-16,-3-2 25 0,5-3-26 0,-4-1 23 15,-2 2-12-15,7 1-4 0,-1 1-6 16,-2-5-14-16,1 13-9 0,-3-8-20 0,8 13-23 16,-20-13-36-16,23 31-62 0,-37-32-92 15,30 22-232-15,-30 16-10 0,0 0 300 0</inkml:trace>
  <inkml:trace contextRef="#ctx0" brushRef="#br3" timeOffset="90172.8621">8590 12489 1270 0,'0'0'72'0,"0"0"-46"15,0 0 4-15,0 0-2 0,0 0 2 0,0 0 8 16,0 0 2-16,0 0 0 0,28 15-1 16,-28-15-8-16,43-2-7 0,-43 2-6 0,52-6 0 15,-22 2-3-15,-3-3-2 0,3 1-5 0,-2-4-2 16,-28 10 0-16,51-20 3 0,-51 20 1 0,28-20 1 16,-28 20-3-16,0 0 2 0,18-37-7 0,-18 37 2 15,2-29-4-15,-2 29-1 0,0 0 0 0,-18-36-1 16,18 36-2-16,0 0 1 0,-40-22-1 15,40 22 0-15,-43 4 2 0,43-4-1 0,-56 24 3 16,27-4 1-16,-3 3 8 0,-2 5 5 0,3 5 10 16,-1-1 0-16,4 7 3 0,3-3-8 15,1 3-1-15,10-4-11 0,0 3-16 0,12-3 21 16,2 1-27-16,6-5 25 0,-6-31-9 0,28 45-3 16,-28-45 4-16,49 28-4 0,-13-18 0 0,3-6-2 15,5-6-9-15,11-4-9 0,-1-10-20 16,11 2-19-16,-11-17-39 0,21 15-47 0,-29-35-70 15,35 31-173-15,-16-21-133 0,-11-14 81 0,21 25 441 16</inkml:trace>
  <inkml:trace contextRef="#ctx0" brushRef="#br3" timeOffset="90375.9595">9677 11859 1109 0,'0'0'248'15,"-55"15"-141"-15,55-15-3 0,-52 38-11 0,31-3-11 16,-15-5-20-16,2 15-6 0,-3-2-18 0,5 14 0 15,-2 4-16-15,7 0 0 0,-1 4-11 0,2 2 3 16,4-6-12-16,-1 2 4 0,9-2-10 0,-4-2-18 16,10 0 22-16,2-5-23 0,6-7 10 0,6-10-13 15,4-3-21-15,-10-34-20 0,36 47-31 16,-36-47-36-16,53 27-84 0,-53-27-128 0,40-33-187 16,3 27 66-16,-23-35 452 0</inkml:trace>
  <inkml:trace contextRef="#ctx0" brushRef="#br3" timeOffset="90704.1667">9832 12378 1304 0,'-52'-6'126'0,"52"6"-79"0,-45 6 7 16,45-6 2-16,-42 14-6 0,42-14 1 0,-49 22-5 16,49-22-2-16,-46 23-8 0,46-23-11 0,0 0-12 15,-30 32-5-15,30-32-3 0,0 0 4 0,0 31 1 16,0-31 4-16,0 0 3 0,26 34-1 0,-26-34-1 15,30 19-2-15,-30-19-3 0,43 18-1 16,-43-18-3-16,44 16-2 0,-44-16-3 0,49 10 0 16,-49-10-1-16,54 8 0 0,-26-4 1 15,-1 3-1-15,-27-7 1 0,50 16-1 0,-50-16 0 16,41 20-15-16,-41-20 16 0,28 18-15 0,-28-18 28 16,0 0-10-16,8 39 11 0,-8-39-7 0,-10 29-2 15,10-29 4-15,-33 40-4 0,33-40 1 0,-62 43-8 16,25-19 0-16,-1-1-5 0,-2-3-3 15,9 0-6-15,1-8-14 0,30-12-14 0,-40 17-14 16,40-17-26-16,-31 6-37 0,31-6-78 0,0 0-135 16,0 0-225-16,0 0 58 0,-2-35 420 0</inkml:trace>
  <inkml:trace contextRef="#ctx0" brushRef="#br3" timeOffset="91938.5709">11321 12587 695 0,'-4'-34'48'0,"4"34"-32"0,0 0-4 16,10-37 5-16,-10 37 9 0,8-27 15 0,-8 27 13 15,0 0 15-15,-10-38 16 0,10 38 7 0,0 0-5 16,0 0-5-16,-38-31-15 0,38 31-10 0,-34-6-8 15,34 6-7-15,-39 4-4 0,39-4-2 0,-54 13-3 16,27 1 0-16,-7-2-4 0,4 8 0 0,-3-3-9 16,3 5-1-16,-6 4-4 0,1 1-1 15,-3 1-4-15,8 5-11 0,1-1 32 0,3 1-28 16,0-5 28-16,26-28-14 0,-26 45-9 0,26-45-3 16,-2 32-5-16,2-32 0 0,0 0-2 15,38 33 2-15,-10-29 0 0,7-2 1 0,9-6 0 16,2-6-3-16,3-4 3 0,2-3-2 0,1-7 3 15,-1-2-3-15,3-5-13 0,-7-3 27 16,-1 3-26-16,-6-3 26 0,-7 9-10 0,-5-1-4 16,-28 26 4-16,46-47 0 0,-46 47 0 0,21-37-1 15,-21 37-1-15,0 0 0 0,12-34 1 0,-12 34-1 16,0 0 3-16,0 0-1 0,0 0 0 0,0 0-2 16,0 0-2-16,-33 10 0 0,33-10-2 0,-24 47 4 15,10-11-4-15,-4 9 5 0,0 4 7 0,0 0-24 16,7 3 19-16,-3-15-34 0,14 6 3 15,-2-11-12-15,18 5-26 0,-16-37-23 16,35 47-44-16,-35-47-51 0,60 24-75 0,-60-24-150 16,71-14-60-16,-6 22 238 0</inkml:trace>
  <inkml:trace contextRef="#ctx0" brushRef="#br3" timeOffset="92282.349">12075 12335 1165 0,'-43'-12'196'16,"43"12"-136"-16,-48 8-12 0,48-8 1 16,-45 14-7-16,45-14-2 0,-44 21-3 0,44-21 2 15,-48 34-4-15,48-34-2 0,-43 37-13 0,43-37-5 16,-36 38-5-16,36-38 0 0,-20 33-4 16,20-33 0-16,-9 32-5 0,9-32 2 0,0 0-3 15,11 31-1-15,-11-31 1 0,32 16-1 0,-32-16 0 16,52 6 2-16,-17-8-2 0,9 0 0 0,-1-2 0 15,-1 2 1-15,4 0 0 0,-11 0 0 0,-5 4 0 16,-30-2 1-16,45 10-2 0,-45-10 1 0,0 0 2 16,26 31 3-16,-26-31 20 0,-4 46-29 0,-10-19 32 15,0 9-28-15,-9-9 11 0,-5 5 9 16,-2-5-6-16,-7 7 2 0,-5-7-8 0,4 1-4 16,1-5-3-16,7-5 1 0,30-18-4 15,-43 20-4-15,43-20-13 0,0 0-18 0,0 0-26 16,0 0-30-16,0 0-43 0,0-28-76 0,45 16-215 15,-5-9-87-15,-5-17 82 0</inkml:trace>
  <inkml:trace contextRef="#ctx0" brushRef="#br3" timeOffset="92986.7084">13958 12439 1006 0,'0'0'116'0,"-20"-35"-42"16,20 35-9-16,-31-14-9 0,31 14-4 0,-42-8-5 16,42 8-1-16,-55 2 3 0,27 8 0 0,-10-6 1 15,3 12 0-15,-9-8-3 0,7 9-1 0,-11-3-5 16,10 6-4-16,-7-1-5 16,3 5 1-16,3 4-4 0,1 1-2 0,2-1-5 15,7 9-17-15,3-3 17 0,8-1-26 0,2-1 19 16,16-32-13-16,-6 51-3 0,6-51 1 0,16 39-1 15,-16-39 2-15,44 32-3 0,-16-19 2 0,7-7-1 16,3-2 1-16,5-8 2 0,5-6-4 0,3-5 1 16,1-5-2-16,1-6 1 0,7-3-1 0,-9-11-5 15,3-3 21-15,-9 4-21 0,1-3 23 16,-9 7-12-16,-1 0-3 0,-8 3 3 0,-8 3-3 16,-20 29 6-16,23-48 1 0,-23 48 6 0,2-35-11 15,-2 35-2-15,0 0 0 0,0 0 0 0,0 0 0 16,0 0 0-16,0 0 0 0,-29-16 0 0,29 16 0 15,-24 36 0-15,10-7 0 0,-4 5 0 0,0 5 0 16,1 2 0-16,1 3 0 0,6-3 0 16,6 2 0-16,6-1-21 0,2-11-21 15,18 1-14-15,-22-32-18 0,67 49-41 0,-37-49-45 16,43 35-112-16,-24-25-238 0,19-10-20 0,15 10 264 16</inkml:trace>
  <inkml:trace contextRef="#ctx0" brushRef="#br3" timeOffset="93750.1956">15287 12553 335 0,'24'-27'158'16,"-24"27"-34"-16,31-49-4 0,-31 49 9 0,16-40-4 31,-16 40 2-31,8-29-20 0,-8 29-10 0,0 0-17 16,0 0-19-16,-8-40-14 0,8 40-12 0,0 0-3 15,0 0 1-15,0 0 3 0,0 0 0 0,-27-29-1 16,27 29-3-16,0 0-5 0,0 0-6 0,0 0-5 16,0 0-4-16,-28 18-5 0,28-18 3 15,-16 33-2-15,16-33 5 0,-20 49-1 0,10-19 3 16,0 7-3-16,0 5 1 0,1-1-5 0,1 6-14 15,0 0 23-15,6-1-24 0,-4-7 23 0,4-6-8 0,8-5-5 16,-6-28 0-16,12 43-2 0,-12-43 1 0,27 28-3 16,-27-28 3-16,38 12 0 0,-38-12 1 0,48-6-1 15,-21-8-1-15,7 0 1 0,-4-9-2 16,5-3 3-16,1-3-3 0,1-7 2 0,-1 3-5 16,-6-7-8-16,5 5 25 0,-1-1-23 0,-4 3 24 15,-8 3-12-15,-22 30-4 0,33-51 3 0,-33 51-3 16,18-37 3-16,-18 37-1 0,0 0 0 0,16-28-2 15,-16 28 2-15,0 0-1 0,0 0 2 16,0 0-1-16,0 0-1 0,0 0 1 0,-6 36-2 16,6-36 2-16,-10 47-1 0,2-19 0 15,4 3 0-15,0-3-16 0,2 5 23 0,4-1-21 16,4-3 21-16,2-1-5 0,-8-28-4 0,20 47 4 16,-20-47-3-16,28 31 3 0,-28-31-2 0,29 18 4 15,-29-18-1-15,36 6 4 0,-36-6 1 0,36-10-1 16,-36 10 0-16,37-29-1 0,-37 29-2 0,44-50-2 15,-24 19-7-15,-1-1 20 0,-1 1-21 16,-8-1 20-16,0 3-13 0,0-1-3 0,-4 1 1 16,2-1-4-16,-8 30-4 0,10-51-8 0,-10 51-6 15,10-47-13-15,-10 47-9 0,10-34-10 16,-10 34-24-16,0 0-22 0,33-13-35 0,-33 13-47 16,0 0-58-16,0 0-125 0,30 6-82 0,6 19 149 15,-36-25 299-15</inkml:trace>
  <inkml:trace contextRef="#ctx0" brushRef="#br3" timeOffset="94187.7611">16839 12339 890 0,'0'0'130'0,"-17"-34"-40"15,17 34 1-15,0 0 2 0,-42-43-7 16,42 43-9-16,0 0-9 0,-38-4-2 0,38 4-8 15,-37 10-9-15,37-10-11 0,-48 32-3 0,17-13-5 16,7 9 2-16,-10 3-2 0,6 7 1 0,-1-1-4 16,-3 4 2-16,2 1-6 0,3 1-17 0,-1-2 19 15,8 1-25-15,2-5 17 0,10-3-7 0,0-1-7 16,8-33 0-16,6 49-3 0,-6-49 1 16,20 30-1-16,-20-30 0 0,30 19-2 0,-30-19 1 15,51-2 0-15,-19-5 0 0,4-7 2 16,5-10-3-16,1-1 1 0,1-9-3 0,1-1-4 0,-6-3 20 15,-1 1-22-15,-9 0 22 0,0 3-15 16,-9 3-2-16,-1 1 5 0,-18 30-2 0,24-49 1 16,-24 49 0-16,8-36 1 0,-8 36 1 0,0 0 1 15,0 0-1-15,0 0 1 0,0 0-3 16,-28-15 0-16,28 15 1 0,0 0-3 0,-33 43 2 16,33-43-4-16,-26 47 0 0,18-19-6 0,-2-1-2 15,8 3-10-15,2-30-24 0,0 51 18 0,0-51-30 16,8 53 18-16,-8-53-19 0,22 49-18 0,-22-49-24 15,43 34-39-15,-43-34-41 0,56 18-77 0,-56-18-121 16,51-6-62-16,1 16 299 0</inkml:trace>
  <inkml:trace contextRef="#ctx0" brushRef="#br3" timeOffset="94484.5961">17429 12370 1070 0,'0'0'216'16,"-37"-27"-144"-16,37 27-9 0,0 0 12 0,0 0-6 15,-36-24-8-15,36 24-9 0,0 0-11 16,0 0-8-16,-28 20-13 0,28-20-5 0,-9 31-1 16,9-31 4-16,-16 54-1 0,12-23 4 0,-4 6-6 15,2 1 3-15,2-1-6 0,-2 1-15 0,4-5 24 16,0 5-29-16,2-3 26 0,2-2-11 0,4-1-6 16,-6-32 6-16,12 45-5 0,-12-45 6 15,12 28-3-15,-12-28-1 0,0 0-4 0,0 0 2 16,35 15-1-16,-35-15-1 0,32-19 3 15,-32 19-3-15,44-45 2 0,-19 13-3 0,9-7-9 16,-4-5 21-16,3 3-25 0,-5-2 21 0,-2 5-17 16,-6 1-4-16,-3 3 0 0,1-1-10 0,-4 4-2 15,0-5-11-15,-14 36-13 0,12-57-28 0,-12 57-45 16,0-53-89-16,0 53-168 0,0 0-156 0,18-32 76 16,-18 32 460-16</inkml:trace>
  <inkml:trace contextRef="#ctx0" brushRef="#br3" timeOffset="94890.8376">17816 12463 1419 0,'0'0'78'0,"0"0"-21"16,-24 26 2-16,24-26-4 0,0 0-10 0,24 37-7 15,-24-37-5-15,41 14-3 0,-11-12-5 0,6-2-9 16,7-6-6-16,5-4-6 0,1 0 0 0,5-2-3 16,-1-3 2-16,0-1-2 0,-7 0 1 15,-4-2-3-15,-1 1 2 0,-5-1-1 16,-6-2 3-16,-30 20-2 0,45-37 4 0,-45 37-1 16,12-38 6-16,-12 38 0 0,-4-37 2 0,4 37-3 15,-26-37-1-15,26 37-3 0,-43-40 1 0,43 40-2 16,-52-29 2-16,23 19-3 0,-1 4 3 0,2 6 2 15,-8 6 4-15,7 6 8 0,-7 3-2 0,4 9-1 16,-1 4-17-16,-1 3 0 0,4 3 0 16,3 5 0-16,7-2 0 0,0 1 0 0,6-1 0 15,6-1 0-15,6-7 0 0,10 5 0 0,2-7 0 16,-10-27 0-16,40 47 0 0,-13-27 0 0,9-4 0 16,2-2 0-16,11-9-12 0,-1-3-40 15,5 8-20-15,-13-29-60 0,29 38-151 0,-39-27-263 16,25-3-32-16,1 7 207 0</inkml:trace>
  <inkml:trace contextRef="#ctx0" brushRef="#br3" timeOffset="95093.9411">18839 12683 1935 0,'-29'12'78'0,"-3"0"-44"16,32-12-34-16,0 0 0 15,-28 8 0-15,28-8 0 0,0 0 0 0,0 0 0 16,0 0 0-16,0 0 0 0,0 0 0 0,0 0 0 16,0 0-44-16,34-20-32 0,-34 20-61 0,45-6-205 15,-45 6-280-15,46-23 13 0,-46 23 393 0</inkml:trace>
  <inkml:trace contextRef="#ctx0" brushRef="#br3" timeOffset="98858.454">19764 11774 53 0,'0'0'11'0,"0"0"-10"16,0 0 0-16,2-27 1 0,-2 27 3 16,0 0 5-16,0 0 4 0,0 0 9 0,0 0 5 15,0 0 14-15,28-20 4 0,-28 20 17 0,0 0 2 16,0 0 10-16,0 0-1 0,0 0-5 0,0 0 4 15,0 0-4-15,0 0-2 0,0 0-2 16,0 0-22-16,0 0-2 0,0 0-24 0,0 0 3 16,0 0-5-16,0 0-2 0,0 0 2 15,0 0 5-15,0 0 3 0,0 0 3 0,0 0-1 16,0 0 0-16,0 0-2 0,0 0 1 0,0 0-1 16,0 0-1-16,0 0-2 0,0 0 2 0,0 0 10 15,0 0 10-15,0 0 5 0,23 51-3 0,-19-10-3 16,-6 3-17-16,4 11 4 0,-4-2-14 0,-3 12 4 15,-1-2-13-15,0 0 5 0,-4-2-11 0,2-4 6 16,-2-4-10-16,0-4 8 0,0-3-8 16,2-7 6-16,6-8-5 0,2-31 3 15,-4 48-13-15,4-48-13 0,16 27-26 0,-16-27-34 16,36 6-54-16,-36-6-94 0,35-39-219 0,5 33-2 16,-20-32 353-16</inkml:trace>
  <inkml:trace contextRef="#ctx0" brushRef="#br3" timeOffset="100030.2763">19784 12424 525 0,'0'0'71'0,"0"0"-11"16,0 0-6-16,0 0 6 0,0 0-5 0,-20-30-1 15,20 30-5-15,0 0 2 0,0 0-4 0,0 0-4 16,0 0-6-16,0 0-2 0,0 0-1 0,0 0 0 15,0 0-3-15,0 0 3 0,0 0 1 0,0 0 4 16,0 0-6-16,-2 47-5 0,2-47-10 0,-6 42 1 16,6-42-8-16,-10 41 2 0,10-41-8 15,-8 43 0-15,8-43-5 0,-10 44 3 0,10-44 11 16,-10 47-35-16,10-47 34 0,-9 51-43 16,9-51 11-16,-10 43-9 0,10-43-22 0,-14 34-17 15,14-34-24-15,-6 29-16 0,6-29-45 0,0 0-40 16,0 0-132-16,16 30-31 0,-16-30 282 0</inkml:trace>
  <inkml:trace contextRef="#ctx0" brushRef="#br3" timeOffset="100655.2689">19804 11863 650 0,'0'0'227'0,"0"0"-190"0,0 0-20 15,0 0 0-15,0 0 3 0,0 0 15 0,0 0 7 16,-20-36 8-16,20 36-5 0,0 0-8 0,0 0-8 15,0 0-6-15,35-19-5 0,-35 19 1 0,44-10-2 16,-44 10 1-16,55-8-1 0,-25 2 2 0,8 4-1 16,-3-2 0-16,9 0-1 0,-4 4 0 0,3 0 1 15,-5-2 0-15,7 4-1 0,-7-2-3 16,0 4-4-16,-9 0-3 0,3 6-1 0,-32-10-2 16,45 19 0-16,-45-19-2 0,32 38 3 15,-32-38-5-15,22 53 5 0,-18-22-7 0,-4 7 6 16,-10 5-7-16,0 2 7 0,-6 9-6 0,-4 1 6 15,-1 0-7-15,-7 0 13 0,-4-4 0 0,3 2 15 16,-9-9 0-16,2 3 10 0,-1-10-4 0,1 3 5 16,-7-11-5-16,7 3-17 0,-4-5 30 15,1 1-37-15,-3-5 27 0,4-1-17 0,3-10-8 16,-1-2 0-16,6-6-5 0,30-4-3 0,-43 0-2 16,43 0-5-16,0 0-6 0,-30-22-16 0,30 22-19 15,0-39-6-15,0 39-45 0,26-52-19 0,14 39-90 16,-31-19-101-16,-9 32-178 0,72-27 27 0,-52-5 421 15</inkml:trace>
  <inkml:trace contextRef="#ctx0" brushRef="#br3" timeOffset="100920.9107">20673 12258 1182 0,'0'0'105'0,"0"0"-43"0,-28-25-10 16,28 25 2-16,0 0-6 0,0 0-10 0,0 0-13 15,0 0-3-15,0 0-8 0,0 0 0 0,-30 35-3 16,30-35 5-16,-25 51 1 0,15-15 6 0,-6-3-4 16,4 8-1-16,0-1-12 0,0-3 1 0,2 1-11 15,5-1 3-15,-1-7 11 0,4 3-38 16,4-1 20-16,-2-32-42 0,9 43-2 0,-9-43-18 15,0 0-35-15,30-2-43 0,4 6-159 0,-4-20-177 16,-7-23 44-16,19 21 395 0</inkml:trace>
  <inkml:trace contextRef="#ctx0" brushRef="#br3" timeOffset="101061.6059">20800 11747 1474 0,'-64'-6'59'0,"64"6"-52"15,-27 11-22-15,27-11-9 0,0 0-22 0,0 0-20 16,11 50-29-16,-11-50-37 0,32 35-114 0,-4-9-184 16,-28-26 7-16,77 39 361 0</inkml:trace>
  <inkml:trace contextRef="#ctx0" brushRef="#br3" timeOffset="101358.4307">21800 11687 1051 0,'-60'-33'220'0,"19"3"-172"16,41 30 13-16,-62-45-12 0,62 45 14 0,-59-33 2 16,59 33-9-16,-62-16-1 0,35 22-7 0,-3 0-12 15,30-6-8-15,-51 35-10 0,51-35-14 0,-50 59 30 16,22-15-29-16,-1 3 25 0,5 14-14 0,-4 0-10 15,10 8 8-15,-2-2-12 0,5 4 7 0,5 1-11 16,8-3 6-16,2-4-9 16,2-4 7-16,8-2-10 0,0-6 3 0,5 1-14 15,3-9-5-15,2 0-20 0,-6-13-9 0,8 15-24 16,-22-47-63-16,27 57-45 0,-27-57-102 0,0 0-123 16,26 43-30-16,-26-43 216 0</inkml:trace>
  <inkml:trace contextRef="#ctx0" brushRef="#br3" timeOffset="101530.3644">21093 12341 1400 0,'0'0'59'0,"-10"-32"-40"0,10 32 0 0,0 0 4 16,35-29 3-16,-35 29-3 0,48-20-7 16,-18 12-4-16,5-3 0 0,1 3-6 0,4-2-3 15,3 0-3-15,3 4-12 0,-3-6-22 16,13 14-44-16,-21-21-61 0,31 32-82 0,-35-23-151 15,13 5-83-15,11 16 149 0</inkml:trace>
  <inkml:trace contextRef="#ctx0" brushRef="#br3" timeOffset="101798.9907">22398 11662 1316 0,'-38'-39'90'0,"28"7"-66"0,-4-3-20 0,0 7 23 15,-5-5 12-15,19 33 4 0,-36-40 7 0,36 40 1 16,-50-19 1-16,50 19-12 0,-51 9-11 0,51-9-5 16,-58 34-1-16,25-5 3 0,-3 5-5 0,4 7-12 15,-5 6 25-15,1 8-27 0,-1 5 23 16,3 6-13-16,0 3-13 0,7 0 6 0,7-2-11 16,2 0 7-16,10-2-8 0,4-4 4 0,4-2-7 15,4-8 4-15,8 4-20 0,0-7 4 0,6-1-10 16,-3-8-6-16,5-1-19 0,-20-38-33 0,42 65-66 15,-42-65-51-15,41 43-84 0,-41-43-244 0,0 0 74 16,46 22 348-16</inkml:trace>
  <inkml:trace contextRef="#ctx0" brushRef="#br3" timeOffset="101985.5627">21689 12250 1438 0,'-46'-19'151'0,"46"19"-69"16,-39-6-23-16,39 6-11 0,0 0-14 15,0 0-14-15,0 0-13 0,0 0-6 0,0 0-1 16,0 0-1-16,0 0 0 0,33-6 1 16,1 0 0-16,4-2 0 0,7 0-4 0,7-4-11 15,-1 8-16-15,0-11-23 0,13 17-27 0,-21-22-33 16,25 30-56-16,-35-32-71 0,25 16-201 0,-11 16-24 16,-47-10 247-16</inkml:trace>
  <inkml:trace contextRef="#ctx0" brushRef="#br3" timeOffset="102366.7546">22101 12278 1388 0,'0'0'95'0,"-28"22"-66"0,28-22-6 16,0 0 1-16,0 0 1 0,0 0 3 0,12 35 5 15,-12-35 2-15,35 10-1 0,-7-10-6 16,10 0-8-16,5-6-3 0,5 2-2 0,5-4-4 15,-5 0-5-15,-3-2-2 0,1 1-3 0,-3-5 0 0,-5 0 0 16,-8 0 1-16,-30 14-2 0,45-25 4 0,-45 25 2 31,0 0 7-31,32-36 4 0,-32 36 5 0,-6-29-3 16,6 29-2-16,-18-32-5 0,18 32-4 0,-31-33-3 0,31 33-1 0,-52-30-4 0,52 30 4 31,-53-19 0-31,53 19 1 0,-50-4 1 0,50 4-2 0,-49 15 3 0,49-15-1 0,-50 38 2 0,22-15-2 16,3 5 2-16,3 1-5 0,4 1 1 0,2 1-4 15,4-3 2-15,6 0-4 0,6-28 3 0,8 53-4 16,-8-53 1-16,28 45-6 0,-28-45-4 0,51 33-14 16,-21-23-10-16,10 0-22 0,-5-14-25 0,19 14-41 15,-24-32-45-15,35 28-63 16,-31-29-114-16,9 7-129 0,13 14 37 0,-27-28 438 16</inkml:trace>
  <inkml:trace contextRef="#ctx0" brushRef="#br3" timeOffset="102707.3114">22952 12225 753 0,'0'0'242'0,"0"0"-138"0,-36 19-18 0,36-19 8 15,-29 28-9-15,21 0-10 0,8-28-12 0,-38 47-4 16,38-47-11-16,-34 57-3 0,17-30-12 0,13 9-1 31,-6-9-10-31,4 3-3 0,6-2-10 0,0-28 0 16,-2 45-6-16,2-45 7 0,2 31-1 0,-2-31 0 15,0 0 0-15,0 0-3 0,0 0-2 0,0 0 5 16,0 0 5-16,0 0 0 0,0 0 6 0,34-39-6 16,-23 11 0-16,5-3-2 0,-4-3 4 0,4 3-5 15,-4-5 7-15,-2 1-7 0,-2-2 3 0,0 5-10 0,-4-1 2 16,1-1-5-16,3 1 2 0,0 3-1 0,-4 1 4 16,4 1-3-16,-8 28 3 0,20-39-4 0,-20 39 1 15,0 0-4-15,0 0 1 0,28-30-2 0,-28 30 0 16,0 0-6-16,43-4-8 0,-43 4-12 15,40 8-13-15,-40-8-12 0,53 8-23 0,-53-8-24 16,56 12-38-16,-56-12-61 0,61 8-127 0,-23-2-180 16,-38-6 44-16,67 13 390 0</inkml:trace>
  <inkml:trace contextRef="#ctx0" brushRef="#br3" timeOffset="103413.6716">23273 12276 1495 0,'0'0'104'0,"-46"28"-51"0,46-28-4 16,0 0-2-16,0 0-10 0,0 0-4 0,0 0-3 15,0 0-2-15,12 27-7 0,-12-27-8 0,44-6-4 16,-44 6-4-16,55-16-2 0,-25 5-1 16,4-1-3-16,-5-4 1 0,3 0-2 15,-2 3-1-15,-30 13-4 0,47-30 1 0,-47 30-1 16,28-26 4-16,-28 26 1 0,0 0 3 0,16-29 1 15,-16 29 0 1,0 0 1-16,-16-30 0 0,16 30-1 0,0 0 2 0,-36-23-2 0,36 23 1 0,-30-6-3 0,30 6 0 31,-33 0 0-31,33 0-1 0,-34 6 2 0,34-6-3 16,-41 23 3-16,41-23-2 0,-46 36 2 16,46-36 2-16,-47 49 3 0,23-21-1 0,4-1 3 0,6 1-6 0,14-28 0 0,-22 47-4 15,22-47 3-15,0 41-3 0,0-41 3 0,22 34-4 16,-22-34 0-16,40 15-7 0,-13-11-4 0,11-2-13 15,-2-8-10-15,9 3-13 0,-7-15-18 0,15 12-17 16,-17-22-17-16,19 20-13 0,-23-19-10 16,20 17 5-16,-23-16-5 0,15 19 10 0,-44 7 2 31,49-32 17-31,-49 32 21 0,32-25 36 0,-32 25 39 0,0 0 53 0,14-28 33 0,-14 28 33 0,0 0 13 16,0 0-7-16,0 0-13 0,-42-26-16 0,42 26-12 15,0 0-13-15,-33 20-3 0,33-20-8 0,-36 18-4 16,36-18-8-16,-38 33-4 0,38-33-12 15,-37 40-5-15,37-40-10 0,-34 47 0 0,34-47-5 16,-22 45 4-16,22-45-4 0,-12 41-1 31,12-41-2-31,-4 30 0 0,4-30-2 0,0 0 3 0,0 0-1 0,26 28-3 0,-26-28-1 0,0 0-2 16,36-6-1-16,-36 6-1 0,37-20 2 0,-37 20-4 31,44-34 3-31,-44 34-3 0,48-47 1 0,-48 47-1 0,45-45 2 0,-45 45-3 0,40-43 5 0,-40 43-4 16,33-40 2-16,-33 40-2 0,28-39 2 15,-28 39-1-15,0 0 2 0,0 0-2 0,0 0 1 16,0 0 0-16,0 0-1 0,0 0 1 0,0 0-1 16,0 0 0-16,0 0 1 0,8 31 0 0,-8-31-2 15,-16 40 2-15,16-40-2 0,-8 33 1 16,8-33-2-16,0 0 1 0,20 34-2 0,-20-34 2 16,44 13-7-16,-15-13-6 0,11-1-10 15,-6-9-10-15,9 2-9 0,-7-10-13 0,9 8-21 16,-9-21-29-16,23 21-56 0,-33-37-78 0,34 23-180 15,-13-5-68-15,-19-19 178 0</inkml:trace>
  <inkml:trace contextRef="#ctx0" brushRef="#br3" timeOffset="103601.3087">24621 11754 1373 0,'-20'61'167'15,"-7"-37"-92"-15,11 21-10 0,-6-7-19 16,6 11-5-16,-4-2-11 0,3 6 3 0,-1 0-10 31,8 1-1-31,-2-7-16 0,6 0-7 0,0-4-11 16,4-3 5-16,2-5-11 0,-2-3 2 0,4-1-20 0,-2-31-21 0,0 51-71 0,0-51-41 0,8 32-61 31,-8-32-140-31,0 0-79 0,0 0 62 16,-18-38 387-16</inkml:trace>
  <inkml:trace contextRef="#ctx0" brushRef="#br3" timeOffset="103741.8859">24275 12056 1770 0,'0'0'117'0,"0"0"-57"16,0 0-8-16,0 0-17 0,0 0-22 15,0 0-13-15,0 0 0 0,0 0 0 0,61 0 0 16,-21-2 0-16,5 0 0 0,9 0 0 0,-7-2 0 16,9 8-61-16,-13-12-54 0,23 31-112 0,-66-23-268 15,71 0-106-15,-35 8 54 0</inkml:trace>
  <inkml:trace contextRef="#ctx0" brushRef="#br3" timeOffset="104538.7506">1117 13658 693 0,'0'-36'146'0,"0"36"-68"16,0-55-6-16,0 55 25 0,0-37 9 0,0 37 12 15,0 0-11-15,0 0-14 0,0 0-20 0,0 0-22 16,0 0-20-16,-4 55-5 0,0-18-6 16,-4 14-9-16,-2 5 25 0,3 8-26 0,-3 3 20 15,2 10-8-15,0 0-14 0,0 0 4 0,2-1-10 16,-2-3 5-16,0-4-10 0,0 0 9 0,6-8-11 16,0-6 7-16,4-8-13 0,0-7-1 0,6-9-12 15,-8-31-8-15,26 46-23 0,-26-46-25 16,39 21-39-16,-39-21-92 0,52-12-135 0,-22-1-184 15,-3-19 102-15,11 18 428 0</inkml:trace>
  <inkml:trace contextRef="#ctx0" brushRef="#br3" timeOffset="104929.3833">1256 14183 1159 0,'0'0'372'15,"0"0"-312"-15,0 0-43 0,0 0-10 16,0 0-6-16,0 0 2 0,0 0 4 0,0 0 2 15,30 12 2-15,-1-14-3 0,7-8-2 0,9-4-5 16,7-3 1-16,-1-7-4 0,9 0 4 0,-5 1-4 16,3 1 4-16,1 1-3 0,-7 1 1 15,-1-2-11-15,-3 4-9 0,-11-7-12 0,5 11-3 16,-15-8 1-16,-27 22 10 0,38-19 10 0,-38 19 9 16,0 0 3-16,0 0 6 0,8-34 0 15,-8 34 6-15,0 0 5 0,-36-33 12 0,36 33 6 16,-41-18 7-16,41 18 0 0,-50-6-3 0,50 6-3 15,-53 4-7-15,53-4-3 0,-56 22-6 0,29-4 5 16,-3 1-3-16,2 7 4 0,-3 1-6 0,3 5 0 16,0 3-6-16,6 3 1 0,3-1-3 0,3 0 1 15,4 1-6-15,6-3 3 0,4-3-8 16,4-3 4-16,8 1-6 0,-10-30 1 16,33 45 0-16,-33-45-2 0,56 34-4 0,-24-25-2 15,9-1-8-15,-1-6-6 0,5-4-8 0,1-8-8 16,5 1-11-16,-5-13-16 0,11 6-14 0,-13-19-16 15,13 17-17-15,-19-25-34 0,23 23-25 0,-31-23-40 16,21 17-63-16,-11 7-75 0,-20-27 81 0,25 38 269 16</inkml:trace>
  <inkml:trace contextRef="#ctx0" brushRef="#br3" timeOffset="105241.8982">2458 13914 935 0,'-30'7'159'16,"30"-7"-42"-16,0 0-15 0,-24 38-18 0,24-38-12 15,-22 29-4-15,22-29-11 0,-25 36 0 0,25-36-11 16,-24 41-5-16,24-41-11 0,-22 45-2 15,22-45-6-15,-12 42 3 0,12-42-5 0,-10 41 2 16,10-41-6-16,-6 30-1 0,6-30-5 16,0 0-5-16,0 0-2 0,0 0-2 0,0 0-1 15,0 0 0-15,0 0-3 0,0 0 0 0,0 0 2 16,0 0-1-16,0 0 0 0,34-20 2 0,-34 20 1 16,32-41-2-16,-32 41 4 0,37-50-6 0,-37 50 3 15,44-49-4-15,-44 49 6 0,46-47-3 0,-46 47 2 16,39-43 0-16,-39 43 0 0,36-38-2 15,-36 38 4-15,33-27-1 0,-33 27-1 0,0 0 1 16,30-12-2-16,-30 12 0 0,0 0 0 0,0 0 0 16,0 0-1-16,30 12-1 0,-30-12-7 15,14 33-7-15,-14-33-15 0,12 45-11 0,-4-13-22 16,-8-32-22-16,11 59-32 0,-11-59-32 0,16 63-48 16,-16-63-56-16,16 33-158 0,14 3-23 0,-30-36 323 15</inkml:trace>
  <inkml:trace contextRef="#ctx0" brushRef="#br3" timeOffset="105773.2107">3143 13839 1163 0,'-34'-22'132'0,"34"22"-50"0,-45-16 4 0,45 16-5 16,-46-4-9-16,46 4-10 15,-41 14-17-15,41-14-6 0,-52 28-10 0,52-28 3 16,-45 45-7-16,27-14 7 0,-8-1-7 0,12 3-1 15,-2 1-7-15,0-1-3 0,10-1-4 0,1 3 1 16,5-7-7-16,0-28 3 0,9 43-9 0,-9-43 2 16,28 26-1-16,-28-26 1 0,44 14 4 0,-44-14-3 15,53-2 0-15,-23-6-2 0,-2-6 0 16,-1-2 0-16,1-5 3 0,0-3-3 0,-1-6 3 16,-1-3-3-16,0-3 4 0,-4 5-5 0,-2-4 3 15,-1-3-2-15,-3 1-2 0,2 3-2 0,-2 3 4 16,-4-1-8-16,-12 32 6 0,20-45-6 15,-20 45 2-15,0 0 1 0,0 0 2 0,0 0 3 16,0 0-1-16,0 0 0 0,0 0-2 0,-10 51 3 16,-8-5-4-16,-4 9 7 0,-4 10-7 15,-1 1 9-15,1 9-7 0,0 8 6 0,4-2-8 16,-3 5 9-16,5 3-10 0,0 3 10 0,2-7 7 16,-2-8-21-16,3-8 21 0,1-8-20 0,6-10 6 15,0-4 7-15,2-12-4 0,8-35 1 0,-8 44 0 16,8-44 1-16,0 0-3 0,0 0 2 0,0 0 0 15,0 0 1-15,0 0 1 0,-14-40-4 0,8 7 2 16,6-6-3-16,0-5 2 0,2-3-2 16,2 0-8-16,0 2 20 0,-4-5-18 15,6 3 18-15,-4 0-6 0,6-6-5 0,0-2 5 16,4-1-6-16,6-1 3 0,-1 4-4 0,5 6 3 16,4 2-9-16,0 13-3 0,-5-1-15 0,7 9-14 15,-6-5-22-15,8 13-35 0,-11-20-57 0,35 36-120 16,-54 0-282-16,65-49 24 0,-11 36 358 15</inkml:trace>
  <inkml:trace contextRef="#ctx0" brushRef="#br3" timeOffset="106007.5327">3996 13290 1115 0,'0'0'192'0,"0"0"-93"0,-29-4 0 16,29 4-11-16,-34 25-19 0,34-25-12 0,-36 59-4 15,16-19-13-15,3 9 0 0,-1 2-11 0,0 6-5 16,-2 2 3-16,2 6-26 0,1 0 17 0,5 0-23 16,-4 0 4-16,4-2 5 0,-2-2-6 0,4-6 5 15,0-2-7-15,6-4 1 0,0-3-13 0,2-7 1 16,4-2-15-16,-2-9-6 0,8 2-16 0,-8-30-29 16,18 39-55-16,-18-39-71 0,0 0-140 15,38 12-195-15,-38-12 71 0,0 0 462 16</inkml:trace>
  <inkml:trace contextRef="#ctx0" brushRef="#br3" timeOffset="106163.7527">3584 13939 1378 0,'0'0'210'0,"0"0"-140"0,0 0-25 0,0 0-23 16,0 0-12-16,0 0-5 0,0 0-3 0,0 0-2 15,0 0 1-15,38 24-2 0,-38-24-1 0,57-14-6 16,-23 0-19-16,6 6-32 0,-13-17-45 0,25 21-74 15,-30-34-82-15,31 11-225 0,1 11 13 0,-19-31 326 16</inkml:trace>
  <inkml:trace contextRef="#ctx0" brushRef="#br3" timeOffset="106507.5079">4479 13236 1248 0,'0'0'215'0,"-49"28"-156"16,49-28 2-16,-40 33 2 0,21-5-3 0,-15-2-6 15,6 13 0-15,-6 2-11 0,7 10 2 0,-3 3-13 16,10 5-14-16,-5-2 17 0,5 6-22 16,0-2 17-16,2 2-13 0,0-6-17 0,0-4 0 15,9-6 0-15,-1-4 0 0,2-1 0 0,6-9 0 16,2-1 0-16,0-32 0 0,10 43 0 0,-10-43 0 16,0 0 0-16,25 30 0 0,-25-30 0 15,0 0 0-15,38-6 0 0,-38 6 0 0,36-26 0 16,-36 26 0-16,39-49 0 0,-13 21 0 15,-4-1 0-15,4-1 0 0,-26 30 0 0,43-51 0 16,-43 51 0-16,30-45 0 0,-30 45 0 0,26-38 0 16,-26 38-3-16,0 0-10 0,23-29-1 0,-23 29-5 15,0 0-3-15,0 0 0 0,0 0-1 0,0 0-5 16,26 43-10-16,-26-43-11 0,14 46-23 0,-14-46-17 16,18 43-15-16,-18-43-15 0,31 39-42 0,-31-39-36 15,52 18-77-15,-24-10-94 0,-28-8-35 16,75 6 375-16</inkml:trace>
  <inkml:trace contextRef="#ctx0" brushRef="#br3" timeOffset="106855.0867">4877 13685 1029 0,'-19'36'191'0,"-9"-32"-89"15,28-4-29-15,-48 31 7 0,33-1-4 0,-19-13-15 16,14 11-5-16,-8-6-17 0,28-22-2 0,-35 45-11 15,35-45-3-15,-18 41-8 0,18-41-3 0,-2 30-7 16,2-30 0-16,0 0-2 0,28 27 2 0,-28-27 0 16,35 2 0-16,-35-2 0 0,52-16-4 15,-23 7-1-15,1-3 1 0,0-4 1 16,-2 8 0-16,-28 8 2 0,51-14 2 0,-51 14-1 16,38-6 5-16,-38 6-3 0,0 0 4 0,29 6 3 15,-29-6 3-15,0 0 2 0,6 32 0 0,-6-32-6 16,-8 33 0-16,8-33-4 0,-27 48 1 0,27-48-4 15,-40 51-1-15,40-51-4 0,-49 47-1 0,49-47-1 16,-44 43 2-16,44-43-6 0,-42 32-2 0,42-32-8 16,-31 23-8-16,31-23-14 0,0 0-19 15,0 0-38-15,0 0-53 0,0 0-99 0,0 0-166 16,0 0-146-16,22-33 131 0,-22-8 427 0</inkml:trace>
  <inkml:trace contextRef="#ctx0" brushRef="#br3" timeOffset="107522.0523">6135 13797 1072 0,'0'0'108'15,"-30"-17"-73"-15,30 17-4 0,0 0-1 0,-36-18 4 16,36 18 0-16,-29-2 5 0,29 2 1 0,-36 8 4 15,36-8-1-15,-35 18-4 0,35-18 4 0,-38 31-1 16,38-31 5-16,-46 43-7 0,29-13 0 0,17-30-7 16,-46 63 2-16,26-34-9 0,4 7-3 0,4-7-9 15,12-29-3-15,-11 48-9 0,11-48 1 16,4 29-3-16,-4-29 1 0,0 0 0 0,37 36 0 16,-37-36-1-16,44 9 0 0,-17-11 0 0,1-7-1 15,10-5 3-15,3-6-2 0,-1-3 3 16,-2-5-3-16,-3 0 4 0,-5 3-4 0,-4-3 3 15,-26 28-3-15,27-51 5 0,-27 51-1 0,6-49 6 16,-6 49-2-16,-16-49 3 0,16 49-4 16,-29-48 0-16,29 48-4 0,-50-41 0 0,50 41-2 15,-49-25-15-15,49 25 14 0,-38-6-3 0,38 6-1 16,-33 6 11-16,33-6-19 0,0 0-6 0,-30 25-12 16,30-25-13-16,-6 28-13 0,6-28-24 0,10 29-32 15,21 1-48-15,-31-30-82 0,54 0-244 0,-9 10-12 0,-5-28 269 16</inkml:trace>
  <inkml:trace contextRef="#ctx0" brushRef="#br3" timeOffset="107787.6944">7212 13221 1092 0,'-42'-22'62'0,"42"22"-1"16,-65-37 25-16,65 37 0 0,-59-24-8 0,59 24-10 15,-66-2-8-15,37 16-4 0,-5-4-7 0,2 13-8 16,3-3-10-16,3 15 1 0,-2-5-6 0,6 7 2 16,-1 7-8-16,5 5 1 0,4 6-8 0,4 6 7 15,2 4-10-15,4 4-10 0,0 2 20 0,4 0-25 16,4-3 15-16,0-3-5 0,0-6-13 0,4-2-1 16,4-3-12-16,2-11-11 0,4-2-20 15,-7-9-9-15,15 5-39 0,-26-37-36 0,40 47-77 16,-40-47-90-16,0 0-215 0,33 12 36 0,-33-12 448 15</inkml:trace>
  <inkml:trace contextRef="#ctx0" brushRef="#br3" timeOffset="107959.561">6606 13795 1186 0,'-38'-25'286'0,"38"25"-167"0,0 0-24 0,-39-32-22 15,39 32-16-15,0 0-21 0,0 0-10 0,0 0-14 16,0 0-3-16,32 22-3 0,-32-22-2 0,47 12-4 15,-9-8 1-15,-1 0-9 0,7-4-15 0,5 6-24 16,-5-16-52-16,27 27-106 0,-39-34-219 0,35 11-178 16,-3 4 101-16,-15-24 501 0</inkml:trace>
  <inkml:trace contextRef="#ctx0" brushRef="#br3" timeOffset="108709.6603">8242 13677 1174 0,'0'0'132'0,"8"-29"-108"15,-8 29 5-15,0 0 8 0,-10-32 7 16,10 32 11-16,0 0 2 0,0 0-7 0,0 0-10 16,-32-10-12-16,32 10-11 0,0 0-6 0,-32 38 1 15,32-38 2-15,-25 39-13 0,25-39 34 0,-22 46-30 16,22-46 28-16,-24 57-12 0,24-57-9 0,-14 59 2 16,8-30-5-16,4 3 1 0,2-1-3 15,6-3 3-15,-6-28-6 0,16 49 1 0,-16-49-3 16,34 37-1-16,-34-37-3 0,45 24 4 0,-15-18-2 15,2-4 1-15,-1-8 0 0,3 0 0 0,-2-6 3 16,1-8-2-16,-5 5 1 0,2-9-3 0,-3-3 2 16,-1-1-5-16,-6-3 5 0,-2-1-3 0,-2 3 5 15,0-3-4-15,-7 4 2 0,-9 28-3 16,12-49 2-16,-12 49 0 0,0-39-11 16,0 39 26-16,0 0-29 0,0-28 28 0,0 28-15 15,0 0-1-15,0 0-2 0,0 0-15 0,0 0 28 16,2 36-25-16,-2-36 28 0,8 57-10 0,-2-22-2 15,-4 1 4-15,6-1-2 0,2 1 5 0,0-3-4 16,6-1 5-16,-2-5-4 0,-14-27 3 0,37 39 1 16,-37-39 0-16,50 24-1 0,-50-24 2 15,45 10-2-15,-45-10 2 0,42-10 1 0,-42 10 0 16,45-22 1-16,-45 22-5 0,36-43-7 0,-18 16 0 16,-10-5 0-16,4-3 0 0,-6 3 0 0,-4-1 0 15,-2-1 0-15,0-1 0 0,0-1 0 16,-4 7 0-16,-2 1 0 0,0 1-2 0,6 27-25 15,-6-40-7-15,6 40-11 0,0 0-9 0,0 0-18 16,0 0-22-16,0 0-28 0,0 0-20 16,27 22-30-16,-27-22-61 0,0 0-113 0,56 49-118 15,-56-49 225-15</inkml:trace>
  <inkml:trace contextRef="#ctx0" brushRef="#br3" timeOffset="109131.4631">9509 13664 1110 0,'0'0'93'0,"-42"-32"-54"0,42 32 26 16,-37-16-3-16,37 16-12 0,-38-10-2 0,38 10-9 15,-43-3 2-15,43 3 7 0,-36 2-6 0,36-2 0 16,-38 15-2-16,38-15 1 0,-43 34-1 0,21-7-19 16,-6 1 28-16,8 9-28 0,-11 3 24 0,9 1-10 15,-6 0-11-15,10-1 1 0,1-3-9 16,7-5-5-16,10-32-11 0,-8 43 0 0,8-43 0 15,8 35 0-15,-8-35 0 0,29 22 0 0,-29-22 0 16,54 0 0-16,-18-6 0 0,1-10 0 0,7-3 0 16,3-5 0-16,-1-8 0 0,-1 1 0 0,-1-1 0 15,-5 1 0-15,1 3 0 0,-6 3 0 16,-7-1 0-16,-27 26 0 0,46-43 0 0,-46 43 0 16,26-35 0-16,-26 35 0 0,0 0-4 15,0 0 3-15,0 0 1 0,0 0-3 0,0 0-2 16,0 0-2-16,0 0 9 0,0 0-15 0,-36 13 11 15,36-13-10-15,-24 50 0 0,12-23 4 0,3 1-5 16,9-28 0-16,-10 51-8 0,10-51-4 0,-2 41-8 16,2-41-3-16,12 39-4 0,-12-39-10 0,0 0-9 15,35 28-12-15,-7-18-15 0,-28-10-16 16,49-6-44-16,-33-22-50 0,30 19-124 0,-1-3-124 16,-25-26 118-16,28 32 326 0</inkml:trace>
  <inkml:trace contextRef="#ctx0" brushRef="#br3" timeOffset="109397.0988">10028 13589 1249 0,'0'0'171'0,"0"0"-88"0,-30-22-15 16,30 22-8-16,0 0-15 0,0 0-8 15,-20 28-2-15,20-28 0 0,-18 37-2 0,18-37-16 16,-17 49 24-16,9-17-32 0,-2 1 24 0,4 7-12 16,2 1-8-16,4 0 7 0,0-3-7 0,0-1 6 15,0-5-6-15,2-5 2 0,-2-27-3 0,14 45-7 16,-14-45-5-16,16 30 0 0,-16-30 0 0,0 0 0 15,39 20 0-15,-39-20 0 0,34-10 0 16,-34 10 0-16,43-32 0 0,-19 5 0 16,4-5 0-16,0-1 0 0,-1-3 0 0,-5-1 0 15,4 0 0-15,-4-3 0 0,1 3 0 0,-5-1-22 16,2 11-19-16,-10-7 14 0,-10 34-38 0,18-55 11 16,-18 55-47-16,8-47-37 0,-8 47-54 0,2-30-73 15,-2 30-111-15,0 0-114 0,0 0 215 0,35 22 275 16</inkml:trace>
  <inkml:trace contextRef="#ctx0" brushRef="#br3" timeOffset="109756.473">10448 13738 839 0,'-4'48'164'0,"4"-48"-35"16,13 27 2-16,-13-27-9 0,28 20-16 0,-28-20-27 15,38 10-12-15,-38-10-12 0,43 0-5 0,-43 0-12 16,44-10-8-16,-44 10-6 0,47-16 0 0,-47 16-1 16,44-22-1-16,-44 22-1 0,30-29-5 0,-30 29-2 15,21-34-5-15,-21 34-16 0,18-41 24 0,-18 41-30 16,16-43 26-16,-16 43-10 0,0-43-3 0,0 43 3 16,-10-42-3-16,10 42 2 15,-18-35-3-15,18 35 4 0,0 0-2 0,-45-26 4 16,45 26 0-16,-36 4 3 0,36-4 2 0,-47 26 0 15,21-1 4-15,-4 5-3 0,5 5-11 0,-3 3 0 16,2 7 0-16,4-2 0 0,4 6 0 0,1-5 0 16,9-5 0-16,4-5 0 0,8-5 0 0,-4-29 0 15,23 43 0-15,-23-43 0 0,48 30 0 16,-18-22 0-16,5-4 0 0,13-2-55 0,-3-14-36 16,25 18-78-16,-33-44-143 0,39 25-301 0,-3-5 42 15,-2-10 336-15</inkml:trace>
  <inkml:trace contextRef="#ctx0" brushRef="#br3" timeOffset="110287.7177">12224 13085 704 0,'0'0'75'15,"0"-32"-47"-15,0 32 10 0,-30-21 9 16,30 21-4-16,-49-10 1 0,21 12 4 0,-12 2 24 15,5 17 23-15,-21-9 14 0,18 26 4 0,-25-11-13 16,25 24-3-16,-21-9-18 0,17 17-7 0,-13-6-18 16,10 12-1-16,-7 0-17 0,14 6-1 0,-1-2-22 15,13-2-15-15,6-6 15 0,12 2-24 0,8-4 19 16,12-8-7-16,14-4-11 0,4-8-6 0,13-1-13 16,-3-9-10-16,17 3-20 0,-9-15-15 15,19 13-32-15,-15-32-40 0,33 30-74 0,-32-38-103 16,7 4-175-16,21 14 55 0,-36-32 443 0</inkml:trace>
  <inkml:trace contextRef="#ctx0" brushRef="#br3" timeOffset="110834.6501">12426 13545 897 0,'0'0'340'0,"-38"-1"-251"0,38 1-16 15,0 0 0-15,0 0-7 0,0 0-8 0,0 0-7 16,0 0-9-16,0 0-4 0,0 0-12 0,-28 11-8 16,28-11-2-16,-16 28 3 0,16-28 1 15,-21 43 5-15,21-43-3 0,-24 51-19 16,14-21 27-16,0 1-30 0,2-3 26 0,-2 3-13 16,2-5-8-16,6 4 3 0,2-30-8 0,0 45 4 15,0-45-4-15,10 35 0 0,-10-35 0 0,28 22 1 16,-28-22-1-16,38 12 2 0,-38-12-3 0,47-8 1 15,-19-6 0-15,2-2 0 0,-3-1 0 0,3-7-4 16,-30 24 1-16,54-47-4 0,-54 47 6 16,39-51-3-16,-21 23 4 0,-2-2-4 0,-16 30-11 15,22-49 27-15,-22 49-27 0,17-39 29 0,-17 39-13 16,8-30-1-16,-8 30 1 0,0 0-2 0,0 0 1 16,0 0 0-16,0 0-2 0,0 0 0 15,0 0-1-15,0 0 0 0,0 0 0 0,0 0 3 16,2 46-1-16,-4-15-12 0,2 3 24 15,-2 1-22-15,-2 2 24 0,4-1-9 0,4-1-2 16,2-5 6-16,0 1-3 0,-6-31 2 0,16 48 0 16,-16-48-1-16,20 31-1 0,-20-31 4 0,0 0-2 15,37 12 1-15,-37-12 1 0,28-8-1 0,-28 8 0 16,38-37-4-16,-12 7 0 0,-7 0-3 0,7-7 1 16,-4-2-4-16,0-3 5 0,-1 3-5 0,-9 2-8 15,4 1 22-15,-6 3-24 0,-2 1 19 16,0 5-13-16,-6-1-7 0,-2 28-3 0,2-35-5 15,-2 35-9-15,0 0-5 0,0 0-15 0,0 0-23 16,0 0-29-16,0 0-26 0,0 0-55 16,0 0-46-16,39 43-56 0,-39-43-148 0,0 0 50 15,56 57 347-15</inkml:trace>
  <inkml:trace contextRef="#ctx0" brushRef="#br3" timeOffset="111246.8547">13495 13573 783 0,'0'0'122'0,"-34"-20"-10"16,7 3 4-16,27 17-4 0,-40-14-13 0,40 14-9 15,-44 0-6-15,44 0-3 16,-45 10-10-16,45-10-9 0,-46 25-10 0,46-25-4 16,-53 48-4-16,25-19-17 0,0 1 23 0,7 11-31 15,-3-4 21-15,4 7-13 0,2-7-19 0,2 0-8 16,7-1 0-16,7-7 0 0,2-29 0 0,2 48 0 15,-2-48 0-15,25 29 0 0,-25-29 0 0,40 18 0 16,-40-18 0-16,53 0 0 0,-17-6 0 0,-2-6 0 16,3-8 0-16,1-3 0 0,-1-5 0 15,-1-1 0-15,-4-3 0 0,1 3 0 0,-5-1 0 16,-2 1 0-16,-8-5 0 0,0 9 0 0,-18 25-11 16,17-48 19-16,-17 48-5 0,4-27-3 0,-4 27 0 15,0 0 0-15,0 0 0 0,0 0 0 16,0 0 0-16,-31-16 0 0,31 16 0 0,0 0 0 15,-34 37 0-15,34-37 0 0,-20 52 0 0,20-52 0 16,-18 53 0-16,18-53-12 0,-15 49-10 16,15-49-7-16,-2 45-11 0,2-45-10 0,9 36-16 15,-9-36-21-15,26 33-27 0,-26-33-35 0,44 16-77 16,-44-16-108-16,33-22-173 0,11 28 97 0,-28-35 410 16</inkml:trace>
  <inkml:trace contextRef="#ctx0" brushRef="#br3" timeOffset="111548.869">14004 13516 950 0,'0'0'250'0,"0"0"-142"16,0 0-14-16,0 0-8 0,0 0-16 0,-36 14-8 16,36-14-4-16,-12 39-6 0,4-11-3 0,8-28-12 15,-13 57-18-15,7-22 24 0,0 5-29 16,2-5 24-16,-2 2-13 0,2-5-6 15,4 3 0-15,-2-5-8 0,2-30 1 0,4 45-5 16,-4-45 0-16,12 28-1 0,-12-28 2 0,0 0-5 16,0 0-3-16,27 17 0 0,-27-17 0 0,0 0 0 15,40-33 0-15,-40 33 0 0,42-57 0 0,-17 19 0 16,1-1 0-16,-6-6 0 0,6 5 0 0,-5 1 0 16,-1-4 0-16,2 9 0 0,-8-3 0 15,2 5-6-15,-6-1-21 0,-10 33-6 0,17-47-9 0,-17 47-12 16,0 0-16-16,0 0-35 0,10-34-53 0,-10 34-108 15,0 30-229-15,0-30-12 0,8 37 224 0</inkml:trace>
  <inkml:trace contextRef="#ctx0" brushRef="#br3" timeOffset="111928.5804">14479 13528 1174 0,'-16'45'201'0,"16"-45"-96"16,0 0-11-16,-31 26-16 0,31-26-18 0,0 0-9 16,2 35-11-16,-2-35-9 0,0 0-2 15,25 20-4-15,-25-20-1 0,48 0-2 0,-19 0-7 16,7-10 1-16,8 4-8 0,1-6-1 0,1-2-2 16,-3-3-3-1,-3 1-2-15,-2 0 2 0,-5-2-3 0,-33 18 4 16,48-31-3-16,-48 31 2 0,29-30-2 0,-29 30 1 15,0 0-1-15,10-39 1 0,-10 39 0 0,0 0-2 16,-33-37 0-16,33 37-3 0,-44-18-3 0,14 12 1 0,-3 0-1 16,-3 4 2-16,-1 4 3 0,1 6 1 0,-2 6 4 15,-5 6 9-15,3 5 9 0,-2 3 7 0,11 7-7 0,-5-3-21 16,10 3 0-16,7-4 0 0,1 1 0 0,10-6 0 16,8-26 0-16,6 47 0 0,-6-47 0 0,30 37 0 15,-30-37 0-15,55 26 0 0,-19-26 0 0,9 2-50 16,1-14-36-16,19 18-59 0,-23-40-116 15,35 25-365-15,-14-5 54 0,-5-8 266 0</inkml:trace>
  <inkml:trace contextRef="#ctx0" brushRef="#br3" timeOffset="112382.4707">15301 13018 1310 0,'0'0'85'0,"0"0"-39"0,0 0-2 0,0 0 9 15,0 0 1-15,0 0-4 0,12 53 2 0,-24-15-19 16,4 17 0-16,-10 0-14 0,6 8 3 0,-4-2-9 16,4 4 6-16,-3-2-13 0,3-2 4 0,-2 4-10 15,2-4-13-15,-2-4 21 0,2-2-26 16,4-6 19-16,4-8-19 0,6 5-16 16,-2-19-23-16,20 11-39 0,-20-38-46 0,48 43-104 15,-48-43-190-15,45 6-72 0,5 4 219 0</inkml:trace>
  <inkml:trace contextRef="#ctx0" brushRef="#br3" timeOffset="112757.4876">15441 13679 1223 0,'0'0'207'0,"-27"8"-168"15,27-8-28-15,0 0 2 0,0 0-1 0,0 0-9 16,0 0 42-16,0 0-8 0,41 14 21 15,-9-14 13-15,-2-12-56 0,11-2 19 16,-1-3-38-16,11-1 8 0,-5-6-1 0,-1 7-2 16,-3-3 0-16,0-2-2 0,-7 3 4 0,-7-1-4 15,-28 20 4-15,38-30-1 0,-38 30 11 0,0 0 2 16,9-41 7-16,-9 41 1 0,0 0-3 0,-23-33-6 16,23 33-2-16,-34-16-6 0,34 16-2 0,-51-8-2 15,21 8 0-15,-2 4 1 0,2 2 1 0,3 4 0 16,-1 5 0-16,-2 3 0 0,-3 6 2 15,3 3 4-15,-4 5 0 0,5 1 8 0,-1 9-5 16,2-3-10-16,4 0 16 0,11 1-27 16,5-5 19-16,4 3-9 0,10-9-4 0,4-1 4 15,-10-28-5-15,39 39 2 0,-7-23-7 0,-3-8-6 16,11-3-13-16,2-8-16 0,11-3-13 0,-5-14-21 16,15 10-29-16,-17-25-43 0,27 25-69 15,-41-37-79-15,29 7-214 0,-6 21 52 0,-27-29 414 16</inkml:trace>
  <inkml:trace contextRef="#ctx0" brushRef="#br3" timeOffset="113085.6332">16255 13447 1201 0,'0'0'146'0,"-27"-4"-68"0,27 4-14 15,0 0-4-15,-46 14-10 0,46-14 2 0,-34 35-2 16,34-35-2-16,-39 46-8 16,23-19-7-16,16-27-9 0,-38 57 2 0,18-27-6 15,5 3-15-15,-5-3 25 0,8 1-27 0,12-31 23 16,-32 51-10-16,32-51-8 0,-12 36-2 0,12-36-5 15,0 0 1-15,0 27-2 0,0-27 2 0,0 0 0 16,0 0-1-16,0 0 0 0,40-7-1 0,-40 7 3 16,51-32-3-16,-23 6 2 0,6 3-3 0,-2-5-10 15,3 1 10-15,-1 1-10 0,-6-1 26 16,1 1-13-16,-29 26 11 0,56-49-13 0,-56 49-4 16,47-47 1-16,-47 47-1 0,44-40 3 0,-44 40-2 15,29-29 3-15,-29 29-1 0,0 0 0 16,0 0-2-16,28-14-3 0,-28 14 0 0,0 0-3 15,10 25 1-15,-10-25-3 0,6 46-1 0,-6-17-10 16,-2 3 2-16,4 3-16 0,-2-3-22 16,10 7 6-16,-10-39-48 0,18 67 6 0,-18-67-38 15,37 55-39-15,-37-55-27 0,48 32-96 0,-14-13-136 16,-34-19 104-16,73 12 326 0</inkml:trace>
  <inkml:trace contextRef="#ctx0" brushRef="#br3" timeOffset="113585.7527">16853 13479 980 0,'0'0'234'16,"0"0"-118"-16,-47-28-23 0,47 28-3 15,-38 12-18-15,38-12-9 0,-41 27-7 0,41-27-3 16,-48 42-10-16,28-15-8 0,-6 3-7 0,9 5-3 16,-3-1 9-16,6 3-27 0,-2-3 23 0,6 1-27 15,2-6 10-15,8-29 1 0,-6 50-10 0,6-50 1 16,14 31-3-16,-14-31-1 0,0 0 1 15,40 22-2-15,-40-22 0 0,37-6 0 0,-37 6 1 16,50-22 1-16,-22 3-1 0,1-3-2 0,-1-6 0 16,0 1-3-16,0-1-8 0,-3-1 8 0,-1 1-8 15,0 1 21-15,-24 27-14 0,35-48 11 0,-35 48-14 16,20-35-2-16,-20 35-2 0,0 0-1 16,0 0-1-16,0 0 2 0,0 0-3 15,0 0 1-15,0 0-1 0,-20 33 5 0,1-1 0 16,-5 5-8-16,-6 7 28 0,0 7-25 0,-1 4 27 15,1 6-8-15,2 2-6 0,1 4 6 0,1 0-6 16,-2-2 9-16,8 0-7 0,-3-4 9 0,3-8-10 16,0 0 7-16,2-10-8 0,6-7 5 0,-4-9-2 15,16-27 1-15,-15 32-1 0,15-32 2 0,0 0 2 16,0 0 0-16,0 0-1 0,0 0-3 16,-18-32-2-16,18 32-4 0,-2-49 1 0,4 21-4 15,4-7-1-15,-4 4-2 0,6-5 5 0,-6-1-3 16,4 5 8-16,-2-3-4 0,1-1 4 15,5-1-7-15,6-4 2 0,-4 1-10 0,8 1 0 16,2 0-7-16,-1 3 4 0,7 1-5 0,6 7-2 16,-6-5-18-16,11 13-23 0,-13-17-46 15,27 25-88-15,-31-30-136 0,16 9-165 0,17 17 78 16,-21-31 424-16</inkml:trace>
  <inkml:trace contextRef="#ctx0" brushRef="#br3" timeOffset="113835.7664">17685 13020 1409 0,'-52'-30'176'0,"52"30"-110"15,0 0-14-15,-31 0 6 0,31 0-12 0,-36 20-2 16,36-20-1-16,-45 45-3 0,17-11-11 0,10 13-3 16,-4 6-13-16,0 6 2 0,1 4-5 0,3 0 2 15,-4 0-7-15,-2 2-2 0,4 0-3 0,1-4-1 16,3-4 2-16,-2 0-2 0,2-6 2 0,4 1-1 15,2-7-5-15,2-6-3 0,5-3-8 16,-3-9-10-16,6-27-16 0,2 38-16 0,-2-38-26 16,0 0-39-16,37 27-74 0,-41-56-134 0,4 29-240 15,44-32 59-15,-34-11 439 0</inkml:trace>
  <inkml:trace contextRef="#ctx0" brushRef="#br3" timeOffset="114007.6409">17212 13636 1316 0,'0'0'286'16,"-30"-4"-229"-16,30 4-34 0,0 0-2 0,0 0-4 16,0 0 2-16,0 0 9 0,0 0 0 0,28 6 0 15,-28-6-12-15,55-16-10 0,-19 0-7 0,7 1-9 16,-5-7-13-16,9 6-21 0,-9-15-34 0,16 23-43 16,-25-33-74-16,39 33-123 0,-23-14-221 15,-11-15 66-15,21 25 431 0</inkml:trace>
  <inkml:trace contextRef="#ctx0" brushRef="#br3" timeOffset="114335.7661">18225 12849 1019 0,'-39'31'232'0,"5"-29"-122"16,18 26-4-16,-19-18 2 0,19 23-14 16,-20-9-18-16,10 13-6 0,-9 4-16 0,7 13-2 15,-9-1-15-15,9 8-2 0,-8 0-11 0,2 2 2 16,3 0-22-16,-3 0-4 0,4-4 0 0,3 2 0 15,1-10 0-15,6 2 0 0,10-12 0 0,2-3 0 16,8-9 0-16,0-29 0 0,8 34 0 0,-8-34 0 16,0 0 0-16,38 10 0 0,-38-10 0 15,51-26 0-15,-19 0 0 0,2-5 0 16,5-3 0-16,-3-1 0 0,2 2-7 0,-1 1 14 16,-3 5-10-16,-6 1 1 0,-28 26 1 0,43-35 0 15,-43 35 1-15,0 0 0 0,28-18 0 0,-28 18 2 16,0 0 0-16,0 0 0 0,0 0-1 0,-22 39-2 15,22-39-5-15,-28 41-4 0,28-41-17 0,-23 44-10 16,23-44-18-16,-12 33-47 0,12-33-6 16,0 0-51-16,31 51-17 0,-31-51-32 0,40 4-141 15,6 6-116-15,-21-29 122 0,39 28 343 0</inkml:trace>
  <inkml:trace contextRef="#ctx0" brushRef="#br3" timeOffset="114663.8952">18582 13386 912 0,'-28'-16'93'16,"28"16"-12"-16,-41-12 22 0,41 12 7 0,-42 8-16 15,42-8-1-15,-48 20-7 0,48-20-9 0,-49 34-13 16,49-34-8-16,-42 49-9 0,25-20 0 0,17-29-6 16,-34 57-7-16,18-29-12 0,16-28-5 0,-4 49-9 15,4-49-16-15,12 37 11 0,-12-37-13 16,34 26 11-16,-34-26 1 0,43 14-1 15,-15-12-1-15,0-2 10 0,1-4-9 0,-29 4-2 16,48-6 0-16,-48 6-9 0,45-4 9 0,-45 4 1 16,0 0-2-16,36 4 2 0,-36-4 1 0,0 0 12 15,0 0-7-15,4 28 14 0,-4-28-7 0,-14 37 1 16,14-37-4-16,-28 43-10 0,28-43 0 0,-35 42 0 16,35-42 0-16,-36 41 0 0,36-41 0 15,-32 35 0-15,32-35-11 0,-29 28-12 0,29-28-11 16,0 0-15-16,0 0-19 0,-12 43-38 0,12-43-53 15,0 0-124-15,0 0-267 0,28 0-3 0,1 0 343 16</inkml:trace>
  <inkml:trace contextRef="#ctx0" brushRef="#br3" timeOffset="115007.6575">18950 12833 1113 0,'0'0'171'0,"0"0"-48"16,0 0-9-16,52 29-11 0,-52-29-23 0,41 28-4 15,-41-28-13-15,54 45-2 0,-31-15-10 0,5 5-6 16,-6 5-12-16,2 7-19 0,-2 0-14 0,-5 2 0 15,1 4 0-15,-8-1 0 0,0-1 0 0,-8 4 0 16,-4-2 0-16,-2 6 0 0,-12-2 0 16,-2 2 0-16,-9-6 0 0,-9 1 0 0,0-1 0 15,-1-8 0-15,-1-2 0 0,-2-5 0 0,7-3 0 16,-1-5 0-16,34-30 0 0,-47 41 0 0,47-41-25 16,-36 22-50-16,36-22-55 0,0 0-116 0,0 0-379 15,10-30 21-15,-10 30 263 0</inkml:trace>
  <inkml:trace contextRef="#ctx0" brushRef="#br3" timeOffset="121339.6773">20223 13443 588 0,'0'0'121'16,"0"0"-53"-16,0 0-14 0,0 0-7 0,0 0 6 15,0 0 3-15,0 0-6 0,0 0-12 16,0 0-9-16,0 0-14 0,0 0-2 16,-35-14 6-16,35 14 11 0,-30 8 7 0,30-8 8 15,-38 10-1-15,38-10 2 0,-43 16-1 0,43-16 0 16,-40 18-3-16,40-18-4 0,-33 13-6 0,33-13-5 16,0 0-9-16,0 0-7 0,0 0-6 0,0 0-5 15,0 0-1-15,0 0 0 0,0 0 1 0,11 34 1 16,-11-34-1-16,36 12 2 0,-36-12-2 15,46 13 2-15,-46-13-2 0,53 20 1 0,-53-20-2 16,48 16 1-16,-48-16-1 0,41 14 2 0,-41-14-1 16,0 0 1-16,30 21 0 0,-30-21 1 0,0 0 1 31,0 0 3-31,-10 30 6 0,10-30 4 0,0 0 4 16,-34 14-1-16,34-14-4 0,-29 1-6 0,29-1-3 15,-30-1-3-15,30 1-3 0,-32-4 0 0,32 4-1 16,0 0-3-16,-29-10-2 0,29 10-5 15,0 0-6-15,0 0-3 0,0 0-8 0,-30 0-4 16,30 0 11-16,0 0-18 0,-14 31 13 0,14-31-22 0,-10 32-7 16,10-32-12-16,-2 29-26 0,2-29-22 15,0 0-43-15,0 0-78 0,0 0-180 0,54 12 78 16,-44-47 338-16</inkml:trace>
  <inkml:trace contextRef="#ctx0" brushRef="#br3" timeOffset="121941.6903">20794 13044 732 0,'0'0'235'0,"0"0"-168"0,0 0-13 16,0 0 11-16,0 0 16 0,0 0 15 0,0 0-3 15,0 0-19-15,0 0-18 0,-30-14-22 0,30 14-14 16,0 0-5-16,-38 45 5 0,38-45 0 16,-35 57 9-16,7-21-2 0,6 7 3 15,-9 0-9-15,7 0 3 0,-6-1-9 0,8 3 4 16,-3-4-5-16,5 1 3 0,-2-3-5 0,6-1 2 16,-2-7-4-16,10-1 2 0,8-30-5 0,-8 39 0 15,8-39-6-15,0 0-14 0,22 35 11 0,-22-35-14 16,30 6 16-16,-30-6 15 0,40-8-14 15,-40 8 15-15,55-25-14 0,-21 3-2 0,1-2 3 16,1-3-3-16,-4 1 2 0,3 1 1 0,-1-1 1 16,-4 3-3-16,-30 23 3 0,43-42-5 0,-43 42 3 15,20-27-3-15,-20 27 2 0,0 0-1 0,0 0 0 16,0 0 0-16,0 0-1 0,0 0 0 16,0 0-4-16,0 0-1 0,0 0-2 0,-18 49 1 15,6-18-1-15,-2 1 6 0,-1 3-6 16,3 3-1-16,4-1-13 0,4-5-21 0,6 5 10 15,-2-37-45-15,18 55 11 0,-18-55-33 0,37 39-16 16,-37-39-19-16,62 24-37 0,-62-24-41 0,63-2-141 16,-14 16-31-16,-49-14 217 0</inkml:trace>
  <inkml:trace contextRef="#ctx0" brushRef="#br3" timeOffset="122754.3469">21322 13443 1177 0,'-33'-12'116'0,"33"12"-53"0,-42-6-16 16,42 6 5-16,-47 8-2 0,47-8 2 0,-50 24-3 16,50-24-1-16,-47 37-3 0,47-37-5 0,-48 51-11 15,24-21-1-15,3 1-7 0,-3 3-15 16,4-1 29-16,4 5-30 0,4-5 26 0,10-1-13 16,2-1-9-16,0-31 0 0,22 47-6 0,-22-47 1 15,52 34-4-15,-17-24 3 0,5-6-2 0,7-8 0 16,5 0 0-16,3-6-1 0,-5-6 1 0,-1-1-1 15,-7-5 1-15,-1-4-2 0,-5-5 2 0,-6-3-3 16,-3 5-11-16,-7-5 24 0,-2 3-28 0,-2-3 22 16,-4 1-12-16,-4 0-3 15,-8-1 5-15,0 3 1 0,-8-1 3 0,-2 5-2 16,10 27 4-16,-34-44-2 0,34 44 4 0,-45-23-3 16,45 23 3-16,-44 0-1 0,44 0-1 0,-43 13 3 15,43-13-1-15,-44 30 2 0,44-30-2 0,-30 41 1 16,30-41-3-16,-18 42 1 0,18-42-3 0,10 39 3 15,-10-39-4-15,34 33 1 0,-34-33 1 0,55 18-1 16,-15-12 2-16,4-6 0 0,3-6 0 16,9 2-1-16,-1-6 0 0,8-1-1 0,-1-3 2 15,-3 0-2-15,3-2 2 0,-7-2-1 0,-2 3 1 16,-11-1-1-16,-2 0 2 0,-13 4-3 0,-27 12 2 16,30-17 0-16,-30 17 5 0,0 0 4 15,0 0 2-15,0 0-1 0,0 0-4 0,0 0-4 16,0 0-2-16,-41-6 0 0,41 6 0 15,-34 21 1-15,34-21-2 0,-52 42 3 0,25-17-6 16,-1 3 5-16,6 3-1 0,-2 1 3 0,7-5-2 16,5 5 3-16,12-32-6 0,-14 51-10 0,14-51 23 15,12 43-25-15,-12-43 25 0,31 32-12 0,-31-32-1 16,54 22 2-16,-22-22-1 0,3 0 2 0,3-6-2 16,5-4 0-16,-1-6-12 0,0-2 12 0,1-3-13 15,-3-5 25-15,1 5-10 0,-9-3 9 16,0 0-9-16,-32 24-1 0,41-45 2 0,-41 45-3 15,26-43 4-15,-26 43-7 0,12-32 4 16,-12 32-1-16,0 0 1 0,6-33 0 0,-6 33-1 16,0 0 0-16,0 0 0 0,0 0 0 0,0 0-1 15,0 0-2-15,0 0 1 0,-18 27 2 0,18-27-3 16,-18 57 7-16,10-25-7 0,2 1 3 0,0 5 0 16,4-3-13-16,2 3 25 0,2-7-24 15,6-3 21-15,-8-28-7 0,22 41-3 0,-22-41 1 16,44 22 1-16,-44-22-1 0,55 2 1 0,-27-8 2 15,-1-8 1-15,7-6-3 0,2-7 3 0,-3-9-5 16,3 1-10-16,2-5 22 0,-3 3-22 0,1 0 21 16,-8-3-9-16,-3 3-7 0,-7 7 0 15,-8-1-9-15,0 3-13 0,-4-1-13 16,-6 29-17-16,4-51-32 0,-4 51-31 0,0-38-42 16,0 38-56-16,0 0-88 0,0 0-170 0,0 0 38 15,0 0 395-15</inkml:trace>
  <inkml:trace contextRef="#ctx0" brushRef="#br3" timeOffset="123176.2657">23776 13353 1269 0,'-24'-44'219'0,"24"44"-149"15,0 0-15-15,0 0 1 0,0 0-13 0,0 0-8 16,-30 12-10-16,30-12 1 0,-25 32-1 16,25-32 0-16,-36 53-4 0,18-22 3 0,-4 3-1 15,2 1 3-15,-3 1-8 0,3-1-1 0,2-6-3 16,0 5 1-16,18-34-4 0,-18 47-13 0,18-47 18 16,4 36-24-16,-4-36 22 0,0 0-13 0,24 25 0 15,-24-25 2-15,44 0 2 0,-17-10-5 0,9-1-6 16,-4-11 12-16,9-2-8 0,-3-5 4 15,0-3-2-15,-1 1 0 0,-3-1 0 0,-2 1 0 16,-5-1 0-16,-3 7 0 0,-24 25 0 16,34-46-1-16,-34 46 0 0,14-33-1 0,-14 33 3 15,0 0-3-15,0 0 0 0,0 0-2 0,0 0-3 16,-28 0 0-16,28 0-1 0,-38 39 4 0,16-11 0 16,-1 3 1-16,5 3-7 0,-2-3-2 0,10 3-10 15,-4-5 0-15,12 5-15 0,2-34-13 16,6 55 13-16,-6-55-43 0,22 43 13 0,-22-43-41 15,52 28-60-15,-52-28-52 0,69-8-215 0,-18 10-30 16,-15-24 196-16</inkml:trace>
  <inkml:trace contextRef="#ctx0" brushRef="#br3" timeOffset="123707.5136">24409 13380 1321 0,'-35'10'94'0,"35"-10"-25"0,-48 43 0 0,30-9-4 16,-9-9-18-16,9 15-2 0,-2-5-10 0,6 8 0 16,-4-1 7-16,12 5-38 0,-3-4 26 0,3 1-23 15,-2-3 12-15,0-4 5 0,4-5-10 16,-2-3-2-16,6-29-7 0,-2 44 2 0,2-44-5 16,0 0-1-16,0 29-2 0,0-29 2 15,0 0-1-15,0 0-1 0,0 0 1 0,0 0-3 16,0 0 3-16,26-47-6 0,-26 47 0 0,29-57-4 15,-11 23 6-15,2-3-2 0,-2 0 7 0,-2-3-4 16,1 3-10-16,-5-3 28 0,6 1-27 0,-6-2 27 16,4-4-12-16,0-5-5 0,-2 3 6 15,5 0-6-15,5 4 5 0,-2 9-4 0,-22 34 6 16,43-45-2-16,-43 45 5 0,36-18-1 0,-36 18-1 16,36 2 0-16,-36-2-2 0,37 14-1 0,-37-14-2 15,46 23 0-15,-46-23-2 0,45 30 1 0,-45-30-1 16,40 24 1-16,-40-24 0 0,28 29 3 0,-28-29-3 15,16 28 1-15,-16-28 0 0,2 27 1 16,-2-27-3-16,-12 32 4 0,12-32-4 16,-36 33 2-16,36-33-1 0,-57 36 1 0,19-19-4 15,-6 3 2-15,-1 2-1 0,-3 1 2 0,-5 1-1 16,-3 3-13-16,-7 1 25 0,2 2-23 0,5 1 25 16,7 2-5-16,5 1-3 0,7-3 5 0,7 3-4 15,6 1 2-15,4 1-4 0,3 3 4 0,7-3-3 16,2-3 2-16,8-5-5 0,0 1 0 15,8-1-4-15,-8-28 3 0,12 43-5 0,-12-43-4 16,9 47-13-16,-9-47-12 0,-2 47-25 0,2-47-27 16,-17 57-63-16,-21-53-105 0,30 28-324 0,-24 1 17 15,-11-5 282-15</inkml:trace>
  <inkml:trace contextRef="#ctx0" brushRef="#br3" timeOffset="124754.444">1297 15248 758 0,'0'0'110'0,"8"-43"-12"16,-16 15 1-16,8 28-9 0,-2-31 1 0,2 31-13 16,0 0-9-16,0 0-6 0,-29-26-12 0,29 26-8 15,-36 10-14-15,36-10-5 0,-47 27-6 0,19-7 6 16,-6 0 2-16,6 5 3 0,-9-5 2 16,9 8-2-16,-6-9-4 0,34-19 2 0,-49 46-2 15,49-46-2-15,-44 37-5 0,44-37-3 0,-25 35-7 16,25-35-3-16,-12 40-4 0,12-40 2 0,-2 53-3 15,2-53 2-15,14 51-3 0,-14-51 2 16,35 39-2-16,-35-39 3 0,54 28-3 0,-25-22 1 16,5-6-1-16,4-8-1 0,-3-6 5 0,5-7-1 15,-2-1 2-15,3-6-2 0,-5-7 4 16,1 2-5-16,-7-5 7 0,4 3-4 0,-6-5 5 16,-1 1-4-16,-5-2 7 0,0 1-5 0,-6 3 3 15,-1 1-5-15,-5 5 0 0,0 1-3 0,-10 30 1 16,16-39-3-16,-16 39 1 0,0 0 0 0,0 0 0 15,0 0-1-15,0 0 0 0,0 0-3 0,0 0-2 16,-8 32 1-16,-2 3-4 0,-2 8 5 0,-3 10-4 16,5 1 5-16,-2-3-11 0,4-6-2 15,4 2-19-15,4-15-7 0,16 9-27 16,-16-41-33-16,45 53-50 0,-45-53-69 0,74 26-116 16,-21-20-193-16,-7-24 78 0,27 22 443 0</inkml:trace>
  <inkml:trace contextRef="#ctx0" brushRef="#br3" timeOffset="125071.1361">2305 14967 1443 0,'-31'7'41'0,"-5"11"-17"0,0-6 8 0,9 14 11 16,-11-11 3-16,12 19 5 0,-5-9-12 15,3 11 0-15,-4-9-9 0,12 5 0 0,20-32-13 16,-27 43 0-16,27-43-10 0,0 0-4 15,-6 37-2-15,6-37-1 0,0 0-1 0,29 20 4 16,-29-20-3-16,42 6 1 0,-14-12 2 0,7 2-3 16,1-2 1-16,2 0 4 0,-3 2-3 0,1 4 2 15,-6 2 0 1,-30-2-4-16,43 14 1 0,-43-14 2 0,0 0 0 0,26 32 4 0,-26-32 2 0,2 31 3 16,-2-31-1-16,-10 36-1 0,10-36-3 0,-26 37-3 15,26-37-1-15,-35 35 0 0,35-35-9 16,-48 28 10-16,48-28-11 0,-42 22 1 0,42-22-5 15,0 0-15-15,-31 17-20 0,31-17-20 0,0 0-45 16,0 0-50-16,0 0-109 0,0 0-233 0,0 0-2 31,4 28 262-31</inkml:trace>
  <inkml:trace contextRef="#ctx0" brushRef="#br3" timeOffset="126289.1207">3943 15213 826 0,'0'0'123'0,"0"0"-57"0,0 0-5 0,0 0 4 16,-16-28 6-16,16 28 4 0,0 0-6 0,-38-31-5 16,38 31-7-16,0 0-10 0,-35-20-10 15,35 20-4-15,-30-8-3 0,30 8 0 0,-30-6-5 16,30 6-5-16,-35 10-1 0,35-10-4 0,-36 27 1 16,36-27-2-16,-44 42 2 0,44-42-3 0,-37 53 3 15,17-24 0-15,8-1 2 0,-4 0-6 0,16-28 1 16,-17 41-7-16,17-41-1 0,0 0-2 0,-4 33 0 31,4-33-2-31,0 0 3 0,31 14-4 16,-31-14 1-16,42-4 0 0,-14-2 1 0,1-6 3 15,7 1-2-15,0-7 1 0,-3-2-2 0,1-3 3 16,0-5-4-16,-3-1 4 0,1-5-5 0,-4-1 5 16,-1 3-5-16,-5-1 3 0,-4 1-3 0,0 3 2 15,0-1-2-15,-7 1 3 0,-11 29-3 0,18-55 2 16,-18 55-2-16,10-52 3 0,-10 52-3 0,0-37 2 15,0 37-3-15,0 0 2 0,-8-30 0 16,8 30 3-16,0 0-4 0,0 0 1 0,0 0 0 16,0 0-4-16,0 0 5 0,-12 46-4 0,2-15 2 15,3 15-2-15,-3 1 5 0,0 4-7 16,2 0 5-16,0-2-8 0,4-1 2 0,6-1-10 16,-2-10-2-16,10 1-13 0,-10-38-5 0,28 51-13 15,-28-51-11-15,51 31-17 0,-51-31-15 16,67 14-22-16,-39-30-34 0,29 20-45 0,-23-31-74 15,12-7-183-15,11 22 60 0,-29-33 389 0</inkml:trace>
  <inkml:trace contextRef="#ctx0" brushRef="#br3" timeOffset="126476.592">4693 14965 1215 0,'-45'-34'163'0,"45"34"-78"16,0 0-18-16,-36 18-7 15,36-18-12-15,-28 27-7 0,28-27-15 0,-35 50-3 16,15-17-9-16,2 4 2 0,2 7-12 0,4 1 2 15,3 0-8-15,7 1 4 0,-2-5-4 0,4-2 2 16,6-5-4-16,1-5 0 0,3-1-9 0,-10-28-4 16,28 37-19-16,-28-37-14 0,38 12-25 0,-38-12-29 15,45-6-59-15,-39-27-99 0,22 1-236 0,8 12 17 16,-23-33 423-16</inkml:trace>
  <inkml:trace contextRef="#ctx0" brushRef="#br3" timeOffset="126617.2182">4614 14703 1229 0,'0'0'170'16,"-49"-34"-76"-16,49 34-5 0,-36-19-26 0,36 19-26 16,0 0-19-16,0 0-15 0,0 0-8 15,0 0-9-15,0 0-18 0,0 0-24 0,0 0-42 16,34-16-72-16,15 30-155 0,-3-6-212 0,-9-10 73 16,25 25 463-16</inkml:trace>
  <inkml:trace contextRef="#ctx0" brushRef="#br3" timeOffset="126898.4888">5675 14433 977 0,'-21'-37'211'16,"21"37"-117"-16,-52-40-8 0,52 40-7 0,-47-25-4 15,47 25-10-15,-56 0-14 0,28 16-10 16,-5-1-10-16,3 17-1 0,-4 1-11 0,5 14 2 16,-3 5-5-16,0 7 6 0,3 6 7 0,5 2-25 15,2 3 17-15,10 3-27 0,-2-2 3 0,10-4 7 16,4-2-9-16,2-8 7 0,8 0-13 16,-2-10-2-16,8 1-16 0,-4-11-7 0,8 2-31 15,-20-39-21-15,43 57-47 0,-43-57-61 16,40 30-89-16,-40-30-223 0,0 0 51 0,53 28 419 15</inkml:trace>
  <inkml:trace contextRef="#ctx0" brushRef="#br3" timeOffset="127070.394">5171 15008 1268 0,'-40'-24'182'0,"40"24"-113"0,0 0-27 15,0 0-7-15,0 0-3 0,0 0 1 0,20-27-5 16,-20 27-5-16,35 0-7 0,-35 0-5 0,60-2-7 15,-17-2-5-15,3 2-1 0,7-4-9 16,3 2-19-16,-7-8-35 0,19 16-45 0,-29-26-57 16,36 32-74-16,-31-27-94 0,4 3-154 0,25 26 198 15,-36-36 291-15</inkml:trace>
  <inkml:trace contextRef="#ctx0" brushRef="#br3" timeOffset="127320.3595">6367 14404 1401 0,'-36'-26'47'16,"36"26"-23"-16,-52-37 11 0,52 37 2 0,-39-36 11 16,39 36 3-16,-44-21 0 0,44 21-4 15,-43 7-8-15,43-7-9 0,-36 26-10 16,36-26-1-16,-34 51-4 0,17-13 0 0,-9 15-7 16,6 6 3-16,-6 12-10 0,6-1-7 0,-3 9 19 15,3 2-20-15,-6 4 19 0,6 3-5 0,1 1-11 16,1-9 9-16,0-1-10 0,8-8 5 0,2-8-13 15,6-6 1-15,6-6-19 0,2-11-6 0,6 1-45 16,-12-41-22-16,28 55-52 0,-28-55-71 16,27 28-94-16,-27-28-207 0,32-8 126 0,-2 16 402 15</inkml:trace>
  <inkml:trace contextRef="#ctx0" brushRef="#br3" timeOffset="127507.9364">5792 15028 1518 0,'-45'-8'152'0,"45"8"-66"16,-30 6-27-16,30-6-10 0,0 0-11 0,0 0-10 16,0 0-13-16,0 0-7 0,0 0-4 0,0 0-3 15,0 0-2-15,0 0 1 0,30 9 0 0,-3-9 0 16,7-2-1-16,4-7-11 0,3 1-10 0,3-6-19 16,3 4-16-16,-3-8-28 0,11 16-38 0,-19-25-51 15,29 37-99-15,-35-18-181 0,10-4-58 16,9 24 310-16</inkml:trace>
  <inkml:trace contextRef="#ctx0" brushRef="#br3" timeOffset="127886.8639">6258 15120 1172 0,'-34'0'311'15,"34"0"-234"-15,0 0-42 0,-22 30-8 0,22-30-8 16,0 0 0-16,0 0 2 0,0 0 2 0,22 27 1 0,-22-27-1 15,36 10-7-15,-36-10-4 0,55-6-3 16,-19 0-3-16,-5-2 1 0,5-2-5 0,0-1 2 0,1-5-3 0,-1-4 3 0,2 1-6 16,-5-1 5-16,-5 0-3 0,-28 20 1 15,38-31 3-15,-38 31 6 16,0 0 3-16,17-38 8 0,-17 38 3 16,-6-27-3-16,6 27-6 0,-17-32-3 0,17 32-8 15,-28-25 0-15,28 25-3 0,-38-14-3 0,38 14 2 0,-41-4 0 0,41 4-2 16,-50 16 4-16,22 1 0 0,-1 5-1 15,-1 8 5-15,-4 3-1 0,3 4 5 0,5 5-1 16,0-1 4-16,10-4-7 0,4 1 0 16,7-7-7-16,5 1 2 15,5-3-3-15,-5-29 1 0,24 46-1 0,-24-46 2 0,42 33-7 0,-10-25-4 0,5 0-16 16,3-10-15-16,7-2-19 0,-1-14-32 16,17 16-41-16,-17-35-57 0,35 35-94 15,-36-24-189-15,11-3-18 0,11 21 316 16</inkml:trace>
  <inkml:trace contextRef="#ctx0" brushRef="#br3" timeOffset="128211.8666">7174 15065 1104 0,'-53'-14'200'0,"53"14"-129"0,-36 6-2 16,36-6 9-16,-31 20-12 0,31-20-4 16,-36 35-10-16,36-35-6 0,-36 45-13 0,20-13-6 0,7-1-15 0,-1 1-4 0,2-1-3 15,0 1 4-15,6-5-4 0,2-27 3 16,0 48-3-16,0-48 0 15,6 35-2-15,-6-35 3 0,0 0-2 16,12 34 2-16,-12-34 1 0,0 0-2 16,0 0 1-16,0 0-1 0,0 0 1 0,0 0 1 0,0 0 0 0,18-38-2 0,-18 38 0 15,11-51-4-15,-3 22 2 0,2-1-4 16,-2-2 3-16,2 3-3 0,-2-3 4 0,0 1 0 16,2 1 0-16,0-1-1 0,-10 31 1 15,19-53-3-15,-19 53 7 16,24-38-5-16,-24 38 3 0,0 0-4 0,30-37-3 0,-30 37 3 0,0 0-2 0,28-4-1 15,-28 4 2-15,0 0-5 0,35 8-9 16,-35-8-13-16,30 10-21 0,-30-10-21 16,36 14-40-16,-36-14-40 0,47 15-84 15,-47-15-90-15,0 0-202 0,64-6 62 0,-64 6 463 16</inkml:trace>
  <inkml:trace contextRef="#ctx0" brushRef="#br3" timeOffset="128913.9364">7517 15065 971 0,'0'0'109'0,"0"0"-21"0,-32 22 8 0,32-22-13 0,0 0-13 0,4 27-10 16,-4-27-20-16,0 0-2 0,0 0-1 15,0 0-1-15,36 16-1 16,-36-16-5-16,39-2-5 0,-39 2-7 16,50-8-5-16,-22 0-3 0,1-2-2 0,1-1-5 15,4-3 0-15,1-2-3 0,-5 0 1 0,-2 1-1 0,-28 15 2 0,45-32-3 16,-45 32 2-16,30-37-4 0,-30 37 3 15,24-34-2-15,-24 34 0 0,8-31 1 0,-8 31 1 16,0 0 0-16,-18-30 3 0,18 30 0 16,0 0 0-16,-46-2 0 15,46 2-1-15,-45 16 0 0,45-16-4 0,-54 31 4 0,27-9-2 0,-3 6 5 0,-4 3 0 16,3 5 10-16,-3 1 3 0,0 4 12 16,5-1-6-16,3 1 2 0,6-2-13 15,4-3-1-15,6-3-9 0,6-1 0 16,4-32-4-16,2 47 0 0,-2-47-3 0,24 29 2 15,-24-29 1-15,50 6 0 0,-13-10-6 0,5-11-8 0,5-3-14 16,1-10-10-16,13 1-3 0,-3-14-11 16,7 7-6-16,-10-13-20 0,17 17-8 0,-25-15-9 15,17 18 6-15,-19-11 9 0,3 13 28 16,-9-7 16-16,-5 12 28 0,-6 3 15 16,-28 17 29-16,33-18 26 0,-33 18 31 0,0 0 7 0,0 0-11 0,0 0-20 0,-29 6-22 15,29-6-4-15,-44 37-10 0,18-7 2 16,-3-1-9-16,1 7 1 15,-2-1-2-15,2 6 2 0,1-1-9 16,1 1 7-16,2-5-10 0,6-3 2 0,7-3-5 16,11-30-3-16,-12 47-2 0,12-47 2 0,0 0-3 0,2 27 0 0,-2-27-1 15,0 0-1-15,27-4 2 0,-27 4-2 16,44-29 1-16,-16 3-5 0,1-7 4 0,7-3-5 16,-4 3 4-16,1-4-3 0,-3 1 2 15,-2 7 0-15,-1-5 2 16,-1 7-1-16,-26 27 2 0,46-46-3 0,-46 46-2 0,33-27 0 0,-33 27 1 0,0 0-3 15,0 0 4-15,0 0 1 0,0 0 2 16,0 0 2-16,0 0 0 0,12 37 2 16,-12-37-4-16,-10 45 2 0,4-17-4 15,3 0 0-15,1 1-4 0,2-29 3 0,-4 47-5 16,4-47 4-16,15 40-1 0,-15-40-3 0,28 29-5 0,-28-29-6 16,46 12-9-16,-19-16-8 0,9-2-13 15,0-12-14-15,11 5-33 0,-11-29-35 0,23 27-51 16,-27-42-67-16,35 29-85 0,-23-5-127 15,-12-21 43-15,29 31 414 0</inkml:trace>
  <inkml:trace contextRef="#ctx0" brushRef="#br3" timeOffset="129082.9607">9186 14555 776 0,'12'-33'289'0,"-20"-15"-131"15,8 48-26-15,0-37-26 16,0 37-16-16,0 0-12 0,0 0-12 16,-28 26-16-16,15 5-6 0,-9 1-10 0,2 11-4 15,-6 8-13-15,8 6-15 0,-5 6 20 0,1 4-24 0,0-2 20 0,-2 6-10 16,7-2-18-16,-1-4 8 0,6-2-11 15,-4-4 3-15,6-6-9 0,-2-8-21 0,8-1-5 16,-2-15-10-16,16 8-42 0,-10-37-28 16,12 42-97-16,-12-42-147 15,0 0-135-15,0 0 98 0,-4-46 406 0</inkml:trace>
  <inkml:trace contextRef="#ctx0" brushRef="#br3" timeOffset="129241.5974">8822 14839 1618 0,'-32'-22'298'0,"32"22"-218"0,0 0-39 15,-30-2-31-15,30 2-10 16,0 0 0-16,0 0 0 0,0 0 0 16,0 0 0-16,32 4 0 0,-2-4 0 0,2 0 0 15,11-2 0-15,5-2 0 0,7 0 0 16,1-8-35-16,19 6-35 0,-6-19-55 0,34 31-87 0,-34-36-234 0,34 20-162 16,-2 4 62-16,-12-19 542 0</inkml:trace>
  <inkml:trace contextRef="#ctx0" brushRef="#br3" timeOffset="129776.1146">10440 14911 1265 0,'0'0'172'0,"0"0"-94"0,-20-39-32 0,20 39-4 16,0 0-3-16,-16-27 7 0,16 27-7 0,-28-8 0 15,28 8-8-15,-41 11-3 0,7 3-3 16,6 8 4-16,-9 5-8 0,1 7 3 0,-2 3-10 16,-1 3 0-16,-1 3-9 0,7 2 5 15,-1 0-8-15,8-1 4 0,6-3-5 16,8-3 2-16,7-5-9 0,5-7-1 0,0-26-9 16,27 47-3-16,-27-47-11 0,56 27-5 0,-15-17-19 15,-1-16-23-15,21 10-41 0,-15-31-60 0,39 27-87 16,-24-28-195-16,13-9-22 0,13 19 251 0</inkml:trace>
  <inkml:trace contextRef="#ctx0" brushRef="#br3" timeOffset="130089.2964">10867 14902 1436 0,'-53'-8'120'0,"53"8"-52"0,-56 13-12 16,56-13-4-16,-47 26-15 0,47-26-4 0,-48 43-3 15,25-15 5-15,-3-1-3 0,6 5 4 0,4-2-12 16,4 7 1-16,4-4-7 0,6 3 4 15,0-3-6-15,4 1-9 0,2-7-7 0,4 1 0 16,-8-28 0-16,26 43 0 0,-26-43 0 0,38 30 0 16,-38-30 0-16,47 13 0 0,-47-13 0 0,58-7 0 15,-27-9 0-15,3 0 0 0,2-8 0 16,1-7 0-16,-1-1 0 0,-4-1 0 0,-3-2 0 16,-5-1 0-16,-6 7 0 0,-4-7 0 0,-2 7 0 15,-6-3 0-15,-1 5-11 0,-5 27-4 16,-5-52-1-16,5 52-4 0,-18-45 4 0,18 45-3 15,-22-31 3-15,22 31-4 0,0 0 1 0,-30-20-3 16,30 20 1-16,0 0-4 0,0 0-5 0,-37 31-13 16,37-31-22-16,-16 32-25 0,26-2-50 0,-10-30-60 15,0 0-135-15,29 39-150 0,-29-39 47 0,46 18 438 16</inkml:trace>
  <inkml:trace contextRef="#ctx0" brushRef="#br3" timeOffset="130311.6811">11594 14437 1349 0,'-30'-24'133'0,"30"24"-66"0,0 0 2 0,0 0-1 15,-45-15-8-15,45 15-8 0,-30 21-11 16,30-21-3-16,-43 50-6 0,25-13-5 0,-4 8-11 16,4 6-2-16,-6 5 6 0,5 5-24 0,1 0 19 15,-2-2-24-15,2 6 6 0,0-2 5 0,8-2-11 16,0-2 2-16,3-4-13 0,5-6-2 0,4-2-18 15,-2-9-15-15,15 7-49 0,-15-45-42 0,32 61-86 16,-32-61-152-16,0 0-131 0,63 33 63 0,-63-33 452 16</inkml:trace>
  <inkml:trace contextRef="#ctx0" brushRef="#br3" timeOffset="131021.8309">11818 14819 1558 0,'0'0'55'15,"-42"-4"-21"-15,42 4 11 0,-43 10 1 16,43-10-1-16,-46 27 0 0,46-27 3 0,-49 50-6 16,29-19 0-16,-6 3-18 0,8 1-2 0,0-2-7 15,3 5 2-15,3-5-8 0,2 5-9 0,4-5 0 16,6 1 0-16,6-5 0 0,-6-29 0 0,18 47 0 16,-18-47 0-16,31 34 0 0,-31-34 0 0,46 16 0 15,-46-16 0-15,53 0 0 0,-21-4 0 0,-4-6 0 16,-1-6 0-16,-27 16 0 0,50-45 0 15,-50 45-11-15,47-57-8 0,-21 27 0 16,-2-5-6-16,-2-1 8 0,1 1-1 0,-3 1 8 16,-8-3 2-16,-2 6 4 0,-4 1 0 0,-6 0 5 15,-6 3-3-15,6 27 4 0,-18-43-1 0,18 43 2 0,0 0 2 0,-31-32 4 16,31 32 3-16,0 0-1 0,0 0 1 16,0 0-6-16,0 0 0 0,0 0-1 15,0 0 1-15,-16 30 1 0,16-30 0 0,0 0-3 16,29 29 1-16,-29-29-2 0,36 16 0 0,-36-16-1 15,44 2-1-15,-44-2 1 0,45-6 1 0,-45 6 0 16,50-10 0-16,-50 10 2 0,43-14-1 0,-43 14 2 16,36-13-6-16,-36 13 0 0,0 0 0 0,30-12 0 15,-30 12 0-15,0 0 0 0,0 0 0 0,0 0 0 16,0 0 0-16,0 0 0 0,0 0 0 16,-12 37 0-16,12-37 0 0,-20 40 0 0,6-11 0 15,2 3 0-15,-6 1 0 0,6 4 0 0,-3 1 0 16,-1 1 0-16,4 6 0 0,0-1 0 0,-2 1 0 15,4-4 0-15,2-3 0 0,6-7 0 16,0-3 0-16,2-28 0 0,12 37 0 0,-12-37 0 16,0 0 0-16,36 22 0 0,-36-22 0 15,38-14 0-15,-38 14 0 0,55-47 0 0,-19 11 0 16,1-5 0-16,5-4 0 0,-3-2 0 0,1-3 0 16,2 3 0-16,-7 2 0 0,-3 4 0 0,-4-1 0 15,-3 9 0-15,-9 1 0 0,-4 5 0 0,-12 27 0 16,10-34 0-16,-10 34 0 0,0 0 0 0,0 0 0 15,0 0 0-15,0 0 0 0,-30 26 0 0,12 3 0 16,-5 3 0-16,1 3 0 16,-2 3 0-16,4-3 0 0,7 1 0 0,-1-1 0 15,6-6 0-15,4-1 0 0,4-28 0 0,2 41 0 16,-2-41 0-16,20 26 0 0,-20-26-8 0,37 16-39 16,-3-12-16-16,-6-14-12 0,11 10-33 0,-39 0-37 15,79-20-66-15,-55-17-71 0,26 21-147 0,-3 4-45 16,-21-25 270-16</inkml:trace>
  <inkml:trace contextRef="#ctx0" brushRef="#br3" timeOffset="131631.1942">13010 14992 1114 0,'0'0'246'0,"0"0"-155"0,-36-22-35 15,36 22-7-15,0 0-11 0,0 0 0 0,-37 12 4 16,37-12 0-16,0 0-3 0,-34 44-2 0,34-44-8 16,-28 45 0-16,12-18-6 0,4 9-1 15,1-3-8-15,-3 5 1 0,4-1-5 16,0-1 5-16,0-3-4 0,4-2 5 0,6-31-5 15,-2 46 1-15,2-46-2 0,0 0 0 0,2 33-3 16,-2-33-1-16,0 0-2 0,0 0 0 0,0 0 0 16,0 0-1-16,32-25-3 0,-32 25 0 0,24-44 0 15,-9 17 0-15,3-9 0 0,2 3 0 0,-2-1 0 16,2-3 0-16,1 4 0 0,-3-3 0 0,-2-1 0 16,2-1 0-16,0 1 0 0,3-2 0 15,-1 1-1-15,0 3-6 0,-2 5 3 0,-18 30-1 16,30-45 3-16,-30 45-1 0,0 0 1 15,29-30-2-15,-29 30 0 0,0 0-2 0,36-7 1 16,-36 7-3-16,51-6 2 0,-21 2-1 0,6 4 2 16,1-4 1-16,-1 2 2 0,4 0 2 0,1-2 0 15,-3 0-4-15,-1 0 1 0,1 2-1 0,-4 2 0 16,-5-4 3-16,-29 4 1 0,36 4 2 16,-36-4 2-16,0 0 7 0,0 0 4 0,0 0 1 15,0 0-6-15,0 0-2 0,0 0-7 0,-45 18 1 16,45-18 3-16,-50 16-5 0,20-9 4 0,3 5 0 15,-3 2-4-15,2 0 5 0,0 7-6 0,28-21 4 16,-49 46-1-16,49-46-2 0,-40 47 0 16,40-47 0-16,-21 45 0 0,21-45 0 15,-8 40 0-15,8-40 0 0,8 27 0 0,-8-27 0 16,0 0 0-16,39 24 0 0,-39-24 0 0,44 0 0 16,-44 0 0-16,55-14 0 0,-27 4 0 0,2-4 0 15,1 1 0-15,-1 1 0 0,-30 12 0 0,46-18 0 16,-46 18 0-16,29-6 0 0,-29 6 0 0,0 0 0 15,0 0 0-15,0 0 0 0,8 30 0 0,-8-30 0 16,-22 35 0-16,22-35 0 0,-49 51 0 16,21-21 0-16,0-3 0 0,1-1 0 0,27-26 0 15,-48 47 0-15,48-47 0 0,-35 43 0 0,35-43 0 16,-20 32-38-16,20-32-32 0,0 0-36 0,12 39-86 16,-12-39-145-16,0 0-254 0,33-25 31 15,-33 25 408-15</inkml:trace>
  <inkml:trace contextRef="#ctx0" brushRef="#br3" timeOffset="131787.4481">14158 15258 1492 0,'-12'41'475'0,"12"-41"-397"16,-49 8-76-16,49-8-2 0,-50-2 0 0,23-4 0 16,27 6 0-16,-40-10 0 0,40 10 0 0,0 0-16 15,-40-23-71-15,40 23-95 0,0 0-275 16,0 0-175-16,-29-24 30 0,29 24 532 0</inkml:trace>
  <inkml:trace contextRef="#ctx0" brushRef="#br4" timeOffset="137774.7329">15586 14406 799 0,'0'0'167'0,"0"0"-93"15,-26-32-9-15,26 32-5 0,0 0 5 0,-28-12-2 16,28 12-9-16,-35-4-6 0,7 4-6 0,28 0-4 15,-57 20-10-15,23-2-3 0,-4-3-2 16,1 13 3-16,-1-4-4 0,3 7 7 0,-5-3-6 16,6 5 4-16,-5-3-3 0,5 3 0 0,6-5-7 15,8-1-3-15,20-27-8 0,-25 34-19 16,25-34 28-16,0 0-29 0,16 31 29 0,-16-31-14 16,31 22-1-16,-31-22 0 0,54 18-1 0,-21-14 1 15,-1 1 0-15,4-1-1 0,-1 4 0 16,3-2 1-16,-2 2 0 0,-3 2 0 0,-5 2-1 15,-28-12 2-15,40 27-4 0,-40-27 3 0,27 32-2 16,-27-32 2-16,0 43-2 0,0-43 3 0,-17 51-4 16,-3-19 4-16,-6-1-5 0,-2 1 4 0,-7 1-4 15,-1-1 3-15,4-5-4 0,-1-1 2 0,33-26-9 16,-48 41-3-16,48-41-15 0,-30 20-14 0,30-20-24 16,0 0-15-16,0 0-16 15,0 0-17-15,40 10-14 0,-40-10-26 0,55-30-34 16,-27 10-41-16,8-7-64 0,25 23 26 0,-33-33 269 15</inkml:trace>
  <inkml:trace contextRef="#ctx0" brushRef="#br4" timeOffset="138134.1016">15804 14923 561 0,'0'0'209'0,"6"-29"-76"0,-6 29-21 0,0 0-3 16,0 0-16-16,-6-42-10 0,6 42-18 16,0 0-9-16,0 0-9 0,-34-23-9 0,34 23-11 15,0 0-6-15,-36 4-4 0,36-4-2 0,-35 12 3 16,35-12 0-16,-38 21 4 0,38-21 3 0,-39 41 6 15,39-41-4-15,-44 52 3 0,26-25-10 0,-2 5 2 16,3-5-8-16,5 9 3 0,0-5-8 16,8 3 1-16,2-5-5 0,2-29 2 15,10 45-6-15,-10-45 4 0,22 32-4 0,-22-32-2 16,43 20 1-16,-15-18-2 0,0-4 0 0,7-4 1 16,1-8-1-16,0 0 1 0,-5-4 2 0,7-3-5 15,-1-3 1-15,-3-5-7 0,2-1 2 0,-9-3-4 16,-1 3 6-16,-4-1-1 0,-6 3 6 0,-6-1-3 15,-8 1 6-15,-2 28-4 0,-10-49 5 0,10 49-3 16,-28-38 2-16,28 38-2 0,-40-31 1 16,40 31-2-16,-43-16 1 0,43 16 0 15,-48-2 0-15,48 2-1 0,-43 10-1 0,43-10-1 16,0 0-4-16,-34 28-4 0,34-28-8 0,0 0-8 16,12 45-15-16,-12-45-12 0,32 29-22 0,-32-29-21 15,57 28-47-15,-57-28-43 0,79 6-90 0,-41-2-78 16,-2-14-56-16,29 30 315 0</inkml:trace>
  <inkml:trace contextRef="#ctx0" brushRef="#br4" timeOffset="138689.8474">16568 14797 911 0,'0'0'91'0,"0"0"-28"16,0 0-10-16,-32-17-2 0,32 17-6 0,0 0 2 15,-31 11 8-15,31-11 7 16,-32 26-1-16,32-26-14 0,-42 43-7 0,23-15-10 15,1 7 6-15,-4 3-4 0,4 3 4 0,-6-4-5 16,11 3 0-16,-5-5-10 0,2 3 2 0,8-9-9 16,8-29 2-16,-10 43-8 0,10-43-2 0,0 0-2 15,10 28-3-15,-10-28 1 0,0 0 4 0,46-6 1 16,-46 6-2-16,53-35 0 0,-23 7-7 0,5-7 4 16,3-5-6-16,-2 3 6 0,-1-3-5 15,-7 3 4-15,0 2-5 0,-8-1 4 0,5 5-4 16,-7-1 4-16,-18 32-3 0,26-51 5 15,-26 51-2-15,10-35 2 0,-10 35 1 0,0 0-1 16,0 0 2-16,0 0-2 0,0 0 2 0,0 0-2 16,0 0 1-16,0 0 0 0,-20 27 0 0,12 1 1 15,0 3 6-15,0-1-4 0,0 3 4 0,6-5-6 16,4 1 1-16,-2-29-4 0,18 46 0 16,-18-46-2-16,26 33 1 0,-26-33-3 0,35 22 6 15,-35-22 3-15,48 10 4 0,-20-12 0 0,1-4-2 16,5-4-1-16,0-2-2 0,-3-4 3 0,5-1-2 15,-8-3 1-15,1 0-1 0,-29 20 2 0,52-45-3 16,-52 45 1-16,38-45-5 0,-38 45 1 0,27-40-3 16,-27 40 2-16,18-33-1 0,-18 33 2 15,0 0-3-15,16-34 3 0,-16 34-2 0,0 0 0 16,0 0 2-16,0 0-2 0,0 0-1 0,0 0 0 16,0 0 2-16,-14 48-3 0,4-15 4 0,0 2-4 15,-6 5 1-15,5-1-7 0,-7 1-2 0,8 1-10 0,-2-2-1 16,6 3-12-16,-2-7-4 0,14 4-16 0,-6-39-18 15,20 63-38-15,-20-63-43 0,45 46-85 16,-45-46-127-16,36 4-131 0,6 13 115 0,-42-17 380 16</inkml:trace>
  <inkml:trace contextRef="#ctx0" brushRef="#br4" timeOffset="139043.1043">17465 15035 907 0,'0'0'104'0,"10"38"-22"0,-10-38 7 15,28 23 2-15,1-11-13 0,-29-12-17 0,62 0-11 16,-27-10-4-16,13 5-6 0,-2-9-5 0,11 0-8 16,-6-8-5-16,5 1-10 0,-5-3-2 15,-1-4-4-15,-11 1 5 0,-3 3-3 0,-8-1 8 16,-28 25 1-16,35-46 4 0,-35 46 0 0,8-41 0 15,-8 41-7-15,-19-39-1 0,19 39-6 0,-46-30-1 16,16 20 1-16,-9 10-1 0,-1 2 4 0,-5 2 2 16,-1 14 6-16,-7-2 3 0,5 13 1 0,1 3-7 15,3 3 3-15,0 5-9 0,13 1 3 0,3-2-6 16,10-3 2-16,6-3-7 16,6-3 1-16,12-3-4 0,6 1 2 0,-12-28-7 15,44 39-1-15,-13-21-15 0,7-12-19 0,14 4-27 16,-9-22-50-16,34 28-106 0,-31-26-268 0,27 4-83 15,8 4 159 1</inkml:trace>
  <inkml:trace contextRef="#ctx0" brushRef="#br4" timeOffset="139836.5859">19299 14673 1097 0,'0'0'168'0,"0"0"-161"16,0 0-2-16,0 0 18 16,0 0-18-16,-38 8 23 0,38-8-6 0,-30 38 12 0,15-13-8 15,-7 5 17-15,6 3-17 0,-4-3 11 0,6 13 11 0,-4-12-4 16,9 9 2-16,-3-7-13 0,4 5-3 16,4-9-10-16,6 3-1 0,-2-32-7 0,10 47 0 0,-10-47-7 15,33 33 2 1,-33-33-4-16,48 18 1 0,-20-18-1 0,3-4 0 0,3-2 1 15,4-8-3-15,-3-1 1 0,1-7-2 16,-5 0 2-16,3-3-3 0,-4 1 4 0,-4-5-4 16,-7-3 3-16,1 5-3 0,-2-3 2 0,-2 1-1 0,-16 29 3 15,18-50-6-15,-18 50 5 0,8-39-2 16,-8 39 1-16,0-28 1 0,0 28-1 16,0 0-1-16,0 0 1 0,0 0-1 0,0 0 1 15,0 0-1-15,-14 32-2 0,14-32 4 16,-6 55-4-16,0-23 8 0,6 3-2 0,0 0 5 0,2-3-5 15,6-3 3-15,0 5-6 0,4-7 1 16,3 1-2-16,-15-28 2 0,34 43-3 0,-34-43 6 0,40 30-2 16,-13-22 0-16,1-4 2 0,-28-4-3 0,56-4 0 0,-56 4 2 15,43-24 0 1,-43 24 1-16,38-39 2 0,-38 39-5 0,29-53 2 0,-13 23-5 0,-8 1 4 16,-4-3-3-16,2 1 4 15,-4-3-4-15,-2 1 4 0,0-1-5 0,0 1 3 0,0 1-4 16,0 1-12-16,0 31 10 0,0-48-15 15,0 48 22-15,-2-31-18 0,2 31 8 0,0 0-21 0,0 0-9 16,0 0-16-16,0 0-11 16,0 0-5-16,0 0-44 0,40 30-38 0,-40-30-85 15,33 23-147-15,-33-23-77 0,32 30 194 16</inkml:trace>
  <inkml:trace contextRef="#ctx0" brushRef="#br4" timeOffset="140266.5476">20516 14823 663 0,'-21'-43'210'15,"21"43"-137"-15,-32-26-19 0,32 26 17 0,-30-20 9 0,30 20 1 16,-35-13 2-16,35 13-5 0,-32 0-4 16,32 0-26-16,-34 11 10 0,34-11-16 0,-37 30 13 0,19-3 3 15,-16-3-12-15,14 11-2 0,-7-1-12 0,5 7 3 0,-2 3-12 16,6-3 2-1,1 0-9-15,7-7 0 0,0 1-5 0,10-3-1 0,0-32-6 16,8 49 1-16,-8-49-5 0,25 33 0 16,-25-33 0-16,40 16 0 0,-40-16 0 0,55-2 2 0,-25-8-2 15,10-4 0-15,-3-5 2 16,-1-7-3-16,-2-1 3 0,1-3-4 0,1 1 4 0,-6-1-4 16,-5 0 5-16,-1 1-4 0,-6 1 4 0,-18 28-3 0,24-51 2 15,-24 51-2-15,10-39 1 16,-10 39 0-16,0-28 1 0,0 28-2 0,0 0 2 0,0 0-1 15,0 0-1-15,0 0 1 16,0 0-3-16,0 0-3 0,0 0-2 0,0 0 0 0,-20 40-5 16,20-40 1-16,-8 47-7 0,8-47-2 15,0 49-11-15,0-49-4 0,8 43-11 0,-8-43-6 0,16 46-4 16,-16-46-11-16,21 39-18 16,-21-39-16-16,34 35-36 0,-34-35-15 0,38 22-35 15,-38-22-72-15,0 0-146 0,57 12 88 0,-57-12 317 0</inkml:trace>
  <inkml:trace contextRef="#ctx0" brushRef="#br4" timeOffset="140556.7681">21093 14768 1021 0,'0'0'129'16,"-38"21"-71"-16,38-21-1 0,0 0 14 0,-24 40-2 0,24-40-4 15,-12 35-1-15,12-35-7 16,-9 40-2-16,9-40-13 0,-8 53-5 0,8-53-11 0,0 55 0 15,0-55-13-15,8 53 1 0,-8-53 3 16,9 43 4-16,-9-43 2 0,10 32 4 0,-10-32-10 0,0 0 3 16,0 0-7-1,18 27 0-15,-18-27 0 0,0 0 0 0,0 0-1 0,0 0-1 16,34-21 0-16,-34 21-3 0,30-38 1 16,-30 38-6-16,31-53-1 0,-15 24-3 0,2-5 2 0,0-1-5 15,1 1-1-15,-1-1-11 0,0 1-1 0,0 3-11 0,2-1-6 16,-2 1-18-16,-18 31-38 15,27-49 0-15,-27 49-66 0,10-28-56 0,-10 28-135 16,0 0-180-16,0 0 69 0,36 39 458 16</inkml:trace>
  <inkml:trace contextRef="#ctx0" brushRef="#br4" timeOffset="140956.8158">21487 14837 1266 0,'0'0'152'0,"0"0"-97"16,0 0-13-16,0 0 5 0,0 0 2 15,0 0 9-15,37 8 0 0,-37-8-14 0,34-6-13 0,-34 6-14 16,46-6-7-16,-46 6-5 16,55-6 1-16,-25 2-1 0,-3-2-5 0,7-2 4 0,-4 0-3 15,-2-2 1-15,1 1 0 0,-29 9-2 0,44-14 1 16,-44 14-3-16,0 0 3 0,0 0 0 15,26-28-1-15,-26 28-14 0,0 0 14 0,0 0-16 0,-28-33 32 16,28 33-15-16,-28-24 13 16,28 24-13-16,-36-24 0 0,36 24 0 0,-43-11-1 0,43 11 3 15,-44-2 1-15,44 2 8 0,-41 13 7 16,41-13 3-16,-54 38-11 0,25-14 27 0,1 5-29 16,-6 3 22-16,8 5-11 0,5 0-12 0,1 1 1 0,4-1-8 15,8-1 0-15,8-5-1 16,6-1 0-16,-6-30 0 0,20 45 0 0,-20-45-3 0,43 29-4 15,-11-21-7-15,4-6-11 0,9-4-14 16,-1-10-14-16,13 3-17 0,-1-21-32 0,17 20-37 0,-26-35-66 16,37 33-104-16,-29-19-199 15,1-11 32-15,15 19 380 0</inkml:trace>
  <inkml:trace contextRef="#ctx0" brushRef="#br4" timeOffset="141156.846">22522 14254 1286 0,'-27'-18'147'15,"27"18"-60"-15,-28 8-14 0,28-8-1 0,-30 28-14 0,30-28-4 16,-43 45-8-16,19-15-3 0,2-1-12 16,2 8-5-16,0 3-12 0,3 5 1 0,-1 4-6 15,2 2 3-15,-2 5 5 16,2-3-23-16,4 4 18 0,1-2-20 0,1-2 3 0,-4-2 3 16,6 0-6-16,4-7 0 0,-2-3-13 15,2-7-6-15,6 3-28 0,-2-37-16 0,16 63-29 0,-16-63-45 16,30 39-87-16,-30-39-159 0,0 0-123 0,47 4 106 0,-39-31 408 15</inkml:trace>
  <inkml:trace contextRef="#ctx0" brushRef="#br4" timeOffset="141533.8413">22540 14839 1121 0,'-51'0'143'0,"51"0"-71"0,0 0 2 0,-12 35 11 16,12-35-16-16,0 0-9 0,0 0-12 15,10 33-4-15,-10-33-8 0,37 6-6 0,-37-6-7 16,56-4-2-16,-25-1-4 0,-1 1-3 16,4-6-5-16,-3 2-2 0,-3-2-1 0,2 0-1 15,-30 10 2-15,43-17-6 0,-43 17 4 0,26-18 2 16,-26 18-2-16,0 0 2 0,20-30-2 0,-20 30-3 16,0 0-1-16,0-37-2 0,0 37-14 15,0 0 12-15,-18-38-10 0,18 38 25 0,0 0-12 16,-30-29 14-16,30 29-14 0,0 0 1 0,-35-26 0 15,35 26 0-15,-36 0-1 0,36 0 3 0,-49 22 4 16,49-22-8-16,-52 37 30 0,52-37-28 0,-53 54 22 16,29-21-16-16,0 0-6 0,4 3 1 0,3-5-3 15,5 5 2-15,6-5-3 0,0-3 3 16,6-28-4-16,8 49-1 0,-8-49-4 16,26 34-4-16,-26-34-10 0,45 17-6 0,-17-11-11 15,1-12-14-15,15 6-23 0,-16-19-26 0,29 19-52 16,-31-38-69-16,37 22-168 0,-9 1-105 0,-19-21 116 15,23 26 380-15</inkml:trace>
  <inkml:trace contextRef="#ctx0" brushRef="#br4" timeOffset="141877.595">23192 14748 1385 0,'-30'-6'117'0,"30"6"-65"16,-34 12 9-16,34-12 1 0,-27 26-14 15,27-26 0-15,-38 31-6 0,38-31-2 0,-34 39-11 16,34-39-5-16,-24 48-11 0,11-23 0 0,3 3-6 15,0 1 0-15,0-1-5 0,10-28 3 0,-10 45-2 16,10-45 3-16,-6 34-2 0,6-34-2 16,0 0 0-16,0 0 0 0,6 29-1 0,-6-29 1 15,0 0 0-15,0 0-1 0,0 0 2 0,30-23-5 16,-30 23 3-16,45-38-2 0,-45 38 0 0,54-51-1 16,-27 25 1-16,-27 26-1 0,56-51 1 0,-28 26-3 15,-28 25 5-15,51-44-3 0,-51 44 2 0,40-31 1 16,-40 31 1-16,0 0-2 0,27-14 4 0,-27 14-3 15,0 0 0-15,0 0 3 16,0 0-5-16,-2 33 4 0,2-33-3 0,-7 34 0 16,7-34-3-16,-8 41-1 0,8-41-8 0,-2 44-6 15,2-44-11-15,2 43-5 0,-2-43-8 0,17 37-7 16,-17-37-18-16,38 28-20 0,6-5-39 0,-44-23-46 16,75 12-63-16,-45-22-93 0,11 3-133 0,17 16 145 15,-25-36 316-15</inkml:trace>
  <inkml:trace contextRef="#ctx0" brushRef="#br4" timeOffset="142393.2293">23833 14811 1060 0,'-18'-33'291'15,"18"33"-228"-15,-45-24-15 0,45 24 8 16,-46-10 3-16,46 10 4 0,-47 8 2 0,47-8 1 16,-46 24-11-16,46-24-9 0,-37 39-14 15,37-39 1-15,-42 51-6 0,20-15 5 0,2-5-11 16,1 3 1-16,1-3-14 0,8-3-8 0,10-28 0 15,-6 43 0-15,6-43 0 0,10 29 0 0,-10-29 0 16,0 0 0-16,35 26 0 0,-35-26 0 0,36 0 0 16,-36 0 0-16,40-16 0 0,-40 16 0 0,51-35 0 15,-23 15 0-15,0-3 0 0,-1 1 0 0,1-6 0 16,-28 28 0-16,48-51 0 0,-25 24 0 16,-23 27 0-16,42-48-13 0,-42 48-1 0,38-39-2 15,-38 39 3-15,27-24 1 0,-27 24 2 16,0 0 1-16,0 0 3 0,0 0 1 0,0 0 4 15,-4 38 1-15,-11-9 0 0,-5 1 3 0,-2 5-3 16,-4 3 6-16,-5 9-3 0,3 2 8 0,-2 8-10 16,0 6 7-16,-3 2 0 0,3 0 3 0,-6-2-2 15,7-2 6-15,-3-6-13 0,2-2 4 16,5-5-5-16,3-7 3 0,4-4-4 0,6-7-8 16,12-30 6-16,-18 39-10 0,18-39 11 0,0 0 1 15,0 0 0-15,0 0 4 0,0 0 0 0,0 0 9 16,0 0-8-16,12-37 3 0,-4 9-8 0,0-3 0 15,-6 1 0-15,4 1 0 0,-4-7 0 0,0 5 0 16,0-7 0-16,4-1 0 16,-4-2 0-16,8-7 0 0,5 1 0 0,1 4 0 15,4 2 0-15,0 7 0 0,-20 34 0 0,43-43 0 16,-43 43 0-16,38-20 0 0,-38 20 0 0,40-8-19 16,-13 10-16-16,-27-2-17 0,60-2-18 0,-60 2-32 15,67 0-42-15,-67 0-68 0,79-12-146 0,-37 5-175 16,-8-15 44-16,19 22 457 0</inkml:trace>
  <inkml:trace contextRef="#ctx0" brushRef="#br4" timeOffset="142643.1988">24611 14195 1526 0,'0'0'78'0,"-37"24"-16"0,9-7 4 0,8 15-2 16,-11 1-13-16,7 11-1 0,-10 3-11 15,6 8-2-15,1 2-16 0,1 6-2 0,-2 0-7 16,0 0-8-16,1-6 14 0,7 2-18 0,0-6 0 16,-2 2 0-16,9-5 0 0,-3-9 0 0,6-4 0 15,0 1 0-15,4-9 0 0,2-1-6 16,4-28-21-16,-8 37-8 0,8-37-20 0,0 0-20 0,8 32-43 16,-8-32-59-16,0 0-133 15,0 0-257-15,20-38 44 0,-20 38 370 0</inkml:trace>
  <inkml:trace contextRef="#ctx0" brushRef="#br4" timeOffset="142783.8282">24027 14862 1514 0,'0'0'158'0,"0"0"-112"0,-29 20-19 0,29-20-6 16,0 0-6-16,0 0 5 0,0 0 4 16,0 0-1-16,51 2-7 0,-19-10-12 0,3-2-17 15,11 0-15-15,-9-11-26 0,19 13-34 0,-20-28-52 16,31 36-92-16,-35-31-200 0,15 3-84 0,11 15 152 15</inkml:trace>
  <inkml:trace contextRef="#ctx0" brushRef="#br4" timeOffset="143127.5839">24916 14270 1185 0,'-51'-10'333'0,"51"10"-250"0,-52 24-19 0,52-24 13 15,-53 43-5-15,25-12-5 0,-9-3-8 0,5 9-9 16,-2-1-14-16,8 5-15 0,-1 6-21 0,-1 3 0 15,2-1 0-15,6 2 0 0,-5-4 0 0,5-2 0 16,0-5 0-16,4 1 0 0,4-7 0 16,4 1 0-16,5-7 0 0,3-28 0 0,-6 39 0 15,6-39 0-15,0 0 0 0,0 0 0 0,0 0 0 16,33 22 0-16,-33-22 0 0,30-10 0 16,-30 10 0-16,45-30 0 0,-45 30 0 0,48-31 0 15,-48 31 0-15,46-30 0 0,-46 30 0 0,35-25 0 16,-35 25 0-16,0 0 0 0,36-18 0 0,-36 18 0 15,0 0 0-15,0 0 0 0,0 0 0 16,0 0 0-16,0 0 0 0,28 8 0 0,-28-8 0 16,0 0 0-16,0 0 0 0,11 31-7 0,-11-31-26 15,0 0-12-15,16 38-18 0,-16-38-18 0,0 0-25 16,0 0-39-16,50 37-90 0,-50-37-169 0,0 0-130 16,41-6 141-16,-41 6 393 0</inkml:trace>
  <inkml:trace contextRef="#ctx0" brushRef="#br4" timeOffset="143462.1557">25199 14598 1237 0,'-29'-27'238'0,"29"27"-136"0,0 0-30 16,0 0-8-16,-46-4-11 0,46 4-2 15,-57 22 2-15,25-3-3 0,-7 1-4 0,5 6-10 16,-2-1-12-16,6-1-16 0,3-1 5 0,27-23-13 15,-44 48 0-15,44-48 0 0,-22 45 0 16,22-45 0-16,-7 35 0 0,7-35 0 0,0 0 0 16,9 36 0-16,-9-36 0 0,0 0 0 0,44 14 0 15,-44-14 0-15,55-6 0 0,-25 0 0 0,4-2 0 16,-6 0 0-16,1 2 0 0,-29 6 0 16,44-4 0-16,-44 4 0 0,0 0 0 0,29 10 0 15,-29-10 0-15,0 0 0 0,-7 41 0 0,7-41 0 16,-32 53 0-16,6-21 0 0,-4 1 0 0,-3-1 0 15,3-1 0 1,0 1 0-16,3 1 0 0,1-5 0 0,26-28 0 16,-38 45-9-16,38-45-39 0,-25 30-22 0,25-30-57 15,0 0-115-15,0 0-372 0,0 0 15 16,0 0 262-16</inkml:trace>
  <inkml:trace contextRef="#ctx0" brushRef="#br4" timeOffset="144834.9154">13499 16008 392 0,'0'0'121'0,"0"0"-50"0,0-36-11 0,0 36-2 16,0 0 24-16,-18-27 4 0,18 27 20 0,0 0-2 15,-38-30 3-15,38 30-11 0,-37-12-11 0,37 12-12 16,-44-2-13-16,44 2-6 0,-47 10-7 0,47-10 0 16,-56 28-5-16,29-5-1 0,-7-1-8 0,6 8-3 15,-1-3-9-15,-1 9 1 0,-4-1-7 0,8 4 3 16,-1 3-8-16,7 1 2 0,2-2-7 0,4-3 4 16,6-7-7-16,8-31 2 0,2 44-3 0,-2-44 1 15,30 31-2-15,-30-31 3 0,53 14-3 0,-19-14 1 16,4-8 1-16,1-2 0 0,7-12 2 15,1-3-4-15,5-13 4 0,-5 1-6 0,1-2 5 16,-5-7-6-16,-5 9 6 0,-2-2-9 0,-13 7 9 16,-1 3-9-16,-22 29 4 0,24-46 1 15,-24 46 0-15,6-33 5 0,-6 33-2 0,0 0-2 16,-12-32 5-16,12 32-5 0,0 0 4 0,0 0-3 16,0 0-3-16,-28 4 5 0,28-4-6 0,-15 36 6 15,15-36-5-15,-10 53 4 0,2-22-4 0,6 3 4 16,-2 1-4-16,0 7 4 0,8-1-6 0,-2-4 0 15,6 1-13-15,4-9-8 0,9 1-16 0,-21-30-8 16,60 39-26-16,-33-39-17 16,21 14-36-16,-18-32-52 0,37 22-73 0,-27-16-193 15,5-13-4-15,20 17 278 0</inkml:trace>
  <inkml:trace contextRef="#ctx0" brushRef="#br4" timeOffset="145178.7527">14184 15976 790 0,'0'0'176'0,"-28"28"-143"0,28-28-4 16,-37 47 16-16,37-47 11 0,-36 59 7 0,10-29-1 15,14 11 2-15,-9-4-9 0,15 11-2 0,-10-9-19 16,14 2-2-16,-6-11-7 0,8 1 3 16,0-31-5-16,4 42-1 0,-4-42-1 0,6 29 5 15,-6-29-3-15,0 0 1 0,0 0-7 16,0 0-8-16,0 0 0 0,0 0 0 0,0 0 2 15,0 0-2-15,37-37-2 0,-21 7-8 0,2-5 5 16,2-3-7-16,0-5 5 0,-2-4-4 0,-3 4 4 16,-3-1-4-16,-2 7 7 0,-2 1-5 0,-2 5 9 15,-6 3 2-15,-6 1 6 0,6 27 2 0,-6-40 3 16,6 40 0-16,0 0 2 0,0 0-4 0,0 0-8 16,0 0-4-16,0 0-12 0,0 0 0 15,0 0-2-15,0 0-6 0,0 0-1 16,0 0-10-16,40 38-10 0,-40-38-18 0,51 22-34 15,-51-22-43-15,79 7-92 0,-79-7-139 0,66-25-164 16,-13 33 62-16,-17-30 460 0</inkml:trace>
  <inkml:trace contextRef="#ctx0" brushRef="#br4" timeOffset="145538.1371">14570 16098 1062 0,'-22'46'334'0,"22"-46"-252"0,-31 45-26 16,31-45-10-16,-2 37-6 15,2-37-9-15,18 28 2 0,-18-28-3 0,39 10-4 16,-11-16-6-16,15-6-11 0,3-6-4 0,5-2-3 16,1-5 1-16,3-3-3 0,-1-1 1 0,-7 1-2 15,-3 1 3-15,-4 1-4 0,-7 3 4 0,-33 23-4 16,46-46 4-16,-46 46-2 0,10-37 5 0,-10 37-4 15,0 0 3-15,-44-36 0 0,16 31-3 0,-1-1 2 16,-11 6 4-16,-2 4 8 0,-3-1 8 16,3 7 8-16,-1 0 1 0,-1 10 2 0,7-2-5 15,-1 9 2-15,4-1-7 0,7 3-5 16,5 1-16-16,2-1-3 0,10 3 0 0,4-1 0 16,8-3 0-16,12 3 0 0,4-3 0 0,-18-28 0 15,57 47-13-15,-19-37-24 0,13 6-32 0,-3-18-42 16,27 25-99-16,-33-34-227 0,33 18-149 15,0-3 37-15,-6-21 515 0</inkml:trace>
  <inkml:trace contextRef="#ctx0" brushRef="#br4" timeOffset="146038.1115">16018 16014 1268 0,'0'0'167'16,"0"-28"-120"-16,0 28-16 0,0 0 1 0,0 0 3 15,0 0 2-15,0 0 1 0,0 0-2 0,0 0-6 16,0 0-9-16,0 0-8 0,0 0-4 0,-30 18 4 16,30-18 0-16,-26 51 5 0,16-18-2 15,-4 5 6-15,5-1-12 0,-1 5 4 16,0-3-14-16,2 0 2 0,6-3-5 0,-2-7-2 16,4-29-9-16,4 47-5 0,-4-47-17 0,10 30-15 15,-10-30-24-15,0 0-28 0,47 28-63 0,-47-28-96 16,24-36-250-16,4 28 18 0,-16-27 363 0</inkml:trace>
  <inkml:trace contextRef="#ctx0" brushRef="#br4" timeOffset="146506.8676">16136 15655 1217 0,'-27'-17'59'0,"27"17"-73"16,0 0-25-16,0 0-20 0,0 0-15 15,0 0-3-15,0 0 15 0,0 0 3 0,0 0 14 16,0 0-19-16,21 33 13 0,-21-33-2 0,0 0 30 16,34 20 27-16,-34-20 15 0,0 0 18 0,36 20 23 15,-36-20 16-15,0 0 10 0,35 27 3 0,-35-27 1 16,0 0-2-16,0 0 0 0,30 37-15 0,-30-37 3 16,0 0-22-16,2 32 7 0,-2-32-4 0,6 41-9 15,-4-13 0-15,-2-28-14 0,-8 53 0 16,4-22-9-16,0 3 2 0,-2 1-4 0,2-1 2 15,-2-3-9-15,0 1 2 0,0-3-7 0,3-1-1 16,3-28-3-16,-8 43 0 0,8-43-4 16,2 28 2-16,-2-28-2 0,0 0-2 0,0 0 1 15,0 0 0-15,0 0 2 0,0 0 1 0,0 0 3 16,0 0 0-16,43-40-2 0,-25 13-3 0,8-7 0 16,1-1-4-16,1 1 5 0,0-1-5 15,0 0 3-15,-7 3-2 0,5 3 1 0,-6 1-2 16,-20 28 3-16,36-39-5 0,-36 39 3 0,0 0-1 15,0 0 0-15,0 0 2 0,0 0-1 0,0 0 2 16,0 0-1-16,15 33 0 0,-15-33-2 0,-13 55 0 16,9-25-7-16,-4-1-2 0,4-1-12 0,4-28-9 15,2 49-13-15,-2-49-7 16,14 45-22-16,-14-45-13 0,27 42-27 0,-27-42-33 16,36 31-43-16,-36-31-57 0,34 2-118 0,-1 16-66 15,-33-18 240-15</inkml:trace>
  <inkml:trace contextRef="#ctx0" brushRef="#br4" timeOffset="146835.0606">16839 15933 1066 0,'0'0'127'0,"-15"-41"-26"16,15 41-8-16,0 0-8 0,0 0-10 0,0 0-22 16,0 0-17-16,0 0-12 0,0 0-6 0,0 0 1 15,-8 43 8-15,8-43 2 0,2 45 5 0,-2-45-6 16,-2 59 3-16,2-25-7 0,0 3 4 15,-4 0-7-15,0 5 3 0,2-5-8 0,2 1 4 16,0-7-8-16,0 3 0 0,2-7-3 16,-2-27 0-16,8 38-3 0,-8-38 0 0,0 0-2 15,0 0-1-15,0 0 0 0,35 21 1 0,-35-21-4 16,38-21 0-16,-38 21 0 0,51-58 0 0,-21 13 0 16,8-2 0-16,-9-4 0 0,5 2 0 0,-6 1 0 15,-8 3 0-15,-3 2 0 0,-1 1 0 0,-6 3 0 16,-6 2 0-16,2 5-5 0,-8 5-25 15,2 27-5-15,-8-38-13 0,8 38-6 0,0 0-20 16,0 0-33-16,0 0-56 0,0 0-118 16,0 0-130-16,0 0-114 0,-2 51 212 0</inkml:trace>
  <inkml:trace contextRef="#ctx0" brushRef="#br4" timeOffset="147053.8163">17538 15929 1270 0,'0'0'127'0,"0"0"-41"0,-29-43 1 0,29 43-7 16,0 0-12-16,0 0-9 0,0 0-13 0,-34-20-8 16,34 20-14-16,0 0-7 0,0 0-7 0,-36 45 3 15,24-15 0-15,3 7 5 0,-7 5-5 16,0 1 2-16,2 0-9 0,-2 2 0 0,6 1-4 16,-2-1 0-16,4-4-5 0,1-1 1 15,7-5-8-15,0-5 1 0,0-30-13 0,0 43-7 16,0-43-17-16,9 29-16 0,-9-29-35 0,0 0-41 15,46 30-110-15,-46-30-196 0,16-34-78 0,14 25 155 16</inkml:trace>
  <inkml:trace contextRef="#ctx0" brushRef="#br4" timeOffset="147194.3622">17475 15638 1377 0,'-30'-6'66'16,"30"6"-53"-16,0 0-21 0,-31-4-22 15,31 4-28-15,0 0-14 0,0 0-23 0,0 0-48 16,45 14-167-16,-11 3-145 0,-34-17 171 0</inkml:trace>
  <inkml:trace contextRef="#ctx0" brushRef="#br4" timeOffset="147522.5118">17998 15775 1049 0,'-46'40'185'0,"-1"-36"-80"0,17 17-23 16,-14-17-12-16,11 18-11 0,-7-12-10 16,10 12 3-16,-13-11-6 0,15 9 2 0,0-4-13 15,28-16-5-15,-35 35-12 0,35-35-3 0,-12 32-8 16,12-32-3-16,0 0-3 0,20 37 2 0,-20-37 1 16,45 16 3-16,-13-10 0 0,10-2-1 0,3-2-3 15,3-2-3-15,-1-4 0 0,3 0 0 0,-7 2 1 16,-1 0-1-16,-5 2-1 0,-7 2 3 15,-30-2-2-15,44 10 2 0,-44-10-1 0,0 0 1 16,0 0 1-16,12 33-1 0,-12-33 1 0,-14 30-1 16,14-30-2-16,-34 39 2 0,34-39-4 0,-44 41 3 15,44-41-3-15,-47 38 0 0,47-38-7 0,-38 29-6 16,38-29-9-16,-27 18-6 0,27-18-9 16,0 0-11-16,0 0-29 0,0 0-34 0,0 0-60 15,0 0-70-15,0 0-176 0,0 0-59 16,27-51 252-16</inkml:trace>
  <inkml:trace contextRef="#ctx0" brushRef="#br4" timeOffset="147741.2401">18435 15882 1303 0,'0'0'127'16,"0"0"-74"-16,0 0 3 0,0 0 6 0,0 0-5 15,0 0 0-15,-41 14-14 0,41-14 1 0,-30 49-11 16,16-16-3-16,-2 3-14 0,-1 1 2 15,1 0-8-15,6 1 1 0,-4-3-7 0,2-1-1 16,6-5-4-16,0 3 0 0,6-32-3 0,-6 49 0 16,6-49-9-16,8 31-5 0,-8-31-14 0,0 0-15 15,36 16-35-15,-36-16-50 0,51-12-119 16,-51 12-256-16,40-53-33 0,-2 32 246 0</inkml:trace>
  <inkml:trace contextRef="#ctx0" brushRef="#br4" timeOffset="147881.8687">18509 15380 1322 0,'0'0'17'0,"0"0"-43"0,0 0-37 16,-34-20-45-16,34 20-44 0,0 0-18 0,0 0-66 16,61-8-144-16,-61 8 177 0,40-11 203 0</inkml:trace>
  <inkml:trace contextRef="#ctx0" brushRef="#br4" timeOffset="148339.5873">18919 15222 1271 0,'-52'-13'163'0,"52"13"-81"0,-34 6-11 16,34-6 2-16,0 0-16 0,-31 45-4 0,31-45-8 15,-30 59-1-15,14-24-9 0,6 11-4 0,0 1-12 16,4 8 1-16,4 6-6 0,0 4-6 15,-4 2 18-15,5 4-19 0,-7-4 15 0,2 5-16 16,0-5-6-16,0-2 0 0,0-4 0 0,2-8 0 16,-4-7 0-16,6-5 0 0,0-6 0 0,2-3 0 15,0-32 0-15,4 37 0 0,-4-37 0 0,0 0 0 16,0 0 0-16,0 0 0 0,0 0 0 0,28-13 0 16,-28 13 0-16,35-50 0 0,-15 19 0 0,0-3 0 15,2-1 0-15,-4 2 0 16,-5-1 0-16,5 1 0 0,0 5 0 0,0-3-2 15,0-1 1-15,-1 1-3 0,-17 31 1 0,38-46-3 16,-38 46 2-16,30-29-1 0,-30 29 1 0,0 0 2 16,28 0 0-16,-28 0 2 0,0 0-1 0,25 35 1 15,-25-35-1-15,18 40 2 0,-18-40-2 0,18 47 1 16,-18-47-2-16,20 45 2 0,-20-45-2 31,10 45 0-31,-10-45-3 0,8 42 1 0,-8-42-2 16,-2 37 5-16,2-37-5 0,-18 37 1 0,18-37-5 15,-38 36-2-15,38-36-1 0,-53 27 1 0,27-17-2 16,-2-4-1-16,0-2-8 0,1-6-9 0,27 2-13 16,-46-12-27-16,46 12-40 0,-31-31-75 0,31 31-143 15,0 0-216-15,23-57 44 0,-23 57 449 0</inkml:trace>
  <inkml:trace contextRef="#ctx0" brushRef="#br4" timeOffset="148573.9685">19657 15398 1536 0,'0'0'106'0,"0"0"-53"0,-32-10 1 0,32 10 3 16,-35 21-7-16,35-21-2 0,-54 48-6 0,29-19-8 16,5 9-6-16,-6 5-13 0,6 4-3 0,0 4-5 15,3 4-6-15,-1 2 3 0,-2 4-4 16,2 0 0-16,0 0 0 0,1-1 0 0,1-5 0 15,2-4 0-15,0-4 0 0,10 0-3 0,-4-5-22 16,14-1-23-16,-6-41-17 0,12 61-41 16,-12-61-48-16,28 43-91 0,-28-43-162 0,0 0-139 15,37 4 99-15,-37-4 447 0</inkml:trace>
  <inkml:trace contextRef="#ctx0" brushRef="#br4" timeOffset="148909.5499">19633 15903 1205 0,'4'46'137'0,"-4"-46"-50"15,0 35-1-15,0-35-14 0,16 30-12 0,-16-30-13 16,0 0-1-16,42 21-8 0,-11-15-6 0,-1-6-8 16,0-4-8-16,3-2-5 0,-5-2-4 0,0-1 0 15,-28 9-3-15,51-28 0 0,-51 28-1 16,32-29-1-16,-32 29-1 0,18-32 1 0,-18 32-2 15,6-33 4-15,-6 33-3 0,-10-26 2 0,10 26-4 16,0 0 2-16,-44-33-1 0,44 33-1 0,-43-2 2 16,43 2-1-16,-56 13 0 0,29 5 5 0,-3 2 5 15,-4 9-1-15,3 5 9 0,-3 3-4 0,4 4 7 16,-1 1-2-16,7 1 3 0,0 0-9 16,8-1-1-16,6-3-9 0,8-5-1 15,10-7-2-15,-8-27-1 0,36 38-5 0,-36-38-3 0,59 11-15 0,-17-17-7 16,13 1-21-16,3-17-34 0,31 18-104 0,-32-26-347 15,34-1-73-15,0-3 110 0</inkml:trace>
  <inkml:trace contextRef="#ctx0" brushRef="#br4" timeOffset="149716.2953">21035 15474 1010 0,'0'0'107'0,"0"0"-51"0,0 0-3 16,0 0 12-16,0 0 5 0,0 0 0 0,0 0-1 0,0 0-4 15,0 0-5 1,-16 28-9-16,14 7-5 0,-7 3-12 0,3 11 1 0,-4 0 8 15,2 10-27-15,-4-4 26 0,2 10-28 16,-6-8 5-16,6 0 3 0,-4-5-12 0,4-5 6 0,5-8-11 16,-1-3 3-16,0-7-6 15,6-29 1-15,-2 41 0 0,2-41-3 0,0 0 0 0,10 36 1 16,-10-36-5-16,0 0 3 0,0 0 1 16,0 0 0-16,0 0 1 0,0 0 1 0,41-30 0 15,-41 30-4-15,38-43 0 0,-38 43-4 0,39-47 1 0,-39 47-1 16,36-47 4-16,-36 47-1 15,34-40 3-15,-34 40-3 0,29-35 5 0,-29 35-3 0,28-20 2 16,-28 20-1-16,28-10-4 0,-28 10 5 16,0 0-2-16,37 14 1 0,-37-14 0 0,0 0 0 0,38 39-1 15,-38-39 2-15,22 38-2 16,-22-38 2-16,14 41-2 0,-14-41 1 0,8 43 0 16,-8-43 0-16,2 46-1 0,-2-46 4 0,-8 43-3 0,8-43 2 15,-20 41-3-15,20-41 1 0,-36 38-1 16,36-38 2-16,-55 29-3 0,25-17-1 0,-4 2-7 0,-3-6-4 15,-1 2-9-15,-5-3-1 16,3 1-4-16,-4-8-4 0,15 2-12 0,-9-12-22 0,38 10-37 16,-45-27-51-16,45 27-71 15,-16-32-98-15,16 32-162 0,24-33 56 0,-24-6 429 0</inkml:trace>
  <inkml:trace contextRef="#ctx0" brushRef="#br4" timeOffset="150126.3423">21461 16088 1132 0,'0'0'127'0,"-28"-4"-32"0,28 4-4 16,0 0-4-16,-31-15-12 0,31 15-12 0,0 0-10 0,0 0-11 16,0 0-13-16,0 0-11 0,0 0 0 0,0 0 2 0,0 0 5 15,27-8 6-15,-27 8-2 16,50-6-3-16,-15 0-6 0,3 2-4 0,-2-4-9 15,1 2 0-15,1-3-3 0,-2-1-4 16,-9-2 3-16,-1 2-3 0,-26 10 2 0,40-24-2 0,-40 24 3 16,0 0-2-16,35-25 2 15,-35 25-2-15,0 0 1 0,16-36-2 0,-16 36 1 0,0-27 2 16,0 27-2-16,0 0-3 0,-16-36 4 16,16 36-3-16,0 0 2 0,-31-35 4 0,31 35-5 0,-32-10 0 15,32 10 3-15,-30 0-6 0,30 0 3 0,-35 22-1 16,35-22-1-16,-48 41 4 15,18-11 0-15,-1-1 4 0,1 9-6 0,2-1 0 0,3 0 0 16,5-1 0-16,2-5 0 0,8-3 0 16,10-28 0-16,2 47 0 0,-2-47 0 0,30 37 0 0,-30-37-1 15,57 24-17-15,-17-18-13 16,5-12-16-16,13 4-21 0,-5-22-44 0,28 26-79 0,-33-43-132 16,15 23-252-16,8 3 51 0,-13-23 368 0</inkml:trace>
  <inkml:trace contextRef="#ctx0" brushRef="#br4" timeOffset="150446.3725">22388 16037 730 0,'0'0'123'0,"0"0"-33"0,27-23 8 16,-27 23 12-16,0 0-18 0,26-38-8 15,-26 38-11-15,0 0-3 0,26-27 1 0,-26 27-1 0,0 0-6 16,-6-30-7-16,6 30-10 16,0 0-12-16,0 0-10 0,-30-12-3 0,30 12-1 15,-27 4-2-15,27-4 1 0,-46 18-2 16,46-18 4-16,-50 35-4 0,23-11 4 0,-7 2-7 0,6-1 2 16,-1 1-6-16,29-26-8 0,-44 47-3 0,44-47 0 0,-26 41 0 15,26-41 0-15,-2 30 0 16,2-30 0-16,20 31 0 0,-20-31 0 0,44 26-3 0,-15-18-12 15,15 2-13-15,-2-12-15 0,15 8-26 16,-13-20-36-16,27 24-48 0,-30-32-70 0,37 40-148 16,-23-14-159-16,-9-14 58 15,15 28 438-15</inkml:trace>
  <inkml:trace contextRef="#ctx0" brushRef="#br4" timeOffset="150846.4603">23002 15937 923 0,'0'0'162'0,"-24"-28"-73"0,24 28-8 16,-26-17 13-16,26 17-11 0,-30-2-2 0,30 2-2 0,-33 9-8 15,33-9-5-15,-36 18-17 16,36-18-6-16,-38 28-5 0,38-28 3 0,-45 41-3 0,45-41 2 16,-54 51-9-16,35-21 1 0,-7-1-26 0,6 1-6 0,4 1 0 15,4-5 0-15,12-26 0 16,-10 47 0-16,10-47 0 0,10 34 0 0,-10-34 0 0,28 21 0 15,-28-21 0-15,48 8 0 16,-15-10 0-16,3-6 0 0,3-7 0 0,9-1 0 0,-4-8 0 16,1-1 0-16,-7-1 0 0,-3-2 0 15,1 3 0-15,-36 25 0 0,48-47 0 0,-48 47 0 0,27-42 0 16,-27 42 0-16,16-35 0 16,-16 35 0-16,0 0 0 0,2-34 0 0,-2 34 0 15,0 0 0-15,0 0 0 0,0 0 0 0,0 0 0 0,0 0 0 16,0 0 0-16,-32 48 0 0,32-48 0 15,-21 53 0-15,21-53 0 0,-18 53 0 0,14-26 0 0,4-27 0 16,-2 54-22-16,2-54-13 16,12 51-13-16,-12-51-5 0,22 43-21 0,-22-43-26 0,41 34-43 15,-41-34-70-15,48 9-153 0,-19-5-154 16,-29-4 58-16,72 0 452 0</inkml:trace>
  <inkml:trace contextRef="#ctx0" brushRef="#br4" timeOffset="151217.1813">23615 15929 1004 0,'-39'-10'304'15,"39"10"-197"-15,-28 20-26 0,28-20 7 0,-30 37-13 0,20-9-4 16,10-28-13-16,-33 51-1 0,33-51-13 16,-26 51-2-16,26-51-13 0,-14 49-2 0,14-49-6 0,-6 44-3 15,6-44-5-15,8 31-5 0,-8-31-8 0,0 0 0 0,20 28 0 16,-20-28 0-16,0 0 0 15,40 10 0-15,-40-10 0 0,45-14 0 0,-17-2 0 0,5-2 0 16,1 1 0-16,-2-9 0 16,3 4 0-16,-1-3 0 0,-4-1 0 0,2 1 0 0,-3 1 0 15,-29 24 0-15,50-43 0 0,-50 43 0 0,37-46 0 16,-37 46 0-16,24-33 0 0,-24 33 0 0,0 0 0 16,0 0 0-16,0 0 0 0,0 0 0 15,0 0 0-15,0 0 0 0,0 0 0 0,0 0 0 16,-43 43 0-16,43-43 0 0,-28 53 0 15,28-53-9-15,-24 50-8 0,24-50-3 0,-14 53-8 16,14-53-6-16,-8 45-11 0,8-45-10 0,16 33-24 16,-16-33-18-16,34 28-35 0,-34-28-51 0,53 4-86 15,-21 2-218-15,-2-22 22 0,25 18 339 0</inkml:trace>
  <inkml:trace contextRef="#ctx0" brushRef="#br4" timeOffset="151514.0609">24348 15880 1165 0,'-57'-8'210'16,"57"8"-120"-16,-54 26-24 0,54-26 2 0,-45 25-12 15,45-25-2-15,-38 32-8 0,38-32-4 0,-22 33-14 16,22-33-7-16,-6 30-13 0,6-30-3 0,0 0-2 16,10 33 4-16,-10-33 1 0,0 0 4 15,36 22-3-15,-36-22-1 0,37 6-5 0,-37-6 0 16,48 4-3-16,-48-4 0 0,51 1 0 0,-51-1-1 15,40 4 1-15,-40-4 0 0,0 0-1 0,34 24 3 16,-34-24 0-16,0 0 4 0,-6 43 2 0,6-43-1 16,-24 42 1-16,24-42 0 0,-42 39-5 15,42-39 1-15,-45 32-4 0,45-32-3 16,-38 27-7-16,38-27-5 0,0 0-17 0,-28 4-15 16,28-4-40-16,0 0-45 0,0 0-78 0,0 0-119 15,20-41-204-15,12 31 44 0,-20-28 419 0</inkml:trace>
  <inkml:trace contextRef="#ctx0" brushRef="#br4" timeOffset="151842.1702">24623 15951 1254 0,'0'0'99'0,"0"0"-28"0,0 0 4 15,0 0 3-15,36 6-7 0,-36-6-12 0,36-2-13 16,-36 2-12-16,55-4-5 0,-25 0-3 0,5 0-3 15,3-4-3-15,5 2-5 0,-7-4-6 16,4 2-2-16,-7-2 1 0,1 1 1 0,-34 9 4 16,42-22 0-16,-42 22 3 0,0 0-4 0,25-35 0 15,-25 35-4-15,0 0-3 0,-25-38-2 0,25 38-2 16,-38-23 0-16,10 15-15 0,-1 6 13 0,-7 2 0 16,0 6 0-16,-1 5 15 0,1 5-10 0,0 6 1 15,5 3 4-15,-1 9 1 0,8 1-5 0,1 3-5 16,3 3 0-16,10 0 0 0,2-1 0 15,8-3 0-15,8-1 0 0,2-9 0 16,-10-27 0-16,45 45 0 0,-17-35 0 0,12-2 0 16,1-12-40-16,13 4-41 0,-7-25-68 0,36 32-234 15,-25-34-241-15,5-1 28 0,2 5 423 0</inkml:trace>
  <inkml:trace contextRef="#ctx0" brushRef="#br4" timeOffset="178524.0072">13293 17157 429 0,'0'0'110'0,"0"0"-7"16,0 0-12-16,22-29-5 0,-22 29-6 0,0 0-9 16,2-34-13-16,-2 34-5 0,0 0-5 0,-10-27-4 15,10 27-5-15,0 0-4 0,0 0-5 0,0 0-6 16,-30 0-3-16,30 0-2 0,0 0 4 0,-45 25 2 15,45-25 9-15,-42 36-2 0,28-7 5 0,-12-1-2 16,7 13 1-16,-7-7-4 0,6 7 3 16,-4-4-10-16,12 3 3 0,-5-7-11 15,13-1-4-15,-2-5-5 0,12 3-3 0,4-3-5 0,1 1 3 16,-11-28-5-16,40 47 4 0,-40-47-1 0,53 35 2 16,-19-25-3-16,2 0 1 0,1-6-1 0,1-6 1 15,2-8-2-15,-1-4 0 0,-5-3 5 16,0-5-5-16,-1-3 6 0,-9-3-6 0,-2-4 3 15,-6-1-4-15,-5 2 5 0,-5 1-3 16,-6-2 2-16,-2 1-4 0,-5 1 7 0,7 30-6 16,-24-51 3-16,24 51-2 0,-40-37 1 0,40 37-2 15,-45-26 2-15,45 26-1 0,-48-21 0 0,48 21-2 16,-38-10-2-16,38 10-7 0,0 0-12 0,-27-6-16 16,27 6-20-16,0 0-11 0,0 0-9 0,0 0-18 15,39 33-39-15,-39-33-57 0,46 6-115 16,-3 4-123-16,-43-10 134 0,72 2 297 0</inkml:trace>
  <inkml:trace contextRef="#ctx0" brushRef="#br4" timeOffset="178914.6563">13901 17183 1123 0,'-44'-16'84'0,"44"16"-24"0,0 0-4 15,0 0 5-15,0 0-6 0,0 0-5 0,-29 6-10 16,29-6-9-16,0 0-8 0,-12 27-2 0,12-27-3 15,-14 36 10-15,14-36 6 0,-12 59 6 0,2-28-3 16,4 7-1-16,-4-7-10 0,8 7 1 0,-6-5-7 16,8-1 0-16,0-5-6 0,0-27 0 0,10 40-7 15,-10-40-1-15,0 0-4 0,38 37 2 16,-38-37 0-16,41 8-2 0,-41-8 1 16,46-2 0-16,-46 2-4 0,51-22 1 0,-17 5 2 15,-4-9-7-15,5-4 2 0,1-5-11 0,4-2-2 16,-5-5-7-16,7-1 5 0,-10-2 0 0,1 5 10 15,-5 1 0-15,-2 9 6 0,-26 30-1 0,29-43 7 16,-29 43-4-16,0 0 4 0,0 0 2 0,0 0 0 16,0 0 2-16,0 0-2 0,0 0-3 15,0 0-3-15,0 0 0 0,-35 49 1 0,19-21 2 16,4 7-4-16,-4-1 5 0,4-1-6 0,2-1 3 16,3-3-3-16,5-1 2 0,2-28-8 0,2 39-2 15,-2-39-11-15,0 0-9 0,53 40-23 16,-53-40-15-16,63 5-25 0,-33-22-22 0,26 17-30 15,-27-30-44-15,39 22-58 0,-29-15-120 0,-1-9-28 16,23 26 264-16</inkml:trace>
  <inkml:trace contextRef="#ctx0" brushRef="#br4" timeOffset="179211.4841">14810 17309 856 0,'0'0'84'0,"0"0"-11"15,-46 35-4-15,46-35-3 0,-22 40-12 0,15-13-4 16,7-27-13-16,-26 53-3 0,16-25-10 0,10-3-6 15,0-25-10-15,-2 54 2 0,2-54 3 16,4 39 7-16,-4-39 0 0,0 0 5 16,0 0-7-16,18 29 0 0,-18-29 0 0,0 0 0 15,0 0-1-15,0 0 3 0,0 0 4 0,41-27-3 16,-41 27 1-16,28-47-12 0,-14 19-2 0,4-1-3 16,-3-9 11-16,1 11 1 0,-10-11 16 0,6 9-2 15,-8-9 5-15,2 7-3 0,-10-3-2 16,8 3-8-16,-4-1-1 0,0 5-6 0,0 27-6 15,2-46-5-15,-2 46-1 0,0-33-6 0,0 33 2 16,0 0-2-16,0 0-1 0,0 0-1 0,0 0-10 16,0 0-13-16,48 24-24 0,-48-24-32 0,37 9 83 15,-37-9-303-15,89 20-105 0,-39-12-194 16,29 6 165-16,-4 7 437 0</inkml:trace>
  <inkml:trace contextRef="#ctx0" brushRef="#br4" timeOffset="179774.0244">15905 17317 708 0,'0'0'53'16,"0"0"-11"-16,0 0 1 0,0 0-1 0,29-2-4 15,-29 2 0-15,0 0 2 0,0 0 14 16,38 0 7-16,-38 0-2 0,0 0-8 16,40-18-10-16,-40 18-6 0,43-20-4 0,-43 20-8 15,46-29-3-15,-18 15-7 0,1-6 0 0,3 5-5 16,-32 15 1-16,49-38-6 0,-49 38 1 0,42-31-4 16,-42 31 2-16,0 0-1 0,30-36 5 0,-30 36-1 15,0 0 3-15,0 0-3 0,0 0-1 0,-40-19-1 16,40 19 1-16,-43 3 3 0,43-3 4 0,-54 16 6 15,24-6 2-15,3 4 7 0,-7-2-2 16,34-12 1-16,-55 33-4 0,55-33 1 0,-54 41-3 16,54-41 4-16,-40 48-3 0,40-48-2 0,-25 45-7 15,25-45-5-15,-4 37-5 0,4-37 0 16,14 30 0-16,-14-30-2 0,41 20-1 0,-13-19-2 16,4-1-10-16,3-7-13 0,3 3-20 0,-2-14-21 15,15 10-25-15,-21-17-35 0,25 21-43 16,-25-30-64-16,23 9-157 0,-1 15-27 0,-24-30 282 15</inkml:trace>
  <inkml:trace contextRef="#ctx0" brushRef="#br4" timeOffset="180289.6773">16604 17080 960 0,'-34'0'129'16,"34"0"-92"-16,0 0-17 0,-34 20-1 15,34-20-1-15,0 0 7 0,-35 28 4 16,35-28 11-16,-26 27 1 0,26-27-1 0,-18 34-11 15,18-34-3-15,-12 35 2 0,12-35 8 0,-8 37-1 16,8-37 5-16,0 36-6 0,0-36-6 0,2 27-7 16,-2-27-5-16,0 0-4 0,0 0-2 0,44 28-4 15,-44-28-1-15,30 0-2 0,-30 0-1 0,43-10 1 16,-43 10-3-16,42-23 3 0,-42 23-4 16,51-34 1-16,-23 12-4 0,-28 22-2 0,48-43-6 15,-21 22 1-15,-27 21-6 0,46-44 3 0,-46 44-3 16,41-43 6-16,-41 43 1 0,28-32 7 0,-28 32-2 15,0 0 3-15,22-27-1 0,-22 27 1 16,0 0-1-16,0 0 0 0,0 0 0 0,0 0 1 16,-20 35 2-16,20-35-4 0,-36 59 7 15,19-19-6-15,-5 9 9 0,-4 6-2 0,2 2 8 16,1 4-5-16,-3 0 8 0,2-4-10 0,4 6 5 16,2-6-9-16,5 0 9 0,-1-7 13 0,4-5-30 15,0-6 28-15,0-5-33 0,2-3 10 0,4-3 6 16,4-28-4-16,-6 31 3 0,6-31-2 0,0 0 0 15,0 0 3-15,0 0-1 0,0 0 4 0,0 0-2 16,0 0-2-16,0 0-4 0,-16-35 1 16,16 35-3-16,-2-51 4 0,4 17 14 0,4 1-33 15,-4 3 31-15,6-3-30 0,-2-5 14 16,4-1 6-16,0 2-6 0,0-3 7 0,2 1-7 16,4 1 7-16,-1 1-7 0,-1 6 1 0,4 3-12 15,-18 28-7-15,36-43-13 0,-36 43-12 0,37-28-17 16,-11 28-22-16,-26 0-38 0,48-12-54 0,-48 12-78 15,37-31-190-15,5 43 37 0,-42-12 407 16</inkml:trace>
  <inkml:trace contextRef="#ctx0" brushRef="#br4" timeOffset="180695.9227">17101 17222 866 0,'0'0'87'0,"-30"4"-56"0,30-4-22 15,0 0-4-15,0 0-1 0,0 0 13 0,0 0 15 16,40-6 6-16,-40 6 2 0,43-14-12 0,-15 1-7 16,8 5-2-16,-3-8 6 0,1 6 3 15,0-4-3-15,-1 5-9 0,-5-3-7 0,-28 12-9 16,42-20 2-16,-42 20 3 0,33-12 5 0,-33 12 4 15,0 0 2-15,26-27-2 0,-26 27-2 16,0 0-4-16,4-40 1 0,-4 40 0 0,-2-29 2 16,2 29 4-16,-12-28 7 0,12 28 2 0,0 0 5 15,-32-19-2-15,32 19-3 0,-29-6-3 0,29 6-5 16,-36 8 1-16,36-8 2 0,-38 25 4 16,38-25 2-16,-43 43 3 0,21-15-7 0,-2 11 3 15,-3-1-7-15,5 3 1 0,-4 0-7 0,8 5 1 16,2-3-10-16,10-4 2 0,0-7-8 0,6-32 3 15,18 45-6-15,-18-45-3 0,44 22-9 0,-16-22-14 16,11 4-29-16,-3-26-39 0,29 20-77 0,-31-43-121 16,23 13-221-16,7 7 31 15,-19-25 404-15</inkml:trace>
  <inkml:trace contextRef="#ctx0" brushRef="#br4" timeOffset="181009.666">17887 16931 1254 0,'-30'-2'57'0,"30"2"-43"16,-43 6-6-16,43-6 5 0,-46 17 10 16,46-17 15-16,-45 30 8 0,45-30 6 0,-56 47-8 15,38-19-8-15,18-28-16 0,-39 51 0 0,39-51-2 16,-24 43 3-16,24-43-6 0,-8 38-3 0,8-38-9 16,0 0-3-16,0 0 0 0,44 23 0 15,-44-23 1-15,55-15 0 0,-17 1 0 0,3-4-3 16,-1 0 3-16,1-1-3 0,-1 5 4 0,-4 2-4 15,-7 4 3-15,-29 8-2 0,46-2-1 16,-46 2 3-16,0 0-2 0,28 30 2 0,-28-30 1 16,-8 41 1-16,8-41-3 0,-28 57 4 0,10-25-7 15,-2 1 6-15,-7-1-5 0,-1-1 3 0,0-1-4 16,0-5 0-16,1 3-12 0,-3-7-5 0,30-21-22 16,-50 40-16-16,45-15-36 0,5-25-51 0,0 0-88 15,-34 32-219-15,34-32-3 0,0 0 275 16</inkml:trace>
  <inkml:trace contextRef="#ctx0" brushRef="#br4" timeOffset="181870.9331">19251 17041 939 0,'0'0'55'16,"0"0"-29"-16,0 0 6 0,0 0 6 0,-28-31 18 31,28 31 4-31,0 0-2 0,0 0-5 0,0 0-6 16,0 0-3-16,-43-4 4 0,43 4 3 15,0 0 2-15,-32 2-1 0,32-2-7 0,-43-2-4 16,15 0-7-16,28 2 2 0,-58 13-4 0,25 1-1 15,-5 2-3-15,1 8-2 0,-7-1-6 0,4 9 0 16,-1 3-8-16,5 3-2 0,6-1-8 0,5-2-1 16,7-5-7-16,12-1 4 0,6-29-11 0,6 48-2 15,-6-48-15-15,43 33-12 0,-5-15-14 16,-2-16-23-16,21 10-23 0,-7-28-29 0,27 22-49 16,-24-30-52-16,36 18-83 0,-3-2-145 0,-21-23 174 15,26 31 286-15</inkml:trace>
  <inkml:trace contextRef="#ctx0" brushRef="#br4" timeOffset="182265.3609">19639 17061 1060 0,'-31'-4'85'0,"31"4"-39"16,-44 0 3-16,44 0 7 0,-40 10 0 0,40-10-2 16,-41 19-2-16,41-19 2 0,-42 24-7 0,42-24 0 15,-45 31-7-15,45-31 0 0,-42 46-5 0,24-17 1 16,-3 1-7-16,1 3 2 0,-4-1-4 15,4-5 2-15,4 3-8 0,16-30-5 0,-12 41-10 16,12-41-3-16,10 28-5 0,-10-28 2 16,28 19-1-16,-28-19 1 0,46 12 1 0,-46-12-1 15,47-2 1-15,-13-4-1 0,-5-4-1 0,7-3-1 0,0-5-2 16,-7-2-3-16,1-1 0 0,2-5-5 0,-2 0 4 16,-30 26 0-16,43-49 5 0,-43 49 0 0,22-45 3 15,-22 45-2-15,10-33 4 0,-10 33-2 0,0 0 0 16,0-30 0-16,0 30-1 15,0 0 2-15,0 0 2 0,0 0-1 0,0 0-1 16,0 0-1-16,0 0 0 0,0 0 0 0,-30 41-1 16,30-41 3-16,-10 48-6 0,10-48 4 0,-8 49-3 15,8-49-2-15,2 39-8 0,-2-39-4 0,16 36-11 16,-16-36-7-16,28 29-11 0,-28-29-17 0,45 22-29 16,-45-22-36-16,64 8-73 0,-64-8-103 0,57-36-183 15,3 30 44-15,-29-29 443 0</inkml:trace>
  <inkml:trace contextRef="#ctx0" brushRef="#br4" timeOffset="186006.3033">20231 17006 940 0,'0'0'212'0,"0"0"-136"0,0-30-25 15,0 30 1-15,0 0-6 0,0 0-4 0,0 0-7 16,-17 34-3-16,17-34-2 0,-40 41 4 0,14-14-10 16,0 7 3-16,-1-5-2 0,7 9 6 0,-4-9-5 15,10 5-1-15,14-34-12 0,-25 51-1 16,25-51-7-16,-12 45 3 0,12-45-4 15,-6 44 1-15,6-44-3 0,0 35 1 0,0-35 0 16,6 26 1-16,-6-26-3 0,0 0 0 0,12 33-1 16,-12-33-1-16,0 0 1 0,0 0 1 0,33 20-2 15,-33-20 3-15,0 0 0 0,38-8 0 0,-38 8 2 16,32-28-1-16,-32 28 3 0,43-49-5 0,-15 16 7 16,0-1-5-16,-3-1 6 0,3-1-2 15,-2 3 5-15,-26 33-1 0,39-51 7 0,-39 51-3 16,30-28 0-16,-30 28-6 0,0 0-4 0,0 0-1 15,0 0-3-15,0 0-1 0,0 0 1 0,0 0-2 16,28 22 1-16,-28-22 2 0,6 39-3 0,-4-11 3 16,-2-1-3-16,2 3 1 0,-2 1-4 15,6-3-5-15,-2 1-15 0,-4-29-4 0,21 46-22 16,-21-46-14-16,42 29-32 0,-42-29-29 16,67 22-69-16,-67-22-74 0,68-36-195 0,-13 32-8 15,-19-31 361-15</inkml:trace>
  <inkml:trace contextRef="#ctx0" brushRef="#br4" timeOffset="186225.916">21219 16746 1242 0,'-6'-38'156'0,"6"38"-128"0,-21-27-23 16,21 27 25-16,0 0 12 0,0 0 3 16,0 0-13-16,0 0-11 0,-32 6-13 15,32-6-3-15,-10 51 9 0,8-10-33 16,-6 7 31-16,4 7-25 0,-2-2 17 0,4 6 9 0,-4-6-9 15,6 8 5-15,4-4-13 16,0-2 7-16,2-2-8 0,-2-3 7 0,4-5-11 0,-8-8-20 16,8 1-12-16,-8-11-3 15,10 11-33-15,-10-38-9 0,10 47-67 0,-10-47-84 16,0 0-123-16,0 0-81 0,0 0 285 0</inkml:trace>
  <inkml:trace contextRef="#ctx0" brushRef="#br4" timeOffset="186398.0209">21004 17110 1191 0,'-24'-32'82'16,"24"32"-41"-16,-30-21 0 0,30 21 15 16,0 0 7-16,0 0-5 0,0 0-17 0,0 0-18 0,0 0-11 15,0 0-8-15,0 0-2 16,42-6 1-16,-11 0-3 0,9 0-12 0,-6-14-25 0,15 18-39 16,-19-27-65-16,27 31-101 0,-57-2-188 15,56-39-51-15,-13 37 284 0</inkml:trace>
  <inkml:trace contextRef="#ctx0" brushRef="#br4" timeOffset="186550.0249">20812 16470 1171 0,'-30'-6'251'0,"2"20"-223"0,0 2-29 16,28-16 0-16,-27 39-6 0,27-39 6 0,-2 47-4 0,6-21 4 15,9 8-3 1,-3-3-13-16,12 16-23 0,-22-47-82 0,48 75-141 0,-7-32-221 15,-41-43 18-15,76 73 429 0</inkml:trace>
  <inkml:trace contextRef="#ctx0" brushRef="#br4" timeOffset="187130.792">22421 16888 902 0,'0'0'299'16,"0"0"-209"-16,0 0-41 15,0 0-4-15,0 0-2 0,0 0-5 0,0 0-7 0,-29-18-6 16,29 18-2-16,-46 16 2 0,14 3 2 15,-7 1 0-15,1 11 10 0,-13 1-6 0,9 5 6 16,-3-1-11-16,3 5-2 16,4-6-10-16,7 3 2 0,7-9-9 0,6-1 0 0,18-28-7 15,-4 37 1-15,4-37-2 0,0 0 1 16,50 28 2-16,-21-26-1 0,11-6 1 0,0-6-2 0,7-6 2 16,7-3-2-16,1-5 1 0,-2 6-1 0,-3-1 3 0,-6 3-3 15,-7 2 1-15,-7 6-2 16,-30 8-1-16,41-4 0 0,-41 4 2 0,0 0 2 15,4 30-3-15,-4-30 5 0,-21 57-6 16,1-18 4-16,-8 7-3 0,-6-1 3 0,-5 0-6 0,-3-2 7 16,1-1-7-16,-3-5 5 15,6-3-4-15,3-3 3 0,35-31-4 0,-38 37-5 0,38-37-24 16,0 0-24-16,0 0-34 0,0 0-32 0,48 6-63 0,-38-39-118 16,27 3-186-16,19 7 12 0,-19-30 425 15</inkml:trace>
  <inkml:trace contextRef="#ctx0" brushRef="#br4" timeOffset="187490.9043">22768 17179 1270 0,'-28'14'88'0,"28"-14"-75"0,-10 27-2 15,10-27 13-15,0 0 14 0,28 36 18 16,-28-36 2-16,42 7-1 0,-15-12-11 0,17 3-12 0,-7-10-10 15,9 0-8-15,2-6-1 16,1 1-5-16,-7-1-4 0,1 0-3 0,-9-2 1 0,-6 7 3 16,-28 13 3-16,39-28 2 0,-39 28 1 15,0 0-2-15,18-39 4 0,-18 39-1 0,-10-28 1 16,10 28-4-16,-24-27 1 0,24 27-5 0,-29-26 3 0,29 26 1 16,-40-20 1-16,40 20-2 15,-44-6 0-15,44 6-5 0,-37 8-3 0,37-8 2 0,-42 26-3 16,42-26 3-16,-39 43-6 0,21-17 6 15,0 7-7-15,2-3 4 0,2 1-2 0,-2 3 1 0,7-3-2 16,1-1 2-16,6-3-4 16,2-27 1-16,8 50-8 0,-8-50-5 0,19 35-11 15,-19-35-6-15,36 27-13 0,-36-27-20 16,53 14-46-16,-53-14-68 0,76-15-137 0,-31-1-227 0,-5-8 51 16,13 16 380-16</inkml:trace>
  <inkml:trace contextRef="#ctx0" brushRef="#br4" timeOffset="187840.8462">23386 17179 1139 0,'-38'18'100'0,"38"-18"-45"16,0 0-6-16,10 33 10 0,-10-33 7 15,34 6 3-15,-34-6-3 0,47-12-7 0,-19-4-13 0,7 5-15 16,3-13-9-1,4 2-10-15,-3-3-3 0,7 1-6 0,-9 0 2 0,-1 1-4 16,-8 1 5-16,-28 22-3 0,37-45 8 16,-37 45 3-16,10-37 5 0,-10 37-1 0,2-36-3 0,-2 36-7 15,-12-31-2-15,12 31-4 16,-33-26 1-16,33 26-3 0,-48-14 1 0,21 10 4 0,-1 4 1 16,0 8 7-16,-4 0 2 0,5 6 4 0,-7 4 0 0,6 11 3 15,-5 5-5-15,3 7 5 16,0 2-10-16,-1 6-12 0,1-1 0 0,10 5 0 0,2-6 0 15,8-6 0-15,8-3 0 16,6-3 0-16,8-7 0 0,-12-28 0 0,54 37 0 0,-17-29-15 16,15-4-23-16,3-12-19 0,18 4-33 15,-15-27-56-15,41 31-108 0,-44-34-239 0,25 5-63 0,-3 7 159 16</inkml:trace>
  <inkml:trace contextRef="#ctx0" brushRef="#br4" timeOffset="188379.8969">16675 18015 663 0,'0'0'262'16,"0"0"-147"-16,0 0-9 0,0 0 14 16,0 0-3-16,0 0-7 0,0 0-11 0,0 0-17 15,0 0-17-15,0 0-20 0,0 0-13 0,0 0-13 16,0 0-3-16,0 0-7 0,0 0-2 15,-6 42-2-15,2-13 3 0,-4 9-2 0,0 3 4 16,0 4-6-16,-2 2 4 0,1 1-10 0,1 1 6 16,6 2-6-16,-6 0 1 0,6 0-10 0,-4-5 3 15,4 3-17-15,0-10-1 0,4 3-20 0,-8-11-21 16,22 8-34-16,-16-39-77 0,22 46-112 0,-22-46-259 16,0 0 45-16,33 25 403 0</inkml:trace>
  <inkml:trace contextRef="#ctx0" brushRef="#br4" timeOffset="188583.0859">16431 18401 1551 0,'-55'6'107'0,"55"-6"-48"16,0 0-21-16,-28 14-11 0,28-14-11 16,0 0-4-16,0 0 4 0,0 0 7 0,36 4 3 15,-8-6-4-15,5-10-8 0,7 0-9 0,3-6-2 16,5-5-5-16,2 1-3 0,7-7-11 0,-2 1-10 15,1-3-15-15,1 3-16 0,-9-11-27 0,17 15-23 16,-23-15-38-16,23 27-57 0,-29-31-82 16,3 13-208-16,17 16 58 0,-32-27 411 0</inkml:trace>
  <inkml:trace contextRef="#ctx0" brushRef="#br4" timeOffset="188958.038">17326 17732 1035 0,'0'0'296'0,"-37"14"-215"0,37-14-13 0,0 0 0 16,-24 33-19-16,24-33 29 0,-20 40-42 16,1-9 23-16,3 8-18 0,-4 3-13 0,2 11 4 15,-4-2-11-15,0 6 7 0,1-2-10 0,-3 6 6 16,2-2-9-16,2-2 4 0,-3-2-7 16,9-3 3-16,-2-7-7 0,4-4 2 0,4-5-8 15,2-5 2-15,4-3-4 0,2-28 0 0,2 33 0 16,-2-33 0-16,0 0 0 0,0 0 0 0,26 30 0 15,-26-30 0-15,0 0 0 0,36-10 0 16,-36 10 0-16,37-28 0 0,-37 28 0 0,48-47 0 16,-21 18 0-16,1 5 0 0,-2-6 0 0,-26 30 0 15,45-45 0-15,-45 45 0 0,30-37 0 0,-30 37 0 16,0 0 0-16,32-36 0 0,-32 36 0 0,0 0 0 16,0 0 0-16,0 0 0 0,0 0 0 15,0 0 0-15,0 0 0 0,0 0 0 0,0 0-2 16,16 46-2-16,-16-46-8 0,4 47-3 15,-2-20-16-15,-2-27-3 0,7 52-16 0,-7-52-6 16,26 43-22-16,-26-43-14 0,42 29-25 0,-42-29-17 16,61 12-30-16,-61-12-30 0,66-10-47 0,-39 8-144 15,-27 2 10-15,66-19 313 0</inkml:trace>
  <inkml:trace contextRef="#ctx0" brushRef="#br4" timeOffset="189348.7552">17703 18299 1060 0,'-40'27'141'0,"40"-27"-59"0,-14 36-16 0,14-36 3 15,-8 35-4-15,8-35-4 0,4 34-7 0,-4-34-4 16,18 29-10-16,-18-29-4 0,30 20-8 16,-30-20-3-16,37 10-1 0,-9-8-3 0,0-8-2 15,6 2-7-15,-1-8-3 0,3-2-7 0,-2-3 0 16,-5-3-3-16,-1 0 2 0,-28 20-1 0,43-41 1 15,-43 41-2-15,26-38 4 0,-26 38-3 0,4-37 3 16,-4 37-2-16,-12-33 2 0,12 33-1 0,-27-28 1 16,27 28-2-16,-44-18 2 0,44 18-1 15,-47-6 0-15,17 10 2 0,-2 2 0 16,2 4 1-16,1 4 3 0,1 6-1 0,0 3 2 16,1 9 3-16,-5-1-3 0,2 7 8 0,2-3-6 15,5 6 3-15,7-3-6 0,2-5-2 0,6 3-5 16,6-9 1-16,2-27-4 0,18 45 1 0,-18-45-3 15,40 30-4-15,-9-22-12 0,5-10-9 0,9 0-17 16,-1-14-10-16,17 4-25 0,-15-19-33 16,27 19-45-16,-27-35-70 0,37 31-65 0,-28-14-146 15,7-13 7-15,13 27 344 0</inkml:trace>
  <inkml:trace contextRef="#ctx0" brushRef="#br4" timeOffset="189864.4441">18584 18218 1096 0,'-63'-6'190'0,"63"6"-93"0,-32 18-26 15,32-18-6-15,-34 23-11 0,34-23-2 16,-28 38-4-16,17-13-3 0,11-25-9 0,-34 63-5 16,22-31-11-16,-2 5 3 0,2 5-5 0,4-3 1 15,-2 0-1-15,3-1 6 0,-1-5-5 0,8-33 3 16,-4 44-12-16,4-44-4 0,0 0-4 0,4 33 0 16,-4-33-2-16,0 0 0 0,0 0 1 0,33-8-1 15,-33 8 3-15,30-37-4 0,-10 9 3 16,4-7-3-16,3-3 4 0,1 1-8 15,-2 0 6-15,-4 1-5 0,-3 1 2 0,-1 1 1 0,0 5 1 16,-4-1-2-16,-14 30 3 0,18-47-2 16,-18 47 1-16,10-35-1 0,-10 35 2 0,0 0-2 15,0 0 1-15,0 0 0 0,0 0-1 0,0 0 0 16,0 0 1-16,0 0-2 0,0 0 1 0,7 29 2 16,-7-29-2-16,-5 53 5 0,5-53-5 15,-10 55 3-15,8-27-2 0,2-28 2 0,-6 49 0 16,6-49 0-16,2 39-2 0,-2-39-1 0,16 28-1 15,-16-28 5-15,33 14-3 0,-33-14 4 0,50-4-1 16,-17-4-1-16,-1-8 3 0,6-1-4 0,3-3 4 16,-1-6-3-16,1-1 5 0,-1-3-4 0,-4-3 2 15,1 5-4-15,-7-1 4 0,2 1-5 0,-32 28 3 16,45-43-2-16,-45 43 2 16,0 0 3-16,24-34 5 0,-24 34 2 0,0 0-13 15,0 0 0-15,0 0 0 0,0 0 0 0,0 0 0 16,0 0 0-16,-22 48 0 0,12-19 0 0,-6 8 0 15,7 7 0-15,-3-3 0 0,2 2 0 0,4-3 0 16,0-1 0-16,6-1 0 0,6-7 0 0,4-1 0 16,-10-30-11-16,27 43-30 0,-27-43-13 15,48 27-28-15,-48-27-38 0,71 18-99 0,-71-18-212 16,54-31-133-16,-17 25 40 0,-17-24 524 0</inkml:trace>
  <inkml:trace contextRef="#ctx0" brushRef="#br4" timeOffset="190036.3223">19572 18659 1812 0,'-30'24'176'16,"30"-24"-126"-16,0 0-41 0,-33 3-9 0,33-3 0 15,0 0 0-15,0 0 0 0,0 0 0 0,0 0 0 16,0 0 0-16,-12-41-62 0,12 41-129 0,0 0-384 16,0 0-66-16,0 0 64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1:18:53.9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context xml:id="ctx1">
      <inkml:inkSource xml:id="inkSrc4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3T21:19:38.667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1571 1073 682 0,'0'0'29'0,"-20"-38"-24"0,20 38-3 16,16-37-1-16,-16 37 0 0,12-32 1 0,-12 32 4 16,17-31 6-16,-17 31 16 0,0 0 11 15,16-30 13-15,-16 30 4 0,0 0 1 16,0 0-2-16,0 0-1 0,0 0-3 0,0 0-2 16,0 0-2-16,0 0-7 0,0 0-7 0,0 0-12 15,0 0-9-15,0 0-7 0,0 0-3 0,0 0-2 16,0 0 2-16,0 0 4 0,0 0 4 0,10 50-1 15,-16-7 2-15,-4 4-11 0,0 8 9 0,-13 4-5 16,1 6 17-16,-14 2 16 0,5 6-26 16,-11-4 30-16,4 6-29 0,-7-6 4 0,5 1 9 15,-3-8-13-15,7-1 8 0,4-14-9 0,7-4 5 16,1-9-9-16,24-34 0 0,-12 33-5 16,12-33-2-16,0 0-1 0,0 0 0 0,30 12 2 15,-3-10 0-15,15-4 0 0,5-6 0 0,9-6-1 16,5-2-1-16,7-1 2 0,3-3-2 0,4 2-2 15,4 1-8-15,-1 5-8 0,-13-6-11 16,6 12-9-16,-15-8-13 0,7 12-15 0,-17-15-34 16,19 19-45-16,-31-22-64 0,17 6-177 0,0 16-39 15,-23-29 287-15</inkml:trace>
  <inkml:trace contextRef="#ctx0" brushRef="#br0" timeOffset="234.3452">2660 1301 1124 0,'0'0'221'15,"-54"18"-192"-15,54-18-19 0,-31 16 2 0,31-16 9 16,-32 21 9-16,32-21 5 0,-24 45 9 0,12-9-40 16,-2 3 30-16,4 10-38 0,-3 1 12 15,7 5 5-15,0 0-15 0,-2-2 6 0,8 2-9 16,0-6 7-16,0 1-8 0,6-11 2 0,4 2-16 15,-10-41-9-15,25 53-22 0,-25-53-17 0,42 32-40 16,-42-32-42-16,53 0-66 0,-53 0-134 0,44-53-70 16,9 27 263-16</inkml:trace>
  <inkml:trace contextRef="#ctx0" brushRef="#br0" timeOffset="390.6292">2753 823 1431 0,'-32'-2'41'0,"0"-2"-18"0,32 4-16 0,-39 6-7 16,39-6-1-16,-28 16-6 0,28-16-10 0,-18 27-20 16,18-27-18-16,-6 38-34 0,6-38-31 0,16 39-54 15,-16-39-83-15,0 0-166 0,71 57 102 16,-71-57 321-16</inkml:trace>
  <inkml:trace contextRef="#ctx0" brushRef="#br0" timeOffset="953.1368">3313 1508 1067 0,'-45'0'78'0,"15"6"-63"16,2-6 21-16,28 0 17 0,-55 8 13 0,55-8 7 16,-56 9-17-16,56-9-6 0,-63 22-3 0,35 0-2 15,-11-7-6-15,7 15 1 0,0-4-11 0,7 5 0 16,-3-1-14-16,10-3-6 0,6 1-9 15,6 1 2-15,6-29-5 0,2 45 4 16,-2-45-4-16,18 38 3 0,-18-38-1 0,42 20 0 16,-15-17 2-16,3-6 1 0,6-7 1 0,1-6-1 15,-1-10 2-15,7-7-2 0,-3-1 2 0,-2-9-3 16,-1-4 7-16,-1-2-5 0,-8 1 9 0,-3 5-6 16,-5 2 7-16,-4 3-6 0,-8 3-12 0,-4 5 26 15,2 3-30-15,-6 27 29 0,0-30-17 0,0 30-1 16,0 0 1-16,0 0-1 0,0 0-4 15,0 0 2-15,-16 40 10 0,6-1-28 0,-6 18 28 16,2 16-24-16,-3 4 9 0,-3 7 10 0,-2 7-13 16,8-2 9-16,4 1-10 0,4-5 11 0,4-3-9 15,4-11 10-15,4 2-9 0,0-8-7 16,2-4 23-16,0 2-22 0,0-8 26 0,-4-2-12 16,2-9-2-16,-6-5 3 0,6-10-6 15,-6-29 5-15,4 46-4 0,-4-46 3 0,0 0 0 16,0 0 0-16,0 0 1 0,0 0-1 0,0 0-2 15,0 0-2-15,-28-53 1 0,12 11-3 0,4-5 5 16,-4 0-5-16,5-6-6 0,-5-2 25 0,4-7-25 16,0 1 26-16,4-5-9 0,0-5-10 0,8-2 8 15,8-2-9-15,4 2 9 0,6 4-9 0,2 8 8 16,5 6-5-16,1 8 1 16,4 2-17-16,-1 7-8 0,-1-5-33 0,16 15-21 15,-19-23-29-15,31 24-37 0,-20-30-43 0,35 23-90 16,-22-1-165-16,7-24 24 0,27 27 384 0</inkml:trace>
  <inkml:trace contextRef="#ctx0" brushRef="#br0" timeOffset="1343.7763">4491 508 1284 0,'-53'47'73'16,"15"-25"-25"-16,16 21 10 0,-19-9 4 0,19 17 10 15,-19-10-19-15,13 20-1 0,-8 0-17 16,6 6 3-16,3 8-14 0,-1-2 4 16,0 1-14-16,3 5 7 0,3-4 2 0,4 0-26 15,2-4 21-15,0-3-24 0,6-8 8 0,6-5 6 16,2-10-9-16,4-6 3 0,0-3-3 0,4-7 2 16,-6-29-3-16,18 47 3 0,-18-47-1 0,0 0 0 15,32 28 0-15,-32-28 0 0,28-4 2 0,-28 4-1 16,45-33 3-16,-17 1-3 0,5-9 3 0,5-6-2 15,-2-3 5-15,-1 1-6 0,-5 4 6 16,-4 0-7-16,-4 5-8 0,-7 3 26 0,-3 5-25 16,-12 32 25-16,24-41-13 0,-24 41-3 15,0 0 1-15,0 0 0 0,0 0-3 0,0 0 2 16,0 0-3-16,14 33-12 0,-10-1 25 0,-4 13-24 16,-4 4 22-16,2 1-8 0,0-1-6 0,-2-4 1 15,8-2-11-15,-2-3-4 0,14-3-17 0,-2-7-8 16,17 3-20-16,-31-33-20 0,76 40-34 15,-43-44-38-15,44 21-80 0,-31-40-134 0,21-5-120 16,22 8 151-16,-31-39 338 0</inkml:trace>
  <inkml:trace contextRef="#ctx0" brushRef="#br0" timeOffset="1546.8817">5398 817 1277 0,'-29'6'150'0,"5"21"-103"0,-6 1-12 15,4 17 4-15,-3 0-4 0,3 13 8 0,-8-3-14 16,10 10 5-16,-3 0-14 0,5 5 3 0,4-3 1 16,6 0-31-16,8-4 21 0,0-2-27 0,12-2 1 15,-2-4 1-15,6 1-16 0,-2-9-22 0,10 6-24 16,-14-20-26-16,21 26-59 0,-27-59-52 16,22 63-142-16,0-23-117 0,-22-40 180 0,24 41 289 15</inkml:trace>
  <inkml:trace contextRef="#ctx0" brushRef="#br0" timeOffset="1718.7584">4969 1476 1229 0,'-18'-35'402'0,"18"35"-345"16,0 0-36-16,0 0-8 0,0 0-10 0,0 0-5 16,0 0-2-16,0 0 0 0,0 0-1 0,35 16 4 15,-5-12-5-15,14-1-11 0,17 1-25 0,-6-15-22 16,31 13-11-16,-7-22-26 0,32 22-102 0,-18-28-118 15,18 3-166-15,17 15 95 0,-19-32 392 0</inkml:trace>
  <inkml:trace contextRef="#ctx0" brushRef="#br0" timeOffset="2062.5403">6885 1348 1316 0,'0'0'146'0,"0"0"-122"0,0 0-8 15,0 0-2-15,-27-17 2 0,27 17 2 0,0 0-4 16,0 0 5-16,-4 31-1 0,-4-3-15 0,0 5 36 16,-2 12-34-16,0 3 28 0,0 5-14 0,-6 0-14 15,6 2 4-15,-2 0-11 0,3-2 6 0,1-2-9 16,2 1-1-16,6-5-16 0,-2-14-13 0,18 11-39 16,-16-44-30-16,31 47-52 0,-31-47-72 15,54-6-189-15,-7 10-49 0,-13-38 264 0</inkml:trace>
  <inkml:trace contextRef="#ctx0" brushRef="#br0" timeOffset="2203.1447">6864 841 1389 0,'-36'-2'147'16,"2"-6"-129"-16,34 8-14 0,-29-4-4 0,29 4-11 15,0 0-39-15,0 0-43 0,0 0-44 0,0 0-51 16,37 23-82-16,-1-1-163 0,-36-22 58 0,85 16 375 15</inkml:trace>
  <inkml:trace contextRef="#ctx0" brushRef="#br0" timeOffset="2546.888">7582 1203 1399 0,'-31'11'16'0,"31"-11"1"0,-60 36 7 0,60-36 14 15,-57 47-2-15,27-13 7 0,-13-9 1 0,13 11-16 16,-8-11 29-16,12 7-40 0,26-32 19 16,-35 47-22-16,35-47-6 0,-12 29-3 0,12-29-7 15,0 0 1-15,14 36-1 0,-14-36 1 0,35 16-1 16,-35-16 1-16,62 2 1 0,-23-6 0 0,9-2 1 16,9-2-1-16,-1 0 0 0,-5 0 1 15,3 2 0-15,-3 2 0 0,-11 4 0 0,-5 2 0 16,-35-2-1-16,40 8 3 0,-40-8 1 0,0 0 6 15,0 0 4-15,14 43 3 0,-14-43-5 16,-18 52-1-16,0-21-8 0,-7 3 2 0,-3-1-5 16,-4-1 3-16,-1-3-5 0,3 1 5 0,-2-3-6 15,4 1 2-15,28-28-11 0,-47 43-6 0,47-43-18 16,-34 30-23-16,34-30-39 0,0 0-50 0,-6 33-109 16,6-33-264-16,0 0 17 0,0 0 300 0</inkml:trace>
  <inkml:trace contextRef="#ctx0" brushRef="#br0" timeOffset="3056.6293">9137 1433 1168 0,'-28'14'115'0,"28"-14"-117"16,-34 33 1-16,20-1-12 0,-7-3 20 16,7 7 7-16,-6 1-3 0,-2 6 6 0,0-1-11 31,5 1 5-31,-1-2-12 0,0-1 3 0,8-1-6 16,0-4 1-16,10-1-18 0,0-34-15 0,8 47-36 15,-8-47-36-15,20 28-54 0,-20-28-84 0,0 0-153 16,61-10 117-16,-47-28 282 0</inkml:trace>
  <inkml:trace contextRef="#ctx0" brushRef="#br0" timeOffset="3585.5902">9061 1041 1232 0,'0'0'171'0,"-35"2"-159"0,35-2-16 0,0 0-2 16,0 0-2-16,0 0-2 0,-14 32-4 15,14-32-6-15,0 0-20 0,16 33-19 0,-16-33-26 16,28 22-18-16,5-6-13 0,-33-16-13 0,54 9 7 16,-54-9-9-16,55 8 17 0,-23-2 8 0,-5 0 30 15,5-2 22-15,-4 2 33 0,-28-6 15 0,45 12 7 16,-45-12 1-16,32 16 2 0,-32-16 20 0,0 0 24 16,26 31 27-16,-26-31 13 0,2 32 10 15,-2-32-17-15,0 41 4 0,0-41 2 0,-8 49-6 16,0-21 1-16,8 1-9 0,-10 1-11 0,10 9-17 15,0-39 12-15,-4 67-13 0,-4-40 10 16,10 9 2-16,-2-36-7 0,-4 55 0 0,4-55-10 0,-4 45 0 16,4-45-9-16,4 28-2 0,-4-28-6 0,0 0-4 15,0 0-4-15,0 0-3 0,0 0 0 0,0 0 1 16,0 0 6-16,0 0 5 0,0 0 6 16,32-10 0-16,-32 10-5 0,36-43-11 0,-13 13-2 15,-1-1-8-15,2-3 4 0,-2 1-4 0,1-3 7 16,-1 3-5-16,-4-3-12 0,2 3 28 0,0 2-30 15,-3 3 28-15,-17 28-14 0,32-35-3 0,-32 35 1 16,0 0-2-16,0 0 0 0,0 0 0 0,0 0-2 16,0 0 0-16,0 0-1 0,0 0 2 15,22 39-1-15,-22-4-16 0,-2 3 22 0,-4 5-32 16,2 6 18-16,-4-5-20 0,6 9-18 0,-8-14-4 16,12 14-16-16,-10-15-2 0,24 9-10 0,-16-47-6 15,30 67-23-15,-30-67-24 0,49 45-54 0,-49-45-66 16,44 4-160-16,9 18 111 0,-53-22 301 0</inkml:trace>
  <inkml:trace contextRef="#ctx0" brushRef="#br0" timeOffset="3913.9523">10139 1419 1261 0,'0'0'30'16,"0"0"-20"-16,0 0 5 0,0 0 6 15,0 0 12-15,0 0 6 0,0 0 3 0,-14 34-16 16,14-34 10-16,0 35-21 0,0-35 12 16,8 49 4-16,-8-49-6 0,12 55 4 0,-10-25-9 15,5 5 2-15,-1-5-10 0,4 3 3 0,-2-3-4 16,2 1 1-16,-10-31-4 0,22 50 0 0,-22-50-6 16,24 33 2-16,-24-33 2 0,0 0 2 0,37 20 6 15,-37-20 5-15,0 0 3 0,40-6 1 16,-40 6-4-16,36-36-6 0,-19 7-3 0,9-7-3 15,-4-7 0-15,4 0-9 0,-5-4 5 0,3-1-8 16,-6 3 3-16,-8 2-8 0,2-1-16 0,-4 3 22 16,-2 4-36-16,-6-1 19 0,0 38-29 0,2-61-18 15,-2 61-20-15,0-41-23 0,0 41-32 0,0 0-57 16,0 0-85-16,0 0-187 0,0 0 95 16,37 8 377-16</inkml:trace>
  <inkml:trace contextRef="#ctx0" brushRef="#br0" timeOffset="4132.7172">11024 1342 1326 0,'0'0'103'16,"0"0"-44"-16,0 0-8 0,0 0-2 0,0 0 4 16,0 0-2-16,-24 40-4 0,20-9-20 0,-12-1 20 15,6 7-37-15,-2 1 18 0,3-1-17 0,-1 0-8 16,-2 5 4-16,2-5-6 0,4-1 4 15,-2-3-6-15,2-2 1 0,6-3-7 0,0-28-5 16,8 51-16-16,-8-51-21 0,18 42-25 0,-18-42-32 16,31 29-79-16,-31-29-110 0,0 0-240 15,44-27 37-15,-26-11 411 0</inkml:trace>
  <inkml:trace contextRef="#ctx0" brushRef="#br0" timeOffset="4620.3511">11133 1150 1345 0,'-42'5'14'0,"42"-5"-42"0,0 0-14 0,0 0-7 15,0 0-15 1,0 0-10-16,0 0 6 0,0 0 16 0,0 0 18 16,0 0 10-16,32 28-7 0,-3-20-17 0,-29-8-22 15,62 14-9-15,-30-6-7 0,5 3 26 0,1-1 21 16,5 2 22-16,-7-4 12 0,4 6 1 0,-7-3 2 15,3-1 5-15,-8 0 14 0,-28-10 10 16,39 12 15-16,-39-12 16 0,0 0 12 0,0 0 7 16,32 27 27-16,-32-27-9 0,0 0 14 0,0 0-18 15,0 0-13-15,-34 26-17 0,34-26 0 16,-35 20 19-16,35-20-15 0,-64 27 19 0,35-5-40 16,-17-6 6-16,12 9-21 0,-5-5 5 0,9 4-4 15,-2-7-11-15,32-17-1 0,-37 34-10 0,37-34-1 16,0 0-7-16,-12 33-1 0,12-33-2 15,0 0 1-15,30 28-1 0,-30-28 3 0,55 14 0 16,-13-14 1-16,3-4 1 0,5-6-3 0,1 6 3 16,1-2-3-16,-1 0 2 0,-3 4-2 0,-5 0 0 15,-7 2 1-15,-7 2 0 0,-29-2 1 0,36 12-2 16,-36-12 1-16,0 0 0 0,20 37 2 0,-20-37 0 16,-10 42 3-16,-2-15-6 0,-4 5 4 15,-11-1-5-15,-1 3 5 0,-2-5-4 0,-2-1 3 16,3-1-3-16,29-27 1 0,-44 40-9 15,44-40-4-15,-28 27-13 0,28-27-17 0,0 0-33 16,0 0-26-16,0 0-39 0,0 0-46 0,56-18-76 16,-24 5-213-16,5-33 32 0,35 25 376 0</inkml:trace>
  <inkml:trace contextRef="#ctx0" brushRef="#br0" timeOffset="4807.8955">12390 1327 1047 0,'6'35'381'0,"-6"-35"-310"0,0 0-23 15,-44 28 24-15,44-28-34 0,-35 47 32 0,17-16-38 16,-4-3 5-16,4 5-1 0,-1-1-15 16,3 3 0-16,-2-1-13 0,2 1 1 0,4-1-6 15,2-5 0-15,2 1-5 0,8-30 1 16,-10 47-13-16,10-47 0 0,2 41-16 0,-2-41-12 16,10 32-26-16,-10-32-40 0,0 0-33 0,0 0-67 15,54 16-151-15,-54-16-138 0,43-32 85 0,-3 26 412 16</inkml:trace>
  <inkml:trace contextRef="#ctx0" brushRef="#br0" timeOffset="4964.0627">12313 984 1241 0,'0'0'26'0,"-42"-6"-64"0,42 6-30 0,0 0-20 16,0 0-18-16,0 0-24 0,28-12-27 0,-28 12-75 15,20-31-109-15,25 37 235 0</inkml:trace>
  <inkml:trace contextRef="#ctx0" brushRef="#br0" timeOffset="5417.1833">12931 701 1148 0,'-40'25'136'0,"26"30"-31"0,-10-11-6 16,13 23 1-16,-11-8-25 0,12 10-8 0,-8 1-29 16,10 3-8-16,-2 2-19 0,2-2-13 0,6 2 22 15,2 0-19-15,2-7 25 0,4 1-9 0,-4-8-8 16,4-6 4-16,-6-1-11 0,4-7 5 0,-4-6-9 16,2-3 4-16,4-3-4 0,-6-35 2 15,10 47-2-15,-10-47 1 0,0 0-2 0,10 30 1 16,-10-30-1-16,0 0 1 0,0 0-2 0,0 0 3 15,0 0 0-15,8-44-1 0,0 13 1 0,0-3-6 16,1 1 2-16,-1-2-4 0,-4-1 5 16,4 1-5-16,0-1 5 0,-4-5-6 0,10 0 4 15,-2 1-6-15,6 5 8 0,3 5-5 0,-21 30 8 16,52-45-3-16,-52 45 4 0,48-24 0 16,-48 24 1-16,51 0 0 0,-51 0 2 0,48 14 3 15,-48-14 0-15,47 28 3 0,-47-28-3 0,48 35 4 16,-48-35-3-16,43 40 2 0,-43-40-4 0,34 41 2 15,-34-41-5-15,20 41 2 0,-20-41-2 0,7 36 4 16,-7-36-1-16,-7 29 2 0,7-29-2 0,-28 26 2 16,28-26-5-16,-48 23 1 0,15-11-3 15,-3-4-1-15,4-2-4 0,-3-2-5 0,3-4-10 16,2-4-17-16,30 4-34 0,-47-18-49 16,47 18-104-16,-28-19-175 0,28 19-158 0,10-34 95 15,-16-5 462-15</inkml:trace>
  <inkml:trace contextRef="#ctx0" brushRef="#br0" timeOffset="5667.1898">14012 713 1576 0,'-32'-8'94'0,"32"8"-59"16,0 0-4-16,0 0 8 0,-36 41 1 0,23-9 3 15,-7 3-9-15,2 12-1 0,-4 8-16 16,0 6 0-16,3 6-10 0,-1 4 5 0,2 0-8 16,-2 4 6-16,-4 0 3 0,5 1-20 0,1-7 17 15,-2 4-21-15,2-6 4 0,0-6-3 0,6-2-11 16,-1-8-5-16,9-2-20 0,-2-9-17 0,22 7-41 16,-16-47-41-16,27 71-139 0,-27-44-236 0,0-27-7 15,48 28 284-15</inkml:trace>
  <inkml:trace contextRef="#ctx0" brushRef="#br0" timeOffset="6042.1925">14065 1586 1257 0,'30'12'153'0,"-30"-12"-105"0,0 0-2 15,0 0 2-15,0 0-4 0,34 26-8 0,-34-26-4 16,37 2-7-16,-37-2-6 0,56-6-8 0,-19-2-6 16,7-4-3-16,1-2-2 0,3 1 1 0,-1-5-3 15,5-2 1-15,-5 1-2 0,-7-3 3 0,-4-2-4 16,-5 3-14-16,-31 21 35 16,34-46-31-16,-34 46 40 0,6-43-6 0,-6 43 1 15,-16-43 5-15,16 43-8 0,-36-38 2 0,36 38-5 16,-51-25 4-16,17 21 0 0,-9 6-2 0,1 8 0 15,-11 7-1-15,-3 11 4 0,-7 3 2 0,5 13-8 16,-3 1 20-16,8 6-24 0,3 0 1 0,7 3-11 16,9-3 0-16,12-2 0 0,6-4 0 15,12-5 0-15,6-3 0 0,8-6 0 0,6-1 0 16,-16-30-12-16,57 41-21 0,-15-33-19 0,17 6-46 16,-3-40-101-16,53 7-368 0,-18-3-47 0,10-9 143 15</inkml:trace>
  <inkml:trace contextRef="#ctx0" brushRef="#br0" timeOffset="7751.7809">15911 1102 763 0,'0'0'74'0,"0"0"-6"16,21-27 7-16,-21 27 2 0,0 0 10 16,0 0-3-16,0 0-9 0,0 0-14 0,0 0-10 15,0 0-11-15,0 0-3 0,0 0-3 16,0 0-1-16,0 0-3 0,0 0-4 0,0 0-6 15,0 0-3-15,-37 25-2 0,37-25 2 0,-34 48-3 16,16-17 0-16,-1 1-5 0,-5 5 1 0,4 6-7 16,0 1 3-16,0 7 12 0,3 4-27 0,-3 0 28 15,-2 4-26-15,4 0 7 0,6-4 7 0,2-6-9 0,2-5 7 16,10-7-7-16,6-5 5 16,-8-32-5-16,36 41 3 0,-8-31-2 0,7-8 3 15,9-4 1-15,3-14 0 0,7-8 4 0,5-9-4 16,3-6 6-16,3-7-4 0,-2-3 8 0,-1-4-6 15,-7-4 7-15,-3 0-10 0,-3 4-13 0,-9 3 26 16,-5 3-27-16,-7 6 28 0,-2 3-7 0,-8 5-3 16,-6 3 6-16,-12 30-3 0,12-41 2 0,-12 41-4 15,0 0 1-15,0 0-4 0,3-27-1 16,-3 27-1-16,0 0-3 0,0 0 0 0,0 0-1 16,0 0 0-16,-15 43-1 0,11-18 3 0,-4 13-5 15,-2 7 6-15,-2 2-5 0,6 1-7 0,-4 1 24 16,4-2-25-16,6 0 22 0,2-1-11 15,6-1-10-15,0-8-3 0,2 3-14 0,0-7-9 16,8 6-16-16,-18-39-18 0,43 67-44 0,-43-67-65 16,56 50-147-16,-27-27-217 0,-1-15 43 0,20 22 402 15</inkml:trace>
  <inkml:trace contextRef="#ctx0" brushRef="#br0" timeOffset="8305.3938">17071 1201 1451 0,'0'0'72'0,"0"0"-62"0,0 0-3 15,-36 4 5-15,36-4 6 0,0 0 3 0,-15 29 1 16,15-29-4-16,-14 45 1 0,0-15-6 0,10 3 5 16,-6 1 16-16,2 11-30 0,0-5 30 0,0 5-30 15,0-2 6-15,4 4 4 0,-4-3-10 16,-1 3 3-16,3-6-7 0,2-1 6 0,-4-3-7 15,6-6 4-15,-4 1-5 0,6-32 4 0,-2 39-4 16,2-39 3-16,0 0-1 0,0 0 0 0,0 0 1 16,0 0 0-16,0 0 2 0,0 0 0 15,0 0 3-15,18-35-2 0,-8 3 1 0,5-9-5 16,-1 0 3-16,8-5-6 0,0 1 7 0,-2 0-6 16,-3 2 9-16,1-1 0 0,-2 1-11 15,-4 0 29-15,-4-1-28 0,2 5 24 0,0 4-11 0,-2 1-6 16,-8 34 2-16,9-43-2 0,-9 43 2 0,0 0 2 15,0 0-1-15,0 0-2 0,0 0-2 0,0 0-1 16,6 29-4-16,-6-1 5 0,2 9-4 0,-2 5-10 16,0 1 25-16,0 4-25 0,2-3 24 0,4-3-10 15,4 2-5-15,0-7 5 0,2-3-5 16,6 0 5-16,0-5-5 0,-18-28 3 0,43 43-2 31,-43-43 2-31,36 32-1 0,-36-32 1 0,30 16 0 16,-30-16 0-16,0 0 0 0,37 4 1 0,-37-4 2 15,0 0 5-15,28-24 4 0,-28 24 1 0,18-38 1 16,-10 13-7-16,2-7-2 0,-1-5-6 0,1 0 2 16,0-3-4-16,0-1 5 0,2 0-4 0,-6-1-13 15,0 3 23-15,-2 2-28 0,0-1 17 16,-2 7-16-16,-2 1-14 0,0 30-6 0,0-47-10 16,0 47-17-16,0 0-26 0,0 0-47 15,0 0-86-15,0 0-111 0,0 0-194 0,0 0 82 16,43 37 421-16</inkml:trace>
  <inkml:trace contextRef="#ctx0" brushRef="#br0" timeOffset="8664.3617">17893 1283 1032 0,'14'-39'325'0,"-14"39"-221"0,0 0-42 0,0 0-3 16,-8-30 7-16,8 30-5 0,0 0-9 0,0 0-10 15,0 0-10-15,0 0-9 0,0 0-4 16,0 0-4-16,0 0-1 0,0 0-3 0,0 0-2 0,0 0-2 16,0 0 0-16,-2 40 2 0,-6-13 1 0,4 11 6 15,-12 5-6-15,0 10-6 0,-4 0 19 0,1 8-21 0,-9-2 20 16,0 0-11-16,-2-1-11 0,3-1 0 0,-5 0 0 16,4-2 0-16,7-8 0 0,1-2 0 0,4-11 0 15,6-9 0-15,10-25 0 0,-10 38 0 16,10-38 0-16,0 0 0 0,0 0 0 0,0 0 0 15,36 19 0-15,-36-19 0 0,37-13 0 0,-9-3 0 16,4-2 0-16,7-5 0 0,1-3 0 0,-4-2-28 16,1 5-4-16,-5-1-10 0,2 7 1 0,-34 17-7 31,53-30-10-31,-53 30-18 0,50-20-17 0,-50 20-31 16,61-17-55-16,-61 17-87 0,53-44-236 0,-5 40 44 15,-20-27 359-15</inkml:trace>
  <inkml:trace contextRef="#ctx0" brushRef="#br0" timeOffset="8933.2335">18586 1337 1383 0,'0'0'101'0,"0"0"-51"0,0 0-1 0,0 0 3 15,0 0-7-15,0 0-9 0,-12 27-3 0,12-27-4 16,-12 45-15-16,4-15 27 0,0 9-31 0,0 1 23 0,0 1-14 16,-1 2-9-16,-1 8 2 0,-2 1-10 0,2 1 4 15,-6-4-8-15,6 0 4 0,-2-4-4 16,0-5 3-16,8-3-10 0,-4-1 1 0,8-5-10 16,0-31-11-16,2 45-18 0,-2-45-29 15,16 30-44-15,-16-30-74 0,30 8-104 0,-30-8-236 16,38-30 55-16,5 22 368 0</inkml:trace>
  <inkml:trace contextRef="#ctx0" brushRef="#br0" timeOffset="9136.4044">18608 1348 1377 0,'-40'0'272'15,"40"0"-249"-15,0 0-30 0,0 0 0 0,0 0 2 16,0 0 5-16,0 0 9 0,42 4 4 15,-42-4 2-15,47-4-1 0,-17 0-5 16,11-2-3-16,-3 3-3 0,8-7-7 0,-3 4-12 16,-3-6-19-16,7 12-30 0,-11-16-17 0,9 22-5 15,-15-22-51-15,32 22-148 0,-7-6-208 0,-19-13 40 16,9 26 394-16</inkml:trace>
  <inkml:trace contextRef="#ctx0" brushRef="#br0" timeOffset="9370.7788">18481 1710 1497 0,'-46'24'35'16,"46"-24"-35"-16,0 0 5 0,2 28 9 0,-2-28 13 16,34 15 14-16,-34-15 3 0,55 6-3 15,-19-10-11-15,12 0-10 0,7-5-10 0,10-3-5 16,-1-2-2-16,1-2-3 0,-2 2 0 0,-1-1-3 15,-5 1-4-15,-3-4-12 0,-5 4-9 0,-7-1-16 16,-3 9-12-16,-39 6-20 0,48-12-33 0,-48 12-39 16,0 0-140-16,0 0-188 0,0 0 21 0,-2 30 393 15</inkml:trace>
  <inkml:trace contextRef="#ctx0" brushRef="#br0" timeOffset="9542.7108">18465 2124 1183 0,'-28'47'268'0,"28"-47"-217"0,0 0-11 16,0 0 8-16,0 0 10 0,34 4 7 0,2-8-9 16,-5-14-8-16,21-1-17 0,5-9-10 0,11-1-12 15,11-7-3-15,4-1-5 0,0-1-6 16,4-3-15-16,-2 6-18 0,-9-13-37 0,13 21-13 16,-24-20-39-16,42 31-145 0,-28-22-253 0,18 1 2 15,-2 13 312-15</inkml:trace>
  <inkml:trace contextRef="#ctx0" brushRef="#br0" timeOffset="9902.0426">20198 1279 1259 0,'0'0'328'0,"-58"16"-292"16,58-16-11-16,-51 6 7 0,51-6 8 0,-60 10-2 16,25 4-4-16,-11-2-1 0,3 5-1 0,-5 1-4 15,5 4-18-15,-3-1 25 0,4 7-30 0,-1-3 27 16,5 5-14-16,3-4-6 0,35-26 1 0,-48 47-8 15,48-47 0-15,-20 37-4 0,20-37 0 16,4 32-2-16,-4-32 2 0,26 33-2 0,-26-33 1 16,47 24 0-16,-13-16-1 0,6-3 2 15,11-3-1-15,1-4 0 0,9-1 0 0,-3-3 0 16,1 2 0-16,-4 0 1 0,-9 2 0 0,-8 2-1 16,-3 2 0-16,-7 2 0 0,-28-4-1 0,32 8 0 15,-32-8 3-15,0 0-1 0,0 0 2 0,7 27 0 16,-7-27 0-16,0 0-1 0,-23 45 0 15,23-45-2-15,-50 48 3 0,21-23-2 0,-7 5 2 16,0-3-5-16,5 1 4 0,-3-5-6 0,6-3-1 16,28-20-10-16,-45 28-9 0,45-28-19 0,0 0-18 15,0 0-32-15,0 0-26 0,0 0-44 0,0 0-89 16,71-28-281-16,-18 7 23 0,-1-27 289 0</inkml:trace>
  <inkml:trace contextRef="#ctx0" brushRef="#br0" timeOffset="10245.7984">21075 1128 1685 0,'-58'4'58'0,"58"-4"-29"0,-59 10 5 0,29 5 7 16,-5-5-3-16,-5 8-3 0,-9-2-4 16,5 5-2-16,-2 1-6 0,5 4-4 0,1-5-5 15,3 5-3-15,5-5-11 0,32-21 0 0,-42 46 0 16,42-46 0-16,-21 39 0 0,21-39 0 15,0 41 0-15,0-41 0 0,17 36 0 0,-17-36 0 16,44 33 0-16,-14-21 0 0,3 2 0 0,5-4 0 16,0 0 0-16,5 1 0 0,-5-1 0 0,5 2 0 15,-5 2 0-15,-8 0 0 0,-5 1 0 16,-25-15 0-16,38 38 0 0,-38-38 0 0,18 41 0 16,-18-41 0-16,-8 53 0 0,-4-23 0 0,-8-1 0 15,-5 5 0-15,-9-1 0 0,2-1 0 0,-9-1 0 16,3-5 0-16,0-3 0 0,3 1 0 0,5-2 0 15,-4-7 0-15,34-15 0 0,-45 18 0 0,45-18 0 16,0 0-60-16,0 0-60 0,0 0-73 16,0 0-212-16,0 0-202 0,37-43 61 15,-3 29 431-15</inkml:trace>
  <inkml:trace contextRef="#ctx0" brushRef="#br1" timeOffset="20326.1601">1737 3175 1054 0,'-2'-34'96'15,"2"34"-24"-15,0 0-28 0,0 0-18 0,0 0-4 16,0 0-4-16,0 0-9 0,0 0-2 0,-12 50-6 16,2-13 4-16,0 10-7 0,-6 6 8 0,-1 6 10 15,-7 2-29-15,2 0 28 0,0-3-28 16,-1-1 8-16,5-2 6 0,0-6-15 0,4-8-1 16,8-3-21-16,6-38-15 0,-8 51-29 0,8-51-20 15,0 0-36-15,0 0-22 0,30 25-47 0,-30-25-129 16,24-29 105-16,15 19 229 0</inkml:trace>
  <inkml:trace contextRef="#ctx0" brushRef="#br1" timeOffset="20482.4837">1606 2699 1228 0,'-33'-10'38'0,"-7"0"-2"0,40 10 1 15,-57-4-3-15,57 4-1 0,-44 0-6 0,44 0-12 16,-30 2-10-16,30-2-8 0,0 0-20 0,0 0-30 15,0 0-23-15,0 0-25 0,0 0-23 16,38-32-24-16,0 23-90 0,7 5-161 0,-9-34 112 16,35 32 287-16</inkml:trace>
  <inkml:trace contextRef="#ctx0" brushRef="#br1" timeOffset="20716.7776">2285 2429 1025 0,'-17'47'34'0,"17"-47"-6"16,-28 59-15-16,16-23 18 0,6 9 15 0,-6 2-4 15,6 10 7-15,-6 8-9 0,6 12 5 0,-5-2-18 16,1 15 4-16,-2-3-22 0,-2 5 7 0,2 3 1 16,-6 1-28-16,6-3 24 0,-3-7-25 15,-1-7 5-15,6-8 5 0,0-14-17 16,2-10-4-16,10-1-28 0,-2-46-26 0,16 55-55 15,-16-55-73-15,0 0-166 0,29 21-61 0,-29-21 309 16</inkml:trace>
  <inkml:trace contextRef="#ctx0" brushRef="#br1" timeOffset="20888.6456">2020 3232 909 0,'0'0'347'0,"-47"-18"-229"0,47 18-23 16,0 0-28-16,0 0-20 0,0 0-17 0,0 0-14 15,0 0-9-15,0 0 0 0,27 12-2 16,-27-12 2-16,56 6-3 0,-15-4-4 0,7-4 0 16,5-2-5-16,9 2-13 0,5-12-24 0,18 12-39 15,-17-27-64-15,38 35-101 0,-26-22-216 16,11-8-21-16,22 20 307 0</inkml:trace>
  <inkml:trace contextRef="#ctx0" brushRef="#br1" timeOffset="31962.1794">4319 3252 1101 0,'0'0'104'0,"0"0"-78"0,0 0-25 15,-28-26 3-15,28 26 12 0,0 0 6 0,-27-10 11 16,27 10 3-16,-40 8-2 0,40-8 3 0,-59 26-3 16,29-3 8-16,-16-1 1 0,11 11 6 15,-13-3-4-15,3 9-19 0,-1-1 24 0,1 3-35 16,1-4 22-16,10 5-16 0,-1-13-12 0,9-1 1 16,26-28-9-16,-30 37 0 0,30-37-3 15,0 0 1-15,12 28-1 0,-12-28 1 0,36 6 1 16,-8-8 0-16,9-2 0 0,7-4-2 0,3 0 2 15,9-2-1-15,-1 0 2 0,3 2-3 16,-5 3 3-16,-2 1-2 0,-11 2 0 0,-4 4 2 16,-36-2-4-16,45 15 1 0,-45-15 0 0,18 32 1 15,-18-32 0-15,0 45 3 0,0-45-4 0,-18 51 4 16,18-51-5-16,-37 49 4 0,37-49-3 0,-44 42 3 16,44-42-2-16,-38 29 2 0,38-29-6 0,-33 16-4 15,33-16-13-15,0 0-16 0,0 0-35 16,0 0-40-16,-2-27-79 0,-6-21-120 15,24 11-215-15,17 1 52 0,-15-30 465 0</inkml:trace>
  <inkml:trace contextRef="#ctx0" brushRef="#br1" timeOffset="32372.912">4911 2740 1459 0,'0'0'82'0,"0"0"-69"15,0 0-5-15,0 0 8 0,0 0 6 16,-41 33 3-16,41-33 3 0,-30 48-3 0,12-11 4 0,-4 0-4 16,0 11 2-16,3 3-9 0,-1 4 3 15,0 6-8-15,2 4 8 0,-2 4-8 0,-1 6 9 16,-1-1 4-16,4 3-23 0,-4-8 20 16,4 0-24-16,3-16 6 0,7-6 5 0,4-9-8 15,6-1 3-15,-2-37-5 0,8 43 3 0,-8-43-3 16,0 0 2-16,29 20-1 0,-29-20 0 0,34-8 1 15,-34 8 0-15,47-31 1 0,-17 3-2 0,6-5 3 0,-2-7-5 16,-1-1 5-16,1 0-6 0,-6 1 5 0,-1 5-4 16,-7-1 3-16,0 9-3 0,-20 27-10 0,34-43 25 15,-34 43-26-15,0 0 26 0,0 0-15 16,27-22 0-16,-27 22 1 0,0 0-15 0,2 27 28 16,-2-27-25-16,4 52 24 0,-4-23-10 0,-4 9-4 15,2-3 3-15,-2-2-8 0,-2-1 0 0,6-1-10 16,0-31-5-16,8 54-12 0,-8-54-1 0,18 41-8 15,-18-41-9-15,30 35-28 0,-30-35-29 0,47 22-57 16,-47-22-59-16,60-8-115 16,-19 4-143-16,-13-23 139 0,31 25 344 0</inkml:trace>
  <inkml:trace contextRef="#ctx0" brushRef="#br1" timeOffset="32576.1051">5612 3380 1262 0,'-30'-38'106'0,"30"38"-25"0,0 0-2 15,0 0-12-15,-29 2-20 0,29-2-20 16,0 0-11-16,-34 45 0 0,34-45 16 0,-28 59-31 16,8-25 29-16,9 11-33 0,-3 0 8 0,2 1 4 15,2 1-9-15,0 0 6 0,2-2-8 16,0 1 5-16,6-5-6 0,-4-4-1 0,6 1-13 16,0-9-1-16,8 3-19 0,-8-32-17 0,20 47-40 15,-20-47-30-15,34 22-72 0,-34-22-131 0,18-38-163 16,15 27 73-16,-21-39 417 0</inkml:trace>
  <inkml:trace contextRef="#ctx0" brushRef="#br1" timeOffset="33013.5208">5814 3104 1586 0,'0'0'51'0,"0"0"-44"16,0 0-9-16,0 0 6 0,0 0 19 0,0 0 15 15,0 0 12-15,0 0 3 0,0 0-10 0,6 33-9 16,-6-33-7-16,16 30-4 0,-16-30-3 0,14 43-2 16,-14-43-5-16,14 55-2 0,-12-23-4 0,-2 5 2 15,-2-1-4-15,-4 11-11 0,2-4 20 0,-8 4-21 16,2 1 19-16,0-5-6 0,0-2-5 16,-2-3 6-16,-2-7-7 0,8-3 0 0,6-28 0 15,-11 35 0-15,11-35 0 0,0 0 0 0,0 0 0 16,0 0 0-16,0 0 0 0,0 0-2 0,0 0 2 15,39 2 0-15,-39-2 0 0,40-37-2 16,-15 5 3-16,3-3-4 0,2-3 4 0,-2 1-3 16,1 0 2-16,-1-1-2 0,-2 1-7 0,0-1 21 15,-5 7-19-15,-3 3 19 0,-18 28-11 16,28-39-1-16,-28 39 0 0,0 0 0 0,0 0 0 16,0 0 0-16,0 0 0 0,0 0 0 0,0 0 0 15,0 0 0-15,6 51 0 0,-8-19-3 0,-4 1 6 16,2 3-8-16,-2 1 10 0,0 0-5 0,4 1-9 15,0-5-1-15,6 7-8 0,2-7-4 0,2 3-9 16,0-7-5-16,4 3-13 0,-12-32-7 16,37 55-28-16,-37-55-30 0,52 45-57 0,-52-45-80 15,47 12-180-15,-17 0-68 0,-30-12 234 0</inkml:trace>
  <inkml:trace contextRef="#ctx0" brushRef="#br1" timeOffset="33388.6095">6428 3570 1154 0,'-28'-3'65'0,"28"3"-43"15,0 0 5-15,0 0 12 0,6 33 9 0,-6-33 5 16,0 0-4-16,34 33 0 0,-34-33-7 0,33 10-2 16,-33-10-6-16,50 0-1 0,-50 0-3 0,57-12-6 15,-27 1-8-15,6-1-9 0,-1-2-3 16,-1-4-5-16,-2 5 4 0,-5-5-4 15,-27 18 3-15,46-30-1 0,-46 30 6 0,0 0 6 16,28-37 9-16,-28 37 3 0,0 0-11 0,-2-37 26 16,2 37-35-16,-10-28 25 0,10 28-21 0,-26-28-5 15,26 28 1-15,-47-15 0 0,47 15 1 0,-56 4 0 16,56-4 0-16,-53 11-1 0,53-11-1 0,-46 26-16 16,46-26 28-16,-51 47-23 0,21-15 26 15,2 7-6-15,2 4-4 0,3-1 5 0,-1 3-9 16,6-6 3-16,4 5-7 0,2-7 0 0,10-3-3 15,2-3 3-15,8-1-5 0,-8-30 2 16,28 49-7-16,-28-49-6 0,46 33-14 0,-17-25-12 16,15-2-17-16,-7-18-27 0,27 16-43 0,-25-41-61 15,41 35-101-15,-33-28-174 0,13-9-36 0,9 21 303 16</inkml:trace>
  <inkml:trace contextRef="#ctx0" brushRef="#br1" timeOffset="33701.0269">7378 3301 1323 0,'-29'2'50'0,"29"-2"-10"0,-54 19 11 16,54-19 5-16,-57 38-2 0,31-11 1 15,-16-7-3-15,15 12-20 0,-3-9 25 0,4 5-37 16,26-28 21-16,-37 39-17 0,37-39-11 16,-14 28-4-16,14-28-6 0,0 0-2 0,18 29-1 15,-18-29 2-15,33 10 0 0,-33-10 1 0,54 0 0 16,-21-4-1-16,-1-2 1 0,6 0-1 0,-5 2 0 15,3 0-2-15,-4 6 2 0,-1 0 0 0,-31-2-1 16,46 14 4-16,-46-14 0 0,0 0 3 16,32 34 1-16,-32-34 0 0,6 37-2 0,-6-37 1 15,-8 47-5-15,8-47 4 0,-26 53-5 0,6-25 2 16,20-28-4-16,-55 51 1 0,27-27-3 0,0-1 3 16,28-23-7-16,-45 44-4 0,45-44-12 0,-44 33-12 15,44-33-15-15,-30 20-16 0,30-20-46 16,0 0-58-16,0 0-140 0,0 0-258 0,0 0 50 15,0 0 405-15</inkml:trace>
  <inkml:trace contextRef="#ctx0" brushRef="#br1" timeOffset="34169.7648">8955 3360 877 0,'0'0'109'0,"0"0"-15"0,7-41 3 15,-7 41 7-15,0 0-13 0,0 0-14 0,0 0-20 16,0 0-21-16,0 0-18 0,-15 35-10 0,15-35-4 15,-22 65-11-15,6-22 40 0,4 10-25 0,-8-1 32 16,4 5-11-16,-1-8-14 0,7 2 2 0,-2-6-13 16,0-3 2-16,8-7-8 0,-2-3 3 15,6-5-10-15,0-27-8 0,8 47-27 0,-8-47-30 16,0 0-44-16,0 0-73 0,51 14-172 0,-21-24-139 16,-14-31 105-16,30 27 397 0</inkml:trace>
  <inkml:trace contextRef="#ctx0" brushRef="#br1" timeOffset="34591.6685">9143 3088 1455 0,'0'0'17'0,"0"0"-20"16,0 0 4-16,0 28 13 0,0-28 16 0,0 0 17 15,0 0 9-15,31 37 1 0,-31-37-9 0,24 28-10 16,-24-28-11-16,28 43-3 0,-28-43-3 0,22 51 2 15,-14-17-4-15,-5 3 1 0,1 2-6 16,-4 5-14-16,-7 1 22 0,-1 0-25 16,-2 3 23-16,-2-5-10 0,-4-2-5 0,6-3 5 15,-4-1-6-15,8-6 3 0,6-31-3 0,-14 48 1 16,14-48-3-16,-2 25 1 0,2-25-3 0,0 0 0 16,0 0 0-16,0 0 0 0,0 0 1 0,26-2 0 15,-26 2 1-15,32-35-1 0,-6 9 2 16,1-7-3-16,9-7 3 0,-2 3-3 0,-1-2 4 15,3 1-3-15,-4 1 3 0,-3 1-4 0,-1 1-11 16,-6 4 22-16,0 3-22 0,-22 28 23 0,29-35-10 16,-29 35-1-16,0 0 2 0,0 0-1 0,0 0 2 15,0 0-1-15,0 0-2 0,0 0-9 16,4 47 7-16,-8-18-7 0,-2 5 21 0,2 1-11 16,-4 5 10-16,6-5-12 0,-1-2-4 15,1-3-1-15,9-2-9 0,-7-28-4 0,18 47-11 16,-18-47-6-16,38 37-10 0,-38-37-10 0,55 16-25 15,-55-16-30-15,82-2-59 0,-57-33-88 0,41 19-210 16,-9-4-32-16,-13-21 243 0</inkml:trace>
  <inkml:trace contextRef="#ctx0" brushRef="#br1" timeOffset="34810.3982">10356 2852 1443 0,'0'0'84'0,"-27"20"-42"15,27-20-2-15,-38 37-10 0,20-5-1 0,-2 1-8 16,-3 8 4-16,3 3-7 0,2 3 6 0,4 0-9 16,0 0 3-16,4 7-9 0,7-1 4 15,-3 0-11-15,-2 0-11 0,6-2 24 0,-4 2-28 16,6-3 22-16,-2 1-12 0,2-2-8 0,-2-4-6 16,2-2-9-16,-6-9-8 0,14 7-40 15,-8-41-44-15,8 63-77 0,-8-63-93 0,0 0-233 0,0 0 58 16,0 0 399-16</inkml:trace>
  <inkml:trace contextRef="#ctx0" brushRef="#br1" timeOffset="35279.1516">10032 3383 1242 0,'0'0'161'0,"0"0"-142"0,0 0-15 0,-18 30 8 16,18-30 9-16,0 0 12 0,39 16 5 0,-11-10 2 15,-28-6-1-15,58 0-7 0,-19-4-6 16,3 0-9-16,1-6-4 0,5 0-6 0,-3 0-1 16,3 4-3-16,-4-3 2 0,1 1 3 0,-7 0 4 15,-3 2 0-15,-7 0 4 0,-28 6-4 16,44-10 0-16,-44 10-2 0,0 0-1 0,27-4 1 16,-27 4 4-16,0 0 1 0,0 0 5 0,0 0-1 15,0 0 1-15,0 0-3 0,0 0-5 16,0 0-3-16,-27 18-6 0,27-18-1 0,-34 31-2 15,34-31-11-15,-46 55 28 0,25-17-23 0,-5-1 26 16,2 5-9-16,4-3-4 0,3 4 5 0,3-1-5 16,4-1 4-16,2-6-5 0,4-3 3 0,4-32-6 15,6 49 1-15,-6-49-2 0,28 41 1 0,-28-41-2 16,45 26 0-16,-17-20-1 0,5-6 0 0,5-6 0 16,0-8 0-16,7-3 0 0,-1-7 0 15,-3-4 0-15,3-5 0 0,-6-1 0 0,-3-1 0 16,-7-2 0-16,-2 1-1 0,-12 3 0 15,-7 1-4-15,-5 3 2 0,-6-1-7 0,-3 3-20 16,-13-3 16-16,20 30-33 0,-54-49 22 0,23 33-12 16,-11 0 0-16,2 14-2 0,-9-3-8 0,9 16-24 15,-13-11-24-15,23 26-42 0,-21-30-98 0,51 4-194 16,-30 39-68-16,30-39 211 0</inkml:trace>
  <inkml:trace contextRef="#ctx0" brushRef="#br1" timeOffset="36053.2722">12133 3397 953 0,'0'0'112'16,"0"0"-34"-16,0 0 23 0,-10-37-3 0,10 37-12 16,0 0-11-16,0 0-8 0,0 0-9 0,0 0-11 15,0 0-9-15,0 0-10 0,0 0-4 0,0 0-2 16,0 0-3-16,0 0-3 0,0 0-3 0,0 0-2 16,-28 45 0-16,14-15-8 0,-2 3 31 15,0 6-25-15,-7-3 25 0,11 3-13 16,-6-3-10-16,8-3 2 0,2-1-8 0,6-7 0 15,2-25-4-15,4 47 1 0,-4-47-2 0,24 28 2 16,-24-28-2-16,43 20 3 0,-43-20-2 0,52 2 1 16,-18-10 0-16,1-6-1 0,3-2 0 0,1-7-1 15,5-5 2-15,-4-3-3 0,1-5 4 0,-3 1-4 16,-4-3 3-16,-5 1-2 0,-1 2-12 0,0-1 22 16,-9 3-21-16,1 1 19 0,-4 3-6 15,-4 1-4-15,-12 28 4 0,16-43-2 0,-16 43 1 16,0 0-2-16,0 0 0 0,0 0-1 0,0 0-3 15,0 0 3-15,0 0-2 0,-8 35 4 0,-2 7-2 16,-2 11-6-16,-6 14 20 0,-7 9-18 0,-1 9 18 16,2 6-8-16,-2 5-9 0,1 4 8 0,-3-1-7 15,8-3 8-15,-4-7-7 16,4-10 9-16,3-5-9 0,3-11-5 0,-2-6 19 16,0-7-19-16,4-7 22 0,-4-4-7 0,3-9-2 15,13-30 5-15,-26 41 0 0,26-41-9 0,0 0-1 0,-38 14 0 16,38-14 0-16,0 0 0 0,-41-39 0 0,27 11 0 15,-2-7 0-15,-2-7 0 0,2-1 0 0,4-4 0 16,4-3 0-16,1-1 0 0,5-4-14 0,2-4-11 16,9 0 0-16,-1-2-10 0,10 6 1 15,-2 2-9-15,6 8 4 0,-2-3-9 0,13 19-7 16,-11-11-20-16,20 25-20 0,-19-19-36 0,31 30-53 16,-28-27-80-16,19 5-225 0,11 24 51 15,-21-33 386-15</inkml:trace>
  <inkml:trace contextRef="#ctx0" brushRef="#br1" timeOffset="37131.3998">13287 3407 1366 0,'-28'-20'120'0,"28"20"-50"0,0 0 1 16,-27-17-6-16,27 17-15 0,-30-10-19 0,30 10-10 15,-34 0-4-15,34 0-1 0,-33 10-2 0,33-10 0 16,-34 27 0-16,34-27 2 0,-42 44-8 15,21-17 28-15,3 7-25 0,0-1 23 16,4 2-14-16,2-1-9 0,2 3 2 0,2-3-8 16,6-1 1-16,4-5-5 0,-2-28 2 0,16 51-3 15,-16-51 2-15,32 33-1 0,-32-33 0 0,53 22 0 16,-17-20 0-16,2-8-1 0,7-8-1 0,9-5 1 16,1-7-4-16,2-3 1 0,3-9-7 0,-5-1 3 15,1-4-6-15,-9-1 6 0,-1-3-8 16,-7 6-15-16,-5-5 24 0,-6 5-24 0,-10 0 27 15,-8 5-7-15,-10 3-1 0,-2 3 6 0,2 30-1 16,-26-49 5-16,26 49-2 0,-40-33 3 0,40 33-1 16,-45-16 1-16,45 16 0 0,-54 6 2 0,54-6 1 15,-53 21 2-15,53-21 0 0,-36 28-3 16,36-28 2-16,-20 33-5 0,20-33 1 16,-2 30 0-16,2-30 1 0,14 28 0 0,-14-28 4 15,42 21 0-15,-15-13 1 0,3-2-1 0,4-4-2 16,1-2-1-16,3-6 0 0,2 4 0 0,1-6-1 15,-1 0 2-15,3-2-1 0,-5 1 1 0,-2-3-3 16,-7 4 0-16,-1-2 0 0,-28 10 1 0,38-12 0 16,-38 12 1-16,0 0 0 0,0 0 6 0,0 0 1 15,0 0 4-15,0 0 0 0,0 0-2 16,0 0-2-16,0 0-1 0,0 0-4 0,0 0-3 16,0 0-2-16,-30 46-2 0,30-46 5 15,-38 53-4-15,15-18-4 0,5-1 6 0,4 1-7 16,0-2 22-16,6-1-12 0,4-4 12 0,4-28-13 15,2 47-2-15,-2-47 0 0,16 37-1 0,-16-37 1 16,28 26-1-16,-28-26 3 0,37 15-1 0,-37-15 0 16,56 0 1-16,-26-5-1 0,3-9 0 15,5-2-2-15,-3-4 2 0,1-5-2 0,0-3 3 16,-3-1-2-16,1-7-14 0,0 7 23 0,-5-7-23 16,-1 7 22-16,-8-1-5 0,4 1-4 0,-10-1 4 15,-1 3-3-15,-13 27 2 0,18-50 0 0,-18 50 1 16,6-31-2-16,-6 31 3 0,0 0-4 15,0 0 0-15,0 0 0 0,0 0 0 16,-29-2 0-16,29 2 0 0,-32 39 0 0,6-5 0 16,-2 5 0-16,-3 3 0 0,3 1 0 0,4 0 0 15,0-2 0-15,13-3 0 0,3-7 0 0,6-3-3 16,2-28-10-16,10 47-6 0,-10-47-3 0,27 32-3 16,-27-32-3-16,48 9-2 0,-18-14-6 0,13-5-8 15,-5-16-22-15,21 12-19 0,-19-23-25 0,25 17-7 16,-21-25 7-16,15 21-3 0,-17-19 28 15,7 10-4-15,-13-5 39 0,-1 5 13 0,-7 3 27 16,-28 30 10-16,42-49 2 0,-42 49 15 0,14-37 20 16,-14 37 29-16,0 0 30 0,-12-32 12 0,12 32-3 15,0 0-18-15,0 0-22 0,0 0-16 16,-24 42-4-16,24-42-7 0,-38 55 2 0,17-18-13 16,-3 8-1-16,4-1 8 0,2 3-32 0,0 0 28 15,8 4-25-15,-5-4 7 0,9 3 8 16,-2-9-3-16,2-4 3 0,4-5-4 0,2-5 5 15,0-27-5-15,2 40 1 0,-2-40-2 0,0 0-2 16,0 0-5-16,0 0 0 0,0 0 2 0,0 0-3 16,0 0 0-16,27-24-3 0,-9-3-2 0,-2-9-2 15,-2-1 0-15,2-3 0 0,-6 1 0 0,-2-2 0 16,-2 3 0-16,-4 1 0 0,-2 2 0 16,2-3 0-16,-2 1-5 0,0 1 10 15,6 3-5-15,-6 33 0 0,9-43 0 0,-9 43 0 16,0 0 0-16,14-34 0 0,-14 34 0 0,0 0 0 15,0 0 0-15,42-20-3 0,-42 20-14 0,45-9-14 16,-9 7-27-16,-4-12-22 0,21 22-63 0,-23-38-93 16,49 14-306-16,-23 11-42 0,1-15 232 0</inkml:trace>
  <inkml:trace contextRef="#ctx0" brushRef="#br1" timeOffset="38209.6809">16311 3328 1340 0,'-46'10'37'0,"46"-10"-33"0,0 0-1 16,-36 26 1-16,36-26 0 0,-9 27 9 0,9-27 10 15,0 36 11-15,0-36 28 0,9 33-23 16,-9-33 15-16,36 28-35 0,-36-28 15 0,56 18-13 16,-27-18 11-16,13 1-4 0,-5-4-6 0,9-3-1 15,-8-4-25-15,1 0 30 0,1-6-33 0,-8-2 28 16,-1 3-9-16,-3-7-2 0,-28 22 3 0,40-37-4 16,-40 37 6-16,21-44-5 0,-21 44 5 15,12-45-2-15,-12 45 2 0,-6-43-6 0,6 43 0 16,-23-38-6-16,23 38 1 0,-32-21-2 15,32 21 1-15,-46-6-1 0,46 6 1 0,-53 14-1 16,21 3 0-16,-2 3 2 0,-1 8-1 0,-5 3 5 16,5 5 0-16,-1 1 3 0,0 2-3 0,9 1-6 15,1 1 18-15,8-4-23 0,8-3 8 0,6-7-5 16,4-27 0-16,14 46 0 0,-14-46 0 0,44 35 0 16,-11-25 0-16,7-4-3 0,11-4-17 15,7-10-18-15,9 2-21 0,2-18-39 0,17 19-56 16,-25-43-97-16,34 31-269 0,-24-11-14 0,-7-9 165 15</inkml:trace>
  <inkml:trace contextRef="#ctx0" brushRef="#br1" timeOffset="38740.9426">17279 3143 1536 0,'0'0'90'0,"-52"22"-45"15,52-22 4-15,-55 26 0 0,55-26-12 0,-49 37-9 16,49-37 4-16,-58 47-2 0,36-19 1 0,5-1-9 15,7 1-3-15,10-28-4 0,-8 49-1 0,8-49-2 16,8 47-8-16,-8-47 20 0,27 38-24 0,-27-38 10 16,38 27-10-16,-38-27 0 0,47 20 0 15,-15-14 0-15,-4-6 0 0,2-6 0 16,-3 2 0-16,1-6 0 0,-28 10 0 0,52-33-2 16,-52 33 4-16,49-38-21 0,-49 38 22 0,40-43-5 15,-40 43-3-15,33-51 2 0,-21 25-3 0,-12 26 0 16,26-55-2-16,-10 28 3 0,-6-5-2 0,2 1 3 15,1 1-3-15,-13 30 1 0,24-47-3 0,-24 47 2 16,0 0 1-16,0 0 2 0,0 0 2 16,0 0 0-16,0 0 3 0,-6 27-3 0,-16 7 3 15,-1 9-4-15,-5 10 5 0,-6 10-6 0,-3 6-4 16,-1 12 22-16,-4 9-19 0,1-1 21 0,-3 11-6 16,-1-3-9-16,5-3 12 0,3-1-11 0,3-5 9 15,4-11-11-15,4-6 8 0,7-4-7 16,1-8-10-16,2-6 24 0,6-8-24 0,0-7 23 15,2-9-8-15,8-29-4 0,-6 34 2 16,6-34-3-16,0 0 0 0,0 0 2 0,0 0-1 16,6-36 2-16,0 7-4 0,0-11-12 0,6-1 22 15,-2-6-20-15,2 0 20 0,-2-5-7 0,2-1-5 16,-1-2 5-16,-1-4-5 0,2-6 6 0,-2-4-7 16,8-2 7-16,0 8-7 0,0 8 5 0,1 10-5 15,-1 8 5-15,-2 9-3 0,-16 28 2 0,30-43-4 16,-30 43-4-16,35-30-15 0,-35 30-13 15,46-21-20-15,-16 21-26 0,-30 0-44 16,71-10-72-16,-55-20-127 0,23 22-243 0,5 3 74 16,-14-17 366-16</inkml:trace>
  <inkml:trace contextRef="#ctx0" brushRef="#br1" timeOffset="39131.6916">17877 3332 1375 0,'-30'16'107'0,"30"-16"-49"0,0 0 0 15,0 0-4-15,0 0-9 0,40 22-10 16,-40-22-6-16,45-4-5 0,-45 4-7 16,58-16-8-16,-23 8-3 0,3-2-4 0,4-2 4 15,-5 1-1-15,3-3 2 0,-4 2-3 0,-1-2-1 16,-7-1-2-16,-28 15 3 0,43-28 3 0,-43 28 7 15,30-35-2-15,-30 35 2 0,24-48-4 0,-24 48 6 16,4-47 0-16,-4 47 5 0,-12-47-4 0,12 47-1 16,-24-39-6-16,24 39 0 0,-31-22-3 0,31 22 0 15,-52 2-1-15,22 10 0 0,-7 5 1 16,-7 9-5-16,-1 3-2 0,-3 11 0 0,-5 5 0 16,5 4 0-16,1 4 0 0,3 3 0 0,8-3 0 15,7 0 0-15,5-4 0 0,14-4 0 16,6-5 0-16,6-7 0 0,8-5 0 0,-10-28 0 15,46 43 0-15,-9-31 0 0,9-8 0 0,9-4 0 16,8-10 0-16,11 0 0 0,-1-12-12 16,16 7-71-16,-20-25-73 0,40 36-145 0,-37-29-321 15,21 3 40-15,-2 7 292 0</inkml:trace>
  <inkml:trace contextRef="#ctx0" brushRef="#br1" timeOffset="39334.8826">19059 3649 1814 0,'-28'12'233'16,"28"-12"-233"-16,-39-2 0 0,39 2 0 0,0 0 0 16,0 0 0-16,-14-35 0 0,14 35 0 0,6-28 0 15,-6 28 0-15,20-35-71 0,7 31-50 16,-17-34-93-16,42 21-353 0,-52 17-15 0,45-26 91 15</inkml:trace>
  <inkml:trace contextRef="#ctx1" brushRef="#br1">17102 15955 0,'0'0'0,"0"0"0,0 0 0</inkml:trace>
  <inkml:trace contextRef="#ctx0" brushRef="#br1" timeOffset="46632.477">1765 4799 596 0,'4'-26'87'0,"-4"26"-43"0,0 0-18 0,0 0 1 16,0 0 14-16,0 0 15 0,0 0 4 0,0 0 1 15,0 0-5-15,0 0-7 0,0 0-7 16,0 0-11-16,0 0-5 0,0 0 12 0,0 0 13 16,0 0 8-16,19 61 8 0,-15-26-18 0,12 21-7 15,-10 1-16-15,4 12 8 0,-8-3-13 0,6 7 10 16,-8 0-18-16,0 4 6 0,-2 2 3 15,2 3-27-15,-6-5 23 0,4 4-26 0,-4-6 4 0,2-1 9 16,-2-5-10-16,6-6 8 16,2-6-16-16,4-15-9 0,6 3-30 0,-12-45-38 15,34 55-32-15,-34-55-34 0,47 28-66 0,-47-28-203 16,42 2-18-16,-3 5 311 0</inkml:trace>
  <inkml:trace contextRef="#ctx0" brushRef="#br1" timeOffset="46945.0144">2749 4704 890 0,'0'0'35'0,"0"0"-23"0,-32 41 15 0,32-41 26 16,-20 54 25-16,20-54 13 0,-19 70-3 0,3-28-23 16,14 15-5-16,-10 0-21 0,6 14 0 0,-4-2-16 15,8 6 3-15,-8 5-17 0,4-1 5 0,-4-2 2 16,2 1-26-16,-2-7 26 0,3 4-28 0,-1-8 8 16,-2-6 6-16,6-2-18 0,-6-12 1 15,12 1-22-15,-10-19-21 0,24 8-29 0,-16-37-31 16,18 38-62-16,-18-38-59 0,0 0-195 15,29-10 62-15,-35-23 372 0</inkml:trace>
  <inkml:trace contextRef="#ctx0" brushRef="#br1" timeOffset="47116.8627">2392 5466 1324 0,'-53'-16'134'0,"53"16"-42"15,-28 2-26-15,28-2-20 0,0 0-13 0,0 0-17 16,0 0-12-16,0 0-3 0,0 0-2 0,46-8 1 15,-11 0 0-15,13-5-1 0,9-5-1 0,15-6-17 16,11 7-36-16,-8-23-60 0,38 36-131 16,-34-19-330-16,20-3 54 0,10 18 344 0</inkml:trace>
  <inkml:trace contextRef="#ctx0" brushRef="#br1" timeOffset="47663.7198">4557 5371 1264 0,'-46'-7'70'0,"10"10"-36"15,-1-5 2-15,5 14 13 0,-11-8 11 0,7 14 1 16,-10-8-17-16,1 9-10 0,-3 3-9 0,5 6-17 15,-5-3 31-15,11 11-31 0,-5-5 28 0,10 5-14 16,-1-3-11-16,7 1 0 0,12-1-10 16,4 2 3-16,6-1-7 0,8-1 3 0,6-1-4 15,8-3 3-15,6 3-10 0,7-7-3 0,11-1-16 16,2-12-19-16,19 6-27 0,-6-26-35 16,34 20-65-16,-19-42-91 0,27 0-253 0,10 13 39 15,-22-32 408-15</inkml:trace>
  <inkml:trace contextRef="#ctx0" brushRef="#br1" timeOffset="48085.6055">5438 5428 1262 0,'-50'-9'71'0,"21"7"-48"15,-3-8 8-15,32 10 10 0,-56-8 12 0,56 8 1 16,-53-2-9-16,53 2-3 0,-51 16-5 0,23-1-2 15,-6 1-5-15,6 10-19 0,-7-3 31 0,7 13-31 16,-6-3 25-16,5 7-14 0,1-3-10 16,6 4 3-16,-2-1-7 0,5 1 4 0,3-3-9 15,6-7 2-15,6-3-4 0,4-28 0 0,0 43-2 16,0-43 2-16,18 35-3 0,-18-35 2 0,29 26-2 16,-29-26 2-16,46 12 0 0,-16-16 0 0,5-6 2 15,9-8-2-15,3-7 3 0,1-5-5 0,5-5 4 16,-5-3-3-16,-1-1 5 0,-3 1-4 15,-8 3 4-15,-3 2-6 0,-11 3 4 16,-2 3-2-16,-20 27 3 0,26-42-3 0,-26 42 3 16,0 0-1-16,10-29 1 0,-10 29 3 0,0 0 0 15,0 0-2-15,0 0-1 0,0 0-3 0,0 0-3 16,0 0 0-16,-20 37-4 0,20-37 1 0,-20 57-4 16,6-21 2-16,2 3-8 0,0-2 0 0,4 3-13 15,1-9-5-15,8 5-17 0,-1-36-17 16,16 53-23-16,-16-53-21 0,36 41-40 0,-36-41-32 15,47 16-70-15,-47-16-130 0,50-18-37 0,3 24 330 16</inkml:trace>
  <inkml:trace contextRef="#ctx0" brushRef="#br1" timeOffset="48413.7142">6056 5432 1260 0,'-56'-29'129'0,"56"29"-96"16,0 0-13-16,-31 24 4 0,31-24 0 0,-26 35 3 15,26-35 17-15,-32 61-33 0,8-28 34 0,6 9-32 16,-3-5 11-16,5 4 3 0,2-7-5 0,-2 3 2 16,6-5-9-16,4-7-1 0,6-25-10 0,4 38 3 15,-4-38-6-15,0 0 1 0,0 0-1 16,30 25 0-16,-30-25 2 0,30-6 0 16,-30 6 3-16,45-29 0 0,-11 1 2 0,-4-1-6 15,5-10 6-15,3-1-5 0,-4-1 7 0,1 1-1 16,-5-1-9-16,-2 2 28 0,-7 1-25 0,3 3 24 15,-6 1-12-15,-4 9-7 0,-14 25 4 0,24-41-3 16,-24 41 3-16,0 0-1 0,0 0-1 0,0 0-2 16,0 0-1-16,0 0-5 0,0 0-3 15,0 0-1-15,0 0-3 0,0 45-2 0,-6-6-10 16,0 4-18-16,2 7 7 0,2-11-43 0,12 16-18 16,-10-55-75-16,35 87-151 0,-19-50-253 0,12-3 25 15,13 11 407-15</inkml:trace>
  <inkml:trace contextRef="#ctx0" brushRef="#br1" timeOffset="49007.4929">8004 5472 741 0,'-4'-34'147'0,"4"34"-93"0,-34-15-29 16,34 15 30-16,-45-10 10 0,45 10 9 15,-58 4-6-15,29 7 0 0,-17-5-2 0,13 16 1 16,-15-8 14-16,12 13-41 0,-11-7 27 0,11 12-40 15,-7-9 4-15,11 7 0 0,-2-7-13 0,34-23-2 16,-39 48-8-16,39-48-2 0,0 0-4 0,-22 35-1 16,22-35-2-16,0 0 0 0,30 18-1 0,-30-18 2 15,39 4 1-15,-11-6-2 0,6-6 2 0,5 4-2 16,1-4 2-16,3 2-1 0,-3 2 0 16,0 4 0-16,-9 0 0 0,-3 6-1 0,-28-6-1 15,42 16 0-15,-42-16-1 0,19 27 4 0,-19-27-1 16,2 48 3-16,-12-21-3 0,1 1 4 15,-9 1-5-15,0-1 5 0,-4-1-5 0,22-27 4 16,-51 46-4-16,51-46 4 0,-40 31-4 0,40-31-1 16,-28 16-9-16,28-16-20 0,0 0-33 15,0 0-37-15,0 0-63 0,-4-55-89 0,38 9-263 16,2 21 28-16,-15-30 358 0</inkml:trace>
  <inkml:trace contextRef="#ctx0" brushRef="#br1" timeOffset="49415.7022">8598 4810 1140 0,'-22'32'330'0,"22"-32"-315"16,-43 27-3-16,43-27 11 0,-38 52 18 0,14-25 4 16,11 17 7-16,-13-5-9 0,6 10-1 0,-8-2-13 15,4 10 0-15,3-1-11 0,1 8 8 0,-4 1-7 16,4 4-5-16,1-4 17 0,-1 2-26 0,-4-8 23 15,4 2-11-15,-4-8-7 0,7-5 4 16,3-7-10-16,4-4-1 0,2-5-1 0,8-32 0 16,-6 39-4-16,6-39 2 0,0 0-2 0,0 0 0 15,0 0 2-15,34 20-1 0,-34-20 1 0,37-22 1 16,-9-1 0-16,8-7 0 0,-1-5 2 0,3-5-4 16,0 1 5-16,-1 0-5 0,-3 5 5 0,-6 3-5 15,-28 31 4-15,39-50-2 0,-39 50 3 16,28-33-1-16,-28 33 1 0,0 0 0 0,0 0 0 15,0 0 1-15,0 0-1 0,0 0-2 0,0 0-1 16,0 0-1-16,8 31-1 0,-8-31 2 16,-10 56-3-16,2-21 1 0,0 2-7 0,-2-3 1 15,8 1-12-15,-4-5-3 0,6 3-9 0,6-5-8 16,4-1-13-16,-10-27-13 0,36 48-32 0,-36-48-31 16,61 33-74-16,-61-33-99 0,50-14-219 15,-5 18 42-15,-23-31 418 0</inkml:trace>
  <inkml:trace contextRef="#ctx0" brushRef="#br1" timeOffset="49621.4406">9083 5454 1162 0,'0'0'272'16,"0"0"-206"-16,0 0-16 0,-35-16 4 16,35 16-10-16,0 0-12 0,-10 28-9 0,10-28 11 15,-20 55-29-15,8-18 30 0,-2 7-32 0,0 1 4 0,-2 4 5 16,1 2-9-16,3 2 4 0,-4-1-8 0,4-5 5 15,4-6-8-15,0-3 4 0,6-5-11 0,2-5-15 16,8 3-9-16,-8-31-20 0,14 39-43 0,-14-39-39 16,28 14-111-16,-28-14-227 15,0 0-21-15,61-27 270 0</inkml:trace>
  <inkml:trace contextRef="#ctx0" brushRef="#br1" timeOffset="50027.6878">9333 5216 1478 0,'-4'27'123'0,"4"-27"-114"0,0 0-8 0,-18 30 7 15,18-30 13-15,0 0 16 0,8 37 13 0,-8-37 4 16,4 32-3-16,-4-32-12 0,10 37-7 0,-10-37-6 16,12 49-2-16,-10-21-5 0,0 4-11 0,-4-1 20 15,0 4-26-15,-4-1 21 0,-4 3-11 16,-6 1-10-16,2 1-2 0,-2-5 0 15,-2 1 0-15,1-6 0 0,17-29 0 0,-20 42 0 16,20-42 0-16,0 0 0 0,0 0 0 0,0 0 0 16,0 0 0-16,0 0 0 0,0 0 0 0,0 0 0 15,0 0 0-15,35-30 0 0,-13 1 0 0,10-7 0 16,0-3 0-16,3 2 0 0,1 1 0 0,-6 3 0 16,-1 3 0-16,-5 3 0 0,-24 27 0 0,44-44 0 15,-44 44 0-15,27-21 0 0,-27 21 0 16,0 0 0-16,0 0 0 0,0 0 0 0,0 0 0 15,0 0 0-15,22 45 0 0,-22-19 0 16,-2 7 0-16,-4 2 0 0,2-1 0 0,-4-5 0 16,6 5 0-16,2-5 0 0,0-29-22 0,4 54-11 15,-4-54-7-15,18 43-13 0,-18-43-17 0,36 37-44 16,-36-37-57-16,47 24-120 0,-47-24-244 0,36 4 11 16,5 6 331-16</inkml:trace>
  <inkml:trace contextRef="#ctx0" brushRef="#br1" timeOffset="50387.082">9925 5554 1261 0,'-36'2'87'0,"36"-2"-59"16,0 0 28-16,10 38 3 0,-10-38-4 0,0 0 3 15,32 29-7-15,-32-29-2 0,37 16-11 0,-37-16-10 16,48 4-11-16,-18-6-3 0,3-6-3 0,-3-4-2 15,6 1-2-15,-3-5-7 0,-1 0 3 0,-6 0-4 16,-26 16-16-16,43-33 34 0,-43 33-28 0,20-32 35 16,-20 32-5-16,2-31-4 0,-2 31 5 15,-10-26-8-15,10 26-3 0,-30-25-5 0,30 25-2 16,-45-14-2-16,13 12-1 0,-1 4 1 0,-3 4 0 16,0 6 4-16,1 5 0 0,1 3 6 0,-6 4 2 15,11 5-8-15,-5 3 27 0,6 1-23 16,6 3 19-16,-1-5-15 0,11-3-9 0,4-1-1 15,8-27-3-15,4 47 3 0,-4-47-5 0,26 36 2 16,-26-36-9-16,53 20-9 0,-13-15-16 16,3-5-23-16,21 0-29 0,-9-19-53 0,40 27-137 15,-28-28-310-15,24 2 13 0,5 10 325 0</inkml:trace>
  <inkml:trace contextRef="#ctx0" brushRef="#br1" timeOffset="50784.2829">11408 5452 1069 0,'18'-43'120'0,"-18"43"-8"15,0 0-3-15,0 0-5 0,0 0-20 0,0 0-25 0,0 0-18 0,-10 29-13 16,10-29-11-16,-26 46-17 0,8-17 29 0,-2 12-31 15,-3 1 26-15,3 5-13 0,-6-2-10 0,6 1 6 16,1-5-9-16,1 0 5 0,0-3-9 16,8-9-2-16,4 1-14 0,6-30-20 0,4 41-32 15,-4-41-31-15,22 33-54 0,-22-33-59 16,35-3-135-16,-1 3-129 0,-16-32 138 0,29 26 344 16</inkml:trace>
  <inkml:trace contextRef="#ctx0" brushRef="#br1" timeOffset="51190.46">11428 5202 1349 0,'0'0'62'0,"0"0"-46"0,0 0-2 0,0 0 1 16,0 0 7-16,-12 30 16 0,12-30 15 0,0 0 8 16,37 35 0-16,-37-35-7 0,30 20-9 15,-30-20-9-15,38 29-3 0,-38-29-5 0,35 32-5 16,-35-32-5-16,34 39-2 0,-34-39-4 0,22 51 0 15,-12-23-4-15,-2 5-10 0,-2 1 22 16,-6 5-25-16,-6-1 21 0,2-1-11 0,-8-2-3 16,2-3 6-16,0-5-3 0,10-27 3 0,-18 46-5 15,18-46 0-15,0 0-3 0,-8 27-1 0,8-27 0 16,0 0 0-16,0 0-1 0,0 0 2 0,0 0 0 16,30-10 0-16,-30 10 1 0,38-37-1 0,-17 9 2 15,7-3-4-15,2-4 5 0,0 3-4 0,-1-3 3 16,-3 1-3-16,-2 3-9 15,1 1 22-15,-1 3-20 0,-24 27 21 0,38-40-11 16,-38 40-2-16,0 0 0 0,32-21 0 0,-32 21 0 16,0 0 0-16,0 0 0 0,0 0 0 0,0 0 0 15,19 37 0-15,-19-37 0 0,14 41 0 0,-14-41 0 16,16 53 0-16,-6-23-1 0,-10-30-31 0,14 57-19 16,-14-57-22-16,26 59-43 0,-26-59-53 15,33 55-134-15,-33-55-267 0,22 36 29 0,8-7 351 16</inkml:trace>
  <inkml:trace contextRef="#ctx0" brushRef="#br1" timeOffset="51846.7065">13542 5625 542 0,'0'0'161'16,"2"-31"3"-16,-2 31-20 0,0 0-1 16,0 0-32-16,0 0-19 0,-7-30-18 0,7 30-11 15,-20-27 10-15,20 27-42 0,-28-28 32 0,28 28-39 16,-40-29 12-16,40 29-2 0,-49-26-10 0,21 16-3 16,28 10-6-16,-47-8-3 0,47 8-3 0,-56 14-3 15,28-2 2-15,-1 8-2 0,-5 7-9 0,2 5 32 16,-1 9-27-16,-3 0 30 0,4 7-10 15,-3 1-6-15,3-2 6 0,4-2-8 16,9-3 3-16,1-7-7 0,8 0 1 0,10-7-8 16,0-28 3-16,24 43-4 0,-24-43 0 0,55 24 1 15,-15-20 0-15,5-12-3 0,9-8 0 0,3-9 0 16,6-11 0-16,9-7 0 0,1-10 0 0,0-4 0 16,3-4 0-16,-3-2 0 0,0-2 0 0,-10 2 0 15,-7 2 0-15,-11 4 0 0,-7 4 0 0,-8-1 0 16,-6 3 0-16,-11 6 0 0,1-2 0 15,-10 5 0-15,0 7 0 0,-8 0 0 0,4 35 0 16,-14-42 0-16,14 42 0 0,0 0 0 0,-41-6 0 16,41 6 0-16,-46 48 0 0,17-5 0 15,-1 6 0-15,-6 8 0 0,1 8 0 0,-1 0 0 16,8 0 0-16,2 0 0 0,9 2 0 0,5-4 0 16,2-2 0-16,8-4 0 0,-2-6 0 15,10 0 0-15,4-9 0 0,8-3-36 0,-3-8-7 16,13-1-16-16,-28-30-11 0,65 45-31 0,-65-45-29 15,82 26-64-15,-82-26-81 0,73-36-212 0,-26 32 3 16,-19-33 317-16</inkml:trace>
  <inkml:trace contextRef="#ctx0" brushRef="#br1" timeOffset="52049.8135">14257 5456 1181 0,'0'0'415'0,"-35"6"-354"0,35-6-26 16,0 0 1-16,0 0-5 0,-34 41 9 0,24-11-31 15,-8 1 31-15,4 9-30 0,-5 1 7 0,1 2 0 16,2 1-10-16,0-1 5 0,4-4-8 0,0 1 3 16,0-5-7-16,9 0 2 0,-3-5-11 0,6-30-4 15,4 51-14-15,-4-51-13 0,11 38-32 16,-11-38-31-16,0 0-64 0,0 0-109 0,34-16-267 16,-34 16 33-16,38-49 347 0</inkml:trace>
  <inkml:trace contextRef="#ctx0" brushRef="#br1" timeOffset="52440.4641">14542 5283 1570 0,'-27'21'48'0,"27"-21"-22"16,0 0 13-16,-18 34 13 0,18-34 3 0,-2 33-4 15,2-33-5-15,-6 44-8 0,6-44-9 0,0 41-9 16,0-41-17-16,6 45 10 0,-4-17-10 0,-2-1 22 15,-2 3-12-15,-6 3 3 0,0 1-16 16,-2 1 0-16,0 1 0 0,-2 1 0 16,-1-3 0-16,1-1 0 0,12-33 0 0,-24 47 0 15,24-47 0-15,-10 34 0 0,10-34 0 0,0 0 0 16,0 0 0-16,0 0 0 0,0 0 0 0,0 0 0 16,0 0 0-16,28-24 0 0,-28 24 0 0,45-59 0 15,-11 24 0-15,-4-5 0 0,-1 3 0 0,-1 3 0 16,-2-3 0-16,0 2 0 0,-1-3 0 15,-3-3 0-15,-2 0 0 0,2 1 0 0,-9 1 0 16,3 9 0-16,-16 30 0 0,20-45 0 0,-20 45 0 16,0 0 0-16,0 0 0 0,0 0 0 0,0 0 0 15,0 0 0-15,0 0 0 0,0 0 0 0,0 0-21 16,0 0-21-16,0 0-7 0,46 16-28 16,-46-16-37-16,57 12-71 0,-57-12-96 15,77-10-88-15,-19 12-162 0,-3-18 154 0,30 30 377 16</inkml:trace>
  <inkml:trace contextRef="#ctx0" brushRef="#br1" timeOffset="52831.1447">15174 5586 1311 0,'-38'6'124'0,"38"-6"-49"0,0 0-16 16,-25 39-13-16,25-39-16 0,0 0 2 15,0 0 3-15,25 32 6 0,-25-32-7 0,40 10-6 16,-12-12-7-16,7-2-6 0,1-2-4 0,2-4-5 16,7-2-3-16,-1-4-3 0,1-1 1 0,-5-3-4 15,4-2 0-15,-7 3 12 0,-1-3-31 16,-5 0 29-16,-31 22-30 0,44-37 18 0,-44 37 2 16,28-36 1-16,-28 36 4 0,18-35-2 0,-18 35 3 15,0-41-1-15,0 41 5 0,-26-32-1 0,26 32 6 16,-42-17 1-16,15 11 3 0,-1 6 0 0,-6 6 0 15,6 1-1-15,-1 7-1 0,-3 6 1 0,0 5-4 16,-1 5 1-16,-5-1-6 16,4 9-10-16,5-1 24 0,-1 1-24 0,4 3 21 15,-1-2-11-15,9-1-6 0,6-3 1 0,2-1-2 16,6-7 1-16,10 1-3 0,-6-28-1 0,20 41-8 16,-20-41-7-16,51 26-12 0,-19-20-11 0,13-2-13 15,1-16-32-15,23 14-42 0,-19-34-51 0,41 32-72 16,-26-18-280-16,10-9 36 0,22 19 311 0</inkml:trace>
  <inkml:trace contextRef="#ctx0" brushRef="#br1" timeOffset="53049.8915">16449 5328 1516 0,'-47'-16'101'0,"19"16"-37"0,-16-4-6 16,7 8-13-16,-13 2-13 0,-1 10 2 0,-5-2 2 15,3 7 0-15,3 5-3 0,-1 4-5 0,5-1-7 16,9 5-11-16,3-1 20 0,12 2-27 15,3-3-3-15,5 3 0 0,12-3 0 0,8-1 0 16,4-1 0-16,7-3 0 0,-17-27 0 0,58 44 0 16,-21-31 0-16,11-3 0 0,9-6 0 0,3-6-17 15,3-8-12-15,2-7-13 0,7-3-8 0,-7-9-19 16,14 9-30-16,-19-29-52 0,33 31-71 0,-42-43-75 16,34 14-131-16,-1 9-39 0,-23-37 292 15</inkml:trace>
  <inkml:trace contextRef="#ctx0" brushRef="#br1" timeOffset="53237.3824">17297 4661 1552 0,'-52'25'105'0,"25"21"-37"0,-17-5-8 0,8 12-3 16,-3 4-17-16,-1 8 7 0,-3 6-7 16,3 4 5-16,-4 2-17 0,7-1-23 0,-1 1-5 15,3 4 0-15,1-2 0 0,6-3 0 0,2-5 0 16,7-6 0-16,7-4 0 0,-2-10 0 0,12-3-20 15,0-11-14-15,10 0-33 0,-8-37-9 0,22 55-41 16,-22-55-68-16,41 24-142 0,-41-24-241 0,34-20 42 16,0 16 400-16</inkml:trace>
  <inkml:trace contextRef="#ctx0" brushRef="#br1" timeOffset="53424.9756">16576 5401 1424 0,'-18'37'371'0,"18"-37"-315"15,0 0-30-15,0 0-3 0,0 0-4 0,0 0 5 16,0 0 2-16,46 18-1 0,-13-18-6 16,7-6-7-16,6-4-8 0,7-2-3 0,4 1-6 15,1-5-7-15,3-6-13 0,5 5-19 0,-3-13-17 16,12 12-37-16,-13-23-35 0,21 27-57 16,-36-35-96-16,23 14-244 0,5 7 28 0,-22-25 359 15</inkml:trace>
  <inkml:trace contextRef="#ctx0" brushRef="#br1" timeOffset="53628.0179">17857 4545 1326 0,'-35'37'254'15,"-13"-15"-174"-15,14 19-1 0,-15-5-4 0,7 17-5 16,-13-4-19-16,7 16 4 0,-7-2-14 0,3 16-25 16,5-3-16-16,-1 5 0 0,3 0 0 0,1-3 0 15,9-3 0-15,5-2 0 0,6-6 0 16,8 0 0-16,2-10 0 0,3-4 0 0,5-8 0 15,6-9 0-15,13-5 0 0,-13-31 0 16,40 44-18-16,-12-37-42 0,15 1-37 0,-13-35-72 16,37 35-159-16,-15-36-267 0,5-3 25 0,11 3 361 15</inkml:trace>
  <inkml:trace contextRef="#ctx0" brushRef="#br1" timeOffset="54081.9541">17849 5208 1683 0,'-71'32'109'15,"45"-3"-55"-15,-3-3-6 0,1 7-3 0,-4-1-13 16,0 5-2-16,3-6-5 0,9 7-10 0,4-5-9 16,6-1-6-16,10-32 0 0,0 47 0 15,0-47 0-15,20 41 0 0,-20-41 0 0,36 30 0 16,-36-30 0-16,55 12 0 0,-21-12 0 16,-3-4 0-16,3-6 0 0,-2-4 0 0,1-6 0 15,5-1 0-15,-2-5 0 0,1-1 0 0,-3-1 0 16,-4 1 0-16,3-1 0 0,-3-1 0 0,0 1 0 15,-3 0 0-15,1 9 0 0,-28 19 0 0,50-34 0 16,-50 34 0-16,0 0 0 0,31-21 0 0,-31 21 0 16,0 0 0-16,0 0 0 0,-17 33 0 15,17-33 0-15,-44 63 0 0,10-18 0 0,-5 6 0 16,-1 11 0-16,-3 4 0 0,-3 11 0 0,-3 4 0 16,-3 5 0-16,1 5 0 0,-3 2 0 0,1-1 0 15,-1-3 0-15,7-7 0 0,7-9 0 16,4-8 0-16,9-12 0 0,1-6 0 0,14-9 0 15,-2-9 0-15,14-29 0 0,-14 42 0 0,14-42 0 16,0 0 0-16,0 0 0 0,0 0-3 16,-29-14-12-16,29 14-4 0,-6-57-7 0,6 27 29 15,2-5-19-15,0-4 26 0,6-3-7 0,-3-5-5 16,5-4 7-16,2-2-5 0,6-6 7 0,4-2-5 16,4-4 8-16,1-2-9 0,5 4 4 0,-4 6-7 15,1 11-1-15,-1 9-20 0,2 15-26 0,-12-13-72 16,29 35-142-16,-39-32-218 0,36 19-123 0,11 3 139 15</inkml:trace>
  <inkml:trace contextRef="#ctx0" brushRef="#br1" timeOffset="54696.3256">19582 4240 1063 0,'-64'-14'201'0,"21"26"-127"16,-13-12-5-16,11 21 4 0,-14-5-2 0,11 21 5 15,-21 3-13-15,9 19-21 0,-9 6 15 0,4 19-33 16,-7 7 14-16,7 17-6 0,0 6-18 16,-1 6 15-16,5 3-17 0,6-5 10 15,9-4-18-15,12-6-6 0,13-10 15 0,13-7-22 16,16-12 15-16,9-12-16 0,21-6-16 0,2-12-7 16,21-2-21-1,2-17-22-15,26 9-46 0,-19-39-73 0,47 30-168 16,-14-25-174-16,-4-12 48 0,13 14 423 0</inkml:trace>
  <inkml:trace contextRef="#ctx0" brushRef="#br1" timeOffset="55084.7292">19362 5324 1368 0,'-28'20'170'0,"28"-20"-164"0,0 0-13 16,0 0 2-16,0 0 8 0,0 0 17 0,30 20 12 16,-30-20 12-16,36 13 2 0,-36-13-6 0,53 12-8 15,-19-10-10-15,3 4-4 0,3-8-6 0,6 0-5 16,5-4-1-16,-1-2-2 0,3-2-1 0,-3-3 0 16,-1-1-1-16,-9-4-4 0,-3 2 6 0,-5 1-1 15,-32 15 5-15,40-34 1 0,-40 34 6 16,19-27-1-16,-19 27-1 0,0-32-4 0,0 32-4 15,-25-29-6-15,25 29-1 0,-48-20-3 0,12 16 2 16,-3 6 0-16,-7 6 1 0,-5 6 3 0,3 3-2 0,-5 5 4 16,3 4-1-16,-1 5 4 0,3-1 0 0,3 3 5 15,5-1-2-15,3-1 5 0,5-1-1 0,12-1-1 16,20-29-6-16,-20 51-14 0,20-51 23 16,10 48-27-16,-10-48 25 0,48 43-17 0,-7-25-7 15,7-7-8-15,9-3-8 0,9-10-15 0,17 6-28 16,-10-22-43-16,28 26-62 0,-34-43-61 0,42 39-84 15,-34-20-112-15,1-13-4 0,25 27 344 0</inkml:trace>
  <inkml:trace contextRef="#ctx0" brushRef="#br1" timeOffset="55551.0874">20542 5265 1285 0,'-53'-16'183'16,"25"26"-103"-16,-8-10-14 0,36 0 1 0,-55 22-13 15,55-22-14-15,-56 33-11 0,29-9 0 0,-3 0-1 16,4 5 2-16,26-29-4 0,-45 55 0 0,45-55-7 31,-28 53-15-31,28-53 20 0,-8 52-31 0,8-52 23 16,8 35-13-16,-8-35-2 0,0 0 2 15,46 29 0-15,-46-29-1 0,47 4-1 0,-17-8 1 0,3-7-1 16,3-7-1-16,0-8-11 0,3-1 22 0,-3-3-24 16,-6 1 24-16,3 1-10 0,-7-1-3 0,-4-1 3 15,2 3-3-15,-24 27 1 0,29-50-4 0,-29 50-1 0,26-37-4 16,-26 37 0-16,0 0 0 0,0 0 2 0,0 0 0 15,0 0 0-15,0 0 1 0,0 0 2 16,0 0 2-16,-6 55 0 0,-4-8 7 0,-8 12-10 16,-1 10-4-16,-7 6 21 0,-2 10-21 0,-7 9 21 15,3 7-6-15,-4 3-12 0,-1-2 13 0,-1 1-11 16,-2-9 14-16,-1-1-9 0,-3-9 0 0,1-7 20 16,3-8-20-16,4-12 23 0,7-6-11 0,3-12-7 15,10-9 1-15,16-30-5 0,0 0 4 16,0 0-2-16,0 0 2 0,0 0-2 0,0 0-3 15,-12-41 1-15,14-3-6 0,12-7-11 16,0-4 21-16,4 0-21 0,2 0 22 0,3 0-6 16,-3 0-5-16,4 1 7 0,-2 1-6 0,5 0 4 15,1-4-11-15,6 2-1 0,-5-6-16 0,9 8-1 16,-2-2-13-16,9 15-14 0,-11-3-37 0,17 29-75 16,-27-41-160-16,24 30-240 0,-3 3 55 15,-7-15 376-15</inkml:trace>
  <inkml:trace contextRef="#ctx0" brushRef="#br1" timeOffset="58500.7386">1517 6914 712 0,'0'0'235'0,"-14"-31"-168"0,14 31-15 16,0 0-9-16,-14-39 11 0,14 39 7 0,0 0-6 16,0 0-8-16,0 0-9 0,0 0-10 15,0 0-9-15,0 0-8 0,0 0-4 0,0 0 7 16,4 49 6-16,0-10 14 0,-6 5-3 0,4 11 6 16,-6-4-12-16,0 10 2 0,1 0-14 0,-3 6 1 15,4 6-13-15,0 1 6 0,-4 3 9 0,4-2-24 16,2-2 24-16,0 0-27 0,0-10 6 0,0 1 9 15,4-6-14-15,2-11 0 0,3 4-24 16,-1-21-17-16,14 5-26 0,-22-35-21 16,52 29-47-16,-52-29-25 0,73-15-50 0,-35-9-87 15,-3-27-90-15,31 27 253 0</inkml:trace>
  <inkml:trace contextRef="#ctx0" brushRef="#br1" timeOffset="58712.5459">2076 7231 1249 0,'0'0'105'0,"-14"30"-72"0,14-30-10 0,-22 35 2 16,16-1 9-16,-10-5-5 0,10 13 2 0,-6-3-11 15,4 8 2-15,0-3 12 0,7 5-35 0,-1-4 27 16,2 2-33-16,2-3 8 0,3-1 5 0,-1-2-10 16,4-1 7-16,0-3-15 0,0-9-15 15,4 3-19 1,-12-31-18-16,30 49-47 0,-30-49-12 0,39 28-56 0,-39-28-64 0,0 0-103 0,58-22-61 15,-50-21 337 1</inkml:trace>
  <inkml:trace contextRef="#ctx0" brushRef="#br1" timeOffset="58844.8654">2163 7135 871 0,'-24'-53'234'15,"4"25"-150"-15,-10-9 5 0,30 37-1 0,-35-32-4 16,35 32-19-16,0 0-30 0,0 0-23 0,0 0-21 15,0 0-20-15,0 0-26 0,0 0-29 0,2 50-65 16,-2-50-75-16,27 33-169 0,7-1-71 0,-34-32 310 0</inkml:trace>
  <inkml:trace contextRef="#ctx0" brushRef="#br1" timeOffset="59428.9603">2654 7515 854 0,'-30'0'189'0,"2"-12"-173"0,28 12 28 16,-49-26 2-16,49 26 35 0,-46-19 6 16,46 19-5-16,-41-6-6 0,41 6-5 15,-38 6-12-15,38-6-15 0,-38 25-13 0,38-25-7 16,-27 46 14-16,15-13-33 0,-2 2 27 0,6 5-28 16,4 1 7-16,4-3 5 0,2-3-7 0,6-4 1 15,-8-31-4-15,20 44 0 0,-20-44-3 0,35 27 0 0,-35-27-1 16,46 16 0-16,-46-16-2 0,48 0 2 0,-48 0 0 15,53-20 0-15,-23-3 1 0,5-3-3 32,-1-7 3-32,-2-5-6 0,1 1 6 0,-5 0-6 15,0 1-13-15,-10 3 15 0,-1 3-17 0,-17 30 29 16,18-45-11-16,-18 45 8 0,2-30-12 0,-2 30-5 16,0 0 0-16,0 0 0 0,0 0-3 0,0 0-1 0,0 0-6 0,-29 42-8 0,13-3 32 0,-4 12-22 15,-4 10 30-15,2 10-9 0,-3 8-11 31,-3 3 13-31,0 9-11 0,2 3 10 0,5 7-11 0,-5 5 14 0,6-2-11 0,0 1-4 0,4-11 21 16,7-7-22-16,1-16 20 0,4-12-7 0,8-12-7 16,-2-8 5-16,4-11-4 0,-6-28 2 31,15 35-2-31,-15-35 1 0,0 0-1 0,0 0 3 16,0 0 2-16,0 0 0 0,0 0 1 0,0 0-4 15,12-45 4-15,-10 10-5 0,4-9 4 16,-4-3-7-16,6-4 7 0,-4-4-8 0,2-4-8 15,4-4 26-15,0 0-25 0,0-6 26 0,6 2-8 16,-7-2-9-16,7-2 11 0,-2 2-11 0,2 4 9 16,2 8-8-16,0 10 6 0,-1 12-5 0,-17 35 2 15,26-48-4-15,-26 48 2 0,0 0-8 0,28-31-8 16,-28 31-15-16,0 0-29 0,34-35-31 0,-1 31-39 16,-23-30-63-16,42 30-73 0,-31-27-75 15,7-3-127-15,26 20 262 0,-27-37 206 0</inkml:trace>
  <inkml:trace contextRef="#ctx0" brushRef="#br1" timeOffset="59828.9293">3622 6826 1220 0,'-40'-8'112'0,"40"8"-42"15,-35 8 3-15,35-8 6 0,-30 20-10 0,30-20-8 16,-36 39-18-16,19-4-6 0,-9 3-8 0,8 9 0 15,0 2-11-15,0 8 3 0,5 4-11 0,-1 4 6 16,-2 4-10-16,4 4 7 0,-4 0-7 0,4-2-4 0,2-6 20 16,2-6-22-16,6-6 18 0,-3-4-13 0,8-8-6 15,-1-5 3-15,0-9-4 0,-2-27 3 0,18 38-4 16,-18-38 3-16,0 0-2 0,0 0-1 16,34 21 1-16,-34-21 1 0,0 0-1 0,32-21 2 15,-32 21 1-15,43-46-2 0,-21 15 2 0,4-4-3 16,-1 1 6-16,1-1-6 0,-4 3 4 0,-4 1-5 15,-2 1 3-15,-3 3-1 0,-13 27-11 16,32-40 23-16,-32 40-27 0,0 0 25 0,0 0-11 16,0 0-12-16,0 0 13 0,0 0-11 0,0 0 24 15,30 46-11-15,-28-15 8 0,2-1-17 0,-4 7-7 16,0-2-3-16,2-1-5 0,0-5-2 0,6 1-11 16,-8-30-7-16,25 41-19 0,-25-41-13 0,46 24-26 15,-46-24-32-15,59 4-71 0,-59-4-113 0,54-49-182 16,3 33 129-16,-23-35 370 15</inkml:trace>
  <inkml:trace contextRef="#ctx0" brushRef="#br1" timeOffset="60016.4548">4264 6997 1165 0,'-10'40'94'0,"-18"-3"-52"0,16 14-4 16,-12 4-16-16,9 10 11 0,-7-2-4 0,4 12 14 15,-4-8 11-15,6 6-32 0,4-12 15 0,4-2-40 16,5-8-1-16,1-4-2 0,9 2-33 0,-7-15-12 16,18 5-23-16,-18-39-34 0,22 47-61 15,-22-47-163-15,0 0-151 0,26 28 174 0,-26-28 309 16</inkml:trace>
  <inkml:trace contextRef="#ctx0" brushRef="#br1" timeOffset="60172.6992">4074 7403 1126 0,'0'0'423'16,"0"0"-310"-16,0 0-38 0,0 0-19 0,0 0-18 16,0 0-13-16,0 0-10 0,0 0-11 0,0 0-5 15,5-30 0-15,-5 30-4 0,56-10-9 16,-22 0-13-16,15 6-22 0,-5-15-49 16,27 27-97-16,-31-40-196 0,33 20-177 0,8 4 43 15,-14-25 525-15</inkml:trace>
  <inkml:trace contextRef="#ctx0" brushRef="#br1" timeOffset="60844.5496">5685 6722 871 0,'-14'-44'153'0,"14"44"-34"0,0 0-9 16,0 0-16-16,0 0-23 0,0 0-27 0,0 0-19 15,-25 36-8-15,25-36 0 0,-18 55 9 0,6-20 3 16,6 16 8-16,-4-3-7 0,8 9 7 0,-6 0-13 16,6 8 7-16,-4-4-11 0,8 6 8 15,-4-2-10-15,8 0 6 0,-4-4-11 0,0 0 4 16,-2-8 9-16,0 0-30 0,0-8 23 0,0-1-26 15,-4-7 6-15,0-10 5 0,2 3-5 0,2-30 3 16,0 39-2-16,0-39 1 0,0 0 0 0,0 0 0 16,0 0-1-16,0 0 2 0,0 0-1 0,0 0 0 15,0 0 0-15,0 0-1 0,0 0 1 0,10-31-1 16,-10 31 2-16,18-47-2 16,-8 19 2-16,6-1-4 0,-2-1 2 0,7 1-2 15,-21 29-14-15,40-50 27 0,-40 50-28 0,46-33 28 16,-46 33-11-16,45-20-2 0,-45 20 2 0,44-10-2 15,-44 10 1-15,37-2-1 0,-37 2 0 0,36 6 1 16,-36-6-2-16,0 0 0 0,38 22-3 0,-38-22 1 16,0 0-4-16,19 37-9 0,-19-37 30 0,2 36-27 15,-2-36 29-15,-4 45-13 0,4-45-3 16,-19 49 4-16,19-49-2 0,-34 42 3 0,34-42-4 16,-52 41-1-16,23-21-5 0,-7-1-2 0,4-1-10 15,-5-8-5-15,5 0-11 0,-3-10-21 0,35 0-20 16,-48-12-28-16,48 12-54 0,-28-28-67 15,28 28-174-15,20-35-75 0,-20-8 212 0</inkml:trace>
  <inkml:trace contextRef="#ctx0" brushRef="#br1" timeOffset="61250.8157">6495 7383 927 0,'0'0'120'15,"0"0"-38"-15,0 0 1 0,0 0 2 16,0 0-13-16,0 0-12 0,-31-6-13 16,31 6-9-16,0 0-4 0,0 0-1 0,0 0-2 15,-30 43 4-15,30-43 5 0,-18 48 3 0,0-21-2 16,8 7-12-16,-8-3 23 0,9 6-32 0,1-5 22 16,-2-1-21-16,4-3-10 0,6-28-1 0,0 43-9 15,0-43 1-15,12 32-3 0,-12-32 3 0,0 0-1 16,39 29-1-16,-39-29 3 0,40-4-1 15,-8-5 0-15,-3-9 0 0,9-4-2 0,3-5-1 16,-1-5 3-16,0-1-4 0,-1-7-13 0,1 3 22 16,-6 0-22-16,-5 3 21 0,-3 1-5 0,-6 1-4 15,-8 5 5-15,-12 27-3 0,17-44 2 0,-17 44-1 16,0 0 2-16,-1-31-2 0,1 31 2 16,0 0-2-16,0 0-1 0,0 0-2 15,-36 21-1-15,36-21 2 0,-28 46-1 0,16-17 4 16,-4 5-2-16,7-3 2 0,-1-3-3 0,4-1-15 15,6-27 16-15,2 46-37 0,-2-46 13 0,23 37-28 16,-23-37-23-16,38 20-27 0,-2-1-34 0,-36-19-59 16,61-8-123-16,-17 1-174 0,-11-23 14 0,29 20 475 15</inkml:trace>
  <inkml:trace contextRef="#ctx0" brushRef="#br1" timeOffset="61469.5469">7578 6731 1096 0,'-17'-29'382'0,"17"29"-310"0,-28 10-19 0,28-10 5 16,-30 27-10-16,14 3 0 0,-4-3-9 0,5 11 0 15,-7 3-9-15,4 6 1 0,0 1-14 16,2 9 1-16,4 4-11 0,-1 0 5 0,1 8-12 16,2-4 4-16,2 1-9 0,0-6 0 0,8-1-9 15,-2-12-14-15,10 0 1 0,0-6-23 0,6-3 5 16,-14-38-62-16,41 53-17 0,-41-53-59 0,50 24-107 15,-50-24-209-15,53-16 7 0,-5 12 408 16</inkml:trace>
  <inkml:trace contextRef="#ctx0" brushRef="#br1" timeOffset="61907.0623">8016 6481 1366 0,'-4'28'148'0,"4"-28"-61"15,-30 41-38-15,30-41 30 0,-27 67-42 16,11-27 6-16,6 9 3 0,-2-2-9 0,2 14 5 16,-4-2-16-16,4 4 3 0,0-2-12 0,2 6 2 15,-3-2-8-15,3 0 0 0,-2 0-11 0,0-2 0 16,0-2 0-16,2 2 0 0,0-6 0 0,-2-2 0 16,2-8 0-16,0-7 0 0,6-5 0 15,2-35 0-15,-8 49 0 0,8-49 0 0,0 0 0 16,4 32 0-16,-4-32 0 0,0 0 0 15,0 0 0-15,0 0 0 0,0 0 0 0,0 0 0 16,10-40 0-16,-10 40 0 0,20-51 0 0,-10 24 0 16,8-3-4-16,-2-1 8 0,-2 1-13 0,3-1 16 15,1-3-5-15,-18 34-4 0,36-49 2 0,-36 49-3 16,39-35 2-16,-39 35-1 0,36-16 0 0,-36 16 1 16,36-4-1-16,-36 4 2 0,43 16-3 15,-43-16 3-15,48 21-2 0,-48-21 1 0,39 28-3 16,-39-28-1-16,28 33-2 0,-28-33 1 15,18 32-1-15,-18-32-7 0,8 31 5 0,-8-31-8 16,-14 38 23-16,14-38-15 0,-42 43 17 0,15-21-16 16,-11 1 0-16,2-1 2 0,-3-2-4 0,-5-1-3 15,9-1-13-15,-1-8-13 0,36-10-26 0,-57 10-40 16,57-10-70-16,-38 0-120 0,38 0-280 16,0 0 62-16,-8-34 388 0</inkml:trace>
  <inkml:trace contextRef="#ctx0" brushRef="#br1" timeOffset="62250.8134">8493 6460 1506 0,'0'0'131'0,"0"0"-92"16,28-2-9-16,-28 2 3 0,0 0 3 16,32 10 5-16,-32-10-2 0,37 31-2 0,-13-3-19 15,2-1 21-15,-3 11-28 0,1 1 20 0,4 8-9 16,-6 6-9-16,3 6 3 0,-5 6-11 16,-2 2-5-16,-4 4 0 0,-6 4 0 0,-8-4 0 15,-6 4 0-15,-6-3 0 0,-6-3 0 0,-6-4 0 16,-3-8 0-16,-3 0 0 0,0-5 0 0,-3-5 0 15,-3-6 0-15,6-3 0 0,-5-9 0 16,9 3-39-16,-4-13-21 0,12 9-41 0,-15-34-81 16,33 6-230-16,0 0-190 0,0 0 26 0,0 0 502 15</inkml:trace>
  <inkml:trace contextRef="#ctx0" brushRef="#br1" timeOffset="63542.3816">10584 6901 1193 0,'-57'-40'100'0,"57"40"-54"15,-50-8-3-15,50 8 0 0,-55 4-2 0,55-4-3 16,-64 24-11-16,33-4 3 0,-13-1-1 0,7 13 8 16,-3-7-5-16,0 15 3 0,1-3-7 0,3 14 4 15,-2 3-10-15,9 1 5 0,-5 2-8 0,12 2 5 16,5-6-9-16,7-6 0 0,6 0-10 15,12-5-11-15,9-9 24 0,11-1-27 16,8-7 27-16,3-1-14 0,13-10-2 0,3-4 1 16,7-10-2-16,5-4 0 0,4-12 1 0,5-6-1 15,-3-7-15-15,6-9 25 0,-12-7-24 0,3-6 23 16,-11-8-6-16,-5 4-8 0,-7-2 5 0,-13 0-8 16,-13 7 8-16,-7 3-4 0,-12 2 6 0,-10 1-4 15,-7 3 4-15,-7 4-7 0,-4-1 6 16,-10 9-4-16,-1 3 4 0,-1 5-2 0,-7 3 3 15,1 6-2-15,4 2 1 0,-3 8 3 0,5 6-1 16,1 6 3-16,1 2 0 0,8 6 0 0,28-18-6 16,-47 37 1-16,47-37-4 0,-24 37 1 15,24-37 0-15,14 40 3 0,-14-40-2 0,39 35 2 16,-5-21 0-16,6-4 1 0,5-4-1 0,9 2 1 16,3-8 0-16,5-2-1 0,1-4 0 15,-4 0-1-15,3-2 0 0,-7 2 1 0,-7 0 1 16,-5 4 1-16,-9-2-2 0,-34 4-1 0,34 0 2 15,-34 0 1-15,0 0 2 0,0 0 2 0,0 0-2 16,15 38 1-16,-15-38-5 0,0 57 3 0,-4-16-6 16,-2 4 4-16,-1 10-5 0,-3 0 5 0,2 5-6 15,-2 1 6 1,8-4-7-16,-4-2-5 0,6-2 20 16,4-6-19-16,0-4 20 0,4-3-11 0,0-11-2 15,2 1 0-15,-10-30 0 0,15 39 2 0,-15-39-2 16,0 0 3-16,12 26-1 0,-12-26 0 0,0 0 0 15,0 0-2-15,0 0 2 0,0 0 0 0,10-44 1 16,-4 13-3-16,4-4 2 0,0-7-4 0,2 1-11 16,-4-2 23-16,2-1-23 0,-2 1 23 0,-1-2-6 15,1-6-5-15,-2-7 5 0,2-1-8 16,2-4 6-16,4 0-7 0,-2 6 6 0,6 2-5 16,-2 8 5-16,3 10-4 0,-1 7 5 0,-18 30-3 15,38-43 3-15,-38 43-1 0,43-18 0 16,-43 18-1-16,50-4 0 0,-20 6 1 0,1 4-1 15,-1 2 0-15,0 2-1 0,1 4 2 0,-1-1-2 16,-30-13 2-16,48 30-2 0,-48-30 0 0,35 29-5 16,-35-29-1-16,18 32-5 0,-18-32 1 0,2 29-1 15,-2-29 1-15,-10 34-2 0,10-34 4 0,-30 31-3 16,30-31 6-16,-55 36 1 0,17-19 2 16,-5 1 0-16,-3-2 2 0,-7 0-1 0,-1 3 4 15,-3-3 1-15,3 4 8 0,7-4 6 0,1-3 7 16,9 1 0-16,9-2-3 0,28-12-4 0,-40 14-6 15,40-14-4-15,0 0-3 0,0 0-3 16,0 0 2-16,22 37 2 0,-22-37 1 0,56 35-2 16,-19-17 2-16,9 2-4 0,7-4 3 0,5-3-3 15,3 1 1-15,0-2-2 0,-3-2 2 0,-3 2-4 16,-5-1-13-16,1-1-2 0,-11-4-23 0,9 4 7 16,-11-10-47-16,12 24-33 0,-50-24-130 0,79-2-369 15,-36 10 57-15,-13-14 248 0</inkml:trace>
  <inkml:trace contextRef="#ctx0" brushRef="#br1" timeOffset="64045.5935">13394 7058 1483 0,'0'0'126'0,"-32"4"-86"15,32-4-29-15,0 0-6 0,-22 30-4 0,22-30 2 16,-25 51-6-16,7-18 7 0,0 5-4 0,-2-3 7 16,1 1-6-16,1-3 3 0,2 0-8 0,6-5 4 15,10-28-7-15,-8 43-5 0,8-43-15 0,6 34-12 16,-6-34-27-16,0 0-26 0,40 39-39 0,-40-39-89 16,35-12-98-16,-1 14-154 0,-20-31 179 0,31 29 293 15</inkml:trace>
  <inkml:trace contextRef="#ctx0" brushRef="#br1" timeOffset="64201.8232">13236 6696 1547 0,'-30'-2'40'0,"30"2"-30"0,-32 2-7 0,32-2-8 16,0 0-25-16,0 0-37 0,0 0-38 0,0 0-35 15,0 0-54-15,30 0-51 0,-2-18-166 16,21 24 26-16,-21-37 368 0</inkml:trace>
  <inkml:trace contextRef="#ctx0" brushRef="#br1" timeOffset="64421.8927">13901 6533 1040 0,'0'0'81'0,"-10"37"-29"0,10-37 29 16,-6 65-9-16,-6-32 5 0,16 19-4 0,-16-9-14 15,12 16 6-15,-10-4-16 0,4 10 0 0,-5 4-19 16,7 4 1-16,-10-2-14 0,4 1 6 0,-2-1-13 16,-2 4 4-16,-4-4-13 0,4-6-9 0,-1-8 20 15,-1-6-31-15,12-11 14 0,-4-9-36 0,18 1-41 16,-10-32-40-16,25 33-77 0,-25-33-101 16,20-32-226-16,14 29 65 0,-22-43 389 0</inkml:trace>
  <inkml:trace contextRef="#ctx0" brushRef="#br1" timeOffset="64584.1406">13719 7038 1722 0,'-28'6'91'0,"28"-6"-40"0,0 0-19 16,-18 34-3-16,18-34-11 0,0 0-1 16,36 29-3-16,-8-19-3 0,5-4-3 0,9-2-2 15,11-6-6-15,5-4-2 0,11-2-13 0,2-7-19 0,8 5-26 16,-5-18-45-16,23 24-64 0,-32-35-109 0,38 15-294 15,-12 10 37-15,-8-13 307 0</inkml:trace>
  <inkml:trace contextRef="#ctx0" brushRef="#br1" timeOffset="65130.9442">15853 6977 1014 0,'0'0'125'0,"-10"-35"-79"16,10 35-2-16,0 0 12 0,-35-16 7 0,7 8-8 16,28 8-7-16,-55 4 0 0,21 10 1 0,-14-8 2 15,17 14-1-15,-15-6-4 0,11 9 0 16,-9-5-6-16,6 13-1 0,-1-3-9 0,5 5-1 16,-2 1-10-16,7-1 0 0,3 1-10 15,8-1 1-15,8-5-8 0,4 3 1 0,10-3-5 16,-4-28 2-16,22 53-5 0,-22-53 0 0,54 47-10 15,-17-29-8-15,11-2-15 0,3-12-19 0,24 5-39 16,-11-28-42-16,37 27-83 0,-30-40-135 0,14 8-146 16,16 13 23-16,-30-29 476 0</inkml:trace>
  <inkml:trace contextRef="#ctx0" brushRef="#br1" timeOffset="65521.6232">16366 7027 1393 0,'-45'-12'100'0,"45"12"-50"0,-48-10 2 16,48 10 3-16,-36-6-10 0,36 6-13 16,-43 4-6-16,43-4-3 0,-48 14 0 0,48-14 2 15,-53 25-5-15,53-25 3 0,-52 38 0 0,23-11 2 16,-1-1-1-16,2 5 4 0,3 3-5 0,1 1 1 16,0 1-7-16,4-1-3 0,4-3-12 0,6-3-2 15,10-29 0-15,-7 45 0 0,7-45 0 0,15 34 0 16,-15-34 0-16,34 28 0 0,-34-28 0 15,50 11 0-15,-21-17 0 0,13 2 0 16,1-11 0-16,5-5 0 0,7-8-5 0,-5-5-6 0,5-2 1 16,-1-9-4-16,-1 7 6 0,-7-2-3 0,-1-1 7 15,-7 5-2-15,-4-1 5 0,-13 9-1 16,-21 27 4-16,24-46-3 0,-24 46 4 0,4-31-1 16,-4 31 3-16,0 0 0 0,0 0 0 0,-28-20-2 15,28 20-1-15,-27 12-3 0,27-12 0 16,-40 34 1-16,40-34-4 0,-49 55 5 0,27-20-5 15,2 1 5-15,0-1-4 0,-2 2 4 0,9 3-6 16,-3-5 0-16,10 1-13 0,2-7-4 0,14 3-18 16,-10-32-5-16,33 47-28 0,-33-47-16 0,58 35-32 15,-58-35-49-15,73 14-74 0,-73-14-203 0,63-18-13 16,-7 24 209-16</inkml:trace>
  <inkml:trace contextRef="#ctx0" brushRef="#br1" timeOffset="65865.4209">16954 7064 1134 0,'0'0'194'0,"-27"-16"-116"16,27 16-15-16,0 0-3 0,0 0-14 0,-36 30-13 15,36-30 6-15,-34 45-1 0,16-13 6 16,-5-3-10-16,5 5-5 0,0-3-7 0,6 6 4 16,-6-5-3-16,8 5 2 0,-5-9-5 0,7 1-1 15,8-29-5-15,-12 42-1 0,12-42-7 0,0 0-1 16,0 0-3-16,0 0 0 0,0 0 1 15,0 0 1-15,33 14 0 0,-33-14 0 0,38-32 1 16,-10 8-5-16,1-5 4 0,5-5-6 0,-2 3 5 16,3-2-3-16,-1 3 5 0,-4-1-1 15,5 3 3-15,-5 4-2 0,0 1 3 0,-30 23-4 16,51-30 1-16,-51 30-3 0,28-18 2 0,-28 18-1 16,0 0-1-16,0 0 1 0,28 10-2 0,-28-10-1 15,16 28 0-15,-16-28 0 0,10 41 0 0,-10-41 0 16,1 53-1-16,-1-21-11 0,2 5-13 0,-2-5-8 15,8 7-29-15,-8-39-27 0,18 73-70 16,-18-73-112-16,18 35-266 0,-6-5-25 0,-12-30 267 16</inkml:trace>
  <inkml:trace contextRef="#ctx0" brushRef="#br1" timeOffset="66787.3131">18600 7194 810 0,'-16'-33'125'0,"16"33"-98"0,0 0 7 15,0 0 19-15,0 0 19 0,0 0 15 0,-38-12-11 16,38 12-8-16,0 0-10 0,0 0-9 0,-35 19-8 16,35-19-1-16,0 0-2 0,-22 44 2 15,22-44-2-15,-22 45 0 0,22-45-8 0,-20 59 0 16,10-29-13-16,2 7 1 0,-1-2-10 15,5 1 4-15,-6-7-6 0,4-1 5 0,6-28-2 16,-6 41-11-16,6-41 32 0,-2 32-33 0,2-32 29 16,0 0-20-16,0 0-3 0,0 0 2 0,0 0-1 15,0 0 3-15,0 0 4 0,0 0 3 0,0 0-13 16,0 0 27-16,35-48-32 0,-23 17 22 0,4-6-12 16,-4-3-7-16,2 1 5 0,-4 1-3 0,-6-1 5 15,2 2-1-15,-4-1 5 0,2 5-5 16,-2 3 2-16,0 3-7 0,-2 27 2 0,8-47-2 15,-8 47 0-15,9-30-2 0,-9 30 0 16,0 0-1-16,0 0-3 0,0 0-2 0,0 0-6 16,0 0-9-16,46 2-12 0,-46-2-15 0,47 12-26 15,-47-12-29-15,72 16-49 0,-72-16-64 0,75 1-104 16,-31 7-181-16,-7-16 62 0,27 30 380 16</inkml:trace>
  <inkml:trace contextRef="#ctx0" brushRef="#br1" timeOffset="67177.9137">18986 7241 1488 0,'-34'6'55'0,"34"-6"-40"0,0 0 0 0,0 0 10 15,0 0 11-15,34 14 10 0,-34-14 3 0,43 10-4 16,-13-12-11-16,16 4-15 0,3-6-6 0,11 2-7 15,-3-2-1-15,4 0 1 0,-5-2-4 0,-1 2-2 16,-7-2 1-16,-3 2-2 0,-7 0 3 0,-2-2-2 16,-36 6 0-16,45-9 0 0,-45 9 3 15,0 0 0-15,0 0 6 0,0 0-2 0,0 0 1 16,6-32-4-16,-6 32-1 0,-26-27-2 0,26 27 3 16,-41-28 1-16,41 28 5 0,-48-30 0 15,20 15 3-15,3 5-2 0,-3-2 2 0,0 8-1 16,28 4-2-16,-47-6-3 0,47 6-2 0,-38 16-3 15,38-16-2-15,-35 30 2 0,35-30-4 16,-26 47 3-16,20-20-3 0,-2 5 3 0,4 1-5 16,8-1 4-16,0 5-6 0,10-5 2 0,4 1-13 15,-3-5-5-15,-15-28-15 0,58 47-6 0,-19-23-27 16,1-19-22-16,27 15-51 0,-25-40-77 0,51 34-106 16,-12-20-198-16,-2-15 87 0,22 21 382 0</inkml:trace>
  <inkml:trace contextRef="#ctx0" brushRef="#br1" timeOffset="67443.5589">21013 6623 985 0,'-11'-61'309'0,"-15"26"-254"0,-2-11-25 16,14 21 35-16,-19-11 2 0,33 36 16 0,-48-33-7 15,48 33-15-15,-59 0-8 0,29 10-17 16,-6 4-10-16,7 7-1 0,-9 5-2 0,4 9-7 15,-1 5 24-15,-1 9-29 0,-2 6 17 0,3 8-12 16,-5 6-12-16,3 4 7 0,-1 5-9 0,2-3 6 16,1 0-10-16,7-6 4 0,2-2-7 15,6-4 6-15,11-6-5 0,3-2 4 0,10-6-15 16,-1-7-4-16,13 1-22 0,-4-12-24 16,12 5-3-16,-24-36-68 0,47 51-44 0,-47-51-156 15,34 0-221-15,-4 8 75 0,-30-8 360 0</inkml:trace>
  <inkml:trace contextRef="#ctx0" brushRef="#br1" timeOffset="67615.4957">20079 7257 1602 0,'-40'0'266'0,"40"0"-230"0,0 0-29 16,0 0-2-16,0 0-2 0,0 0-2 15,28-10 7-15,0 4 1 0,15-4 3 0,7-7-4 16,13-1-2-16,2-4-11 0,7-3-15 0,-1-1-23 15,4 4-39-15,-11-15-51 0,25 27-76 0,-40-37-125 16,15 17-203-16,9 11 48 0,-26-26 379 0</inkml:trace>
  <inkml:trace contextRef="#ctx0" brushRef="#br1" timeOffset="67818.5545">21140 6365 1438 0,'-28'40'95'15,"1"-21"-53"-15,11 17 8 0,-12-1 24 16,8 16-37-16,-9 5 16 0,3 8-29 0,-10-1 6 16,15 8 7-16,-7 0-17 0,4 0 2 0,4 0-17 15,2-2 6-15,3-4-13 0,3 0 8 0,4-6-13 16,0 0 0-16,8-6-13 0,-2-6-2 0,12 0-35 16,-10-9-9-16,18 5-15 0,-18-43-65 0,37 57-96 15,-37-57-213-15,34 22-63 0,11-2 198 0</inkml:trace>
  <inkml:trace contextRef="#ctx0" brushRef="#br1" timeOffset="68195.8317">21130 7149 1481 0,'0'0'115'0,"0"0"-98"0,18 33 4 16,-18-33 7-16,0 0 13 0,0 0 2 0,46 28-1 15,-46-28-5-15,57 4-5 0,-19-8-11 0,5 0-5 16,5-4-5-16,3 2-5 0,-3-4 0 0,-1 2-6 16,3 0 1-16,-11 1 0 0,1-3-1 0,-6 4 0 15,-5-4 0-15,-29 10-1 0,42-18 1 0,-42 18 1 16,0 0 2-16,20-27-2 0,-20 27 3 16,-2-28-2-16,2 28 1 0,-24-29-2 15,24 29 5-15,-36-28-2 0,36 28 6 0,-47-24-1 16,19 15 1-16,-2 7 0 0,-1 4-1 0,1 2 1 15,-8 5-3-15,3 5 3 0,-1 4-1 0,-1 5 3 16,1 3-4-16,4 6-8 0,-3-1 0 0,5 3 0 16,4-3 0-16,2-1 0 0,14-3 0 0,3 1 0 15,7-28 0-15,13 47 0 0,-13-47 0 16,46 37-4-16,-8-23-24 0,-1-8-9 0,19 0-24 31,-9-14-31-31,26 18-54 0,-25-36-73 0,43 36-154 16,-20-20-178-16,-1-9 82 0,9 19 403 0</inkml:trace>
  <inkml:trace contextRef="#ctx0" brushRef="#br1" timeOffset="68414.5598">22303 6989 1469 0,'-52'-6'79'0,"20"10"-33"0,-11-6 10 0,13 20 8 15,-6-10-10-15,3 14 1 0,-7-3-5 0,7 11 1 16,-1-3-7-16,6 3-8 0,0 5-10 15,7-1-9-15,3-3-17 0,8 1 0 0,8-5 0 16,2-27 0-16,10 53 0 0,-10-53 0 16,28 40 0-16,-28-40 0 0,51 25 0 0,-19-19 0 15,11-2-21-15,3-12-22 0,9 2-15 0,1-17-24 16,17 13-39-16,-27-31-60 0,37 35-91 0,-38-34-157 16,11 1-58-16,9 17 135 0,-23-35 352 0</inkml:trace>
  <inkml:trace contextRef="#ctx0" brushRef="#br1" timeOffset="68602.0599">22928 6570 1430 0,'-57'24'126'0,"23"23"-65"16,-7-6 5-16,9 18 9 0,-6-8-23 0,9 14-1 16,-5-6-12-16,12 4 7 0,-6 0-16 0,11-4-6 15,7-3-20-15,0-3 3 0,4-6-12 16,4-6 0-16,8-1-18 0,-2-9-1 0,8 1-24 15,-12-32-28-15,31 61-116 0,-31-61-103 0,0 0-260 16,28 19-11-16,-28-19 345 0</inkml:trace>
  <inkml:trace contextRef="#ctx0" brushRef="#br1" timeOffset="68778.3215">22431 6989 1994 0,'-35'8'53'0,"35"-8"-53"15,0 0 0-15,0 0 0 0,47-2 0 16,-13 0 0-16,5-4 0 0,13-2 0 0,3-1 0 16,7-5 0-16,5 0 0 0,6-6 0 0,-1 12 0 15,-15-13-64-15,16 23-98 0,-29-36-161 0,21 30-305 16,-7 0 38-16,-7-11 311 0</inkml:trace>
  <inkml:trace contextRef="#ctx0" brushRef="#br1" timeOffset="69791.6909">1923 9400 718 0,'0'0'115'16,"0"-29"-16"-16,0 29-7 0,4-32 4 0,-4 32-3 15,6-33-12-15,-6 33-10 0,-6-28-13 0,6 28-4 16,0 0-7-16,-36-23-7 0,36 23-6 0,0 0-4 16,-37 0-2-16,37 0-2 0,-44 12 0 0,15-1-2 15,29-11 3-15,-58 40-2 0,26-13 2 16,-1 1-2-16,-1 3-1 0,4 7-7 15,-1 3-2-15,7 2-7 0,0 5-14 0,4 3 20 16,5 2-22-16,5-2 19 0,8 0-7 0,2-4-7 16,8 1 6-16,3-5-7 0,7-6 5 0,8-5-4 15,4-5 3-15,5-3-3 0,11-10 3 0,3-6-1 16,9-8 1-16,1-10 1 0,3-10-2 0,1-5 3 16,-6-7-4-16,-3-5 5 0,-7-3-5 15,-11-1 4-15,-6 2-2 0,-6-5 2 0,-11 1-1 16,-5 0 2-16,-8-1-7 0,-8 3-6 0,-3 2 18 15,-7 3-23-15,-10-1 24 0,0 7-12 0,-5 1-5 16,-3 3 3-16,2 3-6 0,-1 3-1 0,-3 2-4 16,4 5 1-16,7 3-4 0,27 10 1 15,-38-8-3-15,38 8-12 0,0 0-31 16,0 0-49-16,0 0-45 0,0 0-76 0,0 0-89 16,46-6-156-16,7 14 110 0,-21-36 369 0</inkml:trace>
  <inkml:trace contextRef="#ctx0" brushRef="#br1" timeOffset="70104.1991">3365 8802 1518 0,'0'0'120'0,"-36"-28"-73"0,36 28-16 16,-48-27-8-16,48 27-4 0,-47-20-7 16,47 20-4-16,-55-8-1 0,55 8 0 0,-58 16 0 15,30 2 1-15,28-18-2 0,-51 57 5 0,25-16-3 16,-2 8 6-16,-1 10-9 0,1 10 9 0,0 10-9 16,5 2 11-16,3 1-8 0,2-3 6 0,8 2-12 15,2-4-12-15,8-5 19 0,8-1-23 16,4-6 11-16,2-8-7 0,6-2-25 15,-1-11-4-15,7 3-26 0,-26-47-46 0,56 63-47 16,-56-63-129-16,49 10-218 0,-13 0-5 0,-36-10 339 16</inkml:trace>
  <inkml:trace contextRef="#ctx0" brushRef="#br1" timeOffset="70276.1319">2733 9520 1742 0,'0'0'94'0,"-34"-2"-46"15,34 2-16-15,0 0-14 0,0 0-10 0,0 0-5 16,0 0-3-16,0 0-1 0,34-5 0 0,-6 3 1 16,9-4-1-16,11-4-6 0,13-2-13 15,1-10-21-15,13 13-39 0,-10-29-65 0,34 38-144 16,-33-20-323-16,15 1 54 0,4 11 369 0</inkml:trace>
  <inkml:trace contextRef="#ctx0" brushRef="#br1" timeOffset="70803.1237">4638 8922 1077 0,'-24'-45'294'0,"24"45"-228"15,-47-65-14-15,27 31-15 0,-10-7-4 16,4 8-15-16,-3-5 0 0,3 3-4 0,-4 1-6 0,30 34 38 16,-57-39-33-16,57 39 30 15,-50-6-25-15,50 6-26 0,-45 10 32 0,45-10-32 0,-48 41 34 16,24-5-5-16,-3 7-2 0,3 8 10 0,-6 8-9 15,1 8 5-15,3 8-14 16,4 6 6-16,-4 5-14 0,12 1 8 0,1 1-12 0,3-3 8 16,4-4-10-16,10-1-9 0,0-5 19 15,4-6-21-15,9-4 14 0,-5-8-12 0,12-4-19 0,-4-11-11 16,8-3-27-16,-28-39-29 0,59 55-41 16,-59-55-51-16,61 20-77 0,-61-20-105 0,40-30-107 0,-2 26 268 15</inkml:trace>
  <inkml:trace contextRef="#ctx0" brushRef="#br1" timeOffset="70963.1303">3870 9495 1381 0,'-36'-20'306'0,"36"20"-203"0,-30 4-42 16,30-4-27-16,0 0-18 0,0 0-13 0,0 0-5 16,0 0 0-16,0 0 1 0,44-8 1 15,-15 6-1-15,15-6-4 0,6-1-10 0,7-3-16 16,16 6-28-16,-3-18-43 0,23 24-85 0,-30-39-152 0,28 21-225 0,8 6 23 15,-22-19 487-15</inkml:trace>
  <inkml:trace contextRef="#ctx0" brushRef="#br1" timeOffset="71473.1407">6333 9160 854 0,'0'0'285'0,"0"0"-238"0,16-37-18 0,-16 37 9 16,0 0 14-16,0 0 6 0,0 0-15 15,0 0-16-15,-34 4-21 0,34-4-6 0,-46 21 2 0,19-3 11 16,-11 0 13-16,4 11 17 0,-7-9 11 16,5 12 5-16,-7-11-8 0,7 9-2 0,0-9-12 0,36-21-6 15,-47 46-10-15,47-46-9 0,0 0-9 0,-26 27-4 16,26-27-2-16,0 0 1 15,0 0 0-15,38 20 2 0,-38-20-1 0,51 6 2 0,-13-4-1 16,5-2 1-16,5 0 0 0,-3 0-2 16,3 0 1-16,0 4 2 0,-7 2-2 0,-5 3 1 0,-9 1 0 15,-27-10 0-15,32 32-2 16,-32-32 4-16,16 37-3 0,-16-37-15 0,-6 47 30 0,-4-19-30 16,10-28 27-16,-33 55-13 0,7-27-8 15,-2-7-1-15,28-21-6 0,-53 38 0 0,53-38-4 16,-46 23-3-16,46-23-12 0,-30 8-25 0,30-8-39 0,0 0-54 15,0 0-97-15,0 0-105 16,-6-41-151-16,6 41 223 0,30-51 283 0</inkml:trace>
  <inkml:trace contextRef="#ctx0" brushRef="#br1" timeOffset="72333.1937">7020 9270 1115 0,'-36'-35'162'15,"36"35"-88"-15,0 0-5 0,-35 0 0 0,35 0-11 0,-36 6-12 16,8-2-5-16,28-4-2 16,-47 24-3-16,47-24 0 0,-50 35-9 0,50-35-2 0,-45 47-2 15,27-21 2-15,-6 1-4 16,10 7 2-16,-4-3-4 0,5 5 2 0,3-5-4 0,10-31-16 16,-4 47 7-16,4-47-18 15,12 34 23-15,-12-34-11 0,27 29 11 0,-27-29-12 0,46 12 1 16,-16-14-2-16,5-8 0 0,9-5-1 0,-3-9-13 0,3-9 23 15,1 1-27-15,1-3 18 0,-2-3-13 16,-7 1-4-16,1 1 8 0,-10 1-1 0,-9 4 8 16,-3 5-1-16,-16 26 3 15,10-41 1-15,-10 41 1 0,-8-36 0 0,8 36 1 0,-26-29-4 16,26 29 4-16,-33-24-4 0,33 24 2 16,-42-14 0-16,42 14 0 0,-35 0 1 0,35 0 0 0,0 0 1 15,-36 14-1-15,36-14 1 0,0 0-2 0,-16 28 1 0,16-28-2 16,0 0 1-16,10 31-1 15,-10-31 2-15,0 0-2 0,46 24 3 0,-46-24-1 16,49 10 2-16,-19-8-1 0,1-1 2 16,1 1 0-16,2 2 0 0,-5 0 0 0,5-2 0 0,-6 2-2 15,-28-4 0-15,47 6 0 16,-47-6-3-16,34 12 1 0,-34-12-1 0,0 0-1 0,28 16 1 16,-28-16 0-16,0 0 1 0,4 37-1 15,-4-37 1-15,-2 37-5 0,2-37 3 0,-12 46-3 0,12-46 4 16,-24 49-2-16,24-49 2 0,-26 51-2 0,26-51-13 15,-23 41 11-15,23-41-11 16,-18 30 28-16,18-30-15 0,0 0 14 0,0 0-14 0,0 0 0 16,0 0 2-16,0 0-12 0,0 0 13 15,0 0-9-15,47-47 23 0,-19 13-11 0,2-3 9 0,5-4-11 16,-1-1-3-16,-4-1 4 16,3 2-3-16,-5-3 2 0,-4 3-3 0,2-2 4 0,-7-1-4 15,5-1 4-15,-4 2-5 0,-2 5 4 0,-2 11-3 16,-16 27 3-16,0 0 5 0,19-30 3 15,-19 30 3-15,0 0-1 0,0 0-4 0,0 0-5 0,-19 42-1 16,5-13-3-16,2 9 4 16,-6 5-2-16,0 0 5 0,2-2-5 0,3-3 4 0,3-5-4 15,4-1 1-15,0-5 0 0,6-27-2 16,6 44 0-16,-6-44 0 0,0 0 0 0,27 33 0 16,-27-33 0-16,36 4 0 15,-36-4 0-15,55-18 0 0,-17-5 0 0,8-3 0 0,-1-7 0 16,7-5 0-16,-3-1 0 0,-3 2 0 0,1-7 0 0,-3 7 0 15,-5-1 0-15,-3 5 0 0,-4 9 0 16,-32 24 0-16,37-29 0 0,-37 29 0 0,0 0 0 0,0 0 0 16,0 0 0-16,0 0 0 15,0 27 0-15,-8 3 0 0,-7 11 0 0,1 5 0 16,-8 1 0-16,4-2 0 0,4 0 0 16,-2-5 0-16,7 7 0 0,-1-6 0 0,2 1-2 0,4-5-29 15,4 0-27-15,0-37-14 0,10 65-45 0,-10-65-74 0,29 48-122 16,-29-48-270-16,30 15 40 15,14-1 407-15</inkml:trace>
  <inkml:trace contextRef="#ctx0" brushRef="#br1" timeOffset="72683.4494">8513 9257 1290 0,'0'0'113'0,"0"0"-41"16,-18 29 5-16,18-29-4 0,0 0-11 0,54 38-11 16,-54-38-13-16,47 9-9 0,-17-9-8 15,5 0-9-15,1-3-6 0,2-7-4 0,-3 4-2 16,1-6 1-16,-4 2 2 0,1 0-2 0,-33 10 4 16,38-19 1-16,-38 19 4 0,0 0 1 0,18-34 1 15,-18 34-2-15,-8-31-3 0,8 31-3 0,-28-28-2 16,28 28-3-16,-47-24 2 0,17 15-2 15,-4 3 2-15,-1 2-2 0,3 4 3 0,-2 4 2 16,-3 4 3-16,1 3 5 0,0 3 2 0,5 6 4 0,-3 3-3 16,6 3 1-16,1 2-7 0,7 3-3 15,0 3-7-15,4-3 3 0,4 4-5 0,4 1 4 16,4-5-5-16,4-1-5 0,12 1-14 0,-12-31-11 16,34 52-14-16,-34-52-50 0,63 47-26 0,-63-47-83 15,89 39-48-15,-51-39-106 0,27-4-152 16,26 22 171-16,-27-46 342 0</inkml:trace>
  <inkml:trace contextRef="#ctx0" brushRef="#br1" timeOffset="73144.6831">10252 8456 828 0,'0'0'121'0,"0"0"2"0,-34-34-22 0,34 34-18 16,0 0-26-16,-36 18-18 0,36-18-6 0,-45 41 9 15,15-11 18-15,6 17-27 0,-6 0 25 0,5 16-32 16,-3-6 7-16,8 16 4 0,-7-4-15 0,7 4 2 15,-4 2-15-15,4-5 6 0,8 3-15 16,-2-8 8-16,10-6-13 0,-3-4 7 0,7-1-13 16,0-7-3-16,9 0-31 0,-7-16-21 0,22 15-31 15,-24-46-86-15,32 53-113 0,-32-53-216 16,34 27 27-16,1-3 446 0</inkml:trace>
  <inkml:trace contextRef="#ctx0" brushRef="#br1" timeOffset="73349.5554">9661 9117 1482 0,'0'0'187'15,"0"0"-141"-15,-27 0-31 0,27 0-10 0,0 0-5 16,0 0 1-16,33 18 2 0,-33-18 1 0,40 8 0 16,-8-8 0-16,5-8-2 15,5-4-7 1,11 2-12-16,1-14-24 0,13 11-31 0,-13-25-39 0,27 24-53 0,-26-29-55 0,34 23-90 0,-4-1-153 15,-23-28 110-15,25 33 352 0</inkml:trace>
  <inkml:trace contextRef="#ctx0" brushRef="#br1" timeOffset="73730.4374">10703 8463 1311 0,'-48'20'118'0,"23"22"-39"16,-15-9 16-16,16 22-31 0,-15-8 18 0,5 18-38 16,-6-8-1-16,5 10 7 0,-9-2-12 0,7 6 1 15,1 0-16-15,0-4-1 0,9-4-9 16,5-10 0-16,4-6-7 0,4-7 0 0,10-5-7 16,4-7 3-16,0-28-2 0,8 39 0 0,-8-39 0 15,0 0 0-15,30 29 0 0,-30-29 0 0,34 4 0 16,-34-4 0-16,37-9 0 0,-37 9 0 0,40-22 0 15,-40 22 0-15,41-38 0 0,-41 38 0 0,40-43 0 16,-40 43 0-16,38-49 0 0,-38 49 0 0,33-49 0 16,-33 49 0-16,30-53 0 0,-30 53 0 15,28-40 0-15,-28 40 0 0,25-27 0 0,-25 27 0 16,0 0 0-16,0 0 0 0,30-8 0 0,-30 8 0 16,0 0 0-16,20 33 0 0,-20-33 0 15,14 50 0-15,-10-21 0 0,-2 8 0 0,2 1 0 0,-2-1-1 16,-2 1-31-16,0-9-4 0,10 7-15 0,-10-36-7 15,23 55-33-15,-23-55-23 0,40 35-46 16,-40-35-97-16,51-4-130 0,-17 4-135 0,-2-20 185 16,25 22 337-16</inkml:trace>
  <inkml:trace contextRef="#ctx0" brushRef="#br1" timeOffset="73935.6264">11180 9015 1149 0,'0'0'329'0,"-28"0"-266"15,28 0-8-15,0 0 6 0,0 0-8 0,0 0-16 16,0 0-10-16,-35 23-6 0,35-23 4 0,-20 55 2 0,10-17 3 16,-6 1-6-16,4 6 6 0,-3-1-11 0,-1 3 0 15,4-2-11-15,0 0-3 0,-2-5-7 16,10-5 1-16,2-7-11 0,2-28-3 0,6 47-16 16,-6-47-7-16,22 32-21 0,-22-32-17 15,32 13-37-15,-32-13-85 0,53-17-139 0,-15-1-223 16,-11-22 72-16,19 23 437 0</inkml:trace>
  <inkml:trace contextRef="#ctx0" brushRef="#br1" timeOffset="74341.7907">11483 8753 1255 0,'8'53'213'16,"-8"-53"-118"-16,0 31 3 0,0-31-8 0,8 36-8 15,-8-36-22-15,4 33-7 0,-4-33-13 0,8 44-5 16,-8-44-11-16,0 49-22 0,0-49-2 0,-2 55 0 16,-6-26 0-16,0 1 0 0,-4 3 0 0,-4 1 0 15,6-1 0-15,-7 3 0 0,-1-3 0 16,4-1 0-16,14-32 0 0,-26 47 0 0,26-47 0 16,0 0 0-16,-16 31 0 0,16-31 0 0,0 0 0 15,0 0 0-15,0 0 0 0,0 0 0 0,36-15 0 16,-36 15 0-16,40-38 0 0,-13 13 0 0,5-3 0 15,-2-1 0-15,5-1 0 0,-1 1 0 0,-2-1 0 16,-5 3 0-16,3-3 0 16,-2 4 0-16,2 5 0 0,-30 21 0 0,43-36 0 15,-43 36 0-15,32-17 0 0,-32 17 0 0,0 0 0 16,0 0 0-16,0 0 0 0,0 0-1 0,26 33-11 16,-26-33-7-16,0 51-11 0,0-51-6 0,-8 59-10 15,8-59 1-15,-10 57-14 0,10-57-8 0,-4 56-17 16,4-56-12-16,14 47-31 0,-14-47-35 0,27 35-69 15,-27-35-119-15,0 0-82 0,74 24 183 16,-74-24 249-16</inkml:trace>
  <inkml:trace contextRef="#ctx0" brushRef="#br1" timeOffset="74810.5561">12245 8987 1083 0,'-31'-8'166'0,"-7"-8"-79"0,38 16-2 0,-51-9-7 16,51 9-12-16,-56 4-7 0,56-4-5 15,-55 23-8-15,55-23-3 0,-48 40-11 0,28-11-1 16,-1-3-6-16,9 9 5 0,-4-3-6 0,12 1 1 16,2-3-8-16,4-3 0 0,-2-27-5 0,20 49-1 15,-20-49-3-15,37 34-1 0,-37-34-2 0,48 17-1 16,-16-17-1-16,-1-3-2 0,5-7 1 0,0-4-1 16,-1-6 0-16,1-1-2 15,-4-5 2-15,3-2-2 0,-7-1 2 0,6-3-3 16,-7 3 4-16,-1-3-5 0,-4 1 3 0,-4 1-5 15,-18 30 1-15,27-41-6 0,-27 41-1 0,10-29-6 16,-10 29 1-16,0 0-1 0,0 0 1 0,0 0 2 16,0 0 1-16,-27 27 4 0,9 5 3 0,-4 9 6 15,-6 10-4-15,-5 8 6 0,-5 8-8 0,-6 8 9 16,3 7-10-16,-5 7-3 0,-3 8 22 16,3 5-17-16,-1-2 25 0,7 5-2 0,-1-11-13 15,9-5 10-15,0-15-12 0,10-9 8 0,5-17-5 16,7-11 3-16,10-37-6 0,-10 43 1 0,10-43-3 15,0 0 5-15,0 0 2 0,0 0 0 16,0 0 1-16,0 0-6 0,-16-47 0 0,12 14-4 16,0-9 4-16,4-5-5 0,0 0 5 0,4 0-5 15,-2-1 3-15,0 1-4 0,4-2 5 16,-2-4-9-16,6-2-3 0,4-4-17 0,5-2-24 16,-1-4 12-16,12 4-46 0,-12-8-2 0,27 25-62 15,-33-25-105-15,40 28-207 0,-9 10-71 0,-15-7 235 16</inkml:trace>
  <inkml:trace contextRef="#ctx0" brushRef="#br1" timeOffset="75232.4145">14329 8790 1080 0,'-40'0'137'0,"40"0"-82"0,0 0-2 0,-30 36 10 16,30-36-5-16,-27 31-13 0,27-31-15 0,-32 49 0 16,10-13-7-16,8 7 4 0,-8 4-9 15,7 6 3-15,-7 3-10 0,8-5 3 0,-2-8-10 16,4-6 1-16,6 3-13 0,2-13-6 0,8 1-24 15,-4-28-27-15,20 37-54 0,-20-37-63 16,34 8-96-16,-34-8-222 0,39-27 70 0,5 19 391 16</inkml:trace>
  <inkml:trace contextRef="#ctx0" brushRef="#br1" timeOffset="75654.381">14457 8542 1375 0,'0'0'191'16,"0"0"-145"-16,0 0 9 0,0 34-28 0,0-34 41 16,14 35-35-16,-14-35 6 0,20 38 1 15,-20-38-9-15,18 45 0 0,-18-45-10 16,16 53-2-16,-14-22-7 0,2 3 0 0,-10 7-5 16,2-1 2-16,-8 3-5 0,0 2 5 0,0-2-5 15,-4 7 4-15,-2-7-4 0,6-2-2 0,-1-5-2 16,5-9 0-16,8-27 0 0,-6 42 0 0,6-42 0 15,0 0 0-15,2 29 0 0,-2-29 0 0,0 0 0 16,0 0 0-16,37-10 0 0,-37 10 0 16,46-37 0-16,-18 11 0 0,7-11 0 0,5 0 0 15,-3-3 0-15,7 1 0 0,-8 5 0 0,-1 1 0 16,-7 5 0-16,-28 28 0 0,50-45 0 0,-50 45 0 16,33-35 0-16,-33 35 0 0,0 0 0 0,0 0 0 15,0 0 0-15,0 0 0 0,0 0 0 16,0 0 0-16,0 0 0 0,18 31 0 0,-18-31 0 15,-10 53 0-15,2-27 0 0,2 1 0 16,2 3 0-16,4-30-2 0,-2 49-12 0,2-49-6 16,10 38-9-16,-10-38-5 0,28 23-10 0,-28-23-10 15,49 12-38-15,-49-12-45 0,80-4-103 0,-61-26-180 16,27 7-112-16,17 9 104 0,-25-35 428 0</inkml:trace>
  <inkml:trace contextRef="#ctx0" brushRef="#br1" timeOffset="75873.1359">15679 8178 1484 0,'-44'2'107'0,"44"-2"-63"0,-39 34-4 0,21-3 4 16,-8 4-5-16,6 13 1 0,-5 3-10 0,5 6 7 16,-8 10 3-16,8 2-29 0,1 0 15 15,3 0-29-15,4-5 5 0,2-3 5 0,4 1-10 16,-2-5 7-16,8 2-11 0,-2-2 2 0,4-4-15 15,-2-6-5-15,8 2-19 0,-6-17-9 0,14 7-36 16,-16-39-30-16,26 55-81 0,-26-55-119 0,0 0-195 16,0 0 21-16,0 0 433 0</inkml:trace>
  <inkml:trace contextRef="#ctx0" brushRef="#br1" timeOffset="76310.6496">15303 8741 1516 0,'0'0'124'0,"0"0"-92"0,0 0-4 0,18 30 3 16,-18-30 3-16,0 0 4 0,35 37 3 15,-35-37-3-15,40 24-2 0,-12-17-14 0,7 3-3 16,3-4-6-16,5-2-1 0,1 0-2 0,2 0-3 16,-1-4-4-16,3 0-1 0,-1 2 1 15,-1-2-1-15,-1 0 0 0,-1 0-1 0,-7 0-1 16,-1 0 1-16,-8 0 0 0,-28 0 1 0,39 0 0 15,-39 0 3-15,0 0 3 0,0 0 3 0,0 0-8 16,0 0-3-16,0 0 0 0,0 0 0 16,0 0 0-16,0 0 0 0,0 0 0 0,-43-10 0 15,43 10 0-15,-38 4 0 0,38-4 0 0,-37 12 0 16,37-12 0-16,-40 22 0 0,40-22 0 0,-44 37 0 16,44-37 0-16,-45 51 0 0,25-19 0 0,2 3 0 15,6 2 0-15,4 1 0 0,2-1 0 0,6-5 0 16,6-3 0-16,-6-29 0 0,20 45 0 0,-20-45 0 15,44 32 0-15,-15-20 0 0,7-8 0 16,0-6 0-16,5-8 0 0,3-6 0 16,1-5 0-16,-1-3 0 0,-4-8 0 0,-7 1 0 15,-1-5 0-15,-6-1 0 0,-8 0 0 0,-7-1 0 16,-3 5 0-16,-6-1 0 0,-2 7-12 0,-2-7-35 16,2 34-24-16,-18-65-53 0,18 65-81 0,-27-61-146 15,27 61-239-15,-20-33 68 0,-6 7 398 16</inkml:trace>
  <inkml:trace contextRef="#ctx0" brushRef="#br1" timeOffset="77076.2662">17370 8747 929 0,'0'0'298'16,"0"0"-235"-16,12-32-17 0,-12 32 8 15,0 0 3-15,0 0-8 0,0 0-8 0,0 0-1 16,-26 36-5-16,26-36 7 0,-28 47-1 0,17-13 4 16,-13-7-4-16,10 14 3 0,-8-5-9 0,10 7 0 15,-6-1-13-15,9 3 0 0,-1-4-10 0,2-7 0 16,10-7-5-16,-2-27 0 0,24 36-5 0,-24-36 2 15,49 13-1-15,-15-15 3 0,5-7 1 0,5-5-3 16,3-8 4-16,1 0-8 16,-3-7 4-16,-1-1-4 0,-8 1 1 0,-1-3-1 15,-5 1 2-15,0-1-4 0,-5 3 4 0,1-3-3 16,-8 3 3-16,2-1-3 0,-6 1 3 0,-1-3-3 16,-3 3 2-16,0-1-4 0,0 3 4 0,-4-1-6 15,-6 28 2-15,10-47-3 0,-10 47-13 0,8-28 14 16,-8 28 2-16,0 0-1 0,0 0 14 0,0 0-12 15,-12 57-2-15,0-19 7 0,-2 15-4 16,-9 8 7-16,1 10-9 0,-8 13 11 0,-2 5-8 16,1 6 9-16,-3 1-7 0,0-2 7 0,1 1-9 15,-3-1-5-15,-2-5 18 0,3-4-15 16,-1-7 17-16,3-7-2 0,3-10-11 0,4-8-1 16,4-5-1-16,4-5 0 0,3-12 0 0,15-31 0 15,-18 32 0-15,18-32 0 0,0 0 0 16,0 0-3-16,0 0 0 0,0-28 0 0,6 1 4 15,2-11-3-15,4-7 3 0,-1-4-2 0,5-2 3 16,2-4-4-16,0-1 6 0,-2-3-7 0,-2 0-4 16,3-4 18-16,1 2-18 0,0-4 18 0,8 2-10 15,0 2-1-15,1 6 0 0,-3 8 0 0,2 10 0 16,2 3-1-16,-28 34-6 0,45-43-9 0,-45 43-7 16,52-34-7-16,-23 27-7 0,-29 7-9 15,58-10-12-15,-58 10-24 0,69 0-26 16,-69 0-39-16,77 0-64 0,-77 0-76 0,71-30-204 15,-21 36 50-15,-18-31 380 0</inkml:trace>
  <inkml:trace contextRef="#ctx0" brushRef="#br1" timeOffset="78082.1862">18467 8747 1234 0,'-40'-16'149'0,"40"16"-80"0,-47-12-9 0,47 12 3 15,-46-2-10-15,46 2-3 0,-43 10-4 0,43-10 1 16,-48 26-9-16,48-26-6 0,-45 35-9 0,25-5 2 15,20-30-2-15,-46 57 4 0,23-26-7 16,9 3 1-16,-4 1-7 0,2 7 2 0,6-5-5 16,2 2 1-16,8-1-5 0,0-9-2 15,2 7-5-15,-2-36 2 0,24 47-2 0,-24-47 0 16,40 29 0-16,-40-29 0 0,53 18 0 0,-25-18 0 16,2-8-4-16,-3-2-2 0,7-3-4 0,-4-7-6 15,3-6 0-15,-3-5-4 0,6-5 2 0,-9-3-3 16,1-2 5-16,0-3-2 0,-2 7 7 0,-5-4-4 15,3 3 7-15,-4-1-3 0,-2 0 6 0,0 1-6 16,-1 3 5-16,-7 3-3 0,-4 5 6 16,-6 27 0-16,2-38 8 0,-2 38 1 0,0 0 5 15,0 0 0-15,0 0 0 0,-28-15-3 16,28 15-4-16,0 0 2 0,-37 31-1 0,37-31 7 16,-26 39 1-16,26-39 3 0,-18 40-4 0,18-40 1 15,-12 37-7-15,12-37 4 0,4 32-4 0,-4-32 0 16,0 0 0-16,36 37 0 0,-36-37-1 0,36 10 1 15,-36-10 1-15,53 4 0 0,-23-8 0 16,3 2-3-16,-3-2-1 0,-2 0-2 0,-28 4-1 16,47 0 1-16,-47 0-1 0,38-4 0 0,-38 4 0 15,0 0 0-15,0 0 0 0,32-4 2 0,-32 4 0 16,0 0 1-16,0 0 3 0,0 0-6 0,0 0 0 16,0 0 0-16,0 0 0 0,0 0 0 0,-32 2 0 15,32-2 0-15,0 0 0 0,-40 36 0 0,40-36 0 16,-45 53 0-16,19-20 0 0,0 7 0 0,3 1 0 15,-1 4 0-15,10-3 0 0,-2-3 0 0,8-6 0 16,2-5 0-16,6-28 0 0,6 39 0 16,-6-39 0-16,0 0 0 0,36 30 0 0,-36-30 0 15,45-4 0-15,-17-8 0 0,2-8 0 0,7-5 0 16,1-9 0-16,6-3 0 0,-1-8 0 0,1-5 0 31,-3 7 0-31,3-8 0 0,-4 12 0 0,1-1 0 16,-5-3 0-16,-7 9 0 0,-3 3 0 0,-8 1 0 15,-18 30 0-15,22-33 0 0,-22 33 0 0,0 0 0 16,0 0 0-16,0 0 0 0,0 0 0 0,-28 6 0 0,28-6 0 16,-40 45 0-16,15-11 0 0,-1-1 0 0,-2 5 0 15,6-1 0-15,1-2 0 0,7 1 0 0,6-7 0 16,6 1 0-16,2-30 0 0,12 41 0 16,-12-41 0-16,28 30 0 0,-28-30 0 0,51 15 0 15,-17-19 0-15,5-1 0 0,1-15 0 0,3 0 0 16,-1-5 0-16,8-5 0 0,-1 1 0 0,-3 1 0 15,-1-2 0-15,-1 5 0 0,-7 3 0 0,-5 3 0 0,-32 19 0 16,44-24 0-16,-44 24 0 0,0 0 0 0,0 0 0 16,0 0 0-16,0 0 0 0,0 0 0 15,0 0 0-15,0 0 0 0,-20 31 0 0,2-1 0 16,-2 3 0-16,2 5 0 0,-1-1 0 0,-5 7 0 16,6-3 0-16,-2 0 0 0,4-1 0 0,4-13 0 15,4 1 0-15,8-28 0 0,-9 33 0 0,9-33 0 16,0 0 0-16,0 0 0 0,0 0 0 0,0 0 0 15,0 0 0-15,35 6 0 0,-35-6 0 16,26-35 0-16,-8 5 0 0,2-1 0 16,-1-7 0-16,-1 1 0 0,2-5 0 0,4 3 0 15,-6 2 0-15,1-5 0 0,1 9 0 0,-2-4 0 16,10 5 0-16,-8-3 0 0,5 3 0 0,-7-3-9 16,-18 35-52-16,38-55-28 0,-11 45-30 0,-19-20-46 15,30 42-85-15,-38-12-142 0,0 0-141 0,57-18 105 16,-57 18 428-16</inkml:trace>
  <inkml:trace contextRef="#ctx0" brushRef="#br1" timeOffset="78588.4865">20940 8700 1097 0,'0'0'194'0,"0"0"-126"16,-6 31-14-16,6-31 12 0,0 0-3 0,30 14-7 16,-30-14-2-16,38 12-5 0,-9-4-1 0,-29-8-10 15,56 0-15-15,-25-4-9 0,-1 2-5 16,-2-2-1-16,-28 4 2 0,47-10 1 0,-47 10-1 16,36-12 2-16,-36 12-2 0,0 0 1 0,0 0 1 15,28-23-4-15,-28 23-2 0,0 0 0 0,-10-28-6 16,10 28 2-16,0 0-3 0,-46-24 2 0,46 24 0 15,-47-6-1-15,47 6 2 0,-56 6 0 16,25-2 0-16,-1 10-2 0,-4 0 5 0,-1 6-1 16,1 3 10-16,-2 1 4 0,5 3 5 15,1 1-2 1,4 5-5-16,3-3-16 0,7 1 0 0,6-1 0 0,6-3 0 16,6-27 0-16,12 52 0 0,-12-52 0 0,43 43 0 15,-15-25 0-15,8-3 0 0,9-1-5 16,1-12-30-16,11 4-23 0,-1-22-29 0,21 20-51 15,-28-35-75-15,43 37-137 0,-29-20-201 0,0-10 56 16,9 22 381-16</inkml:trace>
  <inkml:trace contextRef="#ctx0" brushRef="#br1" timeOffset="79119.7617">21679 8737 1315 0,'-34'-14'125'0,"34"14"-57"0,-30 0-8 0,30 0-3 16,-27 12-16-16,27-12 0 0,-30 24-1 0,30-24 5 15,-34 39-7-15,22-11-1 0,12-28-5 16,-33 55 5-16,17-30-5 0,4 9 1 0,0-7-10 16,2 5 0-16,2-5-23 0,0 1 0 15,8-28 0-15,0 41 0 0,0-41 0 0,12 32 0 16,-12-32 0-16,0 0 0 0,46 19 0 0,-46-19 0 16,55-11 0-16,-21-1 0 0,4-8 0 0,-3-7 0 15,3 3 0-15,1-6 0 0,-3 3 0 16,2-1 0-16,-3-1 0 0,-1 1 0 0,-4 1 0 15,-5-3 0-15,1 3 0 0,-26 27 0 0,40-48-11 16,-40 48-3-16,33-37 1 0,-33 37 0 0,0 0 5 16,0 0 1-16,0 0 2 0,0 0 3 0,0 0-1 15,0 0 4-15,-15 55-2 0,-7-16 5 0,-10 11-6 16,1 5 6-16,-7 14-7 0,-4 7 7 0,-5 7-7 16,1 8 10-16,-9 1-6 15,1 3-5-15,-1 1 20 0,1 1-14 0,7-11 16 16,1-1 1-16,9-12-12 0,9-8-1 0,0-8-6 15,10-8 0-15,1-8 0 0,7-11 0 0,10-30 0 16,-8 29 0-16,8-29 0 0,0 0 0 0,0 0 0 16,0 0 0-16,28-47 0 0,-11 12 0 0,7-15 0 15,-2-3 0-15,0-4 0 0,1 0 0 0,-3-4 0 16,-2-2 0-16,2-4 0 0,4-4 0 16,-5-2 0-16,7-1 0 0,-4-5 0 0,4 4 0 15,1 2 0-15,-5 10 0 0,2 10 0 0,-4 12 0 16,-2 11 0-16,-18 30 0 0,27-35 0 0,-27 35 0 15,36-20 0-15,-36 20-13 0,47-10-52 16,-47 10-20-16,70 0-30 0,-70 0-33 0,81 6-66 16,-81-6-94-16,67-19-212 0,-17 26 49 15,-17-26 364-15</inkml:trace>
  <inkml:trace contextRef="#ctx0" brushRef="#br1" timeOffset="79479.1157">22178 8895 1209 0,'0'0'172'16,"0"0"-116"-16,0 0-11 0,33 21 11 15,-33-21 0-15,56 6-2 0,-26-12-2 0,13 10-1 16,1-12-1-16,5 6-10 0,5-6-9 0,1 3-7 16,-1-5-11-16,-5 0-6 0,-7 0-4 0,-5-2-3 15,-9 2 1-15,-28 10 0 0,36-19 1 0,-36 19 1 16,0 0 2-16,29-32 1 0,-29 32 1 0,0 0 1 15,-10-41 5-15,10 41-1 0,-21-32 3 16,21 32-9-16,-38-37-1 0,38 37-5 0,-51-35 1 16,17 21-3-16,4-2 3 0,-7 12-1 0,1 4 2 15,-2 10 5-15,-5 8-1 0,5 1 7 0,-7 5 0 16,7 7-10-16,0 5-3 0,-1 5 0 0,3 2 0 16,2 3 0-16,7-3 0 0,7 0 0 15,6 1 0-15,10 1 0 0,8-2 0 16,8 1 0-16,8-7 0 0,9-8 0 0,7-5 0 15,12-6 0-15,15-6 0 0,0-14 0 0,21 4-60 16,-11-22-68-16,30 30-138 0,-42-26-361 0,28 4 36 16,-14 2 217-16</inkml:trace>
  <inkml:trace contextRef="#ctx0" brushRef="#br1" timeOffset="79635.4405">23601 9060 2047 0,'-55'23'0'0,"55"-23"0"0,-44 2 0 16,44-2 0-16,-33-2 0 0,33 2 0 0,-30-3 0 16,30 3 0-16,0 0 0 0,0 0-51 0,0 0-88 15,0 0-115-15,0 0-371 0,0 0 25 0,26-28 223 16</inkml:trace>
  <inkml:trace contextRef="#ctx0" brushRef="#br2" timeOffset="158037.0993">965 10631 522 0,'0'0'86'0,"0"0"-12"16,0 0-16-16,0 0-1 0,0 0 5 15,0 0 1-15,0 0-10 0,0 0-7 0,0 0-7 16,0 0-10-16,0 0-8 0,0 0-2 0,0 0-2 15,0 0 2-15,0 0 0 0,0 0-3 0,0 0-2 16,0 0-2-16,0 0 0 0,0 0 3 0,-10 33-1 16,10-33-16-16,-8 57 12 0,0-12-15 0,-4 8 9 15,-6 8 6-15,-7 8-11 16,3 6 12-16,-10-2-8 0,4 6 13 0,-1-6-8 0,-5-1 14 16,2-5-10-16,7-4 10 0,-3-14-6 0,8-1 5 15,4-19-9-15,16-29-1 0,-8 32-9 16,8-32-3-16,0 0-2 0,0 0 2 0,28 6 1 15,-28-6 1-15,44-12 2 0,-15 0-2 0,5-8 2 16,6-3-4-16,3-1 4 0,5-3-6 0,3 1 5 16,-1 0-5-16,1 5-6 0,-3-1-13 15,-3 8-7-15,-7 2-11 0,5 11-3 0,-15-5-2 16,8 12-10-16,-36-6-16 0,49 3-19 0,-49-3-43 16,50 8-46-16,-50-8-63 0,27-8-115 0,15 28 233 15,-42-20 124-15</inkml:trace>
  <inkml:trace contextRef="#ctx0" brushRef="#br2" timeOffset="158271.5354">1792 11044 1123 0,'-49'-10'26'0,"49"10"-14"0,-30 10-6 0,30-10 7 16,0 0 5-16,-33 31 8 0,33-31 3 15,-28 42 2-15,10-15-6 0,8 7-3 0,-2 3-15 16,4 2-1-16,0 1-9 0,6 1 6 0,-2-3-5 16,4-3 4-16,6 2-5 0,-4-5-1 0,6 1-16 15,-8-33-15-15,24 51-38 0,-24-51-44 16,32 34-51-16,-32-34-104 0,0 0-121 0,63 8 135 16,-53-40 258-16</inkml:trace>
  <inkml:trace contextRef="#ctx0" brushRef="#br2" timeOffset="158427.7137">1788 10849 1333 0,'-53'-30'36'0,"53"30"-15"15,-38-23-14-15,38 23-4 0,0 0 0 0,0 0-1 16,0 0-4-16,0 0-15 0,-27-12-32 16,27 12-56-16,0 0-44 0,27 20-63 15,-27-20-45-15,0 0-152 0,62 21 205 0,-62-21 204 16</inkml:trace>
  <inkml:trace contextRef="#ctx0" brushRef="#br2" timeOffset="158990.2449">2283 11156 729 0,'-55'33'217'15,"21"-25"-198"-15,34-8 15 0,-47 12 12 0,47-12 15 16,-46 18 9-16,46-18-1 0,-45 16-9 15,45-16 1-15,-40 21-10 0,40-21-9 0,-26 30-17 16,26-30-5-16,-11 35-3 0,11-35-3 0,0 47-1 16,4-19 0-16,3 0-10 0,3-1 3 15,2 1-4-15,-12-28 2 0,40 45-5 0,-40-45 3 16,39 26-2-16,-39-26 0 0,40 7 2 0,-40-7 1 16,34-9 4-16,-34 9 3 0,27-32 10 0,-27 32-2 15,36-53 2-15,-18 18-8 0,-4-5-2 0,2-1-7 16,-9 1 3-16,3 1-5 0,0 4 5 0,-4 3-7 15,-4 1 4-15,-2 1-4 0,0 30 2 16,6-45-4-16,-6 45 2 0,0 0-6 0,0 0-2 16,0 0-3-16,0 0-2 0,0 0 3 15,0 0 3-15,0 0 6 0,6 63 0 0,-8-16 7 16,0 12-9-16,-6 8 9 0,-8 4-11 0,4 4 11 16,-3 1 13-16,-3 1-25 0,-2-2 24 0,0 2-24 15,2-8 3-15,1 0 10 0,7-2-8 0,0-8 7 16,2-6-7-16,6-4 9 0,0-10-6 15,2-3 6-15,0-36-4 0,4 47-1 0,-4-47-2 16,0 0 0-16,0 0 0 0,0 0-1 0,0 0 0 16,0 0 0-16,0 0 0 0,0 0 2 0,0 0 0 15,0 0 1-15,20-39 3 0,-12 5-5 0,0-7 6 16,-1-1-7-16,-3-5 12 0,4 4-2 0,-6 0 8 16,4 1-1-16,-6-1 1 0,0-2-5 15,0 1 1-15,0 1-7 0,6-4-19 16,-2 2 24-16,6-3-28 0,4 9 24 0,-2 2-9 15,6 1-8-15,-3 7-5 0,-1-1-9 0,-14 30-10 16,38-51-21-16,-4 35-22 0,-19-23-40 0,35 25-66 16,-30-35-96-16,25 9-214 0,11 15 28 0,-21-30 444 15</inkml:trace>
  <inkml:trace contextRef="#ctx0" brushRef="#br2" timeOffset="159427.7279">3081 10520 1313 0,'0'0'28'16,"-35"4"-13"-16,35-4 4 0,0 0 9 0,0 0 6 15,-30 28 2-15,30-28-2 0,-18 43 3 16,0-13 14-16,11 15-35 0,-5-4 26 0,4 14-32 16,-8 0 10-16,6 4 10 0,0 2-12 0,-2 4 7 15,2-6-12-15,0 6 9 0,-3-6-11 0,3-1 8 16,0-3-9-16,-2-6 3 0,4-2-8 0,2-4 4 15,6-5-9-15,4-7 3 0,-4-31-4 0,6 48 1 16,-6-48-1-16,18 27 0 0,-18-27-1 0,0 0 0 16,27 20-1-16,-27-20 0 0,28 0-2 15,-28 0 1-15,38-24 1 0,-38 24-2 16,51-61 5-16,-29 22-6 0,10-6 5 0,-4-7-4 16,-1 5 6-16,1 2-4 0,-8 7 6 0,0 3-6 15,-5 4 7-15,3 3 0 0,-18 28 3 0,20-39 1 16,-20 39 1-16,0 0-3 0,0 0-2 0,0 0 1 15,0 0 0-15,0 0-1 0,0 0 0 16,0 0 0-16,28 23-3 0,-28-23 3 0,12 55-5 16,-8-19 3-16,-4 1-4 0,2 3 4 0,-2-3-6 15,2-2 2-15,5-3-12 0,-1-1-4 0,6-1-17 16,-12-30-6-16,30 49-21 0,-30-49-16 0,44 30-30 16,-44-30-32-16,57 5-51 0,-57-5-112 15,53-51-163-15,3 38 42 0,-20-39 424 0</inkml:trace>
  <inkml:trace contextRef="#ctx0" brushRef="#br2" timeOffset="159615.2154">4155 10373 965 0,'-42'10'176'16,"26"27"-88"-16,-13-8-15 0,13 17-7 0,-8-5-6 15,10 12-45-15,-4 2 21 0,0 12-31 16,1 2 7-16,7 6 10 0,-2-2-18 0,6-2 7 15,0-3-14-15,4-3 8 0,4-4-11 16,2-2 3-16,4 1-25 0,-6-13-12 0,12 10-42 16,-16-28-47-16,27 21-106 0,-19-15-267 0,-6-35 58 15,28 43 379-15</inkml:trace>
  <inkml:trace contextRef="#ctx0" brushRef="#br2" timeOffset="159787.1576">3794 11095 1643 0,'-81'-14'128'0,"81"14"-82"0,0 0-23 16,0 0-11-16,0 0-9 0,0 0-2 0,0 0-1 15,0 0 0-15,40 16 0 0,-9-16 0 16,9-2-1-16,6-8-6 0,9 0-12 0,6-11-21 16,21 7-43-16,-15-25-61 0,46 31-118 0,-32-26-238 15,30-7-43-15,18 11 287 0</inkml:trace>
  <inkml:trace contextRef="#ctx0" brushRef="#br2" timeOffset="160224.6288">5866 10396 717 0,'0'0'278'16,"0"0"-141"-16,0-33-13 0,0 33-14 0,0 0-19 15,0 0-26-15,0 0-28 0,0 0-19 0,-18 27-14 16,18-27 0-16,-18 50-2 0,8-11 8 0,-6 8-2 16,6 6-7-16,0 4 27 0,2 2-29 0,6-1 23 15,2 3-14-15,0-4-10 0,6 0 5 16,0-4-7-16,2-2 5 0,6-2-11 0,-4-5 0 15,2 3-18-15,-2-12-8 0,8 9-36 0,-18-44-37 16,35 70-91-16,-35-70-203 0,10 44-81 0,20-9 176 16</inkml:trace>
  <inkml:trace contextRef="#ctx0" brushRef="#br2" timeOffset="160458.9937">5539 10918 1224 0,'0'0'322'0,"-46"-24"-256"16,46 24-7-16,-27-8-5 0,27 8-2 0,0 0-3 15,0 0-10-15,0 0-8 0,0 0-7 16,0 0-8-16,0 0-9 0,0 0-6 0,0 0-4 16,0 0 0-16,0 0-4 0,0 0-5 15,0 0-7-15,37-33-9 0,5 19-12 0,1-7-20 16,23 9-26-16,-13-18-34 0,26 34-41 0,-25-29-46 15,27 36-90-15,-20 5-165 0,-11-20 24 0,23 32 438 16</inkml:trace>
  <inkml:trace contextRef="#ctx0" brushRef="#br2" timeOffset="161228.1223">6491 10821 999 0,'0'0'173'0,"-29"-5"-97"0,29 5-7 16,0 0-5-16,0 0-5 0,0 0-7 0,-36 11-10 15,36-11-3-15,-12 34-7 0,12-34 0 0,-18 51-14 16,10-20 0-16,-4 1-7 0,4 5 2 0,-5 1-3 0,7-1-1 16,-6 4-8-16,2 1 5 0,0-3-7 0,2 3 5 15,2-5-5-15,0-4 3 0,4-5-4 0,2-28 4 16,2 45-4-16,-2-45 3 0,0 0-2 15,20 30 1-15,-20-30-1 0,0 0-1 0,0 0 1 16,0 0 0-16,36-14 2 0,-36 14-1 16,17-39 4-16,-5 9-5 0,4-1 4 0,-4-3-5 15,4 1 4-15,-6-3-4 0,4 1 5 0,-8 3-4 16,2-1 5-16,-1-1-5 0,-1 1 4 0,-2 1-5 16,4-1 5-16,0 7-6 0,2-1 6 15,-10 27-4-15,26-45 2 0,-26 45-3 0,28-30 3 16,-28 30-2-16,29-14 2 0,-29 14-1 0,30 0 0 15,-30 0 0-15,44 4-2 0,-44-4 2 0,51 10-1 16,-23-4 1-16,1 0-1 0,3 0-1 0,4 0-5 16,-3-6-5-16,1 8-4 0,-2-7-1 0,-3 3 4 15,-29-4 2-15,54 6 4 0,-54-6 2 0,47 4 0 16,-47-4 3-16,40 0 0 16,-40 0 1-16,0 0 0 0,32-4-1 0,-32 4-1 15,0 0 0-15,0 0 2 0,0 0 1 0,0 0 2 16,0-29 0-16,0 29-2 0,0 0 0 0,0 0 1 15,-38-22-1-15,38 22 1 0,-30 0 0 0,30 0 1 16,-43 18 2-16,43-18 3 0,-54 39 8 0,25-13-1 16,-5 7 9-16,-4 5-3 0,3 5 6 0,-3-2-6 15,6 5 2-15,1-3-9 0,7 0 0 16,2-3-10-16,10-7 2 0,4-3-6 0,8-30 3 16,2 45-4-16,-2-45 2 0,28 29-2 0,-28-29 3 15,52 6 1-15,-15-12 1 0,9-11 0 0,5-11-2 0,5-9 3 16,1-3-5-16,1-7 6 0,1 0-7 0,-2-2 6 15,-5 1-6-15,-5 1 7 0,-5 2-5 0,-6 4 5 16,-3-1-4-16,-7 7 3 0,-6 3-4 16,-8 5 3-16,-12 27-4 0,10-36 7 0,-10 36 0 15,0 0 3-15,0 0 1 0,0 0-4 0,0 0-3 16,-32 6-3-16,32-6-1 0,-32 45-4 0,16-13 6 16,-1 5-6-1,-1 1 2-15,8 1-5 0,-4-1 0 0,12-1-10 16,2 0 0-16,0 1-8 0,2-9 1 0,6 7-10 15,-8-36-10-15,26 53-24 0,-26-53-27 16,41 31-63-16,-41-31-84 0,54-23-242 0,-7 21-2 0,-15-30 338 16</inkml:trace>
  <inkml:trace contextRef="#ctx0" brushRef="#br2" timeOffset="161493.7843">7909 10806 1071 0,'-10'33'110'0,"10"-33"-32"16,-34 65 13-16,11-37-9 0,17 15-5 0,-14-12-14 16,12 13-4-16,-2-15-14 0,8 3-6 0,-2-5-18 15,4-27-1-15,16 44-5 0,-16-44 2 0,22 27 0 16,-22-27-3-16,31 18-4 0,-31-18-1 16,30-2 1-16,-30 2-3 0,44-26 1 15,-44 26-4-15,45-49-2 0,-23 18-2 0,4-7 2 16,0 1-8-16,-7-4 2 0,1 3-11 0,-2 5-1 15,-6-9-11-15,2 11-3 0,-10-7-21 0,-4 38-14 16,14-65-25-16,-14 65-21 0,2-51-26 0,-2 51-72 16,2-33-63-16,-2 33-194 0,0 0 95 0,5-40 371 15</inkml:trace>
  <inkml:trace contextRef="#ctx0" brushRef="#br2" timeOffset="161887.1943">8422 10894 1140 0,'0'0'88'0,"-24"30"-40"0,24-30-8 16,0 0-3-16,0 0 4 0,0 0 10 0,0 0-3 15,0 0 0-15,0 0-8 0,0 0-11 0,0 0-11 16,34 14-5-16,-34-14-2 0,0 0-2 16,33-6-2-16,-33 6-2 0,0 0-1 15,32-10-1-15,-32 10 6 0,0 0 3 0,0 0 4 0,0 0 3 16,0 0-2-16,0 0-4 0,0 0-4 0,14-38-4 0,-14 38-1 15,0 0 3-15,6-35 2 16,-6 35 3-16,0 0 2 0,6-33 0 0,-6 33 2 16,0 0 0-16,0 0-1 0,0 0-1 15,0 0-5-15,-28-10-4 0,28 10-4 0,0 0 1 0,-45 53-3 16,17-24 3-16,0 11-6 16,0 1 5-16,-5 2-4 0,3 5 5 0,-4 1-2 0,7-4 5 15,7-6-4-15,2-3 4 0,8-5-5 0,10-31 2 0,0 42-4 16,0-42 2-16,0 0-3 0,38 33 3 15,-10-33 1-15,9-4 1 0,15-12 1 0,13-9-5 16,10-11-6-16,8-15-18 16,8 0-12-16,-1-14-29 0,11 14-33 0,-20-30-72 0,30 40-127 0,-40-26-254 15,2-6 23-15,12 20 397 0</inkml:trace>
  <inkml:trace contextRef="#ctx0" brushRef="#br2" timeOffset="162140.1269">9329 10239 972 0,'-34'21'317'0,"6"-32"-214"0,28 11-6 15,0 0-4-15,0 0-13 0,0 0-11 0,0 0-11 0,-27-32-9 16,27 32-8-16,0 0-9 0,0 0-11 0,0 0-8 0,0 0-4 16,0 0-4-1,0 0-2-15,0 0-1 0,-2 32 1 0,0-5-4 0,-8 13 5 16,0 9-5-16,-6 6 5 0,-2 8-5 15,0 0-7-15,1 4 19 0,-1 2-21 0,-2 2 21 0,-4 3-8 16,4-3-10-16,1-6 4 0,3-2-17 16,4-12-6-16,12 2-30 0,-8-19-54 0,28 19-40 15,-20-53-76-15,33 57-174 0,-33-57-129 0,40 26 78 0,4-5 451 16</inkml:trace>
  <inkml:trace contextRef="#ctx0" brushRef="#br2" timeOffset="162470.0625">9699 10573 1104 0,'-30'34'159'0,"-7"-24"-98"16,37-10-3-16,-64 41 23 0,37-5-21 0,-19-11 11 16,8 20 2-16,-9-13-13 0,11 13-1 15,-5-11-16-15,17 1-6 0,4-5-15 0,6-5-4 0,14-25-10 16,0 41-2-16,0-41-1 0,24 30 2 15,-24-30 1-15,40 18 4 0,-40-18-3 0,61-4-2 16,-25-6-1-16,3-4-5 16,7-4 1-16,-3-1-2 0,3 1 1 0,-6 2-2 0,-3 4 2 15,-7 3-1-15,-30 9 0 0,36-6-1 0,-36 6 2 0,0 0 0 16,0 0 3-16,0 0 1 16,-8 37-2-16,-4-9 2 0,-14 7-5 0,-2 1 3 0,-3 3-5 0,-3-2 2 15,-2 1-6-15,7-3-3 16,1 1-14-16,0-9-10 0,10 1-19 0,18-28-17 0,-25 55-59 15,-3-57-104 1,28 2-347-16,0 0 2 0,0 0 289 0</inkml:trace>
  <inkml:trace contextRef="#ctx0" brushRef="#br2" timeOffset="162940.0966">11117 10735 1369 0,'0'0'66'0,"0"0"-55"0,-20-28-5 0,20 28 11 16,0 0 14-16,0 0 2 0,0 0-3 16,0 0-8-16,-28 42-15 0,10-7 0 0,1 10-8 15,-5 6 5-15,-2 12-7 16,-2-3 9-16,5 2-8 0,-3-2 7 0,4-3-10 0,4-10 2 0,6 2-19 16,4-19-11-16,12 3-30 0,-6-33-27 0,24 41-46 0,-24-41-62 15,36 2-141-15,1 2-113 16,-19-29 186-16</inkml:trace>
  <inkml:trace contextRef="#ctx0" brushRef="#br2" timeOffset="163360.1758">11113 10505 1191 0,'-12'43'45'0,"12"-43"-37"16,-2 31 16-16,2-31 37 0,16 32 0 15,-16-32 35-15,20 25-34 0,-20-25 13 0,27 32-21 16,-27-32-2-16,34 33-7 16,-34-33-14-16,32 38-3 0,-32-38-7 0,27 43 0 0,-27-43-8 0,24 51 2 15,-20-21-5-15,2 1 1 16,-8-1-5-16,-2 1 3 0,0 3-5 0,-6-1 3 0,0-1-5 16,-3-3 2-16,-1-1-1 0,14-28 1 0,-34 49-3 0,34-49 3 15,-26 33-5-15,26-33 2 16,0 0-1-16,0 0-2 0,0 0 0 0,0 0-3 0,0 0 1 15,0 0 1-15,0 0 4 16,36-49-2-16,-16 20 4 0,7-5-4 0,1-3 3 0,6-1-4 16,-6 1 4-16,1 2-4 0,3-1 4 15,-4 3-1-15,-1 1 4 0,1 9-4 0,-28 23 3 0,48-38-5 16,-48 38 2-16,29-14-1 0,-29 14 1 0,0 0 0 16,0 0 0-16,28 22 2 15,-28-22-2-15,10 32 1 0,-10-32-3 0,8 47 1 0,-2-20-9 16,-6-27-5-16,4 55-14 0,-4-55-9 15,10 58-17-15,-10-58-20 0,15 59-36 0,-15-59-40 0,28 55-100 16,-28-55-182-16,12 31-68 16,22-3 184-16</inkml:trace>
  <inkml:trace contextRef="#ctx0" brushRef="#br2" timeOffset="163911.6872">13224 10692 1004 0,'0'0'150'0,"-20"-28"-48"15,20 28-9-15,0 0-14 0,-52-20-15 0,52 20-36 16,-49 14 10-16,19 2-13 0,-15 4 15 0,3 7 5 15,-11 1-11-15,5 3-1 0,1-1-9 16,1 3 4-16,-2-5-5 0,11 3 6 0,3-9-4 16,34-22-4-16,-35 25-9 0,35-25-7 15,0 0-6-15,0 0-2 0,0 0 0 0,29 16 2 16,-29-16 1-16,60-4-1 0,-21-4 3 0,9-4-2 16,5-1 0-16,7 3-1 0,-3 0-1 0,-1 6 0 15,-11 2 0-15,-5 6 1 0,-7 2 0 0,-33-6 1 16,38 22-1-16,-38-22 2 0,12 37 0 15,-12-37 2-15,-2 55-3 0,-14-21 3 0,-4 1-3 16,-2 0 3-16,-9-1-4 0,-1-1 4 0,2-1-5 16,-3-5 4-16,3-1-4 0,2-8 2 0,28-18-9 15,-43 25-5-15,43-25-13 0,0 0-23 0,0 0-46 16,0 0-61-16,0 0-126 0,0 0-280 0,53-51 52 16,-3 26 326-16</inkml:trace>
  <inkml:trace contextRef="#ctx0" brushRef="#br2" timeOffset="164130.4587">13727 10026 1532 0,'-28'14'27'0,"28"-14"-14"16,-36 51 4-16,24-13 12 0,-3-1 4 0,5 16 8 15,-8 0-6-15,2 10 6 0,-2 6-14 0,6 4 1 16,0 2 0-16,2 4-28 0,-1-5 21 0,5 5-24 15,-2-4 1-15,0-6 10 0,0 0-12 16,0-10 4-16,4-4-13 0,-4-8-7 0,8-2-30 16,-8-19-34-16,20 17-43 0,-12-43-65 0,24 32-132 15,-24-32-198-15,30-2 50 0,1 8 406 16</inkml:trace>
  <inkml:trace contextRef="#ctx0" brushRef="#br2" timeOffset="164958.5889">13305 10755 1623 0,'0'0'25'0,"0"0"-24"0,0 0 11 16,22 29 12-16,5-27 12 0,-27-2 6 0,64-6 0 16,-31-8-5-16,15 4-8 0,3-7-9 0,5-1-10 15,1-2-1-15,1 3-2 0,-7 1 0 0,3 4-2 16,-13 4-19-16,-1 4 15 0,-10 4-1 0,-30 0 1 15,43 8 17-15,-43-8-14 0,0 0-1 16,22 47 4-16,-24-17-4 0,-6 3 2 0,-4 5-4 16,-6 3 3-16,-4-2-6 0,1 5 5 0,-5-3-5 15,0-3 3-15,4 3-3 0,-3-4 4 0,-1-1-5 16,4-1 5-16,-2-5-3 0,7-3 2 0,17-27-2 16,-22 42 2-16,22-42-3 0,0 0 2 15,0 0-2-15,0 0-2 0,0 0 2 0,0 0 1 16,0 0 2-16,37-26-1 0,-11-4 3 15,2-7-5-15,0-6 5 0,-1-3-5 0,1-3 6 16,0-2-6-16,-4-2 6 0,-3 0-6 0,-3 0 5 16,2 1-6-16,-2 5 6 0,0 8-5 0,-7 7-12 15,-11 32 26-15,26-37-26 0,-26 37 27 0,0 0-13 16,0 0 0-16,0 0-1 0,0 0 0 0,0 0 0 16,0 0-12-16,0 0 12 0,38 24-11 15,-38-24 27-15,32 27-13 0,-32-27 14 0,45 30-14 16,-13-17-2-16,1-1 1 0,5 0-3 0,2-2 3 15,5-4-2-15,1 0 1 0,-1-2 0 16,1-2-1-16,-3 2-1 0,-5-4 0 0,0 0-1 16,-9 0 0-16,-29 0-1 0,44-4-3 0,-44 4 3 15,0 0 0-15,0 0 3 0,0 0 1 0,0 0-1 16,0 0-2-16,-28-2-4 0,28 2 0 16,-53 2 3-16,21 5 2 0,-2 1 1 0,-3 2 2 15,-3 0 0-15,-1 6 4 0,-3 0 3 0,4 7 9 16,-3 1 2-16,5 3 5 0,1 5-7 0,5 1 0 15,0 3-8-15,4 3 2 0,1 0-4 0,7-1 0 16,8-1-7-16,6-5 0 0,8-5 0 0,8-1 0 16,-10-26 0-16,40 43 0 0,-40-43 0 15,57 26 0-15,-19-22 0 0,1-6 0 16,7-6 0-16,7-8 0 0,1-8 0 0,1-3 0 16,1-7 0-16,1-5 0 0,-4-2 0 0,1-6-8 15,-8-1 4-15,-1 1-4 0,-7 0 6 0,-11 2-3 16,1-1 7-16,-10 5-4 0,-8 0 3 0,-2 9-3 15,-2 3 3-15,-6 29-2 0,-4-40-10 0,4 40 12 16,0 0-11-16,0 0 12 0,-30-16-2 16,30 16 2-16,-34 32 8 0,15-1-9 0,-1 5 11 15,-6 5-10-15,6 3-5 0,4-1 5 0,5-2-5 16,3 0 4-16,0-1-5 0,8-3-1 0,6-1-9 16,-2-7-2-16,11 1-12 0,-15-30-4 15,34 41-11-15,-34-41-8 0,56 28-27 0,-56-28-23 16,69 0-48-16,-47-26-70 0,37 22-127 0,-11-10-157 15,-13-21 68-15,29 19 435 0</inkml:trace>
  <inkml:trace contextRef="#ctx0" brushRef="#br2" timeOffset="165130.5171">15428 10593 1318 0,'-30'22'98'0,"30"-22"-44"0,-40 33-12 0,11-11 3 15,5 9-24-15,-8 7 11 0,6 9 7 16,-3-2-6-16,5 4 3 0,2-1-15 15,6 3 1-15,0-8-11 0,7 0 1 0,5-5-10 16,0-3 0-16,8-7-10 0,-4-28-5 0,19 41-18 16,-19-41-15-16,28 22-25 0,-28-22-43 0,46-4-90 15,-36-26-115-15,17 3-188 0,13 7 42 0,-24-35 456 16</inkml:trace>
  <inkml:trace contextRef="#ctx0" brushRef="#br2" timeOffset="165255.4579">15550 10196 1178 0,'-33'37'45'16,"33"-37"-94"-16,-30 31-72 0,30-31-166 15,10 48-158-15,-10-48 125 0,14 41 320 0</inkml:trace>
  <inkml:trace contextRef="#ctx0" brushRef="#br2" timeOffset="165797.8243">15899 10573 1305 0,'-62'6'132'15,"33"22"-36"-15,-19-20 13 0,20 17-52 0,-15-9 10 16,13 6-43-16,-7-3 8 0,9 5 3 0,28-24-9 16,-34 37-7-16,34-37-10 0,-10 42-1 15,10-42-3-15,10 43 3 0,-10-43-4 0,18 37 3 16,-18-37-3-16,36 32 1 0,-36-32-3 0,45 16 0 15,-17-12-2-15,0-8-1 0,-1-2 1 0,1-8-1 16,-28 14 2-16,56-39-2 0,-56 39 3 16,51-51-4-16,-29 19 2 0,-4 2-5 0,-1-1 2 15,3-4-10-15,-4 7-13 0,-2 0 24 0,-14 28-31 0,28-45 29 16,-28 45-15-16,21-25-1 0,-21 25 2 0,0 0 2 16,0 0 2-16,0 0 6 0,0 0 2 0,0 37-10 15,-13-7 33-15,-5 9-29 0,-2 2 27 0,-8 14-10 16,-3 6-9-16,-3 2 9 0,-4 12-6 15,1 0 13-15,-1 6-5 0,4-1 10 0,1-1-3 16,9-2 6-16,0-4-9 0,4-3 10 0,1-7-13 0,9-5-8 16,0-11 23-16,4-8-30 0,6-7 26 15,0-32-16-15,0 35-4 0,0-35 0 0,0 0 1 16,0 0-2-16,0 0 2 0,0 0 1 0,0-35 1 16,2 1-3-16,2-3-11 0,0-7 25 0,-4-1-26 15,0 2 27-15,0-4-7 0,-2 1-3 16,-4 1 9-16,6-2-2 0,0 6 5 0,8 3-6 15,0 5 6-15,0 3-7 0,-8 30 3 0,17-37-2 16,-17 37-2-16,0 0-3 0,38-28-3 0,-38 28-2 16,40-23 0-16,-40 23-8 0,59-26-8 0,-27 6-15 15,13 3-18-15,-9-17-29 0,25 18-65 0,-31-41-120 16,43 18-338-16,-17-2 36 0,-7-16 273 16</inkml:trace>
  <inkml:trace contextRef="#ctx0" brushRef="#br2" timeOffset="166141.6072">16616 9997 1544 0,'-24'43'115'0,"-18"-8"-25"16,22 23 7-16,-15-5-27 0,5 10-10 0,-6 0-17 16,7 8-15-16,-5 1-28 0,4 3 0 0,-3-4 0 15,5 2 0-15,0-6 0 0,3-2 0 0,5-4 0 16,0-10 0-16,8-4 0 0,-2-4 0 0,10-11 0 15,0-3 0-15,4-29 0 0,14 32 0 0,-14-32 0 16,0 0 0-16,46 4 0 0,-46-4 0 0,49-34 0 16,-13 7 0-16,7-11 0 0,-3-3 0 15,6-2 0-15,-3-2 0 0,-3 1 0 0,-3 5 0 16,-3 1 0-16,0 3 0 0,-5 6 0 0,-1-1 0 16,-28 30 0-16,48-37 0 0,-48 37 0 15,0 0 0-15,0 0 0 0,0 0 0 0,0 0 0 16,0 0 0-16,0 0 0 0,15 33 0 0,-24-5 0 15,-7 1 0-15,8 3 0 0,-6-3 0 16,8 1-3-16,6-30-46 0,-8 53-16 0,8-53-12 16,10 43-26-16,-10-43-23 0,36 26-38 0,-36-26-41 15,61-4-56-15,-31-8-99 0,13-16-80 0,27 23 247 16</inkml:trace>
  <inkml:trace contextRef="#ctx0" brushRef="#br2" timeOffset="166351.406">17532 10001 1041 0,'0'0'193'0,"-33"11"-66"16,19 21-22-16,-24-4-20 0,16 23-5 0,-21-4-16 15,9 18-2-15,-5 2-22 0,5 8 0 0,2 1-20 16,-1 7-12-16,-3-4 16 0,6 0-26 0,5-7 18 16,5-1-9-16,8-6-19 0,2-6 8 15,2-4-8-15,2-11-1 0,2-1-6 0,-2-16-21 16,16 3-19-16,-10-30-34 0,30 29-84 0,-30-29-98 31,24-29-273-31,3 17 34 0,-17-29 371 0</inkml:trace>
  <inkml:trace contextRef="#ctx0" brushRef="#br2" timeOffset="166492.0035">17101 10483 1857 0,'-32'22'103'16,"32"-22"-68"-16,0 0-17 0,0 0-10 0,20 29-6 15,-20-29 0-15,37 12-2 0,-37-12-1 0,58 4-15 16,-24-12-16-16,13 8-35 0,-3-24-74 0,37 36-195 16,-18-30-294-16,16 1 52 0,11 7 355 15</inkml:trace>
  <inkml:trace contextRef="#ctx0" brushRef="#br2" timeOffset="167156.9796">18778 10233 1002 0,'0'0'329'0,"0"0"-299"16,0 0-19-16,0 0 5 16,-4-37 4-16,4 37 18 0,0 0 12 0,0 0 11 15,0 0-2-15,0 0-10 0,0 0-10 0,0 0-12 16,-38 21 3-16,15 7-2 0,3 13 4 0,-6 2-10 15,6 9 1-15,-6 1-12 0,7 4 3 0,-1 0-10 16,0-2-12-16,4-4 22 0,0 2-26 0,5-2 23 16,3 3-10-16,6-1-9 0,-4-6-2 0,10 0-18 15,-2-9-19-15,15 5-47 0,-17-43-42 16,46 73-102-16,-46-73-148 0,49 27-127 0,7-3 73 16,-22-38 440-16</inkml:trace>
  <inkml:trace contextRef="#ctx0" brushRef="#br2" timeOffset="167360.1063">19233 10611 1503 0,'-55'-8'114'0,"55"8"-73"0,-40 10 3 0,40-10-34 16,-39 27 32-16,39-27-39 0,-34 54 9 0,10-19 4 16,6 4-5-16,3 3 4 0,3-1-10 0,2-2 2 15,8 5-6-15,-2-5 4 0,4-4-7 0,6 3 4 16,-4-5-7-16,-2-33-2 0,20 49-12 0,-20-49-16 15,31 30-34-15,-31-30-26 0,40 20-82 16,-40-20-150-16,20-30-191 0,13 24 25 0,-23-33 410 16</inkml:trace>
  <inkml:trace contextRef="#ctx0" brushRef="#br2" timeOffset="167797.6185">19346 10274 1518 0,'0'0'113'16,"0"0"-81"-16,0 0-11 0,0 0 12 0,0 0 13 16,0 0 7-16,0 0-3 0,28 32-7 0,-28-32-9 15,0 0-10-15,40 19-9 0,-40-19-5 0,31 28-1 16,-31-28 2-16,26 41-1 0,-26-41 0 0,18 57-3 16,-16-19 1-16,-2 3-8 0,-4 8-3 15,-8-5 6-15,0 5-3 0,-4 0 0 16,0 6 0-16,-1-4 0 0,-7-1 0 0,4-3 0 15,2-6 0-15,2 0 0 0,6-9 0 0,10-32 0 16,-9 41 0-16,9-41 0 0,0 0 0 0,0 0 0 16,0 0 0-16,0 0 0 0,35 12 0 0,-35-12 0 15,46-43 0-15,-17 7 0 0,7-1 0 0,0-2 0 16,-1-3 0-16,-3-1 0 0,2 2 0 16,-7 1 0-16,1 1 0 0,-8 5 0 0,6 1 0 15,-9 5-12-15,-17 28 24 0,34-33-12 0,-34 33 0 16,0 0 0-16,0 0 0 0,0 0 0 15,0 0 0-15,0 0 0 0,0 0 0 0,4 39 0 16,-14-9 0-16,2 3 0 0,-2 7 0 0,-2-1 0 16,-1 0 0-16,9 5 0 0,-6-7 0 0,6 0 0 15,2-3-26-15,10 1-20 0,-4-7-10 16,14 9-23-16,-18-37-26 0,43 55-52 0,-43-55-74 16,46 18-212-16,-17-6-73 0,-29-12 129 0</inkml:trace>
  <inkml:trace contextRef="#ctx0" brushRef="#br2" timeOffset="168156.9749">20004 10782 1356 0,'-48'4'182'0,"48"-4"-157"0,0 0-12 0,0 0 15 15,-8 30 14-15,8-30 14 0,30 13 0 0,-30-13-5 16,45 4-12-16,-9-4-14 0,6-4-12 0,7-4-4 15,3-7-3-15,3 5 1 0,2-6 2 16,-3 0-4-16,-1 1 2 0,-7-3-7 0,-6-2 2 16,-3 6-3-16,-37 14 2 0,46-25 0 0,-46 25 1 15,0 0 1-15,27-30-15 0,-27 30 16 0,0 0-16 16,-21-31 28-16,21 31-12 0,-40-24 10 16,40 24-12-16,-49-23-1 0,19 11 0 0,-2 6-1 15,2 2 1-15,3 4 1 0,-7 6 0 0,4 2 2 16,-1 7 0-16,-5 3-14 0,2 6 29 15,3-1-25-15,-3 9 24 0,8 1-8 0,-1 9-6 16,7-1 3-16,2 0-6 0,10 1 2 0,4-5-5 16,8-3 1-16,10-1-10 0,-14-33-3 0,42 53-14 15,-15-37-8-15,15 4-14 0,-3-16-26 0,19 13-40 16,-17-34-65-16,37 30-199 0,-17-23-159 0,2-9 40 16,13 15 419-16</inkml:trace>
  <inkml:trace contextRef="#ctx0" brushRef="#br2" timeOffset="168469.4743">21011 10585 1492 0,'-31'24'128'0,"-29"-10"-62"0,23 5-37 16,-7-7 41-16,17 6-35 0,-3-6 2 0,30-12 3 15,-44 27-11-15,44-27-8 0,0 0-11 0,0 0-5 16,0 36-5-16,0-36 4 0,38 11 0 0,-10-11 0 15,5 0 2-15,5-2-2 0,3-1-2 0,-1-1 0 16,-4 8-1-16,1-2-1 0,-9 5 0 0,-28-7 1 16,40 20-1-16,-40-20 2 0,21 28 1 15,-21-28 3-15,2 41 0 0,-10-12 2 16,-3 3-4-16,-13 1 2 0,-4 3-4 0,-2-1 2 16,-5-1-4-16,-3-7 3 0,1 1-5 0,1-8 2 15,8-3-3-15,28-17-3 0,-37 22-8 0,37-22-13 16,0 0-25-16,0 0-34 0,0 0-39 0,0 0-44 15,0 0-93-15,27-6-257 0,1-12 18 0,10 8 234 16</inkml:trace>
  <inkml:trace contextRef="#ctx0" brushRef="#br2" timeOffset="169610.0931">21578 10985 1284 0,'0'0'234'0,"0"0"-180"0,0 0-38 0,0 0-6 15,0 0 1-15,37-30 2 0,-37 30-3 0,56-6-6 16,-28 2-5-16,7 0-8 0,5 4-12 0,3-9-17 15,15 5-21-15,-7-16-35 0,23 20-79 0,-25-20-190 16,14-3-126-16,19 17 101 0,-31-34 388 0</inkml:trace>
  <inkml:trace contextRef="#ctx0" brushRef="#br2" timeOffset="170673.6219">1337 12479 955 0,'0'0'290'0,"0"0"-238"0,0 0-34 0,-12-28-13 15,12 28 2-15,0 0 10 0,0 0 11 0,0 0 4 16,0 0-1-16,0 0-5 16,0 0-6-16,-24 28 4 0,24-28 2 0,-15 37 7 0,15-37 2 15,-16 47 2-15,4-15-7 0,10 7-19 16,-6 3 27-16,2 11-32 0,2-4 28 0,2 4-11 0,-4-4-9 15,4-2 4-15,-2-5-9 0,4-9 2 16,0-33-8-16,12 46-2 0,-12-46-2 0,0 0 1 16,40 29-1-16,-40-29 2 0,43 0 0 15,-43 0 1-15,50-29 2 0,-17 3-2 16,-3-11 4-16,6-9-5 0,1-5 2 0,-1-6-6 0,2 2-9 16,-1-4 25-16,-1 6-24 0,-6 3 25 15,-5 7-11-15,-7 10-4 0,-18 33 4 0,28-46-4 0,-28 46 3 16,0 0 2-16,0 0 1 0,0 0 3 0,0 0-1 0,0 0-3 15,0 0-2 1,0 0-2-16,0 0 0 0,6 32 2 0,-6-32-3 0,0 49 4 16,0-21-5-16,-4 3-14 0,8-1 27 15,0-3-30-15,-4-27 16 0,16 44-22 0,-16-44-16 0,25 33-18 16,-25-33-19-16,32 18-25 0,6 1-45 16,-38-19-58-16,61-7-123 0,-13 3-147 15,-21-22 78-15,27 26 398 0</inkml:trace>
  <inkml:trace contextRef="#ctx0" brushRef="#br2" timeOffset="171046.4603">2379 12366 949 0,'0'0'319'16,"-30"18"-263"-16,30-18-23 0,0 0-3 16,-22 36 5-16,22-36 1 0,-22 47 2 0,10-18-8 15,2 9 7-15,-5-5-8 16,7 5 2-16,-6-1 10 0,6 2-34 0,-2-7 31 0,2 3-31 15,8-35 11-15,-8 42 4 0,8-42-4 16,0 0 0-16,0 0-7 0,0 0-4 0,0 0-5 0,0 0-2 16,0 0 2-16,0 0 2 0,0 0 6 0,34-12 1 0,-34 12 1 15,30-49-5-15,-7 15-15 16,-3-1 23-16,2-1-28 16,0 3 27-16,-6 5-11 0,-16 28-5 0,35-49 5 0,-35 49-4 15,32-41 1-15,-32 41 0 0,0 0 1 0,30-34 0 0,-30 34 0 16,0 0-1-16,0 0-1 0,0 0-1 15,0 0 0-15,0 0 1 0,0 0 0 0,0 0 1 0,25 28 0 16,-25-28-1-16,6 29-5 0,-6-29 0 16,8 44-6-16,-8-44 1 0,6 51-8 0,-6-22 2 15,2 9 7-15,0-3-37 16,6 5 24-16,-4-13-45 0,10 13-15 0,-14-40-40 0,33 53-53 16,-33-53-67-16,40 15-142 0,-2-3-45 15,-38-12 226-15</inkml:trace>
  <inkml:trace contextRef="#ctx0" brushRef="#br2" timeOffset="171251.6809">3006 11943 1290 0,'0'0'48'0,"-43"8"-33"16,43-8 4-16,-26 30 9 0,26-30 3 0,-22 57 8 0,4-16-9 15,6 10 3-15,-3 2-12 0,7 7 2 16,-2 1-20-16,2-2 5 0,8-4-9 0,0-4 6 0,0-4-8 15,8-2 6-15,0 3 9 16,0-5-39-16,4 6 9 0,-7-13-72 0,15 11-14 0,-20-47-50 16,28 69-84-16,-24-30-179 0,-4-39-39 15,42 47 357-15</inkml:trace>
  <inkml:trace contextRef="#ctx0" brushRef="#br2" timeOffset="171624.2591">3070 12532 1343 0,'0'0'37'15,"0"0"-36"-15,0 0-4 16,-16 27 7-16,16-27 12 0,0 0 16 0,0 0 15 0,45 18 3 0,-45-18-3 16,48-10-10-1,-15-4-6-15,7 5-5 0,2-9-3 0,5 2-9 0,-1-5-7 16,-1-1-6-16,1-4 1 0,-7 5-3 15,3-5 4-15,-10 4-3 0,-1 1 3 0,-31 21-3 0,40-38 5 16,-40 38 4-16,0 0 9 16,16-31 5-16,-16 31 1 0,0 0-3 0,-26-30-5 0,26 30-6 15,-36-9-3-15,36 9-4 0,-51 1-1 0,23 3 0 0,-1 6-2 16,-1 2 3 0,-4 6-2-16,4 3 3 0,3 5-3 0,-1 5 4 0,0 7-1 0,3-1 5 15,-1 7-5-15,6-3 4 16,8 4-8-16,-2 0-12 0,12-3 23 0,2-7-25 0,6-5 21 15,-6-30-19-15,32 47-10 0,-32-47-10 16,63 33-17-16,-29-33-26 0,23 10-38 0,-19-37-63 0,43 29-120 16,-23-24-222-16,13-15 12 15,14 15 415-15</inkml:trace>
  <inkml:trace contextRef="#ctx0" brushRef="#br2" timeOffset="171948.7677">4226 12154 1351 0,'0'0'154'0,"-61"31"-129"0,29-13 4 16,-10-8 6-16,13 8 3 0,-9-5-5 0,4 9 1 15,3-4-7-15,3 3 3 0,28-21-8 0,-44 40-3 16,44-40-10-16,-21 35 2 0,21-35-5 0,-8 36-2 16,8-36-2-16,8 25 0 0,-8-25-3 0,0 0 2 15,29 34-1-15,-29-34-1 0,38 10 1 16,-38-10 0-16,53 0-2 0,-21-6 2 0,2 2 1 15,3-2-1-15,-1-2 2 0,0 4-2 16,-7 0 0-16,1 2-1 0,-30 2 1 0,40 8 1 16,-40-8 0-16,0 0 1 0,29 30 0 0,-29-30 3 15,2 37-4-15,-2-37 3 0,-17 57-4 0,3-22-11 16,-8 1 29-16,0-1-29 0,-4-3 28 0,7-3-14 16,-7-1-6-16,26-28 4 0,-38 43-9 0,38-43-7 15,-28 30-16-15,28-30-22 0,0 0-48 16,0 0-73-16,0 0-115 0,0 0-194 0,0 0-40 15,38-6 341-15</inkml:trace>
  <inkml:trace contextRef="#ctx0" brushRef="#br2" timeOffset="172292.5187">4794 12215 1348 0,'-33'-8'78'0,"33"8"-49"0,-40 2-3 15,40-2 0-15,-46 14 3 0,46-14 11 0,-55 25 3 16,55-25 2-16,-53 40-4 0,53-40-4 0,-48 41-12 16,48-41-1-16,-36 45-2 0,36-45-2 0,-25 44-6 15,25-44-3-15,-6 31-7 0,6-31-1 0,0 0-3 16,14 30 0-16,-14-30-1 16,29 10 0-16,-29-10 1 0,46-2 0 0,-18-2 0 15,5-2-1-15,1-2 1 0,3 0-1 0,-5 2 2 16,2 0-2-16,-4 4 0 0,-30 2 1 0,43 6-1 15,-43-6 1-15,28 16 1 0,-28-16 0 0,0 0 1 16,16 35 4-16,-16-35-3 0,-8 40 3 0,8-40-4 16,-26 55 0-16,6-26-3 0,0 1-11 15,-3 1 23-15,23-31-29 0,-48 51 19 0,48-51-26 16,-39 46-14-16,39-46-20 0,-24 39-40 0,24-39-61 16,0 0-140-16,-12 30-245 0,12-30 18 0,0 0 419 15</inkml:trace>
  <inkml:trace contextRef="#ctx0" brushRef="#br2" timeOffset="172761.3457">6093 12191 1272 0,'30'2'234'0,"-30"-2"-170"15,0 0-33-15,0 0-17 0,0 0-3 0,-12 32 1 16,12-32 9-16,-18 55-1 0,8-22 4 0,-5 1-11 15,5 1-2-15,0 1-13 0,0-3 3 0,2-1-6 16,0-3 4-16,8 1-13 0,0-30-4 0,2 49-22 16,-2-49-15-16,18 39-21 0,-18-39-69 0,0 0-74 15,0 0-218-15,35 2-45 0,1 0 249 0</inkml:trace>
  <inkml:trace contextRef="#ctx0" brushRef="#br2" timeOffset="172933.1308">6222 11782 1180 0,'-42'63'379'15,"42"-63"-364"-15,-31 14-21 0,31-14-13 0,0 0-13 16,0 0-12-16,0 0-7 0,0 0-5 0,0 0-9 16,35 15-44-16,-35-15-59 0,52-35-113 0,-7 21-153 15,-11-29 126-15,37 31 308 0</inkml:trace>
  <inkml:trace contextRef="#ctx0" brushRef="#br2" timeOffset="173120.6302">6836 11648 1021 0,'-24'57'54'0,"6"-27"14"0,12 15-2 16,-17-14 7-16,21 17 2 0,-18-11-12 0,14 16 2 15,-12-9-12-15,14 13-5 0,-10 0-23 0,12 2-4 16,-6 0-16-16,4 0 7 0,-2-4-12 0,-2 0 4 15,1 0-15-15,-1-8 1 0,6-3-20 16,-2-15-15-16,14 9-18 0,-10-38-66 0,13 39-72 16,-13-39-215-16,0 0-61 0,0 0 207 0</inkml:trace>
  <inkml:trace contextRef="#ctx0" brushRef="#br2" timeOffset="173292.5037">6580 12103 1543 0,'-51'-2'161'16,"51"2"-112"-16,0 0-27 0,0 0-11 0,6 35-7 16,-6-35-1-16,0 0-3 0,45 34 0 0,-17-26-4 15,6-8-6-15,11 0-17 0,-1-10-29 0,25 10-38 16,-13-32-71-16,37 36-152 0,-4-20-226 0,-12-15 33 16,20 25 444-16</inkml:trace>
  <inkml:trace contextRef="#ctx0" brushRef="#br2" timeOffset="173620.7222">8040 12168 1113 0,'-12'-49'223'0,"12"49"-175"16,8-32 0-16,-8 32 7 0,0 0 7 0,0 0 1 16,12-31-2-16,-12 31-6 0,0 0-8 0,0 0-13 15,0 0-16-15,-10 29-7 0,10-29-5 0,-10 55 3 16,0-12-3-16,0 5 2 0,-6-1-7 0,6 0 3 15,-6 0-7-15,5-3 2 0,3-1-15 0,-2-10-3 16,10 1-21-16,0-34-15 0,10 51-39 16,-10-51-41-16,17 30-94 0,-17-30-240 0,0 0-28 15,44-22 184-15</inkml:trace>
  <inkml:trace contextRef="#ctx0" brushRef="#br2" timeOffset="173777.0283">8010 11790 1331 0,'0'0'337'16,"0"0"-312"-16,0 0-33 0,0 0-8 0,0 0-15 15,0 0-17-15,38 0-19 0,-38 0-32 0,65 4-66 16,-65-4-86-16,77-32-249 0,-19 38 53 0,-11-26 387 16</inkml:trace>
  <inkml:trace contextRef="#ctx0" brushRef="#br2" timeOffset="174105.0723">8707 11961 1129 0,'-30'41'91'0,"-1"-35"-26"0,31-6 12 0,-42 20-5 15,42-20-8-15,-44 18-8 0,44-18-5 0,-45 17-7 16,45-17-3-16,-36 14-11 0,36-14-7 0,0 0-6 16,0 0-3-16,0 0-6 0,0 0 0 15,-20 32 0-15,20-32 4 0,0 0 0 0,10 37 1 16,-10-37-4-16,0 0-1 0,26 35-5 0,-26-35-1 15,0 0-3-15,38 26 2 0,-38-26-1 0,29 14 2 16,-29-14-2-16,44 10 1 0,-44-10-2 0,48 10 1 16,-48-10 0-16,51 9 1 0,-51-9-2 15,48 10 3-15,-48-10-3 0,43 16 2 0,-43-16 1 16,30 24-1-16,-30-24 0 0,20 27 0 16,-20-27-1-16,8 36 3 0,-8-36-3 0,-8 41 2 15,8-41-4-15,-24 47 2 0,24-47-5 0,-42 41 1 16,42-41-7-16,-43 32 0 0,43-32-11 0,-32 20-7 15,32-20-17-15,0 0-17 0,-28 23-24 0,28-23-28 16,0 0-70-16,-43-19-148 0,43 19-154 0,0 0 17 16,-10-59 470-16</inkml:trace>
  <inkml:trace contextRef="#ctx0" brushRef="#br2" timeOffset="174745.7543">10099 12054 986 0,'0'0'129'0,"0"0"-45"16,0 0-4-16,0 0 0 0,0 0-5 0,0 0-18 15,0 0-10-15,0 0-11 0,0 0-10 0,0 0-8 16,0 0-8-16,0 0-4 0,0 0 3 0,-34 17 1 16,28 11 7-16,-3 3-3 0,1 11 5 15,-2-1-9-15,4 4 7 0,0-3-8 0,4 3 6 16,0-6-7-16,2 1 3 0,0-7-6 0,0-1 3 15,0-32-4-15,4 47 3 0,-4-47-4 0,6 27 1 16,-6-27-1-16,0 0 3 0,0 0 4 0,0 0 4 16,0 0 5-16,0 0-1 0,0 0 2 0,0 0-6 15,0 0-1-15,24-43-7 0,-24 43-1 16,13-51-5-16,-3 17 2 0,4 1-3 0,-2-1 4 16,4-1-4-16,-4 6 4 0,-2 1-5 15,-10 28 4-15,17-51-2 0,-17 51 2 0,12-40-3 16,-12 40 2-16,8-35-6 0,-8 35-8 0,0 0-8 15,16-31-12-15,-16 31-9 0,0 0-16 0,0 0-16 16,46-2-24-16,-46 2-26 0,45 13-48 0,-45-13-70 16,50-15-212-16,-9 30-2 0,-41-15 309 15</inkml:trace>
  <inkml:trace contextRef="#ctx0" brushRef="#br2" timeOffset="175133.4185">10531 12276 919 0,'0'0'198'16,"0"0"-177"-16,0 0 0 0,35 20 13 0,-35-20 7 15,52 2 1-15,-52-2 2 0,61-10-3 0,-27-6 3 16,5 6-3-16,-3-4-11 0,8 1-8 15,-7-7 0-15,7 6-3 0,-12-6 3 0,3 1-5 16,-35 19 1-16,54-43-2 0,-54 43 1 0,35-40-7 16,-35 40 4-16,12-33 0 0,-12 33 7 15,0 0 3-15,-12-38-1 0,12 38-4 0,0 0-8 16,-43-15-5-16,43 15-2 0,-50-2-2 0,23 4 0 16,-7 3 0-16,4 3 0 0,-4 4 4 0,5 6-2 15,1 2 6-15,-2 3-1 0,7 7 4 16,-5 1-3-16,8 1 3 0,-4-1-7 0,12 1 0 15,3-5-7-15,9-27 3 0,-8 51-5 0,8-51 4 16,17 48-6-16,-17-48-2 0,44 43-8 0,-44-43-5 16,63 37-23-16,-31-27-22 0,23 12-41 0,-19-30-62 15,35 32-98-15,-25-15-256 16,3-18 48-16,23 22 307 0</inkml:trace>
  <inkml:trace contextRef="#ctx0" brushRef="#br2" timeOffset="176066.3283">12208 11892 251 0,'32'-23'156'16,"-32"23"0"-16,21-36-6 0,-15 9 2 0,-6 27-26 15,10-52-5-15,-10 52-6 0,2-57-18 16,-2 57-2-16,-6-65-47 0,6 65 7 0,-12-61-30 16,6 34 10-16,-7-9-1 0,-1 7-12 0,-6-3 2 15,20 32-4-15,-38-47 6 0,38 47-2 0,-35-31 2 16,35 31-5-16,-32-10-4 0,32 10-2 0,-36 12-6 15,36-12 0-15,-41 39-6 0,19-10 4 0,-4 15-5 16,0 3 5-16,5 8 14 0,-5 8-26 16,6 4 22-16,2 4-23 0,0 0 1 15,1 2 8-15,7 1-11 0,-2-3 3 0,6 2-14 16,-2-8 1-16,8 0-21 0,-2-14-4 0,12 4-25 16,-10-17-9-16,24 9-29 0,-24-47-28 0,27 63-42 15,-27-63-67-15,28 16-130 0,2 5-55 0,-30-21 293 16</inkml:trace>
  <inkml:trace contextRef="#ctx0" brushRef="#br2" timeOffset="176253.8939">11721 12097 1343 0,'-26'37'99'0,"26"-37"-60"0,-28 30-8 15,28-30-9-15,0 0-8 0,-2 31-7 16,2-31-2-16,0 0-1 0,36 20 2 15,-36-20-2-15,49-4-1 0,-13-6-9 0,6-10-19 16,13 9-32-16,-15-29-56 0,31 29-76 0,-23-31-104 16,-3-1-181-16,28 21 55 0,-33-35 419 0</inkml:trace>
  <inkml:trace contextRef="#ctx0" brushRef="#br2" timeOffset="176441.4147">12497 11538 1062 0,'0'0'263'0,"-50"47"-187"0,21-11 3 0,9 13-29 16,-10-4 19-16,6 12-40 0,-5-4 2 0,5 8 8 15,0 0-14-15,2 0 2 0,3 2-21 0,5-4 0 16,0-2-10-16,4 0 5 0,8-7-12 16,-6-7-1-16,12 0-18 0,-4-9-17 0,16 3-14 15,-16-37-15-15,36 53-59 0,-36-53-66 0,43 4-215 16,-7 4-82-16,-36-8 227 0</inkml:trace>
  <inkml:trace contextRef="#ctx0" brushRef="#br2" timeOffset="176816.4865">12546 12168 900 0,'6'45'171'0,"-6"-45"-135"0,0 0 13 0,0 0 20 15,24 28 5-15,-24-28 0 0,34-6-7 0,-34 6-8 16,51-22-10-16,-21 4-14 0,10 1-14 16,-3-7-6-16,7 0-7 0,-9-3 7 0,5 5-5 15,-6-3 0-15,-1 5-3 0,-33 20-2 0,40-40-1 16,-40 40 6-16,20-29 0 0,-20 29 9 16,0 0-1-16,-4-28-4 0,4 28-4 0,0 0-5 15,-42-11-6-15,42 11-1 0,-49 0-4 0,15 5 0 16,2 3 2-16,-3 2 1 0,-3 4 4 0,-3 2 0 15,3 7 5-15,-8-1 6 0,9 8 12 16,1-5 3-16,0 7 6 0,5-1-7 0,5 3-5 16,2-1-11-16,10-3 0 0,5-1-10 0,9-29 2 15,-6 49-5-15,6-49 0 0,19 49-5 0,-19-49-4 16,50 40-12-16,-18-28-5 0,15-1-18 0,-1-14-21 16,31 10-44-16,-22-32-60 0,40 29-86 0,-31-34-114 15,17 3-103-15,12 17 144 0,-38-30 331 0</inkml:trace>
  <inkml:trace contextRef="#ctx0" brushRef="#br2" timeOffset="177019.5851">13443 11941 1334 0,'-55'2'97'0,"25"16"-32"16,-13-8 4-16,13 19 2 0,-6-11-21 15,11 14-5-15,-9-7-13 0,12 11 2 0,-4-7-7 16,13 7-3-16,-3-5-10 0,10-3-2 0,6-28-7 15,6 51 1-15,-6-51-6 0,28 37 1 0,-28-37-2 16,47 22 1-16,-11-20-9 0,-1-4-11 0,15 2-44 16,-7-20-22-16,27 14-49 0,-31-35-92 15,37 19-179-15,-11-5-125 0,-14-17 125 0</inkml:trace>
  <inkml:trace contextRef="#ctx0" brushRef="#br2" timeOffset="177207.1713">14057 11506 1020 0,'-37'2'290'0,"11"30"-199"0,-6-9-25 16,8 19-10-16,-11-7 19 0,13 14-40 0,-14 1 25 15,13 9-18-15,-5-4-16 0,8 4 1 16,0-2-19-16,10-4 1 0,-3-2-10 16,9 0 4-16,-2 1-19 0,4-5 6 0,4-2-14 15,-2-13-31-15,16 7-17 0,-16-39-31 0,25 55-95 16,-25-55-116-16,0 0-185 0,22 37 12 0,-22-37 459 15</inkml:trace>
  <inkml:trace contextRef="#ctx0" brushRef="#br2" timeOffset="177394.6746">13580 11971 1667 0,'-30'8'71'0,"30"-8"-41"16,0 0-7-16,0 0-8 0,0 0-7 0,18 29 5 15,-18-29 2-15,30 14 1 16,-30-14-2-16,49 6-5 0,-13-6-7 0,8-4-6 16,1-2-14-16,1-4-19 0,7 8-36 0,-13-19-39 15,23 27-51-15,-29-36-87 0,27 12-261 0,-9 16 19 16,-19-17 270-16</inkml:trace>
  <inkml:trace contextRef="#ctx0" brushRef="#br2" timeOffset="177753.9828">14083 12093 1188 0,'-28'41'327'0,"28"-41"-278"0,-35 38-11 0,35-38 7 15,0 0-4-15,0 0-4 0,0 31 0 16,0-31-5-16,0 0-1 0,47-2-8 0,-13-4-8 16,2-8-7-16,3-1-3 0,7-7 0 15,-1-2-4-15,3-3 2 0,3 3-3 0,-3-1 3 16,-3-1-3-16,-1 3 2 0,-5-1-7 0,-5 2 4 15,-6 3-3-15,-28 19 2 0,33-28 2 0,-33 28 2 16,0 0 1-16,-9-35 4 0,9 35 1 0,-40-18 5 16,12 12 0-16,-7 2 2 0,-1 4 3 0,-6 8-1 15,1 2 2-15,-5 4-3 0,1 5 0 0,3 3-2 16,1 3-6-16,1 5-8 0,4 3 0 16,1 1 0-16,7 1 0 0,2 3 0 0,12-5 0 15,2-1 0-15,12-32 0 0,4 51 0 16,-4-51 0-16,28 39 0 0,-28-39 0 0,48 34 0 15,-15-26 0-15,7-3-33 0,-2-7-18 0,17 0-23 16,-7-15-29-16,23 15-43 0,-24-38-61 0,42 37-92 16,-25-15-217-16,3-20 33 0,22 25 349 0</inkml:trace>
  <inkml:trace contextRef="#ctx0" brushRef="#br2" timeOffset="178097.7489">15176 11953 1417 0,'-55'-14'142'0,"25"22"-69"0,-14-14-10 0,9 12-7 15,-5-6-21-15,-3 6-4 0,-3-2 5 0,8 8 5 16,-1-4 0-16,5 8-2 16,6-1-10-16,28-15-3 0,-49 46-8 0,27-17-18 15,4 3 0-15,4 3 0 0,1 0 0 0,9-5 0 16,2-1 0-16,2-29 0 0,12 46 0 0,-12-46 0 16,39 29 0-16,-5-21 0 0,1-6 0 0,5-4 0 15,6-8 0-15,-1-7 0 0,3-7 0 0,3-9 0 16,-1-11 0-16,1-5 0 0,5-8 0 0,-9 2 0 15,-1-2 0-15,-3 8 0 0,-5-1 0 16,-8 1 0-16,1 0 0 0,-9 0 0 0,-4 3 0 16,0-1 0-16,-8 10 0 0,-1 3 0 0,-9 34 0 15,10-39 0-15,-10 39 0 0,0 0 0 16,0 0 0-16,0 0 0 0,-45 53 0 0,23-10 0 16,-8 13 0-16,-3 3 0 0,-1 7 0 0,2 1 0 15,-1 2 0-15,7-2 0 0,4-4 0 0,4-8 0 16,10 2-72-16,-2-19-35 0,28 17-80 15,-18-55-130-15,-18 47-275 0,26-17 24 0,-8-30 365 16</inkml:trace>
  <inkml:trace contextRef="#ctx0" brushRef="#br2" timeOffset="178457.1068">11491 13048 1107 0,'38'-18'115'0,"-38"18"-48"0,85-44 13 15,-28 11 10-15,30 9-8 0,4-13-4 0,26 7-20 16,4-9-11-16,16 6-15 0,11-7-10 16,13 1 2-16,1 4-32 0,12 1 30 0,-3 3-25 15,-3 9 13-15,2 4 1 0,-4 4-6 16,-11 5 0-16,1-1-5 0,-17 6 0 0,-4 0-6 16,-15 0-9-16,-11 0-10 0,-8 4-23 0,-24-10-13 15,3 12-12-15,-27-14-12 0,3 16-24 0,-56-4-50 16,65-14-68-16,-65 14-110 0,0-37-98 0,0 37 172 15,0 0 263-15</inkml:trace>
  <inkml:trace contextRef="#ctx0" brushRef="#br2" timeOffset="179472.8889">16247 11398 1029 0,'-55'-2'138'16,"9"22"-44"-16,-9-10-10 0,19 19-2 0,-13-11-12 15,15 15-3-15,-11-1-15 0,15 13-1 0,-8 0 3 16,10 11-34-16,1-1 17 0,9 8-34 0,4 0 1 16,12 2 4-16,4-2-11 0,8 0 3 15,8 0-15-15,4-6-9 0,9 2-33 0,-7-18-23 16,26 16-49-16,-50-57-48 0,85 71-89 0,-42-38-208 15,3-23 35-15,27 18 311 0</inkml:trace>
  <inkml:trace contextRef="#ctx0" brushRef="#br2" timeOffset="180064.1951">16513 11361 550 0,'0'0'141'0,"-16"27"-47"15,16-27 1-15,0 0-10 0,0 0-9 0,0 0-19 16,0 0-1-16,0 0-2 0,-20 28 1 0,20-28-5 16,0 0-4-16,0 0-3 0,0 0 2 15,-4 37-2-15,6-9 1 0,-2-28-10 0,2 63-2 16,-4-28 8-16,4 9-36 0,-4-1 29 0,2 8-30 16,-6-4 8-16,4 6 8 0,-2 1-12 0,-2-1 6 15,-2-2-10-15,0-2 6 0,-2-2-4 0,3-1 7 16,-5-5-5-16,2-4 7 0,0-7-7 0,0 1 2 15,10-31-4-15,-14 38 0 0,14-38-4 16,0 0 1-16,0 0-3 0,0 0-1 0,0 0 1 0,0 0 0 16,0 0 2-16,0 0 0 0,44-38 1 0,-44 38-4 15,45-55 4-15,-17 22-5 0,0-1 4 0,-1-1-4 16,-1 1 4-16,-4 5-5 0,4 1 4 0,-26 28-5 16,47-43 4-16,-47 43-2 0,44-28 1 0,-44 28-2 15,29-9 1-15,-29 9 0 0,0 0-1 0,32 5 2 16,-32-5 0-16,0 0 1 0,20 34 1 15,-20-34 1-15,0 37-2 0,0-37 4 0,-10 48-3 16,10-48 4-16,-26 51-3 0,8-24 5 0,-1 3-2 16,-7-3 6-16,-4 1-2 0,-1-2 3 0,-1-5-6 15,-2 7 2-15,4-9-6 0,-5 3 2 0,3-2-6 16,-2-3-1-16,34-17-9 0,-45 26-7 0,45-26-15 16,-30 8-24-16,30-8-43 0,0 0-46 15,0 0-67-15,10-28-92 0,-10 28-165 0,50-37 35 16,-29-6 420-16</inkml:trace>
  <inkml:trace contextRef="#ctx0" brushRef="#br2" timeOffset="180818.729">16934 11975 1228 0,'0'0'97'0,"0"0"-50"0,-29 23 0 15,29-23 4-15,0 0-7 0,0 0-10 0,-28 14-7 16,28-14-5-16,0 0-3 0,0 0-7 0,0 0-2 15,0 0 3-15,-14 34 6 0,14-34 4 0,0 0 4 16,0 39-4-16,0-39 0 0,-2 39-5 0,2-39-1 16,-4 48-4-16,4-48 0 0,-8 47-5 31,8-47 0-31,-6 41-4 0,6-41 0 0,8 34-5 16,-8-34 2-16,0 0-2 0,40 29 1 0,-40-29-2 15,39 4 1-15,-39-4 0 0,50-18-3 0,-20 5-1 16,3-11-7-16,-3 0 0 0,4-9-9 0,-3 1 2 15,-3-7-8-15,4 2 3 0,-12-5-4 0,-3 9 9 16,-5-4 0-16,-2 3 12 0,-6 5-1 0,-8 1 7 16,2 0-3-16,2 28 4 0,-22-45-1 15,22 45 4-15,-33-31 0 0,33 31 4 0,-38-12 3 16,38 12 2-16,-36 6 1 0,36-6 2 0,-43 21 1 16,43-21 0-16,-38 34 5 0,38-34-5 15,-29 47 2-15,29-47-8 0,-18 43 1 0,18-43-8 16,2 32 2-16,-2-32-4 0,0 0 1 0,43 33 0 15,-43-33 2-15,50 8 0 0,-17-8 1 0,1-4-1 16,2 0-1-16,3-4 3 0,-1-1 0 16,0-1 0-16,-1 0-2 0,-1 0-2 0,-6 2-3 15,-30 8 3-15,43-16-1 0,-43 16 0 0,0 0 2 16,0 0 1-16,0 0 3 0,0 0 5 0,0 0 1 16,0 0-2-16,0 0-2 0,0 0-3 0,0 0-3 15,0 0-3-15,0 0 0 0,0 0-1 0,-20 32 2 16,20-32-2-16,-27 49 4 0,17-17-4 15,-4 1 4-15,2 1-3 0,4-1 4 0,4-3-2 16,4-30 1-16,0 47-2 0,0-47 2 0,8 35-2 0,-8-35 2 16,0 0-2-16,32 30 3 0,-32-30-2 0,35 0 1 15,-35 0 0-15,56-22-2 0,-21-1 2 0,3-5-3 0,6-6 2 16,3-3-4-16,-3-4 4 0,-5 3-4 0,-1 5 3 16,-6-1-4-16,-9 3 3 15,-3 3-3-15,-20 28 3 0,24-47-1 0,-24 47 4 16,8-33-3-16,-8 33 3 0,0 0-2 0,0 0 0 15,0 0 0-15,-38-24-2 0,38 24 0 0,-27 18 0 16,27-18 1-16,-40 41 0 0,24-13 2 0,-6 1-4 16,4 5 5-16,1-1-5 0,5 3 5 0,-6-3-6 15,10 0 4 1,4-3-5-16,4-2 1 0,8-1-10 0,-8-27-5 16,22 43-16-16,-22-43-10 0,41 30-23 15,-41-30-26-15,58 14-41 0,-58-14-63 0,67-10-108 16,-31 4-216-16,-3-16 56 0,21 20 390 0</inkml:trace>
  <inkml:trace contextRef="#ctx0" brushRef="#br2" timeOffset="181178.1098">18237 11876 1277 0,'0'0'135'16,"-37"18"-93"-16,37-18-7 0,0 0 4 0,-28 30-3 15,28-30 2-15,-26 31 6 0,26-31-3 0,-27 40-3 16,27-40-14-16,-22 43-4 0,22-43-4 0,-18 45 4 15,18-45-5-15,-10 45 1 0,10-45-3 16,-8 38 2-16,8-38 0 0,-4 29 2 0,4-29-4 16,0 0 0-16,-6 28-3 0,6-28-4 15,0 0-3-15,0 0 0 0,0 0-3 0,0 0 1 16,0 0-1-16,28 2 0 0,-28-2 1 0,28-16-3 16,-28 16 3-16,43-37-2 0,-13 11 0 0,-30 26-1 15,53-49 1-15,-53 49-5 0,48-51 4 0,-48 51-3 16,40-46 3-16,-40 46 0 0,33-39 4 0,-33 39-3 15,28-28 3-15,-28 28-1 0,0 0 0 16,24-25 1-16,-24 25 1 0,0 0-2 0,0 0 1 16,0 0 1-16,0 0-2 0,0 0 2 15,0 0-3-15,0 0-2 0,-4 41-6 0,4-41-8 16,-14 51-14-16,0-23-9 0,6 7-19 0,-6-7-11 16,14 11-17-16,0-39-12 0,0 63-17 0,0-63-12 15,20 46-38-15,-20-46-44 0,38 17-110 0,-3 7-95 16,-35-24 227-16</inkml:trace>
  <inkml:trace contextRef="#ctx0" brushRef="#br2" timeOffset="181428.0689">19023 11823 1156 0,'0'0'180'0,"-31"4"-91"0,31-4-10 0,-46 12-2 15,46-12-11-15,-51 20-13 0,51-20-3 0,-58 37-11 16,31-11-6-16,-7-1-9 0,6 5-1 0,0-5-6 16,1 9 5-16,7-1-8 0,0 1 1 0,4 1-9 15,8-1-1-15,6-7-5 0,2-27 0 0,8 49-6 16,-8-49-4-16,22 38-18 0,-22-38-2 16,44 23-18-16,-44-23-36 0,65 8-53 0,-65-8-118 15,75-37-306-15,-29 27 22 0,-5-17 290 0</inkml:trace>
  <inkml:trace contextRef="#ctx0" brushRef="#br2" timeOffset="181791.6057">19041 12012 1144 0,'-33'49'150'16,"33"-49"-79"-16,-28 30-7 0,28-30-3 0,0 0-7 15,0 0-2-15,36 35 2 0,-36-35-6 0,59 0-7 0,-19-7-13 0,5-3-11 16,3-6-6-16,5 2-7 16,-1-6-1-16,-3 3-3 15,-1-7 1-15,-3 6-2 0,-1-3 4 0,-9-1-4 0,-5 2 3 0,-30 20-2 16,42-37 1-16,-42 37 0 0,11-29 5 16,-11 29 1-16,0 0 3 0,-15-32-1 0,15 32-3 0,-30-10-2 15,30 10-3-15,-48 0-1 0,17 6-1 16,-3 6 1-16,-2 0 0 0,-5 9 2 15,3 3-3-15,-1 2 3 0,-5 3 1 0,4 3 7 16,-1 1 2-16,11 4 4 0,2-1-8 16,11-3 0-16,5-1-10 0,6-7 2 0,6 3-6 0,0-28 2 15,20 43-8-15,-20-43-1 0,55 26-9 16,-17-26-12-16,21 6-38 0,-11-28-46 0,35 26-87 0,-36-41-133 0,33 17-195 16,9 8 41-16,-22-29 434 0</inkml:trace>
  <inkml:trace contextRef="#ctx0" brushRef="#br2" timeOffset="182154.69">20120 11900 1284 0,'-71'-18'286'0,"26"32"-206"0,-9-14-15 16,13 20 3-16,-11-8-17 0,7 7-4 16,-5-1-10-16,6 8 0 0,1-5-9 15,11 7-5-15,5-3-7 0,5 3 0 0,10-1-7 16,4 1-9-16,8 0 0 0,0-28 0 15,18 39 0-15,-18-39 0 0,41 26 0 0,-11-19 0 0,8-5 0 16,1-8 0-16,5-5 0 0,1-7 0 16,-1-4 0-16,-2-3 0 0,1-7 0 15,-7-1 0-15,1-5 0 0,-3-1 0 0,-4 0 0 0,3-1 0 16,-9 3 0-16,2-1 0 16,-8-1 0-16,-2 4 0 0,-5-3 0 0,-3 3 0 0,0 3 0 0,-6 3 0 15,-2 29 0-15,8-41 0 16,-8 41 0-16,0 0 0 0,0 0 0 0,0 0 0 0,0 0 0 0,-35 25 0 15,15 7 0-15,-4 9 0 0,0 8 0 16,0 6 0-16,5 4 0 16,-5 2 0-16,12 2 0 0,-4-2 0 0,12 0 0 0,-2-10-7 0,14 1-55 15,-8-23-52-15,36 28-131 16,-36-57-165-16,22 42-185 0,3-13 42 0,-25-29 493 0</inkml:trace>
  <inkml:trace contextRef="#ctx0" brushRef="#br2" timeOffset="182572.6013">20513 11624 1077 0,'0'0'268'0,"0"0"-261"0,31-31 16 15,-31 31-5-15,48-26 29 0,-48 26 14 16,49-19 2-16,-49 19 7 0,40-4 1 0,-40 4-9 15,37 10-13-15,-37-10-13 0,52 35-6 16,-22-7 12-16,-3 7-32 0,-1 2 21 16,-6 9-29-16,-8 1 4 0,-4 4 4 0,-6 0-7 0,-4-2 4 15,-10 5-7-15,-6-3 5 0,-8 0-6 16,-3 0 5-16,-7-6-6 0,-10-5 3 0,3-3-5 0,1-1 3 0,1-7-4 16,1-3-1-16,4-3-12 15,1-7-9-15,35-16-18 0,-46 16-25 0,46-16-76 0,0 0-164 16,0 0-270-16,6-32 10 0,6 1 353 15</inkml:trace>
  <inkml:trace contextRef="#ctx0" brushRef="#br2" timeOffset="183381.4252">22138 11967 890 0,'0'-43'89'0,"0"43"-31"0,0 0 8 16,0 0 6-16,-28-20-1 0,28 20-4 15,-35 4-2-15,35-4 3 0,-50 20-5 16,50-20-6-16,-59 27-11 0,59-27-4 0,-52 32-6 0,52-32 0 16,-51 37-6-16,51-37 2 0,-38 41-4 15,38-41 2-15,-29 44-7 0,29-44-4 0,-16 41-6 0,16-41-2 16,2 41-6-16,-2-41 3 0,26 34-5 15,-26-34 0-15,55 21-1 0,-25-15 0 0,7-2-2 0,7-4 1 16,-3-2-1-16,1-4-1 16,2-1 0-16,-5-5-2 0,-1-2 0 15,1-6-5-15,-9 3 1 0,-30 17-3 0,46-48 2 0,-46 48-2 0,29-47 2 16,-21 20-7-16,-6-1 3 16,-2 0-2-16,0 28 5 0,-10-53 0 0,10 53 8 0,-19-51-3 0,19 51 4 15,-26-43-1-15,26 43 1 0,-30-30 0 16,30 30 2-1,0 0 3-15,-30-17 3 0,30 17 0 0,0 0 0 0,0 0-1 0,0 0-1 16,0 0 3-16,-27 33-1 0,27-33 4 16,0 0-3-16,17 37 0 0,-17-37-3 0,32 26 1 0,-32-26-2 15,46 22 1-15,-19-13 0 0,3 1 1 16,4 0-2-16,-4-2 1 0,3 2-3 0,-5 0 1 0,2 0-4 0,-3 3 2 16,-27-13-3-1,42 32 2-15,-42-32-2 0,20 39 3 16,-18-11-2-16,0-1 4 0,-6 7-6 0,-4-1 5 0,-8 1-5 0,4-3 5 15,-6-3-3-15,18-28 3 16,-37 47-3-16,37-47 0 0,-30 31 0 0,30-31 1 0,0 0 2 0,0 0 3 16,0 0 2-16,0 0 0 15,0 0-1-15,0 0 0 0,0 0 3 16,0 0 1-16,24-45 2 0,-24 45-10 0,51-55-3 0,-23 22 0 16,0 3 0-16,-7-3 0 0,3-1 0 15,-4 3 0-15,0-3 0 0,2 3 0 0,-7 1 0 0,1 3 0 16,-16 27 0-16,34-46 0 0,-34 46 0 15,36-35 0-15,-36 35 0 0,45-30 0 16,-45 30 0-16,52-21 0 0,-19 15 0 0,-3-6 0 0,15 10-18 0,-1-14-91 16,19 28-70-16,-31-41-182 0,37 31-254 15,-5-4 61-15,-9-12 344 16</inkml:trace>
  <inkml:trace contextRef="#ctx0" brushRef="#br2" timeOffset="184385.7698">1622 13833 1081 0,'-37'0'112'0,"37"0"-55"0,0 0-7 16,0 0-2-16,0 0 1 16,0 0-2-16,-24 33-2 0,24-33 1 0,-16 49-7 0,10-15-1 15,-10 3-19-15,8 7 1 0,-4 7-12 16,-2 2 7-16,3 0-6 0,1 4 8 0,-6-8-7 0,6 3 6 15,-6-9-7-15,6-8 5 16,0-7-7-16,10-28 0 0,-2 27-4 0,2-27 0 0,0 0-2 16,0 0 2-16,0 0 0 15,0 0 1-15,0 0 5 0,16-31-3 0,-6 3 4 0,2-5-8 0,6-10 3 16,-2-3-5-16,1-1 3 0,-3 4-5 16,0 3 6-16,-4 5-4 0,-6 2 6 0,2 5-1 0,-6 28 3 15,2-43-3-15,-2 43 1 0,0 0-1 16,8-38-2-16,-8 38 0 15,0 0-2-15,0 0-2 0,0 0-1 0,0 0-3 16,0 0 0-16,37-21-4 0,-37 21-4 0,36-6-4 0,-8 4-8 0,0-10-14 16,11 8-24-16,-7-16-34 0,23 24-64 0,-29-37-92 15,31 11-270-15,-7 14 39 16,-14-15 323-16</inkml:trace>
  <inkml:trace contextRef="#ctx0" brushRef="#br2" timeOffset="184771.9005">1907 14077 1259 0,'0'0'79'0,"-35"16"-44"16,35-16-12-16,0 0-12 0,0 0-1 0,0 0 8 16,0 0 8-16,27 17 10 15,-27-17 3-15,36 8-3 0,-8-6-1 0,-28-2-3 0,63-12-2 16,-31-1-2-16,7 1-10 0,-1-6-4 15,2 0-3-15,-3-1-2 0,1 1-1 0,-6-2 3 0,-32 20-6 16,45-35 5-16,-45 35 2 0,22-28 4 0,-22 28 1 16,8-29 1-16,-8 29-5 15,-6-28 2-15,6 28-5 0,-12-27 1 0,12 27-7 0,-28-30 1 16,28 30-1-16,-37-18-4 16,37 18 4-16,-48-9-5 0,48 9-1 0,-51 0 0 0,51 0 0 15,-50 21 4-15,50-21-1 0,-51 38 1 16,23-13 4-16,0 9-2 0,0 1 7 0,3 3-6 0,3 1 5 15,2 0-4-15,4-5 0 0,6-3-4 0,10-31 1 0,0 45-8 16,0-45 3-16,20 34-5 16,-20-34-6-16,40 31-16 15,-40-31-9-15,71 12-25 0,-33-28-37 0,33 18-40 0,-25-35-73 0,47 35-122 16,-14-18-183-16,-4-13 48 0,18 23 441 16</inkml:trace>
  <inkml:trace contextRef="#ctx0" brushRef="#br2" timeOffset="185041.9975">3246 13425 1231 0,'0'0'78'0,"-56"-29"-13"0,56 29 6 0,-45-22 2 16,45 22-2-16,-36-12-12 15,36 12-15-15,-39 4-11 0,39-4-9 0,-38 20-11 0,38-20 0 16,-42 51-1-16,23-13 7 0,-9 9-1 0,4 6 7 0,0 4 5 15,1 2-26-15,5 4 19 16,0 0-28-16,6 0 5 0,0-2 5 0,4-4-8 0,2-2 7 16,4-6-9-16,4-1 2 0,4-9-15 15,-4-2-6-15,8 1-14 0,-10-38-26 0,24 57-14 16,-24-57-25-16,38 43-84 0,-38-43-78 16,0 0-257-16,45-2 21 0,-45 2 403 0</inkml:trace>
  <inkml:trace contextRef="#ctx0" brushRef="#br2" timeOffset="185211.9223">2707 13969 1218 0,'-29'27'401'15,"29"-27"-331"-15,0 0-27 0,0 0-19 16,0 0-10-16,0 0-4 0,0 0-1 0,0 0-2 16,0 0 0-16,27 22-2 15,-27-22-2-15,56 2-3 0,-23-8-7 0,7-4-10 0,0-8-21 16,11 7-26-16,-13-21-32 0,25 22-29 0,-25-27-44 0,31 31-67 15,-31-20-124-15,7-5-104 0,15 27 230 16</inkml:trace>
  <inkml:trace contextRef="#ctx0" brushRef="#br2" timeOffset="185894.8503">3483 13803 1029 0,'0'0'165'0,"-27"26"-136"0,27-26-14 0,0 0 9 15,-8 27 13-15,8-27 11 16,-8 38 11-16,8-38-4 0,-12 55 0 0,12-55-11 0,-14 63-2 15,10-32-15-15,4 9 0 0,-8-5-1 0,8 5 1 0,-4-9-4 16,0 3 6-16,4-34-18 16,-4 49 4-16,4-49-1 0,0 31 1 0,0-31 4 0,0 0 2 15,0 0-5-15,0 0-1 16,0 0-5-16,0 0-5 0,0 0-3 0,0 0-2 0,0 0 2 16,2-31-2-16,-2 31 5 0,12-51-6 15,-4 17 2-15,0 3-3 0,2-1 2 0,-2-1-3 0,0 5 4 16,0-1-5-16,-2 1 1 0,-6 28-1 0,16-47 3 15,-16 47-3-15,17-34 3 16,-17 34-3-16,0 0 0 0,34-21 0 0,-34 21 0 0,0 0 0 16,38-2 0-16,-38 2 0 0,37 2 0 15,-37-2 2-15,54 4 0 0,-23 2 2 0,7-6 0 0,2-6-1 16,-1 4 0-16,-1-6 0 16,-1 2-1-16,1-2 2 0,4-2 2 0,-7 0-3 0,-3 0 0 15,2 1 1-15,-34 9-2 0,45-12 1 16,-45 12 3-16,0 0-3 0,0 0 3 0,0 0 2 15,0 0 0-15,0 0 1 0,0 0-3 0,0 0-2 0,-28 10-2 0,28-10-1 16,-45 15 0-16,17-3 3 0,-3 0-1 0,3 0 2 16,0 0-2-16,0-1 3 0,1 7-2 0,-1 0 3 15,-2 2 3-15,1-1 6 0,-5 7 1 0,34-26 7 16,-46 49-7-16,46-49 1 0,-35 53-8 16,35-53 2-16,-18 51-4 0,16-23 0 0,2-28-1 15,8 45 0-15,-8-45-4 0,26 34 0 16,-26-34-2-16,39 15 2 0,-9-11-2 0,4-8 3 15,1-7 0-15,1-7-4 0,1-10 4 0,1 1-5 16,2-5 1-16,-3-3-2 0,-1-3 3 0,-2 1-3 16,-7 6 8-16,-5-1-4 0,-4 1 3 0,-2 3-3 15,-4-2 3-15,-12 30-2 0,15-47 4 16,-15 47 1-16,8-31 3 0,-8 31 1 0,0 0 0 16,0 0-3-16,0 0 1 0,0 0-2 0,0 0 1 15,0 0-3-15,0 0-4 0,0 0-1 0,0 0-3 16,-25 49 1-16,15-12-6 0,0 1 1 0,-2 3-4 15,-2-4 5-15,6 5-10 0,4-9-1 0,6 3-16 16,-2-36-8-16,16 49-16 0,-16-49-19 16,38 29-27-16,-38-29-41 0,57 16-74 15,-57-16-128-15,57-35-139 0,5 33 138 0,-32-38 350 16</inkml:trace>
  <inkml:trace contextRef="#ctx0" brushRef="#br2" timeOffset="186113.6115">4774 13841 1377 0,'-51'-14'172'0,"51"14"-100"0,-51 2-11 0,51-2-6 16,-52 10-12-16,52-10-2 0,-55 17-6 0,55-17-3 15,-46 28-7-15,46-28-2 0,-36 37-10 0,19-9 2 16,5 1-6-16,-2 5 3 0,4 1-5 16,0 3 2-16,6-3-7 0,-2-3 2 0,6-3-5 15,0-29 2-15,8 47-3 0,-8-47 2 0,28 38-4 16,-28-38-5-16,43 18-10 0,-43-18-10 15,58-4-15-15,-21-14-27 0,17 2-28 0,-15-27-57 16,41 27-98-16,-43-41-127 0,25 12-157 0,5 9 138 16,-21-33 400-16</inkml:trace>
  <inkml:trace contextRef="#ctx0" brushRef="#br2" timeOffset="186332.329">5372 13315 1258 0,'-37'43'128'15,"1"-27"-72"-15,24 16 11 0,-19-9-8 0,15 15-6 16,-12-3-9-16,4 8-3 0,-1 1-13 0,7 1-17 16,4 2 20-16,0 1-35 0,10 3 25 0,-2 2-8 15,4-4-6-15,0 0 3 0,-2-2-9 0,2 1 3 16,2-3-19-16,0-2 3 0,0 1-6 16,2-13-4-16,4 3-9 0,-6-34-18 0,22 41-59 15,-22-41-12-15,28 27-74 0,-28-27-110 0,0 0-181 16,0 0 16-16,8-63 469 0</inkml:trace>
  <inkml:trace contextRef="#ctx0" brushRef="#br2" timeOffset="186504.3174">4994 13860 1527 0,'-18'32'160'0,"18"-32"-89"0,0 0-15 0,-27 20-17 15,27-20-7-15,0 0-9 0,0 0-7 0,0 0-8 16,0 0-1-16,35 25-1 0,-35-25-1 0,46-10 0 15,-16-2-3-15,7-5-7 0,-1-3-15 0,7-2-17 16,-3-7-24-16,14 9-29 0,-19-21-27 0,25 35-73 16,-37-35-77-16,35 27-207 0,-17 8-38 15,-41 6 329-15</inkml:trace>
  <inkml:trace contextRef="#ctx0" brushRef="#br2" timeOffset="186863.6926">5402 13951 1266 0,'0'0'126'16,"-10"31"-53"-16,10-31-1 0,0 0-18 0,14 38-9 15,-14-38-11-15,0 0-4 0,28 18-6 0,-28-18 0 16,37 1-2-16,-9-2-4 0,0-7-2 0,8-2-1 16,-7-8-6-16,7 2-4 0,0-5 0 0,-7-3-7 15,1-2 7-15,2 1-6 0,-32 25 1 16,47-49-1-16,-47 49 1 0,38-38 1 15,-38 38 7-15,16-29 7 0,-16 29 8 0,0 0 2 16,-20-36 1-16,20 36-8 0,-34-15-21 0,34 15 13 16,-39-2-6-16,39 2-1 0,-52 11 14 0,22 1-17 15,3 6-1-15,-5 4 2 0,2 7-4 0,1 5 6 16,-1 1-1-16,0 0 6 0,6 3-4 0,5-3 4 16,3 3-6-16,2-9 4 0,10-1-5 0,4-28 1 15,-2 45-4-15,2-45 1 0,14 35-5 16,-14-35-6-16,35 22-7 0,-35-22-9 0,60 2-13 15,-28-12-12-15,19 4-27 0,-17-25-41 0,35 25-57 16,-31-41-102-16,33 13-233 0,-6 13 5 0,-15-21 332 16</inkml:trace>
  <inkml:trace contextRef="#ctx0" brushRef="#br2" timeOffset="187254.3573">6406 13807 1097 0,'0'0'205'16,"0"0"-144"-16,-45-23-6 0,45 23-1 0,-44-8-4 15,44 8 7-15,-48 0 2 0,48 0 0 0,-55 10-5 16,55-10-6-16,-51 19-12 0,51-19 0 0,-56 36-8 16,56-36 3-16,-57 51-6 0,29-20 2 0,0 5-6 15,6-3 1-15,-1 5-6 0,3 3-10 16,0-4-6-16,4-5 0 0,16-32 0 16,-8 45 0-16,8-45 0 0,8 28 0 0,-8-28 0 15,0 0 0-15,46 10 0 0,-46-10 0 0,55-16 0 16,-19-4 0-16,7-11 0 0,5-11 0 0,-1 1 0 15,1-12 0-15,0 4 0 0,3-8 0 0,-5-1 0 16,1-5 0-16,-1 4 0 0,-1 2 0 0,-9 2 0 16,-3 8 0-16,-5-2 0 0,-6-2 0 15,-4 7 0-15,-2 1 0 0,-10 6 0 0,2 7 0 16,-8 30 0-16,0-37 0 0,0 37 0 0,0 0 0 16,0 0 0-16,-32 13 0 0,32-13 0 0,-44 60 0 15,17-11 0-15,-9 8 0 0,6 2 0 0,-3 6 0 16,5-2 0-16,8 2 0 0,0-8 0 15,2-6 0-15,10 0 0 0,-1-13 0 16,15 3-3-16,-6-41-53 0,21 57-35 0,-21-57-71 16,48 41-206-16,-48-41-253 0,53 2 23 0,-13 0 451 15</inkml:trace>
  <inkml:trace contextRef="#ctx0" brushRef="#br2" timeOffset="192732.5731">7452 13240 1015 0,'0'0'79'15,"-40"-31"-21"-15,40 31-2 0,0 0-6 0,0 0 8 32,-44-10 6-32,44 10-10 0,0 0-2 0,-33 20-2 15,33-20-11-15,-38 21-1 0,38-21-6 0,-47 38 0 16,17-11-8-16,2 9 1 0,-5 5-9 0,5 6 3 0,-6 6-9 16,6 9 5-16,5 0-13 0,1 1-11 15,8-3 24-15,6 1-28 0,8-6 26 16,8-6-16-16,10-2-17 0,4-11-6 0,13 1-27 15,1-15-18-15,19 7-29 0,-11-31-34 0,31 20-59 16,-27-38-80-16,23-3-213 0,20 13 53 0,-32-32 432 16</inkml:trace>
  <inkml:trace contextRef="#ctx0" brushRef="#br2" timeOffset="193556.006">7846 13175 872 0,'-2'-33'45'0,"-8"0"-20"0,10 33 11 16,-14-52 18-16,14 52 16 0,-10-37 20 0,10 37-9 15,0 0-5-15,0 0-12 0,0 0-19 0,0 0-10 16,0 0-10-16,0 0-2 0,0 0-3 0,0 0-4 15,0 0-1-15,0 0 1 0,-30 14 1 16,30-14 8-16,-12 49-2 0,6-10 5 16,-5 5-10-16,1 9 2 0,-4 4-9 0,4 2 5 0,-2 0-8 15,2 2 7-15,-2 2-10 0,6-4 6 16,-2-4 10-16,1 0-28 0,5-8 23 0,-4-5-25 16,6-7 7-16,0-35 4 0,6 45-1 0,-6-45 1 15,0 0-3-15,17 32 1 0,-17-32-2 16,0 0 2-16,0 0 0 0,34-6 1 0,-34 6 1 15,0 0-3-15,44-43 3 0,-27 15-4 0,3-7 3 16,0 3 15-16,2-5-29 0,-2 3 27 0,-5 3-26 16,-1 1 11-16,0 3 4 0,-14 27-3 0,14-49 2 15,-14 49-2-15,14-42 2 0,-14 42-4 16,12-25 1-16,-12 25-3 0,0 0 1 0,0 0 0 16,29-10 1-16,-29 10 1 0,0 0 0 15,32 25 1-15,-32-25-2 0,22 42 4 0,-22-42-4 16,18 49 3-16,-10-21-2 0,0-1 4 0,-6 3-4 15,-2-30-13-15,0 53 30 0,-2-24-30 0,2-29 32 16,-18 53-10-16,18-53-3 0,-28 50 3 0,28-50-3 16,-46 49 0-16,19-29-4 0,-5-1 3 0,2-3-5 15,1-4 0-15,-5-2-8 0,4-4-4 0,3-5-7 16,-3-4-10-16,30 3-14 0,-42-14-20 16,42 14-28-16,-19-30-38 0,19 30-53 0,7-39-68 15,19 7-217-15,6 21 26 0,-16-33 326 16</inkml:trace>
  <inkml:trace contextRef="#ctx0" brushRef="#br2" timeOffset="194254.8814">8275 13774 892 0,'0'0'266'0,"0"0"-244"15,0 0-22-15,0 0 12 0,0 0 13 16,38-4 15-16,-8 0-1 0,-3-10-8 0,7 4 11 16,0-3-27-16,-1 1 14 0,1-8-18 0,2 6 2 15,-5-7-8-15,3 3 19 0,-34 18-17 0,46-30 8 16,-46 30-1-16,27-29-1 0,-27 29 6 0,10-28 2 16,-10 28 5-16,0 0 2 0,-12-39 1 0,12 39-6 15,0 0-2-15,-41-28-8 0,41 28-2 0,-46-9-3 16,46 9-2-16,-49 3-3 0,49-3-3 31,-54 18 2-31,26-2-1 0,1 4 2 0,-9 5-1 16,8 7 6-16,-1 1-1 0,1 3-9 0,2 1 33 15,4 6-31-15,1-5 26 0,9-1-13 0,4-9-10 16,8-28 2-16,6 41-6 0,-6-41 1 16,30 24-4-16,-30-24 4 0,57 5-2 0,-17-10 0 15,3-9 0-15,9-6-10 0,3-5-1 16,0-7-11-16,9-3 3 0,-9-3 16 0,1 5-29 15,-3-1 32-15,1 3-30 0,-7 1 18 0,-3 3 7 16,-7 3-1-16,-1 4 8 0,-36 20-3 0,46-23 3 16,-46 23 0-16,0 0 0 0,0 0 3 0,0 0 6 15,0 0 5-15,0 0 3 0,0 0-1 0,0 0-4 16,-6 41-2-16,6-41-3 0,-34 61 3 0,14-25 12 16,-2 5-31-16,-1 0 29 0,3 3-27 15,-2-5 13-15,4 0 7 0,2-9-5 0,4-3 3 16,12-27-5-16,-5 34-1 0,5-34-3 15,0 0-1-15,0 0-1 0,0 0 2 0,0 0 2 16,41 0 0-16,-41 0 3 0,40-42-2 0,-15 13 2 16,5-8-6-16,-2-5 6 0,0-1-7 0,-1 0-9 15,1 1 30-15,-4 1-27 0,-2 7 28 0,-5-3-14 16,-1 12-2-16,-16 25 3 0,22-38-3 16,-22 38 4-16,0 0 0 0,0 0 3 0,0 0-1 15,0 0-3-15,0 0-3 0,0 0-5 0,-4 34 0 16,-4-7-3-16,-2 7 3 0,0 3-3 0,-2 0-14 15,9-1 18-15,-3-3-32 0,10-1 14 0,-4-32-20 16,9 51-13-16,-9-51-16 0,28 37-26 0,-28-37-36 16,48 24-79-16,-48-24-115 15,45-34-207-15,3 29 74 0,-15-37 427 0</inkml:trace>
  <inkml:trace contextRef="#ctx0" brushRef="#br2" timeOffset="194458.0905">9834 13000 1030 0,'-16'30'180'0,"-14"-20"-124"16,30-10 4-16,-45 51 1 0,27-6-6 0,-10-4-15 15,8 13-1-15,-3-3-13 0,9 4 4 0,-4-2-13 16,10 2 2-16,-2-2-11 0,10 2 7 16,-2-5-11-16,2-3-13 0,2-2 26 0,4-4-33 15,-2-3 29-15,4-5-22 0,4-3-22 0,-12-30-52 16,23 47-27-16,-23-47-58 0,0 0-179 0,36 41-109 15,-36-41 16-15,0 0 440 0</inkml:trace>
  <inkml:trace contextRef="#ctx0" brushRef="#br2" timeOffset="194629.8969">9501 13563 1588 0,'0'0'58'16,"-28"-14"-40"-16,28 14-6 0,0 0-6 15,0 0 0-15,28-13 6 0,-28 13 3 0,36-20 0 16,-36 20-4-16,51-32-4 0,-17 15-13 0,3-3-14 16,-3-7-22-16,16 7-34 0,-21-18-55 0,35 34-92 15,-37-23-197-15,19-1-76 0,13 19 163 0</inkml:trace>
  <inkml:trace contextRef="#ctx0" brushRef="#br2" timeOffset="194926.8343">10117 12849 976 0,'0'0'209'0,"0"0"-150"0,-24 29-2 16,24-29 4-16,0 0 0 0,0 0 7 0,26 46 7 15,-26-46-5-15,41 33-4 0,-41-33-13 0,58 35-9 16,-21-19-9-16,7 10 0 0,-6-7-4 0,7 9 1 15,-7 0-7-15,-3 5 2 0,-5 2-5 0,-2 5-3 16,-4 3-7-16,-5-4-2 0,-9 3-10 0,0 1 0 16,-10 2 0-16,-4-1 0 0,-8 5 0 15,-1-2 0-15,-11 0 0 0,-4 1 0 16,-8 1 0-16,-3-4-1 0,-7 0-13 0,3-7-22 0,5-3-10 16,0-13-16-16,13 13-45 0,-13-35-76 15,38 0-284-15,-8 30-114 0,8-30 32 0,0 0 549 16</inkml:trace>
  <inkml:trace contextRef="#ctx0" brushRef="#br2" timeOffset="195086.2529">10966 13803 1938 0,'-51'20'34'0,"23"-14"-28"0,28-6-3 15,-37 2-4-15,37-2-11 0,-34-4-13 0,34 4-13 0,-40-4-27 16,40 4-65-16,-29-12-131 0,29 12-348 0,0 0 47 15,0 0 285-15</inkml:trace>
  <inkml:trace contextRef="#ctx0" brushRef="#br3" timeOffset="466144.1147">1105 14854 581 0,'-4'-27'84'0,"4"27"-6"0,0 0-4 0,0 0-8 16,0 0 8-16,0 0-8 0,0 0-9 0,0 0-16 16,0 0-10-16,0 0-8 0,0 0-9 0,0 0-8 15,0 0-4-15,0 0-2 0,0 0-1 0,0 0 2 16,-19 39-1-16,19-39 4 0,-8 53-2 15,2-21 4-15,2 3-5 0,-4 9 6 0,2 3-7 16,0 6 8-16,-6 10-8 0,2 0 8 0,-2 4-9 16,0-2 11-16,-5-4-7 0,3-4 10 0,0-10-5 15,6-4 9-15,0-15-6 0,8-28 1 0,0 0-4 16,-6 27-1-16,6-27-4 0,0 0 4 0,0 0 8 16,0 0 8-16,8-47 7 0,6 18-4 15,-8-20-3-15,6-9-16 0,0 1 6 16,-3-12-14-16,1 3 9 0,0-1-11 0,-2 0 11 15,-6 6-8-15,2 2 10 0,-2 2-7 0,-4-1 5 16,2 5-9-16,-4 6 9 0,4 10 11 0,-2 1-29 16,2 36 40-16,-8-27-28 0,8 27 23 0,0 0 4 15,0 0-9-15,0 0-5 0,0 0-8 0,0 0 11 16,0 0-33-16,-12 33 29 0,12-33-31 16,0 55 13-16,0-21 7 0,0-1-5 0,0-33 2 15,20 51-2-15,-20-51-1 0,34 44 0 0,-34-44 2 16,45 39-3-16,-45-39 4 0,50 32 0 0,-22-21 2 15,-28-11-2-15,53 22 3 0,-53-22-4 16,52 16 1-16,-52-16-1 0,47 12 0 0,-47-12-1 16,48 0 2-16,-48 0-1 0,49-16 2 0,-49 16 1 15,52-28-2-15,-52 28 5 0,51-43-5 16,-51 43 3-16,44-51-5 0,-44 51 1 0,41-42-1 0,-41 42 3 16,26-29-1-16,-26 29 3 0,0 0-2 0,0 0 0 15,0 0 0-15,0 0-3 0,0 0-1 0,0 0 1 16,0 0 1-16,6 33 0 0,-10 1 4 0,-2 11-8 15,-6 4 1-15,2 8-14 0,-6-1 4 0,6 5-16 16,-9-10 4-16,13 0-13 16,-6-12-1-16,12 3-20 0,0-42-7 0,12 59-21 15,-12-59-15-15,25 43-12 0,-25-43-18 0,36 27-24 16,-36-27-51-16,0 0-121 0,63 10 131 0,-63-10 198 16</inkml:trace>
  <inkml:trace contextRef="#ctx0" brushRef="#br3" timeOffset="466478.477">2036 15130 903 0,'-28'-16'51'0,"28"16"-35"15,0 0-13-15,0 0 0 0,0 0 3 0,-33 28 6 16,33-28 10-16,0 0 7 0,-30 39 3 16,30-39 1-16,-18 43-10 0,18-43-3 0,-10 50-2 15,10-21 1-15,0-29-3 0,-2 53 5 0,2-53-7 16,2 47 5-16,-2-47-8 0,8 42 1 15,-8-42-6-15,10 33 0 0,-10-33-3 0,0 0 0 16,18 32-2-16,-18-32 1 0,0 0-4 0,0 0 1 16,0 0 1-16,0 0 3 0,0 0 3 0,31-18 1 15,-31 18 0-15,16-35-3 0,-16 35 4 0,12-50 0 16,-8 23 14-16,-4 27 3 0,0-53 11 0,0 53-3 16,-8-44-3-16,8 44-9 0,-10-49-6 15,8 20-10-15,-2 1-1 0,4-1-5 0,6-1 3 0,-2 1-4 16,6 1 5-16,-10 28-6 0,32-47 3 0,-32 47-3 15,39-42 2-15,-39 42-5 0,48-35-12 0,-48 35-23 16,61-20-46-16,-41-7-102 0,32 17-317 0,-11 4 34 16,-9-14 262-16</inkml:trace>
  <inkml:trace contextRef="#ctx0" brushRef="#br3" timeOffset="466764.9806">3008 14740 1335 0,'0'0'95'16,"-31"-10"-62"-16,31 10-9 0,0 0 8 0,0 0 5 16,0 0 3-16,0 0-8 0,0 0-27 0,0 0 8 15,-30 4-22-15,30-4 9 0,-4 32 1 0,4-32-3 16,-2 57 5-16,-2-18-4 0,2 3 4 0,2 3-7 15,0 4 8-15,-2 6-9 0,2-2 8 0,0-2-7 16,0 5 3-16,2-3-15 0,-2-8 0 16,6 2-19-16,-6-13-12 0,14 7-28 0,-14-41-27 31,24 63-53-31,-24-63-70 0,0 0-156 0,39 43-55 16,-39-43 291-16</inkml:trace>
  <inkml:trace contextRef="#ctx0" brushRef="#br3" timeOffset="466936.8502">2990 15234 1108 0,'-29'-21'107'16,"29"21"-24"-16,-30-22-16 0,30 22-12 0,0 0-6 15,0 0-12-15,0 0-11 0,0 0-9 0,0 0-12 16,0 0-5-16,0 0-4 0,0 0 0 0,0 0 3 16,32-14 0-16,-32 14-1 0,55-20-15 0,-13 15-22 15,-13-17-33-15,27 16-41 0,-26-25-41 0,29 21-51 16,-25-20-56-16,7-7-148 15,17 27 138-15,-35-35 271 0</inkml:trace>
  <inkml:trace contextRef="#ctx0" brushRef="#br3" timeOffset="467127.1807">3547 14463 940 0,'0'0'135'0,"-44"37"-46"0,17-11-17 0,9 19 2 16,-10-6-16-16,12 20-16 0,-12-6 24 0,13 12-33 15,-15-2 25-15,18 6-16 0,-8-8-21 0,12 2 0 16,-2-4-17-16,8 0 2 0,2-2-12 0,2-3 2 16,6-3-21-16,-6-10-12 0,16 6-39 0,-12-17-39 15,26 21-74-15,-32-51-131 0,23 45-149 0,9-9 50 16,-32-36 419-16</inkml:trace>
  <inkml:trace contextRef="#ctx0" brushRef="#br3" timeOffset="467799.0625">4018 15130 921 0,'0'0'102'0,"0"0"-47"0,-22 27-28 15,22-27-8-15,0 0-1 0,10 30 3 0,-10-30-1 16,0 0 3-16,0 0 3 0,28 16 4 15,-28-16-3-15,28-4-3 0,-28 4-2 0,37-18-2 16,-37 18 1-16,46-27-3 0,-46 27-4 0,45-34-6 16,-45 34-1-16,46-33-4 0,-46 33 1 0,38-36-2 15,-38 36 4-15,31-37-1 0,-31 37 8 0,16-40-1 16,-16 40 5-16,8-35 3 0,-8 35 2 0,-2-35 2 16,2 35 3-16,-10-28-8 0,10 28 0 15,0 0-3-15,-36-24-2 0,36 24-2 0,-33-2-5 16,33 2-2-16,-38 14-3 0,38-14 2 0,-45 38-1 15,21-11 4-15,-4 5-2 0,2 5 8 16,1-4-3-16,5 1 3 0,2-3-6 0,2-1 1 16,16-30-8-16,-12 49 3 0,12-49-6 0,2 40 2 15,-2-40-4-15,24 31 2 0,-24-31-12 0,36 22-8 16,-7-12-10-16,-29-10-18 0,66 1-15 16,-29-18-20-16,19 21-38 0,-19-32-42 0,35 26-58 15,-33-23-61-15,7-9-129 0,21 28 169 0,-39-35 245 16</inkml:trace>
  <inkml:trace contextRef="#ctx0" brushRef="#br3" timeOffset="468330.3414">4814 14898 715 0,'0'0'242'0,"0"0"-158"16,-30-16-11-16,30 16-1 0,0 0-2 16,0 0-10-16,-35 20-9 0,35-20-8 0,-28 27-6 15,28-27 1-15,-34 47-7 0,22-19 0 0,12-28-5 16,-37 53 3-16,37-53-7 0,-34 53 0 0,34-53-6 15,-28 47 1-15,28-47-4 0,-19 38-2 0,19-38-5 16,0 0-1-16,-16 33-5 0,16-33 0 16,0 0 0-16,0 0-3 0,0 0 0 0,0 0-2 15,0 0 2-15,0 0 0 0,0 0 4 0,28-35 0 16,-28 35 2-16,33-49-3 0,-13 19 3 0,4-1-5 16,-4 1 5-16,-20 30-5 0,29-55 4 15,-29 55-3-15,24-39 3 0,-24 39-1 0,12-28 2 16,-12 28-2-16,0 0 1 0,0 0-1 0,0 0 2 15,0 0 0-15,0 0-2 0,0 0-2 16,0 0-1-16,0 0 1 0,0 0-1 0,0 0 4 16,0 34-1-16,0-34 2 0,0 39-1 0,0-39 0 15,0 41-4-15,0-41 4 0,2 48-4 0,-2-48 4 16,14 37-3-16,-14-37 0 0,0 0-1 0,31 27 2 16,-31-27-2-16,28 10 1 0,-28-10 0 0,32 4-1 15,-32-4 2-15,35-14 2 0,-35 14 1 16,46-33-1-16,-24 5-1 0,-22 28-3 0,55-57 4 15,-27 26-3-15,0-1 3 0,-1 1-3 16,-3 3 2-16,-6 1-2 0,-18 27 5 0,28-38-2 16,-28 38 2-16,0 0-1 0,20-27 2 0,-20 27-1 15,0 0 1-15,0 0-1 0,0 0-3 0,0 0 2 16,0 0-3-16,-8 27 3 0,8-27-3 0,-10 46 2 16,2-21-6-16,-2 9 5 0,2-3-10 15,-2-1-3-15,8 3-15 0,2-33-15 0,-4 59-15 16,4-59-14-16,8 53-21 0,-8-53-21 0,24 42-41 15,-24-42-38-15,31 15-63 0,-31-15-109 0,40-5-8 16,2 20 372-16</inkml:trace>
  <inkml:trace contextRef="#ctx0" brushRef="#br3" timeOffset="468736.6754">5570 14856 845 0,'0'0'139'0,"-45"26"-64"15,45-26-7-15,-52 20 1 0,52-20-4 0,-49 33-6 16,49-33-4-16,-55 41-7 0,31-11 0 0,-6-10-9 16,12 7-1-16,18-27-10 0,-35 51 0 15,35-51-5-15,-20 53-1 0,20-53-10 0,-14 48 0 16,14-48-9-16,4 37 1 0,-4-37-1 0,14 32-1 16,-14-32 0-16,0 0 0 0,39 25-3 0,-39-25 2 15,40 0-2-15,-40 0 0 0,47-16 4 16,-47 16-2-16,54-31 2 0,-54 31-1 0,53-43 1 15,-53 43-4-15,50-52 5 0,-24 25-6 0,-7-3 6 16,-1 3-6-16,-18 27 2 0,28-49-1 16,-28 49 1-16,20-48-1 0,-20 48 5 0,14-35-6 15,-14 35 6-15,0 0-4 0,0 0 0 0,4-28 3 16,-4 28-4-16,0 0-1 0,0 0-4 0,0 0 0 16,-28 38-2-16,28-38 5 0,-22 53-1 0,6-22 5 15,6-1-5-15,0-2 1 0,8 3-8 0,2-31-7 16,-5 51-10-16,5-51-5 0,2 40-11 0,-2-40-4 15,15 33-16-15,-15-33-15 0,28 18-27 16,-28-18-17-16,38 2-29 0,-38-2-18 16,43-18-26-16,-43 18-62 0,32-39-65 0,14 41 304 15</inkml:trace>
  <inkml:trace contextRef="#ctx0" brushRef="#br3" timeOffset="468908.5039">5967 14943 765 0,'-34'-14'97'0,"34"14"-26"0,0 0 1 15,-32 36 0-15,32-36 0 0,-32 47-3 0,32-47-14 16,-33 61-7-16,11-28-14 0,12 7-8 0,-2-5-10 16,4 4 4-16,-2-7-7 0,8 1 7 0,2-33-9 15,-5 52-3-15,5-52-7 0,2 35-2 16,-2-35-6-16,0 0-7 0,27 26-20 0,-27-26-30 16,36-4-50-16,-28-26-74 0,27 8-191 15,9 5-77-15,-26-32 244 0</inkml:trace>
  <inkml:trace contextRef="#ctx0" brushRef="#br3" timeOffset="469064.7154">5939 14528 1180 0,'-40'-18'-19'0,"40"18"-38"0,0 0-46 15,0 0-35-15,0 0-69 0,0 0-84 16,0 0-61-16,24-47 340 0</inkml:trace>
  <inkml:trace contextRef="#ctx0" brushRef="#br3" timeOffset="469283.4632">6297 14315 1010 0,'0'0'59'15,"-37"41"-3"-15,29-5 25 0,8-36 6 0,-32 71 2 16,6-36-15-16,16 18-5 0,-13-6-16 0,13 11-22 15,-2-3 11-15,4 8-38 0,0-2 16 0,0 4-11 16,6-6-12-16,0-6 7 16,4-6-9-16,0-4 3 0,8-1-15 0,-2-9-10 15,8 5-29-15,-16-38-22 0,29 61-50 0,-29-61-62 16,36 29-130-16,-36-29-169 0,36 4 117 0,-5 12 372 16</inkml:trace>
  <inkml:trace contextRef="#ctx0" brushRef="#br3" timeOffset="469502.2457">6600 14766 1497 0,'-39'-8'211'0,"39"8"-167"0,-34-4-21 15,34 4-1-15,0 0-6 0,0 0-3 0,0 0-3 16,0 0-10-16,0 0-6 0,0 0-14 0,0 0-26 16,0 0-24-16,0 0-27 0,0 0-23 0,30 0-95 15,-30 0-128-15,0 0-179 0,43-20 126 0,-43 20 396 16</inkml:trace>
  <inkml:trace contextRef="#ctx0" brushRef="#br3" timeOffset="469658.4603">6646 14982 1229 0,'-20'36'205'0,"-8"-24"-122"16,28-12-1-16,-30 31-10 0,30-31-11 0,0 0-17 16,-25 32-13-16,25-32-15 0,0 0-4 0,0 0-9 15,0 0-12-15,0 0-12 0,0 0-14 0,0 0-29 16,0 0-37-16,0 0-80 0,0 0-159 16,0 0-210-16,43-20 47 0,-43-8 470 0</inkml:trace>
  <inkml:trace contextRef="#ctx0" brushRef="#br3" timeOffset="470607.5793">7719 14392 998 0,'0'0'56'0,"16"-45"-26"16,-16 45-14-16,18-40-12 0,-18 40 4 0,15-29 11 15,-15 29 28-15,0 0 19 0,0 0 7 16,0 0-9-16,0 0-28 0,0 0-20 0,0 0-9 15,0 0 4-15,-39 41 5 0,27-13 9 0,12-28 0 16,-34 57 6-16,14-26-9 0,11 5 2 0,-9-3-8 16,8 6 3-16,-8 3-7 0,6 7 5 0,-4 0 12 15,0 8-31-15,3 0 28 0,-1 6-29 0,0 0 5 16,-2 2 12-16,4 0-12 0,2-4 8 16,0-10-9-16,4-5 4 0,4-11-5 15,2-35 2-15,2 43-1 0,-2-43 0 0,0 0-1 16,0 0 1-16,28 28 1 0,-28-28 4 0,0 0 5 15,28-28 4-15,-28 28 2 0,28-47-4 0,-11 10 0 16,1-1-11-16,2-1 6 0,-2-2-7 0,0-1 6 16,-2 3-5-16,-3 3 1 0,3 7-2 0,-16 29 0 15,20-45-1-15,-20 45 6 0,0 0-7 16,26-32 2-16,-26 32-3 0,0 0-2 0,0 0 2 16,0 0 1-16,0 0 5 0,26 38-3 0,-26-38 1 15,7 49-1-15,-3-18 0 0,-4 1-5 0,2-1 3 0,4 3-10 0,-4-5-1 16,8 3-15-16,-10-32-9 0,26 57-27 0,-26-57-17 15,40 45-30-15,-40-45-39 0,51 30-51 0,-51-30-78 16,46-12-186-16,-3 24 49 0,-43-12 411 16</inkml:trace>
  <inkml:trace contextRef="#ctx0" brushRef="#br3" timeOffset="471018.0882">8368 14862 1051 0,'0'0'96'0,"0"0"-26"0,-25-43 4 15,25 43-2-15,0 0-5 16,0 0-13-16,0 0-13 0,0 0-8 0,-34-24-12 16,34 24-6-16,0 0-8 0,0 0 0 0,-40 24 1 15,40-24 6-15,-29 37 4 0,29-37 10 0,-38 48-1 16,22-17 5-16,-4-5-8 0,5 5 3 0,-1-3-7 16,16-28 1-16,-26 49-6 0,26-49-4 0,-16 37-5 15,16-37-3-15,0 0-4 0,0 32 1 16,0-32-1-16,0 0 3 0,28 14 1 0,-28-14 0 15,36-2-2-15,-36 2 1 0,53-20-1 0,-23 2-2 16,3-3 4-16,-1-7-5 0,2 0 4 0,-5 1-2 16,5-1 3-16,-4-1-3 0,-3 1 4 15,-1 1-5-15,-26 27 5 0,36-46-5 0,-36 46 1 0,20-35-1 16,-20 35 4-16,0 0 0 0,0-28-1 0,0 28-1 31,0 0-2-31,0 0 2 16,0 0 0-16,0 0-2 0,-36 22-1 0,36-22-1 15,-28 43 0-15,10-13 4 0,3-1-3 0,3 5 2 16,0-3-9-16,2-1 1 0,4-1-15 0,6-29-6 16,0 48-17-16,0-48-12 0,18 37-15 0,-18-37-8 15,39 28-15-15,-39-28-28 0,64 9-46 0,-64-9-55 16,77-15-98-16,-25 21-84 0,-19-34 198 0,29 34 209 16</inkml:trace>
  <inkml:trace contextRef="#ctx0" brushRef="#br3" timeOffset="471469.5651">9020 14815 883 0,'0'0'112'0,"-38"-10"-18"0,38 10-14 0,-37-2-10 15,37 2-9-15,-40 2-6 0,40-2-2 16,-44 12-1-16,44-12-2 0,-35 22-5 0,35-22-4 16,-36 23-7-16,36-23 3 0,-28 32-4 0,28-32 1 15,-25 43-6-15,25-43 0 0,-18 49-11 0,18-49 0 16,-12 44-7-16,12-44-1 0,2 37-4 0,-2-37 1 15,14 33-5-15,-14-33 1 0,28 24-4 0,-28-24 1 16,37 14-1-16,-37-14 1 0,46-2 1 0,-46 2-2 16,49-16 3-16,-49 16-3 0,44-24 3 0,-44 24-1 15,41-31 1-15,-41 31-3 0,34-37 2 0,-34 37-5 16,32-46 3-16,-22 19-3 0,0-1 2 0,-1 1-5 16,-1-1 3-16,2 1-5 0,-10 27 2 0,16-46-4 15,-16 46 1-15,12-27-4 0,-12 27 2 0,0 0-2 16,0 0 2-16,0 0-2 0,0 0 6 0,0 0 6 15,0 39-1 1,-6-7 11-16,-6 7-9 0,2 8 6 16,-2 2-7-16,-1 4 6 0,-3 3-5 0,4-3 8 15,-8 4-7-15,4-2 8 0,-4-2-4 0,5-4 11 16,-3-7-5-16,6-3 6 0,-6-6-7 0,4 5 3 16,-4-11-2-16,0 3 2 0,18-30-5 0,-37 47 2 15,37-47-3-15,-42 34 0 0,42-34-3 0,-35 19 0 16,35-19-2-16,-30 0-2 0,30 0-13 15,0 0-17-15,-18-35-28 0,6 7-33 0,12 28-38 16,4-71-55-16,24 46-69 0,-28-22-170 0,8-10-14 16,20 21 259-16</inkml:trace>
  <inkml:trace contextRef="#ctx0" brushRef="#br3" timeOffset="472188.3441">9667 14791 1101 0,'2'-25'92'0,"-2"25"-14"0,0 0 3 16,-19-36-4-16,19 36-13 0,0 0-11 15,0 0-10-15,-40-13-3 0,40 13-8 16,0 0-4-16,-34 4-21 0,34-4 14 0,-27 13-18 16,27-13 13-16,-36 24-1 0,36-24-3 0,-38 41 4 15,38-41-3-15,-43 55 6 0,21-25-7 0,-2 5 2 16,4-3-7-16,3 5 3 0,1-7-5 0,16-30 5 15,-16 47-6-15,16-47-1 0,-6 31-2 0,6-31 1 16,10 28-4-16,-10-28 4 0,0 0 1 0,35 20 1 16,-35-20-3-16,36-4 3 0,-36 4 1 0,48-22-5 15,-15 4 5-15,-3-3-8 16,-2-3 3-16,1 0-1 0,-1-5 2 0,4 1-2 16,-8-1 3-16,-1-3-4 0,-3 3 3 0,-4 1-5 15,-4 1 4-15,-12 27-5 0,18-47 3 16,-18 47-2-16,10-32-16 0,-10 32 18 0,0 0-13 15,0 0 15-15,0 0 3 0,0 0-4 0,0 0-1 16,0 0-3-16,0 0 15 0,0 0-15 0,0 0 18 16,-20 32-13-16,20-32-1 0,-16 57 3 15,8-30-3-15,2 9 5 0,0-1-7 0,-2 0 7 16,4 5-6-16,-4-3 5 0,0 3-4 0,-1 1 5 16,1 2-3-16,-2-1 4 0,-2 3-4 0,-2 0 5 15,2-2-6-15,-6 1 5 0,2-5-2 0,3-2 3 16,-5-1-4-16,0-9 6 0,18-27-9 15,-36 48 4-15,36-48-2 0,-29 31-1 0,29-31 0 16,-28 16 2-16,28-16-3 0,-34 0-3 0,34 0 1 16,-35-16-1-16,35 16 2 0,-38-33 2 0,38 33 0 15,-38-44-6-15,38 44 0 0,-35-49-9 0,35 49-3 16,-28-51-4-16,28 51-6 0,-16-43-9 0,16 43-9 16,4-34-17-16,-4 34-18 0,0 0-23 15,40-21-38-15,-40 21-44 0,43-14-71 16,-15 16-201-16,-28-2 61 0,67-8 368 0</inkml:trace>
  <inkml:trace contextRef="#ctx0" brushRef="#br3" timeOffset="472453.9377">10220 14728 1260 0,'0'0'108'15,"0"0"-48"-15,0 0 30 0,-38-31-20 16,38 31 2-16,0 0-17 0,0 0-31 0,-37 18 5 16,37-18-21-16,-28 29 29 0,16 1-16 0,-4 1 12 15,4 9-12-15,-2 1-10 0,1 2 5 16,-3-2-10-16,2 1 3 0,2-3-7 0,2-1 1 16,2-1-6-16,4-2 3 0,-2-1-6 0,6-7-4 15,0 1-9-15,0-28-7 0,10 39-18 0,-10-39-27 16,16 30-44-16,-16-30-66 0,0 0-121 0,0 0-234 15,32 6 49-15,-32-6 353 0</inkml:trace>
  <inkml:trace contextRef="#ctx0" brushRef="#br3" timeOffset="472625.85">10198 14388 1536 0,'-34'8'54'0,"34"-8"-36"15,-31 19-9-15,31-19-2 0,0 0-3 16,0 0-6-16,0 0-9 0,-26 28-9 0,26-28-17 16,0 0-12-16,32 18-20 0,-32-18-24 0,43 2-33 15,-43-2-66-15,54-12-142 0,-15 22-106 0,-39-10 186 16</inkml:trace>
  <inkml:trace contextRef="#ctx0" brushRef="#br3" timeOffset="472953.935">10659 14514 896 0,'-35'-2'106'0,"35"2"-19"0,0 0-10 16,-32 16 2-16,32-16-6 0,-41 6-1 0,13-8-2 16,28 2-3-16,-48 15-7 0,48-15-10 0,-53 28-7 15,53-28-2-15,-52 35-4 0,52-35 0 0,-45 46-7 16,45-46-4-16,-36 41-7 0,36-41-18 0,-18 41 25 16,18-41-32-16,-4 40 26 0,4-40-14 0,14 37-4 15,-14-37 1-15,28 30-3 0,-28-30 1 16,43 17-1-16,-43-17 2 0,56 12 2 0,-26-10 3 15,3-2-3-15,-3 0-1 0,-2 4-2 16,-28-4-1-16,37 6-1 0,-37-6 2 0,0 0-1 16,28 18 1-16,-28-18-1 0,2 29 1 0,-2-29-1 15,-12 41 4-15,12-41-2 0,-30 54 1 0,30-54-4 16,-49 53 3-16,21-28-8 0,28-25 7 16,-45 38-7-16,45-38-1 0,-32 21-4 0,32-21-8 15,0 0-15-15,0 0-28 0,0 0-47 0,0 0-76 16,0 0-194-16,30-21-174 0,-12-11 41 0,19 18 439 15</inkml:trace>
  <inkml:trace contextRef="#ctx0" brushRef="#br3" timeOffset="473110.2175">11073 15016 1799 0,'-73'23'97'0,"43"-17"-45"16,3-6-6-16,27 0-13 0,-36 0-15 0,36 0-16 15,0 0-2-15,-32-12-5 0,32 12-25 0,0 0-26 16,0 0-47-16,0-35-69 0,38 51-163 0,-38-16-253 16,45-28 27-16,-15 30 365 0</inkml:trace>
  <inkml:trace contextRef="#ctx0" brushRef="#br3" timeOffset="473813.3604">11444 14134 1196 0,'0'0'75'15,"0"0"-30"-15,-10-33-8 0,10 33-5 0,0 0 7 16,0 0 5-16,0 0-2 0,0 0 4 16,0 0-8-16,0 0-4 0,0 0-9 0,0 0 0 15,0 39 0-15,2-6 6 0,-2 3-9 0,-2 7 1 16,-4 2-7-16,0 7 4 0,-4 1-9 0,4-2 6 15,-6 6-9-15,2 0 8 0,-2-2-9 0,4-4-8 16,-4-2 26-16,3 5-28 0,-5-7 27 0,2 0-11 16,4-8-8-16,4-7 3 0,4-32-8 0,0 43 2 15,0-43-2-15,0 0 2 0,0 0 0 16,34 22 0-16,-34-22 2 0,33-26-1 0,-33 26 3 16,48-57 4-16,-15 24 0 0,3-11-5 15,0 3 3-15,-5-2-9 0,-3 3-6 0,-2 5 25 16,-4-2-21-16,-1 5 23 0,-7 3-12 0,-14 29-5 15,28-46 2-15,-28 46-6 0,0 0 2 0,20-29-3 16,-20 29 1-16,0 0 5 0,0 0-1 0,0 0-2 16,-2 31-1-16,2-31 0 0,-8 63 0 15,2-23 0-15,-2 1 0 0,0 4 0 0,0-5 0 16,6 3 0-16,0-2-2 0,2-3-11 0,4-1-12 16,2-5-11-16,6-3-13 0,-12-29-16 0,38 41-33 15,-38-41-29-15,53 26-63 0,-53-26-83 0,48-28-255 16,-5 25 49-16,-17-31 318 0</inkml:trace>
  <inkml:trace contextRef="#ctx0" brushRef="#br3" timeOffset="474203.9999">11915 14703 1036 0,'-30'41'247'0,"30"-41"-209"16,0 0-30-16,0 0 30 0,0 0-13 15,0 0 28-15,0 28 11 0,0-28-1 0,28 2 1 16,-28-2-14-16,55-12-12 0,-25 2-13 0,14-2-7 16,-11 0-21-16,5 3 29 0,-3-5-37 0,-1 2 32 15,2-4-16-15,-5 2-5 0,-3 1 4 16,-28 13-1-16,40-28 2 0,-40 28-1 0,27-24 3 16,-27 24 1-16,0 0 5 0,14-33-1 0,-14 33 0 15,0 0-3-15,-17-37-2 0,17 37-5 16,0 0 0-16,-40-34-1 0,40 34 0 0,-30-16-2 15,30 16 4-15,-29-7-2 0,29 7 1 0,-42 7 3 16,42-7-3-16,-46 30 5 0,46-30 0 0,-47 49 5 16,19-17-3-16,6 1 3 0,-5 8-7 0,3-3-13 15,4 1 23-15,2 1-27 0,0-5 26 0,9 0-10 16,7-5-5-16,2-30 3 0,4 47-4 16,-4-47 1-16,31 40-5 0,-31-40-4 15,42 21-12-15,-42-21-10 0,61 0-11 0,-31-16-29 16,21 13-37-16,-21-33-58 0,33 32-82 0,-33-37-103 15,16 5-154-15,13 17 105 0,-29-34 401 0</inkml:trace>
  <inkml:trace contextRef="#ctx0" brushRef="#br3" timeOffset="474580.4837">12592 14528 1026 0,'-22'29'306'0,"22"-29"-214"0,-37 18-19 0,37-18-12 15,-32 23-8-15,32-23-11 0,-26 36-1 0,26-36-2 16,-24 47-18-16,24-47 27 0,-23 51-37 0,23-51 27 15,-12 57-15-15,4-27-4 0,8-3 0 16,0-27-7-16,-10 48 1 0,10-48-6 0,-2 37 1 16,2-37-5-16,0 0-2 0,0 0 1 15,2 28-2-15,-2-28 1 0,0 0 2 0,0 0 0 0,0 0 1 16,38-30 1-16,-38 30 0 0,33-45-2 16,-11 13-7-16,4-1 1 0,-4 1-1 0,1 3-11 15,-3-1 31-15,-4-1-25 0,-2 1 23 0,2-5-7 0,-4 5-6 0,3 1 3 16,1 1-4-16,-16 28 1 15,24-39 1-15,-24 39-2 0,0 0 0 0,0 0 1 16,0 0-2-16,28-16 4 0,-28 16-2 16,0 0-2-16,12 47 5 0,-12-19-6 0,-4 4 5 0,2 3-4 15,0-2-12-15,-4 3 22 16,4-3-25-16,2 5 19 0,-2-3-16 0,6 3-7 0,2-7-5 16,4 0-5-16,-10-31-4 0,21 52-11 15,-21-52-14-15,36 35-22 0,-36-35-20 0,42 18-35 0,-42-18-25 16,47-4-50-16,-47 4-40 0,38-39-111 0,-1 35-12 15,-29-38 296-15</inkml:trace>
  <inkml:trace contextRef="#ctx0" brushRef="#br3" timeOffset="474950.4801">13049 14642 881 0,'0'0'173'16,"0"0"-26"-16,-37-49-17 16,37 49-16-16,0 0-24 0,-28-8-19 0,28 8-10 15,-36 4-11-15,36-4-8 0,-43 19-6 0,43-19-11 0,-42 36-3 16,42-36-3-16,-37 41-15 0,37-41 27 15,-30 43-29-15,30-43 26 0,-20 50-13 0,10-23-6 0,6 1 5 16,4-28-6-16,-6 47 3 16,6-47-6-16,12 33 0 0,-12-33-2 0,34 14 0 0,-34-14 2 15,55-6-2-15,-19-6 1 0,2-9-3 16,7-5 0-16,-1-7-2 0,3-5 4 0,-1 1 10 16,-1-10-22-16,1-1 22 15,-3-1-23-15,-3-4 6 0,-2 2 8 0,-5-2-8 0,-3 0 10 16,-2 2-4-16,-3-1 4 0,-5 5-1 0,-8 2 4 0,4 2-8 15,-8 5-1-15,-4 9 0 0,-4 29 0 16,6-32 0-16,-6 32 0 0,0 0 0 0,0 0 0 0,-34 10 0 16,34-10 0-16,-41 51 0 15,9-8 0-15,0 5 0 0,-3 5 0 0,5 0 0 16,-2 4 0-16,10 2 0 0,5-6 0 16,-1 2 0-16,10-5 0 0,0-7 0 0,8 0 0 0,6-9-20 15,2-1-5-15,-8-33-34 0,29 53-2 0,-29-53-27 0,46 38-34 16,-46-38-60-16,61 19-127 15,-61-19-219-15,46-10 17 0,-8 16 370 0</inkml:trace>
  <inkml:trace contextRef="#ctx0" brushRef="#br3" timeOffset="475901.3937">13372 14597 915 0,'0'0'336'0,"-28"19"-233"0,28-19-19 0,-21 34 6 0,21-34-17 15,-14 35-9 1,14-35-10-16,8 30-26 0,-8-30 24 0,0 0-42 0,49 23 22 16,-19-17-20-16,2-8-4 0,3-2-5 15,7 0-17-15,-1-6 11 0,3 1-17 0,2-3 33 0,-1-6-14 16,-1 0 16-16,-9-1-12 16,-3-1-4-16,-32 20 4 0,42-31-2 0,-42 31 3 0,13-28-2 15,-13 28 2-15,-2-28-4 0,2 28 2 16,-15-27-1-16,15 27 1 0,-38-26-1 0,38 26 0 15,-48-17-3-15,48 17 1 0,-53-8 2 16,25 8-1-16,28 0 1 0,-55 15 3 0,27 1 2 0,0 0 1 0,3 8 6 16,25-24-5-16,-44 51 3 0,24-24-3 15,8 5 2-15,4-7-5 0,8-25-12 0,0 50 26 0,0-50-23 16,18 35 28-16,-18-35-16 16,36 35-2-16,-36-35-6 0,47 18-3 15,-17-14 3-15,4-6 0 0,-1 0 0 0,-1-6 1 0,-2-4-1 16,2 1 0-16,-3-3 2 15,-1-4-11-15,0 6 7 0,-28 12-9 0,47-25 22 0,-47 25-11 16,40-22 13-16,-40 22-13 0,0 0 1 0,31-26-1 0,-31 26 0 16,0 0 0-16,0 0 0 0,0 0-1 15,0 0 1-15,0 0-4 0,0 0 2 0,0 30-1 0,0-30-12 16,-21 43 25 0,5-11-25-16,-2 3 23 0,0 5-7 0,2-3-4 0,5 6 2 15,1-7-1-15,8-3 2 0,-2-1-1 16,4-32 2-16,6 45-2 0,-6-45 1 0,11 28-2 0,-11-28 1 15,0 0 0-15,34 5 1 16,-34-5 4-16,28-27-3 0,-28 27 2 0,39-53 0 0,-17 15-2 16,0-3-3-16,-2-4 5 0,0-1-6 0,-5 1-6 15,3 2 20-15,-10 0-24 16,2-1 24-16,-2 1-11 0,-4-2-1 0,2 7 5 0,-4 3-6 16,0 5 6-16,-2 30-4 0,-2-39 3 0,2 39 0 0,0 0-1 15,0 0-1-15,0 0-1 0,0 0 1 16,0 0-3-16,0 0 1 0,-2 30 2 0,2-30 1 15,20 33-2-15,-20-33 3 0,45 28-1 16,-17-19 1-16,8-1 3 0,1-4-3 0,9-4-2 16,-1-4 1-16,1-2-3 0,1-2 1 15,-1 3 0-15,1-5-3 0,-3-2 1 0,-6 0-1 0,-3 0 1 16,-1 2 1-16,-6 1 1 0,-28 9 0 0,29-10 3 0,-29 10-2 16,0 0 3-16,0 0-2 15,0 0 1-15,-43-6-4 0,15 12 0 0,-2 6 1 0,-7 3 0 16,-5 1 6-16,1 12-4 0,-7-1 3 15,-1 3-3-15,7-3 3 16,0 7 2-16,11-11-6 0,31-23 7 0,-44 46-12 0,44-46 10 0,-16 29-6 16,16-29 0-16,0 0 0 15,18 36 0-15,-18-36 0 0,36 9 0 0,-36-9 0 0,57-4 0 0,-17-3 0 16,-1-3 0-16,5-4 0 16,-4 4 0-16,3 0 0 0,-11 8 0 0,2-2 0 0,-34 4 0 15,43-2 0-15,-43 2 0 0,0 0 0 16,0 0 0-16,20 28 0 0,-20-28 0 0,-10 35 0 15,-6-7 0-15,-2 0 0 0,-9 1 0 16,-1 1 0-16,-6-3 0 0,5-1 0 0,1-3 0 0,28-23 0 16,-46 40 0-16,46-40 0 0,-35 23 0 15,35-23-45-15,0 0-26 0,-36 2-50 0,36-2-98 16,0 0-197-16,0 0-179 0,0 0 61 16,18-57 489-16</inkml:trace>
  <inkml:trace contextRef="#ctx0" brushRef="#br3" timeOffset="476517.412">15230 14575 900 0,'0'0'124'0,"0"0"-39"16,0 0 1-16,0 0-14 0,0 0-17 15,-8-28-10-15,8 28-6 0,0 0-2 0,-28 12 1 0,28-12-2 0,-28 20 1 16,28-20 1-16,-35 33 5 16,35-33 0-16,-38 53 0 0,38-53 11 0,-30 52-36 0,30-52 25 15,-26 51-33-15,26-51 10 0,-11 51 2 16,11-51-6-16,-4 47-1 0,4-47-9 0,13 43 1 0,-13-43-7 15,22 34 2-15,-22-34 0 16,36 22-2-16,-36-22-1 0,47 9 1 0,-19-11 0 16,0-3 1-16,0-7 1 0,-1-2-3 0,-27 14 1 0,50-37-3 15,-50 37 2-15,35-42-5 16,-23 15 3-16,-2-1-4 0,-2-3 4 0,-6-1-3 16,-2 3-12-16,-4-1 28 0,-2-1-28 0,-4-1 29 15,2 3-14-15,1-3-7 0,3 3 3 0,-4-3-8 16,8 32-1-16,-10-43-3 0,10 43-2 15,0 0-1-15,-8-28 0 0,8 28-1 0,0 0 0 16,0 0-2-16,0 0 0 0,-18 44 5 0,18-44-7 16,-10 45-1-16,10-18-17 0,0-27-10 0,8 40-23 15,-8-40-23-15,20 33-29 0,-20-33-44 0,33 16-40 16,-33-16-96-16,28-2-43 0,12 20 227 0</inkml:trace>
  <inkml:trace contextRef="#ctx0" brushRef="#br3" timeOffset="476861.1473">15643 14581 1141 0,'-29'-22'144'16,"29"22"-39"-16,0 0-11 0,0 0-22 0,-26 2-10 16,26-2-11-16,0 0-4 0,0 0-4 0,-38 30-7 15,38-30-8-15,-18 31-6 0,18-31-1 0,-21 47-1 16,21-47-15-16,-24 53 26 0,12-23-29 16,12-30 21-16,-26 55-11 0,26-55-4 0,-10 47 2 15,10-47-3-15,0 28 0 0,0-28-5 0,0 0 1 16,0 0-1-16,0 0 3 0,30 20 3 0,-30-20 1 15,34-18 2-15,-34 18-4 0,45-45-1 16,-15 13-6-16,-2-1-13 0,5-3 22 0,-3 3-17 16,-2-3 21-16,-8 1-11 0,3-2-2 0,-5-1 0 15,-4 5 0-15,2-3 0 0,2 7 0 16,-6 1 0-16,-12 28 0 0,19-29 0 0,-19 29 0 16,0 0 0-16,0 0 0 0,0 0 0 0,0 0 0 15,-4 43 0-15,-1-12 0 0,-1 7 0 0,-6-1 0 16,6 5 0-16,0-5 0 0,4 0 0 0,2-5 0 15,10-5 0-15,-10-27-31 0,27 54-7 0,-27-54-31 16,44 47-39-16,-44-47-53 0,55 37-129 16,-55-37-278-16,30 20 15 0,0-2 325 0</inkml:trace>
  <inkml:trace contextRef="#ctx0" brushRef="#br3" timeOffset="477736.1425">16790 14506 750 0,'0'0'144'0,"0"0"-66"0,-24-32-10 15,24 32 6-15,0 0-10 0,-28-5-12 0,28 5-10 16,-27 5-1-16,27-5 0 0,-32 16-3 16,32-16-2-16,-32 26 2 0,32-26 1 0,-31 31 5 15,31-31-3-15,-30 38-1 0,30-38-6 0,-26 45-1 16,26-45-5-16,-24 45-1 0,24-45 12 0,-21 38-38 15,21-38 26-15,-10 31-37 0,10-31 10 0,0 0 3 16,8 36-4-16,-8-36 4 0,0 0 0 0,29 21 2 16,-29-21 0-16,34 8-3 0,-34-8-1 15,40-6-2-15,-40 6 1 0,49-21-1 16,-49 21 1-16,48-30 1 0,-48 30-16 0,43-35 30 16,-43 35-31-16,34-42 29 0,-34 42-13 0,32-43-3 15,-32 43 4-15,17-43-2 0,-17 43 3 0,6-36-2 16,-6 36 2-16,0 0-2 0,4-31 2 0,-4 31 0 15,0 0 0-15,0 0 1 0,0 0-1 0,0 0 1 16,0 0-1-16,0 0-1 0,-23 43 0 16,23-43 1-16,-12 45-1 0,12-45 4 0,-14 48-5 15,14-48-12-15,-6 45 27 0,6-45-31 0,2 31 32 16,-2-31-12-16,8 30-2 0,-8-30 2 0,0 0-3 16,37 27 0-16,-37-27 0 0,54 6-1 15,-24-12 3-15,5 2-3 0,1-7 0 0,-1-3-1 16,-1 0-2-16,0-4-2 0,-5 1-16 0,-29 17 29 15,50-46-28-15,-36 19 29 0,-4-1-11 16,-4 1-3-16,-8-3 4 0,-6 1 0 0,-8 1 2 16,-6-1-3-16,-12 1 3 0,1-2-5 0,-7 5 3 15,-3 1-4-15,-3 3 6 0,1-3-2 0,-5 4 4 16,5 1-1-16,-9 5 4 0,5 4 1 0,-3 2 9 16,-1 18 5-16,3 4 4 0,3 9 4 0,-5 15-9 15,9 3-2-15,3 8-11 0,4 6 0 16,7 4-8-16,3 3 5 0,14-5-8 15,6-6-6-15,14-6 19 0,10-4-27 0,13-3 14 16,13-3-19-16,15-5-16 0,7-13-12 0,17 7-49 16,-10-32-60-16,38 32-140 0,-18-26-269 0,4-8 29 15,8 12 366-15</inkml:trace>
  <inkml:trace contextRef="#ctx0" brushRef="#br3" timeOffset="478548.722">17566 14378 1004 0,'34'-20'114'0,"-34"20"-35"16,0 0-4-16,-6-31-1 0,6 31-8 0,0 0-8 15,0 0-5-15,0 0-8 0,0 0-11 0,0 0-14 16,0 0-11-16,0 0 1 0,-26 41 10 0,26-41 5 15,-20 42 5-15,20-42-3 16,-20 47-2-16,20-47-9 0,-15 53 2 0,15-53-6 16,-10 55 2-16,6-25-1 0,0-3 1 0,4 5-2 15,0-32-14-15,8 43 7 0,-8-43-16 0,18 35 26 16,-18-35-14-16,25 28 12 0,-25-28-12 0,28 16-1 16,-28-16-2-16,28 4 1 0,-28-4-3 0,29-12 4 15,-29 12 0-15,36-24-16 0,-36 24 30 16,36-33-29-16,-36 33 28 0,39-53-9 0,-17 23-6 15,-6-1 4-15,0 1-3 0,2 0 3 0,-7 5-3 16,3-3 4-16,-14 28-4 0,14-43 4 0,-14 43-3 16,0 0 0-16,18-35-1 0,-18 35 1 15,0 0-1-15,0 0 1 0,0 0-1 0,0 0-2 16,0 0 2-16,-2 33-1 0,2-33 5 0,0 43-2 16,0-43 2-16,-4 50-3 0,4-50 5 15,2 53-1-15,0-26 2 0,-2-27-2 0,10 46 2 16,-10-46-1-16,18 31-13 0,-18-31 12 0,0 0-13 15,37 22 12-15,-37-22 2 0,36-4 1 0,-36 4 12 16,46-18-13-16,-46 18 10 0,53-39-12 0,-53 39-4 16,48-48 1-16,-29 21-2 0,-3-1 2 0,2 1-3 15,-8-3 0-15,-4 3-6 0,-6 27-4 0,10-52-11 16,-10 52-4-16,2-43-11 0,-2 43-8 16,0-37-17-16,0 37-19 0,2-26-25 15,-2 26-52-15,0 0-59 0,0 0-85 0,31 10-177 16,-31-10 113-16,0 0 368 0</inkml:trace>
  <inkml:trace contextRef="#ctx0" brushRef="#br3" timeOffset="479079.9361">18558 14437 667 0,'0'0'193'0,"-2"-45"-101"15,2 45-20-15,0-34-5 0,0 34-9 0,-2-29 7 16,2 29 7-16,-14-30 10 0,14 30-4 0,0 0-13 15,0 0-14-15,-29-33-9 0,29 33-4 16,0 0-2-16,0 0-4 0,-32-8-6 16,32 8-3-16,-28 16-5 0,28-16 1 0,-39 41 0 15,17-13 3-15,-2 3-5 0,2 8 7 0,-1 5-6 16,3 3 4-16,0 0-4 0,2 0 1 0,6-9-7 16,2-5-11-16,10-33 20 0,-6 52-27 0,6-52 22 15,16 33-14-15,-16-33-3 0,0 0 3 0,40 26-3 16,-40-26 1-16,35 2 2 0,-35-2-3 0,48-22-10 15,-20 4 10-15,5-3-13 0,-3-5 23 16,0-4-16-16,3-1 10 0,-5-1-12 0,-2 1-2 16,-4-3 6-16,-1 5-3 0,-7-3 3 0,2 3-2 15,-6-3 0-15,0 7-4 0,-10 25 1 16,10-45-2-16,-10 45 4 0,8-28 2 0,-8 28 2 16,0 0 1-16,0 0 1 0,0 0 0 0,0 0 0 15,-6 30 1-15,6-30-1 0,-16 59 4 16,4-18-3-16,0 6 2 0,2 6-5 0,0 4 7 15,-5 2 11-15,5 4-21 0,0 2 23 0,0 6-24 16,-6 0 10-16,2 4 8 0,-8-4-4 0,3-2 9 16,-1-4-7-16,-4-2 5 0,2-6-7 0,-3-6 4 15,-1-2-8-15,4-8 5 0,4-5-4 0,-2-7 1 16,20-29-4-16,-33 40 1 0,33-40-2 0,0 0 4 16,-38 11-3-16,38-11-1 15,0 0-4-15,-28-43-10 0,24 16-9 0,-2-11-10 16,8-1-10-16,-2-14-19 0,18 7-23 0,-16-19-38 15,30 24-54-15,-32-42-92 0,26 11-255 0,1 3 44 16,-13-32 361-16</inkml:trace>
  <inkml:trace contextRef="#ctx0" brushRef="#br3" timeOffset="479501.7799">19352 13697 1527 0,'-35'-20'57'0,"35"20"-22"0,0 0 24 15,-30 24-25-15,30-24 24 0,-32 35-19 0,32-35-9 16,-34 63 6-16,13-25-10 0,3 5 3 0,-4 0-10 16,6 5 3-16,-2-1-7 0,1 2 2 0,3 4-8 15,-4 2 2-15,6 0-4 0,-2-1 3 0,4 1-6 16,0-4-1-16,2-2-3 0,-1-2 0 0,7-7 0 15,-4-5 0-15,8-3 0 0,-2-32 0 0,8 47 0 16,-8-47 0-16,15 27 0 0,-15-27 0 16,0 0 0-16,0 0 0 0,36 8 0 15,-36-8 0-15,30-25 0 0,-30 25 0 0,47-53 0 16,-21 19 0-16,2-1 0 0,-3 3 0 0,-3-1 0 16,0 3 0-16,-4-1 0 0,-6 1 0 0,-12 30 0 15,27-47 0-15,-27 47 0 0,0 0 0 0,20-32 0 16,-20 32 0-16,0 0 0 0,0 0 0 0,0 0 0 15,0 0-4-15,0 44-6 0,0-44-1 16,-8 47-5-16,8-47-2 0,-12 51-12 0,12-51-6 16,-7 55-20-16,7-55-8 0,0 55-31 0,0-55-11 15,9 46-35-15,-9-46-39 0,26 29-61 0,-26-29-166 16,0 0-26-16,64 14 235 0</inkml:trace>
  <inkml:trace contextRef="#ctx0" brushRef="#br3" timeOffset="479847.5916">19800 14057 1159 0,'0'0'243'0,"-52"8"-144"0,52-8-27 16,-47 16-6-16,47-16-12 0,-52 37-12 0,28-9 2 16,-11-3-9-16,5 7-1 0,-2-5-12 15,13 1-3-15,1-2-9 0,18-26-1 0,-22 51-8 16,22-51 2-16,0 33-5 0,0-33 1 15,0 0 2-15,38 38-2 0,-38-38 3 0,47 5-2 16,-17-6 0-16,3-3 0 0,5 0 0 0,-2-4 4 16,1 0 3-16,7-2-4 0,-8 2 1 0,-7 2-6 15,-29 6 3-15,46-4 1 0,-46 4-1 0,0 0 3 16,0 0 3-16,0 0 4 0,0 0 1 16,16 38 0-16,-16-38-5 0,-24 39 1 0,6-11-7 15,-2-1 2-15,-5 5-6 0,-1-3 3 0,-2 3-6 16,4-3 6-16,24-29-11 0,-43 51-3 0,43-51-12 15,-24 34-26-15,24-34 9 0,0 0-52 0,14 37-41 16,-14-37-108-16,28-19-308 0,-28 19 1 0,43-28 289 16</inkml:trace>
  <inkml:trace contextRef="#ctx0" brushRef="#br3" timeOffset="480006.7289">20194 14606 1524 0,'-70'-4'380'0,"39"14"-313"15,-1-6-23-15,32-4-14 0,-42 6-28 0,42-6-2 16,-33 0 0-16,33 0 0 0,0 0-9 16,0 0-27-16,0 0-31 0,0 0-42 0,0 0-95 15,-18-43-194-15,18 43-183 0,28-10 15 0,-28 10 490 16</inkml:trace>
  <inkml:trace contextRef="#ctx0" brushRef="#br3" timeOffset="480697.768">20875 14177 956 0,'0'0'96'0,"0"0"-76"0,-30-31-4 0,30 31 5 16,0 0 4-16,0 0 3 0,0 0 8 0,0 0 5 15,-26-28 8-15,26 28 3 0,-31 4-4 0,31-4-1 16,-52 16 3-16,52-16 3 0,-63 29-1 0,35-7 5 16,-9-8-6-16,9 8 1 0,-6-11-12 15,34-11-9-15,-41 36-14 0,41-36-6 0,0 0-7 0,-34 33-3 16,34-33-2-16,0 0 0 0,0 0-1 0,0 0 1 16,30 30 0-16,-30-30 1 0,55 2 2 0,-19-8-3 15,5 0 2-15,-1-2-1 0,3 0 3 0,-3 4 0 16,-4 2 2-16,-1 2-2 0,-35 0-2 15,38 4 0-15,-38-4-2 0,0 0 2 16,0 0-2-16,10 30 2 0,-10-30-1 0,-30 41 1 16,30-41-4-16,-61 55 1 0,23-25-5 0,-9 3 6 15,1-1-3-15,1 1 7 0,5-3-4 0,-2-3 2 16,7-1-4-16,5-5 3 0,2-5-6 0,28-16-17 16,-33 24-4-16,33-24-20 0,0 0-2 0,0 0-28 15,33-4-37-15,-15-28-75 0,40 30-146 0,-3-17-177 16,-9-17 62-16,23 24 430 0</inkml:trace>
  <inkml:trace contextRef="#ctx0" brushRef="#br3" timeOffset="481013.4933">21241 14297 606 0,'0'0'183'15,"28"-25"-101"-15,-28 25-18 0,0 0 4 0,18-36-6 16,-18 36-6-16,0 0-1 0,0 0 5 0,18-33 10 16,-18 33 0-16,0 0 1 0,0 0-3 0,0 0-3 15,0 0-5-15,-40-28-6 0,40 28-5 16,-44 8-9-16,44-8-2 0,-57 22-9 16,25-6-3-16,3-1-7 0,1 7-1 0,28-22-6 15,-54 43 2-15,54-43-4 0,-39 46 3 0,39-46-6 0,-32 39-2 16,32-39-4-16,-6 35 0 0,6-35-4 0,10 32 2 15,-10-32-1-15,30 27 0 0,-30-27-2 0,43 18-5 16,-13-10-13-16,-2-6-9 0,13 2-27 0,-9-16-26 16,21 22-52-16,-25-40-97 0,36 19-297 0,-25-5-11 15,-3-6 222-15</inkml:trace>
  <inkml:trace contextRef="#ctx0" brushRef="#br3" timeOffset="481420.2055">21817 13396 1449 0,'0'0'105'0,"-21"29"-53"0,21-29-1 0,-46 50 4 16,30-11 1-16,-11-4-12 0,7 13-1 0,-6-1 9 16,0 10-30-16,6 0 19 0,3 6-27 0,7 2 1 15,0 0 9-15,-4 2-11 0,2-2-2 0,2-4-11 16,0-2 0-16,0-6 0 0,2-6 0 15,1-1 0-15,-1-7 0 0,6-6 0 16,2-5 0-16,0-28 0 0,2 39 0 0,-2-39 0 16,0 0 0-16,13 28 0 0,-13-28 0 0,0 0 0 15,0 0 0-15,40-20 0 0,-40 20 0 0,38-43 0 16,-13 13 0-16,3-1 0 0,2-3 0 0,-4 1 0 16,-3 1 0-16,-3 7 0 0,-20 25 0 0,30-47 0 15,-30 47 0-15,28-32 0 0,-28 32 0 0,0 0 0 16,0 0 0-16,0 0 0 0,0 0 0 15,0 0 0-15,0 0 0 0,9 36 0 0,-9-36 0 16,-11 49 0-16,11-49 0 0,-20 57 0 0,20-57-8 16,-16 53-26-16,16-53-7 0,-6 47-14 15,6-47-8-15,14 42-18 0,-14-42-4 0,28 33-12 16,-28-33-1-16,37 20-8 0,-37-20-13 0,48 6-29 16,-48-6-54-16,53-20-75 0,-7 20-124 15,-30-30 170-15,31 30 231 0</inkml:trace>
  <inkml:trace contextRef="#ctx0" brushRef="#br3" timeOffset="481779.4868">22164 14236 849 0,'0'0'194'0,"-10"-43"-59"0,10 43-18 16,0 0-9-16,0 0-21 0,-34-35-16 0,34 35-10 15,0 0-5-15,0 0-7 0,-35 4-9 0,35-4-6 16,0 0-5-16,-24 35 1 0,24-35-1 16,-26 37 2-16,26-37-3 0,-31 50 2 0,31-50-7 15,-28 51-2-15,28-51-5 0,-16 47-7 16,16-47-9-16,-8 39 0 0,8-39 0 0,2 38 0 15,-2-38 0-15,12 27 0 0,-12-27 0 0,0 0 0 16,41 24 0-16,-41-24 0 0,40 4 0 0,-40-4 0 16,48-14 0-16,-17 4 0 0,-1-7 0 0,8-5 0 15,-3-2 0-15,3-3 0 0,-2-1 0 16,-7-1-9-16,-1-1-2 0,-4 1 1 0,-24 29 5 16,29-50-4-16,-29 50 7 0,8-45-2 0,-8 45 3 15,-12-45-1-15,12 45 0 0,-25-40-3 0,25 40 1 16,-38-23-2-16,38 23 1 0,-43-14 0 0,43 14-1 15,-48 0-2-15,48 0 1 0,-44 18 0 16,44-18 1-16,-35 27-2 0,35-27-4 16,-20 36-8-16,20-36-11 0,-12 37-11 0,12-37-22 15,2 28-11-15,-2-28-18 0,0 0-14 0,56 45-32 16,-56-45-56-16,49 0-125 0,-9 8-134 0,-40-8 82 16,69-6 372-16</inkml:trace>
  <inkml:trace contextRef="#ctx0" brushRef="#br3" timeOffset="482076.3921">22623 14158 1244 0,'-43'-46'139'0,"43"46"-50"0,0 0-7 0,-30-8-8 16,30 8-11-16,-28-2-7 0,28 2-6 0,-35 6-3 15,35-6-11-15,-28 16-6 0,28-16-6 16,-28 34 1-16,28-34-2 0,-22 47-1 0,22-47-4 16,-23 57 1-16,13-26-13 0,2 3-6 0,4-3 0 15,-2 3 0-15,6-5 0 0,2 1 0 0,-2-30 0 16,14 47 0-16,-14-47 0 0,20 36 0 15,-20-36 0-15,0 0 0 0,43 27 0 0,-43-27 0 16,32 0 0-16,-32 0 0 0,45-20 0 0,-45 20 0 16,48-43 0-16,-22 16 0 0,-9-3 0 0,7-5 0 15,-8 3 0-15,0-5 0 0,2-3 0 0,-8 1 0 16,0 2 0-16,-3-5-29 0,1 11-14 0,-8-7-16 16,0 38-11-16,4-53-16 0,-4 53-3 15,0-31-7-15,0 31-22 0,0 0-39 16,0 0-88-16,0 0-140 0,0 0-59 0,-12 41 219 15</inkml:trace>
  <inkml:trace contextRef="#ctx0" brushRef="#br3" timeOffset="482295.1099">23162 13662 1249 0,'0'0'196'16,"0"0"-103"-16,-34-18-26 0,34 18 1 0,-27 25-9 15,11 3-22-15,-12-4 27 0,8 15-32 0,-6-2 19 16,7 9-15-16,-1 3-17 0,2 2-2 16,0 4-10-16,4 0 2 0,-2 2-10 0,5-2 3 15,-3 1-7-15,6-3 4 0,-2 0-11 16,6-6-1-16,-2-6-16 0,6-3-11 0,8 5-40 16,-8-43-44-16,38 67-131 0,-38-67-340 0,25 32 55 15,5-17 230-15</inkml:trace>
  <inkml:trace contextRef="#ctx0" brushRef="#br3" timeOffset="482451.3592">23255 14463 1867 0,'-48'4'93'0,"15"3"-50"0,1-3-14 16,32-4-14-16,-43 4-15 0,43-4 0 0,-34 0-11 15,34 0-18-15,0 0-31 0,0 0-52 0,0 0-114 16,0 0-258-16,0 0-97 0,0 0 38 0,-2-43 543 15</inkml:trace>
  <inkml:trace contextRef="#ctx0" brushRef="#br3" timeOffset="483170.2408">23623 14083 1248 0,'2'-28'218'16,"-2"28"-154"-16,0 0-28 0,0 0-1 0,0 0-3 15,0 0-1-15,0 0 5 0,0 0 4 0,-4-29-2 16,4 29-6-16,0 0-9 0,0 0-7 0,0 0 0 16,0 0 2-16,0 0-2 0,0 35 4 15,0-35-5-15,-12 57 5 0,1-17-7 16,1 1 2-16,-2 4-7 0,0 0 3 0,-4-3-3 16,0 1 3-16,4-4-3 0,4-3 3 0,0-5-5 15,8-31-4-15,-2 46-2 0,2-46 0 0,0 0 0 16,10 33 0-16,-10-33 0 0,0 0 0 0,0 0 0 15,36-8 0-15,-36 8 0 0,40-27 0 0,-40 27 0 16,53-51 0-16,-25 19 0 0,-2-3 0 16,1 5 0-16,-5-3 0 0,2-1 0 0,-8 3 0 15,-2-3 0-15,1 3 0 0,-5-1 0 0,6 1 0 16,-6 1 0-16,2 3 0 0,-12 27 0 0,18-38 0 16,-18 38 0-16,0 0 0 0,0 0 0 0,0 0 0 15,0 0 0-15,0 0 0 0,0 0 0 16,0 0 0-16,27 0 0 0,-27 0 0 0,16 44 0 15,-8-13 0-15,-4 6 0 0,2-1 0 16,-4 5 0-16,0-1 0 0,0 1 0 0,2 0 0 16,-2 3 0-16,-2-1 0 0,0 0 0 0,-2-2 0 15,-2 3 0-15,2-7 0 0,2 1 0 0,2-11-44 16,6 1-1-16,-8-28-46 0,24 43-15 0,-24-43-74 16,31 28-124-16,-31-28-242 0,32-6 12 0,-2 8 338 15</inkml:trace>
  <inkml:trace contextRef="#ctx0" brushRef="#br3" timeOffset="483654.5981">24318 14240 1558 0,'-47'-8'103'16,"47"8"-57"-16,0 0-11 0,0 0-1 0,0 0-5 15,0 0 0-15,45-43 4 0,-17 31-4 0,2-9-2 16,13-1-7-16,-1 2-3 0,3-1-6 0,5 1 3 15,-8 6-3-15,1 2-3 0,-7 4-1 0,-1 5-3 16,-7-3-1-16,-28 6 0 0,36 6-2 0,-36-6 1 16,0 0 1-16,0 0-1 0,12 31 4 15,-12-31-4-15,-16 37 4 0,2-7-3 0,14-30-2 16,-46 55-1-16,15-23 0 0,1-1 0 16,-6 6 0-16,1-1 0 0,1 3 0 0,-8 1 0 0,7-1 0 15,-1 2 0-15,4-3 0 0,-1-5 0 16,5-3 0-16,8-3 0 0,20-27 0 0,-18 46 0 15,18-46 0-15,2 31 0 0,-2-31 0 0,0 0 0 16,46 35 0-16,-14-29 0 0,-1-4 0 16,13-2 0-16,-4-6-1 0,9 2-30 0,-7-7 1 15,9 5-28-15,-13-10-7 0,9 14-54 0,-19-27-47 16,31 34-113-16,-59-5-296 0,50-41 76 0,-16 37 276 16</inkml:trace>
  <inkml:trace contextRef="#ctx0" brushRef="#br3" timeOffset="483888.9898">24382 14358 1862 0,'0'0'66'0,"0"0"-32"0,0 0-4 15,0 0-3-15,0 0-9 0,0 0-8 16,0 0-10-16,0 0 0 0,0 0 0 0,31-13 0 15,3 9 0-15,4-2 0 0,5 0 0 0,5 2 0 16,-3-6 0-16,3 4-2 0,-3-6-52 0,9 8-21 16,-9-7-40-16,21 26-77 0,-35-38-159 0,29 29-225 15,-13-2 36-15,-7-16 399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03T21:44:16.96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03T21:44:20.316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7757 11018 0,'390'0'0</inkml:trace>
  <inkml:trace contextRef="#ctx1" brushRef="#br0">1523 919 777 0,'0'0'61'0,"0"0"-37"0,0 0-12 0,0 0 6 16,0 0 18-16,0 0 16 0,6-27 7 0,-6 27-4 15,0 0-12-15,0 0-11 0,0 0-9 0,0 0-7 16,0 0-7-16,0 0-2 0,0 0-1 0,0 0-1 16,0 0-1-16,0 0-2 0,0 0 1 15,0 0 2-15,0 0 5 0,-6 37 4 16,6-37-2-16,-16 57 5 0,2-25-7 0,-1 7 8 15,-5-4-4-15,-4 5 9 0,0 1-3 0,-1 2 8 16,-7-7-5-16,10 3 4 0,-6-3-9 0,3 1 1 16,-1-5 12-16,6-1-36 0,20-31 32 0,-30 47-39 15,30-47 13-15,-15 38 1 0,15-38-2 0,-2 29 1 16,2-29-2-16,0 0 2 0,15 38-3 16,-15-38 2-16,28 27-2 0,-28-27 1 0,48 24-1 15,-21-16 1-15,11-6 0 0,0 2 0 0,5-8-1 16,5 0-8-16,7-2-18 0,-3-12-19 0,13 8-30 15,-16-19-36-15,23 19-47 0,-25-28-67 0,17 7-175 16,7 21 3-16,-33-33 328 0</inkml:trace>
  <inkml:trace contextRef="#ctx1" brushRef="#br0" timeOffset="218.736">2254 1136 1244 0,'-56'2'61'16,"56"-2"-34"-16,-45 21-28 0,45-21 2 16,-36 32-1-16,36-32 3 0,-28 41-2 15,28-41 3-15,-23 59-6 0,13-23 6 0,0 3 13 16,4 4-33-16,2-1 32 0,2 1-33 0,2-4 12 16,2-1 7-16,2-1-7 0,2-5 0 0,6 5-17 15,-12-37-15-15,31 55-44 0,-31-55-35 0,40 36-62 16,-40-36-74-16,0 0-155 0,63-2 172 0,-53-36 235 15</inkml:trace>
  <inkml:trace contextRef="#ctx1" brushRef="#br0" timeOffset="375.054">2333 742 1251 0,'-44'-20'86'0,"44"20"-60"0,-45-9-22 15,45 9-3-15,0 0-4 0,-34 9-1 16,34-9-4-16,0 0-17 0,-12 30-18 15,12-30-44-15,4 37-38 0,20-3-63 0,-24-34-74 16,20 27-137-16,25 9 176 0,-45-36 223 0</inkml:trace>
  <inkml:trace contextRef="#ctx1" brushRef="#br0" timeOffset="912.3899">2834 1203 1143 0,'-38'47'70'0,"3"-33"-40"0,7 9 6 16,-2-5-4-16,30-18 5 0,-55 39 6 0,55-39-1 16,-54 38 19-16,54-38-37 0,-51 41 21 0,51-41-40 15,-36 43 11-15,36-43 2 0,-22 36-6 0,22-36-5 16,-5 31-7-16,5-31 0 0,5 28-2 16,-5-28 1-16,26 29-1 0,-26-29 2 0,40 26-2 15,-40-26 2-15,55 14-2 0,-23-14 1 0,0 0-1 16,1-6 0-16,-1-6 0 0,2-4-4 0,-5-3 3 15,3-5-3-15,-32 24 5 0,50-51-2 0,-31 23 4 16,-19 28 16-16,36-51-34 0,-36 51 34 0,18-47-34 16,-18 47 16-16,8-30 1 0,-8 30-3 15,0 0 0-15,0-29-2 0,0 29-2 16,0 0-4-16,0 0-5 0,0 0 0 0,-36 35 18 16,18-5-29-16,-4 11 37 0,-1 16-27 0,-7 8 12 15,-2 12 10-15,5 4-11 0,-3 7 11 0,2 9-13 16,0 5 14-16,7 8-17 0,-1 2 17 0,2-1 1 15,2-5-21-15,6-14 25 0,-1-7-22 0,9-16 14 16,2-10 12-16,-2-16-3 0,10-5 8 16,-6-38-2-16,2 51 7 0,-2-51 6 0,0 0 8 15,0 0 1-15,0 0-4 0,0 0-14 0,0 0-13 16,-10-45-7-16,0 1-5 0,0-15 6 0,4-8-7 16,4-2 10-16,2 1 8 0,0-1-24 0,0 2 25 15,0-4-26-15,0 6 7 0,0-2 9 16,2 2-8-16,6 8 8 0,6 2-9 0,-2 6 8 15,5 5-8-15,3 11 5 0,-20 33-3 16,38-43 1-16,-38 43-3 0,41-30-5 0,-41 30-14 16,58-28-23-16,-58 28-31 0,73-37-37 0,-45-2-60 15,37 27-83-15,-23-31-131 0,7-1-86 0,24 19 284 16</inkml:trace>
  <inkml:trace contextRef="#ctx1" brushRef="#br0" timeOffset="1297.7895">3679 781 1208 0,'-55'18'79'0,"25"14"-46"15,-3 3-3-15,9 18 23 0,-18-9 6 0,19 17 7 16,-19-12-18-16,14 10 0 0,-7-6-12 0,9 10 3 16,-4-4-14-16,10 8-15 0,-5-2 23 15,5 4-28-15,2 4 24 0,2-1-9 16,4-5-11-16,2-2 5 0,4-10-11 0,4-3 4 15,4-9-7-15,6-10 3 0,2-5-5 0,-10-28 4 16,36 33-3-16,-36-33 2 0,47 16 1 0,-47-16-1 16,56-8 1-16,-22-8-1 0,-1-7 2 0,5-13-2 15,-1-5 4-15,1-8-5 0,-2 0 4 16,1 1-4-16,-1 3 4 0,-8 6-5 0,-7 3 4 16,1 5-4-16,-22 31 5 0,28-47-3 0,-28 47 2 15,0 0-2-15,0 0 0 0,0 0-1 0,0 0 1 16,0 0-3-16,0 0 0 0,0 0 2 0,0 0-3 15,6 57 5-15,-8-14-5 0,0 0 5 0,2 3-12 0,0-7-1 16,8 0-13-16,-4-3-9 0,12-1-15 0,-16-35-10 16,43 57-16-16,-43-57-11 0,66 34-25 15,-66-34-41 1,81 0-55-16,-50-24-81 0,15-9-164 0,19 13 114 16,-25-39 337-16</inkml:trace>
  <inkml:trace contextRef="#ctx1" brushRef="#br0" timeOffset="1489.3571">4519 687 1079 0,'-30'51'158'0,"3"-23"-99"0,11 21-16 16,-12 8-14-16,12 16 5 0,-4 2-16 0,1 9 8 16,-7 7-13-16,8 1 16 0,-4 1 4 0,6 3-32 15,-1-7 21-15,7 3-34 0,2-7 6 0,4-6 10 16,4-6-23-16,0-12-6 0,12-2-36 0,-12-28-39 15,25 14-66-15,-25-45-68 0,26 38-114 0,6-19-81 16,-32-19 282-16</inkml:trace>
  <inkml:trace contextRef="#ctx1" brushRef="#br0" timeOffset="1661.9815">4246 1305 1744 0,'-36'4'83'0,"36"-4"-43"0,0 0-22 0,0 0-11 15,0 0-5-15,0 0-2 0,-6 29 0 0,6-29 2 16,24 34-3-16,-24-34-13 0,59 29 7 0,-17-21-28 16,17-2 7-16,-1-16-36 0,25 18-52 0,-12-41-98 15,44 17-351-15,-6-6 8 0,2-19 263 0</inkml:trace>
  <inkml:trace contextRef="#ctx1" brushRef="#br0" timeOffset="2152.9366">6267 1396 1249 0,'-43'-10'73'15,"15"14"-45"-15,-9-8 3 0,11 12 13 0,-14-6 7 16,5 13-19-16,-11-5 9 0,3 16-19 0,-7-7 18 16,4 19 7-16,-7-9-7 0,7 9 0 0,1-1-15 15,7 2-1-15,3 1-16 0,7-5-1 0,8-3-8 16,20-32 2-16,-20 49-5 0,20-49 2 15,4 39-3-15,-4-39 0 0,34 42-9 0,-34-42-11 16,65 37-21-16,-27-33-23 0,25 10-36 16,-15-34-61-16,41 30-112 0,-16-24-236 0,0-13 37 0,19 21 386 15</inkml:trace>
  <inkml:trace contextRef="#ctx1" brushRef="#br0" timeOffset="2565.2305">6563 1459 1488 0,'0'0'41'16,"-56"9"-18"-16,56-9 5 0,-40 12 6 0,40-12 7 15,-35 24-12-15,35-24-5 0,-44 35-7 0,44-35 2 16,-43 47-5-16,43-47 4 0,-36 54-6 16,24-23 2-16,0 1-4 0,-2-1 2 0,7 5-7 31,1-3 3-31,0-5-6 0,2-3 2 0,4-25-5 15,4 45 1-15,-4-45-2 0,15 34 2 0,-15-34-2 16,30 20 3-16,-30-20-2 0,52 2 1 0,-23-10 2 0,3-10-4 16,4-6 4-16,5-9-3 0,-1-5 3 0,3-5-3 15,1-2 4-15,-4-2-5 0,-5-1 5 16,-3 3-5-16,0 2 5 0,-11 3-5 0,3 5 6 16,-10 2-5-16,2 3-12 0,-16 30 30 15,12-35-29-15,-12 35 31 0,0 0-10 0,0 0 3 16,0 0 2-16,0 0-2 0,0 0-5 0,0 0-19 15,-20 29 26-15,8 5-28 0,-4 7 27 0,-4 4-11 16,3 0-6-16,-1 3 6 0,0-5-7 0,8-2 6 16,0-1-11-16,10-9-2 0,2 1-12 15,6-7-5-15,4 5-15 0,-12-30-10 0,42 41-21 16,-42-41-20-16,55 22-34 0,-55-22-48 0,71-18-93 16,-37 4-178-16,0-25 5 0,21 21 346 0</inkml:trace>
  <inkml:trace contextRef="#ctx1" brushRef="#br0" timeOffset="2877.7275">7204 1480 1266 0,'0'0'94'0,"-28"32"-54"15,28-32 5-15,-35 47 2 0,23-10 0 0,-14-3-18 16,8 9 0-16,-3-4-10 0,-1 3 4 0,2-9-10 16,10-1-1-16,2-5-10 0,8-27 1 0,-2 44-4 15,2-44 4-15,8 27-3 0,-8-27 4 0,0 0 3 16,30 20 3-16,-30-20 4 0,27-6 4 15,-27 6 2-15,46-39 0 0,-20 3 1 0,3-1-10 16,7-7 1-16,0-3-9 0,-7-4 5 0,7 2-3 16,-6 2 9-16,3 3-5 0,-7 7 6 15,-4 5-7-15,-22 32-16 0,36-47 13 0,-36 47-18 16,0 0 15-16,0 0-1 0,0 0-1 0,0 0-1 16,0 0 2-16,0 0 15 0,27 28-13 0,-25 1 14 15,4 5-15-15,-6 5-4 0,0 0 4 16,2 5-6-16,-2-5-5 0,6 2-14 0,-4-7-9 15,8 3-29-15,-10-37-18 0,26 65-39 0,-26-65-43 16,45 49-77-16,-45-49-96 0,38 6-142 0,13 16 117 16,-19-42 359-16</inkml:trace>
  <inkml:trace contextRef="#ctx1" brushRef="#br0" timeOffset="3565.2748">8788 925 918 0,'0'-31'287'0,"0"31"-239"0,0 0-32 16,0 0 5-16,0 0 8 0,0 0 1 0,0 0-11 15,-30 35 2-15,30-35 3 0,-25 71 17 0,5-28 2 16,12 16 8-16,-10 0-12 0,10 12 3 16,-8-2 5-16,12 12-34 0,-5-4 19 0,3 3-30 15,2-5 4-15,-2-2 11 0,2-8-11 16,-2-2 6-16,4-6-9 0,-2-4 7 0,2-10-7 16,4-5 4-16,2-9-5 0,-4-29 2 0,8 40-3 15,-8-40 1-15,0 0-3 0,0 0 2 0,0 0 1 16,0 0 0-16,28 11 4 0,-28-11-1 15,0 0 0-15,19-39-2 0,-11 11 2 0,-2-7-4 16,2-8 4-16,0 1-6 0,0-3 4 0,2 4-6 16,0-1 6-16,4 5-6 0,-1 4 5 0,5 1-4 15,2 3 3-15,-20 29-4 0,54-38 2 0,-25 28-2 16,3 8 0-16,-2 4 2 0,-3 2-1 0,1 6 0 16,2 4 1-16,-30-14 0 0,53 35-1 0,-53-35 1 15,48 44-2-15,-48-44 4 16,39 45-4-16,-39-45 4 0,20 39-3 0,-20-39 4 15,4 34 0-15,-4-34 2 0,-14 35-2 0,14-35 2 16,-45 42-3-16,9-19 2 0,-7-5-3 0,-7-2 2 16,-9-3-2-16,1-3 1 0,1-2-5 0,-3-4-2 15,13 0-8-15,-3-6-8 0,15 6-18 0,-9-14-26 16,44 10-35-16,-53-10-49 0,53 10-112 0,0 0-226 16,0 0 4-16,0 0 297 0</inkml:trace>
  <inkml:trace contextRef="#ctx1" brushRef="#br0" timeOffset="3955.9103">9341 1787 1447 0,'0'0'82'0,"-30"28"-52"15,30-28-6-15,0 0-2 0,-18 35-1 0,18-35-7 16,0 0 2-16,28 40 3 0,-28-40 2 0,41 23 0 16,-11-15 2-16,2-8-3 15,11 4 1-15,1-14-1 0,3-2-5 0,-1-7-2 16,0-1-4-16,-3-2 0 0,-3-3-3 0,-11-3 2 16,-1 1-2-16,-4-3 6 0,-8 1-1 0,-10-5 5 15,2 1-2-15,-10-1 1 0,0 3-2 0,-8-1 3 16,-4 5-5-16,14 27 1 0,-48-48-6 0,48 48-12 15,-53-33 11-15,23 23-11 0,-1 12 9 0,-1 8 12 16,-4 10-13-16,-1 11 11 0,-1 9-7 16,0 9-5-16,-3 8 6 0,5 4-8 0,6 4 6 15,3-2-7-15,9-2 4 0,10-4-4 0,6-10 1 16,12-6-5-16,2-5-2 0,13-7-15 0,7-3-7 16,16-6-25-16,-1-18-26 0,32 13-63 15,-21-40-85-15,47 21-208 0,-8-16-131 0,-2-17 116 16,24 19 452-16</inkml:trace>
  <inkml:trace contextRef="#ctx1" brushRef="#br0" timeOffset="4721.5446">11345 1490 1127 0,'0'0'118'0,"0"0"-69"15,-28-10-21-15,28 10-2 0,0 0-2 16,0 0-4-16,-44 32 0 0,44-32 12 0,-37 37 7 16,19-7 9-16,18-30-4 0,-46 55-1 0,46-55-11 15,-41 59 3-15,17-32-8 0,12 9-1 0,-4-7-7 16,0 5-3-16,4-3-6 0,5 1 1 0,-3-5-8 15,10-27 3-15,-6 44-8 0,6-44 2 0,0 0-2 16,14 33 0-16,-14-33 2 0,0 0 0 0,29 10 0 16,-29-10 2-16,0 0 0 0,46-24 0 15,-46 24 2-15,35-51-2 0,-17 14 2 16,2-3-4-16,-4-1 5 0,-2 0-5 0,2-3 7 0,-6 3-3 16,-1 2 6-16,-1 1-3 0,0 3 5 15,-6 5-5-15,-2 1 1 0,0 29-4 0,4-40 1 16,-4 40-1-16,0 0 2 0,0 0 1 0,0 0-1 15,0 0-3-15,0 0-5 0,0 0 0 0,0 0-2 16,0 0 1-16,4 30 2 0,-4-30 2 16,16 49-1-16,-16-49 3 0,24 47-5 0,-24-47 3 15,43 44-3-15,-43-44 2 0,52 35-1 0,-20-21 3 16,3-4-2-16,3-4 2 0,3-6 0 0,-1-2-1 16,4-4 1-16,-3-4-1 0,3-4 2 0,-3-2-2 15,-3-3 1-15,-2-3-1 0,-5 0 3 0,-1 3-3 16,-30 19 4-16,45-42-3 0,-45 42 4 15,28-35-2-15,-28 35 0 0,0 0-1 16,18-28 1-16,-18 28-1 0,0 0 0 0,0 0-1 16,0 0-2-16,0 0-2 0,0 0-2 0,-14 38 3 15,8-9-3-15,-6 13 4 0,-2 5-3 0,1 2 2 16,-3 0-9-16,4-1-1 0,4 3-11 0,0-6 1 16,8 2-10-16,0-7-1 0,12-1-15 0,-12-39-10 15,41 55-22-15,-41-55-16 0,58 32-32 16,-58-32-35-16,81 0-57 0,-45-16-132 0,3-16-85 15,27 19 198-15</inkml:trace>
  <inkml:trace contextRef="#ctx1" brushRef="#br0" timeOffset="5096.5118">12643 1466 1417 0,'-51'-13'144'0,"51"13"-92"0,-40-2-12 15,40 2 5-15,-37 8-7 0,37-8-7 0,-44 15-10 16,44-15-3-16,-45 30-1 0,45-30 3 0,-54 45-1 15,28-17 3-15,-1 3-4 0,5 5 5 0,-4-3-6 16,6 8 3-16,-3-5-8 0,7 1 1 0,0-3-7 16,2 1 1-16,10-5-7 0,2-3 2 0,2-27-3 15,6 47 1-15,-6-47-1 0,22 34 1 16,-22-34-2-16,32 23 1 0,-32-23 0 0,51 4 1 16,-19-8 0-16,3-11-1 0,7-5 2 0,-2-9-3 15,3-9 4-15,-1-5-5 0,-1-2 3 16,-3-3-6-16,-2 3 5 0,-5-6-4 0,-3 8 7 15,-4-3-4-15,-6 3 5 0,-9 6-5 0,-3 5 7 16,-6 32-5-16,0-47-10 0,0 47 13 0,0 0-14 16,0 0 13-16,-41-26-2 0,41 26-2 15,-40 24 13-15,40-24-16 0,-51 59 15 0,25-18-12 16,2 7-4-16,-2-3 3 0,9 2-14 0,1 0-3 16,10 0-19-16,0-5-3 0,22 1-15 0,-10-7-14 15,27 7-17-15,-33-43-9 0,64 57-17 0,-37-51-25 16,39 17-60-16,-21-25-121 0,11-7-132 0,25 15 134 15,-28-32 318-15</inkml:trace>
  <inkml:trace contextRef="#ctx1" brushRef="#br0" timeOffset="5455.921">13582 1490 1301 0,'-32'14'222'15,"-17"-20"-158"-15,15 16-17 0,-17-2 0 0,11 11 5 16,-11 1-10-16,5 10 5 0,-3-1-10 15,5 6 0-15,-1 3-13 0,9 7-1 0,0-6-10 16,9 9 4-16,5-11-6 0,6 1 0 0,6-11-7 16,10-27 1-16,6 45-7 0,-6-45 3 15,32 28-2-15,-32-28 0 0,53 10 2 0,-15-16 0 16,9-10 1-16,7-11-1 0,3-15 3 0,6-9-5 16,1-6 5-16,1-10-5 0,-1-2 6 0,-1-2-7 15,-10 0-8-15,1 3 19 0,-13-1-19 16,-1 0 18-16,-8 2-2 0,-7-2-8 0,-5 6 7 15,-2 8-7-15,-6 8 5 0,-4 9-3 0,-8 38 4 16,-2-43 0-16,2 43 1 0,0 0-2 0,-34-6-3 16,34 6 0-16,-41 39-4 0,9 3 3 0,2 13-4 15,-7 8 6-15,3 12-8 0,4-3 3 0,3 5 0 16,9-2-23-16,6 0 9 0,4-2-27 16,10-3-5-16,4-10-10 0,14 6-38 0,-12-32-34 15,39 39-176-15,-37-44-127 0,26 1-90 16,9 7 210-16</inkml:trace>
  <inkml:trace contextRef="#ctx1" brushRef="#br0" timeOffset="5834.1101">14036 1537 1396 0,'-36'6'73'0,"36"-6"-37"16,-36 32 3-16,36-32 7 0,-18 35-11 15,18-35-2-15,0 36-6 0,0-36 3 0,22 31-4 16,-22-31 3-16,52 28-8 0,-15-21-4 0,3-5-5 16,1-2-3-16,-1-4-3 0,2-1-1 15,-5-7-2-15,1 0 0 0,-8-2 0 0,-3-4-1 16,-27 18 2-16,46-33-3 0,-46 33 5 0,36-37 2 16,-36 37 6-16,13-36 0 0,-13 36 1 0,-8-35-4 15,8 35-4-15,-31-38-4 0,31 38-18 0,-48-33 11 16,21 19-14-16,-3 4 14 0,-6 4 1 0,1 2 0 15,-5 4 2-15,-4 6 0 0,1 6 21 16,1 8-8-16,-1 0 19 0,3 11-11 0,4 1-6 16,3 5-3-16,7 4-10 0,4 4 2 0,4 1-6 15,9 1 5-15,1-2-6 0,10-1 4 0,6-3-9 16,9-6 1-16,11-1-12 0,8-11-9 0,11 1-15 16,9-14-5-16,19 4-19 0,-2-26-39 0,40 24-104 15,-28-40-237-15,32 4-112 0,4 7 122 0</inkml:trace>
  <inkml:trace contextRef="#ctx1" brushRef="#br0" timeOffset="6209.0906">15558 1508 1126 0,'0'0'349'15,"0"0"-303"-15,0 0-24 0,-26-34 8 0,26 34 6 16,0 0-8-16,0 0-11 0,0 0-13 0,-39 28-4 16,39-28-1-16,-46 61 4 0,21-22-5 0,-3 6 7 15,4 1-8-15,2 1 7 0,-1 0-7 16,3-1 5-16,8-3-7 0,0-2 5 0,6-1-22 16,-2-11-16-16,18 6-41 0,-10-35-44 0,26 42-74 15,-26-42-107-15,0 0-170 0,55 14 54 0,-55-14 420 16</inkml:trace>
  <inkml:trace contextRef="#ctx1" brushRef="#br0" timeOffset="6624.7436">15790 1311 1628 0,'-30'24'70'0,"30"-24"-60"0,0 0-3 0,0 0 5 16,0 0 3-16,-18 35 0 0,18-35 5 0,0 0-1 15,10 39-15-15,-10-39 28 0,12 36-37 16,-12-36 27-16,22 41-17 0,-22-41-2 0,14 49 4 16,-6-21-3-16,-8 1 7 0,0 7-2 15,0-1 7-15,-8 3-3 0,0 1 4 0,-4-2-8 16,0 1 5-16,-2-7-6 0,2 5 2 0,2-7-4 0,10-29-1 16,-19 46-4-16,19-46 0 0,0 0-2 0,-10 27-1 15,10-27-2-15,0 0 0 0,0 0 0 0,0 0 1 16,31-22 3-16,-31 22-1 0,44-55 3 15,-14 16-3-15,7-6 4 0,1-1-5 0,2 1 5 16,-9 0-4 0,5 4 4-16,-6-3-4 0,3 11 3 0,-5 1-4 15,-28 32 3-15,46-43-2 0,-46 43 2 0,0 0-1 16,27-18-1-16,-27 18 1 0,0 0-1 0,0 0 3 16,0 42-2-16,0-15 2 0,0 16-3 0,-2-1 3 15,-4 5-5-15,-4 0 5 0,8-1-6 16,-3-7 1-16,5-2-12 0,5-3-10 0,7-3-17 15,-12-31-10-15,40 42-22 0,-40-42-21 0,69 13-40 16,-43-40-78-16,41 19-181 0,-9-16-122 0,-7-23 107 16,22 21 409-16</inkml:trace>
  <inkml:trace contextRef="#ctx1" brushRef="#br0" timeOffset="6821.0762">16869 898 1618 0,'-40'27'63'0,"7"20"-33"0,-3 7-9 0,8 5 5 16,-5 4-14-16,3 5 4 0,-2 3-9 0,5 6-3 16,-1 0 25-16,4 0-27 0,6-3 20 15,6 1-14-15,5-8-13 0,-1-4 8 16,10-4-19-16,2-12-9 0,7 7-46 0,-3-19 4 0,18 6-25 0,-26-41-29 16,40 53-80-16,-40-53-267 0,27 12-30 0,-27-12 202 15</inkml:trace>
  <inkml:trace contextRef="#ctx1" brushRef="#br0" timeOffset="7249.3441">16412 1423 1553 0,'-38'30'152'0,"38"-30"-128"0,0 0-17 16,-28 27-1-16,28-27-1 0,0 0-4 0,18 42 5 15,-18-42-1-15,36 29 6 0,-7-17 0 0,9-2 3 16,8-4-2-16,7-4-3 0,3-4-4 0,5-2-2 15,-2-6-1 1,5 4-2-16,-7-4 1 0,3 0-1 0,-11-2 1 0,-1 3 0 0,-9 3 0 0,-9 2 1 16,-30 4 5-16,36-6 5 0,-36 6 8 0,0 0 7 15,0 0 0-15,0 0 1 0,0 0-8 0,0 0-4 16,0 0-7-16,0 0-5 0,-32 22-5 0,32-22 1 16,-48 37-2-16,21-12 4 0,-3 9-3 0,4 1 3 15,-4 3-1-15,5 3 5 0,-3 6 1 16,8 3 8-16,-4-1-5 0,13-2-4 0,1-6-6 15,4-3 0-15,14-3 0 0,0-7 0 0,-8-28 0 16,39 41 0-16,-11-29 0 0,8-6 0 16,9-10 0-16,10-10 0 0,11-12 0 0,3-11 0 15,4-10 0-15,-1-6 0 0,-7-6 0 0,-8 0 0 16,-3 1 0-16,-11 5 0 0,-13 4-2 0,-10 0-11 16,-20 4 3-16,-10 5-6 0,-12 11-2 15,-13 3-14-15,-9 14-4 0,-11 5-6 0,-9 20 0 16,-15 5-1-16,2 17-12 0,-12-7-14 0,15 25-37 15,-13-31-50-15,44 35-121 0,-15-20-237 0,15-11 19 16,33 17 375-16</inkml:trace>
  <inkml:trace contextRef="#ctx1" brushRef="#br0" timeOffset="7843.2114">19019 1502 1258 0,'-5'-32'153'0,"5"32"-93"16,0 0-14-16,0 0 1 0,0 0-1 15,0 0-9-15,-28-27-11 0,28 27-5 0,-28 6-5 16,28-6 2-16,-39 21 0 0,39-21 4 16,-50 44-1-16,30-15 3 0,-8 3-4 0,3 7 5 15,1 2-7-15,0 5 4 0,-2-3-8 0,7 0 5 16,3 1-11-16,4-3 3 0,12-4-7 0,0-5 0 16,8-5-3-16,-8-27 3 0,37 42-2 0,-9-27 0 15,6-5 1-15,5-6 1 0,7-10-1 16,2-6-1-16,7-5 2 0,0-9-4 0,1-7 4 15,1-3-4-15,-9-3 6 0,-11-2-5 0,-5 3 4 16,-8-1-3-16,-14 1 3 0,-2 7-3 0,-14-3 2 16,-4 5-5-16,-8 1 0 0,18 28-8 0,-57-49-2 15,19 31-8-15,-4 7 1 0,-3 5-1 0,5 6 3 16,3 8 2-16,1 3-1 0,6-1-4 16,30-10-17-16,-43 24-32 0,43-24-43 15,0 0-46-15,20 51-55 0,-20-51-49 0,43-12-219 16,7 20 56-16,-9-33 304 0</inkml:trace>
  <inkml:trace contextRef="#ctx1" brushRef="#br0" timeOffset="8061.9536">19986 866 1677 0,'-32'-10'35'15,"32"10"-31"-15,-51-2 7 0,51 2 3 0,-48 24 2 16,20 0 0-16,-5 9-6 0,1 10 6 0,-4 7-4 15,5 7 7-15,1 4-8 0,10 7 5 0,-4 5-12 16,5 4-7-16,1 2 19 0,4 0-24 0,-2-3 23 16,6-3-11-16,2-2-15 0,4-4 4 15,-2-2-19-15,4-10-1 0,4 2-21 0,-8-18-13 16,22 7-43-16,-16-46-63 0,30 55-115 0,-30-55-248 16,34 17 53-16,-1-7 333 0</inkml:trace>
  <inkml:trace contextRef="#ctx1" brushRef="#br0" timeOffset="8249.5147">19416 1527 1794 0,'0'0'66'0,"-28"4"-60"0,28-4-12 0,0 0 1 16,0 0 1-16,31 8 3 0,-31-8 0 0,62-6 1 15,-17-5-7-15,9-13-17 0,19 4-29 0,-4-21-27 16,28 17-78-16,-23-31-37 0,29 30-168 15,-14-9-151-15,-16-13 77 0,20 25 420 0</inkml:trace>
  <inkml:trace contextRef="#ctx1" brushRef="#br0" timeOffset="8593.178">20467 776 1430 0,'-36'43'222'0,"-9"-8"-183"16,9 13-1-16,-7 1 0 0,5 10 7 0,-6 0-16 15,7 8 5-15,-1-4-4 0,3 8 8 0,5-4-8 16,4 3-13-16,0-3 12 0,8 0-22 0,5-2 14 16,-1-6-21-16,2 0 0 0,4-6 0 0,4-3 0 15,0-1 0-15,4-10 0 0,6-3 0 0,0-9 0 16,-6-27 0-16,24 38 0 0,-24-38 0 0,35 17 0 16,-35-17 0-16,46-2 0 0,-46 2 0 15,55-29 0-15,-21 1 0 0,-4-7 0 16,-1-7 0-16,3 1 0 0,-4 0 0 0,-8 3 0 15,-1 1 0-15,-7 4 0 0,2-1 0 0,-4 1 0 16,-10 33 0-16,18-40 0 0,-18 40 0 0,0 0 0 16,0 0 0-16,0 0 0 0,0 0 0 0,0 0 0 15,-2 36 0-15,-4-3 0 0,2 5 0 16,-2 3 0-16,4-2 0 0,4 1-28 0,-2-1-6 16,16 4-16-16,-4-11-12 0,15 11-36 0,-27-43-29 15,64 55-61-15,-64-55-74 0,73 8-257 0,-23 4 28 16,-15-26 304-16</inkml:trace>
  <inkml:trace contextRef="#ctx1" brushRef="#br0" timeOffset="9202.5662">20691 1634 1550 0,'0'0'110'15,"-20"27"-79"-15,20-27 1 0,0 0 5 0,-8 42-3 16,8-42-9-16,0 0 0 0,26 37-2 0,-26-37 3 15,47 20-5-15,-11-18-4 0,2 2-7 0,7-8-5 16,1 0-4-16,-1-4 0 0,1-2 0 16,-3-6-2-16,-3 4 3 0,-4-3-2 0,-7-5 1 15,1 2 0-15,-30 18 2 0,36-33-3 16,-36 33 5-16,15-34-1 0,-15 34 2 0,-8-29-3 16,8 29 1-16,-35-30-3 0,35 30 0 0,-56-21-2 15,25 17 0-15,-5 2 0 0,-6 8 0 0,3 0 3 16,-7 9-2-16,1 1 4 0,-1 4 3 15,1 3 7-15,7 5-1 0,2 1 5 0,9-1-9 16,27-28-4-16,-30 55-5 0,30-55 0 0,0 47 0 16,0-47 0-16,26 48 0 0,-26-48 0 0,57 37 0 15,-13-23 0-15,5-8 0 0,9-2 0 0,5-8 0 16,0-2 0-16,1-4 0 0,-1-6 0 0,2 0 0 16,-1 1 0-16,-7-3 0 0,-1-2 0 0,-5-1 0 15,-5 3 0-15,-11 4 0 16,-35 14 0-16,40-20 0 0,-40 20 0 0,0 0 0 15,0 0 0-15,0 0 0 0,0 0 0 0,0 0 0 16,0 0 0-16,0 0 0 0,-42 36 0 0,13-7 0 16,-3 11 0-16,-2 5 0 0,5 2 0 0,-5 3 0 15,10-1 0-15,0-2 0 0,11 0 0 0,5-4-2 16,2-5 0-16,8-9 0 0,-2-29 2 0,14 42 0 16,-14-42 2-16,0 0 0 0,37 17 0 15,-37-17-2-15,28-15 0 0,-28 15 0 0,38-55 0 16,-21 15 0-16,1-5 0 0,0-2 0 0,-6-1 0 15,-4-3 0-15,0 0 0 0,-8 2 0 0,0 0 0 16,-2 5 0-16,-2 1 0 0,2 6 0 16,2 1 0-16,0 5 0 0,0 31 0 0,8-40 0 15,-8 40 0-15,0 0 0 0,27-29 0 16,-27 29 0-16,44-10 0 0,-8 12-31 0,-3-8-41 16,27 16-38-16,-21-28-106 0,52 18-403 0,-17 0 40 15,-1 0 160-15</inkml:trace>
  <inkml:trace contextRef="#ctx1" brushRef="#br0" timeOffset="10124.5967">1816 3102 818 0,'28'-20'166'0,"-28"20"-48"16,10-37-17-16,-18 7-1 0,8 30-3 0,4-45-6 15,-4 45-20-15,-4-43-16 0,4 43-14 16,-14-34-11-16,14 34-9 0,-24-27-1 0,24 27-2 31,-31-20 0-31,31 20-2 0,-42-8-3 0,42 8-4 16,-48 8-4-16,21-2-1 0,-3 12-2 0,-2 1 3 15,3 7-1-15,-5 6 4 0,2 5-1 0,-3 8 6 16,-1 8-6-16,0 6 7 0,-1 6-9 0,1 8 7 0,0 8 5 0,-1 9-23 0,7-1 17 16,-3 7-18-16,9-7 1 0,0-2 10 0,6-3-13 15,6-7 1-15,6-4-18 0,4-12-4 0,14 0-28 16,-4-18-21-16,22 14-46 0,-30-57-55 0,57 67-93 15,-57-67-199-15,44 16-3 0,7-4 309 0</inkml:trace>
  <inkml:trace contextRef="#ctx1" brushRef="#br0" timeOffset="11379.9094">927 3698 1570 0,'0'0'92'0,"0"0"-50"0,-30 14-21 0,30-14-17 31,0 0-1-31,0 0 1 0,0 0 5 16,48-4 4-16,-18 2 2 0,5-6-1 0,11-3-3 15,9-7-1-15,9 0-5 0,-1-3 2 0,10 1-3 16,-7 0 0-16,1 0-3 0,2 3 0 0,-5 1-2 0,-1 4 0 16,-6 2 0-16,-1 4 1 0,-9 4-1 15,-3 2 1-15,-6 2-1 0,-11 2 0 0,1 2 2 0,-28-6-2 16,36 16 2-16,-36-16-1 0,0 0 2 15,0 0 0-15,23 32 2 0,-23-32 0 0,0 0 2 16,-12 33-3-16,12-33 2 0,-27 33-3 0,27-33 1 16,-42 46-4-16,14-19 4 0,-3 3-4 0,1 5 6 15,2 1-1-15,1 1 6 0,1-2-3 0,6 5 3 0,2-3-7 16,6-3 2-16,2 1-5 0,5-7 3 0,5-28-4 16,5 39 1-16,-5-39-2 0,0 0 1 15,40 28 0-15,-40-28 1 0,52-8 1 0,-21-4 0 16,7-14 1-16,5-3-4 0,5-16 5 0,5-5-6 15,-3-5 5-15,1 0-7 0,-3-2 7 0,-3 4-8 16,-7 2 6-16,-4 0-4 0,-14 7 5 0,-3 5-3 16,-9 1-11-16,-6 5 25 0,-2 3-25 0,0 30 28 15,-12-39-12-15,12 39-2 0,-25-18 1 0,25 18-2 16,-38 0-1-16,38 0 1 0,-44 16-2 31,44-16-11-31,-39 30 13 0,39-30-12 0,-34 39 28 16,34-39-14-16,-18 39 13 0,18-39-13 0,0 0-4 15,0 34 2-15,0-34-1 0,0 0 1 0,42 20 0 16,-42-20 2-16,55-10 2 0,-17-6-1 0,8 0 1 16,1-5-2-16,7-3-14 0,-7 0 29 0,5 5-26 15,-5 3 26-15,-7 4-11 0,-5 6-5 0,-1 2 1 16,-34 4-1-16,40 8-2 0,-40-8 4 16,0 0-3-16,35 43-10 0,-27-15 26 0,-6 9-25 15,-6 7 24-15,-4 3-11 0,-6 6-6 0,1-2 5 16,-9 0-7-16,0-1 8 0,2-1-6 0,-6-2 4 15,7 0-4-15,-1 1 3 0,-2-11-3 16,4-2 5-16,18-35-3 0,-24 44 1 0,24-44-1 16,0 0 0-16,0 0-2 0,0 0-2 0,0 0 2 15,0 0-2-15,0 0 3 0,24-42 0 16,0 9 3-16,6-8-3 0,5-9 4 0,-1-5-4 16,-2 6 4-16,1 0-5 0,-3-2 5 0,-2 1-6 15,-2 3 6-15,-5 2-4 0,-3 8 3 0,-4 3-2 16,-14 34 3-16,20-43 1 0,-20 43-9 0,0 0 17 15,0 0-13-15,0 0 13 0,0 0-5 0,0 0-3 16,0 0 10-16,0 0-15 0,0 0 10 0,0 0-12 16,0 0 1-16,0 0 0 0,0 0 2 0,43 8 0 15,-43-8-2-15,48 2 2 0,-14-4 2 0,-1-4-2 16,7 0-13-16,-1-2 12 0,1-2-11 0,4 2 12 16,-5 2 3-16,5-4-2 0,-9 5 1 0,-5-1-2 15,-30 6-1-15,42 6 0 0,-42-6-1 0,0 0 3 16,0 0 11-16,19 33-10 0,-19-33 11 15,-7 43-10-15,-3-11-3 0,-8 3 3 0,0 3-5 16,-10 1 3-16,3 0-5 0,1-1 5 0,0-1-3 0,2-3 3 16,0-1-3-16,5-1 2 0,5-5-2 15,12-27 3-15,-18 43-2 0,18-43 0 0,0 0-2 16,-2 30-2-16,2-30-2 0,0 0-1 0,0 0 3 16,44-20 2-1,-44 20 4-15,51-53-1 0,-17 16 4 16,3-5-7-16,1-5 6 0,-2 4-4 0,-1 0 4 0,-1-1-2 15,-6 3 2-15,-5 4-4 0,1 5 3 0,-10 5-2 16,-14 27-10-16,24-32 10 0,-24 32-11 0,0 0 13 16,0 0-1-16,0 0 1 0,0 0 9 0,0 0-12 15,0 0 12-15,-8 30-12 0,8-30-1 0,-10 51 4 16,4-24-5-16,6-27 5 0,-2 51-5 0,2-51 3 16,6 42-2-16,-6-42 1 0,12 33 0 15,-12-33 0-15,0 0-1 0,28 32 0 0,-28-32 0 16,35 4 2-16,-35-4 2 0,46-18 0 0,-13-2 1 15,-1-5-3-15,10-5 4 0,-5-3-3 0,3-3 4 16,-5 1-1-16,-1-3-9 0,-2 5 10 0,-4 0-8 0,-5 3 19 16,-23 30-9-16,34-45 8 0,-34 45-11 0,22-30-3 15,-22 30 3-15,0 0-2 0,0 0 0 16,0 0 0-16,0 0-2 0,0 0 0 0,-14 45-2 31,4-9-7-31,-2 11 16 0,-6 4-17 0,0 2 15 16,1-1-10-16,1-1-11 0,4-6-3 0,10-2-14 0,-4-5-7 0,14-1-17 15,-8-37-14-15,22 59-33 0,-22-59-26 16,49 42-59-16,-49-42-85 0,56-22-251 0,-9 20 37 16,-9-35 405-16</inkml:trace>
  <inkml:trace contextRef="#ctx1" brushRef="#br0" timeOffset="11708.4405">4828 3261 1347 0,'-61'-2'111'0,"61"2"-37"0,-54 20 0 16,54-20-12-16,-55 38-13 0,25-11-6 16,-6-3-11-16,7 5-18 0,-3-3 25 0,10 5-35 15,-4 1 22-15,11-3-14 0,15-29-8 0,-12 46 1 16,12-46-6-16,10 33 3 0,-10-33-4 16,0 0 2-16,45 30 0 0,-45-30 2 0,38 7 0 15,-38-7 0-15,53-3-1 0,-19-5 0 0,-4 0-1 16,-3 0 1-16,-27 8 0 0,48-12 0 15,-48 12 0-15,35-4 0 0,-35 4 1 0,0 0 1 16,0 0 2-16,0 0 4 0,8 32-1 0,-8-32 2 16,-15 49-6-16,1-12 1 0,-10 3-5 0,-6 5 3 15,-3-2-5-15,3 1 4 0,4-7-5 0,0 0 0 16,13-3-14-16,13-34-11 0,-18 49-27 0,18-49-36 16,2 35-74-16,-2-35-157 0,0 0-266 0,0 0 29 15,17-33 434-15</inkml:trace>
  <inkml:trace contextRef="#ctx1" brushRef="#br0" timeOffset="12286.6449">6578 3281 1090 0,'-35'-2'124'0,"35"2"-37"0,-46 20-12 0,46-20-1 16,-43 27-15-16,43-27-3 0,-50 40-6 16,28-13-3-16,-7-5 10 0,9 7-40 0,-6 1 22 15,8 5-36-15,-2 1 11 0,11 1 8 0,-1-1-7 16,2 1 4-16,6-3-7 0,4-3 2 0,6-1-7 15,-8-30 2-15,27 43-4 0,-27-43 0 0,50 33-2 16,-16-23 0-16,-1-2-1 0,1-6 1 16,2-6 0-16,-1 0 0 0,-5-6 2 0,4-2 1 15,-34 12 1-15,47-33-1 0,-47 33-1 0,44-51-3 16,-25 17 1-16,1-5-5 0,2-6 5 0,-2-2-7 16,0-1-9-16,-5 1 22 0,-3 2-26 0,-2 1 24 15,-4 3-12-15,-4 0-6 0,-4 5 3 0,-4-1-9 16,-4 5 0-16,-2 5-1 15,12 27 2-15,-31-28 1 0,31 28 2 0,-40 2 0 16,40-2-3-16,-47 38 5 0,23-9-8 0,-2-1-3 16,10 9-21-16,-7-7-10 0,17 9-31 0,6-39-18 15,-4 63-36-15,4-63-62 0,19 41-82 0,9-19-181 16,-28-22 96-16,89 10 367 0</inkml:trace>
  <inkml:trace contextRef="#ctx1" brushRef="#br0" timeOffset="12536.6238">7663 2641 1446 0,'-29'-5'49'16,"-7"-3"-19"-16,2 12 5 0,-3 0 0 0,5 9-6 16,-11 3-9-16,5 10 3 0,-6 1-1 15,7 9 8-15,-1 3-7 0,3 8 1 0,3 6-10 16,0 8 5-16,2 2-6 0,7 6 8 0,1 2-9 15,2 0 7-15,2-2-13 0,4 0-13 0,9-4 20 16,-1-4-27-16,8-2 20 0,5-10-16 16,3-2-18-16,4-13-13 0,8 3-43 0,-22-37-45 0,53 55-117 15,-53-55-252-15,32 16-45 0,2-6 255 16</inkml:trace>
  <inkml:trace contextRef="#ctx1" brushRef="#br0" timeOffset="12692.9549">7012 3311 1764 0,'0'0'103'16,"-30"8"-68"-16,30-8-21 0,0 0-9 15,0 0-6-15,0 0-1 0,36 1 2 0,-36-1-2 16,57-3-13-16,-17-9-16 0,19 6-35 0,-9-22-60 16,39 32-110-16,-39-21-313 0,29-5-8 0,4 10 222 15</inkml:trace>
  <inkml:trace contextRef="#ctx1" brushRef="#br0" timeOffset="13489.804">8485 3490 867 0,'54'-36'169'0,"-23"36"-98"16,-31 0 11-16,66-11 7 0,-35-5-32 0,9 10-10 15,-4-8-41-15,1 4 11 0,-3-2 0 16,2 5-1-16,-3-5 2 0,1 2-1 0,-6-6 4 15,5 4 4-15,-33 12 7 0,46-31-1 0,-46 31 3 16,28-36-6-16,-28 36 0 0,11-35-7 0,-11 35-2 16,2-41-8-16,-2 41-2 0,-9-38-5 0,9 38 1 15,-28-31-3-15,28 31 1 0,-40-14-1 0,40 14 4 16,-55-4 0-16,23 8 3 0,2 4 0 16,-7 4 0-16,-1 9 4 0,-3 5 3 15,3 9 9-15,0 5 3 0,3 1 5 0,5 6-8 16,2 3-18-16,4-5 16 0,7-2-30 0,11-4 20 15,6-5-10-15,2-3-6 0,14-3 4 0,-16-28-3 16,47 39 3-16,-11-29-1 0,5-6-1 0,13-8 2 16,7-6-6-16,8-9-4 0,1-9-9 0,7-5-7 15,-8-9-12-15,6 3-13 0,-11-6 27 16,5 3-23-16,-11-3 32 0,-3 8-11 0,-7-1-6 16,-3 7 7-16,-11-1-2 0,-7 9 10 0,-27 23 4 15,24-36 11-15,-24 36 5 0,0 0 5 0,0 0 3 16,0 0 4-16,-31-16 3 0,31 16 4 15,-36 18 4-15,36-18 1 0,-46 42 4 0,15-17-2 16,1 5 1-16,2 1-7 0,5 5-2 0,-1-3-9 16,6 8-17-16,-2-3 24 0,4-1-26 15,4-3 24-15,3-5-9 0,-1 1-3 0,10-30 2 16,-8 41-2-16,8-41 0 0,0 0-4 0,2 30 0 16,-2-30-1-16,0 0 1 0,0 0 1 0,0 0 1 15,37-10 1-15,-37 10-1 0,40-30 0 0,-40 30-2 16,47-51 0-16,-19 21 0 0,2-3-11 0,0 1 22 15,1-1-22-15,-3 2 21 0,-6 1-9 16,-22 30-1-16,43-47 3 0,-43 47-2 0,36-34 2 16,-36 34-3-16,28-21-1 0,-28 21 0 15,0 0-2-15,0 0-1 0,0 0 1 0,27 4 0 16,-27-4-2-16,10 29 3 0,-10-29-4 0,8 45 0 16,-4-13-10-16,0-5-1 0,-4 9 1 0,-4-3-30 15,8 5 17-15,-4-5-36 0,6 5-5 0,-6-38-20 16,14 61-23-16,-14-61-22 0,22 51-60 15,-22-51-62-15,0 0-238 0,33 33 51 0,-33-33 403 16</inkml:trace>
  <inkml:trace contextRef="#ctx1" brushRef="#br0" timeOffset="14646.2515">9951 3281 1002 0,'-32'14'297'0,"30"13"-213"0,2-27-16 16,-14 52 12-16,14-52-12 0,-8 49-28 0,8-49 22 16,4 43-43-16,-4-43 26 0,28 32-21 0,-28-32-8 15,51 17-1-15,-23-13-2 0,4-4-1 0,3-6-4 16,7-1-2-16,-1-11-18 0,5-2 29 16,5-4-31-16,-3-3 29 0,-4-1-12 0,-7-1-2 15,-5 1 6-15,-8 1-3 0,-24 27 4 0,25-46-2 16,-25 46 4-16,-4-41-3 0,4 41 1 15,-21-37-4-15,21 37 3 0,-40-28-4 0,40 28 2 16,-51-10-3-16,21 10-3 0,-6 6 0 0,1 6 0 16,-1 6 3-16,4 3-1 0,-1 7 5 0,-3 3-1 15,6 7 3-15,1-1-1 0,3 7-10 16,0-1 23-16,8-2-24 0,8-1 22 0,2-5-13 16,8-2-5-16,8-5 2 0,-8-28-4 0,28 45 3 15,-28-45-3-15,52 28 2 0,-19-24-1 0,9-6 0 16,5-10-1-16,7-6-4 0,3-7-2 0,5-5-6 15,3-5 3-15,0-3-6 0,-1-1-8 0,-1-2 25 16,-6 1-23-16,-1-1 26 0,-5 7-13 0,-9-1-3 16,-2 9 3-16,-13 3-2 15,-27 23 6-15,30-30 2 0,-30 30 6 0,0 0 3 16,0 0 0-16,0 0 1 0,0 0-5 0,0 0-1 16,-44 46-1-16,17-15 3 0,-3 6-2 0,2 3 5 15,-1 7 11-15,-3 0-27 0,8 1 27 0,0-3-25 16,3-4 13-16,3-1 7 0,2-7-4 0,4 0 4 15,12-33-5-15,-16 46 0 0,16-46-4 16,0 0 0-16,0 0-1 0,0 0 0 0,0 0 2 16,0 0 0-16,30-10 1 0,-30 10-2 0,51-63 1 15,-23 20-5-15,2 1 4 0,-1-5-5 0,5 0-9 16,-6 0 24-16,2-1-24 0,-3 5 23 0,-1 2-10 16,0 3-7-16,-4 5 2 0,-5 3-3 15,-17 30 5-15,18-37-1 0,-18 37 4 0,0 0-2 16,0 0-1-16,0 0-2 0,0 0-2 15,0 0 0-15,0 0 1 0,0 0 4 0,36 29 1 16,-36-29 2-16,28 28-4 0,-28-28 3 0,29 28-3 16,-29-28 2-16,40 19-1 0,-40-19 2 0,49 16-2 15,-21-10 1-15,8-4 0 0,-3-2 0 0,1-2 1 16,2-4 1-16,-1-2 0 0,-5 0 1 0,-30 8 2 16,52-23-1-16,-52 23 3 0,43-24 0 0,-43 24 2 15,0 0 2-15,24-37 5 0,-24 37-2 16,0 0 0-16,-10-30-4 0,10 30-2 15,-30-18-5-15,30 18 1 0,-55-6-2 0,19 8 0 16,-1 6 2-16,-7 2-1 0,2 8 3 0,-1 3 0 16,-1 5 3-16,5 4-7 0,-3 1-2 0,10 3 0 15,-1-1 0-15,11 0 0 0,2 3 0 0,6-7 0 16,12-1 0-16,2-28 0 0,2 43 0 16,-2-43 0-16,20 30 0 0,-20-30 0 0,36 18 0 15,-36-18 0-15,51 3 0 0,-21-8 0 0,0-5 0 16,3-8 0-16,3-2 0 0,-4-5 0 0,1-3 0 15,-3-1 0-15,-2 1 0 0,-3 3 0 0,-25 25 0 16,44-46 0-16,-44 46 0 0,28-41 0 0,-28 41 0 16,20-30 0-16,-20 30 0 0,0 0 0 0,0 0 0 15,0 0-4-15,0 0-5 16,0 0-5-16,0 0-1 0,0 0-4 0,-10 44 5 16,-4-7 1-16,-6 10-6 0,0 8 24 0,-6 8-20 15,-1 8 21-15,-1 4-15 0,0 12-15 0,-1 5 10 16,-1 9-11-16,-4-5 23 0,1-3-4 0,3-9 11 15,4-7-8-15,4-10 9 0,-1-8-7 0,5-12-7 16,4-6 26-16,0-7-24 0,14-34 28 0,-12 35-11 16,12-35 2-16,0 0-1 0,0 0-1 15,0-31-5-15,6-3-17 0,4-11 23 0,4-12-23 16,8-2 23-16,-1-8-7 0,-1 0-3 0,0-4 10 16,4-5-9-16,-4-9 8 0,5-6-13 15,3-3 6-15,6-5-12 0,-3 5-6 0,3 7 19 16,-4 13-18-16,-3 18 22 0,-7 17-7 0,-4 12-3 15,-16 27 0-15,28-28-5 0,-28 28-9 16,28-4-14-16,-28 4-23 0,37 4-35 0,1 20-66 16,-38-24-93-16,63 6-197 0,-29 5-118 0,-34-11 196 15</inkml:trace>
  <inkml:trace contextRef="#ctx1" brushRef="#br0" timeOffset="15137.0195">12208 3169 1356 0,'-42'-18'64'0,"7"16"-13"0,35 2 17 0,-70 24 3 16,39 1-1-16,-15-5-7 0,8 12-4 0,-3-1-12 15,11 8-6-15,-3-1-9 0,11 1-16 0,2-1 19 16,4 3-28-16,8-6 17 0,6-7-14 0,4 0-5 16,-2-28 3-16,16 41-2 0,-16-41 2 0,30 23-2 15,-30-23-6 1,39 8 0-16,-39-8 0 0,58-9 0 0,-27-7 0 15,7-4 0-15,4-7 0 0,3-5 0 0,-5-3 0 16,3-3 0-16,-3 3 0 0,-4-3 0 0,-1 3 0 16,-5 3 0-16,-4 3 0 0,-26 29 0 0,39-47 0 15,-39 47 0-15,26-30 0 0,-26 30 0 0,0 0 0 0,0 0-3 16,0 0 0-16,0 0-4 0,-26 32-1 16,6-1-1-16,-5 10 5 0,-5 9-2 0,2 11-3 15,-7 8 18-15,3 5-18 0,-4 11 18 0,-1 8-6 16,-5 7-7-16,-1 4 9 0,3 1-10 0,0-3 11 15,7-12-12-15,5-1-4 0,8-10 19 0,2-6-18 16,7-12 19-16,3-6-5 0,2-12-6 0,-2-6 4 0,8-37-1 16,-6 44 4-16,6-44 3 0,0 0 1 0,0 0-3 15,0 0-7-15,-16-44 0 0,8 11 0 16,6-8 0-16,-6-5 0 0,8-7 0 0,-6-4 0 16,4-8 0-16,2-6 0 0,2-11 0 0,4-7 0 15,6-1-2-15,4-3-23 0,10 10 5 0,-3 11-8 16,7 18 8-16,-6 9-10 0,4 16-7 0,-9-3-30 15,15 28-57-15,-26-33-116 0,37 31-369 0,-45 6 44 16,46-18 286-16</inkml:trace>
  <inkml:trace contextRef="#ctx1" brushRef="#br0" timeOffset="15893.377">13293 3565 1513 0,'-40'27'246'16,"40"-27"-200"-16,-27 2-25 0,27-2-7 0,0 0-4 15,0 0-11-15,0 0-10 0,0 0-13 16,0 0-18-16,8-27-25 0,-8 27-30 0,35-28-39 16,-25-7-75-16,38 13-274 0,-3 12-26 0,-11-23 247 15</inkml:trace>
  <inkml:trace contextRef="#ctx1" brushRef="#br0" timeOffset="16362.0627">13865 3462 1386 0,'0'0'283'0,"0"0"-225"0,0 0-46 16,0 0-6-16,0 0-1 0,0 0-2 0,0 0 7 0,0 0 5 0,0 0 7 0,0 0-1 16,44-14-2-16,-9 7-9 0,3-3-4 0,8-6-3 15,-1 2 3-15,3-2-1 0,-3-1 3 0,3-1-3 16,-11 4 0-16,1 0-4 0,-4 1 2 16,-34 13-3-16,45-24 2 0,-45 24 1 0,0 0 3 15,28-16 4-15,-28 16 4 0,0 0-5 0,0 0 0 16,-28-35-7-16,28 35-3 0,-47-22 0 0,13 10 1 31,2 3 0-31,-3 5 3 0,-3-2-1 0,2 4 1 16,1 4 1-16,-1 4 2 0,0 3 0 0,9 5-2 15,-1 0-1-15,28-14-5 0,-46 37 3 16,46-37-4-16,-27 52 3 0,17-21-2 0,2 3 3 16,6-5-3-16,4 7-7 0,6-5 24 0,10 1-25 15,1-3 25-15,11-3-16 0,4-5-5 0,3-3-5 16,9-4-12-16,-2-8-14 0,11 4-18 0,-7-20-43 15,23 21-63-15,-34-42-105 0,39 13-315 0,-15 6 58 16,-13-19 306-16</inkml:trace>
  <inkml:trace contextRef="#ctx1" brushRef="#br0" timeOffset="17065.197">15237 3285 1716 0,'-45'8'69'0,"45"-8"-43"16,-28-24-4-16,28 24-8 0,-33-23-3 0,33 23-3 15,-40-22 2-15,40 22-2 0,-48-10 3 0,48 10-5 16,-51-2-3-16,21 8-1 0,-5 4-3 0,-1 8 5 16,-2 1-1-16,-7 11 5 0,-1-3 3 0,1 7 7 15,1-1 3-15,5 1-8 0,3-5 19 16,36-29-28-16,-44 46 16 0,44-46-19 16,-12 29-2-16,12-29 0 0,0 0-1 0,26 28 4 15,-26-28-1-15,38 10 1 0,-10-10 0 0,7-6-1 16,7-6 2-16,7-2-4 0,-1-6-13 0,5-1 13 15,-3-3-12-15,1-1 21 0,-3-1-6 0,-9 0 6 16,3 1-6-16,-4-3-5 0,-9 3 0 0,-1 3-5 16,-28 22 0-16,42-35 0 0,-42 35 3 0,0 0-1 15,0 0 2-15,0 0 0 0,0 0-3 16,0 0 2-16,0 0-2 0,0 0 1 0,-16 39 1 16,-2-6 5-16,-2 9-3 0,-8 5-6 15,5 6 23-15,-7 6-21 0,2 6 24 0,2 2-5 16,-3 6-4-16,1 2 10 0,0-5-9 0,1-1 5 15,3-6-10-15,2-10 4 0,6-5-6 0,2-7-1 16,-2-6-1-16,7-1 0 0,9-34 0 0,-30 47 0 16,30-47 0-16,-34 22 0 0,34-22 0 15,-33 6 0-15,33-6 0 0,-32-16 0 0,32 16 0 16,-36-39-12-16,28 11-40 0,-2-9-21 0,10 37-41 16,-8-83-73-16,42 63-193 0,-22-27-217 0,6-6 51 15,18 18 461-15</inkml:trace>
  <inkml:trace contextRef="#ctx1" brushRef="#br0" timeOffset="17237.1479">15685 3567 1651 0,'0'0'163'0,"0"0"-113"0,12 27-12 0,-12-27-7 16,0 0-10-16,-40 8-10 0,40-8-4 0,-43 0-4 15,43 0-3-15,-36-2-11 0,36 2-14 0,-28-2-20 16,28 2-37-16,0 0-66 0,-57-22-128 15,57 22-332-15,0 0 56 0,-44-2 325 0</inkml:trace>
  <inkml:trace contextRef="#ctx1" brushRef="#br0" timeOffset="17377.702">14560 3872 1499 0,'-37'-42'411'0,"37"42"-388"15,-36-12-29-15,36 12-7 0,0 0-10 0,8-35-15 16,-8 35-24-16,12-31-51 0,23 36-133 0,-35-5-338 16,38-33 5-16,-4 25 311 0</inkml:trace>
  <inkml:trace contextRef="#ctx1" brushRef="#br0" timeOffset="18065.182">16374 3421 1112 0,'-44'8'105'0,"44"-8"-72"0,0 0-11 16,0 0 11-16,0 0-6 0,38-4 37 0,-38 4-18 16,44-12 19-16,-44 12-6 0,63-24-14 0,-27 9-5 15,9 5-11-15,-5-6-2 0,7 4-4 0,-3-4 0 16,-4 5-5-16,-7-3 0 0,1 2-4 15,-34 12 0-15,39-20-4 0,-39 20 3 0,0 0-1 16,0 0 0-16,26-29-1 0,-26 29-4 0,0 0-4 16,-28-30-5-16,28 30-6 0,-43-19 1 0,11 11 2 15,-1 2 4-15,-7 2 4 0,-2 4 4 0,-1 4 1 16,1 6-2-16,-1 0 4 0,-1 7-2 0,3 3 3 16,-1 4-1-16,4 3 3 0,3 3-5 15,3 3 1-15,4 3-7 0,3 1-8 16,5 2 21-16,2-1-22 0,2-1 26 0,8 1-15 15,8-3-3-15,8-2 2 0,8-3-5 0,2-1 4 16,9-5-4-16,9-6 2 0,10 0-3 0,9-11-1 16,10-5-9-16,7-8-9 0,11-7-10 0,2-13-12 15,14-3-6-15,-6-17-23 0,8 11-12 0,-18-26-19 16,18 21-35-16,-35-32-19 0,25 24-44 16,-28-22-31-16,8 1-110 0,7 21-40 0,-35-30 288 15</inkml:trace>
  <inkml:trace contextRef="#ctx1" brushRef="#br0" timeOffset="18252.6992">17657 2557 1298 0,'-8'51'197'0,"-35"-18"-106"0,19 23-8 15,-18-7-21-15,15 18-3 0,-9-6-24 16,6 10 1-16,-3-1-11 0,9 3 7 0,-8-2-13 16,10-2 4-16,5 0-13 0,-1-2-4 0,8-2 15 15,0-4-23-15,2-12 19 0,2 0-18 0,4-7-8 16,4-11-6-16,4 4-17 0,-6-35-11 0,24 48-17 15,-24-48-18-15,41 27-25 0,-41-27-27 0,60 8-65 16,-60-8-71-16,45-43-247 0,-5 35 53 16,-22-28 354-16</inkml:trace>
  <inkml:trace contextRef="#ctx1" brushRef="#br0" timeOffset="18596.5074">17627 3370 1358 0,'0'0'89'0,"0"31"-45"16,0-31 8-16,36 24 10 0,-36-24-15 0,48 10-7 16,-48-10-6-16,55 4-3 0,-25-8 0 0,7 0-8 15,1-6-3-15,4 0-5 0,-5-6 3 0,3-1-5 16,-3-3-1-16,5-2-6 0,-6-3 0 0,-5-1-4 16,3 0 4-16,-34 26-1 0,38-45 8 0,-38 45 3 15,12-37 8-15,-12 37-2 0,-12-34-1 16,12 34-8-16,-38-21-4 0,10 13-5 15,-7 6-1-15,-5 2-1 0,-5 4 1 0,-7 4 0 16,3 3-3-16,-5 7 0 0,-1 8 0 0,-1 1 0 16,3 5 0-16,1 3 0 0,7 5 0 0,5-3 0 15,6 2 0-15,11-1 0 0,7-3 0 0,6 1 0 16,10-5 0-16,10 1 0 0,8-5 0 0,-18-27 0 16,65 43 0-16,-14-33 0 0,17-2-36 15,5-14-36-15,18 8-40 0,-18-29-57 0,38 31-76 16,-39-44-55-16,36 28-114 0,-14-1-39 0,-27-27 208 15</inkml:trace>
  <inkml:trace contextRef="#ctx1" brushRef="#br0" timeOffset="18799.6341">18598 3177 1505 0,'-32'4'85'0,"-15"-10"-27"16,11 18 5-16,-10-8-4 0,3 17-12 0,-5-5-4 15,11 12-1-15,-1-3-1 0,8 7-5 0,3-1-10 16,3 5-5-16,8-5-7 0,4 2-9 0,4 3-3 15,12-5-2-15,6-3 0 0,-10-28 0 0,36 47 0 16,-9-29 0-16,5-8 0 0,6-4 0 0,7-2-10 16,1-14-31-16,15 0-15 0,-5-12-32 0,17 7-38 15,-24-33-57-15,40 35-115 0,-41-35-159 16,15-3-45-16,13 22 217 0</inkml:trace>
  <inkml:trace contextRef="#ctx1" brushRef="#br0" timeOffset="18971.5077">19326 2577 1053 0,'-31'-6'345'0,"25"33"-234"16,-22-5-35-16,12 19 2 0,-13-3-22 0,3 15-10 15,-6 0-16-15,4 12 3 0,-5 2-12 0,7 4 7 16,-2-1-12-16,1 5 7 0,3 0-13 0,0 0 5 16,-4-2-15-16,8-5-11 0,-3-3 8 0,3-7-40 15,10-3-5-15,-12-22-58 0,26 24-82 16,-32-45-113-16,21 18-269 0,11-3 59 0,-4-27 352 15</inkml:trace>
  <inkml:trace contextRef="#ctx1" brushRef="#br0" timeOffset="19424.6114">18675 3116 1880 0,'0'0'78'0,"-34"14"-50"16,34-14-3-16,0 0 2 0,0 0-18 15,32 21-9-15,-32-21 0 0,36 16 0 16,-7-10 0-16,9 2 0 0,4-4 0 0,5-2 0 16,1-4 0-16,-1 2 0 0,7-4 0 0,-1 2 0 15,0-2 0-15,-1-4 0 0,-1 4 0 0,-5-2 0 16,-8 2 0-16,-9 4 0 0,-29 0 0 0,42 4 0 16,-42-4 0-16,0 0 0 0,0 0 0 15,-4 38 0-15,4-38 0 0,-32 55 0 0,5-20 0 16,-9 2 0-16,-4 11 0 0,-3-1 0 0,-5 2 0 15,5 2 0-15,3-3 0 0,6-9 0 0,15 0 0 16,3-7 0-16,6-5 0 0,10-27 0 0,0 40 0 16,0-40 0-16,0 0 0 0,0 0 0 0,0 0 0 15,39 10 0-15,-39-10 0 0,52-48 0 16,-20 13 0-16,3-4 0 0,-1-5 0 16,-4 1 0-16,-5-4 0 0,-7-1 0 0,-6-3 0 15,-2 4 0-15,-4 2 0 0,-6-2 0 0,0 3 0 16,-6 3 0-16,2 9 0 0,-2 5 0 0,6 27 0 15,0 0 0-15,-12-30 0 0,12 30 0 0,0 0 0 16,0 0 0-16,0 0 0 0,0 0 0 0,0 0 0 16,44 20 0-16,-15-10 0 0,9-2 0 0,17 4 0 15,3-7-11-15,23 7-84 0,-8-20-55 16,34 34-102-16,-39-42-187 0,27 22-128 0,0 2 45 16,-20-26 512-16</inkml:trace>
  <inkml:trace contextRef="#ctx1" brushRef="#br0" timeOffset="19800.7821">20039 3258 1490 0,'0'0'97'0,"0"0"-36"0,0 0-2 16,0 0-2-16,0 0-9 0,0 0-5 0,0 0-7 15,0 0-5 1,0 0-7-16,0 0-3 0,0 0-3 0,-20 47 1 15,5-12 3-15,-5 7-5 0,-4 3-13 0,-6 2-4 16,5-2 0-16,3 3 0 0,-2-7 0 0,12-4 0 16,0-3 0-16,4-5 0 0,8-29-16 0,-6 49-16 15,6-49-9-15,14 26-13 0,-14-26-22 0,30 14-48 16,-22-42-90-16,45 18-291 0,-15-17-43 0,2-13 112 16</inkml:trace>
  <inkml:trace contextRef="#ctx1" brushRef="#br0" timeOffset="19947.7753">20140 2836 1740 0,'0'0'70'0,"-45"10"-65"0,45-10-7 0,0 0-4 16,0 0-5-16,0 0-14 0,-6 36-21 16,30-9-40-16,-24-27-74 0,57 38-206 0,-15-19-178 15,3-7 38-15,18 23 444 0</inkml:trace>
  <inkml:trace contextRef="#ctx1" brushRef="#br0" timeOffset="20197.6174">20800 3254 1643 0,'-54'-20'85'0,"54"20"-38"0,-47-24 3 0,47 24-11 16,-48-21-10-16,48 21-8 0,-53-12 0 0,53 12 1 15,-56 4 0-15,56-4 1 0,-59 33 1 0,27-9-3 16,-4 7-21-16,-1 5 0 0,1 3 0 15,7 4 0-15,-3-1 0 0,4 1 0 0,10-4 0 16,8-3 0-16,8-7 0 0,4 3 0 16,-2-32 0-16,32 49 0 0,-32-49 0 0,57 32 0 15,-17-23 0-15,10-9 0 0,7 0 0 0,4-13 0 16,13-1-73-16,-9-20-52 0,22 25-56 0,-25-47-92 16,35 39-190-16,-24-19-79 0,-16-11 153 0</inkml:trace>
  <inkml:trace contextRef="#ctx1" brushRef="#br0" timeOffset="20363.8374">21186 3250 1682 0,'0'29'193'0,"-30"-15"-122"16,30-14-23-16,-53 41-15 0,53-41-13 15,-50 53-20-15,26-23 0 0,5-3 0 0,1 5 0 16,6-2 0-16,0-3 0 0,12-27 0 0,-4 43 0 16,4-43 0-1,2 38 0-15,-2-38 0 0,14 27 0 0,-14-27 0 16,0 0-8-16,31 24-52 0,-31-24-27 15,38 0-45-15,-30-30-80 0,40 34-199 0,-21-25-146 16,5-7 30-16,8 14 475 0</inkml:trace>
  <inkml:trace contextRef="#ctx1" brushRef="#br0" timeOffset="20519.5374">21251 2730 1391 0,'-30'30'354'16,"3"-27"-328"-16,27-3-24 0,-36 12-11 0,36-12-7 15,0 0-8-15,-28 20-4 0,28-20-12 0,0 0-18 16,6 41-43-16,-6-41-67 0,0 0-135 16,50 36-199-16,-50-36 37 0,53 17 407 0</inkml:trace>
  <inkml:trace contextRef="#ctx1" brushRef="#br0" timeOffset="20738.2986">21972 2628 1610 0,'-46'4'70'0,"11"13"-26"0,-5-3 9 0,6 16 13 16,-3-5-13-16,1 11-2 0,1 1-13 15,7 10 0-15,2 2-15 0,8 9-22 16,2-1-1-16,1 4 0 0,3 2 0 0,-2 0 0 16,6 0 0-16,-2-2 0 0,6 2 0 0,-4-4 0 15,2-2 0-15,2 2 0 0,4-6 0 0,-6-8 0 16,8 0-7-16,-2-13-52 0,12 7-33 0,-12-39-52 15,24 53-109-15,-24-53-239 0,0 0-78 0,0 0 141 16</inkml:trace>
  <inkml:trace contextRef="#ctx1" brushRef="#br0" timeOffset="21353.7801">21479 3198 1627 0,'-46'18'60'0,"46"-18"-59"15,0 0-1-15,-8 30 6 0,8-30 11 16,0 0 10-16,22 33 2 0,-22-33 1 0,50 20-10 16,-15-12-10-16,11-4-6 0,3-4-3 0,7-2 1 15,5-6-2-15,1 0 0 0,1-4-3 0,-2 0 0 16,1-1-2-16,-9 1 5 0,-5-4-1 0,-3 8 1 0,-9-2 3 16,-8 0 6-16,-28 10 5 0,27-9 17 0,-27 9 6 15,0 0 9-15,0 0-4 0,0 0-9 16,0 0-23-16,-33 31-10 0,33-31 0 0,-50 36 0 15,16-11 0-15,5 1 0 0,-5 3 0 0,2 3 0 16,5 5 0-16,-7 4 0 0,4 3 0 0,5-1 0 16,-1-2 0-16,12-3 0 0,4-5 0 0,4-3 0 15,12-3 0-15,-6-27 0 0,20 38 0 0,-20-38 0 16,36 15 0-16,-36-15 0 0,47-5 0 0,-13-11 0 16,3-8 0-16,3-5 0 0,5-7 0 15,1-1 0-15,0-3 0 0,-7-1 0 0,7 2 0 16,-9-3 0-16,-3 5 0 0,2 0 0 15,-9 1 0-15,1 7 0 0,-28 29 0 0,38-38 0 16,-38 38 0-16,0 0 0 0,0 0 0 0,0 0 0 16,0 0 0-16,-28 46 0 0,6-13 0 0,-4 18 0 15,-9 2 0-15,-1 10 0 0,-1 4 0 16,-9 4 0-16,2 6 0 0,-3 4 0 0,-1 7 0 16,-5 1 0-16,3-5 0 0,-1 1 0 0,5-6 0 15,7-6 0-15,1-9 0 0,5-4 0 0,7-7 0 16,4-6 0-16,4-10 0 0,2-5 0 0,16-32 0 15,-21 33 0-15,21-33 0 0,0 0 0 0,0 0 0 16,0 0 0-16,-16-43 0 0,14 15 0 16,-2-5 0-16,8-4 0 0,-4-5 0 15,2-9 0-15,4-4 0 0,-2-12 0 0,4 2 0 16,1-6 0-16,3 0 0 0,4 4 0 0,8 6 0 16,-2 14 0-16,-3 6 0 0,-19 41 0 0,42-47 0 15,-42 47 0-15,50-30-55 0,-7 36-99 0,-23-34-130 16,37 30-348-16,-13-4 39 0,1-3 265 0</inkml:trace>
  <inkml:trace contextRef="#ctx1" brushRef="#br0" timeOffset="21494.4755">22970 3759 1966 0,'0'0'81'16,"0"0"-81"-16,-46 6 0 0,11-8 0 0,-1 0 0 15,-8-2 0-15,5-1 0 0,3-1 0 0,8-4 0 16,28 10 0-16,-45-14 0 0,45 14 0 15,-30-18-43-15,30 18-152 0,0 0-320 0,0 0-134 16,0 0 55-16,-29-29 544 0</inkml:trace>
  <inkml:trace contextRef="#ctx1" brushRef="#br1" timeOffset="25438.9278">1040 5527 775 0,'0'0'106'0,"0"0"-22"15,0 0-14-15,-12-28-1 0,12 28 3 0,0 0-7 16,-38-27-33-16,38 27 10 0,-37-6-23 16,37 6 15-16,-52 12 19 0,52-12-21 0,-53 31 17 15,25-3-35-15,-2-3 16 0,1 15-11 0,-7-7 9 16,0 14 4-16,1 3-14 0,-3 7 6 0,3 4-11 15,7 6 8-15,-2 0-11 0,6 3 6 0,7-7-11 16,11-4 7-16,6-9-11 0,10-11 4 0,11-4-7 16,9-9 4-16,16-8-5 0,7-8 4 0,10-10 1 15,3-10-2-15,5-16 5 16,2-5-1-16,1-15 7 0,-1-7-5 0,0-6 10 16,-6-8-10-16,-5-6 5 0,-5 1-11 0,-13-3 7 15,-7 6-11 1,-11 2 10-16,-10 4-8 0,-12 2-10 0,-14 8 25 0,-12 4-26 0,-11 7 26 0,-3 5-13 0,-10 5-7 31,-9 11 0-31,0 1-5 0,-7 12 2 0,3 4-1 16,3 6-1-16,1 4-2 0,9 8-7 15,3-2-6-15,43-12-21 0,-54 29-19 0,54-29-25 16,-2 30-14-16,30-1-5 0,-28-29-37 0,65 28-27 16,-21-24-117-16,3-18-118 0,37 24 164 0,-25-40 246 15</inkml:trace>
  <inkml:trace contextRef="#ctx1" brushRef="#br1" timeOffset="25673.468">1979 5212 1291 0,'0'0'65'16,"-40"-10"-31"-16,40 10-6 0,0 0 1 0,-32-6 5 16,32 6 1-16,0 0-9 0,-29 6-7 0,29-6-6 15,-18 43-7-15,12-7 0 0,2 13-4 16,-2 14 13-16,0 6 16 0,4 10-24 15,-6 1 27-15,6 7-31 0,-8 0 0 0,0 7 7 16,-6 2-14-16,-1-1 11 0,3-4-14 0,-4-11 12 16,2-1-13-16,0-12 6 0,6-6-1 0,0-16-43 15,10-2 2-15,0-43-71 0,8 58-69 0,-8-58-116 16,0 0-232-16,0 0 75 0,18-58 457 0</inkml:trace>
  <inkml:trace contextRef="#ctx1" brushRef="#br1" timeOffset="25845.3541">1662 5869 1500 0,'-38'0'96'0,"38"0"-38"15,0 0-31-15,-28 20-14 0,28-20-8 0,0 0-3 16,0 0-3-16,0 0-1 0,38 18 2 0,-10-18-1 16,9-8 1-16,7-8-6 0,11-2-14 15,1-15-24-15,17 11-31 0,-10-31-46 0,36 22-52 16,-33-36-55-16,29 16-151 0,-4 5-79 0,-30-25 266 15</inkml:trace>
  <inkml:trace contextRef="#ctx1" brushRef="#br1" timeOffset="26204.8786">2634 5009 1050 0,'-30'28'134'0,"-5"-26"-55"16,35-2-13-16,-48 35-8 0,30-7 0 0,-11-5-10 15,5 17-1-15,-8-3-10 0,6 16 6 0,-7-2-11 16,11 8 2-16,-4-5-10 0,8 9-12 0,1-4 26 15,7 6-27-15,0-4 23 0,0 0-9 0,0-4-9 16,2 0 8-16,-4-4-7 0,6 2 5 0,-2-6-8 16,-2 0 1-16,2-7-8 0,1-5 3 15,5-5-6-15,2-32 0 0,-8 45-3 0,8-45-2 16,0 0 0-16,10 28-1 0,-10-28 0 0,0 0 1 16,27-4-1-16,-27 4 2 0,40-22 2 0,-12-4-2 15,1-3 2-15,3-7-4 0,8-7 5 16,-7 0-5-16,3 1 5 0,-2 7-6 0,-7 6 4 15,-27 29-2-15,44-34 0 0,-44 34 1 0,0 0 0 16,30-10-2-16,-30 10 2 0,0 0 1 16,9 38-2-16,-7-11 4 0,-4 11-4 0,0 5 3 15,-3 4-7-15,-3 2 0 0,4-1-14 0,-4-5-3 16,8 0-18-16,0-9-2 0,12 3-18 0,-12-37-2 16,33 57-25-16,-33-57-19 0,46 39-54 0,-46-39-62 15,55 2-130-15,-17-2-145 0,-18-27 218 0,33 27 279 16</inkml:trace>
  <inkml:trace contextRef="#ctx1" brushRef="#br1" timeOffset="26829.9131">2868 5964 1268 0,'0'0'30'0,"0"0"-26"15,-24 33 3-15,24-33 20 0,0 0 17 16,24 42 16-16,-24-42 3 0,0 0-8 0,29 25-12 15,-29-25-8-15,44 6-9 0,-16-6-2 0,-1-12-3 16,5 2-2-16,4-5-2 0,7-9-6 0,-5-3-2 16,7-3-6-16,-7-1 3 0,2-1-6 0,-7 4 5 15,-5-1-3-15,-8 1 5 0,-20 28 1 16,24-47 6-16,-24 47 2 0,0-37 1 0,0 37-3 16,-20-30-4-16,20 30-5 0,-40-19-1 15,40 19-2-15,-51-8-3 0,17 16 1 0,-2 3-3 16,1 5 2-16,-3 6 1 0,0 9 4 0,1 5-2 15,1 1 6-15,5 4-2 0,-1 5 6 0,10-3-5 16,4 4 4-16,4-5-5 0,10-1 1 0,4-6-6 16,4-5 3-16,-4-30-5 0,28 47 3 0,-28-47 0 15,52 28 2-15,-15-24-1 0,5 0-1 16,5-12-1-16,7-8-1 0,1-6 3 0,3-7-1 16,5-5 1-16,2-3-4 0,-1-4 4 0,-7-3-5 15,-1 7 5-15,-3 3-5 0,-9 9 3 16,-7 3-3-16,-9 6 3 0,-28 16-2 0,28-15 2 15,-28 15 0-15,0 0 1 0,0 0-1 0,0 0 0 16,0 0 1-16,-8 41-4 0,-2-10 3 0,-8 13-3 16,-2 5 3-16,2 6-4 0,-5 0 6 15,3 2-6-15,2-2 7 0,4-5-7 0,4-3 7 16,2-6-7-16,2-5 4 0,6-9-3 0,0-27 2 16,6 40-1-16,-6-40 1 0,0 0 2 0,0 0 2 15,0 0 2-15,0 0 4 0,0 0 6 0,0 0-1 16,30-56 3-16,-14 17-9 0,-2-6-5 0,2-2-4 15,-1 3 0-15,-3-1 0 0,-2 0 0 16,-2 1 0-16,2-1 0 0,-2 2 0 16,-4 5 0-16,4 3 0 0,0 7 0 0,-8 28 0 15,26-47 0-15,-26 47 0 0,27-25 0 0,-27 25 0 16,36-12 0-16,-36 12 0 0,49-4-1 0,-15 2-37 16,19 4-15-16,-3-8-30 0,25 16-59 0,-17-36-92 15,43 40-196-15,-24-22-145 0,4-10 85 0,20 28 490 16</inkml:trace>
  <inkml:trace contextRef="#ctx1" brushRef="#br1" timeOffset="27283.0748">5866 5476 1115 0,'-8'-51'64'0,"8"7"-4"0,-10-7-4 16,8 6-15-16,-14-4 0 0,0 9-9 0,-8-1 12 16,24 41 4-16,-51-53 12 0,51 53-5 0,-50-30-5 15,50 30-12-15,-51-6-5 0,51 6-6 16,-50 10-4-16,50-10-1 0,-49 34-5 0,25-7 3 16,-4 9-4-16,-3 11 4 0,1 8-7 0,-4 14 2 15,5 6 4-15,1 7-23 0,0 1 17 0,0 2-20 16,3-7 2-16,5 3 8 0,4-2-8 0,10-2 8 15,0-3-9-15,6-9 3 0,6 0-13 0,-2-12-2 16,6-3-19-16,0-11-3 0,10 2-31 16,-20-41-28-16,43 61-50 0,-43-61-68 15,44 26-123-15,-15-22-184 0,-29-4 118 0,52-16 406 16</inkml:trace>
  <inkml:trace contextRef="#ctx1" brushRef="#br1" timeOffset="28564.2594">5099 5854 1501 0,'0'0'64'16,"0"0"-26"-16,0 0-20 0,0 0-9 0,0 0 2 15,0 0 9-15,0 0 12 0,28 4 5 16,-28-4-4-16,61-4-6 0,-25-4-5 0,11 0-3 16,1-4 0-16,11 2-3 0,-1-2-4 0,-1 3-5 15,3 1-1-15,-3 0-5 0,-1 0 2 0,-3 4-2 16,-5 4-1-16,-3 4 1 0,-7 4-1 15,-5 0 1-15,-33-8-1 0,46 21 1 0,-46-21-1 16,22 28 3-16,-22-28-2 0,8 33 4 0,-8-33-2 16,-8 40 2-16,8-40-4 0,-18 43 3 0,18-43-4 15,-30 43 2-15,30-43-2 0,-34 44 1 0,34-44-2 16,-31 45 1-16,31-45-2 0,-28 43 3 0,28-43-3 16,-20 44 4-16,20-44-5 0,-6 43 2 0,6-43-3 15,2 47 3-15,-2-47-2 16,16 47 2-16,-16-47-4 0,28 38 0 0,-28-38 0 15,38 21 2-15,-38-21 0 0,47 4 2 0,-47-4 0 16,54-15-1-16,-27-5 3 0,5-4-3 0,0-7 2 16,-3-9-6-16,5-1 1 0,0-6-8 0,-5-4 5 15,-1-3-5-15,-2-1 7 0,-8 0-5 0,-5 4 7 16,3 0-7-16,-6 4 3 0,-2-1-8 16,-8 7 2-16,-6 0-8 0,2 11 10 0,4 30-1 15,-26-41 8-15,26 41 1 0,-43-2 3 0,15 14 2 16,-2 11 5-16,-3 7 10 0,-1 1-1 0,2 7 9 15,3-1-6-15,3 1 4 0,6-3-7 0,2-4 1 16,11-3-8-16,7-28-1 0,0 45-5 16,0-45 4-16,27 24 1 0,5-18 5 0,2-8-1 15,15-8 0-15,8-8-3 0,7-5-3 16,3-3 1-16,4-5-4 0,1 1 3 0,-5-1-5 16,-2-1 7-16,-1 3-5 0,-3-1 4 0,-7 4-5 15,-7 7 2-15,-11 5-2 0,-8 6 2 0,-28 8 0 16,0 0 4-16,0 0 1 0,0 0 0 0,0 0 0 15,0 0-6-15,9 47 0 0,-24-15-2 0,1 5 2 16,-10 5-3-16,-4 1 4 0,2 6-6 0,-1 2 4 16,3 2-2-16,0 3 3 0,4-5-4 15,-3-6 5-15,9-6-6 0,-2 5 5 0,4-7-4 16,-2-5 3-16,4-1-1 0,10-31 2 16,-10 35-2-16,10-35 0 0,0 0-1 0,0 0 0 15,0 0 0-15,0 0 1 0,30-11 2 0,-30 11-3 16,46-57 2-16,-13 15-4 0,3-3 3 0,2-2-6 15,-5-4 6-15,-1-1-6 0,-4-1 6 16,-3 2-3-16,-3 6 6 0,0 0-4 0,-8 5 3 16,2 3-3-16,-6 5 2 0,-10 32-3 0,9-45 5 15,-9 45-1-15,0 0 4 0,0 0 1 0,0 0-2 16,0 0-2-16,0 0-4 0,0 0 0 0,0 0-1 16,0 0 2-16,0 0 1 0,30 18 0 0,-30-18 1 15,34 15 0-15,-34-15-2 0,45 16 1 0,-45-16-1 16,54 12-1-16,-26-4 3 15,1-2 0-15,7 2 0 0,-2-4 2 0,-5 2-2 16,-1-1 3-16,-28-5-3 0,48 20 4 0,-48-20 0 16,25 22 0-16,-25-22-6 0,16 27 0 0,-16-27 0 15,-4 34 0-15,4-34 0 0,-20 37 0 0,20-37 0 16,-35 41 0-16,35-41 0 0,-32 36 0 0,32-36 0 16,-26 31 0-16,26-31 0 0,0 0 0 0,-29 34 0 15,29-34 0-15,0 0 0 0,0 0 0 16,0 0 0-16,0 0 0 0,0 0-5 0,0 0-2 15,0 0 2-15,0 0 1 0,0 0 2 16,37-6-1-16,-37 6 3 0,30-32 0 0,-30 32 2 16,28-37-2-16,-28 37 2 0,25-47-3 0,-25 47 2 15,30-47-2-15,-30 47 2 0,24-50-2 0,-24 50 3 16,22-43-3-16,-22 43 2 0,23-37-3 16,-23 37 2-16,20-30 0 0,-20 30 1 0,0 0-2 15,0 0 0-15,0 0-1 0,0 0-1 0,30 4 2 16,-30-4 0-16,0 0 1 0,18 39 0 0,-18-39 1 15,6 32-1-15,-6-32 2 0,4 33-2 0,-4-33 3 16,2 30 1-16,-2-30 0 0,4 28 0 0,-4-28 1 16,0 0-3-16,0 0 3 0,0 0-4 0,27 21-1 15,-27-21 0-15,30-10 0 0,-30 10 0 16,51-27 0-16,-21 5 0 0,2-2 0 16,1 1 0-16,3-3 0 0,0 3 0 0,-7-1 0 15,-1 2 0-15,-28 22 0 0,48-39 0 0,-48 39 0 16,37-31 0-16,-37 31 0 0,28-16 0 0,-28 16 0 15,0 0 0-15,0 0 0 0,0 0 0 0,0 0 0 16,8 33 0-16,-8-33 0 0,-20 63-7 0,8-21-5 16,-9 5-9-16,-1 0-3 0,2 8-15 15,-6-2-3-15,8 4-10 0,-1-11-6 0,13 7-34 16,-14-26-32-16,38 26-93 0,-18-53-102 0,-8 32-200 16,41-4 28-16,-33-28 462 0</inkml:trace>
  <inkml:trace contextRef="#ctx1" brushRef="#br1" timeOffset="28951.7899">8725 5643 784 0,'-28'20'273'15,"28"-20"-146"-15,0 0-10 0,-34-12-15 16,34 12-26-16,0 0-16 0,0 0-8 0,-37 18-10 16,37-18-2-16,-30 29-8 0,30-29 0 0,-39 49-6 15,23-17 6-15,16-32-4 0,-28 53 2 0,28-53-11 16,-16 45-1-16,16-45-10 0,6 34-3 0,-6-34-2 16,0 0-1-16,36 33-1 0,-36-33 2 0,45 6-1 15,-15-10 1-15,2-2-1 0,1-4-3 0,3 1 1 0,-6-1-1 16,1 2 1-16,-3 2 0 0,-28 6 1 0,38-2 0 15,-38 2 1-15,0 0 5 0,0 0 2 0,23 29 3 16,-23-29 0-16,-13 44-1 0,-3-17-5 0,-6 5 2 16,-10-1-7-16,3 1 2 0,-5-3-4 0,2-1 2 15,4-4-3-15,1-1 1 0,27-23-10 0,-44 34-9 16,44-34-24-16,0 0-23 0,-10 49-68 16,10-49-110-16,0 0-344 0,36-22-1 0,-36 22 305 15</inkml:trace>
  <inkml:trace contextRef="#ctx1" brushRef="#br1" timeOffset="29529.5941">10475 5554 1181 0,'0'0'283'15,"-35"-25"-231"-15,35 25-17 0,-30-10-1 0,30 10-11 16,-28-6-5-16,28 6-1 0,0 0-15 0,-45 20 19 0,45-20-13 0,-36 43 14 16,18-11 5-16,-2 1-3 0,3 12 6 0,-3 1-9 15,2 5 4-15,0-2-8 0,6 2 6 16,-2-8-4-16,12 5 2 0,-4-5-7 15,12-6 1-15,-2-5-5 0,-4-32 0 0,26 45-3 16,-26-45 3-16,36 30-2 0,-36-30 3 0,51 10 0 16,-21-12-2-16,0-10 1 0,5-4-3 0,1-6 0 15,2-11-4-15,-5-6 1 0,3-7-5 0,-6-1 5 0,-3-4-5 16,-5 2 4-16,2-1-6 0,-12 3 5 0,-2 0-2 16,-6 8 3-16,-10 1-2 0,-4 3-1 15,0 3-1-15,10 32-13 0,-36-45 7 0,36 45-13 16,-35-20 13-16,35 20-1 0,-38 2-1 0,38-2 10 15,-28 28-17-15,28-28 9 0,-26 45-20 0,24-15-8 16,2-30-7-16,2 51-20 0,-2-51-21 0,36 43-32 16,-36-43-51-16,73 28-91 0,-43-26-176 0,22-12-67 15,19 16 262-15</inkml:trace>
  <inkml:trace contextRef="#ctx1" brushRef="#br1" timeOffset="29767.5978">11509 5051 1316 0,'-34'-46'165'16,"34"46"-109"-16,-53-53-1 0,53 53 0 0,-48-25-13 16,48 25-12-16,-57 0-6 0,27 11 0 15,-6 5 2-15,3 10-1 0,-3 7-8 0,4 12 0 16,-3 9-6-16,-1 7 9 0,3 9-5 0,3 9 10 16,0 6 5-16,4 1-21 0,-1 5 11 0,9-4-21 31,0-7 0-31,6-3 4 0,6-4-10 0,6-6 4 15,8-4-13-15,0-12-9 0,4-2-17 0,-2-15-14 16,16 7-57-16,-26-41-34 0,45 47-115 0,-45-47-294 16,0 0 41-16,48 20 275 0</inkml:trace>
  <inkml:trace contextRef="#ctx1" brushRef="#br1" timeOffset="29923.9324">10826 5610 1795 0,'0'0'107'0,"0"0"-71"0,0 0-14 16,0 0-15-16,0 0-7 0,0 0 1 0,49 0-2 16,-17 0-2-16,11-4-8 0,7 2-15 0,1-14-25 15,17 16-42-15,-17-26-43 0,38 38-164 0,-31-24-267 16,15 1 8-16,20 11 339 0</inkml:trace>
  <inkml:trace contextRef="#ctx1" brushRef="#br1" timeOffset="30440.6923">12337 5763 957 0,'43'-16'206'16,"-43"16"-117"-16,0 0-10 0,54 24-5 0,-54-24-11 15,47 10-18-15,-19-12-21 0,2 6-4 0,1-6-4 16,7 2 2-16,-6-6-1 0,11-2-5 0,-7-2-1 15,3-2 0-15,-5-3 5 0,2 1 5 0,-9-4 10 16,-27 18-1-16,40-35 2 0,-40 35-2 0,0 0-7 16,24-38-5-16,-24 38-6 0,-14-31-9 0,14 31 0 15,-30-32-2-15,30 32-18 0,-45-27 18 16,45 27-17-16,-54-24 32 0,24 16-13 16,-5 2 15-16,3 2-14 0,-7 4 1 0,5 4-1 15,-6 6-13-15,1 6 32 0,3 6-24 0,-2 3 33 16,3 7-9-16,7-1-6 0,2 5 2 0,6-1-13 15,11 4 1-15,-1 1-8 0,12-1 2 0,8-3-3 16,7-5 4-16,9 3-3 0,4-7 0 16,11-5-1-16,7-3 0 0,5-5-8 0,7-4-4 15,7-4-15-15,-2-10-12 0,11-2-14 0,-11-18-27 16,18 17-28-16,-23-33-39 0,25 32-46 0,-40-35-43 16,29 17-131-16,-17 9-74 0,-23-29 188 0</inkml:trace>
  <inkml:trace contextRef="#ctx1" brushRef="#br1" timeOffset="30800.1086">13323 5547 1351 0,'0'0'120'0,"-42"21"-51"0,42-21-6 15,0 0-15-15,-34 34-12 0,34-34-11 0,-23 31 3 16,23-31-5-16,-26 40 2 0,26-40-8 0,-18 53 1 16,12-24-4-16,0 1 4 0,-4-1-3 0,2-1 4 15,8-28-3-15,-17 57 4 0,7-30-2 0,0 1 0 16,10-28-4-16,-18 47 0 0,18-47-8 15,-10 32 0-15,10-32-6 0,0 0-1 0,0 0-1 16,0 0 0-16,0 0 1 0,0 0 2 0,0 0 1 16,38-32-1-16,-38 32 1 0,43-55-2 15,-15 24 1-15,2-5-3 0,3 3 4 0,-3-1-3 16,-2 1 4-16,1-1-3 0,-1 5 3 0,4 1-5 16,-32 28 4-16,47-41-1 0,-47 41 4 15,38-26 0-15,-38 26-1 0,28-8 1 0,-28 8-2 16,0 0 1-16,27 20 0 0,-27-20-1 0,16 40-3 15,-14-11 3-15,-2 3-4 0,0 1 2 0,-2 4-4 16,-4 1-2-16,4-1-10 0,2 1-3 0,0-1-13 16,0-4-5-16,10 1-14 0,-10-34-10 0,18 55-30 15,-18-55-23-15,30 39-39 0,-30-39-45 0,33 18-72 16,-33-18-215-16,0 0 46 16,48 20 356-16</inkml:trace>
  <inkml:trace contextRef="#ctx1" brushRef="#br1" timeOffset="31175.1104">13792 5739 984 0,'0'0'244'0,"0"0"-176"0,0 0-8 0,18 42 13 16,-18-42-6-16,0 0-10 0,18 27-11 0,-18-27-3 15,33 14-4-15,-33-14-6 0,48 6-6 0,-17-6-3 16,3-2-5-16,4-2-3 0,-3-4-6 0,3-2-8 15,-2-1 0-15,-3-5-2 0,-3 0 2 16,-30 16-4-16,48-37 5 0,-48 37-2 16,33-38 2-16,-33 38 1 0,14-35 5 0,-14 35 0 15,-2-36 5-15,2 36-4 0,-26-31-1 0,26 31-4 16,-37-24 0-16,37 24 2 0,-48-13 0 0,48 13-2 16,-47-2 0-16,19 6-4 0,-4 3 0 0,1 7 2 15,-5 4 1-15,2 9 6 0,3 1 0 0,-1 2 4 16,4 7-4-16,6 0 2 0,5 3-8 0,7-3 3 15,2-1-5-15,8-7 1 0,8 5-4 16,2-7 2-16,-10-27-5 0,43 47 4 0,-13-29-5 16,9-6-3-16,13-6-14 0,-3-14-13 15,13 0-16-15,-9-18-26 0,21 13-27 0,-21-25-25 16,32 24-55-16,-27-33-111 0,15 14-220 0,10 7 42 16,-28-23 385-16</inkml:trace>
  <inkml:trace contextRef="#ctx1" brushRef="#br1" timeOffset="31503.3416">14707 5767 1264 0,'-38'16'138'15,"22"19"-51"-15,-13-15-11 0,13 11-13 0,16-31-22 16,-36 57 2-16,36-57-6 0,-30 48 0 16,30-48-10-16,-9 37-4 0,9-37-5 15,0 0 1-15,9 34-3 0,-9-34-1 0,0 0-7 16,0 0-3-16,0 0-1 0,0 0-1 0,0 0 2 15,28-26-2-15,-28 26 0 0,28-45-2 0,-28 45 1 16,36-51-4-16,-19 23 4 0,1-2-4 0,0 1 5 16,0 1-4-16,-4-1 4 0,2 1-1 0,-7-3 4 15,-9 31 2-15,24-47 3 0,-24 47-3 0,16-42 2 16,-16 42-6-16,18-33 0 0,-18 33-2 16,0 0 0-16,26-30-3 0,-26 30 1 0,0 0 0 15,35-8-1-15,-35 8 0 0,38 0-5 0,-38 0-7 16,45 4-7-16,-45-4-12 0,62 6-7 0,-35-6-12 15,11 8-16-15,-6-10 4 0,17 14-19 16,-17-24-41-16,37 28-89 0,-39-36-163 0,21 12-152 16,1 14 143-16,-24-27 384 0</inkml:trace>
  <inkml:trace contextRef="#ctx1" brushRef="#br1" timeOffset="32018.9622">15572 5572 1255 0,'-41'-14'183'0,"41"14"-95"0,-46 4-17 0,46-4 2 16,-53 6-18-16,53-6-6 0,-62 14-3 0,32 0 0 15,-5-4-9-15,5 3-2 0,2 1-10 0,28-14-2 16,-45 30-4-16,45-30 0 0,-28 33-6 16,28-33-3-16,-24 41-10 0,24-41 0 15,-6 44 0-15,6-44 0 0,4 39 0 0,-4-39 0 16,26 32 0-16,-26-32 0 0,28 23 0 0,-28-23 0 16,37 12 0-16,-37-12 0 0,52-8 0 0,-52 8 0 15,55-19 0-15,-55 19 0 0,52-38 0 0,-22 16 0 16,-7-5 0-16,3-1 0 0,0-1 0 0,-6-5 0 15,-3 3 0-15,3-5 0 0,-8 5 0 16,4-2 0-16,-6 3-6 0,6 2 8 0,-16 28-7 16,18-33 10-16,-18 33-9 0,0 0 0 0,0 0 1 15,0 0-10-15,-6 37 24 0,-6-3-21 0,0 9 21 16,-12 8-10-16,2 10-4 0,-3 4 5 0,-1 8-5 16,-2 10 8-16,0 7-9 0,-1 7 11 15,-5 1-9-15,4 1 10 0,-5-3-5 0,7-3-3 16,2-7 2-16,6-5-2 0,3-12 0 15,5 2 0-15,2-10 0 0,2-6 0 0,2-12 0 16,6-10 0-16,0-33 0 0,2 34 0 0,-2-34 0 16,0 0 0-16,0 0 0 0,0 0 0 0,16-39 0 15,-6 7 0-15,3-9 0 0,1-5 0 0,0-3 0 16,-2 2 0-16,-2-8 0 0,2-4 0 0,2 2 0 16,-2-8 0-16,5-2 0 0,1-2 0 15,0 2 0-15,0 2 0 0,2 12 0 0,-2 6 0 16,-3 9 0-16,-3 7 0 0,4 1 0 0,-16 30 0 15,36-39 0-15,-36 39 0 0,39-28 0 16,-39 28 0-16,56-15-34 0,-27 5-24 0,13 14-19 16,-12-18-30-16,25 24-44 0,-29-40-92 0,39 22-257 15,-17-1-35-15,-11-19 194 0</inkml:trace>
  <inkml:trace contextRef="#ctx1" brushRef="#br1" timeOffset="32550.3398">16275 5608 1463 0,'-57'-16'118'0,"57"16"-37"16,-44-4-5-16,44 4-12 0,-45 10-16 0,45-10-4 16,-48 15-6-16,48-15 0 0,-40 22-10 15,40-22-1-15,-31 28-7 0,31-28-18 16,-26 31-2-16,26-31 0 0,-14 34 0 0,14-34 0 16,-6 37 0-16,6-37 0 0,4 39 0 0,-4-39 0 15,14 36 0-15,-14-36 0 0,24 35 0 0,-24-35 0 16,35 30 0-16,-35-30 0 0,42 19 0 0,-42-19 0 15,46 10 0-15,-46-10 0 0,47-8 0 0,-47 8 0 16,46-17 0-16,-46 17 0 0,45-36 0 16,-45 36 0-16,50-47 0 0,-29 20 0 0,5-1 0 15,-6 0 0-15,0-1 0 0,-2 1 0 0,-3-1 0 16,-3 1 0-16,-12 28 0 0,8-47 0 0,-8 47 0 16,0 0 0-16,0-31 0 0,0 31 0 15,0 0 0-15,0 0 0 0,-28 41 0 0,13-8 0 16,-7 13 0-16,-6 9 0 0,-4 8 0 0,1 13 0 15,-3 7 0-15,-2 8 0 0,-1 3 0 16,-3 5 0-16,-5-3 0 0,-1-2 0 0,7 1 0 16,-1-8 0-16,8-7 0 0,3-3 0 0,3-14 0 15,2-6 0-15,4-10 0 0,4-11 0 0,5-9 0 16,11-27 0-16,0 0 0 0,-18 26 0 0,18-26 0 16,0 0 0-16,-10-30 0 0,10 30 0 0,0-57 0 15,8 22 0-15,-4-5 0 0,4-5 0 16,2 2 0-16,-3-8 0 0,1-4 0 0,2-8 0 15,6-2 0-15,-2-6 0 0,4 0 0 16,8-2 0-16,1 0 0 0,7 2 0 0,-2 6 0 16,3 8 0-16,-5 12 0 0,-4 8 0 0,-26 37-15 15,41-44-45-15,-41 44-43 0,0 0-80 0,58 0-222 16,-58 0-199-16,0 0 39 0,35 10 454 0</inkml:trace>
  <inkml:trace contextRef="#ctx1" brushRef="#br1" timeOffset="33112.7526">17820 5596 830 0,'0'0'96'16,"-46"-10"-20"-16,12-2 26 0,34 12-8 0,-57-8 17 15,57 8-10-15,-71-2-2 16,71 2 0-16,-72 12-12 0,43 4-8 0,-9-10-19 16,4 15-4-16,-1-5-13 0,5 6-1 0,0 1-9 15,5 7-3-15,-3 1-21 0,2 7-9 0,6 3 0 16,2 0 0-16,9 1 0 0,1 1 0 0,10-4 0 16,6 1 0-16,7-7 0 0,5-5 0 0,8 1 0 15,8-11-15-15,9-2-20 0,5-12-8 16,17-2-10-16,-4-14-19 0,20 6-28 0,-15-23-33 15,31 21-59-15,-34-44-70 0,30 19-189 0,-4 5-19 16,-19-23 250-16</inkml:trace>
  <inkml:trace contextRef="#ctx1" brushRef="#br1" timeOffset="33880.8264">18517 5692 1241 0,'-4'-37'104'0,"4"37"-39"16,0 0 4-16,-22-30-2 0,22 30-8 16,-28-21-9-16,28 21-2 0,-38-16-1 15,7 6-5-15,31 10-5 0,-52 8-8 0,21 2 0 16,1 0-3-16,-4 5 4 0,-3 5-7 0,1 6-1 15,-4 1-6-15,3 7 3 0,-3 1-4 0,1 4-6 16,5 1-9-16,0-3 0 0,10 1 0 0,9-3 0 16,1-5 0-16,14-30 0 0,6 49 0 15,-6-49 0-15,31 37 0 0,-3-27 0 0,8-4 0 16,9-4 0-16,1-8 0 0,9-6 0 0,5-9 0 16,-3-5 0-16,3-8 0 0,-1-3 0 0,-4 0 0 15,-5-1 0-15,-7 1 0 0,1-2 0 0,-12 1 0 16,-1 3 0-16,-11-1 0 0,-4 3 0 0,-10 1 0 15,-2 5 0-15,-4 27 0 0,-8-40 0 16,8 40 0-16,0 0 0 0,-28-19 0 0,28 19 0 16,0 0 0-16,-35 15 0 0,35-15 0 0,-30 44 0 15,12-17 0-15,2 9 0 0,0 1 0 0,5 1 0 16,1 1 0-16,2-4 0 0,6 1 0 0,2-5 0 16,2-3 0-16,-2-28 0 0,25 45 0 0,-25-45 0 15,40 28 0-15,-40-28 0 0,54 9 0 0,-19-12 0 16,-3-7 0-16,9-4 0 0,-1-6 0 0,2-3-8 15,-3-5-3-15,-3 0-1 0,1-1 7 0,-1-3 1 16,-6 3 4-16,-4 1 0 0,-26 28 3 0,37-43-1 16,-37 43 3-16,16-27 0 0,-16 27 3 0,0 0 2 31,0 0-3-31,0 0-7 0,0 0 0 0,-34 7 0 16,34-7 0-16,-37 48 0 0,17-19 0 0,-4 9 0 15,2-3 0-15,5-2 0 0,1-3 0 0,6 0 0 16,10-30 0-16,-10 47 0 0,10-47 0 15,0 31 0-15,0-31 0 0,0 0 0 0,0 0 0 16,43 8 0-16,-43-8 0 0,50-35 0 0,-14 5 0 16,7-5 0-16,1-1 0 0,1-5 0 0,3 4 0 15,-7-3 0-15,3-1 0 0,-8 5 0 0,-1 3 0 16,-7 3 0-16,-28 30 0 0,44-41 0 0,-44 41 0 16,0 0 0-16,0 0 0 15,0 0 0-15,0 0 0 0,0 0 0 0,0 0 0 0,-16 49 0 16,-2-15 0-16,2 1 0 0,4 1 0 0,2-7 0 15,2 3 0-15,8-32 0 0,2 49 0 0,-2-49-5 16,16 41-90-16,-16-41-70 0,38 45-200 0,-38-45-250 0,41 12 31 16,-9-4 367-16</inkml:trace>
  <inkml:trace contextRef="#ctx1" brushRef="#br1" timeOffset="34530.8415">20507 4999 1213 0,'-46'-25'67'15,"46"25"-29"-15,0 0 9 0,0 0 12 0,-28-12 1 16,28 12-5-16,0 0-5 0,0 0-2 15,-12 33-2-15,14-5 4 0,-12 2-6 0,10 11-2 16,-7 2-9-16,9 10 1 0,-4 2-10 0,4 8 5 16,-4 0-7-16,6 6-10 0,-4 0 17 0,-2-2-23 15,0-2 19-15,0-2-11 0,-4-10-14 0,-2-6 0 16,4-3 0-16,0-9 0 0,2-7 0 0,2-28 0 16,2 39 0-16,-2-39 0 15,0 0 0-15,0 0 0 16,0 0 0-16,0 0 0 0,0 0 0 15,0 0 0-15,33-12 0 0,-33 12 0 0,30-41 0 16,-30 41 0-16,38-51 0 0,-38 51 0 0,41-51 0 16,-41 51 0-16,44-48 0 0,-44 48 0 0,47-31-3 15,-47 31-3-15,48-16 3 0,-48 16 2 0,46-2-1 16,-46 2 2-16,45 8 0 0,-45-8-1 0,38 22 2 16,-38-22 1-16,23 35-3 0,-23-35 2 0,12 39-1 0,-12-39 2 15,0 40-3-15,0-40 3 0,-15 47-2 0,15-47 2 16,-40 49-5-16,14-25 0 0,-6-1-3 0,-1-1-1 15,3 0-2-15,-4-8-1 0,5 1-6 0,-5-9-7 16,34-6-10-16,-47 6-12 0,47-6-31 0,-44-12-32 16,44 12-78-16,-30-23-128 0,30 23-229 0,0-30 34 15,-8-11 362 1</inkml:trace>
  <inkml:trace contextRef="#ctx1" brushRef="#br1" timeOffset="34877.2869">20889 5842 1352 0,'0'0'129'16,"-14"33"-55"-16,14-33-6 0,0 0 2 15,14 32-19-15,-14-32-9 0,31 19-7 0,-3-11 4 16,0-6-2-16,13-2-7 0,1-6-5 0,8-1-6 16,-1-5-3-16,-1 0-4 0,5-8-1 0,-7 6-3 15,-5-3 1-15,-9-3-1 0,-32 20 2 0,47-37-8 16,-47 37-2-16,26-44 0 0,-26 44 0 0,6-39 0 15,-6 39 0-15,-16-39 0 0,16 39 0 16,-30-36 0-16,30 36 0 0,-45-31 0 16,45 31 0-16,-54-24 0 0,27 22 0 0,-1 2 0 15,-6 6 0-15,5 6 0 0,-5 6 0 0,4 9 0 16,1 5 0-16,-3 5 0 0,2 2 0 0,8 5 0 31,-1-3 0-31,5 0 0 0,8-1 0 0,6 1 0 16,6-8 0-16,6 1 0 0,12-7 0 0,-20-27 0 0,61 36 0 15,-21-34 0-15,15 2-64 0,-3-26-78 16,35 30-159-16,-26-36-322 0,14 9 29 0,-1-1 272 16</inkml:trace>
  <inkml:trace contextRef="#ctx1" brushRef="#br1" timeOffset="35658.6449">22421 5621 1280 0,'0'0'70'0,"0"0"-37"16,0 0 4-16,0 0 5 0,-29-6-4 0,29 6-5 15,0 0 5-15,-50 38 5 0,36-11 7 0,14-27-5 16,-45 59 2-16,17-27-11 0,2 5 0 0,-1 3-14 16,3 1 2-16,2-4-11 0,2 7 6 15,0-9-5-15,5-1 1 0,7-7-5 16,8-27-4-16,-10 30-5 0,10-30-1 0,0 0-1 16,0 0 1-16,0 0 1 0,29 10 1 0,-29-10 2 15,34-22-1-15,-34 22 1 0,46-45-4 0,-25 17 2 16,5-5-3-16,2-1 3 0,-4-1-3 0,-3 3 3 15,-3 1-3-15,0-1 2 0,-2 5 0 0,-4-3 6 16,-2 1-5-16,-10 29 5 0,12-50-3 16,-12 50 0-16,6-33 0 0,-6 33-1 0,0 0-1 15,0 0-1-15,0 0 1 0,0 0-1 0,0 0 1 16,0 0 0-16,0 0 2 0,0 0 1 16,0 0 5-16,9 43-1 0,-9-43-1 0,14 46-8 15,-14-46 0-15,20 43 0 0,-20-43 0 0,36 35 0 16,-36-35 0-16,49 20 0 0,-21-12 0 0,2-6 0 15,5-2 0-15,1-2 0 0,2-6 0 16,-3-2 0-16,7-4 0 0,-9-1 0 0,3-3 0 16,-4-2 0-16,-5 2 0 0,-27 18 0 0,34-33 0 15,-34 33 0-15,0 0 0 0,24-31 0 0,-24 31 0 16,0 0 0-16,0 0 0 0,0 0 0 0,0 0 0 16,0 0 0-16,0 0 0 0,0 0 0 0,-36 29 0 15,36-29 0-15,-37 55 0 0,17-17 0 16,0 3 0-16,-2 0 0 0,4 3 0 0,7-3 0 15,1-2 0-15,8-1 0 0,-4-3 0 16,8-1 0-16,-2-34 0 0,16 51-40 0,-16-51-17 16,35 35-18-16,-35-35-19 0,64 18-34 0,-64-18-54 15,77-4-101-15,-46 0-235 0,9-20 38 0,16 18 291 16</inkml:trace>
  <inkml:trace contextRef="#ctx1" brushRef="#br1" timeOffset="36018.0928">23384 5785 1359 0,'-56'-48'135'0,"56"48"-59"0,-35-17-9 16,35 17-7-16,-36 0-18 0,36 0-14 0,-36 8-8 16,36-8 0-16,-35 19-1 0,35-19 2 0,-32 42-2 15,32-42 4-15,-36 49-1 0,19-18 4 16,-3 1-3-16,4 5 4 0,-2-1-6 16,4 5 3-16,-4-4-9 0,5-3-15 0,1-3 0 15,4-5 0-15,8-26 0 0,-4 45 0 0,4-45 0 16,0 0 0-16,12 34 0 0,-12-34 0 0,0 0 0 15,43 2 0-15,-43-2 0 0,52-28 0 0,-19 3 0 16,5-5 0-16,4-5 0 0,-1-1 0 0,3-3 0 16,-7-3 0-16,-1 1 0 0,-2 2 0 15,-5 5 0-15,-9 1 0 0,-20 33 0 0,34-47 0 16,-34 47 0-16,12-30 0 0,-12 30 0 0,0 0 0 16,0 0 0-16,0 0 0 0,0 0 0 15,-40 12 0-15,40-12 0 0,-36 43 0 0,17-15 0 16,1 1 0-16,2 1 0 0,0 1 0 0,8-1 0 15,4-1-3-15,8 1-33 0,-4-30-7 0,24 49-12 16,-24-49-11-16,38 39-26 0,-38-39-21 16,53 26-46-16,-53-26-34 0,63 12-52 0,-63-12-129 15,48-10-48-15,-1 24 177 0</inkml:trace>
  <inkml:trace contextRef="#ctx1" brushRef="#br1" timeOffset="36377.4517">23805 5899 965 0,'-15'-38'286'0,"15"38"-170"0,-34-37-33 15,34 37-4-15,-42-29-5 0,42 29-11 16,-49-20-6-16,49 20-5 0,-52-8-9 0,52 8-6 16,-47 12-11-16,47-12 0 0,-46 25-4 0,46-25 1 15,-41 46-4-15,29-17 1 0,-6-1-4 0,8 7 2 16,0-3-6-16,10 3-2 0,0-5-10 0,2-1 0 16,-2-29 0-16,24 41 0 0,-24-41 0 0,40 22 0 15,-40-22 0-15,55-4 0 0,-19-8 0 16,-1-7 0-16,3-7 0 0,0-9 0 0,5-7 0 15,1-5 0-15,1-2 0 0,-1-6 0 0,-1 6 0 16,3-7 0-16,-10 1 0 0,1 4 0 0,-7-2 0 16,4 4 0-16,-9-2 0 0,-5 5 0 0,-2 7 0 15,-2 2 0-15,-16 37 0 0,14-46 0 16,-14 46 0-16,0 0 0 0,0 0 0 0,0 0 0 16,-32 24 0-16,10 7 0 0,-6 11 0 15,-1 7 0-15,-3 8 0 0,-2 4 0 0,7 0 0 16,-1 0 0-16,8-2 0 0,4-4 0 0,8 0 0 15,4-9 0-15,8 1-37 0,2-10-25 0,12 7-41 16,-18-44-30-16,40 63-68 0,-40-63-91 0,35 11-244 16,-7-1 33-16,-28-10 324 0</inkml:trace>
  <inkml:trace contextRef="#ctx1" brushRef="#br1" timeOffset="36736.8072">24229 5822 1477 0,'-14'34'161'0,"14"-34"-92"0,0 0-8 0,-33 33-8 16,33-33-12-16,6 28-12 0,-6-28 1 15,0 0-1-15,47 33-1 0,-13-29-5 0,5-4-2 16,1-2-1-16,4-2-15 0,-1-2-5 0,-3 0 0 16,1-4 0-16,-3 1 0 0,0-5 0 0,-7-2 0 15,1-2 0-15,-32 18 0 0,47-39 0 0,-47 39 0 16,28-45 0-16,-28 45 0 0,16-53 0 0,-16 25 0 15,0 28 0-15,-16-51 0 0,16 51 0 0,-35-45 0 16,35 45 0-16,-56-30 0 16,22 26 0-16,1 6 0 0,-7 8 0 0,1 8 0 15,-9 9 0-15,2 11 0 0,-7 7 0 0,-2 4 0 16,7 8 0-16,1 2 0 0,7-2 0 0,12 2 0 16,10-6 0-16,8-1 0 0,14-11 0 0,2-11 0 15,-6-30 0-15,52 41 0 0,-15-29 0 0,15-14 0 16,15 2-72-16,-5-24-62 0,39 26-172 15,-22-31-320-15,10-1 34 0,0-2 276 0</inkml:trace>
  <inkml:trace contextRef="#ctx1" brushRef="#br1" timeOffset="37518.1415">743 7725 1269 0,'12'44'204'0,"-12"-44"-138"0,-18 31-25 16,18-31-9-16,-12 45 1 0,12-45-9 16,-18 54-6-16,2-25-13 0,5 9 2 15,-7-3-7-15,2 0 3 0,-2-3-5 0,6-3 5 16,-6 1-6-16,3-3 5 0,3 11-5 0,0 3 3 15,-2 6-7-15,4 5 3 0,0 9-12 0,6 2 8 16,4 2-3-16,-6-2-37 0,18-4 7 0,-8-20-57 16,26 6-54-16,-30-45-82 0,57 8-285 0,-3-2 45 15,-19-43 388-15</inkml:trace>
  <inkml:trace contextRef="#ctx1" brushRef="#br1" timeOffset="37705.6149">705 7440 1411 0,'-43'24'33'0,"43"-24"-27"0,0 0-14 0,0 0-5 16,0 0-2-16,0 0-7 0,0 0-7 0,27 27-20 16,-27-27-37-16,56-6-31 0,-26-13-50 0,23 17-37 15,-7-8-109-15,-11-14-46 0,31 34 292 0</inkml:trace>
  <inkml:trace contextRef="#ctx1" brushRef="#br1" timeOffset="38049.365">1177 7985 1224 0,'-10'55'128'0,"-18"-15"-64"0,18 11-7 0,-8-16-19 16,16 7 1-16,-6-11-15 0,6 3 0 0,-4-5-4 15,8-1 4-15,-2-28-3 0,6 37-2 0,-6-37-7 16,0 0-1-16,0 0-3 0,34 22 2 15,-34-22 4-15,28-18 2 0,-28 18 6 0,39-41-2 16,-19 5 4-16,4-1-8 0,-2-6 3 0,1 1-7 16,-5-7 7-16,-4 4-4 0,-4-3 5 0,0 3-4 15,-4 4 1-15,-2 3-8 0,0 5 2 0,-2 2-9 16,-2 3 2-16,0 28-4 0,10-41 1 0,-10 41-1 16,0 0-4-16,0 0 2 0,0 0-3 15,25-4 4-15,-25 4 0 0,28 45 3 16,-12-8 0-16,2 11 0 0,-2 11-5 0,1 4 7 15,-1 6-9-15,0-5 4 0,-2 5-12 0,4-8 1 16,6-2-14-16,-5-7 3 0,11-7-13 0,2-12 2 16,7-1-16-16,-1-20-13 0,13 1-32 0,-13-30-30 15,27 13-61-15,-27-49-93 0,25-1-215 0,1 3 10 16,-21-29 437-16</inkml:trace>
  <inkml:trace contextRef="#ctx1" brushRef="#br1" timeOffset="38240.2354">2309 7015 1249 0,'0'0'181'0,"-43"-26"-71"0,43 26-34 0,-34 6-22 16,34-6-19-16,-24 36-16 0,8-3-2 0,1 14-6 15,1 12 5-15,0 8-10 0,8 8 8 16,0 6-13-16,6 3-6 0,6 1 23 0,0 0-23 16,8 3 20-16,-2 1-7 0,5-5-12 0,-1-1 8 15,-2-4-15-15,4-10 0 0,0 2-24 0,-4-16-14 16,7 8-26-16,-19-24-25 0,24 18-69 0,-26-57-83 15,10 41-261-15,8-13 4 0,-18-28 414 0</inkml:trace>
  <inkml:trace contextRef="#ctx1" brushRef="#br1" timeOffset="38670.2907">2048 7784 1351 0,'-20'32'317'0,"20"-32"-274"0,-32 20-24 15,32-20-8-15,0 0-3 0,0 0 1 16,4 31 5-16,-4-31 5 0,34 22 10 0,-34-22-2 0,59 17 2 16,-15-17-7-16,5 0-3 0,11-9-4 0,-3-1-5 15,9-4-3-15,1-2-2 0,0 1 3 16,7-3-2-16,-7 0 0 16,2 2-4-16,-9 1-2 0,-9 5 0 0,-5 4 1 15,-11 2-1-15,-35 4 1 0,48 2-1 0,-48-2 2 16,0 0 2-16,0 0-2 0,27 22 3 15,-27-22-2-15,0 0 1 0,-1 47-2 0,1-47 1 16,-16 55-4-16,6-20 2 0,-6 3-1 0,-2 7 1 16,6 4-2-16,-6 0 4 0,3 3-6 0,3-11 6 15,4-2-2-15,0-3 2 0,8-3-2 0,6-1 1 16,0-5-2-16,-6-27 2 0,22 40-2 0,-22-40 2 16,37 17-1-16,-37-17 0 0,54-6 2 15,-25-3 0-15,7-13 2 0,2-12-3 16,3-7 4-16,-3-6-7 0,-3-2 5 0,-7 3-5 15,-8-1 3-15,-8 2-2 0,-8 0 3 0,-10 7-6 16,-6 5 4-16,-12 1-8 0,-4 9 0 0,-9-1-7 0,-3 8-3 0,-5 1-10 0,-1 7-5 16,-5-4-13-16,11 6-9 0,-5-8-21 0,45 14-36 15,-70-14-56-15,70 14-136 0,0 0-247 16,-29 26 25-16,29-26 417 0</inkml:trace>
  <inkml:trace contextRef="#ctx1" brushRef="#br1" timeOffset="39237.005">4642 7229 1142 0,'-30'-33'130'0,"30"33"-39"0,0 0-13 15,0 0 1-15,0 0-5 0,0 0-13 16,-28-4-18-16,28 4-18 0,0 0-10 0,-29 39-4 16,13-9-4-16,6 7 8 0,-8 11-5 0,6 5 7 15,-4 2-7-15,7 6-9 0,1 8 22 0,6 4-26 16,-6 1 22-16,6 1-10 0,-4-2-11 0,4 2 7 16,2-6-10-16,2-4 6 0,4-4-12 15,-2-14 1-15,10-4-13 0,-3-9-6 0,15 1-23 16,-26-35-19-16,54 43-36 0,-54-43-37 0,67 10-47 15,-67-10-57-15,73-39-120 0,-11 23-79 0,-33-33 293 16</inkml:trace>
  <inkml:trace contextRef="#ctx1" brushRef="#br1" timeOffset="39421.5253">5105 7731 1314 0,'0'0'140'0,"-45"-21"-47"15,45 21-19-15,-36 10-19 0,36-10-10 0,-30 31-17 16,30-31-4-16,-41 55-8 0,23-21 1 0,4 1-8 15,0 2 3-15,2 3-10 0,4 3 4 0,4 2-8 16,0-1 5-16,4-3-6 0,4-6 2 0,0-3-8 16,-4-32-3-16,20 55-17 0,-20-55-12 0,34 43-29 15,-34-43-25-15,43 24-36 16,-43-24-48-16,56-8-95 0,-19-4-231 0,-15-25 53 16,28 19 418-16</inkml:trace>
  <inkml:trace contextRef="#ctx1" brushRef="#br1" timeOffset="39593.4828">4992 7308 1114 0,'-31'0'85'0,"31"0"-77"0,0 0-11 16,0 0 1-16,-2 38 1 0,2-38 1 0,21 35-3 16,-21-35-3-16,44 37-19 0,-44-37-24 0,69 28-25 15,-35-22-26-15,17 8-3 0,-7-12-26 0,5 7 1 16,-1-3-52-16,-4-12-55 0,19 34 67 0,-63-28 168 15</inkml:trace>
  <inkml:trace contextRef="#ctx1" brushRef="#br1" timeOffset="40093.3932">5574 7627 658 0,'0'0'215'0,"-35"33"-88"15,5-25-10-15,30-8-13 0,-43 36-21 0,43-36-14 16,-42 35-10-16,42-35-5 0,-46 45-1 16,29-13 3-16,17-32-5 0,-38 61 3 0,14-33-13 15,14 9 2-15,-6-6-11 0,11 5 0 0,-1-5-8 16,6-31-2-16,-2 48-10 0,2-48-3 15,0 0-4-15,13 27 3 0,-13-27-3 0,0 0 2 16,34 2 1-16,-34-2-3 0,34-16 3 0,-34 16-4 16,37-33-1-16,-17 5-2 0,6-1 1 0,-4-7-3 15,3 9 4-15,-3-3-4 0,0 1 2 0,-22 29-2 16,34-46 2-16,-34 46-3 0,25-37-1 0,-25 37-5 16,0 0-4-16,0 0-7 0,0 0-1 15,0 0 2-15,28-8 3 0,-28 8 8 16,4 40 2-16,-4-11 6 0,-6 10-3 0,6 9 4 15,-8 5-5-15,0 4 6 0,-2 2-9 0,1 0 10 16,-9 4-9-16,0 0 9 0,0 4-7 0,-2 0 8 16,0 2 5-16,3-2-22 0,-3-6 23 0,0-2-24 15,2-12 13-15,0-4 7 0,1-1-4 0,1-13 6 16,16-29-5-16,-20 38 2 0,20-38-2 16,0 0 2-16,0 0 3 0,0 0-1 0,0 0-2 15,0 0-1-15,0 0 0 0,0-46-4 0,8 15 3 16,4-9-4-16,6-5 4 0,-1 0-5 0,1-6-2 15,2-1 24-15,-4-5-19 0,-4 8 23 0,-2-4-9 16,4 0-8-16,-9-2 1 0,7-2-8 16,-6-4 6-16,2-2-9 0,0-2 5 0,0 4-6 15,-4 12 5-15,4 7-6 0,0 15 5 16,-8 27-1-16,12-32-6 0,-12 32-4 0,0 0-8 16,0 0-15-16,0 0-7 0,0 0-8 0,45-10-14 15,-45 10-23-15,56-8-36 0,-35-21-55 0,37 35-87 16,-30-34-149-16,11-3-88 0,23 17 252 0</inkml:trace>
  <inkml:trace contextRef="#ctx1" brushRef="#br1" timeOffset="40468.3926">6446 6966 1268 0,'-52'4'131'15,"52"-4"-79"-15,-57 47-3 0,35-10 15 0,-14-3 0 16,9 17 1-16,-9-4-16 0,8 14-1 0,-1-4-16 15,3 8 1-15,6-4-12 0,4 8-9 16,4-6 20-16,4 6-22 0,0-6 20 0,5 4-10 16,-3-2-11-16,4-4 6 0,-4-6-10 15,10 0 4-15,-2-10-8 0,0-5 4 0,6-9-5 0,-8-31 2 16,11 38-4-16,-11-38 2 0,0 0-2 0,0 0 0 16,32 19 3-16,-32-19-2 0,0 0 0 0,30-33 1 15,-30 33 0-15,35-57-1 0,-15 17 6 16,0 1-5-16,0-2 3 0,-2 5-4 15,-3 1 3-15,1 3-2 0,-6 5 1 0,0-1 0 16,-10 28 0-16,16-39 0 0,-16 39 0 0,0 0-2 16,0 0 0-16,0 0-2 0,0 0 4 0,0 0 0 15,24 29 1-15,-16 1 0 0,-6 1-4 0,4 11 3 16,0-3-6-16,-5 2-4 0,3 1-13 0,4-7-4 16,6 1-17-16,-14-36-5 0,34 49-15 15,-34-49-18-15,59 27-41 0,-59-27-54 0,74-10-123 16,-35-5-246-16,3-23 50 0,17 11 398 0</inkml:trace>
  <inkml:trace contextRef="#ctx1" brushRef="#br1" timeOffset="40671.5132">7083 7017 1553 0,'-41'4'112'15,"41"-4"-70"-15,-34 37-12 0,18-3 0 0,-2 7-6 16,1 12 5-16,-1 2-7 0,2 10 7 0,2 2-7 15,6 4-6-15,2-2 15 0,4 6-23 0,4-6 16 16,2 3-12-16,-2-3-10 0,-2-6 2 0,6-2-12 16,-2-8-2-16,4 2-19 0,0-15-16 0,4 7-20 15,-12-47-14-15,26 63-52 0,-26-63-56 16,19 37-146-16,-19-37-222 0,0 0 62 16,28 12 439-16</inkml:trace>
  <inkml:trace contextRef="#ctx1" brushRef="#br1" timeOffset="40827.7985">6810 7540 1640 0,'0'0'169'0,"0"0"-93"0,0 0-20 15,0 0-33-15,0 0-5 0,0 0-17 0,0 0-15 16,0 0 10-16,28-2-1 0,1 0-12 0,5-3-14 16,14 8-64-16,-15-28-103 0,43 27-262 0,-23-14-162 15,2-2 86-15,11 20 536 0</inkml:trace>
  <inkml:trace contextRef="#ctx1" brushRef="#br1" timeOffset="41327.8718">8054 7767 1167 0,'37'6'85'0,"-7"-16"-13"0,15 10-1 0,-3-16-8 16,8 8-17-16,-11-10-17 0,5 7-12 0,-9-5 1 16,3 2-4-16,-38 14 0 0,51-29 0 0,-51 29 9 15,28-30 7-15,-28 30 8 0,0 0-3 0,2-37-25 16,-2 37 26-16,0 0-42 16,-30-36 28-16,30 36-16 0,-39-15-4 0,39 15 2 15,-50-8 1-15,23 8 1 0,27 0 0 0,-54 13 4 16,26 1-13-16,1 4 32 0,-5 6-28 0,-2 5 28 15,5 5-12-15,-5 1-1 0,6 4 7 0,6-1-7 16,1-1 3-16,9 0-13 0,4-3 0 0,6-5-6 16,2-29-1-16,12 48-1 0,-12-48 2 0,43 31-3 15,-15-19 0-15,10-6-3 0,5-6-6 16,5-4-7-16,3-12-14 0,9 0-13 0,-5-15-20 16,16 11-31-16,-17-25-40 0,23 27-65 0,-33-35-81 15,23 22-167-15,-6 3-11 0,-27-19 287 0</inkml:trace>
  <inkml:trace contextRef="#ctx1" brushRef="#br1" timeOffset="41671.6118">8937 7544 863 0,'-28'0'209'0,"28"0"-90"15,-30 24-17-15,30-24-25 0,-33 39-8 0,23-9-21 16,10-30 1-16,-26 53-5 0,12-23-10 0,6 5-1 16,0-4-4-16,0 5 3 0,-2-7-5 0,6 5 7 15,-5-7-6-15,3 3 5 0,6-30-5 0,-8 47-1 16,8-47-6-16,-8 34-4 0,8-34-9 0,0 0-3 15,0 0-5-15,0 0-1 0,0 0 0 16,0 0 2-16,0 0 0 0,33-24-2 16,-33 24 3-16,38-51-2 0,-12 21 1 0,0 1 0 15,3-7 1-15,-3 5-5 0,-4-1 5 0,4-1-5 16,-1 1 5-16,-3 1-4 0,2 1 4 0,-24 30-4 16,39-51-14-16,-39 51 15 0,36-33-15 0,-36 33 16 15,0 0 0-15,32-24-1 0,-32 24-1 0,0 0-1 16,0 0 19-16,0 0-17 0,24 40 17 15,-24-40-19-15,1 51-4 0,-1-20-1 0,0 5-12 16,-1-1 2-16,2 4-14 0,-2-5-3 0,10 3-10 16,-3-9-9-16,8 7-19 0,-14-35-13 0,42 53-30 15,-42-53-39-15,49 38-65 0,-49-38-96 0,28 0-136 16,14 16 164-16,-42-16 288 0</inkml:trace>
  <inkml:trace contextRef="#ctx1" brushRef="#br1" timeOffset="42844.2312">9523 7700 1272 0,'-46'31'77'0,"46"-31"-39"16,-10 42 5-16,10-42 5 0,8 33-10 0,-8-33-3 15,0 0-4-15,38 37 5 0,-38-37-1 16,51 0-1-16,-19-7-8 0,4-5-8 0,1-6-3 15,5 0-6-15,-4-5-2 0,1-3-7 0,-1-1 3 16,3-1-4-16,-1-3 4 0,-2-1-5 0,-5 1-17 16,-11 3 32-16,-22 28-25 0,20-47 40 0,-20 47-4 15,-4-34 0-15,4 34 0 0,-24-29-10 16,24 29-5-16,-34-18-6 0,34 18-1 0,-53-4-1 16,19 8-1-16,3 6 0 0,-3 6 0 0,-2 1 3 15,7 7-1-15,-5 4-5 0,4 1 32 0,3 5-25 16,-1-1 31-16,10 4-12 0,0-1-10 0,8-3 1 15,8-3-9-15,2-1-1 0,6-3-5 0,-6-26 4 16,32 47-4-16,-32-47 3 16,49 28-2-16,-15-18 0 0,4-5 0 0,1-3-1 15,7-5 2-15,5-5-2 0,-3-2 2 0,3-4-2 16,-1 0 2-16,3-3-2 0,-5-3 1 0,3 2-2 16,-3-4 1-16,-11 3-3 0,1 1 3 0,-6 2-3 15,-32 16 3-15,41-21-2 0,-41 21 1 0,0 0 0 16,0 0 1-16,0 0 1 0,0 0 0 0,0 0 0 15,0 0-4-15,0 0-3 0,0 0 0 16,0 0 0-16,0 0 2 0,-29 31 5 0,29-31-1 16,-28 40 0-16,28-40 1 0,-34 51 1 0,22-24-3 15,12-27 3-15,-23 49-3 0,23-49 3 0,-12 48-2 16,12-48 1-16,-2 35-2 0,2-35 1 0,0 0-1 16,4 28 2-16,-4-28-1 0,0 0 1 15,0 0 2-15,31-12 1 0,-31 12 1 0,22-34-2 16,-6 7-1-16,-2-3-1 0,2-1 2 15,0-3-5-15,-3-1 3 0,3-2-9 0,2 1 6 16,-2 1-9-16,-2 1 2 0,2 3-6 0,-6-1-14 16,-10 32 16-16,19-43-13 0,-19 43 31 0,0 0-13 15,16-33 14-15,-16 33-15 0,0 0 0 0,0 0 0 16,0 0-9-16,0 0 34 0,28 37-28 0,-28-37 34 16,18 35-18-16,-18-35-1 0,20 36 4 15,-20-36-3-15,27 33 1 0,-27-33 0 0,46 20 3 16,-18-14 0-16,5-4-1 0,3-4-1 15,1-4-2-15,3 0-1 0,6-2 1 0,1-8 1 16,5-1-4-16,-5-3 4 0,-3 0-5 0,-9-1-14 16,-35 21 30-16,42-34-27 0,-42 34 37 0,0 0-6 15,10-27-1-15,-10 27 2 0,0 0-12 0,-38-24 1 16,38 24-4-16,-53-4 2 0,21 6 2 16,-10 6-1-16,5 0 0 0,-3 2 0 0,3 5-11 15,1 1 24-15,0 4-23 0,9 3 24 0,27-23-17 16,-50 54-5-16,32-27 0 0,2 1 0 0,9 1 0 15,3-1 0-15,6-1 0 0,1 1 0 0,-3-28 0 16,28 43 0-16,-28-43 0 0,36 34 0 0,-36-34 0 16,43 19 0-16,-43-19 0 0,50 0 0 15,-18-6 0-15,-3-3 0 0,1-3 0 16,4-8 0-16,-1-2 0 0,-1-5 0 0,-4-3 0 16,-1 1 0-16,-3-1 0 0,-4 5 0 0,-2-3 0 15,-18 28 0-15,22-53 0 0,-22 53-5 0,15-53-8 16,-15 53-11-16,10-30 21 0,-10 30-7 0,0 0 10 15,0 0-11-15,0 0 2 0,0 0-5 0,0 0-7 16,-27 36 27-16,9-5-21 0,-2 15 26 16,-6 1-11-16,4 10-5 0,-3 0 2 0,-3 8-7 15,-2 8 7-15,-3 3-6 0,-3 1-2 0,0 8-3 16,-1-6 12-16,7-5-4 0,2-5 26 0,3-12-12 16,9-3-4-16,4-11 18 0,2-8-25 15,10-35 30-15,-8 38-13 0,8-38 3 0,0 0 4 16,0 0-4-16,0 0-3 0,-2-38-18 0,4 7 18 15,6-13-23-15,0-3 18 0,4 0-9 16,-4-4 0-16,2 0 0 0,1-1 0 0,-3-3 0 16,6-2 0-16,-2-6 0 0,6-2 0 0,4 0 0 15,3 6 0-15,5 6 0 0,4 6 0 0,0 6-1 16,1 5-9-16,-1 11-1 0,-1 5-10 0,-3 8-4 16,-30 12-10-16,56-14-8 0,-56 14-13 0,59-2-24 15,-59 2-39-15,59 4-53 0,-59-4-69 16,62-10-128-16,-31 16-114 0,-31-6 103 0,68-4 380 15</inkml:trace>
  <inkml:trace contextRef="#ctx1" brushRef="#br1" timeOffset="43315.2082">11592 7515 1484 0,'0'0'158'0,"0"0"-79"0,0 0-19 0,-45 0-11 0,45 0-14 16,-40 0-5-16,40 0-2 0,-44 16-6 16,44-16-14-16,-37 27 25 0,37-27-29 0,-38 45 25 15,20-13-10-15,0-3-10 0,3 5-9 0,-1-1 0 16,4 1 0-16,4-3 0 0,0-3 0 0,8-28 0 15,-4 43 0-15,4-43 0 0,0 28 0 0,0-28 0 32,0 0 0-32,0 0 0 0,28 25 0 0,-28-25 0 15,0 0 0-15,45-15 0 0,-45 15 0 0,40-28 0 16,-40 28 0-16,44-43 0 0,-44 43 0 16,43-50 0-16,-43 50 0 0,40-47 0 0,-40 47 0 15,37-55 0-15,-17 26 0 0,2-3 0 0,-4 5 0 16,-18 27 0-16,29-42 0 0,-29 42 0 0,0 0 0 15,0 0 0-15,0 0 0 0,0 0 0 0,0 0 0 16,0 0 0-16,12 38 0 0,-22 3 0 0,-5 8 0 16,-1 8 0-16,-6 6 0 0,0 6 0 15,-4 6 0-15,-1 4 0 0,-1 3 0 0,0 1 0 16,-5-4 0-16,3-3 0 0,0-1 0 0,-5-10 0 16,5 0 0-16,2-8 0 0,4-12 0 0,5-5 0 15,19-40 0-15,-30 41 0 0,30-41 0 0,0 0 0 16,0 0 0-16,-34 2 0 0,34-2 0 15,-12-33 0-15,12 33 0 0,-6-59 0 0,8 17 0 16,4-5 0-16,4-4 0 0,0-4 0 16,6 2 0-16,2-4 0 0,2-6 0 0,1 0 0 15,7-2 0-15,4 2 0 0,-3 2 0 0,9 7 0 16,-2 1-6-16,3 18-66 0,-5-10-57 0,21 35-112 16,-37-26-245-16,28 15-126 0,1 7 112 0</inkml:trace>
  <inkml:trace contextRef="#ctx1" brushRef="#br1" timeOffset="43441.2305">12327 7706 1780 0,'35'35'178'16,"-35"-35"-111"-16,-35 8-45 0,35-8-22 0,-50 0 0 15,15-2 0-15,-7-4 0 0,0 6 0 0,-1-10 0 16,5 10-45-16,-9-13-70 0,47 13-104 0,-89 7-281 16,49-5-124-16,-4 2 81 0</inkml:trace>
  <inkml:trace contextRef="#ctx1" brushRef="#br1" timeOffset="44079.0598">1992 9820 1109 0,'0'0'172'0,"32"13"-127"0,-32-13 5 16,42-13 17-16,1 7-3 0,-3-14-11 0,13 2-16 15,1-7-10-15,9-1-9 0,-3-7 2 16,9-1-8-16,-4 1-15 0,6-1 29 0,-13-1-29 31,-1 3 29-31,-7 1-12 0,-13 5-5 0,-9 5 4 16,-28 21-1-16,28-26 10 0,-28 26-1 0,0 0-2 16,0 0-7-16,0 0-10 0,-46-31-5 0,17 31-1 15,-7 2 2-15,-8 5-1 0,-3 5 3 0,-7 4 0 16,-1 8 3-16,-2 3-2 0,-5 7 7 0,5 1 11 15,-3 12-21-15,5 0 29 0,1 7-24 16,7-1 11-16,7 4 5 0,5-4-12 0,7 0 2 16,10-4-9-16,8-7 0 0,10-5-6 0,10-5 0 15,10-3-10-15,12-5-4 0,9-5-10 0,13-11-2 16,11-2-7-16,8-18-11 0,18 3-26 0,-5-25-40 16,30 20-64-16,-27-43-78 0,32 22-154 15,-4-3-70-15,-26-23 266 0</inkml:trace>
  <inkml:trace contextRef="#ctx1" brushRef="#br1" timeOffset="44547.7305">3472 9487 1391 0,'-52'-10'98'0,"14"16"-39"0,-5-10-7 0,11 14-6 16,-11-10-8-16,9 16-7 0,-6-6-8 0,5 7-3 16,-1 1 0-16,6 4-15 0,-3-3 31 15,11 9-28-15,22-28 32 0,-44 49-11 0,44-49-8 16,-29 57 3-16,29-57-8 0,-18 51-1 15,18-51-6-15,-2 46-1 0,2-46-5 0,10 35 0 16,-10-35-4-16,28 26 4 0,-28-26-3 0,41 13 1 16,-11-9-1-16,0-4-1 0,1-6 2 0,5-1-1 15,1-7 0-15,3 0 0 0,-8-4 2 0,3 1-3 16,-5 1 3-16,2-2-5 0,-32 18 0 16,49-26-4-16,-49 26-2 0,44-31-2 0,-44 31-1 15,39-31-4-15,-39 31 1 0,36-26-6 0,-36 26 3 16,0 0-2-16,0 0 2 0,28-4 4 0,-28 4 6 15,2 30 4-15,2-3 2 0,-4 10 3 0,-6 13-5 16,2 9 6-16,-10 12-7 0,2 7 11 0,-4 9-12 16,-4 5 11-16,5 13-11 15,-3-3 12-15,4 8 3 0,-4-3-17 0,2-7 20 16,-4-6-16-16,3-9 12 0,-1-8 16 0,0-16-2 16,-2-12 5-16,2-14-1 0,1-7 3 0,17-28-7 15,-40 26 4-15,40-26-7 0,-44 4-3 0,44-4-16 16,-47-28 0-16,47 28 0 0,-54-61 0 0,31 18 0 15,1-8 0-15,10-5-10 0,0-5-15 0,12 4-1 16,4-4-12-16,8 8 2 0,4-2 3 16,12 4-27-16,-3 0 16 0,15 7-46 0,-6-13-6 15,21 30-18-15,-17-24-37 0,27 35-34 0,-20-27-95 16,1 9-185-16,21 22 72 0,-23-29 393 16</inkml:trace>
  <inkml:trace contextRef="#ctx1" brushRef="#br1" timeOffset="44719.6323">4390 10079 1740 0,'0'0'88'0,"-51"12"-67"0,51-12-15 16,-46 0-15-16,46 0-15 0,-31-6-12 0,31 6-18 15,-34-4-33-15,34 4-74 0,0 0-303 16,-30-19-107-16,30 19 123 0</inkml:trace>
  <inkml:trace contextRef="#ctx1" brushRef="#br1" timeOffset="44875.8865">3167 10325 1709 0,'-40'0'165'0,"40"0"-130"0,-40 6-22 16,40-6-12-16,0 0-8 0,0 0-5 0,0 0-2 15,0 0-5-15,0 0-17 0,28-37-36 0,10 41-98 16,-28-43-194-16,37 21-229 0,-1 2 26 16,-9-19 499-16</inkml:trace>
  <inkml:trace contextRef="#ctx1" brushRef="#br1" timeOffset="46047.8122">6034 8788 1026 0,'28'-14'50'0,"-28"14"-30"0,0 0-4 0,0 0 11 16,0 0 5-16,0 0 0 0,0 0-5 16,-30 34-11-16,14-5 9 0,-4-1 9 0,6 11 12 15,-9-7 2-15,11 11 6 0,-8-1-9 0,6 11 6 16,-6-4-11-16,10 8 4 0,-7-6-11 0,9 8 0 16,-2 0-15-16,2 6 2 0,4 4-15 0,-2 2-11 15,2 0 25-15,0-2-26 0,2-6 25 0,2-4-8 16,0-10-11-16,6-6 4 0,-2-9-5 15,-4-34 3-15,18 43-3 0,-18-43 2 0,0 0-3 16,29 22 1-16,-29-22 2 0,0 0 0 16,34-24 4-16,-34 24-2 0,26-43 3 0,-12 11-6 15,2-7 5-15,1-4-7 0,1-5 7 0,-4 3-6 16,2 2 6-16,-4 1-5 0,2 5-9 0,-4 4 30 16,-1 1-28-16,-9 32 30 0,20-43-16 0,-20 43-4 15,18-28 0-15,-18 28-3 0,0 0 2 16,0 0-2-16,32-8 4 0,-32 8 2 0,0 0 0 15,23 40 2-15,-23-40-5 0,20 59-15 0,-8-22 27 16,-6 8-27-16,6 3 24 0,-6-1-8 0,4 4-9 16,4-4 1-16,-4-1-11 0,1-7-5 0,11 2-15 15,-6-11-16-15,16 11-34 0,-32-41-31 0,57 53-79 16,-57-53-83-16,44 10-232 0,-7 6 38 0,-37-16 429 16</inkml:trace>
  <inkml:trace contextRef="#ctx1" brushRef="#br1" timeOffset="46797.8238">6614 9719 940 0,'0'0'126'0,"0"0"-42"15,0 0-10-15,0 0-11 0,4 34-3 0,-4-34-5 16,0 0-6-16,0 0-10 0,18 31-6 0,-18-31-5 16,0 0 2-16,39 6 0 0,-39-6 3 15,52-4-2-15,-22-4-6 0,5-7-7 16,1-5-5-16,1 0-4 0,5-7-6 0,-4-3 3 15,1-1 12-15,-3-3-29 0,2 1 28 0,-5 1-28 16,-3 7 9-16,-30 25 4 0,38-50-1 0,-38 50 3 16,17-31-1-16,-17 31 4 0,0 0-2 0,-12-38 0 15,12 38-2-15,-41-27 4 0,11 17-2 0,-5 2 6 16,-9 8 1-16,-2 0 4 0,1 8 2 0,-5 2-1 16,5 8-2-16,-1 3-6 0,1 9 2 15,1 3-3-15,5 7 5 0,1 5 8 0,2 6-22 16,9 2 21-16,3 2-23 0,10-5 6 15,6-3 4-15,10-6-10 0,14-5 4 0,6-3-6 16,11-7 2-16,5-5-5 0,8-3-4 0,11-6-11 16,4-12-11-16,7 2-14 0,-1-18-19 0,16 12-27 15,-18-27-44-15,34 27-79 0,-35-40-109 16,11 11-202-16,8 15 63 0,-27-29 457 0</inkml:trace>
  <inkml:trace contextRef="#ctx1" brushRef="#br1" timeOffset="47313.4469">7891 9513 1366 0,'0'0'107'15,"-37"-4"-57"-15,37 4-5 0,-36-10 3 0,36 10-8 16,-38-4-9-16,38 4-8 0,-39-6-6 16,39 6-2-16,-44 8-1 0,44-8-2 0,-43 10-1 15,43-10 3-15,-48 19 2 0,48-19 5 0,-53 36 3 16,53-36-13-16,-54 47 27 0,32-19-27 16,-3 1 23-16,-1 7-10 0,2-3-9 0,0 4 4 15,5-3-9-15,1-3 0 0,10-3-7 0,8-28 0 16,-10 41-3-16,10-41 1 0,10 30-1 15,-10-30 1-15,26 27 0 0,-26-27-1 0,37 20 0 16,-37-20 0-16,54 4-2 0,-25-6 1 0,5-6 1 16,4-6-1-16,-1-3 2 0,3-9-3 0,-1-6 5 15,1-5-4-15,-4-2 4 0,-1-1-4 0,-3-1 5 16,0 2-5-16,-9 1-3 0,1 3 9 0,-10-1-6 16,0 11 11-16,-14 25-10 0,10-40 0 0,-10 40 0 15,0 0 0-15,0-31 0 0,0 31 0 16,0 0 0-16,0 0 0 0,0 0 0 15,0 0 0-15,0 0 0 0,-10 45 0 0,2-15 0 16,0 9 0-16,-2 8 0 0,0 5 0 0,2-3 0 16,0 0 0-16,6 0 0 0,4-9 0 0,8-1-20 15,-10-39-22-15,32 51-18 0,-32-51-14 0,50 30-29 16,-50-30-30-16,81 11-86 0,-81-11-159 0,71-49-168 16,-18 30 75-16,-19-33 471 0</inkml:trace>
  <inkml:trace contextRef="#ctx1" brushRef="#br1" timeOffset="47503.3218">8626 8851 1434 0,'-36'8'70'0,"36"-8"-30"0,-49 55 3 0,25-8 6 16,-6 7-15-16,2 16 3 0,-5 1-20 0,5 8 6 15,6-2-13-15,3 0 8 0,5-1-16 0,8-5-12 16,0-2 22-16,6-6-27 0,6-2 21 0,-2-10-24 15,12 6-35-15,-14-23-20 0,23 17-66 0,-25-51-111 16,30 37-157-16,-30-37-106 0,0 0 197 0</inkml:trace>
  <inkml:trace contextRef="#ctx1" brushRef="#br1" timeOffset="47657.5995">8258 9558 1243 0,'-28'-8'361'16,"28"8"-267"-16,-12-32-32 0,12 32-9 0,0 0-17 15,12-33-5-15,-12 33-11 0,37-20-7 0,-37 20-8 16,62-19-2-16,-23 5-7 0,15 2-13 16,9-8-18-16,11 11-50 0,-17-25-83 0,42 34-230 15,-26-16-206-15,10-5 60 0,8 21 479 0</inkml:trace>
  <inkml:trace contextRef="#ctx1" brushRef="#br1" timeOffset="48158.0683">10428 9219 982 0,'-2'-27'122'16,"-22"-19"-22"-16,16 11 2 0,-16-20-14 0,10 12-20 16,-11-11-8-16,7 11-17 0,-10-4-1 0,6 10-8 15,-3 3 3-15,25 34-5 0,-48-45 4 16,48 45-8-16,-45-12-5 0,45 12-8 0,-52 16-7 16,52-16 1-16,-49 43 0 0,21-6 8 15,-6 13-5-15,5 15 9 0,-1 11-11 0,2 17 9 16,0 7-13-16,3 5 10 0,1-1-15 0,6 2-7 15,6-5 16-15,4-5-21 0,8-9 19 0,6-9-6 16,6-7-15-16,6-12-3 0,8-6-16 0,-5-7-7 16,15-3-25-16,-36-43-22 0,71 55-49 15,-71-55-73-15,74 16-122 0,-39-12-197 0,-35-4 59 16,64-22 444-16</inkml:trace>
  <inkml:trace contextRef="#ctx1" brushRef="#br1" timeOffset="49425.3807">9687 9556 1462 0,'0'0'229'0,"-28"23"-197"0,28-23-22 0,0 0-3 16,0 0 3-16,28-5 8 0,-28 5 6 0,38-2 3 16,-10 0-1-16,3-4 3 0,3 4-6 0,5-4-1 15,1 2-1-15,-2-2 0 0,-1 2-4 0,1-2-2 0,-4 6-6 16,1 4-2-16,-5-2-2 0,-2 2-2 15,-1 2 0-15,-27-6 0 0,46 16-15 0,-46-16 12 16,34 23-12-16,-34-23 23 16,19 34-9-16,-19-34 7 0,10 43-8 0,-10-15-4 0,0 1 3 0,-2-1-3 0,-4 3 3 0,2-1-2 15,-2-1 2-15,-1 1-3 0,3-3 2 0,4-27-4 32,-8 42 2-32,8-42-1 0,0 0 0 0,-2 27 0 15,2-27 0-15,0 0-1 0,0 0-1 16,0 0 1-16,0 0 1 0,0 0 2 15,0 0 2-15,37-43 1 0,-37 43-2 0,32-51 5 16,-14 21-5-16,2-5 2 0,1-1-2 0,-1-1 3 0,-2 2-1 0,-6-3-11 16,4 1 26-16,-6 1-25 0,0 3 22 0,1-3-9 15,3 3-6-15,-4 5 3 0,-10 28-2 0,26-43 3 16,-26 43-3-16,24-27 0 0,-24 27 0 16,31-14 0-16,-31 14-1 0,36-4 1 0,-36 4-2 15,42 8 3-15,-42-8-1 0,53 15 1 16,-53-15 3-16,46 18-5 0,-46-18 4 0,47 20-2 0,-47-20 1 0,50 21-2 15,-50-21 2-15,41 18 0 0,-41-18-2 0,38 14 1 16,-38-14 0-16,0 0-1 0,33 12 1 0,-33-12 0 16,0 0 2-16,0 0 1 0,0 0 0 15,0 0 2-15,0 0-2 0,0 0 0 16,0 0-2-16,0 0-2 0,-29 6 1 0,29-6-2 16,-34 15 1-16,34-15 2 0,-37 30 0 0,37-30 1 15,-46 45-13 1,20-13 24-16,0 3-22 0,-1 3 24 0,3-1-10 15,-8 2-2-15,5 1 4 0,5-5-4 0,2-3 7 16,4-5-6-16,16-27 1 0,-8 40-4 0,8-40 0 16,0 0-1-16,28 33 0 0,-28-33 1 15,51-2 1-15,-13-10-1 0,8-7-1 0,7-9 0 16,5-4 0-16,5-7 0 0,-4-2-3 0,3-3 2 0,-7-1-6 16,-3 2-8-16,-13 2 22 0,-1 1-21 0,-12 5 22 15,-7-1-8-15,-3 9-3 0,-8-1 5 16,-8 28-4-16,-4-45 3 0,4 45-2 0,-22-37 2 15,22 37-2-15,-37-32 2 0,37 32-3 16,-50-16 0-16,50 16-1 0,-49-6-1 0,49 6 4 16,-38 12-2-16,38-12 2 0,-36 26 0 0,36-26 1 15,-27 37-3-15,27-37 4 0,-12 38-3 0,12-38 1 16,4 31 0-16,-4-31 1 0,28 26-2 0,-28-26 2 16,43 17 0-16,-13-13-1 0,-2-6 1 0,7 0-1 15,1-2 1-15,-4 1-1 0,1-1 1 0,1-2 0 16,-6 0 2-16,-1 2-3 0,-27 4 2 15,40-10-1-15,-40 10-2 0,28-10 2 0,-28 10 0 16,0 0-1-16,0 0 3 0,0 0 0 16,0 0 2-16,0 0-1 0,0 0 0 0,0 0-3 15,0 0-2-15,0 0 0 0,0 0-1 0,6 30 2 16,-6-30-1-16,-10 51-10 0,2-16 23 0,-2 3-24 16,-4 1 21-16,4 6-6 0,-2 1-6 0,-2-5 6 15,4 0-5-15,6-7 4 0,-1-3-3 16,5-31 1-16,0 42 0 0,0-42 1 0,0 0-1 15,15 27 1-15,-15-27 0 0,0 0 0 0,32-16 1 16,-32 16-2-16,44-43 2 0,-19 8-1 0,5-9 2 16,6 1-3-16,-7-4 0 0,5 0 0 0,-6-3-6 15,-1 5 12-15,1 2-14 0,-8 1 16 0,4 5-8 16,-10 2 0-16,1 5 0 16,-15 30 0-16,18-41 0 0,-18 41 0 0,0 0 0 15,0 0 0-15,0 0 0 0,0 0 0 0,0 0 0 16,-18 37 0-16,1-3 0 0,1 5 0 0,2 0 0 15,-2 5 0-15,6-5 0 0,6-4 0 0,0-1 0 16,12-7 0-16,-8-27 0 0,26 42 0 0,-26-42 0 16,45 21 0-16,-15-19 0 0,6-6 0 0,1-9 0 15,7-1 0-15,2-10 0 0,-5-1 0 16,3-7 0-16,-7 1 0 0,-1-1 0 0,-8 1 0 16,-3-3 0-16,-25 34 0 0,46-53 0 0,-46 53 0 15,28-39 0-15,-28 39 0 0,0 0 0 16,12-30 0-16,-12 30 0 0,0 0 0 0,0 0 0 15,0 0 0-15,0 0 0 0,-30 42 0 0,14-15 0 16,4 7 0-16,0 7 0 0,-2-4 0 0,10 5 0 16,-1-5 0-16,7 0 0 0,-2-3-8 15,9 1-69-15,-9-35-43 0,34 57-82 0,-34-57-157 16,28 14-245-16,5 2 64 0,-33-16 404 0</inkml:trace>
  <inkml:trace contextRef="#ctx1" brushRef="#br1" timeOffset="50050.3938">13828 9330 1219 0,'-38'-10'152'0,"-8"-4"-80"16,13 14-12-16,-9-4-9 0,9 12-10 16,-5 0-13-16,2 7-2 0,-7 1-3 0,5 10 6 15,0-5-2-15,3 11 1 0,-1-5-4 16,8 7 4-16,-1-3-2 0,11 3-12 0,-2-5 27 15,10 3-31-15,0-5 24 0,10-27-14 0,-4 48-9 16,4-48 1-16,16 33-6 0,-16-33 3 0,36 24-2 16,-6-18 2-16,5-8 1 0,9-6-2 0,3-6-1 15,5-10-6-15,-1 1 1 0,11-5-4 16,-9-5-8-16,-1 5 24 0,-7 3-23 0,-3-1 22 16,-11 2-9-16,-31 24-3 0,44-35 0 0,-44 35-1 15,0 0 0-15,28-22 0 0,-28 22 0 0,0 0 0 16,0 0 0-16,0 0 0 0,0 0 0 0,0 0 0 15,-20 38 0-15,20-38 0 0,-28 57 0 0,12-18 0 16,4 5 0-16,1 1 0 0,3 0 0 16,2-2 0-16,8 1 0 0,4-7-7 15,5 2-39-15,-11-39-15 0,44 58-31 0,-44-58-49 16,79 43-90-16,-51-53-168 0,27 8-163 0,9 2 63 16,-25-31 491-16</inkml:trace>
  <inkml:trace contextRef="#ctx1" brushRef="#br1" timeOffset="50503.5113">15760 9022 950 0,'-8'-31'82'0,"-8"-18"-30"0,12 11-6 16,-13-11-1-16,9 6-14 0,-10-4 2 15,8 1-4-15,-10-1 15 0,2 4 19 0,-9-2-26 16,9 13 30-16,-12-3-28 0,30 35 19 0,-55-34 2 16,55 34-6-16,-56 0-11 0,56 0-13 0,-53 26-10 15,27 1-21-15,-4 5 30 0,-1 9-31 0,1 6 29 16,-4 7-9-16,3 7-12 0,-5 7 10 16,2 9-12-16,3 8 13 0,-5 7-12 0,8-1 10 15,5 1-13-15,3-7 6 0,8-4-11 0,4-5-9 16,8-5 16-16,6-6-28 0,4-8 12 0,0-7-18 15,7-3-21-15,-5-18-13 0,16 9-27 0,-28-38-25 16,54 45-61-16,-54-45-51 0,47 2-149 16,-13 6-84-16,-34-8 177 0</inkml:trace>
  <inkml:trace contextRef="#ctx1" brushRef="#br1" timeOffset="50894.1398">15030 9330 1268 0,'-40'17'352'0,"40"-17"-258"0,-34 0-35 16,34 0-19-16,0 0-18 0,0 0-12 16,0 0-6-16,0 0 1 0,0 0 1 0,0 0 3 15,36 38 4-15,-36-38-2 0,45 19 3 0,-45-19-1 16,56 20-2-16,-28-10-1 0,1-2 0 16,3 2-2-16,-2 3 3 0,-3-3-3 0,7 0 0 15,-4-2-5-15,0-2-3 0,3 4 1 0,-3-4-1 16,4-3-1-16,-5-1 1 0,-1-2-1 0,0 0-1 15,-28 0-1-15,47-5 0 0,-47 5-2 16,50-16-1-16,-50 16 1 0,31-16-2 0,-31 16-2 16,0 0-4-16,38-31-4 0,-38 31-4 0,0 0-2 15,0 0 0-15,26-26 1 0,-26 26 2 0,0 0-1 16,0 0-2-16,0 0 1 0,-30 12 4 0,30-12 5 16,-36 33 11-16,36-33-1 0,-47 55 7 0,21-23 14 15,0 7-30-15,7-1 34 0,1 7-29 16,6-6 11-16,2-1 5 0,4-5-12 15,6-33 4-15,6 45-8 0,-6-45-6 0,28 26-13 16,-28-26-18-16,47 4-23 0,-47-4-27 0,64-18-64 16,-51-21-95-16,19 3-262 0,10 11 52 0,-20-28 361 15</inkml:trace>
  <inkml:trace contextRef="#ctx1" brushRef="#br1" timeOffset="51066.0804">15404 9021 1668 0,'-36'-8'78'0,"36"8"-39"0,-32-2-18 16,32 2-12-16,0 0-10 0,0 0-5 0,0 0-1 15,0 0 2-15,32-12-4 0,-32 12-15 0,54-4-22 16,-54 4-22-16,67 0-25 0,-39-14-33 16,31 34-75-16,-59-20-163 0,63-2-124 0,-13 24 112 15,-50-22 376-15</inkml:trace>
  <inkml:trace contextRef="#ctx1" brushRef="#br1" timeOffset="51425.3989">16148 9263 1364 0,'0'0'99'15,"0"0"-39"-15,0 0 8 0,-35-2 3 0,35 2-16 16,0 0-18-16,0 0-14 0,-16 31-6 0,16-31 1 15,-12 57-1-15,10-19 8 0,-2 3-1 0,0 2 3 16,0 1-8-16,2 1-14 0,-4-4 20 16,6-2-28-16,-6-3 26 0,4-1-12 0,2-5-5 15,0-30 4-15,2 45-6 0,-2-45 1 0,0 0-4 16,8 36 2-16,-8-36-1 0,0 0-1 0,0 0 1 16,0 0-1-16,0 0 2 0,0 0 0 0,36-44 0 15,-24 17-4-15,4-9 4 0,-1-1-7 16,-3-1-4-16,-2 1 21 0,-2 0-23 0,-2 3 25 15,-4 1-13-15,-2-1-3 0,-6 1 4 16,4 3-5-16,2-5 2 0,-4 9-3 0,4 26-2 16,0-43-1-16,0 43-2 0,0 0-2 0,0 0-3 15,0 0-5-15,0 0-10 0,0 0-7 0,40-10-17 16,-40 10-31-16,47 20-54 0,-47-20-95 0,62-2-246 16,-33 8-72-16,-1-12 170 0</inkml:trace>
  <inkml:trace contextRef="#ctx1" brushRef="#br1" timeOffset="51800.3652">16641 9337 1271 0,'-27'2'131'0,"27"-2"-48"15,-18 32-17-15,18-32-11 0,-2 29-14 0,2-29 2 16,0 0-2-16,35 32 2 0,-35-32-5 0,42 10-6 15,-10-12-6-15,5 0-4 0,1-6-3 0,8-2-9 16,-1-6-4-16,1 3-5 0,-7-5 2 0,5 0-3 16,-11 0 4-16,-3-1-4 0,-30 19 1 0,44-32-1 15,-44 32 0-15,0 0 2 0,21-35 3 16,-21 35-3-16,0 0 1 0,-17-38-5 16,17 38-2-16,-40-23-4 0,12 15 1 0,-5 0-1 15,-5 4 3-15,0 2 6 0,-3 4 4 0,1 6 7 16,-3 2 4-16,3 9 6 0,-5 7 2 0,7 4 3 15,-6 3-7-15,7 6-14 0,3 1-6 0,6 3 0 16,9 0 0-16,7 3 0 0,4-3 0 0,8-2 0 16,10-1 0-16,2-7 0 0,13-3 0 0,3-9-11 15,10 1-28-15,3-16-22 0,13 12-38 16,-13-32-62-16,40 31-112 0,-33-20-275 0,31-11-14 16,12 6 270-16</inkml:trace>
  <inkml:trace contextRef="#ctx1" brushRef="#br1" timeOffset="52545.748">18079 9207 1495 0,'0'0'72'0,"0"0"-39"15,-36 10-10-15,36-10-2 0,0 0-8 0,-20 34-3 16,20-34-1-16,-27 31 5 0,27-31 0 16,-28 51 4-16,10-23-5 0,0 3 4 0,1-1-6 15,-1 0 4-15,-4 3-6 0,4 0 2 0,-2 1 11 16,6-3-29-16,-3 1 30 0,7-3-31 0,10-29 12 16,-16 38 0-16,16-38-5 0,0 0 1 15,0 0-1 1,0 0 0-16,0 0 3 0,43-2-3 0,-43 2 4 0,36-40-2 0,-14 11-12 0,2-3 31 0,1-3-32 15,-3-2 29-15,2-3-13 0,-2 1-6 0,-2 0 7 16,1-1-7-16,-7 3 6 0,0 1-5 0,-2 5 6 16,-2-1-6-16,-2 5 4 0,-8 27-3 15,12-45 1-15,-12 45 0 0,13-28-2 16,-13 28-1-16,0 0 3 0,0 0-4 0,0 0 5 31,0 0 4-31,0 0 0 0,14 33 10 0,-14-33-3 16,18 52 1-16,-10-21-3 0,8 1 1 0,-6-1-4 15,2 1 1-15,4-5-4 0,-16-27 1 0,31 47-4 16,-31-47 2-16,44 32-1 0,-44-32 1 0,45 18 0 16,-17-16 0-16,0-10 0 0,5 0 1 0,3-8 0 15,2-4-2-15,-1-11 1 0,3 3-3 16,4-3 2-16,-5-5-3 0,1 7 4 0,-1-1-4 16,-11 3 5-16,-28 27-3 0,46-43 1 0,-46 43-2 15,0 0 2-15,19-30-1 0,-19 30 1 0,0 0 0 16,0 0-2-16,0 0 0 0,-4 28-3 15,4-28 0-15,-23 49-3 0,5-14 5 0,-2 9-3 16,2-1 1-16,-2 2-6 0,3 2 0 0,5 1-10 16,-2-7-2-16,16-2-12 0,4-7-18 15,10-1 14-15,-16-31-41 0,47 53-3 0,-47-53-51 16,67 34-64-16,-67-34-65 0,70-20-264 0,-21 22 72 16,-13-29 312-16</inkml:trace>
  <inkml:trace contextRef="#ctx1" brushRef="#br1" timeOffset="52926.06">19301 9270 1388 0,'-40'-19'94'16,"2"3"-40"-16,38 16 1 0,-61-20 1 0,33 18-16 15,-9-4-4-15,9 10 0 0,-2-2-2 0,30-2-2 16,-53 22-7-16,53-22-2 0,-52 37 0 0,31-5 5 16,-1-3 0-16,4 5 0 0,0-1-5 0,4 3-2 15,4-3-6-15,8 1-7 0,2-3-8 16,2-1 0-16,-2-30 0 0,20 47 0 0,-20-47 0 15,34 39 0-15,-34-39 0 16,45 22 0-16,-17-14 0 0,0-8 0 0,0-8 0 16,1 0 0-16,-1-8 0 0,6-3 0 0,-5-1 0 15,3-6 0-15,0-3 0 0,-5-1 0 0,7-5 0 16,-6 3 0-16,-2 1 0 0,-5-1 0 0,-1 3 0 16,-2 1 0-16,-18 28 0 0,28-45 0 15,-28 45 0-15,0 0 0 0,0 0 0 0,0 0 0 16,0 0 0-16,0 0 0 0,0 0 0 0,0 0 0 15,0 0 0-15,-20 55 0 0,4-25 0 0,4 5 0 16,0-1 0-16,-2-3 0 0,12 1-3 0,2-32-23 16,0 55-14-16,0-55-20 0,28 35 12 0,-28-35-54 15,50 20-11-15,-50-20-49 0,71-2-71 0,-45-26-135 16,19-1-111-16,17 11 67 0,-23-39 412 16</inkml:trace>
  <inkml:trace contextRef="#ctx1" brushRef="#br1" timeOffset="53129.0968">20067 8700 1292 0,'-22'51'132'0,"-11"-22"-46"16,21 23 4-16,-16-11-21 0,12 20-5 0,-10-4-17 16,9 14 4-16,-3-2-14 0,8 4 0 0,-2-7-15 15,10 3-1-15,0-6-15 0,4-4 2 0,4-4-13 16,-2-5-12-16,6-7 19 0,-4-8-35 0,12-1 7 15,-16-34-25-15,27 47-25 0,-27-47-25 0,38 26-43 16,-38-26-78-16,36-18-232 0,-36 18-38 16,35-41 150-16</inkml:trace>
  <inkml:trace contextRef="#ctx1" brushRef="#br1" timeOffset="53390.5866">20168 9154 1665 0,'0'0'91'0,"-57"38"-44"16,57-38 7-16,-56 33-4 0,56-33-6 0,-51 34-3 16,51-34-4-16,-38 29-19 0,38-29-18 0,0 0 0 15,-28 36 0-15,28-36 0 0,0 0 0 0,2 29 0 0,-2-29 0 16,0 0 0-16,42 32 0 0,-42-32 0 0,49 19 0 16,-19-9 0-16,2-2 0 0,-3 2 0 0,-1 0 0 15,0 0 0-15,-28-10 0 0,53 21 0 16,-23-13 0-16,6-2 0 0,-7-4 0 0,13-2-3 31,-4-6-44-31,7 6-34 0,-5-22-46 0,29 34-98 16,-39-47-187-16,25 21-148 0,1 2 27 0,-15-23 475 15</inkml:trace>
  <inkml:trace contextRef="#ctx1" brushRef="#br1" timeOffset="53734.4356">20663 9308 1648 0,'0'0'151'16,"-53"20"-124"-16,53-20-9 0,-46 13 5 0,46-13-2 16,0 0-1-16,-30 22-4 0,30-22-5 15,0 0-2-15,0 0-5 0,30 33 2 0,-30-33 5 16,53 16 3-16,-17-10 0 0,2-2-2 16,-3-2-4-16,3 0-3 0,-2-2-1 0,-3-4-1 15,-5 2-3-15,-28 2 0 0,40-10 2 0,-40 10-2 16,0 0 5-16,33-23-2 0,-33 23 2 0,10-30-4 15,-10 30 3-15,4-37-6 0,-4 37 2 0,2-40-3 16,-2 40-2-16,-6-35 0 0,6 35 2 0,-16-32-1 16,16 32 1-16,0 0-2 0,-35-19 1 0,35 19-1 15,-38 10 2-15,38-10 1 0,-47 31-1 16,19-5 4-16,0 3-3 0,2 1 4 0,-1 5-2 16,7 2 2-16,2-1-4 0,2-5 4 0,8-1-8 15,8-30-1-15,0 47-13 0,0-47-6 16,24 38-14-16,-24-38-11 0,48 15-23 0,-48-15-70 15,85-10-169-15,-32-11-274 0,3-7 56 0,13 9 330 16</inkml:trace>
  <inkml:trace contextRef="#ctx1" brushRef="#br1" timeOffset="54015.6635">21570 9141 1596 0,'-73'9'123'16,"19"21"-62"-16,-3-12-9 0,13 7 0 0,-3-3-18 15,9 2-1-15,0-7-3 16,38-17-5-16,-41 30-6 0,41-30-9 0,0 0-8 16,6 29 3-16,-6-29 0 0,35 12-5 0,-5-8 0 15,4-8 0-15,5-2 0 0,5-4 0 0,3-1 0 16,-1 5 0-16,0-2 0 0,-9 2 0 0,1 4 0 16,-12 4 0-16,-26-2 0 0,29 8 0 0,-29-8 0 15,0 0 0-15,0 45 0 0,-10-17 0 0,-11 5 0 16,-7 2 0-16,-6 5 0 0,-5 1 0 15,-5-2 0-15,0 3 0 0,5-5 0 0,-3 1 0 16,9-3-27-16,-7-13-40 0,18 15-48 0,-17-37-89 16,43 32-282-16,-4-32-101 0,-34 15 34 0,34-15 546 15</inkml:trace>
  <inkml:trace contextRef="#ctx1" brushRef="#br1" timeOffset="54703.1926">5753 10729 1412 0,'0'0'96'0,"0"0"-56"16,0 0-21-16,0 0-5 0,10 29 7 15,-10-29 4-15,-6 48 9 0,-4-15-6 0,4 5 0 16,-6-1-12-16,2 4 0 0,-2 3-10 0,-2 3 4 16,4-2-6-16,-2 2 5 0,3 1-8 0,-3-5 5 15,8 0-8-15,2 0 5 0,2-1-7 0,2-1 2 16,8 2-16-16,-2-11-10 0,11 5-39 0,-19-37-23 16,46 51-51-16,-46-51-76 15,65 12-129-15,-19-4-174 0,-11-26 168 0,33 20 352 16</inkml:trace>
  <inkml:trace contextRef="#ctx1" brushRef="#br1" timeOffset="54906.3715">6167 11132 1340 0,'-36'-4'105'0,"36"4"-49"0,-36 10-7 16,36-10-2-16,0 0-8 0,-33 40-8 0,33-40-14 15,-22 49-1-15,12-20-7 0,2 3 2 0,6 1-9 16,2 1 1-16,2-1-5 0,4 1 3 0,0-3-4 15,4-1 2-15,6-3-9 0,-16-27-6 16,33 48-24-16,-33-48-18 0,40 27-35 0,-40-27-33 16,53 6-26-16,-53-6-30 0,56-30-37 0,-29 15-174 15,-9-32 12-15,28 27 332 0</inkml:trace>
  <inkml:trace contextRef="#ctx1" brushRef="#br1" timeOffset="55015.67">6297 10918 751 0,'-53'-47'88'0,"21"19"-69"0,32 28-5 0,-49-47 11 15,49 47-4-15,-28-22 1 0,28 22-19 0,0 0-27 16,0 0-8-16,0 0-15 0,0 0-10 16,43 8-26-16,-43-8-47 0,48 4-156 15,5 26 3-15,-53-30 283 0</inkml:trace>
  <inkml:trace contextRef="#ctx1" brushRef="#br1" timeOffset="55562.5486">6755 10981 1114 0,'0'0'181'0,"-40"4"-122"16,8-2-11-16,32-2-3 0,-45 16-1 0,45-16 2 15,-46 27-4-15,46-27 3 0,-47 39-5 0,47-39-3 16,-48 48-10-16,30-21-2 0,18-27-4 0,-35 55 4 16,19-27-5-16,4 1 4 0,12-29-6 15,-12 48-2-15,12-48-9 0,0 31-2 0,0-31-5 16,0 0 1-16,30 34-1 0,-30-34 1 15,43 9-1-15,-15-5 1 0,2-8-1 0,0-3 0 16,5-5 2-16,-1-6-4 0,-2 0 4 0,1-3-2 16,-5-3 1-16,0 2-3 0,-28 22 1 0,47-47-4 15,-47 47 1-15,36-37-2 0,-36 37 2 0,20-38-5 16,-20 38 2-16,13-31-7 0,-13 31 0 0,4-36-4 16,-4 36 0-16,0 0 3 0,0 0 4 15,0 0 3-15,0 0 2 0,0 0 1 0,0 0-1 16,0 0 5-16,-19 48-2 0,3-7 6 0,-2 12-7 15,-2 10 8-15,0 6-8 0,3 10 12 16,5 1-8-16,-2 11-1 0,4-2 23 0,6 5-22 16,-2-5 21-16,6-3-8 0,0-11-9 0,0-6 9 15,0-12-4-15,6-6 6 0,-6-11-1 0,2-9 6 16,-2-31 0-16,-8 37 5 0,8-37 4 16,0 0 2-16,0 0-2 0,0 0-6 0,0 0-11 15,-38-19-9-15,38 19-3 0,-29-55-1 0,13 13 2 16,4-5-4-16,4-6 5 0,2-4-6 0,6 0 5 15,8 2-4-15,0 3 4 0,4 1-4 0,4 0 5 16,1-2-6-16,3 6-11 0,6-2 16 0,0 1-23 16,3-1 15-16,3 4-10 0,2 0-10 15,5 7-6-15,-5-3-13 0,6 11-13 16,-9-11-30-16,19 21-41 0,-24-31-78 0,43 33-148 16,-20-15-186-16,-3-14 57 0,11 19 485 0</inkml:trace>
  <inkml:trace contextRef="#ctx1" brushRef="#br1" timeOffset="55937.5906">7638 10499 1417 0,'-40'25'83'16,"10"-21"-26"-16,30-4 9 0,-43 24 0 0,43-24-8 16,-38 47 9-16,22-15-36 0,-5 1 22 15,5 14-30-15,-4 0 1 0,8 9 2 0,-4 1-13 16,6 4 7-16,-5-2-12 0,5 0 4 0,2 0-8 15,-2 0 1-15,6-8-3 0,-4 2 1 16,2-8-2-16,4-7 2 0,4-7-5 0,-2-31 4 16,8 48-4-16,-8-48 4 0,0 0-3 0,26 29 2 15,-26-29-1-15,0 0-1 0,27 0 3 0,-27 0-2 16,36-27 3-16,-36 27-3 0,48-54 1 0,-21 19-2 16,3 0 2-16,4-1-1 0,-5 1 0 0,-1 3 0 15,0 1 0-15,-2 1 0 0,-26 30 0 16,47-51 0-16,-47 51 0 0,42-28 0 0,-42 28 0 15,0 0 0-15,31-11 0 0,-31 11 0 16,0 0 0-16,0 0 0 0,18 39 0 0,-18-39 0 16,2 59 0-16,-4-26 0 0,2-3 0 0,0 3 0 15,-2-1-16-15,0-4-8 0,2 1-15 0,0-29-12 16,6 47-19-16,-6-47-27 0,24 38-50 0,-24-38-74 16,35 10-139-16,-35-10-188 0,46-16 75 15,-4 22 473-15</inkml:trace>
  <inkml:trace contextRef="#ctx1" brushRef="#br1" timeOffset="56187.5767">8560 10455 1475 0,'-47'20'74'0,"47"-20"-22"0,-26 37 10 16,18-1 3-16,-12-5 14 0,9 17-35 0,-13-1 16 15,10 10-31-15,-4 2-6 0,0 4 2 0,3-2-15 16,5 4 3-16,2-4-7 0,0-4 2 0,4 0-9 16,-2-6 4-16,4-5-6 0,2-7 2 15,0-2-13-15,-2-5-5 0,4-3-16 0,-2-29-9 16,4 44-18-16,-4-44-24 0,0 0-54 0,0 0-76 16,34 23-124-16,-34-23-214 0,17-35 77 0,11 25 442 15</inkml:trace>
  <inkml:trace contextRef="#ctx1" brushRef="#br1" timeOffset="56343.86">8303 10879 1675 0,'0'0'157'0,"0"0"-94"0,0 0-26 0,0 0-12 16,0 0-6-16,0 0 1 0,0 0-8 0,36 15-4 16,-36-15-6-16,47 12 0 0,-17-6-10 0,4-4-16 15,11 2-21-15,-5-12-35 0,21 14-47 0,-15-34-68 16,47 38-146-16,-6-28-226 0,0-5 35 0,14 17 432 15</inkml:trace>
  <inkml:trace contextRef="#ctx1" brushRef="#br1" timeOffset="57154.3127">9705 11040 1082 0,'0'0'125'0,"38"-20"-10"0,-38 20-11 0,53-21-16 15,-25 3-25-15,9 10-23 0,-1-6-12 16,2 4-10-16,-3 1-4 0,3 3-2 0,-10-2-2 0,-1 4-5 16,-27 4 1-16,46-6-1 0,-46 6 1 0,36-8 7 0,-36 8 5 15,0 0 4-15,0 0 7 16,29-31-4-16,-29 31-3 16,0 0-8-16,-12-44-6 0,12 44-7 0,-17-37 1 0,17 37-4 15,-34-32 4-15,34 32-3 0,-40-31 2 0,40 31-2 16,-45-24 1-16,45 24-2 0,-50-8 1 0,21 12 0 0,1 8-1 15,-2 8 2-15,-5 9-2 0,-3 11 5 16,0 7-3-16,1 6 9 0,1 2-2 0,8 2 9 0,5-4-3 16,11-1 3-1,8-5-9-15,8-2 1 0,13-8-8 0,7-5 3 0,8-8-2 16,4-7 2-16,11-11-3 0,9 0 2 16,9-12-2-16,2-8-5 0,6-11-3 0,1-11-9 0,3-1-4 15,-4-10-9-15,2 5 5 0,-3-7-6 0,-7 4 5 0,-4-6-7 16,-5 6 6-16,-13-5-3 15,-3 11 14-15,-10 0 3 0,-5 3 13 0,-9 7 4 0,-16 29 15 16,4-38 7-16,-4 38 10 16,0 0 3-16,-39-21-7 0,39 21-3 0,-38 7-6 0,38-7-1 15,-47 34-6-15,47-34 4 16,-52 55-7-16,24-16 6 0,3 3-7 0,3 5 5 0,-2 4-7 0,4 2 5 16,2-4-10-16,9 1 6 0,-1-5-8 15,8-4 1-15,-2-1-4 0,4-7 0 16,4-5 0-16,-4-28 0 0,12 39 0 0,-12-39 0 15,0 0 0-15,27 24 0 0,-27-24 0 16,0 0 0-16,36-18 0 0,-36 18 0 0,45-47 0 0,-17 13 0 16,2-3 0-16,4-4 0 0,-5-3 0 15,1-3 0-15,0 6 0 0,-7-3 0 0,1 7 0 0,-2 3 0 16,-2 3 0-16,-20 31 0 16,27-47 0-16,-27 47 0 0,0 0 0 0,0 0 0 0,0 0 0 15,0 0 0-15,0 0 0 16,0 0 0-16,6 47 0 0,-12-10 0 0,3 7 0 15,-5-1 0-15,0 2 0 0,4-1 0 0,6 3-13 0,-2-8-13 16,10 4-13-16,-2-9-3 0,11-1-15 16,-19-33-16-16,54 52-38 0,-54-52-42 0,73 33-97 0,-73-33-180 15,57-10-71-15,-9 14 150 0</inkml:trace>
  <inkml:trace contextRef="#ctx1" brushRef="#br1" timeOffset="58324.5172">11186 11056 1180 0,'0'0'133'16,"-16"47"-41"-16,16-47-5 0,0 0-14 0,34 31-19 0,-34-31-12 16,47 10-7-16,-17-10-3 15,0-6-8-15,11-2-9 0,-5-3-6 0,4-3-4 0,-1-4 2 0,1-2-4 16,-2-3 2-16,-7-1-7 15,1-1 4-15,-4-1-3 0,-28 26 3 16,37-47-2-16,-37 47 4 0,20-51-3 0,-20 51 3 0,0-46 0 16,0 46 3-16,-28-41-3 0,28 41 1 0,-37-35-3 15,37 35-1-15,-54-22-1 16,27 16-2-16,-9 4-2 0,6 4 1 0,0 4 0 0,-1 6 2 16,31-12 5-16,-48 39-1 0,23-11 8 15,3 3 2-15,2 7 8 0,4-1-1 0,6 2 4 16,2-1-9-16,10 1 0 0,6-3-9 0,4-3 2 0,10-5-3 15,-22-28 3-15,49 47-2 0,-15-30 1 0,4-5-2 16,1-4-2-16,7-8-1 16,1-2 0-16,-1-6-2 0,3-5 0 0,-1-5 1 0,-1-6-1 15,7-1 1-15,-1-3-2 0,1 1 2 16,-5-1-3-16,5 0 3 0,-7 1-4 16,-9 1 2-16,-2 3-3 0,-36 23 2 0,45-34-3 0,-45 34 3 15,0 0 0-15,0 0 1 0,0 0 1 0,0 0-4 16,0 0-5-16,0 0-2 0,0 0-1 0,-26 36 3 15,26-36 7-15,-37 55-2 16,15-22 5-16,-4 3-3 0,2-3 4 0,3 1-4 0,1-3 4 0,2-1-3 16,2-3 2-16,16-27-3 15,-20 43 4-15,20-43-3 0,-10 30 3 0,10-30 1 0,0 0 0 16,0 0 0-16,0 0 1 16,0 0 0-16,0 0-1 0,20-32 2 0,-20 32-4 0,36-57 2 15,-16 20-5-15,3 2 1 0,-1-3-3 0,-4 5 3 16,2-1-3-16,4-1 4 15,-3-1-4-15,5 3 0 0,0-3-5 0,-4 7 4 0,1 1-3 16,-23 28 6-16,40-41-1 0,-40 41 3 0,46-29-1 0,-46 29 0 16,39-16-2-16,-39 16 2 0,36 2 0 15,-36-2 0-15,35 19 3 0,-35-19-3 0,30 28 3 0,-30-28-3 16,34 33 1-16,-34-33-2 0,35 38 2 16,-35-38-1-16,38 33 3 15,-38-33-3-15,36 26 2 0,-36-26-1 16,37 16 0-16,-37-16 0 0,36 4 0 0,-36-4 0 0,36-8 1 0,-36 8 0 15,35-20 0-15,-35 20 1 16,30-37-2-16,-30 37 4 0,20-48-3 0,-20 48 4 0,6-47-2 16,-6 47 3-16,-8-45-1 0,8 45 2 0,-24-39-3 0,24 39 2 15,-38-28-2-15,38 28-1 16,-53-8-1-16,23 12 0 0,-5 4 1 0,5 8-2 0,-6 1 3 16,1 11-1-16,3 1 5 15,-2 7-2-15,7 3 6 0,1 7-4 0,4-1 7 16,-2 4-7-16,10-2 4 0,1-2-8 0,11-3 1 0,2-7-5 15,8-5 0-15,-8-30 0 0,21 41 0 16,-21-41 0-16,44 24 0 0,-16-22 0 0,5-8 0 0,-1-8 0 16,10-4 0-16,-3-7 0 15,-1-7 0-15,3-3 0 0,-3-1 0 0,-6-3 0 0,1 2 0 16,-5-1 0-16,-6 5 0 16,-6-3 0-16,-1 11 0 0,-15 25 0 0,12-49 0 0,-12 49 0 0,-4-32 0 15,4 32 0-15,0 0-6 0,0 0-6 16,-33-8-1-16,33 8-1 0,-28 34 3 0,4-5 1 0,2 7 5 15,-5 5-3-15,-3 6 3 16,-4 8-6-16,-3 4 7 0,3 8-4 0,-2 8 11 0,-1 6-7 16,5 1 8-16,-2 7-10 15,7-2 2-15,1-5 17 0,6-5-16 0,-2-6 19 0,7-6-11 0,-1-14-3 16,6-8 5-16,6-11-3 16,4-32 5-16,-8 35-5 0,8-35 5 0,0 0 0 0,0 0-3 15,0 0 0-15,4-49-6 0,4 8 0 16,6-3-4-16,-2-7 3 0,-1-6-7 0,3 0-9 15,-2 0 22-15,-4-2-22 16,2 0 19-16,-4-8-5 0,0 2-10 0,6-2 7 0,-2-8-8 16,2 8 11-16,3-2-6 0,3 4 10 15,4 10-7-15,-2 10 6 0,6 14-5 0,-26 31 2 0,45-36-5 16,-45 36-7-16,48-19-14 0,-13 19-22 0,-35 0-44 0,76-2-63 16,-76 2-92-16,79-18-224 15,-34 20-40-15,-9-20 190 0</inkml:trace>
  <inkml:trace contextRef="#ctx1" brushRef="#br1" timeOffset="58806.1302">13263 10725 1201 0,'0'0'222'0,"-47"-6"-148"0,47 6-5 0,-38-10 2 16,38 10-14-16,-36-2-7 0,36 2-3 16,-35 8-7-16,35-8-2 0,-32 24-8 0,32-24 1 15,-35 39-2-15,17-11 2 16,0 5-8-16,0 5 1 0,4 3-14 0,0 6-10 0,-2-4 0 15,7-1 0-15,3-5 0 0,2-3 0 16,4-34 0-16,8 49 0 0,-8-49 0 0,27 33 0 0,-27-33 0 16,42 12 0-16,-42-12 0 15,51-12 0-15,-17-5 0 0,2-5 0 0,1-8 0 0,1-1 0 0,0-3 0 16,-3-3 0-16,1-2 0 0,-6 1 0 0,-3 1 0 16,-1 3 0-16,-4 3 0 0,-4-1 0 0,-18 32 0 15,23-47 0-15,-23 47 0 0,0 0 0 16,0 0 0-16,0 0 0 0,0 0 0 0,0 0 0 15,-23 32 0-15,1 9 0 0,-4 10 0 0,-2 6 0 16,-7 10 0-16,-1 8 0 0,-2 10 0 0,1 11 0 16,-9 8 0-16,7-1 0 0,-7-3 0 15,5-5 0-15,3-13 0 0,2-7 0 0,9-12 0 16,3-10 0-16,0-11 0 0,8-13 0 0,16-29 0 16,-22 32 0-16,22-32 0 0,0 0 0 0,0 0 0 15,-15-40 0-15,19 9 0 0,0-11 0 0,5-5 0 16,7-4 0-16,2-6 0 0,0-4 0 0,2 4 0 15,1-4 0-15,5-4 0 0,6-2 0 16,0-2 0-16,9 2 0 0,-1 6 0 16,3 6 0-16,3 8 0 0,-7 9 0 0,7 9-12 15,-8 1-14-15,3 9-19 0,-9-9-28 0,11 24-61 16,-29-31-129-16,22 23-350 0,-36 12 31 0,44-30 284 16</inkml:trace>
  <inkml:trace contextRef="#ctx1" brushRef="#br1" timeOffset="59587.3595">1654 12392 1061 0,'-30'-41'189'16,"30"41"-101"-16,-45-26-9 0,45 26-5 0,-58-20-6 16,58 20-9-16,-71-13-11 0,35 13-10 0,-9 0-2 15,-1 6-4-15,-1 0-7 0,1 7-4 0,-1 5-2 16,1 10 1-16,-2 3-1 0,7 10 4 0,-5 3-4 15,9 3 4-15,-1 0-8 0,4 14-11 16,7 0 16-16,3 8-19 0,2 2 18 0,8 2-5 16,0 2-9-16,12 9 6 0,2-1-10 0,10-2 7 15,8-3-9-15,12-11 6 0,8-12-6 16,7-7 3-16,16-17-2 0,3-9 3 0,11-14-3 16,16-12 0-16,2-12 0 0,8-16 0 0,0-11 0 15,-4-12 0-15,-12-4 0 0,-5-6 0 0,-21-8 0 16,-8 2 0-16,-13-5 0 0,-10 5 0 15,-10 4 0-15,-8 0 0 0,-10 0 0 0,-8 0 0 16,-6-2 0-16,-12 10 0 0,-8 4 0 0,-3 0 0 16,-3 12 0-16,-5-1 0 0,-3 9 0 0,-3 7 0 15,3 16 0-15,-3 5 0 0,9 12-20 0,-2 5-10 16,7 16-14-16,-7 3-8 0,15 15-20 0,-13-7-17 16,28 22-38-16,-24-25-43 0,40 40-136 15,-19-18-229-15,9-7 38 0,10 18 393 0</inkml:trace>
  <inkml:trace contextRef="#ctx1" brushRef="#br1" timeOffset="59806.1381">1569 13107 1538 0,'0'0'209'0,"0"0"-167"0,0 0-21 0,-30 21-4 15,30-21-5-15,0 0-5 0,-4 28-2 0,2-1-4 16,4 5 2-16,4-3-3 0,2 3 3 0,4-5-4 15,-2 1 3-15,7-1-5 0,-1 1-2 0,4 0-9 16,-20-28-2-16,48 51-12 0,-48-51-3 16,61 35-20-16,-33-33-13 0,19 8-26 0,-13-24-23 15,25 16-29-15,-15-35-55 0,29 13-98 16,0-6-173-16,-17-29 127 0,25 24 341 0</inkml:trace>
  <inkml:trace contextRef="#ctx1" brushRef="#br1" timeOffset="60134.249">2567 12829 1414 0,'-60'0'138'16,"60"0"-54"-16,-33 16-18 0,33-16-13 16,-34 33-15-16,34-33 0 0,-40 51-5 0,24-11 6 15,-1-3-8-15,7 8 2 0,0 1-14 16,4 3 1-16,4-2-8 0,2-2 0 0,6-5-5 16,4-3 1-16,2-7-6 0,-12-30-2 0,33 49 0 15,-33-49 0-15,42 35 0 0,-42-35 0 0,51 18 0 16,-21-14 0-16,0-4 0 0,3-8 0 0,3-4 0 15,2-5 0-15,-3-7 0 0,3-4 0 16,-2-1 0-16,-7-7 0 0,3 1 0 0,-8 2 0 16,-4-7 0-16,-3 3 0 0,-1-1 0 0,-4 1 0 15,0 4 0-15,-2-1 0 0,0 1 0 0,-6 3 0 16,4-1 0-16,-2 3 0 0,-6 28 0 0,8-39 0 16,-8 39 0-16,0 0 0 0,0 0-8 0,0 0 0 15,0 0 1-15,13 39-2 0,-11-7-5 16,2 3-6-16,-2 12-15 0,-8-1-2 15,12 11-11-15,-8-6-1 0,12 10-26 0,-8-18-25 16,24 12-46-16,-26-55-49 0,44 75-98 0,-23-38-214 16,-21-37 60-16,66 46 399 0</inkml:trace>
  <inkml:trace contextRef="#ctx1" brushRef="#br1" timeOffset="60431.1212">3899 12729 1488 0,'-41'-30'126'0,"41"30"-74"0,-26-37-37 0,26 37 46 16,0 0-8-16,0 0 1 0,0 0-4 0,0 0-31 15,-34 2-1-15,34-2-22 0,-12 39 20 0,10-4-14 16,-4 5 16-16,5 5-7 0,1-4-4 16,0 3 6-16,3-5-6 0,3 0 1 0,4-3-7 15,-2-1 4-15,2-3-5 0,0 1 0 0,-10-33-2 16,24 55 3-16,-14-29-3 0,-10-26 3 0,18 51-2 15,-18-51-1-15,11 51-2 0,-9-19 2 16,-2-1-3-16,-2 1 4 0,-6 5-5 0,-1 1 7 0,-7-3-6 16,0-3 6-16,-6-5-6 0,22-27-3 0,-36 32-11 15,36-32-15-15,0 0-34 16,-45-14-50-16,45 14-105 0,-16-49-176 0,18 11-168 16,8-3 32-16,-16-28 518 0</inkml:trace>
  <inkml:trace contextRef="#ctx1" brushRef="#br1" timeOffset="60587.3508">3531 11998 1715 0,'-38'48'3'0,"3"5"-12"0,5 6-6 0,4-4 4 16,8 10-25-16,-1-12-21 0,19 20-78 15,-24-28-164-15,32 12-232 0,10 0 1 0,-3-19 436 16</inkml:trace>
  <inkml:trace contextRef="#ctx1" brushRef="#br1" timeOffset="61550.9745">5299 12241 1362 0,'0'0'56'16,"-4"-42"-45"-16,4 42-11 0,-6-27 1 0,6 27-2 16,0 0 17-16,0 0 18 0,0 0 13 0,0 0 1 15,0 0-15-15,0 0-16 0,-10 31-13 0,10 1 9 16,-8 11 1-16,8 10 13 0,-9 0-3 0,9 12 9 15,-10-2-11-15,8 6-9 0,-6-2 21 16,0 6-25-16,0-2 23 0,4-2-9 16,-6-5-11-16,4-3 7 0,-2-5-11 0,6-3 3 15,-4-6-8-15,6-6 3 0,0-7-8 0,0-34 5 16,8 41-5-16,-8-41 2 0,0 0-2 0,0 0 1 16,0 0-1-16,0 0-1 0,0 0 1 0,0 0 0 15,28 0 2-15,-28 0 1 0,18-39-2 0,-18 39-3 16,27-55 2-16,-13 23-2 0,-14 32 6 15,22-53-3-15,-22 53 4 0,18-45-4 0,-18 45 0 16,16-40 2-16,-16 40-1 0,0 0-2 0,28-31 2 16,-28 31-5-16,31-10 4 0,-31 10-2 0,48-4-1 15,-48 4 1 1,51 16-2-16,-51-16 3 0,50 31 0 0,-50-31 3 16,43 46-2-16,-43-46 3 0,34 49-3 0,-34-49 3 15,24 49-1-15,-16-19 4 0,-8-30 0 16,0 53 5-16,0-53-1 0,-22 45 1 0,22-45-4 15,-48 47 1-15,13-21-8 0,-9-5 2 0,-1-3-5 16,-1-2 0-16,0-4-4 0,-1-6-2 0,7-2-5 0,1-12-9 16,11 4-8-16,28 4-16 0,-32-28-32 15,13-5-36-15,19 33-76 0,4-67-116 0,11 29-225 16,15 5 33-16,-2-24 435 0</inkml:trace>
  <inkml:trace contextRef="#ctx1" brushRef="#br1" timeOffset="61882.1599">6224 12892 1425 0,'0'0'75'0,"-44"4"-33"16,44-4 2-16,-47 4-3 0,47-4-5 0,-48 10-12 16,48-10-7-16,-43 19-4 0,43-19 2 0,-38 34-3 15,38-34 3-15,-28 47-2 0,19-17 9 16,-1 1-1-16,2 10 6 0,2 1-6 0,4 5 4 15,2-4-8-15,6-3 0 0,-2-3-6 0,10-7 0 16,-14-30-5-16,29 49 2 0,-29-49-6 0,40 33 3 16,-40-33-3-16,51 14 1 0,-23-16 0 15,0-8-2-15,5-4 1 0,-1-11-2 0,6-9 2 16,-1-7-5-16,3-12-1 0,-2-4-10 0,-7 0 3 16,-5 0-11-16,-6 9 6 0,-12 3-7 0,-8 6 2 15,-8 1-9-15,-2 9-3 0,-18-7-21 0,28 36-18 16,-55-45-25-16,55 45-19 0,-62-19-16 0,62 19-13 15,-49 5 6-15,49-5-9 16,-44 36 7-16,44-36-30 0,-21 53-34 0,21-53-95 0,-6 47 220 16,6-47 80-16</inkml:trace>
  <inkml:trace contextRef="#ctx1" brushRef="#br1" timeOffset="62132.1735">7103 12296 1326 0,'0'0'79'16,"-30"-16"-49"-16,30 16 11 0,-35-4 14 0,35 4 1 15,-28 18-11-15,28-18-4 0,-30 49-11 0,16-8 2 16,-1 6-11-16,3 11-2 0,2 6-13 0,2 11-11 16,4 2 21-16,-2 4-25 0,4-3 23 15,2 1-8-15,0-8-11 0,2 0 7 0,0-4-11 16,4-8-1-16,-2-2-11 0,2-12-9 0,4 0-35 15,-10-45-25-15,20 63-85 0,-20-63-95 0,0 0-252 16,0 0 13-16,0 0 411 0</inkml:trace>
  <inkml:trace contextRef="#ctx1" brushRef="#br1" timeOffset="62312.205">6770 12862 1520 0,'0'0'171'0,"0"0"-126"15,0 0-27-15,0 0-5 0,0 0-2 16,0 0 4-16,58 6-3 0,-21-15-3 0,9-9-1 16,9-8-5-16,7-5-5 0,3-7-18 0,6 1-33 15,-7-16-15 1,15 21-80-16,-23-31-29 0,35 38-108 0,-18-17-246 16,-10-13 74-16,20 26 374 0</inkml:trace>
  <inkml:trace contextRef="#ctx1" brushRef="#br1" timeOffset="62499.7035">7826 12026 1444 0,'-42'28'100'0,"22"25"-18"0,-11-10-11 0,9 20-7 16,-6-4-26-16,8 6-3 0,1 0-11 0,1 2 4 16,2 2-11-16,10 0-16 0,-2 0 15 0,0 1-23 15,6-5 20-15,-2 0-7 0,2-4-9 0,-6-4 1 16,4 0-15-16,-5-1-6 0,1-1-25 0,-8-14-27 15,16 16-55-15,0-57-72 0,-4 63-170 16,4-63-182-16,-14 30 63 0,14-30 477 0</inkml:trace>
  <inkml:trace contextRef="#ctx1" brushRef="#br1" timeOffset="62677.5615">7376 12746 1618 0,'-27'6'74'15,"27"-6"-51"-15,0 0-13 0,0 0-5 16,35 4 1-16,-5-2 2 0,4-4-2 0,5-2-2 16,11-2-5-16,1-3-16 0,13 5-31 0,-11-20-15 15,16 24-71-15,-25-33-45 0,29 36-78 0,-27-22-69 16,1-3-116-16,19 30 156 0,-33-36 286 0</inkml:trace>
  <inkml:trace contextRef="#ctx1" brushRef="#br1" timeOffset="63458.7561">8182 12685 1080 0,'-37'-11'175'16,"37"11"-87"-16,-44-2-9 0,44 2-6 0,-43 0-16 16,43 0-25-16,-38 9 14 0,38-9-23 15,-32 24 15-15,32-24 1 0,-33 33-8 0,15-5 2 16,0 0-1-16,0 7 6 0,-4 0-8 16,6 3 5-16,-1-1-9 0,5 1 2 0,2-1-9 15,4-5-1-15,6-32-8 0,0 49-2 0,0-49-3 16,18 33-1-16,-18-33-4 0,37 18 0 0,-9-18 0 15,8-4 0-15,1-8 0 0,1-9 0 0,6-5 0 16,1-6 0-16,-1-5 0 0,-3-2 0 0,1-7 0 16,-5 3-6-16,1-2-3 0,-8-4-3 0,1 1-12 15,-9-1 20-15,-4 6-21 0,-6 2 20 16,-6 7-7-16,-6 3 0 0,-2 1 6 0,2 30-3 16,-26-37 1-16,26 37-3 0,-30-20 0 15,30 20 1-15,-31-2 1 0,31 2 3 0,-28 16 0 16,28-16 3-16,0 0 0 0,-32 43 4 0,32-43-1 15,-6 37 4-15,6-37 1 0,8 38 2 0,-8-38 2 16,22 39-16-16,-22-39 17 0,34 32-10 16,-34-32 26-16,37 23-8 0,-37-23 11 0,46 18-15 15,-46-18 3-15,51 6 0 0,-51-6-4 0,50 4 0 16,-50-4-5-16,47 0-2 0,-47 0-5 0,50-4-1 16,-50 4 0-16,40-4 0 0,-40 4 0 0,0 0 0 15,29 4 0-15,-29-4 0 0,0 0 0 16,0 0 0-16,0 0 0 0,-2 28 0 0,2-28 0 15,-10 41 0-15,10-41 0 0,-27 51 0 16,9-21 0-16,2-3 0 0,2 3 0 0,-4-3 0 16,18-27 0-16,-23 49 0 0,23-49 0 0,-8 32 0 15,8-32 0-15,0 0 0 0,0 0 0 0,0 0 0 16,0 0 0-16,41 20 0 0,-41-20 0 0,38-24 0 16,-10 2 0-16,1-3 0 0,3-9 0 0,-2 5 0 15,-3-5 0-15,1 3 0 0,-2 1 0 0,-6 1 0 16,5 1 0-16,-7 1 0 0,-4-1 0 15,-14 28 0-15,22-41 0 0,-22 41 0 0,0 0 0 16,6-34 0-16,-6 34 0 0,0 0 0 0,0 0 0 16,0 0 0-16,0 0 0 0,-6 34 0 15,6-34 0-15,-4 41 0 0,4-41 0 0,6 47 0 16,-6-47 0-16,18 38 0 0,-18-38 0 0,29 29 0 16,-29-29 0-16,46 16 0 0,-18-16 0 15,7-6 0-15,3-10 0 0,5-3 0 0,-1-9 0 16,8 1 0-16,-3-9 0 0,1 1 0 0,-3-1 0 15,-1 1 0-15,-13 3 0 0,1 7 0 0,-32 25 0 16,32-32 0-16,-32 32 0 0,0 0 0 0,0 0 0 16,0 0 0-16,0 0 0 0,0 0 0 0,-14 36 0 15,-4-1 0-15,-4 12 0 0,0 5 0 0,5 3 0 16,-1-6 0-16,2 10-2 16,-4-12-79-16,18 12-44 0,-20-27-81 0,44 39-182 15,-24-32-204-15,10 0 45 0,20 8 442 0</inkml:trace>
  <inkml:trace contextRef="#ctx1" brushRef="#br1" timeOffset="63974.4312">10984 12485 1284 0,'-16'-44'235'0,"16"44"-114"16,0 0-34-16,0 0-20 0,0 0-18 0,-37 4-13 15,37-4-6-15,-50 18-3 0,19-2-2 16,3 5-1-16,-8 3-6 0,8 5 0 16,-7 7-3-16,7 5-10 0,0 1 1 0,1 3-6 15,9-2 0-15,2-5 0 0,10-7 0 0,6-5 0 16,0-26 0-16,20 47 0 0,-20-47 0 0,47 41 0 16,-17-25 0-16,4-6 0 0,3-4 0 0,7-4 0 15,-3-4 0-15,5-4 0 0,0-6 0 0,-3-6 0 16,-3 1 0-16,-5-9 0 0,-1-2 0 15,-8-5 0-15,-6-1 0 0,-3-1 0 0,-9-8 0 16,-2 9 0-16,0-7 0 0,-6 4 0 0,-6-1 0 16,0 5 0-16,6 33 0 0,-25-51 0 0,25 51 0 15,-28-34 0-15,28 34 0 0,0 0-7 16,-36-18-32-16,36 18-10 0,0 0-6 0,0 0-1 0,-10 32-5 16,10-32 9-16,12 47-10 15,-12-47-8-15,38 47-28 0,-38-47-42 0,67 38-52 16,-37-38-103-16,17-4-149 0,23 16 18 0,-21-38 426 15</inkml:trace>
  <inkml:trace contextRef="#ctx1" brushRef="#br1" timeOffset="64208.7859">12271 12038 923 0,'0'0'357'16,"-45"-85"-198"-16,41 46-53 0,-24-16-31 0,12 11-32 15,-10-1-4-15,7 16-6 0,19 29 8 0,-46-32 0 16,18 30-8-16,28 2-5 0,-61 36-6 15,29-1 6-15,-5 10-7 0,-5 14 5 0,4 12-15 16,-1 14 4-16,-3 7-10 0,5 13 10 0,-3 1-8 16,2-2 12-16,3 4-19 0,3-3 0 0,10-11 0 15,10-7 0-15,7-14 0 0,5-12 0 16,9-6 0-16,3-14-11 0,10-5-21 0,-4-7-3 16,-18-29-10-16,47 36-12 0,-19-25-23 0,-28-11-28 15,56-11-69-15,-56-35-133 0,17 11-235 0,3 5 39 16,-12-27 366-16</inkml:trace>
  <inkml:trace contextRef="#ctx1" brushRef="#br1" timeOffset="64333.8705">11612 12605 1530 0,'-50'-28'243'0,"50"28"-120"0,0 0-38 0,0 0-31 16,0 0-42-16,0 0-12 0,0 0 0 0,0 0 0 16,0 0 0-16,40-8 0 0,4 0-24 0,1-9-28 15,14 7-46-15,-9-28-77 0,37 34-221 0,-22-21-219 16,5-1 64-16,5 16 416 0</inkml:trace>
  <inkml:trace contextRef="#ctx1" brushRef="#br1" timeOffset="65052.5949">13002 12374 1349 0,'0'0'151'0,"0"0"-40"15,0 0-14-15,0 0-28 0,0 0-28 0,0 0-20 16,-18 30-8-16,18-30-1 0,-34 41 6 0,15-13 2 16,1 9 3-16,-2 1-3 0,4 11-11 0,2 0 20 15,0 6-25-15,3-2 19 0,3-2-8 0,0-5-8 16,6-5 4-16,0-6-9 0,2-5 0 16,0-30-2-16,8 41 0 0,-8-41 0 0,0 0 0 15,21 26-1-15,-21-26 1 0,0 0 1 0,0 0-1 16,0 0 0-16,28-16 0 0,-28 16 0 0,26-39 0 15,-14 9 0-15,6 3 0 0,-7-7 0 0,5 1 0 16,-8-1 0-16,2 1 0 0,-4-1 0 0,-2-1 0 16,-4-2 0-16,6-1 0 0,-2-3 0 15,4 1 0-15,0 1 0 0,4-2 0 16,4-1 0-16,5 3 0 0,5 4 0 0,2 5 0 16,5 8 0-16,-3 5 0 0,6 5 0 0,-1 2 0 15,3 4 0-15,0 4 0 0,-1 4 0 0,-1 0 0 16,-8 8 0-16,-28-10 0 0,45 28 0 0,-45-28 0 15,20 39 0-15,-20-39 0 0,8 51-3 0,-8-23-2 16,-10 1-5-16,-6 1 2 0,-4 1-2 16,-5-1 6-16,-3 1-2 0,-2 1-9 0,-7-5 13 15,1 3-13-15,-2-3 27 0,1-3-13 0,-1 0 13 16,-4-7-9-16,5-1-4 0,-1-2 4 0,3 0-4 16,-1-3 1-16,6-1 0 0,3-2 1 15,27-8-1-15,-46 16 0 0,46-16-1 0,-46 23 1 16,46-23-1-16,-43 40 3 0,15-9-3 0,0 5 3 15,-1 9-1-15,-7 12 7 0,-2 14-5 16,5 8 10-16,-7 5-8 0,1 5 8 0,-3 1-10 16,6-1-6-16,5-8 9 0,5-6-12 0,8-12 8 15,10-14-16-15,10-10-23 0,-2-39-17 0,32 53-30 16,-32-53-41-16,57 26-67 0,-57-26-114 0,52-34-264 16,-13 23 63-16,-11-29 354 0</inkml:trace>
  <inkml:trace contextRef="#ctx1" brushRef="#br1" timeOffset="65521.3619">14133 12339 1553 0,'-22'-32'104'0,"22"32"-44"0,-26-45 5 0,26 45-6 16,0 0-15-16,-44-27-15 0,44 27-9 15,-49 6-9-15,19 1-2 0,-3 7 1 0,5 6-1 16,-8 5 5-16,5 9 1 0,-3 5 5 16,-6 5-2-16,1 7-11 0,-1 0-7 0,0 12 0 15,-3-4 0-15,5 2 0 0,5-10 0 0,5-8 0 16,12-7 0-16,10-7 0 0,6-29 0 0,-6 44 0 15,6-44 0-15,0 0 0 0,34 27 0 0,-34-27 0 16,57-10 0-16,-13-5 0 0,5-13 0 16,11-7 0-16,1-9 0 0,1 3 0 0,1-8 0 15,-6 0 0-15,-3-1 0 0,-3 3 0 0,-9 2 0 16,-7 8 0-16,-5 3 0 0,-6 3 0 0,-24 31 0 16,34-46 0-16,-34 46 0 0,0 0 0 15,0 0 0-15,0 0 0 0,0 0 0 0,0 0 0 16,0 0 0-16,-16 40 0 0,-2-7 0 0,2 3 0 15,4 3 0-15,-6-2 0 0,12 11-19 0,1-7-32 16,6 0 16-16,-1-5-34 0,12 1-14 16,-12-37-36-16,42 55-84 0,-42-55-109 0,30 6-243 15,7 6 70-15,-9-26 370 0</inkml:trace>
  <inkml:trace contextRef="#ctx1" brushRef="#br1" timeOffset="66058.5494">14798 12400 1443 0,'0'0'75'0,"-46"-49"-23"0,46 49 9 0,-51-44 5 16,51 44-13-16,-52-29-2 0,52 29-6 0,-55-10-4 15,55 10-3-15,-58 14-8 0,58-14-4 0,-55 37-3 16,27-3 1-16,-1 1-6 0,1 6-17 0,6 5-1 16,-2 1 0-16,9 2 0 0,3 6 0 0,2-5 0 15,2 3 0-15,8-6 0 0,6-8 0 16,6-9 0-16,-12-30 0 0,33 47 0 0,-33-47 0 15,46 28 0-15,-18-23 0 0,1-6 0 0,7-9 0 16,-4-6 0-16,5-8 0 0,5-5 0 0,-3-9 0 16,3-5 0-16,-2 2 0 0,-5-6 0 15,-1 1 0-15,-2 3 0 0,-7-4 0 0,1 3 0 16,-6 1 0-16,-4 6 0 0,-4 1 0 0,-1 9 0 16,-11 27 0-16,14-36 0 0,-14 36 0 15,0 0 0-15,0 0 0 0,0 0 0 0,-16 36 0 16,1 1 0-16,-5 14 0 0,-2 14-1 0,-4 10-11 15,-1 8 16-15,-3 9-16 0,-4 7 16 0,1 1 2 16,1 6-10-16,-4 3 10 0,1-3-8 0,3-4 10 16,0-9-10-16,10-11-4 0,3-9 16 0,3-4-18 15,0-12 17-15,6-10-9 0,0-9 0 0,10-38 0 16,-16 37 0-16,16-37 0 0,0 0 0 16,0 0 0-16,-17-33 0 0,13 1 0 15,-4-9 0-15,2-8 0 0,4-8 0 0,0-4 0 16,4-4 0-16,4-6 0 0,-4-4 0 0,8-6 0 15,7-5 0-15,1-1 0 0,10 0 0 0,0 7 0 16,-1 11 0-16,3 10 0 0,2 12 0 0,-3 9 0 0,-3 5 0 0,-26 33 0 16,50-40 0-16,-50 40 0 15,55-11-36-15,-27 9-11 0,11 11-5 0,-39-9-43 16,78 16-51-16,-78-16-125 0,61-12-334 0,-19 20 62 16,-9-18 292-16</inkml:trace>
  <inkml:trace contextRef="#ctx1" brushRef="#br1" timeOffset="66404.8774">15422 12372 1574 0,'-18'48'165'0,"18"-48"-80"16,-28 35-14-16,28-35-16 0,-2 32-14 15,2-32-8-15,0 0-10 0,14 29-23 0,-14-29 0 16,34 10 0-16,-5-14 0 0,7-6 0 15,6-6 0-15,1-3 0 0,7-9 0 0,-3-1 0 16,3-3 0-16,-5-1 0 0,-1 1 0 0,-3 1 0 16,-9-1 0-16,2-3 0 0,-13 3 0 0,-3 1 0 15,-4-1 0-15,-14 32 0 0,-4-39 0 0,4 39 0 16,-32-18 0-16,5 18 0 0,-7 8 0 0,-9 10 0 31,-5 9 0-31,-5 9 0 0,-3 3 0 0,-1 8 0 16,-1 1 0-16,1-1 0 0,9 0 0 15,11-6 0-15,5 3 0 0,10-11 0 0,12-1 0 16,10-32 0-16,8 43 0 0,-8-43 0 0,34 28 0 16,-4-19 0-16,3-9 0 0,11-2 0 0,1-15 0 15,23 15-141-15,-29-45-173 0,25 29-325 0,-1-10 4 16,2-3 318-16</inkml:trace>
  <inkml:trace contextRef="#ctx1" brushRef="#br1" timeOffset="67053.9095">17459 12036 1265 0,'0'0'237'0,"-41"-36"-154"0,41 36-23 0,-48-53-8 16,22 26-24-16,-7-9-9 0,3 1-13 16,-6-3 4-16,3 5 0 0,-1 0 8 0,2 5-1 15,1 0 8-15,31 28 2 0,-56-27-10 0,56 27 17 16,-45-10-19-16,45 10 14 0,-44 10 7 0,44-10-11 16,-45 35 8-16,17-7-32 0,2 5-1 0,4 5 0 15,-3 1 0-15,7 0 0 0,0 1 0 0,10-7 0 16,6-5 0-16,2-28 0 0,18 47 0 15,-18-47 0-15,45 34 0 0,-15-21 0 16,12-7 0-16,3 0 0 0,5-8 0 0,5-2 0 0,5-8 0 0,-1-1 0 16,-4-5 0-16,1 0 0 0,-3-1 0 0,-7-5 0 15,-1 4 0-15,-7 1 0 0,-10-3 0 16,-1 4 0-16,-27 18 0 0,36-27 0 0,-36 27 0 16,0 0 0-16,0 0 0 0,0 0 0 0,0 0 0 15,0 0 0-15,0 0 0 0,0 0 0 16,-38 21 0-16,13 9 0 0,-3 9 0 0,-4 10 0 15,-7 8 0-15,-1 8 0 0,2 8 0 0,-3 0 0 16,3 8 0-16,7-5 0 0,-1-1 0 0,8-6 0 16,8-4 0-16,6-8 0 0,12-6 0 0,6-17 0 15,20-3-56-15,-28-31-35 0,73 34-50 0,-45-56-86 16,51 28-224-16,-23-28-118 0,1-15 58 0,16 15 511 16</inkml:trace>
  <inkml:trace contextRef="#ctx1" brushRef="#br1" timeOffset="67244.0008">18180 11630 1848 0,'0'0'80'0,"-38"-6"-33"15,38 6-25-15,-41 52 16 0,17-3-26 16,-10 12-12-16,-3 12 0 0,1 9 0 16,4 5 0-16,1 2 0 0,11-3 0 0,-2-1 0 15,6-5 0-15,-2-3 0 0,9-8 0 0,1-6 0 0,4-6 0 16,8-6 0-16,4-13 0 0,9 3-22 0,-17-41-77 15,58 47-73-15,-58-47-138 0,45-17-320 0,-1 7 56 16,-5-18 335-16</inkml:trace>
  <inkml:trace contextRef="#ctx1" brushRef="#br1" timeOffset="67386.1441">18663 12760 1807 0,'0'0'230'0,"-32"40"-220"0,32-40-10 15,0 0 0-15,-29 31 0 0,29-31 0 16,0 0 0-16,0 0 0 0,-28 2 0 0,28-2 0 15,0 0 0-15,-10-32-29 0,10 32-155 0,0 0-393 16,0 0-90-16,44-41 78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4T22:24:07.6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1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4T22:25:12.246"/>
    </inkml:context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1224 709 449 0,'0'0'57'0,"0"0"-25"0,0-28 4 0,0 28 19 15,0 0 8-15,0 0 14 0,-30-29-10 0,30 29-6 16,-27-14-7-16,27 14-1 0,-38-8-2 0,38 8 2 16,-43-2-4-16,13-2-2 0,30 4-7 15,-54 14-6-15,54-14-3 0,-55 21-6 0,27-5 2 16,-5-6-4-16,5 6 1 0,-2-4-7 16,30-12-4-16,-47 25-6 0,47-25-1 0,-36 22-6 15,36-22 2-15,0 0-4 0,-30 21 1 0,30-21 0 16,0 0-2-16,0 0-5 0,0 0-4 0,0 0-1 15,0 0 1-15,0 0 6 0,20 30 3 0,-20-30 0 16,38 16 1-16,-38-16-2 0,43 14 0 16,-15-5-3-16,-28-9-2 0,49 26-2 0,-49-26-1 15,44 31-1-15,-44-31 4 0,30 48-4 0,-22-21-1 16,0 1-2-16,-8 5 7 0,-6 1-1 0,-4-3 12 16,-2 3-3-16,-4-3 5 0,-2 1-5 0,-2-3 6 15,1-1-5-15,19-28 11 0,-36 37 0 0,36-37 3 16,-28 22 0-16,28-22-7 15,0 0-6-15,0 0-10 0,0 0-22 0,0 0-33 16,0 0-35-16,0 0-36 0,0 0-13 0,-6-42-22 16,6 42 7-16,36-35-42 0,-30-4-84 0,39 37 280 15</inkml:trace>
  <inkml:trace contextRef="#ctx0" brushRef="#br0" timeOffset="390.9122">1386 947 880 0,'0'0'23'16,"-37"-12"-15"-16,37 12 5 0,-36 6 11 0,36-6 9 16,-37 14 6-16,37-14 0 0,-38 17-2 15,38-17 1-15,-38 32-5 0,38-32 0 0,-33 39-8 16,33-39 1-16,-28 42-6 0,28-42 1 0,-16 47-10 15,16-47 1-15,-2 41-7 0,2-41 1 0,8 40-4 16,-8-40 0-16,26 37-2 0,-26-37 2 0,39 26-1 16,-39-26 1-16,54 7-2 0,-18-7-2 0,1-7 3 15,1-5-2-15,1-6 3 0,5-4-2 16,-6-3 3-16,3-7-5 0,-5-3 5 0,-5 3-5 16,-5-3 6-16,-6 1-7 0,-8 3 4 0,-4 1-5 15,-8 30 2-15,-2-51-4 0,2 51 2 16,-20-41-7-16,20 41-1 0,-34-20-4 0,34 20 0 15,-37-4 1-15,37 4 3 0,-44 16 3 0,44-16 2 16,-39 37 5-16,39-37-2 0,-36 52 3 0,36-52-16 16,-22 49-15-16,22-49-28 0,0 39-31 15,0-39-44-15,30 34-49 0,-2-26-70 0,25 13-115 16,-53-21 294-16</inkml:trace>
  <inkml:trace contextRef="#ctx0" brushRef="#br0" timeOffset="797.1174">2109 844 884 0,'0'0'23'0,"-39"4"-15"0,39-4 10 16,-34 18 12-16,34-18 10 0,-36 32 8 0,36-32 1 16,-37 47-1-16,21-10 9 0,-6-9-7 0,6 9-2 15,-4-1-13-15,11 3-1 0,-7-6-12 0,12 1 3 16,-4-7-12-16,8-27 0 0,2 46-9 15,-2-46 0-15,24 33-3 0,-24-33 3 0,33 16-3 16,-33-16 1-16,54 0 0 0,-19-10-2 0,1-4 3 16,4-5-3-16,3-9 3 0,1-1-4 15,-7-3 4-15,-1 1-5 0,-6-1 4 0,-3 1-5 16,-3 3 2-16,-24 28-4 0,32-47 4 0,-32 47-2 16,16-40 4-16,-16 40-1 0,2-29 3 0,-2 29-3 15,0 0 1-15,-16-28-3 0,16 28 1 16,0 0-1-16,0 0 0 0,-30-2 0 0,30 2 0 15,0 0 1-15,-20 34-2 0,20-34 4 0,-16 39-3 16,16-39 3-16,-2 45-4 0,2-45 3 0,6 48-3 16,-6-48 2-16,14 47-4 0,-14-47-3 0,30 45-20 15,-30-45-18-15,44 38-35 0,-44-38-20 0,45 27-17 16,-45-27-19-16,52 14-13 0,-52-14-48 16,49-8-68-16,-3 22-36 0,-46-14 302 15</inkml:trace>
  <inkml:trace contextRef="#ctx0" brushRef="#br0" timeOffset="1125.3696">2955 931 856 0,'-28'28'188'16,"28"-28"-169"-16,-46 49-13 0,46-49 7 0,-39 57 12 15,39-57 5-15,-36 53 10 0,36-53-4 0,-35 51-1 16,35-51-9-16,-20 38-7 0,20-38-14 0,-8 29-2 15,8-29-4-15,0 0 2 0,0 0 0 16,14 28-1-16,-14-28 3 0,0 0 3 0,0 0 2 16,0 0 1-16,31-10 6 0,-31 10 1 15,0 0 3-15,36-28 1 0,-36 28-3 0,12-27-5 16,-12 27-2-16,16-36-5 0,-16 36 1 0,8-41-4 16,-8 41 1-16,4-45-3 0,-4 45 4 0,6-46-5 15,-6 46 3-15,10-47-3 0,-10 47 3 0,7-43-3 16,-7 43 2-16,8-34-2 0,-8 34 2 0,0 0-3 15,0 0 0-15,22-29-3 0,-22 29-5 16,0 0-8-16,34 4-20 0,-34-4-27 0,31 12-45 16,-31-12-56-16,42 10-96 0,-42-10-178 15,40 11 100-15,5 15 340 0</inkml:trace>
  <inkml:trace contextRef="#ctx0" brushRef="#br0" timeOffset="1422.2489">3677 990 1025 0,'0'0'46'16,"0"0"-36"-16,-31-27 0 0,31 27 15 0,0 0 15 16,0 0 13-16,-44-34 4 0,44 34-7 0,-29-4-5 15,29 4-7-15,-42 8-6 16,42-8 1-16,-48 20-1 0,48-20 1 0,-53 35-5 15,53-35-2-15,-55 49-8 0,29-19 1 0,2-3-6 16,0 9 4-16,-1-3-7 0,5 1-2 0,0-5-8 16,4-1 2-16,16-28-8 0,-14 45 6 0,14-45-4 15,4 34-1-15,-4-34-11 0,0 0-12 0,42 35-26 16,-42-35-24-16,49 8-33 0,-49-8-80 16,79-28-90-16,-21 18-212 0,-15-27 91 0,25 31 402 15</inkml:trace>
  <inkml:trace contextRef="#ctx0" brushRef="#br0" timeOffset="1781.7581">3703 1238 882 0,'0'0'86'16,"0"0"-80"-16,0 0-6 0,0 0 15 0,0 0 18 15,0 0 15-15,0 0 11 0,0 0-14 0,46 14-12 16,-46-14-5-16,53-16-10 0,-23 2-2 0,4 3-2 15,-3-5-6-15,5 0-7 0,7-2 4 0,-3-1-5 16,4-3 1-16,-7 2-3 0,-3-1 0 0,-6-1-5 16,-28 22 6-16,39-31-4 0,-39 31 8 15,0 0-1-15,28-38 4 0,-28 38 0 16,0 0 0-16,0 0 3 0,-28-35-1 0,28 35 0 16,-35-8-2-16,35 8 0 0,-56 6 1 0,28 4 8 15,-7-1 6-15,-1 13 9 0,-1-6 7 0,5 9 8 16,-8-7-1-16,13 12 0 0,-3-9-13 0,8 7-8 15,22-28-14-15,-34 45-4 0,34-45-8 16,-17 41 3-16,17-41-5 0,2 42 1 0,-2-42-10 16,23 37-3-16,-23-37-12 0,40 34-7 0,-4-17-19 15,-9-15-21-15,27 16-44 0,-21-36-90 0,33 24-108 16,1-4-161-16,-15-25 194 0,23 32 285 0</inkml:trace>
  <inkml:trace contextRef="#ctx0" brushRef="#br0" timeOffset="2094.2461">4491 978 1156 0,'-45'12'81'16,"15"16"-12"-16,-11-13-3 0,19 15-2 0,-12-10-15 16,34-20-7-16,-47 45-12 0,47-45-7 0,-28 39-9 15,28-39-4-15,0 0-8 0,4 34 1 16,-4-34-1-16,33 12 1 0,-5-12-1 0,6-6 1 15,5 0-1-15,5-6 0 0,2 0 0 0,-1-2-2 16,-3 4 1-16,-1 3-1 0,-11 1 1 16,-30 6-1-16,45-2 1 0,-45 2 1 0,0 0 1 15,0 0 1-15,0 0 2 0,20 41 12 0,-20-41 0 16,-18 47 4-16,-3-19-4 0,-5 7-3 16,-12 3-4-16,3 1-12 0,-5-4 28 0,-2 1-34 15,7-5 27-15,7-5-17 0,28-26-9 0,-32 33-16 16,32-33-34-16,0 0-36 0,22 28-68 0,-22-28-100 15,44-41-291-15,3 25 59 0,-3-27 345 0</inkml:trace>
  <inkml:trace contextRef="#ctx0" brushRef="#br0" timeOffset="2234.9568">5105 1492 1326 0,'-37'43'22'15,"-5"5"-64"-15,4-11 3 0,17 6-24 0,-11-19-63 16,26 11-104-16,6 3-206 0,0-38 25 0,2 39 411 16</inkml:trace>
  <inkml:trace contextRef="#ctx0" brushRef="#br0" timeOffset="3351.2351">5784 657 1079 0,'0'0'101'0,"0"0"-98"0,0 0-19 0,0 0-2 16,0 0 8-16,8 36 7 0,-8-36 5 15,-20 43-2-15,5-15 6 0,-3 7 0 0,2 7 9 0,0 1 4 16,2 8 11-16,-4-6 0 0,11 14 10 0,-5-6-17 16,2 7 6-16,0-5-12 0,2 2 4 0,-4-10 15 15,6 6-10-15,-4-10 5 0,8 1-31 0,-4-9 11 0,2-3-19 16,4-32 11-16,-4 47 1 0,4-47-5 15,0 0 2-15,8 33-1 0,-8-33 2 16,0 0 3-16,0 0 3 0,0 0 4 0,0 0 1 16,6-33-1-16,-6 33-7 0,10-63 0 0,-2 18 13 0,-2-7-32 15,2 1 31-15,0-4-31 0,0 0 11 0,0 0 9 16,-4-4-9-16,4-4 8 0,-1-6-9 0,-1-4 10 16,6 4-10-16,0 0 10 0,4 4-11 0,4 10 9 0,0 4-8 15,5 10 7-15,-1 5-5 0,-24 36 5 16,34-41-4-16,-34 41 2 0,33-20-2 15,-33 20 2-15,38-9-1 0,-38 9 2 0,48-4-1 16,-48 4-1-16,51 11 1 0,-51-11-2 0,48 26 2 16,-48-26-1-16,35 37 1 0,-35-37-2 0,18 48 5 15,-18-15-5-15,4-1 5 0,-8 3-4 0,-2 0 4 16,-6 3-4-16,-4-1 5 0,-3 3-5 0,-3-1 5 31,-6-2-2-31,2-1 7 0,-1-5-2 16,1-1 5-16,26-30-3 0,-54 43 2 0,54-43-4 15,-31 22 0-15,31-22-2 0,0 0-2 0,0 0 0 16,0 0-3-16,0 0-3 0,0 0 0 0,0 0 1 0,0 0-1 16,0 0 2-16,0 0 0 0,0 0-2 0,0 0-1 15,0 0-1-15,0 0 0 0,0 0 2 0,0 0 2 16,0 0-1-16,18 43 5 0,-16-9-4 0,1 3 4 16,-3 8-5-16,-1 2 5 0,-1 1-8 0,0-1-13 15,2-2 30-15,2-5-31 0,5 1 20 0,1-10-29 16,12 5-36-16,-20-36-14 0,48 47-32 0,-48-47-30 15,65 24-54-15,-37-28-90 0,7-12-161 0,27 26 150 16,-33-44 294-16</inkml:trace>
  <inkml:trace contextRef="#ctx0" brushRef="#br0" timeOffset="3723.5487">6236 1191 1472 0,'0'0'19'0,"0"0"-20"16,0 0-7-16,0 0 2 0,0 0 1 16,-10 33 3-16,10-33 2 0,0 0 4 0,34 24 3 15,-34-24 9-15,43 12 4 0,-13-4 3 0,7-8-2 16,1 0-6-16,0-4-5 0,-1 2-5 0,3-2-2 16,-6-2-3-16,-1 0 2 0,-3-2-2 0,-2-4 1 15,-28 12 0-15,45-21 2 0,-45 21-1 0,34-32 2 16,-34 32-1-16,22-37 2 0,-22 37-2 0,12-36 3 31,-12 36-3-31,-6-31 4 0,6 31-4 0,0 0 3 16,-28-34-3-16,28 34 1 0,-30-9-1 0,30 9-1 15,-39 3 0-15,39-3 0 0,-48 24 6 0,20-6 2 16,-1 5 9-16,-1 9-1 0,-2 3 4 16,3 1-5-16,1 1 0 0,2 1-10 0,8-3 1 0,4-4-9 15,6 1-15-15,7-6 29 0,1-26-33 0,13 49 26 16,-13-49-24-16,44 33-18 0,-14-31-15 0,23 8-28 15,-7-32-22-15,35 24-94 0,-24-41-118 0,18 4-185 16,24 13 26-16,-27-31 470 0</inkml:trace>
  <inkml:trace contextRef="#ctx0" brushRef="#br0" timeOffset="3995.8819">7598 744 1205 0,'0'0'38'0,"-20"-53"-6"0,20 53 5 0,-25-57 22 16,25 57 7-16,-28-47 5 0,28 47-7 0,-34-26-7 15,34 26-8-15,-47-6-14 0,19 12-8 0,-8 2-8 16,7 8 0-16,-9 5-6 0,2 11 1 16,-1 1-8-16,1 11 0 0,6-3-8 0,-1 10 6 15,3 2-7-15,6 0 6 0,2 2-7 0,5-3 6 0,-1 3-7 31,6 0 8-31,6-2-8 0,0 2 7 0,4-4-7 16,6-3 0-16,10 1-27 0,-6-6-43 0,15 8 8 16,-13-23-73-16,32 23-104 0,-44-51-152 0,47 41-132 15,-3-11 209-15</inkml:trace>
  <inkml:trace contextRef="#ctx0" brushRef="#br0" timeOffset="4183.4796">7042 1252 1445 0,'0'0'83'0,"-42"-26"-33"16,42 26-10-16,0 0-1 0,0 0-7 15,0 0-14-15,0 0-10 0,0 0-11 0,0 0-3 16,0 0 1-16,0 0 0 0,0 0 2 0,54-6-4 16,-17 0-11-16,3-9-19 0,21 3-27 0,-13-22-32 15,35 21-38-15,-28-33-55 0,30 27-67 0,-15-5-182 16,-7-23 31-16,22 25 361 0</inkml:trace>
  <inkml:trace contextRef="#ctx0" brushRef="#br0" timeOffset="4386.7632">7939 512 1169 0,'-12'31'124'0,"12"-31"-82"16,-46 30-14-16,46-30-1 0,-45 51 4 15,17-19-5-15,4 9 5 0,-5-2-7 0,7 10 4 16,-6 3-12-16,4 3 1 0,3 2-14 15,-1-2 6-15,6-2-10 0,-2 2 7 0,2-4-10 16,6-3 7-16,2-1-8 0,6-4 4 0,4 0 1 16,-2-11-34-16,16 9-14 0,-16-41-73 0,30 61-60 15,-30-61-109-15,0 0-198 0,63 40 78 0,-63-40 410 16</inkml:trace>
  <inkml:trace contextRef="#ctx0" brushRef="#br0" timeOffset="4761.8165">7901 1213 1409 0,'0'0'28'0,"0"0"-37"15,0 0-1-15,0 0 2 0,0 0 3 0,0 0 8 16,18 27 7-16,-18-27 3 0,40 0 3 16,-40 0-2-16,61-6-7 0,-25-2 2 0,1 4 0 15,1-4 0-15,-1 1-1 0,-3-1-3 0,-4-2-3 16,-30 10 2-16,45-14 4 0,-45 14 11 0,0 0 12 15,0 0 17-15,28-18 1 0,-28 18-5 0,0 0-13 16,-12-27-15-16,12 27-9 0,0 0-3 16,-35-36-3-16,35 36 2 0,-36-21-3 0,36 21 2 15,-44-16-2-15,44 16 3 0,-41-6 1 16,41 6 2-16,-46 0 2 0,46 0 0 0,-41 10-1 16,41-10-3-16,-32 20 0 0,32-20-4 0,-26 29 1 15,26-29-2-15,-20 42 2 0,20-42-3 0,-13 47 2 16,13-47-2-16,0 49 0 0,0-49-5 0,21 47-5 15,-21-47-20-15,40 34-18 0,-4-15-30 0,-7-19-12 16,31 20-7-16,-21-32-41 0,35 22-25 0,-23-32-72 16,24 16-23-16,-15-7 11 0,-1-21-65 15,26 38 236-15,-41-35 78 0</inkml:trace>
  <inkml:trace contextRef="#ctx0" brushRef="#br0" timeOffset="4949.3076">8818 1108 1056 0,'-42'-16'248'0,"42"16"-140"15,-57 2-25-15,57-2-2 0,-56 14-12 16,56-14-13-16,-57 18-12 0,29-4-7 0,-1-6-8 16,29-8-2-16,-44 21-6 0,44-21-5 0,0 0-7 15,-36 28-3-15,36-28-5 0,0 0-1 0,-8 35 0 16,8-35-1-16,16 30-2 0,-16-30 3 0,30 29-7 16,-30-29-4-16,59 26-15 0,-23-22-11 0,14 6-31 15,-7-22-22-15,24 18-37 0,-25-36-180 0,43 34-7 16,-29-20-114-16,11-13-25 15,24 29 435-15</inkml:trace>
  <inkml:trace contextRef="#ctx0" brushRef="#br0" timeOffset="5168.1464">9430 526 1304 0,'-46'9'97'0,"28"19"-42"16,-9-4-4-16,9 13 10 0,-8-4-12 0,8 11-1 15,-5-5-12-15,7 8 0 0,-4 1-14 0,6 1 0 16,2 2-13-16,6-2 0 0,2-2-9 0,-2-1 3 16,6-1-9-16,-2-2-3 0,10 5-39 15,-10-17-26-15,16 12-17 0,-14-43-21 0,28 57-10 16,-28-57-39-16,34 40-62 0,-34-40-106 16,0 0-84-16,37 19 200 0,-37-19 213 0</inkml:trace>
  <inkml:trace contextRef="#ctx0" brushRef="#br0" timeOffset="5902.723">9099 1014 1077 0,'0'0'306'16,"-28"6"-271"-16,28-6-25 0,0 0 6 0,0 0 10 16,18 27 12-16,-18-27 7 0,30 10 2 0,-30-10-6 15,47 8-8-15,-15-10-14 0,2 2-9 16,7-6-6-16,-1 2-3 0,3-2 1 0,1 2-1 15,-4 0 0-15,-5 0 0 0,-1 2-1 0,-6 0-1 16,-28 2 1-16,41-2-1 0,-41 2 1 0,0 0 0 16,32 6 1-16,-32-6 0 0,0 0 2 15,0 0 1-15,0 0 1 0,0 0 1 0,0 0 1 16,-18 36 1-16,18-36 0 0,-28 31 3 0,28-31-1 16,-33 40 2-16,33-40-3 0,-36 47 1 15,36-47-4-15,-28 45 4 0,28-45-3 0,-21 45 5 0,21-45-5 16,-14 42 1-16,14-42-4 0,0 35-1 0,0-35-3 15,14 30 1-15,-14-30-2 16,0 0-15-16,37 27 14 0,-37-27-21 0,56 10 29 16,-21-10-17-16,5-4 0 0,5-8 15 0,-1-3-38 15,-6-7 26-15,-1 0-16 0,-7-3-4 0,4 1-9 16,-13-11-7-16,-21 35 1 0,40-59 0 0,-30 31 22 16,-10-3 5-16,-6 1 12 0,-4 3 0 0,10 27 6 15,-40-52-3-15,40 52 4 0,-45-37 1 0,45 37 9 16,-46-24 6-16,46 24 6 0,-41-13-1 15,41 13-4-15,0 0-4 0,-30-2-4 0,30 2-2 16,0 0-3-16,0 0 0 0,0 0 1 0,4 29 6 16,-4-29 3-16,0 0 3 0,34 30 0 0,-34-30-1 15,43 19-3-15,-15-11 0 0,-28-8-2 16,55 10 2-16,-55-10-2 0,54 8-2 0,-54-8-1 16,40 8-3-16,-40-8-2 0,27 10-1 0,-27-10-1 15,0 0 1-15,20 27 0 0,-20-27 0 16,8 32-3-16,-8-32 3 0,-2 49-4 0,-6-24 1 15,0 9-2-15,-4-3 2 0,-2 3-4 0,3-3 1 16,1 3 9-16,2-3-25 0,4-1 27 0,4-30-23 16,-6 47 11-16,6-47 3 0,2 41-3 0,-2-41 2 15,0 0-1-15,16 30-1 0,-16-30-2 0,0 0-1 16,0 0 3-16,37-14 0 0,-37 14 9 16,30-37 1-16,-14 5-10 0,0 1 28 0,-6-7-28 15,-1 3 24-15,-1-2-14 0,-6-3-7 16,4-1 3-16,-4 3-7 0,0 1 5 0,4 4-4 15,-4 5 3-15,-2 28-2 0,4-41 0 0,-4 41-3 16,0 0-4-16,0 0-7 0,0 0-11 0,4-30-9 16,-4 30-13-16,0 0-12 0,0 0-11 0,30 8-10 15,5 6-28-15,-35-14-31 0,74 8-35 16,-45-20-13-16,35 22-12 0,-17-14-39 0,7-20-107 16,25 40 146-16,-39-40 200 0</inkml:trace>
  <inkml:trace contextRef="#ctx0" brushRef="#br0" timeOffset="6168.3469">10905 1020 1071 0,'-55'-24'228'0,"55"24"-129"16,-34 4-33-16,34-4-2 0,-48 10-1 0,48-10-2 16,-63 18-8-16,33-5-12 0,-11-7-11 15,7 8-10-15,-2-2-7 0,3 0-2 0,1 1-3 16,4 1 3-16,28-14-4 0,-41 26 0 0,41-26-5 16,0 0-2-16,0 0-3 0,-16 31 1 0,16-31-2 15,0 0 3-15,41 24 0 0,-41-24 1 0,58 12 1 16,-17-10-1-16,-1-2 1 0,6 4 0 0,-7-2-1 15,-3 1 1-15,-4 5 0 0,-32-8 2 16,37 18 3-16,-37-18 7 0,14 30 1 0,-14-30 5 16,-6 47-6-16,-10-18 0 0,-4 5 8 0,-7 1-27 15,-11 1 23-15,-3-1-28 0,-5-5 8 16,2-5-2-16,7-3-13 0,5-4-9 0,32-18-23 16,-51 17-41-16,51-17-93 0,0 0-196 0,0 0-219 15,0 0 62-15,10-45 481 0</inkml:trace>
  <inkml:trace contextRef="#ctx0" brushRef="#br0" timeOffset="7027.9821">12042 1055 867 0,'0'0'113'0,"-36"10"-45"15,36-10 1-15,-38 2 8 0,38-2 4 16,-45 4-7-16,45-4-5 0,-50 12-15 0,50-12-6 16,-51 15-8-16,51-15 0 0,-50 28-3 0,50-28 1 15,-51 37-6-15,51-37-1 0,-50 50-7 0,28-23 0 16,3 1-6-16,1 3 0 0,4-3-8 0,6-1 0 16,8-27-8-16,-10 46-16 0,10-46 29 0,2 33-30 15,-2-33 30-15,0 0-15 0,20 37-1 16,-20-37 0-16,0 0 1 0,36 14 0 15,-36-14 0-15,37-4 1 0,-37 4 0 0,48-19-1 16,-21 7-16-16,1-6 30 0,-28 18-31 0,54-39 31 16,-27 17-12-16,5-2-5 0,-4 1 3 0,-1-5-6 15,1 3 1-15,-4-3-5 0,-24 28 2 0,51-49-2 16,-51 49 4-16,36-41-1 0,-36 41 5 0,20-28 0 16,-20 28 3-16,0 0 1 0,0 0 1 15,0 0 1-15,0 0 0 0,0 0-1 0,0 0-1 16,0 0-3-16,0 0-2 0,0 0 2 0,-20 45-1 15,20-45 3-15,-26 53-4 0,16-21 3 0,-3-1-5 16,7-1 0-16,6 1-17 0,0-31-10 16,12 57-12-16,-12-57-53 0,27 50 13 0,-27-50-53 15,52 35-4-15,-52-35-11 0,67 14-36 0,-39-20-25 16,11-2-101-16,21 18-22 0,-38-38 314 16</inkml:trace>
  <inkml:trace contextRef="#ctx0" brushRef="#br0" timeOffset="7400.1812">12564 1116 930 0,'-43'-22'121'16,"43"22"-60"-16,0 0-20 0,0 0-1 0,-38 16-5 15,38-16 1-15,0 0 1 0,-30 45 5 16,30-45-4-16,-25 42 3 0,25-42-11 16,-12 45 0-16,12-45-5 0,-14 49 6 0,14-49-4 15,-6 46 3-15,6-46-5 0,-6 37 0 0,6-37-6 16,0 0-5-16,-2 35 12 0,2-35-39 0,0 0 33 15,0 0-36-15,0 0 18 0,0 0-1 0,0 0 0 0,0 0 0 16,0 0-19-16,32 6 36 0,-32-6-35 16,27-29 35-16,-27 29-13 0,44-44-5 0,-24 17 5 15,6-3-6-15,-3-1 4 0,-1 1-4 0,-4-1 5 16,0 1-5-16,-6-1 4 0,-12 31-3 0,25-43 3 16,-25 43-3-16,16-28 5 0,-16 28 0 0,0 0 5 15,0 0 1-15,0 0-2 0,0 0-2 0,0 0-5 16,0 0-4-16,0 0-2 0,0 0-2 0,2 29-4 15,-2-29-3-15,2 46-12 0,-2-46-9 16,8 49-24-16,-8-49-11 0,24 45-19 0,-24-45-5 0,45 40-22 16,-45-40-23-16,62 27-28 0,-29-25-38 0,13 6 0 15,7 8-94-15,-23-34 56 0,43 36 242 0</inkml:trace>
  <inkml:trace contextRef="#ctx0" brushRef="#br0" timeOffset="7767.381">13279 1155 1200 0,'-32'-15'84'0,"32"15"-30"0,-53-18 6 16,53 18 3-16,-53-10-3 0,53 10-6 0,-56-4-5 15,56 4-7-15,-53 10-6 0,53-10-5 0,-50 20-7 16,50-20-4-16,-43 25-4 0,43-25-2 0,-34 32-7 0,34-32 1 16,-18 39-6-16,18-39 2 0,-4 45-2 15,4-45 1-15,10 46-2 0,-10-46 2 0,22 35-3 16,-22-35 1-16,41 24-2 0,-13-18 3 0,0-4 1 15,0-4 1-15,1-6 3 0,-1 0 1 0,-28 8 7 16,49-36-2-16,-49 36 2 0,48-53-6 0,-26 22 0 16,3-7-8-16,3-1 4 0,0-2-8 0,-8-3 6 15,5 3-4-15,-7 0 4 0,2 3-3 16,-2-3 3-16,0 4-5 0,-2 1 4 0,-5 7-4 16,-11 29 3-16,20-36-1 0,-20 36 2 0,0 0 1 15,0 0 3-15,0 0-1 0,0 0-2 0,0 0-1 16,-2 38-3-1,0-7 3-15,-6 9-3 0,0 3 3 0,1 4-5 0,-1-6 6 16,6-1-8-16,0-3-3 0,6-1-20 16,4-9-11-16,15 7-37 0,-23-34-34 0,68 45-69 15,-68-45-94-15,91-4-270 0,-20 10 14 0,-16-26 365 16</inkml:trace>
  <inkml:trace contextRef="#ctx0" brushRef="#br0" timeOffset="8480.4291">14614 726 744 0,'0'0'272'0,"0"0"-195"16,0 0-40-16,0 0-3 0,0 0 10 16,0 0 1-16,0 0-10 0,0 0-8 15,0 0-8-15,-32 48 8 0,18-13-1 0,6 14 9 16,-10-3-10-16,11 7 0 0,-3-4-11 0,2 2 1 0,4 0-12 16,-2 0 5-16,6 1-12 0,0-5 8 0,0-4-9 15,0-2 1-15,2-3 9 0,4-11-28 0,6 5-5 31,-12-32-55-31,33 41-30 0,-33-41-53 0,36 22-69 16,-36-22-43-16,0 0-132 0,57-4 239 16,-51-33 171-16</inkml:trace>
  <inkml:trace contextRef="#ctx0" brushRef="#br0" timeOffset="8777.2381">14578 652 1462 0,'0'0'62'0,"0"0"-35"16,0 0-20-16,0 0-10 0,0 0 0 16,0 0 1-16,0 0 3 0,0 0 7 0,38 15 5 15,-38-15 7-15,63 2 0 0,-25-10 0 0,13 8-5 16,-3-7-6-16,1 5-2 0,1 0-3 0,-3 4-2 16,-1 3 0-16,-5 5 1 0,-1 4-2 0,-8 6 3 15,-32-20 0-15,45 59 6 0,-33-18-3 0,-4 12 7 16,-12 8-11-16,-12 6 5 0,-6 6-13 15,-11 0 10-15,-15 4-10 0,-5-5 11 0,-3-5 11 16,3-4-25-16,-3-9 30 0,9-7-27 0,3-6 9 16,5-5 3-16,5-11-8 0,6-5-3 0,28-20-16 15,-31 16-25-15,31-16-52 0,0 0-70 0,0 0-119 16,0 0-240-16,21-44 23 0,23 28 390 0</inkml:trace>
  <inkml:trace contextRef="#ctx0" brushRef="#br0" timeOffset="9167.8897">15293 1132 1213 0,'0'0'54'16,"-34"29"-49"-16,34-29 3 0,0 0 11 0,0 0 10 15,0 0 6-15,-2 34 0 0,2-34-7 0,0 0-2 16,0 0-5-16,46 21-3 0,-46-21-5 15,47 4-4-15,-15-8-2 0,0 4-2 0,1-3 0 16,-1-3-1-16,2 0 1 0,-7-2 0 0,-27 8 1 16,48-18 0-16,-48 18 0 0,36-23-2 0,-36 23 1 15,0 0-3-15,27-42 3 0,-27 42-3 16,0-31 6-16,0 31-1 0,-10-34 5 0,10 34-3 16,-27-35 2-16,27 35-5 0,-36-26 2 0,36 26-3 15,-49-18 1-15,49 18-1 0,-52 0-2 0,22 6 1 16,-3 8-2-16,3 6 5 0,-8 5 2 0,3 5 8 15,-7 3 1-15,5 5 6 0,-1 3-1 0,8 2 1 16,0-5-8-16,7 3 0 0,5-3-11 16,8-5 3-16,4-3 10 0,12-3-31 15,-6-27 28-15,34 41-30 0,-5-25 11 0,9-8-2 16,15-4-10-16,3-12-16 0,19 2-31 0,-10-23-48 16,36 23-69-16,-31-45-84 0,29 13-202 0,-10 11-22 15,-22-30 281-15</inkml:trace>
  <inkml:trace contextRef="#ctx0" brushRef="#br0" timeOffset="9386.7475">15992 488 1406 0,'-40'45'50'0,"40"-45"-50"0,-35 50 2 15,27-19 2-15,4 7 14 0,-4-1 4 0,6 12 14 16,-10-2-4-16,10 12 4 0,-8-1-14 15,8 3 0-15,-6-4-16 0,6 4 3 0,-4-4-12 16,2-2 7-16,0-4-9 0,2-4 8 0,2 0-19 16,0-11-13-16,8 1 9 0,-8-37-63 0,14 55-9 15,-14-55-91-15,0 0-162 0,44 36-130 0,-44-36 55 16,33 0 420-16</inkml:trace>
  <inkml:trace contextRef="#ctx0" brushRef="#br0" timeOffset="9574.3428">15681 1051 1622 0,'-32'6'60'15,"32"-6"-48"-15,0 0-10 0,0 0 6 0,0 0 8 16,30 10 8-16,-30-10 0 0,46 4-6 16,-11-6-7-16,3-2-6 0,7 0-8 0,3-2-10 15,5 4-17-15,-5-10-23 0,13 16-34 0,-23-21-45 16,25 32-96-16,-31-27-148 0,11 10-125 0,11 20 123 15,-54-18 378-15</inkml:trace>
  <inkml:trace contextRef="#ctx0" brushRef="#br0" timeOffset="9949.3257">16212 1183 1038 0,'0'0'202'0,"0"0"-172"0,0 0-8 15,0 0 13-15,35 14 17 0,-35-14 6 0,46-14-5 16,-18 0-7-16,9 10-10 0,-1-6-7 16,7 5-8-16,-3-3-3 0,2 4-2 0,-5-2 7 15,3 4-4-15,-10-4-1 0,3 0-6 0,-33 6-9 16,48-14-2-16,-48 14 2 0,0 0-1 0,27-10 3 16,-27 10 0-16,0 0 1 0,0 0-2 15,0 0-1-15,-13-33-4 0,13 33 2 0,-28-24-3 16,28 24 1-16,-44-23-2 0,44 23 0 0,-53-16-1 15,25 12 4-15,0 6 0 0,-1 2 3 16,-5 6 4-16,2 6 0 0,1 1 5 0,1 1 0 16,2 6 3-16,-1-1-3 0,3 5 3 0,26-28-6 15,-46 53 2-15,46-53-7 0,-27 45 0 0,27-45-6 16,-2 38 2-16,2-38-5 0,13 29 3 0,-13-29-7 16,42 24-2-16,-10-18-11 0,3-10-19 0,19 6-40 15,-11-26-50-15,37 28-79 0,-29-41-115 16,14 11-178-16,24 16 22 0,-23-27 447 0</inkml:trace>
  <inkml:trace contextRef="#ctx0" brushRef="#br0" timeOffset="10168.1014">17309 1051 1371 0,'-42'-12'189'0,"12"16"-146"15,1-6-8-15,29 2 11 0,-58 4 4 0,58-4-8 16,-61 16-9-16,35-4-2 0,-6-2-2 0,32-10-2 15,-49 29-5-15,49-29-5 0,-30 38-7 0,30-38-3 16,-18 45-5-16,18-45 2 0,-4 43-6 0,4-43 3 16,12 41-4-16,-12-41 1 0,38 36-2 0,-38-36 0 15,57 22-6-15,-15-21-6 0,5 5-33 16,5-12 0-16,5 5-9 0,-3-17-28 16,13 14-29-16,-25-34-81 0,33 35-108 0,-27-19-230 15,3-16 78-15,16 25 386 0</inkml:trace>
  <inkml:trace contextRef="#ctx0" brushRef="#br0" timeOffset="10387.1723">17816 502 1267 0,'-22'37'200'0,"-8"-9"-170"0,8 13-5 15,1-1 6-15,5 13 20 0,-4-4-6 0,4 10 7 16,-4-6-19-16,10 4-7 0,-2-4-17 0,7-1-1 15,3-3-11-15,4-4 5 0,5 0-9 0,1-5-2 16,4 1-19-16,2-9-6 0,8 9-54 16,-22-41-29-16,34 55 13 0,-34-55-75 0,45 33-77 15,-45-33-215-15,38 12 8 0,-1 4 444 0</inkml:trace>
  <inkml:trace contextRef="#ctx0" brushRef="#br0" timeOffset="11152.851">17560 955 1541 0,'0'0'35'0,"0"0"-45"0,0 0 1 0,0 0 12 16,14 29 16-16,-14-29 11 0,32 8 8 0,-32-8 0 16,61 0-5-16,-25-6-9 0,11 2-8 0,-1-6-9 15,-1 4-3-15,1-1-2 0,-1-1-2 16,1 2 2-16,-8 2-3 0,3-2 2 0,-3 6-1 15,-7 0 0-15,3 0 1 0,-34 0-1 0,40 4 1 16,-40-4 1-16,0 0 1 0,0 0 2 0,0 0 1 16,0 0 5-16,0 0 2 0,0 0 2 0,0 0-1 15,0 0-4-15,-14 37 0 0,14-37-3 0,-44 34 4 16,19-11-3-16,-3-3 1 0,0 4-4 16,28-24-1-16,-49 51-2 0,25-22 2 15,6 3-3-15,2-5 5 0,6 5-5 0,6-3 2 16,2-1-3-16,2-28 2 0,6 49-3 0,-6-49 3 15,26 40-4-15,-26-40-12 0,36 29 23 0,-36-29-29 16,55 16 29-16,-19-14-21 0,1-10-17 0,-1-2 27 16,8-6-38-16,-11-7 27 0,7-3-13 0,-10-3-5 15,3-1 7-15,-9-5 3 0,2 3 13 0,-6-5-2 16,-5 3 2-16,-11-5-8 0,0 2 5 16,-10 3 0-16,-4 3 11 0,10 31 6 0,-21-48 13 15,21 48 2-15,-28-29 7 0,28 29-1 16,0 0-3-16,-40-12-4 0,40 12-2 0,0 0-3 15,0 0-5-15,-29 8-4 0,29-8-3 0,0 0 0 16,0 0-3-16,8 31 4 0,-8-31-2 0,0 0 1 16,35 34 1-16,-35-34 4 0,46 16 2 15,-19-8 4-15,3-5 0 0,4 3-2 0,-4-4-5 16,5 2-2-16,-5 0-3 0,-30-4 0 0,45 10 0 16,-45-10 0-16,0 0 0 0,36 24 4 0,-36-24-1 15,10 27 2-15,-10-27-4 0,0 45 2 0,-2-19-3 16,-8 2 1-16,0 3-3 0,-6-5 2 0,4 5-3 15,12-31 2-15,-23 49-2 0,23-49 2 0,-16 40-4 16,16-40-8-16,-4 33 11 16,4-33-12-16,0 0 27 0,4 28-16 0,-4-28 16 15,0 0-15-15,0 0-1 0,0 0 2 0,34-8-11 16,-34 8 19-16,27-30-11 0,-27 30 30 0,28-53-10 16,-10 20 6-16,-2-7-21 0,-5 1-3 0,1-2 0 15,-4-3 0-15,-2 1 0 0,-2 2 0 0,2 5 0 16,-2 5 0-16,2 3 0 0,-6 28 0 0,8-37 0 15,-8 37 0-15,0 0 0 0,12-32-3 16,-12 32-26-16,0 0-13 0,28-9-9 0,-28 9-9 16,43 2-15-16,-43-2-19 0,56 7-28 0,-56-7-20 15,75 12-37-15,-75-12-45 0,87 0-52 0,-38 10-104 16,-5-26 11-16,31 36 369 0</inkml:trace>
  <inkml:trace contextRef="#ctx0" brushRef="#br0" timeOffset="11434.1098">19515 868 856 0,'-36'26'275'16,"-8"-34"-122"-16,44 8-28 0,-57 16-21 0,57-16-16 16,-61 23-19-16,31-5-7 0,-8-10-9 0,10 9-5 15,-11-3-10-15,9 4-4 0,0 0-6 0,30-18-1 16,-45 33-9-16,45-33-3 0,0 0-7 0,-28 34-4 16,28-34-3-16,0 0 1 0,12 37-2 15,-12-37 1-15,32 20 1 0,-5-10 1 16,13-5-1-16,6-3 0 0,7-4-1 0,1 0-2 15,1-3 1-15,0 3 0 0,-7 0-1 0,-4 4 1 16,-13 0 0-16,1 1 1 0,-32-3 0 0,34 14 0 16,-34-14 1-16,0 0 1 0,15 34-1 0,-15-34 3 15,-2 29-3-15,2-29 2 0,-25 42-2 0,25-42 2 16,-48 47-3-16,16-28 1 0,5 3-6 16,-1-6-6-16,28-16-15 0,-48 27-29 0,48-27-2 15,-43 20-64-15,43 12-81 0,-32-42-225 0,32 10-171 16,0 0 71-16,0 0 499 0</inkml:trace>
  <inkml:trace contextRef="#ctx0" brushRef="#br0" timeOffset="11621.7296">20138 1423 1735 0,'0'0'202'0,"0"0"-152"15,-31 18-43-15,31-18 6 0,0 0-20 0,-32-2-23 16,32 2 2-16,0 0-17 0,-36-16-21 16,36 16-77-16,0 0-195 0,-27-16-277 0,27 16 32 15,0 0 432-15</inkml:trace>
  <inkml:trace contextRef="#ctx0" brushRef="#br1" timeOffset="16950.7003">937 2175 205 0,'0'0'19'16,"0"0"0"-16,0 0 7 0,0 0 15 0,36-32 5 16,-36 32 11-16,0 0-4 0,31-13 1 15,-31 13-3-15,0 0-6 0,40-12-8 0,-40 12-5 16,28-8-4-16,-28 8 3 0,29-4-4 15,-29 4-2-15,38-6-6 0,-38 6-8 0,46-10-4 16,-46 10-3-16,51-8-1 0,-21 5-1 0,-3-3 0 16,1 2-1-16,2-2 0 0,4 4 1 0,-5-6 0 15,7 6 3-15,-2-2 3 0,3-2 5 0,1 0 3 16,-1 0 2-16,3-2 0 0,4 3 0 0,-7 1-1 16,9-2-1-16,-5 2-3 0,-1 0-5 15,3-2-1-15,-1 2-3 0,2 0 2 0,1 2-1 16,-1-2 4-16,1 0 0 0,1-2 3 0,-1 4-1 15,3-2-2-15,-5 0-2 0,5 3-2 16,-1-1-2-16,1 2-1 0,0 0-1 0,1 0-1 16,-1 3 1-16,1-1 0 0,1 2-1 0,-3 0-1 15,1 2 2-15,-1-2-1 0,5 2 1 0,-5-4 0 16,5 0 1-16,-3 0-1 0,5-2 1 16,1 2 0-16,-3 0-1 0,5-2 6 0,-2 2 3 15,1-2 3-15,5 2 6 0,-9 0 1 0,7 2 1 16,-5-4-3-16,3 2-3 0,0 2-6 0,7-2-3 15,-9 2-3-15,7-4-1 0,-5 5-1 0,4-1 0 16,-1 0-2-16,1-2 3 0,5 2 1 0,-3-2 1 16,6 0 0-16,-1-4-2 0,-1 0-2 15,4 2 0-15,2-2 1 0,1-2-1 16,-1 0 2-16,2 2-1 0,-4-2 0 0,3-1 1 16,-1-3 0-16,2 0 0 0,-2 0 3 0,1 2 1 15,-3 0 3-15,2 4 1 0,-7-6 5 0,11 8 1 16,-4-4-3-16,4 0-1 0,-3 2-8 0,-1 2-4 15,0 2-1-15,-2 0 0 0,-1 2 0 0,-1-2 1 16,-2 4 0-16,3-2-1 0,-3 2 1 16,4-2 1-16,1 0-3 0,3 0 3 0,-2-2-1 15,0-2-1-15,7 2 1 0,-3-4 0 0,-2 2 1 16,4-2-2-16,-6 0 0 0,-1 0 0 0,1 0 1 16,0-2 1-16,1 2 0 0,-1 0 0 0,-4-2 1 15,4 4-2-15,1-2 1 0,-1 0-1 16,0 2-1-16,4 0 1 0,-3 0-1 0,-1 2 1 15,-4-2-1-15,3 2 0 0,-5 2 1 16,4-2 0-16,0 0 1 0,-3 2-1 0,3-2-1 16,-4-2 0-16,3 2 1 0,-5-2 1 0,6 0 0 15,-3 0 0-15,3 0-1 0,2-2 1 0,-7 2 0 16,-1-2-1-16,0-2 1 0,3 2-1 0,-1 0 1 16,-4-2-1-16,3 4 1 0,-1-4 0 0,0 2 1 15,3-2 0-15,-3 2-1 0,0 0-1 16,1 0 0-16,5 0-1 0,-6 0 1 0,5 1-2 15,-5 1 2-15,0-2-2 0,1 2 1 0,-3 0 1 16,2 0 0-16,-1-2 1 0,1 0-1 16,-2-2 0-16,3 2 0 0,-1-2-1 0,4 2 1 15,-3 0-1-15,-1-4 1 0,0 4 0 0,1 0 0 16,-3 0 0-16,0-2 0 0,1 4 1 0,-1-2-1 16,3 0 0-16,-1 0 0 0,4 2-1 15,-3 2 1-15,-1-2 0 0,4 2 0 0,-2 0 0 16,5-2-1-16,-1 4 0 0,4-4 1 0,1 0-1 15,-1 0 1-15,2-4 1 0,0 4-2 0,-2-4 1 16,7 0 1-16,-1-2 0 0,2 0 1 0,4-1-2 16,-4 3 2-16,2-2-3 0,-1 0 2 0,5-2-2 15,-6 2 2-15,0-2-2 0,0 4 1 0,-4-2 0 16,1 4 0-16,1-6 0 16,0 6-1-16,2-1 1 0,-2 1 0 0,3 0-1 15,-3 0 1-15,-4 0 0 0,2 2 1 0,0 0-1 16,-3-2 1-16,-3 2-1 0,2-2 0 0,-2-2 0 15,9-2 1-15,-7 4 0 0,6-2-1 0,0-2 1 0,-4 2 1 16,3-2-1-16,-3 2 1 0,2 0-2 0,-4 2 2 16,-3 0-2-16,-1-2 0 0,-4 4 1 15,-2-1-1-15,1 1 0 0,3 1-1 0,-4-1 2 16,5 0-2-16,-3 0 2 0,-4 4-1 0,1-4 1 16,1 0-1-16,-1 2 2 0,-7-2-2 0,6 2 1 15,-1-2 0-15,-5 0 0 0,1 0 0 0,1 0 0 0,-2 0 0 16,1 0 1-16,1-2-1 0,-1 0 0 0,-3 2 0 15,-1 0 0-15,1 0 0 0,0 0 2 16,-1 0-2-16,-1 2 0 0,-1 2 0 0,-1-2 1 31,-1 2-1-31,1 0 0 0,-5 0-1 0,3-2 1 16,3 0-1-16,-7-2 2 0,5 0 0 0,-5 0-1 16,7 0 0-16,-3-2 1 0,3 0 0 0,3-2 1 0,-3 0 0 15,-3 0-1-15,7 0 0 0,-3 0-1 0,3-1 1 16,-1 1-1-16,3-2 0 0,-3 4-1 0,6 0 1 15,1-2-1-15,-11 2 1 0,1 0 0 16,-1 0 1-16,-1 2-2 0,-5 0 1 0,1 2-1 16,-1 0 0-16,-1 0 1 0,-4 0 1 0,-3-2-2 15,5 0 2-15,-5 0 1 0,-5 2-2 0,4-2 1 16,-9 0-1-16,1 0-1 0,-28 0 1 0,52 0 1 0,-52 0 7 16,37-2 4-16,-37 2 3 0,0 0 1 0,32-6-5 15,-32 6-3-15,0 0 0 0,0 0-2 16,0 0-2-16,0 0 0 0,0 0-2 0,0 0-2 15,34-6-1-15,-34 6 0 0,0 0-1 0,0 0 2 0,27-8-1 16,-27 8-1-16,0 0 0 0,0 0 0 16,30-4 1-1,-30 4-1-15,0 0 1 0,0 0 0 0,0 0 0 16,32 0-1-16,-32 0 1 0,0 0-2 0,0 0-5 16,0 0-6-16,0 0-14 0,0 0-19 15,0 0-34-15,0 0-38 0,0 0-58 0,0 0-45 16,0 0-144-16,39 2 3 0,-39-2 230 0</inkml:trace>
  <inkml:trace contextRef="#ctx0" brushRef="#br2" timeOffset="24186.4916">1056 2954 307 0,'-8'-27'81'15,"8"27"-26"-15,0 0 0 0,0 0 8 0,8-32 1 16,-8 32 1-16,0 0 2 0,0-29 0 0,0 29-5 15,0 0-2-15,0 0-7 0,-2-36-3 0,2 36-6 16,0 0-4-16,0 0-7 0,0 0-3 16,0 0-4-16,-6-29 0 0,6 29 0 15,0 0-1-15,0 0-3 0,0 0-6 0,0 0-5 16,0 0-6-16,0 0-2 0,-12 27-3 0,12-27 1 16,-14 48-2-16,4-15 5 0,-2 8-2 0,2 1 8 15,-5 1-2-15,5 0 8 0,-2-1-8 0,6 1 3 16,2-6-7-16,4 1 3 0,2-11-6 0,0 3 6 15,-2-30-8-15,16 41 3 0,-16-41-4 16,25 30 2-16,-25-30-2 0,30 14 0 0,-30-14 1 16,36 2 0-16,-36-2 2 0,39-12 0 0,-39 12 2 15,42-26-3-15,-42 26 3 0,50-45-4 0,-23 15 4 16,3-1-6-16,2-3 6 0,-3 3-6 0,-1-1 6 16,-6 3-5-16,-22 29 5 0,41-49-4 15,-41 49 3-15,28-38-2 0,-28 38 2 16,0 0-1-16,18-31 3 0,-18 31-2 0,0 0 0 15,0 0-1-15,0 0-1 0,0 0-2 0,0 0-1 16,0 0 1-16,0 0 0 0,0 0 2 0,-8 45 0 16,8-45 2-16,-8 39-3 0,8-39 3 0,-2 48-4 15,2-48 3-15,2 37-3 0,-2-37 2 0,18 35-3 16,-18-35 2-16,24 30-3 0,-24-30 3 0,29 22-3 16,-29-22 3-16,36 13-1 0,-36-13 1 15,46 8 0-15,-46-8 1 0,45 0 1 0,-45 0 0 16,40-12 0-16,-40 12 1 0,35-23 3 0,-35 23-2 15,38-40 7-15,-38 40-4 0,34-55 3 16,-17 24-6-16,-3-6 2 0,2-1-6 0,-4-3 6 16,4 3-7-16,-6 1 6 0,-4 4-6 0,-2-1 4 15,-4 34-3-15,6-47 2 0,-6 47-5 0,-4-34-5 16,4 34-11-16,0 0-15 0,-4-31-18 16,4 31-34-16,0 0-44 0,0 0-56 0,0 0-39 15,0 0-117-15,18 41-24 0,-18-41 354 0</inkml:trace>
  <inkml:trace contextRef="#ctx0" brushRef="#br2" timeOffset="24561.5882">2137 3137 810 0,'-30'-2'54'0,"30"2"-43"0,0 0-13 0,0 0 5 16,38 18 13-16,-38-18 17 0,38 10 9 16,-38-10 11-16,45-4-8 0,-17 2-11 0,-2-6-14 15,5 2 6-15,-31 6 5 0,62-19 2 0,-62 19 6 16,47-32-14-16,-47 32 1 0,36-29-2 0,-36 29 7 16,22-32-2-16,-22 32-1 0,7-25-7 15,-7 25-1-15,0 0-3 0,-17-36 0 0,17 36-3 16,-28-14-1-16,28 14-4 0,-46-4-1 0,46 4 2 15,-51 8 6-15,23 4 8 0,-6-2 9 16,9 10 7-16,-5-5-2 0,30-15-4 0,-51 48-10 16,51-48-6-16,-30 49-12 0,20-22 0 0,10-27-7 15,-8 50 2-15,8-50-4 0,14 47 3 0,-14-47-5 16,34 43 3-16,-7-25-17 0,7-8-20 0,10 7-34 16,-7-24-45-16,36 24-98 0,-27-40-145 0,23 7-149 15,18 8 78-15,-21-35 432 0</inkml:trace>
  <inkml:trace contextRef="#ctx0" brushRef="#br2" timeOffset="25108.7558">4081 3073 1049 0,'0'0'61'0,"0"0"-6"15,-37-42 3-15,37 42 0 0,0 0 1 0,-30-20-11 16,30 20-5-16,-30-9-7 0,30 9-7 16,-33-4-6-16,33 4-6 0,-36 8-2 0,36-8-2 15,-43 23 4-15,43-23-3 0,-46 40 2 0,46-40-6 16,-46 47 2-16,46-47-5 0,-39 53 1 0,21-24-5 16,6-1 0-16,2 0-5 0,10-28 3 0,-8 47-4 15,8-47 1-15,2 41-4 0,-2-41-2 0,28 36-10 16,-28-36-6-16,46 27-13 0,-19-27-11 15,19 2-16-15,-11-14-25 0,29 10-32 0,-21-25-51 16,31 19-56-16,-15-8-160 0,-7-19 2 16,25 33 328-16</inkml:trace>
  <inkml:trace contextRef="#ctx0" brushRef="#br2" timeOffset="25546.7469">4565 3122 734 0,'-30'21'256'0,"30"-21"-191"0,-32-4-11 16,32 4 2-16,0 0-3 0,-37-13-6 0,37 13-7 16,0 0-7-16,-28-10-5 0,28 10 0 0,0 0-3 15,-40-4-1-15,40 4 1 0,0 0 0 16,-37 18 5-16,37-18 0 0,-36 27 2 0,36-27 1 16,-46 47 0-16,19-23-7 0,3 11 1 15,2-5-12-15,6-1-1 0,-1-1-9 0,17-28-1 16,-18 47-6-16,18-47 2 0,-2 38 15 0,2-38-33 15,10 33 33-15,-10-33-34 0,0 0 16 0,35 30 1 16,-35-30 0-16,48 0 1 0,-19-6-1 0,11-4 0 16,0-6-16-16,3-7 32 0,-1-5-36 0,1 0 30 15,-1-1-17-15,-8-3-5 0,-1 5 3 16,-3-3-3-16,2 5 4 0,-11-3-4 0,-21 28 6 16,40-49-4-16,-40 49 7 0,30-41-1 0,-30 41 5 15,12-38 1-15,-12 38 3 0,0 0-1 16,2-35 1-16,-2 35 0 0,0 0 0 0,0 0 0 15,0 0-2-15,0 0 0 0,0 0-1 0,-36 21-1 16,36-21-2-16,-14 38 4 0,14-38-4 0,-22 55 4 16,12-22-4-16,5 3 3 0,-1 1-9 15,-2-3-2-15,8 5-15 0,-2-7-8 0,6 7-5 16,-4-39-31-16,21 61-12 0,-21-61-34 0,30 37-13 16,-30-37-15-16,48 12-20 0,-48-12-31 0,55-20-103 15,-1 26 6-15,-37-47 292 0</inkml:trace>
  <inkml:trace contextRef="#ctx0" brushRef="#br2" timeOffset="25906.2158">5355 3055 1148 0,'-46'10'60'16,"46"-10"-45"-16,-28 31-9 0,28-31 7 0,-29 45-1 15,19-15 16-15,10-30 2 0,-42 61 11 0,20-32-7 16,11 3-3-16,11-32-15 0,-24 51-3 15,24-51-5-15,-10 38 1 0,10-38-6 0,0 0 0 16,2 29-3-16,-2-29 3 0,0 0 0 0,0 0 1 0,28 2 1 16,-28-2 0-16,35-20 2 0,-35 20-1 0,48-43 6 15,-15 15-7-15,-3-5 6 0,6 3-1 0,-10-5 9 16,1 6-2-16,-1-5 6 0,-26 34-6 0,42-51 4 16,-42 51-3-16,33-36 1 0,-33 36-4 0,0 0-3 15,0 0-1-15,28-27-1 0,-28 27-1 16,0 0-3-1,0 0-2-15,0 0-3 0,0 0 1 0,-2 31-2 16,2-31 1-16,-6 42-3 0,6-15 1 0,-2 5-9 16,0-1-3-16,6 7-19 0,-2-11-9 0,14 15-29 15,-16-42-15-15,33 68-26 0,-33-68-54 0,48 59-50 16,-48-59-104-16,48 24-127 0,7 12 211 0,-19-44 235 0</inkml:trace>
  <inkml:trace contextRef="#ctx0" brushRef="#br2" timeOffset="26489.6657">7497 2954 834 0,'0'0'60'0,"-45"2"-7"0,17 0 6 16,28-2 3-16,-56 20-2 0,29-4 2 0,-11-4-4 16,10 11 4-16,-15-9-5 0,15 12-5 0,-10-11-10 15,13 11-5-15,-5-10-8 0,30-16-1 0,-42 41-10 16,42-41-3-16,-21 31-10 0,21-31-1 15,0 0-6-15,-8 30 0 0,8-30-2 0,0 0 1 16,0 0 0-16,37 28 1 0,-37-28 0 0,38 3 2 16,-38-3-1-1,46 0 2-15,-46 0-1 0,45 0 1 0,-45 0 0 16,44 6-1-16,-44-6 0 0,0 0 1 0,29 20 0 16,-29-20 3-16,0 0-2 0,8 41 3 0,-8-41-5 15,-8 40 4-15,8-40-4 0,-14 41 2 16,14-41 15-16,-27 47-34 0,27-47 33 0,-34 48-36 0,34-48 8 15,-36 33-4-15,36-33-16 0,0 0-13 0,-21 35-29 16,21-35-49-16,0 0-68 0,0 0-47 0,0 0-122 16,29-5-32-16,-29-25 280 0</inkml:trace>
  <inkml:trace contextRef="#ctx0" brushRef="#br2" timeOffset="26889.0557">7537 3301 1027 0,'0'0'65'0,"-30"8"-29"0,30-8-7 0,0 0 2 15,0 0-3-15,0 0-7 0,0 0-5 16,0 0 2-16,0 0 4 0,0 0 5 0,0 0-3 16,46 10-3-1,-46-10-6-15,51-10-4 0,-23-2-3 0,2 0-5 16,3 2 1-16,-1-4-1 0,-2 1 4 0,3-1 1 15,-33 14 5-15,48-30-2 0,-48 30 4 0,35-29 0 16,-35 29 6-16,20-32-2 0,-20 32 1 0,8-27-4 16,-8 27 3-16,0 0-2 0,-10-40 5 0,10 40-5 15,0 0-2-15,-30-27-6 0,30 27-2 0,-35-12-4 16,35 12 0-16,-42 2-1 0,42-2-1 0,-41 18 1 0,41-18-1 16,-54 37 4-16,54-37 1 0,-51 49 7 0,23-17-4 15,6 3 5-15,-5-1-7 0,9 1 4 0,-2-3-7 16,6-5 2-16,14-27-6 0,-12 47 1 0,12-47-4 15,12 36 1-15,-12-36-4 0,0 0-2 0,52 29 5 16,-52-29-28-16,55 4-5 0,-25-17-42 0,23 16-56 16,-23-32-87-16,37 19-154 0,-9-2-139 15,-15-21 178 1,22 31 336-16</inkml:trace>
  <inkml:trace contextRef="#ctx0" brushRef="#br2" timeOffset="27270.4479">8111 3248 1130 0,'0'0'23'16,"0"0"-28"-16,0 0-7 0,0 0 0 0,0 0 0 16,0 0 8-16,0 0 13 0,0 0 9 0,40 11 7 15,-40-11 1-15,51-9-4 16,-21 3-4-16,3 0-5 0,-3-4-3 0,0 10 3 15,0-8 9-15,-1 4 2 0,-29 4 2 0,46-18-7 16,-46 18-7-16,35-21-3 0,-35 21 0 0,0 0 0 16,30-40 2-16,-30 40-4 0,12-31 2 0,-12 31-2 0,-2-30 2 15,2 30-3-15,-18-33 2 0,18 33-3 0,-35-30 5 0,35 30 0 16,-48-19 8-16,48 19 1 0,-47-2-1 16,47 2 0-16,-54 18-4 0,54-18 4 15,-55 33 3-15,55-33 6 0,-54 49-4 0,34-19 1 16,-5-1-6-16,7 7 0 0,0-5-6 0,6 3 1 15,2-3-9-15,4-3 1 0,6-28-8 0,8 47 4 16,-8-47-5-16,28 37 1 0,0-21-19 0,1-12-21 16,23 8-24-16,-9-32-99 0,43 16-225 0,-5-8-167 15,-6-15 71-15,24 19 487 0</inkml:trace>
  <inkml:trace contextRef="#ctx0" brushRef="#br2" timeOffset="27911.2671">10038 2716 821 0,'0'0'129'0,"0"0"-49"16,0 0-9-16,0 0-4 0,0 0-3 16,0 0-11-16,0 0-14 0,0 0-14 0,0 0-10 15,0 0-3-15,0 0 2 0,-14 38 9 0,14-38 6 16,-4 67 9-16,0-26-10 0,2 10 2 15,-8 2-18-15,4 2 1 0,-2 2-12 0,-2 4 4 16,0-2-9-16,-2-1 8 0,-1-3-10 0,1-6-2 16,2 6 5-16,-4-8-40 0,12 4 10 0,-8-17-56 15,18 9-36-15,-8-43-52 0,2 45-102 16,-2-45-158-16,0 0 69 0,46 46 368 0</inkml:trace>
  <inkml:trace contextRef="#ctx0" brushRef="#br2" timeOffset="28145.6412">9687 3112 1418 0,'0'0'40'0,"-28"0"-33"15,28 0-13-15,0 0 1 0,0 0 4 0,0 0 11 16,0 0 7-16,36-10 6 0,-36 10-2 0,50-10-5 15,-17 4-8-15,11-2-4 0,3 3-3 16,3-3-5-16,3-2-12 0,7 8-23 0,-11-14-34 16,17 20-41-16,-21-20-36 0,26 22-44 0,-23-12-69 15,-3-6-143-15,21 28 113 0,-33-32 293 0</inkml:trace>
  <inkml:trace contextRef="#ctx0" brushRef="#br2" timeOffset="28692.6478">10622 3002 929 0,'0'0'154'16,"0"0"-77"-16,0 0 4 0,-32-34 10 15,32 34-2-15,0 0-16 0,0 0-20 0,0 0-18 16,0 0-15-16,0 0-12 0,0 0-4 0,-32 36-4 15,32-36 6-15,-25 51 3 0,11-18 10 16,-6 1-2-16,4 5 7 0,-2-5-11 0,1-1 1 16,7-2-9-16,2-1 1 0,0-2-6 0,8-28 3 15,4 43-4-15,-4-43 4 0,12 37-2 0,-12-37 1 16,0 0-2-16,37 28 0 0,-37-28 0 16,48-2 0-16,-15-10 2 0,7-4-3 0,6-9 2 15,3-3-3-15,1-3-1 0,1-5-8 0,-1 5 2 16,-7-3-7-16,-3 3 8 0,-5 1-2 0,-7 5 7 15,-28 25 0-15,40-38 4 0,-40 38-2 0,0 0 4 16,0 0 1-16,0 0 1 0,0 0 0 0,0 0-3 16,0 0-2-16,0 0-2 0,0 0 1 0,0 0-1 15,-38 44 3-15,38-44-4 16,-28 51 4-16,28-51-5 0,-13 53 6 0,13-53-5 16,-4 47 4-16,4-47-4 0,9 41 3 0,-9-41-2 15,22 28 2-15,-22-28 0 0,32 26 3 0,-32-26 2 16,43 13 1-16,-43-13 1 0,40-2 0 0,-40 2-1 15,44-17 0-15,-44 17 1 0,47-26-2 0,-47 26 1 16,44-35-3-16,-44 35 1 0,33-44-4 16,-33 44 3-16,22-47-4 0,-22 47 4 0,18-51-4 15,-18 51-3-15,12-51-10 0,-12 51-10 0,14-51-17 16,-14 51-11-16,12-59-17 0,-12 59-15 0,17-56-29 16,-17 56-27-16,26-47-35 0,-26 47-34 15,30-25-25-15,-22-3-138 0,20 40 159 0,-28-12 213 16</inkml:trace>
  <inkml:trace contextRef="#ctx0" brushRef="#br2" timeOffset="29036.7378">11768 3057 909 0,'0'0'64'0,"-20"-30"-27"0,20 30 7 15,0 0 10-15,0 0 7 0,0 0 3 0,0 0 1 16,-35-27-4-16,35 27-9 15,0 0-17-15,0 0-11 0,0 0-10 0,-10 31 3 16,10-31 7-16,-12 47 13 0,12-47 2 0,-16 59 1 16,6-29-11-16,10 3-3 0,-6 1-14 0,10-3 0 15,-2 5-6-15,0-7 3 0,-2-29-4 0,16 46 4 16,-16-46-7-16,18 31 0 0,-18-31-1 0,30 20 0 16,-30-20-1-16,33 8 1 0,-33-8 2 15,40-12-2-15,-40 12 2 0,53-40-2 0,-19 13 1 16,0-7-3-16,1 3 1 0,-3-2-7 0,-8 1 2 15,-6 1-7-15,-1 1 5 0,-9 2-6 0,-8 28-1 16,-6-43-13-16,6 43-12 0,-29-37-18 0,29 37-10 16,-50-26-7-16,50 26-3 0,-69-18-7 0,41 24-18 15,-17-17-33-15,45 11-52 0,-56 3-98 0,19-20-103 16,37 17 204-16,-28-16 184 16</inkml:trace>
  <inkml:trace contextRef="#ctx0" brushRef="#br2" timeOffset="29740.0377">13267 2594 851 0,'0'0'42'0,"-4"-27"-22"0,4 27 1 16,0 0 2-16,0 0 17 0,0 0 14 0,0 0 4 15,0 0-3-15,0 0-1 0,0 0-10 0,-4 47-6 16,4-10 1-16,-8 5-9 0,4 11 8 16,-11 0-10-16,5 10 3 0,-8 6-18 0,2 0 2 15,2 0-15-15,-2-1 8 0,0-5-11 16,3 0 8-16,-3-6-11 0,0-3 6 0,6-1 10 15,0-10-38-15,10 0 16 0,-4-17-53 0,14 7-22 16,-10-33-35-16,14 36-76 0,-14-36-49 0,0 0-99 16,44 16-23-16,-44-16 336 0</inkml:trace>
  <inkml:trace contextRef="#ctx0" brushRef="#br2" timeOffset="29943.1904">12950 3185 1354 0,'-47'-12'109'0,"47"12"-51"0,0 0-22 0,0 0-13 16,0 0-12-16,0 0-8 0,0 0-4 16,0 0 1-16,0 0 1 0,43-22-2 15,-13 12 3-15,10-1-4 0,3-5 3 0,5 0-3 16,3 2-7-16,-3-5-16 0,5 9-22 0,-7-14-26 16,11 22-28-16,-15-19-29 0,21 23-33 0,-29-18-45 15,17 16-56-15,-3 16-103 0,-48-16 163 0,73 5 204 16</inkml:trace>
  <inkml:trace contextRef="#ctx0" brushRef="#br2" timeOffset="30499.2733">13784 3025 898 0,'0'0'72'0,"-18"-27"-27"0,18 27 4 0,0 0 6 16,0 0 9-16,0 0 3 0,-20-34 2 0,20 34 1 15,0 0-6-15,0 0-14 0,0 0-17 0,0 0-13 16,-21 30-9-16,21-30 7 0,-26 53 5 15,18-16 13-15,-10 1-6 0,8 5 3 0,-8 0-14 16,9 3-2-16,-1-5-10 0,2 0 5 0,0-3-7 16,6-5 5-16,-4-1 15 0,6-5-34 0,0-27 29 15,6 47-33-15,-6-47 10 0,0 0 2 0,30 30 0 16,-30-30 1-16,0 0 0 0,37-4 1 0,-37 4 2 16,44-26-3-16,-15-1-17 0,5-5 29 15,0-7-30-15,-1-2 30 0,1-3-8 0,2 3-6 16,-7 2 6-16,3-1-5 0,-10 3 5 15,4-1-5-15,-7 3 4 0,-1 0-5 0,-2 1 5 16,-2 3-5-16,2 3 4 0,-16 28-3 0,20-35 3 16,-20 35-2-16,0 0 0 0,0 0 0 0,0 0-1 15,0 0-2-15,0 0 0 0,0 0 1 0,0 0 1 16,0 0 2-16,17 29-1 0,-17-29 4 16,2 36-5-16,-2-36 3 0,0 53-3 0,0-20 2 15,-2 5-3-15,2 3 6 0,-2 2-8 0,-2 5 8 16,2-1-5-16,0 2 6 0,-5 2 17 0,5 4-28 15,-8-2 27-15,2 1-28 0,-2-3 6 0,-6 2 9 16,0 0-6-16,-6-4 9 0,-5 2-7 0,-3-3 7 16,-4-1-9-16,-3 0 4 0,1-4-1 15,0-1 6-15,1-9-1 0,3-5 2 16,-2-9-6-16,5-7-1 0,29-12-5 0,-44 12 2 16,44-12-1-16,-28-14-3 0,28 14 0 0,-27-37-5 15,15 7 0-15,-2-7-5 16,8-4 0-16,0-13-10 0,6 3-3 0,-6-10-19 15,18 4-9-15,-10-10-22 0,18 16 3 16,-14-12-23-16,16 32-17 0,-17-21-28 0,-5 52-91 16,22-27-144-16,-22 27-75 0,0 0 259 0</inkml:trace>
  <inkml:trace contextRef="#ctx0" brushRef="#br2" timeOffset="31215.8245">14434 3082 992 0,'0'0'160'0,"0"0"-116"16,0 0-12-16,0 0 9 0,0 0 8 16,0 0-2-16,0 0-1 0,0 0-3 0,0 0-7 15,-28-4-6-15,28 4-9 0,0 0-8 0,0 0 1 0,-20 28 3 16,20-28 7 0,-12 41-2-16,12-41 3 0,-16 53-6 0,10-25 3 0,-2 3-6 15,4 1 2-15,-3-1-7 0,-1 3 1 0,4-1-6 16,-4 1 3-16,0-5 15 0,4 1-33 0,4-30 30 15,-6 43-33-15,6-43 11 0,0 28 1 0,0-28-2 16,0 0 1-16,0 0-1 0,0 0 0 0,0 0 0 16,0 0 1-16,0 0 0 0,0 0 0 0,0 0 2 15,34-34-2-15,-34 34-19 0,21-53 33 0,-11 20-32 16,-2-3 32-16,2 7-10 0,-2-5-4 16,0 1 7-16,-4-3-7 0,4 3 6 0,0-4-7 15,2-5 5-15,0 1-6 0,-1 2 7 0,7 3-7 0,0 7 5 16,-16 29-2-16,30-44 0 0,-30 44 0 15,0 0 0-15,30-21-1 0,-30 21 0 0,0 0-1 16,33 4 1-16,-33-4 1 0,28 17-1 0,-28-17 2 16,28 20-1-16,-28-20 1 0,0 0-2 15,29 37 1 1,-29-37-1-16,16 36 1 0,-16-36-1 0,2 37 2 0,-2-37-3 0,-10 41 1 0,10-41-3 0,-20 52 3 16,5-25-4-16,15-27 6 0,-44 47-5 0,44-47 4 15,-49 48-2-15,49-48 3 0,-52 51-4 0,52-51 4 16,-49 51-5-16,19-23-11 0,30-28 34 15,-52 49-33 1,52-49 33-16,-39 41-17 0,39-41-3 0,-36 38 1 16,36-38-3-16,-28 29 4 15,28-29-2-15,0 0 1 0,-33 39-1 0,33-39 1 16,-14 32-1-16,14-32 2 0,-16 45-1 0,16-45 3 16,-18 53-4-16,8-25 3 0,0 5-4 0,-3 3 4 0,1 5-5 0,2 2 5 0,-6 1-9 0,4 1-5 15,4 2-38-15,-10-17-7 0,18 17-34 16,0-47-41-16,-2 59-63 0,2-59-118 0,0 0-163 31,4 39 50-31,-4-39 426 0</inkml:trace>
  <inkml:trace contextRef="#ctx0" brushRef="#br2" timeOffset="31630.2129">14717 3114 1122 0,'0'0'93'15,"0"0"-82"-15,0 0 2 0,0 0 13 0,10 33 12 16,-10-33 6-16,0 0-2 0,29 16-9 0,-29-16-5 0,44 10-5 16,-16-4-1-16,1-8-5 0,7 2-2 15,2-6-4-15,3 2-5 0,-3-4-2 0,-1 0-2 0,-1-2 2 16,0 3-1-16,-9-5 2 0,-27 12 0 0,40-22-1 15,-40 22-1-15,0 0 4 0,26-31 1 0,-26 31 6 32,0 0-1-32,0-38 2 0,0 38-5 0,-18-27-3 15,18 27-4-15,-32-30 0 0,32 30-2 0,-43-20 3 0,43 20 0 16,-56-7 5-16,56 7 2 0,-55 11 1 16,55-11 1-16,-60 32-2 0,31-9 3 0,-1 7-2 15,-2 3 4-15,3 3-7 0,1 3 3 0,0-1-8 16,10 1 2-16,-1-2-8 0,11-3 4 0,4-3-7 15,6-1 4-15,-2-30-8 0,19 45-5 0,-19-45-22 16,52 26-14-16,-13-13-12 0,-11-24-58 0,40 22-63 0,-25-30-222 16,26-5-101-16,15 12 106 0</inkml:trace>
  <inkml:trace contextRef="#ctx0" brushRef="#br2" timeOffset="31933.4241">15606 2947 1604 0,'-38'9'38'0,"2"3"-27"16,36-12 3-16,-47 24 4 0,47-24 2 0,-38 23-5 15,38-23 2-15,0 0-6 0,-27 38-1 0,27-38-6 16,0 0-3-16,8 29-2 0,-8-29 3 0,0 0-1 0,43 28 3 16,-43-28-1-16,46 12 2 0,-46-12-1 0,53 12-1 15,-25-7 0-15,0 3-1 0,-28-8-2 0,43 18 2 16,-43-18-2-16,30 22 2 0,-30-22-2 15,0 0 3-15,18 35-2 0,-18-35 2 0,0 30-3 32,0-30 2-32,-18 33-2 0,18-33 1 0,-38 43-3 15,10-21 0-15,1 4-6 0,-11-5 1 0,2 5-3 16,-1-5-13-16,1 1 26 0,7-6-43 0,29-16 11 16,-46 20-48-16,46-20-52 0,0 0-78 0,0 0-133 15,0 0-142-15,0 0 33 0,28 13 449 0</inkml:trace>
  <inkml:trace contextRef="#ctx0" brushRef="#br2" timeOffset="32480.3936">16586 3002 1027 0,'0'0'88'0,"0"0"-28"0,0 0-5 16,0 0-7-16,0 0-16 0,0 0-18 0,0 0-5 15,0 0-6-15,0 0 6 0,-38 37 6 16,38-37 9-16,-29 39 6 0,13-11 11 16,16-28 1-16,-34 51 6 0,34-51-8 0,-30 57-3 15,15-29-11-15,13 3 0 0,-6-3-10 0,12-1 0 16,-4-27-9-16,17 46-1 0,-17-46-5 0,40 31 1 15,-12-21-1-15,5-2 2 0,1-6-1 0,6-6 0 16,-1-4 1-16,5-4-3 0,-10-4 3 0,-1-3-3 16,-5-5 4-16,-28 24-2 0,45-49 3 15,-29 21-5-15,-6 1 4 0,-8-3-5 0,-2 3 0 16,-10-5-7-16,10 32-3 0,-29-53-11 0,29 53-1 16,-46-45-5-16,46 45 2 0,-53-40 0 0,53 40 6 15,-54-29-2-15,54 29 2 0,-47-18-3 0,47 18-8 16,-26-10-22-16,26 10-42 0,0 0-24 0,0 0-30 15,0 0-20-15,53 30-45 16,-13-8-173-16,-12-34 85 0,39 31 302 0</inkml:trace>
  <inkml:trace contextRef="#ctx0" brushRef="#br2" timeOffset="32746.0436">17770 2578 1095 0,'-32'-41'126'0,"32"41"-42"0,-41-65-17 0,41 65 10 16,-42-55-56-16,42 55 2 0,-45-47-22 0,45 47 23 16,-50-26 9-16,50 26 4 0,-49-2-1 15,49 2-3-15,-56 28-5 0,30 1 5 0,-5 1 12 16,-3 21-32-16,-2 4 22 0,1 14-30 0,-3 4 7 16,7 2 9-16,-3 1-10 0,4-1 5 0,6-4-14 15,5-6 5-15,7-8-11 0,6-6 4 16,12-3-12-16,4-7 1 0,7-4-14 0,1-9-1 15,-18-28-15-15,42 35-9 0,-14-21-15 0,-28-14-9 16,47-4-14-16,-47 4-35 0,42-27-45 0,-42-13-71 16,0 40-36-16,31-51-51 0,-33 10 55 0,2 41 185 15</inkml:trace>
  <inkml:trace contextRef="#ctx0" brushRef="#br2" timeOffset="32871.1132">17200 2988 383 0,'-38'-22'194'16,"4"12"27"-16,-13-11 7 0,47 21-21 0,-83-2-34 15,83 2-32-15,-68 14-34 0,68-14-23 16,-49 17-25-16,49-17-20 0,0 0-21 0,0 0-10 15,0 0-10-15,0 0-1 0,38 10 3 0,5-16-1 16,13-4-9-16,9-7-17 0,18 7-47 0,-10-28-86 16,40 34-229-16,-28-23-187 0,6 1 35 0,8 18 463 15</inkml:trace>
  <inkml:trace contextRef="#ctx0" brushRef="#br2" timeOffset="33292.9681">18895 2445 1310 0,'0'0'61'0,"0"0"-25"15,0 0-4-15,0 0 9 0,0 0 5 0,0 0-4 16,2 37-13-16,-16-5 6 0,-2 15-19 15,-4 0 8-15,0 12 7 0,-5 0-12 0,-1 8 5 16,-4 0-11-16,-3 2 3 0,3-4-15 0,2 0 7 16,2-4-14-16,7-8 8 0,3 0-14 0,4-8 0 15,6 1-12-15,4-9-5 0,10 2-22 16,-8-39-26-16,20 61-11 0,-20-61-51 0,39 38-50 0,-39-38-126 16,0 0-150-16,58 0 87 0,-54-30 378 15</inkml:trace>
  <inkml:trace contextRef="#ctx0" brushRef="#br2" timeOffset="33480.4906">18372 3008 1731 0,'-46'9'54'0,"46"-9"-37"0,0 0-11 16,0 0-3-16,0 0-2 0,0 0-1 0,0 0 3 15,34 4 0-15,-4-6 1 0,5-4 0 0,11-5 1 16,2-7-5-16,7 2-2 0,0-5-11 0,9 7-19 15,-7-14-30-15,16 16-31 0,-19-25-47 16,25 31-53-16,-37-33-79 0,25 15-219 0,0 14 55 16,-21-23 340-16</inkml:trace>
  <inkml:trace contextRef="#ctx0" brushRef="#br2" timeOffset="33871.1842">19417 2299 1170 0,'-47'-10'353'16,"47"10"-316"-16,-46 28-10 0,46-28 14 16,-43 47 10-16,29-10 2 0,-12-3 8 15,3 11-36-15,-5-2 25 0,6 12-30 0,-6 1 6 16,3 3 4-16,3 2-12 0,-2 0 4 0,4 0-12 16,0-2 3-16,-1-2-8 0,1-2 2 0,8-6-6 15,-4-4 3-15,6-5-4 0,0-3 2 0,8-5-3 16,2-7 2-16,0-25-3 0,12 42 1 0,-12-42-1 15,0 0 0-15,36 19-2 0,-36-19 3 16,37-8 0-16,-37 8-1 0,54-25 1 0,-22 1-4 16,7-1 0-16,-5-5-3 0,5 1 3 0,-7-1-2 15,4 2 4-15,-8 3-1 0,-28 25 5 0,45-43-2 16,-45 43 3-16,30-28-3 0,-30 28 1 0,0 0 0 16,0 0 1-16,0 0-1 0,0 0 0 15,0 0 1-15,0 0-1 0,4 28 1 0,-4-28-5 16,-26 47 0-16,10-20-11 0,16-27-1 15,-20 53-13-15,20-53 0 0,-10 42-12 0,10-42-6 16,8 37-15-16,-8-37-10 0,20 36-22 0,-20-36-24 16,44 21-43-16,-44-21-58 0,55-10-136 0,-15 16-95 15,-13-27 190-15</inkml:trace>
  <inkml:trace contextRef="#ctx0" brushRef="#br2" timeOffset="34074.3653">19913 2838 1157 0,'-38'0'224'0,"38"0"-173"0,-36 12-14 16,36-12 7-16,-31 36 8 0,31-36-9 0,-40 55 1 15,16-24-6-15,6 10 0 0,-7-1-9 0,9 3-2 16,-2 0-11-16,8 5 0 0,2 1-15 16,4 0 5-16,2 0-10 0,2-5 2 0,2-1-10 15,2-12-38-15,12 7 14 0,-16-38-36 0,36 55 8 16,-36-55-50-16,51 29-97 0,-51-29-296 0,38-2-6 15,1 6 276-15</inkml:trace>
  <inkml:trace contextRef="#ctx0" brushRef="#br2" timeOffset="34543.2216">20039 2569 1625 0,'-33'-28'44'15,"33"28"-36"-15,0 0 6 0,0 0 16 0,35 4 13 16,-35-4 10-16,36 6-8 0,-36-6-4 16,36 16-8-16,-36-16-1 0,37 19-9 0,-37-19-4 15,42 28-7-15,-42-28-2 0,37 37-5 0,-37-37 1 16,28 51-4-16,-22-17 0 0,-2 3-2 0,-8 5 0 16,-2 5 0-16,-8 6 0 0,0-2 0 0,-7 2 0 15,-1-3 0-15,-4 1 0 0,0-2 0 16,5-4 0-16,-3-3 0 0,2-5 0 0,4-8 0 15,6-1 0-15,12-28 0 0,-14 37 0 16,14-37 0-16,0 0 0 0,0 0 0 0,0 0 0 16,0 0 0-16,34-4 0 0,-34 4 0 0,48-43 0 15,-13 10 0-15,3-5 0 0,5-3 0 0,-5-2 0 16,0 1 0-16,-3-1 0 0,-7 2 0 0,0 1 0 16,-6 1 0-16,-1 2 0 0,-3 3 0 0,-18 34 0 15,28-37 0-15,-28 37 0 0,0 0 0 0,0 0 0 16,0 0 0-16,0 0 0 15,0 0 0-15,-6 27 0 0,6-27-5 0,-18 57-1 16,10-29-6-16,2 5 0 0,2-1-10 0,8-3-3 16,8 5-12-16,6-7 1 0,8 5-10 0,-26-32-2 15,59 53-12-15,-27-39-8 0,11 13-23 0,-7-23-30 16,25 22-57-16,-23-32-44 0,31 24-30 0,-11-6-193 16,-11-32 93-16,28 30 344 0</inkml:trace>
  <inkml:trace contextRef="#ctx0" brushRef="#br2" timeOffset="35043.2599">21069 2972 1136 0,'-34'-43'221'0,"3"27"-131"0,-11-15-14 16,10 19 0-16,-7-8-5 0,9 16-16 0,-12-6-9 15,13 14-4-15,-9-2-7 0,6 8-5 16,3 0-9-16,29-10-3 0,-46 41-7 16,26-13 2-16,3 5-4 0,5 1 3 0,-2 3-3 15,6-3 3-15,6 1-8 0,8-4 2 0,2 1-5 16,4-4 0-16,-12-28-3 0,35 43 3 0,-35-43-3 15,42 31 3-15,-42-31-3 0,43 20 3 0,-43-20-1 16,46 4-1-16,-46-4 1 0,46-10-1 0,-46 10 1 16,37-20-1-16,-37 20 3 0,36-35-3 0,-36 35 3 15,33-47-4-15,-33 47 0 0,28-53-6 16,-16 25-1-16,-2 1-5 0,-10 27 1 0,18-52-2 16,-18 52 5-16,10-33 0 0,-10 33 6 15,0 0-3-15,0 0-1 0,0 0 0 0,0 0-2 16,0 0 2-16,-38 43 2 0,18-9 5 0,-7 7-2 15,-1 6 6-15,-6 12-6 0,4 2 6 0,1 8-7 16,-5 8-3-16,6 6 25 0,1 3-19 16,1 1 23-16,4-3-8 0,4 1-15 0,2-6 10 15,5-4-10-15,1-9 7 0,2-8-7 0,0-11 5 16,0-4-4-16,0-7 9 0,4-9 0 0,4-27 4 16,-14 34 0-16,14-34 1 0,0 0 1 0,0 0-4 15,0 0-3-15,0 0-5 0,-22-38-3 0,16 9-1 16,4-7 3-16,0-5-4 0,2-2 6 0,2-5-6 15,4 1 5-15,0-4-5 16,2-4 5-16,6-4-7 0,-2-2 7 0,6-4-7 16,8 4 7-16,-5-2-7 0,13 4-16 0,-6 6 15 15,1 7-31-15,-1 5 17 0,-4 13-17 0,-2-1-10 16,5 15-23-16,-9-15-32 0,20 29-65 0,-28-38-119 16,23 24-242-16,5 9 8 0,-8-23 340 0</inkml:trace>
  <inkml:trace contextRef="#ctx0" brushRef="#br2" timeOffset="35232.195">21507 2785 1775 0,'0'0'105'15,"-40"-4"-77"-15,40 4-10 0,-34 0-1 0,34 0-5 16,0 0-7-16,0 0-5 0,0 0-9 15,0 0-11-15,0 0-14 0,0 0-32 0,0 0-45 16,30-47-68-16,21 61-147 0,-11-18-224 0,-4-2 33 16,7 26 370-16</inkml:trace>
  <inkml:trace contextRef="#ctx0" brushRef="#br2" timeOffset="35388.4489">21562 3356 1854 0,'-83'4'108'0,"53"2"-72"15,30-6-8-15,-43 0-7 0,43 0-21 0,0 0 0 16,0 0 0-16,-32-32-15 0,32 32-35 0,-12-29-32 16,12 29-97-16,-10-40-189 0,10 40-226 15,0 0 7-15,4-43 416 0</inkml:trace>
  <inkml:trace contextRef="#ctx0" brushRef="#br2" timeOffset="36191.5121">769 4982 797 0,'0'0'149'15,"-32"2"-22"-15,32-2-15 0,0 0-9 0,-30-10-12 16,30 10-18-16,0 0-18 0,0 0-16 0,0 0-16 15,0 0-4-15,0 0 4 0,0 0 3 16,44 2 4-16,-14 0-6 0,5-8-11 0,11-4-8 16,7-4-3-16,7 0-2 0,3-1 0 0,4-3-2 31,5 0 3-31,-1 3-3 0,0 1-2 0,-11 2-9 16,1 6-10-16,-12-4-11 0,3 14-12 0,-14-10-16 15,7 18-25-15,-45-12-41 0,58 18-73 0,-58-18-100 16,0 0-177-16,43 29 148 0,-43-29 330 0</inkml:trace>
  <inkml:trace contextRef="#ctx0" brushRef="#br2" timeOffset="37040.7383">2763 4535 1029 0,'0'0'90'0,"0"0"-43"0,0 0-13 0,0 0 0 16,0 0 11-16,0 0-17 0,0 0 19 0,0 0-25 16,0 0 11-16,0 0-7 0,-28-10-15 0,28 10-5 15,0 0-6-15,-2 35 6 0,2-35 4 16,-10 60 12-16,2-19 0 0,6 10 9 0,-6 0-10 15,2 10 3-15,2-2-13 0,-2 4 3 0,4 2-15 16,2-2 7-16,0-6-11 0,-2-2 8 0,4-1-16 16,-4-9-6-16,10 4-21 0,-8-14-7 0,12 5-28 15,-12-40-16-15,22 57-27 0,-22-57-63 0,24 27-25 16,-24-27-53-16,0 0-93 16,33 0 138-16,-44-33 214 0</inkml:trace>
  <inkml:trace contextRef="#ctx0" brushRef="#br2" timeOffset="37572.2363">2476 4531 1264 0,'0'0'116'16,"-38"-12"-36"-16,38 12-26 0,0 0-24 0,0 0-11 16,0 0-10-16,0 0 2 0,0 0 9 0,36-21 25 15,-36 21-33-15,57-26 31 0,-11 8-42 16,1 0 10-16,9-5-1 0,5 1-5 0,-6-3 2 15,7 5-2-15,-5-2 4 0,-1 3-3 0,-1 1 3 16,-1 0-5-16,-13 2 3 0,1 3-2 0,-7 1 2 16,-5 4-2-16,-30 8 0 0,36-6-2 15,-36 6-2-15,0 0 1 0,0 0 0 0,29 26 1 16,-29-26 0-16,8 45 1 0,-8-8-2 0,-4 11 3 16,-8 5 10-16,1 8-26 0,-5 0 22 0,-4 4-24 15,0 4 8-15,2-6 9 0,0 0-6 0,1-4 6 16,7-4-6-16,-2-2 6 0,4-6-6 0,0-4 6 15,8-7-4-15,0-7 3 16,0-29-4-16,10 48 2 0,-10-48-4 0,0 0 2 16,26 27-2-16,-26-27 3 0,0 0 0 0,35 0 2 15,-35 0 3-15,40-27-4 0,-40 27 4 0,53-50-6 16,-25 15 3-16,-2 3-3 0,-4-3 3 0,-3 2-3 16,3-1 3-16,-10 5-2 0,4-1 3 0,-4 2-4 15,-12 28 5-15,20-43-6 0,-20 43 4 0,0 0-2 16,0 0-1-16,0 0 0 0,0 0-2 15,0 0 0-15,0 0 1 0,0 0 3 0,0 0-1 16,27 42 3-16,-21-11-5 0,-4 4 3 0,4 3-9 16,-4-1-2-16,0 5-15 0,2-9-3 0,2 4-17 15,-6-37-8-15,22 61-16 0,-22-61-6 0,30 46-8 16,-30-46 2-16,43 29-21 0,-43-29-16 0,56 10-15 16,-56-10-22-16,67-18-16 0,-31 7-56 15,-9-25-114-15,29 32 224 0,-39-41 117 16</inkml:trace>
  <inkml:trace contextRef="#ctx0" brushRef="#br2" timeOffset="37884.8941">4068 4775 841 0,'-56'-37'198'15,"56"37"-63"-15,-41 0-36 0,41 0-28 0,-46 11-21 16,46-11-9-16,-44 30-3 0,44-30-1 16,-43 43-9-16,21-15 2 0,0-1-10 0,5 7 3 15,-3-3-3-15,6 7 6 0,2-7-6 0,4 5 2 16,0-5-8-16,8-1-1 0,0-30-5 15,10 47 2-15,-10-47-4 0,26 37 2 0,-26-37-2 16,41 26-1-16,-41-26-2 0,52 18 0 0,-19-14-3 16,5-4 2-16,-2-6 1 0,1-4-3 0,-1-6 4 15,0-2-3-15,-7-3 3 0,-1-3-4 16,-2-4 4-16,-6 1-4 0,-5-5 4 0,-3 3-3 16,-4-5 2-16,-6 5-5 0,-2-3 2 0,-2 3-8 15,2 29-2-15,-23-51-11 0,23 51-6 0,-32-38-15 16,32 38-8-16,-42-27-10 0,42 27-3 0,-39-6 1 15,39 6 1-15,-34 4-2 0,34-4-16 0,0 0-17 16,-14 31-36-16,14-31-34 0,0 0-50 16,12 32-58-16,-12-32-79 0,46 12 338 15</inkml:trace>
  <inkml:trace contextRef="#ctx0" brushRef="#br2" timeOffset="38197.4066">4866 4673 1019 0,'-34'-2'93'16,"34"2"-13"-16,-58 15 6 0,58-15-1 0,-73 26-7 16,44-4-4-16,-21-14-11 0,20 15-5 0,-7-11-16 15,9 8-7-15,-4-9-11 0,32-11-4 0,-39 26-6 16,39-26-3-16,0 0-8 0,0 0-3 0,-20 34-3 16,20-34 1-16,0 0-1 0,36 25 2 15,-36-25 0-15,47 14 0 0,-19-10 1 0,1 2 1 16,7-2-1-16,0 4 0 0,-7-1 0 15,3 5 0-15,-4-2-1 0,-28-10 2 0,37 35-1 16,-37-35 3-16,20 40-2 0,-20-40 2 0,0 57-3 16,-10-26 1-16,0 5-6 0,-7-1 6 0,-7 3-5 15,-4-3 6-15,-2-3-5 0,-3 3 2 0,3-3-7 16,2-7-1-16,28-25-17 0,-45 39-11 0,45-39-33 16,0 0-41-16,-8 32-60 0,8-32-82 15,0 0-83-15,43-26-155 0,-33-11 231 0,44 27 260 16</inkml:trace>
  <inkml:trace contextRef="#ctx0" brushRef="#br2" timeOffset="38541.2746">4988 4946 1081 0,'4'28'77'15,"-4"-28"-71"-15,0 0-3 0,0 0 9 0,0 0 9 16,0 0 14-16,0 0 8 0,38 10 1 0,-10-10-3 15,1-16-3-15,11 12 0 0,-4-16 5 0,17 10 1 16,-13-9-5-16,11 3-13 0,-5-4-10 16,-3 3-12-16,-9-1-1 0,-2 4-3 0,-32 14 4 15,37-25 8-15,-37 25 9 0,0 0 3 16,18-40 2-16,-18 40-9 0,-8-29-5 0,8 29-7 16,-28-28-1-16,28 28-2 0,-55-18-1 0,19 14-1 15,-7 2 2-15,1 8 2 0,-3 2 5 0,1 8 9 16,0 2 4-16,11 7 7 0,-7 1-4 0,11 5 1 15,-9 3-9-15,10 1-1 0,2 7-11 0,7-3 2 16,7-2-10-16,4-1 2 0,4-3-7 16,8-5-1-16,-4-28-11 0,30 39-7 0,-1-21-10 15,7-10-9-15,17 4-27 0,-7-26-44 0,39 28-116 16,-32-32-261-16,29-4-47 0,17 8 229 0</inkml:trace>
  <inkml:trace contextRef="#ctx0" brushRef="#br2" timeOffset="38963.4068">6907 4230 1213 0,'-8'-34'98'0,"8"34"-55"15,0 0-31-15,0 0-6 0,0 0-2 0,-6 38 8 16,6-38 5-16,-12 57 7 0,-2-20-6 0,5 9 3 16,-3 3 7-16,0 4-34 0,-2 0 30 15,4 4-30-15,-6-2 8 0,6 2 9 0,-2-4-11 16,5 1 6-16,-3-1-10 0,2-6 8 16,4 0-10-16,0-4 3 0,8 3-22 0,-8-13-14 15,12 7-10-15,-8-40-12 0,16 51-34 0,-16-51-29 16,11 33-81-16,-11-33-130 0,0 0-76 0,0 0 238 15</inkml:trace>
  <inkml:trace contextRef="#ctx0" brushRef="#br2" timeOffset="39150.9073">6616 4818 1260 0,'0'0'113'15,"0"0"-47"-15,0 0-20 0,0 0-18 0,0 0-10 16,0 0-6-16,0 0 0 0,2 30-1 0,-2-30 0 15,40 4-3-15,-7-10-5 0,5-4 0 0,7-6-7 16,9-1-13-16,-7-13-23 0,15 8-28 16,-15-17-39-16,19 19-36 0,-23-25-41 0,28 21-88 15,-15 9-149-15,-18-31 87 0,21 35 334 0</inkml:trace>
  <inkml:trace contextRef="#ctx0" brushRef="#br2" timeOffset="39510.5206">7471 4072 1025 0,'0'0'233'0,"0"0"-166"0,-41 10-15 16,41-10 3-16,-34 30-8 0,34-30-3 0,-35 45-5 15,19-14 0-15,-6 1-6 0,6 7 1 0,-4 1-10 16,10 9 6-16,-7 0-5 0,5 4-9 0,-6 2 26 16,2 2-30-16,4-3 23 0,2-3-14 0,0 0-11 15,2-8 3-15,0-5-7 0,6-3 1 0,-1-5-5 16,3-30 2-16,5 45-4 0,-5-45 1 15,10 29-2-15,-10-29 1 0,0 0-1 0,0 0 0 16,0 0 1-16,30 18 0 0,-30-18 1 0,0 0 0 16,32-24 0-16,-32 24-2 0,27-37 2 0,-27 37-2 15,30-45 3-15,-30 45-2 0,28-42 1 16,-28 42-1-16,26-31 3 0,-26 31-3 0,0 0 1 16,19-28-1-16,-19 28-1 0,0 0 0 15,0 0-1-15,0 0 0 0,0 0-1 0,0 0 3 16,26 38-5-16,-26-38 2 0,2 53-10 0,-2-20-3 15,0 5-13-15,-6 3-2 0,12 2-14 0,-6-5-11 16,16 5-29-16,-16-43-27 0,38 61-70 0,-38-61-68 16,49 24-155-16,-3-5-78 0,-19-30 286 0</inkml:trace>
  <inkml:trace contextRef="#ctx0" brushRef="#br2" timeOffset="39902.4695">8081 4761 1244 0,'-27'-19'86'0,"27"19"-47"0,-34-20 0 0,34 20-1 16,-30-10-6-16,30 10-5 0,-35 2 1 0,35-2-2 15,-40 24-1-15,40-24 1 0,-44 33-4 16,44-33 5-16,-43 49-1 0,21-15 5 0,-6-5-4 16,5 9 4-16,3-5-5 0,4 3 4 0,2-7-9 31,6-1-3-31,8-28-10 0,-10 47-1 0,10-47-5 15,10 33 0-15,-10-33-2 0,0 0 1 0,44 28 0 16,-44-28 1-16,47 2 1 0,-17-6-1 0,0-4 1 16,3-6-3-16,5-3 2 0,-2-3-3 0,-7-4 3 15,5-3-3-15,-34 27 2 0,47-51-3 0,-47 51 3 16,40-54-3-16,-40 54 5 0,26-43-3 0,-26 43 2 16,16-33-1-16,-16 33 0 0,0 0 0 0,0 0 1 15,0 0-1-15,0 0-2 0,0 0-1 0,0 0-2 0,0 0 0 16,0 0 1-16,0 0 3 0,-18 45-3 0,10-18 6 15,-2 3-4-15,0-1 2 0,4-1-6 16,6-28-7-16,-2 43-8 0,2-43-6 0,8 32-12 16,-8-32-8-16,0 0-25 0,0 0-17 0,50 21-21 15,-50-21-25-15,49-15-82 0,-49 15-194 0,46-55-66 16,-1 37 231 0</inkml:trace>
  <inkml:trace contextRef="#ctx0" brushRef="#br2" timeOffset="40235.282">8703 4098 776 0,'0'0'248'0,"12"37"-153"0,-12-37-21 15,2 53 8-15,-2-53-9 0,-2 65 0 0,-6-29-7 16,14 13 3-16,-14-8-13 0,10 11-22 0,-10-5 19 16,8 8-40-16,-2 0 15 0,2 6-15 15,0 0-13-15,-2-6 4 0,-2-2-7 0,2-7 5 16,2 1-20-16,-2-10-13 0,10 8-8 0,-8-13-11 15,12 5-25-15,-12-37-15 0,10 48-69 0,-10-48-72 16,0 0-177-16,24 27-65 0,-24-27 292 0</inkml:trace>
  <inkml:trace contextRef="#ctx0" brushRef="#br2" timeOffset="40429.0522">8507 4653 1667 0,'0'0'101'0,"-38"2"-53"0,38-2-10 0,0 0-12 16,0 0-10-16,0 0-10 0,0 0-1 15,0 0-3-15,0 0 1 0,42-4 1 0,-14 0-3 16,9-2-8-16,1-6-21 0,17 3-29 16,-9-19-69-16,31 32-127 0,-31-22-331 0,23 0-9 0,-4 11 325 15</inkml:trace>
  <inkml:trace contextRef="#ctx0" brushRef="#br2" timeOffset="41582.6816">10028 4468 1054 0,'0'0'22'0,"0"0"-8"15,4-33 9-15,-4 33 16 0,0 0 0 16,0 0 26-16,0 0-33 0,0 0 3 0,0 0-1 16,-24 35-26-16,24-35 25 0,-26 59-24 0,6-26 24 15,9 15-5-15,-13-7 10 0,10 12 3 16,-10-8-13-16,12 9 3 0,-4-7-12 0,5 4 4 16,1-6-10-16,4-3 2 0,2-9-10 0,4-3 3 15,0-30-7-15,4 39 2 0,-4-39-4 0,0 0 2 16,0 0-3-16,23 27 2 0,-23-27 2 15,0 0-1-15,0 0 5 0,22-27-2 0,-22 27 0 16,24-47-2-16,-12 15 1 0,-2-7-4 0,0-6 5 16,0-1-6-16,-2-1 6 0,-3 2-5 0,-1-2 5 15,-4 3-6-15,0 1 7 0,-2 2-7 0,-4-1 7 16,5 5 11-16,-1 0-30 0,-2-1 32 0,0 7-29 16,4 31 16-16,0-50 3 0,0 50-1 15,0 0 1-15,2-29-1 0,-2 29-1 16,0 0-5-16,0 0 1 0,0 0 0 0,0 0 1 15,15 25 5-15,-15-25-1 0,20 28 1 0,-20-28-2 16,28 37 2-16,-28-37-2 0,30 44-14 0,-30-44 30 16,39 51-29-16,-39-51 28 0,46 55-14 0,-46-55-6 15,51 43 3-15,-23-25-5 0,6-8 3 0,-3-4-1 16,3-6-1-16,4 0 1 0,-1-10-1 16,1 0 4-16,3-8-2 0,-3-3 2 0,-2-5-4 15,-7-3 4-15,3-1 10 0,-4-1-26 0,-4-1 31 16,-1 5-27-16,-23 27 17 0,32-48 7 0,-32 48-3 15,18-35 4-15,-18 35-1 0,0 0 2 0,0 0-3 16,0 0-3-16,0 0-2 0,0 0-6 16,0 0-3-16,0 0-1 0,0 0-3 0,-30 37 2 15,14-3-11-15,-3 5 23 0,-1 8-20 16,0 3 20-16,2 3-8 0,0 2-9 0,2-2 2 16,7 0-11-16,1-6-1 0,6-1-11 0,2-5-5 15,10-2-14-15,-8-9-7 0,15 5-32 0,-17-35-27 16,38 49-58-16,-38-49-78 0,44 8-137 0,-9 0-115 15,-35-8 171-15,71-12 329 0</inkml:trace>
  <inkml:trace contextRef="#ctx0" brushRef="#br2" timeOffset="42020.551">11000 4444 1360 0,'0'0'113'0,"0"0"-63"0,0 0-3 16,-28-11 5-16,28 11-10 0,0 0-13 0,0 0-8 15,-22 45 9-15,15-14-31 0,-5 3 34 16,4 9-29-16,-2-4 12 0,2 9 9 0,0-1-7 16,0 0 5-16,4-2-7 0,0-1 3 0,0-5-7 15,6 2 1-15,-2-9-7 0,6 3 1 0,-6-35-5 16,4 46 1-16,-4-46-3 0,0 0 0 0,0 0 0 16,0 0 0-16,0 0 2 0,0 0-1 0,0 0 1 15,28-8 0-15,-14-20 0 0,-2-7-2 0,5-7 3 16,1-7-5-16,0 2 6 15,-2 0-6-15,-4 1 6 0,-2 1-5 0,0 0 4 16,-3-2-4-16,3-1-12 0,-4 1 24 0,0 0-22 16,6 2 23-16,-6 5-9 0,8 7-6 0,-14 33 6 15,20-39-1-15,-20 39 2 0,0 0 1 0,0 0-1 16,0 0 1-16,0 0 1 0,25 27 1 0,-17 1-1 16,2 5 1-16,-4 8-6 0,0 7-11 15,-4 3 21-15,4 2-22 0,-4 0 21 0,0 0-7 16,4 0-9-16,2-1 1 0,2 1-12 0,0-8 1 15,8 0-11-15,-3-5-2 0,3-1-8 0,-4-11 0 16,4 5-7-16,-18-33-15 0,36 41-30 0,-36-41-30 16,0 0-46-16,0 0-13 0,35 22-10 15,-35-22-56-15,-16-33-154 0,16 33 48 0,-17-30 350 16</inkml:trace>
  <inkml:trace contextRef="#ctx0" brushRef="#br2" timeOffset="42176.7742">11150 4783 877 0,'-25'-34'211'0,"-11"-1"-57"0,36 35-18 15,-28-24-7-15,28 24-21 0,0 0-29 0,0 0-21 16,0 0-23-16,0 0-17 0,0 0-10 0,0 0-3 16,0 0-1-16,0 0 5 0,36 2 0 0,-36-2-2 15,55-6-3-15,-21-1-6 0,4 1-11 16,-3-10-12-16,7 12-20 0,-6-20-33 0,17 24-38 16,-27-33-72-16,33 39-90 0,-59-6-134 15,62-42-83-15,-9 44 297 0</inkml:trace>
  <inkml:trace contextRef="#ctx0" brushRef="#br2" timeOffset="42395.4962">11784 4253 1180 0,'-28'-23'303'16,"28"23"-237"-16,0 0-11 0,0 0 2 0,-29 4-6 16,29-4-13-16,0 0-10 0,-32 39 1 0,32-39-4 15,-28 55 2-15,18-19-6 0,0 3-1 0,-1 6 6 16,3 5-28-16,0-3 18 0,-2 8-25 0,4-2 6 15,4-2 6-15,2-4-9 16,2 1-10-16,6 1-5 0,0-10-4 0,10 1-17 16,-18-40-4-16,33 59-42 0,-33-59-40 0,44 39-84 15,-44-39-61-15,41-10-245 0,-3 20 42 0,-38-10 397 16</inkml:trace>
  <inkml:trace contextRef="#ctx0" brushRef="#br2" timeOffset="42645.5382">11962 4417 1481 0,'0'0'110'16,"-67"16"-37"-16,37-1-7 0,-11-5-8 15,11 10-27-15,-4-4 18 0,5 5-37 0,1-3 22 16,28-18-16-16,-44 39-7 0,44-39 2 0,-21 32-5 16,21-32 2-16,0 0-4 0,8 37 0 15,-8-37-1-15,27 22 1 0,-27-22-1 0,48 18 0 16,-15-9-2-16,-1-1-2 0,4-2-1 0,-1 0-1 15,3 2-2-15,-4 0-1 0,-5 0-3 0,-1 0-2 16,-28-8-5-16,40 23-3 0,-40-23-13 0,33 22-12 16,-33-22-18-16,0 0-35 0,46 45-48 15,-46-45-79-15,0 0-154 0,38 26-150 0,-38-26 65 0,35 11 461 16</inkml:trace>
  <inkml:trace contextRef="#ctx0" brushRef="#br2" timeOffset="42864.437">12447 4492 1565 0,'-39'4'55'0,"39"-4"-32"15,0 0 25-15,-28 29 6 0,28-29-12 16,-18 32-1-16,18-32-7 0,-16 45-2 0,14-18-10 16,1 1-4-16,-1 3-9 0,4 1 1 0,-1-1-7 15,1 5 3-15,2-1-7 0,-2-1 2 0,0-1-3 16,6-1 0-16,-6 1-9 0,4-3-4 0,-2 1-17 15,-4-31-10-15,14 51-32 0,-14-51-38 16,18 40-90-16,-18-40-253 0,0 0-98 16,0 0 92-16</inkml:trace>
  <inkml:trace contextRef="#ctx0" brushRef="#br2" timeOffset="43067.562">12438 4436 1517 0,'0'0'92'0,"0"0"-67"0,0 0-6 0,0 0 1 16,0 0 6-16,0 0 3 0,25-27-1 15,-25 27-8-15,48-16-8 0,-20 4-6 0,-1 3-6 16,1-1-3-16,0 2-8 0,-28 8-12 0,57-10-21 16,-57 10-25-16,52-6-32 0,-52 6-47 0,53 0-103 15,-53 0-282-15,34 0 60 0,-5 20 336 0</inkml:trace>
  <inkml:trace contextRef="#ctx0" brushRef="#br2" timeOffset="43270.8119">12364 4730 1584 0,'0'0'21'0,"0"0"-22"16,0 0 4-16,0 0 7 0,0 0 10 0,36 19 5 15,-4-26 0-15,7 1-6 0,9-10-7 0,5-2-9 16,5 0-10-16,3-3-18 0,0 7-22 0,-17-10-32 16,13 19-25-16,-27-21-38 0,18 32-41 0,-48-6-62 15,33-36-232-15,-3 52 74 0,-30-16 395 0</inkml:trace>
  <inkml:trace contextRef="#ctx0" brushRef="#br2" timeOffset="43427.0649">12259 5175 1534 0,'-43'15'84'0,"43"-15"-47"16,-28 22-10-16,28-22-1 0,0 0-4 0,0 0 4 16,0 0 3-16,46 4-2 0,-19-18-4 0,17-4-9 15,5-7-5-15,11-7-6 0,7-1 0 16,4-8-10-16,-1 9-18 0,-1-13-68 0,14 35-152 16,-45-18-359-16,15 11 9 0,-3 11 301 0</inkml:trace>
  <inkml:trace contextRef="#ctx0" brushRef="#br2" timeOffset="44052.1602">14101 4257 1105 0,'0'0'117'0,"0"0"-87"0,-14-33-3 16,14 33 8-16,0 0 11 0,0 0 4 0,0 0-3 15,0 0-6-15,0 0-10 0,0 0-10 0,0 0-11 16,-12 33-4-16,6-5 2 0,2 13 14 0,-6 7 1 15,2 7-8-15,-9-2 25 0,7 6-36 0,-2-2 23 16,-4 2-14-16,0-2-12 0,4-2 7 0,-2-6-11 16,4-5 6-16,8-5-9 0,1-8-4 15,10 3-19-15,-9-34-12 0,26 47-22 16,-26-47-15-16,46 24-31 0,-46-24-38 0,59-8-83 16,-27-4-184-16,-3-21-28 0,29 21 285 0</inkml:trace>
  <inkml:trace contextRef="#ctx0" brushRef="#br2" timeOffset="44239.7672">14560 4555 1304 0,'-75'17'129'0,"53"13"-69"0,-7-7-16 0,9 15 4 16,-4-7-15-16,8 13-6 0,-2-7-13 0,2 6 3 16,5-1-7-16,5-1 3 0,4-2-10 0,2-1 1 15,2-5-6-15,8-3 4 0,-10-30-11 16,23 43-5-16,-23-43-18 0,38 28-13 0,-8-17-26 15,-30-11-29-15,67-6-65 0,-51-25-113 16,12 3-210-16,17 11 28 0,-21-38 417 0</inkml:trace>
  <inkml:trace contextRef="#ctx0" brushRef="#br2" timeOffset="44380.3138">14422 4043 1458 0,'0'0'93'0,"-42"0"-82"15,42 0-23-15,0 0-26 0,0 0-22 0,0 0-34 16,0 0-25-16,22 31-33 0,-22-31-63 16,45-2-186-16,5 28-5 0,-22-32 342 0</inkml:trace>
  <inkml:trace contextRef="#ctx0" brushRef="#br2" timeOffset="44894.7812">15039 4509 1197 0,'0'0'108'0,"-65"12"-50"0,37 0-14 0,-9-12 20 16,37 0-23-16,-58 20 9 0,58-20-1 0,-53 29-5 15,53-29 0-15,-44 45-9 0,26-17-3 0,18-28-9 32,-21 57 4-32,13-27-8 0,2 1 2 0,6-5-9 0,0-26-4 0,14 43-7 0,-14-43 0 15,31 27-1 1,-31-27 0-16,54 8 0 0,-24-14 1 0,3-3-1 15,-3-7 2-15,4-4 0 0,3-1-2 0,-1-7 2 16,1-4-4-16,-1-1 3 0,-4-2-3 0,-3-1 6 0,-7 3-5 16,-4 1 5-16,-8 5-5 0,0-3-13 0,-10 30 28 15,10-45-28-15,-10 45 29 0,0 0-15 16,6-28 1-16,-6 28-4 0,0 0 1 0,0 0-3 16,0 0-15-16,-24 52 31 0,10-19-27 0,-8 12 28 15,1 8-11-15,-7 8-6 0,0 4 8 0,0 6-8 16,1 8 10-16,-3 2-10 0,0 1 12 0,3-1-11 15,5-6 11-15,-2-2-9 0,8-3 10 0,2-3 6 0,6-4-21 16,6-11 24-16,0-5-26 0,-4-14 9 16,4-1 2-16,2-32-4 0,-1 41 5 0,1-41-1 15,0 0 2-15,0 0 3 0,0 0 3 0,0 0 1 16,0 0 0-16,0 0-1 0,13-43-6 0,1 9 1 16,-2-7-5-16,0-4-11 0,4-1 23 0,0-1-22 15,-4 0 23-15,3 0-6 0,-3-2-6 0,2-5 5 31,-2 3-6-31,0-6 4 0,4-4-8 16,2 0 7-16,-1-2-8 0,3 2 5 0,-2 8-8 0,8 8-1 16,-6 3-13-16,1 11-5 0,1-3-13 0,-22 34-13 15,42-61-36-15,-1 52-40 0,-27-31-67 0,46 40-137 0,-31-14-179 16,1-7 21-16,21 25 426 0</inkml:trace>
  <inkml:trace contextRef="#ctx0" brushRef="#br2" timeOffset="45292.0159">15782 4112 1361 0,'0'0'102'15,"0"0"-39"-15,0 0 6 0,-22-30 1 0,22 30-10 16,0 0-13-16,0 0-12 0,0 0-11 0,-26 30-1 16,26-30 1-16,-27 55 5 0,7-18-2 15,2 9 3-15,-2 7-8 0,1 2 2 0,-5 6-8 0,-2 6-9 16,4-2 7-16,-4 2-14 0,7-6 0 0,1-4 0 15,0-6 0-15,8-6 0 0,2-6 0 0,6-3 0 16,4-9 0 0,-2-27 0-16,8 40 0 0,-8-40 0 0,0 0 0 15,32 16 0-15,-32-16 0 0,41-16 0 0,-13-6 0 16,2-5 0-16,5-5 0 0,7-5 0 16,-2-3 0-16,-5 3 0 0,-3 5 0 0,-4-1 0 0,-5 7 0 15,-23 26 0-15,32-43 0 0,-32 43 0 0,0 0 0 16,22-27 0-16,-22 27 0 0,0 0 0 0,0 0 0 15,0 0 0-15,-18 39 0 0,2-10 0 0,-4 11 0 0,3-3 0 16,-1 3 0-16,0-7 0 0,8 0 0 0,0-1 0 16,10-1-25-16,0-31-20 0,10 50-12 15,-10-50-12-15,36 35-38 0,-36-35-57 0,59 14-118 16,-59-14-160-16,60-26-81 0,-3 26 191 0</inkml:trace>
  <inkml:trace contextRef="#ctx0" brushRef="#br2" timeOffset="45510.5665">16463 4129 1444 0,'-59'-25'125'0,"59"25"-75"0,-28 12-8 0,28-12 3 16,-26 33-5-16,16-3-2 0,-7 1-4 0,5 9-1 15,-6 1-8-15,8 6 0 0,0 0-10 0,2 3-12 16,2 1 21-16,2 2-27 0,-2-2 20 0,4 2-13 15,0-2-10-15,0-3 1 0,-2 3-17 16,2-10-7-16,2 4-22 0,-9-13-16 0,16 15-28 0,-7-47-30 0,2 61-71 16,-2-61-69-16,0 0-174 0,0 37-36 0,0-37 290 15</inkml:trace>
  <inkml:trace contextRef="#ctx0" brushRef="#br2" timeOffset="45660.2815">16154 4606 1414 0,'0'0'159'0,"-8"-44"-47"0,8 44-12 15,0 0-19-15,0 0-22 0,6-27-23 0,-6 27-13 16,0 0-14-16,0 0-6 0,0 0-4 0,0 0-1 16,42 4-8-16,-42-4-19 0,55 6-28 0,-55-6-58 31,74 14-105-31,-74-14-218 0,61-8-163 0,-16 14 85 16,-9-22 510-16</inkml:trace>
  <inkml:trace contextRef="#ctx0" brushRef="#br2" timeOffset="46176.103">17651 3915 928 0,'-45'4'84'0,"15"12"-13"0,-16-9 8 0,19 25 6 16,-17-16-9-16,14 25 1 0,-17-11-11 0,11 17-1 15,-9-6-10-15,7 16 2 0,-1 2-17 16,5 10 1-16,-2-2 2 0,8 2-34 0,7-4 19 16,9-2-33-16,10-6 2 0,10-4 5 15,8-4-14-15,5-7-5 0,9 3-21 0,2-16-14 16,15 15-27-16,-17-29-22 0,29 25-51 0,-29-38-64 16,33 17-134-16,-7 1-113 0,-22-32 146 0,23 32 317 15</inkml:trace>
  <inkml:trace contextRef="#ctx0" brushRef="#br2" timeOffset="46566.8258">17521 4559 1278 0,'0'0'148'0,"0"0"-130"15,-20 29-18-15,20-29 10 0,0 0 8 16,31 30 12-16,-31-30 5 0,42 11 3 0,-42-11-4 15,53 8-4-15,-23-10-11 0,6 2-5 0,-5-6-5 16,5 2-2-16,0-5 3 0,-1 1-2 0,-5-8 1 16,4 0-4-16,-6-1 0 0,-1-3-4 0,-27 20-16 15,48-43 31-15,-48 43-32 0,35-40 33 0,-35 40-14 16,18-27-1-16,-18 27 3 0,0 0-2 16,-2-28 1-16,2 28 0 0,0 0-3 0,-37-8 0 15,37 8-3-15,-52 14 1 0,24-2 0 0,-7 2 3 16,-1 1 2-16,4 1 4 0,-3 2 21 0,1 3-30 15,2 1 34-15,1 4-31 0,1-5 11 0,30-21 2 16,-43 48-7-16,43-48 0 0,-22 41-6 16,22-41 0-16,0 39-4 0,0-39 2 15,22 42-4-15,-22-42 1 0,53 35-10 0,-23-25-9 16,13 2-21-16,-7-12-19 0,19 13-21 0,-9-20-24 16,21 18-35-16,-21-30-36 0,33 27-47 0,-24-28-45 15,7-4-143-15,13 26 109 0,-37-33 304 0</inkml:trace>
  <inkml:trace contextRef="#ctx0" brushRef="#br2" timeOffset="47004.5949">18473 4503 944 0,'-34'-19'112'0,"5"-5"-53"15,29 24 22-15,-54-29-19 0,54 29 5 0,-45-18-14 16,45 18-7-16,-48 0-2 0,48 0 2 16,-47 20-5-16,47-20-1 0,-48 33 17 0,48-33-36 15,-46 47 34-15,31-15-36 0,-5-5 7 0,10 7 1 16,-4-5-7-16,12 1 2 0,2-30-5 0,2 47-1 15,-2-47-4-15,16 35 0 0,-16-35-4 16,36 20 3-16,-36-20-3 0,47 4-1 0,-17-10-1 16,1-4-3-16,-1-5 0 0,0-5-3 0,-2-2 1 15,-1-1-2-15,-27 23 2 0,50-42-2 0,-50 42 2 16,32-39-4-16,-32 39 1 0,19-32-4 0,-19 32 1 16,0 0-5-16,0 0 1 0,0 0-1 0,0 0-3 15,0 0-1-15,0 0-1 16,0 0 4-16,-21 48 1 0,1-7 10 0,-4 6-3 15,0 4 5-15,0 7-5 0,-1 6 5 0,3 3-7 16,-4 6 8-16,0 4-10 0,5 0 12 0,-5-2-11 16,4 1 10-16,0-5-9 0,8-6-2 0,1-10 27 15,3-6-23-15,8-13 25 0,-6-3-14 0,8-33-4 16,-4 46 3-16,4-46 0 0,0 0 4 0,0 0-2 16,0 0 4-16,0 0-3 0,0 0-4 15,0 0 0-15,-16-38-7 0,16 3 2 0,0-3 7 16,10-9-26-16,-2 0 21 0,2-4-25 0,2 0 12 15,3-1 3-15,1-1-9 0,4 4 0 0,0-8-15 16,8 6-12-16,-9-14-27 0,19 18-29 0,-16-24-70 16,27 41-106-16,-21-11-247 0,0-4 25 15,15 25 344-15</inkml:trace>
  <inkml:trace contextRef="#ctx0" brushRef="#br2" timeOffset="47457.6745">19317 4019 915 0,'0'0'87'0,"0"0"-2"0,0-29 14 0,0 29 0 15,0 0-11-15,0 0-25 0,0 0-28 16,-8 37-11-16,8-37-7 0,-22 47 5 0,4-15-3 16,0 7 4-16,-2 4-5 0,5 9 5 0,-7-1-10 15,4 6 4-15,-4-4-14 0,6 2-14 0,0-4 28 16,7-1-30-16,1-7 28 0,8-4-16 0,4-3-14 16,4-9-6-16,15 5-19 0,-23-32-10 0,46 43-24 15,-46-43-30-15,65 22-47 0,-65-22-70 16,71-28-222-16,-15 34 29 0,-26-36 291 0</inkml:trace>
  <inkml:trace contextRef="#ctx0" brushRef="#br2" timeOffset="47832.8461">19663 4364 1018 0,'0'0'196'16,"-42"-14"-98"-16,11 6-26 0,31 8-3 15,-48 6-9-15,48-6-11 0,-43 16-8 0,43-16-5 16,-46 23-1-16,46-23-2 0,-39 34-4 0,39-34-1 15,-36 37-6-15,36-37-15 0,-28 45 29 0,28-45-30 16,-24 52 28-16,22-25-15 0,-4 1-8 0,6-28 1 16,6 47-7-16,-6-47-1 0,20 35-2 0,-20-35 0 15,44 22-1-15,-44-22 1 0,57 12-2 16,-29-10 1-16,8-6 0 0,-7-2-3 16,5-2 4-16,-4-8-2 0,1 1 1 0,-1-7 0 15,-30 22-1-15,48-47-2 0,-48 47 3 0,43-51-9 16,-43 51-10-16,38-54 26 0,-38 54-27 0,22-45 30 15,-22 45-10-15,7-33-3 0,-7 33 3 0,0 0-1 16,0 0 0-16,-9-30 0 0,9 30 0 0,0 0-1 16,0 0 0-16,-28 26 2 0,28-26-3 15,-32 45-11-15,10-17 26 0,3 1-28 0,-1 5 28 16,2-1-13-16,2-2-3 0,6-1 1 0,6-2-12 16,4-28-7-16,2 45-14 0,-2-45-18 0,28 33-20 15,-28-33-24-15,55 16-52 0,-55-16-62 0,76-12-146 16,-27 8-120-16,-15-19 71 0,29 23 406 15</inkml:trace>
  <inkml:trace contextRef="#ctx0" brushRef="#br2" timeOffset="48379.9435">20124 4505 1216 0,'0'0'187'16,"-29"-7"-121"-16,29 7-19 0,-36 0 4 0,36 0-6 15,-28 5-29-15,28-5 10 0,0 0-17 0,-35 16 18 16,35-16 2-16,0 0-4 0,-12 38 2 15,12-38-9-15,-8 39 3 0,8-39-7 0,-10 51 1 16,10-51-4-16,-10 57 3 0,4-27-5 16,4-3 5-16,2-27-5 0,-10 47 3 0,10-47-3 15,-10 28 1-15,10-28-3 0,0 0-2 0,0 0-3 16,0 0-1-16,0 0 0 0,0 0 1 0,0 0 0 16,0 0-2-16,18-47 2 0,-6 17-4 0,4-5 3 15,-2-1-6-15,4-3 6 0,-1 4-3 16,-1-1 4-16,4 3-4 0,-4 1-11 0,-4 5 26 15,-12 27-27-15,26-48 30 0,-26 48-15 0,0 0-1 16,19-31 3-16,-19 31 1 0,0 0 5 0,0 0-1 16,0 0-1-16,0 0-1 0,-14 31-5 0,14-31-11 15,-17 44 11-15,17-44-9 0,-18 47 25 0,18-47-12 16,-10 47 11-16,10-47-14 0,6 38-2 16,-6-38 2-16,0 0-2 0,36 33 1 15,-36-33-1-15,35 10-1 0,-35-10 0 0,48-6 3 16,-17 0-1-16,-31 6 2 0,56-20 0 0,-56 20-5 15,49-29 4-15,-49 29-2 0,44-34 2 0,-44 34 1 16,30-33-12-16,-30 33 15 0,0 0-11 0,19-31 13 16,-19 31 3-16,0 0-1 0,0 0-5 0,0 0-5 15,0 0 0-15,0 0 0 0,0 0 0 16,0 0 0-16,0 0 0 0,0 0 0 0,0 0 0 16,-21 35 0-16,21-35 0 0,-18 49 0 0,18-49 0 15,-10 47 0-15,10-47 0 0,-6 42 0 0,6-42 0 16,4 33-19-16,-4-33-19 0,4 32-10 15,-4-32-13-15,0 0-22 0,35 37-24 0,-35-37-32 16,38 4-43-16,-38-4-25 0,46-14-63 0,-46 14-127 16,35-25-2-16,3 25 303 0</inkml:trace>
  <inkml:trace contextRef="#ctx0" brushRef="#br2" timeOffset="48895.8226">20659 4570 1074 0,'-18'-39'112'15,"18"39"-38"-15,0 0-3 0,0 0-6 0,0 0-10 16,0 0-27-16,0 0 12 0,0 0-16 0,-39 12 19 15,39-12 3-15,-16 27 1 0,16-27 0 0,-18 44-9 16,12-15 2-16,6-29-12 0,-18 49 1 16,18-49-9-16,-10 50-1 0,10-50-7 15,-6 47 2-15,6-47-8 0,6 37 2 0,-6-37-7 16,8 36 2-16,-8-36-5 0,0 0 2 0,18 31-1 16,-18-31-1-16,0 0 0 0,0 0 0 0,30 12-3 15,-30-12 0-15,0 0-3 0,33-26-1 0,-33 26 0 16,28-37-3-16,-28 37 2 0,24-43-2 15,-24 43 5-15,22-48-1 0,-18 21 7 0,2-3-1 16,-4 3 4-16,-2-3-4 0,2 1 5 0,1-3-5 16,-3-1-14-16,0-5 30 0,4 1-29 0,2 0 31 15,2 1-12-15,4 3-5 0,-12 33 5 0,22-46-6 16,-22 46 2-16,0 0-1 0,0 0 1 16,28-17 0-16,-28 17-2 0,0 0 4 0,0 0-2 15,33 37 1-15,-33-37 2 0,26 30 1 16,-26-30-3-16,24 37 3 0,-24-37-5 0,26 39 2 15,-26-39-1-15,23 36-15 0,-23-36 32 0,14 39-29 16,-14-39 30-16,6 34-13 0,-6-34-2 0,-6 27 1 16,6-27-2-16,0 0 1 0,-31 38-3 0,31-38 1 15,-36 17 0-15,36-17-1 0,-44 12-1 0,44-12 1 16,-41 12 0-16,41-12 1 0,-42 14-2 0,42-14 0 16,-39 17-2-16,39-17 2 0,-38 26-1 15,38-26 3-15,-42 49 0 0,23-19 2 0,-7 3-3 16,6 9 5-16,-6 5-7 0,4 6 7 0,-3 4-7 15,-3-2 7-15,2 2-9 0,4-2 7 16,3-7-9-16,3-7-1 0,10-6-20 0,6-35-20 16,14 53-45-16,-14-53-31 0,41 28-63 0,-41-28-77 15,52-26-230-15,-7 22 8 0,-17-29 317 16</inkml:trace>
  <inkml:trace contextRef="#ctx0" brushRef="#br2" timeOffset="49052.224">21011 4775 1749 0,'-27'10'68'16,"27"-10"-49"-16,-38 39-8 0,22-7 4 15,-2 3-11-15,1 5 1 0,3-3-7 16,-2 0-2-16,6 5-15 0,-2-15-22 0,14 11-51 16,-2-38-68-16,10 53-169 0,-10-53-233 0,8 37 54 15,10-3 355-15</inkml:trace>
  <inkml:trace contextRef="#ctx0" brushRef="#br2" timeOffset="49665.475">21802 4413 1099 0,'-40'-12'75'0,"2"10"-25"16,5 14 8-16,-13-10 5 0,14 21 9 0,-21-11 14 15,17 18-41-15,-13-10 33 0,9 17-38 0,-1-8 6 16,7 11-5-16,-4-7-19 0,9 5-4 0,3-9-12 0,8 3 1 15,18-32-5-15,-10 41 1 0,10-41-8 0,18 30 1 16,-18-30-8-16,38 23-7 0,-5-11-13 0,-5-10-9 16,14 4-16-16,-7-14-13 0,21 14-24 15,-15-22-35-15,27 20-38 0,-25-26-56 0,23 7-154 16,5 13-24-16,-30-30 222 0</inkml:trace>
  <inkml:trace contextRef="#ctx0" brushRef="#br2" timeOffset="50050.5338">22108 4488 1247 0,'-55'-16'90'16,"55"16"-36"-16,-36 2-3 0,36-2 5 0,-29 10-8 15,29-10-8-15,-34 19-7 0,34-19-17 0,-34 26 17 16,34-26-16-16,-29 35 13 0,29-35 3 0,-34 46-7 31,22-17 2-31,12-29-6 0,-32 55 0 0,19-25-10 16,1 1 1-16,2-3-8 0,10-28 0 0,-6 41-4 15,6-41 1-15,16 30-3 0,-16-30 2 16,29 17-3-16,-29-17 2 0,38 2-1 0,-38-2-1 16,48-11 3-16,-21-5-4 0,5 0 4 0,-2-6-5 15,5-3-1-15,-5-3-4 0,6-3 1 0,-7-3-5 16,5 1 5-16,-6-1-5 0,-1 3 7 0,-3-1-3 16,-4 5-13-16,-20 27 34 0,20-45-29 0,-20 45 35 15,0 0-14-15,8-32 2 0,-8 32 2 16,0 0 0-16,0 0 1 0,0 0-3 0,-36 10-2 15,36-10-17-15,-30 30 34 0,30-30-28 0,-35 39 30 16,35-39-13-16,-34 55-7 0,34-55 0 0,-26 51-3 16,26-51 1-16,-12 43-3 0,12-43 2 0,8 38-6 0,-8-38-4 15,22 27-8-15,-22-27-10 0,50 22-14 0,-50-22-12 16,59 8-20-16,-59-8-17 0,71 6-29 0,-71-6-40 16,74-6-56-16,-74 6-71 0,39-30-152 15,5 36 107-15,-44-6 332 0</inkml:trace>
  <inkml:trace contextRef="#ctx0" brushRef="#br2" timeOffset="50400.0572">22566 4580 924 0,'0'0'148'0,"-38"-25"-69"0,38 25-14 15,0 0 3-15,0 0-14 0,-33 5-15 16,33-5-8-16,0 0-3 0,-24 42 2 0,24-42-2 16,-12 39 4-16,12-39-4 0,-12 49 7 0,12-49-6 15,-16 55 3-15,16-55-8 0,-8 52 2 0,8-52-4 16,0 35 3-16,0-35-5 0,0 0-3 0,0 0-6 15,0 0 0-15,0 0-2 0,0 0 0 0,0 0 1 16,36 4-2-16,-36-4-1 0,26-37-4 0,-8 9 0 0,-1-1-4 31,3-3 3-31,0 1-4 0,0-3 5 0,2 5-5 16,-7-5 3-16,7 9-3 0,-22 25-14 0,30-50 30 16,-30 50-29-16,20-29 32 0,-20 29-17 0,0 0-1 15,0 0-1-15,0 0 0 0,0 0 2 0,27 2-15 16,-27-2 33-16,2 39-31 0,-4-13 30 0,0 7-15 15,0-1-2-15,-4 3 1 0,5-1-5 0,-5-1 1 16,10-3-13-16,-4-30-6 0,15 57-26 0,-15-57-12 0,42 43-33 16,-42-43-24-16,55 26-41 0,-55-26-50 0,66 1-106 15,-19 7-132-15,-47-8 77 0,79-13 369 0</inkml:trace>
  <inkml:trace contextRef="#ctx0" brushRef="#br2" timeOffset="50762.46">23081 4545 1311 0,'-40'-12'103'0,"40"12"-41"16,-59 2-5-16,59-2 0 0,-48 16-16 0,48-16-3 15,-51 25-2-15,51-25 2 0,-42 40-4 0,42-40-1 16,-34 41-13-16,34-41-3 0,-19 37-8 0,19-37 3 16,4 36-2-16,-4-36 0 0,0 0-3 0,41 35 1 15,-41-35-3-15,48 6 1 0,-23-10-3 16,11-4-2-16,-4-9 1 0,9-3-3 0,-1-4 4 15,2-3-2-15,-3-5 1 0,1-1-2 16,-1-5 3-16,-7 3-5 0,-4 0-10 0,-2-3 26 0,-5 1-26 16,1 1 27-16,-10-3-12 0,0 0-4 0,-6-1 4 15,-4 1-3-15,0-1 2 0,-2-1-4 0,-2 4 5 16,0 7-4-16,0 3 3 0,2 27-2 16,-10-32 7-16,10 32-1 0,0 0 2 15,0 0-1-15,0 0-5 0,-40 36 0 0,28-5-4 16,-5 6 4-16,-1 9-5 0,0 3 7 0,4 2-8 15,-2 4 6-15,6 0-8 0,2-2-11 0,1-1 18 16,5-5-30-16,5 0 16 0,3-4-19 0,10 3-26 16,-6-17-19-16,20 13-39 0,-30-42-45 0,45 53-62 15,-45-53-92-15,30 12-172 0,6 7 69 0,-36-19 399 16</inkml:trace>
  <inkml:trace contextRef="#ctx0" brushRef="#br2" timeOffset="51121.88">23796 3872 1107 0,'33'-14'146'0,"-33"14"-45"0,0 0 0 15,0 0 0-15,0 0-13 0,0 0-17 0,0 0-16 16,0 0-16-16,-31 43-8 0,21-11-9 0,-8 9 3 16,-2 8-8-16,0 2 4 0,-6 6-7 0,-1 0 3 15,5 3-11-15,-4-1 3 0,0 0-10 0,9-2-9 16,-5 0 21-16,6-6-24 0,0-4 17 0,6-5-14 15,8-1-14-15,0-12-6 0,12 7-20 16,-10-36-24-16,24 53-43 0,-24-53-64 0,40 33-116 16,-40-33-229-16,29 2 28 0,5 10 344 0</inkml:trace>
  <inkml:trace contextRef="#ctx0" brushRef="#br2" timeOffset="51465.643">23639 4610 1546 0,'0'0'26'16,"0"0"-26"-16,0 0 3 0,0 0 2 0,0 0 8 15,0 0 2-15,40-6 1 0,-7 2-1 0,-3-6-3 16,6 0-6-16,-1-2-2 0,3 3-3 0,0-5 0 16,-3 4-1-16,-7 0 2 0,-28 10 15 15,46-22-15-15,-46 22 16 0,27-17-34 0,-27 17 23 16,0 0-10-16,0 0 25 0,8-30 7 0,-8 30-4 15,0 0-2-15,0 0-4 0,-37-33 1 16,37 33-1-16,-34-12 2 0,34 12-2 0,-40 0-1 16,40 0-3-16,-43 10-2 0,43-10-2 0,-44 21 1 15,44-21-12-15,-45 34 15 0,45-34-12 0,-46 47 22 16,26-19-15-16,2 1 6 0,5 1-14 16,3-3-4-16,4 1 5 0,6-28-7 0,6 47 4 15,-6-47-9-15,21 35-4 0,-21-35-7 0,46 26-10 16,-8-20-12-16,-5-8-23 0,15 10-36 0,-15-28-49 15,27 34-89-15,-60-14-171 0,63-22-117 0,-15 28 110 16,-48-6 417-16</inkml:trace>
  <inkml:trace contextRef="#ctx0" brushRef="#br2" timeOffset="51996.9375">21847 5306 1360 0,'0'0'42'0,"-34"10"-19"0,34-10 7 16,-35 18 10-16,35-18 6 0,-44 30 1 0,11-19 2 15,33-11 2-15,-56 40-8 0,56-40-5 16,-51 41-9-16,51-41-18 0,-42 41 12 15,42-41-14-15,-32 40 26 0,32-40-19 0,0 0 8 16,-17 33-21-16,17-33-4 0,0 0 1 0,0 0 0 16,29 24 0-16,-29-24 2 0,38 4 1 0,-38-4-1 15,47 4 1-15,-47-4-2 0,52 6-1 0,-52-6 1 16,38 9-1-16,-38-9 0 0,27 18 2 0,-27-18-2 16,0 0 3-16,10 38-1 0,-10-38 1 15,-16 43-3-15,16-43 2 0,-27 51-2 0,27-51 1 16,-40 49-3-16,40-49 3 0,-44 36-9 0,44-36 2 15,-29 23-8-15,29-23-5 0,0 0-14 0,0 0-23 16,0 0-13-16,0 0-16 0,0 0-21 0,16-39-43 16,23 33-110-16,-39 6-240 0,54-63 15 0,-7 43 330 15</inkml:trace>
  <inkml:trace contextRef="#ctx0" brushRef="#br2" timeOffset="52372.0144">22134 5448 1085 0,'0'0'215'0,"-33"-14"-160"0,33 14-12 16,0 0 9-16,0 0 1 0,0 0-6 0,0 0-9 16,-36 12-7-16,36-12-1 0,0 0-1 15,-18 42-11-15,18-42 37 0,-12 45-32 0,12-45 32 16,-18 55-17-16,3-28-7 0,7 5 0 16,2-6-8-16,0 3-1 0,6-29-8 0,0 49 0 15,0-49-7-15,12 38-2 0,-12-38-3 0,27 23-1 16,-27-23-1-16,36 10 1 0,-36-10-1 0,48-6 0 15,-19-6 1-15,3 1-3 0,-2-7 2 0,3-6 0 16,3-3-1-16,-6-3-3 0,3 3 2 16,-7-5-5-16,-4 7 5 0,-4-3-4 0,-18 28-14 15,27-51 25-15,-27 51-25 0,18-43 28 0,-18 43-10 16,0 0 1-16,4-34 2 0,-4 34-2 0,0 0 1 16,0 0-3-16,0 0-3 0,0 0 1 0,-30 20-2 15,30-20-13-15,-21 37 30 0,21-37-33 0,-24 53 19 16,24-53-23-16,-18 53-16 0,18-53-18 15,-2 46-15-15,2-46-13 0,12 41-26 16,-12-41-23-16,34 28-47 0,-34-28-37 0,37 5-99 16,3 11-73-16,-40-16 159 0,67-6 235 0</inkml:trace>
  <inkml:trace contextRef="#ctx0" brushRef="#br2" timeOffset="52715.9101">22768 5537 874 0,'-38'0'274'16,"38"0"-183"-16,-31-6-24 0,31 6 5 0,0 0-7 15,-40-8-16-15,40 8-26 0,0 0 12 0,0 0-17 16,-36 28 12-16,36-28-1 0,0 0-5 0,-16 35 2 16,16-35-4-16,0 0 3 0,-2 33-1 0,2-33 2 15,0 0-3-15,2 34 2 0,-2-34-6 16,0 0-2-16,0 0-5 0,18 29-1 0,-18-29-2 16,0 0-1-16,36 0 1 0,-36 0-2 15,34-9 0-15,-34 9-2 0,35-26 0 0,-35 26-4 16,34-37 1-16,-34 37-3 0,41-42 4 0,-41 42-4 15,36-45-14-15,-36 45 29 0,30-43-29 0,-30 43 29 16,28-40-10-16,-28 40-4 0,23-33 3 0,-23 33-1 16,20-30 0-16,-20 30-3 0,0 0 1 0,0 0 0 15,0 0-4-15,0 0 5 0,26-13-1 16,-26 13 2-16,0 0-1 0,4 43-1 0,-4-43-1 16,-2 53 2-16,-4-22 9 0,4 1-31 0,0 3 23 15,-4 1-29-15,6-5 5 0,0-1-8 16,8 1-27-16,-8-31-30 0,20 46-46 0,-20-46-78 15,41 4-272-15,-11 1-26 0,-30-5 135 0</inkml:trace>
  <inkml:trace contextRef="#ctx0" brushRef="#br2" timeOffset="53106.5948">23934 3974 1184 0,'0'0'-32'0,"48"-37"12"0,-13 23 24 16,3-4 29-16,13 14 17 0,-13-8 12 0,14 22 12 16,-21-8 14-16,21 26 3 0,-23-7-9 15,19 19-8-15,-20 3-24 0,7 8-3 0,-7 6-18 16,0 6 3-16,-10 6-14 0,-3 6 6 0,-5 0 5 16,-6 9-23-16,-6 1 17 0,-6 6-24 0,-6-1 2 15,-7 6 8-15,-9-1-12 0,-4-3 10 16,-7 3-13-16,-13-6 11 0,-1-5-14 0,-3-3-7 15,-1-10 14-15,4-10-33 0,7 0 7 0,-5-24-55 16,33 26-96-16,-36-51-190 0,39 19-225 0,17-31 59 16,-38 24 426-16</inkml:trace>
  <inkml:trace contextRef="#ctx0" brushRef="#br2" timeOffset="53896.6949">798 7918 1444 0,'-37'-17'90'0,"37"17"-23"0,0 0-29 16,0 0-16-16,0 0-8 0,0 0-10 0,0 0-3 15,0 0 0-15,22 35-2 0,-22-35 0 0,63 12-2 16,-23-12-6-16,13 0-12 0,0-12-18 0,17 4-22 0,-11-12-26 16,22 18-24-16,-15-23-23 0,19 23-28 0,-18-24-41 15,18 3-192-15,8 25-2 0,-29-34 341 16</inkml:trace>
  <inkml:trace contextRef="#ctx0" brushRef="#br2" timeOffset="54192.1879">2586 7302 981 0,'0'0'264'0,"-27"-31"-190"0,27 31-12 0,0 0 3 15,0 0-4-15,0 0-13 0,0 0-18 0,0 0-17 16,-18 33-5-16,18-33-3 0,-4 51 5 16,-2-9-2-16,-2 5 7 0,0 4 16 0,4 6-30 15,-4 0 24-15,2 4-31 0,4 0 3 0,2 2 6 16,0 0-8-16,0-2 4 0,2 2-19 0,-2-6 4 16,6 6-22-16,-6-13-12 0,10 1-19 0,-10-18-22 15,20 18-72-15,-20-51-88 0,18 46-160 0,2-17-63 16,-20-29 369-16</inkml:trace>
  <inkml:trace contextRef="#ctx0" brushRef="#br2" timeOffset="54712.6155">2186 7275 1204 0,'-2'27'337'0,"2"-27"-304"0,0 0-27 15,0 0-6-15,0 0 7 0,0 0 14 0,38-6 12 16,-38 6 5-16,54-6-4 0,-27 2-8 0,9 3-6 16,2-3-3-16,-1 0-3 0,5-2 3 0,-1 2 0 15,3-4-2-15,1 2-2 0,1-4-3 0,0 0-4 16,1 1-1-16,1-3-2 0,1 0 1 16,-3-2-1-16,-7 0 2 0,-3 4-2 0,-2 3 2 15,-34 7-2-15,43-10 2 0,-43 10 0 0,0 0 2 16,0 0 1-16,0 0 0 0,0 0 1 0,24 31-4 0,-24-31 0 15,-8 48-5-15,0-15 2 0,0 8-3 0,-4 7 3 16,-4 9-5-16,1 4-4 0,-3 0 18 0,2 2-19 31,-2 0 20-31,0 2-9 0,6-4-5 16,-2-2 5-16,11-6-5 0,-5-6 3 0,8-4-5 16,0 1 1-16,0-7-3 0,4-6 1 0,2-5-3 15,-6-26 4-15,17 28-4 0,-17-28 2 0,0 0 0 0,0 0 1 16,38 0 2-16,-38 0 1 0,30-28 3 0,-30 28-2 15,41-51 4-15,-21 15-5 0,0-5 4 0,0 0-3 16,1 7 4-16,-3 1-3 0,-6-1 5 0,4 3-5 16,-6 5 3-16,-10 26-2 0,12-41-1 15,-12 41 0-15,0 0 2 0,12-28-3 16,-12 28 1-16,0 0-3 0,0 0-1 0,0 0-2 16,0 0-2-16,8 36-6 0,-8-36-11 0,9 47-11 0,1-13-20 0,-10-34-16 15,16 63-16-15,-16-63-15 0,30 65-29 0,-30-65-24 16,49 53-55-16,-49-53-56 0,50 11-170 0,11 17 139 15,-33-46 298-15</inkml:trace>
  <inkml:trace contextRef="#ctx0" brushRef="#br2" timeOffset="55041.9399">3988 7580 1089 0,'-45'-14'132'15,"45"14"-54"-15,-54-4 5 0,54 4-19 16,-47 18 4-16,47-18-22 0,-56 29 9 0,29 3 0 15,-9-7-11-15,10 9-3 0,-1-3-15 0,7 5 0 16,0-1-8-16,4 1 2 0,4-3-6 0,4-3 4 16,8 1-7-16,0 1 3 0,8-3-8 0,2-1 1 15,-10-28-5-15,28 49 2 0,-28-49-3 0,47 33 0 32,-13-21 0-32,-4-6 1 0,7-2-2 0,1-6 0 15,2-6-1-15,-1-2-1 0,-1-7 3 0,-3-7-1 0,-5-4 3 0,-2-3-5 16,-2-3 5-16,-9-3-6 0,-1 2 1 15,-4-3-4-15,-2 1 1 0,-8 1-9 0,2 1 0 16,-10 3-9-16,2 5 0 0,-8-5-10 0,12 32-5 16,-22-49-25-16,22 49-20 0,-17-37-12 0,17 37-49 15,0 0-5-15,0 0-66 0,0 0-70 0,-20-32-153 16,20 32 144-16,0 0 294 0</inkml:trace>
  <inkml:trace contextRef="#ctx0" brushRef="#br2" timeOffset="55373.9684">4677 7475 1313 0,'-29'-21'120'15,"29"21"-48"-15,0 0-18 0,-36-4-13 16,36 4-10-16,-43-2-5 0,15 2 0 0,28 0-3 16,-58 12-1-16,29 1-2 0,-7 1-4 0,0 6 1 15,-1 4 0-15,1 5-10 0,1-1 28 0,5 5-29 16,0-1 27-16,6-1-16 0,5-3-8 0,19-28 0 15,-20 43-7-15,20-43-1 0,0 31-2 0,0-31 0 16,0 0-2-16,29 36 2 0,-29-36 0 0,48 8 3 16,-14-12 0-16,3 2-1 0,7-8 1 15,1 0-2-15,1-2-1 0,-5 2 0 16,1 5 1-16,-6 1-1 0,-9 0 2 0,-27 4-1 16,38 8 1-16,-38-8-1 0,0 0 0 0,22 37 3 15,-22-37-4-15,-2 49 0 0,-6-11-6 0,-4 3 4 16,-6 2-4-16,-6 2 8 0,1-1-6 0,-3-3 2 15,2-3-7-15,4-11-4 0,11 3-16 16,9-30-10-16,-8 37-26 0,8-37-28 0,0 0-55 16,0 0-80-16,45 16-163 0,-15-24-132 0,-6-24 180 15,29 23 344-15</inkml:trace>
  <inkml:trace contextRef="#ctx0" brushRef="#br2" timeOffset="55702.1433">4929 7820 1220 0,'-28'14'86'0,"28"-14"-42"0,0 0 12 15,22 29 9-15,-22-29 1 0,28 6-4 0,-28-6-7 16,45-10-8-16,-15-2-7 0,16 1-9 0,-1-13-5 16,9 0-4-16,-3-3-2 0,0-5-7 0,-1 1-2 15,-2-1-4-15,-11-1 1 0,1-1-4 16,-5 7-13-16,-33 27 25 0,38-41-24 15,-38 41 33-15,10-32-6 0,-10 32-2 0,0 0 0 16,-36-31-8-16,36 31-4 0,-55-8-3 0,17 16-2 16,-7 5 1-16,-3 9-4 0,-3 8-8 0,3-1 25 15,9 8-22-15,-1 1 22 0,10 5-9 0,3-2-7 16,5 5 4-16,6-7-1 0,6 6 1 16,2-5-3-16,8-5 3 0,2-3-7 0,6 1 1 15,10-5-16-15,-18-28-8 0,45 47-22 0,-17-39-20 16,20 13-49-16,-15-40-91 0,42 17-299 0,-11-12-70 15,-1-14 182-15</inkml:trace>
  <inkml:trace contextRef="#ctx0" brushRef="#br2" timeOffset="56217.8188">6658 7035 1078 0,'0'0'181'0,"0"0"-169"0,0 0-17 0,0 0 0 16,0 0 3-16,-10 37 4 0,10-37 12 0,-22 55 8 15,6-12 11-15,-4 1-1 0,10 11 6 0,-7 4-13 16,7 6 12-16,-2 2 13 0,6 6-31 0,-6-9 22 16,6 7-35-16,-2-4-2 0,4-4 5 0,0-2-13 15,2-6 7-15,2-5-11 0,2-7-1 16,6-2-19-16,-2-13-14 0,12 3-28 0,-18-31-30 15,28 36-48-15,-28-36-56 0,0 0-130 0,53 0-101 16,-53-30 224-16</inkml:trace>
  <inkml:trace contextRef="#ctx0" brushRef="#br2" timeOffset="56405.3635">6416 7645 1261 0,'0'0'297'0,"-28"-10"-220"0,28 10-27 0,0 0-14 15,0 0-16-15,0 0-12 0,0 0-8 0,0 0-3 16,0 0 1-16,0 0 3 0,38-22-1 0,-4 8 1 16,5-7-22-16,9-7 22 0,11 1-51 0,-3-15-5 15,19 19-65-15,-28-34-80 0,42 35-103 16,-23-13-223-16,-11-13 72 0,20 29 437 0</inkml:trace>
  <inkml:trace contextRef="#ctx0" brushRef="#br2" timeOffset="56780.4183">7242 6790 935 0,'0'0'261'16,"0"0"-213"-16,-40 10 3 0,40-10 15 0,-32 38 5 16,28-1 2-16,4-37-10 0,-33 71 0 0,13-34-14 15,10 13-2-15,-8-1-18 0,8 8 1 0,-7 4-10 16,7 4 7-16,-8 2-10 0,8 2 7 0,0-2-11 15,2-1-6-15,0-3 20 16,-2-3-26-16,2-1 19 0,6-6-13 0,-4-8-9 16,6-6 5-16,0-7-5 0,0-32 3 0,12 41-4 15,-12-41 2-15,0 0-2 0,22 28-2 0,-22-28 3 16,0 0 2-16,28-12 0 0,-28 12 1 0,30-32 1 16,-30 32-4-16,41-57 3 0,-21 26-3 0,0-3 1 15,-2 1-3-15,-1-1 4 0,1 7-4 0,-18 27 6 16,20-43-1-16,-20 43 0 0,16-28-3 15,-16 28-2-15,0 0-3 0,0 0-3 0,0 0-2 16,0 0-1-16,0 0-1 0,4 32 0 0,-4-32-1 16,8 47-6-16,-8-47-2 0,8 55-14 0,-8-55-8 15,12 53-23-15,-12-53-17 0,27 47-28 16,-27-47-31-16,52 34-33 0,-52-34-43 0,57 6-98 16,3 5-83-16,-33-30 215 0</inkml:trace>
  <inkml:trace contextRef="#ctx0" brushRef="#br2" timeOffset="57155.5568">7784 7525 1118 0,'-31'19'120'16,"-5"-23"-33"-16,36 4 0 0,-50 18-13 16,50-18-30-16,-51 30 4 0,51-30-15 15,-52 45 12-15,33-16 2 0,19-29-11 0,-38 59-1 16,20-27-10-16,10 3 1 0,2-3-9 0,2-1 1 15,4-31-8-15,8 50 0 0,-8-50-5 0,26 37 1 16,-26-37-4-16,46 22-1 0,-17-18-1 0,5-6 0 16,-2-4-2-16,3-4 2 0,1-2 0 0,-2-6-1 15,-5 1 3-15,-1-3-3 0,-28 20 3 16,48-39-3-16,-48 39 4 0,35-44-5 0,-35 44 4 16,20-43-1-16,-20 43 1 0,8-39-1 0,-8 39 1 15,2-42-3-15,-2 42 3 0,-2-35-2 0,2 35 2 16,0 0-2-16,-4-30 2 0,4 30-1 0,0 0-1 15,0 0-1-15,0 0-2 0,0 0-1 0,0 0 0 16,-6 30 1-16,6-30-4 0,6 47 2 16,-4-15-12-16,0-3-7 0,4 5-16 15,-6-34-26-15,18 66-38 0,-18-66-36 0,31 54-96 16,-31-54-152-16,0 0-123 0,56 49 157 0,-56-49 354 16</inkml:trace>
  <inkml:trace contextRef="#ctx0" brushRef="#br2" timeOffset="57717.8784">8489 6733 980 0,'0'0'93'0,"0"0"-34"0,0 0-20 16,-4 28-7-16,-4 7 5 0,-4 7 0 15,3 19 8-15,-15 4-8 0,8 13 11 16,-6 1-17-16,4 10 5 0,1-9-22 0,7 3 4 16,0-6 3-16,4-4-29 0,6-6 24 0,-2-6-33 15,4-2 0-15,2-10-3 0,2-2-23 0,-6-11-19 16,21 5-43-16,-21-41-27 0,24 45-56 0,-24-45-66 15,0 0-158-15,50 10 128 0,-50-40 284 0</inkml:trace>
  <inkml:trace contextRef="#ctx0" brushRef="#br2" timeOffset="57890.1823">8230 7477 1357 0,'-34'6'209'0,"34"-6"-117"0,0 0-27 0,0 0-21 16,0 0-20-16,0 0-13 0,0 0-8 15,0 0-4-15,0 0-1 0,0 0 2 16,0 0-1-16,44-15-2 0,-9 7-8 0,11 0-14 16,1-10-26-16,19 10-37 0,-13-21-45 0,28 25-88 15,-25-22-192-15,11 5-86 0,18 15 143 0</inkml:trace>
  <inkml:trace contextRef="#ctx1" brushRef="#br2">18139 15993 0</inkml:trace>
  <inkml:trace contextRef="#ctx0" brushRef="#br2" timeOffset="65481.0852">9358 7224 757 0,'0'0'104'15,"16"-38"-72"-15,-16 38-12 0,18-39 0 0,-18 39 10 16,14-30 10-16,-14 30 13 0,0 0 7 0,0 0 3 15,0 0-4-15,0 0-11 0,0 0-10 0,0 0-14 16,0 0-6-16,0 0-7 0,0 0-2 0,0 0-5 16,0 0 1-16,0 0 4 15,-16 42 6-15,16-42 4 0,-8 53 9 0,2-24-7 16,4 11 3-16,0-3-11 0,-2 12 0 0,4 0-10 16,0 7 5-16,-2 3 14 0,2 2-31 0,0 2 28 15,-4 2-27-15,0-6 4 0,1 0 10 0,-3-10-5 16,4-4 7-16,-4-10-4 0,6-5 3 0,0-30-6 15,4 35 1-15,-4-35-2 0,0 0 2 0,0 0 1 16,0 0 2-16,0 0 1 0,17-43-5 16,-13 2 5-16,4-6-10 0,2-12 9 0,0-4-10 15,6-2 10-15,-4-2 7 0,-2 8-29 0,0-4 30 16,-2 6-28-16,-3-2 13 0,-3-4 9 16,6 2-10-16,0 0 9 0,2-1-10 0,2 5 9 15,6 0-9-15,0 2 9 0,4 4-10 0,3 4 9 16,3 5-7-16,8 5 7 0,-1 2-5 15,9 3 7-15,-5 7-4 0,7 1 4 0,-6 8-3 16,-5 6-1-16,-1 8-1 0,-34 2-3 0,47 12 2 16,-47-12-2-16,38 28 1 0,-38-28 0 0,26 49 1 15,-16-20-2-15,-10 7 4 0,0 1-5 0,-4 3 6 16,-10 3-6-16,-4 0 6 0,-2 5-7 0,-7-3 7 16,-9 0-7-16,0 0 7 0,-1-3-5 0,-1-3 4 15,0-2-4-15,5-5 5 0,1-8-3 16,0-1 4-16,5-9-4 0,-1-4 5 0,28-10-5 15,-40 14 2-15,40-14 0 0,-27 3-1 16,27-3 2-16,0 0-1 0,0 0 2 0,0 0-2 16,0 0-1-16,0 0-1 0,0 0-3 0,0 0 1 15,0 0 0-15,0 0 4 0,0 34 2 0,0-34 6 16,19 43-4-16,-3-15 2 0,-16-28 14 0,32 55-33 16,-14-26 31-16,0 1-33 0,-1-2 10 15,-17-28 3-15,36 49-8 0,-36-49-6 0,44 33-16 16,-44-33-15-16,47 26-19 0,-47-26-16 0,50 14-28 15,-50-14-25-15,51-4-44 0,-51 4-42 0,44-38-158 16,-5 38-2-16,-29-37 314 0</inkml:trace>
  <inkml:trace contextRef="#ctx0" brushRef="#br2" timeOffset="65700.0006">10327 7101 1161 0,'-30'-29'89'0,"30"29"-55"0,0 0-14 15,0 0-7-15,-34-8-4 0,34 8-3 0,0 0-7 16,-27 32 3-16,27-32 2 0,-28 51 9 0,12-18 3 16,6 9 11-16,-6 1-1 0,6 6 5 15,-1 0-12-15,3 4 1 0,0-3-13 0,6-1-10 16,-2 2 26-16,0-4-31 0,4-3 28 0,4-3-18 16,0-2-14-16,-2-7-4 0,12 3-14 15,-14-35-18-15,23 45-37 0,-23-45-45 0,32 18-80 16,-32-18-97-16,0 0-133 0,48-18 189 0,-42-21 251 15</inkml:trace>
  <inkml:trace contextRef="#ctx0" brushRef="#br2" timeOffset="65887.614">10291 7100 1059 0,'0'0'239'0,"-28"5"-195"0,28-5-29 16,0 0-16-16,0 0-2 0,30-13 2 15,-30 13 2-15,42-10 1 0,-13 2-1 16,1-2 4-16,6-2-2 0,1-2 1 0,5 1-3 16,-4 1-5-16,-3-2-25 0,5 14-37 0,-40 0-42 15,65-8-60-15,-65 8-60 0,36-21-190 0,-1 44 71 16,-35-23 347-16</inkml:trace>
  <inkml:trace contextRef="#ctx0" brushRef="#br2" timeOffset="66090.7407">10285 7407 948 0,'-30'49'327'0,"30"-49"-284"0,0 0-27 0,0 0-13 15,0 0-4-15,0 0 9 0,0 0 12 16,0 0 13-16,0 0 6 0,36-6-7 0,-36 6-11 16,54-16-10-16,-25 6-9 0,7-2 1 15,2-3-11-15,1 5-16 0,-5-10-21 0,5 14-26 16,-39 6-32-16,68-21-30 0,-68 21-52 0,47-16-48 15,-47 16-131-15,0 0 26 0,48 25 338 0</inkml:trace>
  <inkml:trace contextRef="#ctx0" brushRef="#br2" timeOffset="66246.9534">10210 7735 1064 0,'-20'32'154'15,"20"-32"-107"-15,0 0-25 0,0 0-16 16,0 0-6-16,0 0 3 0,0 0 7 0,38-14 3 15,-38 14-2-15,53-18-2 0,-17 4-7 0,3 1-2 16,3-11-24-16,8 14-55 0,-15-21-71 0,27 17-143 16,-11 0-163-16,-15-25 118 0,29 31 338 15</inkml:trace>
  <inkml:trace contextRef="#ctx0" brushRef="#br2" timeOffset="66450.227">11109 7224 955 0,'0'0'129'0,"-42"27"-121"16,42-27-7-16,-33 30 0 0,33-30 7 16,-36 47 10-16,22-12 20 0,-10-5 4 0,14 7 7 15,-7 1 4-15,7 5-28 0,0-2 6 0,2 3-36 16,0-5 8-16,6 0-13 0,0-1 9 0,2-5 5 16,0-3-9-16,2-3 4 0,-2-27-9 0,10 38-19 15,-10-38-40-15,0 0-44 0,40 27-81 0,-40-27-116 16,0 0-110-16,51-25 223 0</inkml:trace>
  <inkml:trace contextRef="#ctx0" brushRef="#br2" timeOffset="66637.8594">11024 7164 1024 0,'0'0'243'16,"0"0"-216"-16,16-29-26 0,-16 29 0 0,29-26 3 15,-29 26-1-15,48-31 5 0,-18 15-3 0,3 0 1 16,1 3-4-16,-4 1-2 0,-1-2-10 0,5 10-18 16,-34 4-23-16,49-6-31 0,-49 6-19 0,46 4-42 15,-46-4-70-15,0 0-179 0,44 16 89 0,-44-16 303 16</inkml:trace>
  <inkml:trace contextRef="#ctx0" brushRef="#br2" timeOffset="66825.2731">11034 7422 1172 0,'0'0'151'0,"-38"22"-117"0,38-22-13 15,0 0-1-15,0 0-5 0,0 0-5 16,0 0-6-16,-18 28-2 0,18-28 1 0,0 0 1 16,44 0-1-16,-44 0-3 0,51-14-17 0,-19-6-36 15,15 12-67-15,-19-23-89 0,30 15-85 0,-9 6-153 16,-17-23 149-16,33 35 298 0</inkml:trace>
  <inkml:trace contextRef="#ctx0" brushRef="#br2" timeOffset="67137.7824">11693 7050 1061 0,'10'30'180'15,"-10"-30"-98"-15,0 0-9 0,0 0-6 16,0 0-6-16,-28 12-8 0,28-12-3 0,0 0-7 16,-20 41-5-16,20-41-10 0,-19 33-3 15,19-33-7-15,-22 46 3 0,10-19-7 0,0 5 2 16,-4 1-4-16,4 5 7 0,-3-3-4 0,3 4 4 16,-4 1-7-16,8-3 3 0,-4-5-7 0,4 1-8 15,2-5 22-15,4-1-25 0,2-27 25 0,0 47-17 16,0-47-1-16,10 32-2 0,-10-32-1 15,0 0-2-15,32 29-1 0,-32-29 2 0,0 0-3 16,33 10-3-16,-33-10-6 0,34-2-12 0,-34 2-11 16,38-15-13-16,-38 15-18 0,41-24-36 0,-7 26-43 15,-26-37-76-15,37 40-142 0,-11-14-137 0,-34 9 46 16,55-18 454-16</inkml:trace>
  <inkml:trace contextRef="#ctx0" brushRef="#br2" timeOffset="67409.3514">12208 7190 1451 0,'0'0'81'16,"0"0"-42"-16,0 0-3 0,0 0-1 0,0 0-5 15,0 0-6-15,0 0-5 0,0 0-8 0,0 0-1 16,-20 30-4-16,20-30 6 0,-18 59 4 0,14-20 4 15,-8 4-6-15,3-1 0 0,3 3-12 16,-2-2 3-16,0 0 13 0,0 3-29 0,0-5 27 16,4-2-28-16,-4-1 9 0,0-7 1 0,2-1-11 0,6-30-9 15,-4 47-30-15,4-47-31 0,10 28-43 16,-10-28-65-16,0 0-106 0,0 0-205 0,0 0 24 0,54-8 412 16</inkml:trace>
  <inkml:trace contextRef="#ctx0" brushRef="#br2" timeOffset="67605.8224">12168 7214 1283 0,'0'0'239'0,"0"0"-191"16,0 0-27-16,0 0-11 0,0 0-8 0,0 0-1 16,0 0 8-16,0 0 2 0,40-32 2 0,-40 32-4 15,53-14-6-15,-25 8-2 0,0 1-2 0,-1 1-7 16,1 4-11-16,-28 0-21 0,46 4-25 0,-46-4-28 15,45 7-59 1,-45-7-73-16,34-5-163 0,-34 5-71 0,0 0 260 16</inkml:trace>
  <inkml:trace contextRef="#ctx0" brushRef="#br2" timeOffset="67808.8709">12226 7448 1282 0,'-26'39'107'0,"26"-39"-66"0,0 0-7 0,-32 26-11 16,32-26-10-16,0 0-8 0,0 0-1 0,0 0 1 16,0 0 0-16,36 16 0 0,-36-16-3 0,47-14-1 15,-17 6-1-15,6-2-6 0,-7-6-16 0,13 8-23 16,-14-11-29-16,15 19-35 0,-43 0-31 0,58-14-7 16,-58 14-40-16,35-12-62 0,3 24-127 0,-38-12 205 15,0 0 171-15</inkml:trace>
  <inkml:trace contextRef="#ctx0" brushRef="#br2" timeOffset="67965.2803">12115 7798 920 0,'-16'28'196'0,"16"-28"-141"0,0 0-15 16,0 0 1-16,0 0-3 0,0 0 7 0,0 0-1 15,42-4-9-15,-42 4-10 0,49-16-14 0,-15 6-9 16,5-7-1-16,5 1-18 0,3 4-36 0,-5-18-77 15,23 23-139-15,-1-9-210 0,-17-18 6 0,28 27 442 16</inkml:trace>
  <inkml:trace contextRef="#ctx0" brushRef="#br2" timeOffset="68224.6189">13115 7342 1231 0,'-40'-6'63'0,"7"2"-48"15,1 2 12-15,0 8 10 0,-4-8 12 0,9 14 5 16,-13-9 0-16,12 15 0 0,-7-4-7 0,35-14-5 16,-56 41-11-16,31-13 1 0,-3-5-5 15,8 7-3-15,-2-2 13 0,6 3-30 0,1 1 27 16,3 3-29-16,6-4 6 0,4-1-1 16,2-2-8-16,0-28 1 0,12 49-5 0,-12-49 1 0,31 39-2 0,-31-39 2 15,50 28-8-15,-18-22-5 0,5-3-13 0,-1-6-11 16,9 1-16-16,-7-20-35 0,25 20-63 0,-31-33-19 15,31 33-60-15,-29-34-83 0,-4-5-136 16,31 23 111-16,-37-39 339 0</inkml:trace>
  <inkml:trace contextRef="#ctx0" brushRef="#br2" timeOffset="68402.8537">13580 7239 867 0,'-12'-31'195'0,"12"31"-104"16,-33 0-12-16,33 0 0 0,-36 16-17 0,36-16-5 15,-44 37-4-15,30-2 5 16,-13-7-13-16,9 13-7 0,-8-3-16 0,10 11 4 15,-3-2 15-15,9 4-35 0,-6 2 22 0,6 1-32 16,4-1 3-16,0-4 8 0,4-6-15 0,2-3-1 16,4-1-6-16,0-12-20 0,8 7-31 0,-12-34-38 15,22 41-79 1,-22-41-273-16,0 0-59 0,27 26 158 0</inkml:trace>
  <inkml:trace contextRef="#ctx0" brushRef="#br2" timeOffset="68591.8882">13285 7326 1776 0,'-34'12'114'16,"34"-12"-75"-16,0 0-16 0,0 0-7 16,0 0 0-16,0 0 1 0,44 27-1 0,-44-27-2 15,38 6-4-15,-38-6-5 0,57 0-4 0,-21-6-7 16,9 0-17-16,1-7-25 0,9 11-54 0,-17-28-85 15,41 38-232-15,-26-22-202 0,5-2 62 0,7 20 478 16</inkml:trace>
  <inkml:trace contextRef="#ctx0" brushRef="#br2" timeOffset="73397.7028">14485 7082 801 0,'0'0'18'0,"12"-40"-16"0,-12 40 11 16,24-45 11-16,-24 45 20 0,27-37 15 0,-27 37 15 15,22-28 3-15,-22 28 2 0,0 0-9 0,0 0-11 16,0 0-6-16,0 0 2 0,0 0 2 0,0 0-4 16,24 34-4-16,-30-7-15 0,6 13-3 0,-6 3-11 0,0 6 2 15,-8 2-13-15,2 2 4 0,-3-1-12 0,5-1 4 16,-2 0-8-16,2 0 6 0,-2 2 11 15,0 8-27-15,2 0 28 0,0 2-33 0,0 2-3 16,-5-4-4-16,13 4-29 0,-14-10-7 0,24 10-23 16,-16-27-20-16,31 15-41 0,-23-53-58 0,40 47-71 15,-10-23-104-15,-30-24 8 0,87-6 370 0</inkml:trace>
  <inkml:trace contextRef="#ctx0" brushRef="#br2" timeOffset="73619.8387">15182 7294 1307 0,'-42'14'68'16,"19"20"-13"-16,-17-13 1 0,20 17 7 0,-7-15-5 15,15 11-5-15,12-34-12 0,-26 57-3 0,16-30 7 16,10 7-38-16,-2-3 23 0,4 3-33 16,4-3 7-16,0 3 2 0,4-3-5 0,4 1 1 15,-2 1-5-15,1-3 2 0,-13-30-12 16,22 41-5-16,-22-41-22 0,24 33-13 0,-24-33-26 15,0 0-20-15,49 42-41 0,-49-42-43 0,0 0-78 16,30-2-149-16,-24-26-12 0,24 24 314 0</inkml:trace>
  <inkml:trace contextRef="#ctx0" brushRef="#br2" timeOffset="73791.8">15251 7107 1077 0,'0'0'237'0,"-43"-17"-174"0,9 13-19 0,34 4-2 15,-53 12-5-15,53-12-5 0,-48 19-15 0,48-19-7 16,-28 14-7-16,28-14-6 0,0 0-12 16,0 0-15-16,0 0-19 0,0 0-30 15,54 12-44-15,-54-12-41 0,69-14-60 0,-33 6-82 16,-3-12-78-16,31 34 200 0,-34-31 184 0</inkml:trace>
  <inkml:trace contextRef="#ctx0" brushRef="#br2" timeOffset="74291.7451">15727 7344 808 0,'-58'45'243'0,"28"-43"-147"0,30-2-11 0,-51 12-9 16,51-12-7-16,-54 7-8 0,54-7-5 0,-55 8-1 15,55-8-3-15,-57 16-8 0,57-16-4 0,-54 30-7 16,54-30-3-16,-47 47-7 0,27-14-14 0,-4 3 25 16,10 3-29-16,-2-1 28 0,6-1-16 15,3-6-9-15,7-1-1 0,0-30-5 0,17 43 0 16,-17-43-3-16,36 28 4 0,-36-28-4 15,48 12 0-15,-19-16 2 0,3-4-1 0,-2-4 0 16,3-8 0-16,1-5 2 0,0-5-5 0,1-1 4 16,-3-1-5-16,0 1 4 0,-3 3-4 0,-9 1-16 15,-20 27 29-15,34-46-29 0,-34 46 30 0,18-33-10 16,-18 33-5-16,0 0 3 0,2-30-4 0,-2 30 0 16,0 0 2-16,0 0-2 0,0 0 3 15,0 0 0-15,-38 42-12 0,20-9 31 0,0 10-28 16,-7 9 27-16,1 7-12 0,-6 0-8 15,6 6 8-15,-1 2-8 0,-1 3 8 0,4 3-7 16,-4 0 8-16,1-4-8 0,3-8 9 0,-4-4-7 16,8-10 8-16,-2 1-5 0,3-11 9 0,7-6-5 15,10-31 3-15,-16 36-5 0,16-36-3 0,0 0 0 16,0 0 1-16,0 0 0 0,0 0 1 16,0 0 1-16,0-40-4 0,8 9 4 0,-6-6-5 15,6-9 7-15,0 3-7 0,-4-2 7 0,2-1-7 16,1 5 5-16,-5 0-5 0,0-1 7 0,4 3-7 15,-4 0 5-15,4 7-4 0,2-1 2 0,-2 7-1 16,-6 26 2-16,22-51-5 0,-22 51 3 16,28-45-7-16,-28 45-1 0,39-53-15 0,-9 27-15 15,-2-15-31-15,21 15-30 0,-17-29-42 16,37 29-87-16,-37-35-102 0,17 8-162 0,13 14 49 16,-21-30 443-16</inkml:trace>
  <inkml:trace contextRef="#ctx0" brushRef="#br2" timeOffset="74682.5404">16394 6637 1170 0,'-40'55'345'0,"13"-45"-304"15,27-10-9-15,-44 39 6 0,28-7 13 0,16-32-2 16,-41 65 2-16,15-26-13 0,2 6 2 16,0 1-16-16,1 3 0 0,1 2-12 0,-2 0 1 15,4 0-6-15,2 3 5 0,-1 1-7 0,1-2 6 16,-2 6-5-16,2-4 6 0,0-2-6 0,0-2-6 15,7-4 21-15,-3 1-24 0,4-13 21 16,6-3-13-16,4-32-5 0,4 37 0 0,-4-37 1 16,0 0-2-16,28 24 1 0,-28-24-2 0,27-8 1 15,-27 8 1-15,46-34 2 0,-13 7-1 0,3-11 2 16,4-5-5-16,-1 0-12 0,3-3 22 0,-6 3-23 16,-7 6 24-16,-1 5-5 0,-2 3-7 0,-26 29 6 15,31-38-5-15,-31 38 4 0,0 0-1 16,0 0 0-16,0 0 2 0,0 0-1 15,0 0 2-15,0 0-1 0,18 34-1 0,-26-3-2 16,-2 9 2-16,-1-1-4 0,-7 4-5 0,2-3 20 16,4-1-22-16,4 0 16 0,-2-9-16 0,10 0-14 15,0-30-11-15,12 41-12 0,-12-41-14 0,42 33-32 16,-42-33-35-16,67 10-74 0,-47-37-89 0,31 11-248 16,3 6 61-16,-19-27 334 0</inkml:trace>
  <inkml:trace contextRef="#ctx0" brushRef="#br2" timeOffset="74901.2292">16869 7100 1384 0,'0'0'99'0,"-34"-18"-58"16,34 18-6-16,0 0 0 0,0 0-7 16,-27 19-7-16,27-19-1 0,-12 38 4 0,6-7 6 15,0-1-5-15,6 7 1 0,-4 1-10 0,2 5 2 16,2 2-11-16,-6 4 3 0,2 1-12 0,-4-1-9 15,4 2 26-15,-2 0-27 0,-4-4 26 0,2-1-18 16,3-3-12-16,-1-10-8 0,8 5-22 0,-2-38-17 16,2 43-33-16,-2-43-37 0,0 0-61 0,0 0-63 15,0 0-208-15,35 0 40 0,-43-27 326 16</inkml:trace>
  <inkml:trace contextRef="#ctx0" brushRef="#br2" timeOffset="75057.4325">16631 7491 1038 0,'0'0'168'0,"-55"-39"-62"0,55 39 18 16,-28-12-10-16,28 12-15 0,0 0-24 16,0 0-25-16,0 0-22 0,0 0-16 0,0 0-7 15,0 0-1-15,46-12 0 0,-11-2-5 0,11 1-16 16,2-15-40-16,17 16-67 0,-24-35-124 0,39 31-200 16,-19-3-98-16,0-9 161 0</inkml:trace>
  <inkml:trace contextRef="#ctx0" brushRef="#br2" timeOffset="75229.3094">17356 7714 1809 0,'-35'11'52'16,"7"1"-24"-16,28-12-6 0,-30 8-1 0,30-8-9 15,0 0-10-15,0 0-7 0,-28-14-12 0,28 14-14 16,0 0-24-16,0 0-33 0,-6-25-43 15,6 25-93-15,0 0-188 0,28-14-130 0,-28 14 102 16,32-24 440-16</inkml:trace>
  <inkml:trace contextRef="#ctx0" brushRef="#br2" timeOffset="75791.912">17841 7501 1175 0,'0'0'81'0,"0"0"-42"0,0 0-24 0,0 0 12 16,28 30 9-16,-28-30-17 0,34-6 21 0,-34 6-24 15,45-16 16-15,-45 16-2 0,60-32-9 16,-25 11 3-16,7 1-1 0,-5-4 5 0,3 5-3 15,-4-5 0-15,-1 6-9 0,-7-1-1 0,-28 19-4 16,46-30-2-16,-46 30-3 0,0 0 2 16,27-35-2-16,-27 35 7 0,0 0 0 0,-8-34 1 15,8 34-2-15,0 0-5 0,-35-15-4 0,35 15 0 16,-40-6-1-16,12 4 5 0,1 6 1 0,-7 0 4 16,6 2 3-16,-1 3-1 0,-3 7 2 0,2 2-1 15,3 3 3-15,-1 5 1 0,6 2 0 0,-2 1-4 16,8 3-2-16,5-1-8 0,7 3 1 0,4-3-8 15,2 1-8-15,8-3 22 0,-1 1-25 16,9-3 26-16,-18-27-19 0,46 47-8 0,-19-31-8 16,13 2-12-16,4-10-10 0,9 6-21 15,-3-22-27-15,21 16-41 0,-26-34-56 0,39 26-70 16,-31-22-89-16,12-5-119 0,15 19 165 0,-31-33 302 16</inkml:trace>
  <inkml:trace contextRef="#ctx0" brushRef="#br2" timeOffset="76276.4868">18996 7326 1411 0,'-76'-30'138'0,"76"30"-68"0,-59-11-12 0,59 11-5 16,-47-4-8-16,47 4-12 0,-46 9-9 0,46-9-4 15,-49 18-4-15,49-18-3 0,-52 30-4 0,52-30 0 16,-40 41 2-16,40-41 1 0,-35 47-1 0,35-47 0 16,-28 51-5-16,28-51 0 15,-18 44-4-15,18-44-12 0,0 31 8 0,0-31-9 16,0 0 26-16,26 38-15 0,-26-38 18 0,36 7-16 15,-36-7-2-15,47-9 1 0,-47 9-16 0,58-30 28 16,-31 10-27-16,7-3 27 0,-4 1-12 0,-30 22-1 16,45-45 1-16,-45 45-2 0,38-45 2 0,-38 45-4 15,35-48 1-15,-35 48-5 0,26-33 0 0,-26 33-6 16,0 0-2-16,0 0-1 0,0 0 0 16,0 0 3-16,0 0 4 0,0 0 3 0,8 41 0 15,-18 3 6-15,-6 11-4 0,-1 6-4 0,-5 10 23 16,-2 3-23-16,-4 3 21 0,1 4-6 15,-3 5-9-15,2 1 13 0,-4 0-13 0,5-5 12 16,3-5-6-16,-2-8 8 0,1-8-7 0,5-6 5 16,-6-4-13-16,6-2-12 0,0-5 28 0,5-7-27 15,-1-7 27-15,16-30-9 0,0 0-3 16,-28 29 0-16,28-29 1 0,0 0-3 0,0 0 2 16,-12-49-3-16,10 17-10 0,2-5 28 0,0-6-27 15,2 1 27-15,-2-1-8 0,0-2-6 0,0 0 9 16,0-3-5-16,0 1 6 0,-2 4-7 0,2-4 3 15,0-5-8-15,2 1 5 0,8 0-8 0,0 4 4 16,2 7-9-16,4 9-4 0,1-3-18 16,-17 34-8-16,44-51-30 0,-12 38-34 15,-9-25-58-15,35 44-128 0,-23-24-250 0,11-1 13 16,15 17 311-16</inkml:trace>
  <inkml:trace contextRef="#ctx0" brushRef="#br2" timeOffset="76432.6484">19370 7731 1868 0,'0'0'80'0,"-55"8"-43"0,55-8-7 0,-36-4-15 0,36 4-14 16,0 0-11-16,0 0-17 0,-20-31-18 16,20 31-36-16,0 0-53 0,0-63-107 0,30 43-356 15,-30 20 49-15,20-39 201 0</inkml:trace>
  <inkml:trace contextRef="#ctx0" brushRef="#br2" timeOffset="77841.443">20342 7371 885 0,'0'0'91'0,"0"0"-21"16,0 0 3-16,24-39-3 0,-24 39-4 0,0 0-16 31,0 0-14-31,0 0-10 0,0 0-3 0,0 0 6 16,0 0 3-16,0 0-1 0,0 0-5 0,0 0-9 0,0 0-4 15,4 29-2-15,-8 3 3 0,-10-1 0 16,4 9 11-16,-2-3 18 0,2 6-28 0,-5-5 27 16,3 5-37-16,-2-4 5 0,-2-1 2 0,4-5-7 15,4-3 3-15,8-30-5 0,-12 45 1 0,12-45-4 0,0 0 1 16,0 28-1-16,0-28 0 0,0 0 0 15,0 0 2-15,0 0 1 0,0 0 1 0,0 0 2 0,22-42-3 16,-8 15 0-16,-2-5-3 0,6-5 3 16,-1-1-7-16,1-1-14 0,2 0 30 0,-4-1-30 15,-2 3 31-15,2-4-8 0,1 1-7 0,1-3 7 16,0-2-8-16,8-1 7 0,-4-3-6 0,3 4 6 16,1 2-6-1,-2 3 5-15,2 7-6 0,-26 33 4 0,47-44-3 0,-47 44 3 0,42-21-3 0,-42 21 1 0,35-4-1 31,-35 4 1-31,36 10-1 0,-36-10 1 0,32 21 2 16,-32-21-5-16,29 38 5 0,-29-38-6 16,24 51 5-16,-20-23-4 0,2 1 3 0,-6 1-1 15,0 3 3-15,-8 2-3 0,0 3 4 0,-4-1-5 16,-5 1 6-16,-3-1-6 0,-4-2 4 0,2 3 17 16,-4-3-32-16,-3-1 31 0,1-1-29 0,-8-1 10 15,3-3 6-15,1-1-4 0,-4-5 2 0,7-1-3 0,-3-6 4 16,2 0-1-16,3-5 4 15,27-11 1-15,-44 12 1 0,44-12-1 0,-30 4-2 16,30-4 3-16,0 0-1 0,0 0 1 0,0 0-1 16,0 0-3-16,0 0-1 0,-27 20-4 0,27-20 3 15,-8 45-3-15,-2-10 4 0,-2 11-6 0,-10 7 8 16,0 6-8-16,-5 2 7 0,-7 4-8 16,2-2 8-16,-3 4-11 0,-7-4 10 0,8 0-12 15,-5-6-19-15,7-2 10 0,-4-8-44 16,21 0 4-16,15-47-44 0,-12 54-67 0,12-54-80 15,0 0-269-15,61-26 62 0,-31-15 293 0</inkml:trace>
  <inkml:trace contextRef="#ctx0" brushRef="#br2" timeOffset="78320.1298">21322 7389 1150 0,'0'0'45'0,"0"0"-15"16,2-28 12-16,-2 28 10 0,0 0 3 0,0 0-8 15,0 0-9-15,0 0 0 0,0 0 0 16,-29-12 0-16,29 12 5 0,0 0-2 0,-40-3 2 0,40 3-3 16,-40 5-6-16,40-5-4 0,-47 16-3 0,47-16-1 15,-56 26 0-15,25-3 0 0,-3-1-3 0,-2 6 1 16,1-7-5-16,7 7-12 0,-2-5 6 0,30-23-13 15,-41 52 21-15,25-23-16 0,0-1 14 0,6 5-15 16,2-1-3-16,2-3 1 0,6-29-2 0,6 51 0 16,-6-51 0-16,28 34 0 0,-28-34 0 15,56 21 0-15,-27-15 0 0,7-8 0 0,-1-4 0 16,1-5 0-16,2-9 0 0,-1 0 0 0,-1-5 0 16,0-7 0-16,-3 1 0 0,-1-5 0 0,-4 1 0 15,-3-1 0-15,-5-1-2 0,-2 8 4 0,-2-5-2 16,-4 3 0-16,-6 3 0 0,-6 28 0 0,4-47 0 15,-4 47 0-15,0-30 0 0,0 30 0 16,0 0 0-16,0 0 0 0,0 0 0 0,0 0 0 16,0 0 0-16,-28 34 0 0,16-1 0 0,-4 5 0 15,-4 5 0-15,3-2-12 0,1 6 10 0,4-5-32 16,4-1 16-16,-2-7-19 0,16 1-11 16,-6-35-14-16,22 55-23 0,-22-55-26 0,51 43-49 15,-51-43-40-15,66 14-90 0,-35-2-156 0,3-24 20 16,23 22 311-16</inkml:trace>
  <inkml:trace contextRef="#ctx0" brushRef="#br2" timeOffset="78882.7577">21942 7475 1159 0,'-41'-23'79'0,"41"23"-21"16,0 0 6-16,-28 8 5 0,28-8-12 15,-28 17-3-15,28-17-3 0,-32 36 2 0,32-36 14 16,-35 55-38-16,13-24 28 0,12 11-33 0,-8-3 7 15,6 6 2-15,1-1-11 0,-3 1 5 16,2-6-12-16,4 7 0 0,-2-9-2 0,8-2 0 16,-4-5-5-16,6-30 3 0,2 37-11 0,-2-37 1 15,0 0-2-15,0 0 0 0,0 0 0 0,0 0 0 16,0 0 2-16,0 0-1 0,32-21 2 16,-24-7-3-16,4-5 3 0,-3-5-4 0,7-3 4 15,-2-2-3-15,-4-3 2 0,4-1-2 0,-4 4 3 16,0-8-4-16,8 3-9 0,-3-3 21 0,-1-4-22 15,2 0 21-15,4-6-6 0,-2 2-5 0,1 6 7 16,1 8-7-16,4 9 6 0,-24 36-5 0,34-39 4 16,-34 39-2-16,0 0 2 0,27-8 0 15,-27 8-1-15,0 0 2 0,24 33-4 16,-24-33 1-16,22 44-2 0,-16-13 1 0,2 1-2 16,0 3 6-16,-6 2-6 0,6 1 5 0,-8 1-5 15,6 1 3-15,-4-3-3 0,2-2-9 0,1-1 25 16,-5 3-25-16,2-3 23 0,-2-5-10 0,-2 1-5 15,2-30 3-15,-11 45-4 0,11-45 2 0,-26 41-2 16,26-41 2-16,-34 28 1 0,34-28 2 16,-39 24-3-16,39-24-1 0,-48 11 1 0,48-11-3 15,-51 2 2-15,51-2 0 0,-48 6 1 0,48-6 1 16,-47 8 0-16,47-8 2 0,-52 18-3 0,52-18 2 16,-44 31-1-16,44-31 3 0,-43 53-2 15,19-17 5-15,2 5-3 0,1 3 2 0,1 5-4 16,0-2 3-16,2-4-7 0,0 8 6 0,1-7-3 15,-1 3 3-15,6-2-9 0,2-7-5 16,6-3-21-16,4-35-10 0,12 53-21 0,-12-53-32 16,37 36-37-16,-37-36-86 0,58 8-192 0,-22-16-119 15,-7-18 77-15,25 20 445 0</inkml:trace>
  <inkml:trace contextRef="#ctx0" brushRef="#br2" timeOffset="79554.8101">22211 7570 1609 0,'0'0'67'15,"0"0"-52"-15,-15 35-5 0,15-35 5 0,0 0 6 16,-4 32 3-16,4-32 2 0,0 0-5 0,19 29-1 16,-19-29-6-16,36 6-3 0,-8-6 0 15,9-4 0-15,-1-7-2 0,2 1-2 0,5-4-3 16,-1-4-5-16,1 0-17 0,-5 1 16 0,4-1-16 15,-11 0 32-15,1-1-12 0,-4 5 12 0,-28 14-13 16,31-28 0-16,-31 28 1 0,0 0-1 16,18-31 4-16,-18 31-3 0,0 0 1 0,-22-28 4 15,22 28-2-15,-33-17 0 0,33 17 3 0,-46-10-2 16,46 10 4-16,-53-8 2 0,25 8 0 16,0 2-1-16,1 0 1 0,27-2 0 0,-48 19 1 15,48-19 1-15,-45 28-4 0,45-28-2 0,-36 43-7 16,36-43-5-16,-32 55 8 0,20-21-4 0,8-3 0 15,-2 3 0-15,10-5 0 0,-4-29 0 0,14 50 0 16,-14-50 0-16,38 37 0 0,-38-37 0 0,53 26 0 16,-21-21 0-16,0-1 0 0,3-6 0 15,1-2 0-15,2-3 0 0,-1-5 0 0,-1-4 0 16,1 0 0-16,-1-3 0 0,-2 1 0 0,-3 0 0 16,-31 18 0-16,46-39 0 0,-46 39 0 15,36-34 0-15,-36 34-2 0,0 0 0 0,19-35-13 16,-19 35 14-16,0 0 3 0,0 0-1 0,0 0-1 15,0 0-1-15,0 0 0 0,0 0 0 0,0 0 15 16,-37 24-11-16,37-24 0 0,-38 53-3 16,20-22 0-16,-5 3 0 0,9-3 0 0,-2 5 0 15,4-7 0-15,12-29 0 0,-16 51 0 0,16-51 0 16,0 30 0-16,0-30 0 0,0 0 0 0,0 0 0 16,0 0 0-16,0 0 0 0,0 0 0 0,34 4 0 15,-34-4 0-15,20-34 0 0,-20 34 0 0,27-53 0 16,-17 22 0-16,6-5 0 0,-4 1 0 0,-2 1 0 15,0 1 0-15,0-3 0 0,2 9 0 16,-6-3 0-16,-6 30 0 0,23-49 0 16,-23 49 0-16,20-37 0 0,-20 37 0 0,0 0 0 15,38-30-16-15,-38 30-28 0,41-10-15 0,-41 10-15 16,52 0-28-16,-52 0-24 0,71 12-73 0,-71-12-108 16,48-10-194-16,1 22 6 0,-17-18 372 0</inkml:trace>
  <inkml:trace contextRef="#ctx0" brushRef="#br2" timeOffset="79695.4719">23665 7647 1458 0,'-18'37'201'0,"-10"-15"-153"0,5 9-1 0,-5-3-1 15,0 5-2-15,-2 1-19 0,-1-3-5 16,1 5-13-16,2-7-3 0,1 9-22 0,-1-11-23 16,10 16-52-16,-18-31-79 0,36 33-259 15,-21-13-135-15,21-32 47 0,-36 67 460 0</inkml:trace>
  <inkml:trace contextRef="#ctx0" brushRef="#br2" timeOffset="80883.3956">3594 9333 677 0,'0'0'143'16,"0"0"-50"-16,0 0 0 0,0 0-6 0,0 0 3 16,16-31-8-16,-16 31-11 0,0 0-10 0,0 0-10 15,0 0-8-15,0 0-12 0,0 0-11 0,0 0-5 16,0 0-7-16,0 0-2 0,-8 41-2 15,6-13 5-15,-4 5 1 0,4 5 8 0,-6 1-2 16,6 0 4-16,-3 1 9 0,5 3-33 16,-2-4 27-16,0 7-31 0,-4-7 11 0,6 0 5 15,-2-5-7-15,-4-3 4 0,6-31-5 0,-2 44 2 16,2-44-4-16,0 0 4 0,4 35-5 0,-4-35 3 16,0 0-2-16,0 0-2 0,0 0 2 15,0 0 1-15,0 0 2 0,0 0 0 0,8-49 2 16,0 19-4-16,-3-3 4 0,3-4-5 0,-4-3 5 15,2-3-6-15,-2 2-9 0,4-3 29 0,0-3-31 16,2 6 30-16,0-3-13 0,0-3-6 0,0 6 7 16,6-2-7-16,-1 5 6 0,1 3-7 0,2 5 5 15,0 1-3-15,-18 29 2 0,41-38-3 16,-41 38 1-16,40-17-2 0,-40 17 0 16,38-4-1-16,-38 4 2 0,35 9 1 0,-35-9-1 15,36 18 1-15,-36-18 0 0,28 28 0 0,-28-28-1 16,23 37 5-16,-23-37-4 0,10 39 4 0,-10-39-4 15,-4 46 4-15,4-46-3 0,-10 49 4 0,10-49-4 16,-19 45 4-16,19-45-4 0,-22 42 2 0,22-42-3 16,-24 43 4-16,24-43-3 0,-26 39 3 0,26-39-4 15,-23 40-16-15,23-40 34 0,-28 37-32 16,28-37 31-16,-30 39-12 0,30-39-5 0,-37 44 4 16,37-44-3-16,-48 55 3 0,16-24-3 0,-1 5 4 15,-3 1-5-15,4 4 7 0,-3 5-5 16,1-1 8-16,-2 2-6 0,9-2 5 0,-1-3-7 15,6 1 3-15,4-6-6 0,5-3 1 0,9-3-17 16,4-31-20-16,2 54-44 0,-2-54-41 16,19 35-74-16,-19-35-89 0,0 0-202 0,52 4 32 15,-40-36 457-15</inkml:trace>
  <inkml:trace contextRef="#ctx0" brushRef="#br2" timeOffset="81322.3649">4115 9471 1049 0,'36'-4'107'16,"-36"4"-74"-16,0 0-22 0,0 0 1 0,0 0 16 15,0 0 17-15,0 0 11 0,0 0-1 0,0 0-7 16,0 0-12-16,35 16-7 0,-35-16-1 15,28 4-1-15,-28-4 0 0,42-4-5 0,-42 4-4 16,55-14-6-16,-23 0-1 0,3 1-6 0,-1-7 1 16,2-4-4-16,-1 1 2 0,1-3-4 0,-8 1 3 15,-28 25-2-15,37-42 3 0,-37 42-3 0,26-27 5 16,-26 27 0-16,0 0 6 0,0 0 0 0,-6-30 0 16,6 30-3-16,0 0-3 15,-39-12-4-15,39 12 2 0,-46 0-3 0,46 0 2 16,-55 8 2-16,29-2-2 0,-2 2 3 0,0 6-2 15,1 0 2-15,27-14 0 0,-50 41 3 0,50-41-1 16,-45 59 6-16,27-24-7 0,0 3 5 0,4 3-9 16,8-2 2-16,0 1 6 0,12-5-28 0,-2-5 27 15,6 1-31-15,8-3 8 0,-18-28-3 0,45 41-11 16,-17-27-8-16,12 0-16 0,-5-16-13 16,21 8-14-16,-13-26-19 0,29 14-18 0,-25-29-17 15,32 19-53-15,-23-29-19 0,17 17-62 0,-4-1-46 16,-19-23 84-16,25 37 228 0</inkml:trace>
  <inkml:trace contextRef="#ctx0" brushRef="#br2" timeOffset="82144.1301">5268 9282 773 0,'0'0'227'0,"-8"-27"-73"15,8 27-33-15,-32 2-36 0,32-2-19 16,-30 2-14-16,30-2-6 0,-39 6-6 0,39-6-4 16,-38 11-6-16,38-11-3 0,-42 16-3 0,42-16-3 15,-39 34-3-15,39-34-1 0,-44 41-5 0,26-12 5 16,18-29-3-16,-37 54 3 0,21-27-4 0,6 3 2 15,0-3-5-15,6 1-15 0,4-28 26 0,-6 47-31 16,6-47 26-16,8 41-13 0,-8-41-3 16,0 0 1-16,46 36-1 0,-46-36 0 0,49 6 0 31,-15-10-1-31,2-6 0 0,-1-6-5 0,3-6-12 16,-3-3 26-16,3-3-31 0,-6-1 31 0,-1-3-16 15,-3 1-3-15,-6-3 2 0,-4 5-6 0,-18 29 4 16,27-55-4-16,-27 55 4 0,8-49 1 0,-8 49 5 15,-6-42 2-15,6 42 5 0,-15-29-2 0,15 29 2 16,-30-22-2-16,30 22 1 0,-30-12 1 16,30 12 3-16,-31-10 0 0,31 10 6 0,0 0-2 15,0 0 1-15,-32-6-3 0,32 6-3 0,0 0-3 16,0 0-5-16,0 0 1 0,0 0 0 0,0 0 2 16,0 0 1-16,35 12 2 0,-35-12 0 0,36 2 1 15,-36-2-1-15,46 4 1 0,-46-4 0 0,45 4 0 16,-45-4 0-16,46 6 0 15,-46-6-1-15,37 18 1 0,-37-18 0 0,28 27 2 0,-28-27-2 16,28 40 3-16,-18-11-3 0,-2 3 4 0,-6 1-4 16,2 5 3-16,-4-1-6 0,-4 0-16 0,2 5 27 0,-4-5-28 15,2 0 29-15,-4-3-9 0,0-5-3 0,8-29 2 16,-12 48-4-16,12-48 2 0,-8 31-1 0,8-31 2 16,0 0-1-16,0 0 0 0,0 0-1 15,0 0-1-15,0 0 1 0,0 0-1 0,0 0 1 16,0 0-2-16,10-45 5 0,-8 15-4 0,6-7 5 0,0 0 14 15,-2-3-28-15,-2 3 28 0,-2 1-27 16,4 1 9-16,-6 0 5 0,0 3-5 0,0 1 4 16,0-1-5-1,2 5 5-15,-2 27-4 0,10-50 2 0,-10 50-2 16,15-35 2-16,-15 35-3 0,0 0 3 0,36-34-3 16,-36 34 1-16,28-9 1 0,-28 9-3 15,39-4 3-15,-39 4-1 0,46 0 1 0,-46 0 0 0,43 15-1 16,-43-15 1-16,38 22-2 0,-38-22 1 15,28 26 2-15,-28-26-4 0,18 31 3 0,-18-31-3 16,8 38 4-16,-8-38-4 0,-8 47 3 0,8-47-2 16,-18 49 1-16,18-49-1 0,-28 49 5 0,28-49-6 0,-40 51 6 15,40-51-5-15,-45 48-15 0,45-48 30 16,-52 47-29-16,52-47 29 0,-47 47-10 0,47-47-5 16,-44 47 4-16,44-47-4 0,-39 53 2 0,15-23 0 15,4 3 0-15,0 5-2 0,3 3 5 0,-1 6-6 16,0 3 6-16,0 5-6 0,0 2 5 0,-2 0-5 15,3-2 6-15,3-4-7 0,-2-8 5 0,6 1-16 16,0-13-7-16,12-1-29 0,-2-30-24 16,12 27-29-16,-12-27-23 0,36-4-38 15,-28-25-47-15,35 5-117 0,-1-3-140 0,-15-38 223 16,35 25 246-16</inkml:trace>
  <inkml:trace contextRef="#ctx0" brushRef="#br2" timeOffset="82370.6927">6315 8647 1443 0,'0'0'202'0,"-46"37"-178"0,46-37-11 16,-27 43-7-16,9-9 4 0,0 1-2 0,2 8 9 16,-6 7-6-16,3 5 8 0,-5 10-10 0,6 6 3 15,4-1-12-15,-2 5 8 0,5-4-10 0,1 0 7 16,-2 2-11-16,6-2-12 0,0-3 20 15,4-7-31-15,4-5 14 0,0-9-23 0,14 0-31 16,-16-47-30-16,33 69-102 0,-33-69-135 0,30 12-193 16,0 4 83-16,-30-16 446 0</inkml:trace>
  <inkml:trace contextRef="#ctx0" brushRef="#br2" timeOffset="82734.8032">6414 9351 1274 0,'-55'20'103'0,"55"-20"-88"31,0 0 2-31,0 31 13 0,0-31 8 0,0 0 10 16,31 10 2-16,-31-10-3 0,52-4-2 0,-15-4-10 16,1-5-9-16,8-7-10 0,1 0-2 0,5-3-9 15,-5-1 0-15,-1 0-4 0,-1 3 1 0,-7-1 0 16,-3 0 0-16,-7 3-2 0,-28 19 3 0,36-34-2 15,-36 34 7-15,0 0 3 0,4-31 5 0,-4 31-2 0,0 0-4 0,-40-34-5 16,40 34-1-16,-51-11 0 0,19 9 3 0,-4 7 3 16,3 7 2-16,1 4 1 0,-4 6 1 31,7 1 2-31,-5 5-1 0,6 3 4 0,1 3-4 16,1 3 1-16,4 5-6 0,2-1 1 0,4 2-8 15,8-2 2-15,4-7-6 0,8-1 2 0,4-5-4 16,-8-28-12-16,30 43 21 0,-30-43-25 0,56 24 15 15,-23-20-24-15,11-4-17 0,-3-14-10 0,25 12-70 0,-17-41-64 16,36 37-219-16,-17-24-191 0,-1-7 78 0,8 23 510 16</inkml:trace>
  <inkml:trace contextRef="#ctx0" brushRef="#br2" timeOffset="86194.0686">7432 9617 1108 0,'0'0'197'0,"0"0"-94"16,0 0-45-16,0 0 6 0,0 0-23 0,0 0 12 0,0 0-8 16,0 0-16-16,0 0-9 0,-20 27-12 15,20-27-1-15,-42 58-11 0,17-19 4 0,-7 8-8 16,-4 6 4-16,-1 4-14 0,-5-2-4 16,8 3-23-16,-7-17-10 0,23 6-38 0,-12-37-57 15,42 17-90-15,-12-27-208 0,0 0-35 0,64-39 321 0</inkml:trace>
  <inkml:trace contextRef="#ctx0" brushRef="#br2" timeOffset="94576.6664">8196 8568 604 0,'12'-38'149'0,"-12"38"-80"0,0 0-7 16,4-29 1-16,-4 29 0 0,0 0 27 15,-10-28-2-15,10 28-3 0,0 0-21 0,0 0-17 16,0 0-23-16,0 0-12 0,0 0-6 0,0 0-2 15,-2 28 3-15,2-28 10 0,4 57 20 0,4-4-28 16,-6-2 28-16,6 8-33 0,-6-6 5 0,4 5 6 16,0-5-12-16,-2 2 6 0,4 2-11 15,-6 4 7-15,0 0-9 0,-2 2 7 0,-2-2-8 16,-2 0 9-16,-2 0-10 0,-4-4 11 0,2-4-16 16,-2-8-2-16,6-1-7 0,4-44-34 0,2 57-20 15,-2-57-53-15,0 0-46 0,0 0-50 0,32 19-70 16,-32-19-123-16,25-35 244 0,11 29 172 15</inkml:trace>
  <inkml:trace contextRef="#ctx0" brushRef="#br2" timeOffset="94779.9604">8089 9184 1073 0,'-49'-6'111'16,"21"18"-7"-16,-8-18-14 0,36 6-11 0,-39 8-1 15,39-8-8-15,0 0-22 0,0 0-17 0,0 0-19 16,0 0-11-16,0 0-3 0,0 0 0 15,0 0 2-15,29-14-1 0,-29 14 2 0,56-18-3 16,-22 6 3-16,5-1-4 0,5-1-11 16,-1-6-16-16,7 10-19 0,-13-15-23 0,19 25-16 15,-22-22-26-15,23 28-34 0,-23-28-40 0,21 28-58 16,-17-2-95-16,-38-4-34 0,81-6 352 0</inkml:trace>
  <inkml:trace contextRef="#ctx0" brushRef="#br2" timeOffset="95139.4829">8782 9038 911 0,'6'34'134'0,"-6"-34"-47"0,0 0-7 16,-26-10-14-16,26 10-2 0,0 0-10 0,0 0-9 15,0 0-7-15,0 0-9 0,0 0-11 0,-27 29-7 16,27-29-5-16,-10 40 6 0,10-40-2 0,-10 59 5 16,4-28 3-16,4 9 9 15,-2-9-3-15,0 7 6 0,0-3-16 0,-2-2 1 16,4-3-6-16,2-1 3 0,0-29-1 0,-2 42-2 15,2-42-6-15,0 0 2 0,2 33-3 0,-2-33-1 16,0 0-1-16,0 0 0 0,0 0 0 0,0 0 1 16,0 0 0-16,0 0 0 0,0 0 2 0,18-33-1 15,-18 33 1-15,18-53-4 0,-8 17 4 16,0 1-5-16,-2-1 7 0,-4 3-5 0,-1-1 7 16,-6 7-1-16,3 27 6 0,-6-49-2 0,6 49 1 15,-12-50-5-15,12 50 1 0,-6-43-4 0,6 43 2 16,-4-31-5-16,4 31 1 0,0 0-2 15,0 0 1-15,0 0-2 0,18-30 1 0,-18 30-2 16,0 0-3-16,43-14-7 0,-13 14-8 0,2-9-17 16,9 7-22-16,-9-14-28 0,17 20-36 15,-19-28-50-15,31 32-68 0,-33-26-62 0,12 1-157 16,15 28 156-16,-55-11 305 0</inkml:trace>
  <inkml:trace contextRef="#ctx0" brushRef="#br2" timeOffset="95549.2773">9263 9119 1187 0,'-23'41'85'0,"23"-41"-42"16,0 0-10-16,-30 32-11 0,30-32-1 0,0 0-6 16,0 0 1-16,0 0 0 0,22 29 3 0,-22-29-1 15,33 6-1-15,-33-6-1 0,56-4 1 0,-26-4 1 16,9 0-3-16,-5-3 0 0,7 1-4 15,-5-2-4-15,-4-2-2 0,1 4-3 0,-5-1-3 0,-28 11 3 16,44-22-3-16,-44 22 3 0,0 0-1 0,31-28 3 16,-31 28-1-16,0 0 2 0,6-33-1 0,-6 33 2 15,-8-30-1-15,8 30 6 0,-19-31 2 0,19 31 8 16,-34-28 2-16,34 28 2 0,-40-23-3 0,40 23-2 0,-43-6-3 16,43 6-3-16,-46 6-1 0,18 2-5 0,1 9 0 31,-3 5-3-31,-4 6 4 0,5 7-3 0,-3 4 7 15,2 5-4-15,3-1 4 0,7-2-5 0,2-5 3 16,8-3-9-16,2-3 0 0,8-30-4 0,8 47 2 16,-8-47-3-16,22 37 2 0,-22-37-4 15,49 22 1-15,-15-16-9 0,8-6-6 0,5-2-15 0,7-14-21 16,11 10-32-16,-14-27-41 0,29 31-76 0,-35-38-98 16,26 15-204-16,-5 17 24 0,-23-23 427 0</inkml:trace>
  <inkml:trace contextRef="#ctx0" brushRef="#br2" timeOffset="95961.7439">9962 9154 1191 0,'0'0'90'0,"0"0"-15"15,-31-4-8-15,31 4-7 0,0 0-12 0,0 0-16 16,0 0-7-16,0 0 3 0,0 0 1 0,0 0 1 15,33 24-1-15,-33-24-6 0,36 6-2 0,-36-6-4 16,50-4 0-16,-21-2-4 0,1-6 0 0,6-1-5 16,1-9 0-16,5 2-6 0,-3-3 0 15,5-3-1-15,-4 0 1 0,-3 7 0 0,-3-5 2 16,-4 0-3-16,-30 24 4 0,39-39-4 0,-39 39 3 0,0 0 2 16,18-31 4-16,-18 31 1 0,0 0-1 0,0 0-4 15,-42-28-6-15,42 28-2 0,-53-10 0 0,19 10 0 31,-1 4 2-31,1 4 3 0,-2 4 0 0,1 0 2 16,-1 3 0-16,-2 3 2 0,9 0-1 0,-3 3 6 0,32-21-3 0,-46 46 2 16,46-46-6-16,-29 53-2 0,19-28-5 0,2 3 1 15,8 2-2-15,0-30 3 0,8 49-7 0,-8-49-1 16,22 47-12-16,-22-47-8 0,43 41-15 0,-43-41-8 16,64 34-27-16,-31-36-24 0,25 23-42 0,-27-34-54 15,41 23-53-15,-27-22-100 0,11-14-84 0,23 30 204 16,-38-37 231-16</inkml:trace>
  <inkml:trace contextRef="#ctx0" brushRef="#br2" timeOffset="96264.4586">11061 8830 1193 0,'0'0'90'0,"-43"-22"-33"15,43 22-1-15,-40-8-5 0,40 8-3 16,-47 6-3-16,47-6 2 0,-62 24-1 0,35-5 2 15,-7-3-10-15,34-16-6 0,-50 37-8 0,50-37 0 16,-35 38-8-16,35-38-1 0,-20 35-7 0,20-35-2 16,-8 26-2-16,8-26-2 0,0 0 0 0,24 35 2 15,-24-35-2-15,31 18 4 0,-31-18-3 0,46 12 2 16,-46-12-3-16,54 10 0 0,-23-4-1 0,3-3 0 16,-6 5 0-16,-28-8 1 0,51 24-3 0,-51-24 2 15,34 29-3-15,-34-29 3 0,23 40 0 0,-23-40 2 0,8 53-1 0,-14-22 2 31,-1 3-5-31,-7-1 4 0,-4 3-5 0,-6-1 4 16,2-1-5-16,-3-3 2 0,25-31-9 0,-48 47-1 16,48-47-17-16,-36 26-11 0,36-26-36 0,0 0-37 15,-8 32-74-15,8-32-154 0,-19-34-181 16,19 34 7-16,8-37 463 0</inkml:trace>
  <inkml:trace contextRef="#ctx0" brushRef="#br2" timeOffset="97934.5681">11600 9367 1215 0,'0'0'91'0,"0"0"-51"0,0 0-24 15,-36 43-18-15,36-43 2 0,-27 51-8 0,7-15-3 16,-4 7 2-16,-4-4-30 0,7 11-7 0,-11-13-46 16,18 8-20-16,14-45-50 0,-32 53-99 0,48-19-123 15,-16-34 149-15,0 0 235 0</inkml:trace>
  <inkml:trace contextRef="#ctx0" brushRef="#br2" timeOffset="100156.3581">12505 8932 325 0,'0'0'138'16,"0"0"-37"-16,0 0-14 0,0 0-15 0,0 0-6 15,0 0 2-15,0 0-8 0,-26-37 6 0,26 37-5 16,0 0-2-16,0 0-4 0,-8-30-3 0,8 30-3 16,0 0 0-16,0 0-5 0,0 0-2 15,0 0-3-15,-29-26-5 0,29 26-4 0,0 0-7 16,0 0-4-16,-44 10-3 0,44-10 0 16,-34 18 1-16,34-18 5 0,-41 30 0 0,41-30 5 0,-50 43-6 0,50-43-1 15,-49 45-11-15,49-45-1 0,-44 41-5 0,44-41 0 16,-22 28-3-16,22-28 1 0,0 0-3 0,0 0 0 15,0 0-1-15,0 0 0 0,0 0 1 0,0 0 0 16,12 29 2-16,-12-29-1 0,28 12 1 16,-28-12 0-16,36 16 0 0,-36-16 0 0,39 18 0 15,-39-18 1-15,42 19-2 0,-42-19 2 0,35 22-3 0,-35-22 3 16,30 24-3-16,-30-24 4 0,0 0-3 0,28 35 2 16,-28-35-1-16,0 0 1 0,6 40-1 0,-6-40 2 15,-12 29-3-15,12-29 2 0,-16 32-5 16,16-32-2-16,-32 37-12 0,32-37-6 0,-35 37-10 15,35-37-3-15,-38 30-2 0,38-30 1 0,-30 25-9 16,30-25-5 0,0 0-16-16,-39 20-14 0,39-20-15 15,0 0-15-15,0 0-11 0,0 0-20 0,0 0-1 16,0 0-28-16,0 0-24 0,12 37-79 0,-12-37 275 16</inkml:trace>
  <inkml:trace contextRef="#ctx0" brushRef="#br2" timeOffset="100624.845">13101 8867 935 0,'0'0'84'16,"-40"-4"-28"-16,40 4 7 0,-39 2 4 15,11-8 5-15,28 6 1 0,-46 16-10 0,46-16-6 16,-57 22-7-16,57-22-6 0,-61 37-8 0,61-37 2 16,-56 45-7-16,34-15 0 0,-9-3-8 0,9 7 3 15,-4-3-10-15,8 1 3 0,3-5-9 0,15-27-3 16,-12 38-4-16,12-38-1 0,0 29-1 0,0-29-1 16,0 0-1-16,33 24 2 0,-33-24-1 15,40 8 2-15,-40-8-1 0,51-4-1 0,-23-6 1 0,2 0-2 16,-2-2 3-16,1-4-3 0,5-3 2 0,-2-1-2 15,-1-3 3-15,-1-5-4 0,-2 0 4 0,-1-3-5 16,-1 1 3-16,-26 30-5 0,36-43 3 0,-36 43-2 16,20-33 5-16,-20 33-1 0,0 0 1 0,0 0 0 15,0 0 0-15,0 0 0 0,0 0 0 0,0 0-2 16,0 0 0-16,0 0-1 0,0 0-1 16,-18 39 4-16,6-2-4 0,-4 9 6 0,-2-1-6 15,0 0 4-15,3-2-9 0,3-5 2 0,4 3-14 16,4-9-3-1,8 1-22-15,-4-33-14 0,24 51-26 0,-24-51-14 16,39 28-29-16,-39-28-28 0,56 2-38 0,-56-2-76 16,57-47-134-16,0 39 105 0,-33-36 299 0</inkml:trace>
  <inkml:trace contextRef="#ctx0" brushRef="#br2" timeOffset="100991.1575">13645 8906 1125 0,'0'0'124'0,"-27"-9"-59"0,27 9-13 15,0 0-6-15,0 0-6 0,0 0-6 0,-32-4-12 16,32 4-7-16,0 0-6 0,0 0-2 16,-36 37 1-16,36-37 5 0,-23 39 1 0,23-39 7 15,-22 50-2-15,12-21 4 0,10-29-6 0,-26 57 4 16,26-57-5-16,-20 49 2 0,20-49-4 0,-15 40-2 16,15-40-6-16,-8 27-2 0,8-27-3 0,0 0 0 15,0 0-2-15,0 0 2 16,0 0-2-16,0 0 2 0,25 8 1 0,-25-8-1 0,0 0 3 0,48-45-4 0,-28 17 3 15,5-5-4-15,3-1 3 0,-2-1-3 16,0 0 4 0,-5 3-5-16,-1 4 6 0,4 1-4 0,-24 27 3 15,36-47-1-15,-36 47 3 0,29-34-3 0,-29 34 1 16,0 0-3-16,0 0 0 0,28-19-1 0,-28 19-1 16,0 0 1-16,0 0-1 0,2 37 2 0,-2-37-5 0,0 53-4 15,0-21-11-15,-2 3-8 0,2 10-18 0,-2-13-2 16,12 15-15-16,-8-14 7 0,18 7-10 15,-20-40-21-15,49 57-36 0,-49-57-38 0,60 39-41 0,-31-29-39 16,7-10-68-16,25 28 3 0,-61-28 306 0</inkml:trace>
  <inkml:trace contextRef="#ctx0" brushRef="#br2" timeOffset="101372.1691">14503 9028 798 0,'0'0'115'0,"-44"-47"-24"16,44 47 2-16,-45-39 10 0,45 39-9 0,-54-28-8 15,54 28-11-15,-57-17-7 0,57 17-7 0,-64 5-11 16,39 3-6-16,-7-2-8 0,4 12-2 0,1 0-10 16,27-18-4-16,-52 47-8 0,34-18 2 0,0 7-5 15,1 3 5-15,7 3-6 0,0-3 4 32,4-4-1-32,10 1 3 0,4-9-4 0,-8-27 4 15,31 48-9-15,-31-48 0 0,54 31-2 0,-20-25-1 16,-1-8 1-16,1-6 1 0,2-4 0 0,-1-7 0 15,1-5 3-15,-4-8-4 0,5-3 4 0,1-8-7 0,-3-10 5 0,1-3-7 16,0-3 6-16,-3 2-5 0,-3 4 5 0,-2 2-6 0,-6 0 6 16,-1 4-8-16,-7-1 7 15,0 3-4-15,-4 0-10 0,-6 4 24 0,4 7-23 16,-8 34 26-16,0-37-7 0,0 37 4 0,0 0 1 16,0 0-3-16,0 0-6 0,-28 29-18 0,18-1 23 0,-8 11-24 15,1 10 24-15,-3 2-7 0,2 5-7 0,2-1 5 31,4 2-10-31,2-2 2 0,4 0-12 0,4-6-2 16,2 4-18-16,2-11-8 0,14 3-37 0,-16-45-38 16,38 67-69-16,-38-67-119 0,28 27-233 15,1 1 31-15,-29-28 397 0</inkml:trace>
  <inkml:trace contextRef="#ctx0" brushRef="#br2" timeOffset="102091.1686">15461 9227 1281 0,'-28'8'67'15,"28"-8"-46"-15,0 0-17 0,-19 28-4 0,19-28-1 16,0 0 4-16,0 0 10 0,33 9 12 16,-33-9 8-16,36-3 3 0,-36 3 0 0,49-24-6 15,-19 6 1-15,14 2-6 0,-5-7-2 16,11-1-7-16,-9-5-2 0,9-1-6 0,-10-3 2 16,-1-1-3-16,-5 7 2 0,-4 1-5 0,-30 26 3 15,41-37-1-15,-41 37 8 0,0 0 2 0,4-32 1 16,-4 32-2-16,0 0-7 0,-38-19-5 0,38 19-2 15,-49-2-2-15,15 4 2 0,-3 3 4 0,1 3 2 16,-4 2 5-16,-1 2 0 0,3 6 4 16,1-1-6-16,1 5 3 0,0 2-3 0,7 1 2 15,5 3-3-15,4 3 2 0,8-5-8 0,12-26-1 16,-8 51-3-16,8-51 0 0,18 47-2 16,-18-47 3-16,38 36-5 0,-9-24 1 0,7-3-7 15,8-5-6-15,7-4-10 0,-1-10-13 0,13 7-27 16,-8-25-37-16,29 22-64 0,-37-43-88 0,42 23-156 15,-10-5-87-15,-19-26 211 0</inkml:trace>
  <inkml:trace contextRef="#ctx0" brushRef="#br2" timeOffset="102294.3315">16770 8245 1475 0,'-36'0'71'0,"36"0"-28"0,-47 22-1 0,47-22-1 16,-46 51-12-16,27-14-3 0,-7 5-9 15,0 7 6-15,-2 10 10 0,7 4-33 16,-5 2 20-16,6 0-29 0,2-2 7 0,2-2 9 16,4 2-9-16,5-4 5 0,-1-2-7 0,4 0 6 15,-2-4-8-15,4-4 2 0,2-5-15 0,0-13-4 16,10 6-27-16,-10-37-21 0,17 61-93 0,-17-61 2 16,20 40-47-16,-20-40-100 0,0 0-97 15,0 0 15-15,-8-28 391 0</inkml:trace>
  <inkml:trace contextRef="#ctx0" brushRef="#br2" timeOffset="102981.9682">17877 9060 1772 0,'0'0'80'0,"-28"10"-45"0,28-10-3 0,0 0-7 16,0 0-14-16,0 0-10 0,0 0-9 0,0 0-13 15,-24-36-15-15,24 36-20 0,6-27-35 0,-6 27-48 16,16-32-99-16,14 20-249 0,-30 12-46 0,28-27 187 16</inkml:trace>
  <inkml:trace contextRef="#ctx0" brushRef="#br2" timeOffset="103153.7834">18134 9113 1693 0,'-65'20'80'0,"65"-20"-69"0,-36 0-16 16,36 0-8-16,0 0-15 0,0 0-11 0,0 0-9 15,-27-38-17-15,27 38-40 0,0 0-98 16,6-31-282-16,-6 31-31 0,0 0 240 0</inkml:trace>
  <inkml:trace contextRef="#ctx0" brushRef="#br2" timeOffset="106277.9917">16220 8832 1080 0,'0'0'216'15,"0"0"-149"-15,27 17-33 0,-27-17-2 0,0 0 7 16,42-27 6-16,-14 17-8 0,-1-8-5 0,11 2-12 16,-2-5-6-16,5-1-11 0,5 2-2 0,-3-5-18 15,11 13-24-15,-17-17-40 0,19 30-82 0,-34-28-74 16,23 13-272-16,-1 32 61 0,-44-18 325 0</inkml:trace>
  <inkml:trace contextRef="#ctx0" brushRef="#br2" timeOffset="106652.9754">17077 8971 188 0,'0'0'32'0,"38"-29"13"16,-38 29 19-16,37-36 19 0,-37 36 5 0,30-27 15 16,-30 27 11-16,0 0 32 0,0 0 3 0,0 0-10 15,0 0-27-15,0 0-33 0,0 0-20 0,-48-16-5 16,48 16 1-16,-61 24 2 0,33-5 5 0,-11-3-8 15,9 10-3-15,-12-3-12 0,15 7-5 0,-11 1-12 16,10 3-3-16,3 3-10 0,5-1-1 16,8-5-11-16,6 1 4 0,6-3-5 0,0-29-3 15,20 49-10-15,-20-49-10 0,59 40-31 0,-25-36-29 16,29 17-63-16,-19-38-105 0,45 3-243 0,-4 10-21 16,-2-24 279-16</inkml:trace>
  <inkml:trace contextRef="#ctx0" brushRef="#br2" timeOffset="107246.9471">17861 9330 1345 0,'-32'47'392'0,"32"-47"-355"0,-33 0-26 0,33 0-9 15,0 0-3-15,0 0-3 0,0 0-2 0,0 0-4 16,0 0-12-16,0 0-23 0,0 0-35 16,63-6-62-16,-45-26-107 0,31 11-270 0,5 5 9 15,-11-21 312-15</inkml:trace>
  <inkml:trace contextRef="#ctx0" brushRef="#br2" timeOffset="107434.364">18794 9282 1526 0,'-54'10'147'0,"54"-10"-115"15,-41 4-22-15,41-4 0 0,0 0-1 0,0 0-3 16,0 0-4-16,0 0-3 0,0 0-1 0,0-37-11 16,0 37-16-16,23-28-24 0,5 20-29 0,-12-21-39 15,28 29-66-15,-31-34-106 0,-13 34-185 16,68-23 33-16,-54-7 408 0</inkml:trace>
  <inkml:trace contextRef="#ctx0" brushRef="#br2" timeOffset="107606.3308">19352 9202 1599 0,'0'0'66'0,"-39"9"-33"0,39-9-2 0,0 0-6 16,0 0-7-16,0 0-11 0,0 0-7 0,0 0-7 15,0 0-16-15,0 0-21 0,-16-29-24 0,16 29-26 16,27-32-44-16,11 32-83 0,-38 0-171 0,44-51-84 16,3 45 161-16</inkml:trace>
  <inkml:trace contextRef="#ctx0" brushRef="#br2" timeOffset="107793.8306">20178 9038 1545 0,'0'0'67'0,"-28"18"-45"0,28-18-11 0,0 0 3 16,0 0 4-16,0 0-1 0,0 0 4 0,0 0-4 16,0 0-9-16,0 0-7 0,0 0-2 15,0 0-1-15,0 0-4 0,30-28-12 0,-30 28-25 16,41-21-31-16,-41 21-43 0,48-26-66 0,-38-1-68 16,27 15-171-16,5 10-22 0,-42 2 265 0</inkml:trace>
  <inkml:trace contextRef="#ctx0" brushRef="#br2" timeOffset="107934.3707">20867 9048 1521 0,'0'0'133'15,"0"0"-102"-15,4 28-20 0,-4-28-6 0,0 0-1 16,0 0-1-16,0 0-1 0,0 0 0 0,0 0-7 16,0 0-29-16,0 0-39 0,0 0-53 0,0 0-70 15,0 0-113-15,38 13-179 0,-38-13 46 0,65-19 404 16</inkml:trace>
  <inkml:trace contextRef="#ctx0" brushRef="#br2" timeOffset="108059.389">21752 8977 1602 0,'-28'14'137'0,"28"-14"-117"16,0 0-38-16,0 0-21 0,0 0-35 0,0 0-33 15,0 0-77-15,-27 10-166 0,27-10-157 16,0 0 37-16,0-36 461 0</inkml:trace>
  <inkml:trace contextRef="#ctx0" brushRef="#br2" timeOffset="108215.6287">22770 8877 1954 0,'0'0'42'0,"0"0"-49"16,0 0-22-16,0 0-24 0,0 0-28 0,35-14-30 15,-42-17-61-15,34 36-193 0,-27-5-184 0,-4-35 21 16,4 35 428-16</inkml:trace>
  <inkml:trace contextRef="#ctx0" brushRef="#br3" timeOffset="118116.2586">955 10756 397 0,'0'0'85'15,"0"0"-14"-15,-2-27-9 0,2 27 8 0,0 0-7 16,0 0 9-16,0 0-10 0,0 0 1 0,0 0-10 15,0 0-11-15,0 0-12 0,0 0-11 0,0 0-9 16,0 0 1-16,0 0 10 0,0 0 11 16,2 39 10-16,0-7-4 0,8 11-4 0,-2 0-16 15,0 5 3-15,-3 1-14 0,1 6 4 0,2 0-9 16,0 6 9-16,-6-2-10 0,2 4 10 0,-8 6-12 16,2 2 9-16,-4 2-10 0,2-1 11 0,-6-1 12 15,-3 6-29-15,3-8 27 0,0-8-29 0,2-10 3 16,4-11-5-16,6-5-30 0,-2-35-25 15,18 37-45-15,-18-37-28 0,29 10-57 0,-29-10-77 16,26-41-122-16,12 29 249 0,-30-43 147 16</inkml:trace>
  <inkml:trace contextRef="#ctx0" brushRef="#br3" timeOffset="118735.1206">701 10987 699 0,'0'0'219'0,"-37"-32"-158"0,37 32 5 16,-32-15-4-16,32 15-2 0,0 0-1 0,-28-18-4 16,28 18-14-16,0 0-14 0,0 0-11 15,0 0-9-15,0 0-3 0,0 0 3 0,42-16 3 16,-14 4 3-16,9-2-3 0,5 1 0 0,1-1-7 15,5-6 2-15,1 6-3 0,5-3 4 0,1-1 0 16,-1-2 6-16,-5 5 0 0,3-5 5 0,-5 2-3 16,-1 2 3-16,1 3-2 0,-5-5 0 0,-4 8 11 15,-5-2-17-15,-1 4 13 0,-32 8-39 16,42-9 20-16,-42 9-2 0,0 0 0 0,27 2 20 16,-27-2-36-16,0 0 19 0,6 29-15 0,-6-29 16 15,-2 61 5-15,-6-14-7 0,-2 10 4 0,0 6-9 16,-5 6 12-16,1-2-2 0,-2 4 14 15,-4-2-9-15,4 0 6 0,4 4-17 0,4-6 5 16,-1-6-7-16,9-4 7 0,-2-6-9 0,4-4 6 16,4-6 14-16,-3-3-27 0,5-7 30 15,-4-1-32-15,2-3 8 0,-6-27 4 0,16 40-3 16,-16-40 0-16,18 27-1 0,-18-27-1 0,0 0-1 16,0 0 3-1,28 14 0-15,-28-14 1 0,0 0 2 0,0 0-1 16,0 0 2-16,27-43-1 0,-27 43 2 0,22-57-4 15,-12 21-17-15,4-1 30 0,-2 0-30 0,0-1 34 16,-2 1-5-16,3-1-3 0,-5 7 6 16,2-3-8-16,0 5 2 0,0 1-7 0,-10 28 2 15,20-41-3-15,-20 41 0 0,0 0-2 0,0 0 0 0,28-12 0 16,-28 12 0-16,0 0 1 0,23 36 0 0,-23-36 3 16,18 51-4-16,-14-20 4 0,4 5-4 0,2 3 3 15,-4 0-8-15,-2-1 0 0,4-3 9 16,0-5-38-16,2 3 24 0,-10-33-39 0,27 51-3 15,-27-51-12-15,36 38-23 0,-36-38-22 16,50 17-44-16,-50-17-38 0,61-9-94 0,-18 9-127 16,-25-30 152-16,30 32 262 0</inkml:trace>
  <inkml:trace contextRef="#ctx0" brushRef="#br3" timeOffset="119113.3429">2074 11455 1042 0,'-36'8'104'16,"36"-8"-88"-16,0 0-24 0,0 0-2 0,0 0 2 0,0 0 3 16,0 0 6-16,0 0-1 0,42 34 5 15,-42-34 6-15,39 7 9 0,-39-7 9 0,58-4 1 16,-25-3-3-16,5-1-7 0,-3-6-7 0,3 2-2 16,-4-6 1-16,-3 3-1 0,1 1 0 15,-4 0-3-15,-28 14 0 0,37-25 4 0,-37 25 10 16,0 0 9-16,0 0 7 0,18-32-2 0,-18 32-8 15,0 0-11-15,-23-31-8 16,23 31-7-16,-30-22 2 0,30 22-4 0,-48-14 3 16,21 10 0-16,-7 4 4 0,4 4 4 0,-3 2 5 15,3 8 3-15,-6 2 2 0,36-16 2 0,-57 47-2 16,33-18 0-16,4 1-8 0,2 1 2 0,3 1-11 16,5-3 1-16,10-29-6 0,-2 50 2 0,2-50-4 15,16 47 2-15,-16-47-4 0,31 33-3 0,-31-33 12 16,48 22-44-16,-13-12 20 0,-3-10-28 0,14 6-10 15,-13-18 0-15,25 12-32 0,-19-24-31 0,-21-11 121 16,22 1-323-16,25 15-42 0,-4 1-93 0,31 2 324 0</inkml:trace>
  <inkml:trace contextRef="#ctx0" brushRef="#br3" timeOffset="121573.667">3335 11591 833 0,'-22'-35'278'16,"22"35"-214"-16,0 0-28 0,0 0-27 0,0 0-13 15,0 0 0-15,0 0 1 0,0 0 4 16,0 0 6-16,42 15 7 0,-42-15 6 0,47 0 6 16,-13-10 3-16,8 5 1 0,-1-13 2 0,9 0-5 15,-1-9 1-15,7 1-6 0,-7-5 2 0,3 1-8 16,-7-1 1-16,-3 1-9 0,-7 2 2 0,-5 5-5 16,-30 23 7-16,42-38 3 0,-42 38 10 0,0 0 3 15,11-39 3-15,-11 39-5 0,0 0-8 16,-31-24-8-16,31 24-6 0,-44-13-3 15,16 9 0-15,-1 4-1 0,-7 2 0 0,1 6 3 16,-3 3-2-16,0 7 4 0,3 2 1 0,-1 1 5 16,6 7-1-16,7 1 4 0,1 3-7 0,6-1 2 15,6 1-7-15,4-1 1 0,6-3-6 0,0-28 3 16,18 49-5-16,-18-49 0 0,43 40-16 0,-9-31-16 16,16 3-38-16,-5-26-37 0,34 18-75 15,-23-47-122-15,23 8-198 0,18 7 12 0,-6-35 485 16</inkml:trace>
  <inkml:trace contextRef="#ctx0" brushRef="#br3" timeOffset="122433.1995">2941 11264 654 0,'0'0'81'0,"0"0"-42"0,0 0-6 16,0 0 11-16,0 0 18 0,-16-29 15 15,16 29 3-15,0 0-8 0,0 0-8 0,0 0-15 16,0 0-10-16,0 0-11 0,0 0-5 0,0 0-4 15,0 0-2-15,0 0-3 0,-20 41 5 0,20-41 1 16,-8 65 8-16,2-28-5 0,4 5 3 0,-6-5-11 16,7 1 0-16,-5-7-7 0,4 1 3 0,2-32-7 15,0 47 4-15,0-47-5 0,0 31 2 0,0-31 22 16,0 0-23-16,0 0 22 16,8 28-37-16,-8-28 14 0,0 0-1 0,0 0 0 15,0 0-1-15,0 0 1 0,0 0 0 0,0 0-21 16,0 0 37-16,0 0-37 0,33-34 21 0,-33 34 4 15,20-41-5-15,-10 10 7 0,0-7-4 0,6-1 6 16,-5-1-4-16,-1 1 5 0,0 4-5 0,-2-1 3 16,2 7-6-16,0-1 2 0,0 3-4 15,-10 27 1-15,32-46-5 0,-32 46 0 0,35-33-12 16,-35 33-14-16,46-22-23 0,-9 22-32 0,-37 0-41 16,84-10-71-16,-53-9-94 0,23 1-200 0,21 22 86 15,-24-32 404-15</inkml:trace>
  <inkml:trace contextRef="#ctx0" brushRef="#br3" timeOffset="122933.2883">5115 11284 621 0,'0'0'113'16,"10"-35"-1"-16,-10 35-9 15,14-36-10-15,-14 36-3 0,0 0-6 0,2-31-10 16,-2 31-7-16,0 0-12 0,0 0-12 0,0 0-17 15,0 0-11-15,-16 31-8 0,16-31-3 0,-8 41-1 16,4-9 7-16,-6 3-1 0,2 5 5 0,-2-7-7 16,2 3 1-16,1-7-8 0,5-1 2 0,2-28-6 15,0 39-4-15,0-39-18 0,0 0-17 0,19 37-25 16,-19-37-29-16,0 0-48 0,28-11-86 16,0-5-156-16,1 10-71 0,-21-39 366 0</inkml:trace>
  <inkml:trace contextRef="#ctx0" brushRef="#br3" timeOffset="123073.8648">5159 10916 1050 0,'0'0'163'0,"0"0"-116"16,-36-10-27-16,36 10-19 0,0 0-21 0,0 0-10 16,0 0-17-16,0 0-23 0,46-16-35 0,-46 16-62 15,55-29-153-15,-6 27-74 0,-17-34 267 0</inkml:trace>
  <inkml:trace contextRef="#ctx0" brushRef="#br3" timeOffset="123374.5077">5749 10997 799 0,'-36'6'141'0,"36"-6"-53"16,-47 21-5-16,47-21-4 0,-40 20-9 0,40-20-5 15,-44 27-12-15,44-27-4 0,-43 30-6 0,43-30-6 16,-32 24-13-16,32-24-9 0,0 0-9 0,-20 33-5 15,20-33-3-15,0 0 1 0,12 28-2 16,-12-28 3-16,30 23-1 0,-30-23 2 0,47 20-2 16,-17-14 1-16,2 0-1 0,-2 0 1 0,3-1 1 15,3 3 0-15,-6-2-2 0,-1 4 2 0,-29-10-2 16,44 16 2-16,-44-16-2 0,0 0 1 0,28 37 0 16,-28-37 2-16,-2 42-2 0,2-42 3 15,-16 53-4-15,2-26 4 0,-4 3-4 31,-6-3 5-31,24-27-5 0,-45 48 3 0,45-48-4 0,-38 29-3 0,38-29-13 0,-28 10-16 0,28-10-40 32,0 0-58-32,0 0-37 0,0 0-93 0,18-37-122 15,12 33-40-15,-22-40 372 0</inkml:trace>
  <inkml:trace contextRef="#ctx0" brushRef="#br3" timeOffset="124245.9232">7056 11209 538 0,'0'0'74'15,"-2"-31"-29"-15,2 31 7 0,10-34 7 16,-10 34 3-16,17-31-2 0,-17 31-10 0,22-30-3 16,-22 30-6-16,0 0-6 0,34-27-8 0,-34 27-1 15,0 0 6-15,0 0 11 0,0 0 6 0,0 0 1 0,0 0-1 16,0 0-6-16,0 0-6 0,0 0-9 0,0 0-4 15,-24 37-4-15,24-37 4 0,-26 45-1 0,14-13 2 16,-7 1-5-16,3 5 3 0,-4-3-7 16,10 1 1-16,2-7-10 0,0 3 0 0,8-32-7 15,2 43 1-15,-2-43-4 0,22 33 3 0,-22-33-3 16,36 18 1-16,-36-18-1 0,47 0 0 0,-17-8 0 16,-2-8-6-16,9-3-4 0,-1-17-9 0,9 7-1 0,-7-13-8 15,6 5 7-15,-13-6-3 0,3 5 11 0,-6-3 1 16,-5 6 13-16,-9-1-1 0,0 7 8 0,-8-1-5 15,-6 30 5-15,6-47-1 0,-6 47 8 16,-8-32 1-16,8 32 6 0,0 0-1 16,-22-35 3-16,22 35-2 0,0 0 3 0,0 0 0 15,0 0-3-15,-27-18-2 0,27 18-6 0,0 0-6 16,0 0-6 0,0 0-4-16,0 0 2 0,0 0-1 0,0 0 3 15,39-2 1-15,-39 2 1 0,48-8-1 0,-21 2 2 16,5 5-2-16,-2-3 2 0,-2 4-1 15,-28 0 0-15,47 5 1 0,-47-5-1 0,36 20 2 16,-36-20 0-16,19 28 2 0,-19-28-2 0,14 43 4 16,-14-43-6-16,2 55 4 0,-8-23-6 0,2 1 5 15,-5 1-5-15,-5 3 4 0,0-2-4 0,-2 3 5 16,-2-1-7-16,0-1 8 0,0-3-1 0,7-3 4 0,11-30-3 0,-20 43 2 16,20-43-8-16,0 0 1 0,-6 29-2 15,6-29-1-15,0 0 1 0,0 0 1 0,28-4 1 16,-28 4 1-16,41-33 2 0,-11 3-4 0,2-5 5 15,7-4-6-15,-1-3 6 0,-1 1-6 0,-1 2 9 16,-4-1 0-16,-1 3 6 0,-7 7-3 0,0 1 3 16,-24 29-5-16,30-36 0 0,-30 36-3 0,0 0-1 15,0 0-2-15,0 0 1 0,0 0 1 16,0 0-1-16,0 0 1 0,0 0-3 16,0 42 0-16,0-42-1 0,-8 47 2 0,6-16-4 15,2-1 4-15,-2 1-5 0,2-1-1 0,2 2-13 16,-2-32-4-16,16 57-22 0,-16-57-15 0,31 47-29 15,-31-47-25-15,52 37-52 0,-52-37-60 0,57 8-106 16,-11 6-145-16,-46-14 200 0,81-2 275 0</inkml:trace>
  <inkml:trace contextRef="#ctx0" brushRef="#br3" timeOffset="124571.8085">8406 11125 1051 0,'-38'37'255'0,"38"-37"-230"0,-31 14-16 0,31-14-6 16,0 0 0-16,0 0 6 0,4 29 2 15,-4-29 4-15,0 0 1 0,41 24-5 0,-41-24 0 16,58 0-2-16,-21-4 5 0,1-12 1 0,7 6 2 16,-7-7 9-16,10 1-1 0,-7-6 0 0,-1 3-6 15,-7-3-9-15,-5 2-8 0,-28 20 6 16,36-35 6-16,-36 35 16 0,12-30 4 0,-12 30 1 15,-12-27-11-15,12 27-10 0,-32-26-8 0,32 26-3 16,-49-18-3-16,21 16 0 0,-8 2-1 0,-3 6 1 16,-3 6 2-16,3 4 4 0,-3 8 6 0,2 1 1 15,7 5 4-15,1-1-9 0,2 5 0 0,7-1-8 16,3-1 0-16,2-1-2 0,10-1 1 0,8-30-9 16,0 43-5-16,0-43-17 0,18 27-15 0,11-9-27 15,-29-18-29-15,74 16-66 0,-47-38-98 0,37 16-148 16,-1 0-56-16,1-25 264 0</inkml:trace>
  <inkml:trace contextRef="#ctx0" brushRef="#br3" timeOffset="125353.2042">9842 11264 628 0,'0'0'10'0,"31"-45"-6"15,-1 17 1-15,0 1-1 0,-1-3 4 0,5 3 3 16,-10-3 13-16,6 3 10 0,-30 27 16 16,39-38 6-16,-39 38 3 0,0 0-4 15,30-29 4-15,-30 29 5 0,0 0 9 0,0 0 0 16,0 0-15-16,0 0-19 0,0 0-20 0,0 0-7 16,-40 39 3-16,40-39 10 0,-33 38 5 0,33-38 8 15,-36 43-2-15,36-43 0 0,-32 41-8 0,32-41-2 16,-27 38-8-16,27-38 0 0,-24 37-7 0,24-37-1 15,-12 32-5-15,12-32-1 0,0 0-4 0,0 0 1 16,-6 27-3-16,6-27 0 0,0 0 1 16,0 0 0-16,0 0 2 0,34-6-2 0,-34 6 3 15,0 0-2-15,39-35 2 0,-39 35-2 0,36-46 3 16,-36 46-4-16,35-53 5 0,-19 26-6 0,-2-3 4 16,2-1-4-16,2 5 4 0,-18 26-3 15,26-51 4-15,-26 51-4 0,19-41 4 0,-19 41-4 16,16-28 3-16,-16 28-1 0,0 0 1 0,0 0 0 15,0 0 1-15,0 0-1 0,0 0-1 16,0 0 2-16,0 0 1 0,0 0 5 0,0 0-1 16,28 32 5-16,-28-32-4 0,4 43 3 0,-4-43-3 15,8 45 2-15,-8-45-4 0,10 43 1 0,-10-43-4 16,16 34 0-16,-16-34-3 0,0 0 1 0,41 22-1 16,-41-22 1-16,44 2-1 0,-44-2-1 0,55-10 6 15,-19-4-4-15,-3-6 3 0,5-1-3 16,-6-1-1-16,1-4-3 0,1 5 3 15,-4-5-3-15,0 6 2 0,-30 20-3 0,45-35 4 16,-45 35-3-16,28-30 3 0,-28 30-2 0,0 0 1 16,0 0 0-16,0 0 1 0,0 0 1 0,0 0-1 15,0 0 1-15,0 0 0 0,0 0 0 0,0 0-2 16,-12 48 3-16,-4-21-2 0,-2 5 5 0,0-1-6 16,-1 5 3-16,3-3-6 0,4-1 5 15,2-1-8-15,0-1-1 0,8-1-15 0,2-29-11 16,2 51-26-16,-2-51-16 0,12 40-27 0,-12-40-27 15,34 29-46-15,-34-29-60 0,45-8-131 0,-3 14-69 16,-17-35 275-16</inkml:trace>
  <inkml:trace contextRef="#ctx0" brushRef="#br3" timeOffset="125994.0495">11253 10816 1041 0,'0'0'130'0,"-63"11"-73"0,63-11 5 15,-55 16 3-15,55-16-4 0,-56 28-13 0,56-28-2 16,-55 43-6-16,35-16-1 0,-12-3-10 0,10 4-4 16,3-1-6-16,1 3 3 0,18-30-4 15,-26 55 3-15,26-55-6 0,-10 53 1 16,10-53-5-16,2 45 0 0,-2-45-7 0,20 36 0 0,-20-36-3 16,36 27 1-16,-36-27-1 0,49 14 1 15,-19-14-2-15,-2-4-1 0,1-6 1 0,5-4-5 16,-2-3-1-16,-1-9-6 0,-1 5 1 0,-2-9-5 15,-1 2 4-15,-1-1-5 0,-6 1 6 0,-2-1-2 16,-2 1 9-16,-6 1-1 0,-6-1 6 16,-4 28-2-16,5-45 4 0,-5 45-3 0,-7-41 3 15,7 41-2-15,-16-34 6 0,16 34 0 0,0 0 5 16,-20-27 3-16,20 27 0 0,0 0 0 0,0 0-3 16,0 0-3-16,0 0-5 0,0 0-3 0,0 0-2 15,0 0 1-15,0 0 0 0,8 29 1 0,-8-29 0 16,0 0 0-16,37 28 0 0,-37-28 1 15,36 13 0-15,-36-13 2 0,32 6 1 16,-32-6 1-16,31 12 1 0,-31-12 2 0,30 10-4 16,-30-10 1-16,0 0-2 0,0 0-1 0,30 31 0 15,-30-31 3-15,0 40-5 0,-2-13 3 0,-6 7-7 16,0 1 5-16,-4 7-8 0,-8 3 4 0,5-2-2 16,-3 2 4-16,4-5-2 0,-2-7 5 0,16-33-4 15,-18 49 1-15,18-49-6 0,-2 30 2 16,2-30-3-16,0 0 1 0,0 0 3 0,0 0 1 15,0 0 3-15,0 0 1 0,0 0 4 0,36-47-2 16,-24 13 4-16,0 1-5 0,-1-5 6 0,1 1 0 16,0 0 8-16,2 1-2 0,-4 5 5 0,-6-1-5 15,4 1 0-15,-6 1-7 0,4 1-1 16,-4 1-6-16,-2 28 2 0,8-45-4 0,-8 45 2 16,0 0-3-16,12-32 2 0,-12 32-1 15,0 0-1-15,0 0 1 0,0 0-2 0,0 0-5 16,33-6-10-16,-33 6-9 0,36 4-12 0,-36-4-10 15,49 6-18-15,-49-6-25 0,72 0-39 0,-72 0-57 16,81-6-81-16,-53 2-131 0,7-11-65 0,21 27 275 16</inkml:trace>
  <inkml:trace contextRef="#ctx0" brushRef="#br3" timeOffset="126337.7794">12097 10886 986 0,'-55'30'141'0,"55"-30"-74"16,0 0 1-16,-10 35 2 0,10-35-11 0,0 0-8 16,0 0-3-16,0 0 0 0,37 22-3 15,-37-22-9-15,44-8-8 0,-14 2-6 0,-3-8-6 16,7 1-6-16,-2-5-1 0,3-6-7 0,-5 5 2 16,2-5-3-16,-5 2 1 0,-27 22-3 0,42-39 5 15,-42 39-2-15,30-33 8 0,-30 33 8 0,0 0 3 16,4-32 0-16,-4 32-5 0,0 0-8 0,-34-20-5 15,34 20-2-15,-40-6 0 0,40 6 0 16,-55 6 4-16,19 8 6 0,-1 4 5 16,1 5 9-16,-10 3 0 0,9 8 7 0,-7-1-9 15,5 4 1-15,3-1-13 0,2-3-2 0,11 1-9 16,5-5 0-16,18-29-4 0,-16 47 1 0,16-47-8 16,8 32-6-16,-8-32-10 0,30 20-10 0,-3-12-12 15,-27-8-24-15,79 0-44 0,-43-22-31 0,41 24-67 16,-15-16-294-16,23-23 5 0,26 11 220 15</inkml:trace>
  <inkml:trace contextRef="#ctx0" brushRef="#br3" timeOffset="126759.6817">13542 10520 655 0,'22'-35'66'0,"0"-4"8"0,6 7 7 16,-12 1-8-16,-16 31-7 0,35-38-7 0,-35 38-2 16,0 0 10-16,0 0 3 0,0 0-2 0,0 0-3 15,0 0-7-15,0 0-4 0,-2 38-6 16,2-1-1-16,-12 4-14 0,2 10 3 0,-5 1 7 16,3 5-31-16,-6-4 23 0,2 6-34 0,-2 0 2 15,-2 2 4-15,5-6-10 0,3-2 6 0,-2-6-8 16,8-5 0-16,0 1-15 0,-2-11-7 0,8 3-21 15,0-35-10-15,-2 53-22 0,2-53-17 16,8 36-43-16,-8-36-40 0,0 0-69 0,0 0-174 16,0 0 28-16,48 17 345 0</inkml:trace>
  <inkml:trace contextRef="#ctx0" brushRef="#br3" timeOffset="127416.052">13315 10934 1300 0,'0'0'137'0,"-52"11"-60"15,52-11-15-15,0 0-20 0,0 0-17 0,0 0-16 16,0 0-9-16,0 0-2 0,0 0 3 16,0 0 0-16,40 14-1 0,-12-18 1 15,1-2-7-15,11 2-11 0,-4-7-13 0,15 5-12 16,-11-8-6-16,11 8 0 0,-9-12-1 0,11 16-2 16,-15-9-1-16,11 5 6 0,-15-2 9 0,8 4 10 15,-11-2 7-15,3 2 6 0,-34 4 1 0,45-8 5 16,-45 8 4-16,28-4 3 0,-28 4 3 15,0 0 22-15,0 0 13 0,0 0 7 0,0 0 3 16,0 0-15-16,0 0-6 0,-34 4 3 0,34-4 4 16,0 0 4-16,-33 24 0 0,33-24-5 0,-30 29 0 15,30-29-2-15,-22 38 6 0,22-38-1 0,-19 33 2 16,19-33-6-16,-16 41-2 0,16-41-10 0,-8 38-1 16,8-38-8-16,0 31-2 0,0-31-3 15,0 0-2-15,24 36-2 0,-24-36 1 16,27 8-1-16,-27-8 1 0,46-8-1 0,-17 0 0 15,5-8-1-15,-2-2-2 0,3-3 3 0,1-3-5 16,0-3 1-16,-9-1-7 0,1 2 1 0,-2-3-4 16,-2-1 3-16,-1-1-4 0,-1 1 3 0,0 1-10 15,-22 29 0-15,30-51-8 0,-30 51-2 0,27-42-4 16,-27 42 2-16,18-27-3 0,-18 27 2 0,0 0 3 16,0 0 11-16,0 0 11 0,0 0 6 15,20 43 7-15,-32-7-4 0,-2 7 6 0,-3 8-6 16,-3 8 11-16,-6 6-2 0,4 4 14 0,-8 0-4 15,5 10 13-15,-9-7-9 0,12 9 14 16,-11-6-13-16,7 4 0 0,2-3 4 0,-2-1-26 16,1-8 23-16,5-6-23 0,-6-10 2 0,12-5 0 15,0-11-10-15,6-8 7 0,8-27-3 16,-9 34 4-16,9-34-8 0,0 0-3 0,0 0 3 16,0 0-1-16,0 0 5 0,0 0 2 0,0 0-1 15,-22-49-2-15,14 17 5 0,2 1-5 0,4-7 6 16,-6-1-6-16,6-4 10 0,-6-3 13 0,6 5-27 15,2-4 32-15,0-2-30 0,2-5 7 0,6-3 5 16,2-6-10-16,6 4 6 0,4-2-8 0,5 6 5 16,3 6-12-16,2 7 2 0,-3 3-14 15,9 7-7-15,-6-5-17 0,13 17-20 16,-15-19-36-16,28 27-61 0,-27-27-79 0,23-1-234 16,5 27 36-16,-21-29 345 0</inkml:trace>
  <inkml:trace contextRef="#ctx0" brushRef="#br3" timeOffset="128000.6459">14695 10735 1137 0,'0'0'112'0,"-34"20"-37"0,34-20-3 15,-20 29-7-15,20-29-9 0,-19 41-4 0,19-41-9 16,-24 65 0-16,8-29-12 0,6 9-2 15,-4-4-15-15,0 1 2 0,3-1-10 0,3-2 1 16,-2-1-7-16,0-1 4 0,0-5-6 0,2-7 4 16,8-25-3-16,-8 42 1 0,8-42-2 0,0 0 1 15,0 31-2-15,0-31-1 0,0 0-1 0,0 0 0 16,0 0 0-16,0 0 1 0,0 0 3 0,36-41-3 16,-36 41 3-16,33-53-4 0,-19 23 3 0,4-5-5 15,0-1 6-15,0 3-5 0,-2-3 7 16,-3 1-4-16,3-4 5 0,4-3-5 0,-2 1 4 15,0-2-6-15,1-3 7 0,7 1-6 16,2 6 6-16,0 3-6 0,-1 11 5 0,-27 25-3 16,46-34 1-16,-46 34-1 0,45-10 0 0,-45 10 0 15,46 2-1-15,-46-2 0 0,40 12-2 0,-40-12 0 16,43 24-1-16,-43-24 3 0,36 27-1 0,-36-27 2 16,28 34-4-16,-28-34 2 0,5 41-3 15,-5-41 5-15,-13 47 0 0,13-47 3 0,-28 52-3 16,8-25 4-16,20-27-4 0,-47 49 5 0,15-23-4 31,2-4 5-31,-3 1-4 0,3 1 5 0,-6-5 1 16,6 3 5-16,-5-8 0 0,5 0 0 0,0-5-4 0,1-3-2 15,29-6-3-15,-48 14-1 0,48-14-1 0,-39 10 1 16,39-10-1-16,-38 14 2 0,38-14-1 16,-38 25 2-16,38-25-3 0,-39 40 3 0,19-11-4 15,0 7 5-15,-2 7-6 0,-1 4 6 0,-5 8-8 16,6 4 8-16,-2 0 11 0,-3 4-27 0,-1-6 27 15,0-3-30-15,8-3-4 0,5-16-11 0,15 5-36 16,0-40-31-16,19 45-50 0,-19-45-35 0,42 14-73 16,-42-14-136-16,38-10-24 0,9 16 302 15</inkml:trace>
  <inkml:trace contextRef="#ctx0" brushRef="#br3" timeOffset="128381.5225">14976 10987 1192 0,'0'0'49'0,"0"0"-27"16,0 0 14-16,0 0 13 0,0 0 14 0,44 4-4 16,-44-4-5-16,45-12-10 0,-15-2-9 0,15 4-10 15,-1-4-1-15,9 1-2 0,1-7-2 0,3 0-8 16,-1 1-5-16,-3-3-8 0,-5 2 2 0,-1 3-1 15,-5-3 2-15,-6 2-3 0,-7 2 2 16,-29 16-2-16,36-23 2 0,-36 23 0 0,0 0 3 0,0 0-1 16,-14-32-1-16,14 32-4 0,-36-15-1 0,9 7-2 15,-3 4 1-15,-8 0 1 0,-5 4 5 0,5 4 7 16,-3 0 9 0,-1 8 11-16,2-1 4 0,3 13 9 0,-3-2-8 0,10 5 1 15,1-1-15-15,29-26-7 0,-44 51-10 16,44-51-2-16,-18 51-3 0,18-51 2 0,0 49-5 15,0-49-1-15,18 42-12 0,-18-42-7 0,34 35-14 16,-34-35-19-16,57 30-51 0,-57-30-86 0,74 7-217 16,-39-5-150-16,-3-11 49 0,19 26 511 0</inkml:trace>
  <inkml:trace contextRef="#ctx0" brushRef="#br3" timeOffset="128941.1929">16849 10849 402 0,'30'-39'16'16,"-30"39"7"-16,48-36 20 0,-48 36 7 0,37-27 18 16,-37 27 20-16,0 0 46 0,0 0 4 0,0 0 14 15,0 0-37-15,0 0-38 0,0 0-18 0,-37-2-8 16,37 2 0-1,-32 13-2-15,32-13 2 0,-44 24-5 0,44-24-3 16,-47 32-10-16,47-32-3 0,-46 37-9 16,46-37 1-16,-43 45-5 0,43-45 2 0,-38 49-5 15,38-49 1-15,-20 48-6 0,20-48 0 0,-8 47-7 16,8-47 2-16,8 47-4 0,-8-47 2 0,26 41-2 16,-26-41 2-16,40 28-3 0,-13-18 2 0,1-6 0 15,6-2-1-15,-1-6 1 0,1-6-1 0,2 0 1 0,-1-6 0 16,-5-1 0-16,-2-3-1 0,-28 20 1 0,45-49-2 15,-45 49 4-15,28-51-3 0,-28 51 2 16,18-50-3-16,-18 50 0 0,2-51-5 0,-2 51 2 16,-8-51-8-16,8 51 3 0,-20-37-4 0,20 37 1 15,-24-30-5-15,24 30 0 0,0 0-3 0,-33-23-2 16,33 23-9-16,0 0-19 0,0 0-19 0,0 0-17 16,0 0-13-16,21 29-26 0,-21-29-37 0,46 18-110 15,-4-2-167-15,-42-16 42 0,85 2 397 16</inkml:trace>
  <inkml:trace contextRef="#ctx0" brushRef="#br3" timeOffset="129179.2683">17990 10229 1351 0,'-30'-20'32'15,"30"20"-10"-15,-47-33 14 0,47 33 4 0,-48-4 4 16,48 4-5-16,-51 16-2 0,51-16 4 15,-58 47-3-15,26-10-2 0,-5 5-7 0,7 13 4 16,-3 2-12-16,3 10 4 0,0-2 1 0,4 0-28 16,1-4 20-16,5 0-27 0,8-6 6 0,-2-2 5 15,12-6-10-15,0-6 0 0,4 1-15 16,-2-13-9-16,12 9-26 0,-12-38-26 0,22 51-45 16,-22-51-64-16,0 0-107 0,31 37-208 0,-31-37 47 15,0 0 410-15</inkml:trace>
  <inkml:trace contextRef="#ctx0" brushRef="#br3" timeOffset="129319.9079">17374 10847 1551 0,'0'0'86'0,"0"0"-60"16,26-31-14-16,-26 31-4 0,45-16-1 16,-9 2-5-16,6 2-8 0,1-6-22 0,18 11-48 15,-21-25-104-15,41 9-389 0,-15 7 41 0,-11-12 224 16</inkml:trace>
  <inkml:trace contextRef="#ctx0" brushRef="#br3" timeOffset="130585.9045">18946 10257 882 0,'0'0'181'0,"0"0"-150"16,0 0-25-16,0 0-9 0,0 0 6 0,0 0 10 16,0 0 14-16,-4 31 13 0,2-1 12 0,2-30-1 15,-21 61 3-15,-1-32-10 0,12 14 2 0,-10-5-11 16,10 9-1-16,-6-4 3 0,6 3-42 0,0-1 25 16,7-4-34-16,-3 6 11 0,6-9 3 0,2 5-15 15,2-11-8-15,7 7-28 0,-11-39-31 16,28 61-46-16,-28-61-63 0,30 35-179 0,-4-7-61 15,-26-28 192-15</inkml:trace>
  <inkml:trace contextRef="#ctx0" brushRef="#br3" timeOffset="130788.9585">18691 10814 1338 0,'0'0'66'15,"-54"-28"-13"-15,54 28 2 0,-35-18 3 0,35 18 4 16,0 0-10-16,0 0-14 0,0 0-14 0,0 0-11 15,0 0-7-15,0 0-5 0,2-29-1 0,-2 29-1 16,33-28-1-16,-5 9-9 0,10 1-11 0,-3-2-3 16,21 2-51-16,-13-7 18 0,15 11-55 0,-13-23-18 15,23 25-48-15,-25-26-92 0,13 3-164 16,13 21 13-16,-33-33 403 0</inkml:trace>
  <inkml:trace contextRef="#ctx0" brushRef="#br3" timeOffset="131163.9555">19643 9997 1264 0,'-33'10'36'0,"33"-10"-26"15,0 0 4-15,-40 21 10 0,40-21 14 0,-28 28 11 16,28-28 5-16,-33 43-3 0,17-13-2 0,16-30-11 16,-38 59-2-16,18-28-8 0,8 7 3 0,-3-3-10 15,-1 6 3-15,4-1-8 0,0 5 4 0,-4 2-5 16,6 2 3-16,-4 3 7 0,3-3-27 0,1-4 28 15,0 0-26-15,0-7 9 16,4-3 2-16,4-7-11 0,2-28 2 0,8 37-5 16,-8-37 3-16,0 0-2 0,31 34 0 0,-31-34 0 15,32 3 0-15,-32-3 0 0,38-5 0 0,-38 5 2 16,43-26-2-16,-43 26 2 0,48-39-4 0,-48 39 1 16,45-46-4-16,-45 46 3 0,48-47-2 0,-48 47 3 15,38-37-3-15,-38 37 5 0,0 0-2 0,27-24 2 16,-27 24-1-16,0 0 1 0,0 0-1 15,0 0 0-15,0 0 0 0,0 0 0 0,0 0 1 16,8 32-2-16,-8-32-2 0,0 31-11 0,0-31-12 16,0 30-24-16,0-30-22 0,12 31-28 0,-12-31-29 15,0 0-37-15,0 0-47 0,59 30-127 16,-31-17-79-16,-28-13 139 0,50 0 282 0</inkml:trace>
  <inkml:trace contextRef="#ctx0" brushRef="#br3" timeOffset="131367.1036">20093 10585 1316 0,'0'0'75'0,"-36"-8"-51"0,36 8-2 15,0 0 9-15,-28 12 7 0,28-12 19 0,0 0-24 16,-35 28 14-16,35-28-42 0,-18 35 6 16,18-35-22-16,-16 42 13 0,16-42 4 0,-12 49-6 15,10-22 4-15,-2-1-5 0,0 5 2 16,4-1-8-16,0-1 3 0,-2-1-5 0,2-28-5 15,2 51-19-15,-2-51-18 0,10 47-43 0,-10-47-43 16,18 32-87-16,-18-32-155 0,0 0-73 0,38 16 197 16</inkml:trace>
  <inkml:trace contextRef="#ctx0" brushRef="#br3" timeOffset="131820.5589">20322 10467 1360 0,'0'0'110'16,"0"0"-96"-16,0 0-21 0,0 0-1 15,0 0 3-15,0 0 13 0,0 0 12 0,0 0 8 16,0 0 1-16,0 0-6 0,36 24-8 0,-36-24-2 16,0 0 4-16,0 0 1 0,28 33 4 0,-28-33-2 15,8 28 2-15,-8-28-1 0,4 41-15 0,-4-41 32 16,-4 49-34-16,4-49 31 0,-14 59-14 0,4-25-7 15,0 1 2-15,-6 1-2 0,4-3 4 16,-6-1-5-16,1 1 3 0,-1-3-10 0,18-30 1 16,-32 47-4-16,32-47 3 0,-18 31-4 0,18-31 0 15,0 0-4-15,0 0 1 0,0 0-3 16,0 0 0-16,0 0 3 0,0 0 0 0,30-9 3 16,-30 9-2-16,46-40 1 0,-21 13-1 0,5-5 2 15,-2-3-4-15,-1-1 5 0,3-1-6 0,-4 5 6 16,2-1-4-16,-5-1 5 0,-1 5-4 15,-2-3-13-15,-20 32 25 0,38-47-26 0,-38 47 27 16,31-27-13-16,-31 27 0 0,0 0 0 0,0 0 0 16,0 0-1-16,0 0 0 0,0 0-2 0,0 0-2 15,20 39-8-15,-20-39-20 0,2 43 20 0,-2-43-37 16,8 48 15-16,-8-48-30 0,12 53-24 0,-12-53-21 16,34 47-35-16,-34-47-21 0,45 37-33 15,-45-37-7-15,63 12-126 0,-13 10-20 16,-50-22 236-16</inkml:trace>
  <inkml:trace contextRef="#ctx0" brushRef="#br3" timeOffset="132226.8706">21142 10697 958 0,'-41'-23'196'0,"41"23"-94"0,-62-20-7 16,62 20 0-16,-63-14-7 0,63 14-15 0,-60-4-13 15,60 4-9-15,-53 4-12 0,53-4-4 0,-44 10-13 16,44-10-1-16,-31 14-8 0,31-14-1 0,-22 31-7 15,22-31 1-15,-10 46-7 0,10-46 3 0,8 45-3 16,-8-45 2-16,26 43-1 0,-26-43 3 16,37 36-2-16,-37-36 0 0,48 25 1 0,-20-19-1 15,-1-4 0-15,7-4 0 0,-6-4-1 16,-28 6-1-16,53-13 2 0,-53 13-1 0,40-24 1 16,-40 24 0-16,35-30 1 0,-35 30-2 0,26-37 3 15,-26 37-2-15,14-37 1 0,-14 37-2 0,14-42 2 16,-14 42-2-16,4-43 1 0,-4 43-3 0,0 0-14 15,8-32 16-15,-8 32-16 0,0 0 17 0,0 0 0 16,0 0-1-16,0 0 14 0,-16 32-14 16,10 5 12-16,-4 15-11 0,-6 7-7 0,-2 4 8 15,-7 5-8-15,3 1 5 0,-4 10-16 0,-4 0 13 16,-3 2-6-16,-1-1 12 0,0-3-1 16,-1-6 10-16,-1-8-9 0,3-10-6 0,1-6 22 15,-2-5-29-15,6-9 24 0,1-3-12 0,27-30-4 16,-50 33-2-16,50-33-8 0,-43 6-16 0,43-6-42 15,-28-36-70-15,28 36-181 0,22-45-260 16,-16-6 45-16,9 10 360 0</inkml:trace>
  <inkml:trace contextRef="#ctx0" brushRef="#br3" timeOffset="132398.8358">20406 10030 1879 0,'-40'-23'-14'16,"40"23"-11"-16,0 0-3 0,0 0-1 0,34-22-7 16,-3 18-15-16,-31 4-32 0,68-16-53 0,-68 16-82 15,79-19-152-15,-30 19-123 0,-3-12 98 0,25 31 395 16</inkml:trace>
  <inkml:trace contextRef="#ctx0" brushRef="#br3" timeOffset="132586.3394">21598 10528 1540 0,'-34'42'321'0,"-4"-35"-286"0,9-1-15 16,29-6-1-16,-40 6-2 0,40-6-7 16,0 0-8-16,0 0-9 0,-28-2-12 0,28 2-22 15,0 0-22-15,0 0-45 0,0 0-53 0,42-8-174 16,-42 8-243-16,36-19 74 0,-7 25 357 0</inkml:trace>
  <inkml:trace contextRef="#ctx0" brushRef="#br3" timeOffset="133217.7619">21572 10965 1255 0,'0'0'416'15,"0"0"-338"-15,0 0-38 0,0 0-4 0,0 0-1 16,0 0 2-16,-30-22-7 16,30 22-7-1,0 0-9-15,0 0-9 0,0 0-14 0,0 0-18 16,0 0-23-16,0 0-41 0,0 0-67 0,10-31-167 15,-10 31-261-15,52-24 48 0,-31-7 354 0</inkml:trace>
  <inkml:trace contextRef="#ctx0" brushRef="#br3" timeOffset="134358.0043">2513 12748 681 0,'28'-39'128'0,"-28"39"-12"0,6-30-6 15,-6 30-4-15,0 0-5 0,-16-51-30 0,16 51 8 16,-12-27-32-16,12 27 7 0,0 0-5 0,-34-38-13 15,34 38-2-15,-37-25-7 0,37 25-2 16,-48-18-4-16,21 10-3 0,27 8-2 0,-54-2-4 16,26 6-2-16,-3 2-3 0,-1 4-1 0,2 4-1 15,3 3 3-15,-5 3 0 0,32-20 5 0,-50 45-1 16,23-15-15-16,1-1 29 0,8 7-30 16,0-1 25-16,8 1-11 0,3-1-9 0,3 2 4 15,6-1-5-15,0-3 3 0,7 1-3 0,7-7 3 16,-16-27-5-16,38 44 2 0,-8-31-1 0,3-3-1 15,7-6 3-15,3-8-1 0,3-4 3 0,-1-11-2 16,1-1 1-16,-2-11-3 0,-3-5 3 0,3-5-4 16,-7-1 3-16,-1-1-3 0,-6 0 5 15,-3 5-4-15,-3 1-12 0,-6 6 27 16,-18 31-28-16,18-46 29 0,-18 46-9 0,0 0-1 16,0 0 3-16,0 0-1 0,0 0-3 0,0 0-2 15,0 0-4-15,0 0-5 0,0 0-7 0,-24 46-16 16,22-11 23-16,-4 0-29 0,4 9 20 0,0-9-30 15,12 12-38-15,-10-47-30 0,30 75-64 0,-30-75-69 16,59 34-207-16,-7-9-19 0,-11-29 284 16</inkml:trace>
  <inkml:trace contextRef="#ctx0" brushRef="#br3" timeOffset="134795.7949">3777 12103 891 0,'29'0'178'0,"-29"0"-45"16,0 0-25-16,0 0-25 0,0 0-14 15,0 0-17-15,0 0-16 0,0 0-15 0,-20 37-4 16,12-9-8-16,5 9 5 0,-5 2-4 0,0 7 6 15,0 1-7-15,-2 0 5 0,2 0-11 0,4 5 4 16,-2-9-10-16,2 2 7 0,0 0 12 0,4-3-29 16,0-5 29-16,4 1-29 0,0-7 4 0,-2-3-4 15,8-3-16-15,-10-25-9 0,24 44-15 16,-24-44-10-16,29 31-21 0,-29-31-29 16,44 14-44-16,-44-14-43 0,61-20-113 0,-13 18-90 15,-22-37 202-15,31 29 201 0</inkml:trace>
  <inkml:trace contextRef="#ctx0" brushRef="#br3" timeOffset="134983.3073">4327 12431 949 0,'0'0'167'0,"-30"34"-106"0,30-34-6 0,-31 43-9 16,31-43-2-16,-20 45-18 0,20-45-9 0,-20 56 11 16,18-29-18-16,-6 1 14 0,6 3-35 0,2-3 9 15,2 5-12-15,2-3 11 0,-4-30 6 16,12 49-5-16,-12-49 2 0,12 35-13 0,-12-35-13 15,20 28-17-15,-20-28-21 0,0 0-20 0,33 2-9 16,-33-2-34-16,30-22-41 0,-12-7-170 16,15 15-33-16,-33-41 301 0</inkml:trace>
  <inkml:trace contextRef="#ctx0" brushRef="#br3" timeOffset="135139.5185">4291 12018 1208 0,'0'0'148'0,"-37"12"-97"15,37-12-24-15,0 0-23 16,0 0-13-16,0 0-5 0,0 0-2 0,10 33-8 16,-10-33-13-16,29 30-41 0,-29-30-48 0,50 31-89 15,-50-31-174-15,47 20-37 0,9 8 323 0</inkml:trace>
  <inkml:trace contextRef="#ctx0" brushRef="#br3" timeOffset="135686.4248">4794 12563 1005 0,'0'0'237'0,"-49"-21"-194"15,17 15-12-15,32 6 2 0,-49-14 11 0,49 14 8 16,-50-12 5-16,50 12 3 0,-41-6 1 16,41 6-7-16,-36 4-10 0,36-4-11 15,0 0-8-15,-30 18-8 0,30-18-8 0,-16 33-4 16,8-5-4-16,4 7-11 0,-1 5 29 0,3 1-28 15,4-4 27-15,-1-3-13 0,-1-34-7 0,26 47 4 16,-26-47-5-16,36 30 3 0,-36-30-2 0,39 11 0 16,-39-11 2-16,44-3 0 0,-44 3 1 0,44-22 0 15,-44 22 3-15,41-34-2 0,-41 34 3 0,44-47-4 16,-26 20-14-16,-1-1 28 0,-1 1-28 16,-4-1 28-16,-12 28-11 0,20-49-6 0,-20 49 4 15,18-40-3-15,-18 40 1 0,8-31-1 16,-8 31-1-16,0 0-2 0,0 0 0 0,0 0-1 15,0 0 1-15,0 0 0 0,0 0-1 0,0 0 4 16,-2 53-2-16,-4-6-11 0,-6 12 26 0,-4 6-25 16,-6 6 21-16,-2 0-6 0,-3 6-9 15,-7 5 11-15,2 5-8 0,-3 2 9 0,1-1-11 16,4-7 9-16,3-8-9 0,-1-10 12 0,8-8-5 16,2-12 7-16,8-11-6 0,10-32-14 0,-7 33 13 15,7-33-15-15,0 0 13 0,0 0 0 0,0 0 0 16,0 0 17-16,0 0-15 0,29-43 13 0,-11 5-9 15,2-7-9-15,4-8 8 0,3-4-9 16,-1-2 7-16,-2 0-8 0,0 4 9 16,-3-2-9-16,-3 1 7 0,4 1-8 0,-8-2 5 15,4 8-8-15,-1 0 5 0,1 0-9 0,0 3 2 16,0 3-12-16,2 10-1 0,-8-5-22 0,-12 38-12 16,33-59-12-16,-5 49-55 0,-26-27-49 0,40 31-150 15,-11-6-184-15,-5-21 108 0,22 27 401 0</inkml:trace>
  <inkml:trace contextRef="#ctx0" brushRef="#br3" timeOffset="136077.1152">5612 11945 1549 0,'-30'-8'73'15,"30"8"-30"-15,-35 2-6 0,35-2-3 16,0 0-5-16,0 0-6 0,-32 16-8 0,32-16 0 15,-16 32-4-15,16-32 2 0,-12 53-2 0,4-14 5 16,0 2-3-16,1 5 4 0,-3 1-9 0,2 2 3 16,-2 2-6-16,0 2 5 0,0 5-6 0,-4 1 7 15,2 0-5-15,2 0-7 0,1-8 20 0,1-8-24 16,6-5 19-16,2-38-11 0,2 45-3 0,-2-45 0 16,0 0-2-16,19 27-1 15,-19-27 1-15,0 0 2 0,36-4 2 0,-36 4-2 16,28-31 1-16,-28 31-2 0,41-57-8 0,-17 20 23 15,2-5-24-15,-6 5 21 0,3 3-9 0,-9 7-3 16,-14 27 4-16,32-51-4 0,-32 51 2 0,20-36-2 16,-20 36 2-16,0 0 0 0,0 0-1 0,0 0-1 15,0 0-1-15,0 0 1 0,0 0-1 0,20 34 2 16,-20-5-3-16,0 5 0 0,0 7-9 16,-2 0-15-16,2 3 14 0,-2-9-34 0,8 0 15 15,-6-35-27-15,27 44-28 0,-27-44-26 0,50 15-29 16,-50-15-41-16,67-11-84 0,-33 1-144 0,-3-24-60 15,31 17 358-15</inkml:trace>
  <inkml:trace contextRef="#ctx0" brushRef="#br3" timeOffset="136280.2703">6230 11991 1307 0,'0'0'57'0,"0"0"-28"0,-34 37 1 0,34-37-5 16,-20 61 7-16,3-22 0 0,7 11 7 0,-8-3-6 15,10 10 4-15,-10-6-19 0,10 4 0 0,-2-2-16 16,2 2 4-16,2-3-11 0,1-1-1 16,3-2 0-16,-4-4-43 0,8 2 14 0,-8-17-50 15,19 23-82-15,-13-53 18 0,4 59-47 0,-4-59-65 16,-29 8-133-16,29-8 83 0,0 0 311 16</inkml:trace>
  <inkml:trace contextRef="#ctx0" brushRef="#br3" timeOffset="136420.8537">5982 12559 1355 0,'-21'-29'138'0,"21"29"-63"0,6-34-20 0,-6 34-18 16,19-31-11-16,-19 31-14 0,26-24-7 0,-26 24-6 15,38-15-6-15,-38 15-18 0,51-10-31 0,-51 10-51 16,69-6-116-16,-69 6-299 0,64-10 2 0,-5 14 279 16</inkml:trace>
  <inkml:trace contextRef="#ctx0" brushRef="#br3" timeOffset="137139.6243">7784 12065 1330 0,'0'-27'42'0,"0"27"-24"0,0 0-11 16,-2-34 2-16,2 34 7 0,0 0 13 0,0 0 6 16,0 0 0-16,0 0-2 0,0 0-10 0,8 36-1 15,-8-7-3-15,2 15 3 0,-4 5-8 16,2 10 3-16,-6 0-14 0,2 2 7 0,-4 2-11 15,-2-2 8-15,3 0-10 0,-3 2-13 16,6-4 27-16,-2-2-31 0,6-6 18 0,-2-11-23 16,12 3-29-16,-10-43-24 0,19 53-40 0,-19-53-38 15,30 30-64-15,-30-30-81 0,0 0-148 0,56-24 191 16,-50-19 258-16</inkml:trace>
  <inkml:trace contextRef="#ctx0" brushRef="#br3" timeOffset="137451.8864">7885 12038 1468 0,'0'0'97'0,"0"0"-78"0,0 0-17 16,0 0-2-16,36 2 8 0,-36-2 14 16,41-6 7-16,-41 6 3 0,50-12-6 0,-22 6-8 15,5 2-6-15,-1-2-2 0,2 4 0 0,-7 0 0 16,1 4-2-16,-28-2-3 0,54 12-1 0,-54-12-2 15,45 28 1-15,-45-28-2 0,32 49 3 0,-18-16-3 0,-10 7 4 0,2 1-4 16,-8 2 5-16,-8 5-7 0,-4 1 8 0,-6 2-7 16,-8 2 6-16,-1 0-5 0,-5-4 8 15,-6 7 6-15,-1-5-24 0,3-6 26 0,1-2-29 16,1-11 15-16,4-5 2 0,3-3-5 0,29-24-1 16,-32 20-9-16,32-20-12 0,0 0-25 0,0 0-42 15,0 0-56 1,-6-50-84-16,40 35-158 0,-7-25-136 0,-7-17 133 15,32 28 390-15</inkml:trace>
  <inkml:trace contextRef="#ctx0" brushRef="#br3" timeOffset="137686.2472">8616 12107 1307 0,'-28'21'59'0,"28"-21"-18"16,0 0 5-16,-8 44 7 0,8-44 4 15,-10 31-3-15,10-31-10 0,-10 43-1 0,10-43-11 16,-15 54-4-16,5-23-7 0,6 6 2 16,-10 5-6-16,4 1 0 0,-2 2-10 0,-6 3 1 15,2-1-11-15,-1 6-12 0,3 0 20 0,-2-4-24 16,0-3 22-16,4-11-15 0,8-9-12 0,4-26-16 16,0 41-31-16,0-41-35 0,0 0-58 0,0 0-83 15,34-6-227-15,-34 6-4 0,36-45 267 16</inkml:trace>
  <inkml:trace contextRef="#ctx0" brushRef="#br3" timeOffset="137882.0377">8661 12162 1354 0,'0'0'288'15,"-27"-6"-252"-15,27 6-27 0,0 0-5 0,0 0 4 16,27-10 6-16,-27 10 6 0,34-20-7 0,-34 20-3 15,54-33-8-15,-23 19-9 0,3-9-12 0,6 13-16 16,-13-12-24-16,15 16-24 0,-42 6-23 0,59-10-25 16,-59 10-59-16,48-13-199 0,-21 26-71 0,-27-13 182 15</inkml:trace>
  <inkml:trace contextRef="#ctx0" brushRef="#br3" timeOffset="138103.5782">8495 12567 1349 0,'0'0'101'0,"0"0"-49"0,0 0-14 0,0 0-16 15,0 0-5-15,0 0 6 0,0 0 4 0,0 0 5 16,38-10-4-16,-38 10-11 0,61-21-11 0,-23 9-3 16,-1 0-4-16,1 0 1 0,-2 1-6 15,7 1-10-15,-7-2-15 0,3 10-18 0,-9-12-13 16,8 14-3-16,-10-10-8 0,13 16-42 0,-41-6-75 15,56-18-186-15,-29 28-107 0,-27-10 236 16</inkml:trace>
  <inkml:trace contextRef="#ctx0" brushRef="#br3" timeOffset="138295.4037">8416 12914 1395 0,'-40'6'147'16,"40"-6"-109"-16,0 0-24 0,-27 19-11 15,27-19 4-15,0 0 7 0,0 0 10 0,47-2 9 16,-19-10-2-16,9-3-11 0,13-7-10 0,1-4-9 16,11-5 1-16,1-2-11 0,5-1-6 0,-1-9-3 15,8 7-49-15,-12-7 11 0,23 15-66 0,-31-23-49 16,34 34-93-16,-29-5-225 0,1-17 46 16,12 29 359-1</inkml:trace>
  <inkml:trace contextRef="#ctx0" brushRef="#br3" timeOffset="138482.9587">9652 12225 1219 0,'0'0'189'0,"-30"0"-133"0,30 0-8 15,-26 14 1-15,26-14-7 0,0 0-2 0,-45 41-4 16,45-41 3-16,-28 51-7 0,16-17-2 0,-4 1-11 16,6 6 2-16,0 3-7 0,2-3 3 15,-2 4-11-15,3 2-16 0,-3-1 22 16,6-3-31-16,-2-2 25 0,4-9-16 0,4-1-11 15,-2-31-6-15,0 48-20 0,0-48-18 0,6 33-36 16,-6-33-68-16,0 0-98 0,0 0-178 0,0 0-54 16,0 0 305-16</inkml:trace>
  <inkml:trace contextRef="#ctx0" brushRef="#br3" timeOffset="138868.4603">9265 12221 1299 0,'0'0'303'0,"-57"2"-210"0,57-2-26 15,0 0-17-15,-28 0-13 0,28 0-12 0,0 0-11 16,0 0-7-16,0 0-1 0,0 0 3 0,0 0 1 16,48-10 0-16,-20 6-1 0,5-4-4 15,7 2-1-15,-1-2-4 0,7-1-8 0,5 3-11 16,-3-4-15-16,5 4-9 16,-5-10-14-16,7 16-17 0,-11-18-17 0,15 22-11 15,-17-19-9-15,23 19-17 0,-19-26-33 0,19 22-41 16,-19-20-23-16,7 10 29 0,-15 1 63 0,-3 1 78 15,-35 8 73-15,48-6 43 0,-48 6 26 0,0 0 44 16,0 0 18-16,0 0 11 0,0 0-13 16,0 0-37-16,0 0-33 0,0 0-21 0,-18 35-6 15,18-35 0-15,-30 45 4 0,30-45-3 0,-37 65 2 16,11-29-7-16,8 13 6 0,-4-4-10 0,7 10 6 16,-9-3-12-16,8 5 2 0,-6-4-12 0,10 4-16 15,0-8 15-15,7 4-31 0,-3-11 20 16,6-1-11-16,2-12-2 0,0-29-1 0,8 42-4 15,-8-42-15-15,17 27-11 0,-17-27-19 16,30 12-42-16,-30-12-50 0,55-20-151 0,-55 20-265 16,54-61 12-16,-16 34 376 0</inkml:trace>
  <inkml:trace contextRef="#ctx0" brushRef="#br3" timeOffset="139052.3646">10166 12099 1659 0,'-33'10'127'0,"33"-10"-114"0,0 0-14 16,0 0 3-16,0 0 6 0,0 0 9 0,39-32 6 16,-39 32-1-16,56-31-3 0,-21 9-10 0,3 2-10 15,8-3-10-15,-1 3-8 0,1-2-17 0,3 7-20 16,-7-7-29-16,11 22-20 0,-23-26-48 16,25 36-87-16,-55-10-131 0,46 0-132 15,-18 30 186-15,-28-30 317 0</inkml:trace>
  <inkml:trace contextRef="#ctx0" brushRef="#br3" timeOffset="139255.5766">10170 12479 1359 0,'-37'0'197'0,"37"0"-129"16,-44 19-19-16,44-19-8 0,0 0-8 0,0 0-9 16,0 0-6-16,0 0-6 0,0 0 2 0,0 0 0 15,0 0 6-15,50-25-2 0,-9 7 1 0,7 0-10 16,7-3-2-16,7-1-4 0,-5 0-3 15,0 3-10-15,3 5-9 0,-13-6-12 0,1 14-6 16,-7-3-4-16,1 9-15 0,-10-12-18 0,9 20-51 16,-41-8-101-16,54-18-244 0,-54 18-55 15,0 0 235-15</inkml:trace>
  <inkml:trace contextRef="#ctx0" brushRef="#br3" timeOffset="139427.4589">9962 12927 1559 0,'-43'8'101'16,"43"-8"-56"-16,0 0-17 0,0 0-7 0,0 0-3 16,34 10 8-16,-1-26 2 0,9-1-4 0,11-9-4 15,5-5-13-15,13-1-3 0,2-3-7 16,8-1 2-16,3 1-5 0,-3 3-50 0,-6-9-16 16,16 25-100-16,-34-33-93 0,41 22-221 0,-15 9-58 15,-26-16 269-15</inkml:trace>
  <inkml:trace contextRef="#ctx0" brushRef="#br3" timeOffset="139693.105">11465 12195 1644 0,'0'0'60'0,"-45"-33"-34"16,45 33 0-16,-46-28 2 0,46 28 1 0,-53-12 7 16,23 18 3-16,-2 0 0 0,-1 8-4 15,-3 8-13-15,-2 3-3 0,-5 9-5 16,3-1 4-16,-7 10-6 0,3 3-12 0,-1 1 0 15,1 0 0-15,8 0 0 0,9-3 0 0,7-7 0 16,10 1 0-16,6-5 0 0,8-3 0 0,-4-30 0 16,28 47 0-16,1-31 0 0,13-7 0 0,8-5 0 15,11-10 0-15,10-5 0 0,-1-11-29 0,15-4-33 16,-8-5 14-16,8 1-37 0,-6-11 15 16,12 15-39-16,-19-27-68 0,29 28-119 0,-34-15-201 15,8-11 2-15,14 20 317 0</inkml:trace>
  <inkml:trace contextRef="#ctx0" brushRef="#br3" timeOffset="139849.377">12344 11991 1129 0,'0'0'273'0,"-43"27"-151"0,5-9-30 15,17 21-6-15,-17-5-22 0,6 11-7 16,-5-2-12-16,7 6 1 0,0-1-15 0,-1 5-5 16,1 0-13-16,4 0 1 0,4-2-9 0,6-5 4 15,7-5-13-15,-1 2-10 0,10-5 15 0,2-5-33 16,6-5 13-16,-8-28-33 0,25 43-40 0,-25-43-30 15,42 25-99-15,-42-25-161 0,0 0-178 0,51-31 62 16,-45-2 482-16</inkml:trace>
  <inkml:trace contextRef="#ctx0" brushRef="#br3" timeOffset="140834.2822">11657 12115 1779 0,'0'0'46'15,"-29"4"-31"-15,29-4-1 0,0 0-3 16,0 0 5-16,0 0 13 0,29 0 7 0,-29 0 4 16,64-4-7-16,-19 0-11 0,7-4-16 0,3 4-6 15,7-2 0-15,-1 2 0 0,2 0 0 0,-5 0 0 16,-5-2 0-16,-1 4 0 0,-5 0 0 0,-1 0 0 16,-3 4 0-16,-3 0 0 0,4 0 0 15,-7 0 0-15,-7 2 0 0,-30-4 0 0,43 12 0 16,-43-12 0-16,0 0 0 0,0 0 0 15,0 0 0-15,0 0 0 0,4 35 0 0,-4-35 0 16,-35 28 0-16,35-28 0 0,-58 31 0 0,27-11 0 16,-9-2 0-16,0 5 0 0,5 1 0 0,-3 2 0 15,8 1 0-15,-1 1 0 0,7 3 0 0,6 1 0 16,0 1 0-16,8 1 0 0,3-1 0 0,5 1 0 16,6 1 0-16,3-6 0 0,5 3 0 15,-12-32 0-15,42 47 0 0,-14-29 0 0,1-8 0 16,11-4 0-16,3-6 0 0,11-6 0 15,-1-6 0-15,1-12 0 0,-3-1 0 0,1-7 0 16,-7-3 0-16,-3 1 0 0,-2-5 0 0,-7-2 0 16,-5 1 0-16,-4-1 0 0,-4 0 0 0,-11 1 0 15,-1 3 0-15,-8 0 0 0,-4 1 0 0,-2 1-2 16,-5-1-8-16,-3 7 4 0,14 29-1 16,-28-42 6-16,28 42 1 0,-30-13 2 0,30 13 1 15,-35 4 1-15,35-4 3 0,-30 15 0 0,30-15-4 16,-24 30-3-16,24-30 0 0,-8 27 0 0,8-27 0 15,0 0 0-15,16 32 0 0,-16-32 0 0,0 0 0 16,38 18 0-16,-38-18 0 0,37 3 0 0,-37-3 0 16,50-3 0-16,-50 3 0 0,47 0 0 0,-47 0 0 15,46-2 0-15,-46 2 0 16,32 7 0-16,-32-7 0 0,0 0 0 0,35 32 0 16,-35-32 0-16,14 47 0 0,-12-13 0 0,-4 3 0 15,-4 4 0-15,-6 7 0 0,-2-1 0 0,3 0 0 16,1 4 0-16,0 0 0 0,0-1 0 0,0-3 0 15,2-4 0-15,0-5 0 0,2-7 0 0,6-31 0 16,-4 43 0-16,4-43 0 0,0 0 0 16,0 0 0-16,0 0 0 0,0 0 0 0,28 14 0 15,-28-14 0-15,30-41 0 0,-7 5 0 0,-1-1 0 16,4-4 0-16,-6-7 0 0,-2 1 0 0,-3-4 0 16,-3-2 0-16,-2 2 0 0,-2-4 0 0,2-3 0 15,2 1 0-15,4-2 0 0,2 4-3 16,1 0 6-16,7 12-3 0,-4 7 0 0,-22 36 0 15,45-43 0-15,-45 43 0 0,46-14 0 16,-46 14 0-16,55 4 0 0,-19 2 0 0,6 2 0 16,3 2 0-16,-3 4 0 0,3-1 0 0,-1 5 0 15,-7 2 0-15,1 0 0 0,-6 3 0 0,-5-1 0 16,-27-22 0-16,38 43 0 0,-38-43 0 0,12 43 0 16,-12-43 0-16,-18 48 0 0,18-48 0 0,-53 47 0 15,15-22 0-15,-4-1 0 0,-3-4 0 0,-5-1 0 16,3-1 0-16,-1-4 0 0,5 0 0 15,5-4 0-15,8-1 0 0,30-9 0 0,-47 14 0 16,47-14 0-16,-34 12 0 0,34-12 0 16,0 0 0-16,0 0 0 0,0 0 0 0,-2 31 0 15,2-31 0-15,22 28 0 0,-22-28 0 0,36 39 0 16,-36-39 0-16,45 46 0 0,-45-46 0 0,56 39 0 16,-29-21 0-16,1-4 0 0,0-3 0 15,6 1 0-15,-5-4 0 0,9 4-41 0,-10-18-109 16,35 35-214-16,-29-29-274 0,5 4 11 0,5 2 401 15</inkml:trace>
  <inkml:trace contextRef="#ctx0" brushRef="#br3" timeOffset="140990.5251">14127 12872 2022 0,'-30'-4'25'15,"30"4"-25"-15,-32-9 0 0,32 9 0 0,0 0 0 16,-33-30 0-16,33 30 0 0,-4-29 0 0,4 29-70 15,31-32-55-15,-21-15-117 0,52 19-376 0,-17 9 25 16,3-9 195-16</inkml:trace>
  <inkml:trace contextRef="#ctx0" brushRef="#br3" timeOffset="141615.6187">15186 11918 1139 0,'38'-12'149'16,"-38"12"-106"-16,0 0-12 0,0 0 4 0,0 0 9 15,0 0 6-15,0 0-2 0,0 0-10 0,0 0-7 16,0 0-13-16,-20 35-5 0,2-1-2 16,0 9 9-16,-4 10 4 0,-1 10 12 0,-7 0-8 15,4 6 6-15,2-4-17 0,1-4 1 16,3-4-14-16,2-4 4 0,6-5-10 0,4-5 5 15,8-8 1-15,2-1-37 0,8-1 15 0,-10-33-57 16,26 51-16-16,-26-51-47 0,43 24-102 0,-43-24-185 16,28-14-94-16,10 14 215 0</inkml:trace>
  <inkml:trace contextRef="#ctx0" brushRef="#br3" timeOffset="142152.259">14873 11943 1600 0,'-45'-10'107'16,"45"10"-52"-16,0 0-27 0,0 0-12 16,0 0-10-16,0 0-3 0,0 0 0 0,0 0 4 15,0 0 6-15,25-3 3 0,3-3 1 0,10-2-2 16,5-4-2-16,5-2-6 0,-1-2-2 0,7 1-4 16,-3 1 0-16,-3 0-1 0,-3 4 1 0,-5 0-1 15,-2 1 1-15,-1 1-1 0,-3 0 4 0,-6 2-3 16,-1 0 3-16,-27 6-1 0,46-6-1 0,-46 6 1 15,29-4 0-15,-29 4-2 0,0 0 0 16,0 0-1-16,0 0 1 0,0 0 1 0,0 0-1 16,16 32 1-16,-16-32-2 0,-8 41 3 0,-2-11-5 15,1 3 5-15,-9 4-3 0,-4 5 2 0,-2 3-3 16,-2 4 7-16,5 2-4 0,-5 1 7 0,-2 1-2 31,3-2 4-31,1-4-3 0,0 2 6 0,2-7-5 16,4-1 2-16,3-8-4 0,5-3 1 15,10-30-7-15,-8 37 1 0,8-37-4 0,0 0 2 16,0 0 0-16,0 0 2 0,29 18 0 16,-29-18-1-16,42-20 0 0,-14 3-1 0,1-9 0 15,5-1 0-15,-2-5 0 0,3-1 0 0,3 1 0 16,-2-1 0-16,-7 1 0 0,5 5 0 0,-34 27 0 16,54-46 0-16,-54 46 0 0,35-27 0 0,-35 27 0 15,0 0 0-15,0 0 0 0,0 0 0 16,0 0 0-16,0 0 0 0,0 0 0 0,8 51 0 15,-14-23 0-15,-2 3 0 0,-4 4 0 0,-2-1 0 16,5 1 0-16,1-5 0 0,8 3 0 0,0-33-3 16,8 51-35-16,-8-51-6 0,25 40-20 0,-25-40-4 15,38 27-30-15,-38-27-15 0,53 18-39 0,-53-18-88 16,56-18-142-16,-21 12-128 0,-9-25 176 16</inkml:trace>
  <inkml:trace contextRef="#ctx0" brushRef="#br3" timeOffset="142355.4534">16063 12235 1353 0,'0'0'137'16,"0"0"-96"-16,-28 0-13 0,28 0-3 0,0 0-3 15,0 0-6-15,-29 31 3 0,29-31 2 16,-18 39 7-16,18-39-3 0,-18 46 0 0,18-46-5 16,-8 57 2-16,2-28-7 0,6 3 1 0,-2-1-9 15,4-1 1-15,2 1-7 0,-2-3 2 0,-2-28-7 16,8 47-20-16,-8-47 20 0,10 38-42 15,-10-38 8-15,0 0-37 0,38 39-34 0,-38-39-34 16,27-2-121-16,-27 2-186 0,0 0-45 0,44-26 316 16</inkml:trace>
  <inkml:trace contextRef="#ctx0" brushRef="#br3" timeOffset="142512.4969">16138 11902 1335 0,'0'0'148'15,"-29"-6"-120"-15,29 6-40 0,0 0-35 16,0 0-51-16,0 0-40 0,0 0-48 0,0 0-44 16,0 0-195-16,53 18 51 0,-53-18 374 0</inkml:trace>
  <inkml:trace contextRef="#ctx0" brushRef="#br3" timeOffset="142815.8335">16614 12065 974 0,'0'0'219'0,"-48"14"-156"0,48-14-13 0,-28 2 6 16,28-2-2-16,-27 2-6 0,27-2-1 0,-38 4 1 16,38-4 2-16,-44 12-9 0,44-12-6 15,-35 18-8-15,35-18-3 0,-28 23-5 0,28-23-3 16,-26 36-4-16,26-36 0 0,-11 29-2 0,11-29 1 16,1 28-3-16,-1-28 1 0,18 27-4 0,-18-27 2 15,36 24-3-15,-36-24 0 0,53 20-1 16,-21-15 0-16,2-1-2 0,3 0 1 0,-7 2-1 15,4-2 0-15,-7 2 0 0,-27-6 4 0,46 14 3 16,-46-14 4-16,0 0 2 0,18 43 0 0,-18-43-4 16,-12 41 1-16,12-41-2 0,-42 56 0 0,13-29-4 15,-7 3 3-15,0-3-9 0,1 1-15 0,-1-3 12 16,-2 3-20-16,11-4 18 0,-3-5-20 16,30-19-7-16,-36 28-35 0,36-28-53 0,0 0-79 15,0 0-172-15,34 21-175 0,-34-21 27 0,57-7 489 16</inkml:trace>
  <inkml:trace contextRef="#ctx0" brushRef="#br3" timeOffset="143242.2109">17673 12148 759 0,'0'0'89'0,"32"-39"-39"0,-32 39 17 0,35-26 16 15,-35 26 17-15,0 0 5 0,0 0-6 0,0 0-9 16,0 0-16-16,0 0-18 0,0 0-21 0,-4 32-8 16,4-32-8-16,-17 55-1 0,3-24-6 0,4 3 2 15,-6-1-8-15,4-3 2 0,-4-1-7 16,16-29 1-16,-20 51-6 0,20-51-3 0,-2 40-19 15,2-40-17-15,4 27-34 0,-4-27-37 0,0 0-68 16,0 0-117-16,0 0-182 0,44 0 16 0,-42-33 450 16</inkml:trace>
  <inkml:trace contextRef="#ctx0" brushRef="#br3" timeOffset="143679.7929">17796 11794 1514 0,'0'0'56'0,"-32"-4"-47"0,32 4-12 0,0 0 1 16,0 0 9-16,0 0 17 0,32-10 13 0,-32 10 7 15,0 0-1-15,35-10-10 0,-35 10-8 0,38 4-3 16,-38-4-1-16,38 20-1 0,-38-20-1 16,33 33-8-16,-33-33 2 0,22 55-7 0,-14-23 5 15,-6 3-4-15,2 3 4 0,-8 1-3 0,2 4 4 16,-6-1-3-16,-2 1 4 0,-2-4-5 0,-2 1 3 15,1-5-4-15,-3-5 2 0,4-3-4 0,12-27 2 16,-20 40-2-16,20-40 0 0,0 0-3 16,0 0-1-16,0 0-3 0,0 0 0 15,0 0 2-15,0 0-1 0,0 0 2 0,32 0 0 16,-32 0 0-16,45-42-3 0,-17 17 1 0,0-5-4 16,5 1 5-16,-3-3-4 0,0 1 5 0,1 3-3 15,-3-1 1-15,-28 29-2 0,50-46 3 0,-50 46-2 16,37-27 1-16,-37 27-1 0,0 0-1 0,0 0-2 15,0 0 2-15,0 0 0 0,0 0-1 0,28 27 2 16,-28-27-8-16,-2 42-1 0,2-42-8 16,0 51-2-16,0-24-8 0,0-27-2 0,-2 55-9 15,2-55-7-15,4 52-21 0,-4-52-11 16,22 47-28-16,-22-47-29 0,39 35-47 0,-39-35-70 16,44-6-181-16,-2 24-5 0,-42-18 361 0</inkml:trace>
  <inkml:trace contextRef="#ctx0" brushRef="#br3" timeOffset="143898.578">18738 12026 1276 0,'-35'-14'126'16,"35"14"-57"-16,-36-4-8 0,36 4 5 0,-36 14-10 16,36-14-5-16,-39 24-8 0,39-24-4 0,-48 39-7 15,48-39-5-15,-43 49-6 0,27-19 1 16,16-30-4-16,-24 51 2 0,24-51-6 15,-14 47-1-15,14-47-7 0,8 43 0 0,-8-43-6 16,28 30 2-16,-28-30-4 0,53 12-3 0,-13-12-10 16,9-8-17-16,9-2-23 0,-3-21-53 0,34 25-107 15,-39-40-238-15,31 13-124 0,-8-2 72 0,-9-19 505 16</inkml:trace>
  <inkml:trace contextRef="#ctx0" brushRef="#br3" timeOffset="144117.4223">19441 11556 1661 0,'-45'17'51'15,"11"5"-43"-15,34-22 8 0,-44 47-28 0,44-47 41 16,-33 59-17-16,9-27 24 0,8 7 10 16,-2-3-13-16,7 5-8 0,-5 0-18 0,10 2 2 15,-2 1-9-15,0-3 4 0,0 6-8 0,4-3-1 16,-2-3-11-16,-2 0-7 0,8-3-17 0,-2-11-10 15,12 7-33-15,-10-34-22 0,26 51-61 0,-26-51-80 16,30 10-201-16,-3 5-54 0,-27-15 263 0</inkml:trace>
  <inkml:trace contextRef="#ctx0" brushRef="#br3" timeOffset="144508.2074">19647 11945 1427 0,'-45'-6'95'0,"45"6"-74"0,-28 6-5 16,28-6 12-16,0 0 14 0,-20 30 10 0,20-30 2 15,-18 37 0-15,18-37-13 0,-21 49-5 0,13-21-10 16,2 5 0-16,-2-1-5 0,6-1 0 0,0-1-8 16,-4-2-2-16,6-28-5 0,4 45-1 0,-4-45-4 15,12 31 3-15,-12-31-5 0,0 0 1 0,39 26-1 16,-39-26 1-16,44 2 1 0,-44-2-1 15,53-10 1-15,-53 10-4 0,48-20 1 16,-48 20-2-16,45-27-1 0,-45 27-1 0,46-36 0 16,-46 36-3-16,40-41 0 0,-40 41-3 0,33-47 3 15,-33 47-1-15,30-49 4 0,-30 49 1 0,26-52 4 16,-26 52-2-16,19-37 4 0,-19 37-1 0,0 0 1 16,18-32-1-16,-18 32 0 0,0 0-2 0,0 0 2 15,0 0 1-15,-2 36-1 0,2-36 2 16,-16 49-4-16,7-19 4 0,-1 3-7 0,-2 1 3 15,4 3-6-15,0-6-2 0,10 1-15 0,-2-32-6 16,16 53-26-16,-16-53-16 0,43 41-28 0,-43-41-28 16,64 28-45-16,-64-28-64 0,75-6-144 15,-20 14-76-15,-19-30 239 0</inkml:trace>
  <inkml:trace contextRef="#ctx0" brushRef="#br3" timeOffset="144899.0407">20491 12148 980 0,'-2'-37'277'0,"2"37"-185"15,-26-50-23-15,26 50-4 0,-28-47-3 0,28 47-14 16,-29-39 0-16,29 39-1 0,-28-22 1 0,28 22-6 16,-28-2-10-16,28 2-5 0,-36 14-2 0,36-14 1 15,-47 37-3-15,21-9 1 0,-1 3-5 16,-1 7 2-16,2-1-5 0,4 5 2 0,2-1-6 16,7-2 2-16,1-3-4 0,4-7-8 15,8-29-2-15,4 47 0 0,-4-47 0 0,31 32 0 16,-31-32 0-16,48 16 0 0,-14-20 0 0,-3-6 0 15,13-4 0-15,-7-10 0 0,7-3 0 0,-4-5 0 16,5-5 0-16,-1-2 0 0,-3-7 0 0,3-1 0 16,-8-2 0-16,1 2 0 0,-7-2 0 15,4-3 0-15,-5 1 0 0,3-2 0 0,-10 0 0 16,1 4 0-16,-11 7 0 0,-2 7 0 0,-10 35 0 16,8-34 0-16,-8 34 0 0,0 0 0 0,0 0 0 15,-35 18 0-15,35-18 0 0,-50 61 0 0,18-17 0 16,3 5 0-16,3 4 0 0,0 2 0 0,6-2-14 15,3-2-2-15,5 2-9 0,0-1-1 16,6 1-13-16,0-8-1 0,12 4-13 16,-8-11-8-16,14 9-25 0,-12-47-15 0,23 69-51 15,-23-69-68-15,30 35-188 0,-30-35-92 0,30 26 195 16</inkml:trace>
  <inkml:trace contextRef="#ctx0" brushRef="#br3" timeOffset="145274.2123">20918 12069 1529 0,'-25'24'65'0,"25"-24"-53"16,0 0 4-16,-28 35 6 0,28-35 10 0,0 28 2 16,0-28 1-16,0 0-6 0,34 35-6 0,-34-35-11 15,49 10-7-15,-15-8-3 0,-3-4-1 16,3-2 0-16,2 0 0 0,-1-6 1 0,1 1-1 15,2-3 2-15,1-4-3 0,-3-2 3 0,0 1-1 16,-9-3 3-16,-27 20 2 0,38-37 8 0,-38 37 2 16,26-36 5-16,-26 36-2 0,4-25 0 0,-4 25-5 15,0 0-2-15,-12-32-5 0,12 32-2 0,0 0-5 16,-36-18-1-16,36 18-1 0,-40 0 0 16,40 0 1-16,-43 14 1 0,43-14 0 15,-56 28-2-15,23-7 3 0,3 3-1 0,-4 2 5 16,5 3-1-16,-1 3 2 0,2-1-3 0,9-3-1 15,1 1-4-15,18-29 0 0,-16 49-4 0,16-49 1 16,10 42-11-16,-10-42-4 0,29 27-16 0,-29-27-13 16,68 14-39-16,-35-28-45 0,41 24-87 0,-31-43-146 15,27 19-169-15,7 0 38 0,-22-23 452 16</inkml:trace>
  <inkml:trace contextRef="#ctx0" brushRef="#br3" timeOffset="145571.0387">21855 11853 1640 0,'-47'18'93'16,"-15"-11"-47"-16,15 11-2 0,-9 0-10 15,11 1 0-15,-1-1-2 0,8 2 2 0,9 0-10 16,29-20-4-16,-32 31-14 0,32-31-4 0,0 0 0 16,14 37 4-16,-14-37 1 0,40 18 3 0,-7-14-2 15,3 0-3-15,3-6-5 0,5 0 0 0,-2-2 0 16,1 2 0-16,-3 0 0 0,-7 2 0 0,-3 0 0 15,-30 0 0-15,40 4 0 0,-40-4 0 0,0 0 0 16,0 0 0-16,21 32 0 0,-21-32 0 16,-17 31 0-16,17-31 0 0,-46 47 0 0,18-19 0 15,-5 0 0-15,-1-3 0 0,0-1 0 16,7-7 0-16,-1 7 0 0,28-24-28 0,-40 35-29 16,40-35-16-16,-23 36-50 0,23-36-70 0,0 0-179 15,2 33-215-15,-2-33 71 0,43 10 419 0</inkml:trace>
  <inkml:trace contextRef="#ctx0" brushRef="#br3" timeOffset="147085.1493">1531 14130 739 0,'0'0'103'0,"0"0"-46"0,0 0-13 16,0 0 3-16,0 0 9 0,0 0 4 0,0 0-2 15,10 32 1-15,-10-32-5 0,28 3-3 0,-28-3-5 16,43-3-4-16,-43 3-3 0,58-18-5 15,-25 2-5-15,5 2-8 0,-6-5 0 0,3 1-4 0,-1-2 1 16,-4 2-2-16,-30 18 0 0,53-35-4 0,-53 35 2 16,38-33-4-16,-38 33 0 0,27-36-3 0,-27 36 1 15,12-31-6-15,-12 31 3 0,6-36-5 16,-6 36 0 0,0-39-1-16,0 39 1 0,-8-37 1 0,8 37 2 15,-16-32-1-15,16 32 3 0,-27-24 0 0,27 24 2 16,-38-11 1-16,38 11-16 0,-39 0 19 15,39 0-2-15,-48 19 2 0,48-19 15 0,-51 48-12 16,21-19-5-16,2 8 6 0,-4 1-4 0,3-1 2 16,1 3-7-16,6-3 3 0,-2 0-8 0,5-3 3 0,3-1-6 15,6-3 3-15,10-30-3 0,-8 45 2 0,8-45-8 16,14 30-3-16,-14-30-10 0,30 23-4 0,-30-23-9 16,53 12-6-16,-13-8-15 0,-3-18-25 0,19 16-29 15,-15-29-51-15,35 27-67 0,-31-32-89 0,12 3-144 16,17 21 154-16,-23-32 306 0</inkml:trace>
  <inkml:trace contextRef="#ctx0" brushRef="#br3" timeOffset="147587.4289">2420 13908 953 0,'-38'-6'157'0,"38"6"-91"0,-49 6-9 15,49-6-4-15,-34 6 2 0,34-6 0 0,0 0-5 16,-27 11 1-16,27-11-4 0,0 0-7 0,0 0-12 15,0 0-11-15,0 0-4 0,0 0 1 0,-16 36 0 16,16-36 6-16,4 37-4 0,-4-37 1 0,12 41-5 16,-12-41-1-16,10 48-5 0,-10-48 1 15,11 43-4-15,-11-43-1 0,0 0-4 0,26 32 4 16,-26-32-1-16,0 0 2 0,28 0 5 16,-28 0-3-16,0 0 2 0,45-38-3 0,-45 38 0 15,44-49-3-15,-22 17 2 0,0 3-3 0,-1-3 2 16,-3 5-4-16,-18 27 4 0,28-47-3 0,-28 47-1 0,22-32-3 15,-22 32-4-15,0 0-5 0,0 0-4 16,0 0-6-16,27-16 2 0,-27 16-1 16,0 28 0-1,0-28 3-15,0 67-7 0,-4-18 3 0,-2 14-2 16,-3 4 13-16,-3 8-2 0,-6 5 16 0,-6-1-8 16,2 6 13-16,-5-1-9 0,-1 1-4 0,-4-10 36 15,8 2-15-15,-1-14 29 0,5 0-6 0,-4-16-9 16,6-6 0-16,4-13-4 0,14-28 2 0,-17 33-3 0,17-33 2 15,0 0-1-15,0 0-6 0,0 0-8 16,0 0-7-16,-6-43-2 0,12 4-4 0,0-15 8 16,9-5-9-16,-3 0-10 0,6-2 25 0,-2 2-25 15,2 2 25-15,-2-2-6 0,-5 4-7 0,-1 4 6 16,-2 4-7-16,0 5 6 0,-6 3-7 0,4 3 3 16,-2 5-6-16,-4 31-1 0,6-45-8 0,-6 45-6 0,0 0-11 15,0 0-22-15,22-38-23 0,-22 38-32 16,0 0-53-16,65-8-76 0,-65 8-115 0,52-27-123 15,1 33 187-15,-25-38 290 0</inkml:trace>
  <inkml:trace contextRef="#ctx0" brushRef="#br3" timeOffset="147977.1775">3042 13931 1119 0,'-18'38'100'0,"18"-38"-69"16,0 0-8 0,-28 13-7-16,28-13 2 0,0 0 2 0,0 0 3 15,0 0 12-15,46-2 1 0,-46 2-5 0,47-13-5 16,-19 1-4-16,6 6-3 0,-6-6 4 16,3 6-5-16,-31 6-4 0,52-16-2 0,-52 16-4 15,39-17-1-15,-39 17 1 0,30-18-2 0,-30 18 5 16,0 0 2-16,22-29 3 0,-22 29-1 0,0 0-2 15,0-38-5-15,0 38-1 0,-14-33-1 0,14 33 2 0,-20-32-1 0,20 32-16 16,-26-27 16-16,26 27-14 0,-29-20 30 0,29 20-16 16,-40-6 13-16,40 6-19 0,-44 16-17 15,44-16 33-15,-47 43-30 0,19-11 33 0,1 9-12 16,-7 6-1-16,6 6 8 0,-2-3-8 0,7 3 7 16,3-8-11-16,4-2 2 0,14-3-8 0,2-11-1 15,0-29-12-15,28 43-6 0,-28-43-20 0,47 14-25 16,5-4-43-16,-23-38-72 0,45 30-137 0,-5-21-210 15,-10-15 44-15,23 19 437 0</inkml:trace>
  <inkml:trace contextRef="#ctx0" brushRef="#br3" timeOffset="148289.8059">3868 13662 1429 0,'-42'21'46'0,"-6"-3"3"15,11 10-30-15,-3-11 13 0,7 13-16 0,-5-11 12 16,38-19 3-16,-52 46-4 0,52-46 0 0,-29 33-13 16,29-33-5-16,0 0-7 0,6 32 0 0,-6-32-1 15,0 0 3-15,39 21-1 0,-39-21 4 0,56 4 1 16,-21-6-1-16,9-4-1 0,-2 0-6 0,1-3 0 16,-5 3-1-16,-3-2 1 0,-1 4-1 15,-34 4 1-15,48-2 0 0,-48 2 0 16,29 8 3-16,-29-8-1 0,0 0 1 0,14 29-1 15,-14-29 1-15,-6 40-1 0,6-40 2 0,-22 53-3 16,5-24 3-16,-7 1-3 0,2-3 1 0,-2 5-6 16,24-32 3-16,-37 47-14 0,37-47-7 0,-28 38-31 15,28-38-37-15,-8 29-85 0,8-29-150 0,0 0-217 16,0 0 30-16,0-41 460 0</inkml:trace>
  <inkml:trace contextRef="#ctx0" brushRef="#br3" timeOffset="148430.4054">4456 14132 1170 0,'-34'49'298'16,"4"-15"-292"-16,5-3-24 0,13 7-34 0,12-38-54 16,-18 63-104-16,18-63-174 0,-32 39-86 0,44-4 237 15</inkml:trace>
  <inkml:trace contextRef="#ctx0" brushRef="#br3" timeOffset="149071.3683">5967 13768 687 0,'0'0'79'0,"-8"-36"-17"16,8 36 12-16,-22-35 12 0,22 35 11 16,-34-29-20-16,34 29 9 0,-39-24-25 0,39 24 6 15,-44-4-12-15,44 4-5 0,-51 8-2 0,51-8 0 16,-52 21-2-16,52-21-21 0,-59 40 31 0,35-13-38 15,-10-1 27-15,6 5-13 0,-1-1-9 0,3 1 4 16,0-1-10-16,6 0-3 0,9-3-13 0,11-27 1 16,-12 49-3-16,12-49 1 0,6 46-4 15,-6-46 0-15,17 47-10 0,-17-47-5 16,40 45-9-16,-40-45-7 0,61 37-15 0,-25-31-16 16,14 10-24-16,-7-26-23 0,30 18-41 0,-19-33-47 15,31 21-82-15,-6-2-181 0,-13-30 108 0,27 30 356 16</inkml:trace>
  <inkml:trace contextRef="#ctx0" brushRef="#br3" timeOffset="149493.4925">6600 13719 1154 0,'-28'4'67'0,"28"-4"-23"16,-37-8-1-16,37 8-2 0,-34-6-4 0,34 6-2 15,-37 2-3-15,37-2 3 0,-38 12-17 16,38-12 16-16,-38 23-15 0,9-9 20 0,7 16 5 15,-10-7-7-15,8 13 1 0,-5-3-12 16,7 8 8-16,-10-1-7 0,8 1 5 0,1-2-8 16,3-5 1-16,2-1-10 0,8-5-2 0,10-28-9 15,-8 31-1-15,8-31-4 0,0 0 0 0,0 0-1 16,28 24 2-16,-28-24 1 0,40-6-1 0,-9-8 1 16,1-7-7-16,11-7 0 0,3-11-9 0,7-3 0 15,-3-3-8-15,5 2 2 0,-3 0-5 0,-9 5 8 16,-5-3-5-16,-8 11 11 0,-4 1-1 15,-26 29 7-15,31-49 3 0,-31 49-17 0,16-30 36 16,-16 30-31-16,0 0 36 0,0 0-11 16,0 0-1-16,0 0 1 0,0 0-5 0,0 0-2 15,-34 6-16-15,34-6 32 0,-21 41-29 0,5-13 30 16,4 1-13-16,-4 5-6 0,6-1 2 0,-2 3-5 16,4-1 3-16,0-1-6 0,8-5-1 0,2 1-12 15,-2-30-4-15,16 47-14 0,-16-47-14 16,36 27-20-16,-36-27-17 0,47 18-22 0,-47-18-19 15,58-4-24-15,-58 4-9 0,67-25-7 0,-37 5-48 16,-12-19-154-16,37 29 173 0,-43-39 197 0</inkml:trace>
  <inkml:trace contextRef="#ctx0" brushRef="#br3" timeOffset="150024.9116">7228 13597 1228 0,'-12'27'130'16,"-18"-15"-40"-16,12 16-9 0,-9-3 2 0,7 9-48 15,-10-5 19-15,4 9-38 0,-1-7 5 0,1 6 3 16,6-1-9-16,0 1 4 0,-3-1-3 0,9-3 8 16,-4-5-4-16,18-28 1 0,-24 39-11 0,24-39-4 15,0 0-5-15,0 0-3 0,0 0 0 16,0 0 1-16,0 0 0 0,0 0-1 0,36 0 3 16,-36 0-3-16,45-47 1 0,-19 15-5 0,2-3 1 15,2-3-3-15,-3 3 4 0,1 2-2 0,-2-1 5 16,-4 5-3-16,1-1-12 0,-3 3 14 15,-20 27-12-15,36-44 28 0,-36 44-12 0,22-29 14 16,-22 29-15-16,0 0 5 0,0 0 3 0,0 0 1 16,0 0 1-16,0 0-5 0,0 0-3 15,0 0-2-15,0 0-1 0,-2 29-13 0,2-29 28 16,-10 38-31-16,10-38 31 0,-6 43-15 0,6-43-2 16,6 39 5-16,-6-39-5 0,15 34 2 0,-15-34-1 15,22 27 2-15,-22-27-2 0,28 20 1 0,-28-20-2 16,34 6 2-16,-34-6-2 0,37-2 3 0,-37 2 0 15,44-18 1-15,-44 18 2 0,45-27-3 16,-45 27 1-16,46-44-2 0,-24 15 3 0,3-3-4 16,3 3-11-16,-2-3 24 0,2 3-24 15,-5-3 26-15,3 7-10 0,-26 25-6 0,42-44 1 16,-42 44-4-16,0 0 0 0,31-25-1 0,-31 25 0 16,0 0 0-16,0 0-1 0,0 0 5 0,-10 41-3 15,3-13 5-15,-7 5-4 0,-2 5-14 0,-4 1 30 16,-2 8-26-16,6-3 24 0,-1 3-12 15,-1 0-8-15,2-6 2 0,6 3-9 0,2-15-4 16,8 1-12-16,0-30-8 0,16 47-25 0,-16-47-11 16,30 33-23-16,-30-33-37 0,45 10-46 0,-45-10-99 15,36-33-199-15,9 33 88 0,-25-40 393 0</inkml:trace>
  <inkml:trace contextRef="#ctx0" brushRef="#br3" timeOffset="151080.1375">7955 13736 1136 0,'-20'36'137'0,"20"-36"-113"0,0 0-3 15,0 0 10-15,-8 39 9 0,8-39 9 0,0 0 6 16,0 0-5-16,39 30-5 0,-39-30-11 16,52 2-7-16,-22-8-3 0,13 2 3 0,1-6-4 15,5-2-5-15,-1-2-8 0,-3-1-9 0,1-1 2 16,-1-2-3-16,-9-1-12 0,2 1 31 15,-13-2-32-15,-25 20 32 0,40-33-17 0,-40 33-1 16,16-32 3-16,-16 32-2 0,0-29 2 0,0 29-3 16,-24-32 2-16,24 32-3 0,-40-29 1 0,13 15 0 15,-1 4-2-15,-8 4 2 0,1 2 5 16,-1 4 1-16,2 4 5 0,-5 4-2 0,-1 6 0 16,3 7 3-16,-5 3 2 0,8 6 6 0,-1 1-2 15,7 3-15-15,2-1 20 0,8 4-30 0,3 1 21 16,5-3-11-16,8-3-6 0,4-5 2 0,-2-27-2 15,31 47 3-15,-31-47-4 0,52 34 1 0,-11-22-4 16,-3-8-5-16,12-2-6 0,1-8-7 16,5-4-4-16,-1-4-2 0,2 0 1 0,5-7-6 15,-1 7-8-15,-5-16-19 0,3 17-10 16,-15-17-13-16,11 16 3 0,-25-15 13 0,13 19-15 16,-43 10 23-16,52-30-8 0,-52 30 21 0,0 0 23 15,29-19 33-15,-29 19 33 0,0 0 13 0,0 0 4 16,0 0-6-16,-27 19-8 0,27-19-12 0,-26 36 29 15,16-1-16-15,10-35 11 0,-30 59-3 16,13-25-24-16,3 7 12 0,-4-2-10 0,12 3 5 16,-10-11-2-16,8 5-11 0,4-9-13 0,0 7 2 15,4-34-7-15,0 45 2 0,0-45-3 0,0 0 0 16,0 0-1-16,0 0-1 0,28 24 2 0,-28-24-3 16,0 0-1-16,44-40 0 0,-29 9-1 15,3-7-4-15,2-3 1 0,0 2-8 0,-2-1 9 16,-1-3-7-16,1 0 10 0,-8-1-4 15,0 3 5-15,0 4-3 0,-8 1-13 0,4 3 32 16,-6 3-30-16,0 30 29 0,-2-47-13 0,2 47-3 16,-6-29 2-16,6 29-1 0,0 0 1 0,0 0-2 15,0 0 1-15,0 0 1 0,0 0-1 0,0 0 2 16,0 0-4-16,36 31 1 0,-36-31-2 0,37 18-1 16,-37-18-5-16,56 10-1 0,-19-6-8 15,5-8-7-15,5 4-21 0,-3-14-17 0,11 16-18 16,-17-18-5-16,17 18 5 0,-17-16-8 0,14 20-8 15,-23-20-49-15,19 22-22 0,-20-16-36 16,5 8-10-16,-33 0 35 0,38 6 76 0,-38-6 110 16,0 0 130-16,0 0 70 0,0 0 27 0,0 0-27 15,0 0-57-15,0 0-15 0,-54 14-41 0,54-14-2 16,-31 2-21-16,31-2-15 0,-34-2-12 16,34 2-7-16,-40-2-5 0,40 2-4 0,-41 0 1 15,41 0 1-15,-38 4-3 0,38-4-1 0,-45 16-1 16,45-16-23-16,-46 33 31 0,46-33-31 0,-49 45 29 15,25-13-8-15,-4-1-7 0,6 5 7 0,1-1-9 16,3 1 1-16,4-3-7 0,0-3-2 0,14-30-7 16,-4 45 0-16,4-45 0 0,14 29 0 0,-14-29 0 15,34 18 0-15,-34-18 0 16,45-2 0-16,-17-4 0 0,2-4 0 0,3-3 0 16,1-5 0-16,0-8 0 0,1 3 0 0,1-7 0 15,-1-1 0-15,1 1 0 0,-6-1 0 0,-2-1 0 16,-3 3 0-16,-3 1-8 0,-4 1 7 0,-18 27-8 15,26-40 20-15,-26 40-9 0,0 0 3 0,8-27-5 16,-8 27 0-16,0 0 0 0,0 0 0 16,0 0-2-16,0 0-16 0,-28 43 23 0,12-15-20 15,4 5 22-15,-6 2-13 0,8 5-12 0,-3-7-6 16,9 3-11-16,-4-7-8 0,14 3-12 0,-6-32-12 31,13 49-29-31,-13-49-19 0,34 39-47 0,-34-39-49 16,44 16-107-16,-5-6-163 0,-39-10 89 0,68-10 392 15</inkml:trace>
  <inkml:trace contextRef="#ctx0" brushRef="#br3" timeOffset="151412.9581">10200 13406 1245 0,'-40'37'118'0,"-1"-27"-33"0,21 21 13 15,-26-11-13-15,19 16-11 0,-17-9-10 0,15 9-7 16,-7-7-10-16,16 1-24 0,20-30 15 0,-30 45-36 16,30-45 22-16,-8 39-13 0,8-39-5 0,10 30 1 15,-10-30-3-15,28 14 2 0,-28-14-3 0,50 2-1 16,-17-8 0-16,3-4-1 0,0 2 0 0,1-2-2 16,-1-2 0-16,-5 4-2 0,3 4 3 0,-34 4-1 15,40 0-1-15,-40 0 3 0,27 14-1 16,-27-14 2-16,14 28-1 0,-14-28 2 0,-8 51-1 15,-3-22 4-15,-7 3-5 0,-6-3 4 0,-2 3-5 16,4-3 2-16,-5 1-6 0,1-2-4 0,26-28-4 16,-48 49-6-16,48-49-12 0,-45 43-7 0,45-43-25 15,-46 30-37-15,38-1-94 0,-31-39-196 0,39 10-196 0,0 0 46 16,-34-6 498-16</inkml:trace>
  <inkml:trace contextRef="#ctx0" brushRef="#br3" timeOffset="153648.6744">11620 14199 383 0,'0'0'99'16,"0"0"-61"-16,0 0-12 0,0 0 0 0,0 0 10 15,0 0 12-15,0 0 1 0,0 0 1 0,0 0 0 16,0 0-6-16,0 0-3 0,0 0-1 0,-30-30 3 16,30 30 1-16,0 0 6 15,0 0 4-15,0 0 2 0,0 0 2 0,-28-27-1 16,28 27-9-16,0 0-5 0,-27-20-8 0,27 20-3 15,-34-20-6-15,34 20 2 0,-40-21-6 0,40 21-4 16,-41-28-1-16,41 28-7 0,-38-33-4 0,38 33 1 16,-37-38-7-16,37 38 3 0,-34-49-5 0,34 49 4 15,-30-55-5-15,14 24 6 0,4-3-6 0,1 3 5 16,-5-5 14-16,6-1-33 0,0-1 34 16,-4 1-33-16,4 4 17 0,0-5 7 0,0 3-6 15,2-1 11-15,4 7 0 0,-5-1 8 0,9 30-2 16,-8-45 4-16,8 45-8 0,-2-31-1 0,2 31-6 15,10-32-2-15,-10 32-5 0,21-31 1 16,-21 31-2-16,36-36 2 0,-36 36-3 0,55-39 3 16,-27 17-2-16,0 2 2 0,0 3-1 0,-28 17-1 15,45-20-2-15,-45 20 2 0,0 0-2 16,28 10 0-16,-28-10 2 0,-2 39-3 0,-8-7-1 16,-8 13-5-16,-14 4 5 0,-5 14-8 0,-9 4 13 15,-5 6-7-15,-5 4 13 0,-3 3 11 0,4 3-21 16,-1-4 27-16,3 1-20 0,5-9 4 0,9-4 10 15,5-10-10-15,16-7 0 0,10-13-6 0,14-6 0 16,-6-31-4-16,56 40 3 0,-7-36-5 16,14-10-9-16,21-12-20 0,1-19-37 0,26 11-65 15,-24-41-127-15,32 14-292 0,7 4 38 16,-17-20 314-16</inkml:trace>
  <inkml:trace contextRef="#ctx0" brushRef="#br3" timeOffset="155336.9353">12552 13325 484 0,'-23'-28'148'0,"23"28"-9"0,0 0-8 0,0 0-9 15,0 0-31-15,0 0-17 0,0 0-17 0,-20 28-3 16,20-28-3-16,-22 41 0 0,22-41-8 0,-24 57-7 16,8-27-12-16,11 1-7 0,-5 1-9 0,2 1 2 15,0-3-7-15,0 3 5 0,8-3 11 0,-2-1-15 16,4 1 12-16,-2 5-32 0,8 1 8 16,-4-3-23-16,10 3-5 0,-14-36-18 0,25 65-41 15,-25-65-26-15,28 55-59 0,-28-55-47 0,0 0-147 16,48 53-10-16,-48-53 321 0</inkml:trace>
  <inkml:trace contextRef="#ctx0" brushRef="#br3" timeOffset="155555.7979">12869 13599 982 0,'0'0'87'0,"0"0"-47"0,-29 41-15 0,29-41 24 15,-22 45-2-15,22-45 10 0,-26 59-15 0,2-31 14 16,18 11-19-16,-15-11 2 0,15 3-4 16,-8-3-16-16,12 1-1 0,2-29-12 15,-8 48-1-15,8-48-5 0,8 35 0 0,-8-35-6 16,0 0-13-16,29 29-19 0,-29-29-15 0,34 0-25 16,-34 0-24-16,46-19-51 0,-34-13-74 0,17-7-179 15,15 19 8-15,-30-33 335 0</inkml:trace>
  <inkml:trace contextRef="#ctx0" brushRef="#br3" timeOffset="155716.5835">12903 13331 887 0,'0'0'158'0,"-36"-20"-90"0,36 20-15 16,-29-8-10-16,29 8-13 0,0 0-13 0,0 0-18 0,0 0-11 16,0 0-6-16,0 0-10 0,0 0-22 15,0 0-28-15,61 10-60 0,-61-10-103 16,49-19-151-1,7 30 95-15,-56-11 297 0</inkml:trace>
  <inkml:trace contextRef="#ctx0" brushRef="#br3" timeOffset="156256.873">13380 13545 1166 0,'-43'20'180'16,"-1"-16"-123"-16,8 10-7 0,-5-10-3 0,11 8 0 15,-4-10-4-15,34-2-7 0,-55 15-3 0,55-15-1 16,-48 28-6-16,48-28-3 0,-39 39 11 0,39-39-35 16,-24 51 29-16,20-21-33 0,4-2 12 15,0-28 4-15,12 49-5 0,-12-49 6 0,38 41-6 16,-38-41 1-16,45 32 0 0,-45-32 1 16,48 15 0-16,-48-15-1 0,49-4 0 0,-49 4 2 15,46-17 0-15,-46 17 2 0,43-30-4 0,-43 30-6 16,52-51 3-16,-30 23-5 0,-1-5-11 0,-1 1 11 15,0-1-13-15,-2 7 29 0,-18 26-13 0,27-43 13 16,-27 43-14-16,0 0-1 0,18-33-1 0,-18 33-2 16,0 0-4-16,0 0 0 0,0 0-1 0,0 0 1 15,0 0 1-15,-16 45-14 0,11-4 30 16,-11 6-27-16,-2 11 27 0,-8 5-7 0,0 1-7 16,3 7 9-16,-5 0-10 0,-4 2 9 0,1 2-10 15,-3-4 10-15,4-2-8 0,0-6 7 0,7-4-7 16,3-8 8-16,2-4-8 0,10-8 7 0,6-9-6 15,2-30 5-15,-2 43-5 0,2-43 3 16,0 0 1-16,0 0 1 0,0 0 0 0,0 0-3 16,0 0 2-16,0 0-3 0,0 0 2 15,4-39 4-15,-4 5 1 0,2-1-4 0,4-2 5 16,-2-1-7-16,2 1 5 0,2-3-4 0,2-1 8 16,-2 0-6-16,4-3 5 0,-3-3-5 0,7 0 6 15,0-4-6-15,0 0 8 0,6-3-7 0,-2 3 6 0,5 2-8 16,-1 2 4-16,0 4-5 0,-2 3 1 0,1 7-6 15,-3-1-15-15,-2 3 18 0,-18 31-39 16,44-51 14-16,-15 37-42 0,-17-20-32 0,30 34-56 16,-32-33-79-16,37 27-147 0,-13-2-142 15,-34 8 145-15,67-22 380 0</inkml:trace>
  <inkml:trace contextRef="#ctx0" brushRef="#br3" timeOffset="156672.4653">14142 13146 1291 0,'-27'-14'160'0,"27"14"-101"0,-40 2-10 0,40-2 4 15,-34 6-3-15,34-6-4 0,-29 24-11 0,29-24-7 16,-38 39-4 0,20-8-1-16,-3-1-6 0,5 7 6 0,-8 1-3 15,6 9 4-15,-2 0-7 0,1 4 3 16,1 5-7-16,-2 1 5 0,-4-4 4 0,8 2-23 15,-2-2 21-15,3 0-23 0,-1-6 7 0,4-3 6 16,4-9-9-16,4-5 1 0,4-30-3 0,2 39 2 0,-2-39-2 16,0 0 3-16,0 0-2 0,0 0 1 0,38 18 1 15,-38-18-2-15,45-32 4 0,-17 3-4 0,0-7 2 16,7-1-3-16,-5-2 2 0,4-3-3 16,-11 3-9-16,3 3 10 0,0 3-7 0,-8 1 18 15,-18 32-7-15,29-47 11 0,-29 47-14 0,16-29 1 16,-16 29 0-16,0 0-1 0,0 0 2 0,0 0-1 15,0 0-1-15,0 0 2 16,0 0-5-16,-6 39 3 0,2-9-3 0,-4 3-12 16,6-1 25-16,-4 1-28 0,6-3 17 0,2-3-16 15,6 1-11-15,-8-28-9 0,32 41-12 16,-32-41-9-16,50 26-23 0,-50-26-20 0,63 13-43 16,-63-13-81-16,79-17-116 0,-29 7-153 0,-11-24 53 15,23 24 441-15</inkml:trace>
  <inkml:trace contextRef="#ctx0" brushRef="#br3" timeOffset="156868.0059">14792 13203 1013 0,'-28'24'171'0,"28"-24"-141"0,-37 47 2 16,37-47 2-16,-30 67 12 0,10-32-4 0,6 16 6 15,-6-3-7-15,9 7 6 0,-7-6-21 0,8 4 2 0,2-2-2 16,6-2-35-16,-2-5 27 0,8 1-38 0,0-8 7 15,2-5-5-15,6 3-25 0,-12-35-28 16,25 55-101-16,-25-55-55 0,0 0-104 0,36 44-125 16,-36-44 215-16,0 0 241 0</inkml:trace>
  <inkml:trace contextRef="#ctx0" brushRef="#br3" timeOffset="157039.934">14525 13589 1536 0,'-34'-14'205'15,"34"14"-132"-15,0 0-28 0,0 0-12 0,0 0-12 16,0 0-12-16,0 0-6 0,0 0-2 16,0 0 1-16,0 0-1 0,51 0 0 0,-17-8-5 15,8-4-9-15,7-3-12 0,9 3-22 0,-3-12-34 16,18 20-62-16,-27-31-108 0,43 13-304 0,-20 8 1 16,-3-11 298-16</inkml:trace>
  <inkml:trace contextRef="#ctx0" brushRef="#br3" timeOffset="157884.2265">15960 13547 707 0,'0'0'122'16,"0"0"-25"-16,0 0 5 0,0 0-8 0,0 0-5 16,0 0-19-16,0 0-15 0,-37-17-13 0,37 17-4 15,0 0-7-15,-34 21 1 0,34-21 1 0,-28 24 2 16,28-24-4-16,-30 35 3 0,30-35-8 15,-35 44 0-15,35-44 12 0,-36 51-39 0,18-24 31 16,7 5-32-16,-5-4 12 0,4-1 4 16,12-27-8-16,-18 45 0 0,18-45-4 0,0 0 0 15,-8 34-2-15,8-34 0 0,0 0-1 0,0 0 1 16,0 0 0-16,0 0 0 0,0 0 2 0,30-12-1 16,-30 12 1-16,29-39-1 0,-29 39 1 0,40-54-2 15,-20 25 2-15,0-3 13 0,-3 1-27 16,3 1 28-16,-4 3-28 0,-16 27 13 0,22-49 6 15,-22 49-1-15,18-44 4 0,-18 44-3 0,14-33 1 16,-14 33-2-16,0 0 1 0,0 0 0 0,0 0 2 16,0 0-1-16,0 0-2 0,0 0-4 0,0 0-2 15,0 0-1-15,0 0 1 0,0 0 3 0,0 0 1 16,15 27 3-16,-15-27-1 0,0 0 2 16,18 32-4-16,-18-32 2 0,0 0-1 15,34 20-2-15,-34-20 3 0,28 9 2 0,-28-9 0 16,35 6 2-16,-35-6 1 0,38-6-2 0,-38 6-1 15,43-15-3-15,-43 15 0 0,48-26-3 0,-48 26 1 16,46-35-1-16,-46 35 0 0,47-46-2 0,-47 46 2 16,44-39-2-16,-44 39 2 0,31-37-2 0,-31 37 2 15,0 0-3-15,32-30 2 0,-32 30 0 16,0 0 1-16,0 0-1 0,0 0-2 0,0 0 1 16,0 0-1-16,0 38 2 0,-4-9-1 0,0 7 2 15,-4 5-5-15,-2 0 5 0,-2 2-5 0,-2 5-12 16,5-1 19-16,-7 0-23 0,6 0 18 15,-2-5-10-15,10-5-7 0,-2-7-6 0,10-1-14 16,-6-29-9-16,18 42-28 0,-18-42-28 0,43 23-34 16,-43-23-61-16,58-6-124 0,-13 0-181 15,-15-21 28-15,18 23 458 0</inkml:trace>
  <inkml:trace contextRef="#ctx0" brushRef="#br3" timeOffset="158259.3563">16588 13644 1282 0,'-40'6'78'0,"40"-6"-65"15,0 0 16-15,0 0-7 0,-10 27 18 0,10-27 15 16,0 0 7-16,32 20-21 0,-32-20-10 0,52-2 3 16,-23-6-28-16,15 0 31 0,-5-7-22 0,11-1-5 15,-5-4-3-15,-1-2-5 0,0 5 0 0,-3-5-2 16,-7 4 1-16,-2-1-1 0,-32 19 1 15,41-36-1-15,-41 36 3 0,24-33 0 0,-24 33 4 16,0-32 0-16,0 32 3 0,-18-29-4 0,18 29 2 16,-38-22-5-16,38 22 1 0,-55-16-1 0,21 11 3 15,3 1 2-15,-5 4 6 0,0 7 2 0,1 3 1 16,-3 6 0-16,2 2-2 0,7 5 1 16,-5 3-4-16,6 5-1 0,9 1-4 0,-1 1 0 15,6 3-7-15,8-1 4 0,6-1-8 16,6 1-12-16,4-3 24 0,8-5-24 0,-18-27 26 15,53 44-15-15,-17-27-5 0,3-3-7 0,13-4-11 16,-5-10-8-16,17 0-12 0,-9-14-32 0,20 8-38 16,-19-27-59-16,39 29-139 0,-38-14-195 0,11-19 24 15,11 23 367-15</inkml:trace>
  <inkml:trace contextRef="#ctx0" brushRef="#br3" timeOffset="158493.7501">17758 12841 1358 0,'0'0'174'0,"-35"-18"-107"0,35 18-14 16,0 0-5-16,-38-2-18 0,38 2-9 0,0 0-5 15,-40 34 3-15,40-34 2 0,-23 59 5 16,13-24-7-16,2 12 4 0,0 3-6 0,2 7 0 16,-2 2-10-16,-2 4 2 0,2 0-10 0,-2-2 4 15,0 0-7-15,-2 0 7 0,1 0-8 0,-1-4 5 16,-4-2 0-16,4 0-34 0,4-6 23 0,0-4-32 15,6-5 2-15,2-40-19 0,4 63-50 16,-4-63-51-16,18 35-94 0,-18-35-139 0,0 0-117 16,0 0 211-16</inkml:trace>
  <inkml:trace contextRef="#ctx0" brushRef="#br3" timeOffset="158696.9943">17356 13353 1667 0,'-59'0'100'0,"59"0"-40"0,-34 5-16 0,34-5-10 16,0 0-15-16,0 0-10 0,0 0 0 16,0 0 3-16,0 0 5 0,46 4 0 0,-11-6-5 15,3-5-7-15,9 1-2 0,1-2-4 0,5-6-4 16,3 2-7-16,5 0-10 0,-3-3-16 16,3 7-15-16,-7-8-19 0,5 20-31 0,-17-20-27 15,17 34-53-15,-59-18-49 0,73-4-201 0,-37 26-55 16,-36-22 253-16</inkml:trace>
  <inkml:trace contextRef="#ctx0" brushRef="#br3" timeOffset="159072.0445">17814 13484 1203 0,'-30'-9'110'0,"30"9"-64"0,0 0-6 16,0 0 8-16,0 0 3 0,-10 29 7 0,10-29 5 15,0 0-3-15,4 32-10 0,-4-32-15 16,0 0-10-16,45 39 0 0,-45-39 0 0,54 16-2 15,-26-12-3-15,1-2-5 0,3-4-3 16,-2 2-1-16,-1-6-2 0,3 0-3 0,-4-4 0 16,-28 10-6-16,41-24 2 0,-41 24-2 0,34-27 2 15,-34 27-1-15,26-32 2 0,-26 32-3 0,6-37 3 16,-6 37-3-16,-6-39 1 0,6 39-1 0,-26-34 0 16,26 34-1-16,-36-29 1 0,36 29 0 15,-47-18 0-15,19 16 0 0,1 4 1 0,-7 4-1 16,0 6 2-16,3 3 4 0,-11 5 4 0,4 4 6 15,5 3 0-15,-1 7 1 0,8-3-7 0,6-1-3 16,20-30-4-16,-27 55-2 0,27-55-2 0,0 45 2 16,0-45-5-16,25 36-8 0,-25-36 11 15,50 19-14-15,-12-15 12 0,7-8 7 16,9-2-24-16,1-11 0 0,8 3-31 0,-7-8-8 16,9 6-8-16,-3-11-2 0,3 17-24 0,-18-23-37 15,27 29-64-15,-39-36-61 0,29 32-20 0,-29-9-83 16,-7-15-6-16,22 34 310 0</inkml:trace>
  <inkml:trace contextRef="#ctx0" brushRef="#br3" timeOffset="159681.7861">18687 13386 925 0,'-30'-10'172'16,"30"10"-55"-16,-28 8-10 0,28-8-17 15,-27 16-14-15,27-16-13 0,-28 27-6 0,28-27-12 16,-38 44-6-16,38-44-12 0,-29 51-4 0,15-22-6 16,4 3 2-16,2-3-5 0,4 3-18 15,-4 1 27-15,0 1-27 0,4-3 28 0,0-1-11 16,4-30-6-16,-4 47-2 0,4-47-5 0,2 30 0 15,-2-30-1-15,0 0 0 0,0 0-2 0,0 0 2 16,0 0 0-16,0 0 1 0,28 2 1 16,-28-2-3-16,18-34 1 0,-18 34-4 0,22-53 3 15,-11 21-1-15,1 1-10 0,-4 3 30 0,-4-1-28 16,4-1 27-16,-6-1-12 0,4-1-5 0,-6-1 4 16,4-1-4-16,0-3 5 0,-2 6-6 0,6-1 7 15,-8 32-6-15,16-49 5 0,-16 49 0 0,16-30 0 16,-16 30 2-16,0 0-2 0,33-15 1 15,-33 15 0-15,38-4-1 0,-38 4-1 16,53 0-3-16,-19 0 2 0,0 2-2 0,7-2 1 16,5-2 0-16,1-2-1 0,7-2-1 0,-5 2 1 15,3-2-1-15,-5 4 0 0,-3-2-2 0,-7 0 1 16,-5 2-1-16,0-2-2 0,-32 4-2 0,30-4 3 16,-30 4 1-16,0 0 8 0,0 0 4 0,0 0 0 15,0 0 1-15,0 0-3 0,-38 2 0 16,38-2 4-16,-48 12 1 0,15-4-2 0,1 2 0 15,-8 6-1-15,3 1 0 0,1 3-2 0,-3 2 2 16,3 1-3-16,0 1 0 0,7-1-1 0,29-23 0 16,-46 44-4-16,46-44 1 0,-16 33-1 0,16-33-1 15,8 28-2-15,-8-28 2 0,34 19-2 16,-34-19 3-16,55 8 1 0,-17-10-1 0,1 0-2 16,7-5 0-16,0 1 1 0,-1 0 1 15,-1-4 3-15,-5 8-4 0,-3-2 1 0,-4 2-1 16,-32 2 0-16,39 4 1 0,-39-4 0 0,0 0 3 15,0 0 1-15,28 27 2 0,-28-27-1 0,-12 34-6 16,12-34 0-16,-34 51 0 0,7-21 0 0,-7 5 0 16,-4-3 0-16,1-1 0 0,-1 1 0 0,2-9 0 15,1 7 0-15,5-9 0 0,30-21 0 16,-43 32-21-16,43-32-23 0,0 0-35 0,0 0-59 16,0 0-106-16,0 0-318 0,35-6-22 15,-35 6 210-15</inkml:trace>
  <inkml:trace contextRef="#ctx0" brushRef="#br3" timeOffset="159869.3292">19827 13945 1817 0,'-35'4'163'16,"35"-4"-136"-16,-38 0-20 0,38 0-3 0,0 0-9 15,-32-22-5-15,32 22-8 0,0 0-14 0,-29-25-19 16,29 25-44-16,0 0-70 0,-12-44-144 0,12 44-300 15,0 0 60-15,0 0 375 0</inkml:trace>
  <inkml:trace contextRef="#ctx1" brushRef="#br3" timeOffset="102560.2343">17897 13895 0,'0'0'0,"0"0"0,0 0 0</inkml:trace>
  <inkml:trace contextRef="#ctx0" brushRef="#br3" timeOffset="167805.3816">9329 5283 475 0,'0'0'49'0,"0"0"-20"0,-34 8 28 16,34-8 13-16,-39 15 23 0,9-7 6 0,30-8 9 15,-68 26-8-15,39-2 2 0,-19-17-17 0,19 21-7 16,-21-12-13-16,12 15 0 0,-3-7 12 0,7 17-41 15,-3-3 23-15,9 11-40 0,-6 0-1 0,12 8 1 16,-1 0-16-16,9 4 4 0,6 6-10 0,2 2 7 16,8 6-9-16,4-2 8 0,2-1-10 15,0-3 5-15,0-4-14 0,1-4 3 0,9-2-18 16,-6-11-1-16,16 3-3 0,-8-22-48 0,31 5-4 16,-19-34-84-16,39 15-91 0,-9-22-212 0,-3-35 27 15,32 21 396-15</inkml:trace>
  <inkml:trace contextRef="#ctx0" brushRef="#br3" timeOffset="168164.9456">9578 5625 472 0,'24'-27'54'16,"-24"27"-2"-16,8-51 17 0,-4 21 20 0,-4 30 17 16,10-45-9-16,-10 45 18 0,0 0-23 0,0 0 7 15,0 0-24-15,0 0-16 0,0 0-7 0,0 0 0 16,2 29 19-16,4 11-41 0,-16 5 20 15,4 12-43-15,-8-2 0 0,-2 4 4 0,-2-2-11 16,3-2 7-16,3 0-9 0,-4-1 6 0,6-3-7 16,4-2 5-16,0-4-6 0,0-5 6 0,6-5-10 15,6-5-7-15,6 1-24 0,-12-31-23 0,38 47-39 16,-38-47-60-16,57 32-86 0,-57-32-175 0,44 0-28 16,7 10 291-16</inkml:trace>
  <inkml:trace contextRef="#ctx0" brushRef="#br3" timeOffset="168571.3663">10083 5911 1240 0,'-47'-24'70'0,"47"24"-62"0,0 0-7 0,0 0 8 16,-28 0 14-16,28 0 11 0,0 0 11 0,0 0-5 15,0 0-10-15,0 0-9 0,0 0-7 0,-10 30 6 16,10-30 5-16,0 0 8 0,-8 41-1 0,8-41-2 15,0 49-4-15,0-17 3 0,-2-1-7 0,0 5 2 16,-4-3-10-16,6-1 1 0,-2-1-10 0,2-5 2 16,0-26-6-16,12 45 0 0,-12-45-3 0,20 29 2 15,-20-29-2-15,36 18 2 0,-36-18-1 0,47 0 0 16,-17-8 2-16,0-6-2 0,-1-7 4 0,1-7-3 16,4-3 3-16,-5-7-4 0,5-1 5 15,-4-2-6-15,-5-5 7 0,-5 3-6 0,-2 4 4 16,-2 3-1-16,-6 7 2 0,-10 29 2 0,10-47 6 15,-10 47-3-15,0-32 5 0,0 32-3 0,0 0-1 16,0 0-1-16,0 0-3 0,0 0-3 0,-28-10-3 16,28 10-2-16,0 0-1 0,-28 43 3 0,18-15-4 15,0 0 5-15,2 7-11 0,1-3-5 0,9-1-17 16,-2-31-10-16,15 53-17 0,-15-53-12 0,34 41-19 16,-34-41-15-16,48 28-32 0,-48-28-34 0,57 10-55 15,-57-10-94-15,46-18-96 0,1 32 206 16,-47-14 210-16</inkml:trace>
  <inkml:trace contextRef="#ctx0" brushRef="#br3" timeOffset="169102.8212">10861 5911 900 0,'-2'-34'173'0,"2"34"-100"16,0 0-8-16,0 0 4 0,0 0-3 0,0 0-10 15,-27-12-15-15,27 12-10 0,0 0-9 0,-18 28-3 16,18-28 2-16,-20 41 9 0,20-41 3 0,-24 59 5 15,12-27-7-15,4 1 1 0,-3-1-9 0,3 1 1 16,8-33-7-16,-16 53-1 0,16-53-6 0,-4 36-1 16,4-36-7-16,0 0 1 0,0 0-3 0,0 0 1 15,12 27 2-15,-12-27-1 16,0 0 0-16,0 0 0 0,41-31 1 0,-41 31-5 16,40-45 4-16,-12 13-4 0,-3-3 3 0,-5-3-4 15,2 7 3-15,-4-3-3 0,-2 5 3 0,-16 29-1 16,17-47 4-16,-17 47-4 0,10-34 3 0,-10 34-2 15,0 0 3-15,2-31 0 0,-2 31 2 0,0 0-1 16,0 0 1-16,0 0 1 0,0 0-1 0,0 0-1 16,0 0-3-16,0 0-1 0,0 0-3 15,-23 35 3-15,23-35-3 0,2 28 3 0,-2-28-2 16,0 0 3-16,19 35-2 0,-19-35 1 16,28 20-2-16,-28-20 2 0,46 12 0 0,-19-10 0 15,9-4 1-15,-2-6-1 0,5-2 1 0,-1 0-1 16,0 2 1-16,-3-4-2 0,1 1 2 0,-1-3-1 15,-5 2 1-15,-30 12 0 0,48-28 1 16,-48 28-1-16,37-19 1 0,-37 19-1 0,34-22 1 16,-34 22-3-16,0 0 3 0,24-28-2 0,-24 28 2 15,0 0-1-15,0 0 2 0,0 0-1 0,0 0 0 16,0 0-3-16,0 0-7 0,0 0-4 0,0 0-6 16,-24 28-1-16,24-28-3 0,-28 55 2 0,16-17-6 15,-5-1-4-15,9 6-20 0,-10-9-6 0,20 11-25 16,-2-45-14-16,-2 59-39 0,2-59-37 15,20 37-43-15,-20-37-43 0,27 4-79 16,17 16 24-16,-44-20 312 0</inkml:trace>
  <inkml:trace contextRef="#ctx0" brushRef="#br3" timeOffset="169321.6434">11915 5795 1149 0,'-28'-18'108'0,"28"18"-37"0,0 0-1 0,0 0-6 15,-38 18-6-15,38-18-2 0,-21 35-6 0,11-7-2 16,10-28-15-16,-32 57-10 0,22-24-10 0,0 4 3 16,2 1-8-16,4-3 5 0,-4 1-10 0,1-7 0 15,7-29-5-15,0 48 3 0,0-48-5 16,7 37-3-16,-7-37-11 0,0 0-15 16,26 41-35-16,-26-41-35 0,0 0-77 0,0 0-108 15,30-12-225-15,-30 12 21 0,26-35 414 0</inkml:trace>
  <inkml:trace contextRef="#ctx0" brushRef="#br3" timeOffset="169727.9297">12020 5663 1139 0,'0'0'80'0,"0"0"-39"0,0 0 17 16,0 0 25-16,22 35 13 0,-22-35-4 0,0 0-9 15,0 0-21-15,7 28-15 0,-7-28-14 0,0 0-3 16,4 31-4-16,-4-31-1 0,4 34-6 0,-4-34-3 16,-4 35-4-16,4-35 1 0,-4 37-3 15,4-37 1-15,-15 40-4 0,15-40 1 0,-10 33-4 16,10-33 0-16,-8 28-4 0,8-28 1 0,0 0-2 16,4 29 1-16,-4-29 0 0,0 0-1 0,0 0-1 15,0 0 1-15,0 0-1 0,0 0 1 0,39-11 1 16,-39 11-2-16,34-34 2 0,-34 34-2 0,40-47 3 15,-40 47-3-15,43-43 3 16,-43 43-3-16,40-40 3 0,-40 40-2 0,28-27 4 16,-28 27-3-16,0 0 2 0,0 0-2 0,0 0 0 15,0 0 0-15,0 0-1 0,0 0 1 0,0 0-2 16,0 0 1-16,0 0-3 0,0 0-3 0,15 29-4 16,-15-29-6-16,2 41-10 0,-2-41-9 0,12 44-13 15,-12-44-12-15,32 41-23 0,-32-41-17 0,49 38-32 16,-49-38-41-16,66 25-47 0,-66-25-56 15,53-12-168-15,-1 30 106 0,-52-18 339 0</inkml:trace>
  <inkml:trace contextRef="#ctx0" brushRef="#br3" timeOffset="170419.9779">12752 5676 1078 0,'-29'-19'121'0,"29"19"-49"16,-32-14 8-16,32 14 0 0,-36 2-10 0,36-2-10 15,-37 22-9-15,37-22-2 0,-46 39-10 0,26-9-3 16,-7-1-13-16,7 6 4 0,-4 1-7 0,6 3 6 16,0-3-4-16,9 3 2 0,-1-4-6 0,8 1 0 15,2-3-8-15,2-3-1 0,-2-30-6 0,16 45 3 16,-16-45-3-16,23 34 2 0,-23-34-3 16,40 17 1-16,-40-17-2 0,49 4 0 0,-21-8 0 15,2-5-3-15,-2-5 3 0,5-6-4 0,-5-4 2 16,-28 24-5-16,47-57 1 0,-27 24-4 0,-2-3 2 15,-2 1-4 1,-6 0 3-16,-2 3-2 0,-6 1 5 16,2 1-2-16,-4 1 6 0,0 29-2 0,-6-48 5 15,6 48-2-15,-8-27 1 0,8 27 0 0,0 0 1 16,0 0-3-16,0 0 1 0,-30-14-3 0,30 14-1 16,0 0 0-16,0 0 0 0,0 0 2 0,2 30 1 15,-2-30 0-15,0 0 0 0,20 31 1 0,-20-31-1 16,32 14 4-16,-32-14 0 0,41 6 2 0,-13-8 4 15,4-2 0-15,-3-4 2 0,7 2-2 0,-6-4 1 16,3 4-2-16,-3-4-1 0,-30 10-1 0,46-15-1 16,-46 15 3-16,0 0 0 0,35-10 2 15,-35 10 2-15,0 0-1 0,0 0 1 0,0 0 0 16,0 0-4-16,0 0-1 0,0 0-4 0,0 0 0 16,0 0-3-16,0 0 0 0,0 0-1 0,-34 41 0 0,21-13 0 15,-3-1 2-15,-2 7-3 0,6-3 4 0,-2 1-4 16,6-1 3-16,6-1-2 0,2-1 1 15,0-29-2-15,8 49 3 0,-8-49-5 16,18 32 4-16,-18-32-1 0,0 0 0 0,32 22 1 0,-32-22 2 16,0 0 0-16,33-6 1 0,-33 6 0 0,34-32-3 15,-16 5 1-15,2-5-2 0,-1-1 4 0,-1-5-4 16,2 5 3 0,-4-1-3-16,-2 3 2 0,2-1-2 0,-4 3 2 15,1 1-3-15,-13 28 2 0,20-43-1 0,-20 43 3 16,0 0-1-16,0 0-1 0,0 0 0 15,0 0-3-15,0 0-3 0,0 0 3 0,0 0-1 0,0 0 1 0,-8 49 2 16,0-17-6-16,-4-1-3 0,7 1-11 0,-1-5-8 16,6 3-14-16,0-30-4 0,6 49-6 0,-6-49-2 15,33 45-12-15,-33-45-10 0,48 36-34 0,-48-36-41 16,65 13-55 0,-65-13-68-16,59-21-156 0,-11 31 19 0,-30-38 383 0</inkml:trace>
  <inkml:trace contextRef="#ctx0" brushRef="#br3" timeOffset="170734.547">13873 5671 911 0,'0'0'136'0,"-28"-24"-35"0,28 24-6 0,-35-12-11 15,35 12-25-15,-36 6-14 0,36-6-5 0,-37 14-4 16,37-14 0-16,-38 25-4 0,38-25 2 16,-34 36-4-16,34-36 3 0,-24 45-7 0,24-45 0 15,-15 43-8-15,15-43 1 0,0 44-8 0,0-44-3 16,10 37-6-16,-10-37 2 0,25 28-3 0,-25-28 4 15,30 21-1-15,-30-21 2 0,38 14-1 0,-38-14-1 16,41 10-2-16,-41-10-1 0,30 6-2 16,-30-6 1-16,0 0 0 0,30 4 0 0,-30-4 1 15,0 0 0-15,0 0 0 0,0 0 0 16,0 0 0-16,0 0 2 0,0 0-2 0,-4 39 0 16,4-39 0-16,-28 41 0 0,28-41-2 0,-52 48 3 15,25-25-4-15,27-23 3 0,-46 46-9 0,46-46-4 16,-35 33-16-16,35-33-21 0,0 0-36 0,0 0-36 31,-2 43-73-31,2-43-95 0,0 0-213 0,0 0 22 16,35-61 424-16</inkml:trace>
  <inkml:trace contextRef="#ctx0" brushRef="#br3" timeOffset="171370.6456">14283 5364 1044 0,'-40'-32'137'0,"40"32"-33"0,0 0-19 15,0 0-21-15,0 0-12 0,0 0-2 0,0 0 5 16,-11 37 0-16,11-37-5 0,0 0-9 0,17 38-10 15,-17-38-6-15,28 27-3 0,-28-27-3 0,46 22-4 16,-46-22 2-16,51 24-1 0,-23-13-14 0,0-1 11 16,-28-10-15-16,49 28 27 0,-49-28-13 0,42 35 13 15,-42-35-10-15,23 48-2 0,-13-19 4 16,-10 3-4-16,0 5 4 0,-10 6-8 0,-9 3-3 16,-7 5-6-16,-12 0 0 0,1 2 0 0,-9 2 0 15,-7-6 0-15,5-3 0 0,1-7 0 0,3-2 0 16,8-9 0-16,9-3 0 0,27-25-13 0,-38 30-32 15,38-30-44-15,0 0-79 0,0 0-228 16,0 0-234-16,38-8 53 0,-7-2 449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4T22:33:11.03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9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4T22:39:09.845"/>
    </inkml:context>
  </inkml:definitions>
  <inkml:trace contextRef="#ctx0" brushRef="#br0">1836 9686 163 0,'24'-42'18'0,"-24"42"0"0,18-37 3 0,-18 37 8 16,19-39 13-16,-19 39 11 0,18-42 5 15,-18 42-2-15,12-29-6 0,-12 29-3 0,0 0-3 16,8-30 12-16,-8 30 4 0,0 0 12 0,0 0-3 16,0 0 0-16,-2-29-9 0,2 29-9 0,0 0-12 15,0 0-6-15,-34-10-11 0,34 10-6 0,-29 4-6 16,29-4-3-16,-48 14-3 0,14-3 2 16,1 5-1-16,-7 4 2 0,-3 2 3 0,1 3 12 15,-9 1 21-15,13 7-27 0,-10-5 36 0,11 3-36 16,-5-3 10-16,5 5 0 0,1-9-13 0,8 7 0 15,-1-5-10-15,29-26 2 0,-46 47-6 0,46-47 2 16,-24 34-3-16,24-34 1 0,0 0-3 16,0 31 3-16,0-31-2 0,0 0 1 0,50 30 0 15,-50-30 2-15,57 15-1 0,-19-13 2 16,-1 6-2-16,9-4 2 0,-1 0-2 0,3 0 1 16,2 0 0-16,-3 0 0 0,-3 2 0 0,-3-2 1 15,-3 6-2-15,-3-3 1 0,-1 3-1 0,-34-10 1 16,48 26-2-16,-48-26 3 0,29 31-3 0,-29-31 4 15,16 42-3-15,-16-42 3 0,0 53-4 0,-10-20 3 16,-8 3-4-16,-1 3 6 0,-7 2-7 16,-4 3 6-16,-3-3-9 0,-5 0 7 0,4-5-7 15,3-9 4-15,31-27-7 0,-52 38-4 0,52-38-19 16,0 0-41-16,0 0-38 0,0 0-73 16,0 0-60-16,0 0-153 0,24-49 77 0,21 37 321 15</inkml:trace>
  <inkml:trace contextRef="#ctx0" brushRef="#br0" timeOffset="797.1114">2394 9987 867 0,'-4'-28'212'16,"4"28"-175"-16,0 0-16 0,0 0 0 0,-31-11 8 15,31 11 5-15,0 0-2 0,0 0-11 16,0 0-9-16,-38-6-7 0,38 6-5 15,0 0 0-15,-38 17-1 0,38-17 2 0,-25 26 2 16,25-26 2-16,-38 39 6 0,22-11 6 0,-5 1 2 16,5 7 8-16,-4-3-3 0,8 7 5 0,-4-5-7 15,8 4 4-15,-2-5-11 0,10 1 3 0,0-5-10 16,8-1 0-16,-8-29-7 0,36 44 2 0,-36-44-1 16,55 21 4-16,-25-21-2 0,8-2 0 15,-1-9-1-15,9-7-3 0,5-6 3 0,-3-5-3 16,3-5 4-16,-5-1-2 0,-7-5 5 0,-3 1-7 15,-8-4 5-15,0-1-7 0,-11 1 6 0,1 2-6 16,-6-1 6-16,-4 5-6 0,-6 2 5 0,-2 3-6 16,-2 3 2-16,2 29-4 0,-20-48 1 15,20 48-3-15,-33-31 3 0,33 31-1 0,-38-10 2 16,38 10 1-16,-40 10 1 0,40-10 3 16,-43 31-1-16,43-31 5 0,-40 50-2 0,24-21 4 15,16-29-6-15,-12 49 3 0,12-49-6 0,4 42 2 16,-4-42-4-16,26 29 2 0,-26-29-2 0,48 20 1 15,-21-18 1-15,9-2 0 0,2-8 1 0,-1-2 0 16,7-2 1-16,-7-3-3 0,5-5 4 0,0 0-3 16,-5 1 3-16,-3-1-3 0,0 4 2 15,-7 2-1-15,-27 14 0 0,38-19 0 0,-38 19 2 16,0 0-1-16,0 0 5 0,0 0 2 16,0 0 3-16,0 0 3 0,0 0-4 0,0 0 0 15,0 41-6-15,0-41 1 0,-22 55-5 0,10-23 7 16,-6 3-2-16,7 0 7 0,-5 1-3 0,8-1 2 15,0-3-7-15,6-3 1 0,2-29-4 0,8 48 1 16,-8-48-1-16,20 31 0 0,-20-31-2 16,35 18 2-16,-35-18-3 0,48 6 3 0,-17-12 0 15,-1-4-1-15,8-4 1 0,-1-8-2 0,7-1 2 16,-1-7-4-16,-1-3 0 0,0-5-6 0,-5 3 6 16,-1 0-4-16,-6-1 7 0,-3 3-3 0,-3 5 4 15,-8 1-2-15,-16 27 3 0,18-40-3 0,-18 40 4 16,6-27-2-16,-6 27 1 0,0 0 0 15,0 0 1-15,0 0-2 0,0 0 1 16,0 0 0-16,-26-20-3 0,26 20 2 0,0 0-4 16,-18 30 2-16,18-30-2 0,-12 49 4 0,4-16-3 15,0 5 5-15,4 1-6 0,-1 2 4 0,5 1-4 16,0-3 3-16,5-4-10 0,-3-1-4 0,14 1-23 16,-16-35-15-16,24 52-25 0,-24-52-2 0,34 35 5 15,-34-35 0-15,47 22-11 0,-47-22-22 16,56-8-31-16,-56 8-11 0,69-46-14 0,-31 19-54 15,-11-26-91-15,31 33 228 0,-40-35 80 0</inkml:trace>
  <inkml:trace contextRef="#ctx0" brushRef="#br0" timeOffset="1078.5601">4006 9995 580 0,'0'0'168'0,"0"0"-38"16,0 0-25-16,-35 17-25 0,35-17-13 0,-28 42-19 16,18-11-7-16,-10-3-8 0,6 7 2 15,2-3-11-15,2 7 4 0,-5-7-7 0,11 5 7 16,-6-7-4-16,4 1 5 0,6-31-5 0,-2 39-5 15,2-39-9-15,0 0 0 0,8 32-2 0,-8-32 3 16,0 0 0-16,0 0 1 0,0 0 6 0,0 0 2 16,0 0 5-16,33-32-4 0,-33 32-4 0,30-57-10 15,-16 22 2-15,6-4-7 0,-2 1 4 16,-3 3-6-16,1 1 5 0,-6 3-6 0,-6 3 6 16,-4 28-5-16,8-43 3 0,-8 43-3 15,-2-36 1-15,2 36-2 0,0 0 0 0,0-27 0 16,0 27-1-16,0 0-5 0,0 0-12 0,0 0-15 15,0 0-13-15,0 0-11 0,30-14-10 0,-30 14-12 16,43-8-16-16,-43 8 0 0,60-8-11 0,-27-5-23 16,21 13-43-16,-13-12-40 0,11-2-61 15,19 20-2-15,-31-34 276 0</inkml:trace>
  <inkml:trace contextRef="#ctx0" brushRef="#br0" timeOffset="1360.0088">4812 9942 791 0,'0'0'148'16,"-36"-10"-47"-16,36 10-2 0,-29-14-4 0,29 14 0 15,-28-16-12-15,28 16-12 0,-28-17-7 0,28 17-7 16,-27-14-8-16,27 14-8 0,-28-8-5 0,28 8-9 16,-28-2-2-16,28 2-7 0,-34 10-4 0,34-10-3 15,-33 29-2-15,33-29-4 0,-40 48 2 0,14-17-5 16,3 4 2-16,-1 7-5 0,2-1 4 0,-2 2-4 15,7-3 4-15,5-3-5 0,4-5 4 16,2-3-6-16,6-29 2 0,10 47-9 16,-10-47-6-16,33 38-15 0,-33-38-8 0,56 20-22 0,-26-30-19 15,27 10-28-15,-23-28-39 0,37 24-49 16,-29-31-79-16,19 9-119 0,6 14-40 0,-35-29 389 16</inkml:trace>
  <inkml:trace contextRef="#ctx0" brushRef="#br0" timeOffset="1719.776">4986 10077 910 0,'0'0'120'0,"-33"28"-52"0,33-28-1 15,0 0-8-15,0 0-7 0,0 0-16 0,0 0-10 16,-20 30-7-16,20-30 2 0,0 0-1 0,0 0 3 16,43 17-1-16,-43-17 2 15,46-4-2-15,-16 0-3 0,-1-11-1 0,5 5-7 16,-4-6-2-16,3 0-5 0,-5 1-2 0,0 1-2 15,0-4 3-15,-28 18-2 0,51-37 3 0,-51 37-3 16,32-36 1-16,-32 36-2 0,16-29 3 0,-16 29-1 16,0-32 2-16,0 32-3 0,-10-35 3 0,10 35-4 15,-18-34 4-15,18 34-2 0,0 0 5 0,-38-27 0 16,38 27 3-16,-33 0 0 0,33 0 0 16,-38 16 1-16,38-16 0 0,-46 45 4 0,19-14-2 15,1 7 6-15,-4 1-6 0,5 6 5 0,-5-1-8 16,4 1 3-16,8-2-11 0,0-5 3 0,9-3-7 15,1-7 2-15,8-28-5 0,8 41-1 0,-8-41-11 16,25 27-5-16,-25-27-15 0,46 10-10 16,-7-6-18-16,-5-23-31 0,24 13-54 15,-23-34-83-15,36 25-68 0,-13-11-121 0,-13-19 69 16,37 29 353-16</inkml:trace>
  <inkml:trace contextRef="#ctx0" brushRef="#br0" timeOffset="2016.7007">5836 9798 1205 0,'0'0'153'0,"0"0"-95"0,-42 6-8 0,15-10-6 16,27 4-3-16,-48 12-6 0,48-12-2 16,-53 23-4-16,53-23 1 0,-54 38-7 0,54-38-3 15,-40 39-8-15,40-39-2 0,-29 45-5 16,29-45 2-16,-18 40-6 0,18-40 0 0,-4 33-1 16,4-33-1-16,0 0 1 0,24 30 2 0,-24-30-2 15,27 10 3-15,-27-10-1 0,38-4 0 0,-38 4 1 16,52-14-2-16,-25 6 2 0,1-2-2 0,-28 10 0 15,48-10 2-15,-48 10-2 0,37-2 0 16,-37 2-1-16,0 0 1 0,36 18 1 0,-36-18 2 16,10 30 0-16,-10-30 2 0,6 49-3 0,-12-16 3 15,-2-1-5-15,-2 3 4 0,-8-3-6 0,-2 1 3 16,2-1-5-16,1-3 1 0,5-1-13 0,12-28-11 16,-22 47-36-16,22-47-39 0,4 35-77 0,-4-35-114 15,0 0-242-15,0 0 13 16,28-25 444-16</inkml:trace>
  <inkml:trace contextRef="#ctx0" brushRef="#br0" timeOffset="3333.8661">10184 9497 893 0,'0'0'47'0,"0"0"-27"15,0 0-9-15,0 0 5 0,0 0 12 16,0 0 8-16,0 0 7 0,0 0-3 16,0 0-1-16,-22 29 8 0,16 11-15 0,-5 5 15 15,3 12-30-15,-12-2 12 0,10 10-10 0,-10-6 12 16,6 12 11-16,-4-8-10 0,7 6 5 0,-5-10-16 15,8 2 2 1,-2-14-13-16,8-4 5 0,0-11-10 0,2-32 3 16,8 43-7-16,-8-43 2 0,0 0-1 0,0 0 2 15,30 28 3-15,-30-28 5 0,0 0 6 16,27-24 0-16,-27 24 1 0,22-51-8 0,-6 14-2 0,0-11-10 16,-2-1 7-16,1-8-8 0,-3-2 7 0,4 4-7 15,-6-2 10-15,0 2-9 0,0 0 8 0,-4-4-9 16,4-4-11-16,-2 0 25 0,2-4-24 0,7 2 25 15,3 6-8-15,4 0-7 0,6 11 5 0,-3 7-5 16,7 8 7-16,0 9-4 0,-1 8 7 16,5 4-3-16,-4 11 2 0,1-1-3 0,-3 5-3 15,4 3 0-15,-1 2-3 0,-5 6 1 0,2 2-1 16,-5 0 2-16,-27-16-3 0,50 41 5 0,-50-41-4 16,36 47 2-16,-27-19-3 0,-9-28 3 0,10 55-4 15,-10-26 5-15,-4 3-6 0,-8-5 5 0,1 5-6 16,-11-7-15-16,-2 3 33 0,24-28-31 0,-53 53 34 15,23-31-13-15,-4-3-3 0,3-1 2 16,-7 0-3-16,-4-2 3 0,5-1-3 0,-3 3 2 16,2-2-1-16,5 0 5 0,-1-1 1 0,34-15 5 15,-41 34-2-15,41-34 1 0,-24 31-6 16,24-31 2-16,-2 38 0 0,2-38 5 0,10 45-1 0,-10-45 6 16,27 49-5-16,-27-49 2 0,44 47-7 0,-16-25 2 15,-1-2-5-15,5-1 1 0,2-5-2 16,-1 2-3-16,-3-6-2 0,4-4 0 0,-1 4-7 15,1-5-5-15,0 5-15 0,-34-10-21 0,59 8-25 16,-59-8-29-16,64-2-41 0,-64 2-42 0,71-21-58 16,-41 13-157-16,-3-22-15 0,27 26 300 0</inkml:trace>
  <inkml:trace contextRef="#ctx0" brushRef="#br0" timeOffset="3696.5219">11063 9831 1439 0,'-29'22'57'0,"29"-22"-43"0,-28 20-6 0,28-20-2 16,0 0 1-16,0 0-1 0,0 33 6 15,0-33 4-15,0 0 6 0,38 24 0 0,-38-24 3 0,53 8 0 16,-15-4-1-16,-1-10 1 16,15 4-1-16,3-4-1 0,3-2-5 0,5-2-2 15,0-2-8-15,-7-1-4 0,-3 1-3 0,-7 0 1 16,-7 2-2-16,-5-4 1 0,-34 14 1 0,48-17 0 15,-48 17 1-15,0 0 1 0,19-30-2 0,-19 30 2 16,-8-27-4-16,8 27 1 0,-27-38-6 0,27 38 1 16,-46-35-5-16,18 19 5 0,-1 0 0 0,-7 8 3 15,-1 2 0-15,1 2-1 0,-2 4 4 16,3 6 2-16,3 4 7 0,-2 2 1 0,34-12 5 16,-53 47-5-16,31-15 2 0,2 5-7 0,2 5 3 15,3 5-8-15,5 0 2 0,2 4-7 0,6-2 6 16,4-3-9-16,8-1 3 0,5-6-14 0,3-7-5 15,12-1-13-15,8-13-4 0,15-2-12 0,3-18-5 16,25 4-22-16,-8-30-28 16,32 18-55-16,-22-35-76 0,34 17-97 0,2-3-124 15,-22-30 174-15,26 31 284 0</inkml:trace>
  <inkml:trace contextRef="#ctx0" brushRef="#br0" timeOffset="3930.9459">12946 9009 887 0,'-51'-50'131'16,"15"25"-60"-16,-11-12 12 0,9 21-2 0,-15-6 6 16,15 20-3-16,-19-6-6 0,15 18-4 0,-13-2-10 15,13 14-10-15,-9-5-14 0,7 19-3 0,-4-3-8 16,13 14 3-16,3 5-11 0,4 5 4 16,3 4-14-16,9 6 4 0,4 2-10 0,2 3 4 15,4 3-11-15,4 0-9 0,2 0 22 0,2-4-21 16,6-1 20-16,0-1-11 0,2-6-16 15,2-6-3-15,6 0-18 0,-5-13-5 0,9 5-25 16,-12-21-18-16,22 13-46 0,-32-41-231 0,33 43-38 16,-17-13-68-16,-16-30 192 0</inkml:trace>
  <inkml:trace contextRef="#ctx0" brushRef="#br0" timeOffset="4118.5513">12077 9824 1383 0,'-28'3'257'0,"28"-3"-197"16,0 0-25-16,0 0-16 0,0 0-9 0,0 0-4 16,0 0 2-16,28-15 3 0,-28 15-1 0,58-18-1 15,-15 2-9-15,5-5-5 0,5-5-19 0,12 8-27 16,-13-21-27-16,23 27-58 0,-29-31-32 16,35 29-76-16,-36-21-91 0,5-9-113 0,25 31 130 15,-39-39 318-15</inkml:trace>
  <inkml:trace contextRef="#ctx0" brushRef="#br0" timeOffset="4321.6318">13152 9015 1441 0,'0'0'198'15,"-39"-8"-149"-15,39 8-15 0,-36 12-1 16,36-12-6-16,-35 33-5 0,7-3-6 0,0 7 4 16,-4 4-4-16,1 6 4 0,1 7-11 0,0 3 3 15,3 0-10-15,1 4 7 0,0 2-10 0,4 4-9 16,-1 2 23-16,3-1-25 0,4-1 22 0,2-2-13 15,8-4-15-15,-2-4-2 0,14 1-21 0,-6-13-10 16,18 6-42-16,-18-51-36 0,45 69-89 16,-45-69-124-16,48 16-174 0,2 3 43 0,-23-40 470 15</inkml:trace>
  <inkml:trace contextRef="#ctx0" brushRef="#br0" timeOffset="4696.8599">13234 9764 930 0,'-32'26'278'0,"32"-26"-225"0,0 0-17 0,0 0 7 16,0 0 1-16,0 0 7 0,0 0 12 0,0 0 1 15,38 30-3-15,-38-30-10 0,49 6-12 0,-17-8-6 16,5 4-4-16,1-6-6 0,0 2 2 0,5-4-6 16,-1 0-6-16,1-4-4 0,1-2-8 0,-9 2 0 15,-3-3-1-15,-32 13 0 0,46-24-1 16,-46 24 1-16,29-28 0 0,-29 28 3 15,0 0-3-15,16-35 2 0,-16 35-2 0,-10-28 0 16,10 28-1-16,0 0-14 0,-43-37 29 0,43 37-31 16,-48-16 33-16,19 12-16 0,-5 2 0 0,-4 4 3 15,3 4-12-15,-11 4 36 0,8 8-24 0,-5-1 31 16,5 7-8-16,7 0-6 0,-3 1 5 0,6 7-12 16,2 1 0-16,7 1-9 0,1 1 0 15,10-1-5-15,6-5 2 0,2 1-3 0,0-30-1 16,28 45-5-16,-28-45-4 0,65 33-10 0,-17-31-10 15,13-4-9-15,2-11-8 0,13 7-5 0,-3-16-19 16,16 12-23-16,-22-19-23 0,22 23-28 0,-31-28-25 16,29 26-46-16,-30-19-60 0,-3-7-154 15,21 29 161-15,-41-37 271 0</inkml:trace>
  <inkml:trace contextRef="#ctx0" brushRef="#br0" timeOffset="4884.3902">14340 9589 1341 0,'0'0'142'0,"-45"-21"-77"0,45 21 2 16,-54-14-14-16,54 14-11 0,-57-4 0 0,29 12-4 15,-7 0 2-15,7 7-21 0,-6 3 24 0,34-18-31 16,-51 51 22-16,27-15-11 0,6 1-10 0,0 3 2 16,10 1-11-16,6-2 0 0,2 1-4 15,8-3 2-15,2 0-23 0,8-3 3 0,4-1-3 16,-22-33-6-16,61 44 1 0,-31-40-16 16,14 5-37-16,-9-22-39 0,31 17-87 0,-33-42-166 15,23 5-180-15,9 3 49 0,-21-33 485 0</inkml:trace>
  <inkml:trace contextRef="#ctx0" brushRef="#br0" timeOffset="5087.5694">15077 8930 1615 0,'-57'33'81'0,"35"-1"-30"0,-12 1-8 16,8 19 4-16,-5-1-10 0,-1 12 5 0,-2 0-6 15,3 6 4-15,1-1-17 0,4 5-2 0,7-4-10 16,1 6-15-16,2 0-2 0,4 0-16 15,4-3 6-15,0-9 1 0,6-9 2 16,2-11-5-16,6-4-15 0,-2-7-4 0,14-1-17 16,-18-31-18-16,26 40-31 0,-26-40-32 0,29 13-54 15,-29-13-65-15,18-31-96 0,-18 31-111 0,26-61 197 16,4 45 264-16</inkml:trace>
  <inkml:trace contextRef="#ctx0" brushRef="#br0" timeOffset="5806.4555">14608 9516 1255 0,'-36'-11'162'0,"36"11"-71"16,0 0-26-16,0 0-21 0,0 0-14 16,0 0-1-16,0 0 5 0,0 0 4 0,44 27-2 15,-11-23-8-15,1-8-6 0,10-2-5 0,3 0-1 16,7 2-4-16,-1-5-1 0,2 5-3 0,1-2 3 16,-1 4-2-16,3 0 1 0,-1 2-3 15,-7 2-4-15,-5 2 0 0,-7 4-3 0,-8 0 0 16,-30-8 1-16,39 25 0 0,-39-25 2 0,0 0 1 15,12 43 1-15,-12-43-12 0,-20 44 28 0,20-44-22 16,-45 53 25-16,11-28-9 0,2 5-5 0,-3-1 1 16,-1-3-6-16,2 4 3 0,5-3-6 0,29-27 2 15,-50 55-4-15,50-55 0 0,-33 53 0 0,23-25 0 16,10-28 0-16,-8 51 0 16,8-51 0-16,16 41 0 0,-16-41 0 0,31 32 0 15,-31-32 0-15,62 20 0 0,-27-18 0 0,-3-2-14 16,12-4-1-16,-7-6-1 0,1-4 4 0,-3-6 6 15,-1-5-5-15,-6-5-7 0,0 1-2 0,-7-5-7 16,-1 3 6-16,-4-5-4 0,-6 3 7 0,-2-4-3 16,0-1 2-16,-6-1-10 0,4 3 0 15,-4-5-1-15,7 8-4 0,1 1 39 0,-10 32-22 16,20-41 39-16,-20 41-9 0,0 0 5 0,26-30 8 16,-26 30 0-16,0 0 0 0,0 0 1 0,0 0 1 15,0 0 1-15,-2 32-1 0,2-32-20 16,0 0 13-16,-14 41-20 0,14-41 26 0,-6 28-13 15,6-28 8-15,0 0-11 0,-6 31-3 0,6-31-1 16,0 0-1-16,18 28-1 0,-18-28-1 16,30 19-4-16,-30-19 0 0,45 22 0 0,-45-22 0 15,54 16 0-15,-21-6 0 0,3 3 0 0,2 1 0 16,-3 2 0-16,-5 2 0 0,-2 3 0 0,-28-21 0 16,43 45 0-16,-43-45 0 0,34 48 0 0,-34-48 0 15,28 45 0-15,-28-45 0 0,12 39 0 0,-12-39 0 16,2 32 0-16,-2-32 0 0,0 0 0 0,-18 35 0 15,18-35 0-15,0 0 0 0,0 0 0 16,0 0 0-16,-30 10 0 0,30-10 0 16,0 0 0-16,0 0 0 0,-6-29 0 0,6 29 0 15,0-38 0-15,0 38 0 0,18-49 0 0,-8 19 0 16,8-1 0-16,1-3 0 0,5-3 0 0,-4 2 0 16,6-1 0-16,-4-1 0 0,-5 9 0 0,3-1 0 15,-20 29 0-15,36-51 0 0,-36 51 0 16,26-40 0-16,-26 40 0 0,19-35 0 0,-19 35 0 15,24-34 0-15,-24 34-44 0,22-27-24 0,-22 27-27 16,45-20-67-16,-39-17-119 0,36 19-271 0,-14 8-21 16,-28 10 302-16</inkml:trace>
  <inkml:trace contextRef="#ctx0" brushRef="#br0" timeOffset="6134.8208">16988 9489 1196 0,'-36'41'382'15,"36"-41"-297"-15,-37-6-31 0,37 6-5 0,-38-6-18 16,10 4-6-16,28 2-5 0,-53 4 1 0,53-4-1 16,-54 10-6-16,54-10-4 0,-53 12-4 0,53-12 3 15,-50 22 2-15,50-22-14 0,-43 25 16 0,43-25-18 16,-28 32 24-16,28-32-12 0,-18 33 8 16,18-33-11-16,0 28-2 0,0-28 2 0,0 0 1 15,34 37 2-15,-34-37-2 0,38 18 1 16,-38-18-4-16,53 10 0 0,-23-6-1 0,3-2 0 15,-3-2 2-15,0 6 2 0,-30-6 1 0,47 7 2 16,-47-7-3-16,36 14-3 0,-36-14-2 0,0 0 0 16,22 40 0-16,-22-40 0 0,-6 43 0 15,-4-16 0-15,-8 1 0 0,-8 2 0 0,-1-3 0 16,-3 1 0-16,0-3 0 0,-1-1 0 0,1-1 0 16,2-7-2-16,28-16-43 0,-53 38-17 0,53-38-38 15,-38 19-56-15,54 9-157 0,-16-28-290 0,0 0 41 16,0 0 359-16</inkml:trace>
  <inkml:trace contextRef="#ctx0" brushRef="#br0" timeOffset="6713.0947">18865 9046 980 0,'0'0'39'0,"-42"-18"-29"0,42 18-9 16,-27 22 5-16,27-22 7 0,-48 59 16 0,13-22 12 15,3 21 19-15,-20-9 7 0,17 18 12 0,-13-10-12 16,15 18 4-16,-7-16-10 0,12 8-40 0,-5-8 13 15,11 0-40-15,2-4 6 0,4-6 5 0,8 0-13 16,6-8 0-16,2 3-18 0,2-15-11 0,16 5-31 16,-18-34-34-16,34 47-56 15,-34-47-79-15,35 0-222 0,5 20 39 0,-40-20 366 16</inkml:trace>
  <inkml:trace contextRef="#ctx0" brushRef="#br0" timeOffset="7015.5375">18495 9070 1610 0,'-16'-32'73'0,"16"32"-39"15,0 0-27-15,42-19-6 0,-7 9 2 0,11-2-1 16,7 2 2-16,3 2-2 0,5 0 1 16,6 4-1-16,-1 6-2 0,-3 2 1 0,2 2-2 15,-1 6 2-15,-1 2-2 0,0 3 2 0,-9 11-3 16,-9 5 4-16,-9 7-3 0,-8 5 4 0,-16 2-5 15,-4 7 7-15,-16 7-7 0,-12 3 10 16,-18 9-7-16,-11 2-7 0,-11 2 27 0,-13 0-23 16,-8-1 23-16,-4-3-6 0,-4-6-12 0,-2 0 9 15,5-8-9-15,7-6 7 0,8-8-8 0,8-5 1 16,5-5-7-16,3-9-1 0,11-8-6 0,9-13-6 16,35-5-20-16,0 0-34 0,0 0-58 0,-20-37-82 15,63 27-117-15,-15-21-192 0,10-16 61 16,23 23 416-16</inkml:trace>
  <inkml:trace contextRef="#ctx0" brushRef="#br0" timeOffset="7381.4594">19023 9881 1311 0,'0'0'97'0,"0"0"-66"0,-15 31-8 15,15-31 9-15,0 0 12 0,0 0 5 0,25 38 5 16,-25-38-4-16,44 15-6 0,-16-13-12 0,15 0-11 15,3-4-9-15,3-2-6 0,3-2-2 0,-3-1-2 16,-3-3-1-16,-3 0 0 16,-5-2 3-16,0 2-2 0,-11-4 3 0,1 1-2 0,-28 13 2 0,42-32 1 0,-42 32 2 15,15-33 0-15,-15 33 0 0,6-32-4 16,-6 32 1-16,-11-37-6 0,11 37 4 0,-26-42-4 16,26 42 2-1,-42-43-3-15,42 43-9 0,-49-41 12 16,15 29-11-16,0 2 32 0,-5 2-16 0,1 6 19 15,1 6-14-15,-1 2-14 0,-6 4 33 0,7 10-29 16,-1 1 26-16,2 5-11 0,5 1-10 0,3-1 1 0,6 2-7 16,8-1 2-16,14-27-3 0,-13 47 1 0,13-47-3 0,15 44 2 15,-15-44-5-15,56 37-2 0,-11-27-11 0,9-10-16 16,15 0-14-16,2-16-34 0,28 10-42 0,-23-29-46 16,40 31-45-16,-30-37-90 0,7 7-191 15,20 14 73-15,-36-33 367 0</inkml:trace>
  <inkml:trace contextRef="#ctx0" brushRef="#br0" timeOffset="7588.3311">20443 8826 1512 0,'-37'33'77'0,"9"-5"-56"16,10 7 0-16,-6 2 0 0,4 19 12 0,-7 3-5 15,1 13 12-15,-6-1-7 0,5 8 6 16,-3-2-17-16,4 2-1 0,0-5-3 15,5 5-26 1,3-6 18-16,2-2-22 0,8-4 4 0,0-8 0 16,6-4-16-16,2-10-6 0,6 0-24 0,-10-15-11 15,22 7-34-15,-18-37-45 0,36 46-99 0,-36-46-232 16,0 0-12-16,45 21 249 0</inkml:trace>
  <inkml:trace contextRef="#ctx0" brushRef="#br0" timeOffset="7763.5671">20065 9544 1723 0,'0'0'78'0,"-34"2"-46"0,34-2-13 15,0 0-10-15,0 0-7 0,0 0-2 0,0 0 1 16,0 0 0-16,54 4 1 0,-24-8-3 0,13-2-11 0,5 0-10 16,5-8-23-16,18 10-32 15,-21-19-38-15,31 29-70 0,-35-34-92 0,27 16-170 0,-8 14-41 16,-19-17 291-16</inkml:trace>
  <inkml:trace contextRef="#ctx0" brushRef="#br0" timeOffset="8128.8746">20720 9654 1149 0,'-21'32'130'16,"21"-32"-95"-16,0 0-5 0,0 0 10 0,0 0 5 15,0 0 6-15,0 0 7 0,0 0 3 0,27 19-1 16,-27-19-13-16,66-21-11 0,-25 1-7 0,7 0-9 16,-3-3-21-16,-5 3 27 0,2 0-36 15,-11 3 29-15,-1-1-16 0,-30 18-3 0,40-30 9 16,-40 30 1-16,13-27 6 0,-13 27-2 0,0 0-3 16,-2-39-5-16,2 39-1 0,0 0-4 0,-43-38 1 15,43 38-1-15,-46-12-2 0,46 12 0 16,-51 4 2-16,19 6-2 0,2 2 1 0,1 4 2 15,-5 7-1-15,4 1 6 0,-5 9-1 0,-1 3-10 16,0-1 25-16,9 3-26 0,-1-1 23 0,10 0-13 16,6-3-6-16,4-7 2 0,8 3-5 0,0-30 4 15,12 45-6-15,-12-45 0 0,42 38-7 0,-14-27-5 16,11-1-11-16,5-14-22 0,15 6-28 0,-5-21-34 16,33 28-84-16,-40-42-124 0,19 15-215 0,7 8 54 15,-18-23 386-15</inkml:trace>
  <inkml:trace contextRef="#ctx0" brushRef="#br0" timeOffset="8363.312">21623 9448 1621 0,'-55'-16'131'0,"23"16"-92"0,3-4-15 16,1 6 2-16,0 0 0 0,28-2 1 0,-53 20 1 16,25-5 1-16,-2 3 0 0,2 8-5 15,-1-1-6-15,3 9-14 0,0 1 17 16,6 4-21-16,3-1 0 0,1 3 0 0,12-5 0 15,4-5 0-15,4-3 0 0,-4-28 0 0,33 43 0 16,-5-25 0-16,10-7 0 0,1-7-13 0,13-6-15 16,3-11-14-16,9-1-10 0,-9-18-30 0,24 13-38 15,-23-36-61-15,37 35-112 0,-38-33-166 0,17-2-34 16,7 19 210-16</inkml:trace>
  <inkml:trace contextRef="#ctx0" brushRef="#br0" timeOffset="8535.2598">22433 8816 1574 0,'-31'39'93'0,"-17"-3"-39"16,4 17 3-16,-9 0-15 0,7 14 1 0,-3 2-11 15,3 5 6-15,-3 1-10 0,9 0 3 16,3 0-16-16,3-2-13 0,6-4 13 0,8-3-23 16,3-1 3-16,7 0-8 0,2-4-9 0,4-11-7 15,6-9-8-15,0-10-18 0,14 7-38 0,-16-38-32 16,35 53-89-16,-35-53-132 0,0 0-188 0,48 14 42 15,-48-14 442-15</inkml:trace>
  <inkml:trace contextRef="#ctx0" brushRef="#br0" timeOffset="9254.4476">21784 9526 1631 0,'-32'-8'82'15,"32"8"-46"-15,0 0-12 0,0 0-9 0,0 0-9 16,0 0 2-16,0 0 9 0,0 0 8 0,56 26 3 15,-19-24 0-15,9 2-7 0,9-8 2 16,1 4-2-16,5-2-2 0,-2-2-6 0,3 0-2 16,-7 2-6-16,-3 0-2 0,-13 0-1 0,-1 2 0 15,-38 0 3-15,45 4 2 0,-45-4 2 0,0 0-3 16,28 2-6-16,-28-2 0 0,0 0 0 0,0 0 0 16,0 0 0-16,0 0 0 0,0 0 0 0,-35 10 0 15,35-10 0-15,-32 20 0 0,32-20 0 16,-44 27 0-16,44-27 0 0,-45 46 0 15,17-17 0-15,0 3 0 0,-5 1 0 0,5 2 0 16,4 3 0-16,0-3 0 0,7-1 0 0,7 1 0 16,0-5 0-16,10-30 0 0,2 47 0 0,-2-47 0 15,18 37 0-15,-18-37 0 0,37 20 0 0,-37-20 0 16,62-4 0-16,-23-10 0 0,7-9 0 0,7-3 0 16,-1-9-5-16,-3-5-15 0,-1-1-6 15,1 0 7-15,-9-5-4 0,-5 1 12 0,-5 2-1 16,2-4-7-16,-8 1 26 0,-5-1-25 0,-3 6 26 15,-8 3-7-15,-6 7 0 0,-2 31 11 0,-12-45 0 16,12 45 9-16,-26-28-2 0,26 28-1 16,0 0-3-16,-37-14-3 0,37 14-2 0,0 0-3 15,-28 14-4-15,28-14-1 0,0 0 1 0,0 0-1 16,-8 35-2-16,8-35 0 0,10 28 0 16,-10-28 0-16,24 26 0 0,-24-26 0 0,28 29 0 15,-28-29 0-15,31 28 0 0,-31-28 0 0,34 25 0 16,-34-25 0-16,28 24 0 0,-28-24 0 0,19 25 0 15,-19-25 0-15,16 34 0 0,-16-34 0 0,2 33 0 16,-2-33 0-16,0 38 0 0,0-38 0 0,-4 47 0 16,4-47 0-16,-21 53 0 0,21-53 0 0,-24 53 0 15,24-53 0-15,-24 49 0 0,24-49 0 16,-26 44 0-16,26-44 0 0,-14 25 0 16,14-25 0-16,0 0 0 0,0 0 0 0,0 0 0 15,0 0 0-15,0 0 0 0,0 0 0 0,36-43 0 16,-6 10 0-16,5-5 0 0,3-1 0 0,2-1 0 15,-5 5 0-15,-7 0 0 0,-4 7 0 0,-6-1 0 16,-3 1 0-16,1 0 0 0,-16 28 0 16,28-47 0-16,-28 47 0 0,18-29 0 0,-18 29 0 15,0 0 0-15,0 0 0 0,18-34-40 0,-18 34-18 16,27-12-8-16,9 12-34 0,-36 0-43 0,85 0-100 16,-85 0-168-16,79-27-106 0,-23 31 49 0,-21-28 468 15</inkml:trace>
  <inkml:trace contextRef="#ctx0" brushRef="#br0" timeOffset="9567.1008">23944 9396 1581 0,'-47'-7'115'0,"47"7"-44"0,-36-16-3 16,36 16-11-16,-44-16-13 0,17 10-10 0,-1 0-2 16,28 6-3-16,-58-2-13 0,31 6-16 0,-7 4 0 15,4 4 0-15,-5 4 0 0,-1 1 0 0,2 9 0 16,1 0 0-16,3-1 0 0,30-25 0 15,-49 49 0-15,49-49 0 0,-20 42 0 16,20-42 0-16,6 31 0 0,-6-31 0 0,27 26 0 16,-27-26 0-16,50 12 0 0,-14-12 0 0,9-2 0 15,7-6 0-15,-3 0 0 0,-3 0 0 0,-5 2 0 16,-7 4 0-16,-6 4 0 0,-28-2 0 0,39 12 0 16,-39-12 0-16,0 0 0 0,6 37 0 15,-6-37 0-15,-30 55 0 0,3-17 0 0,-9 1 0 16,-9 2 0-16,-3 1 0 0,2-1 0 0,-9-5-60 15,15 9-42-15,-21-24-64 0,37 39-185 0,-25-27-252 16,-3-2 39-16,5 9 364 0</inkml:trace>
  <inkml:trace contextRef="#ctx0" brushRef="#br0" timeOffset="10239.1667">19124 9879 850 0,'-37'15'114'0,"37"-15"-30"0,0 0-9 16,-36-6 5-16,36 6-4 0,0 0-9 16,0 0-6-16,0 0-9 0,0 0-15 15,0 0-16-15,0 0-8 0,0 0 0 0,0 0 11 16,2 34 7-16,-2-34 9 0,26 41-7 0,-8-11 1 15,0-1-5-15,5 7 2 0,-3-3-9 0,4 3 1 16,0-3-10-16,-3 1-1 0,7-5-6 0,2-5-2 16,2-5-4-16,3-5 2 0,5-6-3 0,3-8-2 15,5-2-11-15,1-16-22 0,17 7-52 0,-19-37-85 16,46 35-172-16,-19-27-220 0,1-7 51 16,14 15 407-16</inkml:trace>
  <inkml:trace contextRef="#ctx0" brushRef="#br1" timeOffset="16285.3298">1129 1090 872 0,'0'0'105'0,"0"0"-49"0,0 0-43 0,0 0-8 15,0 0 1-15,0 0 9 0,0 0 10 16,30 26 10-16,-30-26 8 0,43-8 4 0,-43 8-4 0,56-25-7 16,-23 5-8-16,5 0-8 0,-2-3 0 0,3-1-3 15,-3-4 1-15,2 3-6 0,-5-3 2 0,-3 1-6 16,-30 27 3-16,45-42-2 0,-45 42 6 0,20-29 3 31,-20 29 9-31,0 0-1 0,0-37-1 0,0 37-9 0,0 0-6 0,-43-36-5 0,43 36 0 16,-56-20 1-16,25 14 2 0,-5 3 4 15,-6 1 3 1,3 7 2-16,-5 1-1 0,5 8 1 0,-5 2-5 16,6 8 0-16,1 1-5 0,3 3 2 0,4 5-4 0,3 3 2 15,5-1-6-15,4 2 3 0,2 1-6 0,6-3 4 16,2-5-5-16,8-1 3 0,0-29-7 0,10 51 0 16,-10-51-12-16,36 42-12 0,0-23-20 0,-9-15-10 15,31 6-22-15,-9-26-28 0,34 16-52 0,-23-35-75 16,33 15-78-16,4-1-135 0,-26-27 240 0,30 33 211 15</inkml:trace>
  <inkml:trace contextRef="#ctx0" brushRef="#br1" timeOffset="16749.0617">2109 730 1060 0,'-29'10'97'0,"-5"-12"-37"0,34 2-11 15,-46 8-3-15,46-8 2 0,-33 24-6 0,33-24 1 16,-34 41-4-16,18-6 7 0,-10-3-7 0,15 15 0 15,-7-4-11 1,8 5 2-16,0-7-9 0,4 6 3 0,4-3-10 16,2-5 2-16,2-10-9 0,-2-29 0 0,18 48-4 15,-18-48 1-15,28 27-1 0,-28-27 2 16,45 14 0-16,-45-14 3 0,52-6 0 0,-25-6-2 0,1-3 1 0,2-7-4 16,-3-4 0-16,3 1-3 0,-2-5 3 15,0 3-4-15,-28 27 4 0,51-52-4 0,-51 52-1 16,38-35-6-16,-38 35 0 0,0 0-7 0,25-22-3 15,-25 22-3-15,0 0-1 0,0 0 4 0,-8 38 4 16,-1-5 10-16,-9 15-3 0,-8 7 8 0,-2 15-9 16,-1 1-6-16,-9 10 25 0,0-2-20 15,-3 5 27-15,3 5-4 0,1-2-11 0,1 1 10 16,0 1-11-16,9-9 15 0,-1-9-4 0,8-16 8 0,2-15-9 16,6-11-1-16,12-29-9 0,-16 30 5 15,16-30 4-15,0 0 6 16,0 0 11-16,0 0-5 0,0-32-2 0,4-1-9 0,4-14-4 0,6-14-10 0,4-16 7 0,6-6-7 15,9-3 6-15,5-3-10 0,0 6 6 32,3 1-13-32,-9 9-6 0,0 2 20 0,-5 8-23 15,-7 4 24-15,0 8-12 0,-4 2-7 0,2 11 0 16,-6 5-7-16,-12 33-6 0,27-40-19 0,-27 40-25 0,0 0-27 16,54 0-40-16,-54 0-43 0,37 10-60 0,-37-10-129 15,28 2-53-15,20 22 258 0</inkml:trace>
  <inkml:trace contextRef="#ctx0" brushRef="#br1" timeOffset="17090.8112">2870 1124 1138 0,'-36'28'58'0,"16"9"-9"0,-6-10-3 16,17 11 13-16,9-38-8 0,-18 43-5 0,18-43-11 15,0 0-5-15,0 0-3 0,0 0 3 0,37 14 3 16,-9-24-1-16,8-10 1 16,1-7-10-16,7-11-3 0,3-1-11 0,1-6 1 0,1-2-8 0,-7 5 6 0,0-1-3 15,-13 4 10-15,-3 3 0 0,-12 5 7 0,-14 31-2 16,18-50 2-16,-18 50-7 0,-12-29-5 16,12 29-7-16,-38-16-5 0,10 16-1 0,-5 8 1 15,-5 8 2-15,-1 9-2 0,-5 9 4 0,-2 7 0 16,3 4 5-1,3 1-3-15,11 1 5 0,1-4-9 0,12 1 5 16,4-3-8-16,8-4 3 0,10-1-5 0,4-7 1 16,10 5-11-16,-20-34-5 0,71 49-24 0,-27-39-32 15,23 17-58-15,-15-42-154 0,33 19-287 16,-2-8 20-16,0-22 389 0</inkml:trace>
  <inkml:trace contextRef="#ctx0" brushRef="#br1" timeOffset="17544.5351">3876 1577 1388 0,'0'0'66'0,"1"39"-69"0,-1-39-15 15,-7 37-12-15,7-37-12 0,-8 46-25 16,8-46-23-16,-14 49-63 0,14-49-85 0,-46 29-203 15,50 3 70-15,-4-32 371 0</inkml:trace>
  <inkml:trace contextRef="#ctx0" brushRef="#br1" timeOffset="18091.4325">4761 931 1426 0,'0'0'7'0,"-40"8"-19"0,40-8 0 0,-44 24 5 16,44-24 10-16,-39 41 1 0,21-12 7 0,-10 3 0 15,10 5 7-15,-7 1-5 0,5 1 6 16,2 2-4-16,0 1 8 0,0-5-5 0,7 2 6 16,-1-5 10-16,6-1-35 0,6-33 31 0,-8 46-37 15,8-46 10-15,0 0 0 0,14 33-3 0,-14-33 2 16,0 0 0-16,0 0 2 0,37-14 1 15,-37 14-2-15,38-37-15 0,-18 9 31 0,2-9-33 16,1-4 32-16,-1-1-14 0,2 1-5 0,-4 2 4 16,-5 3-3-16,-3-1 4 0,-4 9-4 15,2 1 4-15,-10 27-4 0,6-42 3 0,-6 42-1 16,0 0 9-16,0 0 2 0,0 0 3 0,0 0-2 16,0 0-7-16,0 0-3 0,0 0-4 0,0 0 1 15,6 28-2-15,-6-28 3 0,16 31-2 0,-16-31 2 16,26 38-1-16,-26-38 4 0,37 29-2 0,-37-29 3 15,52 18 0-15,-21-12 0 0,3-6 3 16,4 0-1-16,1-8 1 0,5 0-1 0,1-8 0 16,-1 1-3-16,-4-5 2 0,3-4-2 0,-3 5 3 15,5-9-3-15,-9 1 2 0,4 3-6 16,-9-4 2-16,-31 28-3 0,46-43 2 0,-46 43-2 16,0 0 2-16,0 0 1 0,0 0 0 0,0 0 0 15,0 0-1-15,0 0 0 0,0 0-4 0,10 32 4 16,-20 3-6-16,-6 6 4 0,-2 9-6 15,-4-3 2-15,-1 2-7 0,5-4 5 0,6-1-14 16,-2-11 0-16,14 4-20 0,0-37-9 0,8 58-1 16,-8-58-42-16,32 41 22 0,-32-41-34 0,49 20-34 15,-49-20-33-15,63-10-113 0,-19 8-170 0,-14-32 113 16,27 28 341-16</inkml:trace>
  <inkml:trace contextRef="#ctx0" brushRef="#br1" timeOffset="18278.8814">5931 1006 858 0,'0'0'134'0,"-32"20"-107"16,32-20 9-16,-35 41 24 0,19-4 20 0,-12-5 0 16,12 19 2-16,-12-4-34 0,15 16-8 0,-11-2 13 15,14 4-30-15,-6-10 36 0,14-2-28 0,-6-19-6 16,8-1-7-16,6-3-13 0,-6-30 0 16,10 45-5-16,-10-45 1 0,0 0-6 0,38 26-4 15,-38-26-17-15,27-28-102 0,15 22-23 0,-26-47-115 16,17 6-280-16,23 0 121 0,-30-34 317 15</inkml:trace>
  <inkml:trace contextRef="#ctx0" brushRef="#br1" timeOffset="19482.1394">6097 815 1443 0,'0'0'45'0,"0"0"-41"0,0 0-6 0,6 33 12 16,-6-33 12-16,0 0 18 0,28 16 17 0,-28-16 3 15,28 14-7-15,-28-14-12 0,37 26-11 0,-37-26-4 16,36 29 0-16,-36-29 3 0,32 39-6 16,-19-11 0-16,-3 3-7 0,-4 5-2 0,-4 5-7 15,-8 4 1-15,-2 3-7 0,-2 1 5 16,-3 0-3-16,-3-2-9 0,-2-3 22 0,2-1-21 16,4-10 19-16,2-1-7 0,10-32-5 0,-10 35 0 15,10-35-3-15,0 0 0 0,0 0 1 0,0 0-1 16,0 0-1-16,0 0 0 0,0 0 0 0,0 0 0 15,36-47 4-15,-18 16-3 0,4-7-8 16,-3-3 22-16,-1 0-20 0,6-3 20 0,-6 3-9 16,0-2-4-16,-4 5 4 0,1 1-5 0,-5 3 4 15,0 7-4-15,-10 27 4 0,16-40 0 0,-16 40 3 16,0 0-2-16,0 0 0 0,0 0-3 0,0 0-1 16,0 0 0-16,0 0-1 0,0 0-1 15,30-11 2-15,-30 11-1 0,35 0 1 0,-35 0 1 16,48 6-2-16,-20-3 0 0,5-1 1 15,-1 2 0-15,4-2 0 0,1 2-1 0,1 0 1 16,-3-2-2-16,-1 6 1 0,-34-8-1 0,50 16-2 16,-50-16 1-16,33 19-1 0,-33-19 2 0,18 30-2 15,-18-30 3-15,2 45 0 0,-4-17 2 0,-6 3-3 16,-4 5 5-16,-5-5-6 0,-1 7 5 0,-2-7-4 16,-2-1-10-16,8-3 23 0,14-27-21 15,-27 49 22-15,27-49-10 0,-20 36-4 0,20-36 1 16,0 0 1-16,0 0 0 0,0 0 1 0,0 0-1 15,0 0-3-15,0 0-1 0,0 0 0 16,0 0 1-16,12-28 4 0,3-1-2 0,7-7-10 16,-2-3 22-16,6-2-21 0,-2-3 21 0,-3 1-8 15,-3 2-5-15,0-1 5 0,0 5-4 0,-4 4 3 16,1 1-2-16,-15 32 2 0,18-41-3 16,-18 41 2-16,0 0-1 0,18-34 0 0,-18 34 0 15,0 0-2-15,0 0 1 0,0 0 0 0,38-23 0 16,-38 23 1-16,41-10 0 0,-11 6 0 0,6-2-1 15,3 2 2-15,7-2-1 0,-1 0 1 0,1 2-2 16,-1-2 1-16,5 2 0 0,-5 0-1 0,-1 1 1 16,-8 1 1-16,-3 0-1 0,-33 2 0 0,38-2 0 15,-38 2 1-15,0 0 2 0,0 0 1 16,0 0 0-16,0 0 0 0,0 0-2 16,0 0-3-16,0 0-1 0,-46 19-1 0,19-9 2 15,-5 12-1-15,0 3 3 0,-3 3-3 0,1 5 3 16,2 3 0-16,1 3 5 0,7 5-3 0,0-1 5 15,6 2-4-15,6 0 4 0,5-3-5 0,-1-5-9 16,12-5 7-16,0-5-10 0,-4-27 20 16,27 45-9-16,-27-45 0 0,54 46-2 0,-21-31 0 15,5-7 0-15,-2-10 0 0,1-8 0 0,3-7 0 16,-4-11 0-16,7-3 0 0,-3-9 0 0,-3-5-1 16,-7 0 2-16,-4 0-1 0,-6 1-3 0,-7 1 2 15,-9-2-5-15,-6 3 5 0,-2-1-5 16,-7 6 3-16,-3 1-4 0,-4 5 4 0,18 31-1 15,-36-48 5-15,36 48-1 0,-35-21 2 16,35 21 0-16,-28-6-1 0,28 6 1 0,0 0-1 16,0 0 0-16,0 0-1 0,0 0-2 0,0 0 0 15,-12 27 0-15,12-27 0 0,0 0 3 0,46 24 0 16,-46-24 0-16,51 6 2 0,-17-2 0 0,-1-4 2 16,1 0 0-16,2 2 0 0,-3-2 0 0,-5 4-2 15,-28-4-3-15,46 14 0 0,-46-14 0 0,27 19 0 16,-27-19 0-16,16 32 0 0,-16-32 0 15,6 53 0-15,-2-24 0 0,-10 9 0 0,2-3 0 16,-6 3 0-16,-4-3 0 0,4-1 0 16,1 1 0-16,-1-5 0 0,0-3 0 0,10-27 0 15,-10 41-6-15,10-41 5 0,0 0 1 0,0 0 1 16,0 0 1-16,0 0 0 0,0 0-2 0,0 0 1 16,0 0 0-16,0 0-1 0,0 0 0 15,10-31 0-15,-2-1 0 0,2-9 0 0,1 2 0 16,-1-7 0-16,0 3 0 0,0 0 0 0,0-2 0 15,2 3 0-15,0 5 0 0,0 1 0 0,4 9 0 16,-16 27 0-16,27-43 0 0,-27 43 0 0,0 0 0 16,40-30 0-16,-40 30-8 0,39-6-49 0,-39 6-21 15,60 10-47-15,-60-10-54 0,81 24-100 0,-81-24-157 16,56 9-91-16,-5 19 170 16,-51-28 357-16</inkml:trace>
  <inkml:trace contextRef="#ctx0" brushRef="#br1" timeOffset="19638.4545">8818 1305 1499 0,'-60'24'130'0,"39"19"-97"16,-7-8 34-16,8 17-21 0,-11-11 18 0,-1 4-20 15,-4-2-19-15,5-1-8 0,1-3-25 16,-2 1 0-16,4-1-7 0,7-6 4 0,3-1-4 16,18-32-20-16,-24 43-52 0,24-43-74 0,4 41-199 15,-4-41-226-15,0 0 43 0,12 28 448 16</inkml:trace>
  <inkml:trace contextRef="#ctx0" brushRef="#br1" timeOffset="21490.588">9818 1077 1208 0,'-40'-6'203'0,"40"6"-150"0,0 0-24 16,0 0 0-16,0 0 6 0,0 0-6 0,0 0-6 15,0 0-9-15,0 0-9 0,0 0-3 0,-35 23-4 16,35-23 3-16,-26 48-1 0,12-15 9 16,-6 6 0-16,-2 1 9 0,-1 1-3 0,-1 2 5 0,-2-7 12 15,8-3-33-15,18-33 28 0,-23 48-36 0,23-48 10 16,0 0 1-16,-6 25-3 0,6-25 1 15,0 0 0-15,0 0 0 0,0 0 0 0,0 0 2 16,0 0 1-16,33-23-2 0,-33 23-16 0,48-50 31 16,-16 11-30-16,3-6 28 0,3-4-11 0,1-3-7 15,-5 3 5-15,2 2-5 0,-5 2 7 0,-7 5-5 16,0 7 6 0,-8 1-5-16,-16 32 4 0,20-47-3 0,-20 47 3 15,0 0 2-15,3-29 3 0,-3 29 2 16,0 0-2-16,0 0-2 0,0 0-4 0,0 0-2 15,-3 31-1-15,3-31 1 0,-10 41-1 0,4-9 4 0,-2-5-4 16,8-27 3-16,-2 46-2 0,2-46 2 16,18 33-2-16,-18-33 2 0,39 22 0 0,-5-14 2 15,3-10 4-15,11-6 0 0,7-6 4 0,7-8-1 16,3 1 1-16,4-7-5 0,-3 1 2 0,-1-1-5 16,-7-1 3-16,-3 3-4 0,-11 0 5 0,-7 5-4 15,-9 5 2-15,-28 16-3 0,34-18 1 0,-34 18 0 16,0 0 1-16,0 0 0 0,0 0-2 0,0 0 0 0,0 0-3 15,-10 32 2-15,-6-3-3 0,-2 9 3 16,-4 5-5-16,-5 0 5 0,1 3-7 0,0-5 3 16,8-2-12-16,2-3-4 0,12 1-16 0,-1-7-5 15,12 3-23-15,-7-33-15 0,26 57-16 0,-26-57-56 16,46 36-41 0,-46-36-99-16,55-18-189 0,-3 26 30 0,-23-38 404 0</inkml:trace>
  <inkml:trace contextRef="#ctx0" brushRef="#br1" timeOffset="22157.4446">11131 941 1408 0,'-42'-10'85'0,"12"14"-52"0,-3-4-2 15,5 14 6-15,-4-6-3 0,5 7-5 0,-7 1-7 16,6 4-3-16,-1 0-6 0,29-20-1 0,-44 41-6 31,44-41 1-31,-26 41-3 0,26-41 2 0,-4 47-2 16,4-47 2-16,12 44-1 0,-12-44 6 15,28 39-3-15,-28-39 4 0,45 34-4 0,-11-23 1 16,-2-7-3-16,5-2 1 0,7-4-3 0,-6-8-2 16,5-1 0-16,-5-7-3 0,-1-2 3 0,-1-3-1 15,-8-5 3-15,-1-1-3 0,-7-3 4 0,-2-1-6 0,-2-1 6 0,-6-1-5 16,-2-3 5-16,-6 3-5 0,-4-3 4 0,-4 3-6 16,-2 2 5-16,-4-1-5 0,2 9 5 0,10 25-4 15,-26-44 5-15,26 44-3 0,0 0 3 0,-37-33 0 16,37 33 2-16,0 0 1 0,0 0-1 0,0 0-3 15,0 0-4-15,0 0-2 0,0 0-1 0,-6 29 2 16,6-29-2-16,24 36 4 0,-24-36-3 0,35 41 3 16,-35-41-2-16,56 32 2 0,-27-21-1 15,7 1 2-15,2-2-1 0,-1-4 2 0,7 0-1 16,-1-4-1-16,-1-2 2 0,-4-2-3 0,-5 0 1 16,-3-2 1-16,-30 4-1 0,43-4 0 15,-43 4 0-15,0 0 2 0,0 0-1 0,0 0 3 16,0 0 3-16,0 0-1 0,0 0 0 0,0 0-1 15,0 0-2-15,0 0 0 0,0 0-3 0,-27 37 1 32,27-37-2-32,-50 48 4 0,19-19 1 0,3 3 6 15,0-1-3-15,2 3 3 0,5-3-4 0,1 3 1 0,4-5-5 0,16-29 2 0,-18 47-6 16,18-47 4-16,6 38-3 0,-6-38 2 0,18 27-1 16,-18-27 1-16,30 18-2 0,-30-18 3 0,45 2-1 15,-45-2 1-15,54-16 0 0,-25 0-2 0,7-5 3 31,-4-5-3-31,-1-5 4 0,-1-3-4 16,-6-3 3-16,-2-1-4 0,-5-1 5 0,-5 2-6 16,-4-1 4-16,-6 3-3 0,-2 3 0 0,-2 3-5 0,-8 1-1 15,0 1-9-15,10 27-2 0,-25-44-6 0,25 44 3 16,0 0 0-16,-30-27 1 0,30 27-3 0,0 0-10 16,0 0-17-16,0 0-21 0,-26 31-13 0,36-1-20 15,-10-30-19-15,10 43-37 0,-10-43-52 16,0 0-97-16,53 47-118 0,-53-47 172 0,56 18 255 15</inkml:trace>
  <inkml:trace contextRef="#ctx0" brushRef="#br1" timeOffset="22501.2235">12271 884 796 0,'30'0'227'0,"-30"0"-47"0,0 0-20 16,0 0-30-16,0 0-30 0,0 0-22 0,0 0-17 16,0 0-17-16,0 0-14 0,0 0-10 15,0 0-3-15,0 0-1 0,0 0-3 0,0 0-3 16,-30 16-1-16,30-16-4 0,-20 47 5 0,3-16-1 15,1 5 6-15,-4 1-5 0,0 1 4 0,2-1-5 16,1 0 2-16,1-5-4 0,4-5 2 0,12-27-5 16,-10 32-1-16,10-32-2 0,0 0-1 15,0 0-2-15,0 0 1 0,0 0 0 0,0 0 1 16,0 0 0-16,36 0 1 0,-36 0 3 16,47-38-2-16,-11 1 2 0,1 0-4 0,3-7 3 15,3 1-5-15,-7 4 6 0,2 3-5 0,-5 3 4 16,-3 1-2-16,-30 32 2 0,52-43-1 0,-52 43 3 15,31-26-4-15,-31 26 1 0,0 0 0 0,0 0 1 16,0 0 1-16,0 0-2 0,-2 50 0 0,-8-15-4 16,-3 6 3-16,-5 11-6 0,-4-1 0 15,4 2-15-15,-4-4-5 0,10 4-24 0,1-9-4 16,19 7-43-16,-14-24-28 0,39 24-52 0,-33-51-118 16,44 24-246-16,-5 2 40 0,-39-26 350 15</inkml:trace>
  <inkml:trace contextRef="#ctx0" brushRef="#br1" timeOffset="22641.8184">13022 1279 1276 0,'-56'6'329'0,"56"-6"-300"16,-51 42-32-16,27-15 4 0,-4 5 15 0,3 3-31 16,-3 1 32-16,2-1-36 0,10 2-16 0,16-37-50 15,-12 69-117-15,12-69-175 0,-15 32-155 0,38-1 133 16,-23-31 399-16</inkml:trace>
  <inkml:trace contextRef="#ctx0" brushRef="#br1" timeOffset="23126.1512">14038 1039 1048 0,'0'0'156'16,"-26"-33"-70"-16,26 33-5 0,0 0-6 0,0 0-14 16,-40-43-8-16,40 43-5 0,-34-22-1 15,34 22-5-15,-35-18-5 0,35 18-7 0,-40-10-6 16,40 10-4-16,-43 0-1 0,43 0-3 0,-56 20-2 15,29-2 1-15,-7 3-6 0,4 11 2 0,0-1-5 16,-3 5 2-16,3 1-5 0,2 3 2 0,9-3-7 16,-1-2 3-16,12-3-8 0,2-5-3 15,12 3-17-15,-6-30-7 0,32 45-21 0,-32-45-11 16,71 32-1-16,-36-36-35 0,31 14-15 0,-15-32-61 16,34 22-78-16,-19-22-109 0,3-11-63 0,20 25 228 15</inkml:trace>
  <inkml:trace contextRef="#ctx0" brushRef="#br1" timeOffset="24016.8148">14489 1065 1088 0,'-38'-10'164'0,"38"10"-90"0,-53 10-6 0,53-10 9 16,-50 14-8-16,50-14-6 0,-51 21-8 0,51-21-3 16,-48 30-10-16,48-30-6 0,-39 33-9 0,39-33-5 15,-34 36-3-15,34-36-1 0,-28 39-3 0,28-39 1 16,-27 51-5-16,19-23 0 0,-2-1-7 15,10-27 2-15,-6 48-6 0,6-48-12 0,8 39 27 16,-8-39-28-16,26 33 26 0,-26-33-13 0,35 22-2 16,-35-22 0-16,50 4 1 0,-19-14-2 0,1 0 0 15,2-3-3-15,1-7-14 0,-3-6 24 16,2-1-27-16,-5-5 27 0,3-3-12 0,-8-1-1 16,0 3 6-16,-5-1-4 0,-7-1 7 0,4 4-2 15,-6-3 3-15,-2 1-2 0,0-1 3 16,-4 7-3-16,2 1 4 0,-6 26-4 0,8-35 4 15,-8 35-1-15,0 0 5 0,0 0 2 0,0 0-1 16,0 0-1-16,0 0-6 0,0 0 0 0,-24 45-1 16,16-16 6-16,-2 5-2 0,6 1 3 0,-4-1-4 15,6-3 1-15,2-3-5 0,0-28 3 0,14 45-4 16,-14-45 3-16,34 34-3 0,-34-34 3 0,49 15-1 16,-13-15 1-16,6-8 0 0,3-5-2 15,5-9 3-15,11-8-2 0,-2-1 1 16,5-4-4-16,-3 3 3 0,-5-1-5 0,-11 5 4 15,-9 2-3-15,-7 3 3 0,-29 23-2 0,42-38 3 16,-42 38 1-16,0 0 2 0,0 0 0 0,0 0 0 16,0 0-1-16,0 0-3 0,-34 0 2 0,34 0-3 15,-53 50 7-15,15-17-1 0,5 4 7 16,-7 5-3-16,4-1 4 0,7 0-6 0,1-1 3 16,4-3-5-16,10-3 1 0,0-5-6 0,14-29-10 15,-2 42 9-15,2-42-10 0,0 0 10 0,18 27 1 16,-18-27 1-16,30 4-1 0,-30-4 3 0,51-20 9 15,-19-1-9-15,4-9 8 0,5-3-9 0,-7-5-4 16,2 1 2-16,-3-4-2 0,-3 3 4 16,-2 1-4-16,-2-1 5 0,-7-1-4 15,1 2 3-15,-4 1-4 0,-6 3 4 0,0 5-2 16,-10 28 2-16,8-39 0 0,-8 39 1 0,0 0-1 16,0 0 1-16,0 0-1 0,0 0 0 0,0 0-1 15,0 0-2-15,-20 37 2 0,10-5-2 0,-4 3 4 16,2-1-2-16,2 3 1 0,2 0-3 0,-1-3 5 15,-1-1-5-15,2-3 3 0,0-5 0 0,8-25 3 16,-4 42-2-16,4-42 3 0,0 0-3 16,10 29-1-16,-10-29 1 0,0 0 3 0,29-2 1 15,-29 2 1-15,42-31 1 0,-14 9-4 16,3-9 1-16,3-1-4 0,4-5 2 0,-1 3-5 16,3-1 4-16,3-2-3 0,-5 3 3 0,0 1-3 15,-5-1 3-15,-5 5-3 0,0 1 3 0,-28 28-2 16,43-45 3-16,-43 45-1 0,0 0 4 15,28-24-6-15,-28 24 0 0,0 0 0 0,0 0 0 16,0 0 0-16,-16 36 0 0,6-9 0 0,-7 13 0 16,-5 3 0-16,-2 6 0 0,-2-2 0 0,6 2 0 15,1 1 0-15,3 1-3 0,4-4-15 0,6 0-9 16,4-5-1-16,2-5-18 0,2-9-19 0,14 3 6 16,-16-31-61-16,35 53-28 0,-35-53-135 0,38-6-292 15,-2 10 70-15,-36-4 336 16</inkml:trace>
  <inkml:trace contextRef="#ctx0" brushRef="#br1" timeOffset="24985.7181">16073 1110 1268 0,'0'0'234'0,"-28"14"-205"15,28-14-8-15,-8 29 12 0,8-29 16 0,0 0 2 16,14 32-4-16,-14-32-5 0,30 20-13 0,-30-20-9 15,53 6-5-15,-23-6-3 0,6-6-2 0,-5 0-2 16,5-6-3-16,-2-2-5 0,-6-2 2 16,-28 16-3-16,43-33 3 0,-43 33-2 0,28-35 2 15,-28 35-2-15,14-42 3 0,-14 42-3 16,8-43 3-16,-8 43-2 0,-2-41 3 0,2 41 0 16,-16-38 2-16,16 38-1 0,-20-25 1 0,20 25-2 15,-28-16 3-15,28 16-1 0,-35 0 1 0,35 0 1 16,-44 23-2-16,44-23 4 0,-49 48-1 0,23-17 4 15,0 3-3-15,4-1 0 0,-2-1-5 0,7 3 1 16,5-3-4-16,4-5 1 0,8-27-3 0,4 51 3 16,-4-51-2-16,22 40 2 0,-22-40-1 15,47 25 2-15,-13-19-1 0,1 0-1 0,5-4 0 16,2-2-1-16,5-2 0 0,1-4-1 16,5 2 2-16,-5-8-1 0,-1-1 1 0,3-1-1 15,-9 0 1-15,3 2-1 0,-7 0-1 0,-3 3-1 16,-6 1 0-16,-28 8 2 0,39-12-1 0,-39 12 0 15,0 0 0-15,0 0-1 0,0 0 0 0,0 0 0 16,0 0-2-16,0 0 2 0,0 0-2 16,0 0 1-16,0 0 0 0,0 0 0 0,0 0-1 15,0 0 2-15,-17 25-2 0,17-25 1 0,0 0 0 16,0 0 0-16,0 0 0 0,0 0 1 0,0 0 1 16,0 0 1-16,0 0 3 0,15-33-3 0,-15 33 2 15,20-43-3-15,-20 43 1 0,30-50-3 0,-30 50 4 16,34-47-4-16,-34 47 4 15,29-43-4-15,-29 43 2 0,32-37-1 0,-32 37 0 16,0 0 0-16,32-28-1 0,-32 28-1 0,0 0 1 16,0 0-1-16,35 0-1 0,-35 0 0 0,0 0 1 15,44 10-1-15,-44-10 3 0,39 10 0 0,-11-8 0 16,6 0 2-16,2-2-2 0,-3 0 1 0,9-2 0 16,-5-2 0-16,7 0 1 0,1-2 0 0,1-2-1 15,-4 4 0-15,1-4-1 0,-5 0 1 16,-10 4 1-16,-28 4-1 0,35-7 2 0,-35 7 1 15,0 0 1-15,0 0-6 0,0 0 2 0,0 0 2 16,0 0-1-16,0 0 6 0,-35 1-4 0,35-1 0 16,-54 8-1-16,24 0 2 0,-5 2-1 15,-3-2 0-15,0 4 0 0,-3 0 1 0,-1 3-2 16,-3 3 4-16,-3 2-2 0,-3-1-4 0,1 3 0 16,1 4 0-16,7-5 0 0,1 7 0 15,11-1 0-15,2-1 0 0,10 2 0 0,18-28 0 16,-25 51 0-16,25-51 0 0,0 53 0 0,0-53 0 15,25 41 0-15,-25-41 0 0,48 32 0 0,-12-22 0 16,3-9 0-16,11-2 0 0,-3-9 0 0,1-4 0 16,3 0 0-16,-3-4 0 0,-5-1 0 0,-3-5 0 15,-7-3 0-15,-3-7 0 0,-2 1 0 16,-2-5 0-16,-5 5 0 0,-1-3 0 0,-4 5 0 16,-4-1 0-16,2 1 0 0,-4 3 0 15,-10 28 0-15,12-43 0 0,-12 43 0 0,0 0 0 16,0 0 0-16,0 0 0 0,0 0 0 0,0 0 0 15,0 0 0-15,0 0 0 0,-30 53 0 0,14-21 0 16,-4 9 0-16,0-4 0 0,9 1 0 0,-3-5 0 16,12 3 0-16,2-36-16 0,8 53-40 15,-8-53-8-15,27 43-37 0,-27-43-34 0,58 28-89 16,-58-28-175-16,53-28-136 0,-3 24 19 0,-11-33 516 16</inkml:trace>
  <inkml:trace contextRef="#ctx0" brushRef="#br1" timeOffset="25142.1751">18067 1285 1332 0,'-42'-8'459'16,"21"46"-383"-16,-11 1-37 0,8 8-17 0,-3-1 19 15,3 1-34-15,-4-4 15 0,10-3-7 0,6-7-15 16,2-3-3-16,6-3-10 0,4-27-8 0,0 45-22 16,0-45-32-16,12 42-79 0,-12-42-167 0,0 0-290 15,0 0 40-15,0 0 371 0</inkml:trace>
  <inkml:trace contextRef="#ctx0" brushRef="#br1" timeOffset="27035.8752">19021 1083 580 0,'0'0'184'0,"0"0"-105"16,0 0-13-16,0 0 11 0,-2-30 20 0,2 30 17 15,0 0-9-15,0 0-13 0,0 0-20 16,0 0-21-16,0 0-9 0,0 0-6 0,-39-18-6 0,39 18-3 15,0 0-6-15,-40-11-3 0,40 11-1 0,-47-4-3 16,13 4 0-16,2 9-1 0,-11 1 1 0,-1 4-1 16,-3 4-2-16,3 3 2 0,-3 5-6 15,3 6 4-15,3 1-7 0,3-2 3 0,6-1-5 16,12-2 3-16,20-28-7 0,-17 35 0 0,17-35-2 16,10 28 2-16,-10-28 0 0,45 25 3 0,-9-17-2 15,1-2 2-15,7-4 0 0,3-2 2 0,5 0-1 16,-1-4 0-16,1 2 2 0,-5 0-4 0,-9 4 1 15,-2 2 0-15,-9 2-2 0,-27-6 2 0,36 16-2 16,-36-16-12-16,10 27 33 0,-10-27-31 16,-2 41 30-16,2-41-14 0,-28 54-7 0,4-27 3 15,-3 1-4-15,-3-1 1 0,-6-1-4 0,1-3 0 16,3 3-5-16,-2-8-1 0,34-18-11 0,-47 21-13 16,47-21-22-16,0 0-29 0,0 0-44 0,0 0-40 15,0 0-48-15,0 0-48 0,28-43-163 0,9 37 57 16,-19-35 352-16</inkml:trace>
  <inkml:trace contextRef="#ctx0" brushRef="#br1" timeOffset="27411.1723">19491 1146 1060 0,'0'0'113'0,"0"0"-35"0,6-32-3 16,-6 32 2-16,0 0-6 0,-18-29-5 0,18 29-12 15,0 0-10-15,0 0-12 0,-42 5-10 16,42-5-4-16,-29 22-4 0,29-22 4 0,-38 43-3 15,22-13 5-15,-4 1-5 0,3 7 6 0,-3-1-4 16,4 5 4-16,4-5-6 0,2 2-11 0,2-3 24 16,6-1-29-16,2-7 26 0,4 1-18 15,-4-29-5-15,28 42 2 0,-28-42-4 0,51 23 3 16,-19-15-2-16,10-10 1 0,3-6 2 0,3-7-3 16,7-9 2-16,1-6-4 0,1-1-12 15,4-8 24-15,-5 1-24 0,1 1 24 0,-5-3-9 16,-9 3-2-16,-3 2 3 0,-6-1-3 0,-5 5 3 15,-7 1-4-15,-4 3 4 0,-18 27-3 0,24-46 3 16,-24 46-2-16,0 0 2 0,4-25 1 0,-4 25 0 16,0 0-2-16,0 0-3 0,0 0 0 0,0 0-3 15,-40 43 3-15,20-15-1 0,-4 7 2 16,7 2-7-16,-3 1-2 0,10 1-18 0,0-7-4 16,8 5-20-16,-2-9-27 0,18 9 6 15,-14-37-53-15,28 59-13 0,-28-59-61 0,37 33-128 16,-7-15-135-16,-30-18 28 0,63 12 433 0</inkml:trace>
  <inkml:trace contextRef="#ctx0" brushRef="#br1" timeOffset="27770.5703">20570 1085 1073 0,'-30'-10'314'0,"30"10"-264"0,-35-2-21 15,35 2 6-15,-36 16 4 0,8-3-7 0,28-13 3 16,-55 48 0-16,29-19 6 0,-8-1-4 0,11 9 1 15,-5-7-8-15,4 1 0 0,4-3-8 16,20-28-1-16,-27 47-6 0,27-47-14 16,-18 41 27-16,18-41-29 0,-8 32 26 0,8-32-19 15,0 0-3-15,0 0-2 0,0 0 0 0,36 21 1 16,-36-21 1-16,45-17 3 0,-15-1-14 0,5-8 28 16,1-3-24-16,2-7 24 0,5-3-7 0,-5 0-5 15,-1-5 5-15,-1 9-6 0,0-4 4 0,-5-1-4 16,1 5 2-16,-4 3-9 0,-8 3 0 15,-20 29 0-15,33-38 0 0,-33 38 0 0,0 0 0 16,0 0 0-16,0 0 0 0,0 0 0 0,0 0 0 16,0 0 0-16,0 0 0 0,2 38 0 0,-10-7 0 15,0 7 0-15,-1 7 0 0,3-6 0 16,2 8 0-16,4-9-21 0,4 5-29 0,2-9-9 16,13 9-20-16,-19-43-53 0,54 75-2 0,-54-75-104 15,73 51-156-15,-27-27-95 0,-9-19 39 16,25 25 450-16</inkml:trace>
  <inkml:trace contextRef="#ctx0" brushRef="#br1" timeOffset="27926.8056">21204 1555 1713 0,'0'0'101'0,"-54"37"-71"0,26-11-6 16,1 2-2-16,1 3 6 0,4 1-11 15,-4 3 1-15,5-2-11 0,1-1-9 0,2 5-19 16,2-3-17-16,10 7-49 0,6-41-71 0,6 75-234 15,-8-48-198-15,2-27 44 0,20 63 421 0</inkml:trace>
  <inkml:trace contextRef="#ctx0" brushRef="#br1" timeOffset="28817.2679">1682 2783 926 0,'0'0'108'15,"-22"-27"-28"-15,22 27-1 0,0 0-3 0,-26-44 3 16,26 44-8-16,0 0-5 0,0 0-7 0,-44-35-7 16,44 35-11-16,-37-2-11 0,37 2-8 0,-54 16-7 15,23-1-1-15,-5 5-2 0,-4 6 5 16,-3 3-3-16,-1 5 5 0,7 3-4 0,-1 0 0 16,2-1-7-16,9 1-2 0,5-5-7 0,4-1 3 15,10-3-5-15,2-3 2 0,6-25-7 16,10 54 0-16,-10-54-9 0,34 47-2 0,-4-26-11 15,7-7-10-15,17 0-23 0,-7-16-19 0,30 4-32 16,-23-30-98-16,41 26-83 0,-24-27-84 0,4-8-78 16,20 25 361-16</inkml:trace>
  <inkml:trace contextRef="#ctx0" brushRef="#br1" timeOffset="29160.9687">2349 2675 1005 0,'-38'0'132'16,"3"-8"-44"-16,35 8-14 0,-46 6-11 15,46-6-4-15,-53 20-5 0,53-20-1 0,-58 37 0 16,36-9-2-16,-11-9-8 0,5 17-3 0,-2-7-12 16,7 9 5-16,-5-5-7 0,8 1 2 0,2-1-6 15,0-2-2-15,18-31-8 0,-17 46-1 16,17-46-7-16,0 0-2 0,2 33-3 0,-2-33 1 16,0 0-2-16,43 14 3 0,-43-14 0 0,54-4 0 15,-19-6 0-15,1-2-1 0,3-7 1 0,7-3-2 16,-6 0 3-16,3-1-3 0,-7 3 2 0,-3-2-3 15,-33 22 3-15,48-33-2 0,-48 33 2 0,0 0-1 16,30-31 2-16,-30 31-1 0,0 0 1 16,0 0-1-16,0 0 0 0,0 0-2 15,0 0-3-15,0 0-1 0,0 0-5 0,0 0 0 16,0 0-1-16,-10 41 4 0,10-41-2 0,-12 51 5 16,6-23-7-16,6-28-2 0,0 51-16 0,0-51-14 15,16 41-32-15,-16-41-26 0,39 26-40 0,-39-26-52 16,62-4-58-16,-35-22-83 0,13-11-113 0,31 15 237 15,-31-45 210-15</inkml:trace>
  <inkml:trace contextRef="#ctx0" brushRef="#br1" timeOffset="29364.0808">3301 1844 1167 0,'0'0'130'15,"-55"32"-53"-15,35 1-3 0,-18-3-7 0,13 23-1 16,-19-2-22-16,8 16-2 0,-5 2-21 15,5 8 3-15,1 1-1 0,5 5-28 0,4-2 20 16,2 1-23-16,7-3 7 0,7-4 9 0,4-4-11 16,0-10 6-16,12 0-37 0,-4-14 3 0,10 6-15 15,-3-21-19-15,17 7-11 0,-26-39-39 0,44 39-72 16,-44-39-119-16,0 0-180 0,53 6 89 0,-53-6 397 16</inkml:trace>
  <inkml:trace contextRef="#ctx0" brushRef="#br1" timeOffset="29535.8933">2761 2551 1622 0,'0'0'126'0,"0"0"-85"0,0 0-24 0,0 0-13 16,0 0-5-16,0 0-2 0,0 0 2 16,37 20 1-16,-37-20-5 0,60 7-14 0,-23-16-21 15,15 11-53-15,-13-32-88 0,37 34-215 0,-21-16-161 16,1-9 44-16,17 23 513 0</inkml:trace>
  <inkml:trace contextRef="#ctx0" brushRef="#br1" timeOffset="30006.0618">4004 2580 955 0,'-45'4'295'0,"45"-4"-262"0,-46-6-13 15,46 6 14-15,-43 4 13 0,13-6 13 0,30 2 6 16,-54 18-7-16,54-18-4 0,-61 28-13 0,61-28-4 15,-55 35-9-15,55-35-1 0,-42 40-6 16,42-40-2-16,-34 33-7 0,34-33-1 0,0 0-7 16,-17 33-1-16,17-33-3 0,0 0-1 0,0 0 0 15,0 0-1-15,7 30 1 0,-7-30 0 0,0 0 0 16,30 14 1-16,-30-14-2 0,32 4 1 0,-32-4 0 16,33 6 0-16,-33-6 1 0,44 4-1 0,-44-4-1 15,42 13 2-15,-42-13-1 0,39 18 1 0,-39-18 0 16,38 26 2-16,-38-26-1 15,20 27 4-15,-20-27-2 0,8 34 2 0,-8-34-1 16,0 39 2-16,0-39-4 0,-10 45 2 0,10-45-4 16,-28 49 1-16,28-49-3 0,-46 52 3 0,19-27-4 15,-1-1 2-15,28-24-9 0,-48 41-3 0,48-41-16 32,-35 26-15-32,35-26-38 0,0 0-48 0,-14 31-107 15,14-31-230-15,0 0-66 0,0 0 186 0</inkml:trace>
  <inkml:trace contextRef="#ctx0" brushRef="#br1" timeOffset="31238.483">3634 2195 1002 0,'0'0'156'0,"0"0"-43"0,0 0-32 0,0 0-17 0,-30 21-12 16,30 13-5-16,-18 3-20 0,7 12-4 15,-9 1 0-15,-4 1-37 0,4-2 19 0,-4-8-46 16,13 3-19-16,11-44-49 0,-18 61-113 0,18-61-202 16,0 0-78-16,23 41 282 0</inkml:trace>
  <inkml:trace contextRef="#ctx0" brushRef="#br1" timeOffset="31958.1889">4767 2941 971 0,'0'0'85'0,"0"0"-60"0,0 0-14 16,27 6 12-16,-27-6 6 0,28-16 5 0,-28 16-4 16,40-22-7-16,-40 22-4 0,43-16 1 0,-15 9-1 15,-28 7 4-15,51-18-1 0,-51 18-2 0,46-18-4 16,-46 18-1-16,40-18 0 0,-40 18 3 0,0 0-1 15,33-33 3-15,-33 33-4 16,0 0 0-16,12-34-5 0,-12 34-2 0,-6-27-4 16,6 27 0-16,-10-28 1 0,10 28 8 0,0 0 3 15,-39-37 10-15,39 37 3 0,-30-14 3 0,30 14 1 16,-34-6-4-16,34 6-3 0,-37 10-8 0,37-10-4 16,-34 20-6-16,34-20 2 0,-38 37-4 0,21-7 2 15,-1 1-4-15,0 3 3 0,4 3-5 16,0-2 3-16,4-3-8 0,6-4 4 0,6-1-6 15,-2-27 1-15,16 47-7 0,-16-47-2 0,40 38-9 16,-40-38-5-16,61 19-11 0,-29-19-14 0,19 4-18 16,-13-21-20-16,27 17-35 0,-21-34-39 0,31 28-61 15,-23-21-117-15,-1-11-91 0,26 25 212 16</inkml:trace>
  <inkml:trace contextRef="#ctx0" brushRef="#br1" timeOffset="32458.2449">5656 2683 1164 0,'-38'-2'113'0,"38"2"-41"0,-36 20-8 16,36-20 1-16,-35 25-11 0,35-25-4 0,-38 32-9 15,38-32-4-15,-34 35-11 0,34-35-4 0,-21 37-10 16,21-37 0-16,-12 32-3 0,12-32 1 16,0 0-4-16,4 35 2 0,-4-35-3 15,0 0 0-15,35 24-1 0,-35-24 1 0,46 8 1 16,-18-8-2-16,-1-2 1 0,1-4-2 0,6-2-1 15,-3-6-1-15,5 2-1 0,-2-1 0 0,-5-3 0 16,1-2-1-16,-30 18 2 0,54-35-3 0,-54 35 2 16,45-38-4-16,-45 38 1 0,46-33-4 15,-46 33-1-15,27-33-6 0,-27 33 2 0,0 0-1 16,0 0 3-16,20-28 3 0,-20 28 2 0,0 0-3 16,0 0-4-16,-27 31 0 0,27-31 1 0,-38 56 7 15,10-17 0-15,0 12 6 0,-7 8-6 0,-5 6 7 16,-1 12-10-16,1 0 11 0,0 3-12 0,1 3 12 15,1 4 6-15,1-5-26 0,7-3 27 16,-2-6-25-16,8-14 11 0,7-6 11 16,1-12-5-16,6-7 5 0,10-34-2 0,-6 41 5 15,6-41-3-15,0 0 3 0,0 0-1 0,0 0-5 16,0 0 0-16,0 0-4 0,12-39 3 0,-2 1-4 16,0-13 4-16,1-6-8 0,7-6 9 0,0-2 10 15,0 2-26-15,-2 2 27 0,-6 4-27 0,-2 4 7 16,1 4 6-16,-3-4-11 0,8 9 4 0,-4-1-10 15,8 6 1-15,2 1-7 0,4 11-2 16,-24 27-10-16,47-38-7 0,-47 38-16 0,48-15-22 16,-48 15-41-16,53-2-71 0,-53 2-106 0,40-18-177 15,5 34 103-15,-45-16 370 0</inkml:trace>
  <inkml:trace contextRef="#ctx0" brushRef="#br1" timeOffset="32786.4995">6287 2815 1145 0,'-8'35'100'0,"8"-35"-54"0,0 0 4 0,0 0 1 16,-2 30-2-16,2-30-5 0,0 0-8 0,0 0-5 16,30 19-6-16,-30-19-4 15,42-4-1-15,-42 4-1 0,49-21-3 0,-49 21-1 16,58-40-7-16,-27 17-2 0,-1-3-4 0,-2-1 2 15,-1-1-4-15,-9 0 5 0,-18 28-5 0,28-51 6 16,-28 51 1-16,8-39 7 0,-8 39 0 0,-12-35-1 16,12 35-4-16,-28-30-5 0,28 30-4 0,-43-14 1 15,43 14-1-15,-54 8 0 0,27 6 4 0,-3 2 0 16,2 9 6-16,0 3 0 0,3 3 6 16,-1 5-6-16,6-1 4 0,2 1-8 0,8-3-1 15,2-3-6-15,6 3 0 0,4-4-8 0,-2-29-6 16,16 48-17-16,-16-48-19 0,42 35-35 0,-42-35-50 15,77 22-126-15,-45-20-291 0,19-12 33 0,15 14 347 16</inkml:trace>
  <inkml:trace contextRef="#ctx0" brushRef="#br1" timeOffset="33630.1718">7852 2728 860 0,'0'-29'105'16,"0"29"-31"-16,0 0 0 0,0 0 2 0,0 0-8 15,0 0-11-15,0 0-8 0,-8 27-4 0,8-27-9 16,-24 32 5-16,24-32 0 0,-30 47 4 0,10-20-4 16,5 9-1-16,-5 1-16 0,2 3-4 0,2-1-12 15,4-2 5-15,-4-1-4 0,10-7 3 16,6-29-4-16,-13 44 1 0,13-44-6 15,-2 27 0-15,2-27-1 0,0 0 1 0,0 0 2 16,0 0 3-16,0 0 3 0,0 0 1 0,0 0 3 16,0 0-1-16,0 0 0 0,19-51-5 0,-13 19 0 15,-2-3-9-15,4-6 5 0,0 1-6 0,-6-1 3 16,6 2-3-16,-6-1 3 0,6 1-4 0,-2 3 4 16,-2 3-4-16,4 4 3 0,2-1-2 15,-10 30 2-15,27-47-1 0,-27 47 1 0,34-32-4 16,-34 32 2-16,38-14-3 0,-38 14 2 0,39-3 0 15,-39 3 1-15,52 7 0 0,-52-7 0 0,49 16 2 16,-21-6-2-16,0 2 1 0,-1 0-1 0,1-1 1 16,0 1-1-16,0 2 2 0,-1-4-1 15,-27-10 1-15,54 18-2 0,-26-13 1 0,-28-5 0 16,49 4 0-16,-49-4 0 0,40-4 1 16,-40 4-1-16,37-9 1 0,-37 9 1 0,0 0-2 15,0 0 4-15,0 0 1 0,0 0 1 0,0 0-1 16,2-26-2-16,-2 26-1 0,0 0-2 0,-41-8 0 15,41 8-1-15,-36 10 1 0,36-10-1 0,-48 28 2 16,21-7-2-16,-1 1 3 0,-4 9-4 0,5 1 6 16,-1 3-2-16,2 7 6 0,4-5 1 15,3-2 5-15,3 1-5 0,6-7 4 0,2-1-8 16,8-28 0-16,0 41-4 0,0-41 1 0,0 0-2 16,38 36 2-16,-38-36-1 0,59 6 1 15,-19-12 0-15,7-10-3 0,7-6 2 0,7-7-1 16,-2-9 3-16,3-1-3 0,-7-4 2 0,-5-3-7 15,-7 5 4-15,-7-2-7 0,-8 5 4 0,-11 1-5 16,-5 4 2-16,-6-1-6 0,-6 7 0 16,-8-1-9-16,8 28-3 0,-35-41-8 0,35 41 1 15,-56-22-5-15,25 24 3 0,-11-2 1 0,12 12 5 16,-5 0 5-16,5 5 3 0,-2-1 4 0,32-16-4 16,-39 32-11-16,39-32-28 0,-12 31-31 0,12-31-46 15,0 0-33-15,49 41-73 0,-21-23-144 0,-28-18-23 16,83 4 350-16</inkml:trace>
  <inkml:trace contextRef="#ctx0" brushRef="#br1" timeOffset="34020.9326">9103 2679 1217 0,'-65'-12'194'0,"65"12"-120"0,-42 8-11 15,42-8 3-15,-51 12-9 0,51-12-7 16,-46 14-6-16,46-14-3 0,-47 19-10 0,47-19-5 15,-38 28-8-15,38-28 0 0,-34 33-4 0,34-33 4 16,-27 44-4-16,27-44 0 0,-20 53-4 16,12-26 1-16,8-27-5 0,-10 45 0 0,10-45-4 15,0 34 0-15,0-34-3 0,0 0 1 0,22 35-2 16,-22-35 2-16,27 12-1 0,-27-12 2 0,42-2-2 16,-42 2 0-16,55-19 1 0,-19-3-2 15,2-6 2-15,7-7-7 0,-1-4-1 0,-3-3-9 16,1 3 4-16,-4 1-2 0,-9 1 6 0,1 6 2 15,-6 1 5-15,-24 30-1 0,29-45 5 0,-29 45-2 16,0 0 4-16,16-28 0 0,-16 28 3 0,0 0-1 16,0 0-2-16,0 0-1 0,-41 30-4 0,41-30 2 15,-38 53-4-15,18-18 4 0,1 1-4 16,1-1 4-16,2-1-11 0,4-3-2 0,10 1-16 16,2-32-11-16,2 53-21 0,-2-53-20 15,28 43-30-15,-28-43-23 0,45 28-44 0,-45-28-37 16,62 4-34-16,-31-14-7 0,11-12-83 0,19 28 109 15,-27-38 229-15</inkml:trace>
  <inkml:trace contextRef="#ctx0" brushRef="#br1" timeOffset="34349.045">9652 2594 1172 0,'-28'-19'167'0,"-10"1"-44"0,38 18-16 0,-45 4-27 15,45-4-24-15,-54 19-18 0,54-19-3 0,-57 38-6 16,57-38 2-16,-46 53-8 0,28-22 0 15,1 1-9-15,7 5 2 0,0-3-6 0,10 3 2 16,0-5-5-16,4-7 2 0,-4-25-4 16,29 48 0-16,-29-48-3 0,40 27 2 0,-40-27-3 15,55 10 2-15,-25-14 0 0,6-10-1 0,-1-9 3 16,5-11-3-16,2-5 2 0,-3-8-4 0,5-9 3 16,-7 3-6-16,3-2 6 0,0 0-5 0,-9 2 5 15,1 4-4-15,-8 0-10 0,-4 5 23 0,-5-1-23 16,-5 10 23-16,-2 7-8 0,-8 28-4 15,6-32 4-15,-6 32-1 0,0 0-1 0,0 0 0 16,0 0-4-16,-33 38 2 0,15-3-3 0,-8 7-9 16,4 3 21-16,-2 6-21 0,7 0 10 0,5-5-20 15,4 1-21-15,4-10-17 0,14 10-43 16,-10-47-52-16,29 73-137 0,-29-73-286 0,24 44 30 16,8-11 364-16</inkml:trace>
  <inkml:trace contextRef="#ctx0" brushRef="#br1" timeOffset="35097.0915">10933 2661 935 0,'45'-8'110'0,"-45"8"-31"0,0 0 1 15,0-29 14-15,0 29-9 0,0 0-22 0,0 0-17 16,0 0-20-16,-39 15-7 0,39-15-1 0,-42 32 10 0,14-14 7 0,10 9 9 16,-9-5-3-16,7 7-1 0,20-29-11 0,-46 56-3 15,46-56-7-15,-27 55 1 0,27-55-8 0,-20 45-1 16,20-45-6-16,-10 33-1 0,10-33-6 0,0 0 1 16,0 0-2-16,12 32 1 0,-12-32-1 0,0 0 2 15,0 0-2-15,30 6 0 0,-30-6 2 0,0 0 0 16,41-26 2-16,-41 26-1 0,36-39 2 0,-36 39-1 31,33-51 3-31,-17 21-5 0,-16 30 5 16,26-53-4-16,-26 53 4 0,16-49-1 0,-16 49 2 15,4-49-4-15,-4 49 2 0,6-46-4 0,-6 46 2 16,2-29-1-16,-2 29 0 0,0 0-1 0,0 0 0 16,0 0 0-16,0 0-1 0,0 0-3 0,0 0 1 15,0 0 2-15,0 0 0 0,0 0 3 0,37 14-1 16,-37-14-1-16,34 17 1 0,-34-17 0 15,40 14 1-15,-40-14 0 0,53 8-1 0,-25-8 0 0,4-2 0 16,1-2 0-16,5-2 1 0,-1-4-1 0,1 0 2 16,2-1-1-16,-7-1 1 0,-1 0-2 0,-4 2 1 15,-1 0-1-15,-27 10 1 0,48-23-1 0,-48 23 3 0,44-28-3 16,-44 28 3-16,29-29-3 0,-29 29 2 0,0 0-1 16,26-34 1-16,-26 34-1 0,0 0 1 15,0 0-1-15,0 0 1 0,0 0-3 0,0 0-2 16,0 0-2-16,0 0-4 0,-16 43 3 0,8-9-3 15,-4 3 5-15,2 7-2 0,-3-1 4 0,7 0-8 0,-4-3 0 16,6 1-13-16,2-8-3 0,8 7-18 0,-6-13-11 31,14 11-24-31,-14-38-19 0,27 47-40 16,-27-47-44-16,44 26-87 0,-44-26-206 0,45 1 52 16,5 9 416-16</inkml:trace>
  <inkml:trace contextRef="#ctx0" brushRef="#br1" timeOffset="35774.2348">12081 2547 1147 0,'-57'-14'121'0,"57"14"-70"0,-40 10 3 16,40-10 12-16,-43 24-4 0,43-24-2 0,-48 37-3 16,48-37-2-16,-46 45-10 0,29-17-3 0,17-28-12 15,-36 51 2-15,36-51-7 0,-22 47-1 0,22-47-9 16,-16 46-4-16,16-46-7 0,-2 39-2 0,2-39-2 15,6 29 0-15,-6-29-1 0,0 0-1 0,28 34 1 16,-28-34-1-16,32 8 1 0,-32-8 0 0,45-10 0 16,-17-2 0-16,2-8 0 0,-1 1-2 15,3-3 0-15,-4-3-3 0,-28 25 1 0,45-52-3 16,-45 52 3-16,30-45-2 0,-30 45 1 16,20-47-1-16,-20 47 4 0,8-43-2 0,-8 43 3 15,0-32 0-15,0 32 2 0,0 0 0 0,0 0 0 16,0 0 0-16,0 0 1 0,0 0-1 0,0 0 0 15,-28 0 1-15,28 0-2 0,-12 32 4 0,12-32-4 16,-14 43 4-16,14-43-3 0,-2 41 1 0,2-41-2 16,6 34 0-16,-6-34-2 0,0 0 3 0,28 33-2 0,-28-33 3 15,0 0-2-15,38 24 2 0,-38-24-1 0,29 14 0 16,-29-14 0-16,36 5 1 0,-36-5-2 0,32 2 2 16,-32-2-1-16,33 0 0 0,-33 0 0 0,30-2 0 15,-30 2-1-15,34-2 0 0,-34 2-2 0,0 0-3 16,29 0-1-16,-29 0-2 0,0 0 1 15,0 0 0-15,0 0 0 0,0 0 1 0,0 0 2 16,0 0 2-16,0 0 2 0,0 0 3 0,0 0 0 16,6 32 2-16,-6-32 2 0,0 0 3 0,-25 35 1 31,25-35 1-31,0 0-5 0,-20 36-1 0,20-36-3 16,0 0-2-16,0 0-1 0,0 0-1 0,0 0 1 15,0 0 3-15,0 0 0 0,0 0 3 0,0 0-2 16,0 0 2-16,37-10 0 0,-37 10-2 0,28-39 1 15,-28 39-3-15,30-54 3 0,-30 54-5 0,26-51 5 16,-26 51-4-16,15-53 3 0,-7 26-3 16,-4-3 2-16,2-1-3 0,-4 3 2 0,2 0-9 15,2-1 2-15,2 1-6 0,-8 28 3 0,20-41-1 16,-20 41 2-16,0 0-2 0,34-28 1 0,-34 28-6 16,0 0-5-16,0 0-8 0,0 0-17 15,19 32-17-15,-9-4-34 0,-10-28-41 0,-2 47-59 16,2-47-198-16,-24 35-105 0,48-5 204 0</inkml:trace>
  <inkml:trace contextRef="#ctx0" brushRef="#br1" timeOffset="36016.7919">13040 1860 1053 0,'-20'-47'292'0,"20"47"-219"15,0 0-18-15,0 0 6 0,-32 29-11 0,26 1-4 16,-12 1-4-16,8 15 1 0,-7 1-13 0,7 6-1 16,-4 4-15-16,10 6 6 0,-4 6-8 15,0 0 7-15,0 8 4 0,4-1-26 0,-2-3 19 0,4 0-34 16,4-2-3-16,0-8 8 0,6-4-8 16,0-8 9-16,4-6-13 0,-2-15-18 0,16 7-37 0,-26-37-30 15,53 44-76-15,-53-44-311 0,46 9-23 0,-1-7 192 16</inkml:trace>
  <inkml:trace contextRef="#ctx0" brushRef="#br1" timeOffset="36250.3632">13186 2409 1620 0,'-47'14'90'16,"13"12"-62"-16,-4-9 30 0,38-17-16 0,-55 44-13 15,55-44-1-15,-38 29-7 0,38-29-3 16,0 0-7-16,0 0-4 0,-20 32-3 15,20-32 2-15,0 0-1 0,0 0 0 0,32 31-3 16,-32-31 0-16,36 16-3 0,-36-16 1 0,51 12-1 16,-23-6 0-16,4-1-4 0,-5-1-7 0,9 2-7 15,-8-2-11-15,1 6-8 0,-29-10-9 0,60 22-21 16,-60-22-30-16,57 25-54 0,-57-25-82 0,54 8-164 16,-27 6-113-16,-27-14 151 0,56 14 360 15</inkml:trace>
  <inkml:trace contextRef="#ctx0" brushRef="#br1" timeOffset="36828.3794">13489 2592 1192 0,'0'0'217'0,"-30"4"-136"16,30-4-11-16,0 0 0 0,-27 12-18 0,27-12-15 15,0 0-16-15,0 0-3 0,0 0-4 0,23 33 1 16,-23-33 0-16,36 4 2 0,-36-4-2 0,53 0-3 15,-23-6-3-15,4-1-5 0,-6-3-3 0,1-4 0 16,-29 14 0-16,52-24 0 0,-52 24 2 0,39-29-3 16,-39 29 2-16,34-34-2 0,-34 34 2 15,22-39-3-15,-22 39-14 0,10-39 27 16,-10 39-33-16,-2-34 25 0,2 34-23 0,-26-27-4 16,26 27-2-16,-40-18 5 0,40 18 7 0,-55 8 6 15,25 4 3-15,-5 5-13 0,-3 7 40 0,-4 7-23 16,5-1 40-16,7 7-2 0,-6-1-7 0,17 3 5 15,-5-5-12-15,12 3-1 0,4-5-10 0,8-3 2 16,0-29-6-16,20 45 4 0,-20-45-3 16,53 28 2-16,-15-26-4 0,13-2-3 0,1-4-1 15,9-10-2-15,3-2 4 0,-1-1 1 0,2-7 0 16,-1 6-7-16,1-5 0 0,-4 1 0 0,-9 0 0 16,-7 7 0-16,-5 3 0 0,-10 2 0 0,-30 10 0 15,37-6 0-15,-37 6 0 0,0 0 0 16,0 0 0-16,16 28-1 0,-16-28-7 0,-14 49 2 15,2-14-3-15,-5 1 6 0,-3 3-3 16,0 0 3-16,2-5-5 0,2 1 3 0,5-3-5 16,11-32 4-16,-16 45 1 0,16-45 2 0,-8 34-3 15,8-34-4-15,0 0 8 0,0 0 5 0,0 0 8 16,0 0 7-16,0 0-4 0,0 0-1 0,20-48-1 16,-7 15-5-16,-1-5 1 0,0-5-9 0,4 2 4 15,0 1-6-15,-4-1 4 0,4 4-3 16,-3-1 3-16,3 3-6 0,2 5 1 0,-6 1-6 15,-12 29-2-15,32-41-7 0,-32 41-7 16,29-22-17-16,-29 22-17 0,28-20-46 0,8 34-83 16,-36-14-194-16,27-26-223 0,1 30 78 0,-28-4 479 15</inkml:trace>
  <inkml:trace contextRef="#ctx0" brushRef="#br1" timeOffset="36968.9436">14954 2998 1849 0,'-61'43'72'0,"21"-6"-65"0,5-1-16 0,-1-3 7 16,6-1-19-16,-5-7-10 0,7 5-23 0,-2-18-40 15,26 25-129-15,-29-25-310 0,33-12-42 0,-6 33 190 16</inkml:trace>
  <inkml:trace contextRef="#ctx0" brushRef="#br1" timeOffset="39117.5796">15865 2000 976 0,'0'0'145'15,"0"0"-78"-15,0 0-41 0,0 0-18 0,0 0-6 16,0 0 6-16,0 0 9 0,0 0 6 0,-4 53 6 15,2-8 4-15,-12 2-14 0,2 13 4 0,-5 1-13 16,1 7 9-16,-4-1 11 0,0 4-27 0,2-4 29 16,3 2-30-16,3-6 4 0,4-4 5 0,4-2-12 15,4-8 4-15,4-1-20 0,4-15-12 0,17 8-40 16,-25-41-46-16,56 53-69 0,-56-53-109 16,49 14-153-16,7 8 109 0,-28-42 337 0</inkml:trace>
  <inkml:trace contextRef="#ctx0" brushRef="#br1" timeOffset="39310.8164">16406 2502 1464 0,'-56'-32'95'0,"56"32"-54"0,-29 6-14 0,29-6 1 16,0 0-5-16,-32 38-2 0,32-38-8 0,-24 53 1 15,14-22-9-15,0 7 2 0,2-3-7 0,2 0 3 16,3-1-5-16,3-3 3 0,1-1-11 0,5-3-5 15,6 3-15-15,-12-30-7 0,26 47-16 0,-26-47-12 16,38 36-26-16,-38-36-45 0,53 15-86 0,-53-15-222 16,42-13-18-16,7 7 288 0</inkml:trace>
  <inkml:trace contextRef="#ctx0" brushRef="#br1" timeOffset="39451.896">16429 1957 1110 0,'-33'-6'8'0,"33"6"-120"16,0 0-122-16,0 0-187 0,0 0 71 0,0 0 350 15</inkml:trace>
  <inkml:trace contextRef="#ctx0" brushRef="#br1" timeOffset="40122.4116">16946 2561 1085 0,'-33'-10'82'0,"33"10"-65"0,0 0 5 15,-34-16 12-15,34 16 17 0,-38-18 8 16,13 3 2-16,25 15-6 0,-56-16-3 0,56 16-7 16,-55-10-2-16,55 10-2 0,-56 0-5 0,56 0-6 15,-51 18-9-15,51-18-2 0,-50 29-5 0,50-29 5 16,-37 46-6-16,21-17 3 0,6 1-8 16,0 3 3-16,10-3-8 0,8-1 2 0,-8-29-4 15,22 47 1-15,-22-47-2 0,47 38 2 0,-13-24-2 16,2-8 4-16,1-3-3 0,9-3 0 0,-1-5 1 15,3-5 0-15,-1-6 1 0,-1-4-3 0,-3 1 2 16,-5-3-2-16,-2-2 2 0,-9 1-2 0,-27 23 2 16,38-53-2-16,-38 53 4 0,20-46-3 0,-20 46 2 15,6-47-2-15,-6 47 1 0,-8-45-3 16,8 45-14-16,-14-45 29 0,14 45-29 0,-18-36 30 16,18 36-14-16,0 0-3 0,0 0 3 0,-33-22-2 15,33 22-1-15,0 0 2 0,-28 30 14 0,18-1-29 16,-2 13 29-16,-4 13-26 0,-2 12 9 0,1 6 8 15,-1 7-10-15,0 5 12 0,-2 6-12 0,2 3 12 16,-4 4-12-16,-1-1 13 0,1-1-12 16,-2-1-2-16,2-7 21 0,1-3-20 0,-1-12 23 15,4-10-10-15,0-8-8 0,6-12 5 16,-2-5-7-16,7-9 3 0,7-29-4 0,-6 32 2 16,6-32 2-16,0 0-1 0,0 0 3 0,0 0-2 15,11-44 2-15,-1 5-5 0,8-10 5 0,-2-6-7 0,2-6 8 16,0 0-7-16,-6-2-12 0,-3 0 23 0,-1-2-23 15,-6 2 24-15,-2-2-3 0,0 2-10 16,0 2 9-16,2 0-9 0,4 8 8 0,4 3-5 16,-2 11 3-16,4 6-3 0,2 5 2 0,-14 28-3 15,30-41 2-15,-30 41-4 0,39-38-4 0,-39 38-14 16,60-39-12-16,-29 11-25 0,21 13-26 0,-13-23-36 16,33 28-63-16,-35-39-86 0,25 16-255 0,-3 9 56 15,-15-23 344-15</inkml:trace>
  <inkml:trace contextRef="#ctx0" brushRef="#br1" timeOffset="40505.8935">17618 2043 1501 0,'0'0'60'0,"0"0"-27"0,-32 14 10 16,32-14 3-16,0 0-3 0,-30 29-8 15,22-1-1-15,-4 1-6 0,2 13 4 0,-3 1-8 16,3 6 1-16,-6 4-8 0,4 5-12 0,0-1 22 15,-4 4-22-15,4-2 21 0,-1 0-7 0,-1-2-11 16,0-4 4-16,2-6-8 0,0-3 7 0,0-7-7 16,8-6 1-16,4-31-5 0,-6 42 0 0,6-42 0 15,0 0 0-15,0 0 0 0,28 23 0 16,-28-23-1-16,32-11 0 0,-32 11 1 0,45-38-1 16,-17 13 2-16,2-7-3 0,5 3 3 0,-5-5-2 15,0 1 2-15,3-3 0 0,-5 7 1 0,0-3-2 16,0 5 0-16,-28 27 0 0,45-46 0 0,-45 46 0 31,28-25 0-31,-28 25 0 0,0 0 0 0,0 0 0 16,0 0 0-16,0 0 0 0,2 43 0 0,-6-11 0 15,-4 3 0-15,-2-2 0 0,2 3-2 16,-2-5-5-16,2-1-11 0,8-30-3 0,0 51-8 16,0-51-5-16,16 34-8 0,-16-34-4 0,36 19-18 0,-36-19-22 15,59 2-55-15,-41-33-96 0,41 11-244 0,-13-2-37 16,-8-19 198-16</inkml:trace>
  <inkml:trace contextRef="#ctx0" brushRef="#br1" timeOffset="40699.8525">18364 2142 1371 0,'-30'-4'109'0,"30"4"-55"16,-37 33-4-16,21 2 7 0,-10 1-10 0,6 15-4 15,-11 4-19-15,5 12-16 0,-6 0 21 0,10 2-28 16,-1 0 22-16,7-6-13 0,2 0-11 0,6-4 5 15,6-6-13-15,0-2-2 0,4-4-18 0,0-9-11 0,14 3-25 16,-16-41-12-16,26 57-32 0,-26-57-35 0,25 36-60 16,-25-36-95-16,0 0-153 0,0 0 63 15,0 0 389-15</inkml:trace>
  <inkml:trace contextRef="#ctx0" brushRef="#br1" timeOffset="40826.8427">18000 2618 1567 0,'0'0'79'0,"0"0"-39"15,-4-32-6-15,4 32 0 0,0 0-9 0,0 0-10 16,31-15-7-16,-31 15-8 0,42-4-11 0,-4 6-21 16,-3-10-30-16,23 18-56 0,-21-30-92 0,41 26-258 15,-15 2-48-15,-6-14 132 0</inkml:trace>
  <inkml:trace contextRef="#ctx0" brushRef="#br1" timeOffset="41451.716">19227 2411 680 0,'6'-27'237'16,"12"-9"-189"-16,10 9 20 0,-6-15 10 0,11 19 15 16,-13-17-3-16,14 17-15 0,-22-11-9 15,-12 34-8-15,33-41 1 0,-33 41-1 0,0 0 3 16,0 0-1-16,0 0-6 0,0 0-9 0,0 0-14 16,0 0-9-16,0 0-6 0,0 29-1 15,-16 9-4-15,1 9 5 0,-7 12-3 0,0 4-10 16,-2 8 23-16,-1 4-21 0,3-4 17 0,-4 3-5 15,4 1-10-15,-1-6 5 0,1-6-11 0,0 0-1 16,4-8 0-16,6-6 0 0,2-9 0 16,2-5 0-16,8-5 0 0,0-30 0 0,8 35 0 15,-8-35 0-15,0 0 0 0,30 26 0 0,-30-26 0 16,32-4 0-16,-32 4 0 0,39-28 0 0,-39 28 0 16,52-47 0-16,-22 17 0 0,-1-3 0 0,-3-2 0 15,2 1 0-15,-9 1 0 0,7 1 0 0,-6 3 0 16,-2-3 0-16,0 3 0 0,1-1 0 15,-19 30 0-15,42-49 0 0,-42 49 0 16,46-39 0-16,-46 39 0 0,49-26 0 0,-49 26 0 16,46-10 0-16,-46 10 0 0,43 6 0 0,-43-6 0 15,28 18 0-15,-28-18 0 0,12 27 0 0,-12-27 0 16,-2 40 0-16,2-40 0 0,-20 47 0 0,20-47 0 16,-51 53-1-16,19-23-3 0,-10-1 1 0,-1 1-3 15,-5-1 2-15,-1-1-3 0,-11-1 2 16,9 1-5-16,-1-9-1 0,7 1-6 0,5-10-7 15,7 0-12-15,3-6-8 0,30-4-19 0,-34 2-23 16,34-2-44-16,0 0-75 0,0 0-142 0,48-26-182 16,-25-1 63-16,33 17 418 0</inkml:trace>
  <inkml:trace contextRef="#ctx0" brushRef="#br1" timeOffset="41842.2311">20004 2805 1260 0,'0'0'148'16,"0"0"-109"-16,-38 29-2 0,38-29 8 0,-28 16 5 16,28-16-9-16,-27 22 1 0,27-22-4 0,-28 31 0 15,28-31-9-15,-24 34-3 0,24-34-2 16,-14 37 1-16,14-37-1 0,-14 37 0 0,14-37-6 16,-4 34 0-16,4-34-7 0,0 0-2 15,10 33-4-15,-10-33-2 0,0 0-2 0,38 24 1 16,-38-24-1-16,36 4 1 0,-36-4-1 0,45 0 0 15,-17-6 1-15,0-4-2 0,5-2 1 0,-1-3-2 16,4-7 1-16,-3-2-5 0,-1-3 3 0,4-1-5 16,-7-1 3-16,5-5-2 0,-8 3 3 15,-5-1 0-15,-1 1 4 0,-6 3-1 0,-14 28 4 16,14-47-2-16,-14 47 3 0,0-37-2 0,0 37 4 16,0 0 1-16,0 0 1 0,0 0-1 0,-30-20 0 15,30 20-3-15,-29 31-4 0,29-31 2 0,-44 59-4 16,18-21 3-16,4 3-4 0,-1 4 5 0,3 1-7 15,2-1 7-15,8-4-8 0,0-7-2 16,10-3-10-16,0-31-11 0,20 48-16 16,-20-48-7-16,44 29-27 0,-44-29-20 0,71 10-49 15,-49-40-126-15,29 13-261 0,5-1 16 0,-9-25 320 16</inkml:trace>
  <inkml:trace contextRef="#ctx0" brushRef="#br1" timeOffset="42045.3718">20996 2252 1511 0,'-50'-6'122'0,"50"6"-78"16,-45 23-9-16,27 7 5 0,18-30-3 15,-44 63 0-15,17-24 12 0,7 9-27 0,-8 3 23 16,8 6-29-16,0 0 2 0,5 0 3 0,5-2-10 16,2 0 1-16,6 0-10 0,0-4 2 0,2-1-14 15,2-9-6-15,8 0-18 0,-6-11-12 16,17 3-23-16,-21-33-29 0,48 46-59 0,-48-46-84 15,57 0-228-15,-21 2-62 0,-36-2 177 0</inkml:trace>
  <inkml:trace contextRef="#ctx0" brushRef="#br1" timeOffset="42498.39">21433 2039 1642 0,'-37'14'52'0,"37"-14"-20"15,-34 37 4-15,22-3 11 0,-8-1-3 0,2 11 1 16,-1 1-6-16,3 6 0 0,-4 2-10 0,4 10-11 16,-2 0 6-16,8 6-24 0,-9 2 0 0,7 2 0 15,-6 0 0-15,0 1 0 0,0-1 0 16,-1 0 0-16,1-4 0 0,0-6 0 0,2-8 0 16,4-10 0-16,4-9 0 0,0-7 0 0,8-29 0 15,0 41 0-15,0-41 0 0,0 0 0 0,0 0 0 16,0 0 0-16,0 0 0 0,0 0 0 0,36-27 0 15,-10-5 0-15,-5-7 0 0,5-2 0 16,0 1 0-16,-4-3 0 0,-2 2 0 0,-3-1 0 16,3-5 0-16,2 0 0 0,-2-4 0 15,0 4 0-15,-1 7 0 0,3 5 0 0,-6 7 0 16,-16 28 0-16,24-31 0 0,-24 31 0 0,0 0 0 16,0 0 0-16,0 0 0 0,27 29 0 0,-27-29 0 15,34 55 0-15,-12-23 0 0,4 3 0 0,-7-1 0 16,1 1 0-16,-2 1 0 0,-2-3 0 0,-4 0 0 15,-4-1 0-15,-2-2 0 0,-6-3 0 16,0-27 0-16,-16 51 0 0,16-51 0 0,-44 45 0 16,15-23 0-16,-9-6 0 0,-6 0 0 0,1-7 0 15,3-3-2-15,-5 0-8 0,7-4-8 16,0-10-7-16,38 8-16 0,-53-13-14 0,53 13-37 16,-28-32-46-16,28 32-107 0,0 0-332 0,10-29 42 15,-10 29 227-15</inkml:trace>
  <inkml:trace contextRef="#ctx0" brushRef="#br1" timeOffset="42670.271">21815 3159 1530 0,'0'0'147'0,"0"36"-126"0,0-36-3 16,-35 41-3-16,35-41 0 0,-46 49-19 0,46-49-12 15,-45 55-37-15,9-41-51 0,28 33-120 0,-31-17-255 16,39-30-46-16,-34 61 185 0</inkml:trace>
  <inkml:trace contextRef="#ctx0" brushRef="#br1" timeOffset="48568.4495">1442 4080 1405 0,'0'0'92'0,"0"0"-48"16,-12-37-36-16,12 37-10 0,8-38 4 0,-8 38-3 15,18-45 5-15,-18 45-3 0,12-29 3 0,-12 29 2 16,0 0 0-16,0 0 1 0,0 0 2 15,0 0 8-15,-2 43 5 0,4-2 9 0,-8 8-4 16,4 20 3-16,-6 2-14 0,4 6 6 0,-6 8 5 16,-2-5-24-16,0-1 20 0,0 6-24 0,2-9 2 15,3-1 10-15,-1-6-13 0,8-6 8 16,0-2-10-16,2 0 6 0,5-4-6 0,-1-6 6 16,4-3-5-16,0-7 6 0,0-4-7 0,0-5 6 15,-10-32-5-15,18 37 2 0,-18-37-1 0,0 0 0 16,0 0-1-16,0 0 2 0,0 0 1 0,0 0 3 15,0 0 2-15,22-35-4 0,-16-5 4 0,-6-11-8 16,8-14 7-16,-5 0-8 0,3-5 8 16,-4-3-9-16,0 2 7 0,2-4-8 15,-4-4 9-15,-4-5-10 0,2-3-6 0,2 0 22 16,0 3-20-16,6 3 22 0,-2 10-6 0,6 6-10 16,6 10 9-16,2 8-8 0,2 4 6 0,3 5-4 15,-1 7 3-15,8 1-4 0,4 7 5 0,3-1-3 16,9 4 2-16,-1 1 0 0,9 5 0 0,-1 4-1 15,3 6 1-15,-7 0-2 0,1 10 0 16,-11-2 2-16,-3 6-1 0,-6 4 1 0,-30-14 0 16,45 29 1-16,-45-29-2 0,26 38 3 0,-26-38-4 15,4 53 3-15,-10-20-3 0,-10 7 4 0,-2 7-6 16,-11-2 5-16,-7 0-5 0,-6-1 5 0,-3-3-5 16,-3 0 4-16,1-3-5 0,1-7 4 15,1 1-3-15,1-5 3 0,6-5-3 0,3 0 3 16,5-7-2-16,30-15-14 0,-36 24 14 15,36-24-18-15,0 0 11 0,0 0-3 0,0 0 16 16,0 0-16-16,34 14 24 0,-4-8-14 0,5-4 0 16,5-2 2-16,6 0-1 0,3 0 1 0,1 2 1 15,-5 3-1-15,1 5 0 0,-7 2 0 0,-5 2 0 16,-6 4 4-16,-28-18-3 0,45 39 4 0,-45-39-2 16,20 51 5-16,-20-21-2 0,-4 5 5 15,-12 4-6-15,-10 5 4 0,-5 3-8 0,-13 4 7 16,-1 2-5-16,-7 0 5 0,-5-1-7 0,3-7 4 15,-1-8-7-15,7-5 2 0,5-9-12 16,3-9-10-16,40-14-26 0,-53 14-32 0,53-14-59 16,0 0-108-16,-8-36-255 0,8 36-34 0,26-66 312 15</inkml:trace>
  <inkml:trace contextRef="#ctx0" brushRef="#br1" timeOffset="48989.7204">2610 4488 1004 0,'-41'8'74'0,"41"-8"-43"0,-28 35 24 16,26-2-2-16,2-33 29 0,-26 65 10 0,0-37-11 16,19 23-2-16,-13-17-14 0,12 13-5 0,-6-14-19 15,6 7-4-15,0-7-13 0,6 3 0 16,-4-5-9-16,10-1-2 0,-4-30-6 0,10 41-2 15,-10-41-6-15,0 0 2 0,40 31-2 0,-40-31 1 16,51 4 0-16,-21-12-1 0,9-5 1 16,5-9-1-16,2-10 2 0,-3-3-4 0,-3-2 4 15,-1-5-8-15,1 3 5 0,-8-2-5 0,-1-1 4 16,-7-1-4-16,2 6 4 0,-8 1-6 0,-3 5 8 16,-5 1-3-16,-10 30 4 0,4-47-1 0,-4 47-14 0,-4-35 14 15,4 35-12-15,0 0 15 0,0 0 0 16,0 0 0-16,0 0 13 0,0 0-17 0,0 0 14 15,-31 17-15-15,31-17 0 0,-18 57 3 0,6-15-3 32,2 1 6-32,2 2-9 0,-2-5-2 0,10 5-16 15,-4-12-15-15,14 9-30 0,-10-42-13 0,22 69-26 0,-22-69-20 0,36 49-21 16,-36-49-27-16,49 29-32 0,-49-29-27 0,52-14-122 16,-5 28 157-16,-29-43 200 0</inkml:trace>
  <inkml:trace contextRef="#ctx0" brushRef="#br1" timeOffset="49319.6317">3539 4456 976 0,'-18'-33'123'15,"18"33"-16"-15,0 0-36 0,0 0-3 0,0 0-5 16,-30 33-27-16,30-33 19 0,-31 49-29 0,9-21 19 16,10 11-15-16,-10-7 5 0,16 7 1 15,-8-5-12-15,7 3 1 16,1-4-10-16,0-1 2 0,0-3-9 0,6-29-2 15,0 44-5-15,0-44 0 0,12 27-2 0,-12-27 2 16,0 0-2-16,0 0 2 0,39 16-1 0,-39-16 0 0,36-16 2 16,-36 16-2-16,47-39 2 0,-21 11-2 0,0-5 3 15,4-4-5-15,-5-3 5 0,3 1-5 0,-4 1 4 16,0 3-4-16,-5 2 5 0,1-1-5 16,-4 5-12-16,-16 29 29 0,28-48-30 0,-28 48 30 0,18-29-13 15,-18 29-2-15,0 0 1 0,0 0-1 16,0 0-4-16,0 0-1 0,0 0-1 0,0 0 1 15,11 29-4-15,-11-29-19 0,10 50 20 0,-10-23-51 16,10 14 10-16,-10-13-34 0,22 19-31 0,-22-47-30 16,36 69-81-16,-36-69-77 0,23 34-163 15,21 7 193-15,-44-41 272 0</inkml:trace>
  <inkml:trace contextRef="#ctx0" brushRef="#br1" timeOffset="49674.1228">4438 4322 1369 0,'-36'0'68'0,"36"0"-43"0,-45 20-3 16,45-20 10-16,-50 41 1 0,18-5 5 0,-1-7 16 16,5 11-36-16,-6-5 24 0,13 4-36 0,-3-3 3 15,6-5-1-15,8-3-5 0,10-28 1 0,-2 51-6 16,2-51 2-16,18 34-4 0,-18-34 3 0,36 23 0 15,-36-23 1-15,57 4 2 0,-19-12-3 16,5-6 0-16,3-1-3 0,-1-3 0 0,-5 2-4 16,0 4 1-16,-7 3-2 0,-33 9 1 0,44-10 0 15,-44 10 0-15,0 0 1 0,0 0 1 0,0 0 2 16,0 0 0-16,10 37 5 0,-10-37-1 0,-28 43 1 16,28-43-3-1,-46 48 3-15,46-48-4 0,-47 41 1 0,47-41-10 16,-34 32-10-16,34-32-17 0,0 0-18 15,-18 37-28-15,18-37-47 0,0 0-89 0,0 0-108 16,0 0-144-16,0 0 202 0,0 0 271 0</inkml:trace>
  <inkml:trace contextRef="#ctx0" brushRef="#br1" timeOffset="50299.5407">4913 4604 931 0,'0'0'79'0,"0"0"-30"0,-20 29 6 16,20-29-5-16,0 0-3 0,18 30 5 0,-18-30 4 15,0 0 1-15,38 4 1 0,-38-4-5 0,47-10-8 16,-19 8-5-16,-28 2-8 0,57-28-8 16,-57 28-7-16,52-35-9 0,-52 35-1 0,38-41-5 15,-38 41 2-15,27-44 15 0,-27 44-34 0,24-49 33 16,-24 49-34-16,6-47 15 0,-6 47 4 15,-2-37-4-15,2 37 4 0,-20-32-6 0,20 32 0 16,0 0-2-16,-45-20 0 0,45 20 2 0,-46 10-1 16,18 4 4-16,-1 6 0 0,-5 7 10 0,2 3 2 15,-1 5-7-15,-1-1 34 0,6 9-26 16,-1-2 28-16,9 3-11 0,0-7-14 0,4 0 0 16,14-5-12-16,2-7-1 0,0-25-4 0,22 46 1 15,-22-46-2-15,43 25 1 0,-11-21-1 0,4-4 1 16,7-4-3-16,5-6-3 0,7-5 0 0,-1-7-3 15,1-2 6-15,7-3-2 0,-5-3 5 0,-2 1-5 16,-7-3 0-16,-4 1-6 0,-1 5 4 16,-13 3-2-16,-30 23 6 0,45-40 0 0,-45 40 5 15,0 0-1-15,0 0 4 0,0 0 4 16,0 0-1-16,0 0 2 0,0 0-5 0,0 0-4 16,-27 12-2-16,27-12 3 0,-36 53 0 0,16-17 6 15,2 1-1-15,1 4 5 0,-1 1-4 0,8-1 3 16,0-8-6-16,2-1 2 0,8-32-2 0,-2 39 2 15,2-39 1-15,0 0 3 0,0 0 0 16,0 0 1-16,28 14 3 0,-28-14 0 0,0 0 0 16,43-41-2-16,-21 7-1 0,6-7-6 0,0-4 2 15,5-3-5-15,-1-1 3 0,2 6-4 0,-7 2-10 16,1 3 9-16,-2 11-11 0,-26 27 24 0,37-32-13 16,-37 32 13-16,0 0-14 0,0 0 1 15,0 0-1-15,0 0-11 0,20 44 26 0,-20-44-14 16,0 0 0-16,-6 55-98 0,12-16 15 15,0 2-26-15,6 14-28 0,-12-55 57 0,28 57-65 16,-28-57-67-16,33 34-165 0,-33-34-136 0,40 24 299 16</inkml:trace>
  <inkml:trace contextRef="#ctx0" brushRef="#br1" timeOffset="51346.2209">7572 3939 714 0,'-17'-38'181'0,"3"9"-168"15,14 29-7-15,-26-52 23 0,26 52 14 0,-28-37 17 16,28 37 3-16,-27-20-7 0,27 20-7 0,-38-8 3 16,38 8 2-16,-52 2-1 0,52-2-4 15,-55 10-8-15,55-10-6 0,-53 16-8 0,53-16 0 16,-52 32-3-16,52-32 4 0,-53 51-3 0,29-12 3 15,0 6-8-15,2 10 4 0,2 8-13 0,1 6 5 16,-1 8-14-16,4 0 6 0,-2 7 4 16,6 1-25-16,2 0 19 0,-3-7-30 0,11-3-7 15,-8-14-13-15,18 2-34 0,-14-25-27 0,31 17-56 16,-25-55-34-16,28 65-51 0,-28-65-48 0,0 0-102 16,38 49 228-16,-38-49 168 0</inkml:trace>
  <inkml:trace contextRef="#ctx0" brushRef="#br1" timeOffset="51549.3426">6864 4531 1161 0,'0'0'345'0,"0"0"-270"16,0 0-30-16,0 0-23 0,0 0-13 0,0 0-4 16,0 0-4-16,0 0-1 0,0 0 2 0,0 0-3 15,29 22 1-15,-29-22-2 0,48-8-6 16,-15 4-13-16,-5-12-17 0,12 10-22 0,-7-17 0 15,21 13-42-15,-19-26-13 0,29 26-77 0,-25-27-61 16,17-6-138-16,11 25-20 0,-25-35 401 0</inkml:trace>
  <inkml:trace contextRef="#ctx0" brushRef="#br1" timeOffset="51736.703">7947 3567 1141 0,'-10'33'120'0,"-20"4"-113"0,-4 15 0 16,-1 11 5-16,5 13 19 0,-14 1 0 0,13 18 20 16,-15-7-18-16,13 11 10 0,-7-7-23 0,8-1 2 15,5-3-2-15,7-5-29 0,10-6 19 0,6-7-39 16,8-1-15-16,-2-18-43 0,30 14-24 16,-21-27-25-16,35 17-88 0,-2-12-215 0,-13-35 14 15,39 24 382-15</inkml:trace>
  <inkml:trace contextRef="#ctx0" brushRef="#br1" timeOffset="52142.9636">8301 4444 954 0,'-34'-6'294'0,"5"18"-243"0,-13-6 7 15,12 12-18-15,-7-6-1 0,7 9-19 0,-6-3 7 16,9 12-13-16,-7-5 12 0,12 9 6 15,-3-5-9-15,7 5 6 0,-2-1-5 0,6 4 6 0,0-5-6 16,6 5 3-16,0-7-8 16,8 3 2-16,0-33-8 0,8 50-2 0,-8-50-6 15,22 35-1-15,-22-35-2 0,44 22 1 0,-17-18-2 16,7-8 0-16,2-8 1 0,1-8-3 0,5-5 3 16,1-7-5-16,3-1 3 0,0-5-3 0,-7-3 5 15,3 1-4-15,-7-1 6 0,1 0-5 0,-6 1 5 16,-5-1-5-16,-3 4-13 0,-6 3 29 0,-4 1-28 15,-4 5 28-15,-8 28-11 0,2-37-3 16,-2 37 5-16,0 0 0 0,0 0 2 0,0 0-1 16,0 0-2-16,0 0-4 0,-32 8-3 0,32-8-14 15,-28 53 28-15,13-12-26 0,-3 3 26 0,0 5-13 16,6-2-11-16,-2 0 0 0,10-2-16 16,2-9-10-16,8 5-25 0,-6-41-13 0,26 57-21 15,-26-57-13-15,47 40-22 0,-47-40-21 16,70 21-50-16,-41-21-88 0,5-21-118 0,30 27 207 15,-35-50 202-15</inkml:trace>
  <inkml:trace contextRef="#ctx0" brushRef="#br1" timeOffset="52674.0968">9099 4413 892 0,'0'0'301'0,"-34"16"-217"0,5-7-17 15,29-9-15-15,-52 46 18 0,30-11-38 16,-5-9 9-16,3 17-16 0,-4-11 8 0,6 9 2 15,5-8-13-15,5 1 0 0,-2-5-10 0,14-29 2 16,-8 48-7-16,8-48 1 0,4 31-4 0,-4-31 1 16,0 0-2-16,20 28 1 0,-20-28-3 0,0 0 3 15,35 4-3-15,-35-4-1 0,32-20 2 0,-32 20-4 16,38-36 4-16,-38 36-7 0,45-55 0 16,-21 24-8-16,-4-3 1 0,-2-3-3 0,1 2 7 15,-1-3-4-15,0 1 7 0,0 3 11 0,-6-1-30 16,0 1 33-16,0 1-30 0,-5-1 16 0,1 5 6 15,-8 29-3-15,4-45 6 0,-4 45 2 0,0 0 9 16,0 0 1-16,0 0 0 0,0 0-5 16,0 0-7-16,0 0-1 0,8 33-1 15,-8-1 3-15,0 3-5 0,4-1 5 0,2-1 12 16,2 0-31-16,2-3 31 0,0-1-30 0,-10-29 13 16,36 50 5-16,-36-50 0 0,43 33 4 0,-43-33-1 15,56 20 3-15,-27-16-1 0,5-6 0 0,-2-6 1 16,9-4 1-16,-7-6 3 0,9-1-1 0,-7-7-1 15,-2 4-5-15,-5-3-15 0,-29 25 13 0,40-47-9 16,-40 47 29-16,28-34-13 0,-28 34 12 16,0 0-17-16,21-35-3 0,-21 35 2 0,0 0-1 15,0 0 3-15,0 0-2 0,0 0-3 0,0 0-3 16,0 0-4-16,0 0 1 0,-15 41-1 16,7-13-12-16,2 7 24 0,0 4-28 0,0 3 17 15,2-1-16-15,-2 4-9 0,4-3 2 0,4 3-9 16,-2-10-7-16,10 9-27 0,-10-44-15 0,18 71-27 15,-18-71-45-15,27 55-76 0,-27-55-92 16,0 0-159-16,56 45 153 0,-56-45 329 0</inkml:trace>
  <inkml:trace contextRef="#ctx0" brushRef="#br1" timeOffset="53033.5365">9962 4572 1272 0,'0'0'119'0,"0"0"-92"0,-4 28-2 16,4-28 4-16,6 27 9 0,-6-27 3 0,22 28 2 16,-22-28-4-16,40 22-3 0,-40-22-10 0,55 9-4 15,-19-11-1-15,3 4 5 0,7-7-2 0,5-1-3 16,-1-4-5-16,3-4-10 0,-9 0-2 0,0 0-3 16,-15 1 1-16,-29 13-1 0,40-22 4 15,-40 22 6-15,0 0 7 0,18-28 3 0,-18 28 0 16,-14-27-7-16,14 27-22 0,-34-35 9 0,34 35-13 15,-55-32 25-15,19 20-13 0,2 2 14 0,3 4-12 16,-5 4 1-16,0 6 3 0,5 2 1 16,-3 8 2-16,-2 4-9 0,1 2 25 0,5 13-19 15,0-2 21-15,7 5-11 0,-3-1-8 0,8-1-7 16,6-1-1-16,8-1 0 0,6-1 0 16,2-5 0-16,12 3 0 0,2-1 0 0,-18-28 0 15,53 45 0-15,-15-25 0 0,2-4-11 0,13-1-23 16,-7-9-22-16,15 12-30 0,-12-26-49 0,33 43-142 15,-33-33-327-15,20 4 25 0,5 10 315 0</inkml:trace>
  <inkml:trace contextRef="#ctx0" brushRef="#br1" timeOffset="53174.1544">11152 5070 1907 0,'-55'6'49'16,"55"-6"-51"-16,-36-12-12 0,36 12-16 0,0 0-24 15,-39-39-35-15,39 39-62 0,-34-30-160 0,34 30-277 16,0 0 32-16,-12-37 396 0</inkml:trace>
  <inkml:trace contextRef="#ctx0" brushRef="#br2" timeOffset="267954.7721">2622 394 768 0,'0'0'66'15,"0"0"-21"-15,0 0-26 0,0 0-14 0,0 0 2 16,0 0 7-16,0 0 8 0,0 0 5 15,0 0-4-15,0 0-7 0,0 0-6 0,0 0 3 16,0 0 4-16,0 0 7 0,0 0 3 0,0 0 2 16,0 0-5-16,10 37-14 0,-10-37 17 0,10 45-17 15,-10-45 16-15,8 61 1 0,-8-25-12 0,0 5 0 16,-2 1-10-16,-4 3 1 0,4-4-9 0,-4-2 6 16,2-1-7-16,-2-7 0 0,6 1-20 0,0-32-20 15,8 39-41 1,-8-39-30-16,0 0-37 0,30 4-38 0,-30-4-68 0,71-14-95 15,-59-33 286-15</inkml:trace>
  <inkml:trace contextRef="#ctx0" brushRef="#br2" timeOffset="268376.4954">2834 285 985 0,'0'0'51'0,"0"0"-19"15,0 0-19-15,0 0-12 0,0 0-3 16,0 0 1-16,0 0 3 0,0 0 6 0,0 0 1 16,0 0 1-16,-2 30 13 0,2-30-19 0,0 0 18 15,30 28-15-15,-30-28 3 0,27 17 7 0,-27-17 5 16,34 8 4-16,-34-8-1 0,38 2-1 0,-38-2-4 15,43-4-6-15,-43 4-4 0,48 0-5 0,-48 0-3 16,47 10-1-16,-47-10-1 0,46 18 1 16,-46-18-2-16,37 23-16 0,-37-23 19 15,26 36-20-15,-26-36 20 0,12 39 0 0,-12-39-4 16,-2 51 5-16,-10-21-4 0,-4 3 5 0,-9 1-8 16,-1 3 9-16,-8 1-8 0,-5 1 10 0,-3 0 3 15,-2-1 14-15,-1-7 0 0,5 3 7 0,-3-9-13 16,-1 1-1-16,5-5-9 0,-5-1 0 0,6-2-4 15,1-4-1-15,9-3-4 0,28-11-5 0,-38 10-17 16,38-10-36-16,0 0-78 0,0 0-112 16,0 0-238-16,0 0 16 0,20-49 438 0</inkml:trace>
  <inkml:trace contextRef="#ctx0" brushRef="#br2" timeOffset="270095.0655">6646 441 816 0,'0'0'122'16,"0"0"-69"-16,0 0-31 0,0 0-18 15,0 0-1-15,0 0 2 0,0 0 1 0,0 0 0 16,0 0-15-16,0 0 12 0,6 29-11 0,-6-29 18 15,-16 48 10-15,16-48 7 0,-20 55 8 16,20-55-1-16,-20 57-1 0,10-30-12 0,2 7-2 16,2-7-11-16,-1 5 3 0,3-4-5 0,-4 1 6 15,6-1-4-15,-4-1 4 0,6-27-6 0,-4 45 0 16,4-45-4-16,-6 32 0 0,6-32-3 16,0 0 1-16,6 27-2 0,-6-27 2 0,0 0 0 15,0 0 0-15,0 0 0 0,0 0 0 0,0 0 0 16,0 0 2-16,0 0 2 0,0 0-2 0,16-41 4 15,-16 41-6-15,21-57 4 0,-9 20-5 0,4-3 5 16,-4 1-5-16,6-4 8 0,-6 3-2 0,2-5 9 16,-3 6-6-16,3-7 7 0,-2-1-9 15,4 2 5-15,-2 2 10 0,4-1-36 16,0 9 38-16,-1-1-35 0,1 5 16 0,-18 31 5 16,34-43-9-16,-34 43 2 0,30-24-3 0,-30 24 1 15,0 0-1-15,29-12 0 0,-29 12-1 0,0 0 0 16,28 8 1-16,-28-8-1 0,0 0 1 0,30 20-1 15,-30-20 1-15,0 0-2 0,25 27 1 0,-25-27-2 16,10 28 0-16,-10-28-4 0,8 31 2 16,-8-31-5-16,6 38 3 0,-6-38 19 0,-4 39-20 15,4-39 17-15,-6 51-36 0,6-51 14 0,-16 49-12 16,16-49 15-16,-23 48 7 0,23-48-1 0,-24 37 5 16,24-37-1-16,-32 28 4 0,32-28-1 15,-30 19 2-15,30-19 0 0,-27 10 2 0,27-10 3 16,0 0 3-16,-38 2 4 0,38-2-1 0,0 0 1 15,0 0-1-15,0 0-3 0,0 0-2 16,0 0-4-16,0 0-4 0,0 0-3 0,0 0-2 16,0 0 0-16,0 0 3 0,0 0 2 0,0 0 6 15,0 0 0-15,0 0 2 0,44 24-4 0,-44-24 0 16,39 29-2-16,-39-29 2 0,46 36-2 0,-46-36 3 16,45 35-4-16,-45-35 2 0,46 34-6 0,-46-34 2 15,40 31-2-15,-40-31 1 0,37 32-11 0,-37-32-14 16,40 33-47-16,-40-33-70 0,37 20-171 15,-37-20-170-15,30 19 66 0,0 9 417 16</inkml:trace>
  <inkml:trace contextRef="#ctx0" brushRef="#br2" timeOffset="271615.3453">11630 408 537 0,'0'0'150'0,"0"0"-102"0,0 0-26 16,0 0-14-16,0 0-6 0,0 0 1 0,-28 23 3 15,28-23 4-15,-16 28-6 0,16-28 11 0,-18 39-11 16,18-39 8-16,-16 47 2 0,16-47 2 0,-15 49 6 15,15-49 3-15,-8 40 2 0,8-40-2 16,-8 41-1-16,8-41-7 0,-2 40-5 0,2-40-7 0,-2 31-2 16,2-31-3-16,0 28 1 0,0-28-2 0,0 0 3 15,0 33-1-15,0-33-1 0,0 0 0 0,0 0 2 16,0 0 0-16,0 30 3 0,0-30 7 0,0 0 13 16,0 0 13-16,0 0 3 0,0 0-5 0,0 0-16 31,-6-34-12-31,6 34-8 0,-4-47 2 0,6 21-2 15,0-5 11-15,6-3 2 0,-6-3 12 16,8 3-2-16,-4-5 6 0,4 8-10 0,-9-7 0 0,9 7 7 16,-2-7-20-16,6 9 12 0,-4-1-34 0,4 1 14 15,-14 29-15-15,34-47 14 0,-34 47 5 0,39-46-3 16,-39 46 3-16,44-37-4 0,-44 37 3 0,45-28-2 16,-45 28 2-16,40-15 1 0,-40 15 1 0,40-10-1 15,-40 10 1-15,31-4-1 0,-31 4-1 0,0 0 0 16,38 6-1-16,-38-6 1 0,0 0-2 0,0 0 1 15,31 31-2-15,-31-31 1 0,4 28-3 0,-4-28-1 16,0 37-6-16,0-37 1 0,-17 41-4 0,17-41 3 16,-26 44 19-16,26-44-15 0,-30 39 21 0,30-39-15 15,-31 32 0-15,31-32 1 0,-34 25 0 0,34-25-16 16,-28 22 16-16,28-22-16 0,-30 16 16 0,30-16 2 16,-27 11-1-16,27-11-1 0,0 0 1 15,-28 14 1-15,28-14-1 0,0 0 2 0,0 0-3 16,0 0-2-1,0 0-2-15,0 0 0 0,0 0 3 0,0 0 7 16,0 0 5-16,0 0 4 0,0 0 1 0,40 32-1 16,-40-32-2-16,29 12 2 0,-29-12 1 0,32 11 2 15,-32-11 1-15,30 12-1 0,-30-12-3 0,27 14 4 16,-27-14-1-16,34 14 3 0,-34-14-4 16,32 13-6-16,-32-13-4 0,33 20 0 0,-33-20-4 15,30 18 2-15,-30-18-4 0,0 0 0 0,30 31-2 0,-30-31 2 16,0 0-3-16,26 32 2 0,-26-32-8 0,0 0-8 15,17 35-15-15,-17-35-16 0,0 0-22 0,0 0-31 16,36 44-56-16,-36-44-71 0,0 0-221 0,50-12 27 16,-41-16 366-16</inkml:trace>
  <inkml:trace contextRef="#ctx0" brushRef="#br2" timeOffset="272718.7423">16299 427 728 0,'24'-27'85'0,"-24"27"-9"16,0 0-7-16,6-38 3 0,-6 38-3 0,0 0-3 16,0 0-5-16,0 0-28 0,0 0 8 0,0 0-15 15,0 0-12-15,0 0 13 0,0 0-16 0,9 42 3 16,-9-13-17-16,-6 7 11 0,3 3-19 0,-5 0 10 16,0 1 5-16,4 1-7 0,-2-4 5 15,4-1-9-15,-4-5-4 0,6 3-24 0,0-34-28 16,6 53-29-16,-6-53-21 0,10 41-49 0,-10-41-50 15,0 0-181-15,25 36 94 0,-25-36 299 16</inkml:trace>
  <inkml:trace contextRef="#ctx0" brushRef="#br2" timeOffset="273109.3759">16277 348 1162 0,'-42'-15'34'0,"42"15"-3"0,0 0-19 0,0 0-13 16,0 0-3-16,0 0 2 0,0 0 8 15,0 0 8-15,0 0 6 0,36 0 5 0,-36 0 0 16,56-10-1-16,-25-2-2 0,13 4-5 16,-1-4-3-16,7 3-3 0,-5-1-3 0,1 0-2 15,-1 2 0-15,-1 2-3 0,-6 4-1 0,-1 4 0 16,-3-2-1-16,-6 8-1 0,-28-8 1 0,47 18 2 15,-47-18-3-15,30 29 2 0,-30-29-3 0,20 38 3 16,-20-38 19-16,6 47-35 0,-8-20 36 16,-4 5-35-16,-6 1 13 0,-6-1 6 0,-8 5-5 15,-1-1 4-15,-3-3-5 0,-4 3 5 0,-5-9 1 16,-3 5 10-16,0-9 4 0,3 3 9 0,-3-8-6 16,5 3-1-16,-7-7-9 0,4 2-1 0,-1-1-6 15,3-1 0-15,3-4-4 0,7-2 0 0,28-8-2 16,-46 14 0-16,46-14-8 0,0 0-13 15,0 0-29-15,0 0-30 0,0 0-37 16,0 0-46-16,0 0-144 0,54 0-166 0,-26-28 58 16,37 28 415-16</inkml:trace>
  <inkml:trace contextRef="#ctx0" brushRef="#br2" timeOffset="274422.5561">20528 413 700 0,'0'0'148'16,"0"0"-94"-16,-12-33-16 0,12 33-3 0,0 0 3 15,-3-37 6-15,3 37 1 0,0 0-24 0,0 0 12 16,-14-26-26-16,14 26 8 0,0 0-8 0,-36 0-5 16,36 0 18-16,-46 16-14 0,17 1 28 0,-7 3-8 15,-2 0 7-15,1 7-11 0,-9-5 13 0,11 4-17 16,-5-5 9-16,6 5-1 0,7-8-10 15,27-18-3-15,-38 27-8 0,38-27-4 0,0 0-3 16,0 0-1-16,0 0 0 0,0 0 1 0,0 0 0 16,0 0 3-16,44 24-1 0,-17-24 1 0,7-4 1 15,6 2-2-15,1-2 0 0,9 2-1 0,-9 2 0 16,3 0 0-16,-1 6-3 0,-9 0 0 16,2 4-2-16,-9 1 3 0,-27-11 0 0,44 30 2 15,-44-30-1-15,26 29 3 0,-26-29-2 16,8 38 3-16,-8-38-2 0,-10 33 4 0,10-33-1 15,-26 38 3-15,26-38 0 0,-36 37 8 0,36-37 4 16,-45 30 8-16,11-19 0 0,6 5 1 0,-1-8-4 16,-1 4-4-16,-2-8-7 0,32-4-5 0,-51 14-8 15,51-14-6-15,-52 7-15 0,52-7-20 0,-37 4-31 16,9-17-53-16,28 13-83 0,0 0-174 0,-40 0-85 16,40 0 172-16</inkml:trace>
  <inkml:trace contextRef="#ctx0" brushRef="#br2" timeOffset="276586.8444">4420 2458 366 0,'0'0'39'0,"0"0"-21"0,0 0-4 15,0 0 21-15,0 0 19 0,0 0 16 0,0 0 1 31,0 0-20-31,-4 46-26 0,4-46-5 0,-16 51-16 16,6-20 5-16,2 5 3 0,-1-3-6 0,-1 11 2 16,-4-5-3-16,2 0 5 0,2-1 4 0,-2-3 7 15,2-1 2-15,-2-3 0 0,12-31-8 0,-12 51-1 16,12-51-6-16,-7 38 3 0,7-38-3 0,0 0 1 16,0 0-3-16,0 0 0 0,0 0 0 0,0 0 3 15,0 0 4-15,0 0 2 0,0 0 0 0,0 0-2 16,9-30-2-16,-1 1-5 0,2-9 0 0,4-3-5 15,-2 0 4-15,-2-3-6 0,0 3 10 0,0 2 5 16,-4-3 17-16,-2 7 0 0,-4-5 8 0,6 7-12 16,-6-4-3-16,9 5 8 0,-7-5-20 0,8 5 9 15,4-1-36-15,0 5 13 0,-14 28-14 0,40-51 14 16,-40 51 5-16,41-41-4 0,-41 41 2 0,44-30-2 16,-44 30 2-16,37-22-2 0,-37 22 1 15,34-13 0 1,-34 13-2-16,28 0 1 0,-28 0-1 0,0 0-2 15,29 13 1-15,-29-13 2 0,0 0-2 0,24 36 3 16,-24-36-3-16,4 39 0 0,-4-39-4 0,-2 51 2 16,-6-21 13-16,-2 3-13 0,-1 5 13 0,-5-1-30 15,-2 1 14-15,0-1-15 0,2 0 11 0,4-3 3 16,0-1-8-16,-3-5 6 0,15-28 0 16,-18 45 8-16,18-45 0 0,-18 30 4 0,18-30-2 15,0 0 3-15,0 0-1 0,-36 23-1 0,36-23 2 0,0 0-2 16,0 0 3-16,0 0 0 0,-29-10 2 0,29 10 5 15,0 0 7-15,0 0 4 0,0 0 3 0,0 0-4 16,-24-27-3-16,24 27-7 0,0 0-3 0,0 0-4 16,0 0-2-16,0 0-2 0,0 0 2 0,0 0 9 15,0 0 6-15,26 31 5 0,-26-31-2 16,29 34-6-16,-29-34-8 0,36 43 3 0,-36-43-5 0,34 41 3 16,-34-41-4-16,33 44 1 0,-33-44-5 0,30 37 3 15,-30-37-9-15,26 30-14 0,-26-30-49 0,0 0-81 16,39 31-251-16,-39-31-79 0,0 0 231 0</inkml:trace>
  <inkml:trace contextRef="#ctx0" brushRef="#br2" timeOffset="279550.9086">18950 2242 395 0,'0'0'78'0,"0"0"-4"16,0-28 12-16,0 28-1 0,0 0 2 0,0 0-10 16,-31-23-1-16,31 23-19 0,-28-8-8 0,28 8-6 15,-36-2-2-15,36 2-2 0,-43 2 7 16,43-2-3-16,-46 6-2 0,46-6-5 15,-44 12-10-15,44-12-7 0,-39 13-8 0,39-13-7 16,-28 16-1-16,28-16-5 0,0 0 1 0,0 0 0 16,-26 30 0-16,26-30-2 0,0 0 2 0,0 0-2 15,16 33 2-15,-16-33 2 0,28 18 0 0,-28-18 1 16,42 18 2-16,-42-18-3 0,51 13 2 0,-51-13-3 16,46 18 1-16,-46-18-1 0,47 24 2 15,-47-24 17-15,38 31-18 0,-38-31 18 0,23 38-36 16,-23-38 16-16,10 41-15 0,-10-41 15 0,-6 49 4 15,6-49-3-15,-19 49 4 0,19-49-5 0,-38 49 6 16,38-49-4-16,-53 52 8 0,23-33 1 16,2 5 6-16,-6-10 1 0,34-14 1 0,-51 21-7 15,51-21-1-15,-34 6-7 0,34-6-2 0,0 0-13 16,0 0-17-16,0 0-32 0,0 0-43 16,0 0-60-16,-19-43-86 0,19 43-211 0,0 0 52 15,11-57 371-15</inkml:trace>
  <inkml:trace contextRef="#ctx0" brushRef="#br2" timeOffset="280530.8917">6398 4873 171 0,'0'0'61'0,"0"0"14"16,0 0 14-16,0 0 10 0,0 0 9 0,0 0-6 16,0 0-16-16,0 0-17 0,0 0-13 0,0 0-4 15,0 0 2-15,-35 22 4 0,35-22-1 16,-40 12-1-16,6-8-7 0,34-4-4 0,-53 23-7 16,53-23 0-16,-58 24-8 0,31-4-2 0,-1-8-8 15,0 7-3-15,1-3-8 0,27-16 1 0,-56 41-5 16,56-41 4-16,-45 42-5 0,45-42 2 15,-34 37-4-15,34-37 1 0,-22 30-5 0,22-30 1 16,0 0-3-16,0 0-1 0,4 31 0 16,-4-31 2-16,0 0 1 0,40 10 1 0,-40-10 1 15,45 2-1 1,-13-4 1-16,-2-2 0 0,3 4 1 0,1 0-1 16,-2 0 0-16,1 0-1 0,-3 6 1 0,-2-2 0 15,-28-4 0-15,37 18 1 0,-37-18 1 0,24 31 1 16,-24-31 0-16,2 43 3 0,-8-15-3 0,0 1 6 15,-12 7-2-15,2 3 9 0,-11-3 18 0,5 5-30 16,-10-8 32-16,5-1-34 0,-1-1 9 0,28-31 2 16,-50 44-9-16,50-44 0 0,-35 29-5 0,35-29-7 15,0 0-19-15,0 0-27 0,0 0-51 0,0 0-67 16,0 0-116-16,0 0-209 0,2-35 19 0,25 27 469 16</inkml:trace>
  <inkml:trace contextRef="#ctx1" brushRef="#br2">15351 12290 0,'0'0'0,"0"0"0,0 0 0,0 0 0,0 0 0,0 0 0,0 0 16</inkml:trace>
  <inkml:trace contextRef="#ctx0" brushRef="#br2" timeOffset="359221.6696">6881 3116 906 0,'0'0'197'0,"0"0"-87"0,0 0-18 0,0 0-20 15,-16 27-8-15,16-27-7 0,0 0-8 0,-15 30-15 16,15-30-11-16,-22 53-14 0,6-18-3 0,-2 7-11 15,-4-1-9-15,3 12-30 0,-15-21-88 0,30 27-207 16,-14-18-207-16,18-41 22 0,-14 55 510 0</inkml:trace>
  <inkml:trace contextRef="#ctx0" brushRef="#br2" timeOffset="360480.4667">10162 2073 310 0,'0'0'31'0,"0"0"-15"0,-9-32 3 0,9 32 9 16,0 0 14-16,0 0 12 0,0 0 5 0,0 0-8 0,0 0-3 15,0 0-2-15,0 0-2 0,0 0-3 0,0 0 0 16,0 0-2-16,0 0 0 0,0 0-7 0,0 0-4 15,0 0-10-15,0 0 0 0,0 0 12 0,0 0 6 16,0 0 0-16,9 30-5 0,-9-30-20 0,12 45-3 31,-6-14-6-31,-4 7 5 0,-2 5-7 0,-4 4 6 16,-4 5 12-16,0 3-5 0,-3 0 15 0,-3 0-27 16,4-6 13-16,-2 0-12 0,-2-9 8 0,6-3 6 15,2-11-7-15,6-26-2 0,-6 37-6 0,6-37 1 16,0 0-2-16,0 0 2 0,0 0 3 15,0 0 6-15,0 0 7 0,28 0 0 16,-28 0 3-16,18-47-10 0,-10 9-2 0,2-3-8 16,-2-4 4-16,1-4 11 0,-5-3-29 0,2 3 31 15,0-6-26-15,-4 8 15 0,-4-4 11 0,-2 1-6 16,0-3 6-16,-2 0-10 0,2 0 5 0,-2-2-11 0,6 2 5 0,8-2-10 0,2 5 7 16,2 7-7-16,4 4 6 15,2 5-6-15,-18 34 4 0,39-47-3 0,-39 47 2 16,42-25-2-16,-42 25 1 0,30-8-1 0,-30 8 0 15,27 8 0-15,-27-8 1 0,0 0 1 0,36 31-2 0,-36-31 2 16,20 35-1-16,-20-35 1 0,18 42 0 0,-18-42 1 31,6 45-2-31,-6-45 3 0,0 53-4 0,-4-25 5 16,2-1-5-16,-6 1 5 0,8-28-5 16,-14 55 3-16,4-29-4 0,-4 3 4 0,4-1-4 15,10-28 4-15,-27 51-3 0,27-51 5 0,-28 41-5 16,28-41 4-16,-22 30-3 0,22-30 2 0,0 0-1 0,-26 31 1 15,26-31-1-15,0 0 2 0,0 0 1 0,0 0-1 16,0 0 1-16,0 0-2 0,0 0 1 0,0 0-2 16,0 0 0-16,0 0-1 0,0 0-2 0,0 0 0 15,0 0 0-15,0 0 2 0,0 0 2 16,0 0 3-16,32 38 3 0,-32-38 7 0,44 33-1 16,-44-33 6-16,43 37-3 0,-43-37-2 0,40 42-4 15,-40-42-1-15,37 39 14 0,-37-39-36 0,36 34 31 0,-36-34-35 16,34 31 15-16,-34-31 1 0,27 32-11 0,-27-32-18 15,20 31-44-15,-20-31-76 0,18 28-183 0,-18-28-170 16,-6 27 13-16,20 9 490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013477"/>
              </p:ext>
            </p:extLst>
          </p:nvPr>
        </p:nvGraphicFramePr>
        <p:xfrm>
          <a:off x="214283" y="762000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Classify (group) objects as a light source, light reflector or light detector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put objects into groups according to how their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Describe how plants, humans and other animals use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light travels and how we know this.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buzzwords: transparent, translucent and opaque with their meanings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describe light’s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precisely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light’s straight line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can make the simplest camera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pinhole camera is and how it works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websiteS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what causes shadows and extend to eclipses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shadow is and how eclipses are specific cases of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8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87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916994"/>
              </p:ext>
            </p:extLst>
          </p:nvPr>
        </p:nvGraphicFramePr>
        <p:xfrm>
          <a:off x="533400" y="533400"/>
          <a:ext cx="8094663" cy="310286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 and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1440" y="142560"/>
              <a:ext cx="8713800" cy="6415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6040" y="133560"/>
                <a:ext cx="8722800" cy="642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02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0320" y="57960"/>
              <a:ext cx="8761680" cy="671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480" y="44280"/>
                <a:ext cx="8788680" cy="673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982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600" y="182880"/>
              <a:ext cx="8801280" cy="5561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171360"/>
                <a:ext cx="8816400" cy="558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772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1360" y="247320"/>
              <a:ext cx="8737560" cy="4778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600" y="237240"/>
                <a:ext cx="8768880" cy="480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789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7440" y="167400"/>
              <a:ext cx="8610840" cy="5590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560" y="154080"/>
                <a:ext cx="8638560" cy="561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09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7120" y="51120"/>
              <a:ext cx="8263080" cy="4373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360" y="39240"/>
                <a:ext cx="8291160" cy="439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407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2725</TotalTime>
  <Words>174</Words>
  <Application>Microsoft Office PowerPoint</Application>
  <PresentationFormat>On-screen Show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139</cp:revision>
  <dcterms:created xsi:type="dcterms:W3CDTF">2006-08-16T00:00:00Z</dcterms:created>
  <dcterms:modified xsi:type="dcterms:W3CDTF">2015-05-05T05:38:30Z</dcterms:modified>
</cp:coreProperties>
</file>