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60" r:id="rId3"/>
    <p:sldId id="258" r:id="rId4"/>
    <p:sldId id="278" r:id="rId5"/>
    <p:sldId id="309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21:10:05.8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28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4-22T21:11:13.857"/>
    </inkml:context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1254 2076 1 0,'0'0'18'16,"0"0"2"-16,0 0-7 15,16-12-4-15,-4 10 0 16,2-2-1-16,9 2 0 16,1-4-1-16,10 2 0 15,7-2-2-15,7 0 0 16,3-1-2-16,7 1 1 15,2-2-2-15,3 4-1 0,3-2 0 16,0 4-1-16,-6 1 0 16,-3-1 0-16,-5 2 0 15,-7-1-2-15,-4 4-3 16,-9-5-4-16,-7 1-14 15,-2 4-2-15,-14-5-1 16,3 5 0-16</inkml:trace>
  <inkml:trace contextRef="#ctx0" brushRef="#br0" timeOffset="676.0387">3279 1981 18 0,'-23'-2'23'0,"9"3"0"15,0 0-12-15,1-2-1 16,13 1-4-16,-10-1 0 15,10 1-2-15,16-4 0 0,5 0-1 16,10-3 0-16,9 1 0 16,10-3 1-16,4 0-1 15,7-1-1-15,5 5-1 16,-4-2 0-16,-1 4-1 15,-9 5 0-15,-4 0 0 16,-6 4-2-16,-10-3-1 16,-4 3-1-16,-10-4-3 15,-2 2-5-15,-16-4-12 16,14 0-4-16,-14 0 1 15</inkml:trace>
  <inkml:trace contextRef="#ctx0" brushRef="#br0" timeOffset="1217.0696">5285 963 1 0,'0'0'22'16,"0"0"0"-16,0 0 3 15,0 0-15-15,-17 33 2 16,-11 64-5-16,-24 27 1 0,-15 19-3 15,-14 5-1-15,6 18-2 16,-2-10-3-16,18-5-1 16,6-40-5-16,11-6-6 15,10-23-15-15,11-24 2 16,18-10-1-16</inkml:trace>
  <inkml:trace contextRef="#ctx0" brushRef="#br0" timeOffset="1632.0933">5470 1943 21 0,'-13'-5'27'0,"-2"0"0"16,15 5 2-16,-14-5-20 15,14 5 0-15,0 0-2 16,14-14-2-16,10 10-1 16,9-4-3-16,9 1 1 15,6-1-1-15,11 2 1 16,5 1-1-16,6 1 0 0,1 2 0 15,0 5-1-15,-1 1 1 16,2 0-1-16,4 0 0 16,-3 0-2-16,-3-1-2 15,-8-4-3-15,-1 3-6 16,-14-5-12-16,-6 0-4 15,-9-2 0-15,-13 1 0 16</inkml:trace>
  <inkml:trace contextRef="#ctx0" brushRef="#br0" timeOffset="2067.1183">7013 1892 27 0,'0'-12'24'16,"0"12"1"-16,18-6-6 15,-3 4-11-15,11 5 0 16,3-3-1-16,9 3 0 15,5-1-1-15,8-1-2 0,2-4-2 16,7 0 0-16,-1-3-1 16,3-2 0-16,-4-3-2 15,-2-2 1-15,-3 1-1 16,-8 0 0-16,-7 3-1 15,-10 0-2-15,-3 6-3 16,-13 0-5-16,-1 5-11 16,-11-2-6-16,0 19 2 15,-4-7-2-15</inkml:trace>
  <inkml:trace contextRef="#ctx0" brushRef="#br0" timeOffset="2587.1479">9011 1147 9 0,'0'0'14'0,"20"-83"1"16,-20 83-3-16,23-70-1 15,-23 70-1-15,15-54 0 16,-15 54 0-16,0 0-3 15,0 0 0-15,-38 26-3 16,9 63 1-16,-6 37-2 16,-18 26 1-16,-18-12-1 15,-1 18 0-15,4 16-1 16,3-12-2-16,19-34-3 15,7-30-6-15,16-8-7 0,9-22-13 16,10-19 1-16,12-14-1 16</inkml:trace>
  <inkml:trace contextRef="#ctx0" brushRef="#br0" timeOffset="3069.1756">9457 1777 6 0,'-13'-9'25'0,"13"9"0"15,11-13 2-15,2 7-18 16,13 4 0-16,6-3-2 16,11 3 1-16,4-4-2 0,8 5-1 15,2-3-2-15,10 1 0 16,0-3-2-16,4 3 0 15,0-3-1-15,-6 3 0 16,-6 2-3-16,-8-2-2 16,-5 7-4-16,-17-2-4 15,-4 6-6-15,-7 1-11 16,-18-9 2-16</inkml:trace>
  <inkml:trace contextRef="#ctx0" brushRef="#br0" timeOffset="3493.1998">10812 1677 18 0,'-15'2'25'15,"-1"-2"2"-15,16 0 1 16,0 0-20-16,18-5 0 16,11 3-2-16,3-1 0 15,12 0-1-15,3 0 0 16,12 1-1-16,-3-1-2 0,5 4 0 15,-3 2-1-15,2-3 0 16,-3 3-1-16,-1-1 0 16,-6 2 1-16,-5-4-1 15,-3 3-1-15,-8-4-1 16,-6 4-1-16,-7-6-3 15,-4 3-7-15,-17 0-13 16,0 0-4-16,0 0 0 16,0 0 0-16</inkml:trace>
  <inkml:trace contextRef="#ctx0" brushRef="#br0" timeOffset="3954.2261">12219 1686 13 0,'-14'-4'26'0,"2"1"1"15,12 3 1-15,15-3-18 16,1-1-1-16,17 4-2 16,3-5 0-16,11 3 0 15,2-2-2-15,8-1-2 16,1-1 0-16,2-1-1 15,-5 4-1-15,0-3-1 16,-5-1 0-16,-5 2 1 16,-6 2-2-16,-2 0 1 15,-4 1-2-15,-10-1-3 16,2 3-3-16,-12-2-5 15,2 5-13-15,-15-3-5 16,2 10 1-16,-2-10 0 16</inkml:trace>
  <inkml:trace contextRef="#ctx0" brushRef="#br0" timeOffset="4388.251">13621 1679 39 0,'-12'-2'27'0,"0"1"3"16,12 1-12-16,0 0-8 15,20-14-4-15,8 8-1 16,6-1 0-16,11-2-1 16,5 0 0-16,8-3-1 15,-1 3-1-15,0 0-1 16,-5 2 0-16,-5 2 0 15,-8 4-2-15,-9 1-1 16,-5 2-1-16,-6-1-2 16,-1 4-3-16,-18-5-4 15,20 6-6-15,-20-6-11 16,0 0 0-16,15 11-1 0</inkml:trace>
  <inkml:trace contextRef="#ctx0" brushRef="#br0" timeOffset="5080.2906">14929 1565 33 0,'9'-2'29'0,"11"2"1"15,3 0-1-15,7-2-22 16,16 6-2-16,9-2-2 16,8 3 1-16,7-3-3 15,3 5 0-15,5-6 0 0,1 4 0 16,-6-1 0-16,-3-1-1 15,-6 0-1-15,-5-4-3 16,0 0-3-16,-10-7-3 16,1 1-6-16,-11-2-8 15,-2-1-5-15,-1 2 0 16</inkml:trace>
  <inkml:trace contextRef="#ctx0" brushRef="#br0" timeOffset="5628.3219">16892 1473 52 0,'0'0'31'0,"0"0"1"15,0 0-2-15,0 0-26 16,0 0-2-16,23-4-1 16,-2 5 0-16,11 3 1 15,4-3-1-15,14-1 1 16,3-1 0-16,12-3-1 15,6-4-1-15,6-1 1 16,3-1-1-16,1-2 0 16,-7-1 0-16,-5 2 0 15,-11-2 0-15,-11 4 0 16,-12 2-1-16,-13 2 0 15,-7 1-2-15,-15 4-2 16,0 0-2-16,0 0-3 16,0 0-5-16,-5 15-5 15,5 0-8-15,1 0-3 0,2 4 1 16</inkml:trace>
  <inkml:trace contextRef="#ctx0" brushRef="#br0" timeOffset="8587.4912">18827 545 5 0,'0'0'18'16,"60"-43"1"-16,-60 43-18 16,0 0-1-16,47-49 1 15,-47 49 0-15,0 0 1 16,0 0 2-16,52-57 2 0,-52 57 1 15,0 0 1-15,0 0 0 16,0 0 2-16,0 0-1 16,0 0-2-16,0 0 0 15,0 0-2-15,-41 79-1 16,41-79 0-16,-63 158-1 15,-39-14 0-15,-1 22-3 16,-10 4-1-16,8-2-7 16,4-35-4-16,32-16-18 15,15-20 1-15,27-29-1 16</inkml:trace>
  <inkml:trace contextRef="#ctx0" brushRef="#br0" timeOffset="10548.6034">3972 4073 9 0,'0'0'10'0,"-13"-5"-1"16,13 5 2-16,-15 0 1 15,15 0 0-15,-16 4-2 0,16-4 2 16,-14 3-3-16,14-3-2 15,0 0-1-15,-7 12-1 16,7-12-2-16,12 6 0 16,-1-3-1-16,9 3 0 15,6-4 1-15,10 2-1 16,6-4 1-16,9-2-1 15,1 1-1-15,5 1 1 16,0 0-2-16,4 1 1 16,-4 1-1-16,0 0 0 15,4-1-1-15,3 0 1 16,4-4 0-16,9-3 0 15,-2-2 0-15,0-4 1 0,0 2-1 16,-2-4-2-16,-5 5-1 16,-13-2-5-16,-7 11-6 15,-12 0-10-15,-11 3-5 16,-2 7 0-16</inkml:trace>
  <inkml:trace contextRef="#ctx0" brushRef="#br0" timeOffset="11101.635">6155 3997 2 0,'-18'-12'24'15,"18"12"1"-15,-11-11 1 16,11 11-15-16,0 0-2 0,-8-19 0 16,8 19 0-16,15-3-2 15,3 5-2-15,7-3 0 16,14 3 0-16,6-3-1 15,8 3 1-15,6-2-2 16,9 3 0-16,3-3 0 16,4-1-1-16,0-2-1 15,0 3 1-15,0-4-1 16,-1 0-1-16,-4-2 1 15,-7 2-1-15,-9-1-2 16,-11 1 0-16,-6 1-3 16,-18-1-2-16,0 6-5 15,-19-2-7-15,0 0-13 16,0 0 2-16,0 0 0 15</inkml:trace>
  <inkml:trace contextRef="#ctx0" brushRef="#br0" timeOffset="11630.6652">8274 3864 27 0,'0'0'27'16,"0"0"1"-16,4-11 1 15,10 6-20-15,6-8-3 16,15 4-1-16,11-5-1 15,11 4 0-15,3-4 0 16,8 4-1-16,1-1-1 0,3 3-1 16,-2-1-1-16,-4 2 1 15,-10-1-2-15,-5 3 1 16,-6 2-1-16,-9-2-1 15,-6 4-1-15,-10-3-2 16,-4 5-3-16,-16-1-3 16,13-5-9-16,-13 5-10 15,0 0 0-15,0 0 2 16</inkml:trace>
  <inkml:trace contextRef="#ctx0" brushRef="#br0" timeOffset="12154.6952">10034 3718 12 0,'-12'3'26'0,"1"-3"2"15,11 0 1-15,0 0-17 16,22 6-2-16,10-6-3 16,5-5 0-16,13 4-2 15,6-6 0-15,8 2-2 16,4-5 1-16,5 1-2 15,-3-2 0-15,4 0-1 16,-5 0 0-16,-3 3 1 16,-11 1-2-16,-5 1 0 15,-9 2-1-15,-11 1-2 16,-9 6-1-16,-21-3-3 15,12 12-2-15,-12-12-4 0,-8 16-7 16,8-16-11-16,-14 17 1 16,14-17 2-16</inkml:trace>
  <inkml:trace contextRef="#ctx0" brushRef="#br0" timeOffset="12703.7266">11928 3594 7 0,'-12'3'26'16,"12"-3"2"-16,0 0 0 16,27 10-14-16,5-5-5 0,16-5-2 15,19 3 3-15,8-9-3 16,14 3 0-16,9-10-3 15,8 2 1-15,2-5-3 16,2-2 2-16,-9-1-2 16,-8 4 0-16,-17 1-2 15,-9 5 1-15,-16 3-2 16,-18 1-1-16,-10 9-3 15,-23-4-3-15,1 12-3 16,-18-8-8-16,5 7-12 16,-2-1-2-16,5-1 2 15</inkml:trace>
  <inkml:trace contextRef="#ctx0" brushRef="#br1" timeOffset="51115.9236">11090 893 17 0,'0'0'22'15,"0"0"-2"-15,0 0-14 16,0 0-3-16,-7-55 2 16,7 55 1-16,0 0 0 15,0 0-1-15,0 0 1 16,0 0 1-16,0 0-1 15,-45 61 2-15,45-61-3 16,9 63-1-16,-32 13 0 16,-6 10 0-16,10 3-2 15,-6-4 0-15,3-28-1 0,8-5 1 16,11-19 0-16,3-33 1 15,0 0 0-15,0 0 0 16,0 0 1-16,30-53-2 16,-30 53 2-16,16-61-2 15,-16 61 1-15,25-76 0 16,-25 76 0-16,25-96-2 15,-25 96 1-15,24-98 0 16,-24 98 0-16,22-93-1 16,-22 93 0-16,32-82-1 15,-32 82 0-15,30-59 0 16,-30 59-1-16,0 0 1 15,51-31-1-15,-51 31 1 16,0 0 0-16,54 51 0 16,-54-51 0-16,31 62 1 15,4 25-2-15,-1 8 1 0,-5 4-3 16,-8-5-2-16,-9-22-11 15,-7-14-12-15,-5-17-6 16,0-41 0-16,-10 5 0 16</inkml:trace>
  <inkml:trace contextRef="#ctx0" brushRef="#br1" timeOffset="51273.9327">11247 1282 55 0,'0'0'33'0,"-59"-62"-2"15,59 62 2-15,0 0-23 16,-29-68-5-16,29 68-5 15,0 0-20-15,27-60-12 0,-27 60-4 16,65-31 3-16,-65 31-2 16</inkml:trace>
  <inkml:trace contextRef="#ctx0" brushRef="#br1" timeOffset="52332.9932">13617 964 15 0,'25'-63'23'0,"-25"63"0"15,0 0 2-15,0 0-21 16,0 0 1-16,0 0-1 16,0 0 1-16,48-27 0 15,-48 27 4-15,0 0-3 16,0 0 1-16,0 76-1 15,-33-33 0-15,32 28-1 16,-5 5 1-16,4 2-2 16,-5-6-1-16,-5-26-1 0,4-10 1 15,8-22 1-15,0-14-2 16,0 0 0-16,0 0 0 15,22-50 1-15,-22 50-2 16,26-58 1-16,-26 58 0 16,28-74 0-16,-28 74-1 15,37-111 0-15,-37 111 0 16,34-106 1-16,-34 106-1 15,42-105 1-15,-42 105-2 16,42-87 1-16,-42 87-1 16,47-56 1-16,-47 56-2 15,0 0 0-15,68-13 0 16,-68 13 1-16,0 0 1 15,69 70-1-15,-69-70 0 0,34 63-1 16,9 32 0-16,-1 7-4 16,-7-8-4-16,0-15-16 15,-13-18-10-15,-19-29-2 16,-4-11 2-16,-9-15 0 15</inkml:trace>
  <inkml:trace contextRef="#ctx0" brushRef="#br1" timeOffset="52497.0027">13925 1253 72 0,'0'0'36'16,"0"0"0"-16,-56-42 0 16,56 42-31-16,0 0-4 15,15-66-9-15,-15 66-26 16,52-43 0-16,-52 43-2 0,88-34-1 15</inkml:trace>
  <inkml:trace contextRef="#ctx0" brushRef="#br1" timeOffset="53573.0642">17163 880 5 0,'0'0'24'16,"0"0"0"-16,0 0 0 15,0 0-15-15,0 0-3 16,0 0 3-16,0 0-2 16,-53 40-1-16,53-40 0 15,-63 69 1-15,36-1-2 16,-1-1 0-16,5 0-1 15,3-13 1-15,20-54-1 0,0 0 0 16,0 0 1-16,0 0-1 16,0 0 1-16,0 0-1 15,0 0 0-15,48-55-2 16,-48 55 1-16,29-83-1 15,-29 83-1-15,35-98 0 16,-19 43 1-16,2-3 0 16,1 4-1-16,3-5 0 15,-22 59 0-15,42-104-1 16,-42 104 1-16,45-84-1 15,-45 84 0-15,49-56-2 16,-49 56 2-16,56-22 0 16,-56 22 0-16,56 16-1 15,-56-16-1-15,59 56 0 16,-59-56 1-16,54 81 3 0,-54-81-3 15,49 99 0-15,-49-99-1 16,31 85-2-16,3 25-4 16,-19-15-6-16,-5-16-13 15,-10-79-8-15,-5 61 1 16,5-61 0-16</inkml:trace>
  <inkml:trace contextRef="#ctx0" brushRef="#br1" timeOffset="53799.0772">17386 985 46 0,'0'0'37'0,"-58"-50"-1"16,58 50-1-16,-50-40-17 0,50 40-14 15,0 0 1-15,0 0-3 16,0 0 0-16,-33-54-1 15,33 54-2-15,0 0-2 16,76-16-6-16,-76 16-13 16,72-15-14-16,-72 15 1 15,89-14-1-15,-89 14-1 16</inkml:trace>
  <inkml:trace contextRef="#ctx0" brushRef="#br1" timeOffset="60301.4491">6475 2852 17 0,'0'0'23'15,"9"-27"-1"-15,-4 15-1 16,-5 12-13-16,5-19 0 0,-5 19 0 16,0 0 0-16,0 0 1 15,0 25-1-15,0 16 0 16,-6 6-1-16,4 26 0 15,-7 10-1-15,4 21 1 16,-9 3-1-16,5 7-2 16,-4-11-1-16,1-7-2 15,5-14 0-15,4-19-7 16,13-17-20-16,3-23-8 15,5-19-1-15,6-14-1 16</inkml:trace>
  <inkml:trace contextRef="#ctx0" brushRef="#br1" timeOffset="67361.8529">7075 1040 28 0,'0'0'29'16,"15"-59"2"-16,-15 59 0 15,0 0-17-15,0 0-6 16,0 0 0-16,0 0-2 16,0 0 0-16,0 0-1 15,0 0-4-15,0 0 3 16,0 0-1-16,0 0-1 15,0 0 0-15,3 73-1 0,8-49 0 16,-3 40-2-16,-2 6 0 16,7 6-6-16,-18-19-5 15,17 1-6-15,-11-11-10 16,4-11-4-16,-2-22 0 15,-3-14 0-15</inkml:trace>
  <inkml:trace contextRef="#ctx0" brushRef="#br1" timeOffset="67648.8693">7169 1023 44 0,'0'0'31'15,"0"0"1"-15,1-56 1 16,-1 56-23-16,0 0-2 16,0 0-1-16,51-42 1 15,-51 42-1-15,48-13-3 16,-48 13-2-16,59-16-2 15,-59 16-3-15,65-15-3 16,-65 15-5-16,71-15-5 16,-71 15-10-16,66-12-7 15,-66 12-1-15,56-5 0 16</inkml:trace>
  <inkml:trace contextRef="#ctx0" brushRef="#br1" timeOffset="67941.8861">7374 1072 47 0,'-56'32'29'16,"56"-32"3"-16,0 0-5 15,-59 41-14-15,59-41-2 16,0 0-2-16,0 0 1 15,0 0-2-15,0 0-2 16,0 0-3-16,49 14-1 16,-49-14 0-16,45-7-2 15,-45 7-1-15,52-9-1 16,-52 9-3-16,54-12-3 15,-54 12-5-15,53-11-11 0,-53 11-10 16,0 0-2-16,58-11 2 16,-58 11 2-16</inkml:trace>
  <inkml:trace contextRef="#ctx1" brushRef="#br1">11538 5898 0,'0'-12'0,"0"12"0,0 0 0</inkml:trace>
  <inkml:trace contextRef="#ctx0" brushRef="#br1" timeOffset="68301.9066">7217 1373 47 0,'0'0'30'0,"-4"18"3"16,11-8-6-16,-7-10-13 0,27 0-2 15,-11-6 0-15,16-1-2 16,-6-4-2-16,-26 11-3 15,0 0 0-15,62-19-2 16,-62 19-1-16,51-18-1 16,-51 18 0-16,63-18-1 15,-63 18 1-15,75-22-1 16,-75 22-1-16,77-20 1 15,-77 20-2-15,78-18 0 16,-78 18-1-16,73-17-1 16,-73 17-2-16,65-10-2 15,-65 10-5-15,51-10-6 16,-51 10-15-16,0 0 1 15,48-12-1-15,-48 12 2 0</inkml:trace>
  <inkml:trace contextRef="#ctx0" brushRef="#br1" timeOffset="73574.2081">3701 1124 7 0,'0'0'22'0,"0"0"2"15,0 0-13-15,0 0-1 16,0 0-1-16,8-55 2 15,-8 55 0-15,0 0 0 16,0 0 0-16,0 0-2 16,0 0-2-16,-52-30-2 15,52 30 1-15,0 0-2 16,-55-1-1-16,55 1-2 15,-45 9 2-15,45-9 0 16,-52 19 1-16,52-19-1 16,-52 27 0-16,52-27-1 0,-48 37-1 15,45-16 2-15,-33 36-2 16,12 8-1-16,17 5-1 15,3-15 1-15,24 9 0 16,12-3 0-16,11-5-1 16,4-16 1-16,8-11 0 15,1-13 1-15,-4-18-1 16,-2-17 0-16,-3-19 1 15,-47 38 0-15,47-57 1 16,-47 57-3-16,40-74 3 16,-40 74-4-16,28-86 3 15,-28 86-2-15,10-91 1 16,-10 91 0-16,-11-90-1 15,11 90 0-15,-43-79-1 16,43 79-5-16,-58-62-12 0,58 62-15 16,-66-44-1-16,66 44-3 15,-52-30 1-15</inkml:trace>
  <inkml:trace contextRef="#ctx0" brushRef="#br1" timeOffset="79993.5754">9628 980 3 0,'0'0'21'0,"0"0"0"16,0 0-16-16,0 0 1 15,0 0 2-15,0 0 1 16,0 0 1-16,0 0 0 16,0 0-1-16,0 0-1 15,0 0-1-15,32 91-1 16,-52-18 0-16,4 13-3 15,-5 6 0-15,-8-21-2 0,8 9 1 16,8-16-1-16,-2-11 0 16,7-17 0-16,8-20 2 15,0-16-1-15,6-23 1 16,1-17 0-16,-7 40-1 15,13-56 2-15,-13 56-1 16,10-68 0-16,-10 68-2 16,16-83 0-16,-16 83-1 15,10-87 2-15,-10 87-2 16,12-82 0-16,-12 82 2 15,6-90-2-15,-6 90 1 16,7-66 0-16,-7 66 0 16,0 0-1-16,0 0 2 15,19-53-1-15,-19 53 0 0,0 0 0 16,0 0 0-16,46 27 0 15,-46-27 1-15,0 0-1 16,66 31 0-16,-66-31-1 16,58 10 1-16,-58-10-1 15,69-1 1-15,-69 1 0 16,70-14 0-16,-70 14-1 15,65-23 1-15,-65 23 1 16,59-21-3-16,-59 21 2 16,51-7 1-16,-51 7-1 15,0 0 1-15,40 30-1 16,-18 26 1-16,-19 17-2 15,-7 17 3-15,-12-7-3 16,4 7 0-16,2-10-1 0,2-13-2 16,10-29-5-16,0-17-11 15,12-9-18-15,5-13 0 16,3-10-1-16,1-12 1 15</inkml:trace>
  <inkml:trace contextRef="#ctx0" brushRef="#br1" timeOffset="83044.7499">15198 889 8 0,'0'0'25'0,"0"0"2"15,0 0-4-15,0 0-9 16,0 0-1-16,0 0-2 15,1-59-1-15,-1 59-3 16,0 0 1-16,0 0-3 16,0 0 1-16,0 0-2 15,-13 61 0-15,13-61-2 16,5 61 2-16,-32 19-2 15,-3 8 0-15,2 2-2 16,2 0 1-16,-2-26-1 16,8-7 0-16,13-19 1 15,7-38 0-15,13-6 1 16,-13 6-1-16,0 0 2 15,19-47-1-15,-19 47 1 0,12-53-2 16,-12 53 2-16,11-66-3 16,-11 66 2-16,9-72-2 15,-9 72 1-15,11-94-2 16,-11 94 2-16,8-87-1 15,-8 87 0-15,8-77 0 16,-8 77 0-16,8-66 1 16,-8 66-2-16,0 0 2 15,0 0-1-15,0 0-1 16,52-45 1-16,-52 45 0 15,0 0-1-15,57 36 2 16,-57-36-2-16,47 34 2 16,-47-34-1-16,59 31 0 15,-59-31 0-15,69 16 1 0,-69-16-1 16,76 4 0-16,-76-4 0 15,77-16 1-15,-77 16 0 16,70-27-1-16,-70 27 1 16,62-37 0-16,-62 37-1 15,53-27 1-15,-53 27 0 16,0 0 0-16,54-1 0 15,-54 1 0-15,0 0-1 16,22 73 1-16,-26 1-1 16,-6 14 1-16,0 8-3 15,0-3-1-15,-1-26-9 16,2-12-18-16,7-12-7 15,0-12 0-15,4-9-2 0</inkml:trace>
  <inkml:trace contextRef="#ctx0" brushRef="#br1" timeOffset="91229.2179">12147 910 15 0,'0'0'21'0,"0"0"-12"16,0 0 2-16,0 0 2 15,0 0 0-15,0 0 1 16,30-54-3-16,-30 54-3 15,0 0-1-15,0 0-5 16,0 0 0-16,0 0-1 16,0 0 0-16,0 0 2 15,1 70-2-15,-1-70 2 16,-21 50-1-16,25 28 2 15,3 10-1-15,-4-1 1 16,-2-7-2-16,2-12 0 16,1-12 0-16,-5-14 0 15,0-27-1-15,1-15 0 16,0-16 1-16,0 16-2 0,0 0 2 15,3-48-1-15,-3 48 0 16,3-48-2-16,-3 48 1 16,2-61 0-16,-2 61 0 15,2-75 0-15,-2 75 0 16,8-97-1-16,-8 97 2 15,15-104 0-15,-15 104 0 16,25-99-1-16,-25 99 0 16,31-93 0-16,-31 93 0 15,37-76 0-15,-37 76 0 16,43-59-1-16,-43 59 1 15,51-36 0-15,-51 36 0 16,54-10-1-16,-54 10 0 16,50 15 1-16,-50-15-1 0,0 0 0 15,48 63 0-15,-48-63 0 16,9 58 1-16,-9-58 1 15,-6 61-2-15,6-61 2 16,-22 59-1-16,22-59 1 16,0 0-1-16,-57 75-1 15,57-75 1-15,-46 33-1 16,46-33 0-16,0 0 0 15,-66 24 0-15,66-24 0 16,0 0 2-16,0 0-1 16,0 0 0-16,0 0 3 15,0 0-2-15,0 0 2 16,0 0-1-16,0 0 1 0,0 0 0 15,44 52 0-15,10-8-1 16,4 8-1-16,-1 4 1 16,-12-7-1-16,2 0 0 15,-8-4 0-15,-5-10 0 16,-8-9-1-16,-4-9 0 15,-3-6 1-15,-5-4-1 16,-4 0 1-16,-10-7-2 16,0 0-1-16,11 5-4 15,-11-5-9-15,-11-7-18 16,11 7-1-16,-16-5-1 15,16 5 0-15</inkml:trace>
  <inkml:trace contextRef="#ctx0" brushRef="#br1" timeOffset="100135.7274">1499 1267 10 0,'0'0'20'0,"19"-59"-3"16,-19 59-8-16,0 0 3 16,0 0-2-16,0 0 4 15,0 0-4-15,0 0 0 16,0 0-1-16,0 0-2 15,0 0 0-15,0 0-3 16,-56-2 0-16,60 56-3 16,-4 18 3-16,-4-3-3 15,1 23-2-15,10 14 2 16,-7 4-2-16,9 0 1 15,-4-22-2-15,4-6-2 16,-3-26-7-16,12-20-8 16,1-21-11-16,0-24 1 15,10-16-1-15</inkml:trace>
  <inkml:trace contextRef="#ctx0" brushRef="#br1" timeOffset="100696.7595">1976 1200 14 0,'0'0'24'16,"0"0"1"-16,52-64-18 15,-52 64 1-15,0 0 0 16,43-39-1-16,-43 39 3 16,0 0-3-16,0 0-1 0,0 0-2 15,0 0 4-15,0 0-3 16,-57 65 3-16,11-58-3 15,-6 42-1-15,-2 3 0 16,-4 0-1-16,-6-17 0 16,10 3-1-16,16-9 0 15,13-7-1-15,16-7 0 16,6-2-1-16,3-13 1 15,12 16-1-15,0-12 0 16,3 3 0-16,4 0 1 16,1 0 1-16,2-1 0 15,1 1 0-15,1 2 0 16,4 2 0-16,2 0 0 15,7 2 0-15,1 1 0 0,5 2 0 16,0 0-1-16,5 0 0 16,-4 2 0-16,-3-4-1 15,-6 2 0-15,-6 3-1 16,-5-2 1-16,-5 2-3 15,-5-2 1-15,0-2-3 16,-2 1-2-16,-5-6-5 16,7 4-9-16,-3-7-12 15,-1 0-2-15,2-6 1 16,-12-1 1-16</inkml:trace>
  <inkml:trace contextRef="#ctx0" brushRef="#br1" timeOffset="109216.2467">12385 2630 8 0,'0'0'24'15,"3"-20"3"-15,-3 9-9 16,0 11-3-16,-4-11-4 15,4 11-1-15,0 0-2 16,0 0-2-16,0 0-2 0,14 14-1 16,-6 10 1-16,3 16 0 15,-2 11-1-15,0 16 2 16,-3 6 0-16,-1 15 0 15,-7-3-1-15,1 1 0 16,-5-9-1-16,4-7-3 16,2-12-5-16,1-18-2 15,10-8-8-15,-3-23-17 16,9-14 0-16,-2-11-1 15,-1-10 1-15</inkml:trace>
  <inkml:trace contextRef="#ctx0" brushRef="#br1" timeOffset="109597.2686">12092 2720 27 0,'-14'-8'29'16,"3"0"3"-16,2-5-1 15,9 13-20-15,-13-20-1 16,13 20-1-16,8-26 0 15,8 11-3-15,13-7-2 16,19-2 0-16,14-9-1 0,16 0-2 16,13-3 1-16,9 4-2 15,5 0 1-15,1 9-1 16,-10 6-1-16,-15 5 0 15,-15 12-1-15,-14 4 0 16,-13 8-3-16,-12-2-1 16,-7 10-5-16,-20-20-5 15,8 20-16-15,-8-20-2 16,-8 14 2-16,8-14-1 15</inkml:trace>
  <inkml:trace contextRef="#ctx0" brushRef="#br1" timeOffset="110438.3167">5854 1137 1 0,'0'0'21'0,"0"0"4"16,0 0 0-16,0 0-9 16,0 0-3-16,0 0 0 0,20-58-2 15,-20 58-1 1,0 0-2-16,0 0-2 0,0 0 2 15,0 0-4-15,0 0 1 16,40 50-3-16,-36 5 3 16,2 17-3-16,-2 10 1 15,-13-17-3-15,10 17 1 16,-2-3-1-16,-1-11-1 15,1-14-2-15,-1-21-1 16,11-10-8-16,-9-23-8 16,0 0-11-16,11-7-2 15,-4-13 1-15,1-6 0 16</inkml:trace>
  <inkml:trace contextRef="#ctx0" brushRef="#br1" timeOffset="110741.3341">5862 1233 34 0,'-61'-68'32'0,"61"68"1"15,0 0 1-15,-58-42-18 16,58 42-7-16,0 0-1 15,0 0 0-15,0 0-4 16,0 0 0-16,0 0-1 16,0 0-1-16,0 0-1 15,51-41 3-15,-51 41-3 16,88-15 0-16,-37 5-2 0,5 1-4 15,0 0-5-15,-2 0-11 16,6 0-13-16,-3 2-2 16,-4 1-1-16,-1-1 2 15</inkml:trace>
  <inkml:trace contextRef="#ctx0" brushRef="#br1" timeOffset="126498.2353">10018 2606 12 0,'0'0'22'0,"-10"-11"1"16,10 11-16-16,0 0 0 15,-9-12-2-15,9 12 1 16,0 0 0-16,14 16-1 15,-8 0-1-15,5 13 2 16,-4 5-1-16,7 16 2 16,-5 14-2-16,4 21 2 15,-12 14-1-15,-3 19 0 16,-10 4-1-16,3 10-1 15,-8-10-1-15,5-10-5 16,8-14-6-16,-2-26-15 16,12-30-7-16,9-27-2 0,5-28 0 15</inkml:trace>
  <inkml:trace contextRef="#ctx0" brushRef="#br1" timeOffset="126790.252">10080 3152 12 0,'-10'11'24'15,"-4"-5"0"-15,14-6 2 16,-9 10-19-16,9-10-1 0,0 0 1 15,17-3 1-15,3 3 0 16,0-6-2-16,16 1 0 16,0-7-1-16,14-2-1 15,2-6-1-15,11-5-2 16,2-4-4-16,2-11-6 15,6 2-17-15,-6-2-4 16,-7 1 0-16,-8 5-1 16</inkml:trace>
  <inkml:trace contextRef="#ctx0" brushRef="#br1" timeOffset="127097.2696">10835 2343 4 0,'-10'-15'26'15,"-11"6"1"-15,0 6 1 16,3 11-13-16,-7 5-2 15,8 28 0-15,-4 10-2 16,11 26-1-16,-10 19-3 16,13 18 0-16,-6 13-3 15,8 17 1-15,-5 0-4 16,6-8-2-16,4-8-8 15,-3-21-15-15,10-19-9 16,3-19-1-16,5-25 0 0</inkml:trace>
  <inkml:trace contextRef="#ctx0" brushRef="#br1" timeOffset="142980.178">9028 2568 4 0,'-7'-29'26'16,"-2"5"-1"-16,-6-4 3 16,-8-2-17-16,1 11 0 15,-6-5-1-15,3 15-2 16,-13 3 0-16,0 19-1 15,-6 13-2-15,-6 18 0 16,-2 9 1-16,-3 15-1 16,-4 11-1-16,3 15 1 0,3-1 0 15,8 7-1-15,9 0-2 16,14-4 1-16,11-6-2 15,20-5 0-15,13-21-1 16,19-13 0-16,17-17 0 16,9-21 0-16,6-21 0 15,4-16 0-15,-2-13 1 16,-7-10 0-16,-10 1 1 15,-14-2 0-15,-16 9 0 16,-11 9 0-16,-11 10 0 16,-6 20 0-16,-20 24-1 15,3 17 0-15,-1 6 0 16,2 5-3-16,13 7-11 15,8-15-25-15,20-13 2 16,19-26-4-16,18-33 1 0</inkml:trace>
  <inkml:trace contextRef="#ctx0" brushRef="#br1" timeOffset="148794.5106">4541 2712 9 0,'4'-11'21'15,"-4"-7"-2"-15,1 1-7 16,3 1-2-16,-2-4-2 16,5 5 1-16,-3 2-1 15,-4 13-1-15,7-19-1 16,-7 19 0-16,4 19-1 15,-4 13 2-15,-4 12-3 16,-5 20 2-16,-4 10-1 0,-6 23 0 16,-10 8-1-16,4 12 2 15,-11-5-2-15,4 0-1 16,2-17 0-16,5-9 0 15,5-15-1-15,10-15-2 16,6-17 1-16,11-15 0 16,9-11-1-16,9-8 1 15,5-8-1-15,9-1 2 16,6-7 0-16,10 0-1 15,6-2 1-15,6 1 0 16,9-2 0-16,-3 3 0 16,0-1 0-16,3 1-1 15,-8 1-1-15,-2-1 1 16,-11-1-1-16,-9 1 2 0,-10 2-3 15,-6-1 2-15,-9 3-1 16,-8 0 0-16,-13 7-4 16,7-15-7-16,-7 15-24 15,-11-8 0-15,-1 7-2 16,-6-2 0-16</inkml:trace>
  <inkml:trace contextRef="#ctx0" brushRef="#br2" timeOffset="159567.1267">24496 8704 3 0,'-52'-2'18'16,"3"6"-2"-16,-15 0-8 16,-7-1-1-16,-6 1 0 15,-11-1 0-15,-5 5-1 16,-11-2 0-16,-6 4-1 15,-11 1 1-15,1 4-1 16,-15 0-2-16,-3 4 0 16,-10 0-1-16,-7 3-1 15,-5-2 0-15,-1 2 0 16,-5-2-1-16,-3-2 1 0,0-1 1 15,2-4-1-15,2-2 1 16,-1-1 0-16,-2-3 0 16,5-2 0-16,-2-2 0 15,1 1-1-15,-4-1 0 16,-4 2 0-16,1-3-1 15,2 3 0-15,-6 0 1 16,2 0-1-16,1 1 1 16,5-3-1-16,1 2 1 15,3-2-1-15,3-3 1 16,6 1 0-16,6 1 0 15,-3-5-1-15,4 2 0 16,0 0 0-16,5 1 0 16,6-2 0-16,-4 2 0 0,-3-2-1 15,1 1 1-15,5 4-1 16,1-2 2-16,3 2-1 15,0 1 1-15,1-1 0 16,3 1-1-16,11 0 1 16,8 0-2-16,5-3 0 15,6 2-2-15,9-4-2 16,9 3-3-16,5-4-4 15,15 1-9-15,3 1-5 16,4-7-1-16,11 5 1 16</inkml:trace>
  <inkml:trace contextRef="#ctx0" brushRef="#br2" timeOffset="160368.1726">16002 8993 15 0,'0'0'13'15,"-11"-7"-1"-15,11 7-2 16,0 0 0-16,0 0-2 15,-4 15-1-15,4 4-2 16,0 5 0-16,2 10-2 16,-3 13-1-16,0 11 0 15,2 15-1-15,-2 11 1 16,2 12-1-16,-1 10 1 15,2 8 0-15,-1 9 2 16,4 5-3-16,1 8 3 0,-3 1-2 16,2 7 2-16,0 1-3 15,-2 8 0-15,-1 2 0 16,5 7 1-16,-5-1-1 15,1 6 2-15,-1 1-2 16,-2 6-1-16,0 4 1 16,0 6 0-16,-4 0-1 15,-1 3 0-15,-2 6-1 16,-3 2-1-16,-2 4 1 15,3 4 1-15,-3 5 0 16,2 1-2-16,-1 5 2 16,3-1-1-16,1 3 0 15,2 1-1-15,-2-2 1 16,4 3 0-16,2 1 1 0,2 3-1 15,4 3 1 1,1 6-2-16,5-2 4 0,2 0-3 16,2-3 2-16,2 2-2 15,-3 0 2-15,-7-115 0 16,-1 12 0-16,-6-8 1 15,-3 17-1-15,-7 4 0 16,0 23-1-16,-10-5-4 16,-1-20-13-16,-3-7-10 15,1 0-13-15</inkml:trace>
  <inkml:trace contextRef="#ctx0" brushRef="#br2" timeOffset="161527.2389">16598 8214 3 0,'7'-11'23'0,"-7"11"1"16,0 0 1-16,0 0-12 16,-1 11-4-16,2 10 0 0,-8 6 0 15,4 17 0-15,-9 7-2 16,3 10-1-16,-6 0-1 15,4 5 0-15,-7-7 0 16,8-6-2-16,-3-13 0 16,6-8-2-16,2-13 1 15,5-9-1-15,0-10-1 16,0 0 0-16,15-25-1 15,-4-4 1-15,-2-10 0 16,5-11 0-16,1-12 0 16,-1-5 0-16,1-8 0 15,0-2 0-15,-1 3 0 16,-2 8 1-16,-2 12 0 15,-1 11 1-15,-5 12-2 16,-1 16 2-16,-3 15 1 0,-2 20-1 16,0 9 0-16,-1 5-1 15,7 4 0-15,3 2-1 16,7-4 1-16,6-2-1 15,9-13 1-15,10-11-1 16,4-10 1-16,4-10 0 16,3-8 0-16,-2-6 0 15,-4-2 0-15,-3 0 0 16,-11 2 0-16,-2 4 0 15,-10 9-1-15,-5 10 1 16,-6 13-1-16,-6 14 1 16,-2 14-1-16,-3 11 1 15,-1 10-1-15,-1 5 0 16,4 4-1-16,-3-3-4 0,10 2-4 15,-3-18-12-15,14-2-11 16,3-13-2-16,10-7 0 16,2-9 0-16</inkml:trace>
  <inkml:trace contextRef="#ctx0" brushRef="#br2" timeOffset="162287.2823">17665 8493 36 0,'-9'-21'29'0,"-1"7"1"16,-7 7-1-16,-6 4-18 16,0 13-2-16,-8 4 1 0,1 17-2 15,-12 3 0-15,7 13-2 16,-4 3 0-16,5 5-2 15,5-3 0-15,12-1-2 16,5-11 1-16,17-4-2 16,12-13 0-16,9-8-1 15,10-15 0-15,7-13 0 16,1-9-1-16,1-9 2 15,-1-7-2-15,-7-5 1 16,-3-1-1-16,-11 0 2 16,-5 4-2-16,-7 8 1 15,-7 8 1-15,-6 10-1 16,2 14 0-16,-15 5 0 0,4 12 0 15,1 6 0-15,2 6 0 16,2 1-1-16,6 3 0 16,4-7-2-16,7-1-1 15,4-15-3-15,17 1-5 16,-2-21-4-16,15 2-1 15,-6-14-2-15,11 1-1 16,-7-11 1-16,3 6 2 16,-8-3 5-16,-6 7 6 15,-11 6 7-15,-6 6 4 16,-15 10 4-16,0 0 2 15,-3 19 2-15,-12 0 2 16,1 13-2-16,-5-1 1 16,7 9-4-16,-3-5 0 0,8 4-3 15,-1-11 1-15,8 1-4 16,0-14 2-16,7-5-2 15,-7-10-2-15,15-18 1 16,-5-4-3-16,1-5 2 16,-3-6-2-16,2-3 1 15,-4-2-1-15,0 2 1 16,-1 7-2-16,-2 3 1 15,-3 7 1-15,1 8-1 16,-1 11-1-16,11-10 0 16,3 12-3-16,-1-6-3 15,15 6-4-15,-3-17-5 16,13-2-12-16,6-7-6 15,1-9 2-15,3-6 1 16</inkml:trace>
  <inkml:trace contextRef="#ctx0" brushRef="#br2" timeOffset="162487.2938">18565 7975 62 0,'-16'8'33'0,"-1"19"-1"16,2 13-9-16,-4 5-14 15,10 19-2-15,-5 7 0 16,9 12-4-16,-1 5 0 15,4 2-2-15,5-5-2 16,-2-9-3-16,13-3-8 16,-8-20-13-16,11-14-6 15,1-14-3-15,6-18 2 16</inkml:trace>
  <inkml:trace contextRef="#ctx0" brushRef="#br2" timeOffset="162804.3119">18723 8386 47 0,'-22'-6'33'0,"-3"12"1"16,-3 6-1-16,0 14-18 16,-2-8-5-16,10 8-3 15,-1-5-1-15,11 4-2 16,4-6-1-16,9-1-1 15,7-6 0-15,6-5 0 16,6-5-2-16,2-2 1 0,5-3-1 16,3-3 0-16,-3 2 0 15,-3-1-1-15,0 4-1 16,-6-1-1-16,3 10-2 15,-10-4-2-15,6 11-4 16,-19-15-5-16,24 27-2 16,-18-17-7-16,4 4-8 15,3-2 0-15,0-7 2 16</inkml:trace>
  <inkml:trace contextRef="#ctx0" brushRef="#br2" timeOffset="163014.3239">19141 8413 50 0,'-25'21'32'0,"7"0"2"0,2 9-1 16,-2-1-23-16,6 12-3 15,2-3 0-15,7 5-4 16,2-6 0-16,3-3-4 15,8 0-2-15,-2-18-9 16,11-3-16-16,-2-14-5 16,1-12-1-16,0-8 0 15</inkml:trace>
  <inkml:trace contextRef="#ctx0" brushRef="#br2" timeOffset="163974.3788">19150 8220 62 0,'-9'-11'32'0,"9"11"-1"15,2 14-2-15,9-5-27 16,5 1-3-16,7 2-1 16,5 1 0-16,-1 5-1 15,1 1 2-15,-2 5 0 16,-5 7 1-16,-5 0 3 15,-4 9 1-15,-10-1 2 16,-5 7 1-16,-8-6 1 16,1 5-1-16,-9-7-1 15,5-1-1-15,1-8-1 16,3-4-1-16,1-10-1 15,9-15-1-15,0 0-1 16,17-1 0-16,-2-16 0 0,5-7 0 16,1-9 0-16,1-4-1 15,2-5 1-15,-2 0-1 16,-3 5 1-16,-3 5 0 15,-3 8 0-15,-4 9 0 16,-9 15 0-16,9 3 0 16,-4 18 0-16,-4 6-1 15,5 6-1-15,2 3 0 16,7 1-2-16,4-3 1 15,12-3-2-15,2-9 1 16,15-1-1-16,-3-14-2 16,10-1 0-16,-8-13 1 15,11-1-1-15,-9-12 1 16,-2 2 0-16,-9-10 1 0,-4-1 3 15,-9-1 3-15,-8-5 5 16,-3 6 1-16,-19-4 2 16,-1 14 1-16,-16-3 2 15,2 17-2-15,-12 2-1 16,2 14-3-16,-7 7-1 15,2 15-2-15,5 3-1 16,6 6 0-16,6 1-1 16,9 1 1-16,9-4-1 15,10-5 0-15,9-9-1 16,6-9 1-16,10-15-1 15,5-10-1-15,1-13 1 16,2-10 0-16,-1-9 0 16,-2-5-2-16,-1-5 2 15,-8 5-2-15,-4 7 1 0,-12 8 0 16,-7 18 0-16,-8 12 0 15,-10 36 0-15,-8 15 1 16,-11 24 1-16,-2 17-1 16,-5 20 2-16,-1 11-1 15,0 7 1-15,1-2-2 16,4-8 2-16,6-14-2 15,5-21 0-15,5-14 1 16,3-23-1-16,3-23 1 16,10-25-1-16,-17-9 0 15,12-21 1-15,-1-17-2 16,2-17 2-16,3-8-2 15,5-10 2-15,6-4-2 16,7-1 2-16,10-3-2 0,10 6-5 16,5-4-8-16,15 12-25 15,4 2 1-15,10 4-3 16,3 0 1-16</inkml:trace>
  <inkml:trace contextRef="#ctx0" brushRef="#br2" timeOffset="164907.4322">20969 8088 24 0,'0'0'29'0,"-4"-19"1"0,4 19 2 16,0 0-21-16,-11-4-1 15,11 24 0-15,-5-1 0 16,5 24-3-16,-5 2 0 15,6 24-2-15,-6 4-1 16,5 13 0-16,-2 2 1 16,2 1 0-16,-4-5-2 15,3-7-1-15,1-12 1 16,1-16-2-16,1-13 2 15,-1-17-3-15,-1-19 0 16,7-14-1-16,-5-17-1 16,0-11 2-16,-3-16-2 15,1-13 2-15,-1-16-3 16,0-8 2-16,0-6-1 0,1 1 1 15,1 4 1-15,5 6 0 16,4 12-1-16,5 13 2 16,7 15-1-16,6 14 1 15,6 16-1-15,4 11 0 16,1 10 0-16,1 6 0 15,-3 8 0-15,-4 8 1 16,-7 7-1-16,-11 6-1 16,-11 2 1-16,-9 3-1 15,-12 2 1-15,-7 1 0 16,-8 1 0-16,-1-7-1 15,0-3 1-15,4-5 0 16,4-6 0-16,9-3-1 0,15-6 1 16,7-5 0-16,16-3 0 15,7-4-1-15,9 2 1 16,1 1 0-16,3 3 0 15,-3 6 0-15,-6 3 1 16,-7 9-1-16,-14 6 1 16,-10 8-1-16,-16 6 1 15,-10 6 1-15,-11 1 0 16,-8 0-1-16,-4-1 2 15,-2-5-3-15,5-8 1 16,5-11-5-16,13-6-3 16,9-29-13-16,22-5-17 15,14-19 1-15,16-10-3 16,8-14 2-16</inkml:trace>
  <inkml:trace contextRef="#ctx0" brushRef="#br2" timeOffset="165132.4451">21643 7928 65 0,'0'0'36'16,"-18"32"-2"-16,4 12-1 16,-8 10-27-16,1 21-2 15,-4 12 0-15,1 11-2 16,-2 3 3-16,4 2-4 15,6-6 0-15,2-9-4 16,12-6-4-16,5-24-10 16,18-14-16-16,3-14-1 15,11-19-3-15,8-13 2 0</inkml:trace>
  <inkml:trace contextRef="#ctx0" brushRef="#br2" timeOffset="165443.4628">21894 8538 62 0,'-20'-7'37'0,"-7"9"-1"15,-4 13 2-15,-7 3-27 16,8 15-4-16,-3 2 0 16,8 10-1-16,3 0-1 15,7 4-2-15,5-6 1 16,10-4-2-16,11-9 1 15,7-8-2-15,10-12-1 16,8-12-1-16,7-13-2 0,1-12 3 16,1-7-3-16,-1-11 1 15,-6-5-1-15,-6-6-2 16,-7 3-3-16,-12-5-2 15,-2 18-4-15,-20-4-7 16,8 22-6-16,-14 6-9 16,2 14 0-16,-1 7 2 15</inkml:trace>
  <inkml:trace contextRef="#ctx0" brushRef="#br2" timeOffset="165718.4786">22518 8501 37 0,'-13'-21'32'0,"-9"6"3"16,-7 4 0-16,-15-2-18 15,8 19-3-15,-9-3-4 16,7 16-2-16,-4 3-2 15,13 10-1-15,0 3-1 16,14 3-2-16,7 0-1 16,17-4 1-16,10-3-3 15,10-9-1-15,13-6-3 16,2-17-7-16,20-5-21 15,-2-12-4-15,4-8-2 16,-2-15 0-16</inkml:trace>
  <inkml:trace contextRef="#ctx0" brushRef="#br2" timeOffset="165944.4914">22943 7946 73 0,'-28'23'38'15,"-6"13"-2"-15,1 14 1 16,-5 6-29-16,5 15-3 15,4 2-1-15,6 7-2 16,4-2-1-16,4-3-1 16,10-3-2-16,1-13-3 15,18 2-12-15,0-21-21 16,9-12 2-16,4-17-3 15,8-11 2-15</inkml:trace>
  <inkml:trace contextRef="#ctx0" brushRef="#br2" timeOffset="166228.5077">22989 8314 71 0,'-33'4'39'16,"-4"15"-1"-16,-7 5 1 15,8 9-28-15,-5-4-5 16,12 2-1-16,3-4 0 15,11 2-2-15,8-7 0 16,12-3-1-16,12-6 0 16,8-2-1-16,6-4-1 15,8-2 1-15,2 0-1 16,2 0 1-16,1 2-1 15,-6 1-1-15,2 1 0 0,-4 1-1 16,-1 5-5-16,-9-10-11 16,3 8-23-16,-7-6 1 15,2-3-1-15,0-5 0 16</inkml:trace>
  <inkml:trace contextRef="#ctx0" brushRef="#br2" timeOffset="166386.5168">23504 8599 76 0,'-21'0'32'0,"8"2"-16"16,0-5-16-16,4-4-33 15,9 7-5-15,-7-16 2 16</inkml:trace>
  <inkml:trace contextRef="#ctx0" brushRef="#br3" timeOffset="175946.0636">16407 10589 7 0,'13'-19'21'15,"-12"-3"1"-15,5 6-9 0,-6 16-4 16,1-16-2-16,-1 16-1 16,0 0 0-16,0 0-1 15,-16 19 0-15,11-2-1 16,-3 3 0-16,2 10 0 15,-4 7 0-15,5 8 1 16,-5 7-3-16,1 9-1 16,-4-2 1-16,0 3-1 15,-3-9 0-15,4-6-1 16,2-9 1-16,0-12-1 15,4-16 2-15,6-10 0 16,-1-24 1-16,8-7 0 16,-3-13 0-16,5-10 0 15,1-10-1-15,-1-4 1 16,1-3-1-16,0 2 1 0,-1 5-2 15,0 10-1-15,-3 9 0 16,1 12-1-16,-2 8 1 16,0 15 0-16,-5 10 0 15,14 21 0-15,-3 4 1 16,3 9-1-16,5 9 1 15,4 7 0-15,8 8-1 16,4 0 1-16,7 2-2 16,2-3-1-16,4-8 1 15,-1-6-1-15,-2-12 1 16,4-11-1-16,-8-17 4 15,-6-14-1-15,-3-17 2 0,-4-11 1 16,-8-10-1-16,-3-9 0 16,-7-9 1-16,-6-5-2 15,-3 2-3-15,-7-2-5 16,1 14-1-16,-9 1-7 15,6 19-13-15,-2 13-5 16,1 14-1-16,9 11 0 16</inkml:trace>
  <inkml:trace contextRef="#ctx0" brushRef="#br3" timeOffset="176368.0877">17201 10811 39 0,'0'21'29'15,"0"-21"1"-15,23 6-1 16,0-4-24-16,4-10-2 15,4 2 1-15,5-7 0 16,-2 2 0-16,-5-4-1 16,-2 0 0-16,-7-3 0 15,-8 4-1-15,-15-2 0 16,-6 5 0-16,-15-2 0 15,-4 5-1-15,-8 0 1 16,-3 9 1-16,-3 1-1 16,3 9 1-16,0 4-1 0,8 9 1 15,7 4-1-15,4 6 0 16,10 2 0-16,8 2-5 15,12 2 0-15,7-5-4 16,18 1-3-16,3-16-4 16,21 4-7-16,1-14-13 15,10-9-2-15,2-11 3 16</inkml:trace>
  <inkml:trace contextRef="#ctx0" brushRef="#br3" timeOffset="176782.1114">17884 10733 42 0,'-16'-1'29'0,"-7"2"4"0,-1 1-2 16,2 7-20-16,-7-6-2 16,4 12 0-16,-4-1 0 15,5 9-3-15,-5 1 0 16,8 12-3-16,0-2-1 15,9 6-1-15,1-3 0 16,8 1-2-16,7-6 1 16,8-5-2-16,6-9 1 15,13-12-1-15,4-11 2 16,1-12 0-16,7-9 1 15,-2-10 2-15,-2-7-2 16,-2-1 1-16,-7-1 0 16,-6 6 1-16,-9 5-1 0,-6 8 0 15,-8 15-2 1,-1 11 0-16,-14 13 0 0,5 9 0 15,-4 12-1-15,2 2-3 16,6 3 0-16,1-5-2 16,14 1-2-16,2-21-8 15,22-2-6-15,4-21-16 16,13-11 4-16,1-16 2 15,11-10 0-15</inkml:trace>
  <inkml:trace contextRef="#ctx0" brushRef="#br3" timeOffset="176982.1228">18476 10276 44 0,'-14'5'29'0,"-4"25"3"16,-4 26-6-16,-7 12-14 16,7 22-3-16,-4 3-5 15,10 10-2-15,-1-6-1 16,6-3-2-16,9-8-4 15,-1-17-4-15,12-7-6 16,-7-22-13-16,6-15-4 16,0-15 1-16,-8-10-1 15</inkml:trace>
  <inkml:trace contextRef="#ctx0" brushRef="#br3" timeOffset="177465.1503">18173 10787 60 0,'-19'-10'32'16,"6"10"0"-16,13 0 0 0,0 0-24 15,27 4-2-15,7-8-3 16,4-7-1-16,8 0-1 16,6-2-1-16,2-1-1 15,-1 2 0-15,-6 2-1 16,-3 6 0-16,-10 4-1 15,-6 5 2-15,-7 5 1 16,-11 5 0-16,-5 7 2 16,-9 1 2-16,-1 8 0 15,-8 2 0-15,1 5-2 16,-4 0 1-16,2 2-1 15,0-4 0-15,7-1-2 16,3-7 1-16,2-5-3 16,6-10 1-16,-4-13 2 0,23 1-1 15,-9-13-1-15,5-10 3 16,-3-6 1-16,1-4-1 15,0-5 2-15,1 0-2 16,-3 1 2-16,-2 6-2 16,-3 6 1-16,-2 7-2 15,-8 17 0-15,15-6-2 16,-9 17 1-16,1 14-3 15,0 1-3-15,3 8 0 16,-2 0-3-16,13 7-2 16,-7-13-8-16,16 4-12 15,-5-11-6-15,5-8 1 16,-1-8 3-16</inkml:trace>
  <inkml:trace contextRef="#ctx0" brushRef="#br3" timeOffset="177850.1725">19068 10825 71 0,'-16'8'34'0,"1"3"0"16,2 0 0-16,11 1-29 15,2-12-1-15,15 14-1 16,3-12-1-16,10-3-1 15,8-5 0-15,7-4 0 16,2-8-1-16,0-2 0 16,-2-3 0-16,-5-4 0 15,-9 1 0-15,-4-1 0 16,-14 2 0-16,-8 3 1 0,-10 3-1 15,-6 8 0-15,-8 7 1 16,-6 10 0-16,-6 11 1 16,-2 11 0-16,0 9 1 15,3 11-1-15,2 0 0 16,8 4-3-16,3-6 2 15,15-3-3-15,8-11-1 16,15-11-4-16,16-9-4 16,2-22-18-16,17-4-7 15,4-10 2-15,8-8-1 16</inkml:trace>
  <inkml:trace contextRef="#ctx0" brushRef="#br3" timeOffset="178185.1916">19813 10589 51 0,'-20'6'32'15,"-9"6"3"-15,-5 10 0 16,-12 2-23-16,7 14 0 16,-7-5-3-16,8 8-1 15,-1-7-2-15,14 0-2 16,7-7-2-16,15-7-1 15,3-20-1-15,28 10 0 16,0-15 0-16,9-5 0 16,1-1 0-16,0-1 0 15,1 3 0-15,-6 6 0 16,-9 6 0-16,-6 11 0 0,-16 8 0 15,-8 7-2-15,-8 2 1 16,-1 2-1-16,-6-1 0 16,0-4-3-16,6-1-2 15,2-19-11-15,13-8-20 16,16-6 1-16,6-11 1 15,6-8 1-15</inkml:trace>
  <inkml:trace contextRef="#ctx0" brushRef="#br3" timeOffset="178534.2116">20170 10612 70 0,'-5'-11'36'16,"5"11"-1"-16,-25-14 2 0,25 14-29 15,-28 2-3-15,11 10 1 16,-5 3-2-16,2 10 0 15,-2-1 0-15,3 5-2 16,3 1 0-16,7-2-1 16,4-4 0-16,11-5 0 15,8-4 0-15,7-7-1 16,7-3 0-16,2-1 0 15,1 1 0-15,-1 0 0 16,-4 3 0-16,-9 8 0 16,-9 5 0-16,-10 7 1 15,-10 4-2-15,-9 1-1 16,-4 1 0-16,-8-5-3 15,3 2-4-15,-7-16-15 16,14 0-15-16,0-13 0 0,8-4-1 16,5-9 0-16</inkml:trace>
  <inkml:trace contextRef="#ctx0" brushRef="#br3" timeOffset="179371.2594">23472 10215 27 0,'0'0'27'15,"9"17"-2"-15,-21 6 3 16,-9 14-20-16,-11 15-1 16,-11 9-2-16,-5 13 1 0,-8-1-2 15,0 5 1-15,2-9-5 16,12-9-5-16,14-9-16 15,15-11-7-15,12-19-1 16,22-10-1-16</inkml:trace>
  <inkml:trace contextRef="#ctx0" brushRef="#br3" timeOffset="179705.2786">23653 10504 59 0,'0'0'33'0,"-22"-3"-1"16,1 11 0-16,-8 1-25 15,9 9-2-15,-5 0 1 16,3 5-3-16,1-1-2 0,7 1 0 16,9 0-1-16,7-5 0 15,14-3 0-15,10-3 0 16,7-4 1-16,10-2-2 15,3-1 1-15,2 0 0 16,-8 4 0-16,-6 5-1 16,-7 7 1-16,-12 6-1 15,-13 6 0-15,-15 5 1 16,-5 4-3-16,-8-1-2 15,2-3-2-15,-6-9-5 16,9-6-16-16,2-13-6 16,8-13 1-16,9-11 0 15</inkml:trace>
  <inkml:trace contextRef="#ctx0" brushRef="#br3" timeOffset="179870.288">23732 10520 74 0,'-15'-3'37'16,"2"7"-2"-16,13-4 2 15,4 14-25-15,7-14-8 16,19-8-8-16,18-3-30 16,2-4-1-16,10-3-2 15,6-1-1-15</inkml:trace>
  <inkml:trace contextRef="#ctx0" brushRef="#br3" timeOffset="186004.6389">16392 13924 8 0,'0'0'23'16,"-19"-2"1"-16,7 2-17 15,-1 7 1-15,-6 0-1 16,-3 10 2-16,-9 0-3 0,6 12 0 16,-6-2 0-16,5 4-1 15,3-5-1-15,4 1-1 16,11-6-1-16,6-2-2 15,2-19 0-15,20 14 0 16,-3-13-1-16,6-1 1 16,2 0 0-16,-1 0-1 15,0 3 2-15,-1 2-1 16,-3 8 0-16,-4 7 0 15,-10 6 0-15,-6 6 0 16,-7 11 1-16,-9 6 1 16,-6 4-1-16,-4 1 1 15,-5-3 0-15,1-3-1 16,2-9-2-16,4-8-4 15,10-6-10-15,14-25-16 0,0 0 2 16,0 0-2-16</inkml:trace>
  <inkml:trace contextRef="#ctx0" brushRef="#br3" timeOffset="186666.6767">16585 14247 14 0,'0'0'25'0,"0"0"0"16,0 0-15-16,-12 21-3 15,4-5 1-15,7 12-1 16,-9 5-1-16,6 10-2 15,-3 3 0-15,3 6 1 16,-5 0-3-16,7 0 1 16,-4-2-1-16,5-4-1 15,-3-10 0-15,3-6-1 16,-1-10 1-16,2-20-2 15,0 0 2-15,0 0 0 16,5-28-1-16,-4-5 2 16,1-10-1-16,-1-8 1 15,6-8-1-15,1 1 1 16,3-2-1-16,6 1-1 15,5 4 0-15,2 6 0 0,3 8 0 16,2 9 0-16,2 9 0 16,-1 8-1-16,-2 10 1 15,-2 5 0-15,-7 5 0 16,0 8-1-16,-5 6 0 15,-7 2 0-15,-3 5 0 16,-6 3 1-16,-5 1-1 16,-4-2 0-16,-7 2 0 15,-3-2 1-15,-3 0 0 16,-4-5-1-16,-1-4 1 15,-1 1 0-15,-2 0 0 16,4-2 0-16,0 2 0 16,5 2 1-16,0 5 0 15,2 7 0-15,1 7 0 0,3 10-1 16,-2 3 1-16,3 7-1 15,-2 0 0-15,4-2 0 16,3-3 0-16,4-8-5 16,11-6-5-16,0-16-14 15,10-10-8-15,8-11 1 16</inkml:trace>
  <inkml:trace contextRef="#ctx0" brushRef="#br3" timeOffset="187134.7035">16908 14442 27 0,'0'0'27'0,"0"0"0"16,-11 9-16-16,11-9-4 16,13 11-2-16,3-10-1 15,7-2-2-15,5-6-1 16,6 0 0-16,2-7 0 15,3-3 0-15,-1-2 0 16,-4-3 0-16,-4 3-1 16,-8-3 0-16,-8 1 1 15,-9-1-1-15,-8 4 1 16,-7-2 1-16,-6 2 1 15,-4 7 1-15,-7 2 0 0,-2 12 1 16,-4 7-1-16,4 10 2 16,-2 8-2-16,4 12-1 15,1 4 0-15,11 6-1 16,4-4-2-16,12 0 1 15,12-10-1-15,9-7-1 16,14-11-3-16,8-18-5 16,21-2-9-16,1-19-15 15,7-9-1-15,2-10 1 16</inkml:trace>
  <inkml:trace contextRef="#ctx0" brushRef="#br3" timeOffset="187355.7162">17785 13823 31 0,'-17'6'32'16,"-3"13"1"-16,-1 9-1 16,2 16-21-16,-4 1-5 15,3 16-2-15,2 4-2 16,4 13-1-16,2 1-1 15,7 1-1-15,5-1-4 16,0-14-8-16,17-4-12 16,-3-16-8-16,9-17 1 15,1-19-2-15</inkml:trace>
  <inkml:trace contextRef="#ctx0" brushRef="#br3" timeOffset="187568.7283">18050 13857 35 0,'-19'13'32'0,"1"29"2"16,-6 19-3-16,0 18-20 16,-6 0-6-16,6 6-2 15,3-4-3-15,6-9-2 16,12-7-5-16,1-21-6 15,17-5-13-15,4-19-8 16,4-14 2-16,6-15-1 16</inkml:trace>
  <inkml:trace contextRef="#ctx0" brushRef="#br3" timeOffset="187735.7379">18225 14231 10 0,'0'0'28'16,"-13"9"0"-16,2 19 1 15,-3 11-17-15,-1 3-7 16,2 6-2-16,2 2-6 15,1-5-6-15,9-2-9 16,2-5-11-16,1-13 2 16,8-11-2-16</inkml:trace>
  <inkml:trace contextRef="#ctx0" brushRef="#br3" timeOffset="187912.748">18343 14045 55 0,'0'0'34'0,"-14"-5"-2"15,14 5-14-15,-9 23-14 16,9-5-8-16,0-4-8 16,11 9-7-16,-4-9-7 15,8 8 0-15,-4-4 1 16</inkml:trace>
  <inkml:trace contextRef="#ctx0" brushRef="#br3" timeOffset="188197.7643">18396 14358 37 0,'-7'26'24'0,"2"5"2"15,-8-11-7-15,9 1-4 16,-5-10-6-16,8 1-2 15,1-12-3-15,0 0-2 0,3-20-1 16,4 5-1-16,3-7 0 16,4-3 0-16,-1-3 0 15,4-2 0-15,-1 3 1 16,-2 4-1-16,1 2 2 15,-1 7-2-15,-4 5 1 16,1 7 0-16,-11 2 0 16,13 12 0-16,-8 4-1 15,0 4-1-15,-2 1-1 16,1 2-2-16,4 7-4 15,-5-9-6-15,11 10-8 16,-2-8-11-16,4-4 1 16,3-6 1-16</inkml:trace>
  <inkml:trace contextRef="#ctx0" brushRef="#br3" timeOffset="188786.798">18827 14230 22 0,'3'-23'29'15,"-2"4"1"-15,-1 19-3 16,-8-22-16-16,8 22-4 15,0 0 0-15,-13 3-1 16,2 2 0-16,5 10 0 16,-10 0-1-16,7 7 0 15,-7 4-1-15,3 5 1 16,-1-1-2-16,7 7 0 15,0-5-2-15,7-2 0 16,7-6-1-16,5-9 0 0,5-9 0 16,8-9-1-16,2-11 1 15,4-12-1-15,-1-7 1 16,-1-3 0-16,-5-5 0 15,-3-1 0-15,-4 2 0 16,-6 1 1-16,-6 7-1 16,-2 7 0-16,-4 12 0 15,1 13 0-15,-15 13 0 16,1 16 0-16,-3 19-1 15,-1 16 0-15,-3 19-1 16,-3 11 1-16,1 11 0 16,2 1-2-16,1 0 1 15,6-8 0-15,0-9 0 0,4-14-1 16,4-17 1-16,1-18 0 15,2-16 1-15,3-24 0 16,0 0 0-16,-9-13 0 16,6-17 1-16,1-13 1 15,-2-11 1-15,4-9 1 16,0-6 0-16,6-1 0 15,1 2 0-15,8 6 1 16,0 3-3-16,7 6-4 16,11 16-13-16,0 1-18 15,9 11-2-15,4-4-1 16,11 1 0-16</inkml:trace>
  <inkml:trace contextRef="#ctx0" brushRef="#br3" timeOffset="189669.8485">23622 13525 6 0,'0'0'27'16,"-4"12"2"-16,-11 15 1 15,-11 8-15-15,-3 19-3 16,-18 6-2-16,1 13-2 16,-11 4-2-16,4 6-2 15,-5 1-2-15,7-3-2 0,11-7-3 16,8-13-8-16,22-7-12 15,8-12-11-15,15-18 2 16,14-13-1-16</inkml:trace>
  <inkml:trace contextRef="#ctx0" brushRef="#br3" timeOffset="190039.8696">23796 13826 36 0,'-18'-4'33'0,"-5"8"0"15,-6 14-1-15,-9-1-18 16,5 17-7-16,-6 1-3 16,7 8-1-16,3-3-2 0,10-1 0 15,11-5 0-15,12-8-1 16,13-7 0-16,10-9-1 15,10-6 1-15,4-7-1 16,3-1 1-16,-2-3 0 16,-5 2 0-16,-8 5 0 15,-9 6 0-15,-9 7 0 16,-8 5 0-16,-10 8 0 16,-7 6 0-16,-5 3-1 15,-4 5 0-15,-5-1-1 16,6 1-3-16,-4-9-4 15,12 3-11-15,0-16-13 16,14-18-1-16,0 0 1 16</inkml:trace>
  <inkml:trace contextRef="#ctx0" brushRef="#br3" timeOffset="190227.8803">23775 13947 44 0,'-12'-14'37'0,"-2"1"0"16,14 13 0-16,-9-27-18 15,9 27-12-15,21-25-3 16,6 10-2-16,7-1-2 16,11-6-7-16,19 8-27 15,-1 0-2-15,6 6-2 16,-3 1 0-16</inkml:trace>
  <inkml:trace contextRef="#ctx0" brushRef="#br3" timeOffset="194743.1387">16395 9459 13 0,'0'0'23'16,"0"0"0"-16,0 0-4 0,0 0-7 15,4 12-2-15,-4 0-1 16,3 10-1-16,-5 7-1 16,5 9-1-16,-4 5 0 15,2 8-1-15,-4 3-2 16,2 6 0-16,-1 1-2 15,-3 0 0-15,2-3-4 16,-2-11-3-16,7-1-7 16,-2-15-10-16,4-13-6 15,-4-18 0-15,18-12 0 16</inkml:trace>
  <inkml:trace contextRef="#ctx0" brushRef="#br3" timeOffset="194985.1525">16178 9488 48 0,'-28'5'31'16,"10"0"2"-16,18-5-1 15,-11-3-24-15,23 2-1 16,7-7-2-16,14 2 1 15,6-8-2-15,15 2-2 16,7 0-2-16,10-6-5 16,11 7-7-16,-2-6-10 15,4 5-9-15,-5 2-2 16,-6 4 0-16</inkml:trace>
  <inkml:trace contextRef="#ctx0" brushRef="#br3" timeOffset="195216.1657">16915 9662 31 0,'-3'33'29'15,"-1"-1"2"-15,4 6-1 16,0 6-19-16,-5-2-2 15,5 6 0-15,-3-8-3 16,0 1-3-16,3-5-4 16,-1-15-7-16,6-11-20 15,-5-10-2-15,21-20-1 16,-5-10 0-16</inkml:trace>
  <inkml:trace contextRef="#ctx0" brushRef="#br3" timeOffset="195383.1753">16894 9245 48 0,'-14'15'25'0,"1"-3"-2"16,14 8-9-16,6-1-39 15,10-9-1-15,14-1 0 16,1-12 0-16</inkml:trace>
  <inkml:trace contextRef="#ctx0" brushRef="#br3" timeOffset="195607.1881">17348 9181 47 0,'-19'15'30'0,"3"12"1"16,-5 7-1-16,1 9-23 15,4 12-1-15,3 8-1 16,7 11 0-16,-2-4-2 15,5 7-1-15,6-4-2 16,1-5-3-16,3 0-6 16,1-15-7-16,5-8-14 15,-1-11-2-15,0-12 1 16,2-10-1-16</inkml:trace>
  <inkml:trace contextRef="#ctx0" brushRef="#br3" timeOffset="195802.1993">17199 9605 58 0,'-14'-6'32'16,"14"6"-1"-16,0 0 0 16,-5 14-25-16,26-9-2 15,7-3-3-15,9-8-4 16,13-1-5-16,2-12-5 15,9-2-17-15,2-5-1 16,-3-8 0-16,0-5 0 16</inkml:trace>
  <inkml:trace contextRef="#ctx0" brushRef="#br3" timeOffset="196006.2109">17763 9079 58 0,'-29'22'32'0,"-4"19"-1"15,2 13 1-15,-4 9-26 16,7 9-1-16,3 8 1 15,4 5-2-15,5-2-2 16,7-6-2-16,10-4-4 16,1-14-6-16,14-3-8 15,3-15-13-15,3-15-2 16,2-11 1-16,2-14-1 15</inkml:trace>
  <inkml:trace contextRef="#ctx0" brushRef="#br3" timeOffset="196335.2298">17719 9650 39 0,'-4'17'28'0,"4"1"2"16,9 3-1-16,9-4-18 15,3-7-5-15,12-4 1 16,4-12 0-16,7-1-2 15,-3-8 0-15,-2-4-1 16,-6-6-2-16,-8 2-1 16,-11-1 0-16,-12 3-1 15,-11 2 2-15,-12 10-1 16,-9 6 2-16,-8 14 0 0,-8 8 1 15,2 12 1-15,-4 6-1 16,10 9 1-16,5-2-2 16,14 3 0-16,14-4-3 15,17-15-5-15,22 0-14 16,15-18-18-16,22-8 1 15,10-13-3-15,13-7 1 16</inkml:trace>
  <inkml:trace contextRef="#ctx0" brushRef="#br3" timeOffset="197036.2699">18748 9370 32 0,'0'0'25'16,"-22"-1"4"-16,11 14-2 16,-1 7-18-16,-4 5-2 15,6 13 0-15,-5 4 0 16,8 13 0-16,-6 1-2 15,7 8 0-15,0-5-1 16,5 2 0-16,-1-9-1 16,4-7-1-16,-1-13 0 15,3-9-1-15,-4-23 0 16,0 0 0-16,10-20 0 15,-4-10 0-15,-4-12-1 16,-1-8 1-16,1-10-1 16,0-9-1-16,0-6 1 0,3-3-1 15,0-1 1-15,5 9 0 16,3 6-1-16,4 10 1 15,4 9 0-15,7 13 0 16,4 14 1-16,2 13-2 16,3 12 1-16,-5 9 0 15,-2 8 0-15,-6 6 0 16,-9 9 0-16,-12 3-1 15,-13 6 1-15,-10 1 0 16,-12-3 0-16,-7-2-1 16,-4-2 0-16,-1-10-3 15,4-3-8-15,2-14-8 16,13-6-12-16,10-9-1 15,15 0 0-15,10-20 0 16</inkml:trace>
  <inkml:trace contextRef="#ctx0" brushRef="#br3" timeOffset="197514.2972">19300 9636 40 0,'-35'0'31'16,"-5"7"2"-16,-4 2 0 0,2 15-18 15,-7-2-3-15,12 13-1 16,-2-3-4-16,10 6-2 16,7-1-2-16,13-3 0 15,11-2-2-15,12-9 0 16,10-8-1-16,10-12 1 15,4-9-1-15,6-6 0 16,1-10 0-16,0-8 0 16,-5-6-1-16,-6-2 0 15,-7 1 1-15,-6 2-1 16,-6 5 1-16,-6 5-2 15,-6 7 2-15,-3 18 0 16,0 0 0-16,-13 1 0 16,6 18-1-16,0 4-1 0,3 14-3 15,-1-6-2-15,12 12-7 16,-3-14-4-16,18 2-13 15,4-8-3-15,10-6 2 16,8-8 0-16</inkml:trace>
  <inkml:trace contextRef="#ctx0" brushRef="#br3" timeOffset="198027.3264">19798 9696 54 0,'-27'-8'33'0,"-7"8"0"15,-7 10-1-15,-8 4-19 16,11 15-2-16,-5-4-3 15,10 11-3-15,5-2-2 16,14 1 1-16,9-4-2 0,12-7 0 16,14-9-2-16,8-8 1 15,8-7-1-15,6-10 0 16,2-10 0-16,-1-9 0 15,-1-4 0-15,-7-3 0 16,-6-1 0-16,-11 2 0 16,-7 2 0-16,-5 9 0 15,-7 7 0-15,0 17-1 16,-18 2 1-16,3 21 0 15,-3 14 0-15,-2 16 0 16,-4 16 0-16,1 12 0 16,-2 9-1-16,-1 3 1 15,3-2-1-15,0-4 1 0,2-8-1 16,1-12 1-16,2-18 0 15,3-12 2-15,2-18-1 16,0-13 0-16,3-15 0 16,4-14-1-16,1-13 2 15,5-11-3-15,0-12 2 16,10-9-2-16,4-4 1 15,4 0-2-15,8 7 1 16,1 3-5-16,11 15-4 16,-6 1-10-16,7 17-15 15,0 8-1-15,0 12 1 16,-4 4 0-16</inkml:trace>
  <inkml:trace contextRef="#ctx0" brushRef="#br3" timeOffset="198379.3467">20064 9816 68 0,'0'0'34'16,"0"0"0"-16,19-2-5 15,-5-4-19-15,11 4-3 16,1-8 0-16,6 4-2 15,-2-3-2-15,4-1 0 16,-5-3-1-16,-4-2 0 16,-4-4-1-16,-7-1-1 15,-12-3 1-15,-6 0-1 16,-7 1 0-16,-11 6 1 0,-7 5 0 15,-3 12 1-15,-7 11 0 16,-5 16 1-16,1 10-1 16,6 7 2-16,4 5-2 15,12 6 1-15,13-6-3 16,15-10-3-16,26-1-19 15,12-23-16-15,28-9-1 16,14-15-2-16,23-11 1 16</inkml:trace>
  <inkml:trace contextRef="#ctx0" brushRef="#br3" timeOffset="199191.393">23519 9093 24 0,'0'0'28'0,"0"0"0"16,0-12-7-16,0 12-6 0,-15 13-2 16,2 9 0-16,-12 2-4 15,-4 22-1-15,-14 9-3 16,-2 15 2-16,-9 8-4 15,3 5 0-15,0 5-4 16,6-7-7-16,14 0-7 16,3-14-15-16,14-15-2 15,14-14-1-15,6-14 0 16</inkml:trace>
  <inkml:trace contextRef="#ctx0" brushRef="#br3" timeOffset="199551.4137">23586 9314 38 0,'-16'14'30'0,"-12"3"3"15,0 7-2-15,2 9-18 16,-7-8-4-16,11 10-1 15,1-8 0-15,12-1-3 16,5-4-1-16,17-6-2 16,9-6 0-16,11-4-1 15,5-5-1-15,5-1 0 16,3-2 1-16,-4 3-1 15,-5 3 1-15,-8 7-1 16,-11 7 1-16,-12 8 0 16,-10 5 1-16,-10 6-1 15,-6 0-1-15,-4 2-1 0,-1-2-2 16,-3-12-4-16,12 3-8 15,-1-16-15-15,17-12-3 16,0 0-1-16,7-31 0 16</inkml:trace>
  <inkml:trace contextRef="#ctx0" brushRef="#br3" timeOffset="199724.4235">23643 9374 63 0,'-11'-13'36'15,"11"13"0"-15,0 0 1 16,11 5-23-16,5-7-6 15,15-2-4-15,11 1-5 16,4-10-11-16,16 4-23 0,0-2-2 16,2 2-1-16,-2 2 0 15</inkml:trace>
  <inkml:trace contextRef="#ctx0" brushRef="#br3" timeOffset="206878.8328">16178 12770 17 0,'0'0'24'0,"0"0"-10"16,0 0-3-16,0 0-2 15,7-14-2-15,-7 14 1 16,0 0-3-16,0 0-1 15,0 0 0-15,9 28 0 16,-9 8-1-16,1 12 0 16,-3 10-2-16,0 9 2 15,-3 7-2-15,-1 3 0 16,3-9-2-16,1-8-3 15,3-11-5-15,2-17-15 16,3-17-4-16,8-10-1 16</inkml:trace>
  <inkml:trace contextRef="#ctx0" brushRef="#br3" timeOffset="207262.8547">16190 12781 26 0,'-12'-4'29'0,"12"4"2"16,0 0-2-16,0 0-24 16,12-15-2-16,8 8 0 15,11 0-1-15,2-1 1 16,8 6-1-16,2-1 0 15,2 7-1-15,-1 4-1 16,-4 5 1-16,-6 6 0 16,-11 8-1-16,-9 6 1 0,-9 10-1 15,-15 4 1-15,-12 5 0 16,-9 2 0-16,-7 2 0 15,-11-3 0-15,0-5 1 16,-3-5-1-16,3-11-1 16,3-6-1-16,8-12-2 15,10-3-3-15,5-15-1 16,23 4-5-16,-11-21-5 15,27 5-9-15,5-4-5 16,10-6 0-16</inkml:trace>
  <inkml:trace contextRef="#ctx0" brushRef="#br3" timeOffset="207505.8687">16681 12971 7 0,'11'8'27'16,"-11"-8"0"-16,5 25 1 15,-3-1-20-15,-5-1-1 16,3 14 1-16,-5-1-1 16,3 9-1-16,-5-2-3 15,3 2-1-15,1-5-2 16,-3-8-7-16,11-4-11 15,1-13-13-15,-6-15 1 16,23-14-1-16</inkml:trace>
  <inkml:trace contextRef="#ctx0" brushRef="#br3" timeOffset="207653.8771">16799 12741 29 0,'-24'-10'30'0,"-4"7"0"15,7 10-2-15,1 6-26 16,13-1-9-16,7-12-12 15,18 16-10-15,12-7 0 16,6-3 0-16</inkml:trace>
  <inkml:trace contextRef="#ctx0" brushRef="#br3" timeOffset="208051.8999">17344 12898 4 0,'-16'10'29'15,"-7"-9"1"-15,-1 1 2 16,-4 1-12-16,-9-5-9 15,10 13 0-15,-9-4-2 16,3 19-1-16,-1-1-1 16,6 13-2-16,-1 0 1 15,10 7-3-15,2-6-1 16,9 0 1-16,13-7-2 15,10-12-1-15,11-13 1 16,7-11-2-16,10-12 2 16,3-10-1-16,2-6 0 15,-1-6 0-15,-5 0 0 0,-5 0 0 16,-11 7 1-16,-8 3-1 15,-9 9 0-15,-9 19 0 16,0 0 0-16,0 0-1 16,-17 24 0-16,7 0-2 15,6 9-1-15,-2-1-5 16,17 11-4-16,-5-13-5 15,18 6-13-15,0-12-4 16,9-2 0-16,4-9 2 16</inkml:trace>
  <inkml:trace contextRef="#ctx0" brushRef="#br3" timeOffset="208544.9281">17866 13012 43 0,'-25'-14'32'0,"8"7"1"15,-3 7-4-15,-4-10-21 16,4 10 0-16,-4-2-2 16,3 12-1-16,-7 6-1 15,5 10 1-15,-1 4-2 16,5 6 0-16,2 0-2 15,8 2 1-15,4-5-1 16,9-6 0-16,6-12-1 16,11-9 0-16,4-12 0 15,8-9 0-15,3-10 0 16,-2-7 0-16,1-9 0 0,-4-1 0 15,-3-2 0-15,-5 6 0 16,-8 3 0-16,-5 10 0 16,-3 12-1-16,-7 13 1 15,-1 20 0-15,-5 14-1 16,-4 20 1-16,-1 14 0 15,-3 14 0-15,-2 11 0 16,-2 2 0-16,1 0 0 16,-2-8 1-16,1-7-1 15,-3-18 1-15,3-13-1 16,-2-19 1-16,2-18-2 15,1-19-1-15,1-18-2 16,4-8-2-16,0-22-6 16,8 0-9-16,-4-19-14 15,10 2-2-15,-1-1 2 0</inkml:trace>
  <inkml:trace contextRef="#ctx0" brushRef="#br3" timeOffset="209344.9739">18129 13006 29 0,'0'0'32'0,"11"-11"1"15,-11 11 0-15,-3-11-23 16,3 11-2-16,0 0-2 15,-5 27-1-15,-3-6-1 0,2 11 0 16,-5 5-2-16,-2 10 2 16,1-2-2-16,0 4-1 15,0-7 1-15,3-5-1 16,1-8-1-16,5-9 1 15,3-20-1-15,0 0 0 16,15-11-1-16,-4-14 2 16,2-7-1-16,2-9 1 15,0-6-1-15,0-4 1 16,0-3-1-16,1 4 1 15,-1 8 0-15,-1 3-1 16,2 7 0-16,0 8 0 16,3 11 0-16,3 9 0 15,5 5 1-15,3 5-1 0,3 0 0 16,7 3 0-16,3-1 0 15,-2-2 0-15,-1-2 0 16,-3 0 0-16,-4-2 0 16,-5-2 0-16,-8-2 1 15,-11-3-1-15,-9 5 0 16,5-15 0-16,-5 15 0 15,-22-17 1-15,2 10-1 16,-3 2 1-16,-6 6 0 16,0 9 0-16,-5 9-1 15,-2 10 2-15,2 3-1 16,4 9 0-16,4 0-1 15,9 0 1-15,6-2-1 16,10-8 0-16,9-9 0 16,11-11-1-16,11-11 2 0,5-11-1 15,5-9 0-15,4-7 0 16,0-8 0-16,-1-4 0 15,-4-3 1-15,-6 2-1 16,-8 3 0-16,-5 7 0 16,-5 6 0-16,-8 9 0 15,-7 15 0-15,0 0 0 16,-18 23 0-16,3 6 0 15,-1 4-1-15,-1 4-1 16,7 1-1-16,-2-3-1 16,13-2-5-16,0-19-6 15,21-1-15-15,-1-17-6 16,14-5 0-16,4-12 0 15</inkml:trace>
  <inkml:trace contextRef="#ctx0" brushRef="#br3" timeOffset="209855.003">19061 12900 49 0,'-4'16'34'15,"-11"5"1"-15,-2 5-2 16,2 8-23-16,-9 0-4 16,8 5-2-16,-4-3-1 15,5 0-2-15,3-6 0 16,5-5-1-16,4-8 0 15,3-17 1-15,10 6-2 16,3-20 2-16,5-7-1 16,2-7 0-16,4-7 1 15,-2-3-1-15,2-5 1 16,-3 3-1-16,-3 6 1 0,-4 3-1 15,-3 9 1-15,-2 6 0 16,-9 16-1-16,0 0 1 16,10-1 0-16,-10 15-1 15,4-1 1-15,-3 7-1 16,4-1 0-16,-1 2 0 15,0 0 0-15,0-1 0 16,2-5 0-16,0-1 1 16,-6-14-1-16,18 11 0 15,-4-20 1-15,5-10-1 16,4-8 0-16,7-8 0 15,7-4 1-15,5-5-1 0,1 3 1 16,0 4-1-16,-5 8 0 16,-3 14 0-16,-12 14 0 15,-8 11 0-15,-12 17-1 16,-11 6-1-16,-3 14-5 15,-11-6-10-15,3 8-18 16,-1-5-1-16,9-5 0 16,3-6-1-16</inkml:trace>
  <inkml:trace contextRef="#ctx0" brushRef="#br3" timeOffset="210440.0364">20064 12780 38 0,'0'0'32'0,"-11"-12"1"15,11 12-1-15,-11-8-23 16,11 8-1-16,-17 2-3 15,2 8-1-15,-8 3 0 16,-5 11 1-16,-6 2-1 16,-4 7-1-16,-1-2 0 15,5-1 0-15,3-2-1 16,11-7 0-16,10-9-1 15,10-12 0-15,21-1-1 16,8-7 0-16,8-2 0 16,1 2 0-16,4 3 1 15,-4 6-1-15,-9 8 1 16,-7 13 0-16,-15 6-1 15,-8 6 1-15,-17 5-1 0,-4 0 1 16,-9 0-2-16,-4-7 0 16,-1 4-6-16,-2-23-17 15,13-3-13-15,5-10 0 16,13-10-1-16,12-12 0 15</inkml:trace>
  <inkml:trace contextRef="#ctx0" brushRef="#br3" timeOffset="211169.0782">23496 12017 39 0,'0'0'29'16,"0"0"0"-16,-20 7-12 15,1 18-8-15,-14 11-3 16,-7 19-1-16,-14 16 0 16,-6 17-1-16,-12 7-1 15,-3 11 1-15,0-3-1 16,12-1-2-16,8-8-7 15,14-20-17-15,17-20-7 16,16-21-3-16,21-19 1 16</inkml:trace>
  <inkml:trace contextRef="#ctx0" brushRef="#br3" timeOffset="211537.0993">23500 12386 36 0,'0'0'30'0,"-21"2"1"15,2 10-1-15,-7 13-19 16,-10-1-4-16,6 11 0 16,-5-2-1-16,8 4-1 15,-1-4-1-15,9 0 0 16,11-8-1-16,19-3-3 15,14-12 1-15,10-7-1 0,14-4 0 16,5-3 0-16,5-1 0 16,4-1 0-16,-7 4 0 15,-8 4 0-15,-11 8 1 16,-13 10-1-16,-14 9 0 15,-12 6 0-15,-10 9-1 16,-9 2 0-16,-7 3-1 16,-4-4-2-16,4-3-2 15,-1-10-5-15,11-7-11 16,3-15-11-16,15-10-1 15,-4-24 1-15</inkml:trace>
  <inkml:trace contextRef="#ctx0" brushRef="#br3" timeOffset="211738.1107">23660 12431 51 0,'-14'-16'36'0,"14"16"1"16,-14-9-1-16,14 9-19 15,0 0-8-15,21-6-3 16,0-5-2-16,9 0-2 15,7-3-3-15,8-3-5 16,14 8-17-16,-3-8-13 16,5 8-2-16,0 0-1 15,2 5 0-15</inkml:trace>
  <inkml:trace contextRef="#ctx0" brushRef="#br3" timeOffset="215281.3134">16656 11510 18 0,'0'0'23'0,"11"-17"-10"16,-11 6-2-16,0 11 0 16,-9-21 1-16,9 21-1 15,-28-13-2-15,10 15 0 16,-11 0-1-16,0 12-1 15,-9 3-1-15,0 12-1 16,-9 3 0-16,4 12 1 0,-5 3-1 16,4 11 0-16,-1-4-1 15,8 5-1-15,3-5-1 16,11-3-1-16,10-6 1 15,13-5-4-15,15-10 2 16,13-9-3-16,16-8-1 16,12-12-3-16,21 1-5 15,1-13-4-15,16-1-8 16,-6-5-10-16,0-4 1 15,-3 0 0-15</inkml:trace>
  <inkml:trace contextRef="#ctx0" brushRef="#br3" timeOffset="216131.362">17006 11783 31 0,'-24'7'30'0,"-6"2"-1"16,0 5 2-16,7 8-23 15,-11-5 0-15,11 11-2 16,-3-1 0-16,9 7-4 15,3-4 1-15,12 0 0 16,4-4-1-16,12-1 0 16,7-9-1-16,9-5 0 15,7-8-1-15,5-10 1 16,2-8-1-16,-3-6-1 15,-1-7 1-15,-7-3-1 16,-5-7 1-16,-8 2 2 16,-11 1-3-16,-9 3 3 0,-8 6-2 15,-8 4 2-15,-6 8-1 16,-4 5 3-16,0 9-4 15,1 4 1-15,1 5-1 16,7 4 1-16,6 0-1 16,8-1-2-16,12-1 2 15,8-6-2-15,9-4 2 16,7-3 0-16,8-3 0 15,1 0 0-15,-1 2 0 16,0 3 4-16,-9 2-4 16,-3 9 1-16,-12 2 0 15,-7 8-3-15,-10 5 2 16,-9-2-2-16,-3 3 3 15,-3-2-3-15,-1-6 2 16,1 0 1-16,4-10-1 0,11-9 1 16,0 0-1-16,5-16 0 15,12-3 0-15,7-5 0 16,2-4 0-16,7-2 3 15,-3 1-3-15,-1 2 3 16,-6 7-3-16,-1 2 3 16,-11 6-3-16,-11 12 3 15,12 0-3-15,-15 11-2 16,-3 4 2-16,-2 3-2 15,2 2 3-15,1-1-4 16,4 3 4-16,3-4-3 16,8-7 3-16,7-5 0 15,7-7-1-15,8-6 1 16,4-9 0-16,6-4 2 0,0-6-2 15,1-2 0-15,-4 1-1 16,-5 4 3-16,-7 5-3 16,-7 7 3-16,-7 11-3 15,-9 10 1-15,-8 9-1 16,-5 8 0-16,-3 3 0 15,0 6-2-15,-1 0 2 16,1 1-4-16,6 0 0 16,3-10-6-16,11 3-6 15,-1-16-10-15,15-1-10 16,2-9 0-16,10-6 1 15</inkml:trace>
  <inkml:trace contextRef="#ctx0" brushRef="#br3" timeOffset="216701.3945">18084 11852 28 0,'-4'-16'32'15,"-4"3"0"-15,-2 3 0 16,-7 6-20-16,17 4-4 16,-19 15-3-16,12 3-1 15,-6 2 0-15,6 12-3 16,-5-1 3-16,5 8-3 15,-2-6 3-15,3 4 0 16,-3-8-1-16,6 0-1 16,0-8 0-16,3-9-1 15,0-12-1-15,0 0 0 16,15-17 0-16,-2-7 0 0,-2-5-1 15,1-3 1-15,2-6 0 16,2-6-1-16,-1 0 1 16,-1 1 1-16,1 4-1 15,-1 5 1-15,4 5-1 16,-3 2 1-16,3 9-1 15,2 7 2-15,3 9-2 16,-1 4 2-16,-2 5-2 16,1 7 2-16,-4 3-1 15,-2 8 0-15,-6 1 0 16,-5 5-2-16,-9 0 1 15,-5 3-2-15,-8-2 2 16,-4-2-3-16,-5-2 3 16,-5-7-3-16,1-6 3 0,1-4 0 15,1-4 0-15,0-4 0 16,5 1 0-16,3-3 0 15,1 5 0-15,2 3 0 16,-2 15 0-16,-1 10 0 16,1 10 0-16,1 7 1 15,-1 9-3-15,0-2-1 16,9 7-12-16,-1-12-19 15,11-12-1-15,6-17-2 16,7-17 0-16</inkml:trace>
  <inkml:trace contextRef="#ctx0" brushRef="#br3" timeOffset="217166.4212">18572 11410 8 0,'0'-25'30'0,"-3"3"0"15,-1 9 2-15,4 13-16 16,-15 22-2-16,6 15-2 15,-5 9-2-15,1 19-1 16,-6 8-5-16,0 11-2 16,-4 1 1-16,3 0-3 15,2-5-2-15,3-12-3 16,9-2-5-16,-2-22-12 15,11-13-10-15,7-15-2 16,9-15 0-16</inkml:trace>
  <inkml:trace contextRef="#ctx0" brushRef="#br3" timeOffset="217549.4431">18572 11805 53 0,'-20'16'29'0,"2"0"4"16,8 3-4-16,7-8-22 15,12 1-5-15,8-10 1 16,13-1 0-16,6-8-1 16,7-4-1-16,5-7 0 15,2-1 1-15,-3-7-1 16,-5 0 1-16,-6 2 0 0,-10-2 1 15,-15 3-1-15,-11 6 1 16,-15 4-2-16,-11 10 2 16,-12 7 0-16,-4 11 1 15,-7 8-2-15,3 11-2 16,-2 3 2-16,11 4-1 15,7 1 1-15,12-1-2 16,12-5 0-16,14-6-2 16,12-8-1-16,7-12-1 15,27-1-6-15,-2-18-9 16,17-2-13-16,-3-12-4 15,10-10-1-15,-5-7 2 16</inkml:trace>
  <inkml:trace contextRef="#ctx0" brushRef="#br3" timeOffset="217745.4543">19352 11393 26 0,'-10'-7'31'16,"-11"14"2"-16,-1 16-1 16,-3 20-13-16,-5 2-10 15,5 16 0-15,-3 5-4 16,5 7-3-16,5-1-1 15,3-3-3-15,10-2-5 16,-2-12-9-16,11-7-14 16,1-10-6-16,4-14 4 15,-1-13-1-15</inkml:trace>
  <inkml:trace contextRef="#ctx0" brushRef="#br3" timeOffset="218075.4732">19054 11689 41 0,'-12'3'32'0,"12"-3"5"16,-9 19-4-16,18-5-14 16,6-11-13-16,15 1-2 15,6-7 1-15,5 0-2 16,3-5 1-16,6 1-2 15,-5-2 0-15,-1 2 0 16,-8-1 0-16,-6 5 0 16,-8 2 0-16,-5 5 1 15,-17-4-1-15,10 26 1 0,-15-2-2 16,-3 5-1-16,-3 3 0 15,-4 5-1-15,0 1 0 16,0-2-6-16,9-1-3 16,-7-12-15-16,13-4-11 15,0-19-1-15,19 3-1 16,-2-18 2-16</inkml:trace>
  <inkml:trace contextRef="#ctx0" brushRef="#br3" timeOffset="218218.4813">19485 11536 54 0,'-22'-17'34'0,"3"9"-3"16,-1 3-5-16,7 9-33 16,13-4-23-16,0 0-3 15,0 0 1-15,13 11-1 0</inkml:trace>
  <inkml:trace contextRef="#ctx0" brushRef="#br3" timeOffset="218977.5248">19760 11628 7 0,'0'0'26'0,"17"-7"2"15,-17 7 4-15,15-20-14 16,-15 20-6-16,0 0-2 16,0 0 0-16,-28 19-1 15,10 9 1-15,-10-2-2 16,5 15 0-16,-1-1-4 15,5 3-1-15,9-3 0 16,6-2-1-16,12-8-1 16,10-8-2-16,7-8 1 15,6-12-3-15,4-7 2 16,-1-13 0-16,0-5-2 15,-3-9 1-15,-5-3-2 16,-8-5 1-16,-3 1-2 16,-7-5 2-16,-1 5-1 15,-7 5 4-15,-3 9-1 0,0 3 2 16,-5 9 0-16,8 13 2 15,-13-3-1-15,13 3 2 16,-5 18-1-16,9-3-1 16,2-2 1-16,6 2-1 15,6-5 1-15,4 2-1 16,0-3 0-16,3 0 0 15,-1 1 1-15,-1 0-1 16,-4 0 0-16,-4 3 2 16,-5 1-2-16,-7 7 2 15,-5-2-2-15,-5 5-1 16,-6-2 1-16,0 0-2 15,-3-2 1-15,3-4-3 16,2-5 3-16,11-11-4 0,0 0 3 16,8-10 3-16,11-6-4 15,5-5 4-15,6-1-4 16,2-2 2-16,4-1-2 15,-1 2 2-15,-4 3-1 16,-1 6-1-16,-5 6 1 16,-7 5-1-16,-6 5 1 15,-12-2 3-15,9 23-4 16,-13-3-2-16,1 12-7 15,-11-6-17-15,7 13-12 16,-3-6 0-16,6 4 0 16,4-8-3-16</inkml:trace>
  <inkml:trace contextRef="#ctx0" brushRef="#br3" timeOffset="219788.5712">23391 11180 13 0,'5'-12'25'0,"-5"12"0"16,0 0-3-16,-12 13-11 16,0 11-2-16,-13 10-1 15,-2 13 0-15,-15 12-2 16,-1 10 1-16,-10 2-1 15,2 5 1-15,-5-2-3 16,12-6-2-16,5-8-5 16,9-22-9-16,20-13-17 15,11-13-1-15,18-18-2 16,15-9-2-16</inkml:trace>
  <inkml:trace contextRef="#ctx0" brushRef="#br3" timeOffset="220129.5907">23606 11342 24 0,'0'0'28'16,"-15"8"1"-16,-5 11 1 16,-3 0-17-16,0 15-4 15,-8-3-2-15,5 6-1 16,-2-4-2-16,9 1 0 15,6-9-1-15,11-3-1 16,12-9 0-16,12-5-2 16,11-8 0-16,10-4 0 15,6-1 0-15,1 1 0 16,-5 2 1-16,-6 9-1 0,-10 5 1 15,-13 9 0-15,-13 8 0 16,-11 8 0-16,-10 2-1 16,-5-1-1-16,0-2-1 15,-3-7-5-15,11-4-6 16,0-17-16-16,15-8-4 15,0-18 2-15,14-10-1 16</inkml:trace>
  <inkml:trace contextRef="#ctx0" brushRef="#br3" timeOffset="220307.6009">23752 11297 54 0,'-19'-17'37'0,"5"12"-2"16,14 5 1-1,0 0-18-15,0 0-10 0,21-6-3 16,11-4-4-16,11-1-4 15,15-1-7-15,3-6-22 16,13 3-4-16,1-5-2 16,4 5 0-16</inkml:trace>
  <inkml:trace contextRef="#ctx0" brushRef="#br4" timeOffset="225231.8825">17451 14771 2 0,'-24'-5'19'16,"24"5"-11"-16,-15-2-1 15,15 2-2-15,0 0 0 16,0 0-1-16,23-4-2 15,-7 2 1-15,7 2 0 16,5-5 0-16,7 5 1 16,5-2-1-16,9 3 0 0,1-2 1 15,9 5-1-15,8-4 1 16,12 3 1-16,4-2-2 15,12-1-1-15,5-2 0 16,10 0 0-16,12-7-1 16,10 1 0-16,4-3 0 15,6-2 0-15,5 2-1 16,8-3 0-16,6 2 0 15,-1 0 0-15,1 4 0 16,0 1 0-16,8 0 0 16,0 0 0-16,1 1 0 15,1-1 0-15,5 0 1 16,3-2 0-16,1-3 0 15,-1 3 0-15,0-1 0 0,3-1 0 16,-4 1 1-16,-3 0-1 16,-1 0 0-16,0 5-1 15,-4-1 1-15,-3 0 0 16,-10 3-1-16,5-2 1 15,-3-2-1-15,0 0 1 16,-5-3 0-16,-2-3 0 16,2-3 1-16,3 1-2 15,1-2 2-15,-8-1-1 16,-4 1-1-16,3 2 1 15,-6 2-2-15,-6 4 1 16,-9 5 0-16,-9-1 0 16,-12 5-1-16,-7 2-2 15,-11 6-3-15,-16-4-4 16,-4 7-11-16,-12 0-7 0,-16-4-1 15</inkml:trace>
  <inkml:trace contextRef="#ctx0" brushRef="#br4" timeOffset="230287.1717">17267 15185 21 0,'1'-15'28'0,"5"1"0"15,-6 14-16-15,8-22-3 16,-8 22-1-16,0 0-2 16,14 17-1-16,-13 12-1 15,4 14-2-15,-7 17 1 16,2 13-1-16,-4 13-1 15,2 6-1-15,-4 0 1 16,1-2-2-16,2-7 0 16,-1-15-6-16,11-9-4 15,-5-28-12-15,9-16-9 16,-1-15 1-16</inkml:trace>
  <inkml:trace contextRef="#ctx0" brushRef="#br4" timeOffset="230549.1867">16937 15343 37 0,'-26'-13'33'0,"7"6"1"15,7-2-13-15,12 9-13 16,0 0-2-16,25-7-1 15,6-3-1-15,16-1-1 16,13-5 0-16,21-5-1 16,9-4 0-16,6-1-2 15,7 2-1-15,-5-3-6 16,2 17-11-16,-14 0-15 0,-12 12-2 15,-16 10 0-15</inkml:trace>
  <inkml:trace contextRef="#ctx0" brushRef="#br4" timeOffset="231000.2125">17817 15557 16 0,'-16'-2'31'0,"-1"3"-1"16,0 0 1-16,1 9-25 15,0 0-2-15,7 10 1 16,-2 5-1-16,4 9-1 16,5 3 0-16,8 6 0 15,4-3-1-15,6 1 1 16,6-7-2-16,8-6 1 15,4-11-1-15,3-11 0 16,0-13 0-16,-4-10-1 16,-2-11 0-16,-8-10 1 15,-7-5-1-15,-12-4 0 16,-11 0 0-16,-9-1 0 15,-8 6-1-15,-7 5 1 16,1 12-2-16,-1 5 0 0,3 15-1 16,4 3-3-16,14 12-5 15,10-10-8-15,4 18-14 16,14-8 1-16,14-3 0 15</inkml:trace>
  <inkml:trace contextRef="#ctx0" brushRef="#br4" timeOffset="231247.2266">18409 15075 23 0,'-13'-16'33'15,"-2"6"0"-15,-1 7-2 16,1 15-22-16,-1 6-4 0,8 23-1 15,0 13-1-15,1 18-1 16,1 18-1-16,1 10-1 16,-1 5 0-16,3-2-2 15,3-2-3-15,-2-20-5 16,9-4-11-16,-4-24-13 15,3-20 2-15,0-19-1 16</inkml:trace>
  <inkml:trace contextRef="#ctx0" brushRef="#br4" timeOffset="231438.2375">18180 15624 22 0,'-28'-7'32'16,"7"8"1"-16,7 6-1 15,13 7-21-15,1-14-6 16,30 9-3-16,6-9-2 15,5-3-4-15,13 4-4 16,0-9-8-16,8 7-16 16,-4 2 1-16,-1 3-2 15</inkml:trace>
  <inkml:trace contextRef="#ctx0" brushRef="#br4" timeOffset="231880.2628">18913 15636 8 0,'-15'0'26'0,"-6"-2"2"16,-9-1-14-16,2 11-1 16,-12-6-1-16,6 12-1 15,-9-5-1-15,10 16 1 16,-7-7-2-16,11 14-2 15,3-5-2-15,9 6 0 16,8 0-3-16,10 0 0 16,7-2-1-16,11-7 0 15,8-5-1-15,5-8 0 16,6-7-1-16,5-10 1 15,0-10 0-15,0-12 0 16,-2-10 0-16,-2-6 0 16,-9-4 0-16,-2-4 0 0,-8 1 0 15,-3 6 1-15,-6 5 0 16,-4 12 0-16,-4 14-1 15,-3 14 0-15,-5 19 0 16,0 13 0-16,-1 11 0 16,2 5-1-16,0 1 0 15,6-3-2-15,8-6-1 16,2-19-5-16,14-4-10 15,0-28-15-15,13-16-3 16,0-18 2-16</inkml:trace>
  <inkml:trace contextRef="#ctx0" brushRef="#br4" timeOffset="232069.2736">19463 15038 42 0,'-16'35'36'15,"-4"13"1"-15,2 17-1 16,-7 10-27-16,10 14-5 15,-1 6-1-15,2 1-5 16,6 4-5-16,-1-14-25 16,12-7-3-16,2-17-4 15,9-18 2-15</inkml:trace>
  <inkml:trace contextRef="#ctx0" brushRef="#br4" timeOffset="232976.3255">23779 14670 26 0,'4'-13'26'15,"-4"13"-1"-15,0 0-13 16,-13 20-5-16,-3 13-1 15,-15 7-1-15,-6 21 0 16,-12 9-1-16,-9 20-1 16,-11 12 0-16,1 8 0 15,0 5-1-15,3 0-1 16,6-3-4-16,10-15-8 15,15-10-8-15,9-17-13 0,14-21 2 16,6-20-2-16</inkml:trace>
  <inkml:trace contextRef="#ctx0" brushRef="#br4" timeOffset="233450.3526">23650 15245 5 0,'0'0'27'0,"0"0"2"16,-5-17 0-16,15 6-20 16,9-10-2-16,5 5-2 15,5-6 1-15,8 3-2 16,2-2 0-16,2 5-2 15,0 4 0-15,-3 6 0 16,-8 6-1-16,-7 5-1 16,-9 8 1-16,-9 10-1 15,-12 6 1-15,-12 9-1 16,-6 7 1-16,-9 6 1 15,-6 4-1-15,3 6 3 16,-4-7-1-16,9 0-1 0,3-10 1 16,10-5-1-16,9-9 0 15,12-7-1-15,13-11 0 16,11-12-4-16,12-5-4 15,9-20-9-15,24-2-17 16,2-12-1-16,8-4 0 16</inkml:trace>
  <inkml:trace contextRef="#ctx0" brushRef="#br4" timeOffset="233822.3739">24616 15081 17 0,'-22'-5'29'16,"-9"3"0"-16,-4 0-8 0,0 11-9 15,-8-7-3-15,6 17-1 16,-5-2-2-16,8 12 0 16,-1 0-2-16,8 5 0 15,6 0-1-15,11-1-1 16,6 0 0-16,14-1-1 15,8-9-1-15,11-4 0 16,9-4 1-16,5-2-1 16,6-1 0-16,-3 0 0 15,1 3 1-15,-7 2-1 16,-7 5 1-16,-9 5-1 15,-8 3 0-15,-10 4 0 16,-7 3 0-16,-12 3-1 16,-5-1 0-16,-6-3-2 15,4-3-3-15,-13-16-7 0,13-2-16 16,-3-17-5-16,12-13 0 15,3-16 0-15</inkml:trace>
  <inkml:trace contextRef="#ctx0" brushRef="#br4" timeOffset="234039.3863">24435 15113 26 0,'-24'-1'34'0,"1"3"1"15,6 2 0-15,0-4-21 16,17 0-2-16,0 0-4 15,34 2-1-15,-4-8-2 16,15 3-3-16,12-8-3 0,12-7-5 16,19 4-18-16,0-10-13 15,11-3 0-15,-3-5-1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692905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revise for a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books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marked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new title page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75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8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00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17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14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6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0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7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6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err="1" smtClean="0">
                <a:solidFill>
                  <a:srgbClr val="FFFF00"/>
                </a:solidFill>
              </a:rPr>
              <a:t>Hatea</a:t>
            </a:r>
            <a:r>
              <a:rPr lang="en-NZ" sz="10800" dirty="0" err="1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02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30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62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86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6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8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8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9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25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63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1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10848"/>
              </p:ext>
            </p:extLst>
          </p:nvPr>
        </p:nvGraphicFramePr>
        <p:xfrm>
          <a:off x="533400" y="533400"/>
          <a:ext cx="8094663" cy="346862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Reproduction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1440" y="142560"/>
              <a:ext cx="8713800" cy="6415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040" y="133560"/>
                <a:ext cx="8722800" cy="642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02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8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7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8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9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2563</TotalTime>
  <Words>106</Words>
  <Application>Microsoft Office PowerPoint</Application>
  <PresentationFormat>On-screen Show (4:3)</PresentationFormat>
  <Paragraphs>23</Paragraphs>
  <Slides>29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127</cp:revision>
  <dcterms:created xsi:type="dcterms:W3CDTF">2006-08-16T00:00:00Z</dcterms:created>
  <dcterms:modified xsi:type="dcterms:W3CDTF">2015-04-23T04:43:53Z</dcterms:modified>
</cp:coreProperties>
</file>