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297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35" r:id="rId13"/>
    <p:sldId id="306" r:id="rId14"/>
    <p:sldId id="307" r:id="rId15"/>
    <p:sldId id="308" r:id="rId16"/>
    <p:sldId id="30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00:38:30.62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12760 14119 20 0,'-17'-28'32'0,"3"0"2"15,2-5-1-15,-10-4-23 16,14 10 0-16,-10-9-1 16,10 14 0-16,-13-4-2 15,7 13-1-15,-11 5-1 16,-2 12-1-16,-10 7-1 15,-2 12-1-15,-12 9 0 16,-7 10-1-16,-6 6 0 16,-3 9 0-16,1 1 0 15,9 5-1-15,8 0 1 16,11 1-1-16,19-2 1 0,16-3-1 15,19-6 0-15,17-7 0 16,11-8 0-16,8-12 0 16,9-9 0-16,4-15 0 15,3-14 0-15,-7-13 0 16,-1-12 0-16,-4-9 0 15,-10-11 0-15,-5-4 0 16,-11-3 0-16,-12-2 0 16,-12 0 1-16,-11 6 0 15,-11 6 0-15,-14 10 0 16,-10 12-1-16,-8 17 1 15,-5 15-1-15,-6 17 0 16,1 19-1-16,-4 16 1 0,4 17-1 16,9 10 0-16,5 8 1 15,10 2-1-15,12-1 0 16,16-7 0-16,18-8 1 15,16-14-1-15,13-15 0 16,15-19 0-16,10-19 0 16,10-20 2-16,9-18-1 15,3-19 1-15,1-15 0 16,-5-11-1-16,-9-7 1 15,-14-4 0-15,-17-1-1 16,-19 2 1-16,-21 7-1 16,-21 9 0-16,-21 14 1 15,-17 18-1-15,-11 19 1 16,-8 24-1-16,-6 24 0 0,-2 26-1 15,-4 24 1-15,6 19 0 16,6 10-1-16,15 9 1 16,14-3-1-16,19-10 0 15,23-7 1-15,19-19-1 16,22-18 0-16,19-17 0 15,16-19 0-15,8-18 0 16,7-16 0-16,3-18 0 16,0-12-1-16,-3-17 1 15,-7-9-1-15,-12-7 1 16,-12-3 0-16,-18-5 1 15,-14 4-1-15,-23 2 1 16,-18 6 0-16,-16 13 0 16,-17 12 0-16,-5 16 1 0,-11 21 0 15,-2 25 0-15,-7 24 0 16,5 23 0-16,3 21 0 15,6 16 0-15,7 9-1 16,10 6 0-16,12-4 0 16,11-7 0-16,19-13-1 15,10-13 1-15,18-19-1 16,8-12 1-16,13-22 0 15,6-19 0-15,11-16-1 16,2-22 1-16,8-17 0 16,-5-15-1-16,-4-8 2 15,-3-10 0-15,-9-8-1 16,-11-4 1-16,-14 0 0 15,-13 5 0-15,-16 6 0 16,-11 10 0-16,-16 15-1 0,-10 15 0 16,-10 22 0-16,-11 22 0 15,-4 25 0-15,-7 23 0 16,0 25 0-16,-4 16-1 15,5 17 1-15,2 10 0 16,9 6-1-16,10-1 1 16,13-13 0-16,17-14 0 15,14-24 0-15,23-24 1 16,18-33-1-16,20-29 0 15,19-31 1-15,14-19-1 16,8-21 1-16,3-14 1 16,-2-7-2-16,-6-8 1 0,-10 0 0 15,-18-3 0 1,-19 8 0-16,-19 3 0 0,-18 11 0 15,-13 16-1-15,-13 19 1 16,-17 26 0-16,-14 25-1 16,-6 30 1-16,-9 25-1 15,-3 29 1-15,2 16-2 16,3 14 1-16,7 6-1 15,6-1-1-15,17-6 2 16,15-13-2-16,18-15 2 16,16-18-2-16,14-25 2 15,16-22-1-15,11-24 1 16,8-24 0-16,9-17 1 15,-1-20 0-15,0-11-1 16,-7-14 1-16,-5-9 0 0,-10-5 0 16,-12-1 0-16,-8 2 1 15,-15 7-1-15,-12 14 0 16,-13 15 0-16,-12 22-1 15,-12 25 1-15,-11 27 0 16,-11 31-1-16,-6 24-1 16,-7 24 0-16,-4 16 1 15,-1 14-1-15,5 6 0 16,11 0-1-16,10-5 1 15,11-11 0-15,22-14 0 16,20-21 0-16,20-18 0 16,16-23 0-16,11-21 1 15,10-23 0-15,5-17 1 16,-1-16 0-16,-4-11 0 0,-9-9-1 15,-11-4 1-15,-11-2 0 16,-13 3 0-16,-15 2-1 16,-10 4 1-16,-8 12 0 15,-8 8-1-15,-8 16 2 16,-3 20-2-16,-4 16 1 15,-1 21-1-15,0 21 0 16,-4 14 0-16,1 14-1 16,2 8 1-16,4 2-1 15,6-5 0-15,8-10 1 16,8-11 0-16,14-17 0 15,6-16 0-15,13-22-1 16,10-19 0-16,7-16-2 16,0-22-7-16,6 5-15 15,-17-22-11-15,-5 1-4 0,-13-8 1 16,-10 3 1-16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00:38:35.37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17954 13878 46 0,'-31'-14'34'16,"-10"-1"1"-16,-3 7 0 15,-8-2-25-15,4 12-4 16,-10-2 0-16,4 11-2 0,-7 2-1 16,-1 12 1-16,1 9-2 15,3 9 0-15,2 6-1 16,8 8 0-16,5 4 0 15,9 6 0-15,12-1-1 16,13 1 0-16,12-4-1 16,11-4 2-16,13-7-2 15,12-7 1-15,10-10-1 16,8-12 1-16,6-11 0 15,7-15-1-15,3-16 1 16,-1-11 0-16,-2-15 0 16,-6-9-1-16,-4-7 0 15,-11-4 1-15,-11 1-1 16,-13-1 1-16,-16 7 0 0,-12 7 0 15,-14 9 0-15,-13 9 1 16,-9 14-1-16,-11 16 2 16,-7 12-2-16,-4 17 1 15,-5 17-1-15,-2 15 0 16,1 12 0-16,4 13 0 15,5 6 0-15,11 2 0 16,15 1 0-16,17-3-1 16,19-12 0-16,20-8 0 15,18-14 0-15,15-16 0 16,15-15 0-16,8-20 0 15,5-15 0-15,0-18 1 16,-1-14 0-16,-8-15 1 16,-6-9-1-16,-12-8 0 15,-17-5 0-15,-15-1 1 0,-19-1 0 16,-17 2 0-16,-16 8-1 15,-15 9 1-15,-9 14-1 16,-12 14 2-16,-8 24-2 16,-1 20 1-16,-6 24 0 15,-1 25 0-15,2 23 0 16,4 20-1-16,6 13 0 15,15 3-1-15,8 4 0 16,22-7 1-16,20-10-1 16,19-17 0-16,19-16 0 15,13-19-1-15,14-22 2 16,8-25 0-16,7-21 0 0,0-20-1 15,-2-19 1-15,-1-16-1 16,-9-11 1-16,-12-9 1 16,-14-6-1-16,-15-1 1 15,-18 1 0-15,-18 6 0 16,-15 10 0-16,-15 14 0 15,-12 15-1-15,-7 22 1 16,-8 27-1-16,-5 27 1 16,-4 29-1-16,-1 23 1 15,2 20-1-15,1 17-1 16,10 5 1-16,9 6-1 15,13-5 0-15,19-10 0 16,18-14 0-16,25-18 0 16,20-19 1-16,16-25 0 15,17-21 0-15,9-27-1 0,11-23 1 16,3-18 0-16,0-17-1 15,-7-12 0-15,-9-4 2 16,-13-6-1-16,-16 2 1 16,-16 1-1-16,-21 5 1 15,-19 7 0-15,-14 9 0 16,-18 13 0-16,-12 20 0 15,-9 17-1-15,-6 27 0 16,-5 26 1-16,-2 26-1 16,2 23-1-16,0 18 1 15,6 15 0-15,8 7-1 16,12-1 0-16,13-6 1 15,18-11-1-15,15-13 1 16,18-15-2-16,15-20 2 0,14-16 0 16,9-20 0-16,6-22-1 15,5-20 1-15,2-20-1 16,2-19 1-16,0-15 0 15,-5-12 0-15,-7-7-1 16,-9-5 1-16,-10 1 1 16,-15 7 0-16,-12 8 0 15,-16 15 0-15,-14 17 1 16,-11 16-1-16,-11 22 0 15,-9 20 0-15,-4 22-1 16,-3 19 0-16,1 18 0 16,-2 14-1-16,4 11 1 15,6 6-1-15,10 0 0 16,6-2 0-16,15-7 1 0,8-9-1 15,14-10 2-15,9-11-1 16,11-17-1-16,8-15 0 16,5-14 1-16,6-17 0 15,-1-17-1-15,4-17 1 16,-1-16-2-16,-3-11 2 15,-5-10 1-15,-6-5-1 16,-8-4-1-16,-8 1 2 16,-10 4 0-16,-8 10 0 15,-9 10 0-15,-7 15 0 16,-7 17 0-16,-6 14 0 15,-2 20 1-15,-5 21-3 16,-2 13 0-16,-1 16 1 0,-1 14-1 16,6 6 1-16,4 4-1 15,8 1 1-15,6-6-1 16,13-5 1-16,10-8 0 15,10-11 0-15,12-14 0 16,3-10 0-16,9-17 0 16,1-14-1-16,2-17 0 15,1-20 1-15,-3-14-1 16,-2-17 1-16,-6-12-1 15,-6-7 2-15,-8-6 0 16,-5-4 0-16,-8-1 0 16,-6 5 0-16,-7 9 0 15,-6 11 0-15,-4 14 1 16,-2 17-1-16,-2 17-1 0,-4 25 1 15,-2 22-1-15,-2 20 1 16,-1 17 0-16,0 11-1 16,4 8 0-16,4 2 0 15,5-3-2-15,7-9 2 16,12-8-2-16,9-15 1 15,11-17 0-15,5-20 0 16,8-19 1-16,10-17 1 16,0-14 0-16,0-16 0 15,-1-9 0-15,-4-10 0 16,-7-5 0-16,-9-2 0 15,-7 2-1-15,-14 6 1 16,-9 6 0-16,-10 13 0 16,-12 12-1-16,-5 19 1 15,-8 17 0-15,-3 22-1 0,-5 18 0 16,-2 16-1-16,1 10 1 15,2 14-1-15,7 2 1 16,8 2-1-16,8-1 0 16,8-7 1-16,12-7 0 15,8-10 0-15,8-11 0 16,7-16-1-16,6-13 1 15,4-14 0-15,0-15-1 16,0-13 1-16,1-10 0 16,-4-8 0-16,-5-5-1 15,-7-4 1-15,-4 1 0 16,-9 1 1-16,-8 6-1 15,-6 9 1-15,-8 9-1 16,-7 8 1-16,-3 11-1 0,-2 11 1 16,-5 13-1-16,0 11 0 15,3 13 0-15,-2 11 0 16,5 8 0-16,4 7-1 15,6 4 1-15,7 0-1 16,7-1 0-16,10-3 1 16,6-10-1-16,9-11 1 15,3-8 0-15,6-14-1 16,1-14 1-16,0-11-1 15,-2-10 0-15,-7-9 0 16,-7-6 0-16,-12-2 0 16,-9-2 1-16,-16 0-1 15,-13 5 1-15,-13 6 0 16,-11 8 1-16,-8 9-1 15,-6 8 1-15,-5 10-1 0,0 11 0 16,5 8 1-16,4 12-1 16,7 4 0-16,11 3 0 15,8 1-1-15,11 0 2 16,11-3-2-16,13-4 2 15,11-7-2-15,12-6 1 16,8-9 0-16,11-8 0 16,6-7 0-16,2-7 0 15,1-9 0-15,-1-2 0 16,-7-4 0-16,-8 1 1 15,-10-1-1-15,-16 3 0 16,-14 4 0-16,-12 4 0 16,-14 7 0-16,-11 2 0 15,-6 6 1-15,-7 5-1 0,0 7 0 16,5 1 1-16,9 4-1 15,13 4 1-15,16 0-2 16,14-4-1-16,26 10-13 16,3-20-18-16,17 5-4 15,1-9-2-15,6-4-1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00:35:56.111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4-20T00:36:10.202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1169 866 78 0,'0'0'37'15,"0"0"-3"-15,0 0-2 16,0 0-27-16,0 0 1 16,0 0-1-16,0 0 0 15,0 0-2-15,0 0-1 16,47 66 1-16,-40-6-1 15,-2 30 1-15,-3 13-3 16,7 8 2-16,-13-14-3 0,5-4 0 16,7-6-6-16,-8-29-11 15,14-13-20-15,-7-22 1 16,8-8 0-16,-5-18-1 15</inkml:trace>
  <inkml:trace contextRef="#ctx0" brushRef="#br0" timeOffset="363.0208">1303 1101 96 0,'0'0'39'0,"-21"-80"0"16,21 80-1-16,-7-78-32 0,7 78-3 15,10-69 1-15,-10 69-2 16,36-55 1-16,-36 55-2 16,63-36 1-16,-63 36-2 15,79-14 0-15,-79 14 0 16,91 9-1-16,-91-9 1 15,88 40 0-15,-46 14-1 16,21 35 1-16,-32 25 0 16,-24 21 1-16,-34 5-2 15,-40-24 3-15,-11-7-2 16,7-17 0-16,7-29 0 15,9-17-1-15,12-15-1 16,11-19-4-16,32-12-28 16,-3-24-5-16,28-8 0 15,9-12-1-15</inkml:trace>
  <inkml:trace contextRef="#ctx0" brushRef="#br0" timeOffset="886.0507">2358 1322 88 0,'0'0'39'0,"0"0"1"0,0 0 1 16,-61-40-31-16,35 46-3 15,-32 11 0-15,-9 9-4 16,-1 19 0-16,2 5-2 15,8 13 1-15,10-3-2 16,21 3 0-16,29-18 0 16,12-7 0-16,16-14 0 15,15-12 0-15,8-11 0 16,8-13 0-16,1-6 0 15,2-17 0-15,-7-8 0 16,-4-7 1-16,-53 50-1 16,44-52 1-16,-44 52 0 15,28-53 0-15,-28 53 0 0,18-49 0 16,-18 49 0-16,0 0-1 15,-3-57 0-15,-8 56 0 16,-4 18-2-16,-3 15 1 16,-2 10-1-16,11 8 0 15,5 5-2-15,14-2-1 16,9-12-3-16,5-17-7 15,20-8-23-15,1-14-2 16,9-9 1-16,-2-11-1 16</inkml:trace>
  <inkml:trace contextRef="#ctx0" brushRef="#br0" timeOffset="1262.0722">2852 1391 108 0,'0'0'39'0,"-21"16"1"15,-1 15-2-15,-1 10-35 16,2 13 0-16,7-11-3 15,3 1 2-15,6-8-1 16,5-5-1-16,7-11 1 16,3-11 0-16,5-10 0 15,6-12 0-15,1-7 0 16,3-11 0-16,-1-8 0 15,2-7 0-15,-26 46 0 16,26-48 0-16,-26 48 1 16,23-51-1-16,-23 51 0 15,0 0 0-15,24-74 0 16,-10 58 0-16,-14 16-1 15,15 11 0-15,-14 11-1 0,7 15 0 16,-1 5-2-16,5 5 1 16,2-8-3-16,3-5 0 15,9-9-3-15,-3-17-5 16,21-8-20-16,-13-11-6 15,13-8 0-15,-7-13 0 16</inkml:trace>
  <inkml:trace contextRef="#ctx0" brushRef="#br0" timeOffset="1462.0836">3366 1448 94 0,'34'-56'38'15,"-34"56"3"-15,12-21-3 16,-12 21-26-16,-2 19-6 16,-8 8-4-16,5 20 0 15,-5 7-2-15,4 4 1 0,5-5-3 16,3-4 2-16,7-12-2 15,0-12 0-15,10-12-7 16,-19-13-28-16,37-22-3 16,-15-12 1-16,4-8-1 15</inkml:trace>
  <inkml:trace contextRef="#ctx0" brushRef="#br0" timeOffset="1602.0916">3530 1280 112 0,'-35'-67'39'0,"35"67"3"16,-37-61-2-16,37 61-39 15,0 0-5-15,-41-65-21 16,41 65-18-16,0 0 3 0,0 0-2 16,0 0 2-16</inkml:trace>
  <inkml:trace contextRef="#ctx0" brushRef="#br0" timeOffset="1997.1142">3835 1362 106 0,'-10'31'42'0,"-2"-2"2"16,-1-3-3-16,23-11-32 16,4-7-7-16,11-8-1 15,7-8 0-15,10-7 0 16,-42 15 0-16,49-17-1 0,-49 17 1 15,48-30-1-15,-48 30 1 16,47-29-1-16,-47 29 2 16,0 0-2-16,0 0 1 15,51-55 1-15,-51 55-2 16,-14-9 0-16,-6 13 0 15,-11 11 0-15,-10 13 0 16,-3 16 0-16,-3 7-2 16,10 6 2-16,8 3-2 15,21-10 2-15,17-11 0 16,11-10-1-16,19-14-1 15,13-19-2-15,17-11-9 16,-2-25-16-16,-67 40-12 0,92-53 0 16,-46 15 1-16,2-4-3 15</inkml:trace>
  <inkml:trace contextRef="#ctx0" brushRef="#br0" timeOffset="2218.1269">4665 890 117 0,'0'0'43'16,"0"0"0"-16,11-57 2 15,-11 57-40-15,0 0-3 16,-39 65-2-16,12 37 0 16,-4 26 0-16,10 7 0 15,-3-25 0-15,17-7 0 16,9-21-2-16,14-21-4 15,14-29-15-15,-6-25-19 0,18-17-4 16,1-21 2-16,-43 31 0 16</inkml:trace>
  <inkml:trace contextRef="#ctx0" brushRef="#br0" timeOffset="2414.1381">5001 992 122 0,'11'-81'44'0,"-11"81"0"16,0 0 1-16,0 0-45 15,-6-21 0-15,-16 78 0 16,3 45 0-16,-9 37 0 16,14 6 0-16,-6-35-16 15,3-9-19-15,20-20-10 0,4-47 0 16,14-8 0-16</inkml:trace>
  <inkml:trace contextRef="#ctx0" brushRef="#br0" timeOffset="3014.1724">5485 1422 110 0,'0'0'39'16,"9"23"1"-16,-9-23-3 15,25 9-34-15,-3-11 0 0,10-4-1 16,-1-3 0-1,4-8 0-15,-35 17 0 0,0 0-1 16,51-37 1-16,-51 37-1 16,0 0 1-16,38-50-1 15,-38 50 1-15,0 0 0 16,0 0 2-16,-17-55-4 15,-25 47 0-15,-3 16 0 16,-13 8 0-16,5 16 0 16,-5 10 0-16,11 13 0 15,14 3 0-15,27-2 0 16,22-15 0-16,18-14 0 15,18-7 0-15,6-23-12 16,25-5-16-16,-9-12-13 0,13-7-3 16,-12-7 2-16,11-7-2 15</inkml:trace>
  <inkml:trace contextRef="#ctx0" brushRef="#br0" timeOffset="3969.227">7284 1609 95 0,'0'0'36'0,"-26"-18"1"16,14 13 1-16,-16-7-32 15,7-4-2-15,-8-4 1 16,1 0-2-16,-4-6 0 0,-3-4 0 16,35 30-1-16,0 0 0 15,-63-60 1-15,63 60-1 16,-45-55-1-16,45 55 0 15,-45-62 0-15,45 62-1 16,-43-67 1-16,43 67-1 16,-37-91 2-16,37 91-2 15,-32-91 0-15,32 91 1 16,-20-94 1-16,20 94-2 15,-9-91 1-15,9 91-2 16,9-81 1-16,-9 81 0 16,27-56 0-16,-27 56 0 15,0 0 0-15,48-36 0 16,-48 36-1-16,0 0 1 15,0 0 0-15,43 75 1 0,-43-75-2 16,-13 78 2-16,3 40-1 16,-3 16 0-16,-16 2 0 15,-4-14 1-15,-1-16-1 16,15-18 0-16,18-28 0 15,30-37 0-15,23-21-1 16,14-19 0-16,21-12-6 16,-87 29-18-16,95-59-14 15,-43 27-1-15,6-5-2 16,-5-1-3-16</inkml:trace>
  <inkml:trace contextRef="#ctx0" brushRef="#br0" timeOffset="4734.2708">8068 1114 85 0,'0'0'39'16,"27"-57"0"-16,-27 57 1 15,0 0-24-15,0 0-12 16,0 0 0-16,0 0 0 16,0 0-1-16,-18 2-1 15,0 53 1-15,-7 18-2 0,2 5 2 16,-12-10-3-16,12 7 1 15,0-7-1-15,13-13 0 16,11-30 1-16,-1-25-1 16,20 3 1-16,-2-26 0 15,-18 23 0-15,0 0 0 16,37-70 2-16,-37 70-4 15,29-68 2-15,-29 68-1 16,34-85 1-16,-34 85-1 16,32-86 0-16,-32 86 0 15,29-93 0-15,-29 93 2 16,24-75-2-16,-24 75 0 15,0 0 0-15,37-59 0 16,-37 59 0-16,6 15 0 0,21 30 0 16,2 32 0-16,-1 21 0 15,-5 0 0-15,6-2-5 16,-1-10 1-16,-2-15-3 15,-10-33-8-15,10-12-14 16,-17-14-13-16,4-9 2 16,-14-13-2-16,1-3 3 15</inkml:trace>
  <inkml:trace contextRef="#ctx0" brushRef="#br0" timeOffset="4922.2815">8120 1401 116 0,'-33'4'41'0,"9"4"0"16,9 8-1-16,26-6-37 15,7-11-3-15,18-9 1 16,-36 10-1-16,59-26-2 16,-59 26-1-16,84-41-2 15,-36 15-11-15,1-4-23 16,2-3-1-16,-1-5-1 15,1-9 1-15</inkml:trace>
  <inkml:trace contextRef="#ctx0" brushRef="#br0" timeOffset="5116.2926">8750 838 111 0,'30'-72'40'15,"-30"72"1"-15,0 0-3 16,0 0-34-16,0 0 0 16,0 0-1-16,0 0 0 0,-41 80-2 15,26 31 0-15,5 15-2 16,6 6 0-16,-9-12-2 15,10-15-2-15,7-17-13 16,-4-32-21-16,16-23-2 16,-3-21 0-16,13-9 0 15</inkml:trace>
  <inkml:trace contextRef="#ctx0" brushRef="#br0" timeOffset="5513.3153">8959 1311 113 0,'4'-29'41'0,"-4"29"0"0,0 0-3 16,0 22-36-16,6 8 1 16,2 2-2-16,10-7 2 15,6-11-2-15,12-5 0 16,1-9 0-16,4-6 0 15,1-6-1-15,-42 12 1 16,0 0 0-16,64-32-1 16,-64 32 2-16,0 0-2 15,0 0 2-15,55-61-2 16,-55 61 3-16,0 0-3 15,0 0 0-15,-7-47 0 16,7 47 0-16,-32 10 0 16,-7 7 0-16,-4 13 0 15,-8 10 0-15,13 9 0 0,9 7 0 16,20-2-3-16,27-21 1 15,18-12-2-15,17-13-6 16,3-26-12-16,26-7-18 16,-5-10-1-16,-77 35-1 15,89-44 2-15</inkml:trace>
  <inkml:trace contextRef="#ctx0" brushRef="#br0" timeOffset="5711.3267">9838 1145 109 0,'0'0'41'0,"0"0"2"15,-9 25 0-15,-27 28-40 16,-12 24-1-16,-14-9-2 16,6 19 0-16,14-16-3 0,17-13-1 15,11-20-4-15,5-17-3 16,9-21-25-16,0 0-5 15,20-11 2-15,-14-17-1 16</inkml:trace>
  <inkml:trace contextRef="#ctx0" brushRef="#br0" timeOffset="5906.3378">9581 1462 87 0,'-1'-56'41'0,"1"56"1"15,-13-46 1-15,13 46-20 16,1-29-13-16,-2 11-4 16,1 18-3-16,14 6-3 15,3 20 0-15,12 10 0 16,1 6 0-16,15-2 0 15,2-12 0-15,0-11-2 0,5-1-10 16,-14-17-10-16,15-1-19 16,-20-5-3-16,1-1 0 15,-11-6 0-15</inkml:trace>
  <inkml:trace contextRef="#ctx0" brushRef="#br0" timeOffset="8313.4755">11016 1260 87 0,'0'0'38'16,"0"0"-2"-16,0 0 2 16,11-49-34-16,-11 49 0 15,-14 1-1-15,3 15 1 16,0 14-1-16,3 5 0 15,-4 10-1-15,-1 0 0 16,7 3 0-16,4-9-1 16,9-8 0-16,6-12 0 0,6-12 0 15,9-14-1-15,6-12 1 16,-34 19 0-16,0 0-1 15,62-56 1-15,-62 56-1 16,0 0 1-16,71-67 0 16,-71 67 0-16,0 0-1 15,57-65 1-15,-57 65-1 16,32-33 0-16,-10 27 0 15,-10 12 0-15,-3 15-1 16,-9 12 1-16,1 10 0 16,3-2-1-16,4-3 1 15,3-12 0-15,5-9 1 16,1-11 0-16,7-10 0 15,3-8 1-15,1-8-1 0,-28 20 1 16,0 0-1-16,41-52 1 16,-41 52-2-16,0 0 1 15,41-70-2-15,-41 70 0 16,21-50-2-16,-21 50-2 15,0 0-4-15,36-55-14 16,-36 55-18-16,0 0 0 16,0 0 3-16,54-34-2 15</inkml:trace>
  <inkml:trace contextRef="#ctx0" brushRef="#br0" timeOffset="9085.5197">12038 1315 78 0,'22'-50'39'16,"-22"50"0"-16,0 0 1 16,0 0-19-16,-43-16-16 15,-1 24 0-15,-7 13-1 16,-8 10-2-16,8 10 1 15,9 8-2-15,16 4 0 16,14-5 0-16,20-9 0 16,7-9-1-16,14-12 0 15,4-10 0-15,5-12 1 16,4-7-1-16,0-11 0 15,-1-9 1-15,-4-4-1 0,-37 35 1 16,0 0 0-16,45-59 0 16,-45 59 0-16,0 0 0 15,28-54-1-15,-30 29 0 16,5 14 0-16,-12 9 0 15,2 17 0-15,-8 4-1 16,8 14 1-16,-2 0-2 16,11 5 2-16,6-8-1 15,6-8 1-15,9-9-1 16,7-12-1-16,11-8 0 15,2-12 0-15,3-7-1 16,-1-5 1-16,-45 31 0 16,48-37 0-16,-48 37 1 15,0 0 1-15,66-61 0 16,-48 45 1-16,-18 16 0 0,12 0 0 15,-18 16 0-15,-6 14 0 16,-4 5-1-16,3 6 1 16,-2-2-1-16,4 0 1 15,4-8 0-15,3-5 0 16,6-11 0-16,-2-15 1 15,22-2-1-15,-4-19 0 16,3-8 0-16,6-9 0 16,-27 38 1-16,0 0-1 15,41-71 1-15,-41 71-1 16,28-49 1-16,-28 49-1 15,0 0 1-15,27-53 0 16,-15 37-2-16,-12 16 0 16,13 10 0-16,-10 14-2 0,-1 8 1 15,6 9 0-15,0-3-1 16,7-10-1-16,12-14-3 15,3-26-9-15,-30 12-24 16,57-28-2-16,-57 28 2 16,66-52-5-16</inkml:trace>
  <inkml:trace contextRef="#ctx0" brushRef="#br0" timeOffset="9280.5308">13123 924 110 0,'35'-56'42'0,"-35"56"1"16,0 0 0-16,0 0-40 15,2 13 1-15,-19 54-2 0,1 34-1 16,-7 30-2-16,6-6-1 16,7-15-3-16,9-19-6 15,15-23-29-15,-11-33-2 16,11-13 1-16,-14-22-1 15</inkml:trace>
  <inkml:trace contextRef="#ctx0" brushRef="#br0" timeOffset="9464.5413">13061 1341 115 0,'0'0'41'16,"0"0"1"-16,-44-56-1 0,44 56-38 15,0 0-4 1,0 0-2-16,0 0-6 0,36-47-31 15,-36 47-1-15,49-9 1 16,-49 9-2-16</inkml:trace>
  <inkml:trace contextRef="#ctx0" brushRef="#br0" timeOffset="9810.5611">13429 1391 106 0,'-13'25'40'16,"13"-6"1"-16,0-19-1 15,26 8-37-15,2-16 0 0,8-7 0 16,-36 15 0 0,0 0-1-16,63-36 1 0,-63 36-1 15,0 0 0-15,60-41-1 16,-60 41 1-16,0 0-1 15,0 0 0-15,27-49 1 16,-48 36-2-16,2 11 0 16,-18 9-2-16,-2 9 1 15,-4 8 0-15,10 10 1 16,5 2-2-16,23 3 1 15,16-6-2-15,14-3-1 16,19-5-2-16,6-12-6 16,24-3-27-16,-5-8-3 15,11-6 1-15,-4-10 0 16</inkml:trace>
  <inkml:trace contextRef="#ctx0" brushRef="#br0" timeOffset="10162.5813">14239 1322 114 0,'-14'-12'42'0,"-16"13"1"15,-8 12-1-15,-12 13-39 16,-4 12 1-16,3 4-1 16,10 5-1-16,8-4 0 15,14-4-2-15,19-10 0 16,14-11 0-16,15-18 0 15,12-18 0-15,11-13 0 16,-52 31 0-16,62-52 0 16,-62 52 0-16,72-72 0 0,-72 72 0 15,67-93 0-15,-32 43 0 16,-4 2 0-16,-6 1 0 15,-25 47 0-15,43-98 0 16,-43 98 0-16,0 0 0 16,40-44 0-16,-28 57 0 15,-15 19 0-15,-4 30 0 16,5 31-22-16,-20 1-20 15,19 3-4-15,12-20 1 16,23-41-2-16</inkml:trace>
  <inkml:trace contextRef="#ctx0" brushRef="#br0" timeOffset="13858.7927">15591 865 95 0,'0'0'38'0,"0"0"2"15,0 0-8-15,0 0-26 0,24-61 0 16,-24 61 0-16,0 0-2 16,0 0-1-16,0 0 0 15,0 0-1-15,0 0-1 16,0 0 1-16,21 54-1 15,-18-30 0-15,-5 60 0 16,-10 17-2-16,2 13 2 16,-12-5-4-16,5-3 0 15,0-4-7-15,-6-27-27 16,23-30-4-16,-2-21 1 15,16-16-1-15</inkml:trace>
  <inkml:trace contextRef="#ctx0" brushRef="#br0" timeOffset="14068.8047">15398 1340 108 0,'-14'-1'41'15,"14"1"0"-15,0 0 0 16,27 6-37-16,2-11-1 15,16-2 0-15,-45 7-1 16,60-14-4-16,-60 14-1 16,78-18-29-16,-27 9-8 15,0 0-1-15,0-2 1 16</inkml:trace>
  <inkml:trace contextRef="#ctx1" brushRef="#br0">21213 6565 0,'-12'-12'0</inkml:trace>
  <inkml:trace contextRef="#ctx0" brushRef="#br0" timeOffset="14471.8277">16219 1280 110 0,'-53'-14'40'0,"53"14"1"15,-15 0-5-15,-3 5-30 16,-5 6-2-16,-2 11 1 16,-4 7-4-16,-4 8 2 15,-1 4-3-15,5 8 1 16,12-4-1-16,9 0 0 0,12-8 0 15,11-7 0-15,16-11 0 16,7-13 1-16,6-12-1 16,6-12 1-16,-2-13 0 15,-1-7 0-15,-8-6 0 16,-10-6 0-16,-29 50 1 15,18-48-2-15,-18 48 0 16,-4-49 0-16,4 49-3 16,-19-30-3-16,-11 9-13 15,-12 6-15-15,8 10-9 16,4 10 0-16,5 3-2 15</inkml:trace>
  <inkml:trace contextRef="#ctx0" brushRef="#br0" timeOffset="17005.9727">17645 1060 77 0,'37'-72'40'0,"-37"72"-1"15,0 0 3-15,15-79-37 16,-15 79 2-16,1-59-2 16,-1 59-1-16,0 0-1 15,-19-74 0-15,19 74 0 16,0 0-2-16,-55-28 0 15,55 28-1-15,-50 18 1 16,50-18 0-16,-81 65-1 16,32 27 1-16,2 15-2 15,11 18 2-15,8 1-4 16,9-29 1-16,21-5-7 15,4-28-18-15,15-22-13 0,-8-17 0 16,9-13-1-16,-22-12 1 16</inkml:trace>
  <inkml:trace contextRef="#ctx0" brushRef="#br0" timeOffset="17327.9911">17252 1371 88 0,'-26'-17'39'0,"14"11"0"15,-5 5 1-15,17 1-31 16,-7 14-5-16,7-14 0 15,25 17-1-15,-2-12-2 16,11-8 1-16,11-1-1 16,6-9 0-16,-51 13 0 15,59-20 0-15,-59 20-1 0,68-21 0 16,-68 21 0-16,63-25 2 15,-63 25-2-15,61-18 1 16,-7 3-2-16,-16 15 1 16,-14 10 0-16,-10 14-1 15,-11 11 1-15,-15 9-2 16,-4 7 1-16,-1 0-3 15,7-6 1-15,5-3-6 16,-5-21-22-16,19-2-9 16,-9-19 0-16,20-4-1 15</inkml:trace>
  <inkml:trace contextRef="#ctx0" brushRef="#br0" timeOffset="17526.0024">17717 1198 107 0,'0'0'42'15,"0"0"0"-15,-45-78-2 16,45 78-38-16,0 0-3 16,-36-53-3-16,36 53-16 15,0 0-21-15,0 0 0 16,0 0 2-16,0 0-1 15</inkml:trace>
  <inkml:trace contextRef="#ctx0" brushRef="#br0" timeOffset="17937.0259">17939 1137 102 0,'0'0'41'15,"0"0"2"-15,0 0-2 16,0 0-37-16,26 48-1 15,-21-25 0-15,-7 5-2 16,4 9 1-16,-11-8-2 16,8 8 1-16,-6 1-2 15,3-1 2-15,0-14-1 16,1-2 0-16,3-10 0 15,0-11 1-15,0 0-1 16,20-25 1-16,-20 25 0 0,0 0 0 16,29-51 1-16,-29 51-1 15,0 0 0-15,40-70 0 16,-40 70 1-16,28-50-2 15,-28 50 1-15,0 0-1 16,43-60 0-16,-43 60-1 16,0 0 0-16,22-25-1 15,-6 24-2-15,7 13 1 16,-6 17-5-16,-5 2-10 15,12 11-16-15,-6-1-9 16,6 1 1-16,-5-19 0 16</inkml:trace>
  <inkml:trace contextRef="#ctx0" brushRef="#br0" timeOffset="18377.0511">18598 1235 104 0,'0'0'41'0,"0"0"2"15,3-50-3-15,-3 50-35 16,0 0-2-16,0 0 0 16,-37-10-2-16,1 26 0 15,4 19 0-15,-3 3-1 16,12 8 1-16,3 0-1 15,19-3 2-15,5-17-1 16,17-25 0-16,-21-1 1 16,0 0-1-16,54-45 1 0,-54 45-2 15,49-62 1-15,-49 62-1 16,52-81 2-16,-52 81-2 15,55-108 0-15,-55 108 0 16,47-107 0-16,-47 107 0 16,37-89 0-16,-37 89 0 15,22-54 0-15,-22 54 0 16,0 0 0-16,0 0 0 15,-11 33 0-15,6 39-4 16,-1 29-7-16,2 0-6 16,20-3-15-16,1-28-6 15,22-20-8-15,7-35 2 16,12-13 0-16</inkml:trace>
  <inkml:trace contextRef="#ctx0" brushRef="#br0" timeOffset="19479.1141">19332 1177 90 0,'0'0'41'16,"49"-67"1"-16,-49 67-1 15,0 0-34-15,0 0 0 16,0 0-2-16,0 0-1 15,0 0-1-15,-27 20-2 16,12 15 0-16,-9 5-1 16,3 12 0-16,-7-7-1 15,14 6 1-15,5-5 0 16,15-9 1-16,17-23-2 15,7-9 2-15,3-14 0 16,5-11-1-16,-38 20 1 16,0 0-1-16,54-53 1 15,-54 53-1-15,26-50 1 16,-26 50-2-16,16-53 0 0,-16 53 1 15,5-51 0-15,-5 51 0 16,0 0-1 15,-6-65 0-31,6 65 1 0,0 0-1 0,0 0 2 0,0 0-1 16,0 0-1-16,0 0 1 15,0 0 0-15,0 0 0 16,0 0 0-16,0 0 0 16,61-30 1-16,-61 30 0 15,0 0 0-15,69 6 0 16,-69-6-1-16,48-9-1 15,-48 9 1-15,0 0 2 16,63-29-3-16,-63 29 2 0,0 0 0 16,0 0 0-16,0 0 1 15,0 0 0-15,0 0 1 16,2 35-3-16,-19 7 0 15,3 12 0-15,-4-5-2 16,16-3 4-16,2-13-4 16,16-12 4-16,8-22-4 15,-24 1 4-15,0 0-2 16,47-31 0-16,-47 31 0 15,0 0 0-15,54-59 0 16,-54 59 0-16,0 0 0 16,55-59 0-16,-55 59 0 15,0 0 0-15,45-27 0 16,-30 27 0-16,-3 10 0 15,-4 11 0-15,-7 10 0 0,4 10 0 16,4-5-4-16,9-13-2 16,-18-23-9-16,0 0-8 15,73-32-7-15,-73 32-6 16,61-54-6-16,-61 54-2 15,66-79 5-15</inkml:trace>
  <inkml:trace contextRef="#ctx0" brushRef="#br0" timeOffset="19627.1226">20368 804 106 0,'0'0'43'0,"0"0"0"16,-9 23-3-16,-20 52-38 16,-3 29-2-16,2 18-4 15,13-2-18-15,3-41-19 0,21-22-1 16,7-33 0-16,4-25 0 15</inkml:trace>
  <inkml:trace contextRef="#ctx0" brushRef="#br0" timeOffset="19816.1334">20234 1091 120 0,'0'0'48'16,"0"0"1"-16,-6-62-11 15,6 62-38-15,0 0 0 16,0 0 0-16,73-50-15 15,-73 50-11-15,65-15-9 16,-65 15-13-16,80-13 3 0,-80 13-2 16</inkml:trace>
  <inkml:trace contextRef="#ctx0" brushRef="#br0" timeOffset="21896.2524">21175 1108 66 0,'0'0'39'0,"43"-54"0"0,-43 54-1 15,0 0-14-15,0 0-21 16,0 0-1-16,0 0 2 15,0 0-1-15,0 0 0 16,0 0 0-16,0 0 0 16,1 16-1-16,-13 34 1 15,-8 6-2-15,5 9 1 16,-3-6-2-16,12 1 1 15,0-5-1-15,15-11 1 16,14-35 0-16,10-16-1 16,6-18 1-16,-39 25 0 15,0 0 1-15,72-58-1 16,-72 58 1-16,52-48-1 15,-52 48 1-15,46-49-2 0,-46 49 1 16,0 0 0-16,58-61-1 16,-58 61 0-16,33-10-1 15,-16 13 1-15,-10 17-1 16,0 7 1-16,-14 14 0 15,8 6 0-15,3-3 0 16,11-8 0-16,16-29 1 16,8-13 0-16,-39 6 1 15,52-26-1-15,-52 26 1 16,54-46-2-16,-54 46 0 15,58-56 0-15,-58 56-2 16,43-72-1-16,-43 72-1 16,38-75-2-16,-38 75-3 0,28-107-8 15,-28 107-10-15,24-88-13 16,-24 88-2-16,15-85 0 15,-15 85 2-15</inkml:trace>
  <inkml:trace contextRef="#ctx0" brushRef="#br0" timeOffset="22334.2774">22241 530 109 0,'0'0'41'0,"48"-10"1"16,-48 10-6-16,0 0-32 15,0 0-2-15,3 59 1 0,-3-59-1 16,-18 64 1-16,18-64 0 16,-26 86-1-16,26-86 0 15,-34 74-1-15,9 31 0 16,11 1 1-16,0-8-2 15,11-10 0-15,-4-28 0 16,15-27 0-16,-8-33 0 16,0 0 2-16,0 0-2 15,0 0 0-15,51-25 0 16,-51 25 0-16,0 0 0 15,47-48 0-15,-47 48 0 16,0 0 0-16,48-41 0 16,-48 41 0-16,0 0 0 15,29-13 0-15,-7 15 0 0,7 11-4 16,-8 9-3-16,-1 5-2 15,9 1-13-15,-29-28-8 16,0 0-11-16,49 27 1 16,-49-27 0-16,46-2 1 15</inkml:trace>
  <inkml:trace contextRef="#ctx0" brushRef="#br0" timeOffset="22715.2992">22765 1134 102 0,'0'0'41'0,"0"0"2"16,17-75-3-16,-17 75-35 15,0 0 1-15,-43 16-2 16,-4 15-1-16,5 21 1 16,-3 2-3-16,10 1 0 0,11-10-1 15,23-7 1-15,9-17-1 16,23-19 1-16,6-10 0 15,-37 8 1-15,0 0-2 16,71-38 0-16,-71 38 0 16,50-38 0-16,-50 38 0 15,47-44 0-15,-47 44 0 16,0 0 0-16,54-61 0 15,-54 61 0-15,0 0 0 16,0 0 0-16,48-26 0 16,-38 35 0-16,-11 6 0 15,-3 18 0-15,-1 9 0 16,7 2-6-16,11-2-1 15,10-17-7-15,33-21-11 0,-56-4-7 16,52-12-9-16,-52 12 0 16,74-29 1-16,-74 29-1 15</inkml:trace>
  <inkml:trace contextRef="#ctx0" brushRef="#br0" timeOffset="22926.3113">23519 865 99 0,'25'-61'41'16,"-25"61"2"-16,0 0-1 15,0 0-37-15,0 0-1 16,-33 6 0-16,3 60 0 16,-9 29-2-16,7 17-1 15,-2 2-4-15,12-22-1 0,17-20-11 16,-5-31-16-16,17-26-11 15,-7-15 2-15,-2-10-2 16,2 10 3-16</inkml:trace>
  <inkml:trace contextRef="#ctx0" brushRef="#br0" timeOffset="23098.3211">23287 1234 119 0,'-9'-60'43'0,"9"60"2"16,0 0 1-16,23-72-44 15,-23 72-2-15,0 0 0 16,65-46 0-16,-65 46 0 15,62-15-14-15,-62 15-14 16,80-5-17-16,-80 5 1 16,79 2-1-16,-79-2 1 0</inkml:trace>
  <inkml:trace contextRef="#ctx0" brushRef="#br0" timeOffset="26446.5126">1099 2728 98 0,'0'0'37'16,"-27"-5"1"-16,15 15-11 16,-12-9-22-16,1 8 0 0,-2 1-2 15,0 6 1-15,-1 4-1 16,3 13 1-16,-1 6-2 15,0 7 1-15,1 3-1 16,7 7-1-16,-2-2 1 16,9 0-2-16,8-3 0 15,7-10-1-15,10-14-1 16,15-13-1-16,20-7-4 15,1-26-21-15,29 1-11 16,-3-22 1-16,17 0-1 16,-3-17 1-16</inkml:trace>
  <inkml:trace contextRef="#ctx0" brushRef="#br0" timeOffset="27499.5729">1669 2777 98 0,'-41'10'39'0,"3"19"2"15,-15 1-2-15,10 14-34 16,-3 5 0-16,6 7-1 15,4 4-2-15,12 8 1 16,10-1-1-16,12-6-1 16,12-9 0-16,15-9-1 15,10-16 1-15,10-16-2 16,8-17 2-16,2-20-2 15,4-13 1-15,-5-12 0 16,-6-6-1-16,-9-7 2 16,-10 0-1-16,-12 1 0 0,-11 5 0 15,-11 8 0-15,-8 8 0 16,-4 12 1-16,-5 7-1 15,1 10 0-15,4 6 0 16,17 7 0-16,-11 2 1 16,11-2 0-16,28 7-1 15,5-6 1-15,5 1 0 16,6 1 0-16,3-1 0 15,1 3 0-15,-6-2 0 16,-1 10 0-16,-11-1 0 16,-6 11 0-16,-7 3 0 15,-8 6-1-15,-8 3 2 16,-4 5-2-16,-6 5 0 15,-2-5 0-15,-3 1 0 0,5-12 0 16,0-5 0-16,8-10 0 16,1-14 0-16,18-17 0 15,3-10 0-15,7-9 0 16,4-8 0-16,1-5 0 15,-2-3 0-15,-1 1 0 16,-6 12-2-16,-5 5 2 16,-3 11 0-16,-8 12 2 15,-8 11-2-15,9 19 0 16,-6 8-2-16,1 6 1 15,2 8 0-15,7 0-2 16,9 3-1-16,6-6-2 16,15 1 0-16,6-19-3 15,20 6-8-15,-11-26-8 16,23 7-14-16,-13-18 1 0,4 5 5 15,-14-18 24-15,-4 2 5 16,-15-3 6-16,-16-15 9 16,0 14 12-16,-25-12 13 15,-1 10 1-15,-15-11-2 16,4 20-22-16,-15-6-5 15,1 15-2-15,-9 9-1 16,0 14-1-16,-2 14 0 16,-1 7-2-16,2 13-1 15,4 2 1-15,7 4-2 16,11-1 1-16,15-7 0 15,15-15 0-15,12-14 0 16,14-17-1-16,12-17 0 16,4-14 0-16,4-19 1 0,-2-13-1 15,-3-8 0-15,-6-6-1 16,-12-6 0-16,-5 2 1 15,-8 5 0-15,-8 12-1 16,-6 13 2-16,-8 18-2 16,-9 24 1-16,-5 22 0 15,-4 27 1-15,-4 20 0 16,1 15-2-16,1 6 1 15,8 7-3-15,3-4 0 16,19-6-4-16,5-21-6 16,27 3-10-16,-5-37-8 15,23-1-11-15,-7-23 2 16,9-7-1-16,-7-19 3 15</inkml:trace>
  <inkml:trace contextRef="#ctx0" brushRef="#br0" timeOffset="27671.5827">3579 2829 101 0,'-24'26'40'15,"2"19"2"-15,-7 0-2 16,11 6-36-16,0 3-2 16,10 1 0-16,7-5-3 15,10-13-1-15,8-5-9 16,-2-27-23-16,20-4-6 15,-4-22 1-15,8-2-3 16</inkml:trace>
  <inkml:trace contextRef="#ctx0" brushRef="#br0" timeOffset="27814.5909">3598 2463 105 0,'-18'-15'39'16,"2"4"-3"-16,16 11-7 15,7 12-63-15,7-15-4 16,18 5-1-16,7-10-2 15</inkml:trace>
  <inkml:trace contextRef="#ctx0" brushRef="#br0" timeOffset="28046.6042">4235 2265 109 0,'-30'19'42'0,"5"25"0"0,-12 1-4 15,9 19-34-15,3 5-1 16,5 12 1-16,4 2-2 15,8 2 0-15,7-3-3 16,5-10 0-16,8-7-2 16,-3-17-5-16,16 7-14 15,-23-35-14-15,15-2-6 16,-17-18 1-16,14-7-2 15</inkml:trace>
  <inkml:trace contextRef="#ctx0" brushRef="#br0" timeOffset="28379.6232">3978 2730 86 0,'0'0'42'16,"-25"16"-2"-16,24 1 3 16,1-17-25-16,0 0-14 15,35 5-1-15,3-14-3 16,11-6 1-16,5-3-2 15,4-5 2-15,2-1-3 16,-2-2 3-16,-7 4-3 16,-8 4 3-16,-10 9-1 15,-11 9 0-15,-9 11 1 16,-8 12-1-16,-8 9 2 15,-8 8-1-15,-2 12 0 16,-3 4 0-16,1 4-1 16,4-1-2-16,-2-9-2 0,12 0-5 15,-5-27-12-15,23-1-18 16,-3-24-2-16,14-6-1 15,-5-24 2-15</inkml:trace>
  <inkml:trace contextRef="#ctx0" brushRef="#br0" timeOffset="28512.6308">4460 2381 97 0,'-25'-3'28'0,"4"9"-26"15,6 2-2-15,15-8-38 16,-4 10-1-16</inkml:trace>
  <inkml:trace contextRef="#ctx0" brushRef="#br0" timeOffset="29450.6845">5201 2568 91 0,'-9'-14'37'0,"-6"-5"-1"16,-2 17 2-16,-9 2-31 15,4 12-3-15,-7 8-1 16,1 12 1-16,-2 7-1 15,1 14 1-15,-1 5-2 16,5 1 1-16,5 1 0 0,8-6-1 16,7-8-1-16,17-5 0 15,9-14-1-15,15-16 0 16,9-13 1-16,6-12-1 15,6-12 0-15,-2-11 0 16,-6-5 0-16,-6-6-2 16,-12-2 2-16,-16 4-2 15,-10 2 2-15,-15 6-2 16,-10 10 2-16,-11 6-1 15,-2 8 1-15,-1 7 1 16,3 5-1-16,7 4 0 16,9 1 1-16,15-3 0 15,18 7 0-15,11-8 0 16,9-1 0-16,12-3 0 0,3 2 0 15,4-1 1-15,0 3-1 16,-8 6 0-16,-9 3 0 16,-10 10 1-16,-8 6-2 15,-11 6 2-15,-11 6-2 16,-11 8 2-16,-3-1-2 15,-4 2 1-15,0-6-1 16,1-5-1-16,7-8 1 16,5-14-1-16,5-12 2 15,27-26-1-15,0-9 0 16,9-12 0-16,1-12 1 15,5-4 1-15,0-7-2 16,-3 6 0-16,-7 10 0 16,-9 12 0-16,-8 15 0 0,-4 21 0 15,-8 21 0-15,-4 16 0 16,-6 21 0-16,0 10 0 15,2 10 0-15,5 0-5 16,10 8-4-16,3-24-6 16,25 9-9-16,-8-34-7 15,27 3-9-15,-3-29-1 16,14-7 0-16,-6-16 3 15</inkml:trace>
  <inkml:trace contextRef="#ctx0" brushRef="#br0" timeOffset="29759.7022">6351 2580 114 0,'-44'3'40'0,"6"22"0"0,-10 0-1 16,16 1-34-16,3 8-3 15,11 0 2-15,12-3-2 16,16-3 0-16,10-8-1 15,15-7 1-15,6-6-1 16,5-2 0-16,-4-2-1 16,-2 4 2-16,-9-1-2 15,-9 8 0-15,-16 2 0 16,-11 8 0-16,-15 5 0 15,-8 2 0-15,-4 4 0 16,-4-5-3-16,4 6-2 16,-6-16-8-16,21 11-11 0,-11-22-12 15,18 4-7-15,10-13 1 16,0 0-2-16</inkml:trace>
  <inkml:trace contextRef="#ctx0" brushRef="#br0" timeOffset="44472.5437">8020 2678 29 0,'10'-17'29'0,"-10"7"1"16,0 10-9-16,-5-21 3 16,5 21-3-16,-9-26-10 0,9 26-1 15,-16-27-1 1,16 27-2-16,-27-16-1 0,10 16-2 15,-8 2 0-15,-1 12 0 16,-4 6-1-16,-5 10 0 16,-2 3 1-16,0 12-1 15,1 0-2-15,8 1 2 16,6-2-1-16,9-3-1 15,14-7 0-15,13-7-2 16,17-8 1-16,11-9-3 16,15-7-1-16,2-11-6 15,20 6-25-15,-11-20-3 16,6 7 0-16,-12-12-1 15</inkml:trace>
  <inkml:trace contextRef="#ctx0" brushRef="#br0" timeOffset="44870.5664">8324 2649 87 0,'-13'-12'35'16,"13"12"0"-16,-11 7 0 15,6 8-31-15,-1 4 0 16,6 8 0-16,-3 9-1 15,2 6 1-15,-4 0-2 16,4 5 1-16,-3-3-1 16,2-2 1-16,0-6-2 15,-1-10 1-15,2-7-1 16,1-19 0-16,0 0 0 0,11-6 0 15,-4-18 0-15,4-9-1 16,1-6 1-16,1-4-2 16,-2-6 2-16,0-2-1 15,-3 4 0-15,-3 5 0 16,0 10 0-16,-4 7 0 15,-1 6 0-15,3 5 1 16,-3 14-1-16,17-5-1 16,0 6-1-16,8-4-2 15,8 6-3-15,1-16-21 16,17 14-9-16,-8-12-2 15,6 7 0-15</inkml:trace>
  <inkml:trace contextRef="#ctx0" brushRef="#br0" timeOffset="45253.5883">8703 2665 86 0,'-14'26'38'0,"-2"-7"-2"15,11 6 3-15,-4-7-33 16,18-1 0-16,5-7-3 15,9 1 1-15,6-10-2 16,6-4-1-16,3-7 0 16,3-4-2-16,-2-4 1 15,-2-5 0-15,-7-4 0 16,-6 1-1-16,-7-7 2 15,-10 5-2-15,-6-2 2 16,-10 3 0-16,-5 5 0 0,-7 8 0 16,-4 10-1-16,-2 11 1 15,-5 15 0-15,3 10 1 16,0 13-2-16,4 7 2 15,6 7-2-15,8-3 0 16,11-2-2-16,8-8 0 16,17-8-3-16,3-19-8 15,27 3-21-15,-5-30-5 16,12-2 0-16,-2-18 0 15</inkml:trace>
  <inkml:trace contextRef="#ctx0" brushRef="#br0" timeOffset="45622.6095">9390 2487 96 0,'-32'5'38'16,"8"17"2"-16,-8-8-4 15,6 11-32-15,2 0-1 16,5 2-1-16,5-1 0 15,10-1 0-15,7-6-2 16,11-4 1-16,4-3-1 16,6-5 0-16,1-3 0 15,4-1 0-15,-2-3 0 16,-2-1 0-16,-4 1 0 15,-4 1 0-15,-6 1 1 16,-11-2 0-16,7 18 0 0,-12 1 1 16,-5 2-1-16,-6 7 0 15,-5 2 0-15,-1 2 0 16,0-1-1-16,3-6-1 15,8-3-2-15,11-22-4 16,14 17-14-16,-5-37-17 16,27-4-2-16,-1-12-2 15,17-6 2-15</inkml:trace>
  <inkml:trace contextRef="#ctx0" brushRef="#br0" timeOffset="46012.6318">9868 2430 75 0,'-6'-13'39'15,"6"13"0"-15,-11-10 1 16,11 10-21-16,-15 10-14 16,4 4-1-16,-6 7 0 15,-4 7-1-15,-3 4-1 16,1 0 1-16,-2 2-2 15,6-4 0-15,6-2 0 16,8-9 0-16,5-19 0 16,28 8-1-16,6-16 0 15,3-2 0-15,5-2 0 16,1 2 1-16,0 3-1 15,-6 9 0-15,-12 9 1 16,-11 11 1-16,-19 10-2 16,-7 9 2-16,-14 5-2 0,-7 0 2 15,-3 0-2-15,-3-3 0 16,5-6-2-16,2-11-5 15,17 2-8-15,-8-29-13 16,23 1-13-16,0 0 0 16,29-21-3-16,-4-10 2 15</inkml:trace>
  <inkml:trace contextRef="#ctx0" brushRef="#br0" timeOffset="46719.6722">11197 2464 62 0,'15'-18'37'0,"5"9"-1"16,-11-9 1-16,5 18-21 15,-14-15-5-15,0 15-2 16,0 0-3-16,-14-4-1 16,0 7-1-16,-5 8-1 15,-1 4-1-15,-2 8 0 16,-3 1-1-16,2 6 0 15,2 0 0-15,5 1-1 16,3 1 0-16,10-5 1 0,5-4-1 16,9-4 0-16,5-2 0 15,6-5 1-15,4-1-1 16,3-1 1-16,0 0-1 15,-2 2 2-15,-2 1-2 16,-6 3 2-16,-6 4-2 16,-10 7 1-16,-7-2-1 15,-8 4 1-15,-4-1-1 16,-3-2-1-16,1-3 0 15,-2-6-2-15,11-2-3 16,9-15-8-16,0 0-8 16,15-25-15-16,14 8-4 15,3-13 0-15,12 2 1 16</inkml:trace>
  <inkml:trace contextRef="#ctx0" brushRef="#br0" timeOffset="47115.6949">11535 2734 97 0,'-12'15'40'16,"-4"-6"0"-16,14 6 0 16,2-15-35-16,6 19-2 15,11-19 0-15,13-1 0 16,6-9-1-16,7-3-1 15,7-12 1-15,0-2-2 16,2-8 2-16,-9-2-3 16,-5-2 3-16,-6 1-3 0,-12 2 3 15,-8 4-1-15,-12 8-1 16,-11 10 1-16,-9 12-1 15,-9 13 1-15,-6 16-1 16,-5 11 1-16,-2 11 0 16,3 4 0-16,3 6-1 15,10 2 1-15,14-7-1 16,12-9 1-16,20-12-2 15,16-15-1-15,19-12-3 16,9-15-3-16,20-1-9 16,-11-29-12-16,20 10-9 15,-15-16-5-15,-3 5 2 16,-17-6 0-16</inkml:trace>
  <inkml:trace contextRef="#ctx0" brushRef="#br0" timeOffset="47485.716">12192 2636 76 0,'-21'24'40'15,"-2"-11"-1"-15,15 9 3 16,8-22-19-16,11 15-18 16,14-10-2-16,8-2 0 15,9-6-1-15,7-4 0 16,3-7-1-16,1-4-1 15,-3-6 1-15,-5-3-1 16,-10-3 1-16,-6-3-1 16,-13 0 1-16,-10 3 0 15,-12 5-1-15,-7 5 0 16,-11 11 0-16,-11 11 0 0,-8 14 0 15,-4 13 0-15,-3 14 0 16,5 6 1-16,2 8 0 16,8 5 0-16,13-1-1 15,15-7 1-15,21-8-2 16,16-14-1-16,20-9-4 15,11-28-6-15,25 6-12 16,-8-32-8-16,16 3-8 16,-9-15-4-16,6 2 4 15</inkml:trace>
  <inkml:trace contextRef="#ctx0" brushRef="#br0" timeOffset="47919.7408">13113 2550 88 0,'-16'13'39'16,"-8"-6"0"-16,8 8 1 15,-15-13-31-15,8 8-4 16,-6-2 0-16,1 6-1 16,-7 0 0-16,-1 8 0 15,-1 1 0-15,1 3-1 16,3 4-1-16,4 0 1 15,9-2-2-15,9-2 1 16,12-10-1-16,14-7-1 16,13-13 2-16,13-7-2 15,11-11 0-15,6-12-2 16,5-7 2-16,1-12-2 0,-5-4 3 15,-6-5-2-15,-9 0 1 16,-8 0-1-16,-11 5 2 16,-10 4-1-16,-6 10 1 15,-7 11-1-15,-8 13 0 16,-6 17 0-16,-6 18 0 15,-5 19-1-15,0 16-1 16,-1 10-1-16,9 10-3 16,4-1-1-16,18 17-12 15,-6-27-6-15,36 13-7 16,-9-38-1-16,24 2-9 15,-2-24 4-15,12-10 0 16</inkml:trace>
  <inkml:trace contextRef="#ctx0" brushRef="#br0" timeOffset="48249.7597">13715 2445 100 0,'-32'29'39'15,"-9"-8"2"-15,10 17-3 16,4-4-35-16,8-1 0 15,7-7-1-15,13-2 0 16,10-10-1-16,11-4 0 16,5-9-1-16,7-2 1 15,0-2 0-15,-1 0 0 16,-5-1 0-16,-8 6 0 15,-8 7 0-15,-10 3 2 16,-9 7-2-16,-10 6 1 0,-2 2-1 16,-4 6 1-16,-3 0-3 15,-2-5-1-15,9 2-5 16,-8-16-8-16,25 6-12 15,-16-27-6-15,18 7-10 16,7-30 0-16,9 2 2 16</inkml:trace>
  <inkml:trace contextRef="#ctx0" brushRef="#br0" timeOffset="49101.8085">14850 2501 70 0,'5'-15'38'15,"-5"15"-1"-15,8-17 1 16,4 18-21-16,-12-1-12 0,0 0-1 15,0 0 0-15,-12 20-1 16,3 3 0-16,-2 10 1 16,-1 5-2-16,0 4 1 15,-2 4-1-15,3 2 1 16,4-7-2-16,0-1 1 15,6-13 0-15,5-7-1 16,-4-20 0-16,20 8 0 16,-4-21-1-16,4-13 0 15,0-4 1-15,3-14-1 16,1-3 0-16,0-6 0 15,1 0 0-15,-2 5 0 16,-6 5 0-16,2 9 1 16,-6 10-1-16,-1 13 0 15,-12 11 0-15,16 27 0 0,-12 7 0 16,1 8 2-16,-3 9-2 15,5 1 1-15,2 2-1 16,5-1 0-16,6-5-2 16,4-16-1-16,11-6-3 15,-3-24-10-15,23 9-9 16,-18-33-8-16,11 7-7 15,-8-19-3-15,3 0 3 16</inkml:trace>
  <inkml:trace contextRef="#ctx0" brushRef="#br0" timeOffset="49483.8303">15391 2569 99 0,'-13'26'40'16,"2"-13"-1"-16,16 8 0 15,4-10-37-15,11-3 0 16,9-8 1-16,10-5-1 15,5-9-1-15,5-2 0 16,-2-10 0-16,1-2 0 16,-5-4 0-16,-6-3 0 15,-10 3-1-15,-10-1 1 16,-9 5 0-16,-8 3 1 15,-13 9-1-15,-7 8-1 16,-7 7 1-16,-8 11 0 16,-2 13 0-16,-4 10 0 15,1 7-1-15,3 6 0 0,4 4 0 16,9-1 2-16,11 1-2 15,10-12 2-15,18-6-3 16,12-11 0-16,16-11-3 16,9-11-1-16,20 1-9 15,-7-26-12-15,21 14-4 16,-20-22-10-16,8 9-2 15,-15-10 1-15,-3 7 3 16</inkml:trace>
  <inkml:trace contextRef="#ctx0" brushRef="#br0" timeOffset="49858.8518">16008 2513 94 0,'-23'20'39'0,"-3"-11"1"16,20 11-1-16,6-20-33 15,12 14-3-15,14-10 0 0,13-3-1 16,7-6 0-16,3-4-1 15,6-5 0-15,-4-3-1 16,-2-7 0-16,-12 2 0 16,-6-3 1-16,-6 1-1 15,-12-1 0-15,-8 2 0 16,-12 5 1-16,-7 2-1 15,-7 11 1-15,-5 2-1 16,-7 11 0-16,-5 13 1 16,-6 9-1-16,0 10 0 15,4 4 0-15,4 5 2 16,8 1-1-16,14-3 1 0,13-5-2 15,16-13 1-15,18-7-5 16,16-19-2-16,18 2-8 16,-5-28-11-16,26 10-6 15,-16-25-9-15,9 6-2 16,-11-14 1-16,2 5 4 15</inkml:trace>
  <inkml:trace contextRef="#ctx0" brushRef="#br0" timeOffset="50211.8719">16794 2352 101 0,'-30'-4'40'16,"1"21"1"-16,-16-2-1 15,3 14-36-15,-1 8-1 16,5 8 0-16,3 3-1 16,10 2 2-16,9-4-2 15,12-6 1-15,14-13-1 0,13-12-2 16,13-17 1-16,13-18 0 15,11-19-1-15,4-13-1 16,4-15 1-16,0-9-2 16,-3-10 3-16,-11-2 1 15,-6 1-2-15,-12 9 2 16,-12 16-2-16,-12 12 1 15,-12 21-1-15,-12 24 2 16,-11 26-2-16,-5 21-1 16,-3 19 1-16,-3 20-2 15,6 6-1-15,5 5-3 16,15 3-4-16,3-23-7 15,31 5-6-15,-9-35-8 16,32 5-1-16,-9-38-5 0,24-5-5 16,7-17 2-16</inkml:trace>
  <inkml:trace contextRef="#ctx0" brushRef="#br0" timeOffset="50856.9088">17216 2477 83 0,'-13'16'39'16,"0"-12"-1"-16,17 9 2 0,-4-13-33 15,22-7-4-15,5-4 0 16,14 1-1-16,7-8 1 15,4 0-1-15,0-4 0 16,0 0 0-16,-6 0 0 16,-7 0-1-16,-14 4-1 15,-11 0 1-15,-15 5 0 16,-13 2-1-16,-10 3 0 15,-13 6 1-15,-5 6-1 16,-4 8 0-16,-4 8 1 16,0 10-1-16,7 5 1 15,8 9-1-15,11 2 0 16,11 3 0-16,18-4 0 15,13-7 1-15,20-3-5 16,12-15-1-16,21-1-8 0,-6-26-9 16,29 10-7-16,-17-26-10 15,14 2-2-15,-14-16-2 16</inkml:trace>
  <inkml:trace contextRef="#ctx0" brushRef="#br0" timeOffset="51248.9313">18044 2329 77 0,'-31'10'42'15,"-11"-7"-2"-15,4 20 2 16,-10-3-24-16,6 12-16 16,1 3 1-16,6 6 0 15,2 2-2-15,10 2 4 0,7-4-4 16,12-5 2-16,15-12-2 15,11-10 0-15,14-16 0 16,11-16-1-16,8-17 1 16,10-13-2-16,1-14 2 15,0-9-3-15,-3-9 3 16,-8-6 0-16,-9 3 0 15,-11 2 1-15,-13 13-2 16,-12 12 1-16,-15 18-1 16,-12 22 2-16,-11 28-2 15,-6 24-2-15,-4 22 2 16,5 23-2-16,2 14-1 15,12 5-1-15,20 1-3 16,10-14-6-16,36 3-10 0,-6-38-5 16,42-1-12-16,-3-34-2 15,19-11 1-15,4-19 0 16</inkml:trace>
  <inkml:trace contextRef="#ctx0" brushRef="#br0" timeOffset="51739.9593">19344 2026 92 0,'-2'-15'39'16,"2"15"1"-16,0 0-2 16,-14 23-33-16,3 0-2 15,7 8-1-15,-7 7-1 0,5 13 0 16,-3 8 0-16,1 9-2 15,0 3 1-15,1-1 0 16,5 1-2-16,-5-7-3 16,14 7-11-16,-15-33-11 15,17 4-13-15,-3-27 3 16,8-3-3-16,-14-12-1 15</inkml:trace>
  <inkml:trace contextRef="#ctx0" brushRef="#br0" timeOffset="52190.9851">19160 2359 93 0,'-12'6'40'0,"-2"-4"0"16,13 15-1-16,3-6-37 15,11 1 0-15,10-4 1 16,9 1-1-16,8-3 0 15,9-5 0-15,2-1-1 16,2-2 0-16,3-3 0 16,-3 0 0-16,-6 1-1 15,-5 3 1-15,-8-1-1 16,-10 0 0-16,-5 4 1 15,-7 3-1-15,-12-5 0 16,1 22 1-16,-10-5-1 16,-1 4 1-16,-4 10-1 15,-1 1 3-15,2 8-2 0,1-2 1 16,7 1-1-16,7-5 1 15,13-5-1-15,8-9 1 16,9-13-1-16,7-12-2 16,3-11 1-16,-1-13-2 15,-2-8 2-15,-9-7-2 16,-11 0 0-16,-14-5-2 15,-10 10-1-15,-22-4-7 16,-1 28-9-16,-29-16-8 16,18 30-8-16,-18-7-5 15,20 12 0-15,8-5 1 16</inkml:trace>
  <inkml:trace contextRef="#ctx0" brushRef="#br0" timeOffset="53247.0455">20982 2438 87 0,'2'-21'36'0,"-11"-10"-1"16,5 18-5-16,-14-12-24 15,2 11-1-15,-7-2 0 16,1 12-1-16,-10 4 0 0,4 15-1 16,-4 10 0-16,1 14 0 15,-2 9-1-15,4 9 2 16,4 2-2-16,7 5 1 15,8-5-1-15,10-5 1 16,9-17-2-16,13-8 1 16,7-18 0-16,10-16-2 15,6-13 0-15,2-14 0 16,2-9 0-16,0-11-1 15,-3-6 1-15,-7-3-1 16,-6 4 1-16,-8 8-2 16,-11 6 2-16,-7 13 0 15,-7 15 0-15,0 15-1 16,-22 35 1-16,2 12 1 0,-4 27-1 15,-2 12 1-15,1 18-1 16,-2 14 1-16,4 6-1 16,0-3 1-16,3-3 0 15,1-10-1-15,1-14 0 16,-4-12 0-16,-1-17 1 15,-5-15-2-15,-3-18 2 16,-3-15-2-16,-3-15 1 16,-1-18-1-16,5-13-2 15,0-17 0-15,11-16-1 16,4-15-6-16,22 8-10 15,-8-22-7-15,24 21-6 16,0-11-6-16,18 16-2 0,1-4 3 16</inkml:trace>
  <inkml:trace contextRef="#ctx0" brushRef="#br0" timeOffset="53698.0713">21296 2560 76 0,'0'0'40'16,"-14"-2"-3"-16,14 2 3 16,0 0-19-16,10-8-17 15,3 5-2-15,9 2 1 16,5-3-1-16,6-2-1 15,4-5 1-15,2 1-1 0,-2-5 0 16,-1-1 0-16,-4-5 0 16,-5-1 0-16,-8-2 0 15,-8 0 0-15,-7 2 0 16,-8-1-1-16,-10 7 0 15,-5 3 1-15,-6 11-1 16,-8 10 1-16,-4 11-1 16,-2 14 1-16,-2 8-1 15,3 8 1-15,9 0 0 16,6 5 1-16,9-3-1 15,15-8 0-15,17-9-1 16,14-14 0-16,18-11-2 16,9-11-2-16,14-7-2 15,1-19-9-15,18 11-9 0,-19-28-8 16,7 14-7-16,-22-14-3 15,-3 13 4-15,-20-6 1 16</inkml:trace>
  <inkml:trace contextRef="#ctx0" brushRef="#br0" timeOffset="54044.0911">21984 2460 98 0,'-23'38'39'15,"-6"-7"0"-15,10 16 2 16,-10-7-36-16,14 2-1 16,4-3 0-16,4 0 0 15,1-5-1-15,6-5 0 16,3-13-1-16,3-2-1 15,-6-14 0-15,21-6 0 0,-5-10-1 16,0-12-1-16,0-8 1 16,-3-6 0-16,1-6 1 15,-3-3-2-15,-2-3 2 16,-6 7-2-16,-1 5 2 15,-2 6 0-15,0 7 0 16,1 6-1-16,7 9 1 16,2 5-1-16,10 5 0 15,3 2-1-15,11-1-1 16,6-5-1-16,9 4-3 15,2-11-6-15,13 15-10 16,-20-21-6-16,15 21-6 16,-19-15-6-16,4 13 0 15,-18-5 1-15</inkml:trace>
  <inkml:trace contextRef="#ctx0" brushRef="#br0" timeOffset="54584.122">22435 2418 100 0,'-11'39'39'15,"-4"-10"0"-15,10 12 0 16,-13-10-33-16,13 2-1 15,1-8-2-15,1 2 1 16,0-9-1-16,2 0 0 16,-2-7-1-16,3-11 0 15,0 0-1-15,0 0-1 16,4-11 0-16,2-11-1 15,3-7 1-15,5-6-2 16,0-6 2-16,4-3-2 0,1 4 2 16,0 2 0-16,-3 7 0 15,-4 7 0-15,-1 12 0 16,-11 12 0-16,0 0 1 15,10 26-1-15,-11-6 0 16,2 2 1-16,3 0-1 16,1 0 0-16,3-6 1 15,9-7-1-15,5-8 0 16,6-7 1-16,5-7 0 15,4-8-1-15,3-5 1 16,0 0 0-16,-1-3-1 16,-5 3 1-16,-6 1 0 15,-6 7-1-15,-7 8 1 16,-15 10 0-16,0 0-1 15,3 17 0-15,-13 7 0 0,-3 7 0 16,-2 7 0-16,2 4-1 16,3 3-1-16,2-3 1 15,9 0-3-15,5-12-1 16,12 3-6-16,-5-27-8 15,25 14-7-15,-13-33-4 16,20 11-7-16,-12-20-4 16,8 0 3-16,-7-13 1 15</inkml:trace>
  <inkml:trace contextRef="#ctx0" brushRef="#br0" timeOffset="54780.1332">23186 2375 114 0,'-9'28'41'15,"-13"-4"0"-15,8 19-2 0,-3-5-35 16,2 4 1-16,3 0-2 15,5-5 0-15,4-1-3 16,5-8 0-16,8-4-3 16,4-20-6-16,15 11-12 15,-16-28-9-15,18 8-11 16,-10-18-2-16,4-1 1 15,-5-16 1-15</inkml:trace>
  <inkml:trace contextRef="#ctx0" brushRef="#br0" timeOffset="55197.1571">23295 2174 110 0,'-24'16'41'0,"20"1"0"16,4-17 0-16,2 23-37 15,3-9-1-15,8 3 0 16,0 1-1-16,2 4 0 15,2 1-1-15,-2 7 1 16,-4 1-1-16,-2 4-1 16,-5 1 1-16,-6 1 0 15,-1 1-1-15,-6-6 2 16,1 0-2-16,-2-8 0 15,2-8 0-15,5-6 0 16,3-10 0-16,15-5 0 16,0-10 0-16,8-6 0 15,0-9 0-15,4-6 0 16,4-5 0-16,-3-3 0 15,1 5 0-15,-5 3 0 0,-2 5 0 16,-4 8-2-16,-7 12 0 16,-11 11 0-16,14 12-1 15,-13 9-2-15,3 10-2 16,-8-8-6-16,16 22-10 15,-16-22-13-15,23 15 1 16,-5-21-4-16,15 4 0 16</inkml:trace>
  <inkml:trace contextRef="#ctx0" brushRef="#br0" timeOffset="55590.1796">23990 2343 103 0,'-33'0'40'16,"-14"-2"2"-16,9 16-2 15,-13 1-33-15,13 8-4 16,5 1 0-16,14 6 0 16,4 1-1-16,11 0 0 15,11-1-1-15,9-7 0 16,9-5 0-16,7-8 0 15,2-7 0-15,3-6-1 16,1-9 1-16,-5-8-1 16,0-6 1-16,-5-3-1 15,-5 0 0-15,-8-1 1 16,-1 2-1-16,-9 6-1 15,-4 8 1-15,-1 14 0 0,-15 7-1 16,1 13 0-16,0 8 0 16,-1 7-1-16,4 5-1 15,5-3 1-15,9 0-4 16,10-16-4-16,25 4-10 15,-9-33-8-15,30 9-3 16,-14-28-3-16,17 0-6 16,-6-15 1-16</inkml:trace>
  <inkml:trace contextRef="#ctx0" brushRef="#br0" timeOffset="55798.1915">24466 2040 112 0,'-26'50'39'16,"-11"7"3"-16,8 19-4 15,-3-4-35-15,10 6-1 16,4-7-1-16,4-3-2 16,9-5-3-16,1-17-6 15,13 6-11-15,-12-31-14 16,15-5-5-16,-12-16-3 15,14-13 4-15</inkml:trace>
  <inkml:trace contextRef="#ctx0" brushRef="#br0" timeOffset="55981.2019">24186 2252 119 0,'-18'17'42'0,"-3"-5"1"16,15 13-2-16,12-7-41 15,12 0-1-15,19-1-3 16,3-5-4-16,21 14-10 15,-8-27-11-15,24 17-13 16,-9-16-1-16,3 6 1 16,-10-12 0-16</inkml:trace>
  <inkml:trace contextRef="#ctx0" brushRef="#br0" timeOffset="56333.2221">24604 2461 96 0,'-40'23'40'0,"13"7"3"16,5-12-3-16,22 2-27 15,10-7-11-15,17-4 0 16,8-7-1-16,9-5 0 16,3-7 0-16,2-5-1 15,-1-4 1-15,-13-7-1 16,-4-1 0-16,-15-3 1 15,-12 0-1-15,-13 3 1 16,-12 5 1-16,-11 10-1 16,-9 7 0-16,-2 15 1 15,-3 15-1-15,3 10 1 16,5 12-1-16,9 4 2 15,12 5-3-15,14 0 0 16,16-6-2-16,15-11-1 16,19-1-9-16,1-33-8 0,25 6-10 15,-12-29-7-15,26-1-6 16,-8-16-4-16,7-6 3 15</inkml:trace>
  <inkml:trace contextRef="#ctx0" brushRef="#br0" timeOffset="58773.3616">25291 2788 107 0,'9'-16'41'0,"4"17"0"0,-13-1-1 15,0 0-35-15,-4 22-5 16,-6-9-7-16,13 13-24 15,-12-13-9-15,12 2-2 16,-3-15-1-16</inkml:trace>
  <inkml:trace contextRef="#ctx0" brushRef="#br1" timeOffset="63285.6197">725 4015 78 0,'4'-20'35'15,"-4"20"0"-15,0 0 0 16,0 0-27-16,-10 8-3 16,9 4-1-16,-3 4-2 0,2 12 1 15,0 4-1-15,1 11 0 16,-2 8-1-16,3 10 0 15,-2 8 0-15,-1 5 0 16,-1 3-1-16,1 2 0 16,0-6 0-16,-1-8-3 15,7-7-4-15,-8-23-26 16,18-12-5-16,-13-23 1 15,27-8-1-15</inkml:trace>
  <inkml:trace contextRef="#ctx0" brushRef="#br1" timeOffset="63829.6508">502 4208 98 0,'-18'1'37'0,"-1"-7"0"16,19 6 0-16,0 0-33 15,8-11-1-15,17-7-1 16,8-4 0-16,16-7 0 16,8-4-1-16,9-3 0 15,4-3 0-15,6 4-1 16,0 1 0-16,0 10 0 15,-7 5 0-15,-12 9 1 16,-11 10-1-16,-8 13 1 16,-10 14-1-16,-12 15 1 15,-11 11-1-15,-7 13 1 16,-9 9-1-16,-5 4 0 0,-4 7-1 15,1-6 1-15,-1-8-1 16,3-8 1-16,3-13-1 16,4-11 0-16,10-13 2 15,5-16-1-15,7-13 1 16,4-15 0-16,8-12 0 15,-1-10 0-15,4-6 0 16,0-8 1-16,-1 1 0 16,-3 6-1-16,-3 4 1 15,-4 9-1-15,-1 13 0 16,-3 13 0-16,-2 14 1 15,-4 13-2-15,1 11-1 16,0 7 1-16,0 8-2 16,1 7 0-16,-2-4-2 0,7 3-3 15,-4-19-9-15,12 7-20 16,-6-18-5-16,9-4 2 15,-2-20-2-15</inkml:trace>
  <inkml:trace contextRef="#ctx0" brushRef="#br1" timeOffset="64230.6738">1606 4445 92 0,'-22'13'37'15,"8"8"-1"-15,-1-6 1 16,19 2-33-16,-2-2-1 0,12-2 0 15,7-7-1 1,8-3 0-16,9-8 0 0,7-5 0 16,5-7 0-16,0-5 0 15,-5-6 0-15,-2 0 0 16,-12-2 0-16,-8 1 0 15,-11 2 0-15,-12 5 0 16,-16 5 0-16,-7 9 0 16,-9 5-2-16,-7 11 1 15,-3 13-1-15,-1 7-1 16,1 10 0-16,2 5 0 15,12 5 0-15,7-1 0 16,16 1 1-16,12-9-2 16,17-7 0-16,15-10 0 15,20-7-2-15,7-18-2 16,18 0-6-16,-4-21-24 0,10-1-4 15,-6-16 2-15,0 7 0 16</inkml:trace>
  <inkml:trace contextRef="#ctx0" brushRef="#br1" timeOffset="64670.6989">2407 4353 80 0,'-29'-7'38'15,"1"13"-2"-15,-9-1 3 16,10 11-23-16,-3 4-10 16,8 8-3-16,4 1 0 15,11 2-2-15,6-1 0 16,6-1 1-16,13-4-2 15,1-6 1-15,9-7 0 16,5-7-1-16,0-8 1 0,2-11-1 16,0-7 1-16,0-8 0 15,-4-7 0-15,-1-3 0 16,-5-3 0-16,-4-1 0 15,-5 7 0-15,-2 2 0 16,-4 9 0-16,-6 14 0 16,-4 11-1-16,-3 27-1 15,-4 16 1-15,-2 19-1 16,-2 18 0-16,-2 12 1 15,1 15-1-15,-2 4 0 16,-1-2 1-16,2-6 0 16,-1-8 1-16,0-12-1 15,-2-16 1-15,-3-13-1 16,-1-18 2-16,-5-14-3 0,-1-17 1 15,-3-14-1-15,3-12-1 16,0-13-2-16,4-11-3 16,-2-24-13-16,16 2-20 15,2-13 1-15,17 4-3 16,4-7 3-16</inkml:trace>
  <inkml:trace contextRef="#ctx0" brushRef="#br1" timeOffset="65224.7306">3351 4493 82 0,'3'18'37'15,"1"-8"0"-15,11 2 0 16,-5-7-32-16,19-5-1 0,4-11-1 16,8-3 0-16,0-5-1 15,2-3 0-15,-3-8-1 16,-6 5 1-16,-8-5 0 15,-7 1 0-15,-13 2-1 16,-8 4 2-16,-11 1-2 16,-9 8 1-16,-7 7 0 15,-7 5-1-15,-6 13 0 16,-1 10-1-16,-3 12 1 15,3 7-1-15,3 11 0 16,6 3-1-16,11 3 1 16,11-4-3-16,16-3-2 15,9-20-8-15,24 1-25 0,3-21-2 16,23-7 0-16,-1-17-1 15</inkml:trace>
  <inkml:trace contextRef="#ctx0" brushRef="#br1" timeOffset="65954.7724">3320 4321 75 0,'-12'-15'37'0,"12"15"-1"15,-25-13 1-15,10 17-29 16,-11-2-1-16,4 12-2 16,-6-2-1-16,5 7-1 15,-2 1-1-15,0 5-1 16,7-2 0-16,3 1-1 15,10 2 1-15,5-6-2 16,9-1 1-16,9 0 0 16,4-3 0-16,4-1 0 0,3-2 1 15,3 0-1-15,-3-2 0 16,-3 0 1-16,-6-1-1 15,-5 2 1-15,-12-1 0 16,-6 1 0-16,-9 3 0 16,-9 2-1-16,-6 0 0 15,-3 3 0-15,-1 2-2 16,-1-6-2-16,11 6-4 15,-5-16-28-15,23 5-2 16,3-11 0-16,15-4-1 16</inkml:trace>
  <inkml:trace contextRef="#ctx0" brushRef="#br1" timeOffset="66383.7969">4100 3867 81 0,'0'-15'38'16,"0"15"0"-16,0 0 0 16,3 35-27-16,-11 3-5 15,4 14-2-15,-5 13-2 16,1 11 0-16,-1 6-1 15,3 4-1-15,1 1-1 16,5-7-1-16,6-3-2 16,0-17-4-16,15-5-27 15,-10-22-4-15,10-6 0 16,-11-23 0-16</inkml:trace>
  <inkml:trace contextRef="#ctx0" brushRef="#br1" timeOffset="66584.8084">3966 4299 106 0,'-30'-19'42'0,"11"19"0"16,1-4-2-16,18 4-34 16,15 4-3-16,12-7-1 15,15-9-2-15,7-2-2 16,16-1-3-16,1-15-7 15,19 12-25-15,-7-13-4 16,12 11 0-16,-9-4-1 16</inkml:trace>
  <inkml:trace contextRef="#ctx0" brushRef="#br1" timeOffset="67246.8463">5162 4353 70 0,'5'-14'37'16,"-6"-4"-1"-16,6 6 1 15,-12-4-28-15,7 16 0 16,-5-11-3-16,5 11-1 16,-14 16-1-16,6 6-2 15,-3 4 1-15,1 11-2 16,1 3 0-16,1 7 0 15,3-1 0-15,11-5-1 16,3-3 1-16,8-8 0 0,7-14 0 16,8-11 0-16,9-14 0 15,4-13 0-15,4-9 0 16,-1-7-1-16,1-8 2 15,-5-2-1-15,-8 2 0 16,-7 6 1-16,-8 9-1 16,-10 5 0-16,-6 10 0 15,-5 16 1-15,-14 7-3 16,4 13 1-16,-3 11-1 15,1 8-1-15,4 5 0 16,6 2-1-16,11 4-1 16,4-11-3-16,17-2-3 15,-7-21-25-15,22-1-5 16,-6-21 2-16,13-3-3 0</inkml:trace>
  <inkml:trace contextRef="#ctx0" brushRef="#br1" timeOffset="67808.8784">5919 4287 81 0,'-14'15'37'16,"-5"4"-2"-16,5 15 2 16,-10 7-24-16,9 6-10 15,2 5 1-15,4 3-2 16,4-3 0-16,1-2 0 15,3-8-1-15,2-5 0 16,3-11 0-16,0-11-1 16,-4-15 1-16,15-8-1 0,-7-13 2 15,3-11-2-15,-2-9 1 16,-1-6 0-16,0-10 0 15,2-2-1-15,-2-3 1 16,0 2 0-16,2 4 0 16,-1 6 0-16,3 9 0 15,1 6 0-15,4 11 0 16,3 9 0-16,2 10-1 15,1 9 0-15,-1 7 0 16,2 7 0-16,-2 4 1 16,-2 8-1-16,-4 2-1 15,-8 4 0-15,-4 2 0 16,-12 3 0-16,-7 1 0 0,-5-1-1 15,-9 0 1-15,-9-3 0 16,-2-4 1-16,-1-1 0 16,1-7 0-16,2-1 0 15,5-2 0-15,1-1 0 16,7 6 0-16,6 4 0 15,4 10 0-15,1 11 0 16,4 10 1-16,-3 9-2 16,3 6 0-16,-1-2-2 15,3 4-3-15,-6-22-16 16,14 4-15-16,-7-25-3 15,10-8-1-15,-3-29 1 16</inkml:trace>
  <inkml:trace contextRef="#ctx0" brushRef="#br1" timeOffset="69991.0032">7120 3737 68 0,'11'-13'34'15,"-7"-6"1"-15,-4 19 0 16,4-25-22-16,-4 25-7 16,0 0 0-16,8 30-1 15,-8 2 0-15,0 20-2 16,-2 14-1-16,-1 13 0 0,-1 13-2 15,-4 8 0-15,-3 2 0 16,1-4-2-16,1-4 0 16,3-19-2-16,7-7-5 15,-7-23-27-15,18-14 0 16,0-24-1-16,8-11-1 15</inkml:trace>
  <inkml:trace contextRef="#ctx0" brushRef="#br1" timeOffset="70186.0144">6944 4339 94 0,'-15'11'37'0,"-2"-10"0"15,17-1 0-15,25 0-33 0,5-13-2 16,17-9 0-16,11-10-1 15,16-6-3-15,3-17-8 16,15 1-25-16,-3-9 0 16,3 8-2-16,-16-9-2 15</inkml:trace>
  <inkml:trace contextRef="#ctx0" brushRef="#br1" timeOffset="70592.0376">7732 3617 97 0,'-14'13'36'15,"-8"0"3"-15,11 18-2 16,-2 5-32-16,4 10 0 0,-5 7-1 16,3 14 0-16,-3 5-1 15,5 7 0-15,-6 0-2 16,3 2 0-16,1-4 0 15,2-6-1-15,-1-10 0 16,4-10 0-16,3-12 0 16,3-13-1-16,8-11 1 15,3-17 1-15,7-12-1 16,1-10 1-16,5-6 0 15,4-9 1-15,1 1-1 16,-2 1 0-16,-1 3 0 16,-4 9 1-16,-5 6-2 15,-4 11 2-15,-2 11-2 16,-6 6 0-16,-2 11-2 0,0 1-1 15,2 7 1-15,1 0-3 16,6 8-2-16,-2-15-9 16,14 13-23-16,-9-18-3 15,14 3 1-15,-7-15 1 16</inkml:trace>
  <inkml:trace contextRef="#ctx0" brushRef="#br1" timeOffset="70976.0596">8038 4291 99 0,'-2'22'37'15,"-3"-7"1"-15,12 2-2 0,7-8-32 16,7-3-2-16,5-11 1 15,10-5 0-15,4-11-1 16,6-6 1-16,3-6-1 16,-5-2-1-16,-5-1 1 15,-8 2 0-15,-12 3-1 16,-13 8-1-16,-12 5 1 15,-15 11-1-15,-10 10 1 16,-6 12 0-16,-10 7-1 16,3 9 1-16,5 6-1 15,5 4 1-15,12 1-1 16,11-1-1-16,14-8-1 0,12-9-2 15,20-1-3-15,3-24-20 16,25 3-13-16,-2-14-1 16,13-2 0-16,-7-9 1 15</inkml:trace>
  <inkml:trace contextRef="#ctx0" brushRef="#br1" timeOffset="71920.1136">9692 4147 71 0,'-5'-12'36'0,"-10"-5"0"16,3 11 0-16,-13-9-26 15,7 14-5-15,-10-1 1 16,4 12-1-16,-4 2-1 16,1 11-1-16,-2 4 0 15,4 10-1-15,2 5 0 16,5 0-2-16,4 3 1 15,7-2-1-15,7-3 1 16,7-5-2-16,11-11 2 0,6-10-1 16,8-12 0-16,6-12 1 15,4-11 0-15,4-12 1 16,0-10-2-16,-1-5 2 15,-6-1-2-15,-3 1 2 16,-7 4-2-16,-6 11 2 16,-9 6-2-16,-8 11 0 15,-6 16 0-15,0 0 0 16,-14 29 0-16,3 1-1 15,3 4 0-15,1 4-3 16,7 6 0-16,4-7-3 16,17 5-7-16,2-21-25 15,20-1 1-15,2-20-3 16,12 0 3-16</inkml:trace>
  <inkml:trace contextRef="#ctx0" brushRef="#br1" timeOffset="72529.1484">10249 4131 94 0,'-23'-2'36'16,"7"16"2"-16,-6 0-1 16,11 13-32-16,-6 4-2 15,7 7-1-15,-4 2 1 16,7 7-2-16,0 0 0 15,5-4 0-15,0-5 0 16,5-3-1-16,-1-10 1 16,1-7 0-16,-3-18-1 15,14-1 1-15,-2-16-1 0,0-11 0 16,0-8 1-16,1-8 0 15,0-6 0-15,-1-5 0 16,1-6-1-16,0 3 1 16,-1 1 0-16,0 6-1 15,2 7 0-15,5 6 0 16,0 9 1-16,3 11-1 15,3 10 0-15,1 9 0 16,0 7 0-16,2 5 0 16,-2 3 0-16,-2 3 0 15,-6 8 0-15,-4-2-1 16,-9 8 1-16,-7-1 0 15,-7 4-1-15,-9 0 1 16,-7 1-1-16,-6 1 1 0,-4-3-1 16,2-5 0-16,-2-5 1 15,4-4-1-15,2-5 1 16,4-5-1-16,6-3 1 15,4 0 0-15,1 6 0 16,0 5 0-16,-4 12 0 16,1 12 0-16,-6 9 0 15,-1 10 0-15,-4 7 0 16,1 2 0-16,6-2-3 15,6-15 0-15,20-5-11 16,-1-32-20-16,28-13-6 16,4-24 1-16,19-16-2 15</inkml:trace>
  <inkml:trace contextRef="#ctx0" brushRef="#br1" timeOffset="73231.1886">10910 4084 101 0,'0'0'39'15,"3"-18"0"-15,-3 18-2 16,-12 3-33-16,4 9 0 16,-4 9-1-16,-2 11 0 15,-4 11-1-15,-1 6-2 0,-3 10 1 16,3 5-1-16,-1-1 1 15,5-3-1-15,6-5 0 16,3-12 0-16,5-7 0 16,5-14 0-16,-4-22 0 15,17 5 0-15,-2-21 0 16,0-7 0-16,0-13 0 15,-1-4 0-15,-1-8 0 16,0-5 1-16,-1-3 0 16,0 0 0-16,1 2-1 15,0 3 1-15,0 6-1 16,1 8 1-16,2 7-1 15,1 10 0-15,1 10 0 16,1 9 0-16,-1 8 0 0,1 5 0 16,-2 7 0-16,-1 4 0 15,-2 5 0-15,-1 4 0 16,-7 2-1-16,-2 2 0 15,-8 1 0-15,-7-2-1 16,-4-2 1-16,-6-1-1 16,-2-3 1-16,-6-5-1 15,-2-4 2-15,-4-6 0 16,4-4 0-16,1-2 0 15,1-2 0-15,5 0 0 16,0 4 0-16,6 5 0 16,-1 9 0-16,9 11 0 15,-1 12 0-15,1 12 1 0,2 10-2 16,-5 9 0-1,2 6-1-15,-6-8-8 0,14 15-18 16,-16-23-12-16,11-5 1 16,-4-20-3-16,9-13 2 15</inkml:trace>
  <inkml:trace contextRef="#ctx0" brushRef="#br1" timeOffset="73992.2321">11628 4202 59 0,'23'-14'34'0,"-5"-8"0"15,2 2 2-15,-9-10-23 16,4 11-3-16,-12-10-1 15,3 12-2-15,-14-4 0 16,8 21-2-16,-30-17 0 16,4 23-1-16,-9 6-1 15,-3 10 0-15,-6 12-1 16,1 7 0-16,0 8-1 15,6 0-1-15,5 4 1 16,10-2-1-16,10-5 0 16,15-5-1-16,12-9 2 15,11-10-2-15,13-12 1 0,7-9 0 16,5-13 0-16,3-10 0 15,1-11 0-15,-1-8 2 16,-5-6-2-16,-9-6 1 16,-7 0 0-16,-6 3 1 15,-9 4-1-15,-9 9 1 16,-2 8-2-16,-10 14 0 16,-8 14 1-16,-1 15-2 15,-5 15 1-15,4 9-1 16,1 8 0-16,3 2-2 15,9 3 0-15,5-6-2 16,16-7 0-16,5-17-5 16,20 1-11-16,-6-27-18 15,15-1 0-15,-4-18 0 0,2 1 3 16</inkml:trace>
  <inkml:trace contextRef="#ctx0" brushRef="#br1" timeOffset="74687.2719">12246 4172 99 0,'-15'-14'37'15,"3"21"1"-15,-9 1-2 16,11 10-32-16,-7 5-1 15,4 9-2-15,3 2 1 16,1 6-2-16,3 0 1 16,4-1-1-16,0-4 2 15,2-7-2-15,3-9 1 16,-3-19 1-16,0 0-1 15,16-7 0-15,-7-18 0 0,0-7 1 16,1-10-1-16,0-5 1 16,4-2-1-16,-2 0 0 15,1 5-1-15,-1 6 1 16,2 9-1-16,-2 8 0 15,3 10-1-15,0 8 0 16,2 9 0-16,3 5 0 16,5 5-2-16,2-2 1 15,6 2-1-15,5-8 0 16,2 0-1-16,1-7 1 15,1-3 0-15,0-10 0 16,-2-1 1-16,-5-5 1 16,-9 0 2-16,-7-1 0 15,-8 0 2-15,-7 6 0 0,-13 2 0 16,-3 13 1-16,-15 3 0 15,-2 14-1-15,-4 6 0 16,-1 10 0-16,-1 6-1 16,5 7-2-16,3-1 1 15,9 1-1-15,7-3 1 16,11-6-2-16,10-9 1 15,11-9-1-15,9-12 2 16,3-12-1-16,6-11 1 16,2-9 0-16,0-9-1 15,-3-6 2-15,-3-1-1 16,-10-1 0-16,-5 5 0 15,-5 3 0-15,-9 9 0 16,-3 11-1-16,-3 12 0 16,0 0 0-16,-14 18 0 0,7 5 0 15,4 5-1-15,3 1-2 16,7 2 0-16,3-6-2 15,12-3-3-15,5-21-7 16,24 5-14-16,-6-28-12 16,15-2 2-16,-6-22-1 15,9-4 2-15</inkml:trace>
  <inkml:trace contextRef="#ctx0" brushRef="#br1" timeOffset="74872.2824">13404 3630 103 0,'-25'22'39'0,"2"28"-1"15,-9 6-2-15,0 19-33 0,7 6-1 16,4 6-1-16,8 1-2 16,3-5-2-16,8-3-2 15,-4-23-15-15,14 3-18 16,-7-24-1-16,7-7-1 15,-8-29 1-15</inkml:trace>
  <inkml:trace contextRef="#ctx0" brushRef="#br1" timeOffset="75376.3113">13150 4073 98 0,'-11'9'40'15,"13"13"0"-15,-2-22-1 0,20 23-30 16,1-16-7-16,13-5 1 15,5-5-1-15,3-3 0 16,3-5 0-16,-1-4 0 16,-4 0-1-16,-6 2 1 15,-7 0 0-15,-6 4-1 16,-8 2 1-16,-13 7-1 15,0 0 0-15,3 19 0 16,-10 0 0-16,-1 9-1 16,-2 6 0-16,-1 10 0 15,1 7-1-15,2 1 1 16,2 0-1-16,6-6 0 15,6-7 0-15,8-11 0 16,5-16 1-16,11-14-1 16,6-13 1-16,7-16 0 0,7-10 0 15,-3-7 1-15,2-5-1 16,-6 1 1-16,-6 5-1 15,-8 7 1-15,-8 12-1 16,-12 13 0-16,-9 15 0 16,-6 12 0-16,-8 13-1 15,-2 8 1-15,1 8-2 16,-1-2-2-16,7 4-3 15,3-16-5-15,20 7-12 16,-14-34-18-16,44 14 0 16,-8-31 0-16,16 0 2 15</inkml:trace>
  <inkml:trace contextRef="#ctx0" brushRef="#br1" timeOffset="75676.3284">14242 3933 114 0,'-31'14'41'16,"-12"-2"1"-16,14 12-1 15,0 0-39-15,6 6 0 16,5 1-1-16,9-2 1 16,11-2-2-16,9-2 1 15,10-7-1-15,3 1 0 16,6-4 1-16,-2-4-1 15,-2 0 1-15,-2 2 0 16,-10 0 0-16,-5 5 0 16,-9 1-1-16,-10 2 0 0,-5 6-1 15,-7-3-1-15,-1 3-2 16,-6-8-6-16,10 12-10 15,-19-19-21-15,17 4-3 16,-6-14 2-16,10 1-2 16</inkml:trace>
  <inkml:trace contextRef="#ctx0" brushRef="#br1" timeOffset="77675.4428">15419 3261 85 0,'-38'24'36'15,"-18"6"-1"-15,-2 33 0 16,-12 1-29-16,4 24 0 15,-4 12 0-15,12 15-2 16,9 7-1-16,17 4-1 16,20-1-1-16,17-10-4 0,27-4-5 15,14-28-29-15,29-12-2 16,6-27 0-16,15-17-1 15</inkml:trace>
  <inkml:trace contextRef="#ctx0" brushRef="#br1" timeOffset="78207.4732">15481 4147 92 0,'-11'12'37'15,"11"-12"-1"-15,0 0 0 16,0 0-32-16,22 3 0 15,-2-11-1-15,8-3 0 16,-2-4 0-16,4-2 0 16,-2-6-1-16,-1 2 0 15,-5-3 0-15,-8 2 0 16,-8 2 0-16,-5 5 0 0,-11 4-1 15,-3 6 0-15,-11 8 1 16,0 6-1-16,-7 8 0 16,0 7 0-16,-2 7 0 15,6 4 0-15,4 5-1 16,11-2 1-16,9-2-1 15,15-5-1-15,14-6 0 16,13-14-2-16,17-5-3 16,8-19-5-16,23 4-26 15,-8-20-3-15,9 5 1 16,-12-18-1-16</inkml:trace>
  <inkml:trace contextRef="#ctx0" brushRef="#br1" timeOffset="78707.5018">16275 3938 100 0,'-24'-10'38'0,"11"13"1"15,-10-8 0-15,7 15-33 16,-7-3-2-16,-1 5 0 16,-3 9-1-16,-2 7 0 15,-4 5-1-15,0 6 0 16,-1 3-1-16,6 2 0 15,6-4 0-15,8-5-1 16,12-8 1-16,9-7-1 16,14-17 1-16,8-11-1 15,8-11 1-15,6-12 0 16,-2-6 0-16,1-6 0 0,-6 2-1 15,-3-1 1-15,-10 6 0 16,-7 10-1-16,-7 12 0 16,-9 14 1-16,-6 19-1 15,-6 15 0-15,-9 18-1 16,-2 10 0-16,-4 13 0 15,-5 10 1-15,-2 6-1 16,-1 1 0-16,3-8 0 16,5-8 0-16,5-12 1 15,7-11 0-15,5-16 0 16,11-17 0-16,12-22 0 15,11-19 0-15,9-13 0 16,6-14-1-16,9-10-1 16,3-8-1-16,6-4-2 0,-4-3-2 15,8 17-10-15,-21-12-16 16,12 21-8-16,-14-4 1 15,2 15 0-15</inkml:trace>
  <inkml:trace contextRef="#ctx0" brushRef="#br1" timeOffset="79141.5266">16719 4030 100 0,'0'0'40'15,"-28"8"0"-15,14 8-1 0,-10-3-30 16,7 10-5-16,0 4-1 16,1 6-1-16,2 1 0 15,7 3-1-15,1-3 0 16,12-3-1-16,7-4 0 15,7-12 0-15,9-7 0 16,3-9 1-16,10-10-1 16,-2-11 1-16,2-4 0 15,0-6 0-15,-8-6-1 16,-1-1 1-16,-9 4-1 15,-5 4 1-15,-5 4-1 16,-6 9-1-16,-8 18 1 16,0 0 0-16,-4 10-1 15,-3 13 1-15,-1 9-2 16,-1 4 0-16,4 6-1 0,3-5-1 15,6-1-1-15,5-15-4 16,17 3-10-16,-2-24-20 16,16-3 1-16,1-19-3 15,10 0 3-15</inkml:trace>
  <inkml:trace contextRef="#ctx0" brushRef="#br1" timeOffset="79320.5369">17373 3977 107 0,'-12'13'40'16,"-13"-3"1"-16,7 20-2 15,-5 5-35-15,3 6-1 0,3 8-1 16,4 0-2-16,5 1-1 16,5-7-1-16,10-4-3 15,2-16-4-15,19 2-25 16,-6-27-6-16,13-7 0 15,-6-17-1-15</inkml:trace>
  <inkml:trace contextRef="#ctx0" brushRef="#br1" timeOffset="79853.5674">17526 3740 115 0,'-17'5'39'15,"10"14"-1"-15,-5-11-8 16,10 9-31-16,9 5-1 0,2 0-1 15,9 6-1-15,-4-2 1 16,4 10-1-16,-4-1 1 16,-4 3 2-16,0 2 1 15,-8-2 1-15,-1 2 2 16,-7-4 0-16,1 0 1 15,-7-10 0-15,6 0-1 16,-3-10 0-16,3-1-1 16,6-15-1-16,0 0 0 15,0 0 0-15,15-17 0 16,0-4-1-16,4-3 1 15,-2-7 0-15,3-5-1 16,0-1 1-16,-2 0 0 16,-3 0 1-16,-1 6-1 15,-6 2 0-15,0 7 1 16,-2 6-1-16,-1 6 0 0,-5 10 0 15,0 0 0-15,0 0 0 16,9 14-1-16,-9-2 0 16,2 7 1-16,-4 4-1 15,2 1 0-15,-2 5 0 16,2 0-1-16,0-1 1 15,4 1 0-15,0-3-1 16,0-7 0-16,1 1-2 16,-5-20-2-16,15 22-14 15,-15-22-20-15,0 0-2 16,-15-20-1-16,9 10 0 15</inkml:trace>
  <inkml:trace contextRef="#ctx0" brushRef="#br1" timeOffset="80627.6116">17857 4119 42 0,'0'0'32'0,"0"0"1"15,1-23-6-15,-1 23-10 16,-1-13-3-16,1 13-2 15,-10-10-3-15,10 10-2 16,-13-5-2-16,13 5-1 16,-15 0-1-16,15 0-1 15,-13 6-1-15,13-6 1 16,-6 12-2-16,6-2 2 15,3 4-1-15,2 4 0 16,1 3 0-16,-1 6 0 16,0 4 1-16,0 1-1 15,-5 1 0-15,0 1 0 16,-8-3 1-16,-2-1 0 15,-7-5 0-15,0-6-1 16,-5-7 1-16,0-2 0 0,0-10-1 16,0-5 0-16,3-9 0 15,3-10-1-15,2-5 0 16,5-8 0-16,3-7-2 15,1-4 1-15,5 3-1 16,0-1-1-16,9 15-6 16,-13-6-16-16,17 23-15 15,-9 4 0-15,9 17 0 16,-1 0-1-16</inkml:trace>
  <inkml:trace contextRef="#ctx0" brushRef="#br1" timeOffset="81092.6382">17653 4351 35 0,'0'0'31'16,"-6"-13"1"-16,1 2 1 15,5 11-20-15,0-22-2 16,0 22 2-16,0-15-1 15,0 15-2-15,0 0-1 16,6 14-2-16,-9 4-1 16,3 13-1-16,-5 8-1 15,-2 14-1-15,-7 9 0 16,-2 10-2-16,-4 4 0 15,-4 0 0-15,1-1-3 16,-1-10-2-16,9-6-2 16,-3-25-20-16,24-4-14 15,-6-30 1-15,38-7-2 16,-7-24 0-16</inkml:trace>
  <inkml:trace contextRef="#ctx0" brushRef="#br1" timeOffset="81806.6791">18206 4080 74 0,'6'-11'38'0,"-6"-6"0"16,0 17 1-16,1-21-29 15,-1 21-3-15,-2-10 0 16,2 10-1-16,-12 12-1 16,2 4-2-16,-4 6-1 15,-2 6 0-15,-3 6-1 16,1 5 0-16,-2 1 0 15,3 0-1-15,5-3 0 16,3-7 0-16,3-5 0 16,6-11-1-16,0-14 2 15,17-3-2-15,0-13 2 16,1-7 0-16,1-9 0 0,2-1 0 15,-3-8 0 1,1 0 0-16,-4 0-1 0,-1 6 2 16,-5 5-2-16,-3 4 1 15,-2 8-1-15,-4 18 1 16,5-12-1-16,-5 12 1 15,6 23-1-15,0-4 0 16,3 1 0-16,2 1 0 16,7 1 0-16,1-6 0 15,6-4 0-15,4-8-1 16,1-6 2-16,1-6-1 15,-2-8 0-15,0-4 1 16,-2-4-1-16,-5 1 1 16,-4 0 0-16,-4 3 0 0,-2 4-1 15,-8 6 0-15,-4 10 1 16,0 0-2-16,5 24 0 15,-7 0 0-15,-3 10-1 16,0 0-3-16,3 11-1 16,-3-9-7-16,15 14-10 15,-13-23-14-15,16 3-4 16,-2-15-2-16,9-3 2 15</inkml:trace>
  <inkml:trace contextRef="#ctx0" brushRef="#br1" timeOffset="82531.7205">18760 4133 83 0,'-18'10'41'0,"9"8"-1"15,-1-13 0-15,10-5-20 16,21 8-18-16,2-8 1 15,7-8-1-15,8-2-1 16,4-6 0-16,1-3-1 16,-1-5 1-16,-6 0 0 15,-8-3-1-15,-7 3 1 16,-9 0-1-16,-10 2 1 15,-12 6 0-15,-4 4-1 16,-9 10 1-16,-6 8 0 16,-2 12-1-16,0 9 1 15,-1 10-1-15,3 5 0 16,9 6 0-16,6 2 0 0,11-5-1 15,13-4 0-15,15-12 1 16,8-13-1-16,15-13 0 16,4-10 1-16,8-10 0 15,2-12 1-15,-1-8-1 16,-8-1 1-16,-6-3-1 15,-8 0 2-15,-10 4-2 16,-9 7 1-16,-10 6 0 16,-7 12-1-16,-3 12 1 15,-13 5-1-15,-2 14 0 16,-3 7 1-16,-2 8-1 15,7 3 0-15,-2 1-1 16,5 0 1-16,9-8 0 16,6-6 0-16,9-14 0 0,3-9 0 15,8-10 1-15,3-10-1 16,2-9 1-16,3-8 0 15,-3-2 0-15,1-2-1 16,-6 4 1-16,-2 4-1 16,-7 9 1-16,-3 11-1 15,-13 12 0-15,4 11 1 16,-8 9-1-16,0 7 0 15,2 4 0-15,3 2-1 16,4-2 0-16,7-9-1 16,13-5-3-16,7-19-3 15,18 1-9-15,-9-30-9 16,20 3-16-16,-5-19 1 15,8-5-2-15,-11-15 3 16</inkml:trace>
  <inkml:trace contextRef="#ctx0" brushRef="#br1" timeOffset="82700.7302">20118 3559 88 0,'-37'47'41'16,"5"23"1"-16,-8 2-2 16,12 13-20-16,-2-1-18 15,8-1 0-15,5-5-2 16,6-9-2-16,12-7-5 15,-4-29-19-15,14 0-16 16,-6-23 1-16,7-5-1 16,-8-19 0-16</inkml:trace>
  <inkml:trace contextRef="#ctx0" brushRef="#br1" timeOffset="82882.7406">19819 3852 116 0,'-7'10'42'0,"17"6"-1"15,4-18-8-15,16 3-36 16,14 1-3-16,-2-18-24 16,19 10-10-16,-4-16-1 15,8 0-1-15</inkml:trace>
  <inkml:trace contextRef="#ctx0" brushRef="#br1" timeOffset="83181.7577">20273 3208 93 0,'-14'20'42'16,"16"14"1"-16,2-3-2 15,19 21-29-15,1-2-7 16,10 11-1-16,1 4 1 15,2 5-2-15,-1 3-1 16,-7 4 0-16,-5 1 1 16,-10-1-3-16,-15 1 0 15,-13 0 0-15,-17-3 0 16,-10-6 0-16,-8-2-3 0,-6-10-2 15,5-2-7-15,-5-23-8 16,24 4-15-16,-2-26-10 16,21-7 0-16,7-18 1 15</inkml:trace>
  <inkml:trace contextRef="#ctx0" brushRef="#br1" timeOffset="84067.8084">21355 3940 74 0,'11'-17'37'0,"1"1"-1"15,-13-6 1-15,2 9-27 16,-10-9-5-16,-2 4 0 0,-7 1 0 15,-2 10 0-15,-11 2-1 16,-3 13-1-16,-7 8 0 16,-1 12 0-16,-2 8-1 15,2 6 0-15,4 5 0 16,5 0-1-16,11-2 0 15,14-4 0-15,11-7 1 16,15-8-2-16,16-10 1 16,8-9 0-16,6-10-1 15,8-10 1-15,1-8 0 16,-5-4 0-16,-5-8-1 15,-7-1 1-15,-9-2-1 16,-10 3 1-16,-9 3-1 0,-5 3 0 16,-7 8 0-16,-4 8 0 15,4 11 0-15,-20 13-1 16,7 10 1-16,-1 11-1 15,3 4 0-15,0 4-1 16,10 6-2-16,6-9-2 16,16 4-6-16,-2-30-13 15,28 5-13-15,-2-22-3 16,16-2 1-16,-2-18 0 15</inkml:trace>
  <inkml:trace contextRef="#ctx0" brushRef="#br1" timeOffset="84375.826">21845 3850 111 0,'-31'3'39'16,"-10"0"2"-16,9 16-3 0,-2-4-36 16,7 5 0-16,5 2 0 15,10 1-1-15,9-1 0 16,10-1 0-16,11-4-1 15,8-3 1-15,9-2 0 16,6-4-1-16,-2-4 1 16,-1 0-1-16,-5-2 1 15,-9 3-1-15,-10 3 1 16,-12 2-1-16,-12 5 0 15,-11 5 0-15,-7 2-1 16,-5 1-1-16,2 4-2 16,-1-6-2-16,12 10-7 15,-3-21-18-15,25 4-11 0,-2-14 1 16,37-1 0-16</inkml:trace>
  <inkml:trace contextRef="#ctx0" brushRef="#br1" timeOffset="84922.8573">22739 3873 104 0,'-10'-4'38'0,"-15"-8"2"16,3 16-3-16,-9-1-32 15,0 9 0-15,-5 2-1 16,4 6-2-16,3 2 0 16,4 2 0-16,11 1-2 15,11-3 1-15,10-4-1 16,13-5 1-16,8-4-1 0,10-6 0 15,3 2 0-15,1-5 1 16,-3 0-1-16,-5 2 1 16,-9 3 0-16,-7 6 0 15,-15 6-1-15,-11 6 1 16,-12 2-1-16,-7 6 1 15,-3 3-2-15,-4-3 0 16,3 0-1-16,6-10-2 16,13-4-2-16,12-17-12 15,24-8-15-15,6-19-8 16,20-3 0-16,5-16 1 15</inkml:trace>
  <inkml:trace contextRef="#ctx0" brushRef="#br1" timeOffset="85338.8811">23272 3382 100 0,'-15'12'41'0,"-12"4"1"16,9 20-1-16,-11 5-21 15,10 9-17-15,0 6 0 16,4 12-1-16,-2 5 1 15,5 4-3-15,1 2 0 16,3-4 0-16,1-5 0 16,4-11 0-16,3-11 0 15,5-11 0-15,7-16 0 16,4-15 0-16,7-13 0 15,4-13 0-15,2-9 0 16,3-4 0-16,1-8 0 0,-2 4 0 16,-2 1 0-16,-6 8 0 15,-8 7 0-15,-2 13 0 16,-13 8 0-16,1 19 0 15,-5 2 0-15,-4 9 0 16,2 6 0-16,0-2 0 16,8 3-2-16,4-10-4 15,15 0-6-15,0-24-8 16,24 11-9-16,-9-22-14 15,17-1 3-15,-7-16-1 16,7 2 3-16</inkml:trace>
  <inkml:trace contextRef="#ctx0" brushRef="#br1" timeOffset="86157.9279">23712 3937 117 0,'-19'0'41'0,"-13"-4"1"16,8 16-1-16,-11 4-35 16,7 3-3-16,4 4 0 15,2 4-1-15,5 3-2 16,7 1 0-16,8 2 0 15,8-5 0-15,8-2 0 16,4-7 0-16,8-6 0 16,6-9 0-16,4-10 0 15,-1-7 0-15,3-11 0 16,-4-7 0-16,-3-5 0 15,-4-5 0-15,-6-1 0 16,-8 2-2-16,-4 3 1 0,-8 4 1 16,-6 8-1-16,-5 9 1 15,-4 10 0-15,-4 9 1 16,2 7-1-16,2 6 0 15,4 5 0-15,2 3 1 16,8-2-1-16,9 0 2 16,6-9-2-16,9-5 0 15,9-7 0-15,3-6 0 16,3-6 0-16,4-3 0 15,-8-5 0-15,-1 3 0 16,-8 0 0-16,-4 3 0 16,-12 3 0-16,-10 10 0 15,0 0 0-15,0 0 0 16,-15 20 0-16,-1 3 0 0,0 5 0 15,-2 4 0-15,2 3 0 16,4 1 0-16,2 0 0 16,8-6 0-16,3-6 0 15,6-7 0-15,5-7 0 16,11-8 0-16,2-8 0 15,7-5 0-15,1-8 0 16,3-2 0-16,-5-2 0 16,2 1 0-16,-7 3 0 15,-6 3 0-15,-6 6 0 16,-14 10 0-16,0 0 0 15,0 0 0-15,-14 19 0 16,5-2 0-16,0 3 0 0,-1 2 0 16,5 1 0-1,1-1 0-15,4-3 0 0,7-3 0 16,0-5 0-16,3-4 0 15,7-7 0-15,-1-6 0 16,1-7 0-16,2-4 0 16,-3-8 0-16,-1-4 0 15,-1-6 0-15,-1-1 0 16,-4 1 0-16,-2 0-4 15,1 10-3-15,-12-5-5 16,15 23-6-16,-20-14-7 16,20 26-11-16,-11-5-5 15,11 2 0-15,-11-2 2 16</inkml:trace>
  <inkml:trace contextRef="#ctx0" brushRef="#br1" timeOffset="86531.9493">24593 3885 109 0,'0'0'41'0,"-22"-10"1"15,10 20 0-15,-13 1-33 16,6 8-4-16,-6 4-1 16,3 8-1-16,0-1-3 15,2 2 0-15,5 0 0 16,6-7 0-16,5-4 0 15,9-9 0-15,7-9 0 16,8-11 0-16,7-10 0 16,2-4 0-16,3-6 0 15,1-5 0-15,0 1 0 0,-4 2 0 16,-6 5 0-16,-3 8 0 15,-6 12 0-15,-14 5 0 16,8 23 0-16,-13 4 0 16,-2 7 0-16,-3 4 0 15,2 5 0-15,-1-3 0 16,5 3 0-16,-2-18-14 15,17 5-4-15,-11-30-8 16,16 16-11-16,-16-16-8 16,21-10 1-16,-8-6 1 15</inkml:trace>
  <inkml:trace contextRef="#ctx0" brushRef="#br1" timeOffset="88075.0376">746 5808 89 0,'0'-16'38'15,"0"16"0"-15,0 0 1 16,-15 6-33-16,1 11 0 15,3 9-2-15,-3 5-1 16,0 8 0-16,-1 3 0 16,2 5-1-16,3-3-1 15,2-4 0-15,2-5-3 16,3-12-2-16,10-1-12 15,-7-22-20-15,25-15-4 0,-5-17 1 16,10-3-2-16</inkml:trace>
  <inkml:trace contextRef="#ctx0" brushRef="#br1" timeOffset="88243.0472">719 5526 69 0,'-25'-5'39'15,"-2"2"-2"-15,11 11 1 16,1-9-13-16,15 1-27 15,16 7-5-15,2-15-27 16,21 5-2-16,3-7 0 16,16 6-2-16</inkml:trace>
  <inkml:trace contextRef="#ctx0" brushRef="#br1" timeOffset="88559.0653">1186 5750 91 0,'-27'47'39'15,"4"8"-1"-15,-11-9 2 16,7 9-33-16,-1-13 0 15,8 0-2-15,6-16-1 16,10-5-1-16,4-21-1 16,23-6 0-16,5-19-2 15,11-18 2-15,5-8-1 16,5-5 0-16,-1-5-1 15,0 1 1-15,-6 6-1 0,-9 12 0 16,-7 12 1-16,-9 21-1 16,-5 16 1-16,-9 17 0 15,-2 13 0-15,-2 11 0 16,0 9-2-16,3 1-2 15,10 4-4-15,-4-18-13 16,29-2-18-16,-3-27-3 16,21-7-1-16,7-20 0 15</inkml:trace>
  <inkml:trace contextRef="#ctx0" brushRef="#br1" timeOffset="89328.1093">2863 5450 83 0,'1'-42'37'0,"-1"-3"0"16,7 10 1-16,-10 0-31 15,8 10-2-15,-5-1 1 16,0 26-2-16,0 0 0 15,4 22-1-15,-7 18-1 16,-1 20 1-16,-2 11-3 16,2 16 2-16,-4 9-1 0,-2 2 0 15,1 1 0-15,1-8-4 16,2-5 0-16,-1-19-5 15,14-4-23-15,-9-25-7 16,9-8-1-16,-7-30-1 16</inkml:trace>
  <inkml:trace contextRef="#ctx0" brushRef="#br1" timeOffset="89545.1217">2678 5973 113 0,'-29'-4'40'0,"12"8"0"16,-1-4-2-16,18 0-33 15,0 0-2-15,25 0-1 16,8-22-3-16,15-8-1 0,11-11-2 16,9-14 0-16,14-4-5 15,-9-19-15-15,14 9-17 16,-15-5 2-16,1 10-1 15,-19-1 2-15</inkml:trace>
  <inkml:trace contextRef="#ctx0" brushRef="#br1" timeOffset="89920.1431">3375 5223 99 0,'-15'7'37'0,"-9"4"3"15,2 18-2-15,-5-1-32 16,4 18-2-16,-1 9-1 16,3 11 0-16,-1 8-1 15,6 11 1-15,-4-1 1 0,7 1 0 16,0-4-1-1,7-6 0-15,0-13-1 0,6-7 0 16,3-15 0-16,6-16-2 16,8-16 0-16,4-15 0 15,5-13 0-15,5-13 0 16,3-9 0-16,0 0 0 15,-1-5 0-15,-3 3-2 16,-4 9 0-16,-5 9 2 16,-6 10-2-16,-15 16 2 15,16 5 2-15,-11 8-2 16,0 10 1-16,0 4-1 15,2 5-1-15,1 3-1 16,6 2 0-16,-2-7-4 0,8 3-2 16,-2-17-7-16,15 11-10 15,-13-25-12-15,13-2-3 16,-8-19 0-16,7-2 1 15</inkml:trace>
  <inkml:trace contextRef="#ctx0" brushRef="#br1" timeOffset="90123.1547">3811 5739 102 0,'-16'29'41'16,"2"19"1"-16,-6 3-1 16,4 13-35-16,3 1-1 15,5 3-2-15,7-5-1 16,3-10-1-16,6-11-3 15,6-15-3-15,9-14-3 0,-7-35-14 16,17-5-18-16,-5-20 1 16,2-6-1-16,-8-18 0 15</inkml:trace>
  <inkml:trace contextRef="#ctx0" brushRef="#br1" timeOffset="90244.1617">3776 5388 93 0,'-29'-28'36'15,"1"11"-2"-15,12 8-14 16,7 20-53-16,9-11-2 15,23 26-3-15,4-13 0 16</inkml:trace>
  <inkml:trace contextRef="#ctx0" brushRef="#br1" timeOffset="90604.1823">4334 5675 79 0,'-16'3'39'15,"-1"6"0"-15,-11-10 1 16,5 14-23-16,-4-9-13 15,-2 8 0-15,0 0-2 16,6 7 0-16,5-2 0 16,5 8-1-16,11-3-1 15,8-3 1-15,8-3 2 16,10-3-2-16,6-1-2 15,2-6 2-15,1 5 3 16,0-3-3-16,-5 1 2 0,-5 6-2 16,-8 2 1-16,-6 8 0 15,-11 1 1-15,-6 5-1 16,-7 0-1-16,-6 2-1 15,-1-3-2-15,-5-6-2 16,11 6-10-16,-9-22-13 16,15 3-14-16,10-11 0 15,-3-15-3-15,10-6 2 16</inkml:trace>
  <inkml:trace contextRef="#ctx0" brushRef="#br1" timeOffset="91401.2278">5670 5868 63 0,'16'-8'34'16,"-6"-4"-2"-16,2 5-6 15,-20-13-15-15,8 20 0 16,-21-21-2-16,4 21-3 15,-14 0 0-15,-2 14-1 0,-7 3 1 16,0 12-1-16,-5 5 1 16,6 6-2-16,4 2 0 15,10-2-1-15,9-5 1 16,16-7-3-16,18-11 0 15,15-17 0-15,17-19-1 16,10-14 2-16,10-17-3 16,8-12 0-16,-3-11 0 15,-2-4 1-15,-8-3-1 16,-17 5 0-16,-11 6 0 15,-12 8 0-15,-12 13 1 16,-12 8 1-16,-6 16 0 16,-7 15-1-16,-7 19 0 15,1 18 0-15,-2 18 0 0,1 18 0 16,4 12 2-16,10 6-2 15,4 5 0-15,5-5-2 16,15-4-2-16,2-19-3 16,24-2-11-16,-10-33-10 15,21-3-12-15,-9-24 0 16,8-6-1-16,-9-16 3 15</inkml:trace>
  <inkml:trace contextRef="#ctx0" brushRef="#br1" timeOffset="91603.2394">6372 5715 91 0,'-14'23'40'0,"-8"6"1"16,6 18 0-16,-12-5-34 16,13 13-3-16,0-1 0 15,10 0-1-15,4-5-1 16,9-15-1-16,6-7-4 15,5-21-1-15,11-5-7 16,-8-31-20-16,13 2-9 16,-11-17 2-16,5-3-3 15</inkml:trace>
  <inkml:trace contextRef="#ctx0" brushRef="#br1" timeOffset="91731.2467">6358 5510 83 0,'-31'-33'37'0,"-5"3"-1"15,12 19 1-15,0 5-35 0,24 6-17 16,0 0-21-1,27 15-1-15,13 2-1 0,2-4 1 16</inkml:trace>
  <inkml:trace contextRef="#ctx0" brushRef="#br1" timeOffset="92133.2697">6932 5712 77 0,'-26'-13'38'0,"4"11"0"15,-14-4 0-15,3 18-30 16,-13 2 0-16,8 16-1 16,-5 7 0-16,6 9-2 0,2 4 0 15,9 4-1-15,5-3 0 16,13-6-2-16,15-11 1 15,10-8-2-15,11-20 0 16,14-13-1-16,6-14 0 16,8-13 1-16,-2-8-2 15,2-7 0-15,-7-3 0 16,-8 5 0-16,-8 4 0 15,-12 9 0-15,-11 10-1 16,-8 8 0-16,-2 16 2 16,-13 5-1-16,2 15-2 15,1 5 1-15,8 9-3 16,0-7-6-16,25 21-11 15,-12-20-12-15,25 9-5 0,-3-16-1 16,18 3 2-16</inkml:trace>
  <inkml:trace contextRef="#ctx0" brushRef="#br1" timeOffset="92668.3003">7571 5739 92 0,'-36'-12'38'0,"3"16"-1"15,-15 3 3-15,10 18-35 16,-11 8 2-16,6 9-1 16,3 5-1-16,8 4-1 15,7-4 0-15,16-5-1 0,10-10 0 16,15-11-2-16,13-14-1 15,5-13 0-15,8-11 0 16,1-13 0-16,1-4-2 16,-3-10 3-16,-6-4-2 15,-5 2 0-15,-11 2 0 16,-3 8 0-16,-7 7-1 15,-6 14 1-15,-3 15 1 16,-8 15-1-16,-1 22 2 16,-3 19 0-16,-2 20-1 15,-2 13 1-15,1 13-1 16,-5 6 0-16,5 3 1 15,-3-4 0-15,-2-3-2 16,3-14 1-16,-2-19 0 16,1-13 1-16,-3-19-1 0,3-17 2 15,0-18-2-15,4-14 0 16,1-15-1-16,3-17 1 15,4-10 0-15,6-13-1 16,6-10 0-16,8-5-1 16,9-2 0-16,-1-3-5 15,14 13-9-15,-14-12-11 16,11 23-12-16,-12 1-1 15,9 17-1-15,-5 2 2 16</inkml:trace>
  <inkml:trace contextRef="#ctx0" brushRef="#br1" timeOffset="93315.3373">8044 5873 75 0,'14'-20'37'16,"-10"0"-2"-16,-4 20-1 15,2-22-21-15,-2 22-7 16,-10 0-1-16,1 11-1 15,-5 10 2-15,3 11-3 16,-5 9 2-16,1 8-3 16,1 7 3-16,3 1-4 15,1-5 3-15,5-1-2 16,1-11-1-16,5-10 0 15,5-12-1-15,-6-18 1 0,21-10 0 16,-5-13 0-16,-1-10 0 16,0-8-1-16,-1-5 1 15,-3-2 0-15,-1-1-3 16,-5 3 4-16,-5 7-4 15,0 6 3-15,-1 8-3 16,-2 6 3-16,7 6-3 16,-4 13 3-16,23-16-2 15,1 11 0-15,11 2-1 16,7-5-3-16,14 3-2 15,1-14-10-15,17 15-8 16,-13-14-14-16,8 10 0 16,-14-6-3-16,0 7 6 15</inkml:trace>
  <inkml:trace contextRef="#ctx0" brushRef="#br1" timeOffset="93721.3605">8687 5735 92 0,'-11'3'38'16,"-7"-10"0"-16,5 11 0 15,-5-7-32-15,2 13-1 16,-3-1 0-16,-1 8 0 15,-6 8 0-15,2 12-1 16,-4 7 0-16,-1 10-1 16,2 1 1-16,6-2-1 15,7 0-1-15,6-7 1 16,11-12-3-16,16-12 0 15,13-17 0-15,9-14 0 16,8-17 0-16,4-9 0 16,1-12 0-16,-2-3 0 0,-6-1-2 15,-11-1 4-15,-9 5-4 16,-14 8 1-16,-6 7 0 15,-10 13-1-15,-7 10 2 16,-4 9 0-16,-1 9 0 16,1 8-1-16,1 11 2 15,6 3 0-15,4 7-2 16,8-3-2-16,9 0 0 15,5-6-4-15,16 3-3 16,-4-21-8-16,24 10-6 16,-13-27-8-16,14 3-7 15,-4-15 0-15,5-3 2 0</inkml:trace>
  <inkml:trace contextRef="#ctx0" brushRef="#br1" timeOffset="94271.392">9276 5755 95 0,'-16'6'39'16,"-10"-1"0"-16,2 17-1 15,-4 3-30-15,5 10-1 16,-1 3-1-16,3 7-1 16,2-5 0-16,7 3-4 15,4-5 3-15,5-7-3 16,7-12 0-16,6-10 0 15,8-14-1-15,4-12 1 16,3-10-1-16,2-6 1 16,1-7-2-16,-4-3 2 0,-1 0-2 15,-4 3 2-15,-4 2-3 16,-10 9 1-16,-1 2 0 15,-4 12-2-15,0 5 4 16,0 10-4-16,0 0 3 16,-5 19 0-16,6 2 0 15,8-4 2-15,-1 5-3 16,4-4 3-16,2-1-2 15,4-8 2-15,1-5-2 16,0-7 0-16,1-7 1 16,2-7 0-16,0-9-1 15,4-1-1-15,2-7 1 16,0 0-2-16,2 4 2 15,-1 2-3-15,-2 8 4 0,-5 8-3 16,-3 14 3-16,-9 14-1 16,-6 9 1-16,-4 10 1 15,-4 5 1-15,-3 4-2 16,1 1 0-16,-1-3-4 15,6 4-5-15,-5-21-7 16,17 10-7-16,-14-25-9 16,18 5-12-16,-15-15 0 15,27 1 0-15,-12-9 3 16</inkml:trace>
  <inkml:trace contextRef="#ctx0" brushRef="#br1" timeOffset="96164.5003">11054 6021 68 0,'0'0'33'16,"0"0"-1"-16,0 0-4 16,0 0-14-16,0 0-5 0,-21 7-2 15,11-2-1-15,-11-6-1 16,5 3-1-16,-4-7 0 15,-2-2-1-15,-2-8 0 16,-4-7 1-16,-2-10-5 16,-5-11 4-16,-2-10-4 15,-3-8 0-15,-3-7-1 16,0-4 1-16,1 1 0 15,5-1-2-15,7 3 4 16,8 6-3-16,9 3 3 16,17 3 0-16,10 4-2 15,13 5 2-15,9 3-3 16,8 8 3-16,3 7-2 15,1 16 2-15,-5 16-1 0,-9 20-1 16,-13 23 3-16,-17 21-1 16,-18 16 1-16,-12 20-2 15,-16 9 2-15,-8 6 0 16,-4-1 1-16,-1-4 0 15,6-14 0-15,12-14-1 16,17-19 1-16,23-25-1 16,29-22-1-16,22-27-6 15,34-9-12-15,4-28-18 16,26-11-7-16,2-16 1 15,12 1-2-15</inkml:trace>
  <inkml:trace contextRef="#ctx0" brushRef="#br1" timeOffset="99356.6829">11954 5210 67 0,'-3'13'34'16,"2"7"-1"-16,-12 6-4 0,12 14-22 15,-6 9-2-15,3 13 1 16,-5 10-2-16,6 11 1 15,-5-1-1-15,5 4-1 16,0-6 0-16,2-8-2 16,9-10-3-16,0-24-12 15,13-11-20-15,3-18 0 16,8-10-3-16,0-15 1 15</inkml:trace>
  <inkml:trace contextRef="#ctx0" brushRef="#br1" timeOffset="99762.7061">12143 5799 94 0,'-16'12'36'16,"16"-12"0"-16,0 0 0 15,6 18-32-15,-6-18-2 16,26-1 0-16,-5-4 0 15,6 4-1-15,1-2 0 16,2-2 0-16,1-1 0 16,-2-1-1-16,-3-1 0 15,-6 1 1-15,-3-6-1 16,-6-2-1-16,-4-3 2 15,-6 3-2-15,-5-2 3 16,-3 3-3-16,-9 3 2 16,-3 5-1-16,-5 8 1 15,-5 10 0-15,-1 6 1 16,-2 5 1-16,5 4-3 0,2 4 2 15,7-1 1-15,11 1-2 16,11-6 1-16,15-7-1 16,13-6-2-16,10-9-3 15,17-2-4-15,1-18-19 16,18 5-13-16,-4-10 2 15,5 1-3-15,-8-11 3 16</inkml:trace>
  <inkml:trace contextRef="#ctx0" brushRef="#br1" timeOffset="100031.7215">13006 5369 81 0,'-18'-46'37'0,"-1"10"-1"0,-4-4 1 15,3 14-32-15,-3 3 0 16,5 19-1-16,-9 12 1 15,1 20-1-15,1 15-1 16,-2 16-1-16,-2 11-1 16,-1 12 0-16,5 7 0 15,0 0 1-15,7-4-1 16,4-5 0-16,8-9-1 15,4-13-3-15,10-6-2 16,-2-30-11-16,11-1-21 16,-5-20 0-16,5-6-2 15,-8-13 1-15</inkml:trace>
  <inkml:trace contextRef="#ctx0" brushRef="#br1" timeOffset="100212.7318">12618 5843 97 0,'-29'-14'36'0,"11"12"3"15,-4-4-2-15,22 6-29 16,0 0-3-16,0 0-2 15,30-9-1-15,9-6-1 16,10-4-3-16,13-7-2 16,13-4 0-16,2-12-7 15,15 9-19-15,-12-17-11 16,4 4 4-16,-15-2-4 15</inkml:trace>
  <inkml:trace contextRef="#ctx0" brushRef="#br1" timeOffset="100415.7434">13422 5175 90 0,'0'0'36'0,"-27"11"2"15,15 19 0-15,-15 9-33 16,9 14-1-16,-6 9-1 16,1 15 0-16,2 5-2 15,1 5 2-15,2-3-1 16,7-2-1-16,5-9 0 15,1-14-3-15,11-5-4 16,-6-28-23-16,16-4-7 16,-16-22-2-16,24-5-2 15</inkml:trace>
  <inkml:trace contextRef="#ctx0" brushRef="#br1" timeOffset="100580.7529">13150 5727 86 0,'-15'-9'39'0,"15"9"-1"16,0 0 2-16,21 6-15 15,8-16-23-15,11-10-3 16,18 5-5-16,0-16-28 16,22 5-5-16,-2-11-1 15,4 9-1-15</inkml:trace>
  <inkml:trace contextRef="#ctx0" brushRef="#br1" timeOffset="101173.7868">14521 5334 86 0,'0'0'36'15,"0"0"-1"-15,11 9-4 16,-17 4-25-16,4 16-1 15,-5 6-1-15,3 9-1 16,-1 9-2-16,1 8 3 0,1 1-3 16,-2 0 0-16,4-1 0 15,-2-5-2-15,7 0-3 16,-6-15-5-16,13-2-27 15,-7-11-2-15,0-5 2 16,-1-13-2-16</inkml:trace>
  <inkml:trace contextRef="#ctx0" brushRef="#br1" timeOffset="101362.7976">14386 5882 93 0,'-14'-9'38'0,"-3"0"-2"15,17 9 3-15,-12-8-35 16,12 8-1-16,24-11 0 0,4 1-3 15,8-2-2-15,9-11-2 16,17 9-12-16,-3-19-22 16,10 2 2-16,-5-9-4 15,3 0 3-15</inkml:trace>
  <inkml:trace contextRef="#ctx0" brushRef="#br1" timeOffset="101784.8218">14977 5140 87 0,'-23'-3'38'0,"5"18"-1"16,-6 4 2-16,10 12-34 0,-9 9-1 16,9 17 0-16,-6 5 0 15,5 14-1-15,0 4-1 16,5 4 2-16,-2-2-1 15,5-3-1-15,2-6 0 16,2-11 0-16,4-9 0 16,5-12-1-16,6-15 0 15,-2-10-1-15,7-13 0 16,1-10 0-16,3-13-1 15,-1-3 3-15,1-8-3 16,0-3 2-16,-1 1-2 16,-4 3 3-16,-3 6-3 15,-2 8 2-15,-11 16 0 16,13-8-2-16,-13 8 2 0,7 25-2 15,-3-2 2-15,-1 1-4 16,6 6 1-16,5-4-5 16,12 5-4-16,-7-17-18 15,22 1-12-15,-4-13 1 16,9-1-1-16,-3-13 2 15</inkml:trace>
  <inkml:trace contextRef="#ctx0" brushRef="#br1" timeOffset="102135.8418">15309 5826 100 0,'-9'11'36'16,"9"-11"4"-16,-7 22-4 0,7-22-32 15,21 19-4-15,4-14 4 16,7-1-3-16,2-6 1 15,8-3 2-15,-6-8-4 16,0-1 3-16,-6-3-3 16,-3-1 3-16,-15-8-3 15,-5 3 0-15,-11 0 1 16,-11 5-2-16,-9 3 2 15,-6 10-2-15,-6 7 2 16,-2 8 0-16,-4 9 0 16,8 9 0-16,4 3 1 15,9 5 0-15,11-2-1 16,13-5-1-16,18-3 0 15,13-11-5-15,22 2-6 16,1-24-18-16,23 6-11 0,0-14 2 16,11-1-4-16,-3-10 2 15</inkml:trace>
  <inkml:trace contextRef="#ctx0" brushRef="#br1" timeOffset="102636.8705">16602 5303 53 0,'8'-35'38'0,"-8"-1"0"15,5 16-1-15,-11 2-9 16,2 28-19-16,-6 9-3 16,4 19 0-16,-4 9-3 0,2 13-1 15,-4 9-1-15,2 8 1 16,2 4-1-16,1-4 0 15,3-3 0-15,-1-9-1 16,9-6-2-16,-3-12-3 16,13 0-7-16,-8-24-25 15,12-4-2-15,-7-18 0 16,7-5-1-16</inkml:trace>
  <inkml:trace contextRef="#ctx0" brushRef="#br1" timeOffset="102819.881">16497 5725 102 0,'-27'-12'38'0,"12"12"0"16,0-6 0-16,15 6-36 0,0 0 0 16,21 10 0-16,6-12-2 15,15-6-1-15,9 4-2 16,6-14-4-16,15 12-25 15,-11-12-7-15,5 9 1 16,-13-8-3-16</inkml:trace>
  <inkml:trace contextRef="#ctx0" brushRef="#br1" timeOffset="103157.9003">16849 5775 101 0,'-17'14'37'0,"14"2"5"16,3-16-5-16,0 0-35 15,34-6 0-15,3-4 0 16,3-9 0-16,9-3-3 16,-2-3 3-16,-1 0-3 15,-8-1 2-15,-7 3-2 16,-12 3 2-16,-12 6-3 15,-7 14 3-15,-18-7 0 16,-7 13 0-16,-4 10 0 16,-5 7-1-16,-3 6 3 15,2 5-3-15,6 2 1 16,6 2 0-16,9-2-1 15,17-3 0-15,8-12-2 16,19-4-3-16,5-18-12 0,31 3-19 16,-5-17-2-16,16 0-3 15,-3-17 2-15</inkml:trace>
  <inkml:trace contextRef="#ctx0" brushRef="#br1" timeOffset="103495.9196">17588 5570 95 0,'-44'10'39'15,"2"17"1"-15,-5-12-2 16,9 11-34-16,4 1-1 16,12-2 2-16,10-2-4 15,14-4 3-15,16-7-3 16,8-6 2-16,12-3-3 0,3-4 3 15,2-8-3-15,-1 4-2 16,-5-3 2-16,-8 6-2 16,-6 4 3-16,-10 5 0 15,-11 5 0-15,-7 6-2 16,-4 9 4-16,-6 2-2 15,-1 2 1-15,1-1-1 16,3-3-1-16,4-4-4 16,13-6 1-16,-5-17-5 15,44 2-14-15,-18-23-16 16,20-2-3-16,-2-22 2 15,12-2-2-15</inkml:trace>
  <inkml:trace contextRef="#ctx0" brushRef="#br1" timeOffset="103690.9308">18074 5300 65 0,'12'-62'39'16,"-2"24"0"-16,-15 10 2 15,1 39-17-15,-15 15-16 16,1 26-2-16,-6 15-3 16,-5 16 0-16,-1 10-1 15,1 2 0-15,7-1-1 16,4-7-1-16,9-9-1 15,1-15-4-15,15-4-8 16,-10-33-17-16,17-6-10 16,-14-20 0-16,20-2-2 15</inkml:trace>
  <inkml:trace contextRef="#ctx0" brushRef="#br1" timeOffset="103849.9399">17781 5746 118 0,'-15'-4'41'0,"15"4"1"16,0 0-1-16,23-9-43 15,12 4-1-15,10-20-10 16,24 13-26-16,-5-16-6 16,14 3 4-16,-4-9-5 15</inkml:trace>
  <inkml:trace contextRef="#ctx0" brushRef="#br1" timeOffset="104344.9682">19058 5260 77 0,'11'-29'38'15,"-8"0"0"-15,4 16 0 16,-14 3-30-16,7 10-3 16,-11 30 0-16,5 10-1 15,-7 11-1-15,0 12-1 16,-7 15-1-16,2 8 2 15,-2 2 0-15,3-1-1 16,0-4-1-16,3-10-2 16,12-6-4-16,-4-26-16 15,20-4-17-15,-3-19 0 16,11-10-2-16,-4-16 0 0</inkml:trace>
  <inkml:trace contextRef="#ctx0" brushRef="#br1" timeOffset="104862.9978">18808 5727 105 0,'-14'3'38'0,"2"-6"2"16,12 3-2-16,33 6-35 15,4-14-2-15,12-3 0 16,12-6 0-16,8 2 0 15,4-6-1-15,2 4 1 16,-4-2-1-16,-10 8 0 16,-8 1 0-16,-14 7 0 15,-9 3 1-15,-14 4-1 0,-16-4 0 16,5 19 0-16,-14-6 1 15,-6 4-1-15,-4 5 1 16,-3 2 0-16,2 4 1 16,1-1-1-16,4 2 2 15,3 0 0-15,7-2-1 16,8-3 1-16,6-8-1 15,10-8 1-15,8-5-3 16,7-8 0-16,4-6 1 16,6-5-3-16,1-6 3 15,-4-4-3-15,-1 0 1 16,-9 0-1-16,-5 3 1 0,-7 2 1 15,-7 5-2 1,-5 4 3-16,-7 12-3 0,0 0 2 16,0 0 0-16,-4 21-1 15,0-2 2-15,5 1-4 16,1 0 0-16,10 4-2 15,-1-12-7-15,21 7-12 16,-9-22-16-16,20-1 0 16,-2-18-2-16,11-4 2 15</inkml:trace>
  <inkml:trace contextRef="#ctx0" brushRef="#br1" timeOffset="105337.0249">20180 5108 103 0,'-14'13'39'15,"-10"3"3"-15,7 28-5 16,-5-1-33-16,1 13 0 16,1 8-1-16,4 5 0 15,2 1-1-15,5 2 0 16,1-8-2-16,6-6 3 16,2-11-3-16,4-9 3 15,2-11-4-15,2-11 3 16,3-10-2-16,0-13 2 15,5-11-2-15,-4-5-3 16,4-5 3-16,-1-2-2 16,0-3 2-16,0 2-2 15,0 5 2-15,-1 4-2 0,-1 11 2 16,-3 8 0-16,3 8 0 15,-3 6 0-15,0 6 0 16,0 8 1-16,-2 2-1 16,-2 1 2-16,-5 1-3 15,-1-2 3-15,-6 0-2 16,-6-2 1-16,-6 0 1 15,-6-9-1-15,-3 0 0 16,-2-7-4-16,3-1 0 16,0-12-5-16,26 4-9 15,-24-21-11-15,35 7-15 16,-1-14 3-16,19 3-4 15,-2-5 3-15</inkml:trace>
  <inkml:trace contextRef="#ctx0" brushRef="#br1" timeOffset="105695.0454">20386 5678 94 0,'-12'17'40'16,"-2"-5"0"-16,13 4 2 15,1-16-36-15,9 20-3 16,11-18 0-16,11-3-1 15,4-4 0-15,8-5-1 16,-1-7 1-16,-2-2-3 16,-4 1 2-16,-7-5 0 15,-6-2 0-15,-10 0-1 16,-9 3 1-16,-6 5-1 15,-7 4 1-15,-5 7-1 0,-5 10 0 16,-3 7 0-16,-3 11 0 16,-1 9 0-16,0 9-1 15,2 0 3-15,8 4-1 16,5-3-1-16,12-5-1 15,8-13-4-15,20 0-8 16,-5-29-11-16,33 2-16 16,-4-22-1-16,17-1-2 15,-2-15 2-15</inkml:trace>
  <inkml:trace contextRef="#ctx0" brushRef="#br1" timeOffset="105996.0626">21056 5501 105 0,'-39'27'40'16,"-8"-5"2"-16,13 10-3 15,2-7-35-15,13-2-1 16,8-5-1-16,16-5 0 16,12-5-1-16,12-5 0 15,6-2-1-15,3 1 1 16,-1-2 0-16,-1 7 0 15,-9 3-1-15,-9 7 3 16,-11 4-2-16,-9 3 2 16,-10 4-1-16,-5 0 0 15,-3-1 0-15,-3-5-2 16,3-1-2-16,-2-10-6 15,14 10-7-15,-11-24-13 0,19 3-13 16,-15-3 0-16,15 3-4 16,-10-24 4-16</inkml:trace>
  <inkml:trace contextRef="#ctx0" brushRef="#br1" timeOffset="106575.0957">22513 5217 79 0,'1'-44'35'15,"3"5"2"-15,-10-10-10 16,6 18-9-16,-14-3-12 15,5 15 0-15,-13 4-2 16,1 20 2-16,-11 14 0 16,-2 18-3-16,-8 14 0 15,3 17 0-15,-4 13 0 16,3 8-2-16,5 9 1 15,9 0 0-15,9-5-1 16,11-8 0-16,12-7-3 16,6-20-3-16,11 0-12 15,-12-27-14-15,15-5-8 16,-16-19-1-16,4-4-1 15</inkml:trace>
  <inkml:trace contextRef="#ctx0" brushRef="#br1" timeOffset="107320.1384">21993 5673 108 0,'-11'-11'39'0,"11"11"-1"16,0 0 1-16,26-6-37 15,2-1-1-15,7 2 0 16,9-4 0-16,9-1 0 15,4 0 0-15,3 0 0 16,1 0 0-16,0 1-1 16,-9 1 1-16,-8 2-1 15,-7 3 0-15,-9 0 0 0,-13 3 1 16,-15 0 0-16,-4 12-1 15,-11 0 2-15,-8 5-1 16,-1 9 1-16,-5 3-1 16,-1 4 2-16,4 4 0 15,8 1 0-15,7-2 1 16,10-2-4-16,10-7 0 15,12-7 0-15,9-10 0 16,9-7 0-16,3-9 0 16,1-8 0-16,0-7 0 15,-5-8 0-15,-5-4-2 16,-9-5 0-16,-9 1 0 15,-9 0 0-15,-6 5 2 0,-6 3-2 16,-2 2 2-16,-1 7-2 16,2 6 2-16,7 14 0 15,-4-14 0-15,4 14 1 16,25-1-1-16,-3 4 1 15,2 3 0-15,4 4 0 16,1 3 0-16,0 3 0 16,-6 8 0-16,-6 5 1 15,-7 2-1-15,-8 3 1 16,-4 3-2-16,-7 0 0 15,-4-3 0-15,-2 1 0 16,-4-10 0-16,5-4 0 16,2-5 0-16,12-16 0 15,-12 12 0-15,12-12 0 0,11-18 0 16,2-2 0-16,6-2 0 15,5-6 0-15,4-5 0 16,1-3 0-16,3 1 0 16,2 1 0-16,-1 1 0 15,3 3 0-15,2 4 0 16,-4-4-10-16,11 19-9 15,-19-16-8-15,17 18-11 16,-14-6-6-16,5 7-1 16,-2-5 2-16</inkml:trace>
  <inkml:trace contextRef="#ctx0" brushRef="#br1" timeOffset="108297.1942">1306 7015 68 0,'5'-30'36'16,"-5"4"1"-16,-12-7 0 15,0 13-17-15,-17-7-12 16,2 6 0-16,-10-2-3 15,2 9-1-15,-3 3 0 16,1 13-2-16,-1 9 0 16,1 13 0-16,1 14-1 15,2 13 0-15,4 16-1 16,2 15 0-16,9 14 0 0,2 10 1 15,9 6-1-15,5-1 0 16,9-4-2-16,7-12-1 16,8-7-2-16,4-25-5 15,16-6-21-15,-12-31-7 16,5-8-1-16,-13-22-1 15</inkml:trace>
  <inkml:trace contextRef="#ctx0" brushRef="#br1" timeOffset="109182.2449">768 7560 100 0,'-14'-7'37'0,"14"7"1"0,0 0 0 15,24-2-35-15,5 0 0 16,20-4-2-16,12-7-1 15,10-5-1-15,11-7-2 16,3-5-1-16,4 5-1 16,-6-11-4-16,2 13-1 15,-23-8 0-15,-3 16 0 16,-22 2 5-16,-9 11 2 15,-28 2 3-15,5 12 3 16,-17 10 4-16,-13-1 1 16,-4 18 2-16,-9 0-1 15,6 10-1-15,-5 2-1 16,12 9 0-16,-1-3-2 15,12 1-1-15,5-7 0 0,16-3-1 16,8-8-2-16,9-14 1 16,12-14-1-16,5-13-1 15,8-18 0-15,2-7 0 16,0-15 0-16,-7-8 0 15,-6-7 0-15,-9 2 0 16,-14 0 0-16,-11 3-1 16,-12 10 1-16,-9 6-1 15,-6 12 1-15,-6 6 0 16,1 9 0-16,4 4 0 15,7 5-1-15,17-1 1 16,-6 12 0-16,19-6 0 16,13-3 0-16,10-1 0 15,8-2 1-15,7-2 0 0,0-3-1 16,-3 1 1-16,0-1 0 15,-10 0 0-15,-5 2-1 16,-14 4 1-16,-6 4 0 16,-9 6 0-16,-9 10-1 15,-8 8 1-15,-3 9 0 16,-1 7-1-16,-1 8 0 15,1 0 1-15,4 0-1 16,8-4 0-16,7-6 0 16,10-13 0-16,11-10 1 15,10-15-1-15,6-17 0 16,5-9 0-16,3-11 0 15,-1-9 1-15,-2-6-1 16,-5-3 0-16,-5 0 1 0,-10 5-1 16,-7 5 1-16,-5 9 0 15,-7 8-1-15,-4 9 1 16,-1 14-1-16,0 0 0 15,-10 22 0-15,5 9 0 16,0 7-1-16,3 7 0 16,4 4-1-16,8-1-1 15,9 1-3-15,5-15-2 16,18 0-9-16,-6-28-6 15,23 3-11-15,-9-25-6 16,8-2 0-16,-8-18 3 16</inkml:trace>
  <inkml:trace contextRef="#ctx0" brushRef="#br1" timeOffset="109505.2633">2801 7514 106 0,'-20'17'38'16,"7"18"1"-16,-4-4-2 15,8 13-33-15,-1 2-1 16,8 1-1-16,1-1 0 15,6-4 0-15,-1-9-1 16,5-5 0-16,0-11 1 16,-9-17-1-16,15 5 0 15,-11-17 0-15,-1-8 0 16,-2-8 0-16,-2-8 1 15,-2-2-1-15,1-7 1 16,2-2-1-16,1-2 1 16,1 3 0-16,9 1-1 0,6 1 1 15,6 8-2-15,9 2-2 16,8 9-1-16,5-3-8 15,21 20-10-15,-14-14-13 16,24 21-7-16,1-7-1 16,17 7 0-16</inkml:trace>
  <inkml:trace contextRef="#ctx0" brushRef="#br1" timeOffset="110187.3023">4512 7351 43 0,'9'-23'35'0,"-11"1"2"0,-5 11 1 16,-17-3-12-16,0 26-4 15,-16-7-13-15,1 19-1 16,-7 6-3-16,2 14 0 16,-3 6-1-16,4 9-1 15,8-2-1-15,8 2 0 16,12-6-1-16,12-6-1 15,14-10 1-15,13-15 0 16,16-15-1-16,8-14 0 16,8-18 1-16,3-15-1 15,3-13 1-15,-1-12 0 16,-6-10 0-16,-1-3 0 15,-10-7 0-15,-7 2 1 16,-8 4-1-16,-8 6 0 16,-8 10 0-16,-9 13 1 0,-4 17-2 15,-9 17 0-15,-5 22 0 16,-6 21 0-16,1 21 0 15,-3 16 0-15,7 14 0 16,1 4 0-16,14 5-3 16,9-6-1-16,15-4-2 15,10-21-5-15,24 2-9 16,-7-35-6-16,28-1-13 15,-12-25-1-15,8-5-1 16,-9-14 2-16</inkml:trace>
  <inkml:trace contextRef="#ctx0" brushRef="#br1" timeOffset="110580.3248">5273 7324 78 0,'-27'-17'41'0,"5"15"0"16,-13 1 0-16,8 23-11 15,-7-1-25-15,4 6-1 16,1 11-1-16,1 9 0 15,5 0-1-15,4 0-1 16,5-3 0-16,10-4 0 16,7-10 0-16,8-8-1 15,13-20 0-15,8-14-1 16,8-14 1-16,5-12 0 15,1-5 1-15,1-10-1 16,-7-4 0-16,-2 3 1 16,-11 7-1-16,-9 7 2 15,-9 9-2-15,-8 13 0 0,-1 18 0 16,-15-3 0-16,2 21 0 15,-2 8 0-15,2 8 0 16,5 5-3-16,6 5-1 16,5-2 0-16,12 3-3 15,7-17-2-15,20 9-11 16,-7-28-6-16,22 5-14 15,-9-17 0-15,10-3-1 16,-8-15 3-16</inkml:trace>
  <inkml:trace contextRef="#ctx0" brushRef="#br1" timeOffset="111098.3545">5777 7302 101 0,'-20'-6'39'0,"1"16"1"16,-7 1-2-16,4 18-32 15,-3 2-1-15,8 10-2 16,3 0 0-16,7 2-1 15,7-6-1-15,8-2 1 16,7-11-1-16,9-10 0 16,5-14-1-16,2-13 0 15,0-8 1-15,4-10-1 16,-5-6 0-16,-2-4 0 15,-6-1 1-15,-4 4-1 16,-4 5 1-16,-8 11-1 16,-1 10 0-16,-5 12 0 15,-13 18 0-15,4 15 1 0,-6 21-2 16,-2 18 1-16,-2 14-1 15,0 12 0-15,-1 9 0 16,3-3 1-16,3 1-2 16,1-11 2-16,4-11-1 15,3-16 0-15,-1-18 1 16,4-18-1-16,-1-17 1 15,4-14 1-15,-3-19-1 16,2-10 0-16,0-13 0 16,3-8 1-16,-2-9 0 15,5-8 0-15,-1-6 0 16,3-1 0-16,4 3-1 15,1 3-1-15,6 8-1 16,1 1-4-16,14 14-5 16,-10-3-9-16,23 20-8 0,-13-7-11 15,15 7-1-15,-1-7-1 16,11 2 3-16</inkml:trace>
  <inkml:trace contextRef="#ctx0" brushRef="#br1" timeOffset="111450.3746">6408 7190 91 0,'-30'6'40'0,"1"10"1"16,-12-2-1-16,7 14-22 16,-10-2-13-16,10 3 0 15,5-1-2-15,8 2-1 16,8-2-1-16,11-4 0 15,9-5 0-15,13-8 1 0,8-4-2 16,5-4 0-16,7-5 0 16,-2 1 1-16,0-2-1 15,-1 3 0-15,-5 1 1 16,-8 5-1-16,-9 5 1 15,-9 9-1-15,-12 4 2 16,-8 8-2-16,-11 2 0 16,-2 2 0-16,-2 0 0 15,0-3-2-15,2-2-2 16,5-14-5-16,20 5-7 15,2-22-9-15,16-6-12 16,3-10-4-16,15 0-3 16,5-11 2-16</inkml:trace>
  <inkml:trace contextRef="#ctx0" brushRef="#br1" timeOffset="111610.3837">6736 7614 124 0,'-33'9'43'0,"7"5"0"16,-9-13-3-16,6-3-43 15,17 9-9-15,-8-15-23 16,20 8-7-16,-12 0-1 16,12 0-2-16</inkml:trace>
  <inkml:trace contextRef="#ctx0" brushRef="#br0" timeOffset="123059.0386">1998 8764 18 0,'0'0'25'0,"-7"-10"0"16,7 10 3-16,-10-4-14 15,10 4-4-15,0 0-2 16,-5 14-2-16,5-14-1 16,-1 20-1-16,0-7 0 15,3 13-2-15,-4-1 1 16,4 10-1-16,-3 4 0 0,1 5 0 15,-1 4-1-15,1 5 0 16,1 4 0-16,-2 4 0 16,2 2-1-16,0 4 2 15,1 2-2-15,1 4 1 16,1-3 0-16,1 4-1 15,1-2 0-15,-1 0 1 16,2 1-1-16,0 2 1 16,-3-2 1-16,3 3 0 15,-1 0-2-15,0 2 2 16,3-5-2-16,1 5 2 15,-3-1-2-15,2 5 2 16,2-1-3-16,-2 3 2 16,1 0-1-16,-3 4 0 15,-3 0-1-15,0-2-1 0,-2 1 0 16,0-4 0-16,-1-1 2 15,1-1-4-15,1 0 4 16,-3-4 0-16,4-2 0 16,0 1 1-16,2-2-1 15,-1 0 0-15,3-2 0 16,-2-1-1-16,1 2 1 15,0 1-1-15,-1 0 0 16,0 1 0-16,0 2 1 16,-3-3 0-16,-1 0 0 15,2 0 0-15,-1-1 0 16,0-3 0-16,1-2 0 15,1 0 0-15,1-3 0 16,-2-1 0-16,4-1 0 0,-2 0-1 16,1 0 1-16,1-3-1 15,0 4 1-15,-3-2-1 16,0-2 1-16,-1 1-1 15,2-2 1-15,-4 0 0 16,3-2 0-16,-3-2 0 16,2-1 0-16,-4-2 1 15,3-2-2-15,0-2 1 16,-1 2 0-16,0 0-1 15,2-3 1-15,-3 2-1 16,2-1 0-16,-2 1 0 16,2 0 1-16,-3 2-1 15,2-1 1-15,-2-2 0 16,1 2 0-16,2-2 1 0,-2-3-1 15,1-1 0-15,0-2-1 16,2-1 1-16,-2-2-1 16,3-2-1-16,1-1 1 15,-3-2-1-15,2 1 1 16,-2-1-1-16,3 1 2 15,0-2-1-15,0 2 1 16,1-4 0-16,2 3 0 16,-2-4 0-16,3-2 0 15,-1 0 0-15,4-1 0 16,-1-3 0-16,-1-1 0 15,3-2 0-15,2-1 0 16,-2 1 0-16,3 0 0 16,-2-1-1-16,1 0 1 15,0 0 0-15,3-2-1 0,-6 3 1 16,5-1 0-16,-2-2 0 15,0 1 0-15,1-2 0 16,1-1-1-16,-3-2 2 16,4-5-1-16,-1 2 0 15,2-6 0-15,3 0 0 16,-1-2-1-16,0-3 1 15,1-1 0-15,5-2 0 16,-2-1 0-16,4 0-1 16,-5 0 1-16,5 0 0 15,0 1 0-15,-1 0 0 16,1 1 0-16,-1-2 0 15,2-1 0-15,-4 0 0 16,1-2 0-16,-1-4 0 0,-1-2 1 16,2-2-1-16,-3-2 0 15,0 1 1-15,1-3-1 16,-1 0 0-16,0 1 0 15,0 0 0-15,-1-2 1 16,2 0-1-16,-2-2 0 16,0-2-1-16,1-1 2 15,-3-5-2-15,1-6 1 16,1-1 0-16,-2-5 0 15,0 0 0-15,0-2 0 16,-1-3 0-16,0-1 2 16,1 3 0-16,-2 3 0 15,-3 0 0-15,0 2 0 16,-5 3 0-16,2-1-1 0,-7 1 1 15,0-1-1-15,-3 0-2 16,-1-2 2-16,-2-3-2 16,0-1 2-16,-1-2-2 15,3 0 2-15,1-1-1 16,-2-1 0-16,4 0 1 15,1-1 0-15,3 1 1 16,1-3-1-16,3-2 0 16,1-2 0-16,-1-4 1 15,4-1 0-15,-2-4-4 16,2-2 4-16,-4-3-4 15,0-1 2-15,-4 1 2 16,0 1-2-16,-1 0 1 0,-5 2 0 16,0 0 0-16,-3 1 0 15,-3 0-1-15,-2 1 1 16,-1-2-1-16,1 2 0 15,-1-5 0-15,2-1 0 16,-3 0 0-16,4-2 0 16,-1-1 0-16,2-4 1 15,-1 0-1-15,1 0 0 16,-2 2 0-16,0-1 0 15,-1 0-1-15,0 3 1 16,-3 0 1-16,-1 2-1 16,0 1 1-16,1-3-2 15,-3-1 2-15,3 0-1 16,4-2 1-16,-1 0-1 0,2-2 0 15,2-1 1-15,1 1 0 16,0-1 0-16,1 0 1 16,-2 0 0-16,0 1 0 15,-5 1-1-15,4-3 0 16,-3 2 1-16,-1-2-4 15,-1 1 4-15,0-2-2 16,1 3 1-16,-2-2-1 16,3 2 2-16,-4-1-2 15,2 1 0-15,2 2 2 16,-4 2-2-16,0 2-1 15,2 1 1-15,-1 0 0 16,-1 2 0-16,1 0 0 16,2 2 0-16,0 4-1 15,1-1 2-15,1 4-2 0,-1 4 1 16,3 3 0-16,-1 2 0 15,1 4 1-15,0 0-3 16,2 4 2-16,-3 1-1 16,3 3 1-16,2 3-1 15,-3 4 0-15,2 9-1 16,-3 1-3-16,1 22-27 15,4-14-2-15,-4 14-1 16,0 0 0-16</inkml:trace>
  <inkml:trace contextRef="#ctx0" brushRef="#br0" timeOffset="125862.1989">6872 8621 1 0,'0'0'22'0,"11"-24"3"16,-5 11-5-16,-6 13-1 16,4-20-3-16,-4 20-3 15,4-10-2-15,-4 10-1 16,0 0-2-16,0 0-2 15,0 12-2-15,0-12-2 0,3 20-1 16,-2-2 0-16,2 2-1 16,-1 6 1-16,2 4 1 15,-1 5-1-15,-1 6 1 16,1 7-1-16,0 1 1 15,1 6 1-15,-4-1 0 16,4 7-2-16,1 2 0 16,1 2 0-16,-1 0 0 15,5 1 0-15,-2 3 0 16,2 2 0-16,0 2 0 15,1 1 0-15,0 1 0 16,-1 2 1-16,0 1-1 16,1 2 1-16,-3 0-2 15,5 0 2-15,-6 1-2 0,1 2 2 16,-2 0-2-16,-2 4 1 15,0-2-1-15,-2 1 2 16,-3 1-2-16,0 3 0 16,-4-4 0-16,3 1-1 15,-4-2 1-15,2 2-1 16,0-3 1-16,-3 1-1 15,5 0 1-15,-3-2-1 16,3 1 1-16,-3 0 2 16,5-2-2-16,-1-4 1 15,1 2-1-15,1-1 0 16,0 1 0-16,-1 0 0 15,2 1-1-15,-3-2-1 16,0 1 2-16,1-2-1 0,0-2 1 16,-1-3-1-16,0-3 0 15,1-5 0-15,1-1 2 16,1-2-2-16,2-2 1 15,-2-1 1-15,3 0-1 16,-1-2 0-16,-1 3 0 16,0-1-1-16,-1-1 1 15,0-1-1-15,-1 0 1 16,0-2-1-16,-1-1 1 15,0 1-1-15,2-5 1 16,-1 1 1-16,2 0-1 16,-1 1 0-16,0-2 0 15,2 1 1-15,-1 0-2 16,1 1 2-16,-2-1-2 15,2 0 0-15,-1-2 1 0,-1 0-1 16,1-1 0-16,-2-1 0 16,0-2 1-16,4 0-1 15,-2-4 1-15,-1 3 1 16,4-3-1-16,0-1 0 15,0 0 0-15,1-2 1 16,-1-1-1-16,-1 0 0 16,3 0-1-16,-2-2 1 15,1 0-1-15,-2 2-1 16,1-2 1-16,-1-2-1 15,1 2 1-15,0-3 0 16,-1 2 1-16,3-5-1 0,0-1 2 16,-2 0-1-1,3-3 1-15,-2 4-1 0,1-3 1 16,-2-2-1-16,2 1 1 15,-4 1-1-15,3-2 0 16,-1 1 0-16,0-1 0 16,-1-1 0-16,2 1 0 15,-2-3 0-15,2 0 0 16,0-1 0-16,1-2 0 15,-1-2 0-15,0-1 0 16,1 0 0-16,2-1 0 16,-1 1 0-16,0-1 0 15,0 0 0-15,-2 2-1 16,3-3 1-16,-2 2 0 15,1 0 0-15,0 1 0 0,1-2-1 16,0-4 0-16,-2 3 0 16,1-3 1-16,2-2-1 15,2 0 1-15,-2-2-1 16,2-1 1-16,2-2 0 15,2 3 0-15,4-3 0 16,1 1 0-16,0-3 0 16,1 0 0-16,5 1 0 15,0-2 0-15,0 0 0 16,-2-2 0-16,1-3 0 15,1 0 0-15,0-3 0 16,-1-3 0-16,1 0 1 16,4-3 0-16,-1 0 1 15,1-2-1-15,2-3 1 0,-1 1-1 16,5-3 0-16,-4 0 0 15,7-4 0-15,-8 0-1 16,4-5 0-16,2-3 0 16,-1-3 0-16,-1-2 0 15,-1-4 0-15,-3-2 1 16,1-2-2-16,1 0 2 15,-4-2-1-15,-2 0 0 16,-2 2 0-16,-2 0 0 16,0-1 2-16,-5 1-2 15,2 2 1-15,-4-1 0 16,0 0 0-16,-1-1 0 15,-1-5 0-15,-5 1 0 16,1-3-2-16,-2-1 2 0,-5-5-2 16,1-1 2-16,-2 0-1 15,-4-4 0-15,0 0 1 16,3 1-1-16,-2-3 1 15,0-2-1-15,1-1 1 16,2-4-1-16,0-2 1 16,1 0-1-16,3-4-1 15,-1-3 2-15,1-2-1 16,2-4 0-16,2 2 1 15,0-5-1-15,-1-2 0 16,0-1 1-16,0-5-1 16,1-2 0-16,0 2 1 15,-1-2 0-15,-2-2-1 0,0 3 1 16,-1 2-1-1,-1 0 1-15,-2 3 0 0,-1 5 0 16,-2 1-1-16,-1 3 0 16,1 2 1-16,-5 1-1 15,2 0 1-15,-1 2-1 16,-1 0-1-16,1 0 2 15,0 1 0-15,-2 1 0 16,3-1 0-16,-1 1 0 16,-2 1 0-16,2-1 0 15,-1-1 1-15,0 1-2 16,-1 1-1-16,0 1 2 15,2-2 0-15,-2 2 0 16,2 0 0-16,0-1 0 0,3 0-1 16,1-5 2-16,1 2-1 15,1-1-1-15,3 0 0 16,0-1-1-16,1 3 1 15,-1-1-1-15,1 4 1 16,0 4-1-16,-2 5 1 16,0 7 0-16,-3 2 0 15,0 7 0-15,-2 3 0 16,-1 6 0-16,-2 3 0 15,0 0-2-15,0 1 2 16,-1 3-1-16,-1 3 1 16,1 5-1-16,0 4 1 15,2 6-1-15,-1 3 1 16,2 15-1-16,-1-11 0 15,1 11 0-15,0 0-2 0,0 0 1 16,10-2-1-16,-10 2 0 16,15-10 0-16,-1 5-1 15,-8-10-7-15,11 13-11 16,-17 2-13-16,7-13 1 15,-7 13-3-15,-11-6 1 16</inkml:trace>
  <inkml:trace contextRef="#ctx0" brushRef="#br0" timeOffset="129415.4021">11900 8533 6 0,'2'-14'27'16,"-2"14"1"-16,0 0 1 15,-3-17-10-15,3 17-4 16,0 0-3-16,0 0-3 16,0 0-1-16,0 0-3 15,0 0 0-15,-6 15-2 0,4 0-1 16,1 4 1-16,-1 5-1 15,1 5-1-15,-2 3 1 16,2 4 0-16,-4 5 1 16,5 3-2-16,0 2 2 15,0 3-2-15,0 1 2 16,2 4-2-16,-2 2 1 15,4 4-1-15,-4-3-1 16,4 6 1-16,1-1-2 16,-3 5 2-16,1 0 0 15,0 2 0-15,-1 4 0 16,-2 0 1-16,0 1-1 15,-1 5 1-15,1-2-1 16,-1 1 1-16,0 1-1 16,-1-1 0-16,2-2-2 0,0-2 2 15,0 3-2-15,1 1 2 16,0-5-2-16,0 2 1 15,-1-1-1-15,0-1 2 16,-1-1-2-16,0 1 1 16,0-1 0-16,0-6-2 15,-3 2 2-15,4-1-2 16,-1 0 2-16,2 0-2 15,-1 1 2-15,1-2-1 16,2 1 1-16,-2-1 2 16,2 2-2-16,-1-3-1 15,0 0 2-15,-1-1-2 16,0-1 1-16,-1 1 0 15,0 0 0-15,-2-1-2 0,2-1 2 16,-2 2 1-16,2-2-2 16,-1 3 2-16,2 0-1 15,-2-1 0-15,1 2 0 16,0-1 0-16,0 0 0 15,0 1 0-15,1-2 0 16,-2 2 0-16,1-2 0 16,0 0 0-16,0-2 0 15,0-2 0-15,-1-2 0 16,1 2 0-16,-1-3 0 15,-2 0 0-15,-1 1 0 16,2 0-1-16,-3 0 1 16,3 3 0-16,-4-1 0 0,1 1 0 15,2-2 0-15,1 0 1 16,-2-3-2-16,4 1 1 15,0-4-1-15,-1-1 0 16,2-1 1-16,-1-4-1 16,1 1 0-16,0 0 0 15,1-1 1-15,-2-3 0 16,0-1 0-16,1 0 0 15,1 0 0-15,-1-4 0 16,3 0 0-16,-1-3 0 16,2-1 0-16,-1-3 0 15,2-1 0-15,2-1 1 16,-3-2-1-16,2 2-1 15,0-2 1-15,-1 1-1 0,1 0 0 16,-2 1 0-16,-1-1 1 16,2 1-2-16,-2-2 2 15,0-1 0-15,2-1 0 16,-1-1 0-16,2 0 0 15,0 1 0-15,-1-1 0 16,2-3 0-16,0 1 0 16,0 1 0-16,0-1 0 15,-1 0 0-15,2 0 0 16,-1-2 0-16,0-1 0 15,0 2 0-15,1 0 0 16,0-2 0-16,1 0 0 16,2-2 0-16,-2 2 0 15,0-3 1-15,1 3-2 0,1-4 1 16,0-1 0-16,-1 0 0 15,1-2 0-15,0-2 0 16,3 1 0-16,0-3 0 16,-1-1 0-16,1 1 0 15,0-1 0-15,1 3 0 16,-1-3 1-16,-1 1-2 15,1 0 2-15,-2 1-2 16,-1-1 2-16,0-1-2 16,2 1 1-16,-4-3 0 15,3 0-1-15,0-3 2 16,1-1-2-16,3-3 1 15,0 0-1-15,3-1 1 16,2-2-1-16,0 1 1 16,1-2 0-16,2 2-1 0,0-2 1 15,-2 3 0-15,1-3 0 16,0 3 0-16,-1-2 0 15,1 1 0-15,1-2 0 16,-1-2 1-16,3-2-2 16,2 0 2-16,0-4-1 15,0 1 1-15,2-2-1 16,-2-1 1-16,-1-1-1 15,-1-2 0-15,-1 1 0 16,-4-3 0-16,-1-1 1 16,-2-3-1-16,-2 1 0 15,0-2 0-15,-1-1 0 16,-1-1 0-16,1 3 0 15,0-2 0-15,-1 1 0 0,4 0 0 16,0-2 0-16,2 1-1 16,0-4 1-16,1-3 0 15,1-4-1-15,2-3 1 16,0-6 0-16,2-2 1 15,2-7 0-15,3-2 0 16,1-4 0-16,3-1 1 16,0-1-1-16,1-2 0 15,0 2-1-15,-4 2 0 16,-2 1 1-16,-3 1-1 15,-3 0 0-15,-5-1 1 16,-4 3 0-16,-2-2 0 16,-4 0-1-16,-2-1 1 0,2-1 0 15,-3-1 0-15,0 2-1 16,2-1 0-16,-3 0 0 15,3-4 0-15,-3 0 0 16,3 1 0-16,-1-4 0 16,1-4 1-16,1-4-1 15,1-2 0-15,2-4 0 16,-1 0 0-16,0-3 0 15,3-1 1-15,0 1-1 16,-1 0 0-16,-2 1 0 16,2 2-1-16,-5-1 2 15,0 2-1-15,1 1 0 16,-5 1-1-16,-2-2 1 15,-1 0 0-15,0 2 0 16,0 0 1-16,-1-3-2 16,0-1 2-16,0 0-2 15,-3 0 2-15,3 4-2 0,-1 0 1 16,-4 3 1-16,1 2 0 15,-2 6 0-15,-1 0 1 16,-2 3-1-16,3-1 1 16,-5 0-1-16,2-2 0 15,2 0 0-15,-1-3-2 16,2-2 2-16,0-2-2 15,3 0 2-15,-2-2-2 16,4-5 2-16,0 4-1 16,1-3 1-16,4 1-1 15,-3 1 0-15,1 1 2 0,0 3-3 16,-2 4 0-1,-1 3 1-15,0 5-1 0,-1 0 1 16,-2 3-1-16,-1 5 0 16,0 0 1-16,0-1 0 15,2 4 0-15,-2 0 0 16,1 4 0-16,3 2 0 15,-1 0 0-15,1 1 0 16,2 1 0-16,-1 1-1 16,3 1 0-16,-1 1 0 15,3 2 1-15,-2 1-2 16,2 3 2-16,-1 7-1 15,-3 3 0-15,2 5 1 16,-3 5 0-16,-1 2 1 16,0 13-1-16,0-18 0 0,0 18 0 15,0-14 0-15,0 14 0 16,4-15 0-16,-4 15 0 15,6-14 0-15,-6 14 0 16,6-11 0-16,-6 11 0 16,0 0 0-16,0 0 0 15,0-13 0-15,0 13 0 16,-2-12-1-16,2 12 0 15,-3-15-1-15,0 5-2 16,3 10-6-16,-4-13-11 16,4 13-14-16,0 0-1 15,0 10-2-15,0-10 1 16</inkml:trace>
  <inkml:trace contextRef="#ctx0" brushRef="#br0" timeOffset="133260.6221">17011 8575 5 0,'0'0'18'16,"0"-12"0"-16,0 12-6 15,-1-16-1-15,1 6 0 16,0 10 2-16,0-21-1 16,0 21-1-16,1-21 1 15,-1 21 0-15,5-19-2 16,-5 19 0-16,2-15-2 15,-2 15 1-15,0 0-4 0,6-10 0 16,-6 10-2-16,0 0-1 16,0 0 0-16,0 0 0 15,0 0 0-15,3 15-1 16,-6-1 1-16,3 5-1 15,-5 4 0-15,0 2 0 16,0 6 0-16,-2 4 0 16,1 4 1-16,0 4-1 15,4-3 1-15,-2 3-2 16,3-3 2-16,1 3-2 15,0-2 1-15,1 3-1 16,2 1 0-16,-2 1 1 16,-1 6-1-16,-3 5 1 15,1 4-1-15,-1 3 0 0,-2 4 0 16,1 0 1-16,0 4-1 15,2 2 1-15,0 1-1 16,0 1 1-16,1 2 0 16,1 2 1-16,0-2-2 15,-1 6-1-15,0 2 0 16,-1-1 1-16,1 3-2 15,-3-1 2-15,0 0-2 16,1-1 2-16,-2 0-1 16,2-3 1-16,0-3-1 15,0-1-1-15,-1-4 1 16,4 0 0-16,0-2 0 15,-1 0-1-15,1 1 1 0,0-3 0 16,-1 3 2 0,0 0 1-16,0-1-2 0,-2 0 2 15,0 1-1-15,-1 0-2 16,1-1 2-16,-1 3-2 15,-1 0 1-15,0 1-2 16,0 2 2-16,1-2-1 16,0 2 1-16,1 0 0 15,0-2 0-15,2-1-1 16,0-2 1-16,2-3 0 15,2 1 0-15,-5 1-1 16,5-4 1-16,-2-2 0 16,-1 0 0-16,1-1 1 15,0-1-2-15,0-3 1 16,-1-1-1-16,4-3 0 15,-3 2 1-15,3-1-1 0,-2 1 1 16,1-1-1-16,2-1 1 16,-3 1 1-16,2 0-2 15,0 0 2-15,0-3-1 16,-1 0 0-16,2-3-1 15,-2-2 1-15,1-2-1 16,-2-2 1-16,1 1-1 16,1-3 0-16,-1-4 1 15,2 2 0-15,-1-2 0 16,2 1 0-16,-2-2 0 15,2-2 1-15,1 1-1 16,0-3 0-16,0 5-1 16,-3-2 1-16,2-1 0 0,-1-1-2 15,2 0 2-15,-5-3-2 16,3 2 2-16,-1-1-2 15,1-2 2-15,0-2-1 16,-1 0 1-16,1 2 0 16,-2-3 0-16,2-2 0 15,0 2 0-15,-1-1 1 16,1-2-2-16,3 2 1 15,-3-4 0-15,1 0 1 16,-1 1-2-16,2-3 2 16,-1 0-2-16,0-1 1 15,1-3 0-15,-1 0 1 16,-1-3-1-16,0 0 0 15,2-1 0-15,-1-1 0 0,0-1 0 16,-1-1 0-16,2 1-1 16,0 1 2-16,0-3-1 15,0 5 0-15,2-2 0 16,0-1-1-16,-3 1 1 15,3 0-1-15,-1-1 1 16,-1-1-2-16,0 2 2 16,-2-1-1-16,2 0 1 15,0 0 0-15,-1 1 0 16,2 0 0-16,-1 0 0 15,2-2 0-15,2 2 0 16,2-4 0-16,0 1 0 16,4-2 0-16,1-1 0 15,2-1 0-15,0-1 0 16,-2 1 0-16,3-2 0 0,-2 1 0 15,-1 0 0-15,-1 1 0 16,0-1 0-16,0 1 0 16,-1 0 0-16,-1-2 0 15,2 0 0-15,-2 0 0 16,0-1 0-16,-1 0 0 15,3 0 0-15,-1 0 0 16,3-2 0-16,-3 0 1 16,-1 2-1-16,1-2 0 15,0 0 0-15,1 0 0 16,-2-2 0-16,-1-2 0 15,2-1 0-15,0-1 0 16,3-2 0-16,-1-1 0 16,3 1 0-16,1-1 0 0,0 1 0 15,1 0 0-15,0 1 0 16,3-2 0-16,-1 0 0 15,1-2 0-15,-1-3 0 16,4-5 0-16,0-4 0 16,0-2 0-16,4-5 0 15,-4-1 0-15,1 1 0 16,-4-4 1-16,1 5-1 15,-4 0 1-15,0 4-1 16,-4 2 1-16,-2 3-1 16,-2 3 1-16,-2 0-1 15,0 1 0-15,-4-2 0 16,0-2 0-16,-1-2 0 15,-1-2 0-15,-2-2 0 0,4-5 0 16,-2 0 1-16,1-1-1 16,0-3 0-16,-1-2 0 15,3-1 1-15,-2 0-2 16,3-1 2-16,-1-1-2 15,1-3 1-15,-2-1 0 16,3-2 0-16,0-1 2 16,-1 0-2-16,2-3 2 15,-4-1-1-15,5-3 0 16,-4-1 0-16,2 1 0 15,-2-2-1-15,2-1 0 16,-1 1-1-16,-1 1 1 16,-1 2 0-16,2 0 0 0,-4 1 0 15,1-1 1-15,-1 3-1 16,0 0 1-16,-3-3 0 15,1-1 0-15,1-3 0 16,-2 0-1-16,1 1 1 16,-2-1-2-16,1 0 2 15,2-1-2-15,-2 1 1 16,1-1 0-16,1 0 0 15,0 1 1-15,2-2-1 16,2 2 1-16,-1-4-1 16,2-1 1-16,-1 0 0 15,2 0-1-15,-1-1 0 16,0 1 0-16,0 1 0 15,-1-1 0-15,-1 0 0 0,-1 3 0 16,-1-3 1-16,1 1 0 16,-2 1-1-16,0-2 1 15,2-1 0-15,-1-1-1 16,-2 1 1-16,2-2-1 15,2 2 0-15,-1-1-1 16,-3-1 1-16,6 3 1 16,-3-3-2-16,-2 2 2 15,3 1-1-15,-2 0 1 16,-1 0-2-16,0 0 2 15,-2 2-1-15,2 0 0 16,-1 0 0-16,-2-1-1 16,-1 3 2-16,2-2-2 15,-1-1 2-15,2 0 1 16,0 1-1-16,-1-2 1 0,3-2 0 15,0 3 0-15,0-6-1 16,-1 1 1-16,2 1-2 16,-2-2 0-16,1 1 1 15,0 0-3-15,0 0 4 16,-2-1-2-16,0-1 2 15,1 1-2-15,-1-1 1 16,-1 2-1-16,2-4 1 16,-1 1 0-16,-2 2-1 15,1 1 0-15,-2 2 0 16,0 3-1-16,-1 3 1 15,-1 3 0-15,0 1 0 16,0 3 0-16,0 0 0 16,0-1 0-16,-1 1 0 0,1 1 1 15,0-2-1-15,-2 1 0 16,3 1 0-16,-1 3 0 15,-1 2 0-15,-1 1 0 16,0 1 0-16,0 4 0 16,0 1-1-16,1 1 1 15,1 2-2-15,-2 1 2 16,2-1-2-16,2 0 2 15,-1 2-1-15,1-4 0 16,2 1 1-16,-3-1 0 16,3 0 1-16,1 3-1 15,-4 0 0-15,3 2 0 16,-3 4 0-16,-1 5 0 15,2 4 0-15,-4 6 0 0,2 11 0 16,-1-13 0-16,1 13 0 16,0 0 0-16,0 0 0 15,0 0-1-15,0 0 1 16,0 0 0-16,0-11 0 15,0 11 0-15,0 0 0 16,0 0-1-16,0 0-1 16,0 0-3-16,13 9-8 15,-13-9-8-15,0 0-7 16,0 0-9-16,3 14-2 15,-3-14 1-15</inkml:trace>
  <inkml:trace contextRef="#ctx0" brushRef="#br0" timeOffset="167149.5604">2604 13878 25 0,'0'0'31'0,"-13"-9"2"16,13 9-1-16,-19-13-18 16,19 13-4-16,-19-2-2 15,19 2-1-15,-25 6-1 0,14 3-1 16,-5 2-2-16,4 7 0 15,-1 1-1-15,4 6-1 16,0 1-1-16,6 4 1 16,3-1-1-16,7 2-1 15,4-4 1-15,7-4-2 16,3-5 2-16,5-9-2 15,3-8 2-15,1-11-1 16,-1-10 2-16,-1-8 0 16,-4-8 0-16,-4-3 1 15,-10-4-2-15,-5 3 1 16,-10 3 0-16,-7 9-1 15,-6 8 0-15,-5 10-2 0,-4 9 0 16,-1 4-1-16,9 12-5 16,-3-7-3-16,20 10-21 15,-1-6-3-15,15 2 1 16,3-8-1-16</inkml:trace>
  <inkml:trace contextRef="#ctx0" brushRef="#br0" timeOffset="168028.6107">3388 13692 50 0,'-14'-5'35'0,"-1"7"0"16,-5-3-2-16,8 12-24 15,-8 0-1-15,6 13-2 16,-2 1-2-16,8 9-1 16,0-2-1-16,8 4 0 15,5-2 0-15,9-5 0 16,5-8 0-16,7-6 0 15,3-13-1-15,5-6 0 16,0-9 1-16,-2-7-1 0,-6-8 0 16,-6-6-1-16,-8-2 0 15,-10-3-1-15,-10 7-1 16,-10 3-1-16,-7 8-2 15,-8 5-1-15,3 23-13 16,-11-5-18-16,11 17 1 16,-3-1-2-16,15 8 2 15</inkml:trace>
  <inkml:trace contextRef="#ctx0" brushRef="#br0" timeOffset="168822.6561">3646 13922 46 0,'0'0'34'16,"-16"10"0"-16,8 4-1 15,-11-2-25-15,10 13-1 16,-4-4-3-16,4 10-2 16,0-3 2-16,4 3-2 15,3-5 1-15,7-1-1 16,3-9 0-16,9-8 0 15,3-12 0-15,8-7 0 16,5-11 1-16,0-7 0 16,-1-3-1-16,-4-3 0 0,-5 2 0 15,-10 0-1-15,-10 8-2 16,-12 8 1-16,-10 10-2 15,-10 6 0-15,-4 8-3 16,-5 2-1-16,4 16-13 16,-6-9-18-16,13 7 0 15,1-8-2-15,16 4 1 16</inkml:trace>
  <inkml:trace contextRef="#ctx0" brushRef="#br0" timeOffset="169575.6992">3075 14266 17 0,'-7'-20'33'16,"5"7"0"-16,-8-2 2 15,10 15-16-15,-27-16-8 16,27 16-2-16,-28-1-2 0,15 7-1 16,-4 3-3-16,2 6 0 15,0 5-1-15,1 5 0 16,1 0 0-16,3 9-1 15,4-1 0-15,5 3 1 16,5-5-2-16,6 1 1 16,9-7 0-16,6-7 0 15,7-6 0-15,6-10 0 16,4-11 0-16,3-9 0 15,-5-9 0-15,-3-9 0 16,-11-4 0-16,-9-4-1 16,-14 0 0-16,-14 5 0 15,-11 3-2-15,-10 6 0 16,-5 8 0-16,-6 7-4 0,6 19-6 15,-6-2-25-15,19 19 0 16,-1-2-1-16,16 14-1 16</inkml:trace>
  <inkml:trace contextRef="#ctx0" brushRef="#br0" timeOffset="175842.0576">3493 14403 43 0,'-5'-13'33'0,"5"13"1"16,-11-7-10-16,11 7-15 15,0 0-1-15,-11 5-2 16,0-5 0-16,11 0-2 16,-16 9 1-16,8 1-2 15,-3-2 0-15,2 6 0 16,0 1-1-16,0 5 0 15,3 1-1-15,2 5 0 16,4 3 0-16,4 2 0 16,4 1-1-16,5-3 0 15,4 0 0-15,6-5 0 0,4-8 0 16,3-7 0-16,1-13 0 15,3-11 1-15,-3-13-1 16,0-8 1-16,-6-9 0 16,-10-4 0-16,-6 0 0 15,-9 1 0-15,-11 6 0 16,-10 6-1-16,-8 12 0 15,-7 9 0-15,-4 10-1 16,-1 7-1-16,6 13-3 16,-2-3-26-16,19 17-7 15,2-6-1-15,20 7-1 16</inkml:trace>
  <inkml:trace contextRef="#ctx0" brushRef="#br0" timeOffset="177081.1285">7405 13823 6 0,'3'-12'31'16,"-3"12"1"-16,0 0 2 15,-6-18-17-15,6 18-4 16,0 0-2-16,0 0-1 15,-19-4-3-15,19 4 0 16,-17 4-1-16,17-4-1 16,-22 11-1-16,10 0-1 15,-3 1 0-15,3 5-1 16,-2 2-1-16,3 4 0 15,3 3 0-15,6 4-1 0,2-3 0 16,4 2 0-16,9-5 0 16,3-5-1-16,11-8 1 15,3-8 0-15,3-12 1 16,1-10 0-16,2-12 0 15,-2-7 1-15,-4-11 0 16,-5-3-1-16,-9-2 1 16,-13 2-1-16,-10 5-1 15,-8 3 0-15,-9 8-1 16,-9 10 0-16,1 10-1 15,-5 10 0-15,8 12-3 16,1 2-2-16,16 21-20 16,3-9-12-16,15 10 0 15,2-5 1-15</inkml:trace>
  <inkml:trace contextRef="#ctx0" brushRef="#br0" timeOffset="177696.1636">7638 14277 36 0,'-3'-11'34'15,"3"11"2"-15,-12-23-2 16,12 23-25-16,-20-12-1 15,20 12-1-15,-26 5-1 16,8 10-1-16,-2 3-1 16,1 11 0-16,-2 4-1 15,6 7 0-15,-1 1-1 16,7 3 0-16,4-4 0 15,10-6-1-15,5-9 0 0,7-5 0 16,7-13-1-16,5-10 1 16,3-11 0-16,0-9-1 15,1-10 1-15,-4-6-1 16,-6-5 1-16,-7-2-1 15,-8 0 1-15,-10 4-1 16,-8 8 0-16,-9 5 0 16,-1 10-1-16,-6 10 1 15,4 9-1-15,0 6-1 16,8 8-2-16,3-2-2 15,19 18-15-15,4-16-18 16,12 6 0-16,4-11-1 0,12 0 0 16</inkml:trace>
  <inkml:trace contextRef="#ctx0" brushRef="#br0" timeOffset="178057.1843">8034 14298 64 0,'-15'6'40'0,"-7"-8"-2"16,6 9 1-16,-5-2-35 16,5 7 0-16,4 0 0 15,3 10-1-15,3 4-1 16,5 6 0-16,1 1-1 15,9 3 0-15,2-3 0 0,7-5 0 16,6-6 0-16,0-7 0 16,5-13 0-16,2-7 0 15,-2-15 0-15,-2-7 0 16,-4-12 0-16,-7-5-1 15,-5-4 0-15,-9-4 0 16,-6 4-1-16,-5 0-1 16,-5 8 0-16,-5 4-1 15,0 13-1-15,-8 2-3 16,17 20-23-16,-10-7-9 15,20 8-2-15,-14 0 2 16</inkml:trace>
  <inkml:trace contextRef="#ctx0" brushRef="#br0" timeOffset="178533.2115">8069 13561 62 0,'-14'5'39'0,"-7"0"0"15,4 14-1-15,-7-1-31 16,3 11-2-16,-2 0 0 16,2 8-1-16,3-3-1 0,8 2 0 15,3-4-1-15,8 1 0 16,6-9-1-16,6-3 0 15,9-7 0-15,5-4 0 16,0-7-1-16,3-3 1 16,-1-5-1-16,-2-7 0 15,-5-4 1-15,-5-7-1 16,-7-4 0-16,-6-4 0 15,-5 2 0-15,-6-4 0 16,-3 2 0-16,-2 5-1 16,-3 6-1-16,4 5 0 15,-1 11-1-15,12 4-2 16,-10 20-6-16,-1-7-24 15,20 15-4-15,-3-2-2 0,12 7 2 16</inkml:trace>
  <inkml:trace contextRef="#ctx0" brushRef="#br0" timeOffset="178944.235">8447 13857 69 0,'-19'-9'39'15,"4"6"1"-15,-7-5-1 16,7 8-33-16,-5-4-1 16,10 10-1-16,-4 3 0 15,8 8-2-15,3 3 0 0,3 8-1 16,0 2 0-16,8 2-1 15,2-2 0-15,4-2 0 16,6-4 0-16,2-8 0 16,6-7 0-16,1-11 0 15,0-10 1-15,-2-7 0 16,-1-9 0-16,-3-4 0 15,-4-6 0-15,-5-5 0 16,-5-1-1-16,-7 0 1 16,-4 6-1-16,-6 6 0 15,-3 8-1-15,-7 12 1 16,-1 14-1-16,-5 10-1 15,2 12-2-15,-2 2-5 16,18 16-26-16,-10-10-6 16,16 3 1-16,2-14-3 0</inkml:trace>
  <inkml:trace contextRef="#ctx0" brushRef="#br0" timeOffset="180160.3046">12378 14162 27 0,'0'0'32'0,"11"-20"3"16,-11 20-14-16,-1-19-6 15,1 19-1-15,-8-18-4 16,8 18-1-16,-19-9-1 15,9 11-3-15,-7-2 0 0,5 10-1 16,-7-1-1 0,5 7 0-16,0 2-1 0,4 8 0 15,2 0-1-15,5 4 0 16,2 1 0-16,7-2 0 15,6-2 0-15,2-4 0 16,4-6-1-16,4-6 0 16,2-10 0-16,2-9 1 15,-2-7-1-15,1-6 0 16,-6-6 0-16,-3-3 0 15,-7-1-1-15,-6-1 0 16,-3 4-1-16,-7 2-1 16,1 8 0-16,-6 1-2 15,12 17-3-15,-18-17-5 0,18 17-23 16,0 0-1-1,22 14-2-15,-8-9 3 0</inkml:trace>
  <inkml:trace contextRef="#ctx0" brushRef="#br0" timeOffset="180535.326">12762 14135 48 0,'16'-10'37'0,"-9"-9"-1"16,2 9 0-16,-15-13-27 15,12 13 0-15,-15-8-3 16,9 18-1-16,-10-15-1 15,10 15 0-15,-21 10-1 16,7 8 0-16,0 9 0 16,-1 5-1-16,4 7 0 0,1 4 0 15,7-1-1-15,3-2 1 16,4-6-1-16,10-7 0 15,9-12-1-15,5-11 1 16,2-15-1-16,4-10 0 16,-2-10 1-16,-3-8-1 15,-6-7 0-15,-5-1 0 16,-15 0 0-16,-10 0-1 15,-4 6 0-15,-13 5-1 16,-2 9 0-16,-4 5-2 16,3 15-4-16,-10-11-16 15,20 21-15-15,-5-5 0 16,22 2-1-16,-15 6 0 15</inkml:trace>
  <inkml:trace contextRef="#ctx0" brushRef="#br0" timeOffset="181047.3553">12493 13434 43 0,'-5'-25'36'15,"3"10"1"-15,-9-1 0 0,0 17-25 16,-11-6-2-16,6 18-2 15,-12 0-1-15,4 13-2 16,-8 2-1-16,6 8-1 16,-1-3-1-16,6 5 1 15,4-3-2-15,10-1 1 16,8-2-1-16,8-5 0 15,10-6 0-15,6-4-1 16,7-4 1-16,5-7 0 16,1-6-1-16,-2-6 1 15,-1-10-1-15,-5-4 0 16,-6-9 1-16,-5-5-1 15,-10-2 1-15,-8-2-1 16,-6 2 0-16,-7-1 0 16,-4 7 0-16,-6 6 0 0,-2 8-1 15,-1 7 0-15,3 10-1 16,2 4-1-16,13 8-2 15,7-13-6-15,11 28-21 16,4-19-7-16,17 4-2 16,1-10 2-16</inkml:trace>
  <inkml:trace contextRef="#ctx0" brushRef="#br0" timeOffset="181445.3781">12937 13441 72 0,'-11'-10'39'0,"0"0"-1"15,11 10 2-15,-22-4-35 0,22 4-1 16,-22 3 0-16,12 10 0 16,-1 4-1-16,-3 11 0 15,-2 5-1-15,1 8 0 16,2 1 0-16,4 0 0 15,4-2 0-15,7-7-1 16,8-11 0-16,8-9 0 16,10-17 0-16,6-11-1 15,5-14 0-15,-1-6 0 16,-2-6 1-16,-2-2-1 15,-11-1 0-15,-12 4 0 16,-8 7-1-16,-16 5 1 16,-7 11-1-16,-9 6 1 15,-3 9-1-15,-3 4-1 0,6 7-1 16,4 3 0-16,11 3-2 15,14-15-5-15,13 29-14 16,2-27-16-16,17 6 0 16,4-10-1-16,9 1 2 15</inkml:trace>
  <inkml:trace contextRef="#ctx0" brushRef="#br0" timeOffset="181836.4004">13356 13413 72 0,'0'0'39'0,"-1"-11"0"0,1 11 1 16,0 0-34-16,0 0 0 16,-19 8-1-16,10 7-1 15,-6 5 0-15,-2 10-1 16,-2 5 0-16,2 8-1 15,1 1 0-15,2 1 0 16,8-6-1-16,8-7 0 16,12-13 0-16,9-15 0 15,10-19-1-15,8-12 0 16,5-11 0-16,2-10 1 15,-4-6-1-15,-6 0 0 16,-10 0 1-16,-13 5-1 16,-15 9 0-16,-14 10 1 15,-11 13-2-15,-13 12 0 0,-7 13 0 16,-3 8-3-16,6 17-2 15,-2-7-11-15,28 24-10 16,0-16-15-16,21 5-1 16,12-13 0-16,29-4 1 15</inkml:trace>
  <inkml:trace contextRef="#ctx0" brushRef="#br0" timeOffset="182895.461">17522 14159 19 0,'17'-13'30'16,"-17"13"2"-16,21-14-1 15,-18 0-15-15,9 13-3 0,-12-12-4 16,0 13-2-16,3-11 0 16,-3 11-1-16,0 0-1 15,-15-6-1-15,2 7-1 16,-4 8 1-16,-4 3-1 15,2 11 1-15,-9 2-1 16,6 11 0-16,-4 2-1 16,7 5 0-16,1-2 0 15,11 0-1-15,7-9 1 16,10-5-2-16,9-14 1 15,9-12 0-15,9-12-1 16,4-16 1-16,5-6-1 16,-3-10 1-16,-1-2-1 15,-8-1 0-15,-7 2 1 16,-10 5-2-16,-12 8 0 0,-8 10 0 15,-12 11 0-15,-6 10-1 16,-2 8 0-16,-2 7 0 16,6 8-2-16,0-2-2 15,14 9-3-15,2-17-15 16,24 13-12-16,2-15-1 15,15 2-1-15,3-13 1 16</inkml:trace>
  <inkml:trace contextRef="#ctx0" brushRef="#br0" timeOffset="183241.4808">18102 14158 68 0,'0'0'38'16,"-28"-9"0"-16,11 13 1 0,-13-2-30 15,8 7-4-15,-1 1-1 16,6 12 0-16,3 4-1 15,5 6 0-15,3 4-1 16,12 3 0-16,5-1 0 16,8-4-1-16,9-7 0 15,7-10 0-15,5-11-1 16,1-12 1-16,0-11-1 15,-4-12 1-15,-7-11-1 16,-7-8 0-16,-12-4 1 16,-8-6-2-16,-10 2 0 15,-13 0 0-15,-8 9 0 16,-9 9-1-16,-1 14-2 15,-7 7 0-15,3 23-4 0,-5 3-9 16,15 25-14-16,-6-10-8 16,20 14-1-16,-3-10 1 15</inkml:trace>
  <inkml:trace contextRef="#ctx0" brushRef="#br0" timeOffset="183916.5194">17253 13532 46 0,'1'-11'36'16,"-7"-7"0"-16,4 8 0 16,-11-6-19-16,13 16-11 15,-28-9-1-15,10 17 0 16,-6 6-1-16,-1 12 0 15,-1 6 0-15,2 13-1 16,4 4 0-16,6 4-1 16,7 0-1-16,8-2 1 15,9-6-2-15,14-7 1 16,8-14-1-16,12-12 1 15,7-14-1-15,7-10 1 16,-3-14-1-16,-2-10 1 16,-8-11 0-16,-8-5-1 15,-13-3 1-15,-17 1-1 16,-14 4 0-16,-14 3 1 0,-8 6-1 15,-9 8-1-15,-2 10 1 16,0 7 0-16,4 7-1 16,6 7-1-16,13 8 0 15,17-6-3-15,2 24-4 16,10-20-15-16,27 11-14 15,3-9-1-15,13 3-2 16,1-9 3-16</inkml:trace>
  <inkml:trace contextRef="#ctx0" brushRef="#br0" timeOffset="184337.5435">17857 13417 60 0,'0'0'38'15,"-14"-24"0"-15,9 13 0 16,-8-5-22-16,13 16-10 15,-22-16-2-15,11 16 0 16,-7 3 0-16,0 12-1 16,-7 6-1-16,5 11 1 15,-2 7-1-15,1 4-1 16,6 1 0-16,5 3 0 15,7-3 0-15,11-5 0 16,7-7-1-16,8-12 1 16,10-10-1-16,4-12 0 15,4-11 1-15,3-9-1 16,-4-8 0-16,-3-7 0 15,-8-2 1-15,-9-6-1 0,-9 4 0 16,-11 0 0-16,-9 5 0 16,-9 3 0-16,-4 6 0 15,-3 9-1-15,0 8 0 16,-3 8-2-16,8 11-1 15,3 3-2-15,12 16-5 16,-2-15-12-16,24 24-11 16,-6-15-5-16,17 7-1 15,-1-8 2-15</inkml:trace>
  <inkml:trace contextRef="#ctx0" brushRef="#br0" timeOffset="184697.5641">18291 13530 72 0,'14'-16'39'16,"-11"-10"-1"-16,3 13 1 15,-15-5-31-15,9 18-3 16,-20-10 0-16,3 20-1 16,-8 8 0-16,2 13-1 15,-5 6-1-15,4 9 1 16,3 2-1-16,9 2-1 15,6-4 1-15,10-6-1 16,11-9-1-16,10-15 1 16,8-14-1-16,6-13 1 15,2-13-1-15,2-12 1 16,-7-5-1-16,-1-7 0 15,-14-1 1-15,-7 2-1 0,-12 3-1 16,-10 7 0-16,-7 10 0 16,-10 10-2-16,-1 11 0 15,-7 6-3-15,9 20-8 16,-8-11-8-16,21 23-8 15,-4-11-11-15,12 6-1 16,3-9 1-16</inkml:trace>
  <inkml:trace contextRef="#ctx0" brushRef="#br2" timeOffset="192375.0032">3182 14952 21 0,'0'0'32'0,"-15"-3"0"15,15 3-16-15,-15 0-2 16,15 0-3-16,0 0-2 16,0 0-2-16,-12-3-2 15,12 3-1-15,16-5 0 16,4 2-1-16,6-8 0 15,11 0 0-15,7-7 0 16,10-6 3-16,11-8-2 16,4-5-1-16,9-8 0 15,3-8 0-15,1-2-1 16,1-3-1-16,-8 4 0 15,-8 1-3-15,-6 9-2 16,-14 4-2-16,-4 21-12 0,-25 0-19 16,-2 18 0-16,-16 1-2 15,-2 12 2-15</inkml:trace>
  <inkml:trace contextRef="#ctx0" brushRef="#br2" timeOffset="193180.0493">4491 14387 7 0,'0'0'33'16,"8"-14"1"-16,-8 14 1 15,-4-26-16-15,4 26-5 16,-20-18-3-16,10 12-2 15,-14-3-3-15,4 8 1 16,-9 1-3-16,2 8 0 16,-5 5-1-16,7 6 0 15,-1 7-1-15,5 5 0 16,5 1 0-16,8 1-1 0,6-1 0 15,10-5 0-15,7-11 0 16,10-8 0-16,7-14 0 16,6-14-1-16,5-15 1 15,3-11 0-15,0-9 0 16,1-11-1-16,-5-5 1 15,-7-2 1-15,-8 4 0 16,-5 5-1-16,-11 9 1 16,-9 10-1-16,-6 14 1 15,-7 14-1-15,-4 18 0 16,-3 16-1-16,2 17-1 15,1 11 0-15,5 10 0 16,3 6-1-16,8 4-1 16,8-7-1-16,11 0-2 15,6-16-5-15,18 0-25 0,-6-21-3 16,10 1-1-16,-3-19 0 15</inkml:trace>
  <inkml:trace contextRef="#ctx0" brushRef="#br2" timeOffset="193592.0728">5007 14255 62 0,'-13'-4'39'16,"-11"-7"-2"-16,6 15 1 15,-4-5-33-15,6 9 0 16,-4 0-2-16,6 9 1 15,0 4-2-15,4 4 0 16,-1 3 0-16,7 3-1 0,1-2 1 16,4 0-1-16,3-4 0 15,5-8-1-15,5-8 1 16,1-6-1-16,4-9 0 15,4-8 1-15,2-10-1 16,1-4 0-16,-2-5 0 16,-3-1 1-16,-1 3-1 15,-6 0 0-15,-4 7 1 16,-6 5-1-16,-4 19 0 15,-3-12 0-15,3 12 0 16,-15 23 0-16,5-1-1 16,2 2 0-16,1 4-1 15,4-2-1-15,8 2-1 0,0-9-2 16,14 2-5-16,-19-21-26 15,40 5-1-15,-18-14-2 16,9 3 3-16</inkml:trace>
  <inkml:trace contextRef="#ctx0" brushRef="#br2" timeOffset="194111.1025">5265 14266 41 0,'0'0'36'16,"-11"-20"2"-16,11 20-1 16,-19-3-23-16,10 14-5 15,-5-1-3-15,9 8-1 16,-6 4-1-16,7 3-1 15,-1-1-1-15,5 3-1 16,-1-3 1-16,2-2-1 16,4-8 0-16,-5-14 1 15,15 9-2-15,-6-15 1 0,3-9 0 16,-1-6 0-16,3-5-1 15,1-4 0-15,-1 1 1 16,-2-1-1-16,-1 6 0 16,-4 2 1-16,0 7-1 15,-7 15 1-15,7-10-1 16,-7 10 1-16,1 11-1 15,1 0 1-15,1 0-1 16,0 2 0-16,2-4 0 16,-5-9 1-16,17 15-1 15,-6-14 0-15,1-4 0 16,4-4 1-16,-3-2-1 15,2-3 0-15,2-2 0 16,-5 1 1-16,0 3-1 0,-2 1 0 16,-10 9 0-16,14-9 0 15,-14 9 0-15,12 4 0 16,-7 7 1-16,-3 2-1 15,3 7-1-15,-1 1 0 16,2 3-1-16,-3 1-2 16,9 1-5-16,-12-26-18 15,16 29-14-15,-5-29 1 16,11 0-2-16,-4-18 1 15</inkml:trace>
  <inkml:trace contextRef="#ctx0" brushRef="#br2" timeOffset="194725.1376">5764 14147 41 0,'0'0'35'0,"-13"9"1"16,13-9-1-16,-11 8-26 15,16 4-1-15,-5-12-2 16,4 26-1-16,-4-6-1 16,4 7 1-16,-4 1-2 15,5 3 0-15,-5 0 0 16,0-1-1-16,-1-4 0 15,2-4 0-15,-2-10-1 16,1-12 0-16,0 0 0 0,1-11 0 16,-1-9 0-16,4-7-1 15,-2-3 1-15,1-6-1 16,0 0 0-16,0-1 0 15,3 3 1-15,-1 4-2 16,2 7 1-16,-1 3 0 16,4 4 0-16,1 8 0 15,3 4 0-15,0 7 0 16,2 2 0-16,1 6 0 15,-1-1 0-15,-1 5 0 16,-2 3 0-16,-3 3 0 16,-5 1-1-16,-3 2 1 15,-5 2 0-15,-6 3 0 16,-2-4 0-16,-4-1 0 15,0-4-1-15,-4-2 1 0,1-4 0 16,0-6 1-16,1-1-2 16,1-5 2-16,1 3-2 15,1 1 1-15,1 6 0 16,0 10 0-16,0 12 0 15,3 10 0-15,1 11-1 16,-2 10-2-16,2 5-3 16,-1-10-12-16,12 12-21 15,-9-20-2-15,8-6-1 16,-4-20-1-16</inkml:trace>
  <inkml:trace contextRef="#ctx0" brushRef="#br2" timeOffset="195366.1743">4165 15076 45 0,'-7'-11'36'0,"7"11"-4"16,-15-15-1-16,15 15-22 15,-19-16-1-15,7 11-1 16,-9-2 0-16,3 8-2 16,-9 2-1-16,1 8-1 15,-4 3 0-15,5 5-1 16,1 6-1-16,5 1-1 15,9 3 0-15,5 0 0 16,13-4-1-16,7-6-2 16,12-2-1-16,4-12-3 15,17 7-14-15,-11-22-17 16,14 5-2-16,-11-12 1 15,5 3 1-15</inkml:trace>
  <inkml:trace contextRef="#ctx0" brushRef="#br2" timeOffset="195673.1919">4323 15096 48 0,'-23'-8'39'15,"23"8"-1"-15,-26 1-1 16,16 7-29-16,-5-1-2 16,7 6-2-16,1 4 0 15,3 6-1-15,2 1-1 16,3 0 0-16,2 3 0 15,4-4-1-15,2-5 0 16,4-4 0-16,1-10-1 16,5-9 0-16,-4-10 1 15,3-6-2-15,-2-7 1 16,-5-2 0-16,-2-4-1 15,-4 0 0-15,-3 4-1 0,-6 2 0 16,1 9 0-16,-4 4-2 16,7 15-2-16,-13-10-2 15,14 25-18-15,-1-15-12 16,0 12-1-16,0-12 1 15</inkml:trace>
  <inkml:trace contextRef="#ctx0" brushRef="#br2" timeOffset="195906.2052">4637 14763 52 0,'-7'-19'41'0,"7"19"-1"15,-19 15-1-15,12 7-35 0,-7 8 0 16,5 12-2-16,1 7-1 15,5 8-1-15,0 3-1 16,2 1-1-16,7-1 1 16,-1-8-1-16,7-1-7 15,-11-18-27-15,16-3-1 16,-12-18-2-16,8-1 1 15</inkml:trace>
  <inkml:trace contextRef="#ctx0" brushRef="#br2" timeOffset="196093.2159">4502 15051 55 0,'-14'-9'39'0,"14"9"-1"16,0 0 1-16,0 0-34 15,21-7-3-15,4-8-3 16,6 0-4-16,-1-14-8 15,19 9-23-15,-12-14-1 16,7 6-2-16,-7-10 2 16</inkml:trace>
  <inkml:trace contextRef="#ctx0" brushRef="#br2" timeOffset="196289.2271">4903 14683 47 0,'-11'-1'38'16,"-2"11"-2"-16,5 17 2 15,-7-5-26-15,7 20-7 0,-6 4-2 16,6 10-1-1,1 0-1-15,2 5-1 0,4-1 0 16,0-7-3-16,6 1-1 16,-3-22-11-16,8 4-22 15,-5-20-1-15,5-6-1 16,-10-10 0-16</inkml:trace>
  <inkml:trace contextRef="#ctx0" brushRef="#br2" timeOffset="197048.2705">4734 15024 54 0,'-17'-1'40'16,"17"1"-1"-16,-11 9 1 0,21-5-35 16,2-9-2-16,11-3-1 15,4-7 0-15,4-1-1 16,6-2 0-16,2-1 0 15,-2-2-1-15,-4 5 1 16,-7 4 0-16,-3 2 0 16,-9 6 0-16,-3 3 1 15,-11 1-1-15,0 11 0 16,-5 3 0-16,-5 4 0 15,0 9-1-15,2 2 0 16,1 7 0-16,1 2 1 16,5 2-1-16,6-2 0 15,0-5 0-15,7-6 1 16,3-10-1-16,2-10 0 15,2-10 1-15,2-12-1 0,-2-13 0 16,-2-5 0-16,-2-5 0 16,-5-6-1-16,-2 3 1 15,-8 1-1-15,-2 7 1 16,-4 5 0-16,-4 9-1 15,1 9 1-15,9 10 0 16,-18 1 1-16,18-1-1 16,-7 19 0-16,12-9 0 15,4 0 1-15,7-4-1 16,9-1 1-16,1-5 0 15,6-3 0-15,0-1 0 16,2-1-1-16,-5 1 1 16,-2 2-1-16,-7 6 1 15,-4 3-1-15,-8 6 1 0,-5 8-1 16,-7 3 0-16,-3 3 1 15,-2 1-1-15,0 2 0 16,-1-1 0-16,5-9 0 16,5-5 0-16,0-15 0 15,22-6 0-15,0-14 0 16,5-8 0-16,4-8 1 15,1 1 0-15,-3-3-1 16,-4 5 1-16,-4 7 0 16,-6 11 0-16,-15 15 0 15,10 9-1-15,-13 13 0 16,1 6-1-16,1 2-1 15,2 5-3-15,0-6-5 16,15 15-10-16,-13-27-11 0,25 5-11 16,-5-15-2-16,17 2 2 15</inkml:trace>
  <inkml:trace contextRef="#ctx0" brushRef="#br2" timeOffset="197949.322">5140 15535 44 0,'4'-21'37'15,"-4"21"3"-15,-4-18-5 16,4 18-26-16,0 0-2 15,0 0-2-15,0 0-1 16,-9 21 0-16,7-2-2 16,-3 9-1-16,1 4 0 15,0 5-1-15,2 1 2 16,2 0-3-16,1-2 2 15,4-6-3-15,5-9 3 0,5-8-1 16,5-15 1-16,5-7-1 16,2-13 0-16,2-7 0 15,-1-6 1-15,-1-1 1 16,-3-2-2-16,-2 3 3 15,-9 8-3-15,-2 4 2 16,-5 9-2-16,-6 14 2 16,0 0-1-16,0 0-3 15,-1 27 2-15,-4-2-2 16,5 1 1-16,0 5 0 15,5-2 1-15,3-1-2 16,4-5 3-16,4-7-1 16,5-9 1-16,3-7 0 15,-1-8 0-15,0-10-1 0,0-5 1 16,-5-4-1-16,-4-7 0 15,-3 0 2-15,-5 0-3 16,-4 2 1-16,0 7-1 16,-7 0-2-16,8 9-2 15,-6 4-2-15,13 18-17 16,-10-6-17-16,0 0 0 15,13 18 0-15</inkml:trace>
  <inkml:trace contextRef="#ctx0" brushRef="#br2" timeOffset="198347.3448">5804 15589 39 0,'2'-12'38'16,"-2"12"1"-16,-4-19-2 0,4 19-26 15,-11-10-3-15,11 10-1 16,-24 9-4-16,10 7 1 15,-4 5-1-15,2 6-2 16,0 5 2-16,-1 1-3 16,8 1 2-16,3-4-2 15,6-6 1-15,9-6 0 16,8-12 0-16,5-10 0 15,6-14-1-15,5-7 0 16,2-7 0-16,-4-8 1 16,-2 0-1-16,-8 1 0 15,-8 4-1-15,-10 5 1 16,-7 9-2-16,-10 6 3 15,-4 9-2-15,-4 6 0 0,-2 4 0 16,5 5 1-16,4 1-2 16,6 0 1-16,9 0-2 15,0-10-3-15,19 17 0 16,-3-24-11-16,22 12-17 15,-11-16-7-15,12 10 2 16,-8-11 0-16</inkml:trace>
  <inkml:trace contextRef="#ctx0" brushRef="#br2" timeOffset="198639.3615">6089 15508 55 0,'-25'10'39'16,"15"3"1"-16,-13-8 0 16,6 13-36-16,-1-3 2 0,5 10-4 15,1-1 2-15,4 6-3 16,7-1 2-16,6 2-3 15,3-2 2-15,6-6 0 16,4-7-1-16,3-5 0 16,2-13-1-16,4-8 1 15,-2-10-1-15,-2-5 0 16,-3-7 0-16,-7-4-1 15,-7-1 0-15,-7-1 0 16,-5 6-1-16,-7 0 0 16,1 5-3-16,-3 3 1 15,5 15-6-15,-9-16-16 16,19 25-12-16,0-18-3 15,15 14 3-15</inkml:trace>
  <inkml:trace contextRef="#ctx0" brushRef="#br2" timeOffset="198836.3728">6345 15288 54 0,'0'0'41'0,"0"0"-1"15,2 19 2-15,-15-5-32 16,4 15-6-16,-4 4 0 15,5 7-2-15,1 6-1 16,2 5-2-16,5 1-2 16,0-5-3-16,13 12-16 15,-14-21-17-15,10 1-2 16,-6-17-3-16,9 0 2 15</inkml:trace>
  <inkml:trace contextRef="#ctx0" brushRef="#br2" timeOffset="200410.4628">8419 14576 49 0,'-12'-7'39'16,"12"7"-4"-16,0 0-3 15,-12-12-19-15,23 15-3 16,0-15-3-16,12 1-1 15,5-10-3-15,8-2 0 16,6-5-1-16,8-3 0 16,3-1-1-16,1-1-1 15,-2 8-3-15,-7-6-7 16,6 19-29-16,-16-3-1 15,1 11 0-15,-15-2 0 16</inkml:trace>
  <inkml:trace contextRef="#ctx0" brushRef="#br2" timeOffset="201154.5054">9387 14307 41 0,'-8'-11'36'0,"8"11"2"0,-15-15-3 15,15 15-24-15,-24-10-1 16,11 13-3-16,-10-4-1 15,4 11-2-15,-6 4 0 16,2 9 0-16,-2 3-1 16,5 8 0-16,1 3-1 15,5 0 1-15,8-2-2 16,8-4 1-16,9-10-1 15,7-8 0-15,8-17 0 16,7-11-1-16,1-13 1 16,3-12-1-16,-1-9 1 15,-3-4-1-15,-5-5 1 16,-8 2-1-16,-5 6 0 15,-8 5 1-15,-4 9-1 0,-7 7 0 16,-4 13 0-16,-2 11 0 16,-2 13 0-16,-2 11 0 15,5 11 0-15,2 9 0 16,5 6 0-16,5 2-2 15,12 0-1-15,3-10-2 16,12 2-5-16,-7-23-23 16,15 2-7-16,-4-16-2 15,6-2 1-15</inkml:trace>
  <inkml:trace contextRef="#ctx0" brushRef="#br2" timeOffset="201496.5249">9692 14313 59 0,'-12'2'39'0,"6"10"-2"0,-5-1 2 15,11 12-33-15,-9 0-2 16,5 10 0-16,1-3-1 16,3 1 0-16,1-2 0 15,0-3-1-15,4-7 0 16,1-8 0-16,-6-11 0 15,11-7-1-15,-4-10 0 16,0-7 0-16,0-7 0 16,-2-3-1-16,-1-5 1 15,-3 0-1-15,1-1 0 16,-1 6 0-16,-2 6 0 15,-1 4 0-15,1 6 0 16,4 5 0-16,-3 13-1 16,12-7-2-16,3 13-2 0,-2-9-7 15,17 14-27-15,-10-8 0 16,11 6-2-16,-5-7 1 15</inkml:trace>
  <inkml:trace contextRef="#ctx0" brushRef="#br2" timeOffset="201996.5535">9990 14241 65 0,'-15'0'41'0,"15"0"-2"16,-26 10 2-16,23 1-32 16,-13 1-3-16,9 7-1 15,-3 2-1-15,8 4-1 16,1 1-1-16,5 1 0 0,3-5-1 15,5-1 1-15,3-9-2 16,4-8 1-16,0-8 0 16,4-9-1-16,-1-10 1 15,-1-7-1-15,1-5 0 16,-3-5 0-16,-4 2 0 15,-1 0 0-15,-5 6 0 16,0 4 0-16,-5 12 0 16,-4 16 0-16,0 0 0 15,-4 35-1-15,0 8 1 16,-2 17 0-16,-2 13-1 15,-3 10 1-15,1 7-1 16,1 0 0-16,-4-5 1 16,4-5-1-16,-1-14 0 0,0-14 0 15,1-12 1-15,-2-19-1 16,11-21 1-16,-14-1 0 15,10-18 0-15,0-14 0 16,1-8 0-16,4-12 1 16,1-5-1-16,4-4 1 15,2 0-1-15,3 5-1 16,-1 6-2-16,-1 3-1 15,10 25-19-15,-19-6-18 16,0 29-1-16,6-14-1 16,-6 14 1-16</inkml:trace>
  <inkml:trace contextRef="#ctx0" brushRef="#br2" timeOffset="202491.5818">8903 15015 55 0,'-4'-11'41'0,"4"11"-2"16,-12-7 1-16,12 7-32 15,-16 8-2-15,3 3-1 16,-6 7-2-16,-1 3 0 16,-4 7-1-16,1 8 0 15,1-1-1-15,6 1 0 16,3 0-1-16,11-6 1 15,7-6-1-15,11-6-1 16,14-10-1-16,6-16-4 0,18 4-6 16,-7-20-28-16,16-1 0 15,-6-10-1-15,3 3 0 16</inkml:trace>
  <inkml:trace contextRef="#ctx0" brushRef="#br2" timeOffset="202791.599">9216 15070 61 0,'-24'9'40'15,"2"9"0"-15,-6-8 1 16,9 12-33-16,-4-3-3 15,7 5 0-15,5-6-2 16,9 3 0-16,4 0-1 16,9-1 0-16,5-5-1 15,8-6 0-15,-2-6 0 16,6-4 0-16,-5-9-1 0,3-6 1 15,-5-5-1 1,-5-6 0-16,-4 1 1 0,-8-3-1 16,-5 0 0-16,-4 4 0 15,-3 3-1-15,-2 4 0 16,-4 8 0-16,-3 4-2 15,6 12 0-15,-3 0-3 16,11 10-3-16,-8-13-20 16,21 16-12-16,-10-19-1 15,31 14 1-15</inkml:trace>
  <inkml:trace contextRef="#ctx0" brushRef="#br2" timeOffset="203024.6123">9540 14808 66 0,'-3'-13'40'0,"-11"3"0"15,14 10-1-15,-23 10-34 16,13 11-1-16,-2 6-1 16,6 16-1-16,-2 4-1 15,6 10 0-15,4 4 0 16,0 2-1-16,6-2-2 15,-3-5-1-15,5-7-2 16,-5-21-9-16,14 2-25 16,-15-17-1-16,-4-13-1 15,9 0 1-15</inkml:trace>
  <inkml:trace contextRef="#ctx0" brushRef="#br2" timeOffset="203205.6227">9438 15104 54 0,'-11'-21'40'15,"-5"0"-2"-15,16 21 2 16,-15-16-31-16,15 16-3 15,15 8-3-15,2-5-3 16,5 0-2-16,3-6-3 16,8-1-1-16,-4-18-10 15,13 6-22-15,-10-10 0 16,2 1-1-16,-5-7 2 15</inkml:trace>
  <inkml:trace contextRef="#ctx0" brushRef="#br2" timeOffset="203400.6338">9766 14735 21 0,'3'-13'36'16,"-3"13"1"-16,0 0 0 0,0 0-16 15,-6 36-9-15,-4-5 0 16,10 16-6-16,-8 6-1 16,7 9-2-16,-2-2 0 15,4 2-1-15,0-6-1 16,4-3-1-16,3-5-5 15,-4-22-7-15,11 0-27 16,-8-16-1-16,-7-10 0 16,13-2 0-16</inkml:trace>
  <inkml:trace contextRef="#ctx0" brushRef="#br2" timeOffset="204181.6785">9658 15066 73 0,'0'0'42'15,"-17"-5"-1"-15,17 5 1 16,0 0-38-16,16-1-1 15,5-4-2-15,6-1 0 16,2-1-1-16,4-1-1 16,2 2 0-16,-2-2-2 15,1 4 1-15,-4 1-1 16,-3 3 0-16,-4-1 0 15,-5 5 1-15,-8 1 1 16,-10-5 1-16,8 10 1 16,-8-10 0-16,-15 18 1 15,1-8 1-15,0 4-1 16,-5 3 1-16,1 6 0 15,2 1 0-15,6 8-1 16,3-4 0-16,4 2-1 0,7-2 1 16,7-3-1-16,6-5 0 15,2-9-1-15,6-9 1 16,-2-8-1-16,2-11 0 15,-3-9-1-15,0-4 1 16,-8-6 0-16,-1-3-1 16,-6 0 1-16,-4 2-1 15,-3 4 1-15,-3 7-1 16,-3 8 1-16,-3 6 0 15,9 12 0-15,-15 3 0 16,15-3 1-16,-6 22-1 16,9-7 0-16,3-3 1 0,5 1-1 15,3-6 1-15,2-3 0 16,2-2 0-16,3-4 0 15,-1 0 0-15,0 0 0 16,-4 0 0-16,-1 3 0 16,-2 8-1-16,-13-9 1 15,11 24-1-15,-11-3 1 16,-2 3-1-16,-7 3 0 15,-1-2 0-15,0-2 0 16,1-3 0-16,4-8 0 16,5-12 0-16,7-10 0 15,9-13 0-15,8-8 1 16,2-10-1-16,5 0 0 15,2-3 1-15,-4 5-1 16,-2 7 0-16,-3 10 1 0,-9 12-1 16,-4 14 0-16,-4 10 1 15,-6 7-1-15,-2 7-1 16,0 3-2-16,2 9-5 15,-7-15-8-15,17 19-16 16,-14-20-11-16,14 3-1 16,-4-11 0-16</inkml:trace>
  <inkml:trace contextRef="#ctx0" brushRef="#br2" timeOffset="204962.7232">9662 15612 61 0,'0'0'40'0,"0"0"1"16,-10 20-6-16,10-20-27 16,-12 20-2-16,7-6-2 15,3 10 0-15,1-1 0 16,4 2-2-16,-2-3 0 15,8 1 0-15,-1-9 0 16,4-5-1-16,6-9 0 16,0-8 0-16,1-7-1 15,-1-7 1-15,2 0-1 16,-3-1 0-16,-3 2 1 0,-2 2-1 15,-4 7 0-15,-8 12 0 16,0 0 0-16,12 0 1 16,-11 13-1-16,0 10 0 15,0 4 0-15,1 0 0 16,3 4 0-16,1-3 0 15,4-3 0-15,3-5 1 16,3-6-1-16,3-11 0 16,3-12 1-16,2-8-1 15,0-11 0-15,0-2 1 16,-5-8-1-16,1-1 0 15,-10 0 1-15,-1-2-1 16,-8 10-1-16,-2 7 1 16,-4 9 0-16,-2 4-2 0,7 11 0 15,0 0-2-15,0 0-1 16,-2 17-3-16,16 5-3 15,-14-22-10-15,38 32-10 16,-20-20-9-16,12 8-1 16,-3-10 2-16</inkml:trace>
  <inkml:trace contextRef="#ctx0" brushRef="#br2" timeOffset="205654.7628">10287 15691 51 0,'5'-12'39'16,"-5"12"-1"-16,1-26-8 16,-1 26-15-16,-9-21-5 15,9 21-4-15,-23-15 0 16,12 15-2-16,-7 2 0 15,3 11-1-15,-5 4 0 16,3 11-1-16,2 3 1 0,0 5-1 16,7 0 0-16,2 1-1 15,9-6 0-15,8-6 0 16,7-9-1-16,6-12 1 15,5-11-1-15,5-9 0 16,3-11 0-16,-4-6 0 16,-2-5 0-16,-9-2 0 15,-7-1 0-15,-8 4-1 16,-8 4 1-16,-9 7 0 15,-7 8-1-15,-3 6 1 16,-1 8 0-16,-2 5 0 16,6 6 0-16,3 5 0 15,7 1 0-15,8 1 0 16,7 1 0-16,9-5 0 0,3-2-1 15,8-3 1-15,4-5 0 16,2-5 0-16,3-2 0 16,-3-2-1-16,-2-1 1 15,-7-1 0-15,-4 1 1 16,-5 0-1-16,-16 10 0 15,10-15 0-15,-10 15 1 16,-14 4-1-16,4 8 0 16,-4 5 0-16,4 5 0 15,0 8 0-15,-1 0 0 16,6 5 1-16,5-2-1 15,2-2 0-15,6-4 1 16,5-8-1-16,2-6 0 16,4-10 1-16,2-12-1 0,-2-6 0 15,0-11 1-15,1-9-1 16,-5-3 0-16,-3-5 0 15,-2 3 0-15,-8 0 0 16,-2 6 0-16,-4 8 0 16,-1 7-2-16,5 19 1 15,-15-8-3-15,15 8-2 16,-2 20-6-16,2-20-12 15,11 23-9-15,-11-23-9 16,28 16-1-16,-11-21 2 16</inkml:trace>
  <inkml:trace contextRef="#ctx0" brushRef="#br2" timeOffset="205864.7748">10914 15243 78 0,'0'0'43'0,"-16"-5"0"15,8 23 0-15,-18 9-38 16,18 13-2-16,0 10 0 15,4 8-2-15,-1 7 1 16,4 6-2-16,3 0 0 16,0-5-3-16,6-2-4 15,-9-25-15-15,13 4-21 16,-11-19 0-16,7-10-2 15,-8-14 2-15</inkml:trace>
  <inkml:trace contextRef="#ctx0" brushRef="#br1" timeOffset="214597.2743">12017 11205 10 0,'0'0'25'0,"0"0"0"0,1-11-11 16,-1 11-3-16,0 0-4 16,-8-13-1-16,8 13-3 15,0 0 1-15,0 0 0 16,-16-6 0-16,16 6 0 15,0 0 0-15,-11 1 0 16,11-1 1-16,0 0-1 16,0 0-1-16,0 0 0 15,-9-10 0-15,9 10 0 16,0 0 0-16,0 0 1 15,7-10-1-15,-7 10-1 16,0 0 1-16,13-2-1 16,-13 2-1-16,15 3 1 15,-5-3-1-15,4 2 0 0,0-2 1 16,5 1-1-16,0-1 0 15,3-1-1-15,3-1 1 16,0-1 0-16,2 1-1 16,-1 1 1-16,2 0-1 15,0 1 0-15,0 1 1 16,-3 1-1-16,1 3 0 15,-2-1 0-15,0 1 0 16,2 1 0-16,1-3 0 16,-2 2 0-16,3-3 0 15,-1-2 0-15,1 0 0 16,4 0 1-16,-2 0-1 15,-1 0 0-15,1 0 0 16,1 1 0-16,1 2 0 16,-2 0 0-16,1 1 0 0,1 0-1 15,0 2 1-15,1-1 1 16,0-1-2-16,-2 1 1 15,1-3 0-15,2-1 0 16,0-2 0-16,-3 0 0 16,-1 1 0-16,1-2 0 15,-1 2 0-15,2 0 0 16,-2 1 0-16,-2 0 0 15,-3 2 0-15,2 1 0 16,-3-1 0-16,1 1 0 16,0-1 0-16,-1 0 0 15,0-2 0-15,3-1 0 16,-1 0 0-16,0-1 0 15,4-2 0-15,-1 0 0 0,-1 1 0 16,0-1 0-16,-1 1 0 16,-2 0 0-16,-2 0 0 15,-1 2 0-15,-6 0 0 16,2 2 0-16,-5 0 0 15,-2-1 0-15,0 3 0 16,-11-4 0-16,18 5 0 16,-18-5 0-16,17 6 0 15,-17-6 0-15,20 3 0 16,-20-3 0-16,19 0 0 15,-19 0 0-15,15-2 1 16,-15 2-1-16,12-4 0 16,-12 4 0-16,0 0 0 15,16-3 0-15,-16 3 1 0,13 4-1 16,-13-4 0-16,20 7 0 15,-5-3 0-15,3 1 0 16,-2-2 0-16,1 1 0 16,-3-3 1-16,0 0-1 15,-4-1 0-15,-10 0 1 16,12-3-1-16,-12 3 0 15,0 0 0-15,0 0 0 16,0 0-1-16,-5-11-1 16,5 11-3-16,0 0-2 15,0 0-11-15,0 0-17 16,0 0-1-16,0 0 2 15,0 0-1-15</inkml:trace>
  <inkml:trace contextRef="#ctx0" brushRef="#br3" timeOffset="219900.5776">11946 10752 37 0,'0'0'29'0,"10"-12"3"16,-10 12-12-16,0 0-9 15,0 0-1-15,17-5 1 16,-17 5-3-16,12-5-1 16,-12 5-1-16,17-6-2 15,-17 6-1-15,21-4-1 16,-10 0 0-16,1 2 0 15,1 0-1-15,2 0-1 0,-1 0 1 16,2 0-1-16,-1 1 1 16,0 2-1-16,-1 1 1 15,2 0-1-15,-1 2 0 16,-1 1 1-16,1 0-1 15,-1 2 1-15,0 0-1 16,1-1 1-16,0 1-1 16,1-1 1-16,0-2-1 15,2 1 1-15,2-2-1 16,-1 0 0-16,2-1 1 15,1 1-1-15,1 0 0 16,2-2 0-16,1 0 0 16,0 1 0-16,0-2 1 0,2 1-1 15,-2-1 0-15,3 2 1 16,-2-1-1-16,1-1 0 15,1 1 1-15,1 0-1 16,2-1 0-16,-2 1 0 16,1-1 0-16,1 1 1 15,0 0-1-15,-1 1 0 16,0-2 0-16,1 0 0 15,-2 0 0-15,-1 1 0 16,-2-1 1-16,0 0-1 16,1-1 0-16,-2-1 0 15,1 1 0-15,1-1 1 16,0 0-1-16,-2 1 0 15,3-1 0-15,-1 0 1 0,1 2-1 16,-1 0 0-16,0 1 0 16,-1 2 0-16,2-2 0 15,-1 1 0-15,-1 0 0 16,3-2 0-16,-1 3 0 15,0-2 1-15,-1 0-1 16,0 0 0-16,-2-1 0 16,-1 0 0-16,-2 0 0 15,-2 0 0-15,-3 0 0 16,-3 0 0-16,-2 0 0 15,-2 0 0-15,0 0 0 16,-11 0 0-16,15-1 0 16,-15 1 0-16,12-4 0 15,-12 4 0-15,10-2 0 16,-10 2 0-16,0 0 0 0,14-3 0 15,-14 3 1-15,10-1-1 16,-10 1 0-16,15 0 0 16,-15 0 0-16,19-2 0 15,-9 2 0-15,3 0 0 16,-1-2 0-16,2 1 0 15,-5-1 0-15,2-1 0 16,-11 3 0-16,15-4 0 16,-15 4 1-16,0 0-1 15,0 0 0-15,11-4 0 16,-11 4 1-16,0 0-1 15,0 0 0-15,0 0 0 16,0 0 0-16,0 0 0 16,13 9 0-16,-13-9 0 0,11 4-1 15,-11-4 2-15,15 2-1 16,-15-2 0-16,13 1 0 15,-13-1 0-15,0 0 0 16,0 0 0-16,0 0 0 16,0 0 0-16,0 0 0 15,0 0 0-15,0 0 0 16,0 0 0-16,1-10-1 15,-1 10 1-15,0 0 0 16,0 0 0-16,0 0-1 16,0 0 1-16,13 1-4 15,-13-1-12-15,0 0-21 16,0 0 0-16,-14-3-1 15,1 0 1-15</inkml:trace>
  <inkml:trace contextRef="#ctx0" brushRef="#br2" timeOffset="226551.958">13840 11698 34 0,'-19'-2'33'15,"19"2"2"-15,-15 0-2 16,4-5-24-16,11 5-1 16,0 0-3-16,0 0 1 15,11-6 1-15,5 2-3 16,0-1-3-16,7 0 0 15,4-2 1-15,8 5 1 16,0-1-2-16,6 5 1 16,0 2 0-16,-1 4 0 15,-1 4 0-15,-3-1 0 16,-4 3-1-16,-5-1 1 0,-2-2-1 15,-3 1 1-15,-5-4-2 16,-2-3 0-16,1-3 1 16,-2-2-1-16,-1-1 0 15,-2-2-1-15,-1 2-3 16,-10 1-3-16,18-3-28 15,-18 3 0-15,0 0-3 16,0 0 2-16</inkml:trace>
  <inkml:trace contextRef="#ctx0" brushRef="#br2" timeOffset="227596.0177">14381 11817 29 0,'0'-10'30'0,"0"10"3"16,0 0-2-16,-17 4-19 15,17-4-3-15,0 0-2 16,-8 13-1-16,8-13-1 15,0 0-1-15,-11-2 0 16,11 2 1-16,8-14-2 16,-8 14 1-16,13-12-2 15,-13 12 1-15,14-13-1 16,-14 13 2-16,11-6-3 15,-11 6 1-15,0 0 0 16,0 0-1-16,0 0 0 16,7 13 1-16,-7-13-1 15,4 11-2-15,-4-11 1 16,18 18-1-16,-6-8 1 0,3-2-2 15,6 5 2-15,-3-2-2 16,0 1 2-16,-1 3 0 16,-6 0 0-16,-8 2-1 15,-5 4 0-15,-7 2 1 16,-7 2-1-16,-9-1 0 15,1 4-2-15,-4-7 0 16,8 2-6-16,0-16-27 16,20-7-1-16,0 0 0 15,16-27-1-15</inkml:trace>
  <inkml:trace contextRef="#ctx0" brushRef="#br2" timeOffset="228308.0585">14357 12507 39 0,'0'0'35'0,"-9"-17"2"15,9 17 0-15,-19-14-22 16,19 14-3-16,-26 5-3 16,12 7-1-16,-10 2-3 15,5 9-2-15,-7 1 0 16,3 5-2-16,2 1 0 15,4 0-1-15,6 0-1 16,8-9-1-16,11-3-1 16,7-13-3-16,20 2-30 0,-2-18-1 15,17 0-2-15,-2-12 2 16</inkml:trace>
  <inkml:trace contextRef="#ctx0" brushRef="#br2" timeOffset="228655.0783">14535 12489 78 0,'-26'20'39'16,"-9"-2"-1"-16,8 8 0 16,-4-2-35-16,11 3-1 15,5-4 1-15,9 3-2 16,8-6 0-16,7-1 0 0,9-9-1 15,8-3 1-15,4-6-1 16,5-7 1-16,1-6-1 16,1-7 0-16,-5-6-1 15,-2-4 2-15,-6 0-2 16,-8-2 0-16,-7 3-1 15,-8 2 0-15,-3 8-1 16,-11 5 0-16,-2 9 0 16,-3 2-1-16,2 12-1 15,-3-4-3-15,9 12-1 16,-3-11-3-16,18 11-21 15,-5-18-1-15,17 15-1 16,-1-15 1-16</inkml:trace>
  <inkml:trace contextRef="#ctx0" brushRef="#br2" timeOffset="228970.0963">14866 12434 45 0,'0'0'36'0,"0"0"3"16,-12 12-2-16,-1 11-11 15,-11-6-19-15,9 10-2 16,-5 0 0-16,2 6-2 15,4-1 0-15,9 0-2 16,5-3 0-16,7-5-1 16,9-10 1-16,7-8-1 15,6-7 0-15,6-8 0 16,1-9-1-16,-2-6 1 15,-4-8 0-15,-2-2 1 16,-10-1-2-16,-8 1 0 0,-7 1-1 16,-10 4 1-16,-6 7-1 15,-3 4-1-15,-2 9-1 16,-5 1-5-16,23 8-20 15,-22 5-8-15,22-5 0 16,0 0 0-16</inkml:trace>
  <inkml:trace contextRef="#ctx0" brushRef="#br2" timeOffset="229212.1102">15256 12043 80 0,'0'0'39'16,"-26"11"-2"-16,12 14 2 15,-8 5-35-15,5 12-1 16,1 6 0-16,1 10 0 16,6 3-2-16,2 1 1 15,3-2-2-15,6-4-2 16,8-5-2-16,-2-18-14 15,12 1-20-15,-4-16-1 16,9-3-2-16,-6-17 2 16</inkml:trace>
  <inkml:trace contextRef="#ctx0" brushRef="#br2" timeOffset="229572.1308">15279 12447 83 0,'-13'10'39'16,"9"8"0"-16,-3-9 0 15,16 4-35-15,-9-13-1 16,27 8-1-16,-7-12 0 16,8-4-1-16,1-6 0 15,3-2-1-15,-2-5 1 16,-6 0-2-16,-3-1 2 15,-5 1-2-15,-9 0 2 16,-6 6 0-16,-7 6-1 16,-6 3 1-16,-6 8 0 15,-3 7 0-15,-5 7-1 16,1 7 1-16,2 4-1 15,0 7 1-15,3 3-2 0,9-3 0 16,7 3 0-16,5-9-3 16,17 0-1-16,-1-17-6 15,23 3-29-15,-7-16 1 16,15-1-2-16,-7-13 3 15</inkml:trace>
  <inkml:trace contextRef="#ctx0" brushRef="#br2" timeOffset="229888.1488">15711 12418 78 0,'-17'1'40'15,"-12"3"-2"-15,1 11 3 16,-6 2-34-16,9 6-1 16,-1 3-3-16,13 4-1 15,7-4 0-15,8-3 0 0,12-6-1 16,13-10-1-16,4-11 1 15,11-15-1-15,5-12 1 16,3-9 1-16,-5-12-1 16,-1-5 0-16,-10-7 0 15,-7 2 0-15,-10 2 0 16,-8 4 0-16,-14 14-1 15,-5 9 0-15,-11 19-1 16,-6 18 0-16,-5 22-2 16,-4 14-1-16,5 22-6 15,-11-3-18-15,19 23-13 16,-4-7 0-16,12 9-1 16,1-12 1-16</inkml:trace>
  <inkml:trace contextRef="#ctx0" brushRef="#br2" timeOffset="230639.1918">14080 13088 67 0,'5'-11'38'16,"-5"11"-1"-16,0 0 1 16,12 12-31-16,-12 2-3 15,4 10 0-15,-3 10 0 16,1 7-1-16,-3 8-1 15,1 4 0-15,-1 2-1 0,1 1 0 16,0-6 0-16,0-5 0 16,0-11-1-16,2-8 1 15,0-10 0-15,-2-16-1 16,0 0 1-16,12-13-1 15,-7-11 0-15,2-4 1 16,0-7-1-16,1-6 0 16,4-3 1-16,-1 1-1 15,4 0 0-15,4 6 1 16,-2 5-1-16,0 8 0 15,4 3 1-15,-1 13-1 16,-3 8 0-16,-2 7 0 16,-4 10 1-16,-6 9-1 0,-3 4 0 15,-4 7 0-15,-9 4 0 16,-5 2 0-16,-5 1 0 15,-3-5-1-15,-3-3 1 16,2-11-1-16,1-7-1 16,2-12-1-16,11-6-2 15,2-18-6-15,20 3-27 16,-4-16 0-16,14 4-2 15,1-8 1-15</inkml:trace>
  <inkml:trace contextRef="#ctx0" brushRef="#br2" timeOffset="231019.2135">14553 13283 69 0,'0'0'39'0,"0"0"-3"15,2-11 3-15,-2 11-31 16,0 0-2-16,-14 5-1 15,1 5-1-15,0 9-2 16,-6 4 1-16,-1 11-1 16,-4 0 1-16,5 8-1 15,0-3 0-15,8-1 0 16,7-8-1-16,8-7 0 15,11-13 0-15,10-11-1 16,8-11 0-16,6-15 0 16,5-4 0-16,0-9-2 15,-7-3 1-15,-5 3 1 0,-12 3-2 16,-11 6 0-16,-10 10 0 15,-11 7 0-15,-7 8 0 16,-6 8 0-16,4 10-3 16,-4-6-3-16,20 13-17 15,5-19-14-15,-2 11 1 16,12-17-1-16,18 3 1 15</inkml:trace>
  <inkml:trace contextRef="#ctx0" brushRef="#br2" timeOffset="231216.2248">14933 13202 87 0,'5'15'40'0,"-17"-3"-1"0,6 14 2 16,-10 0-36-16,3 6-1 16,0 3-1-16,4 5-1 15,3 0-1-15,2 0-2 16,8-5 0-16,1-9-3 15,9-3-4-15,-14-23-23 16,37 0-9-16,-18-19 0 16,9-1-2-16</inkml:trace>
  <inkml:trace contextRef="#ctx0" brushRef="#br2" timeOffset="231375.2339">14933 13010 91 0,'-20'-6'39'0,"0"1"-1"16,20 5 0-1,0 0-41-15,0 0-9 0,20-13-26 16,3-5 0-16,15 4-2 16,2-11 2-16</inkml:trace>
  <inkml:trace contextRef="#ctx0" brushRef="#br2" timeOffset="231577.2455">15289 12803 77 0,'-8'27'38'0,"-9"3"0"16,8 16 0-16,-10 5-34 15,6 6 1-15,-3 5-2 16,7 6 0-16,-4-4-1 16,4 0-1-16,4-7-2 0,2-7-2 15,7-1-8-15,-4-17-27 16,12-2 0-16,-3-20-2 15,10-1 0-15</inkml:trace>
  <inkml:trace contextRef="#ctx0" brushRef="#br2" timeOffset="231931.2657">15291 13310 77 0,'0'0'39'15,"-5"12"-1"-15,5-12 0 16,17 4-34-16,1-9-1 15,5-9 1-15,5 0 0 0,1-6-2 16,3 0 0-16,-3-4 0 16,1 1 0-16,-7 1-1 15,-4 3 0-15,-10 3 0 16,-5 4-1-16,-4 12 2 15,-18-6-1-15,0 13 0 16,-4 8 0-16,0 4-1 16,-1 8 1-16,1 4-1 15,5 1 0-15,10 2-1 16,5-3 0-16,7-1 0 15,9-9-3-15,8-2-1 16,2-18-10-16,19 6-24 16,-8-16 0-16,11 5-2 15,-8-17 1-15</inkml:trace>
  <inkml:trace contextRef="#ctx0" brushRef="#br2" timeOffset="232254.2842">15798 13146 62 0,'-24'-1'40'0,"3"15"0"16,-9-2-1-16,9 21-13 15,-5-7-22-15,8 9-1 16,3-3 0-16,7 0-1 16,5-4 0-16,11-7-2 15,9-11 2-15,4-15-2 16,9-12 0-16,3-13 2 15,5-10-1-15,2-7 0 16,-4-12 0-16,-4 1 0 16,-6-1-1-16,-5 6 2 0,-11 9-2 15,-5 12 1-15,-10 12-1 16,-7 17 1-16,-3 17-1 15,-4 11-1-15,0 16-2 16,-1 5-1-16,7 18-10 16,-9-12-17-16,15 12-12 15,-5-13 1-15,10 4-2 16</inkml:trace>
  <inkml:trace contextRef="#ctx0" brushRef="#br2" timeOffset="232999.3268">14320 14064 58 0,'0'0'37'0,"-14"-3"0"15,14 3 1-15,-9 2-28 16,9-2-5-16,0 0 0 16,-5 17-1-16,2-6-2 15,0 9 1-15,-2 3-1 16,-4 6 1-16,0 1-1 15,2 3 0-15,-1-4-1 16,3 0 1-16,5-9-1 16,5-10 0-16,7-10 0 15,7-9-1-15,8-10 0 16,3-6 1-16,4-4-1 15,-4-2 0-15,2 3 1 0,-3 3-1 16,-8 7 0-16,-6 7 0 16,-15 11 0-16,13 7 0 15,-13 8 0-15,-6 9 0 16,1 4 0-16,1 4 0 15,1 4 0-15,1-4 0 16,6-1 0-16,1-6 0 16,7-7 1-16,3-8-1 15,1-10 1-15,5-9-1 16,0-8 1-16,-1-8-1 15,-5-5 1-15,0-4 0 16,-4 0-1-16,-5-3 0 16,-1 7 0-16,-5 2-2 15,1 6-1-15,-1 5-2 0,0 17-4 16,2-20-14-16,12 26-18 15,-14-6 1-15,27 14-1 16,-11-8 2-16</inkml:trace>
  <inkml:trace contextRef="#ctx0" brushRef="#br2" timeOffset="233419.3508">15008 14065 73 0,'-27'-13'39'16,"9"16"-1"-16,-7-6 2 15,8 11-33-15,-8 3-3 16,4 9-1-16,0 6 0 16,4 5-1-16,0 1 0 0,9 4 0 15,4-3-1-15,6 1 1 16,5-8-1-16,7-8 0 15,4-10-1-15,7-11 0 16,1-9 1-16,4-8-1 16,-1-6 0-16,-1-8 0 15,-6 0 0-15,0-2 0 16,-6 1 1-16,-5 5 0 15,-5 5 0-15,-4 10 0 16,-2 15 0-16,-13-7-1 16,13 7 0-16,-15 27 0 15,6-3 0-15,3 3-2 16,1 6 0-16,8-4-1 15,4-2 0-15,7-8-1 0,10-4-3 16,-3-21-9-16,20 4-19 16,-8-20-3-16,10-3-2 15,-6-16 0-15</inkml:trace>
  <inkml:trace contextRef="#ctx0" brushRef="#br2" timeOffset="233613.3619">15379 13795 75 0,'0'0'38'0,"-20"-1"-1"16,11 25 2-16,-6 8-34 15,3 16-2-15,-1 7-1 16,3 10-1-16,-1 3-1 16,3 0 0-16,3-1-1 0,2-7 0 15,3-9-3-15,-1-19-8 16,9-4-25-16,-8-28 0 15,14 9-2-15,-7-29 1 16</inkml:trace>
  <inkml:trace contextRef="#ctx0" brushRef="#br2" timeOffset="233794.3723">15215 14011 91 0,'-15'-4'40'0,"12"15"3"15,3-11-5-15,3 10-36 16,13-7-2-16,8 2 0 15,5 0-4-15,-3-10-6 0,16 11-28 16,-13-10-2-16,3 9 0 16,-11-7-1-16</inkml:trace>
  <inkml:trace contextRef="#ctx0" brushRef="#br2" timeOffset="234404.4072">15430 14169 83 0,'2'17'39'0,"-2"-17"0"15,5 20-1-15,-5-20-35 16,17 2-1-16,-4-9 1 16,6-3-2-16,2-4 1 15,1-4-1-15,-1-1 0 16,-4-3 0-16,0 0-1 0,-6 1 3 15,-6 2-3-15,-5 3 2 16,-4 4-2-16,4 12 2 16,-22-5-2-16,9 12 0 15,-6 11 1-15,2 4-2 16,-1 5 1-16,4 6-1 15,2-1 2-15,8-3-2 16,5-3 2-16,6-5 0 16,11-10-1-16,5-8 1 15,7-11-1-15,6-4 0 16,4-5 0-16,1-5 1 15,-2 1-1-15,0 4 0 16,-8 5 0-16,-6 10 1 16,-6 8-1-16,-12 11 0 0,-5 8 0 15,-7 8 1-15,-4 3-1 16,-4 5 0-16,2-2 0 15,-3-4 0-15,4-7-1 16,4-8 1-16,6-20 0 16,0 0 0-16,2-11 0 15,7-16 1-15,3-6-1 16,2-9 1-16,0-2 0 15,1-2 0-15,-2 1-1 16,-1 10 2-16,2 0-1 16,-2 12 0-16,4 3-2 15,-1 8 0-15,9 6-4 16,1-6-8-16,18 23-10 15,-11-16-19-15,19 13 0 0,-5-10-3 16,9 8 3-16</inkml:trace>
  <inkml:trace contextRef="#ctx0" brushRef="#br2" timeOffset="235746.4839">13904 14564 41 0,'-24'-4'35'15,"2"9"1"-15,-7 2-1 16,1 15-20-16,-10 2-9 0,-1 18 1 15,-8 8-1-15,1 19-3 16,-9 7 1-16,5 16-1 16,1 2 0-16,10 5-1 15,14-1 0-15,14-5-3 16,16-10 2-16,18-15-3 15,22-14-1-15,10-27-11 16,19-5-25-16,-1-23-1 16,12-7 0-16,-14-18 0 15</inkml:trace>
  <inkml:trace contextRef="#ctx0" brushRef="#br2" timeOffset="236205.5102">13774 15204 50 0,'0'0'37'15,"0"0"-1"-15,-2-16 0 16,2 16-31-16,0 0 1 15,0 23 0-15,-5-3-2 16,1 9 0-16,-2 4-1 16,0 7 0-16,-1 2-1 15,3 2 0-15,-2-4-1 16,5-3-1-16,1-8 1 0,1-7-2 15,5-11 1-15,-6-11-2 16,19-4 2-16,-7-12 0 16,-2-8 0-16,0-4 1 15,-2-8-1-15,-6-3 1 16,-2-4-1-16,-5-2 2 15,-3 2-2-15,0 3 0 16,0 1 1-16,0 4-1 16,4 4 0-16,7 2 0 15,4 6 1-15,9 5-1 16,5 0-1-16,1 2-2 15,9 9-4-15,-8-11-23 16,13 13-8-16,-6-3-2 16,5 11 1-16</inkml:trace>
  <inkml:trace contextRef="#ctx0" brushRef="#br2" timeOffset="236588.5321">14065 15203 68 0,'-8'22'40'0,"8"-22"-2"16,0 0 0-16,21 2-35 16,-2-13 0-16,8-5 0 15,3-1-2-15,3-4 1 16,-4-5-2-16,-2 2 1 15,-6 1 0-15,-6 2-1 0,-9 2 1 16,-9 2-1-16,-10 4 0 16,-7 5 0-16,-6 6 1 15,-3 8-1-15,-1 8 0 16,-2 7 0-16,-1 12 1 15,4 4 0-15,4 8-1 16,10 1 1-16,7-2 0 16,7-4-1-16,11-4 0 15,12-7 0-15,10-14-2 16,14-7-4-16,-1-15-2 15,21 5-21-15,-12-24-9 16,8 4-2-16,-12-13 1 16</inkml:trace>
  <inkml:trace contextRef="#ctx0" brushRef="#br2" timeOffset="237129.563">14554 15059 65 0,'0'0'39'0,"-17"-10"-2"16,17 10 1-16,-19 13-33 15,12 2-1-15,0 6-1 16,1 9 0-16,-3 5-1 15,2 6 0-15,-3 1 0 16,2 2 0-16,1-6-1 16,-2-5 0-16,7-6-1 15,2-10 1-15,0-17-1 16,12-4 1-16,2-15-1 15,2-11 0-15,1-7 0 0,3-3 1 16,-2-4-1 0,0 0 0-16,-4 6 0 0,-5 6 0 15,-2 6 1-15,-5 9-1 16,-2 17 0-16,0 0 0 15,0 0 1-15,0 0-1 16,5 20 0-16,1-5 0 16,2-2-1-16,1 1 2 15,5-3-1-15,5-7-1 16,-1-1 1-16,3-8 0 15,-3-2 0-15,3-5 0 16,-2-3 0-16,-2-3 0 16,-3-2 0-16,-3 0 0 15,-2 0 0-15,-5 5 0 16,1 1 1-16,-5 14-2 0,2-11 1 15,-2 11 0-15,-2 19 0 16,-3 1-1-16,3 6-1 16,-4 6-1-16,5 3-1 15,1-1-1-15,7 5-8 16,-6-23-12-16,19 8-13 15,-4-16-1-15,15-3 1 16,-3-17 0-16</inkml:trace>
  <inkml:trace contextRef="#ctx0" brushRef="#br2" timeOffset="237729.5973">15094 15068 52 0,'0'0'38'0,"-33"-8"0"16,17 17 0-16,-12-2-21 15,7 9-12-15,2 2 0 0,4 9-1 16,2 2-1-16,8 3-1 15,4 1 0-15,7-3 0 16,3-5-1-16,9-4 0 16,1-8-1-16,4-10 1 15,-1-11-1-15,4-8 0 16,-2-10 0-16,-2-6-1 15,-2-7 1-15,-4-3-1 16,-5 0 0-16,-6-1 0 16,-5 7 0-16,-5 5 1 15,-6 9-1-15,-3 8 1 16,-2 11-1-16,1 8 1 15,1 5 0-15,2 5 0 16,6-1 0-16,6 1 1 0,0-15-1 16,23 17 0-16,-4-18 1 15,8-4-1-15,2-3 1 16,1-2 0-16,-1 1 0 15,-1-1 0-15,-6 4 0 16,-5 6 0-16,-4 4 0 16,-5 8 0-16,-3 6-1 15,-8 5 1-15,1 7-1 16,-3 7 1-16,1 3-1 15,-1 4 1-15,3-1-1 16,0-2 0-16,3-6 0 16,3-3 0-16,3-11 0 15,4-13 1-15,0-14-1 16,3-10 0-16,1-14 0 0,2-9 0 15,-4-7 0-15,4-6-2 16,-3 0-1-16,-1-2-2 16,2 14-4-16,-12-9-8 15,14 30-12-15,-14-10-10 16,8 18-2-16,-7-1 1 15</inkml:trace>
  <inkml:trace contextRef="#ctx0" brushRef="#br2" timeOffset="238090.618">15570 15076 69 0,'4'16'41'0,"-4"-16"-2"15,12 19 1-15,2-16-36 16,8-4-2-16,2-5 1 15,4-3-2-15,0-6 1 16,1 0-1-16,-6-4-1 16,-3 1 1-16,-10-1-1 15,-5 0 1-15,-9 4-1 16,-2 3 1-16,-7 3-1 15,-6 8 0-15,1 5 1 16,-3 6-1-16,-3 9 0 16,5 6 0-16,0 6 0 15,2 8 0-15,6 1 0 16,3-1 0-16,7-2 0 15,6-7-2-15,9-6-3 0,1-20-7 16,22 6-17-16,-8-29-10 16,18 1-2-16,-3-20 1 15</inkml:trace>
  <inkml:trace contextRef="#ctx0" brushRef="#br2" timeOffset="238391.6352">16025 14888 59 0,'-22'21'40'16,"-10"-3"1"-16,5 12 0 15,-5-5-22-15,7 2-16 16,8 2-1-16,10-2 0 16,3-4-1-16,14-5 1 0,8-6-1 15,8-9-1-15,5-2 0 16,-2-1 1-16,0 0-1 15,-1 2 1-15,-12 1-1 16,-4 10 1-16,-15 5-1 16,-7 9 1-16,-6 1-1 15,-9 7-1-15,-6 1-1 16,-3-2-3-16,3 6-7 15,-8-24-11-15,13 9-18 16,-5-16-1-16,8 1-1 16,-6-12 1-16</inkml:trace>
  <inkml:trace contextRef="#ctx0" brushRef="#br2" timeOffset="239052.673">13581 16115 49 0,'-12'14'39'0,"-2"-9"-1"15,5 10 0-15,-13-6-30 16,10 13-3-16,-5-1-1 15,7 5-1-15,-4-2 0 16,7 7-1-16,3-3 0 16,4-4-1-16,8 3 1 0,-2-11-2 15,9-2 1-15,4-6 0 16,-2-9-1-16,3-5 1 15,-2-8-1-15,2-5 1 16,-5-11 0-16,4-3 0 16,-9 0-1-16,-2-3 1 15,-7 4-1-15,-4 4 1 16,-6 7-1-16,-5 8 0 15,-6 11-1-15,0 12-1 16,3 5 0-16,0 3-2 16,12 6-4-16,5-24-11 15,17 24-18-15,4-24-2 16,22-1-1-16,2-17 1 0</inkml:trace>
  <inkml:trace contextRef="#ctx0" brushRef="#br2" timeOffset="239263.6851">14140 16059 60 0,'-22'17'39'16,"0"14"-1"-16,-9-2 0 16,2 4-35-16,1 9-1 15,0 4-1-15,4 1 0 16,4 1-1-16,7-5-1 15,1-10-2-15,10-3-2 16,2-30-16-16,2 12-17 16,1-24 1-16,8-2-1 15,-8-16 1-15</inkml:trace>
  <inkml:trace contextRef="#ctx0" brushRef="#br2" timeOffset="239404.6932">13928 16293 14 0,'-19'-35'38'0,"9"23"1"16,-8-3 0-16,18 15 1 16,-31-3-28-16,31 14-7 15,2 1-1-15,12 1-4 16,9 3-1-16,6-11-4 15,17 7-18-15,-2-16-15 16,14 4 0-16,-7-15-2 16,11 8 1-16</inkml:trace>
  <inkml:trace contextRef="#ctx0" brushRef="#br2" timeOffset="239893.7211">14410 16122 62 0,'-26'5'39'15,"13"14"0"-15,-8-2-1 16,5 10-35-16,4 4 2 15,2 6-3-15,2 1 2 16,7 1-3-16,1-4 2 16,8-7-2-16,2-10 0 15,7-10 1-15,4-12-2 16,5-12 2-16,2-16-2 15,2-6 2-15,1-7-2 16,-3-1 1-16,-3-1-1 16,-4 5 2-16,-4 9-2 15,-5 10 0-15,-12 23 0 16,9 8 0-16,-9 23 0 0,-2 14-1 15,-3 20 0-15,-2 19 0 16,-2 10 0-16,-1 4 0 16,-1 3 0-16,-3-7 0 15,4-5 1-15,-4-14 0 16,1-15 0-16,2-20 0 15,-3-15 0-15,3-13 0 16,0-15 0-16,-1-14-1 16,1-13 1-16,-1-8 0 15,2-13 0-15,-3-5 0 16,7-9 0-16,1-2 0 15,4 3-1-15,5 1-1 16,9 6-2-16,-1-5-8 16,18 25-15-16,-10-9-12 0,15 20-2 15,-6-10 1-15</inkml:trace>
  <inkml:trace contextRef="#ctx0" brushRef="#br2" timeOffset="240569.7598">15043 16135 58 0,'-10'-15'39'15,"-9"-6"-1"-15,4 15 0 16,-10-1-33-16,1 12 0 16,-7 11-2-16,1 14-1 15,-3 7 2-15,5 14-2 16,3 2 0-16,5 3 0 15,6-1 0-15,10-7-2 16,8-15 2-16,14-11-1 16,6-17 0-16,10-19-1 15,5-12 1-15,6-11 0 0,0-12-1 16,-2-6 1-16,-5 1 0 15,-9 1 0-15,-9 3-1 16,-6 6 1-16,-9 10 0 16,-10 9-2-16,-4 15 2 15,-4 14-1-15,3 13 0 16,0 17 0-16,5 21 0 15,5 18-1-15,3 18 1 16,3 10-1-16,3 6 2 16,2 7-2-16,-3 2 2 15,-3-12-2-15,-9-1 2 16,-4-15 0-16,-10-17-1 15,-3-13 1-15,-8-14-1 16,-4-19 1-16,-1-16-2 0,-3-17 0 16,4-18-1-16,0-15-2 15,9-15-1-15,-3-14-1 16,17-2-3-16,-6-13-8 15,23 20-5-15,-11-18-15 16,19 19-4-16,-1-5 2 16</inkml:trace>
  <inkml:trace contextRef="#ctx0" brushRef="#br2" timeOffset="241238.7981">15236 16415 60 0,'9'21'39'0,"-9"-21"1"15,13 12 0-15,-13-12-36 16,26-3-1-16,-8-7-1 16,7-2 0-16,-1-6-1 15,3-2 0-15,-5-1-1 16,1-2 1-16,-8 0-1 15,-4 1 2-15,-7-2-2 16,-5 2 1-16,-4-1-1 16,-8 5 2-16,-2-1-2 15,-6 12 0-15,1 6 1 16,-6 9 0-16,1 14-1 15,-2 8 1-15,3 8 0 16,3 6-1-16,7 2 1 16,6-2-1-16,7-10 2 0,12-6-3 15,10-13 2-15,11-10-1 16,8-16 0-16,5-11 0 15,4-7-1-15,-1-8 2 16,-1-1-1-16,-6-2 1 16,-7 6-1-16,-9 4 0 15,-7 4 0-15,-8 13 1 16,-10 13-1-16,0 0-1 15,-10 17 1-15,2 8-1 16,-4 9 2-16,3 4-2 16,1 3 2-16,2 3-2 15,2-7 2-15,3-2-1 16,6-11 1-16,2-10-1 0,4-16 1 15,5-13-1-15,2-12 0 16,5-11 2-16,0-8-2 16,2-2 1-16,3-2 0 15,-4 2 0-15,-3 11-1 16,-3 13 1-16,-4 9 0 15,-1 16-2-15,-7 14 1 16,-2 7-2-16,1 9-1 16,-5 1-7-16,14 14-5 15,-15-23-10-15,23 17-12 16,-13-24-7-16,16 3 1 15</inkml:trace>
  <inkml:trace contextRef="#ctx0" brushRef="#br2" timeOffset="241628.8204">16199 15586 57 0,'15'5'41'16,"-1"8"-1"-16,14 23 1 0,-4 7-28 16,13 11-11-16,-3 9 1 15,1 16 0-15,-9 7-1 16,-7 12 0-16,-11 4-1 15,-12 5 0-15,-10-3-1 16,-9-7 0-16,-4-10-2 16,-3-20-2-16,6-7-7 15,-7-40-15-15,18-1-14 16,-4-35-2-16,12-9-1 15</inkml:trace>
  <inkml:trace contextRef="#ctx0" brushRef="#br3" timeOffset="245971.0687">13791 11078 55 0,'-9'11'36'0,"9"-11"-10"0,0 0 6 16,-2 15-17-16,2-15-6 16,0 0-3-16,11-5-1 15,2 4-1-15,4-6 0 16,12-3-1-16,6-11 0 15,14-9 2-15,10-9-3 16,12-9 1-16,5-8-1 16,4-3 1-16,1-4-2 15,-3-1 1-15,-6 8-2 16,-11 0-1-16,-9 13-1 15,-17 4 0-15,-6 13-3 16,-19-7-19-16,2 22-14 0,-15-3 1 16,3 14-2-1,-22-2 2-15</inkml:trace>
  <inkml:trace contextRef="#ctx0" brushRef="#br3" timeOffset="246678.1092">15071 10407 64 0,'0'0'37'0,"-17"-10"-2"16,-5 5-1-16,8 12-22 16,-12-7-5-16,5 12 0 15,-8-3-3-15,5 9 0 16,-4 7 0-16,4 4-1 15,1 4-1-15,5 3 1 16,5-2-1-16,7 1 0 16,6-6-1-16,10-4 1 15,4-10-1-15,10-8-1 16,4-11 1-16,10-9 0 15,-1-12-1-15,2-7 0 16,-3-6 0-16,-3-5 0 0,-11 1 1 16,-7-1-2-16,-13 6 1 15,-12 5-1-15,-5 11 0 16,-10 7-1-16,-2 10 0 15,-5 5-1-15,11 13-4 16,-5-8-21-16,20 15-9 16,-2-8-1-16,18 5-1 15,5-11 1-15</inkml:trace>
  <inkml:trace contextRef="#ctx0" brushRef="#br3" timeOffset="246912.1226">15382 10367 93 0,'-20'9'39'0,"9"5"0"16,-5-1-1-16,9 8-32 16,-6 8-3-16,4 9 0 15,1 4-1-15,4 3-1 16,3 0 0-16,1-5 0 15,5-3-2-15,0-14-3 16,10-1-16-16,-4-28-18 16,7-10-1-16,-3-22 0 15,9-5-2-15</inkml:trace>
  <inkml:trace contextRef="#ctx0" brushRef="#br3" timeOffset="247044.1301">15384 10065 81 0,'-19'-15'41'0,"-6"1"-3"16,12 10 0-16,0 3-23 15,2-2-47-15,11 3-5 16,22-13 0-16,4 5-2 16</inkml:trace>
  <inkml:trace contextRef="#ctx0" brushRef="#br3" timeOffset="247310.1453">15667 9882 116 0,'-10'11'40'0,"10"-11"1"15,-5 30-8-15,0-2-28 16,9 13-1-16,-3 14-3 0,4 18 2 16,-5 14-3-16,-1 12 2 15,-2 4-3-15,-4-1 2 16,0-5-2-16,-1-11 0 15,0-13-2-15,2-20-4 16,12-10-14-16,-8-33-20 16,12-9-2-16,1-22 1 15,11-10-2-15</inkml:trace>
  <inkml:trace contextRef="#ctx0" brushRef="#br2" timeOffset="254558.5599">18527 14306 21 0,'0'0'30'0,"0"0"1"15,0 0 1-15,0 0-18 16,-14-4-4-16,14 4-3 0,0 0 0 15,0 0-1-15,0 0-2 16,0 0 0-16,0 0 1 16,0 0-2-16,21-25 0 15,8-3 0-15,12-10-1 16,15-10 2-16,14-13-1 15,8-6-1-15,8-10 0 16,5-2 0-16,-3 3-1 16,-6 0 0-16,-8 10 0 15,-15 8-1-15,-11 9 0 16,-13 10-1-16,-12 11 0 15,-12 5-2-15,-4 10-1 16,-10 0-2-16,3 13-6 16,-15-7-24-16,15 7 0 0,-14-3 0 15,14 3 0-15</inkml:trace>
  <inkml:trace contextRef="#ctx0" brushRef="#br2" timeOffset="255444.6106">20148 13129 36 0,'0'0'34'16,"1"-13"0"-16,-1 13 0 15,-14-21-12-15,14 21-14 16,-24-18 0-16,10 13-2 15,-7-3-1-15,2 8-2 0,-8 2 0 16,2 10 0-16,-5 3-1 16,4 8 0-16,-2 6 0 15,5 6-1-15,3 2 1 16,4 1-1-16,9-2-1 15,7-6 1-15,8-9 0 16,12-11-1-16,9-18 2 16,9-17-1-16,9-19 0 15,10-14 1-15,4-15-1 16,5-12 0-16,-1-3 0 15,-7-2 0-15,-10 1 0 16,-7 8 0-16,-13 12-1 16,-9 16 2-16,-18 14-2 15,-7 21 2-15,-14 18-2 16,-6 22 1-16,-3 24 0 0,0 17-2 15,0 16 2-15,3 10-2 16,7 4-1-16,6 1 0 16,15-6-2-16,12-15-2 15,16-7-4-15,-2-24-27 16,23-11-2-16,-6-23 1 15,11-6-2-15</inkml:trace>
  <inkml:trace contextRef="#ctx0" brushRef="#br2" timeOffset="255871.635">20777 13016 75 0,'-16'-15'37'0,"3"9"0"0,-6-6 1 15,3 12-28-15,-2-1-5 16,-1 10-1-16,-1 5 1 15,1 9-2-15,-4 8 0 16,-1 11-1-16,1 3 0 16,2 2-1-16,3-1 0 15,5-1-1-15,6-8 1 16,8-7-1-16,10-11 0 15,6-16 0-15,9-11 0 16,7-10 1-16,4-12 0 16,0-6-1-16,0-8 1 15,-3-1 0-15,-5-1-1 16,-7 4 1-16,-6 8 0 15,-10 4-1-15,-3 11 0 0,-3 19 0 16,-12-7-1-16,2 20 1 16,-1 9 0-16,-2 6-2 15,5 7 0-15,2 2-1 16,8 4-2-16,0-7-1 15,13 1-2-15,1-19-10 16,20 6-22-16,-4-19 2 16,10-1-1-16,0-17 2 15</inkml:trace>
  <inkml:trace contextRef="#ctx0" brushRef="#br2" timeOffset="256405.6656">21204 13028 82 0,'0'0'37'16,"-23"8"-1"-16,12 11 2 0,-8-2-33 15,5 7-2-15,-2 1-1 16,2 6 0-16,-2 1 0 16,4 1-1-16,2-3 0 15,5-1 0-15,2-6 0 16,5-3 0-16,3-7-1 15,-5-13 1-15,17-2-1 16,-3-11 1-16,3-11 0 16,1-4 0-16,0-7 0 15,1-2 0-15,-3-2 0 16,-2 3 0-16,-1 6 1 15,-4 6-2-15,-3 9 1 0,-6 15 0 16,0 0-1 0,0 0 1-16,0 23-1 0,2-4 1 15,0 1-1-15,3-1 0 16,4-1 0-16,5-6 1 15,6-10-1-15,5-7 0 16,4-7 1-16,6-8 0 16,0-4-1-16,1-3 1 15,-3-3 0-15,-4 7 0 16,-6 3 0-16,-3 6-1 15,-10 9 1-15,-10 5 0 16,2 16-1-16,-10 7 0 16,-2 4 0-16,-1 4-1 15,3 2-2-15,-1 0-1 16,8 0-3-16,-2-12-1 0,16 9-15 15,-13-30-16-15,29 14-1 16,-6-21-1-16,11-2 4 16</inkml:trace>
  <inkml:trace contextRef="#ctx0" brushRef="#br2" timeOffset="256998.6995">21803 13021 85 0,'-22'0'37'15,"12"11"0"-15,-6-4 1 16,11 10-33-16,-7 3-2 15,5 6 1-15,-4 3-2 16,4 8 1-16,-1-3-2 16,0 3 0-16,2-3 0 0,2-3 0 15,1-8-1-15,2-5 0 16,2-5 1-16,-1-13-2 15,0 0 1-15,11-18 1 16,-4-1 0-16,2-5 0 16,1-7-1-16,2-3 1 15,-1-6 0-15,4 0 0 16,3-2-1-16,-1 4 0 15,3 0 1-15,2 8-1 16,-3 4 1-16,3 8-1 16,0 8 1-16,0 10-1 15,-1 6 0-15,-2 7 1 16,-1 6-1-16,1 4 0 15,-8 5 0-15,1 3 1 0,-10 3-2 16,-3 6 1-16,-8-1 0 16,-7 2-1-16,-8-1 0 15,-3-1-1-15,-3-5 1 16,-4-3 0-16,5-6-1 15,0-12 0-15,2-4 1 16,4-9-1-16,4-6 2 16,2-5 0-16,3-2 0 15,-1 1 1-15,3 2 0 16,-2 6 0-16,1 10 1 15,-2 15-1-15,-1 14 1 16,-2 16-1-16,-1 10-1 16,-5 10-2-16,4 9-5 15,-11-9-10-15,18 14-20 16,-12-20-3-16,14-2-3 0,-4-18 1 15</inkml:trace>
  <inkml:trace contextRef="#ctx0" brushRef="#br2" timeOffset="257516.7291">20031 14087 66 0,'0'0'37'0,"2"-28"1"15,-2 28-2-15,-14-16-28 16,14 16-3-16,-28 0 0 0,9 12-2 15,-4 8 0-15,-1 9 0 16,-2 14-1-16,1 4-1 16,2 5 0-16,5 1 1 15,8 0-2-15,9-4-1 16,11-9-1-16,10-15-1 15,14-9-2-15,8-18-2 16,17-3-6-16,-6-25-23 16,15 4-1-16,-5-19-1 15,3 6 2-15</inkml:trace>
  <inkml:trace contextRef="#ctx0" brushRef="#br2" timeOffset="257810.7459">20384 14135 71 0,'-14'-4'37'16,"-12"-2"-1"-16,4 20-4 0,-13-7-22 15,9 11-3-15,2 4-2 16,5 8-1-16,7 2-1 15,6 3 0-15,6-2-2 16,8 1 1-16,7-5-1 16,9-6 0-16,4-8 0 15,5-7-1-15,-1-9 1 16,2-9-1-16,-5-8 0 15,-5-5 0-15,-4-4-1 16,-9-5 0-16,-6 1 0 16,-9-4-2-16,-3 5 1 15,-5-1-2-15,0 9-1 16,-3 2-1-16,15 20-1 15,-22-22-5-15,22 22-19 16,0 0-5-16,20 1-2 0,-4-7 2 16</inkml:trace>
  <inkml:trace contextRef="#ctx0" brushRef="#br2" timeOffset="258033.7587">20800 13756 81 0,'-15'-8'38'0,"5"27"0"15,-12 7 0-15,16 18-34 16,-13 8-1-16,6 13-1 16,-2 7-2-16,5 7 1 15,1 2-2-15,3-4-1 16,4-3-3-16,-5-20-11 0,12 2-21 15,-6-19-1-15,9-6-1 16,-9-21 0-16</inkml:trace>
  <inkml:trace contextRef="#ctx0" brushRef="#br2" timeOffset="258225.7697">20614 14177 81 0,'0'0'39'0,"0"0"0"16,11-3-1-16,0-2-35 15,14-7-4-15,9-3-2 16,-1-12-4-16,18 7-8 0,-10-16-21 16,14 4 0-16,-7-8-2 15,5 6 2-15</inkml:trace>
  <inkml:trace contextRef="#ctx0" brushRef="#br2" timeOffset="258440.782">21173 13712 76 0,'-7'-15'38'0,"-1"25"0"16,-7 2 0-16,6 18-27 15,-10 6-7-15,8 11-1 16,-7 11-2-16,4 9 1 16,0 6-2-16,2 6 1 15,-3-1-1-15,2-4-1 16,4-4 0-16,-1-14-3 15,9-4-3-15,-8-27-16 0,13-1-16 16,-4-24 0-16,13 1 0 16,-8-19 0-16</inkml:trace>
  <inkml:trace contextRef="#ctx0" brushRef="#br2" timeOffset="259229.8271">20985 14209 79 0,'-18'-6'40'15,"18"6"-1"-15,-20 6 1 16,20-6-33-16,12 6-4 15,5-11-1-15,10-2 0 16,9-3-1-16,2-2 1 16,6 2-1-16,2-3 0 0,-4 5-1 15,-2 1 1-15,-7 3-1 16,-6 3 1-16,-11 2 0 15,-6 3-1-15,-10-4 1 16,0 19 0-16,-8-4 0 16,-2 4-1-16,-4 6 1 15,-1 3-1-15,0 7 0 16,2 0 0-16,4 2 0 15,4-3 0-15,5 0 0 16,6-9 0-16,3-7 0 16,8-7 0-16,3-12 0 15,3-11 1-15,4-9-1 16,-3-5 0-16,2-10 0 15,-3-4-1-15,-3-5 1 16,-5 1-1-16,-5 2 1 0,-3 7-1 16,-6 4 0-16,-1 6 1 15,-4 8-1-15,4 17 1 16,-13-9-1-16,13 9 1 15,-7 12 0-15,8 0 0 16,3 1 0-16,1 1 0 16,5-3 1-16,3 2-1 15,-2-3 1-15,6-2 0 16,-3 1 0-16,1-2-1 15,-1 0 1-15,-3 2 0 16,-1 0-1-16,-3 1 1 16,-1 6-1-16,-4 0 0 15,-3 3 0-15,-1 1 0 16,-3 3 0-16,0-3 0 0,1 0 0 15,-1-4 0-15,5-16 0 16,0 13 0-16,0-13 0 16,17-21 0-16,0-1 0 15,-1-6 0-15,5-5 0 16,3-1 1-16,-1-1-1 15,-1 3 0-15,-1 5 0 16,-5 7 1-16,-4 10-1 16,-12 10 1-16,14 6-1 15,-14 11 0-15,0 10 0 16,-1 7-2-16,-3 2-1 15,6 10-7-15,-6-14-7 16,19 17-7-16,-15-24-9 16,18 5-9-16,-3-14-1 0,13-6 1 15</inkml:trace>
  <inkml:trace contextRef="#ctx0" brushRef="#br2" timeOffset="260168.8808">22366 14174 50 0,'-1'-20'36'15,"1"20"-1"-15,4-16 1 16,-4 16-20-16,0 0-8 16,0 0-2-16,0 0-1 15,8 17-2-15,-10 1 0 16,0 8-1-16,0 3-1 15,-2 4 1-15,2-1-2 16,2 2 1-16,2-5 0 0,5-4-1 16,5-5 0-16,4-8 1 15,4-7-1-15,4-8 0 16,5-5 0-16,-1-9 0 15,4-6 0-15,-3-3 0 16,0-7 0-16,-3 0 0 16,-4-1 1-16,-5 4-1 15,-3 2 1-15,-7 6-1 16,0 8 1-16,-7 14 0 15,0 0-1-15,1 15 1 16,-4 8-1-16,3 6 0 16,0 2 1-16,3 1-1 15,4-3 0-15,2-5 0 16,4-5 1-16,1-10-1 0,4-11 1 15,2-12 0-15,0-9-1 16,0-4 1-16,-2-6 0 16,-1-5-1-16,-5-5 0 15,0 3 1-15,-5 4-3 16,-3 4 1-16,-1 6-4 15,-5 2 0-15,2 24-11 16,4-18-11-16,9 24-11 16,-13-6-1-16,22 10 0 15,-7-7 1-15</inkml:trace>
  <inkml:trace contextRef="#ctx0" brushRef="#br2" timeOffset="260905.923">23226 14012 87 0,'-11'14'38'16,"-11"-5"0"-16,8 16-3 16,-6-4-30-16,2 7-2 15,1 2 0-15,4 2-2 16,5 0 1-16,6-3-1 15,5-3 0-15,9-6-1 16,6-8 1-16,8-8-1 16,6-7 0-16,2-7 0 15,4-8 0-15,-4-5-1 16,-2-2 1-16,-5-3 0 0,-8-4 0 15,-4 2 1-15,-9-2-1 16,-6 4 2-16,-8 1-2 16,-2 7 2-16,-5 5-2 15,-3 3 1-15,-1 11 0 16,-1 9-1-16,2 5 0 15,2 4-1-15,8 5 0 16,3-2-2-16,11-2 1 16,8-5-2-16,12-3 0 15,4-12-1-15,13-3 1 16,2-8 1-16,3-2 0 15,2-4 1-15,-1-2 1 16,-7 2 2-16,-9 0 0 16,-5 4 3-16,-13 2 0 0,-15 13-1 15,0 0 1-15,0 0 0 16,-20 2 0-16,2 14-1 15,-5 2 0-15,3 6-2 16,-1 6 0-16,6 3-1 16,6 2 1-16,4 1-1 15,9 1 0-15,5-6-1 16,6-4 1-16,5-3 0 15,3-8 1-15,1-6-1 16,-1-7 0-16,-2-9 0 16,-3-8 1-16,-2-5-1 15,-3-9 1-15,-4-2-1 16,-2-9 0-16,-1-3 1 15,-3-2-1-15,0 4 0 16,-1 3-1-16,-2 6 0 0,0 7-3 16,-4 2-3-16,4 22-10 15,-1-11-10-15,1 11-12 16,0 0 0-16,23 14-2 15,-14-16 2-15</inkml:trace>
  <inkml:trace contextRef="#ctx0" brushRef="#br2" timeOffset="261129.9358">24066 13569 88 0,'-10'-16'39'16,"10"16"0"-16,-16 11 1 15,8 16-33-15,-4 9-4 16,2 9 0-16,0 8-2 0,1 6 0 15,4 4-1-15,-1 2-2 16,2-4 1-16,0-5-3 16,5 0-2-16,-5-18-13 15,15 8-17-15,-10-15-4 16,13-2-1-16,-3-17 2 16</inkml:trace>
  <inkml:trace contextRef="#ctx0" brushRef="#br2" timeOffset="261486.9562">24225 14209 51 0,'0'0'32'0,"0"0"1"16,0 0-2-16,-10-7-30 16,10 7-18-16,0 0-14 15,-1-10-2-15,1 10 1 0,0 0 0 16</inkml:trace>
  <inkml:trace contextRef="#ctx0" brushRef="#br2" timeOffset="261720.9696">24216 14191 79 0,'0'0'41'0,"-10"18"-2"16,-1-9 1-16,6 11-35 15,-4 3-2-15,1 5-2 16,-1 4-1-16,-5 4-4 0,6 11-13 16,-12-15-22-16,13 7 0 15,-7-13-2-15,12-3 1 16</inkml:trace>
  <inkml:trace contextRef="#ctx0" brushRef="#br2" timeOffset="262536.0162">19684 15240 70 0,'0'0'40'0,"0"0"-2"15,2 15 0-15,-2-15-34 16,7 18-1-16,-6 0 0 15,-1 9 0-15,-4 8-1 0,0 7 0 16,-7 4-1-16,2 0 0 16,-1-2 0-16,0-5-1 15,6-8 2-15,4-10-2 16,0-21 0-16,20-3-1 15,1-19 1-15,7-14 1 16,6-8-1-16,-1-9 1 16,3-1-1-16,-1 2 1 15,-3 4-1-15,-5 10 1 16,-6 13 0-16,-4 13-1 15,-17 12 1-15,13 18-1 16,-13 8 0-16,-1 10 1 16,-3 5-1-16,7 4-1 0,2 3-1 15,5-8-3-15,9-1-1 16,-1-14-7-16,22 2-13 15,-11-26-14-15,17 3 0 16,-8-24 0-16,8 3 2 16</inkml:trace>
  <inkml:trace contextRef="#ctx0" brushRef="#br2" timeOffset="262865.035">20352 15341 56 0,'-14'-19'38'16,"14"19"0"-16,-22-22 1 16,22 22-25-16,-21-2-8 15,21 2-2-15,-12 15-1 16,10 2 0-16,1 5 0 15,4 4 0-15,-3 3-1 0,5 5 0 16,1-3 0-16,3-4-2 16,1-3 1-16,3-9-1 15,2-10 0-15,2-7 0 16,-1-8 0-16,2-11-1 15,-2-5 1-15,-3-6 1 16,-4-1-2-16,-3-3 2 16,-6 3-1-16,-1 1-1 15,-8 6 1-15,0 5-1 16,-6 7-1-16,-3 6 0 15,3 12-1-15,-5 0-3 16,13 17-10-16,-12-16-11 16,22 14-12-16,-3-19-3 15,9 22 2-15</inkml:trace>
  <inkml:trace contextRef="#ctx0" brushRef="#br2" timeOffset="263323.0612">21004 14859 72 0,'0'0'40'15,"-14"7"-1"-15,9 14-1 16,-4 8-36-16,1 10 0 15,-1 11 0-15,1 14-1 16,-3 8 0-16,3 5 1 16,2 0-1-16,4-2-1 15,4-9 0-15,8-11-3 16,2-12 1-16,7-21-5 15,14-2-5-15,-8-31-27 0,15 0 2 16,-4-16-2-16,6-1 1 16,-11-14 17-16</inkml:trace>
  <inkml:trace contextRef="#ctx0" brushRef="#br2" timeOffset="263504.0716">21251 15345 3 0,'19'-23'33'0,"-19"-7"3"15,5 15 2-15,-14-4-1 16,9 19-12-16,-19 0-15 16,12 14-4-16,-3 5-1 15,3 12-2-15,1 6 0 16,3 9-2-16,3 2 0 15,2 1-1-15,4-1-1 16,1-7-2-16,5-5-2 16,-2-22-9-16,14 4-23 15,-11-28-3-15,10-3 0 0,-6-20 1 16</inkml:trace>
  <inkml:trace contextRef="#ctx0" brushRef="#br2" timeOffset="263662.0806">21336 14993 70 0,'-14'6'38'16,"1"0"-2"-16,8 10-2 16,11 6-47-16,-6-22-23 15,31 22 0-15,-10-13-2 16,11 8 1-16</inkml:trace>
  <inkml:trace contextRef="#ctx0" brushRef="#br2" timeOffset="264218.1124">21580 15197 74 0,'-17'6'40'0,"-5"-6"-2"16,12 19-2-16,-12-3-31 15,6 14-2-15,-6 8 1 16,6 11-1-16,-3 4 0 15,4 3-1-15,6-6 0 16,6-2-1-16,8-14 0 16,5-9-1-16,9-17 1 15,6-16-2-15,3-13 0 16,5-10 2-16,0-7-2 15,-3-6 2-15,-5 0-1 0,-2 2 1 16,-7 6-2-16,-4 9 2 16,-7 10-1-16,-5 17-1 15,0 0 1-15,-9 27 0 16,1 11 0-16,-4 17-1 15,2 16 1-15,-4 13 0 16,1 11 0-16,-2 6 0 16,4 3 0-16,-7-4-2 15,6-7 1-15,-2-13 0 16,2-16 1-16,-2-15-1 15,3-14 1-15,0-20-1 16,-1-13 1-16,12-2 2 0,-21-33-1 16,13-1 0-16,-3-12 0 15,5-10 0-15,-1-11 0 16,7-9 0-16,6-6 0 15,0 0-2-15,8 4-1 16,-1 3 1-16,10 10-4 16,-7 1-8-16,22 26-11 15,-17-11-6-15,15 21-10 16,-6-10-2-16,14 7 1 15</inkml:trace>
  <inkml:trace contextRef="#ctx0" brushRef="#br2" timeOffset="264638.1364">22005 14828 80 0,'0'0'40'0,"-1"30"0"15,-11-7-8-15,4 21-27 16,-6 9-2-16,2 13 0 15,-5 4 0-15,3 6 0 16,-4-3-1-16,6-3 0 16,-1-8 0-16,7-11-2 15,3-11 1-15,3-14-2 16,5-13 2-16,-5-13-1 15,23-7 0-15,-8-13-1 16,1-3 0-16,-1-4 2 16,1-2-1-16,-2 1 2 15,1 0-2-15,-2 6 1 0,-4 6-1 16,1 6 1-16,-10 10-1 15,15 2 0-15,-7 9 0 16,-1 5 0-16,1 7-1 16,-2 1 0-16,2 4-2 15,-1-3-1-15,5 2-5 16,-12-27-9-16,25 22-8 15,-21-37-6-15,20 3-8 16,-6-18-2-16,13-7 3 16</inkml:trace>
  <inkml:trace contextRef="#ctx0" brushRef="#br2" timeOffset="264839.1479">22466 14914 68 0,'-14'20'41'15,"-7"7"-2"-15,5 16 1 16,-7-2-34-16,6 14-4 15,1 7 0-15,5-1-1 16,1 2-2-16,0-2-1 16,6-1-2-16,-5-17-12 15,16 1-19-15,-13-18-4 16,11-5-2-16,-5-21 0 15</inkml:trace>
  <inkml:trace contextRef="#ctx0" brushRef="#br2" timeOffset="265059.1605">22218 15179 87 0,'-19'7'43'16,"18"14"0"-16,1-21-2 15,20 9-38-15,7-15-2 16,12-8-1-16,5-1-2 15,8-7 0-15,6 6-3 16,-6-8-7-16,13 18-14 16,-22-5-15-16,6 14-1 15,-14-3-1-15,4 12 1 16</inkml:trace>
  <inkml:trace contextRef="#ctx0" brushRef="#br2" timeOffset="265232.1704">22885 15350 90 0,'-10'24'44'15,"-12"-14"0"-15,5 6-2 16,-8-21-40-16,6 1-4 16,6 3-7-16,-11-16-12 15,24 17-13-15,-19-12-9 16,19 12-2-16,-15-9 1 15</inkml:trace>
  <inkml:trace contextRef="#ctx0" brushRef="#br2" timeOffset="326358.6666">2348 8387 75 0,'0'-13'36'0,"0"13"-1"15,1-17 0-15,-1 17-28 16,0 0-3-16,0 0 1 15,5 25-1-15,-1 8-1 16,-3 6-1-16,3 10-1 16,-3 9 0-16,-1 10 0 0,-1 6-2 15,-4-5-2-15,3 4-2 16,-6-13-5-16,14 1-19 15,-12-16-6-15,7-4 0 16,-2-18-2-16</inkml:trace>
  <inkml:trace contextRef="#ctx0" brushRef="#br2" timeOffset="326558.6781">2279 8809 95 0,'-22'0'38'0,"0"-5"0"16,7 11-2-16,1-4-30 15,14-2-3-15,0 0-1 16,20 2-2-16,11-8-2 0,12-7-2 16,15 4-2-16,2-14-6 15,18 5-22-15,-6-6-3 16,7 6 1-16,-13-6-1 15</inkml:trace>
  <inkml:trace contextRef="#ctx0" brushRef="#br2" timeOffset="326903.6978">2874 8645 81 0,'-22'9'35'0,"4"12"1"15,-8-1 1-15,8 10-29 16,-6-3-1-16,9 10-1 16,1-1-2-16,9 2 0 15,4-6-1-15,7 0-1 16,4-11 0-16,11-4-1 0,1-11 0 15,6-11-1-15,2-11 0 16,3-9 0-16,-3-8-1 16,2-2 1-16,-3-4 0 15,-2 0 0-15,-3-1-1 16,-4 5 1-16,-5 6 1 15,-2 8-1-15,-6 10 0 16,-7 11 0-16,0 0 0 16,0 10 0-16,-4 11-1 15,-4 1 0-15,2 6-1 16,-1-3-1-16,7 5-2 15,0-14-4-15,16-1-26 16,-2-15-4-16,13-3 3 16,0-17-3-16</inkml:trace>
  <inkml:trace contextRef="#ctx0" brushRef="#br2" timeOffset="327331.7223">3393 8356 83 0,'-10'-30'37'0,"-1"18"-1"15,-11 6 1-15,3 26-29 16,-6 3-2-16,6 17-1 15,1 9-2-15,6 10 0 16,2 5-1-16,10 5 0 16,0-2 1-16,7-4-2 15,2-9 1-15,2-8-1 16,1-10 1-16,1-7-1 15,-3-14 0-15,2-15-2 16,1-14 0-16,0-7 1 0,1-11-1 16,1-4 0-16,-3-7 0 15,3-1 1-15,-1 2-1 16,0 4 1-16,-5 10 0 15,0 8 0-15,1 10 0 16,-10 10 1-16,17 8-1 16,-9 11-70-16,1 12 64 15,-6 2 0 1,0 11 1-16,-6-4-1 15,-1 5 1-15,-8-8-1 16,7 97-17 15,-7-123 56-31,12-11-64 16,-9-11-1-16,14-11-1 0</inkml:trace>
  <inkml:trace contextRef="#ctx0" brushRef="#br2" timeOffset="327700.7434">3683 8643 105 0,'-10'10'37'0,"9"6"1"15,1-16-3-15,0 0-38 31,22 0 0-31,-1-8-1 16,1-4-1-16,1-2-1 0,-1-6 1 16,-2-1 0-16,-7-1-1 15,-11 8 6-15,-10 1 1 16,-6 8 0-16,-7 8 0 15,-6 9-1-15,-2 10 1 16,1 7-1-16,2 8 1 16,3 2 0-16,7-1-1 15,11-3 0-15,9-6-2 16,8-14-1-16,19-2-27 15,7-18-3 17,3-7-2-32,-5-1 0 15,-9 3 1-15</inkml:trace>
  <inkml:trace contextRef="#ctx0" brushRef="#br2" timeOffset="327979.7594">2985 9569 103 0,'9'-32'40'0,"4"15"0"15,-8 2 0-15,4 22-34 16,-9 26-7 0,-6 10-4-16,1 19 0 15,-4 6-5-15,2 2-4 0,11 5-28 16,-6-4 0-16,7-10-3 15,6-25 7-15</inkml:trace>
  <inkml:trace contextRef="#ctx0" brushRef="#br2" timeOffset="328907.8124">7456 7983 55 0,'5'-18'36'0,"-3"-1"0"16,3 7 0-16,-10-4-19 15,5 16-8-15,0 0-2 16,1 34-3-16,-4 1 0 15,3 14-2-15,-5 9-1 16,2 13-1-16,-1 9 1 16,1 4-1-16,1-1-1 15,3-8-1-15,3-2-4 16,-2-22-20-16,11-4-11 15,-2-18-1-15,6-10 1 16</inkml:trace>
  <inkml:trace contextRef="#ctx0" brushRef="#br2" timeOffset="329127.825">7383 8381 96 0,'-20'7'39'15,"-3"-5"0"-15,17 11-1 16,6-13-34-16,0 15-3 15,19-15 0-15,10-6-3 16,14-1-1-16,8-9-1 16,15 3-4-16,-3-15-14 15,11 10-17-15,-9-4 2 16,4 9-2-16,-16 0 3 15</inkml:trace>
  <inkml:trace contextRef="#ctx0" brushRef="#br2" timeOffset="329472.8448">7898 8359 89 0,'-19'21'37'0,"-4"-6"1"15,8 15-3-15,-1-11-29 16,8 8-2-16,1-4-1 16,9 5 0-16,3-4-2 15,5-1 1-15,4-6-1 16,4-5 0-16,7-9 0 15,3-6 0-15,1-10-1 16,3-3 1-16,-3-7-1 16,-1-2 0-16,-3-3 1 15,-4-1-1-15,-2 4 0 16,-7 2 0-16,-2 3 0 0,-6 6 0 15,-4 14 0-15,0 0 0 16,0 0-1-16,-11 19 1 16,6 5 0-16,0 2-1 15,1 7 0-15,3-4-2 16,6-1-3-16,0-17-11 15,17 4-21-15,-2-21 0 16,14-6-1-16,1-16 0 16</inkml:trace>
  <inkml:trace contextRef="#ctx0" brushRef="#br2" timeOffset="329908.8697">8485 7832 99 0,'-16'-2'39'0,"-7"9"0"16,9 23-1-16,-6 14-34 15,11 10-1-15,8 6-1 16,5 9-1-16,3 6-1 16,7 2 1-16,2-1-1 15,2-3 0-15,0-10 0 16,-2-7 1-16,-1-11-1 15,-5-12 0-15,-1-11 0 16,-9-22 0-16,15 3 1 16,-8-20-1-16,3-8 0 15,-3-9 0-15,7-6 0 16,-1-4 0-16,0-1 0 0,2 4 0 15,1 7 0-15,-3 8 0 16,1 11 0-16,-3 10-1 16,-11 5 1-16,17 22 0 15,-15 2 0-15,-2 6 0 16,-5 5 0-16,-3 2 0 15,-7 1 0-15,-6-4-1 16,-5-1-1-16,-1-7-1 16,0 0-3-16,-6-22-15 15,15 7-18-15,1-17 0 16,17 6-1-16,1-26 1 15</inkml:trace>
  <inkml:trace contextRef="#ctx0" brushRef="#br2" timeOffset="330276.8908">8911 8401 95 0,'0'0'38'15,"-1"14"2"-15,1-14-3 16,0 0-33-16,-2-13-1 15,15 4-1-15,2-6 0 16,5-4-1-16,4-3 0 16,6-3-1-16,-2-4 1 15,-1 0 0-15,-1 3-1 16,-8 0 1-16,-10 7 0 15,-8 7 0-15,-10 8 0 16,-12 11 0-16,-8 10 0 0,-6 14 1 16,-3 7-1-16,-1 8 0 15,8 0-1-15,6 4 1 16,14-9-1-16,9-4 0 15,17-11-1-15,14-15-3 16,21 1-10-16,-5-23-23 16,18 7-4-16,-6-14 0 15,2 8-1-15</inkml:trace>
  <inkml:trace contextRef="#ctx0" brushRef="#br2" timeOffset="330767.9188">7897 9246 102 0,'0'0'40'16,"0"0"0"-16,24-27-1 0,11 14-35 16,-1-5-2-1,10 1 0-15,0 2 0 0,2 3 0 16,-8 8-2-16,-5 6 1 15,-11 15 0-15,-12 12-1 16,-14 12 0-16,-12 12 1 16,-13 11 0-16,-12 8 2 15,-5 4-1-15,-1 3 0 16,-1-8 0-16,10-10 1 15,14-15-1-15,15-16 0 16,20-21-2-16,18-17-3 16,21-9-2-16,10-26-9 15,31 9-22-15,-4-17-8 16,18 8 2-16,-2-8-2 0</inkml:trace>
  <inkml:trace contextRef="#ctx0" brushRef="#br2" timeOffset="331538.9629">12410 7765 75 0,'8'-11'37'0,"-8"11"-1"15,9-15 1-15,-9 15-31 16,0 0-2-16,0 0-1 16,-1 12 1-16,1 10-1 15,-2 8-1-15,2 11-1 16,-3 14 0-16,3 11 0 15,-4 5-1-15,2 7-1 16,4-3-1-16,-5-4-2 16,10-2-5-16,-9-15-29 15,14-12 1-15,-6-19-2 16,7-9 2-16</inkml:trace>
  <inkml:trace contextRef="#ctx0" brushRef="#br2" timeOffset="332086.9943">12327 8170 85 0,'-31'0'37'16,"14"8"0"-16,4-4 1 16,13-4-32-16,13 9-3 15,17-9-2-15,14-5 0 16,7-3-2-16,9-1 0 15,5-10-1-15,2 1-1 16,-4 0 0-16,-3 4-1 16,-9-2 1-16,-7 3 0 15,-14 3 1-15,-8 1 1 16,-8 8 1-16,-14 1 1 15,0 0 2-15,-20 20 0 0,4-4 0 16,-5 2 0-16,2 6 0 16,0 4 1-16,2 5-2 15,3 2 0-15,4-1 0 16,7-2-1-16,5 0 1 15,5-7-1-15,8-7 1 16,3-10-1-16,7-9 1 16,6-12-1-16,4-6 0 15,3-7 0-15,-2-6-1 16,-1 0 1-16,-2-2-1 15,-5 1 0-15,-4 8 1 16,-9 1 0-16,-6 9 0 16,-4 5-1-16,-5 10 1 15,0 0-1-15,-10 16 1 0,2 7-1 16,-1-1-1-16,3 7 0 15,0 0-2-15,10 4 0 16,0-11-3-16,14 2-7 16,-4-20-21-16,23-3-5 15,-5-15 0-15,13-7-1 16</inkml:trace>
  <inkml:trace contextRef="#ctx0" brushRef="#br2" timeOffset="332531.0197">13440 7585 99 0,'-11'11'38'0,"-6"10"1"0,11 26-9 16,-3-1-26-16,6 10-1 15,-1 7 0-15,8 7 0 16,0-3-1-16,2-1-1 15,2-6 0-15,-1-7-1 16,0-9 1-16,0-6-1 16,-2-11 0-16,1-12-1 15,-6-15 1-15,12 7 0 16,-12-7 0-16,12-26 0 15,-3 6 0-15,1-4 0 16,3-6 0-16,-1 1 1 16,2 0-1-16,-1 7 1 15,2 3-1-15,1 12 1 16,-3 4-1-16,2 9 0 15,-1 9 0-15,-2 5-1 0,-7 4 1 16,1 4-1-16,-7 1 1 16,-7-3-1-16,-6 2 1 15,-8-2-1-15,-7 0 0 16,-3-4 0-16,2-4-2 15,-6-8-1-15,14 4-6 16,-6-22-19-16,28 8-11 16,-4-22 2-16,24 6-3 15</inkml:trace>
  <inkml:trace contextRef="#ctx0" brushRef="#br2" timeOffset="332891.0403">13904 8105 82 0,'0'0'40'0,"0"0"0"15,0 0 0-15,0 0-31 16,0 0-5-16,0 0 1 16,20-11-3-16,-1 4 0 15,3 0-1-15,4-4 0 16,-1-2 0-16,-1-3 0 15,-4 2 0-15,-6-3-1 16,-4 3 1-16,-10 2-1 16,-11 4 0-16,-5 5 0 15,-7 5 0-15,-5 7 1 16,-6 12-1-16,0 7 0 15,-3 9 0-15,3 3 0 0,6 3 1 16,7 0-1-16,11-1 0 16,10-7-2-16,14-9-1 15,9-13-5-15,22 4-16 16,-5-19-16-16,12 2-1 15,-7-11-1-15,7 4 1 16</inkml:trace>
  <inkml:trace contextRef="#ctx0" brushRef="#br2" timeOffset="333506.0754">12819 8935 86 0,'0'0'39'15,"0"0"1"-15,0 0-1 16,19-13-25-16,9 1-11 0,9-6-4 16,5 2 3-16,1 0-2 15,4 4 1-15,-5 2-1 16,-4 9 0-16,-9 7 1 15,-10 3-1-15,-10 8 1 16,-8 5-1-16,-11 3 2 16,-4-1-2-16,-5 2 0 15,0-3 0-15,0-6 1 16,5-3-1-16,14-14 0 15,0 0 0-15,0 0 0 16,31-4 1-16,-1-5-1 16,8 1 0-16,0 2 1 15,0 9-1-15,-6 6 1 16,-7 11 0-16,-14 7 0 15,-9 9 0-15,-14 7 0 0,-9 2 0 16,-6 1-1-16,-3-5 0 16,1-5-1-16,2-12-3 15,10 4-9-15,-4-28-19 16,21 0-9-16,3-14 0 15,16-7-2-15</inkml:trace>
  <inkml:trace contextRef="#ctx0" brushRef="#br2" timeOffset="334205.1154">17563 7775 82 0,'5'-21'36'16,"1"9"0"-16,-6-3-1 16,0 15-28-16,0 15-2 15,-2 14 0-15,-9 14-1 16,4 17 1-16,-9 9-2 15,3 13-1-15,-3 4 0 16,3 4-1-16,5-3-1 16,1-9-1-16,11-6-3 15,1-22-8-15,15-6-24 16,-4-20-2-16,10-10 1 15,-8-22-3-15</inkml:trace>
  <inkml:trace contextRef="#ctx0" brushRef="#br2" timeOffset="334747.1464">17393 8220 109 0,'-20'7'40'16,"3"-6"0"-16,17-1-1 15,0 0-36-15,33 2-1 16,0-7-2-16,8-3 0 15,6-2-2-15,6-3-1 16,4 2-3-16,-2-4-1 16,1 8-3-16,-10-14-5 15,6 20-5-15,-21-18 0 16,8 19 6-16,-20-6 6 15,-4 4 5-15,-15 2 4 0,0 0 4 16,3 13 6-16,-21-14 6 16,13 18 2-16,-17-12-4 15,13 13-5-15,-7-5-2 16,7 11-2-16,-2 2-1 15,6 4-1-15,1 1-1 16,4 1 0-16,3-2-1 16,7-2 0-16,2-9-1 15,8-8 0-15,4-10 0 16,6-12 0-16,3-6-1 15,4-8 0-15,-2-5 1 16,-1-5-1-16,-2-1 0 16,-8 5 0-16,-5 2 0 15,-6 5 0-15,-7 8 0 0,-5 5 0 16,-1 11-1-16,0 0 1 15,-16 9-1-15,8 7 0 16,3 9-1-16,1 1-2 16,12 4-3-16,-3-11-8 15,22 8-19-15,-6-16-6 16,16-7 1-16,2-17-1 15</inkml:trace>
  <inkml:trace contextRef="#ctx0" brushRef="#br2" timeOffset="335205.1726">18663 7596 100 0,'-22'48'38'0,"-6"8"2"16,8 17-1-16,-4 3-32 15,11 6-3-15,3-4-1 16,5-3 0-16,5-10-2 16,5-5 0-16,1-10 0 15,5-12-2-15,1-12 1 16,2-9 0-16,1-12 0 15,0-12-1-15,1-4 1 16,0-10 0-16,-2-3-1 16,-1-6 1-16,1-1 0 15,-2-3 0-15,2 3 0 0,-2 7 1 16,-3 2-1-16,2 9 1 15,-11 13-1-15,19-5 0 16,-19 5 0-16,14 26 0 16,-11 1 0-16,-6 0-1 15,-4 8 1-15,-5-2-1 16,-8 4 1-16,-3-3-1 15,-5-1 0-15,-5-6-2 16,7-5-1-16,-2-13-5 16,16 5-15-16,-3-25-15 15,15 1 0-15,5-13-1 16,15-3 1-16</inkml:trace>
  <inkml:trace contextRef="#ctx0" brushRef="#br2" timeOffset="335550.1924">18957 8171 94 0,'-8'11'40'16,"8"4"-1"-16,0-15 0 16,8 12-29-16,6-12-7 15,11-2 0-15,8-8-1 16,9-4 0-16,3-5-1 15,-4 0 0-15,-1-7 0 16,-8 1 1-16,-12-2-2 16,-10 4 2-16,-13 5-2 15,-15 6 1-15,-8 4-1 16,-9 12 2-16,-5 8-1 15,-3 10-2-15,0 9 2 0,7 5-1 16,8 5 0-16,12 0 0 16,11 1-1-16,15-9-2 15,16-3-2-15,8-16-6 16,20 9-16-16,-7-21-13 15,5 3-1-15,-9-9-1 16,-4 6 1-16</inkml:trace>
  <inkml:trace contextRef="#ctx0" brushRef="#br2" timeOffset="335958.2157">18062 9068 107 0,'13'-22'40'0,"-15"2"1"16,2 20-2-16,0 0-33 16,-22 17-1-16,2 1-2 15,2 12 0-15,-2 7-2 16,2 4 1-16,1 1-1 15,8-1 1-15,9-8-1 16,14-7 0-16,14-9 0 16,16-15 1-16,16-11-2 0,12-15 0 15,10-6 0-15,4-12-4 16,7 1-3-16,-13-15-10 15,5 18-14-15,-26-9-10 16,-9 10-1-16,-27-2-1 16,-8 9 2-16</inkml:trace>
  <inkml:trace contextRef="#ctx0" brushRef="#br2" timeOffset="336137.2259">18353 9051 129 0,'-32'70'42'15,"-2"-5"-1"-15,19 10-5 16,6-12-36-16,8-6-2 15,11-2-4-15,-3-19-17 0,15 4-17 16,-3-11-2-16,8-2 0 16,-8-10-1-16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00:56:39.3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2619 13466 53 0,'0'0'36'0,"0"0"-1"16,-19 5-2-16,10 12-27 15,-1-3-1-15,3 5 0 16,0-4-1-16,4 1-1 16,3-16 0-16,0 0-1 15,22-27 0-15,6-19-1 16,12-21-1-16,6-23-5 0,19-7-30 15,-4-13 0-15,5 6-3 16,-9 5 1-16</inkml:trace>
  <inkml:trace contextRef="#ctx0" brushRef="#br0" timeOffset="361.0206">2936 13366 51 0,'-2'20'35'15,"-4"-4"0"-15,4 7 0 16,-2-14-29-16,4-9 0 15,13 1 2-15,6-20-3 16,3-19 0-16,9-13-2 16,7-11-3-16,2-10-5 15,8 6-29-15,-11-2-1 16,-1 14-2-16,-13 7-1 15</inkml:trace>
  <inkml:trace contextRef="#ctx0" brushRef="#br0" timeOffset="719.0411">3277 13363 52 0,'7'10'37'15,"-7"-10"-1"-15,10 16 0 16,-10-16-27-16,18-2-1 16,-7-15-2-16,10-2 0 15,-1-14-2-15,5-8-2 16,3-7 1-16,0-10-4 15,2 4-5-15,-8-12-30 16,5 12 0-16,-11-2-3 16,-2 13 0-16</inkml:trace>
  <inkml:trace contextRef="#ctx0" brushRef="#br0" timeOffset="1021.0584">3598 13273 56 0,'0'0'39'16,"-6"20"-2"-16,0-9 2 15,11 4-31-15,-5-2-2 16,4 5-1-16,3-6-1 16,6-2-1-16,1-11-1 15,9-11 0-15,3-15 0 16,7-13-1-16,1-10-2 15,1-12-3-15,11 6-31 0,-17-11-2 16,0 14-1-16,-15 1-2 16</inkml:trace>
  <inkml:trace contextRef="#ctx0" brushRef="#br0" timeOffset="1517.0867">3822 13385 71 0,'4'32'40'15,"-3"-15"0"-15,22-4 0 16,0-24-34-16,24-17 0 15,9-24-2-15,15-21-1 16,7-15-3-16,-2-15-8 16,8 2-30-16,-16-2-1 15,-1 8-3-15,-17 4 0 16</inkml:trace>
  <inkml:trace contextRef="#ctx0" brushRef="#br0" timeOffset="4825.276">7342 12730 46 0,'0'0'34'0,"4"11"1"15,-14 18-2-15,-14 7-29 16,2 9 0-16,-5 5-2 16,-1 2 1-16,1 0-3 15,2-9-5-15,11 1-14 0,0-18-14 16,10-10-2-16,4-16 1 15,0 0 0-15</inkml:trace>
  <inkml:trace contextRef="#ctx0" brushRef="#br0" timeOffset="4991.2855">7208 12888 52 0,'-2'11'36'0,"1"9"0"16,1 0 0-16,5 8-28 15,4-6-4-15,9-5-4 16,14 1-9-16,0-20-26 15,14-3 0-15,4-14-2 0,6-1 1 16</inkml:trace>
  <inkml:trace contextRef="#ctx0" brushRef="#br0" timeOffset="5377.3075">7762 12776 57 0,'-16'23'38'0,"-8"2"-2"16,2 10 0-16,-10 4-32 16,7 6-1-16,-1 2-1 15,3 2-1-15,2-3 0 0,2-8-2 16,8-6-2-16,4-16-1 15,10-5-4-15,-1-22 0 16,16 0-1-16,-7-23 0 16,12 8 0-16,-9-13 3 15,2 0 5-15,-3 6 2 16,-10 1 5-16,5 12 1 15,-17-1 3-15,9 21 0 16,-14-1-1-16,13 16 0 16,-7-2-4-16,13 7-2 15,6-3-1-15,10-4-3 16,13 2-7-16,-3-15-29 15,18-4 1-15,-1-11-1 16,13 0 0-16</inkml:trace>
  <inkml:trace contextRef="#ctx0" brushRef="#br0" timeOffset="5594.32">8210 12719 45 0,'-16'12'36'0,"-9"4"1"15,-1 9-1-15,-12 6-23 16,8 11-8-16,-3 1-2 15,6 3-1-15,0-1-1 16,5-6 0-16,6-5-2 16,8-9-2-16,8-7-5 15,0-18-7-15,12-9-18 0,-2-13-4 16,8-1 2-16,-3-10-1 15</inkml:trace>
  <inkml:trace contextRef="#ctx0" brushRef="#br0" timeOffset="5720.3272">8039 12883 0 0,'-5'-28'32'0,"5"14"3"15,0 14 1-15,-11-5-1 16,11 5-17-16,-3 16-8 15,6-5-4-15,12 6-4 16,8-1-8-16,-2-13-27 16,19 2-2-16,4-11-2 15,9-2 1-15</inkml:trace>
  <inkml:trace contextRef="#ctx0" brushRef="#br0" timeOffset="6066.347">8662 12686 59 0,'-32'18'38'15,"11"4"-1"-15,-11 4 2 16,3 15-33-16,-7-4-2 16,3 7-1-16,1-2-2 15,6 2 0-15,2-3-1 16,7-8-1-16,8-4-2 15,5-16-2-15,14-2-4 16,-7-28-9-16,24 10-5 16,-17-25 4-16,19 9 7 15,-18-12 5-15,5 3 5 16,-4 4 4-16,-9-3 6 15,7 20 8-15,-18-13 7 0,8 24-5 16,5-11-4-16,6 15-5 16,-11-4-5-16,29 1-2 15,-4 8-8-15,-5-7-31 16,14 11 1-16,-8-5-2 15,2 11 0-15</inkml:trace>
  <inkml:trace contextRef="#ctx0" brushRef="#br0" timeOffset="6345.3629">8232 13295 60 0,'6'-11'39'0,"-6"11"0"16,0 0-1-16,-19 6-30 15,5 12-5-15,-5 11-1 16,-2 6-2-16,-2 5 0 15,0 1-2-15,3 1-1 16,1-12-5-16,13 5-20 16,-4-20-9-16,10-15-1 15,0 0 1-15</inkml:trace>
  <inkml:trace contextRef="#ctx0" brushRef="#br0" timeOffset="6495.3715">8128 13348 48 0,'-6'-12'41'0,"6"12"-2"15,0 0 1-15,-2 27-16 16,2-27-19-16,16 23-1 15,5-12-4-15,8-6-4 16,26 2-35-16,-8-14 0 16,12 1-2-16,1-8 1 15</inkml:trace>
  <inkml:trace contextRef="#ctx0" brushRef="#br0" timeOffset="8621.4931">12415 12378 54 0,'0'0'37'0,"0"0"-2"16,0 0 0-16,0 0-29 15,-17 26 1-15,2-5-3 16,-5 11-2-16,-4 2 0 15,-3 6-2-15,-2 1 1 16,3-1-2-16,3-4-1 16,3-10-3-16,11-3-5 0,-4-23-8 15,13 0-16-15,13-14-1 16,1-2 2-16,-8-17 13 15,15 9 10-15,-11-11 7 16,-2-1 7-16,4 11 12 16,-12-3 18-16,3 10 1 15,-8 1 0-15,5 17-12 16,-10-5-8-16,11 16-4 15,-1-11-5-15,0 27-2 16,7-12-3-16,7-6-3 16,17 10-11-16,0-21-25 15,13 1 1-15,1-10-3 16,10 0 3-16</inkml:trace>
  <inkml:trace contextRef="#ctx0" brushRef="#br0" timeOffset="8876.5077">12855 12406 67 0,'-23'2'37'15,"4"4"1"-15,-4-3-1 16,6 7-32-16,-7 4-1 15,3 9-1-15,-4 3-1 16,-1 6-1-16,2 0 0 16,1 4-1-16,7-1-1 15,0-9-4-15,13 4-5 16,3-30-26-16,1 16-1 0,13-23-1 15,8-4 0-15</inkml:trace>
  <inkml:trace contextRef="#ctx0" brushRef="#br0" timeOffset="9035.5168">12780 12444 78 0,'-15'-7'40'0,"3"10"-1"16,-8 2 0-16,1 11-35 16,7 0-3-16,8 0-1 15,12 4-6-15,6-13-11 16,19 5-23-16,6-10 2 15,17-1-2-15,3-14 1 0</inkml:trace>
  <inkml:trace contextRef="#ctx0" brushRef="#br0" timeOffset="9235.5282">13384 12368 60 0,'-31'23'36'15,"-2"9"0"-15,-6 1-1 16,6 9-29-16,-3-4-1 15,7 0-3-15,5-1-4 16,2-15-8-16,20 2-24 16,2-24-1-16,0 0-2 15,13-1 1-15</inkml:trace>
  <inkml:trace contextRef="#ctx0" brushRef="#br0" timeOffset="9364.5356">13229 12498 72 0,'4'-11'40'16,"-8"-1"-2"-16,4 12 2 15,0 0-32-15,25 1-3 16,-3 2-4-16,2-3-7 15,23 5-32-15,-12-4 1 16,9 10-3-16,-10-6 0 16</inkml:trace>
  <inkml:trace contextRef="#ctx0" brushRef="#br0" timeOffset="9767.5586">12557 12938 64 0,'0'0'39'0,"0"0"-2"0,-11 15 2 16,-9 4-32-16,4 10-3 16,-7 3-2-16,2 4 1 15,-3 3-2-15,3 1-1 16,3-1-2-16,-3-7-3 15,13 1-4-15,-8-17-26 16,14-2-3-16,2-14-1 16,0 0 2-16</inkml:trace>
  <inkml:trace contextRef="#ctx0" brushRef="#br0" timeOffset="9919.5673">12449 13035 69 0,'0'0'39'0,"0"0"-1"15,13-4 1-15,-2 17-32 16,3-8-3-16,8-3-4 0,10 1-4 15,0-18-13-15,17 7-20 16,0-10-1-16,12 3-1 16,-3-7 1-16</inkml:trace>
  <inkml:trace contextRef="#ctx0" brushRef="#br0" timeOffset="10258.5867">13100 12883 66 0,'-11'7'39'0,"-9"0"-2"15,1 14 1-15,-6 3-33 16,-2 13-1-16,-5 4-1 16,0 5-1-16,0 3-2 0,3-5-1 15,8-4-1-15,1-14-4 16,16-1-11-16,4-25-20 15,0 0 1-15,15-26-2 16,3-1 2-16,-4-13 17 16,4 4 17-16,-6 3 6 15,-12-8 13-15,9 21 21 16,-16 1 2-16,7 19-1 15,-12-7 2-15,12 24-19 16,0-17-14-16,13 18-5 16,15-6-7-16,-3-17-26 15,30 6-10-15,2-11 0 16,16-5-2-16</inkml:trace>
  <inkml:trace contextRef="#ctx0" brushRef="#br0" timeOffset="12340.7058">16999 12980 28 0,'5'-17'30'16,"-3"2"1"-16,-2 15-4 16,5-29-17-16,-5 29-2 0,9-22 2 15,-9 22-2-15,4-12 1 16,-4 12-2-16,2 11 1 15,1 4-2-15,-4-2 0 16,4 7-1-16,-3-5-1 16,4-1-1-16,-4-14 0 15,23-12-1-15,1-23 1 16,6-20-2-16,14-17-1 15,5-20-6-15,12 7-20 16,-16-10-13-16,-3 16 1 16,-17 8-3-16</inkml:trace>
  <inkml:trace contextRef="#ctx0" brushRef="#br0" timeOffset="12749.7292">17344 12825 54 0,'-18'-2'36'0,"18"2"-1"16,-7 10-1-16,12 7-23 0,-4-4-6 15,7 8 0-15,-1-4-1 16,7 5 2-16,-5-4-2 16,8-5 1-16,-2-11 0 15,7-7-1-15,0-18 0 16,6-9-2-16,5-14 1 15,3-9-2-15,4-8-1 16,-2-7-2-16,4 4-7 16,-8-13-25-16,4 16-5 15,-11-4-1-15,0 14-1 16</inkml:trace>
  <inkml:trace contextRef="#ctx0" brushRef="#br0" timeOffset="13131.7511">17784 12740 42 0,'-13'2'35'0,"13"-2"2"16,-23 10 0-16,18 3-13 15,5-13-17-15,-9 21 0 16,5-8-2-16,11 2 0 15,-1-3-1-15,7 3 0 16,1-5-1-16,3-7 0 0,4-6 0 16,3-10-1-16,2-11 0 15,3-10-1-15,1-12 0 16,2-7 0-16,1-10-2 15,0-8-1-15,2 2-3 16,-15-12-14-16,9 16-20 16,-15 0 0-16,1 20-1 15,-12 5-1-15</inkml:trace>
  <inkml:trace contextRef="#ctx0" brushRef="#br0" timeOffset="13475.7707">18095 12779 64 0,'-13'2'38'0,"13"-2"-1"15,0 0 2-15,-1 12-30 16,1-12-2-16,4 28 0 16,-1-9-2-16,6 10-1 15,-2-4 0-15,6 1-1 16,2-10 0-16,6-15-1 15,7-20 0-15,4-18-1 16,10-23 1-16,8-15-1 16,3-11-1-16,-2-8-2 0,-1 7-5 15,-17-5-24-15,7 29-8 16,-18 3-1-16,-7 27-2 15</inkml:trace>
  <inkml:trace contextRef="#ctx0" brushRef="#br0" timeOffset="13777.788">18772 12573 59 0,'-11'-20'36'0,"11"20"-1"16,-17-3 2-16,12 14-27 15,-9 0-4-15,4 14-1 16,-10 3 0-16,3 11-1 15,-5 1-1-15,0 9 0 16,-1-1-2-16,1-3-1 16,3-1-4-16,-2-14-5 15,14-2-28-15,-7-20 0 16,14-8-1-16,0 0 0 15</inkml:trace>
  <inkml:trace contextRef="#ctx0" brushRef="#br0" timeOffset="13928.7967">18527 12756 90 0,'4'-15'40'16,"11"15"2"-16,-4-3-2 15,13 12-33-15,-1-1-2 16,9 7-1-16,1 3-3 16,0 0-4-16,7 12-26 15,-18-16-6-15,8 13-4 16,-16-12-4-16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00:40:35.46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1284 1045 77 0,'0'0'37'0,"0"0"-2"15,0 0 3-15,0 0-33 16,0 0-1-16,0 0 0 16,0 0 0-16,0 0 1 0,19-15-3 15,-23 74 1-15,-4 21-2 16,-3 11 2-16,-6 9-2 15,-16-23 2-15,7 12-3 16,7-10 2-16,7-32-2 16,4-11 1-16,3-14 0 15,5-22 0-15,9-11 0 16,4-21 0-16,-13 32 1 15,24-53-1-15,-24 53 1 16,25-80-2-16,-8 30 2 16,2-4-2-16,-3-4 1 15,4-2-2-15,-3 3 2 16,2-3-1-16,-6 0 0 0,-13 60 1 15,27-90 0-15,-27 90-1 16,0 0 0-16,54-58 1 16,-44 74-2-16,28 44 1 15,-1 38-1-15,7 31 1 16,-12-17-2-16,10 2 2 15,4-21 0-15,6-29 0 16,-1-37 0-16,1-16 1 16,-3-15 0-16,-5-18 1 15,-4-14 0-15,-5-14-1 16,-35 50 1-16,28-64-1 15,-28 64 0-15,16-88-2 16,-10 41 1-16,1-4-2 16,-6 2 0-16,2 0-5 15,-3 49-11-15,7-92-21 0,-7 92-3 16,7-73 1-16,-7 73-2 15</inkml:trace>
  <inkml:trace contextRef="#ctx0" brushRef="#br0" timeOffset="502.0287">2940 1406 95 0,'-39'-41'40'0,"8"36"0"15,-11-1-2-15,1 15-29 16,-12 6-6-16,4 14 1 15,1 7-1-15,4 12-1 16,13-2-1-16,6 5 0 16,12 0 0-16,11-5 0 15,14-8-1-15,13-7 0 16,12-15 0-16,9-15 1 15,5-9-1-15,2-11 1 16,-3-13 0-16,-1-7 0 16,-11-6 0-16,-7-4-1 15,-10 1 2-15,-21 48-2 16,13-48 2-16,-13 48-2 0,0 0 2 15,7-65-2-15,-7 65 1 16,9-37 0-16,-9 37-2 16,-10 17 0-16,0 9-2 15,14 17 1-15,-5 4-3 16,6 4-1-16,13 2-8 15,0-19-25-15,18-8 0 16,-2-16-2-16,11-9 1 16</inkml:trace>
  <inkml:trace contextRef="#ctx0" brushRef="#br0" timeOffset="1052.0601">3367 1446 101 0,'14'-54'40'0,"-12"31"-1"15,-2 23-1-15,-23 11-33 16,6 18-3-16,-2 13 1 15,-2 7-2-15,6 12 0 16,0 2-1-16,10-6 0 16,5-8 0-16,4-10 0 15,4-13 1-15,5-9 0 16,2-17 0-16,5-12 0 15,-1-11 1-15,5-10 0 16,-4-9 0-16,1-9 0 16,-2-1-1-16,-5-3 0 15,-14 55 0-15,15-47-1 16,-15 47 2-16,8-44-2 0,-3 13 0 15,-2 14 0-15,-3 17 1 16,0 0-1-16,8 19 0 16,-2 7 0-16,1 1-1 15,6 3 1-15,2-6 0 16,3-7 0-16,5-11 1 15,6-7-1-15,0-10 1 16,7-10-1-16,-36 21 1 16,0 0 0-16,58-48 1 15,-58 48 0-15,0 0-2 16,67-64 0-16,-67 64 0 15,0 0 0-15,54-55 0 16,-54 55 0-16,23-16 0 16,-6 25 0-16,-15 12 0 15,2 17 0-15,-14 15-3 0,-3 8 0 16,-1 5-4-16,2-15-2 15,20-7-16-15,-2-22-16 16,17-9 0-16,5-12 0 16,16-9 0-16</inkml:trace>
  <inkml:trace contextRef="#ctx0" brushRef="#br0" timeOffset="1404.0803">4231 1489 85 0,'-9'25'40'0,"14"4"0"16,-2-12 2-16,19 7-20 0,5-25-17 16,8-8-1-16,3-8 0 15,2-9-1-15,-1-4 0 16,-4-5-2-16,-35 35 1 15,0 0-1-15,35-51 2 16,-35 51-3-16,-3-35 0 16,-18 32 0-16,-15 17 0 15,-5 10 0-15,-7 12 0 16,1 9 0-16,5 3 0 15,14 6 0-15,17-11 0 16,14-8 0-16,21-15-5 16,13-16-6-16,31-8-17 15,3-12-12-15,26-2-3 16,4-12 0-16,17-5 0 15</inkml:trace>
  <inkml:trace contextRef="#ctx0" brushRef="#br0" timeOffset="2058.1177">5782 941 94 0,'0'0'38'15,"0"0"1"-15,0 0-3 16,14-53-28-16,-14 53 0 15,0 0-1-15,0 0-3 16,5 48-1-16,4 27-1 16,-1 15-1-16,-4 23 0 15,-5 5-1-15,-14-18 2 0,5 5-5 16,7-14-1-16,5-28-4 15,-9-24-29-15,20-12-2 16,-13-27 0-16,19 4 0 16</inkml:trace>
  <inkml:trace contextRef="#ctx0" brushRef="#br0" timeOffset="2276.1302">5714 1369 119 0,'-30'-19'41'0,"1"8"1"15,9 7-1-15,9 5-35 16,11-1-4-16,31 6-1 0,1-8 0 16,-32 2-1-16,50-2-2 15,-50 2-4-15,66-10-21 16,-19 6-10-16,-1 0-5 15,3-1 2-15,0 1-1 16</inkml:trace>
  <inkml:trace contextRef="#ctx0" brushRef="#br0" timeOffset="2795.1598">6428 1278 108 0,'38'12'41'0,"-60"0"0"16,-12 4-2-16,3 15-24 15,-4 5-13-15,7 12 1 0,4-2-1 16,14 8-1-16,2-5-1 16,6-2 1-16,8-6 1 15,10-10-2-15,8-13 0 16,8-11 0-16,7-14 0 15,8-12 0-15,3-11 0 16,2-13 0-16,-1-6 0 16,-6-7 0-16,-45 56 0 15,42-51 0-15,-42 51 0 16,30-49 0-16,-30 49 0 15,22-36 0-15,-18 13 0 16,-4 23 0-16,-1 10 0 16,-2 24 0-16,-14 6 0 15,14 9 0-15,-3 1 0 0,9 1 0 16,9-9 0-16,2-8 0 15,10-16 0-15,4-10 0 16,8-13 0-16,-1-9 0 16,1-10 0-16,0-14 0 15,-1-8 0-15,-35 46 0 16,30-56 0-16,-30 56 0 15,26-57 0-15,-26 57 0 16,17-59 0-16,-17 59-3 16,19-49-11-16,-19 49-21 15,0 0-7-15,14-57 2 16,-14 57-2-16</inkml:trace>
  <inkml:trace contextRef="#ctx0" brushRef="#br0" timeOffset="3140.1796">7505 1335 130 0,'32'-31'42'0,"-43"37"-1"16,0 10-8-16,-14 11-30 15,6 14 1-15,3 11-2 16,3-1-2-16,6-5 0 16,20-5 0-16,9-9 0 15,10-8 0-15,7-14 0 0,3-10 0 16,4-9 0-16,-6-12 0 15,-2-9 0-15,-7-6 0 16,-8-5 0-16,-23 41-2 16,7-50 0-16,-7 50-3 15,-2-48-6-15,2 48-13 16,-29-49-14-16,29 49-3 15,-33-21 2-15,-14 11-3 16</inkml:trace>
  <inkml:trace contextRef="#ctx0" brushRef="#br0" timeOffset="5863.3353">8885 946 90 0,'0'0'38'0,"24"-77"-1"16,-24 77-3-16,0 0-30 15,19-57 1-15,-19 57-1 16,0 0-1-16,0 0 0 15,0 0-1-15,0 0-1 0,13 61 0 16,-13 27 0-16,0 17-1 16,0 16 0-16,0 3-3 15,-13-22-1-15,13 5-14 16,-5-21-21-16,7-29 2 15,-3-24-2-15,8-14 1 16</inkml:trace>
  <inkml:trace contextRef="#ctx0" brushRef="#br0" timeOffset="6079.3477">8833 1379 105 0,'-19'13'39'0,"-3"0"1"0,20 3-1 16,2-16-34-16,24 0-2 15,-24 0-1-15,0 0-1 16,67-31-2-16,-67 31-2 16,77-40-7-16,-77 40-26 15,88-55-4-15,-42 23-1 16,4-2 0-16</inkml:trace>
  <inkml:trace contextRef="#ctx0" brushRef="#br0" timeOffset="6496.3715">9516 740 99 0,'0'0'40'16,"0"0"0"-16,0 0-1 16,0 0-34-16,0 0-2 15,0 0 2-15,-49 67-2 16,47-33 0-16,-20 60-1 15,7 20 1-15,-2 1-2 16,7 6 0-16,-12-28 0 16,14-2-1-16,0-19 0 15,7-30 1-15,6-15-1 16,8-19 0-16,6-13 0 15,6-16 1-15,7-8 0 16,-1-15-1-16,-31 44 1 16,0 0 0-16,54-69 1 15,-54 69-1-15,0 0 1 0,47-58-2 16,-26 32 0-16,1 20 0 15,-22 6 0-15,17 25 0 16,-18 4-3-16,8 11 1 16,-6 3-2-16,-1-7-2 15,14-8-2-15,-14-28-15 16,37 17-16-16,-16-23-2 15,15-3 2-15,-7-13-1 16</inkml:trace>
  <inkml:trace contextRef="#ctx0" brushRef="#br0" timeOffset="6683.3822">10004 1307 112 0,'0'0'39'0,"0"0"2"0,-17 21-3 15,4 9-35-15,-11 14-1 16,7 8 1-16,7-3-4 15,8-11 0-15,9-5-3 16,-2-16-7-16,19-5-27 16,-9-13-2-16,12-9 0 15,-4-9-2-15</inkml:trace>
  <inkml:trace contextRef="#ctx0" brushRef="#br0" timeOffset="7132.4079">10114 1226 105 0,'-8'-68'42'0,"8"68"2"16,0 0-2-16,0 0-36 16,0 0-2-16,0 0 0 15,0 0-1-15,15-20-1 16,0 62-1-16,9 10 1 15,0 2-4-15,-3-12 4 16,-2 8-4-16,-3 4 2 16,-11-5-1-16,-12-9 1 15,1-4-1-15,-1-9 1 16,1-2-1-16,4-12 0 15,2-13 1-15,0 0-1 16,22-20 1-16,-4-9-1 16,6-7 1-16,3-2 0 0,-27 38 1 15,0 0-1-15,46-64 1 16,-46 64-1-16,0 0 2 15,39-54-2-15,-23 33 0 16,4 17 0-16,-20 4-1 16,23 22 0-16,-18 3-2 15,10 12 0-15,-3 2-2 16,5-5-1-16,15-4-11 15,-8-17-15-15,23-2-8 16,-7-12 0-16,15-7 1 16,-7-13 0-16</inkml:trace>
  <inkml:trace contextRef="#ctx0" brushRef="#br0" timeOffset="7667.4385">10923 1371 109 0,'-26'-46'41'0,"-3"44"1"15,-15 9-2-15,2 16-34 16,-11 5-3-16,10 17 0 15,8-1-1-15,22 2-1 16,16-5 0-16,8-10 0 16,13-6-1-16,9-9 1 15,3-9-1-15,6-11 0 16,-2-10 1-16,-1-10-1 15,-4-5 1-15,-7-6 0 16,-5-6-1-16,-23 41 2 16,0 0-2-16,25-66 0 15,-25 66 0-15,0 0 0 0,10-46 0 16,-10 46 0-16,0 0-2 15,-10 28 1-15,-6 15-1 16,7 30 0-16,-10 12 1 16,4 21 0-16,3-2 0 15,2 0-1-15,-1-7 2 16,3-5-2-16,0-12 2 15,0-12 0-15,1-20 0 16,-1-11-1-16,-1-19 1 16,9-18 1-16,-17-3-1 15,10-19 1-15,-2-9-1 16,0-16 1-16,1-7-1 15,3-13 1-15,3-6-1 16,5-3 2-16,5 6-2 16,4-1 1-16,8 7-2 0,4 2 1 15,10 16-4-15,-2-2-6 16,19 13-15-16,-15-3-9 15,14 7-8-15,-5-6 0 16,14 4-1-16</inkml:trace>
  <inkml:trace contextRef="#ctx0" brushRef="#br0" timeOffset="8012.4583">11440 1292 114 0,'0'0'43'0,"0"0"0"16,31-47-1-16,-50 55-38 0,-16 7-2 15,4 10 0-15,-1 4-2 16,23 0 1-16,9 0-2 16,15-3 1-16,8-2 0 15,0-6 0-15,5 1 0 16,-1-4 0-16,-2-3 0 15,-3-3 0-15,-4 1 0 16,-4-1 0-16,-5 2 1 16,-6 4-1-16,-11 2 0 15,-7 1 0-15,-4 6 0 16,-9 5 0-16,-5 0-1 15,1 1 0-15,2-3-2 16,-1-5-3-16,18-3-15 16,-9-18-12-16,22-1-9 15,7-14-1-15,16-2-1 0</inkml:trace>
  <inkml:trace contextRef="#ctx0" brushRef="#br0" timeOffset="8590.4913">12553 814 91 0,'0'0'38'16,"48"-61"1"-16,-48 61-9 16,0 0-17-16,0 0-7 15,0 0 1-15,0 0-2 16,-48 46-2-16,-14 60 1 15,-14 25-2-15,7 23 1 16,-2-8-3-16,27-3 0 16,25-12-3-16,34-23-2 15,51-51-5-15,6-30-20 16,29-2-11-16,0-18 0 15,12-9 0-15,-11-14 2 16</inkml:trace>
  <inkml:trace contextRef="#ctx0" brushRef="#br0" timeOffset="9051.5177">12908 1394 95 0,'-16'-10'38'15,"16"10"1"-15,-13-13 0 16,13 13-34-16,0 0-1 16,10-10 0-16,-10 10 0 15,14 2 0-15,-14-2-1 16,12 24 0-16,-9-2-1 15,0 7 0-15,-3 8 0 0,-4 2-1 16,-1 6 0-16,2 2-1 16,-2-3 0-16,4-2 0 15,3-8-1-15,7-6 0 16,4-10 1-16,8-11 1 15,5-12-1-15,3-9 1 16,3-12-1-16,1-7 2 16,-2-5-1-16,-2-7 1 15,-4-1-2-15,-1-3 1 16,-7 7-1-16,-2 0 0 15,-5 9 0-15,0 4-1 16,1 10-2-16,-3 7-1 16,6 9-2-16,-14 3-6 0,37 7-13 15,-22 1-15-15,18 7-1 16,-4-4-1-16,11 1 3 15</inkml:trace>
  <inkml:trace contextRef="#ctx0" brushRef="#br0" timeOffset="9462.5412">13724 1341 99 0,'-10'-5'39'0,"-14"-1"2"16,3 8-1-16,-8 0-34 15,3 10 0-15,-9 6 0 16,2 11-2-16,-5 7-1 15,3 8 0-15,-1-2-2 0,10 6 1 16,4-1-2-16,9-5 1 16,10-6-1-16,10-8 0 15,11-10 0-15,8-12 0 16,10-8 0-16,3-12 0 15,2-9 0-15,1-7 1 16,-3-7-1-16,-3-5 1 16,-4 2-1-16,-10 2 2 15,-5 6-2-15,-7 5 0 16,-5 9 0-16,-5 7 0 15,0 11 0-15,-14 7 0 16,5 10-2-16,2 4 1 16,2 4-1-16,3 0-1 15,9 4-1-15,3-7-2 16,17 1-4-16,-10-16-13 0,27 2-9 15,-10-8-10-15,11-3 2 16,-4-9 0-16</inkml:trace>
  <inkml:trace contextRef="#ctx0" brushRef="#br0" timeOffset="9802.5606">14113 1456 96 0,'0'0'39'0,"-20"0"0"16,11 21-2-16,-6 2-31 15,2 8-1-15,-3 5-2 16,3 8 0-16,1-1-1 15,3 2-1-15,2-7 1 16,5-4-2-16,1-10 1 16,4-5-1-16,-3-19 1 0,16 0 0 15,-7-19 0-15,4-5 1 16,0-7-1-16,-3-5 2 15,2-5-2-15,-5 0 2 16,1 1-2-16,-3 6 0 16,-1 1 0-16,-3 7-1 15,4 5 0-15,1 3 0 16,5 6-1-16,1 3-1 15,9 5-4-15,0-8-9 16,18 6-13-16,-11-7-13 16,14 5 0-16,1-5-1 15,9 0 1-15</inkml:trace>
  <inkml:trace contextRef="#ctx0" brushRef="#br0" timeOffset="9981.5709">14572 1319 110 0,'-8'20'39'15,"-1"10"4"-15,-9 9-2 16,9 4-36-16,-9 2-2 15,7 7 0-15,1-6-3 16,5-3 0-16,7-4-2 16,2-14-3-16,10-8-10 15,-14-17-20-15,30-9-7 16,-12-13 1-16,6-9-1 15</inkml:trace>
  <inkml:trace contextRef="#ctx0" brushRef="#br0" timeOffset="10124.5791">14640 1289 93 0,'0'0'40'15,"-6"-54"0"-15,6 54-1 16,0 0-19-16,1-61-40 16,-1 61-20-16,0 0-1 15,0 0 1-15,53-55-1 16</inkml:trace>
  <inkml:trace contextRef="#ctx0" brushRef="#br0" timeOffset="10528.6022">15230 1312 114 0,'-20'0'42'0,"-16"-3"1"16,2 11-2-16,-8 2-37 16,-2 6 0-16,-5 13-2 15,1 12 1-15,1 4-1 16,5 4-2-16,6 7 0 15,12-3 0-15,9-7 0 16,17-6 0-16,14-16 0 16,12-11 0-16,9-14 0 15,9-11 0-15,3-13 0 16,3-12 0-16,0-7 0 15,-8-5 0-15,-4-2 0 16,-8 2 0-16,-8 2 0 16,-5 10 0-16,-10 11 0 15,-8 14 0-15,-1 12 0 16,-16 22 0-16,3 8 0 0,-3 7 0 15,7 9 0-15,-2-4-4 16,13 0-2-16,2-13-2 16,25-4-13-16,-7-22-7 15,26-9-10-15,-5-11-4 16,12-13 1-16,2-12 1 15</inkml:trace>
  <inkml:trace contextRef="#ctx0" brushRef="#br0" timeOffset="10978.6279">15732 1046 92 0,'13'-74'42'0,"-13"74"2"16,0 0-1-16,0 0-19 0,-29-40-21 15,2 85 1-15,-10 39-1 16,3 30-3-16,4 1 0 15,8-22 0-15,12-9 0 16,11-20 0-16,1-23 0 16,2-11 0-16,-1-14 0 15,-3-16 0-15,14-6 0 16,-3-14 0-16,-1-11 0 15,4-4 0-15,1-7 0 16,2 2 0-16,2 1 0 16,-1 6 0-16,5 8 0 15,-4 14 0-15,3 13 0 16,-1 11 0-16,0 12 0 15,-1 6 0-15,-4 6 0 0,-1 2 0 16,-5 0 0-16,-6-4 0 16,-8-4 0-16,-6-5 0 15,-7-7-2-15,-9-4 2 16,-4-5-1-16,-8-6-2 15,1-3-2-15,-7-14-7 16,15-1-10-16,-14-17-10 16,22 1-10-16,4-9 0 15,21-1-1-15,-4 40 3 16</inkml:trace>
  <inkml:trace contextRef="#ctx0" brushRef="#br0" timeOffset="11238.6428">16110 902 91 0,'65'-59'44'0,"-65"59"0"16,0 0 0-16,0 0-21 15,48 21-18-15,-77 48-1 16,-8 31-4-16,-7 21 0 15,-2 5 0-15,3-27 0 16,20-5 0-16,11-25-7 16,14-31-6-16,24-11-10 15,-13-24-14-15,20-9-6 16,-6-16 0-16,10-8 1 15</inkml:trace>
  <inkml:trace contextRef="#ctx0" brushRef="#br0" timeOffset="11564.6614">16216 1356 102 0,'-10'20'41'15,"-2"2"1"-15,6 2-1 16,8-2-30-16,14-8-6 16,8-9-1-16,11-5-1 15,7-7-1-15,4-4 0 16,3-8 0-16,-1-2-2 15,-48 21 0-15,48-27 0 16,-48 27 0-16,0 0 0 16,41-47 0-16,-41 47 0 15,0 0 0-15,3-27 0 16,-24 26 0-16,-7 10 0 0,-8 12 0 15,-4 8 0-15,-3 10 0 16,8 10 0-16,8 1 0 16,23-11-4-16,16-9-3 15,7-16-7-15,28-7-10 16,-12-17-8-16,30-4-11 15,-3-13 0-15,10-7 1 16,-7-10 2-16</inkml:trace>
  <inkml:trace contextRef="#ctx0" brushRef="#br0" timeOffset="11855.6781">16885 1260 92 0,'0'0'44'0,"-13"-28"0"16,-13 24 0-16,-7 9-17 0,2 12-23 15,-9 10-4-15,17 11 0 16,14-14 0-16,25-3 0 15,9-9 0-15,12-3 0 16,-2 3 0-16,0-6 0 16,-4 0 0-16,-6 2 0 15,-13 9 0-15,-13 7 0 16,-13 7 0-16,-14 4 0 15,-5 5 0-15,-10 4 0 16,-1-1 0-16,1-3-4 16,8-5-7-16,-3-24-6 15,27 0-11-15,-8-22-8 16,22-5-7-16,4-16-2 15,13-12 2-15</inkml:trace>
  <inkml:trace contextRef="#ctx0" brushRef="#br0" timeOffset="12481.7139">17302 714 92 0,'9'-68'38'16,"-9"68"0"-16,0 0-2 15,0 0-32-15,0 0-1 16,57-53 1-16,-57 53-2 16,48 23 0-16,-48-23 0 15,52 61 0-15,-52-61-1 16,31 92 1-16,3 38-2 15,-7 20 3-15,-13 14-3 16,-22-11 0-16,-25-6-1 16,-14-13 0-16,-13-25-3 15,2-51-13-15,25-17-21 16,0-23-1-16,33-18-1 15,2-31-2-15</inkml:trace>
  <inkml:trace contextRef="#ctx0" brushRef="#br0" timeOffset="13352.7637">18499 876 78 0,'0'0'41'16,"0"0"-1"-16,34-63-1 15,-34 63-32-15,0 0-4 16,0 0 1-16,0 0-1 16,13 86-1-16,-23 14-2 15,-1 16 1-15,-13 7-1 16,-2-8 1-16,4 0-3 0,8-15-2 15,11-20-4-15,-1-44-18 16,20-9-13-16,-3-21 1 16,8-4-1-16,-8-15 0 15</inkml:trace>
  <inkml:trace contextRef="#ctx0" brushRef="#br0" timeOffset="13555.7753">18362 1438 99 0,'-32'-14'40'0,"14"10"1"16,-2 0-1-16,20 4-35 15,0 0-1-15,24-9-1 16,12-4-2-16,-36 13 0 0,55-25-1 16,-55 25-2-16,81-36-1 15,-35 12-5-15,9-4-13 16,-3-2-20-16,8-2 1 15,-7-4-3-15,6-18 3 16</inkml:trace>
  <inkml:trace contextRef="#ctx0" brushRef="#br0" timeOffset="13946.7977">19174 665 98 0,'0'0'41'16,"-10"-62"-1"-16,10 62-1 15,0 0-36-15,0 0 0 16,-59 27 1-16,59-27 0 0,-37 70-1 15,27-35-2-15,-27 83 3 16,-8 13-4-16,13 6 2 16,-3-2-1-16,9-29-1 15,4-16-2-15,9-15 3 16,13-39-1-16,8-13 0 15,7-17 0-15,6-11 1 16,5-10 0-16,1-9-1 16,4-4 1-16,1-4 0 15,-1-2 0-15,-4 4-1 16,-4 6 0-16,-3 7 0 15,-4 10-1-15,-6 11 1 16,0 10-2-16,-5 8 0 16,1 7-2-16,1 1-1 15,7 2-4-15,-5-10-10 0,26 1-11 16,-8-9-12-16,16-7 2 15,-2-12-1-15,14-7 2 16</inkml:trace>
  <inkml:trace contextRef="#ctx0" brushRef="#br0" timeOffset="14343.8204">19661 1325 98 0,'-29'-43'39'0,"-9"34"3"15,-2 17-1-15,-10 6-34 16,3 15-3-16,3 7-1 15,8 9-1-15,11-4-1 16,17-1 1-16,8-5-1 0,9-6 1 16,10-6-2-16,6-9 1 15,8-11 0-15,4-5-1 16,1-11 1-16,4-9 0 15,-5-4-1-15,-3-8 1 16,-5-5 0-16,-5 0 0 16,-24 39-1-16,0 0 1 15,23-58 0-15,-23 58-1 16,0 0 1-16,9-39-2 15,-15 25 1-15,6 14-1 16,-9 14-1-16,10 13 0 16,-7 3-3-16,12 6 0 15,5 6-3-15,0-17-8 0,25 0-9 16,-13-21-10-16,20-5-5 15,2-14-1-15,7-12 2 16</inkml:trace>
  <inkml:trace contextRef="#ctx0" brushRef="#br0" timeOffset="14545.8319">20265 893 95 0,'0'0'40'16,"0"0"3"-16,0 0-2 15,-19-24-37-15,-6 91-1 16,-3 38-1-16,-3 24-3 0,4-5-2 16,11-18-17-1,1-20-20-15,15-20-1 0,-2-29 0 16,8-15 1-16</inkml:trace>
  <inkml:trace contextRef="#ctx0" brushRef="#br0" timeOffset="14742.8432">20057 1304 116 0,'0'0'44'0,"-19"-63"0"16,19 63 0-16,0 0-39 15,10-51-3-15,-10 51-2 16,0 0-2-16,62-31-4 0,-62 31-16 15,66-17-14-15,-66 17-8 16,76 4 1-16,-76-4-1 16</inkml:trace>
  <inkml:trace contextRef="#ctx0" brushRef="#br0" timeOffset="16765.9589">1240 2484 79 0,'5'-19'36'15,"-5"19"1"-15,0 0-1 16,0 35-30-16,-9 0 0 15,4 19-2-15,-1 12-1 16,3 14 1-16,-2 11-2 16,3 11 2-16,-3 0-3 15,5 2 1-15,-1-6-2 16,2-14-2-16,7-9-5 15,-8-28-26-15,15-14-4 16,-4-31 1-16,11-17-2 0</inkml:trace>
  <inkml:trace contextRef="#ctx0" brushRef="#br0" timeOffset="17116.979">1277 2554 100 0,'-11'-24'38'0,"11"24"3"15,-1-17-3-15,18 17-34 16,2-3 0-16,15 5-1 16,10-6-2-16,13 6 1 15,9 3 0-15,9 3-2 0,4 7 1 16,0 8-1-16,-7 14 1 15,-10 9 0-15,-14 19 1 16,-15 10-1-16,-23 13-1 16,-22 9 1-16,-17 11-1 15,-20 1 0-15,-10 1-1 16,-12-10 0-16,-2-11 0 15,1-15 0-15,9-17-1 16,11-26-2-16,17-19-2 16,11-31-6-16,31-10-25 15,10-26-2-15,23-4 0 16,7-13 0-16</inkml:trace>
  <inkml:trace contextRef="#ctx0" brushRef="#br0" timeOffset="17613.0074">2405 3094 78 0,'4'-12'37'0,"-4"12"0"16,-4-17 1-16,4 17-26 15,-28-15-2-15,10 15-4 16,-14 1 0-16,2 8-1 16,-7 8-2-16,-5 9 0 15,-1 9 0-15,3 10 0 16,-1 5-1-16,9 7 0 15,8-3-1-15,9 0-2 0,12-6 1 16,11-9 0-16,14-15 0 16,13-16 0-16,9-17 0 15,7-13 0-15,4-14 0 16,1-10 1-16,-5-7-2 15,-5-5 2-15,-4 2-1 16,-14 2 0-16,-7 6 1 16,-9 8-1-16,-7 10 0 15,-6 7 0-15,-7 13 0 16,8 10 0-16,-25 13 0 15,12 11 0-15,-1 7 0 16,0 10-1-16,6 5-1 16,5-1 0-16,13 1-2 15,3-9-2-15,19-2-2 0,1-25-9 16,26 2-22-16,-6-23-1 15,9 0 2-15,-4-18-1 16</inkml:trace>
  <inkml:trace contextRef="#ctx0" brushRef="#br0" timeOffset="17988.0288">2977 3097 93 0,'-19'27'38'16,"-9"3"2"-16,6 13-2 15,-4-9-31-15,6 13-3 16,2-5 0-16,8-1-1 15,4-11-1-15,6-1 0 16,7-15 0-16,10-13 0 0,2-13-1 16,6-15-1-16,0-6 1 15,4-9 0-15,-1-4 0 16,0-4-1-16,-3 3 0 15,-6 6 1-15,-3 6 0 16,-4 11 0-16,-5 4 0 16,-7 20 0-16,0 0 0 15,10 8-1-15,-11 15 1 16,1 13-1-16,-1 4-1 15,1 9 1-15,5 0-2 16,2 1-1-16,7-4-1 16,5-14-3-16,10-2-5 15,-5-31-17-15,21 0-11 16,-4-24 0-16,9-3 1 15,-8-18 1-15</inkml:trace>
  <inkml:trace contextRef="#ctx0" brushRef="#br0" timeOffset="18176.0396">3529 3058 103 0,'0'0'39'0,"-15"24"2"15,-2 4-2-15,9 14-33 16,-5 6-3-16,5 7 0 16,0 0-2-16,7-1 0 15,2-5 0-15,6-9-2 16,3-14-2-16,5-18-2 15,10-3-14-15,-9-33-20 16,9-1-1-16,-11-22 1 16,7-2-1-16</inkml:trace>
  <inkml:trace contextRef="#ctx0" brushRef="#br0" timeOffset="18305.047">3547 2712 99 0,'-21'-32'37'16,"6"22"-2"-16,2 8-3 15,13 2-44-15,-1 27-25 16,9-12 2-16,12 8-4 15,4-3 3-15</inkml:trace>
  <inkml:trace contextRef="#ctx0" brushRef="#br0" timeOffset="18695.0693">3856 3138 108 0,'3'16'41'15,"-3"-16"0"-15,16 14-3 16,-4-18-35-16,9-3-1 15,5-5 0-15,4-7 0 16,-1-4 0-16,3-3-2 16,-3-7 0-16,-1 3 1 15,-6-3 0-15,-5 1 0 16,-9 2 0-16,-6 7 1 15,-13 5-2-15,-7 15 2 16,-9 11 0-16,-7 8-1 16,-3 13 0-16,-3 12-1 15,3 7 1-15,3 7 0 0,10 0-1 16,10 0 0-16,13-8 0 15,15-5-1-15,16-14 0 16,17-13-1-16,16-13-2 16,6-15-3-16,16-1-10 15,-11-34-12-15,12 7-13 16,-16-22 1-16,2 4-2 15,-20-14 1-15</inkml:trace>
  <inkml:trace contextRef="#ctx0" brushRef="#br0" timeOffset="18920.0821">4646 2410 107 0,'-24'6'41'16,"5"31"1"-16,-10 7-2 0,5 19-33 16,2 14-4-16,1 11 1 15,2 6-2-15,4 3 0 16,5-1-1-16,4-7-1 15,9-11-1-15,2-13-2 16,12-20-1-16,3-28-3 16,21-10-8-16,-11-40-14 15,22-8-13-15,-4-30 3 16,8-9-1-16,-3-25 0 15</inkml:trace>
  <inkml:trace contextRef="#ctx0" brushRef="#br0" timeOffset="19092.092">5034 2304 110 0,'8'-23'41'16,"-21"25"0"-16,0 44-1 15,-12 18-35-15,-5 19 0 0,-6 14-4 16,3 13 1-16,0 6-1 16,9-2-1-16,10-5-3 15,6-15-4-15,19 0-14 16,-2-30-20-16,16-12-1 15,2-25-1-15,18-9 0 16</inkml:trace>
  <inkml:trace contextRef="#ctx0" brushRef="#br0" timeOffset="19566.1191">5251 3086 94 0,'0'0'37'15,"0"0"2"-15,16-2-1 16,-3-7-29-16,11 3-6 16,1-6 1-16,8-1-2 15,2-2 1-15,1-1-1 16,-3-6 0-16,-3 4 1 15,-8-8-1-15,-8 6 0 0,-9-6 0 16,-11 4-1-16,-10 2 0 16,-8 4 1-16,-8 9-2 15,-6 7 1-15,-3 12 0 16,-1 11-1-16,0 10 1 15,6 8-1-15,9 9 0 16,9-1 1-16,10 2-1 16,15-4-1-16,16-9-1 15,15-9-3-15,29-3-11 16,-4-28-13-16,25 5-12 15,5-22 0-15,14 0-2 16,3-17 1-16</inkml:trace>
  <inkml:trace contextRef="#ctx0" brushRef="#br0" timeOffset="20309.1616">7007 3195 96 0,'-11'15'36'0,"-12"-13"0"16,4 6 0-16,-12-12-29 16,5-2-2-16,-8-9-1 15,4-3 0-15,-9-11 0 16,2-7-2-16,1-11 0 15,1-9-2-15,3-11 1 0,0-5-1 16,4-9 1-16,2-3-2 16,5 4 2-16,6 2-1 15,2 9 1-15,5 7 0 16,7 8 0-16,6 10 0 15,3 13 0-15,3 6 0 16,4 10-1-16,5 6 0 16,0 9 1-16,2 8-1 15,-4 10 0-15,-2 12 0 16,-9 10 0-16,-4 14 1 15,-11 12-2-15,-11 8 3 16,-10 10-2-16,-9 5 1 16,-7 2-1-16,1-5 2 15,2-6-1-15,8-10 1 0,11-12-2 16,17-10 1-16,18-18-1 15,19-15 0-15,24-15-3 16,13-22-3-16,32-2-12 16,-9-31-14-16,25 2-8 15,-5-22-3-15,13 3 1 16</inkml:trace>
  <inkml:trace contextRef="#ctx0" brushRef="#br0" timeOffset="20918.1964">7841 2516 100 0,'-12'-39'37'0,"4"15"2"15,-10 0-2-15,-1 21-32 16,1 11-1-16,1 17-1 16,1 11-1-16,0 12 0 15,-1 12 0-15,3 12 0 0,-5 6 0 16,5 2 1-16,-1 2-2 15,2-9 2-15,2-7-1 16,5-10-1-16,0-14 0 16,6-18 0-16,0-24 1 15,18-6-1-15,-1-22 0 16,6-17 0-16,0-12 0 15,3-10-1-15,2-14 2 16,-1-3-2-16,-2-6 0 16,-2 6 0-16,-6 8 0 15,0 13 0-15,-5 14 0 16,-1 13 0-16,-2 25 0 15,-1 23 0-15,1 26 0 16,-1 14 0-16,3 13 0 0,4 14 0 16,2 9 0-16,3 1 0 15,3 0 0-15,-1-10-2 16,3-6-3-16,-1-16-2 15,4 2-8-15,-18-36-8 16,12 5-15-16,-22-28-2 16,14 1 0-16,-21-20 0 15</inkml:trace>
  <inkml:trace contextRef="#ctx0" brushRef="#br0" timeOffset="21091.2063">7872 2846 115 0,'0'0'38'16,"-16"-9"2"-16,26 15-2 15,3-4-37-15,16-13-3 0,16-4-3 16,4-18-14-16,16 6-17 16,-6-16-5-16,12 3 3 15,-11-15-4-15</inkml:trace>
  <inkml:trace contextRef="#ctx0" brushRef="#br0" timeOffset="21278.217">8512 2199 103 0,'-24'32'39'15,"6"31"0"-15,-8 2 0 16,-3 18-35-16,13 11-1 16,2 4 0-16,4 1-2 15,4-4-2-15,11-2-6 0,-6-24-17 16,17-5-14-16,-6-19-1 15,13-12-2-15,1-23 2 16</inkml:trace>
  <inkml:trace contextRef="#ctx0" brushRef="#br0" timeOffset="21640.2377">8639 2826 95 0,'-8'33'41'16,"0"-10"0"-16,15 7-1 15,2-16-32-15,18-4-4 0,6-14-1 16,11-7-1-16,4-9 1 16,-1-6-1-16,0-4-1 15,-8-4-1-15,-10 1 2 16,-9-2-3-16,-13 7 2 15,-11 4-2-15,-12 7 2 16,-6 10-2-16,-8 8 2 16,-3 11 1-16,0 12-1 15,0 12 1-15,2 8-2 16,7 3 2-16,12 4-2 15,9-4 1-15,10-3-3 16,13-13-2-16,19-5-4 16,4-28-11-16,32 3-14 15,-2-30-8-15,17 0-1 0,-6-21-2 16</inkml:trace>
  <inkml:trace contextRef="#ctx0" brushRef="#br0" timeOffset="21978.2571">9485 2625 106 0,'-49'48'42'15,"-17"2"-1"-15,6 15 0 16,1-5-38-16,4 5 1 16,8-4-3-16,10-8-2 15,15-8 0-15,10-20-3 16,19-9-5-16,0-28-13 15,20 1-17-15,-8-25 0 16,10 0-1-16,-14-17 29 16,4 2 7-16,-5 4 4 0,-13-2 7 15,6 24 17-15,-21-6 14 16,14 31 3-16,-19-11 0 15,21 32-27-15,-6 1-6 16,12 9-3-16,10 1-3 16,8 0-2-16,17-2-2 15,7-11-5-15,21 4-11 16,-10-26-20-16,20 1-5 15,-1-18 1-15,8 0-3 16</inkml:trace>
  <inkml:trace contextRef="#ctx0" brushRef="#br0" timeOffset="22638.2948">10424 2113 88 0,'0'0'38'0,"0"0"-1"15,-1 13 1-15,3 24-29 16,-2 11-6-16,5 18-1 16,1 13-1-16,1 12 2 15,-3 6-2-15,4 3 1 16,-2-1-2-16,1-4 1 15,1-10-2-15,0-19-2 16,10-6-7-16,-9-28-26 16,19-12-3-16,-4-26 1 15,11-7-1-15</inkml:trace>
  <inkml:trace contextRef="#ctx0" brushRef="#br0" timeOffset="22930.3115">10782 2506 96 0,'-35'37'38'0,"-11"-4"1"16,7 16 1-16,2-9-36 16,-3-1 1-16,7-5-2 15,7-7 2-15,4-6-3 16,9-5 2-16,13-16-2 15,0 17-1-15,14-13-1 16,9-1 1-16,5 2-1 16,6 2 0-16,4-1 1 0,5 6-1 15,3-1-1-15,1-2-1 16,0 4-2-16,-4-9-3 15,10 9-25-15,-12-21-7 16,2 8-1-16,-9-16-1 16</inkml:trace>
  <inkml:trace contextRef="#ctx0" brushRef="#br0" timeOffset="23345.3352">11061 2735 102 0,'-11'6'38'0,"12"6"3"0,-1-12-3 16,0 0-36-16,31 4 0 16,-3-4-1-16,4-2 1 15,4-4 0-15,-1 0-1 16,0-2-1-16,-6-3 2 15,-5-3-2-15,-8-2 1 16,-5 0-2-16,-11-3 3 16,-7 3-3-16,-7 1 2 15,-5 3-1-15,-2 6 1 16,-5 6-1-16,-3 10 0 15,0 7 2-15,-1 10-2 16,2 9 2-16,3 5-2 16,7 2 1-16,7-1 0 15,11 0 0-15,11-10-1 0,11-8-1 16,14-7-1-16,13-19-3 15,13-5 0-15,3-16-4 16,17 7-11-16,-16-23-20 16,11 7 2-16,-15-16-3 15,-1 13 5-15</inkml:trace>
  <inkml:trace contextRef="#ctx0" brushRef="#br0" timeOffset="23855.3644">11767 2587 100 0,'-30'9'37'0,"16"15"4"15,-9-4-4-15,5 18-31 16,2 3-1-16,4 8-1 15,2 1-2-15,4 4 2 16,4-4-2-16,2-3-1 16,2-7 0-16,3-6 0 0,-1-12 0 15,1-9-1-15,-5-13 1 16,19-9-1-16,-9-11 0 15,3-10 1-15,-3-8-1 16,3-7 0-16,0-7 0 16,-1-4-1-16,1-1 1 15,-2 4-2-15,-1 5 2 16,2 6-1-16,-1 9 1 15,3 8-1-15,2 10 1 16,1 11-1-16,1 8 1 16,1 6 0-16,-2 7 0 15,0-1-1-15,1 5 1 16,-8 1 0-16,-5 2-1 0,-4-1 2 15,-5 4-2-15,-8-4 2 16,-7 3-2-16,-6 2 2 16,-5 1-1-16,-4 2 0 15,-3 3 1-15,-1 4-1 16,1 6 0-16,0 9 0 15,3 6 0-15,3 8 0 16,-1 3 0-16,7 3-1 16,8-3-1-16,3-7-2 15,15-8-3-15,2-26-12 16,25-4-7-16,-2-36-14 15,20-9 1-15,1-27-2 16,15-12 2-16</inkml:trace>
  <inkml:trace contextRef="#ctx0" brushRef="#br0" timeOffset="24079.3772">12495 2068 107 0,'-30'40'41'16,"1"29"0"-16,-12 6-1 15,11 13-38-15,-4 6 0 16,7 5 0-16,8-4-1 16,6-2-1-16,14-7-4 15,5-22-3-15,17 1-17 16,-9-32-14-16,10-7-3 15,-8-26 0-15,6-4 1 0</inkml:trace>
  <inkml:trace contextRef="#ctx0" brushRef="#br0" timeOffset="24263.3878">12183 2606 118 0,'0'0'43'16,"0"0"-1"-16,14 1-1 15,17-8-39-15,13-2-2 16,11-2-3-16,10-12-6 15,16 17-12-15,-9-20-20 16,13 11-2-16,-11-8-1 16,5 12-1-16</inkml:trace>
  <inkml:trace contextRef="#ctx0" brushRef="#br0" timeOffset="24731.4145">13791 2244 94 0,'4'-29'38'0,"4"19"2"16,-8 10-3-16,0 0-32 15,-3 23-2-15,0 16 1 16,0 16-3-16,-2 11 1 16,-2 9-1-16,2 12 1 15,-1 1-2-15,-2-1-1 0,5-6-2 16,1-16-1-1,10 0-14-15,-10-32-20 0,15-4 0 16,-13-29 0-16,19 1-2 16</inkml:trace>
  <inkml:trace contextRef="#ctx0" brushRef="#br0" timeOffset="24906.4245">13752 2630 108 0,'-22'-14'40'15,"22"14"1"-15,-16 4-2 16,16-4-36-16,23 2-2 15,8-8-2-15,19-6-2 16,8-17-3-16,22 6-15 16,-5-22-19-16,16 0 1 15,-7-14-2-15,4 7 0 16</inkml:trace>
  <inkml:trace contextRef="#ctx0" brushRef="#br0" timeOffset="25281.446">14521 1936 102 0,'-35'20'41'0,"3"19"1"15,-8 2-1-15,12 14-35 16,-5 7-4-16,9 13 0 16,2 4 0-16,4 7 0 15,0-2-1-15,7-6 1 16,3-6-2-16,4-8 2 15,4-12-2-15,4-14 1 0,2-16-1 16,6-11 0-16,4-12-1 16,3-10 1-16,1-8 0 15,-1-8-2-15,0-3 2 16,0 0-1-16,-1 1 1 15,-3 6-1-15,-5 4 1 16,1 8-1-16,-11 11 1 16,15 5 0-16,-7 10-1 15,-1 7 1-15,2 5-1 16,2 0-1-16,6 6-3 15,-2-13-4-15,17 16-13 16,-15-27-14-16,19 0-5 16,-7-16 1-16,11-1 0 15</inkml:trace>
  <inkml:trace contextRef="#ctx0" brushRef="#br0" timeOffset="25649.467">14827 2557 96 0,'-10'11'40'16,"-6"-5"1"-16,11 10-2 15,5-16-34-15,0 17-3 16,15-14 0-16,7-3 0 16,6-8 0-16,4-2-1 15,3-5 0-15,0-3 0 16,-3-4-1-16,-4 0 1 15,-7-3 0-15,-6 2-1 16,-8 0 1-16,-11 1-1 16,-3 3 0-16,-9 6 0 0,-5 10 0 15,-4 11 0-15,-6 11 1 16,2 13-1-16,-4 8 1 15,2 10 1-15,4 5-1 16,6-2 1-16,9 1-3 16,9-6 0-16,14-2-6 15,2-28-10-15,25 13-13 16,-1-26-11-16,15 0-1 15,9-17 0-15,16 1 0 16</inkml:trace>
  <inkml:trace contextRef="#ctx0" brushRef="#br0" timeOffset="26213.4993">16451 2382 92 0,'-29'-13'38'16,"0"13"2"-16,-13-6-1 16,0 14-35-16,-6 5 0 15,7 7-1-15,-2 3 0 16,7 6 0-16,8-2-1 15,11 2-1-15,6-3-1 16,16-4 1-16,10-4-1 16,9-5 0-16,9-4 1 15,5-3-2-15,1 1 1 16,-2 0 0-16,-5 2 0 15,-7 6 1-15,-11 4 0 0,-10 3 2 16,-9 4-3-16,-10 7 2 16,-5 1-1-16,-4-2-1 15,-3-3-1-15,3-5-3 16,9-4-1-16,2-20-7 15,28 11-14-15,-6-28-14 16,24 1 0-16,4-15-2 16,16 2 3-16</inkml:trace>
  <inkml:trace contextRef="#ctx0" brushRef="#br0" timeOffset="26634.5234">16894 2362 95 0,'-24'-2'40'0,"-15"-7"1"15,2 21-1-15,-6-1-36 16,1 12 0-16,-1 6 0 16,3 10-1-16,4 4-1 15,5 3 2-15,8 3-1 16,9-3 1-16,5-4-3 15,11-5 2-15,8-7-1 16,4-9 0-16,11-8-1 16,7-6-1-16,4-12-2 15,3-5 0-15,4-10 1 16,-3-3-2-16,-2-8 2 15,0-1-2-15,-4-3 2 16,-5-1-2-16,-7 6 3 16,-6 6 0-16,-4 7-1 0,-12 17 1 15,0 0-1-15,2 19 0 16,-9 9-1-16,-2 2 2 15,4 9-3-15,-1-3 0 16,12 9-4-16,-1-23-7 16,25 15-11-16,-9-30-10 15,21 1-3-15,0-16-4 16,13-5 3-16</inkml:trace>
  <inkml:trace contextRef="#ctx0" brushRef="#br0" timeOffset="27190.5552">17460 2420 91 0,'-29'-16'39'0,"11"32"2"0,-12-1-2 16,12 14-35-16,-9 7-1 16,1 4 0-16,4 3-1 15,5-1 1-15,2-2 0 16,8-7 0-16,2-5-1 15,7-8 1-15,5-9-1 16,5-5 0-16,1-8-2 16,3-8-2-16,4-6 1 15,-1-6-1-15,2-5 1 16,0-6-1-16,-1-1 1 15,-4-2-1-15,-2 0 2 16,0 6 0-16,-5 3 0 16,-3 9 0-16,-6 18 0 15,0 0 0-15,0 0 0 16,7 18 0-16,-5 5 0 0,3-1 0 15,4 1 0-15,5-6 0 16,8-9 0-16,3-4 0 16,9-10 0-16,-2-8 1 15,5-7 0-15,-2-4 0 16,1-5 1-16,-5 1-2 15,-3-2 2-15,-4 4-2 16,-3 4 1-16,-6 4-1 16,-4 9 1-16,-11 10-1 15,4 14 0-15,-8 9 0 16,-7 15 0-16,-4 7 0 15,-3 11 0-15,-2-1 0 0,5 6-2 16,-2-4-1-16,17-1-7 16,-5-26-8-16,28 12-7 15,-8-32-13-15,22-1-4 16,-1-16 1-16,12-4 1 15</inkml:trace>
  <inkml:trace contextRef="#ctx0" brushRef="#br0" timeOffset="27551.5758">18084 2528 93 0,'-22'4'39'16,"11"12"2"-16,-3-7-1 15,10 2-38-15,9-1 0 16,14 0 0-16,8-7 0 0,11-3 0 15,8-7-1-15,4-3 0 16,4-10 1-16,-5 2-2 16,-6-5 1-16,-7-2 0 15,-13 4 0-15,-13-1-1 16,-12 4 1-16,-15 8 0 15,-13 9 0-15,-7 8-1 16,-8 12 1-16,-1 8 0 16,-2 11 0-16,3 6 2 15,10 4-2-15,9 5 1 16,12-3-2-16,12-4-1 15,18-3-6-15,7-25-7 16,33 12-11-16,-12-31-14 16,27 2-4-16,0-18-1 0,17-2 2 15</inkml:trace>
  <inkml:trace contextRef="#ctx0" brushRef="#br0" timeOffset="28452.6274">19094 2789 115 0,'0'0'43'0,"-14"6"-1"15,14-6-4-15,0 0-50 16,-8-18-23-16,27 12-8 15,-4-9-2-15,7 5 1 16</inkml:trace>
  <inkml:trace contextRef="#ctx0" brushRef="#br0" timeOffset="29720.6999">1372 5309 86 0,'17'4'35'15,"-4"-6"-13"-15,11 5-20 16,0-8-32-16,7-2-9 16,9-9 2-16</inkml:trace>
  <inkml:trace contextRef="#ctx0" brushRef="#br0" timeOffset="29887.7094">3184 5059 80 0,'90'23'38'15,"-11"-5"-1"-15,2 1-3 16,-3-9-58-16,-7-2-11 16,11 0-1-16,0-9-1 15</inkml:trace>
  <inkml:trace contextRef="#ctx0" brushRef="#br0" timeOffset="30060.7193">5405 5093 72 0,'123'6'36'15,"-5"2"-2"-15,-6-2 1 16,0 1-35-16,-3-1-2 16,-6-7-29-16,8 1-2 15,-3-7 0-15,5-1-1 16</inkml:trace>
  <inkml:trace contextRef="#ctx0" brushRef="#br0" timeOffset="30224.7287">8493 4967 68 0,'131'-5'33'0,"3"0"-8"0,-3-3-23 15,5-1-32-15,-2-7-3 16,8 3 1-16</inkml:trace>
  <inkml:trace contextRef="#ctx0" brushRef="#br0" timeOffset="30419.7399">12325 4617 68 0,'144'20'39'0,"-3"10"-2"16,-15-7 1-16,-2 16-22 0,-1-15-19 15,0-11-30 1,18-3-2-16,2-20-1 0,14-5-3 16</inkml:trace>
  <inkml:trace contextRef="#ctx0" brushRef="#br0" timeOffset="30592.7498">16661 4562 94 0,'121'32'38'16,"7"-4"-4"-16,6-11-23 16,-1-15-47-16,22-5-1 0,6-17-2 15</inkml:trace>
  <inkml:trace contextRef="#ctx0" brushRef="#br0" timeOffset="30763.7596">20294 4526 89 0,'94'31'38'16,"-5"-10"-2"-16,3-7-24 15,20-5-47-15,-2-17-1 16,19-4-3-16</inkml:trace>
  <inkml:trace contextRef="#ctx0" brushRef="#br0" timeOffset="30962.7709">22906 4508 91 0,'49'15'39'15,"5"-2"-2"-15,2-11 1 16,19-7-33-16,11-2-7 15,5-14-28-15,25 9-8 16,7-11 2-16,8-2-3 16</inkml:trace>
  <inkml:trace contextRef="#ctx0" brushRef="#br0" timeOffset="31757.8164">1643 7463 75 0,'12'8'37'15,"9"-2"-5"-15,11 0-14 16,5-5-34-16,9-14-18 16,7-5-4-16,14-4 2 15</inkml:trace>
  <inkml:trace contextRef="#ctx0" brushRef="#br0" timeOffset="31930.8263">3347 7367 91 0,'76'29'37'0,"-1"-1"-1"16,-8-10-2-16,9-3-31 16,7-3-34-16,0-11-3 15,11-2-2-15,5-9-1 16</inkml:trace>
  <inkml:trace contextRef="#ctx0" brushRef="#br0" timeOffset="32127.8376">6074 7407 82 0,'106'16'38'16,"0"3"-1"-16,-11-5 0 15,11 4-32-15,-10-8-5 16,7-11-10-16,9 2-24 15,-2-11 0-15,12-1-4 16,2-8 2-16</inkml:trace>
  <inkml:trace contextRef="#ctx0" brushRef="#br0" timeOffset="32305.8478">9429 7445 91 0,'119'20'36'0,"2"0"-1"15,-8-7 0-15,14-7-40 16,-3-4-29-16,3-9 0 16,13-6-2-16,-1-8-1 15</inkml:trace>
  <inkml:trace contextRef="#ctx0" brushRef="#br0" timeOffset="32495.8586">12719 7459 92 0,'141'18'38'16,"-3"-8"0"-16,14 0-1 0,-2-8-37 16,10-12-6-16,18 0-28 15,-6-8-2-15,10-3-2 16,-4-4 0-16</inkml:trace>
  <inkml:trace contextRef="#ctx0" brushRef="#br0" timeOffset="32658.8679">16147 7422 79 0,'133'25'41'16,"2"4"-3"-16,-11-10 2 16,7 6-23-16,5-15-16 15,3-5-4-15,16 0-14 0,-3-16-19 16,13-3-2-16,1-10 1 15,8 2-3-15</inkml:trace>
  <inkml:trace contextRef="#ctx0" brushRef="#br0" timeOffset="32829.8777">19508 7472 98 0,'99'32'38'16,"-6"-8"1"-16,3 1-3 15,-5-5-34-15,13-12-4 16,13 6-20-16,0-24-14 15,13-2-1-15,2-9-1 16,11-2 0-16</inkml:trace>
  <inkml:trace contextRef="#ctx0" brushRef="#br0" timeOffset="32962.8853">22302 7410 69 0,'94'9'2'15,"-4"-2"-2"-15,-8-6-4 16,0 1-27-16</inkml:trace>
  <inkml:trace contextRef="#ctx0" brushRef="#br0" timeOffset="33117.8942">24064 7483 114 0,'54'9'41'16,"-13"-8"-2"-16,-1-4-6 15,3-2-67-15,-3-13-5 16,7 3-1-16,-7-10-1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00:40:35.46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1284 1045 77 0,'0'0'37'0,"0"0"-2"15,0 0 3-15,0 0-33 16,0 0-1-16,0 0 0 16,0 0 0-16,0 0 1 0,19-15-3 15,-23 74 1-15,-4 21-2 16,-3 11 2-16,-6 9-2 15,-16-23 2-15,7 12-3 16,7-10 2-16,7-32-2 16,4-11 1-16,3-14 0 15,5-22 0-15,9-11 0 16,4-21 0-16,-13 32 1 15,24-53-1-15,-24 53 1 16,25-80-2-16,-8 30 2 16,2-4-2-16,-3-4 1 15,4-2-2-15,-3 3 2 16,2-3-1-16,-6 0 0 0,-13 60 1 15,27-90 0-15,-27 90-1 16,0 0 0-16,54-58 1 16,-44 74-2-16,28 44 1 15,-1 38-1-15,7 31 1 16,-12-17-2-16,10 2 2 15,4-21 0-15,6-29 0 16,-1-37 0-16,1-16 1 16,-3-15 0-16,-5-18 1 15,-4-14 0-15,-5-14-1 16,-35 50 1-16,28-64-1 15,-28 64 0-15,16-88-2 16,-10 41 1-16,1-4-2 16,-6 2 0-16,2 0-5 15,-3 49-11-15,7-92-21 0,-7 92-3 16,7-73 1-16,-7 73-2 15</inkml:trace>
  <inkml:trace contextRef="#ctx0" brushRef="#br0" timeOffset="502.0287">2940 1406 95 0,'-39'-41'40'0,"8"36"0"15,-11-1-2-15,1 15-29 16,-12 6-6-16,4 14 1 15,1 7-1-15,4 12-1 16,13-2-1-16,6 5 0 16,12 0 0-16,11-5 0 15,14-8-1-15,13-7 0 16,12-15 0-16,9-15 1 15,5-9-1-15,2-11 1 16,-3-13 0-16,-1-7 0 16,-11-6 0-16,-7-4-1 15,-10 1 2-15,-21 48-2 16,13-48 2-16,-13 48-2 0,0 0 2 15,7-65-2-15,-7 65 1 16,9-37 0-16,-9 37-2 16,-10 17 0-16,0 9-2 15,14 17 1-15,-5 4-3 16,6 4-1-16,13 2-8 15,0-19-25-15,18-8 0 16,-2-16-2-16,11-9 1 16</inkml:trace>
  <inkml:trace contextRef="#ctx0" brushRef="#br0" timeOffset="1052.0601">3367 1446 101 0,'14'-54'40'0,"-12"31"-1"15,-2 23-1-15,-23 11-33 16,6 18-3-16,-2 13 1 15,-2 7-2-15,6 12 0 16,0 2-1-16,10-6 0 16,5-8 0-16,4-10 0 15,4-13 1-15,5-9 0 16,2-17 0-16,5-12 0 15,-1-11 1-15,5-10 0 16,-4-9 0-16,1-9 0 16,-2-1-1-16,-5-3 0 15,-14 55 0-15,15-47-1 16,-15 47 2-16,8-44-2 0,-3 13 0 15,-2 14 0-15,-3 17 1 16,0 0-1-16,8 19 0 16,-2 7 0-16,1 1-1 15,6 3 1-15,2-6 0 16,3-7 0-16,5-11 1 15,6-7-1-15,0-10 1 16,7-10-1-16,-36 21 1 16,0 0 0-16,58-48 1 15,-58 48 0-15,0 0-2 16,67-64 0-16,-67 64 0 15,0 0 0-15,54-55 0 16,-54 55 0-16,23-16 0 16,-6 25 0-16,-15 12 0 15,2 17 0-15,-14 15-3 0,-3 8 0 16,-1 5-4-16,2-15-2 15,20-7-16-15,-2-22-16 16,17-9 0-16,5-12 0 16,16-9 0-16</inkml:trace>
  <inkml:trace contextRef="#ctx0" brushRef="#br0" timeOffset="1404.0803">4231 1489 85 0,'-9'25'40'0,"14"4"0"16,-2-12 2-16,19 7-20 0,5-25-17 16,8-8-1-16,3-8 0 15,2-9-1-15,-1-4 0 16,-4-5-2-16,-35 35 1 15,0 0-1-15,35-51 2 16,-35 51-3-16,-3-35 0 16,-18 32 0-16,-15 17 0 15,-5 10 0-15,-7 12 0 16,1 9 0-16,5 3 0 15,14 6 0-15,17-11 0 16,14-8 0-16,21-15-5 16,13-16-6-16,31-8-17 15,3-12-12-15,26-2-3 16,4-12 0-16,17-5 0 15</inkml:trace>
  <inkml:trace contextRef="#ctx0" brushRef="#br0" timeOffset="2058.1177">5782 941 94 0,'0'0'38'15,"0"0"1"-15,0 0-3 16,14-53-28-16,-14 53 0 15,0 0-1-15,0 0-3 16,5 48-1-16,4 27-1 16,-1 15-1-16,-4 23 0 15,-5 5-1-15,-14-18 2 0,5 5-5 16,7-14-1-16,5-28-4 15,-9-24-29-15,20-12-2 16,-13-27 0-16,19 4 0 16</inkml:trace>
  <inkml:trace contextRef="#ctx0" brushRef="#br0" timeOffset="2276.1302">5714 1369 119 0,'-30'-19'41'0,"1"8"1"15,9 7-1-15,9 5-35 16,11-1-4-16,31 6-1 0,1-8 0 16,-32 2-1-16,50-2-2 15,-50 2-4-15,66-10-21 16,-19 6-10-16,-1 0-5 15,3-1 2-15,0 1-1 16</inkml:trace>
  <inkml:trace contextRef="#ctx0" brushRef="#br0" timeOffset="2795.1598">6428 1278 108 0,'38'12'41'0,"-60"0"0"16,-12 4-2-16,3 15-24 15,-4 5-13-15,7 12 1 0,4-2-1 16,14 8-1-16,2-5-1 16,6-2 1-16,8-6 1 15,10-10-2-15,8-13 0 16,8-11 0-16,7-14 0 15,8-12 0-15,3-11 0 16,2-13 0-16,-1-6 0 16,-6-7 0-16,-45 56 0 15,42-51 0-15,-42 51 0 16,30-49 0-16,-30 49 0 15,22-36 0-15,-18 13 0 16,-4 23 0-16,-1 10 0 16,-2 24 0-16,-14 6 0 15,14 9 0-15,-3 1 0 0,9 1 0 16,9-9 0-16,2-8 0 15,10-16 0-15,4-10 0 16,8-13 0-16,-1-9 0 16,1-10 0-16,0-14 0 15,-1-8 0-15,-35 46 0 16,30-56 0-16,-30 56 0 15,26-57 0-15,-26 57 0 16,17-59 0-16,-17 59-3 16,19-49-11-16,-19 49-21 15,0 0-7-15,14-57 2 16,-14 57-2-16</inkml:trace>
  <inkml:trace contextRef="#ctx0" brushRef="#br0" timeOffset="3140.1796">7505 1335 130 0,'32'-31'42'0,"-43"37"-1"16,0 10-8-16,-14 11-30 15,6 14 1-15,3 11-2 16,3-1-2-16,6-5 0 16,20-5 0-16,9-9 0 15,10-8 0-15,7-14 0 0,3-10 0 16,4-9 0-16,-6-12 0 15,-2-9 0-15,-7-6 0 16,-8-5 0-16,-23 41-2 16,7-50 0-16,-7 50-3 15,-2-48-6-15,2 48-13 16,-29-49-14-16,29 49-3 15,-33-21 2-15,-14 11-3 16</inkml:trace>
  <inkml:trace contextRef="#ctx0" brushRef="#br0" timeOffset="5863.3353">8885 946 90 0,'0'0'38'0,"24"-77"-1"16,-24 77-3-16,0 0-30 15,19-57 1-15,-19 57-1 16,0 0-1-16,0 0 0 15,0 0-1-15,0 0-1 0,13 61 0 16,-13 27 0-16,0 17-1 16,0 16 0-16,0 3-3 15,-13-22-1-15,13 5-14 16,-5-21-21-16,7-29 2 15,-3-24-2-15,8-14 1 16</inkml:trace>
  <inkml:trace contextRef="#ctx0" brushRef="#br0" timeOffset="6079.3477">8833 1379 105 0,'-19'13'39'0,"-3"0"1"0,20 3-1 16,2-16-34-16,24 0-2 15,-24 0-1-15,0 0-1 16,67-31-2-16,-67 31-2 16,77-40-7-16,-77 40-26 15,88-55-4-15,-42 23-1 16,4-2 0-16</inkml:trace>
  <inkml:trace contextRef="#ctx0" brushRef="#br0" timeOffset="6496.3715">9516 740 99 0,'0'0'40'16,"0"0"0"-16,0 0-1 16,0 0-34-16,0 0-2 15,0 0 2-15,-49 67-2 16,47-33 0-16,-20 60-1 15,7 20 1-15,-2 1-2 16,7 6 0-16,-12-28 0 16,14-2-1-16,0-19 0 15,7-30 1-15,6-15-1 16,8-19 0-16,6-13 0 15,6-16 1-15,7-8 0 16,-1-15-1-16,-31 44 1 16,0 0 0-16,54-69 1 15,-54 69-1-15,0 0 1 0,47-58-2 16,-26 32 0-16,1 20 0 15,-22 6 0-15,17 25 0 16,-18 4-3-16,8 11 1 16,-6 3-2-16,-1-7-2 15,14-8-2-15,-14-28-15 16,37 17-16-16,-16-23-2 15,15-3 2-15,-7-13-1 16</inkml:trace>
  <inkml:trace contextRef="#ctx0" brushRef="#br0" timeOffset="6683.3822">10004 1307 112 0,'0'0'39'0,"0"0"2"0,-17 21-3 15,4 9-35-15,-11 14-1 16,7 8 1-16,7-3-4 15,8-11 0-15,9-5-3 16,-2-16-7-16,19-5-27 16,-9-13-2-16,12-9 0 15,-4-9-2-15</inkml:trace>
  <inkml:trace contextRef="#ctx0" brushRef="#br0" timeOffset="7132.4079">10114 1226 105 0,'-8'-68'42'0,"8"68"2"16,0 0-2-16,0 0-36 16,0 0-2-16,0 0 0 15,0 0-1-15,15-20-1 16,0 62-1-16,9 10 1 15,0 2-4-15,-3-12 4 16,-2 8-4-16,-3 4 2 16,-11-5-1-16,-12-9 1 15,1-4-1-15,-1-9 1 16,1-2-1-16,4-12 0 15,2-13 1-15,0 0-1 16,22-20 1-16,-4-9-1 16,6-7 1-16,3-2 0 0,-27 38 1 15,0 0-1-15,46-64 1 16,-46 64-1-16,0 0 2 15,39-54-2-15,-23 33 0 16,4 17 0-16,-20 4-1 16,23 22 0-16,-18 3-2 15,10 12 0-15,-3 2-2 16,5-5-1-16,15-4-11 15,-8-17-15-15,23-2-8 16,-7-12 0-16,15-7 1 16,-7-13 0-16</inkml:trace>
  <inkml:trace contextRef="#ctx0" brushRef="#br0" timeOffset="7667.4385">10923 1371 109 0,'-26'-46'41'0,"-3"44"1"15,-15 9-2-15,2 16-34 16,-11 5-3-16,10 17 0 15,8-1-1-15,22 2-1 16,16-5 0-16,8-10 0 16,13-6-1-16,9-9 1 15,3-9-1-15,6-11 0 16,-2-10 1-16,-1-10-1 15,-4-5 1-15,-7-6 0 16,-5-6-1-16,-23 41 2 16,0 0-2-16,25-66 0 15,-25 66 0-15,0 0 0 0,10-46 0 16,-10 46 0-16,0 0-2 15,-10 28 1-15,-6 15-1 16,7 30 0-16,-10 12 1 16,4 21 0-16,3-2 0 15,2 0-1-15,-1-7 2 16,3-5-2-16,0-12 2 15,0-12 0-15,1-20 0 16,-1-11-1-16,-1-19 1 16,9-18 1-16,-17-3-1 15,10-19 1-15,-2-9-1 16,0-16 1-16,1-7-1 15,3-13 1-15,3-6-1 16,5-3 2-16,5 6-2 16,4-1 1-16,8 7-2 0,4 2 1 15,10 16-4-15,-2-2-6 16,19 13-15-16,-15-3-9 15,14 7-8-15,-5-6 0 16,14 4-1-16</inkml:trace>
  <inkml:trace contextRef="#ctx0" brushRef="#br0" timeOffset="8012.4583">11440 1292 114 0,'0'0'43'0,"0"0"0"16,31-47-1-16,-50 55-38 0,-16 7-2 15,4 10 0-15,-1 4-2 16,23 0 1-16,9 0-2 16,15-3 1-16,8-2 0 15,0-6 0-15,5 1 0 16,-1-4 0-16,-2-3 0 15,-3-3 0-15,-4 1 0 16,-4-1 0-16,-5 2 1 16,-6 4-1-16,-11 2 0 15,-7 1 0-15,-4 6 0 16,-9 5 0-16,-5 0-1 15,1 1 0-15,2-3-2 16,-1-5-3-16,18-3-15 16,-9-18-12-16,22-1-9 15,7-14-1-15,16-2-1 0</inkml:trace>
  <inkml:trace contextRef="#ctx0" brushRef="#br0" timeOffset="8590.4913">12553 814 91 0,'0'0'38'16,"48"-61"1"-16,-48 61-9 16,0 0-17-16,0 0-7 15,0 0 1-15,0 0-2 16,-48 46-2-16,-14 60 1 15,-14 25-2-15,7 23 1 16,-2-8-3-16,27-3 0 16,25-12-3-16,34-23-2 15,51-51-5-15,6-30-20 16,29-2-11-16,0-18 0 15,12-9 0-15,-11-14 2 16</inkml:trace>
  <inkml:trace contextRef="#ctx0" brushRef="#br0" timeOffset="9051.5177">12908 1394 95 0,'-16'-10'38'15,"16"10"1"-15,-13-13 0 16,13 13-34-16,0 0-1 16,10-10 0-16,-10 10 0 15,14 2 0-15,-14-2-1 16,12 24 0-16,-9-2-1 15,0 7 0-15,-3 8 0 0,-4 2-1 16,-1 6 0-16,2 2-1 16,-2-3 0-16,4-2 0 15,3-8-1-15,7-6 0 16,4-10 1-16,8-11 1 15,5-12-1-15,3-9 1 16,3-12-1-16,1-7 2 16,-2-5-1-16,-2-7 1 15,-4-1-2-15,-1-3 1 16,-7 7-1-16,-2 0 0 15,-5 9 0-15,0 4-1 16,1 10-2-16,-3 7-1 16,6 9-2-16,-14 3-6 0,37 7-13 15,-22 1-15-15,18 7-1 16,-4-4-1-16,11 1 3 15</inkml:trace>
  <inkml:trace contextRef="#ctx0" brushRef="#br0" timeOffset="9462.5412">13724 1341 99 0,'-10'-5'39'0,"-14"-1"2"16,3 8-1-16,-8 0-34 15,3 10 0-15,-9 6 0 16,2 11-2-16,-5 7-1 15,3 8 0-15,-1-2-2 0,10 6 1 16,4-1-2-16,9-5 1 16,10-6-1-16,10-8 0 15,11-10 0-15,8-12 0 16,10-8 0-16,3-12 0 15,2-9 0-15,1-7 1 16,-3-7-1-16,-3-5 1 16,-4 2-1-16,-10 2 2 15,-5 6-2-15,-7 5 0 16,-5 9 0-16,-5 7 0 15,0 11 0-15,-14 7 0 16,5 10-2-16,2 4 1 16,2 4-1-16,3 0-1 15,9 4-1-15,3-7-2 16,17 1-4-16,-10-16-13 0,27 2-9 15,-10-8-10-15,11-3 2 16,-4-9 0-16</inkml:trace>
  <inkml:trace contextRef="#ctx0" brushRef="#br0" timeOffset="9802.5606">14113 1456 96 0,'0'0'39'0,"-20"0"0"16,11 21-2-16,-6 2-31 15,2 8-1-15,-3 5-2 16,3 8 0-16,1-1-1 15,3 2-1-15,2-7 1 16,5-4-2-16,1-10 1 16,4-5-1-16,-3-19 1 0,16 0 0 15,-7-19 0-15,4-5 1 16,0-7-1-16,-3-5 2 15,2-5-2-15,-5 0 2 16,1 1-2-16,-3 6 0 16,-1 1 0-16,-3 7-1 15,4 5 0-15,1 3 0 16,5 6-1-16,1 3-1 15,9 5-4-15,0-8-9 16,18 6-13-16,-11-7-13 16,14 5 0-16,1-5-1 15,9 0 1-15</inkml:trace>
  <inkml:trace contextRef="#ctx0" brushRef="#br0" timeOffset="9981.5709">14572 1319 110 0,'-8'20'39'15,"-1"10"4"-15,-9 9-2 16,9 4-36-16,-9 2-2 15,7 7 0-15,1-6-3 16,5-3 0-16,7-4-2 16,2-14-3-16,10-8-10 15,-14-17-20-15,30-9-7 16,-12-13 1-16,6-9-1 15</inkml:trace>
  <inkml:trace contextRef="#ctx0" brushRef="#br0" timeOffset="10124.5791">14640 1289 93 0,'0'0'40'15,"-6"-54"0"-15,6 54-1 16,0 0-19-16,1-61-40 16,-1 61-20-16,0 0-1 15,0 0 1-15,53-55-1 16</inkml:trace>
  <inkml:trace contextRef="#ctx0" brushRef="#br0" timeOffset="10528.6022">15230 1312 114 0,'-20'0'42'0,"-16"-3"1"16,2 11-2-16,-8 2-37 16,-2 6 0-16,-5 13-2 15,1 12 1-15,1 4-1 16,5 4-2-16,6 7 0 15,12-3 0-15,9-7 0 16,17-6 0-16,14-16 0 16,12-11 0-16,9-14 0 15,9-11 0-15,3-13 0 16,3-12 0-16,0-7 0 15,-8-5 0-15,-4-2 0 16,-8 2 0-16,-8 2 0 16,-5 10 0-16,-10 11 0 15,-8 14 0-15,-1 12 0 16,-16 22 0-16,3 8 0 0,-3 7 0 15,7 9 0-15,-2-4-4 16,13 0-2-16,2-13-2 16,25-4-13-16,-7-22-7 15,26-9-10-15,-5-11-4 16,12-13 1-16,2-12 1 15</inkml:trace>
  <inkml:trace contextRef="#ctx0" brushRef="#br0" timeOffset="10978.6279">15732 1046 92 0,'13'-74'42'0,"-13"74"2"16,0 0-1-16,0 0-19 0,-29-40-21 15,2 85 1-15,-10 39-1 16,3 30-3-16,4 1 0 15,8-22 0-15,12-9 0 16,11-20 0-16,1-23 0 16,2-11 0-16,-1-14 0 15,-3-16 0-15,14-6 0 16,-3-14 0-16,-1-11 0 15,4-4 0-15,1-7 0 16,2 2 0-16,2 1 0 16,-1 6 0-16,5 8 0 15,-4 14 0-15,3 13 0 16,-1 11 0-16,0 12 0 15,-1 6 0-15,-4 6 0 0,-1 2 0 16,-5 0 0-16,-6-4 0 16,-8-4 0-16,-6-5 0 15,-7-7-2-15,-9-4 2 16,-4-5-1-16,-8-6-2 15,1-3-2-15,-7-14-7 16,15-1-10-16,-14-17-10 16,22 1-10-16,4-9 0 15,21-1-1-15,-4 40 3 16</inkml:trace>
  <inkml:trace contextRef="#ctx0" brushRef="#br0" timeOffset="11238.6428">16110 902 91 0,'65'-59'44'0,"-65"59"0"16,0 0 0-16,0 0-21 15,48 21-18-15,-77 48-1 16,-8 31-4-16,-7 21 0 15,-2 5 0-15,3-27 0 16,20-5 0-16,11-25-7 16,14-31-6-16,24-11-10 15,-13-24-14-15,20-9-6 16,-6-16 0-16,10-8 1 15</inkml:trace>
  <inkml:trace contextRef="#ctx0" brushRef="#br0" timeOffset="11564.6614">16216 1356 102 0,'-10'20'41'15,"-2"2"1"-15,6 2-1 16,8-2-30-16,14-8-6 16,8-9-1-16,11-5-1 15,7-7-1-15,4-4 0 16,3-8 0-16,-1-2-2 15,-48 21 0-15,48-27 0 16,-48 27 0-16,0 0 0 16,41-47 0-16,-41 47 0 15,0 0 0-15,3-27 0 16,-24 26 0-16,-7 10 0 0,-8 12 0 15,-4 8 0-15,-3 10 0 16,8 10 0-16,8 1 0 16,23-11-4-16,16-9-3 15,7-16-7-15,28-7-10 16,-12-17-8-16,30-4-11 15,-3-13 0-15,10-7 1 16,-7-10 2-16</inkml:trace>
  <inkml:trace contextRef="#ctx0" brushRef="#br0" timeOffset="11855.6781">16885 1260 92 0,'0'0'44'0,"-13"-28"0"16,-13 24 0-16,-7 9-17 0,2 12-23 15,-9 10-4-15,17 11 0 16,14-14 0-16,25-3 0 15,9-9 0-15,12-3 0 16,-2 3 0-16,0-6 0 16,-4 0 0-16,-6 2 0 15,-13 9 0-15,-13 7 0 16,-13 7 0-16,-14 4 0 15,-5 5 0-15,-10 4 0 16,-1-1 0-16,1-3-4 16,8-5-7-16,-3-24-6 15,27 0-11-15,-8-22-8 16,22-5-7-16,4-16-2 15,13-12 2-15</inkml:trace>
  <inkml:trace contextRef="#ctx0" brushRef="#br0" timeOffset="12481.7139">17302 714 92 0,'9'-68'38'16,"-9"68"0"-16,0 0-2 15,0 0-32-15,0 0-1 16,57-53 1-16,-57 53-2 16,48 23 0-16,-48-23 0 15,52 61 0-15,-52-61-1 16,31 92 1-16,3 38-2 15,-7 20 3-15,-13 14-3 16,-22-11 0-16,-25-6-1 16,-14-13 0-16,-13-25-3 15,2-51-13-15,25-17-21 16,0-23-1-16,33-18-1 15,2-31-2-15</inkml:trace>
  <inkml:trace contextRef="#ctx0" brushRef="#br0" timeOffset="13352.7637">18499 876 78 0,'0'0'41'16,"0"0"-1"-16,34-63-1 15,-34 63-32-15,0 0-4 16,0 0 1-16,0 0-1 16,13 86-1-16,-23 14-2 15,-1 16 1-15,-13 7-1 16,-2-8 1-16,4 0-3 0,8-15-2 15,11-20-4-15,-1-44-18 16,20-9-13-16,-3-21 1 16,8-4-1-16,-8-15 0 15</inkml:trace>
  <inkml:trace contextRef="#ctx0" brushRef="#br0" timeOffset="13555.7753">18362 1438 99 0,'-32'-14'40'0,"14"10"1"16,-2 0-1-16,20 4-35 15,0 0-1-15,24-9-1 16,12-4-2-16,-36 13 0 0,55-25-1 16,-55 25-2-16,81-36-1 15,-35 12-5-15,9-4-13 16,-3-2-20-16,8-2 1 15,-7-4-3-15,6-18 3 16</inkml:trace>
  <inkml:trace contextRef="#ctx0" brushRef="#br0" timeOffset="13946.7977">19174 665 98 0,'0'0'41'16,"-10"-62"-1"-16,10 62-1 15,0 0-36-15,0 0 0 16,-59 27 1-16,59-27 0 0,-37 70-1 15,27-35-2-15,-27 83 3 16,-8 13-4-16,13 6 2 16,-3-2-1-16,9-29-1 15,4-16-2-15,9-15 3 16,13-39-1-16,8-13 0 15,7-17 0-15,6-11 1 16,5-10 0-16,1-9-1 16,4-4 1-16,1-4 0 15,-1-2 0-15,-4 4-1 16,-4 6 0-16,-3 7 0 15,-4 10-1-15,-6 11 1 16,0 10-2-16,-5 8 0 16,1 7-2-16,1 1-1 15,7 2-4-15,-5-10-10 0,26 1-11 16,-8-9-12-16,16-7 2 15,-2-12-1-15,14-7 2 16</inkml:trace>
  <inkml:trace contextRef="#ctx0" brushRef="#br0" timeOffset="14343.8204">19661 1325 98 0,'-29'-43'39'0,"-9"34"3"15,-2 17-1-15,-10 6-34 16,3 15-3-16,3 7-1 15,8 9-1-15,11-4-1 16,17-1 1-16,8-5-1 0,9-6 1 16,10-6-2-16,6-9 1 15,8-11 0-15,4-5-1 16,1-11 1-16,4-9 0 15,-5-4-1-15,-3-8 1 16,-5-5 0-16,-5 0 0 16,-24 39-1-16,0 0 1 15,23-58 0-15,-23 58-1 16,0 0 1-16,9-39-2 15,-15 25 1-15,6 14-1 16,-9 14-1-16,10 13 0 16,-7 3-3-16,12 6 0 15,5 6-3-15,0-17-8 0,25 0-9 16,-13-21-10-16,20-5-5 15,2-14-1-15,7-12 2 16</inkml:trace>
  <inkml:trace contextRef="#ctx0" brushRef="#br0" timeOffset="14545.8319">20265 893 95 0,'0'0'40'16,"0"0"3"-16,0 0-2 15,-19-24-37-15,-6 91-1 16,-3 38-1-16,-3 24-3 0,4-5-2 16,11-18-17-1,1-20-20-15,15-20-1 0,-2-29 0 16,8-15 1-16</inkml:trace>
  <inkml:trace contextRef="#ctx0" brushRef="#br0" timeOffset="14742.8432">20057 1304 116 0,'0'0'44'0,"-19"-63"0"16,19 63 0-16,0 0-39 15,10-51-3-15,-10 51-2 16,0 0-2-16,62-31-4 0,-62 31-16 15,66-17-14-15,-66 17-8 16,76 4 1-16,-76-4-1 16</inkml:trace>
  <inkml:trace contextRef="#ctx0" brushRef="#br0" timeOffset="16765.9589">1240 2484 79 0,'5'-19'36'15,"-5"19"1"-15,0 0-1 16,0 35-30-16,-9 0 0 15,4 19-2-15,-1 12-1 16,3 14 1-16,-2 11-2 16,3 11 2-16,-3 0-3 15,5 2 1-15,-1-6-2 16,2-14-2-16,7-9-5 15,-8-28-26-15,15-14-4 16,-4-31 1-16,11-17-2 0</inkml:trace>
  <inkml:trace contextRef="#ctx0" brushRef="#br0" timeOffset="17116.979">1277 2554 100 0,'-11'-24'38'0,"11"24"3"15,-1-17-3-15,18 17-34 16,2-3 0-16,15 5-1 16,10-6-2-16,13 6 1 15,9 3 0-15,9 3-2 0,4 7 1 16,0 8-1-16,-7 14 1 15,-10 9 0-15,-14 19 1 16,-15 10-1-16,-23 13-1 16,-22 9 1-16,-17 11-1 15,-20 1 0-15,-10 1-1 16,-12-10 0-16,-2-11 0 15,1-15 0-15,9-17-1 16,11-26-2-16,17-19-2 16,11-31-6-16,31-10-25 15,10-26-2-15,23-4 0 16,7-13 0-16</inkml:trace>
  <inkml:trace contextRef="#ctx0" brushRef="#br0" timeOffset="17613.0074">2405 3094 78 0,'4'-12'37'0,"-4"12"0"16,-4-17 1-16,4 17-26 15,-28-15-2-15,10 15-4 16,-14 1 0-16,2 8-1 16,-7 8-2-16,-5 9 0 15,-1 9 0-15,3 10 0 16,-1 5-1-16,9 7 0 15,8-3-1-15,9 0-2 0,12-6 1 16,11-9 0-16,14-15 0 16,13-16 0-16,9-17 0 15,7-13 0-15,4-14 0 16,1-10 1-16,-5-7-2 15,-5-5 2-15,-4 2-1 16,-14 2 0-16,-7 6 1 16,-9 8-1-16,-7 10 0 15,-6 7 0-15,-7 13 0 16,8 10 0-16,-25 13 0 15,12 11 0-15,-1 7 0 16,0 10-1-16,6 5-1 16,5-1 0-16,13 1-2 15,3-9-2-15,19-2-2 0,1-25-9 16,26 2-22-16,-6-23-1 15,9 0 2-15,-4-18-1 16</inkml:trace>
  <inkml:trace contextRef="#ctx0" brushRef="#br0" timeOffset="17988.0288">2977 3097 93 0,'-19'27'38'16,"-9"3"2"-16,6 13-2 15,-4-9-31-15,6 13-3 16,2-5 0-16,8-1-1 15,4-11-1-15,6-1 0 16,7-15 0-16,10-13 0 0,2-13-1 16,6-15-1-16,0-6 1 15,4-9 0-15,-1-4 0 16,0-4-1-16,-3 3 0 15,-6 6 1-15,-3 6 0 16,-4 11 0-16,-5 4 0 16,-7 20 0-16,0 0 0 15,10 8-1-15,-11 15 1 16,1 13-1-16,-1 4-1 15,1 9 1-15,5 0-2 16,2 1-1-16,7-4-1 16,5-14-3-16,10-2-5 15,-5-31-17-15,21 0-11 16,-4-24 0-16,9-3 1 15,-8-18 1-15</inkml:trace>
  <inkml:trace contextRef="#ctx0" brushRef="#br0" timeOffset="18176.0396">3529 3058 103 0,'0'0'39'0,"-15"24"2"15,-2 4-2-15,9 14-33 16,-5 6-3-16,5 7 0 16,0 0-2-16,7-1 0 15,2-5 0-15,6-9-2 16,3-14-2-16,5-18-2 15,10-3-14-15,-9-33-20 16,9-1-1-16,-11-22 1 16,7-2-1-16</inkml:trace>
  <inkml:trace contextRef="#ctx0" brushRef="#br0" timeOffset="18305.047">3547 2712 99 0,'-21'-32'37'16,"6"22"-2"-16,2 8-3 15,13 2-44-15,-1 27-25 16,9-12 2-16,12 8-4 15,4-3 3-15</inkml:trace>
  <inkml:trace contextRef="#ctx0" brushRef="#br0" timeOffset="18695.0693">3856 3138 108 0,'3'16'41'15,"-3"-16"0"-15,16 14-3 16,-4-18-35-16,9-3-1 15,5-5 0-15,4-7 0 16,-1-4 0-16,3-3-2 16,-3-7 0-16,-1 3 1 15,-6-3 0-15,-5 1 0 16,-9 2 0-16,-6 7 1 15,-13 5-2-15,-7 15 2 16,-9 11 0-16,-7 8-1 16,-3 13 0-16,-3 12-1 15,3 7 1-15,3 7 0 0,10 0-1 16,10 0 0-16,13-8 0 15,15-5-1-15,16-14 0 16,17-13-1-16,16-13-2 16,6-15-3-16,16-1-10 15,-11-34-12-15,12 7-13 16,-16-22 1-16,2 4-2 15,-20-14 1-15</inkml:trace>
  <inkml:trace contextRef="#ctx0" brushRef="#br0" timeOffset="18920.0821">4646 2410 107 0,'-24'6'41'16,"5"31"1"-16,-10 7-2 0,5 19-33 16,2 14-4-16,1 11 1 15,2 6-2-15,4 3 0 16,5-1-1-16,4-7-1 15,9-11-1-15,2-13-2 16,12-20-1-16,3-28-3 16,21-10-8-16,-11-40-14 15,22-8-13-15,-4-30 3 16,8-9-1-16,-3-25 0 15</inkml:trace>
  <inkml:trace contextRef="#ctx0" brushRef="#br0" timeOffset="19092.092">5034 2304 110 0,'8'-23'41'16,"-21"25"0"-16,0 44-1 15,-12 18-35-15,-5 19 0 0,-6 14-4 16,3 13 1-16,0 6-1 16,9-2-1-16,10-5-3 15,6-15-4-15,19 0-14 16,-2-30-20-16,16-12-1 15,2-25-1-15,18-9 0 16</inkml:trace>
  <inkml:trace contextRef="#ctx0" brushRef="#br0" timeOffset="19566.1191">5251 3086 94 0,'0'0'37'15,"0"0"2"-15,16-2-1 16,-3-7-29-16,11 3-6 16,1-6 1-16,8-1-2 15,2-2 1-15,1-1-1 16,-3-6 0-16,-3 4 1 15,-8-8-1-15,-8 6 0 0,-9-6 0 16,-11 4-1-16,-10 2 0 16,-8 4 1-16,-8 9-2 15,-6 7 1-15,-3 12 0 16,-1 11-1-16,0 10 1 15,6 8-1-15,9 9 0 16,9-1 1-16,10 2-1 16,15-4-1-16,16-9-1 15,15-9-3-15,29-3-11 16,-4-28-13-16,25 5-12 15,5-22 0-15,14 0-2 16,3-17 1-16</inkml:trace>
  <inkml:trace contextRef="#ctx0" brushRef="#br0" timeOffset="20309.1616">7007 3195 96 0,'-11'15'36'0,"-12"-13"0"16,4 6 0-16,-12-12-29 16,5-2-2-16,-8-9-1 15,4-3 0-15,-9-11 0 16,2-7-2-16,1-11 0 15,1-9-2-15,3-11 1 0,0-5-1 16,4-9 1-16,2-3-2 16,5 4 2-16,6 2-1 15,2 9 1-15,5 7 0 16,7 8 0-16,6 10 0 15,3 13 0-15,3 6 0 16,4 10-1-16,5 6 0 16,0 9 1-16,2 8-1 15,-4 10 0-15,-2 12 0 16,-9 10 0-16,-4 14 1 15,-11 12-2-15,-11 8 3 16,-10 10-2-16,-9 5 1 16,-7 2-1-16,1-5 2 15,2-6-1-15,8-10 1 0,11-12-2 16,17-10 1-16,18-18-1 15,19-15 0-15,24-15-3 16,13-22-3-16,32-2-12 16,-9-31-14-16,25 2-8 15,-5-22-3-15,13 3 1 16</inkml:trace>
  <inkml:trace contextRef="#ctx0" brushRef="#br0" timeOffset="20918.1964">7841 2516 100 0,'-12'-39'37'0,"4"15"2"15,-10 0-2-15,-1 21-32 16,1 11-1-16,1 17-1 16,1 11-1-16,0 12 0 15,-1 12 0-15,3 12 0 0,-5 6 0 16,5 2 1-16,-1 2-2 15,2-9 2-15,2-7-1 16,5-10-1-16,0-14 0 16,6-18 0-16,0-24 1 15,18-6-1-15,-1-22 0 16,6-17 0-16,0-12 0 15,3-10-1-15,2-14 2 16,-1-3-2-16,-2-6 0 16,-2 6 0-16,-6 8 0 15,0 13 0-15,-5 14 0 16,-1 13 0-16,-2 25 0 15,-1 23 0-15,1 26 0 16,-1 14 0-16,3 13 0 0,4 14 0 16,2 9 0-16,3 1 0 15,3 0 0-15,-1-10-2 16,3-6-3-16,-1-16-2 15,4 2-8-15,-18-36-8 16,12 5-15-16,-22-28-2 16,14 1 0-16,-21-20 0 15</inkml:trace>
  <inkml:trace contextRef="#ctx0" brushRef="#br0" timeOffset="21091.2063">7872 2846 115 0,'0'0'38'16,"-16"-9"2"-16,26 15-2 15,3-4-37-15,16-13-3 0,16-4-3 16,4-18-14-16,16 6-17 16,-6-16-5-16,12 3 3 15,-11-15-4-15</inkml:trace>
  <inkml:trace contextRef="#ctx0" brushRef="#br0" timeOffset="21278.217">8512 2199 103 0,'-24'32'39'15,"6"31"0"-15,-8 2 0 16,-3 18-35-16,13 11-1 16,2 4 0-16,4 1-2 15,4-4-2-15,11-2-6 0,-6-24-17 16,17-5-14-16,-6-19-1 15,13-12-2-15,1-23 2 16</inkml:trace>
  <inkml:trace contextRef="#ctx0" brushRef="#br0" timeOffset="21640.2377">8639 2826 95 0,'-8'33'41'16,"0"-10"0"-16,15 7-1 15,2-16-32-15,18-4-4 0,6-14-1 16,11-7-1-16,4-9 1 16,-1-6-1-16,0-4-1 15,-8-4-1-15,-10 1 2 16,-9-2-3-16,-13 7 2 15,-11 4-2-15,-12 7 2 16,-6 10-2-16,-8 8 2 16,-3 11 1-16,0 12-1 15,0 12 1-15,2 8-2 16,7 3 2-16,12 4-2 15,9-4 1-15,10-3-3 16,13-13-2-16,19-5-4 16,4-28-11-16,32 3-14 15,-2-30-8-15,17 0-1 0,-6-21-2 16</inkml:trace>
  <inkml:trace contextRef="#ctx0" brushRef="#br0" timeOffset="21978.2571">9485 2625 106 0,'-49'48'42'15,"-17"2"-1"-15,6 15 0 16,1-5-38-16,4 5 1 16,8-4-3-16,10-8-2 15,15-8 0-15,10-20-3 16,19-9-5-16,0-28-13 15,20 1-17-15,-8-25 0 16,10 0-1-16,-14-17 29 16,4 2 7-16,-5 4 4 0,-13-2 7 15,6 24 17-15,-21-6 14 16,14 31 3-16,-19-11 0 15,21 32-27-15,-6 1-6 16,12 9-3-16,10 1-3 16,8 0-2-16,17-2-2 15,7-11-5-15,21 4-11 16,-10-26-20-16,20 1-5 15,-1-18 1-15,8 0-3 16</inkml:trace>
  <inkml:trace contextRef="#ctx0" brushRef="#br0" timeOffset="22638.2948">10424 2113 88 0,'0'0'38'0,"0"0"-1"15,-1 13 1-15,3 24-29 16,-2 11-6-16,5 18-1 16,1 13-1-16,1 12 2 15,-3 6-2-15,4 3 1 16,-2-1-2-16,1-4 1 15,1-10-2-15,0-19-2 16,10-6-7-16,-9-28-26 16,19-12-3-16,-4-26 1 15,11-7-1-15</inkml:trace>
  <inkml:trace contextRef="#ctx0" brushRef="#br0" timeOffset="22930.3115">10782 2506 96 0,'-35'37'38'0,"-11"-4"1"16,7 16 1-16,2-9-36 16,-3-1 1-16,7-5-2 15,7-7 2-15,4-6-3 16,9-5 2-16,13-16-2 15,0 17-1-15,14-13-1 16,9-1 1-16,5 2-1 16,6 2 0-16,4-1 1 0,5 6-1 15,3-1-1-15,1-2-1 16,0 4-2-16,-4-9-3 15,10 9-25-15,-12-21-7 16,2 8-1-16,-9-16-1 16</inkml:trace>
  <inkml:trace contextRef="#ctx0" brushRef="#br0" timeOffset="23345.3352">11061 2735 102 0,'-11'6'38'0,"12"6"3"0,-1-12-3 16,0 0-36-16,31 4 0 16,-3-4-1-16,4-2 1 15,4-4 0-15,-1 0-1 16,0-2-1-16,-6-3 2 15,-5-3-2-15,-8-2 1 16,-5 0-2-16,-11-3 3 16,-7 3-3-16,-7 1 2 15,-5 3-1-15,-2 6 1 16,-5 6-1-16,-3 10 0 15,0 7 2-15,-1 10-2 16,2 9 2-16,3 5-2 16,7 2 1-16,7-1 0 15,11 0 0-15,11-10-1 0,11-8-1 16,14-7-1-16,13-19-3 15,13-5 0-15,3-16-4 16,17 7-11-16,-16-23-20 16,11 7 2-16,-15-16-3 15,-1 13 5-15</inkml:trace>
  <inkml:trace contextRef="#ctx0" brushRef="#br0" timeOffset="23855.3644">11767 2587 100 0,'-30'9'37'0,"16"15"4"15,-9-4-4-15,5 18-31 16,2 3-1-16,4 8-1 15,2 1-2-15,4 4 2 16,4-4-2-16,2-3-1 16,2-7 0-16,3-6 0 0,-1-12 0 15,1-9-1-15,-5-13 1 16,19-9-1-16,-9-11 0 15,3-10 1-15,-3-8-1 16,3-7 0-16,0-7 0 16,-1-4-1-16,1-1 1 15,-2 4-2-15,-1 5 2 16,2 6-1-16,-1 9 1 15,3 8-1-15,2 10 1 16,1 11-1-16,1 8 1 16,1 6 0-16,-2 7 0 15,0-1-1-15,1 5 1 16,-8 1 0-16,-5 2-1 0,-4-1 2 15,-5 4-2-15,-8-4 2 16,-7 3-2-16,-6 2 2 16,-5 1-1-16,-4 2 0 15,-3 3 1-15,-1 4-1 16,1 6 0-16,0 9 0 15,3 6 0-15,3 8 0 16,-1 3 0-16,7 3-1 16,8-3-1-16,3-7-2 15,15-8-3-15,2-26-12 16,25-4-7-16,-2-36-14 15,20-9 1-15,1-27-2 16,15-12 2-16</inkml:trace>
  <inkml:trace contextRef="#ctx0" brushRef="#br0" timeOffset="24079.3772">12495 2068 107 0,'-30'40'41'16,"1"29"0"-16,-12 6-1 15,11 13-38-15,-4 6 0 16,7 5 0-16,8-4-1 16,6-2-1-16,14-7-4 15,5-22-3-15,17 1-17 16,-9-32-14-16,10-7-3 15,-8-26 0-15,6-4 1 0</inkml:trace>
  <inkml:trace contextRef="#ctx0" brushRef="#br0" timeOffset="24263.3878">12183 2606 118 0,'0'0'43'16,"0"0"-1"-16,14 1-1 15,17-8-39-15,13-2-2 16,11-2-3-16,10-12-6 15,16 17-12-15,-9-20-20 16,13 11-2-16,-11-8-1 16,5 12-1-16</inkml:trace>
  <inkml:trace contextRef="#ctx0" brushRef="#br0" timeOffset="24731.4145">13791 2244 94 0,'4'-29'38'0,"4"19"2"16,-8 10-3-16,0 0-32 15,-3 23-2-15,0 16 1 16,0 16-3-16,-2 11 1 16,-2 9-1-16,2 12 1 15,-1 1-2-15,-2-1-1 0,5-6-2 16,1-16-1-1,10 0-14-15,-10-32-20 0,15-4 0 16,-13-29 0-16,19 1-2 16</inkml:trace>
  <inkml:trace contextRef="#ctx0" brushRef="#br0" timeOffset="24906.4245">13752 2630 108 0,'-22'-14'40'15,"22"14"1"-15,-16 4-2 16,16-4-36-16,23 2-2 15,8-8-2-15,19-6-2 16,8-17-3-16,22 6-15 16,-5-22-19-16,16 0 1 15,-7-14-2-15,4 7 0 16</inkml:trace>
  <inkml:trace contextRef="#ctx0" brushRef="#br0" timeOffset="25281.446">14521 1936 102 0,'-35'20'41'0,"3"19"1"15,-8 2-1-15,12 14-35 16,-5 7-4-16,9 13 0 16,2 4 0-16,4 7 0 15,0-2-1-15,7-6 1 16,3-6-2-16,4-8 2 15,4-12-2-15,4-14 1 0,2-16-1 16,6-11 0-16,4-12-1 16,3-10 1-16,1-8 0 15,-1-8-2-15,0-3 2 16,0 0-1-16,-1 1 1 15,-3 6-1-15,-5 4 1 16,1 8-1-16,-11 11 1 16,15 5 0-16,-7 10-1 15,-1 7 1-15,2 5-1 16,2 0-1-16,6 6-3 15,-2-13-4-15,17 16-13 16,-15-27-14-16,19 0-5 16,-7-16 1-16,11-1 0 15</inkml:trace>
  <inkml:trace contextRef="#ctx0" brushRef="#br0" timeOffset="25649.467">14827 2557 96 0,'-10'11'40'16,"-6"-5"1"-16,11 10-2 15,5-16-34-15,0 17-3 16,15-14 0-16,7-3 0 16,6-8 0-16,4-2-1 15,3-5 0-15,0-3 0 16,-3-4-1-16,-4 0 1 15,-7-3 0-15,-6 2-1 16,-8 0 1-16,-11 1-1 16,-3 3 0-16,-9 6 0 0,-5 10 0 15,-4 11 0-15,-6 11 1 16,2 13-1-16,-4 8 1 15,2 10 1-15,4 5-1 16,6-2 1-16,9 1-3 16,9-6 0-16,14-2-6 15,2-28-10-15,25 13-13 16,-1-26-11-16,15 0-1 15,9-17 0-15,16 1 0 16</inkml:trace>
  <inkml:trace contextRef="#ctx0" brushRef="#br0" timeOffset="26213.4993">16451 2382 92 0,'-29'-13'38'16,"0"13"2"-16,-13-6-1 16,0 14-35-16,-6 5 0 15,7 7-1-15,-2 3 0 16,7 6 0-16,8-2-1 15,11 2-1-15,6-3-1 16,16-4 1-16,10-4-1 16,9-5 0-16,9-4 1 15,5-3-2-15,1 1 1 16,-2 0 0-16,-5 2 0 15,-7 6 1-15,-11 4 0 0,-10 3 2 16,-9 4-3-16,-10 7 2 16,-5 1-1-16,-4-2-1 15,-3-3-1-15,3-5-3 16,9-4-1-16,2-20-7 15,28 11-14-15,-6-28-14 16,24 1 0-16,4-15-2 16,16 2 3-16</inkml:trace>
  <inkml:trace contextRef="#ctx0" brushRef="#br0" timeOffset="26634.5234">16894 2362 95 0,'-24'-2'40'0,"-15"-7"1"15,2 21-1-15,-6-1-36 16,1 12 0-16,-1 6 0 16,3 10-1-16,4 4-1 15,5 3 2-15,8 3-1 16,9-3 1-16,5-4-3 15,11-5 2-15,8-7-1 16,4-9 0-16,11-8-1 16,7-6-1-16,4-12-2 15,3-5 0-15,4-10 1 16,-3-3-2-16,-2-8 2 15,0-1-2-15,-4-3 2 16,-5-1-2-16,-7 6 3 16,-6 6 0-16,-4 7-1 0,-12 17 1 15,0 0-1-15,2 19 0 16,-9 9-1-16,-2 2 2 15,4 9-3-15,-1-3 0 16,12 9-4-16,-1-23-7 16,25 15-11-16,-9-30-10 15,21 1-3-15,0-16-4 16,13-5 3-16</inkml:trace>
  <inkml:trace contextRef="#ctx0" brushRef="#br0" timeOffset="27190.5552">17460 2420 91 0,'-29'-16'39'0,"11"32"2"0,-12-1-2 16,12 14-35-16,-9 7-1 16,1 4 0-16,4 3-1 15,5-1 1-15,2-2 0 16,8-7 0-16,2-5-1 15,7-8 1-15,5-9-1 16,5-5 0-16,1-8-2 16,3-8-2-16,4-6 1 15,-1-6-1-15,2-5 1 16,0-6-1-16,-1-1 1 15,-4-2-1-15,-2 0 2 16,0 6 0-16,-5 3 0 16,-3 9 0-16,-6 18 0 15,0 0 0-15,0 0 0 16,7 18 0-16,-5 5 0 0,3-1 0 15,4 1 0-15,5-6 0 16,8-9 0-16,3-4 0 16,9-10 0-16,-2-8 1 15,5-7 0-15,-2-4 0 16,1-5 1-16,-5 1-2 15,-3-2 2-15,-4 4-2 16,-3 4 1-16,-6 4-1 16,-4 9 1-16,-11 10-1 15,4 14 0-15,-8 9 0 16,-7 15 0-16,-4 7 0 15,-3 11 0-15,-2-1 0 0,5 6-2 16,-2-4-1-16,17-1-7 16,-5-26-8-16,28 12-7 15,-8-32-13-15,22-1-4 16,-1-16 1-16,12-4 1 15</inkml:trace>
  <inkml:trace contextRef="#ctx0" brushRef="#br0" timeOffset="27551.5758">18084 2528 93 0,'-22'4'39'16,"11"12"2"-16,-3-7-1 15,10 2-38-15,9-1 0 16,14 0 0-16,8-7 0 0,11-3 0 15,8-7-1-15,4-3 0 16,4-10 1-16,-5 2-2 16,-6-5 1-16,-7-2 0 15,-13 4 0-15,-13-1-1 16,-12 4 1-16,-15 8 0 15,-13 9 0-15,-7 8-1 16,-8 12 1-16,-1 8 0 16,-2 11 0-16,3 6 2 15,10 4-2-15,9 5 1 16,12-3-2-16,12-4-1 15,18-3-6-15,7-25-7 16,33 12-11-16,-12-31-14 16,27 2-4-16,0-18-1 0,17-2 2 15</inkml:trace>
  <inkml:trace contextRef="#ctx0" brushRef="#br0" timeOffset="28452.6274">19094 2789 115 0,'0'0'43'0,"-14"6"-1"15,14-6-4-15,0 0-50 16,-8-18-23-16,27 12-8 15,-4-9-2-15,7 5 1 16</inkml:trace>
  <inkml:trace contextRef="#ctx0" brushRef="#br0" timeOffset="29720.6999">1372 5309 86 0,'17'4'35'15,"-4"-6"-13"-15,11 5-20 16,0-8-32-16,7-2-9 16,9-9 2-16</inkml:trace>
  <inkml:trace contextRef="#ctx0" brushRef="#br0" timeOffset="29887.7094">3184 5059 80 0,'90'23'38'15,"-11"-5"-1"-15,2 1-3 16,-3-9-58-16,-7-2-11 16,11 0-1-16,0-9-1 15</inkml:trace>
  <inkml:trace contextRef="#ctx0" brushRef="#br0" timeOffset="30060.7193">5405 5093 72 0,'123'6'36'15,"-5"2"-2"-15,-6-2 1 16,0 1-35-16,-3-1-2 16,-6-7-29-16,8 1-2 15,-3-7 0-15,5-1-1 16</inkml:trace>
  <inkml:trace contextRef="#ctx0" brushRef="#br0" timeOffset="30224.7287">8493 4967 68 0,'131'-5'33'0,"3"0"-8"0,-3-3-23 15,5-1-32-15,-2-7-3 16,8 3 1-16</inkml:trace>
  <inkml:trace contextRef="#ctx0" brushRef="#br0" timeOffset="30419.7399">12325 4617 68 0,'144'20'39'0,"-3"10"-2"16,-15-7 1-16,-2 16-22 0,-1-15-19 15,0-11-30 1,18-3-2-16,2-20-1 0,14-5-3 16</inkml:trace>
  <inkml:trace contextRef="#ctx0" brushRef="#br0" timeOffset="30592.7498">16661 4562 94 0,'121'32'38'16,"7"-4"-4"-16,6-11-23 16,-1-15-47-16,22-5-1 0,6-17-2 15</inkml:trace>
  <inkml:trace contextRef="#ctx0" brushRef="#br0" timeOffset="30763.7596">20294 4526 89 0,'94'31'38'16,"-5"-10"-2"-16,3-7-24 15,20-5-47-15,-2-17-1 16,19-4-3-16</inkml:trace>
  <inkml:trace contextRef="#ctx0" brushRef="#br0" timeOffset="30962.7709">22906 4508 91 0,'49'15'39'15,"5"-2"-2"-15,2-11 1 16,19-7-33-16,11-2-7 15,5-14-28-15,25 9-8 16,7-11 2-16,8-2-3 16</inkml:trace>
  <inkml:trace contextRef="#ctx0" brushRef="#br0" timeOffset="31757.8164">1643 7463 75 0,'12'8'37'15,"9"-2"-5"-15,11 0-14 16,5-5-34-16,9-14-18 16,7-5-4-16,14-4 2 15</inkml:trace>
  <inkml:trace contextRef="#ctx0" brushRef="#br0" timeOffset="31930.8263">3347 7367 91 0,'76'29'37'0,"-1"-1"-1"16,-8-10-2-16,9-3-31 16,7-3-34-16,0-11-3 15,11-2-2-15,5-9-1 16</inkml:trace>
  <inkml:trace contextRef="#ctx0" brushRef="#br0" timeOffset="32127.8376">6074 7407 82 0,'106'16'38'16,"0"3"-1"-16,-11-5 0 15,11 4-32-15,-10-8-5 16,7-11-10-16,9 2-24 15,-2-11 0-15,12-1-4 16,2-8 2-16</inkml:trace>
  <inkml:trace contextRef="#ctx0" brushRef="#br0" timeOffset="32305.8478">9429 7445 91 0,'119'20'36'0,"2"0"-1"15,-8-7 0-15,14-7-40 16,-3-4-29-16,3-9 0 16,13-6-2-16,-1-8-1 15</inkml:trace>
  <inkml:trace contextRef="#ctx0" brushRef="#br0" timeOffset="32495.8586">12719 7459 92 0,'141'18'38'16,"-3"-8"0"-16,14 0-1 0,-2-8-37 16,10-12-6-16,18 0-28 15,-6-8-2-15,10-3-2 16,-4-4 0-16</inkml:trace>
  <inkml:trace contextRef="#ctx0" brushRef="#br0" timeOffset="32658.8679">16147 7422 79 0,'133'25'41'16,"2"4"-3"-16,-11-10 2 16,7 6-23-16,5-15-16 15,3-5-4-15,16 0-14 0,-3-16-19 16,13-3-2-16,1-10 1 15,8 2-3-15</inkml:trace>
  <inkml:trace contextRef="#ctx0" brushRef="#br0" timeOffset="32829.8777">19508 7472 98 0,'99'32'38'16,"-6"-8"1"-16,3 1-3 15,-5-5-34-15,13-12-4 16,13 6-20-16,0-24-14 15,13-2-1-15,2-9-1 16,11-2 0-16</inkml:trace>
  <inkml:trace contextRef="#ctx0" brushRef="#br0" timeOffset="32962.8853">22302 7410 69 0,'94'9'2'15,"-4"-2"-2"-15,-8-6-4 16,0 1-27-16</inkml:trace>
  <inkml:trace contextRef="#ctx0" brushRef="#br0" timeOffset="33117.8942">24064 7483 114 0,'54'9'41'16,"-13"-8"-2"-16,-1-4-6 15,3-2-67-15,-3-13-5 16,7 3-1-16,-7-10-1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00:49:10.18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2124 4533 79 0,'0'0'37'0,"-6"-12"-1"15,6 12 0-15,-24 10-30 16,6 7-3-16,-8 6-1 15,1 6 1-15,-2-4-1 0,3 4 0 16,3-2 0 0,8-7 0-16,11-7 0 0,12-11-1 15,11-11 0-15,10-7 0 16,9-7-1-16,2-7 1 15,3-2-1-15,-7-3 1 16,-5 4-1-16,-8 3 0 16,-15 9 1-16,-10 8-1 15,-14 10 1-15,-9 10 0 16,-11 8 1-16,0 9-1 15,-3 2 0-15,2 4 0 16,6-3 0-16,8-2 0 16,14-2-1-16,9-11 1 15,16-11 0-15,10-9-1 16,10-9 0-16,4-7 0 0,0 0 0 15,0-4 0-15,-7-3 0 16,-7 7 0-16,-13 3 1 16,-11 6-1-16,-4 13 1 15,-24 2 0-15,1 11-1 16,-5 9 1-16,-3 1 0 15,1 2-1-15,5 4 0 16,6-9-3-16,16 5-16 16,3-25-19-16,15-14-4 15,6-17 0-15,16-8-2 16</inkml:trace>
  <inkml:trace contextRef="#ctx0" brushRef="#br0" timeOffset="1778.1017">3521 3996 34 0,'8'-16'31'16,"0"5"3"-16,-5-2-1 15,-3 13-13-15,-11 12-12 16,3 12 0-16,-13 7 0 15,2 20-2-15,-13 11-2 16,2 17-1-16,-7 12-1 16,6 13 1-16,2 3-2 0,10 1 1 15,8-7-1-15,13-6-1 16,12-12-1-16,12-12 0 15,11-16 0-15,3-24-7 16,15-8-26-16,-9-23-2 16,3-9 0-16,-11-15-1 15</inkml:trace>
  <inkml:trace contextRef="#ctx0" brushRef="#br0" timeOffset="1973.1129">3270 4570 89 0,'-48'-8'37'0,"16"10"-2"15,6-5 1-15,26 3-33 0,0 0-2 16,27-1 0-16,19-5 0 16,11-2-2-16,14 2-5 15,6-10-18-15,16 9-13 16,-3-6 1-16,5 9-2 15,-11-2 1-15</inkml:trace>
  <inkml:trace contextRef="#ctx0" brushRef="#br0" timeOffset="2364.1352">3822 4668 79 0,'0'0'36'15,"0"0"0"-15,19-10-2 16,4-7-33-16,11 1 1 16,6-3 0-16,10-1 1 15,-2-1-1-15,1 2-1 16,-6 0 1-16,-5 3 0 15,-11 2 0-15,-8 5-1 16,-19 9 1-16,0 0 0 16,-26-7-1-16,0 15 1 15,-13 4-1-15,-1 5 0 16,-4 7 0-16,0 5 0 15,1 3 0-15,8 3-1 0,10 2 1 16,10-3-1-16,12 2-1 16,15-6 0-16,18-6-2 15,10-12-6-15,25 1-27 16,0-19-2-16,19-3 0 15,-6-16-2-15</inkml:trace>
  <inkml:trace contextRef="#ctx0" brushRef="#br0" timeOffset="2688.1538">4655 4418 85 0,'-39'17'38'0,"-9"0"0"15,10 12 0-15,-4-7-32 16,16 6-5-16,8-4 1 0,13-3-1 15,12-6 0-15,11-3-1 16,11-4 0-16,9 1 0 16,4-1 0-16,0 0 0 15,-4 3 1-15,-3 5-1 16,-12 7 1-16,-9 6-1 15,-17 8 1-15,-8 2 0 16,-11 2-1-16,-4-2 0 16,-4-2 0-16,1-10-2 15,7-6-1-15,8-20-3 16,14-1-21-16,25-35-11 15,12-5 1-15,10-23-2 16</inkml:trace>
  <inkml:trace contextRef="#ctx0" brushRef="#br0" timeOffset="2881.1648">5244 3971 90 0,'-11'34'37'16,"-5"20"0"-16,-12 8-1 15,7 14-33-15,-4 12 0 16,3 14-1-16,0 0-1 15,5 0 0-15,4-5-2 16,6-9-2-16,7-10-3 16,-7-23-22-16,16-4-9 15,-8-24-1-15,14-12 0 16</inkml:trace>
  <inkml:trace contextRef="#ctx0" brushRef="#br0" timeOffset="3041.174">4975 4605 98 0,'-19'-2'39'15,"4"-1"2"-15,15 3-3 16,15 9-37-16,13-16-2 16,28 7-29-16,6-19-8 15,25 0 0-15,7-11-2 16</inkml:trace>
  <inkml:trace contextRef="#ctx0" brushRef="#br0" timeOffset="3385.1936">6297 4151 93 0,'8'-19'37'15,"2"19"0"-15,-9 10 0 16,5 21-33-16,-10 15-1 15,0 18-2-15,-6 10 1 16,0 13-1-16,-2 7-1 0,-3 1 0 16,3-2-1-16,-1-9 0 15,11-7-4-15,-4-24-12 16,17-4-20-16,-7-24 0 15,14-11-2-15,-6-22 1 16</inkml:trace>
  <inkml:trace contextRef="#ctx0" brushRef="#br0" timeOffset="3881.222">6125 4618 99 0,'-30'2'39'0,"15"11"0"15,0-2-1-15,13 0-35 16,23-5-1-16,20-6-1 0,15-8 1 15,11-2-1-15,10-5 0 16,6 2-1-16,-1-3 1 16,-5 3 0-16,-9 4-1 15,-15 4 0-15,-14 6 0 16,-16 7 1-16,-13 6-1 15,-16 4 1-15,-11 4-1 16,-3 6 1-16,-8 5-1 16,2 2 1-16,-1 3-1 15,4-2 1-15,9-2-1 16,12-4 0-16,13-9 0 15,10-10 1-15,13-11-1 16,9-12 0-16,10-14 1 16,8-8-1-16,4-9 1 0,-1-6 0 15,-4-2 0-15,-5 3-1 16,-10 8 1-16,-7 5-1 15,-12 13 1-15,-10 8-1 16,-16 14 0-16,3 13 0 16,-12 10 0-16,-3 8 0 15,1 5-1-15,-1 4 0 16,6 2-2-16,5-5-1 15,12-4-4-15,1-27-16 16,28 1-16-16,-2-25 1 16,19-6-2-16,-4-25 1 15</inkml:trace>
  <inkml:trace contextRef="#ctx0" brushRef="#br0" timeOffset="4341.2483">7793 3885 113 0,'-26'45'40'0,"-17"6"0"15,9 24-2-15,-4 2-35 16,6 12-1-16,5 1 0 16,6 1-1-16,6-5-1 15,6-7 0-15,5-11-1 16,7-12 0-16,5-13 1 15,5-17 0-15,0-15 0 16,5-17 0-16,3-10 0 16,-2-15 0-16,3-6 1 15,2-9-1-15,0-3 1 16,0 1-1-16,2 5 0 0,-4 7 0 15,1 8 0-15,0 9 0 16,-2 11 0-16,1 11 0 16,-4 11 0-16,-3 11-1 15,1 8 1-15,-4 8 0 16,-7 6 0-16,-3 5 0 15,-9 1 0-15,-7-2-1 16,-9-2 1-16,-8-5-1 16,-5-9 0-16,-9-7-1 15,2-8-1-15,-1-16-1 16,9-6-2-16,2-22-7 15,26 7-18-15,-4-22-8 16,26 5 0-16,-1-11-1 0</inkml:trace>
  <inkml:trace contextRef="#ctx0" brushRef="#br0" timeOffset="4708.2693">8087 4696 89 0,'13'17'37'0,"-13"-17"0"16,0 0 0-16,18 3-33 15,-1-6 0-15,3-6 0 16,8-1-1-16,6-5-1 16,8-3 0-16,3-5-1 15,6-2 0-15,-3-4-1 16,-1 2 1-16,-10 0 0 0,-7 1 1 15,-12 2-1-15,-9 4 0 16,-16 5 0-16,-13 8 0 16,-9 6 0-16,-6 11-1 15,-8 8 1-15,-4 11-1 16,2 5 0-16,3 9 1 15,9 3-1-15,10 3 0 16,12-6 0-16,18-4-1 16,19-11-3-16,12-17-4 15,30 5-16-15,-4-30-15 16,21-3-1-16,-9-19-1 15,9-2 0-15</inkml:trace>
  <inkml:trace contextRef="#ctx0" brushRef="#br0" timeOffset="4991.2855">8861 4379 98 0,'-28'16'39'0,"-12"-5"3"16,11 17-3-16,-6 1-34 16,16-4-2-16,6-1 0 15,12-3-1-15,10-6 0 16,14-3-1-16,6-6 0 15,7-3 0-15,1-3 0 16,-1-1-1-16,-2-2 1 16,-6 7 1-16,-9 5-2 15,-7 4 1-15,-10 5 0 16,-9 6 0-16,-7 7-1 15,-5 1 0-15,-3 3-2 16,0-4-2-16,4 8-8 0,-12-23-11 16,17 9-18-16,-4-16-1 15,17-9-1-15,-13 3 1 16</inkml:trace>
  <inkml:trace contextRef="#ctx0" brushRef="#br0" timeOffset="5627.3219">9604 4534 78 0,'17'-15'38'0,"-7"-2"-1"16,0 12 0-16,-10 5-31 0,0 0-2 16,-15 22 1-16,7 4-2 15,-3 5 1-15,2 10-1 16,-1 3-1-16,1 2 1 15,5-2-1-15,6-4 0 16,5-9-1-16,10-11 0 16,6-15 0-16,9-15 0 15,9-13 0-15,3-10 0 16,2-7 0-16,0-9-1 15,1-2 1-15,-7 3 0 16,-7 4-1-16,-7 7 0 16,-8 10 0-16,-6 9 0 15,-12 18 1-15,0 0-1 16,3 14-1-16,-8 12 1 0,-2 9-1 15,4 7 0-15,5 6-2 16,3-3-2-16,13 8-8 16,-3-23-22-16,23 2-5 15,0-18 0-15,16-7 0 16</inkml:trace>
  <inkml:trace contextRef="#ctx0" brushRef="#br0" timeOffset="5928.3391">10533 4403 97 0,'-31'1'40'16,"1"16"0"-16,-13 0-1 16,17 10-34-16,-8 2-2 0,10 3-1 15,8-4 0-15,16-3 0 16,12-5-1-16,16-5-1 15,13-5 0-15,6-5 1 16,0 2-1-16,1-4 1 16,-8 6-1-16,-10 6 0 15,-15 4 0-15,-12 4 0 16,-16 6 0-16,-10 3 0 15,-4 0-2-15,-3-6-1 16,7 5-5-16,-5-25-15 16,22 9-18-16,6-15 1 15,13-13-2-15,7-13 0 16</inkml:trace>
  <inkml:trace contextRef="#ctx0" brushRef="#br0" timeOffset="6255.3578">10833 4576 92 0,'-8'16'40'16,"13"1"0"-16,6-18-1 16,25-5-35-16,9-10-1 15,10-6 0-15,4-6-1 16,0-4 0-16,-5 1 0 15,-6-2-1-15,-13 4 0 16,-16 6 2-16,-16 5-2 16,-15 10 0-16,-13 8 0 0,-11 10 0 15,-10 8-1 1,-3 9 1-16,-1 8-1 0,5 3 0 15,6 3-1-15,16 1 1 16,17-2-1-16,20-7-2 16,26-2-4-16,10-19-10 15,34 7-21-15,-2-16-3 16,18 0 1-16,-11-17-2 15</inkml:trace>
  <inkml:trace contextRef="#ctx0" brushRef="#br0" timeOffset="6600.3775">11682 4442 76 0,'-52'-9'41'0,"3"17"0"16,-11 2 1-16,9 24-17 16,-1-6-21-16,12 12 0 15,11-2-1-15,16 0-1 0,20-8-1 16,17-7 0-16,15-13 0 15,14-13 0-15,5-15 0 16,8-13 0-16,-2-13 1 16,-1-16 0-16,-7-5 0 15,-10-9 0-15,-4-4 1 16,-12 6-3-16,-6 7 0 15,-11 14 0-15,-12 16 0 16,-9 21 0-16,-11 25 0 16,-7 22 0-16,-7 23 0 15,-5 11-4-15,6 18-2 16,-2-7-7-16,21 17-7 0,-2-27-10 15,31 3-13-15,8-21-1 16,24-8 0-16,10-23 3 16</inkml:trace>
  <inkml:trace contextRef="#ctx0" brushRef="#br0" timeOffset="7063.404">13324 3455 103 0,'-85'74'40'0,"-19"18"0"15,10 27-1-15,4 2-34 16,17 7-3-16,16-1 1 0,23-5-2 16,27-10-1-16,31-20-2 15,29-22-2-15,22-21-3 16,25-8-6-16,1-29-24 15,20-8-3-15,-6-23 1 16,4-3-1-16</inkml:trace>
  <inkml:trace contextRef="#ctx0" brushRef="#br0" timeOffset="7434.4252">13746 4210 102 0,'-39'-3'40'16,"-13"0"0"-16,4 20 0 15,-8 1-35-15,8 11-2 16,1 4 1-16,11 8-3 0,1-1 1 15,15 1-2-15,6-2 1 16,14-6-1-16,10-10 1 16,13-6-1-16,12-10 1 15,5-9-1-15,8-10 1 16,0-8-1-16,3-9 1 15,-3-5 0-15,-6 0-1 16,-8-2 2-16,-6 6-2 16,-5 4 1-16,-9 6 0 15,-14 20-1-15,0 0 0 16,0 0-1-16,-4 29 1 15,-3-2-1-15,0 6 0 16,2 2-2-16,10 0 1 16,-1-10-3-16,17 0-1 15,2-26-12-15,32 4-11 0,-8-26-12 16,17-4 2-16,2-20-3 15,12-6 4-15</inkml:trace>
  <inkml:trace contextRef="#ctx0" brushRef="#br0" timeOffset="7637.4369">14484 3690 112 0,'-36'22'41'0,"-1"31"0"16,-12 4-1-16,12 17-37 15,-2 8-2-15,7 5 0 16,8-1-1-16,7-5-1 15,14-7-2-15,9-14-2 0,16-11-2 16,1-28-9-16,23-5-24 16,-5-26 1-16,12-9 0 15,-3-25 0-15</inkml:trace>
  <inkml:trace contextRef="#ctx0" brushRef="#br0" timeOffset="7831.448">14871 3561 103 0,'-3'16'40'0,"-19"20"2"15,-1 34-1-15,-16 12-31 16,7 13-7-16,0 4-1 16,5 1 0-16,8-2-4 15,4-7-3-15,18 0-13 0,-8-30-22 16,21-2-2-16,-3-24 0 15,11-5-2-15</inkml:trace>
  <inkml:trace contextRef="#ctx0" brushRef="#br0" timeOffset="8298.4747">15997 3638 88 0,'0'0'36'0,"-15"-1"0"15,1 29 1-15,-15 9-30 16,3 25-2-16,-9 17-2 0,3 19 0 15,-4 11-1-15,4 7 0 16,7 1-2-16,11-7 0 16,9-9-2-16,11-22-4 15,18-6-15-15,2-35-17 16,13-13 0-16,-4-26 0 15,9-11 0-15</inkml:trace>
  <inkml:trace contextRef="#ctx0" brushRef="#br0" timeOffset="8478.485">15773 4170 87 0,'-31'9'39'0,"2"-3"-1"16,18 10 2-1,11-16-17-15,9 11-22 0,27-15-2 16,17-10-2-16,19-3-3 15,0-24-18-15,23 4-12 16,-5-16-2-16,13 2-1 16,-12-16 1-16</inkml:trace>
  <inkml:trace contextRef="#ctx0" brushRef="#br0" timeOffset="8838.5056">16596 3457 94 0,'-46'46'40'16,"5"21"0"-16,-11-3 0 0,12 13-25 15,-1 7-11 1,7 7-1-16,7 0 0 0,2 0-1 16,9-7-1-16,5-5-1 15,8-9 0-15,8-11-1 16,5-14 1-16,8-14-1 15,5-15 1-15,6-13-1 16,4-16 1-16,3-7 1 16,-1-9 0-16,-3-4 0 15,-1-2 1-15,-5 2-1 16,-5 6-1-16,-5 10 1 15,-16 17-1-15,13 5 0 16,-11 17-1-16,-5 8-1 16,-2 12-2-16,2 1-2 15,7 14-4-15,-4-21-14 0,22 12-16 16,-3-22 0-16,18 0-1 15,1-22 1-15</inkml:trace>
  <inkml:trace contextRef="#ctx0" brushRef="#br0" timeOffset="9192.5258">17010 4248 100 0,'-6'19'39'0,"-1"-8"0"16,16 8-1-16,-4-1-34 15,19-9-3-15,9-5 1 16,7-5 0-16,4-7 0 0,3-5-1 16,-2-6 0-16,-4-1 1 15,-5-5-1-15,-8-1 0 16,-10-2 0-16,-13 1-1 15,-8 2 1-15,-11 6-1 16,-8 7 1-16,-13 11-1 16,-4 16 1-16,-10 13 0 15,-3 14-1-15,4 8 1 16,6 9-1-16,9 3 0 15,14-1-1-15,15-11-4 16,27-2-11-16,10-28-17 16,36-2-8-16,10-21 0 15,30-5-2-15</inkml:trace>
  <inkml:trace contextRef="#ctx0" brushRef="#br0" timeOffset="9725.5563">18684 4117 89 0,'-49'12'38'0,"8"9"-1"16,-5-8 2-16,17 4-34 15,-1-4-2-15,11 2-1 16,19-15 0-16,-3 13-1 16,24-12 0-16,14-2 0 15,9-2-1-15,7 4 1 16,2 1 0-16,0 7-1 15,-7 6 1-15,-11 7-2 16,-14 5 2-16,-16 10-1 0,-18 2 0 16,-11 6 0-16,-13-1 1 15,-7-3-1-15,0-1-1 16,4-12-1-16,9-1-4 15,3-22-14-15,28-5-18 16,0 0-1-16,36-16-2 16,-1-11 1-16</inkml:trace>
  <inkml:trace contextRef="#ctx0" brushRef="#br0" timeOffset="10151.5807">19331 4102 103 0,'-15'-4'39'15,"-14"-3"1"-15,1 24-4 16,-10-6-32-16,0 11-1 16,-4 4 0-16,3 13-1 15,-2 1 0-15,8 3 0 16,6 0-1-16,8-1-1 15,13-3 1-15,10-7-1 16,14-6 0-16,8-12-1 16,12-10 1-16,11-10 0 15,1-11 0-15,1-7 1 16,-1-8-1-16,-4-5 2 15,-8-2-1-15,-7 0 0 16,-4 5 0-16,-11 5 0 0,-6 7 0 16,-6 11 0-16,-4 11-2 15,0 0 1-15,-15 28 0 16,1-1-2-16,5 8 1 15,0 1-1-15,8 6-1 16,2-7-2-16,15-1-2 16,3-19-8-16,26 8-12 15,-4-24-13-15,16-1 0 16,-4-19 0-16,9-1 1 15</inkml:trace>
  <inkml:trace contextRef="#ctx0" brushRef="#br0" timeOffset="10687.6113">19929 4172 101 0,'-8'-20'39'15,"8"20"1"-15,-25 13-1 0,12 6-35 16,-6 5 0-16,4 4-2 16,-4 4 0-16,6 1-1 15,1 0 1-15,4-5-2 16,3-3 0-16,5-9 0 15,0-16 1-15,15 7-1 16,-1-20 1-16,4-8 0 16,2-6 0-16,1-6 0 15,2-6 0-15,3-2 1 16,-5 0-2-16,1 5 1 15,-6 8 0-15,-3 3-1 16,-5 10 0-16,-8 15 1 16,0 0-1-16,7 14 0 15,-11 6 0-15,2 3 0 0,-1 5 0 16,4-1 0-16,3-1 0 15,1-6 0-15,9-7 0 16,3-6 0-16,9-9 1 16,2-9-1-16,4-5 1 15,3-7 0-15,-2-2 0 16,2-4-1-16,-6 3 1 15,-5 5 0-15,-5 2-1 16,-8 10 0-16,-11 9 0 16,-5 11 0-16,-8 10 0 15,-6 7-1-15,-1 10 0 16,-1 0-1-16,2 6-1 15,3-3-2-15,12 0-1 0,4-16-7 16,27 8-7-16,-8-29-9 16,26 3-13-16,-2-15 2 15,13-4-2-15,-5-15 3 16</inkml:trace>
  <inkml:trace contextRef="#ctx0" brushRef="#br0" timeOffset="11009.6297">20607 4146 103 0,'-18'19'40'15,"-4"-5"0"-15,15 10 0 16,-3-5-36-16,18-3-1 16,9-8-1-16,10-2 0 15,5-9 0-15,9-6-1 16,-1-6 0-16,1-6 1 15,-6-3-1-15,-6-4 0 0,-8 0 0 16,-6 0-1-16,-12 6 1 16,-11 7-1-16,-13 10 0 15,-10 11 1-15,-7 10-1 16,-5 13 0-16,0 7 0 15,1 10 0-15,6 1-1 16,11-2-2-16,14 0-2 16,8-14-7-16,32 10-10 15,-1-26-17-15,27 2-3 16,9-17-1-16,23-1 0 15</inkml:trace>
  <inkml:trace contextRef="#ctx0" brushRef="#br0" timeOffset="11506.6582">22185 3997 103 0,'-47'14'38'15,"1"13"2"-15,-11-9-3 16,14 6-32-16,2-3-2 15,15 1 0-15,7-6-1 16,17-3 0-16,15-3-1 16,13-5-1-16,11 1 0 15,4 2 0-15,2-2 1 16,-4 3-1-16,-4 4 0 15,-11 5 0-15,-12 4 1 16,-11 3-2-16,-11 2 1 16,-8 2 0-16,-4-1-1 15,-2-5-1-15,4 0-2 0,3-13-3 16,17 11-12-16,0-21-16 15,14-3-4-15,10-14 0 16,19 2-2-16</inkml:trace>
  <inkml:trace contextRef="#ctx0" brushRef="#br0" timeOffset="12136.6942">22608 4096 114 0,'-22'0'40'0,"-4"16"2"15,-16-4-2-15,4 6-37 16,-2 4 0-16,8 7-1 15,4 0 0-15,8 1-1 16,12-2-1-16,13-2 0 0,13-3 0 16,14-6-1-16,5-6 1 15,8-7 0-15,5-8 0 16,0-6-1-16,-3-7 1 15,-5-6 0-15,-9-5-1 16,-8-4 0-16,-8-3 0 16,-8 2 1-16,-9 2 0 15,-4 2 0-15,-6 5-1 16,2 5 2-16,-2 8-1 15,10 11 0-15,-13-5 0 16,13 5 0-16,7 13 1 16,4-3-1-16,8 1 0 15,4 3 0-15,6-2 1 16,4 0 0-16,-1 2 0 15,1 1 0-15,-8 0 0 0,-2 1 0 16,-9 2 0-16,-6 4 0 16,-10 0 0-16,-7 1-2 15,-5 0 1-15,-1 1-1 16,-4-2 1-16,3-3-1 15,2-2 2-15,1-8-2 16,13-9 1-16,0 0 0 16,18-6 0-16,1-10 1 15,6-7 0-15,3-1 1 16,4-8 0-16,-2-2-2 15,-1 0 0-15,-1 5 0 16,-6 2 0-16,-5 3 0 0,-4 9 0 16,1 1 0-16,0 5 0 15,0-1-5-15,7 6-6 16,-5-17-8-16,22 17-6 15,-15-24-14-15,22 3-2 16,-8-17-2-16,10-2 3 16</inkml:trace>
  <inkml:trace contextRef="#ctx0" brushRef="#br0" timeOffset="12356.7068">23632 3541 110 0,'-24'38'41'0,"-11"5"0"16,9 20 0-16,-9 2-31 15,6 13-6-15,5 3-2 0,3 3 0 16,6 2-2-16,4-8-2 16,9-2-3-16,0-20-9 15,20 7-14-15,-13-27-14 16,14-5 0-16,-5-21-1 15,10-4 1-15</inkml:trace>
  <inkml:trace contextRef="#ctx0" brushRef="#br0" timeOffset="12523.7163">23460 4005 107 0,'-13'0'38'0,"13"0"-1"0,0 0-2 16,20-7-43-16,14 4-27 15,0-15-2-15,10 0 0 16,-1-10-2-16</inkml:trace>
  <inkml:trace contextRef="#ctx0" brushRef="#br0" timeOffset="12805.7325">23892 3356 113 0,'14'-11'41'16,"11"23"1"-16,-5-1-2 0,9 23-35 16,1 11 0-16,-1 19 0 15,-9 14-1-15,-6 13-4 16,-10 6 0-16,-5 3 0 15,-14 3 0-15,-13-9 0 16,-2-2 0-16,-14-19-8 16,5 3-9-16,-18-36-11 15,15 3-16-15,-8-20-1 16,16-10-1-16,-3-14 2 15</inkml:trace>
  <inkml:trace contextRef="#ctx0" brushRef="#br0" timeOffset="14048.8036">2184 6882 83 0,'-4'-20'37'0,"4"20"-3"0,7-26 3 16,-1 14-28-16,-5-8-2 15,3 8-1-15,-4-2-2 16,0 14 0-16,0 0 0 16,-14-1-1-16,2 15-1 15,0 7 0-15,-6 5-1 16,1 8 0-16,0 3-1 15,3-1 1-15,5 0 0 16,5-6-1-16,8-9 1 16,10-8-1-16,5-13 1 15,9-12-1-15,2-10 1 16,6-7-1-16,-1-4 1 15,0-6-1-15,-7 3 0 16,-9 2 1-16,-8 9-1 0,-10 5 1 16,-1 20-1-16,-26-6 0 15,3 18 1-15,-7 8-1 16,-1 6 0-16,-1 6 1 15,6 2-1-15,3 0 1 16,8-4-1-16,9-5 1 16,6-9-1-16,13-8 1 15,6-10-1-15,7-11 0 16,5-9 1-16,1-4-1 15,1-7 1-15,-5-2 0 16,-4-1 0-16,-9 6-1 16,-6 5 2-16,-6 7 0 15,-3 18-2-15,-22-4 0 16,1 16 0-16,-6 10 0 15,-1 4 0-15,4 1 0 0,0 2 0 16,7-4-2-16,14 1-12 16,3-26-12-16,21-13-16 15,3-11-1-15,17-8-2 16,3-14 1-16</inkml:trace>
  <inkml:trace contextRef="#ctx0" brushRef="#br0" timeOffset="31913.8254">3272 6120 46 0,'0'0'31'16,"1"10"1"-16,-5 12 0 15,1 16-18-15,-4 4-7 16,14 21-1-16,-7 7 1 16,8 16-1-16,-3 6-4 15,3 7 1-15,1-1-2 16,-2-4-3-16,10-2-10 15,-9-18-19-15,3-17-2 16,-3-14-1-16,3-20 0 16</inkml:trace>
  <inkml:trace contextRef="#ctx0" brushRef="#br0" timeOffset="32126.8376">3062 6805 101 0,'-19'5'37'16,"3"-3"1"-16,16-2-2 15,16 0-31-15,16-14-2 16,16-10-1-16,14-12-2 16,15-9-2-16,7-16-5 15,19 0-26-15,-8-20-6 16,6 3 2-16,-14-8-3 15</inkml:trace>
  <inkml:trace contextRef="#ctx0" brushRef="#br0" timeOffset="32508.8594">3869 5924 93 0,'-29'25'37'16,"2"21"0"-16,-1-1 1 16,10 17-34-16,2 4-1 15,3 10 1-15,5 3-2 16,4 7 2-16,1 2-2 15,3-1 1-15,1-4-2 16,1-8 2-16,1-8-2 16,1-8 0-16,0-14 0 15,1-11-1-15,5-18 1 16,1-12-1-16,4-14 0 15,6-12 0-15,2-10 1 16,4-5-1-16,2-2 1 16,1 1-1-16,-2 4 0 0,0 10 0 15,-6 15 1-15,-6 13-1 16,-4 15 0-16,-4 8 0 15,-6 9-1-15,0 5 0 16,3 4-1-16,0-7-2 16,8 0-2-16,-1-19-12 15,18 2-21-15,-2-16 1 16,13-3-1-16,-2-15 0 15</inkml:trace>
  <inkml:trace contextRef="#ctx0" brushRef="#br0" timeOffset="32863.8797">4348 6746 102 0,'-11'26'38'15,"11"7"1"-15,-1-11-3 16,14-2-33-16,8-10 0 15,13-9-1-15,8-12 0 16,5-7 0-16,5-9-2 16,0-6 0-16,-4-3 1 15,-10-3-1-15,-10 2 0 16,-17 4-1-16,-14 7 1 15,-17 14 0-15,-17 9 1 16,-8 15 1-16,-9 13 0 16,-1 11-1-16,2 12 1 15,5 5 1-15,11 0-1 0,18 1 1 16,13-6-4-16,15-12-3 15,27-1-13-15,10-25-22 16,30-5-1-16,5-11-1 16,22-8-1-16</inkml:trace>
  <inkml:trace contextRef="#ctx0" brushRef="#br0" timeOffset="38158.1825">5822 6718 75 0,'0'0'36'16,"-5"-15"0"-16,5 15 1 16,-31-7-25-16,11 13-7 0,-11 1 0 15,-3 10-1-15,-12 6 1 16,2 10-2-16,-8 5 0 15,6 6 1-15,-2 2-2 16,9 1 0-16,5-4 0 16,14-2-1-16,15-6 0 15,13-8 0-15,14-7-1 16,15-8 1-16,10-14-1 15,9-5 0-15,8-11 0 16,-1-7 0-16,2-9 1 16,-7-2-1-16,-7-3 0 15,-13 0 1-15,-8 2-1 16,-9 7 0-16,-9 8 1 15,-9 8-1-15,-3 14 0 16,-14 4 0-16,0 12 0 0,-1 9 0 16,2 9 0-16,-1 2-1 15,8 5-1-15,4-3-2 16,13-1-2-16,2-17-9 15,26 6-21-15,-4-20-4 16,15-5 0-16,-2-16 0 16</inkml:trace>
  <inkml:trace contextRef="#ctx0" brushRef="#br0" timeOffset="38706.2139">6377 6786 94 0,'-15'4'37'15,"-14"3"2"-15,4 16-1 16,-9 1-32-16,5 12-2 0,1 6 0 15,4 2-1-15,4 1-1 16,5-2-1-16,7-7 1 16,5-4-1-16,6-11 0 15,5-10-1-15,5-11 1 16,5-9 0-16,2-13-1 15,2-8 1-15,1-7 0 16,-3-7 0-16,-1-3 0 16,0-3-1-16,-5 4 1 15,-4 6 0-15,-2 8 0 16,-3 5-1-16,-3 11 0 15,-2 16 1-15,0 0-1 16,0 0 0-16,14 27 1 0,-6-7-1 16,4 1 0-16,4 1 0 15,3-4 0-15,5-4 0 16,1-5 0-16,7-10 0 15,1-7 1-15,2-7-1 16,-3-6 0-16,0-3 1 16,-4-1 0-16,-4 0-1 15,-4 0 1-15,-5 7 0 16,-6 5-1-16,-9 13 0 15,0 0 1-15,0 0-1 16,-6 30 0-16,-4 1-1 16,-1 4 1-16,1 8-1 15,-1 4-2-15,6-1 0 16,7-1-2-16,3-13-3 0,21 3-11 15,-4-28-15 1,21 1-7-16,0-20 1 0,15-3 0 16</inkml:trace>
  <inkml:trace contextRef="#ctx0" brushRef="#br0" timeOffset="39021.2319">7134 6789 102 0,'-23'-8'40'16,"1"14"0"-16,-10 5-1 15,4 14-33-15,-2 2-2 16,7 8-2-16,4 5 0 15,7 2 0-15,10-1-1 16,11-4 0-16,9-7 0 16,11-10-1-16,3-10 0 0,6-10 1 15,1-17-1-15,-1-7 0 16,-5-8 0-16,-4-10 0 15,-7-5-1-15,-10-1 0 16,-6-2-1-16,-11 4 1 16,-8 14-1-16,-5 4 0 15,-2 13 0-15,-5 9-1 16,3 12-1-16,1 4-1 15,10 19-7-15,0-15-20 16,19 10-7-16,5-10 2 16,13 1-2-16</inkml:trace>
  <inkml:trace contextRef="#ctx0" brushRef="#br0" timeOffset="39410.2542">7534 6692 112 0,'0'0'40'0,"-24"7"1"16,10 10-3-16,-6 1-33 15,1 10-1-15,0 4-1 16,6 8 0-16,-2 0-2 16,10 1 0-16,4-4 0 15,8-3 0-15,6-10-1 16,8-7 0-16,7-14 1 15,3-9-1-15,6-9 0 16,-2-8 1-16,-2-8-1 16,2-3 0-16,-7-3 0 15,-2 3 1-15,-7 4-1 16,-5 4 0-16,-7 6 2 0,-7 20-2 15,0 0 0-15,0 0 0 16,-16 33 0-16,5 0 0 16,2 6-2-16,3 2 1 15,5 1 0-15,8-4-2 16,11-8-3-16,9-13-3 15,15-1-9-15,-9-23-18 16,23-4-6-16,-7-15 2 16,6 0-1-16</inkml:trace>
  <inkml:trace contextRef="#ctx0" brushRef="#br0" timeOffset="39772.2749">8125 6761 117 0,'-11'6'39'0,"-12"-1"2"16,9 21-8-16,-9-5-29 15,8 6-2-15,1 2 0 16,5 5 0-16,4-6-1 15,5-1 0-15,5-9-1 16,4-4 1-16,4-9 0 16,3-11-1-16,3-8 1 15,-2-7 0-15,-2-5 0 16,5-5 0-16,-6-3 1 15,1 3-1-15,-3 5-1 16,-1 4 1-16,-5 7 0 16,-6 15-1-16,12-8 2 15,-6 18-2-15,-1 7 0 16,3 5 0-16,-1 2 0 15,4 3 0-15,5 1 0 16,1-5-2-16,7-7 0 0,5-13-2 16,12-5-3-16,-2-22-6 15,16 3-8-15,-13-25-19 16,14-4 0-16,-11-19 0 15,6 2 0-15</inkml:trace>
  <inkml:trace contextRef="#ctx0" brushRef="#br0" timeOffset="39937.2843">8770 6327 99 0,'0'0'38'16,"-20"13"2"-16,5 27-2 15,-16 16-29-15,7 14-2 16,-7 7-3-16,6 5-1 16,4 1-1-16,6-4-1 0,10-6-7 15,4-20-2-15,16 3-15 16,-10-27-16-16,12-10-1 15,-6-20-2-15,3-7 2 16</inkml:trace>
  <inkml:trace contextRef="#ctx0" brushRef="#br0" timeOffset="40092.2932">8477 6697 122 0,'-20'-1'42'0,"2"-2"0"16,18 3-2-16,5 17-40 15,23-25-10-15,28 9-9 16,-9-20-14-16,25 5-8 15,8-10-2-15,14-4 0 16</inkml:trace>
  <inkml:trace contextRef="#ctx0" brushRef="#br0" timeOffset="40943.3418">9743 6744 91 0,'-2'-20'37'0,"-2"8"-1"16,-9 2 2-16,2 14-30 15,-8-3-4-15,2 9 0 0,-6 4 0 16,7 12-1-16,-2 3 0 16,3 8 0-16,2 1-1 15,10 4 1-15,4-4-2 16,7-1 1-16,5-8-1 15,7-8 0-15,4-10 0 16,8-11 0-16,1-14 0 16,0-6-1-16,-1-7 1 15,-4-7-1-15,-6 0 1 16,-9-4-1-16,-6 5 0 15,-8 3-1-15,-7 10 1 16,-6 1-1-16,0 10-1 16,-1 2-1-16,15 7-2 0,0 0-2 15,11-3-9 1,6-10-21-16,26 4-2 0,6-13 0 15,12 0 1-15</inkml:trace>
  <inkml:trace contextRef="#ctx0" brushRef="#br0" timeOffset="41194.3562">10382 6169 96 0,'-26'-27'38'16,"-11"0"1"-16,1 21-1 15,-12 9-31-15,10 22-1 16,-4 15-2-16,9 24-1 15,-2 12-1-15,5 10 1 16,6 11-2-16,4 4 1 0,6-1-1 16,5-9 0-16,10-8-3 15,2-17-1-15,12-5-9 16,-8-29-19-16,15-6-9 15,-8-23 1-15,6-9-2 16</inkml:trace>
  <inkml:trace contextRef="#ctx0" brushRef="#br0" timeOffset="41344.3648">9914 6671 118 0,'-19'-9'40'16,"19"9"-1"-16,0 0-2 15,29 5-34-15,16-3-5 16,8-13-13-16,25 11-22 0,-1-8-2 15,13 6 0-15,1-7-2 16</inkml:trace>
  <inkml:trace contextRef="#ctx0" brushRef="#br0" timeOffset="41823.3922">11321 6763 100 0,'-13'-22'37'16,"3"8"2"-16,-14-3-1 15,1 10-31-15,-10 0-2 16,-1 12 0-16,-4 5-2 0,-4 13 0 15,0 6-1-15,5 9 0 16,1 4-1-16,12 3 0 16,11-3-1-16,15-2 0 15,16-8-2-15,12-12-1 16,21-5-4-16,8-24-8 15,27 4-23-15,-5-20-1 16,9 6 0-16,-6-17 0 16</inkml:trace>
  <inkml:trace contextRef="#ctx0" brushRef="#br0" timeOffset="42139.4103">11704 6764 104 0,'-13'-5'38'16,"-14"-2"2"-16,1 14-1 16,-12 1-30-16,4 11-3 15,-2 7-1-15,6 8-1 16,3 2-1-16,7 5-1 0,11-1-1 15,9-3 1-15,15-7 0 16,9-9-2-16,14-11 0 16,7-15 0-16,5-10 0 15,3-9 0-15,-4-8 0 16,-6-8 0-16,-9-2 0 15,-11-1 0-15,-12 5 0 16,-10 3 0-16,-9 10 0 16,-8 5-2-16,-5 12 1 15,-1 5-2-15,4 10-2 16,3-3-3-16,17 14-6 15,-2-18-17-15,19 8-9 16,4-14 1-16,20-3-2 0,3-12 3 16</inkml:trace>
  <inkml:trace contextRef="#ctx0" brushRef="#br0" timeOffset="42349.4223">12337 6143 101 0,'-15'-19'38'0,"-3"30"2"16,-6 13-2-16,9 24-32 15,-11 15-2-15,7 14 1 16,0 12-3-16,3 12 1 16,0 4-2-16,3 0 0 15,5-6-6-15,-1-19-5 16,19-4-27-16,-11-23-2 0,10-13-1 15,-4-24-1-15</inkml:trace>
  <inkml:trace contextRef="#ctx0" brushRef="#br0" timeOffset="42530.4326">12030 6663 120 0,'-15'10'40'0,"3"-2"2"15,23 8 0-15,7-16-38 16,23-4-5-16,20-5-4 15,8-20-16-15,22 3-17 16,4-15-5-16,9 1 3 16,-10-12-4-16</inkml:trace>
  <inkml:trace contextRef="#ctx0" brushRef="#br0" timeOffset="42717.4433">12859 6149 115 0,'-40'42'41'15,"-13"10"1"-15,11 27-3 16,-4 2-36-16,8 9 1 15,7 1-3-15,9 4 2 16,8-3-4-16,7-11-1 16,13-7-6-16,0-23-28 15,17-9-5-15,-1-21 0 16,6-8-1-16</inkml:trace>
  <inkml:trace contextRef="#ctx0" brushRef="#br0" timeOffset="43175.4695">12516 6709 118 0,'-23'6'41'16,"17"12"-1"-16,7-7 0 16,21-7-38-16,12-4-3 15,18-9-1-15,15-3-3 16,5-7 0-16,9-1-1 15,-4-9-2-15,-2 4 2 16,-15 1 1-16,-8 2 3 16,-17 8 2-16,-17 0 3 15,-18 14 1-15,0 0 4 16,-27 14 0-16,-8 8 0 0,-3 11 0 15,-7 8-2-15,6 7 0 16,0 6-3-16,9 2-3 16,10-3 0-16,12-2 0 15,17-11 0-15,19-12 0 16,19-16 0-16,6-12 0 15,8-17 0-15,6-13 0 16,-1-14 0-16,-5-8 0 16,-11-2 0-16,-18-4 0 15,-20 4 0-15,-17 8-3 16,-17 14 0-16,-17 11 1 15,-9 16-1-15,-9 9-2 16,14 19-12-16,-9-10-10 0,24 13-14 16,12-6 2-16,22-3-3 15,11-11 1-15</inkml:trace>
  <inkml:trace contextRef="#ctx0" brushRef="#br0" timeOffset="43768.5034">13574 6809 105 0,'13'-10'39'16,"-13"10"2"-16,0 0-2 15,3-16-32-15,-3 16-3 16,0 0-1-16,-11 25 1 16,0 2-1-16,-5 6 0 15,-3 5-1-15,3 0 0 0,-1 1-1 16,3-4 1-16,5-10-2 15,7-10 0-15,2-15 0 16,22-17 0-16,2-13 0 16,6-8 0-16,6-13 0 15,3-4 0-15,3-2 0 16,-1 2 0-16,-5 8 0 15,-4 11 0-15,-7 13 0 16,-5 15 0-16,-9 18 0 16,-5 20 0-16,-5 11 0 15,-2 8 0-15,5 9 0 16,-3-10-15-16,20 15-14 15,-10-22-14-15,22-3 0 16,0-19-1-16,19-6 1 0</inkml:trace>
  <inkml:trace contextRef="#ctx0" brushRef="#br0" timeOffset="44667.5549">14564 6715 96 0,'11'-11'37'16,"-7"0"2"-16,-4 11-2 16,0-11-30-16,0 11-2 15,0 0-1-15,-14 13-1 16,4 2-1-16,1 11 1 15,-4 4-2-15,4 4 2 16,0 5-2-16,3 2 0 16,3-4 0-16,6-2 0 15,6-9 0-15,4-10-1 16,6-10 1-16,3-9-1 0,5-8 1 15,0-9-1-15,2-9 1 16,-4-2-1-16,-1-5 0 16,-3 2 0-16,-1 2 1 15,-3 5-1-15,-6 5 0 16,-2 5 0-16,-9 17 0 15,11-4 0-15,-11 18-1 16,0 7 1-16,0 7 0 16,0 5 0-16,2 2 0 15,1 2 1-15,5-4-1 16,2-6 1-16,4-9-1 15,4-10 2-15,5-10-1 16,0-12 0-16,3-11 0 16,1-10 0-16,-5-5 1 15,0-7-2-15,-4-1 0 0,-6 0-2 16,-3 3 0-16,-7 5-1 15,-2 12 0-15,-3 5-3 16,3 23 0-16,-6-19-9 16,18 33-10-16,-12-14-12 15,16 29-3-15,0-13 1 16,13 5 0-16</inkml:trace>
  <inkml:trace contextRef="#ctx0" brushRef="#br0" timeOffset="45318.5921">15446 6670 109 0,'0'0'39'16,"-31"-14"2"-16,10 16-2 0,-20 2-33 16,9 10-1-16,-6 3-1 15,2 8-1-15,0 8-1 16,7 1 1-16,6 3-2 15,11-4 0-15,15-1 1 16,13-8-2-16,15-12 0 16,9-12 0-16,11-10 0 15,8-9 0-15,3-10 0 16,-7-9 0-16,-5-3 0 15,-8-3 0-15,-14 2 0 16,-14 5-2-16,-12 6 2 16,-16 9-3-16,-7 9 3 15,-10 9-1-15,1 7 1 16,-3 7-1-16,6 8 1 0,8 0 0 15,9 4 0-15,12-4 0 16,15-1-2-16,10-8-1 16,13-2 0-16,11-7 0 15,9-5 0-15,2-6 1 16,-1-3 0-16,-4-5 1 15,-12 1 1-15,-3-1 0 16,-18 1 2-16,-11 3-1 16,-13 2 1-16,-14 9-2 15,-10 4 3-15,-6 7 0 16,-4 8 0-16,-1 9 0 15,2 8-1-15,5 7 1 16,4 3-1-16,10 3 0 16,12-3-2-16,11-3 0 15,12-8 0-15,12-9 0 0,9-12 0 16,5-12 0-16,7-11 0 15,-3-11 0-15,-4-11 0 16,-7-5 0-16,-9-4 0 16,-13-9-9-16,-5 8-7 15,-21-15-9-15,9 18-8 16,-18-6-11-16,8 15 3 15,-7 0-3-15</inkml:trace>
  <inkml:trace contextRef="#ctx0" brushRef="#br0" timeOffset="45585.6074">16499 6039 102 0,'-9'-21'41'0,"9"21"1"16,-26 14-1-16,15 17-32 16,-7 20-6-16,1 17 0 15,2 16 0-15,-6 11 1 16,-1 12-3-16,3-2 1 15,3-2-6-15,-1-18-4 16,14 0-19-16,-7-25-12 16,12-16-4-16,-2-27 0 15,11-13 0-15</inkml:trace>
  <inkml:trace contextRef="#ctx0" brushRef="#br0" timeOffset="47879.7386">2228 8606 70 0,'-10'0'36'0,"0"5"-1"16,-1 7 2-16,-6-1-28 15,2 14-2-15,-4-1-1 16,4 8 0-16,-3-4-1 16,6 7 0-16,3-10-2 15,9 0 0-15,6-7 0 16,6-8-2-16,8-9 0 15,4-9-1-15,6-9 0 16,3-8 0-16,-1-3-1 16,-2-6 1-16,-3 4-1 15,-7 1 1-15,-9 3 1 16,-6 7-1-16,-10 7 1 15,-6 11-1-15,-9 7 0 0,-3 9 1 16,-5 5-1-16,-1 10 2 16,1 1-1-16,4 8 1 15,5-5-1-15,9 0 0 16,9-8 0-16,8-5-1 15,13-10 1-15,7-6-1 16,12-11-1-16,3-11 1 16,5-5-1-16,-3-6 2 15,-4 1-1-15,-5-3 0 16,-14 3 0-16,-9 2 0 15,-15 7 0-15,-11 8 0 16,-12 9 1-16,-8 10-1 16,-9 10 1-16,-2 8 0 15,-2 8 1-15,5 2-1 0,7 2 0 16,7-2 0-16,13-4 0 15,12-7-1-15,12-10 1 16,14-13-1-16,13-13 0 16,5-8 0-16,3-7 0 15,1-6 0-15,-6-1 0 16,-6-2 1-16,-10 3-1 15,-13 7 0-15,-12 8 0 16,-13 11 1-16,-11 11-1 16,-7 10 1-16,-4 7-1 15,-2 3-2-15,6 7-2 16,3-10-7-16,20 7-3 15,10-30-8-15,14 11-18 16,12-23-4-16</inkml:trace>
  <inkml:trace contextRef="#ctx0" brushRef="#br0" timeOffset="55152.1545">3367 8218 68 0,'12'-34'36'0,"-3"9"0"16,-9 6 0-16,0 19-26 15,0 0-7-15,-13 10 0 16,5 16 0-16,4 15-1 15,-3 10-1-15,2 12 0 0,3 10-1 16,3 6 1-16,1 0 0 16,3 4 0-16,2-3 0 15,0-8-3-15,3-4-3 16,-9-19-19-16,7-4-11 15,-5-18 0-15,-1-7-2 16,-2-20 0-16</inkml:trace>
  <inkml:trace contextRef="#ctx0" brushRef="#br0" timeOffset="55340.1653">3235 8800 72 0,'-22'-14'38'0,"-2"0"0"16,11 9 2-16,1-10-20 0,12 15-14 15,19-12-2-15,11 0-1 16,11-5-1-16,8-5-1 15,12-6-2-15,6-10-4 16,9 8-8-16,-4-16-26 16,6 3 1-16,-11-4-1 15,0 6-1-15</inkml:trace>
  <inkml:trace contextRef="#ctx0" brushRef="#br0" timeOffset="55738.1881">3993 8058 73 0,'-19'15'39'15,"-9"4"-1"-15,5 14 1 0,-7-6-17 16,7 19-17-16,-3 9-1 16,8 13-1-16,-2 2 0 15,5 9 0-15,2 0-1 16,5 7 1-16,1-8-1 15,3-6 0-15,4-11 0 16,2-13-1-16,6-14 1 16,3-14-2-16,4-17 2 15,4-15-2-15,4-10-1 16,5-7 1-16,0-5-1 15,3-5 1-15,-2 2-1 16,-3 1 1-16,-3 9-1 16,-5 10-1-16,0 8 2 15,-7 11 0-15,0 10 0 16,-4 7 0-16,-1 9-1 0,2 6-2 15,3 5-1-15,0-6-4 16,11 13-12-16,-12-19-19 16,18 0 0-16,-5-12-1 15,11-4-1-15</inkml:trace>
  <inkml:trace contextRef="#ctx0" brushRef="#br0" timeOffset="56091.2083">4400 8725 94 0,'-11'19'39'16,"-3"-1"1"-16,9 5 0 16,0-8-36-16,11-3-1 0,12-5-1 15,9-6-1-15,7-9 0 16,9-5 0-16,5-9 0 15,-1-6-2-15,-3-4 2 16,-3-2-1-16,-14 0 1 16,-9 1 0-16,-12 4 0 15,-16 9-1-15,-10 4 1 16,-13 13 0-16,-6 10 0 15,-5 9 1-15,2 12-2 16,0 5 1-16,8 7 0 16,10 3 1-16,8 1 1 15,13-3-3-15,11-6-1 16,11-13-5-16,25 8-12 15,-2-20-21-15,27 1-2 0,0-13-1 16,19-1-1-16</inkml:trace>
  <inkml:trace contextRef="#ctx0" brushRef="#br0" timeOffset="56677.2418">6076 8426 85 0,'-6'-11'38'16,"-9"17"-1"-16,-17-6-5 15,1 18-24-15,-12-1-2 16,4 12-2-16,-1-4 0 15,3 4 0-15,5-2-2 0,9 0-1 16,7-1 0-16,12-8 0 16,10-2 0-16,11-4-1 15,9-2 0-15,5-4 0 16,6 0 0-16,0 2 0 15,0 1 0-15,-4 0 0 16,-7 6 1-16,-8 7-1 16,-10 1 2-16,-9 5-1 15,-6 2 0-15,-8-1-1 16,-4-2 2-16,-2 0-2 15,2-5 1-15,-2-7-4 16,9-3-1-16,2-12-3 16,10 0-14-16,10-9-18 15,11-6-1-15,6-10-1 16,11-2 0-16</inkml:trace>
  <inkml:trace contextRef="#ctx0" brushRef="#br0" timeOffset="57639.2968">6604 8476 86 0,'-11'-15'39'16,"-6"13"0"-16,-18 4 1 16,2 8-35-16,-16 12 0 15,0 16 0-15,-4 6-1 16,2 9 0-16,0 0 0 15,11 5-1-15,8-4 0 16,15-7-1-16,13-10 0 16,21-13-1-16,13-17 1 0,14-12-2 15,9-15-2-15,10-14 2 16,1-10-1-16,-2-9 1 15,-5-4 0-15,-9-4 0 16,-8 8 0-16,-11 4-1 16,-11 11 2-16,-7 9-1 15,-10 15 1-15,-1 14-1 16,-12 23 0-16,2 10 0 15,-2 12 0-15,-1 4 0 16,5 9 1-16,1 1-2 16,8-4 1-16,8-10-3 15,9-7 1-15,8-16-4 16,14-10 0-16,3-23-8 15,18 3-12-15,-12-24-15 0,10-2 1 16,-11-14 1-16,3 2 0 16,-17-6 34-16,-5 7 4 15,-5 9 10-15,-23-4 12 16,9 19 16-16,-17 4 1 15,7 17 0-15,-21 8 1 16,13 15-30-16,-10 4-3 16,4 8-2-16,-4 3-1 15,7 3 0-15,-1-3 0 16,5-4 0-16,1-3-1 15,5-5 0-15,2-9 0 16,5-7-2-16,-6-10 1 16,21-4-1-16,-7-11-1 15,2-6 1-15,2-5-1 16,-2-8 1-16,2 0-1 0,-1-7 1 15,-4 2 0-15,0 2 0 16,-2 6 1-16,-2 6-1 16,-2 4 0-16,-7 21 0 15,11-9 1-15,-7 20-1 16,-2 9 1-16,-1 7-1 15,2 2 0-15,-2 2 1 16,3 2-1-16,0-8 0 16,5-8 1-16,3-9-1 15,5-13 1-15,9-10 0 16,0-12 0-16,3-5 0 15,1-6 0-15,1-1 0 16,-5 1 0-16,-3 5 0 0,-4 8 0 16,-9 9-1-16,-10 16 1 15,0 0-1-15,6 31 0 16,-11 2 0-16,0 8 0 15,-2 5 0-15,2 5-1 16,2-3-2-16,10-3 0 16,2-14-3-16,15-2-4 15,-1-26-10-15,24 8-5 16,-16-31-6-16,21 5-9 15,-13-16-1-15,5 1 0 16</inkml:trace>
  <inkml:trace contextRef="#ctx0" brushRef="#br0" timeOffset="57962.3153">7767 8585 97 0,'-15'14'39'0,"15"8"2"16,0-12-1-16,23-5-36 16,6-3-1-16,16-3 0 15,7-8 0-15,1-5 0 16,3-7-1-16,-5-3-1 15,-7-1 1-15,-13-1-1 16,-12 2 0-16,-18 4-1 16,-14 5 0-16,-15 10 1 15,-11 7-1-15,-10 12 1 16,-5 7-1-16,-2 10 1 15,4 6-1-15,7 4 1 16,14 2-1-16,15-3 1 16,18-5-2-16,15-12-1 15,23-6-2-15,14-19-7 0,35 3-12 16,2-31-7-16,28 1-13 15,4-18 0-15,16-5 0 16,6-11 2-16</inkml:trace>
  <inkml:trace contextRef="#ctx0" brushRef="#br0" timeOffset="58627.3533">9309 8431 80 0,'0'0'39'0,"9"-15"-2"16,-9 15 2-16,0 0-34 15,-5 10 0-15,-3 3-1 16,4 12 1-16,-9 4-1 16,1 7 0-16,-4 3-2 15,0 1 1-15,0-2-1 16,3-4 0-16,1-8-1 15,6-7 0-15,6-19 0 16,13 1 0-16,7-18 0 16,3-10-1-16,8-11 1 15,3-7 0-15,2-3 0 16,0-3-1-16,-3 6 0 15,-5 7 1-15,-4 7-1 16,-5 12 0-16,-7 15 1 0,-12 4-1 16,11 32 0-16,-11 0 0 15,0 11 0-15,0 3 0 16,2 5-1-16,3-2-2 15,4 0-1-15,6-14-1 16,11 1-9-16,-4-29-10 16,24 7-7-16,-9-24-10 15,10-3 0-15,-10-14 2 16</inkml:trace>
  <inkml:trace contextRef="#ctx0" brushRef="#br0" timeOffset="59006.375">9882 8367 103 0,'-13'6'39'0,"-8"4"1"15,9 17-2-15,-6 6-34 16,6 8-1-16,1 4-1 16,7 3 0-16,0 2 0 15,9-4-1-15,7-7 1 16,8-10-1-16,9-14 0 15,12-13 0-15,5-13-1 16,4-12 1-16,5-11-1 16,-4-9 1-16,-1-6-1 15,-8 0 1-15,-7 0-1 16,-10 6 0-16,-8 6 0 15,-7 10 1-15,-7 10-1 16,-3 17 0-16,-10 9 0 16,-1 11 0-16,1 11 0 0,-2 9-1 15,5 3 0-15,3 4-1 16,6 0-2-16,5-9-2 15,14 2-8-15,-3-25-9 16,25 8-8-16,-9-22-9 16,13-3-2-16,0-15 3 15,4-5 1-15</inkml:trace>
  <inkml:trace contextRef="#ctx0" brushRef="#br0" timeOffset="59539.4055">10647 8440 96 0,'-19'-20'39'0,"19"20"1"16,-28 13 0-16,22 9-36 0,-9 2 0 15,6 11-1 1,-1 2-1-16,2 3 0 0,-2-1-1 16,7-3 0-16,-1-6 0 15,3-7 0-15,5-10-1 16,-4-13 1-16,19-7-1 15,-2-13 1-15,0-8-1 16,5-5 0-16,1-9 1 16,1-1-1-16,0 0 0 15,-6 5 0-15,-4 6 1 16,-3 6-1-16,-2 9 0 15,-9 17 0-15,0 0 0 16,0 0 0-16,10 15 0 16,-6 2 0-16,1 3 0 0,5 2 0 15,4-3 1 1,4-4-1-16,5-4 0 0,4-8 0 15,3-10 0-15,1-4 1 16,2-7-1-16,-1-6 1 16,-4-2-1-16,-2-3 1 15,-6 4-1-15,-3 1 1 16,-6 8-1-16,-2 5 1 15,-9 11 0-15,0 0-1 16,2 25 0-16,-7 3 1 16,-3 5-1-16,3 5-1 15,2 3-1-15,2-2-1 16,10-5-3-16,1-15-6 15,23 3-9-15,-11-35-5 16,29 9-4-16,-13-26-11 16,18-6 0-16,-5-17 2 0</inkml:trace>
  <inkml:trace contextRef="#ctx0" brushRef="#br0" timeOffset="59983.4309">11518 7966 89 0,'-26'-1'41'15,"7"20"0"-15,-8 8-2 16,10 10-20-16,-3 11-16 15,7 12-1-15,1 6 0 16,6 5-1-16,1 2-1 16,5-3 1-16,-2-6 0 15,2-8-1-15,-4-10 1 16,4-11-1-16,0-15 0 0,0-20 0 15,0 0 1-15,20-27-1 16,-6-3 0-16,5-9 0 16,3-5 0-16,4-3 0 15,2 1 0-15,-4 8 0 16,2 9 0-16,-4 10 0 15,1 12 0-15,-6 14 1 16,0 14-1-16,-4 11 0 16,0 10 0-16,-3 5 0 15,-5 5 0-15,-4 2 0 16,-2-3 0-16,-6-4 0 15,-8-7 0-15,-5-8 0 16,-6-9 0-16,-6-10-2 16,0-10-1-16,-3-9-1 0,5-2-4 15,-6-23-8-15,25 14-7 16,-13-30-7-16,32 14-5 16,-3-6-8-16,18 3 3 15</inkml:trace>
  <inkml:trace contextRef="#ctx0" brushRef="#br0" timeOffset="60815.4785">11836 8543 89 0,'-9'24'39'15,"-1"-8"0"-15,10 5 2 16,0-21-37-16,22 13-1 15,1-16-1-15,13-6 1 16,3-9-1-16,7-5-1 0,0-7 1 16,0-3-1-16,-8-3 0 15,-7 2-1-15,-13-2 1 16,-10 5-1-16,-16 4 1 15,-8 10-1-15,-12 7 1 16,-8 8 0-16,-5 13 0 16,-4 12 0-16,3 7-1 15,4 8 1-15,7 7 0 16,10-1 0-16,12-2 0 15,13-7-1-15,21-9 1 16,14-12-1-16,18-11 1 16,9-13-1-16,7-13 0 15,5-4 0-15,-3-8 0 16,-6 0 0-16,-12 2 1 0,-9 3-1 15,-18 8 0-15,-12 7 0 16,-18 15 0-16,4 11 0 16,-17 13 0-16,-7 11 0 15,-1 10 0-15,-2 6 0 16,2 5 0-16,2-2 1 15,6-5-1-15,6-6 0 16,7-14 1-16,6-12-1 16,4-15 1-16,4-11-1 15,2-16 1-15,-1-10-1 16,2-7 1-16,-3-13-1 15,-3 0 0-15,0 0 1 16,0-1-1-16,2 4-1 0,1 10 0 16,2 0-3-16,8 18-6 15,-2-9-8-15,21 21-4 16,-14-14-7-16,23 17-3 15,-13-6-10-15,17 5-2 16,7-7 5-16</inkml:trace>
  <inkml:trace contextRef="#ctx0" brushRef="#br0" timeOffset="61365.5099">13729 8195 78 0,'0'0'38'16,"-3"-11"0"-16,3 11 1 15,-32 15-32-15,7 8-1 16,-9 3-1-16,0 11-1 16,-7 6 0-16,3 11 0 15,4-2-1-15,10 5 0 0,9-8-1 16,12-2 0-16,21-10-1 15,15-15 0-15,15-14-1 16,12-15 1-16,4-12-1 16,1-11 1-16,-4-10-1 15,-9-8 1-15,-11-1-1 16,-17-1 0-16,-15 6 0 15,-13 2-1-15,-10 9 0 16,-6 4-1-16,-3 13 0 16,-1 7-1-16,6 11-1 15,4 3-2-15,18 12-3 16,-4-17-9-16,39 31-9 15,-6-25-4-15,22 3-8 16,9-11-1-16,15-2 2 0</inkml:trace>
  <inkml:trace contextRef="#ctx0" brushRef="#br0" timeOffset="61615.5242">14674 7831 77 0,'-19'-37'40'15,"-14"4"-2"-15,-2 15 1 16,-10 16-25-16,-2 16-9 15,-5 16-1-15,0 26 0 16,-2 16-1-16,2 16 0 16,8 6-1-16,9 5-1 15,11 0 0-15,10-4-2 0,12-12 0 16,9-16-4-1,12-7-6-15,-2-34-16 0,15 0-12 16,-12-29-1-16,2-6-1 16,-14-18 0-16</inkml:trace>
  <inkml:trace contextRef="#ctx0" brushRef="#br0" timeOffset="61756.5323">14159 8348 91 0,'-23'-18'41'0,"-3"-1"1"16,26 19-1-16,-11-14-26 15,28 7-12-15,17 0-3 16,13-4-5-16,25 8-15 15,-5-13-14-15,30 6-7 16,4-8 0-16,20 6-2 0</inkml:trace>
  <inkml:trace contextRef="#ctx0" brushRef="#br0" timeOffset="62283.5624">15567 8176 78 0,'25'-21'38'15,"0"10"0"-15,-12-2 1 16,-13 13-32-16,0 0 0 15,0 0-1-15,-27 17-2 16,3 2 0-16,-8 3-1 16,-1 6 0-16,-2 0-1 15,6 3 0-15,5-1-1 16,10-2 0-16,13-4 0 15,10-4-1-15,11-7 1 16,13-2-1-16,1-2 0 16,7-2 0-16,-4 1 1 15,-4 1-1-15,-9 5 0 0,-14 5 1 16,-11 6-1-16,-12 3 0 15,-11 2 0-15,-5 2-1 16,-4 0-1-16,3-5-1 16,8-3-3-16,4-21-11 15,29 8-10-15,-1-23-14 16,24-4 1-16,5-16-1 15,14-4 1-15</inkml:trace>
  <inkml:trace contextRef="#ctx0" brushRef="#br0" timeOffset="62642.583">15956 8327 100 0,'-19'10'40'16,"13"9"0"-16,6-19-2 15,5 11-35-15,17-10 0 16,16-4 0-16,5-6-1 15,9-5 1-15,3-5-2 16,-4-2 0-16,-5-5 1 16,-8 0-1-16,-11 0 0 15,-13 3-1-15,-11-2 1 16,-14 11 1-16,-11 1-2 15,-5 8 1-15,-7 7 0 16,-4 11-1-16,-3 7 1 16,2 14 0-16,1 7 0 15,9 5-2-15,8 5 1 16,8 0 0-16,16-2-2 15,12-7-1-15,21-5-5 0,4-26-11 16,30 9-9-16,-7-32-14 16,16-3 1-16,1-18-1 15,1-5 2-15</inkml:trace>
  <inkml:trace contextRef="#ctx0" brushRef="#br0" timeOffset="63018.6045">16551 8270 110 0,'-37'28'41'0,"15"4"-1"16,8-13-1-16,20 0-35 16,18-8-2-16,19-9 1 15,11-8-2-15,9-9 1 0,4-7-1 16,3-5 0-16,-10-3 0 15,-6-1 0-15,-18 2-1 16,-11 1 1-16,-16 6 0 16,-13 4-1-16,-13 9 0 15,-13 5 0-15,-5 11 0 16,-8 7 0-16,-9 9 0 15,2 11 0-15,2 7 0 16,3 8 0-16,9 3 0 16,10 0 1-16,17 0-2 15,16-6 1-15,19-9-2 16,18-14-2-16,18-6-4 15,2-25-10-15,28 4-17 0,-7-26-3 16,12 0-3-16,-10-15 0 16</inkml:trace>
  <inkml:trace contextRef="#ctx0" brushRef="#br0" timeOffset="63386.6255">17436 8174 116 0,'-38'3'40'16,"-13"2"2"-16,3 15-1 15,-3 5-38-15,0 11 1 16,7 3-2-16,7 5 1 15,11-1-2-15,8 0 2 16,15-10-3-16,12-7 0 16,11-16 0-16,12-15 0 15,10-15 0-15,5-14 0 0,10-12 0 16,0-9 0-16,0-6 0 15,-2-6 0-15,-3-1 0 16,-9 0 0-16,-2 7 0 16,-12 9 0-16,-10 15 0 15,-12 14 0-15,-7 23 0 16,-16 17 0-16,-7 21 0 15,-11 17 0-15,1 17 0 16,-4 7 0-16,7 4-5 16,8-6-1-16,20-4-5 15,7-24-9-15,36-2-5 16,-4-38-6-16,26-6-9 15,3-28-1-15,12-10 2 16,-3-14 2-16</inkml:trace>
  <inkml:trace contextRef="#ctx0" brushRef="#br0" timeOffset="63670.6418">17972 8051 117 0,'-45'18'41'0,"8"12"1"16,-2-5-2-16,21-1-37 15,4 4-1-15,18-6-2 16,11-5 0-16,16-3 1 15,7-6-1-15,6-2 1 16,3-4-1-16,-4 0 1 16,-9 2 0-16,-10 6 0 15,-16 7 0-15,-18 12 0 16,-13 5 0-16,-10 5 1 0,-4 6-4 15,-5-1-1-15,7 2-4 16,-3-17-9-16,23 6-8 16,-6-31-7-16,21-4-12 15,8-20-1-15,11-9 0 16,2-18 3-16</inkml:trace>
  <inkml:trace contextRef="#ctx0" brushRef="#br0" timeOffset="64174.6706">19402 7435 102 0,'-49'5'40'0,"-11"9"1"16,8 27-2-16,-6 19-33 15,7 25-1-15,6 17-2 16,8 18-1-16,10 12-2 16,10 5 0-16,15-1-1 15,12-12-1-15,21-13 1 16,11-26-8-16,26-6-17 15,0-36-13-15,24-20-1 16,-2-28-2-16,13-16 2 16</inkml:trace>
  <inkml:trace contextRef="#ctx0" brushRef="#br0" timeOffset="64669.6989">20269 7844 74 0,'3'-60'38'0,"-15"2"-1"15,-1 6 2-15,-12 1-24 16,1 16-9-16,-13 5 1 15,0 23-1-15,-13 13 1 16,2 24-2-16,-4 13-1 16,0 20-1-16,0 15-1 15,4 15 0-15,7 9-1 16,6 7-1-16,9-1 0 15,11-6-1-15,15-8-1 0,8-12-3 16,18-12-7-16,-8-27-19 16,25-10-10-16,-11-24 0 15,2-8-1-15</inkml:trace>
  <inkml:trace contextRef="#ctx0" brushRef="#br0" timeOffset="65022.7191">19577 8259 121 0,'-13'18'42'16,"6"-5"0"-16,22 10-5 16,14-16-35-16,16-1-1 15,14-10 0-15,13-3-1 0,8-1 0 16,2-4 0-16,3-3-1 15,-5 1 0-15,-8 2 0 16,-11 3 0-16,-13 4 0 16,-14 7-1-16,-14 3 2 15,-11 7-1-15,-10 5 1 16,-11 5 0-16,-6 6 0 15,-4 6 0-15,-1 2 0 16,-2 3 1-16,10-2-3 16,1-3 0-16,14-3-4 15,3-20-11-15,26 8-10 16,-11-25-12-16,18-6-2 15,1-14-1-15,10-6 2 0</inkml:trace>
  <inkml:trace contextRef="#ctx0" brushRef="#br0" timeOffset="65172.7277">20382 7980 117 0,'-38'-14'42'0,"10"17"1"16,-2-3-4-16,15 4-39 15,15-4-5-15,0 0-12 16,40 7-19-16,-12-8-6 15,15 4 1-15,-4-5-1 16</inkml:trace>
  <inkml:trace contextRef="#ctx0" brushRef="#br0" timeOffset="65481.7454">20704 8021 114 0,'-9'20'40'0,"-10"-3"2"16,10 12-1-16,-11 0-37 15,13 8-2-15,-2 7 1 16,5 6-2-16,2 3 1 15,3 3 0-15,5-2-1 16,3-6 0-16,5-6 1 16,5-13-2-16,4-15 0 15,2-16 0-15,9-13 0 16,-2-12 0-16,2-13 0 15,-5-4 0-15,1-6-2 16,-6-5-1-16,1 6-1 16,-10 0-4-16,7 17-9 0,-21-6-8 15,16 23-6-15,-18 0-11 16,14 12-1-16,-13 3 3 15,23 7 0-15</inkml:trace>
  <inkml:trace contextRef="#ctx0" brushRef="#br0" timeOffset="65864.7673">21294 8283 109 0,'-17'19'41'15,"-2"-8"2"-15,13 2-1 16,6-13-39-16,0 0-1 15,21-5-1-15,10-6 0 0,3-2 0 16,4-3-1-16,1-4 0 16,-2 1 1-16,-2-2 0 15,-8 0-1-15,-10 0 1 16,-10 3 0-16,-13 4-1 15,-10 5 1-15,-12 4-1 16,-5 7 1-16,-9 9-1 16,-6 8 1-16,0 8-1 15,1 8 0-15,10 1 1 16,8 5-1-16,15 0 0 15,11-4 1-15,18-4-2 16,19-12 0-16,18-7-3 16,11-14-5-16,21 4-9 0,-10-30-7 15,26 10-6-15,-22-22-8 16,12 0-6-16,-20-9 3 15</inkml:trace>
  <inkml:trace contextRef="#ctx0" brushRef="#br0" timeOffset="66158.7841">21723 7465 116 0,'4'26'42'15,"2"-1"1"-15,22 18-1 16,5-2-39-16,12 11 0 15,0 8-1-15,2 11 2 0,-7 5-4 16,-5 4 0-16,-8 5 0 16,-15 2 0-16,-14 3 0 15,-14-1 0-15,-14-4 0 16,-12-7-3-16,-7-7 2 15,-1-12-3-15,6-4-8 16,-1-33-10-16,31 2-6 16,-3-31-8-16,31-5-7 15,10-17-2-15,23-5 4 16</inkml:trace>
  <inkml:trace contextRef="#ctx0" brushRef="#br0" timeOffset="66300.7922">22087 8380 123 0,'-13'0'44'0,"-11"-7"2"0,2 8-4 16,-8-2-42-16,8-5-5 15,22 6-13-15,-27-1-10 16,24 11-15-16,-8 0-3 16,2 9 0-16,-8 3 0 15</inkml:trace>
  <inkml:trace contextRef="#ctx0" brushRef="#br0" timeOffset="179673.2767">2386 10408 53 0,'-12'-1'35'0,"-10"0"1"16,0 9 0-16,-16-4-12 15,5 13-18-15,-8 0-1 16,7 7 0-16,0 1 0 15,5 5-1-15,3-4-2 16,11 2 1-16,7-3-1 16,13-3-1-16,9-5-1 15,9-6 0-15,10-9 0 16,6-8 0-16,3-5 0 15,4-10 0-15,0-3-1 16,-5-5 1-16,-7-1 0 16,-5 0-1-16,-14 1 1 15,-5 5-1-15,-13 5 1 16,-7 6 0-16,-6 7 0 0,-11 10 1 15,-2 11 0-15,-5 12 0 16,1 4 0-16,-1 13 1 16,3 2-1-16,4 2 1 15,6-1-2-15,11-5 1 16,7-8 0-16,12-12 0 15,10-15-1-15,14-14 0 16,11-14 1-16,7-9-1 16,1-10 0-16,2-4 0 15,-5-4 0-15,-8 1 0 16,-12 8 0-16,-14 4 0 15,-19 15 0-15,-11 7 0 0,-16 13 0 16,-10 9 0-16,-3 10 0 16,-4 7 0-16,2 8 0 15,2 1 0-15,12 0 0 16,5-2 1-16,16-5-1 15,8-7 0-15,14-10 0 16,12-8 0-16,7-11 1 16,6-5-1-16,4-8 0 15,-2-4 0-15,-4 0 0 16,-5-3 0-16,-9 2 0 15,-9 3 0-15,-13 5 0 16,-8 4 0-16,-12 6 0 16,-6 6 0-16,-2 3 1 15,-4 6-1-15,1 5 0 16,-2 3 1-16,5 4 0 0,2-1-1 15,7 2 0-15,7-2 1 16,4-3-1-16,9-3 0 16,1-12 0-16,15 11-1 15,1-6-2-15,0-11-3 16,16 11-18-16,-10-18-15 15,9 4-1-15,-4-12-2 16,10 0 0-16</inkml:trace>
  <inkml:trace contextRef="#ctx0" brushRef="#br0" timeOffset="180125.3026">3683 10028 57 0,'21'-51'37'0,"-11"3"-2"15,0 14 0-15,-9-2-20 16,7 25-5-16,-8 11-3 0,-3 10-1 16,-1 17-1-16,2 17-2 15,-5 12-2-15,-1 18 1 16,-3 9-1-16,0 10 1 15,-4 3-2-15,-1 0 1 16,1-6-1-16,4-10-1 16,4-8-2-16,-1-20-4 15,16-4-19-15,-7-25-11 16,12-7 0-16,-13-16-2 15,20-13 2-15</inkml:trace>
  <inkml:trace contextRef="#ctx0" brushRef="#br0" timeOffset="180304.3128">3573 10443 83 0,'-19'-5'39'0,"-6"2"0"16,15 13 1-16,-2 2-24 16,16 0-11-16,7-5-2 15,17-4-1-15,15-9-3 16,14-9-3-16,18-8-2 15,4-16-30-15,15-3-2 16,-2-13-1-16,3 2 0 16</inkml:trace>
  <inkml:trace contextRef="#ctx0" brushRef="#br0" timeOffset="180691.335">4381 9685 78 0,'-15'23'39'15,"-8"13"0"-15,3 19 0 16,-8 4-21-16,6 19-11 15,-5 7-2-15,5 6-1 16,-5 0-1-16,7 0 0 16,-1-10-2-16,7-8 0 15,4-14-1-15,7-11 1 16,7-17 0-16,5-16-1 15,11-15 1-15,4-13-1 16,4-11 0-16,4-7 0 16,1-7 2-16,-2-1-3 15,-3 1 3-15,-3 6-2 16,-5 9 1-16,-6 11-1 15,-4 13 0-15,-6 11 0 16,-4 14-2-16,-2 6 3 0,0 9-3 16,-1 1 0-16,4 3-3 15,3-4-1-15,9 5-13 16,-7-22-19-16,20-1-3 15,-4-16 1-15,11-4-2 16</inkml:trace>
  <inkml:trace contextRef="#ctx0" brushRef="#br0" timeOffset="181025.3541">4626 10434 88 0,'-16'11'40'15,"17"5"-1"-15,-1-16 2 0,23 13-29 16,5-10-8-16,15 0-1 15,6-8-1-15,6-2 0 16,2-8 0-16,-2-2-2 16,-6-7 2-16,-8 2-2 15,-14-4 1-15,-12 0-1 16,-15 3 2-16,-12 4-2 15,-12 6 1-15,-9 9 0 16,-6 10 0-16,-7 9 0 16,-3 14-1-16,-1 10 1 15,4 7 0-15,8 6-1 16,12 0-1-16,13-7-2 15,21-1-3-15,16-14-3 16,32 2-27-16,6-21-6 16,23 0 1-16,10-17-2 0</inkml:trace>
  <inkml:trace contextRef="#ctx0" brushRef="#br0" timeOffset="181580.3858">6440 10296 65 0,'-8'-10'40'16,"-10"-6"-3"-16,-1 9 4 15,-13-5-22-15,1 12-13 16,-9 2-1-16,2 8 0 15,-5 4-1-15,3 8-1 16,2 1-1-16,8 1 0 16,9 0-2-16,10-2 1 0,9-3-1 15,12-4 2-15,12-3-3 16,7-2 1-16,6-4 0 15,-2 1 0-15,2 1 0 16,-6 4 0-16,-5 4 0 16,-11 7 0-16,-11 4 0 15,-6 4 1-15,-14 2-1 16,-2 2 0-16,-5-2 0 15,0 0 0-15,4-7-1 16,4-9-2-16,13-4-4 16,4-13-26-16,22-14-7 15,6-7 0-15,19 3-2 16</inkml:trace>
  <inkml:trace contextRef="#ctx0" brushRef="#br0" timeOffset="182026.4113">6810 10329 77 0,'0'0'37'16,"-26"-11"3"-16,9 19 2 15,-14 4-30-15,0 13-5 16,-10 6-3-16,2 13 2 15,-4 1-3-15,3 9 2 16,7-2-3-16,5-1 0 16,8-8-1-16,13-7 0 0,12-12 0 15,17-15 0-15,12-11-1 16,8-16 1-16,9-12-1 15,6-9 0-15,1-9 0 16,-2-4-1-16,-7 0 2 16,-9 2-3-16,-10 8 3 15,-9 7-3-15,-14 14 3 16,-8 10-1-16,-9 13 0 15,-6 13 0-15,-2 8-1 16,-4 9 3-16,7 5-3 16,-2 4 3-16,9-2-4 15,8 0 1-15,11-5-2 16,6-11-2-16,19 0-4 15,-4-26-19-15,20 8-13 16,-4-21 0-16,9 1-1 0,-11-13 2 16</inkml:trace>
  <inkml:trace contextRef="#ctx0" brushRef="#br0" timeOffset="182563.4421">7288 10433 97 0,'-18'-13'39'0,"18"13"1"16,-29 14-1-16,15 4-33 15,-2 3-2-15,2 10 0 16,0 2-1-16,5 3-1 15,-1-2-1-15,7-2 1 16,2-7-2-16,3-6 1 16,-2-19-1-16,17 9 1 15,0-19-1-15,0-8 0 16,5-7 1-16,1-6-1 0,2-5 1 15,-5-3-1-15,2 0 2 16,-3 3-2-16,-4 4 1 16,-3 6-1-16,-3 8 2 15,-3 6-2-15,-6 12 0 16,0 0 0-16,5 14-1 15,-6 2 2-15,1 4-2 16,0 2 1-16,3-1-1 16,1-2 2-16,6-4-1 15,3-5 1-15,7-8-1 16,7-8 1-16,3-7-1 15,0-4 1-15,2-4 1 16,1-4-2-16,-4-1 1 16,-5 7 0-16,-4 1 0 0,-9 5-1 15,-11 13 0-15,0 0 0 16,4 15-1-16,-13 7 1 15,-5 9-1-15,-1 8 1 16,-2 4-1-16,1 2 0 16,7-2-1-16,4-5 0 15,10 0-4-15,5-17-4 16,24 6-14-16,-12-27-9 15,22 0-9-15,-3-16 0 16,8-1-1-16</inkml:trace>
  <inkml:trace contextRef="#ctx0" brushRef="#br0" timeOffset="182895.461">7941 10472 81 0,'-19'12'42'16,"13"10"-3"-16,-1-7 3 15,17 1-24-15,2-4-13 16,16-2-1-16,7-7-1 15,7-4-1-15,4-8 0 16,0-3-1-16,-4-6 0 16,-3-5 0-16,-10 0 0 15,-10-2-1-15,-11-2 1 16,-13 4-1-16,-10 5 1 15,-10 4-1-15,-9 7 0 16,-5 8 0-16,-5 11 1 16,1 9-1-16,3 9-1 15,6 8 2-15,7 4-1 16,13 2 0-16,12-1 0 0,15-6-1 15,16-3-3-15,11-15-7 16,34 2-23-16,-7-21-6 16,33-7-3-16,3-18-1 15</inkml:trace>
  <inkml:trace contextRef="#ctx0" brushRef="#br0" timeOffset="183362.4878">9306 9947 81 0,'8'-32'38'0,"-3"4"0"16,-5 28 0-16,0-10-27 0,5 28-5 15,-11 14-1-15,-1 17 0 16,-6 10-2-16,2 11 0 16,-4 5-2-16,5 5 2 15,-2-1-3-15,6-3 1 16,3-8-3-16,3-11-1 15,12-6-3-15,-7-25-13 16,12 2-21-16,-7-20 0 16,6-6-1-16,-10-17 1 15</inkml:trace>
  <inkml:trace contextRef="#ctx0" brushRef="#br0" timeOffset="184007.5247">9127 10379 98 0,'0'0'39'0,"-19"14"3"16,31-2-3-16,5-8-35 15,14 1-1-15,11-5-1 16,10-5 0-16,7-3-2 16,5-5-4-16,7 0 2 15,-10-6-4-15,-3 4 2 16,-7-2-2-16,-9 3 3 15,-12 4 0-15,-10 1 2 16,-10 4 2-16,-10 5 0 16,0 0 3-16,-13 9-2 15,2 3 3-15,-4 4-2 16,0 4 1-16,-2 5-1 15,5 4 1-15,-1-2-2 16,7 5 1-16,1-2-1 0,8-2 0 16,4-6 0-16,10-3-1 15,7-11 0-15,10-7 0 16,4-8 0-16,10-9 0 15,3-5-1-15,0-9 0 16,-2-1 2-16,-5-6-4 16,-3 1 4-16,-9 2-3 15,-5 4 2-15,-11 6-1 16,-4 3 1-16,-12 21-1 15,0 0-2-15,2 11 3 16,-11 23-2-16,-3 15 1 16,-5 19-2-16,-2 13 3 15,-4 13-2-15,-6 7 1 16,0 1 0-16,-2 0-1 0,0-6 1 15,0-8-1-15,-2-16 2 16,4-13-2-16,4-16 1 16,0-18-1-16,6-15 1 15,4-15 0-15,5-14 0 16,6-18 0-16,8-11-2 15,7-17 0-15,8-10-3 16,3-12-3-16,26 12-14 16,-21-18-8-16,14 16-11 15,-6 0 1-15,8 16-1 16,-6 5 2-16</inkml:trace>
  <inkml:trace contextRef="#ctx0" brushRef="#br0" timeOffset="184630.5603">10528 10314 99 0,'0'0'43'0,"0"0"1"15,-22 15-3-15,15-1-35 16,-5 6-4-16,0 9 1 15,-1 6-2-15,-1 6 0 16,2 3-1-16,-1 0 2 16,0-1-2-16,4-5 1 15,-1-4 0-15,4-7-1 16,2-10 0-16,4-17 1 0,0 0-1 15,14-14 0-15,-2-10 0 16,3-9 0-16,1-12 1 16,4-8-2-16,3-7 3 15,2-2-2-15,0 2 1 16,4 5-1-16,0 7 1 15,3 9-1-15,2 7 1 16,-1 13-1-16,-1 15 0 16,-2 8 0-16,-1 7 0 15,-7 10-1-15,-3 7 0 16,-4 3 0-16,-6 6 0 15,-11 3 1-15,-6 3-2 16,-6 4 2-16,-10 0-2 16,-7-1 3-16,-3-1-1 15,-8-3 0-15,2-2 0 0,-2-6 0 16,2-4-1-16,0-7 2 15,7-6-1-15,1-3-1 16,5-5 1-16,2-1 0 16,4-1 0-16,4 2 0 15,0 4 0-15,2 6 0 16,-2 8-1-16,1 7 2 15,-1 9-2-15,-2 2 0 16,1 7-1-16,2-4-5 16,6 6-5-16,-11-22-23 15,29 4-4-15,-8-23-4 16,14-8-1-16</inkml:trace>
  <inkml:trace contextRef="#ctx0" brushRef="#br0" timeOffset="185199.5928">11081 10396 91 0,'0'0'40'0,"0"0"0"16,9-14-1-16,10 14-35 16,4-4 0-16,12 3 0 15,2-3-2-15,6-1 0 16,-2-2 0-16,-2 0-1 15,-6-2 1-15,-6 1-1 16,-11-4 0-16,-9 1 0 16,-11-3 0-16,-8 1 0 15,-10 2 0-15,-7 1 0 16,-5 5-1-16,-5 8 1 15,-4 9-1-15,1 7 1 0,-1 9-1 16,10 8 2-16,3 4-2 16,12 3 1-16,11-3-1 15,13-3 0-15,15-5-2 16,14-10-2-16,23-1-7 15,1-24-15-15,28 5-15 16,-1-14 0-16,20 0-2 16,5-14 1-16</inkml:trace>
  <inkml:trace contextRef="#ctx0" brushRef="#br0" timeOffset="185780.6261">12400 10401 52 0,'14'-22'38'0,"3"6"-3"15,-11-7 0-15,11 15-16 0,-18-13-5 16,1 21-4-16,-3-16-3 16,3 16-2-16,-16-1-2 15,3 9 1-15,-6 4-1 16,-1 7 0-16,-2 6-1 15,1 5 0-15,0 3-2 16,6 5 2-16,2 0-1 16,9-1 1-16,7-1-2 15,11-7 1-15,6-5 0 16,12-12-1-16,6-7 0 15,6-12 1-15,2-10-1 16,-6-6 0-16,1-8 0 16,-9-5 0-16,-5-3 0 15,-14 1-1-15,-10 3 1 0,-8 2-1 16,-7 8 1-16,-9 7-2 15,-2 9 0-15,-3 5 0 16,4 9-2-16,4 0-1 16,15 8-7-16,3-13-17 15,21 7-12-15,9-11 0 16,20-2 1-16,11-13-1 15</inkml:trace>
  <inkml:trace contextRef="#ctx0" brushRef="#br0" timeOffset="186018.6397">13323 9693 82 0,'-28'-23'38'0,"-9"8"0"15,1 26 1-15,-15 11-33 16,10 25 0-16,-5 11 0 15,8 18-1-15,1 6-2 16,6 7 0-16,11 1-2 16,7-4 0-16,12-6-5 15,3-21-4-15,21-1-25 16,-11-25-7-16,10-7-1 15,-8-18 0-15</inkml:trace>
  <inkml:trace contextRef="#ctx0" brushRef="#br0" timeOffset="186171.6484">12853 10253 102 0,'0'0'43'16,"-8"-18"-3"-16,28 16 2 16,7-1-40-16,13-9-6 15,26 9-30-15,-4-11-6 16,15 5 1-16,2-9-3 15</inkml:trace>
  <inkml:trace contextRef="#ctx0" brushRef="#br0" timeOffset="186674.6772">14093 10163 92 0,'-14'-6'37'16,"-3"14"1"-16,-12-5 0 15,0 14-34-15,-7-2 0 16,2 7-1-16,-1-3 1 15,6 2-1-15,5-5-1 0,9 1 0 16,9-4-1-16,6-13 0 16,18 15-1-16,2-13 2 15,6 2-3-15,4-2 1 16,0 3 0-16,-3 3 1 15,-5 2-1-15,-7 6 0 16,-9 5-1-16,-7 6 1 16,-10 3 0-16,-5 4 1 15,-5 0-1-15,-1-4-1 16,2 1-1-16,4-11-2 15,9 2-6-15,-3-18-25 16,25 0-5-16,2-15-1 16,12-1 0-16</inkml:trace>
  <inkml:trace contextRef="#ctx0" brushRef="#br0" timeOffset="187064.6995">14270 10389 81 0,'-21'14'41'15,"21"-14"-1"-15,-2 10 0 16,16-11-24-16,2-3-13 16,16 1-1-16,7-5 0 15,4-1 0-15,-1-3 1 16,6-2-2-16,-6-2 1 15,-6-1-1-15,-8-2 0 16,-7 0 0-16,-10-3 1 0,-9 3-1 16,-5 0-1-16,-8 3 1 15,-5 4 0-15,-7 7-1 16,-5 9 1-16,-3 10-2 15,-3 9 1-15,-1 8 1 16,5 6-2-16,5 4 2 16,6 1-1-16,10 1 0 15,12-9-1-15,12-5 0 16,18-6-3-16,5-16-6 15,24 7-18-15,-8-22-13 16,12-3-1-16,-6-11-1 16,6 0 1-16</inkml:trace>
  <inkml:trace contextRef="#ctx0" brushRef="#br0" timeOffset="187453.7218">14881 10299 101 0,'-22'10'38'16,"10"7"4"-16,-2-8-4 15,16 5-32-15,-2-14-4 16,22 14 0-16,2-9 0 16,7-3 0-16,4-4-1 15,5 0 0-15,1-5 0 16,0-3 0-16,-6-2 0 15,-2-3 0-15,-9-6 0 16,-6 1-1-16,-8-3 2 0,-8 1-2 16,-8 3 0-1,-8 3 1-15,-7 7-1 0,-6 9 0 16,-7 10-1-16,-8 12 1 15,3 9-1-15,-4 9 1 16,6 5-1-16,3 7 1 16,14 0-2-16,9-5 1 15,17-4-2-15,14-10-1 16,21-6-3-16,6-24-13 15,26 7-19-15,-5-22-1 16,13-3-1-16,-4-14 1 16</inkml:trace>
  <inkml:trace contextRef="#ctx0" brushRef="#br0" timeOffset="187808.7421">15547 10270 102 0,'-27'-1'39'0,"-16"3"3"16,4 18 1-16,-13 2-38 15,11 10-1-15,1 5-2 16,13 3 0-16,4 2-2 15,16-3 3-15,14-10-2 16,11-9-1-16,16-11 0 16,11-14 1-16,8-15-1 15,4-12 0-15,3-14 2 16,2-11-2-16,-3-9 2 15,-5-11-2-15,-9-4 2 16,-4 0-2-16,-9 5 1 16,-8 7 0-16,-9 13-1 15,-13 19-1-15,-9 22 1 0,-8 27 0 16,-9 27 0-16,-9 20-1 15,-2 16-1-15,1 7 1 16,6 6-3-16,7-3-1 16,16 1-9-16,4-32-10 15,36 6-16-15,4-29-1 16,24-6-2-16,5-22 2 15</inkml:trace>
  <inkml:trace contextRef="#ctx0" brushRef="#br0" timeOffset="188168.7627">16362 10201 107 0,'-46'23'39'0,"-5"-7"0"15,16 7 1-15,3-7-37 16,12 3 0-16,8-2-2 16,12-3 0-16,11 0-2 15,6-5 2-15,9 2 0 16,1 1-1-16,2 1 0 15,-1 2 1-15,-2 0-1 16,-8 5 1-16,-5 1 0 16,-8 2 0-16,-7 0-1 15,-6 1 1-15,-7 2-1 16,-6-4 1-16,-5 0-2 15,-2-5-1-15,3 0-3 0,-8-18-12 16,19 11-18-16,-5-19-7 16,19 9 1-16,-13-31-2 15</inkml:trace>
  <inkml:trace contextRef="#ctx0" brushRef="#br0" timeOffset="188672.7915">17746 9684 96 0,'-46'21'39'15,"-15"7"2"-15,0 33-4 16,-8 2-29-16,8 20-3 15,3 5 0-15,15 6-1 16,14 2-4-16,23-3 0 16,23-4-4-16,24-20 0 15,32 3-15-15,7-28-18 16,28-5-4-16,4-18 1 15,15-6-1-15</inkml:trace>
  <inkml:trace contextRef="#ctx0" brushRef="#br0" timeOffset="188972.8086">18451 10198 90 0,'-13'-19'39'0,"-4"-4"-2"15,4 14 3-15,-14-3-34 16,5 12-1-16,-8 1 0 16,-1 12 0-16,-9 5-1 15,2 11-1-15,-1 5-2 16,2 2 2-16,8 4-3 15,9-1 1-15,16-1-1 16,13-6-1-16,16-3-2 16,13-13 0-16,20 7-26 0,-2-25-7 15,19 0-5-15,-5-16 1 16,6-1-1-16</inkml:trace>
  <inkml:trace contextRef="#ctx0" brushRef="#br0" timeOffset="189340.8297">18751 10222 108 0,'-13'16'38'16,"-5"-1"-1"-16,6 11 1 16,-3 0-36-16,2 7 1 15,2 2-2-15,1 5 2 16,-2 1-3-16,3-1 4 15,1-3-3-15,3-5 0 0,1-8 0 16,4-6 0-16,0-18-1 16,10 0 0-16,3-14 0 15,1-12 0-15,1-6 0 16,1-6 0-16,2-4 2 15,-3-4-4-15,-1 1 4 16,-3 1-1-16,1 5 0 16,-3 5 0-16,-1 5 1 15,5 9-1-15,1 4-1 16,6 7 2-16,3 8-4 15,1-1-1-15,6 8-3 16,-2-10-10-16,15 14-20 16,-11-11-5-16,7 7 0 0,-10-9-1 15</inkml:trace>
  <inkml:trace contextRef="#ctx0" brushRef="#br0" timeOffset="189724.8517">19116 10308 108 0,'-14'10'38'0,"10"8"5"16,4-18-4-16,14 8-35 16,6-7-2-16,11 0 1 15,6-4-1-15,5-2 0 16,3-4 0-16,3 0-3 15,-6-6 3-15,-3 1-2 0,-9-2 1 16,-7-3 0 0,-9-1-1-16,-6 2 0 0,-10 2 0 15,-9 2 2-15,-7 7-2 16,-7 5 0-16,-1 9 0 15,-8 9-1-15,-2 12 0 16,0 5 2-16,2 7-2 16,6 4 2-16,3 1-2 15,15-3 0-15,9-4-1 16,12-13-1-16,20 0-7 15,1-26-12-15,32 6-16 16,-4-19-4-16,20-3 0 16,-1-13 0-16</inkml:trace>
  <inkml:trace contextRef="#ctx0" brushRef="#br0" timeOffset="190075.8717">20035 10105 109 0,'-26'10'41'16,"-15"-3"0"-16,9 12-1 15,-12 3-34-15,15 2-2 16,1-2-1-16,10 3-1 16,5 2-2-16,9-5 1 15,9 0-1-15,7-5 0 16,7-4-1-16,8-4 1 15,2-2-2-15,-1-3 2 16,-1-1 0-16,-2-1 0 16,-6 0 0-16,-5 4 1 0,-14-6-1 15,12 20 0-15,-19-4 1 16,-2 1-1-16,-6 4 0 15,-4 2 1-15,1-1-2 16,1-3 0-16,5 0-3 16,12-19-2-16,2 25-11 15,-2-25-12-15,31-9-13 16,-4-10 1-16,16 1-1 15,0-12 2-15</inkml:trace>
  <inkml:trace contextRef="#ctx0" brushRef="#br0" timeOffset="190459.8937">20468 10137 90 0,'-19'-16'39'0,"7"17"0"16,-7-5 1-16,6 12-19 15,-3-7-17-15,16-1-1 16,-16 14-1-16,12-3 0 15,4 0-1-15,6 3 1 16,1-1-1-16,4 5 0 16,1-1 0-16,1 3 0 15,-1-2 0-15,2 0-1 16,-1 3-1-16,-2-1 1 15,-2 3-1-15,-3-1 2 16,-3 0-2-16,-1 0 1 16,-3 2-1-16,-3-1 1 15,-7-2 0-15,-2 3 1 0,-6-3-1 16,-8-2 0-16,-3 2 0 15,-1-3 1-15,1-3-2 16,-1-5-1-16,12-3-3 16,3-19-8-16,29 9-12 15,0-24-14-15,22-2-3 16,2-16-3-16,15-4 5 15</inkml:trace>
  <inkml:trace contextRef="#ctx0" brushRef="#br0" timeOffset="190804.9134">20792 9557 118 0,'22'8'40'15,"-7"2"3"-15,15 22-7 16,-2-4-31-16,5 12 0 16,-1 7-1-16,-2 13 0 15,-7 7-4-15,-8 6 0 16,-8 2 0-16,-9 3 0 15,-12-3 0-15,-7 0 0 16,-6-9 0-16,-4-11 0 16,1-5 0-16,-2-10 0 15,3-9 0-15,4-10 0 0,10-2-10 16,-7-22-7-16,22 3-9 15,-17-12-10-15,12 0-7 16,-5-15-1-16,-1-3 3 16</inkml:trace>
  <inkml:trace contextRef="#ctx0" brushRef="#br0" timeOffset="204012.6689">2270 11850 33 0,'11'-15'28'0,"-11"15"7"16,15-22-2-16,-5 21-20 0,-10 1-5 16,0 0-1-16,-14-3-1 15,10 15 1-15,-12-3 1 16,4 10-7-16,-6-3 1 15,7 2-2-15,0-1 2 16,7 2-2-16,4-4 1 16,5-4-2-16,9-6 1 15,6-3 1-15,4-5-1 16,1-4 0-16,1-8 1 15,-1-1 2-15,-2-3-3 16,-3 0 3-16,-8-4-3 16,-6 4 2-16,-4 1-2 15,-4 4 3-15,-8 7-3 16,-4 7 1-16,-6 6 0 15,-2 8 0-15,-2 6 0 0,1 6-1 16,-1 0 2-16,5 3-3 16,4-2 2-16,5-2-2 15,9-6 1-15,8-9-2 16,7-7 3-16,8-5-1 15,2-6 1-15,4-9-1 16,1-6 1-16,0-4 1 16,-3-2-1-16,-6 3 1 15,-8-1-1-15,-7 8 1 16,-10 5-2-16,-8 11 2 15,-5 9-2-15,-5 6-1 16,1 6-3-16,0-7-8 16,19 8-24-16,3-19-3 15,21 3-1-15,13-22-2 0</inkml:trace>
  <inkml:trace contextRef="#ctx0" brushRef="#br0" timeOffset="206642.8193">3591 11432 64 0,'4'-20'36'15,"2"8"0"-15,-7-1 0 0,1 13-32 16,0 0-1-16,0 0 0 15,-2 22 0-15,5 8 0 16,-4 9-1-16,-1 11 1 16,-2 9-1-16,3 11 0 15,-1 2-1-15,1 0-2 16,2-5-1-16,-1-13-5 15,10 2-6-15,-4-24-24 16,8-5 1-16,-3-23-3 16,8-4 3-16</inkml:trace>
  <inkml:trace contextRef="#ctx0" brushRef="#br0" timeOffset="206823.8297">3569 11770 71 0,'-20'-6'39'0,"-3"1"-2"15,8 8 1-15,4-1-33 16,11-2 0-16,0 0-2 15,29 11-2-15,4-17-2 16,8-8-4-16,21 0-9 16,2-17-24-16,14-5 2 15,-6-7-3-15,3 0 2 16</inkml:trace>
  <inkml:trace contextRef="#ctx0" brushRef="#br0" timeOffset="207198.8511">4157 11278 73 0,'-18'10'38'16,"-6"5"-1"-16,5 16 1 15,-4 5-34-15,3 14 1 16,-1 3-2-16,5 9 3 16,0 4-3-16,4 5 1 15,0-4-2-15,6-2-1 16,1-11 1-16,5-6-1 15,6-11 0-15,3-9-2 16,5-12 2-16,6-15-3 16,4-12 3-16,3-10 1 15,4-7-2-15,0-5 1 16,0-2-1-16,-4 2 1 15,-3 3-1-15,-4 9 2 16,-5 13-2-16,-3 14 0 16,-7 11 1-16,-1 9-2 0,-5 8 1 15,0 6 0-15,4 2-1 16,2 0-2-16,5-2 1 15,5-12-5-15,11 0 0 16,-4-21-26-16,22 1-6 16,-6-16 1-16,9-1-2 15</inkml:trace>
  <inkml:trace contextRef="#ctx0" brushRef="#br0" timeOffset="207536.8705">4639 11827 83 0,'-5'10'37'0,"5"-10"1"15,3 21-3-15,10-13-32 0,10 2-2 16,6-6 1-16,12-2-1 16,6-8 1-16,4-1 2 15,0-6-3-15,-2-1 2 16,-10-6-2-16,-7 0 1 15,-11 0-2-15,-13-1 2 16,-15 4-2-16,-10 4 0 16,-15 5 2-16,-9 8-1 15,-9 8 2-15,-3 8 0 16,-2 7-1-16,9 7-1 15,4 4 0-15,13-1-1 16,15 2 0-16,20-9-5 16,23 1 0-16,15-20-15 0,29 8-20 15,9-14 1-15,28 0-3 16,5-11 1-16</inkml:trace>
  <inkml:trace contextRef="#ctx0" brushRef="#br0" timeOffset="208175.907">6438 11659 75 0,'-27'-9'38'0,"9"17"1"16,-12 2 0-16,1 10-32 16,-13 9-2-16,3 9-1 15,-2 4 0-15,5 5 0 0,2 0-1 16,7 3-1-16,11-6 0 15,6-3-3-15,15-10 2 16,11-8 0-16,7-11-1 16,9-12 1-16,8-10-1 15,2-12 0-15,0-6 1 16,1-7-1-16,-5-6 0 15,-6-1 2-15,-5 3-2 16,-7 3 2-16,-7 10-2 16,-4 6 2-16,-9 20-2 15,0 0 2-15,-4 12-2 16,-2 12-2-16,0 8 2 15,0 4-2-15,3 3 1 16,6 3-1-16,6-4-1 16,8-12-2-16,11-5 0 0,4-16-1 15,15 0-9-15,-6-23-23 16,15-2-1-16,-5-18 0 15,3 1 1-15</inkml:trace>
  <inkml:trace contextRef="#ctx0" brushRef="#br0" timeOffset="208709.9375">6927 11733 79 0,'-4'-12'39'16,"-14"1"-1"-16,4 15 2 15,-11 1-32-15,4 14-2 16,-4 4-2-16,6 6-2 16,-1 5 1-16,4 2-2 15,2-1 1-15,6-1-3 16,2-6 2-16,6-5-1 15,3-9 0-15,8-7 1 0,3-11-1 16,4-7 1-16,4-11-1 16,4-7 3-16,2-6-3 15,2-1 1-15,-4-6-1 16,1 4 0-16,-3 0 1 15,-4 8-1-15,-5 6 1 16,-2 8-3-16,-13 16 3 16,10-7-1-16,-10 18 1 15,-3 11 1-15,0 5-1 16,0 1-1-16,3 6 0 15,3-4 0-15,6-4 0 16,6-5 0-16,3-9 0 16,9-13-1-16,6-12 1 15,6-8 1-15,1-8 0 0,0-4-1 16,-2-4 1-16,-2 2 0 15,-7 2-1-15,-5 6 1 16,-8 9-1-16,-16 18 0 16,12-5 0-16,-16 18 2 15,-3 10-2-15,-4 12 1 16,-2 3-1-16,4 6-1 15,-1 1-1-15,6-2-1 16,7-5 0-16,7-8-4 16,9-3-1-16,4-26-10 15,26 4-22-15,-13-18 0 16,17-2-1-16,-5-15 0 15</inkml:trace>
  <inkml:trace contextRef="#ctx0" brushRef="#br0" timeOffset="209400.9771">7784 11676 83 0,'-18'-13'40'16,"4"13"0"-16,-14 0 0 15,13 13-32-15,-8 4-3 16,6 9 1-16,2 3-3 16,7 8-1-16,6-1-1 15,7 2 0-15,5-3 0 16,7-4-3-16,3-6 3 15,8-10-3-15,2-9 2 16,-1-8 0-16,-1-10 1 16,1-8-1-16,-4-8 0 15,-3-9 0-15,-3-1 0 0,-9-4-1 16,-2 4 1-16,-5 2-1 15,-3 6 0-15,-6 6 1 16,-2 11-1-16,-4 6 1 16,2 10-1-16,10-3 1 15,-12 15-1-15,13-3 1 16,7 0 0-16,9-2 0 15,8-3-1-15,5-3 1 16,10-4 0-16,1-5 0 16,2-3 0-16,-1-2 0 15,-3-1 1-15,-4 2 0 16,-9 0 0-16,-8 2 0 15,-18 7 1-15,0 0-1 16,0 0 1-16,-16 18 0 16,-3 0-1-16,-3 8 2 0,1 3-3 15,1 3 0-15,5 2 0 16,5-1-1-16,9-4 1 15,6-2-2-15,9-10 2 16,8-10-2-16,8-8 2 16,2-9 0-16,5-7 1 15,3-7 1-15,-1-1-1 16,-4-3 0-16,-3 1-1 15,-7 4 1-15,-8 4-1 16,-5 6 1-16,-12 13-1 16,0 0 0-16,0 0 0 15,-10 23 1-15,4-2-1 16,1 0-1-16,2 4-1 15,6-2 0-15,8-2-2 0,7-11-4 16,14 3-4-16,-5-22-14 16,24 6-15-16,-8-14 1 15,11 1-2-15,-10-12 3 16</inkml:trace>
  <inkml:trace contextRef="#ctx0" brushRef="#br0" timeOffset="209760.9977">8865 11668 85 0,'-17'-9'39'0,"17"9"1"16,-27 15 0-16,17 2-33 15,-8 6-2-15,7 8-3 16,-2 2 1-16,6 3-1 16,-4 0-1-16,8-5 0 15,3-5 0-15,3-4-2 0,-3-22 3 16,20 6-1-16,-2-17 0 15,-2-10 2-15,6-8-2 16,-3-1 0-16,1-3-1 16,0 0 1-16,-4 3-1 15,0 6 1-15,-5 11-1 16,-11 13 0-16,0 0-1 15,9 13 3-15,-10 9-2 16,-2 2-1-16,3 5 1 16,7-1-1-16,4-4 0 15,9-9-3-15,13-9 1 16,11-16-2-16,15-2-7 15,-4-27-16-15,18 5-12 0,-10-19 1 16,5 2-2-16,-12-10 2 16</inkml:trace>
  <inkml:trace contextRef="#ctx0" brushRef="#br0" timeOffset="209918.0066">9537 11354 96 0,'-24'24'40'0,"3"23"2"16,-8 3-8-16,6 13-27 15,2 5-3-15,8 0-3 16,6-1-2-16,5-8-3 15,7-5-3-15,-6-21-23 16,15-2-10-16,-7-19-2 16,6-6 0-16</inkml:trace>
  <inkml:trace contextRef="#ctx0" brushRef="#br0" timeOffset="210084.0161">9367 11665 101 0,'-10'-12'42'0,"-4"0"0"15,14 12 0-15,0 0-37 16,29-5-3-16,5 2-3 15,13-5-4-15,30 9-12 16,4-19-23-16,23 6-3 16,4-11 1-16,11 2-3 15</inkml:trace>
  <inkml:trace contextRef="#ctx0" brushRef="#br0" timeOffset="210677.0501">10541 11628 49 0,'13'-12'38'0,"-12"-4"0"16,-1 16 0-16,-14-22-16 15,1 22-14-15,-11-5 0 16,6 11-3-16,-10 3 0 16,5 9-2-16,-3 4 0 15,5 6 2-15,0 3-3 16,9 4 2-16,2 0-2 15,10-2-2-15,9-3 2 16,9-8-2-16,9-7 1 16,7-10-3-16,7-10 3 15,4-8-1-15,-3-8 0 0,-2-5 1 16,-9-4-1-16,-7-3 0 15,-15 2-1-15,-9-1 0 16,-9 8-1-16,-10 1-2 16,3 7 1-16,-7 3-2 15,6 9-1-15,3-5-5 16,26 14-27-16,0-12 0 15,20 6-3-15,10-11 2 16</inkml:trace>
  <inkml:trace contextRef="#ctx0" brushRef="#br0" timeOffset="210933.0647">11280 10971 89 0,'-44'-17'40'16,"6"23"4"-16,-13 11-5 15,10 22-34-15,-4 18-1 16,7 19-2-16,6 9 0 16,8 12-1-16,8 3 0 15,10 0 1-15,9-6-3 16,7-13-2-16,10-10-1 15,-3-27-15-15,11-5-20 16,-13-22-2-16,4-6-2 16,-12-25 0-16</inkml:trace>
  <inkml:trace contextRef="#ctx0" brushRef="#br0" timeOffset="211090.0737">10841 11535 99 0,'0'0'42'15,"9"-15"0"-15,22 14-1 16,16-8-38-16,8-2-5 15,15 8-11-15,0-17-25 16,11 6-4-16,-9-5 1 16,2 7-3-16</inkml:trace>
  <inkml:trace contextRef="#ctx0" brushRef="#br0" timeOffset="211548.0999">12151 11216 77 0,'22'-26'39'0,"3"15"-2"15,-11-2-6-15,-1 27-26 16,-10 8-1-16,0 18 1 15,-11 12-1-15,-1 14-1 16,-8 6 0-16,0 10 1 16,-2 2-2-16,0-1-1 15,4-5-1-15,5-13-2 16,8-7-2-16,4-25-14 15,13-5-22-15,1-17 0 16,8-9-1-16,-4-16 1 16</inkml:trace>
  <inkml:trace contextRef="#ctx0" brushRef="#br0" timeOffset="211759.112">12048 11573 93 0,'-29'-5'42'0,"-3"1"-1"15,16 12 1-15,2-8-36 16,14 0-3-16,16 15-2 15,16-12 1-15,15 1-2 16,11-4-1-16,8-1-1 16,10-5-2-16,6 1-2 15,-5-17-18-15,11 12-17 16,-19-13 0-16,1 6-1 15,-21-8 1-15</inkml:trace>
  <inkml:trace contextRef="#ctx0" brushRef="#br0" timeOffset="211932.1218">12676 11455 92 0,'-25'32'41'15,"-7"-5"0"-15,9 14-2 16,0-7-34-16,6 5 0 16,5-4-2-16,9 2 0 15,5-11-3-15,4-7-1 16,13-5-6-16,-4-19-31 15,19-2-3-15,-3-17-2 16,6-4 0-16</inkml:trace>
  <inkml:trace contextRef="#ctx0" brushRef="#br0" timeOffset="212518.1554">12790 11198 95 0,'-6'28'41'0,"-1"-4"1"16,15 10-1-16,2-4-38 15,14 5 0-15,1 1-1 16,3 3 1-16,-1 2-2 16,-4-1 0-16,-4 0 0 15,-8 0 1-15,-8-4-2 16,-7-3 2-16,-6-8-1 15,0-3 0-15,1-9 0 16,9-13-1-16,0 0 0 16,0 0-2-16,2-28 2 0,11 3-1 15,5-4 0-15,1-2 0 16,1 1 1-16,-2 3 0 15,-4 3 0-15,-4 8 0 16,-10 16 1-16,13-9-1 16,-13 9 1-16,4 20-1 15,-4-2 1-15,-2 1-1 16,6 2 1-16,1 1-1 15,5-5 0-15,4-2 0 16,8-8 0-16,3-5 0 16,7-6 0-16,1-5 0 15,2-5 0-15,-1-4 1 16,-4-1-1-16,-5 0 0 15,-4 1 1-15,-6 3-1 0,-7 3 0 16,-8 12 1-16,7-10-1 16,-7 10 0-16,-4 15 0 15,2 1 0-15,-2 7 0 16,3 3 1-16,1 6-3 15,2 0 1-15,6 3-4 16,2-11-4-16,16 9-10 16,-13-18-22-16,20-2-1 15,-5-14-1-15,11-3 2 16</inkml:trace>
  <inkml:trace contextRef="#ctx0" brushRef="#br0" timeOffset="212869.1754">13635 11542 95 0,'-10'19'42'16,"-4"-6"0"-16,19 4 0 16,10-8-39-16,9-4 0 15,12-5-1-15,7-4 0 16,5-7-1-16,5-5-1 15,-4-2 1-15,-5-5-1 16,-12-5 0-16,-9 3 0 16,-12-2 0-16,-12 5 0 15,-13 4 0-15,-10 4 0 16,-11 10 1-16,-5 12-1 15,-8 12 0-15,-2 10 1 0,2 12-1 16,7 3 2-16,10 3-1 16,14 5 0-16,17-5-3 15,18-8-2-15,32-3-7 16,9-29-14-16,36 0-16 15,17-18-3-15,26-6 0 16,10-17-1-16</inkml:trace>
  <inkml:trace contextRef="#ctx0" brushRef="#br0" timeOffset="213509.2121">15396 11016 71 0,'-32'-8'39'15,"-5"15"-2"-15,-12 8 2 0,3 22-32 16,-8 9-2-16,7 21-1 16,0 4 0-16,10 9-2 15,8 2 1-15,20 1 1 16,18-7-4-16,19-8 0 15,22-4-12-15,3-27-27 16,25-4-1-16,-3-20-1 16,10-6 1-16</inkml:trace>
  <inkml:trace contextRef="#ctx0" brushRef="#br0" timeOffset="213954.2375">15881 11036 79 0,'-32'0'39'0,"-11"5"-1"16,3 20 1-16,-7 5-33 0,7 17-1 15,-4 9-1-15,4 11-1 16,6 5 0-16,8 3 0 15,8-4-2-15,12-2 2 16,9-7-2-16,11-12 0 16,14-11-2-16,6-12-2 15,10-6-2-15,-7-22-10 16,7 4-25-16,-13-16-1 15,-1 3 1-15,-18-12-2 16</inkml:trace>
  <inkml:trace contextRef="#ctx0" brushRef="#br0" timeOffset="214125.2473">15484 11505 89 0,'-25'-7'39'16,"25"7"1"-16,0 0-1 16,11 5-35-16,18-8-2 15,19 1-2-15,8-1-1 16,12-7-2-16,10 7-4 15,-10-13-28-15,11 11-3 16,-11-8 0-16,-2 12-2 16</inkml:trace>
  <inkml:trace contextRef="#ctx0" brushRef="#br0" timeOffset="214816.2868">16122 11498 82 0,'-24'6'39'16,"7"9"0"-16,-10-11-2 15,10 14-30-15,-9-1-1 0,11 4-1 16,-3 0-2-16,7 3 2 15,3-2-2-15,10 0 0 16,5-4-1-16,12-4 0 16,9-8-1-16,2-5-1 15,6-7 0-15,2-9-2 16,2-5 1-16,-5-6-3 15,-4-4 2-15,-5-4-2 16,-9 1 2-16,-6-2-1 16,-7 7 1-16,-7 1 1 15,-5 5 0-15,-4 8 1 16,-2 6 0-16,0 7 1 15,2 7-1-15,4 3 1 0,2 1 0 16,8 5 0-16,7-2-1 16,8-4 1-16,6-3-1 15,7-5 1-15,2-5 0 16,4-2 0-16,-2-4 0 15,-2 0 0-15,-7 0 1 16,-3 3-1-16,-11 1 0 16,-11 6-1-16,0 0 1 15,-6 12 0-15,-8 4 0 16,-1 5-1-16,-3 4 1 15,0 3-1-15,5 4 0 16,3-2 1-16,8-1-1 16,5-4 1-16,9-8-1 15,8-4 1-15,9-9-1 16,7-9 0-16,3-9 0 0,5-4 0 15,-5-8 1-15,0-2-1 16,-10-2 0-16,-5 0 0 16,-7 3 1-16,-11 7-1 15,-7 7 0-15,1 13 0 16,-20-2 0-16,6 15 0 15,0 4 0-15,1 8 0 16,4 2-2-16,7 2 0 16,7 1-2-16,5-6-1 15,15 1-4-15,-2-17-5 16,21 9-14-16,-11-18-11 15,14 3 1-15,-9-12-2 16,2 3 3-16</inkml:trace>
  <inkml:trace contextRef="#ctx0" brushRef="#br0" timeOffset="215094.3027">16990 11593 79 0,'0'0'38'0,"-24"4"-2"15,11 9 1-15,-7-2-30 16,9 8-1-16,1 2-3 16,6 2 2-16,-1-1-2 15,5 0 1-15,4-5-2 16,1-2 3-16,-5-15-3 15,15 9 1-15,-15-9-2 16,21-16 0-16,-9-3 0 16,-1-2-1-16,3-6 1 15,0-4-2-15,4-3 1 16,0-1-2-16,5 1 2 0,-3 1-1 15,2 5-1-15,-2 3-2 16,9 11-7-16,-15-8-15 16,13 21-13-16,-5-4-2 15,13 12-1-15,3-5 2 16</inkml:trace>
  <inkml:trace contextRef="#ctx0" brushRef="#br0" timeOffset="215674.3359">18125 11552 76 0,'0'0'38'0,"-33"-12"0"15,4 14 1-15,-14 2-32 16,1 7-2-16,-5 4-1 15,3 7 0-15,0 3 0 16,5 5 1-16,6-2-2 0,12 2 1 16,9-8-2-16,15-5 1 15,14-9-1-15,13-9-2 16,13-14 1-16,10-8-2 15,11-8 1-15,0-12-1 16,-2-4 1-16,-4-3-1 16,-8-2 1-16,-9 3 0 15,-14 5 0-15,-8 6 0 16,-13 11 0-16,-6 11 0 15,-11 16 0-15,-4 14 0 16,-1 14 0-16,-5 12 0 16,3 10-2-16,1 4 0 15,8 7-1-15,4-8-2 16,19 6-12-16,-4-20-22 0,23 0 0 15,-3-22-3-15,20-2 3 16</inkml:trace>
  <inkml:trace contextRef="#ctx0" brushRef="#br0" timeOffset="216048.3573">18612 11588 86 0,'-19'-14'37'16,"4"12"1"-16,-13 0 2 15,6 5-35-15,-7 9 0 16,6 9-1-16,-2 4 0 15,3 7 1-15,3 0-2 16,5 3 1-16,9-4-2 16,5-5-1-16,8-7 0 0,9-8 2 15,7-9-3-15,5-13-1 16,6-5 0-16,1-12-1 15,0-2 1-15,-1-4 1 16,-5 2-1-16,-7-3-1 16,-6 8 1-16,-5 6 0 15,-5 8 0-15,-7 13 1 16,0 0-1-16,-19 11 1 16,9 9-1-16,-4 3 1 15,5 6-2-15,-1-1 1 16,8 0-3-16,4-6 0 15,18 5-9-15,-5-19-20 16,25 1-4-16,-3-11-3 16,12-3 2-16</inkml:trace>
  <inkml:trace contextRef="#ctx0" brushRef="#br0" timeOffset="216529.3848">19023 11574 93 0,'-14'-16'35'16,"14"16"3"-16,-30-9-6 15,14 19-28-15,-3 7-1 16,8 9 2-16,-3 4-2 15,6 2 2-15,4-1-2 16,6 3 0-16,8-10 0 16,5-9 0-16,8-7-2 15,2-9-1-15,6-10 1 16,-2-6-2-16,1-6 2 15,1-7-2-15,-4 0 1 16,-4 4-2-16,-4 4 2 0,-7 6 0 16,-12 16-1-16,0 0 1 15,-7 18 0-15,-13 15 1 16,-7 16-1-16,-8 13-1 15,-9 11 2-15,-6 9-1 16,1 1 0-16,3 1 0 16,4-7 0-16,8-10-1 15,8-14 2-15,9-14 0 16,12-20 0-16,5-19-1 15,20-18 1-15,-2-13 0 16,2-9-1-16,-1-10 0 16,0-7 0-16,0-6-1 15,0 0 0-15,-3 4 2 16,-1 6-3-16,0 5 0 0,5 8-3 15,-1-1-5-15,17 24-15 16,-7-10-13-16,11 12-1 16,1-2-4-16,13 3 3 15</inkml:trace>
  <inkml:trace contextRef="#ctx0" brushRef="#br0" timeOffset="216845.4029">19614 11555 97 0,'-48'10'40'15,"4"11"2"-15,-6-10-2 16,16 0-34-16,1 4-2 0,12 0-1 16,10-2-1-16,11-1 0 15,10-2-1-15,8-2 0 16,8 2-1-16,2-1 2 15,0 0-2-15,-3 3 2 16,-5 0-1-16,-6 7 1 16,-9-1-2-16,-7 2-1 15,-10 1 2-15,-4 0-4 16,-7-1 3-16,1-4-5 15,5-3 0-15,0-14-8 16,17 1-8-16,-3-12-19 16,22-6-1-16,3-16-1 15,16-3 0-15</inkml:trace>
  <inkml:trace contextRef="#ctx0" brushRef="#br0" timeOffset="217159.4208">19844 11015 99 0,'0'0'42'0,"0"0"0"15,24 2 0-15,-16 20-37 16,16 5-3-16,-1 12 1 15,3 14-2-15,-7 11 2 16,0 10-2-16,-6 7 1 16,-12 7 3-16,-8 3-3 15,-9-1-1-15,-11-3 0 0,-3-6 0 16,-10-12-1-16,-1-9-2 15,4-10-2-15,-3-24-12 16,21 0-5-16,-8-26-21 16,27 0-2-16,-9-37-2 15,18 0 1-15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00:54:50.07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3197 487 60 0,'0'0'35'0,"9"-56"0"16,-9 56 0-16,0 0-28 16,0 0-2-16,0 0 0 15,0 0-2-15,0 0 1 16,0 0-1-16,18 68-3 15,-18-68 1-15,6 89-2 16,-6-89 2-16,11 105-1 0,-9-51 1 16,5 3 0-16,-2 0-2 15,1 2 2-15,2-3-1 16,-8-56 2-16,14 96-2 15,-14-96-4-15,12 59 4 16,-12-59-1-16,0 0 2 16,0 0-2-16,0 0 1 15,17-60 0-15,-17 60 1 16,-3-108 1-16,2 43-1 15,0-5 1-15,-3-3 0 16,4 0-2-16,-1-2 2 16,2 3-1-16,-1 4 0 15,5 6 0-15,0 8 1 16,-5 54-2-16,18-83 0 0,-18 83 2 15,0 0-2-15,45-45 1 16,-45 45-1-16,0 0 0 16,60 54 0-16,-60-54-1 15,37 71 1-15,-37-71 0 16,30 83 0-16,-30-83-1 15,17 87 0-15,-17-87 1 16,5 79 0-16,-5-79 0 16,-10 67 1-16,10-67-1 15,-16 56 0-15,16-56-1 16,0 0 2-16,-28 60-1 15,28-60 0-15,0 0 0 16,0 0 0-16,-10 66-1 16,10-66 1-16,0 0 1 0,31 53-1 15,-31-53 1-15,0 0-3 16,63 60-6-16,-63-60-29 15,61 34 2-15,-61-34-2 16,65 23-2-16</inkml:trace>
  <inkml:trace contextRef="#ctx0" brushRef="#br0" timeOffset="406.0232">3946 775 85 0,'0'0'37'15,"0"0"0"-15,0 0-1 16,0 0-33-16,0 0-2 16,0 0 1-16,0 0 1 15,0 0-1-15,0 0 1 16,0 0-1-16,54 3 0 15,-54-3-1-15,46-19 2 16,-46 19-2-16,46-31 1 16,-46 31-1-16,0 0 1 15,51-55-1-15,-51 55-1 16,0 0 2-16,0 0 0 15,0 0-1-15,0 0 0 16,0 0 1-16,-63-23-2 16,63 23 1-16,-48 45 0 0,48-45-1 15,-42 63-2-15,42-63 0 16,-20 68-2-16,20-68-4 15,13 63-20-15,-13-63-11 16,53 50 1-16,-53-50-2 16,83 28 2-16</inkml:trace>
  <inkml:trace contextRef="#ctx0" brushRef="#br0" timeOffset="758.0434">4716 663 99 0,'0'0'40'15,"0"0"0"-15,0 0-1 16,-57-2-35-16,57 2-1 0,-48 26-1 16,48-26-1-16,0 0 0 15,-61 64-1-15,61-64 1 16,0 0-1-16,-20 60 0 15,20-60 1-15,0 0-1 16,0 0 0-16,55 53 1 16,-55-53-1-16,0 0 0 15,71 29 1-15,-71-29-1 16,0 0 1-16,63 38-1 15,-63-38 1-15,0 0 1 16,31 56-1-16,-31-56-2 16,0 0-3-16,0 62-3 15,0-62-22-15,0 0-11 16,0 0 0-16,-7 53-2 0,7-53 2 15</inkml:trace>
  <inkml:trace contextRef="#ctx0" brushRef="#br0" timeOffset="1175.0672">5058 740 102 0,'0'0'39'0,"0"0"1"15,0 0-1-15,0 0-35 16,0 0 1-16,0 0-2 16,0 0-1-16,0 0-1 15,31 68 1-15,-31-68 0 16,-3 64 0-16,3-64-2 0,12 56 1 15,-12-56 0-15,0 0 1 16,37 54-1-16,-37-54 0 16,0 0-1-16,60 3 1 15,-60-3 0-15,45-36 0 16,-45 36 0-16,47-53 0 15,-47 53 0-15,39-59-1 16,-39 59 2-16,0 0-2 16,48-60 0-16,-48 60 0 15,0 0-2-15,0 0 1 16,0 0-1-16,0 0-1 15,0 0 0-15,57 61-6 16,-57-61-6-16,0 0-24 0,58 63-1 16,-58-63 1-1,52 20 0-15</inkml:trace>
  <inkml:trace contextRef="#ctx0" brushRef="#br0" timeOffset="1391.0796">5925 397 116 0,'0'0'41'0,"28"-78"-1"15,-28 78 1-15,0 0-36 16,0 0-1-16,0 0-2 16,0 0 0-16,14 57-1 15,-14-57-1-15,0 108-1 16,3-44-2-16,-2 0-1 15,4 1-3-15,6-6-4 0,0-6-28 16,-11-53-1-16,36 76 1 16,-36-76-1-16</inkml:trace>
  <inkml:trace contextRef="#ctx0" brushRef="#br0" timeOffset="1609.0921">6347 292 108 0,'0'0'40'16,"25"-78"0"-16,-25 78 0 15,0 0-33-15,0 0-3 16,0 0-1-16,0 0-2 16,42 92-1-16,-35-31 0 15,-3 10-1-15,4 8-1 0,-5-1-3 16,3 0-4-16,2-6-29 15,-5-4-1-15,4-8 0 16,-7-60-1-16</inkml:trace>
  <inkml:trace contextRef="#ctx0" brushRef="#br0" timeOffset="2104.1204">6384 833 112 0,'-52'-77'40'0,"52"77"1"16,0 0-1-16,-31-68-37 15,31 68-1-15,0 0-1 16,20-53 1-16,-20 53-1 0,0 0-1 16,71-32 0-16,-71 32 0 15,68-15-1-15,-68 15 0 16,80-24 1-16,-80 24-1 15,85-25 0-15,-85 25 1 16,78-17 0-16,-78 17 0 16,57-3 0-16,-57 3 1 15,0 0 1-15,0 0 0 16,0 0 0-16,37 66 0 15,-37-66 0-15,0 0-1 16,-22 67 1-16,22-67-2 16,0 0 1-16,-15 59-2 15,15-59 1-15,0 0 1 16,0 0-1-16,0 0 0 15,51 50 2-15,-51-50-2 0,46 7 0 16,-46-7 0-16,56 3 0 16,-56-3 0-16,46 11 0 15,-46-11 0-15,0 0 0 16,0 0 0-16,53 48 0 15,-53-48 0-15,0 0-6 16,-11 59-15-16,11-59-20 16,0 0-1-16,-40 54-1 15,40-54 0-15</inkml:trace>
  <inkml:trace contextRef="#ctx0" brushRef="#br0" timeOffset="2756.1577">7963 450 88 0,'0'0'39'0,"0"0"-2"0,0 0 2 16,2-59-29-16,-2 59-5 15,0 0 0-15,0 0-2 16,0 0 1-16,0 0-2 16,25 58 1-16,-25-58 0 15,3 78-2-15,-3-78 2 16,3 93-2-16,-3-93 1 15,7 105-2-15,-3-52 0 16,-4-53 0-16,9 104-2 16,-9-104-2-16,11 96-4 15,-11-96-17-15,12 66-15 16,-12-66 0-16,0 0 0 15,0 0-1-15</inkml:trace>
  <inkml:trace contextRef="#ctx0" brushRef="#br0" timeOffset="3006.172">7835 637 115 0,'-50'-72'41'0,"50"72"1"15,-38-61-1-15,38 61-37 16,0 0-2-16,-24-63 0 15,24 63 0-15,0 0-1 16,0 0 0-16,62-32 0 16,-62 32-1-16,71-5-1 15,-71 5-2-15,88 1-1 16,-39 2-7-16,10 2-28 15,-6 2-4-15,8 1 1 0,-6 1 0 16</inkml:trace>
  <inkml:trace contextRef="#ctx0" brushRef="#br0" timeOffset="3515.2011">8769 642 81 0,'0'0'40'16,"40"56"-1"-16,-40-56 1 15,0 0-29-15,0 0-4 16,0 0 0-16,-60 43-1 15,60-43-2-15,0 0-1 16,-65 47-1-16,65-47 1 16,-52 41-1-16,52-41 0 15,-45 47 0-15,45-47-2 16,0 0 1-16,-37 70 0 15,37-70-1-15,0 0 0 16,0 0-2-16,0 0 2 16,59 50 0-16,-59-50 0 15,57-22 0-15,-57 22 1 16,63-48 0-16,-63 48 0 15,63-61 2-15,-63 61-3 16,59-68 0-16,-59 68 0 0,41-60 0 16,-41 60 0-16,0 0 0 15,0 0 0-15,20-55 0 16,-20 55 0-16,0 0-2 15,0 0 0-15,0 0-3 16,0 73-1-16,0-73-8 16,0 0-26-16,43 67-2 15,-43-67 0-15,52 30 0 16</inkml:trace>
  <inkml:trace contextRef="#ctx0" brushRef="#br0" timeOffset="4034.2308">9429 292 109 0,'0'0'41'16,"1"-65"2"-16,-1 65-1 16,0 0-38-16,0 0 0 15,0 0-1-15,0 0-1 16,-44 83-1-16,44-83 0 15,-10 114 0-15,6-48-2 16,8 6 2-16,-4-3 0 16,1-3-1-16,2-4 0 15,3-2 0-15,-6-60 1 16,13 92-2-16,-13-92 1 15,21 53-1-15,-21-53 1 16,0 0-1-16,0 0 2 0,0 0-1 16,53-36 0-16,-53 36 1 15,0 0-1-15,40-76 0 16,-40 76 0-16,0 0 0 15,47-66 1-15,-47 66-1 16,0 0 0-16,60-32 2 16,-60 32-4-16,0 0 1 15,58 23 1-15,-58-23 1 16,0 0-2-16,31 72 2 15,-31-72-1-15,3 56 2 16,-3-56-4-16,0 0 2 16,-23 75-1-16,23-75-1 15,0 0-1-15,-55 32-1 16,55-32-2-16,0 0-4 15,-61-15-13-15,61 15-17 0,0 0-1 16,-49-54 0-16,49 54 1 16</inkml:trace>
  <inkml:trace contextRef="#ctx0" brushRef="#br0" timeOffset="4305.2463">10159 174 105 0,'0'0'44'16,"0"0"0"-16,0 0-2 15,0 0-29-15,0 0-10 0,-50 66-2 16,50-66 2-16,-36 101-3 15,16-40-2-15,8 5 2 16,-3 5-2-16,5 0-1 16,5 1-7-16,-2-8-22 15,9-4-10-15,0-6-1 16,-2-54 0-16</inkml:trace>
  <inkml:trace contextRef="#ctx0" brushRef="#br0" timeOffset="8894.5088">10401 775 83 0,'0'0'40'15,"0"0"-1"-15,0 0-2 16,0 0-31-16,0 0-2 15,0 0 1-15,0 0-2 16,0 0 0-16,0 0-1 16,0 0-1-16,0 0 2 15,0 0-2-15,49-8 0 16,-49 8 0-16,0 0 0 15,49-1-1-15,-49 1 1 16,0 0-1-16,68-14 1 16,-68 14 0-16,51-21-2 15,-51 21 1-15,49-26 1 0,-49 26 0 16,0 0-1-16,63-55 1 15,-63 55-1-15,0 0 0 16,31-64 1-16,-31 64 0 16,0 0-1-16,0 0 1 15,-19-62 0-15,19 62-1 16,0 0 1-16,-58 1 0 15,58-1 0-15,-59 25 0 16,59-25 0-16,-61 43 0 16,61-43-1-16,-55 63 1 15,55-63 1-15,-38 82-1 16,38-82 1-16,-10 84-1 15,10-84 0-15,26 72-3 16,-26-72-9-16,68 45-18 16,-68-45-14-16,89 13-1 0,-40-13-1 15,3-6 0-15</inkml:trace>
  <inkml:trace contextRef="#ctx0" brushRef="#br1" timeOffset="14841.8489">3477 1295 10 0,'0'0'32'16,"0"0"-1"-16,0 0 1 15,0 0-9-15,0 0-3 16,0 0-1-16,0 0-15 15,0 0-2-15,0 0 1 16,0 0-1-16,0 0 0 16,51 36 0-16,-51-36-1 15,0 0 0-15,0 0 0 16,55 1 0-16,-55-1-1 15,0 0 0-15,36-2 1 16,-36 2-1-16,0 0 1 0,64 0-1 16,-64 0-1-16,51-2 2 15,-51 2-1-15,55-2 0 16,-55 2 1-16,57 1-1 15,-57-1 0-15,61 1 0 16,-40 1 0-16,39-1 0 16,-4-1 1-16,-56 0-1 15,62-1 1-15,-62 1-1 16,59 1 1-16,-59-1-1 15,59-3 1-15,-59 3-1 16,62-4 0-16,-62 4 0 16,66-5 0-16,-66 5 0 0,60-6 1 15,-60 6 0-15,67-6 0 16,-67 6-1-16,76-9 1 15,-76 9-1-15,78-5 1 16,-78 5 0-16,83-7-2 16,-83 7 1-16,83-5 1 15,-83 5-1-15,86-4 0 16,-86 4 1-16,91-7-1 15,-44 3 1-15,1 1-1 16,2-1 1-16,2 0-1 16,0 1 0-16,0-1 1 15,2 3-1-15,-1-1 1 16,0-1-1-16,2 2 0 15,-2 1 0-15,1-1 0 16,2 1 0-16,-3 0 0 0,3 1 0 16,-3 1 1-16,5-1-1 15,-1-1 0-15,1 0 0 16,-1 0 1-16,0 0-1 15,1 0 0-15,-1 0 0 16,3 1 0-16,-1-3-1 16,2 2 1-16,1 0 1 15,0 0-2-15,0-1 1 16,0 1 0-16,4 0 0 15,-1 0 0-15,-1-1 0 16,0 1 0-16,-3 1 0 16,6-1 0-16,-6-1 0 15,4 2 0-15,-3 0 0 16,1 0-1-16,2-1 1 0,0 1-1 15,-2 1 1-15,2 0 0 16,-1-1 0-16,0 0 0 16,-3 1 0-16,0 0 0 15,1-1-1-15,-1 1 1 16,1-2 0-16,-3 1 0 15,2 0 0-15,2-1-1 16,-2 0 2-16,0 0-1 16,-1 0 0-16,-1 0 0 15,-3-1 0-15,1 0 0 16,-1 1 1-16,-1-1-1 15,-1 0-1-15,-1 0 1 16,-2 1 0-16,0-2 0 16,-3 1 0-16,0 1 0 0,-1-2 0 15,-47 2 1-15,90-5-1 16,-90 5 0-16,84-4 0 15,-84 4 0-15,80-4 0 16,-80 4-1-16,77-4 1 16,-77 4 0-16,70-6 0 15,-70 6 0-15,65-6 0 16,-65 6 1-16,59-4-1 15,-59 4 2-15,55-4-2 16,-55 4 1-16,47-5-1 16,-47 5 1-16,0 0 0 15,63-5-1-15,-63 5 1 16,0 0-2-16,59-9 2 15,-59 9-2-15,0 0 1 16,59-17 1-16,-59 17-1 0,0 0 0 16,57-8 0-16,-57 8 0 15,0 0 0-15,56-5 1 16,-56 5-1-16,0 0 0 15,68-9 0-15,-68 9 0 16,47-3 0-16,-47 3 0 16,51-5 0-16,-51 5 0 15,52-2 0-15,-52 2 1 16,49-3-1-16,-49 3 0 15,58-2 0-15,-58 2 0 16,54-1 0-16,-54 1 0 16,52 0 0-16,-52 0 0 15,51 3 0-15,-51-3 0 16,49 2 0-16,-49-2 0 0,49 2 0 15,-49-2 0-15,48 0 0 16,-48 0 0-16,0 0 0 16,64 1 1-16,-64-1-1 15,0 0 0-15,50-1 1 16,-50 1-1-16,0 0 1 15,0 0-1-15,48-3 1 16,-48 3-1-16,0 0 0 16,0 0 0-16,0 0 0 15,0 0 1-15,0 0-1 16,0 0 0-16,0 0 0 15,0 0-2-15,0 0-1 16,0 0-2-16,0 0-5 0,0 0-20 16,0 0-5-16,47-14-1 15,-47 14 1-15,0 0 12 16,0 0 10-16,0 0 5 15,0 0 8-15,0 0 20 16,0 0 8-16,0 0 3 16,0 0-3-16,0 0-13 15,0 0-32-15,0 0-7 16,0 0-3-16,0 0-1 15</inkml:trace>
  <inkml:trace contextRef="#ctx0" brushRef="#br2" timeOffset="20207.1558">1619 1571 73 0,'-7'-13'37'16,"7"13"-1"-16,-21-17 1 16,11 11-31-16,-12-1 1 15,5 5-1-15,-14 3 0 16,2 7-1-16,-8 5-2 0,-2 7 0 15,-6 4 1-15,-5 10-2 16,0 6 0-16,2 11-1 16,0 0 1-16,6 5-2 15,8 0 1-15,9-3-1 16,10 0 0-16,14-6-1 15,14-10 0-15,12-7-1 16,17-11-3-16,2-15-9 16,20-1-24-16,-1-11-1 15,12 0 0-15,-11-11-1 16</inkml:trace>
  <inkml:trace contextRef="#ctx0" brushRef="#br2" timeOffset="20882.1944">1745 1809 99 0,'-20'18'37'0,"-7"0"2"16,4 19-7-16,-4-8-27 15,10 5-1-15,-2 1-1 16,10 4-1-16,4-5-1 15,9 0-1-15,10-10 1 16,6-5-1-16,8-9 0 16,11-9-1-16,2-8 1 15,2-8-1-15,2-4 0 16,-4-15 1-16,-5 3-1 0,-11-4 1 15,-5-1-1-15,-11-1 2 16,-11 6-2-16,-7 1 3 16,-11 7-2-16,-1 5 2 15,-3 8-1-15,3 7 1 16,-1 6-1-16,6 5-1 15,5 3 2-15,12 2-3 16,11-2 2-16,9-1-1 16,7-5 0-16,5-3 0 15,7-4 0-15,4-1 1 16,1-2-2-16,-5 1 2 15,-6 1-1-15,-5 6 1 16,-8 5 0-16,-6 8-1 16,-9 9 2-16,-8 3-1 15,-5 7 0-15,-4 7 0 0,-3-2 0 16,-1 0-2-16,3-4 1 15,2-6-1-15,8-15 0 16,2-15 1-16,17-5 0 16,6-21-1-16,7-9 1 15,4-9 1-15,2-5-1 16,1-4 2-16,-2 4-2 15,-2 7 1-15,-8 8 0 16,-7 14 1-16,-4 11-2 16,-14 9 1-16,14 24 1 15,-13 3-3-15,0 8 1 16,3 1-4-16,7 4-1 15,-3-12-17-15,21 5-17 16,-2-18-1-16,19 0 0 0,-3-15 0 16</inkml:trace>
  <inkml:trace contextRef="#ctx0" brushRef="#br2" timeOffset="21280.2172">2926 1902 100 0,'-21'-7'41'0,"6"7"-1"15,-11-2 1-15,7 7-37 16,-3 5 0-16,3 7 0 16,-1 7-2-16,2 5 0 15,-1 1 0-15,4 10-1 16,5-1 0-16,5-4-1 15,9-6 0-15,4-7 0 0,10-18 0 16,6-8 0-16,7-17 1 16,7-15-1-16,-2-14-1 15,3-6 3-15,-2-6-2 16,-2-8 3-16,-7 7-3 15,-3 4 1-15,-7 10-1 16,-7 8 3-16,-6 16-3 16,-5 25 0-16,0 0 0 15,-14 15 0-15,6 18-1 16,1 10-3-16,4 5 1 15,0 4-5-15,16 5-5 16,-7-13-27-16,22 2-2 0,-4-17 1 16,14-2-1-16</inkml:trace>
  <inkml:trace contextRef="#ctx0" brushRef="#br2" timeOffset="21492.2293">3440 1782 90 0,'-14'12'38'0,"7"22"-1"16,-7 4 1-16,14 10-34 16,-12 1 0-16,8 8-2 15,2-7-1-15,5-7-2 16,10-5-7-16,-3-21-31 15,15-9 1-15,-4-18 1 0,11-9-3 16</inkml:trace>
  <inkml:trace contextRef="#ctx0" brushRef="#br2" timeOffset="21646.2381">3528 1599 118 0,'-26'8'39'15,"8"11"0"-15,2-4-18 16,3-4-60-16,13 2-1 15,0-13 0-15,22 19-1 16</inkml:trace>
  <inkml:trace contextRef="#ctx0" brushRef="#br2" timeOffset="22123.2654">4045 1586 79 0,'0'-17'38'16,"0"17"-1"-16,4-15 1 15,-4 15-30-15,0 0-1 16,6 21-1-16,-7 0-2 15,1 12-1-15,-5 10 0 16,3 9-2-16,-1 6 0 16,-2 4-1-16,-1 0 1 15,3 4-3-15,3-6 1 16,1-11-6-16,9-2-5 15,-7-20-26-15,9-3 0 0,-12-24-1 16,21 17 0-16</inkml:trace>
  <inkml:trace contextRef="#ctx0" brushRef="#br2" timeOffset="22498.2868">3939 1989 103 0,'-17'-9'39'0,"17"9"0"15,-20-4-2-15,20 4-32 16,12-1-3-16,10-2 0 15,7-6-1-15,11-2-1 16,8 0 0-16,4-4-1 16,6-1 0-16,-1-1-1 15,0 4-1-15,-8-2 0 0,-4 7-1 16,-12-2 2-16,-6 6-1 15,-10-1 1-15,-4 3 0 16,-13 2 1-16,10-4 2 16,-10 4 0-16,0 0 2 15,-11 16-2-15,0-1 2 16,2 7-1-16,-4 4 1 15,0 7-1-15,-1 5 0 16,2 5-1-16,-1 1 0 16,4 0-1-16,2-8-1 15,6-4-2-15,8-7-2 16,-7-25-30-16,27 13-3 15,-8-31-1-15,10-1 0 16</inkml:trace>
  <inkml:trace contextRef="#ctx0" brushRef="#br2" timeOffset="22665.2964">4456 1590 104 0,'-15'-17'39'16,"-6"5"-1"-16,11 15 0 15,-4 12-34-15,14-15-5 16,7 20-5-16,-7-20-30 15,29 25-2-15,-6-14 0 16,12 4-1-16</inkml:trace>
  <inkml:trace contextRef="#ctx0" brushRef="#br2" timeOffset="23301.3328">4822 1779 93 0,'-22'15'39'15,"4"11"1"-15,-13-2-1 16,11 7-25-16,-7 2-9 15,7 7-2-15,2-1 0 16,8 5-1-16,4-3-1 16,11-3-1-16,7-8 0 15,11-6 0-15,7-13-1 16,7-9 0-16,5-10-1 15,-2-14 0-15,1-6 0 16,-9-10 1-16,-1-3-1 0,-12-4 1 16,-4 2-1-16,-9 1 2 15,-5 5-1-15,-3 4 2 16,-5 8 0-16,2 7 1 15,1 4-1-15,4 14 0 16,0-12 1-16,0 12 0 16,19-6-1-16,-1 6 1 15,5-1 0-15,6 1 0 16,-1 0 0-16,2 4 0 15,0 0 0-15,-5 8-1 16,-4 3 0-16,-6 7 0 16,-9 4 0-16,-7 9-1 15,-5 0 1-15,-7 3-1 16,-3-3 0-16,0 2 0 15,0-7 0-15,5-4 0 0,8-15 0 16,3-11 0-16,20-6 0 16,2-12 0-16,4-7 1 15,3-8-1-15,5 1 2 16,-3-6-2-16,-2 7 0 15,-5 4 0-15,-5 9 0 16,-5 6 0-16,-14 12 0 16,14 5 0-16,-11 10 0 15,-3 6 0-15,0 5-2 16,3 2-1-16,6 2-3 15,-1-8-5-15,24 1-28 16,-8-14-1-16,20-1 0 16,-5-16 0-16</inkml:trace>
  <inkml:trace contextRef="#ctx0" brushRef="#br2" timeOffset="23610.3505">5826 1710 116 0,'-27'19'38'16,"-13"-1"1"-16,16 10-1 15,1-4-34-15,7 4-2 16,5-4-1-16,12-3 0 16,10-8 1-16,13-5-2 15,4-5 1-15,5-4 0 16,0-2 0-16,0 2 1 15,-8 0 0-15,-1 6 0 0,-10 3-1 16,-8 9 1-16,-9 4 0 16,-8 8-2-16,-4 1 0 15,-3 6 0-15,1 0-3 16,-7-4-4-16,13 4-16 15,-7-18-19-15,11-2 0 16,-4-17-1-16,11 1 0 16</inkml:trace>
  <inkml:trace contextRef="#ctx0" brushRef="#br2" timeOffset="26923.54">6957 1467 65 0,'0'0'34'15,"2"-14"-1"-15,-2 14 1 0,0 0-21 16,0 0-4-16,-2 25-2 16,6 3-1-16,-9 9-2 15,3 11-2-15,-2 11-1 16,1 10-1-16,-5 5 1 15,-2 5-2-15,2-3 1 16,0-7-3-16,2-2-1 16,-1-17-5-16,14-2-26 15,-6-19 0-15,10-5 0 16,-1-20-1-16</inkml:trace>
  <inkml:trace contextRef="#ctx0" brushRef="#br2" timeOffset="27133.552">6892 1933 97 0,'-16'-3'36'16,"-4"-1"1"-16,20 4-2 16,-21 9-30-16,21-9-2 15,0 0 0-15,25 1-2 16,4-7 0-16,11-5-2 15,14-2-1-15,2-9-4 16,20 1-30-16,-10-5 0 16,3 5-1-16,-11-2-1 15</inkml:trace>
  <inkml:trace contextRef="#ctx0" brushRef="#br2" timeOffset="27507.5734">7266 1938 93 0,'-9'17'35'0,"9"-17"2"16,-6 19-1-16,6-19-27 16,19 11-7-16,2-15 0 15,10 1-1-15,4-7 1 16,2 1-1-16,-2-6 1 15,-2 1-1-15,-4-2 0 16,-6 1 0-16,-8-1-1 16,-10 1 2-16,-9 2-1 15,-6 4 1-15,-8 2-1 0,-3 5 0 16,-8 9 0-16,1 3 0 15,-2 11 1-15,1 6-2 16,2 3 1-16,6 3-1 16,11 2 0-16,6 0 0 15,18-7-2-15,7-8-3 16,20-7-6-16,2-17-26 15,24-2-2-15,2-16 1 16,12 0-1-16</inkml:trace>
  <inkml:trace contextRef="#ctx0" brushRef="#br2" timeOffset="27822.5914">7994 1779 106 0,'-29'22'39'0,"-7"-2"0"15,5 7-1-15,8-6-33 16,2 0-3-16,8-4 1 15,13-4-2-15,12-4 0 16,10-3 0-16,8-4-1 16,4 1 1-16,5-2-1 15,-2 1 0-15,-5 2 1 16,-6 4-1-16,-9 4 1 15,-11 6 0-15,-11 2-1 16,-8 7 1-16,-10 1-2 16,-2 0 1-16,-4-1 0 15,1-4-2-15,5-9-1 16,5-12-2-16,18-2-4 15,5-29-28-15,28-2-3 0,1-15 1 16,18-6-2-16</inkml:trace>
  <inkml:trace contextRef="#ctx0" brushRef="#br2" timeOffset="28042.604">8477 1395 86 0,'1'-22'38'0,"-1"22"1"15,-17 6 0-15,2 20-14 16,1 8-24-16,3 10 2 15,1 8-2-15,-1 9 0 16,4 6-1-16,3-1 0 16,2-1 0-16,0-5-2 15,6-2-1-15,-2-10-4 0,12-4-29 16,-9-21-2-16,9-4-1 15,-14-19-1-15</inkml:trace>
  <inkml:trace contextRef="#ctx0" brushRef="#br2" timeOffset="28229.6147">8337 1793 110 0,'-14'8'39'0,"-4"0"1"15,17 5-1-15,12-11-36 16,7-1-1-16,11-6-2 15,12-5-1-15,12-2-4 0,3-11-19 16,14 8-15-16,-8-3 0 16,3 9 0-16,-13 1-3 15</inkml:trace>
  <inkml:trace contextRef="#ctx0" brushRef="#br2" timeOffset="28592.6354">8739 1892 101 0,'-12'10'39'0,"12"2"0"16,0-12 0-16,20 7-36 16,5-9-1-16,12-3 1 15,5-4-2-15,3-3 1 0,-2-3-1 16,-1-2 1-16,-9-1-1 15,-5-2 1-15,-12 2-2 16,-9 3 2-16,-9 0 0 16,-6 3-1-16,-8 8-1 15,-5 2 1-15,-3 9-1 16,-4 7 0-16,0 8 0 15,2 8-1-15,3 3 2 16,1 6-2-16,11-1 1 16,5-2-2-16,13-6 0 15,6-5-2-15,16-8-3 16,6-19-14-16,23 1-20 15,0-17 2-15,16 0-2 16,-6-12 2-16</inkml:trace>
  <inkml:trace contextRef="#ctx0" brushRef="#br2" timeOffset="28945.6556">9485 1768 102 0,'-23'12'41'16,"-18"2"1"-16,4 14-2 16,-12 5-30-16,11 0-7 15,3-1 1-15,9 3-2 16,9-5 1-16,16-3-2 15,14-6 0-15,14-7 0 16,10-10-1-16,6-9 1 16,4-11-1-16,5-12 1 15,-2-10-1-15,0-12 1 16,-8-2 1-16,-5-10-2 15,-8 1 0-15,-5-2 0 0,-6 5 0 16,-8 8 0-16,-6 12 0 16,-7 15 0-16,3 23 0 15,-23 6 0-15,6 22 0 16,-5 17 0-16,3 10 0 15,3 8 0-15,2 3 0 16,3-2-6-16,19-6-7 16,-8-20-26-16,25 3-3 15,1-22 0-15,14-7-3 16</inkml:trace>
  <inkml:trace contextRef="#ctx0" brushRef="#br2" timeOffset="29507.6878">11112 1569 91 0,'-12'-41'38'16,"0"7"1"-16,-10-1 0 15,3 7-33-15,-5 6 0 16,1 15-1-16,-5 13-1 16,0 15 0-16,-5 13-2 15,1 12 0-15,-2 13-1 16,1 10-1-16,5 4 0 0,3 0 0 15,8-3 0-15,10-1-1 16,10-9-1-16,5-7-3 16,14-10-1-16,-2-21-8 15,10 1-25-15,-8-18-1 16,5 3 0-16,-13-23-1 15</inkml:trace>
  <inkml:trace contextRef="#ctx0" brushRef="#br2" timeOffset="30279.7319">10682 1882 99 0,'-26'-19'38'0,"26"19"0"16,-15-13-1-16,15 13-33 16,30 1-2-16,6 1 0 0,10 0 0 15,7-2-1-15,9 0 0 16,5 2-1-16,1-4 0 15,-3 1 0-15,-6 0 0 16,-7 0 0-16,-11 0 0 16,-6-2 0-16,-11 1 0 15,-10-1 2-15,-14 3-1 16,10-13 0-16,-10 13 0 15,-13-8 1-15,-3 9-1 16,-3 5 0-16,-2 4 0 16,-1 6 0-16,-5 10 0 15,3 3 0-15,3 2 0 16,7 7 0-16,6-6 0 15,8 2 0-15,12-14-1 0,7 2 0 16,14-15 0-16,6-7 0 16,6-10 0-16,4-12 0 15,0-5 0-15,-2-8-1 16,-5-3 1-16,-6-7 1 15,-10 3-1-15,-11 3 1 16,-8 3-1-16,-9 7 1 16,-6 8-1-16,-8 8 1 15,-3 8-1-15,1 10 0 16,1 6 0-16,4 3-1 15,8 6 1-15,7-3-1 16,11 0 1-16,7-2-1 16,9-2 1-16,7-4-1 15,2-1 2-15,2 0-1 16,1 0 1-16,-5 2-1 0,-6 0 0 15,-3 5 1-15,-8 1-1 16,-7 5 0-16,-8 1 0 16,-5 4 1-16,-3-3-1 15,-6 4 0-15,0-5 0 16,0 0-1-16,0-10 1 15,1 1 0-15,9-13 0 16,0 0 1-16,0 0 0 16,0-18 0-16,8-2 0 15,3-4 0-15,-1 0 1 16,9-8-1-16,-6 5 0 15,6-6-1-15,-4 9 0 16,1-1-1-16,3 3-4 16,-3 1-2-16,13 11-14 0,-7-9-19 15,12 8-2-15,-2-5-1 16,21 3 0-16</inkml:trace>
  <inkml:trace contextRef="#ctx0" brushRef="#br2" timeOffset="31070.7772">13111 1748 71 0,'2'-13'37'0,"-7"-3"-1"16,4 5 3-16,-12 0-27 0,13 11-5 15,-25-10 1-15,5 14-3 16,-7 2 0-16,0 7-1 15,-8 8-1-15,1 4-1 16,1 5 1-16,0 1-2 16,8 0 2-16,6-2-3 15,9-3 2-15,10-8-2 16,10-6 2-16,13-9-2 15,8-7 1-15,9-7-1 16,4-6 0-16,5-7 1 16,-3-2-1-16,-3-3 1 15,-5-1-1-15,-9 3 1 16,-5-1-1-16,-6 5 1 15,-7 8-1-15,-5 2 0 0,-6 13 0 16,0 0 0-16,-7 17 0 16,-1 12-1-16,-1 13 1 15,-3 13-1-15,2 10 2 16,-2 11-3-16,0 4 2 15,0 6-1-15,0 2 1 16,-1-1 0-16,-5-6 0 16,-2-7-1-16,-4-10 1 15,-4-7 2-15,-6-10-2 16,-7-11 1-16,-4-13-1 15,-3-13 0-15,1-10-2 16,1-11-1-16,8-11-1 16,4-15-2-16,16-4-4 15,4-23-18-15,25 12-12 16,5-15 0-16,21 10 0 0,9-11 1 15</inkml:trace>
  <inkml:trace contextRef="#ctx0" brushRef="#br2" timeOffset="31815.8198">13494 1820 100 0,'-14'12'41'0,"18"-1"-1"15,-4-11 0-15,26 9-37 0,0-9-1 16,7-1 1-16,9-6-2 16,3-2 1-16,3-4-2 15,-1-4 2-15,-4-2-2 16,-7-2 2-16,-9-2-1 15,-10 1 0-15,-11 2 0 16,-10 4-1-16,-11 1 2 16,-7 5-1-16,-9 9 0 15,-7 10 1-15,-8 13-1 16,-2 11-1-16,-2 5 2 15,3 6-2-15,8 3 1 16,7 1-1-16,16-4 0 16,12-7 0-16,23-12 0 15,18-10-1-15,18-11-1 16,13-13-1-16,11-11-2 0,0-9-1 15,9-2-8-15,-19-11-25 16,5 4-1-16,-26-5 0 16,-5 10 1-16,-17-2 28 15,-12 16 8-15,-14 19 4 16,-4-13 7-16,0 27 28 15,-15 5 0-15,5 12 1 16,-9 2 2-16,13 13-27 16,-10-5-5-16,11 3-4 15,-1-9 1-15,6 1-1 16,3-6 0-16,2-6-2 15,3-12 1-15,-4-12-1 16,20-5 0-16,-5-16 0 16,2-3 0-16,-2-13-1 0,1-4 1 15,1-6 2-15,-4 0-3 16,-2 6 2-16,-4 3-2 15,-1 8 2-15,-4 6-2 16,1 5 1-16,4 9-1 16,-7 10 0-16,23-12-1 15,-2 9 0-15,8 3-3 16,6-7 0-16,13 1-3 15,-2-9-7-15,18 4-25 16,-16-3-2-16,5 6 1 16,-13-3 0-16</inkml:trace>
  <inkml:trace contextRef="#ctx0" brushRef="#br2" timeOffset="32349.8503">14655 1739 109 0,'-14'31'40'15,"-8"-3"2"-15,9 9-3 16,-2-7-34-16,0 2-2 15,2-6 0-15,3 4-1 16,0-5-1-16,5-7 0 16,0-3-1-16,5-3 0 15,0-12 0-15,0 0 0 16,20-13-1-16,-8-6 1 15,2-4 0-15,3-5 0 16,1-8 1-16,1-1 0 16,-1 1-1-16,-2 3 2 15,-1 4-2-15,-2 7 1 16,-1 8 0-16,-12 14 1 0,13 2-2 15,-12 12-1-15,2 7 1 16,-2 3 0-16,2 5 0 16,1-4-1-16,3 0 0 15,4-5 0-15,3-6 1 16,6-9 0-16,6-7 0 16,2-5 0-16,3-11 1 15,4-2-1-15,-5-5 1 16,1 0 0-16,-4 0 0 15,-6 3 2-15,-6 6-3 16,-3 4 0-16,-12 12 0 16,0 0 0-16,-2 25 0 15,-6 1 0-15,-4 7 0 16,3 4-2-16,-1 4 1 0,3 1-2 15,6-7 0-15,5-2-2 16,18-6-3-16,3-21-8 16,24-1-24-16,-7-15-1 15,14 0 1-15,-6-23 0 16</inkml:trace>
  <inkml:trace contextRef="#ctx0" brushRef="#br2" timeOffset="32517.8599">15442 1756 82 0,'-24'18'39'0,"2"17"-1"15,-10 2 2-15,12 19-25 16,-3-9-10-16,9 2-4 16,6-4 0-16,7-8-3 0,13-1-8 15,-4-22-27-15,20-6-3 16,1-25 0-16,8-2-1 15</inkml:trace>
  <inkml:trace contextRef="#ctx0" brushRef="#br2" timeOffset="32662.8682">15578 1441 124 0,'-28'-4'41'16,"5"8"-4"-16,7-1-35 15,-18 0-44-15,27 10-1 16,-3-3-1-16</inkml:trace>
  <inkml:trace contextRef="#ctx0" brushRef="#br2" timeOffset="33240.9013">15689 1830 87 0,'0'0'38'16,"0"14"-1"-16,-9-3 2 15,9 8-33-15,-12 4-2 16,4 5-1-16,-6 2 1 16,5 6-1-16,0-1 0 15,4-3-2-15,3-6 0 16,3-3 0-16,4-9 0 15,-5-14-1-15,26 0 0 16,-8-17 1-16,2-9 0 0,1-4 0 16,4-7 0-16,1-1 1 15,-3-1-1-15,-2 3 1 16,-2 10-1-16,-2 5 0 15,-4 9-1-15,-3 10 1 16,-10 2 0-16,18 21-1 16,-10 3 0-16,2 4 0 15,9 5-3-15,-1 3-1 16,11 5-7-16,-2-13-28 15,15 3-1-15,-3-12-1 16,17-6-2-16</inkml:trace>
  <inkml:trace contextRef="#ctx0" brushRef="#br2" timeOffset="33638.9241">16448 1806 100 0,'-24'3'39'0,"-11"1"2"16,6 13-2-16,-14-1-34 15,14 6 0-15,-1 3-1 16,7 4-1-16,7-1-1 16,5-2 0-16,8-4-1 15,11-1 0-15,6-8-1 16,10-5 0-16,5-9 0 15,3-6 0-15,2-6 0 16,4-6 0-16,-3-6 0 0,0-1 0 16,-5-4 0-16,-4 2 0 15,-6 3 0-15,-1 3 1 16,-7 7-1-16,-12 15 0 15,14-9 0-15,-14 9 0 16,0 24 0-16,-4-3 0 16,0 5-1-16,0 2 0 15,4 1-1-15,0-4-2 16,11-3-3-16,2-15-7 15,29-4-24-15,-8-15-2 16,22-6 0-16,-4-16 0 16</inkml:trace>
  <inkml:trace contextRef="#ctx0" brushRef="#br2" timeOffset="33835.9353">17144 1343 110 0,'-28'19'40'15,"7"21"1"-15,-14 14-3 16,-1 16-35-16,4 9-1 15,6 3-1-15,3 1-1 16,7-3-2-16,8-7-2 16,3-9-6-16,16-8-28 15,-12-21-3-15,14-7 0 16,-13-28-1-16</inkml:trace>
  <inkml:trace contextRef="#ctx0" brushRef="#br2" timeOffset="34157.9537">16842 1735 111 0,'-22'17'41'0,"24"3"1"16,-1-7-2-16,25-3-39 15,1-3 1-15,13-3-1 16,5-5 0-16,6-6 0 15,2-1 0-15,-1-5 0 16,-2-1-1-16,-8 5 1 16,-8-1 0-16,-9-1 0 15,-8 8 0-15,-7 6-1 16,-6 9 1-16,-8 5-1 15,-6 6 1-15,-2 7-2 16,-2 3 1-16,-1 4-3 0,3 1-1 16,-2-5-3-16,15 4-9 15,-10-22-25-15,21 1-1 16,-12-16 2-16,29-9-3 15</inkml:trace>
  <inkml:trace contextRef="#ctx0" brushRef="#br2" timeOffset="34300.9619">17324 1548 116 0,'-8'-10'41'0,"-9"6"-3"16,17 4-6-16,0 0-71 15,-14 10-2-15,29 0 0 16,-1-1-2-16</inkml:trace>
  <inkml:trace contextRef="#ctx0" brushRef="#br2" timeOffset="34921.9974">17738 1756 35 0,'0'0'34'0,"-14"-17"2"16,14 17 1-16,-15-12-20 15,15 12-2-15,-18 8-2 16,13 10-3-16,-12-2-2 16,2 12-2-16,-7 3-2 15,1 3-1-15,-3 3 0 16,2 7-2-16,1-8 1 0,5 1-1 15,3-12 0 1,7-3-1-16,6-8 0 0,0-14 0 16,22-2 0-16,-2-16 0 15,5-3 0-15,2-7 1 16,4-6-1-16,0-6 1 15,1 2 0-15,-2 0 0 16,-5 5-1-16,0 2 2 16,-6 8-2-16,0 7 1 15,-2 7 0-15,-2 8-1 16,-1 9 1-16,0 3-2 15,1 9 0-15,-1 3-1 16,3 6-2-16,-2 0-3 16,10 9-14-16,-16-12-18 15,13 13 0-15,-13-14-3 0,9 6 2 16</inkml:trace>
  <inkml:trace contextRef="#ctx0" brushRef="#br2" timeOffset="35525.0319">18395 1739 97 0,'-29'3'41'0,"-8"-1"1"16,4 10-2-16,-1 1-36 0,-3 7-1 16,-1 3 0-16,10 4-1 15,5 3 0-15,8 0-2 16,13-1 1-16,12-4-1 15,9-10 1-15,9-4-2 16,10-9 1-16,4-8 0 16,2-7 0-16,4-9 1 15,-3-7-1-15,-5-2 1 16,-6-7-1-16,-3 2 2 15,-10 1-2-15,-4 6 2 16,-8 5-2-16,-4 13 1 16,-5 11-1-16,-10 18-2 15,0 17 3-15,-3 18-2 16,-5 14 0-16,-1 12-1 0,1 11 2 15,-1 7-2-15,0 1 1 16,2-3 0-16,1-8 1 16,-3-10 1-16,2-11-2 15,0-13 3-15,-2-12-2 16,-1-16 2-16,-1-13-2 15,1-11 0-15,0-14 1 16,1-10-4-16,2-16 3 16,7-10-2-16,7-10 3 15,11-5-4-15,8-2 4 16,10-3-2-16,11 3-2 15,1-5-6-15,19 21-19 16,-10-4-11-16,9 16-2 16,-7-2 0-16,9 7-2 0</inkml:trace>
  <inkml:trace contextRef="#ctx0" brushRef="#br2" timeOffset="36094.0645">19640 1701 104 0,'-12'-8'39'16,"-7"15"1"-16,-17-4-10 15,-1 16-27-15,-6 5 1 16,4 5-2-16,1 0 1 16,8 3-2-16,8-5 1 15,9-3-2-15,14-4 0 0,11-6 0 16,11-3 0-16,7-5 0 15,5 0-1-15,3-1 1 16,-3-1 1-16,-3 2-1 16,-5 5 1-16,-9 10-1 15,-10 6 1-15,-12 5-2 16,-10 8 1-16,-7 3 0 15,-7 5 0-15,-5 2-2 16,0-5 1-16,4-11-4 16,11-4-3-16,-2-21-29 15,20-9-4-15,24-13 1 16,13-5-2-16</inkml:trace>
  <inkml:trace contextRef="#ctx0" brushRef="#br2" timeOffset="36494.0874">19885 1928 97 0,'0'0'40'15,"1"13"0"-15,9-17 0 16,17 2-38-16,3-3 0 15,5 0 1-15,1-1-1 16,1-1-1-16,-3-1 1 16,-4-1-1-16,-8-3 1 15,-5 1-1-15,-8-4-1 16,-5 0 1-16,-8 0-1 0,-5 0 1 15,-6 0-1-15,-4 5 1 16,-7 5-1-16,-4 6 0 16,-4 8 2-16,-2 11-2 15,-1 3 1-15,4 8-1 16,2 5 1-16,7 3-1 15,13 1 1-15,11-3-2 16,12-7 0-16,16-5-2 16,15-3-2-16,6-13-5 15,24 2-29-15,-10-20-1 16,14 4 0-16,-11-15-1 15</inkml:trace>
  <inkml:trace contextRef="#ctx0" brushRef="#br2" timeOffset="36862.1084">20433 1898 110 0,'-26'10'41'16,"16"8"-1"-16,-1-9-2 15,11-9-37-15,25 16 1 16,3-10-1-16,5-5-1 15,5-2 1-15,1-5 0 16,-1-3 0-16,-2-5 0 16,-7 0 0-16,-10-5 0 15,-5 0 0-15,-9 0-1 16,-4-3 1-16,-7 3-1 15,-5 3 0-15,-7 5 0 16,-4 6 0-16,-4 10 0 0,-6 6 0 16,-2 10 1-16,-2 8-1 15,2 3 1-15,6 7-2 16,10-1 1-16,9-1-1 15,18-5-2-15,12-9-4 16,27-2-9-16,1-21-23 16,24-1-2-16,-5-17 2 15,13 4-3-15</inkml:trace>
  <inkml:trace contextRef="#ctx0" brushRef="#br2" timeOffset="37223.1291">21115 1814 100 0,'-45'0'42'16,"2"11"2"-1,-10 0-2-15,10 7-27 0,-2 3-12 16,10 8-1-16,3 0 0 16,12 5-1-16,14-6-1 15,10 1 0-15,11-11 0 16,9 0 0-16,13-16 0 15,2-9 0-15,12-12 1 16,1-11 0-16,-2-6-1 16,4-15 0-16,-9-2 0 15,-2-11 2-15,-7 6-2 16,-5 1 0-16,-8 5 0 15,-8 8 0-15,-7 14 0 16,-9 15 0-16,1 15 0 0,-27 28-2 16,5 10 2-16,-3 12-3 15,1 8 0-15,0 2-3 16,15 5-8-16,-2-17-22 15,24 6-5-15,6-25-1 16,19-2 0-16</inkml:trace>
  <inkml:trace contextRef="#ctx0" brushRef="#br2" timeOffset="37560.1483">21685 1609 110 0,'-34'0'42'0,"7"11"1"15,-10 3-3-15,17 11-36 0,-3-5-3 16,12 4 0-16,7-3-1 16,8 2 0-16,9-5 0 15,6-1 0-15,3-6 2 16,0 0-1-16,-2-5 1 15,-1 3-1-15,-5-1 2 16,-6 3-2-16,-8 4 3 16,-2 4-4-16,-10 4 0 15,-2 5 0-15,-2-1 0 16,1 5 0-16,-2-6 0 15,3-2 0-15,9-8-4 16,5-16-8-16,20 6-24 16,-2-25-5-16,20 10-2 15,4-16-1-15</inkml:trace>
  <inkml:trace contextRef="#ctx0" brushRef="#br2" timeOffset="37727.1579">22300 1898 133 0,'0'0'45'0,"-16"7"-1"15,-1-12-11-15,-7 1-33 16,-69-3-6-16,80-17-27 16,15 13-12-16,-5-3 0 15,3 14-3-15,-4-19 3 16</inkml:trace>
  <inkml:trace contextRef="#ctx0" brushRef="#br3" timeOffset="42720.4435">2504 3025 87 0,'0'0'37'15,"8"-14"1"-15,-8 14 0 16,0 0-34-16,-6 13 0 15,2 0-1-15,2 16-1 16,-2 8 0-16,-1 20-1 16,4 11-1-16,-1 14 1 15,1 7 0-15,1 12-1 16,-3 1 1-16,2-1-1 15,1-10-2-15,0-10-1 0,6-12-2 16,-4-28-9-16,12-5-23 16,-14-36 1-16,28 8 0 15,-17-31-2-15</inkml:trace>
  <inkml:trace contextRef="#ctx0" brushRef="#br3" timeOffset="42947.4565">2257 3301 107 0,'-33'-23'39'16,"13"15"2"-16,3-7-4 16,17 15-33-16,14-19-1 15,19 4-1-15,16-4-1 0,17-7-1 16,16 0 0-16,11-4-1 15,9 5-3-15,1 3-1 16,7 15-10-16,-13-8-22 16,3 21-2-16,-21-1 0 15,-8 17-1-15</inkml:trace>
  <inkml:trace contextRef="#ctx0" brushRef="#br3" timeOffset="43354.4797">3235 3504 94 0,'-20'19'38'0,"5"15"1"16,-3-9-3-16,7 17-31 0,1 0 0 15,5 5-1-15,4-1 0 16,7-2-1-16,7-5-1 15,8-8 0-15,11-13 0 16,6-16-1-16,10-14 0 16,3-14 0-16,4-13 0 15,-1-9 0-15,-5-8-1 16,-3-3 1-16,-11 2-1 15,-7 5 0-15,-10 8 0 16,-6 9 1-16,-10 14-1 16,-2 21 0-16,-11 5 0 15,-3 19 0-15,3 13 0 16,-1 6 0-16,5 4-1 15,6 0 0-15,9-2-2 0,11-16-1 16,11-10-2-16,10-27-4 16,24-4-18-16,-7-29-11 15,16-7 1-15,-6-24-1 16,4-2 2-16</inkml:trace>
  <inkml:trace contextRef="#ctx0" brushRef="#br3" timeOffset="43812.5059">4168 2849 95 0,'-35'-12'38'0,"4"31"1"15,-6 10-2-15,10 23-32 16,-3 9 0-16,10 19-1 16,5 7-1-16,9 8-1 15,6 0 0-15,7-2-1 0,2-7 1 16,6-1-1-16,-2-14 0 15,2-13-1-15,-4-13 1 16,1-10-1-16,-2-15 1 16,-10-20-1-16,14-2 0 15,-9-19 0-15,4-10 1 16,-1-7-1-16,3-8 0 15,1-7 0-15,4 0 0 16,3 4 0-16,0 3-1 16,4 11 2-16,2 10-2 15,0 9 1-15,4 15 0 16,-2 8 0-16,-2 13 0 15,1 8 1-15,-8 4-1 0,-1 8 0 16,-6-1 0-16,-10-1 0 16,-9-2 1-16,-7-1-2 15,-10-7 2-15,-11-4-2 16,-4-6 0-16,-4-10 0 15,3-7-3-15,4-10-2 16,15-2-6-16,-2-21-18 16,32 8-9-16,3-14 0 15,24 8-1-15,1-8 2 16</inkml:trace>
  <inkml:trace contextRef="#ctx0" brushRef="#br3" timeOffset="44171.5265">4660 3577 82 0,'-16'22'39'16,"9"8"0"-16,0-10 1 16,15 6-20-16,4-12-16 15,15-6-1-15,5-10-1 16,7-5 0-16,-1-12-1 15,4-4 1-15,-6-9-1 16,-5-1 0-16,-10-6 0 16,-9 4 0-16,-14-1 0 15,-7 8 0-15,-12 8-1 16,-7 11 0-16,-7 16 0 15,-3 11 0-15,-3 16 1 16,3 11-2-16,2 9 2 16,7 6-1-16,11 2 0 0,13-7 0 15,15-7-1-15,18-15-3 16,22-9-6-16,5-29-17 15,32-1-13-15,6-26 1 16,27-5-3-16,5-22 2 16</inkml:trace>
  <inkml:trace contextRef="#ctx0" brushRef="#br3" timeOffset="44810.563">6114 3451 71 0,'2'-12'37'15,"-2"12"1"-15,0 0 0 0,5 11-11 16,-11 3-23-16,1 13-1 15,-5 5 1-15,3 12-1 16,-6 6 0-16,0 9-2 16,1 2 2-16,-1-1-2 15,4-8 1-15,4-6-1 16,0-11 0-16,9-13 0 15,-4-22 0-15,22 0 0 16,-1-22 0-16,4-10-1 16,5-11 1-16,5-5 0 15,2-3 0-15,1 1 0 16,-4-1-1-16,-2 13 2 15,-4 8-2-15,-6 13 1 0,-3 13-1 16,-7 10 1-16,-3 13-1 16,-4 10-1-16,2 9 1 15,0 6-1-15,3 3-1 16,-1-1-1-16,6 1-2 15,1-12-3-15,14 4-8 16,-11-29-16-16,22 4-7 16,-6-24 1-16,12-3 0 15</inkml:trace>
  <inkml:trace contextRef="#ctx0" brushRef="#br3" timeOffset="45186.5845">6878 3552 105 0,'-24'-19'39'16,"11"30"1"-16,-9-3-2 0,8 12-32 15,-3 7-2-15,4 6-2 16,4 3 0-16,7 5-1 16,3-1 1-16,6-1-1 15,8-5 0-15,4-6 0 16,10-6 0-16,8-10 0 15,4-12 0-15,2-8-1 16,2-8 1-16,-1-10-1 16,0-7 1-16,-4-4-1 15,-8-3 1-15,-3 1-1 16,-8 1 1-16,-5 8-1 15,-7 4 0-15,-4 10 1 16,-5 16-1-16,0 0 0 16,-13 17 0-16,5 7-1 0,-1 7 0 15,2 3-2-15,4 5-1 16,3-4-3-16,16 5-10 15,-10-25-15-15,28 5-7 16,-5-20 0-16,13 0-1 16</inkml:trace>
  <inkml:trace contextRef="#ctx0" brushRef="#br3" timeOffset="45734.6159">7586 3622 105 0,'-9'12'38'0,"-11"-3"1"16,9 16-1-16,-9 1-33 15,8 1-1-15,3 3-1 0,2 2-1 16,2 0 0-16,5-4 0 16,4-6-1-16,5-7 0 15,0-11-1-15,6-10 1 16,3-10-1-16,3-7 1 15,0-8-1-15,-1-5 1 16,-1-3-1-16,1 3 0 16,-6 3 0-16,-3 5 1 15,-5 5-1-15,-1 8 0 16,-5 15 0-16,0 0 1 15,0 0-1-15,1 25 0 16,-2-2 0-16,2 3 0 16,2 2 0-16,2-2 0 15,3-3 1-15,6-6-1 16,3-12 1-16,9-6-1 0,3-12 1 15,2-8-1-15,3-8 1 16,1-5 0-16,0-3 0 16,-4-1 0-16,-5 0-1 15,-4 8 1-15,-7 4-1 16,-3 8 2-16,-12 18-2 15,10-8-2-15,-9 18 2 16,-1 11 0-16,-1 7 0 16,1 5-1-16,2 5-1 15,1 3-1-15,12-1-2 16,-1-12-4-16,17 6-10 15,-10-28-13-15,19 3-8 0,-5-23 0 16,13-1-1-16,-7-22 0 16</inkml:trace>
  <inkml:trace contextRef="#ctx0" brushRef="#br3" timeOffset="46185.6417">8488 3069 108 0,'-34'42'40'0,"7"24"1"15,-8 1-1-15,18 9-35 16,-4 7 0-16,8 1-2 16,8-2 0-16,5-5-2 15,3-11 0-15,5-7-1 16,4-15 1-16,-2-12-1 0,1-15 0 15,-1-12 0-15,0-13 0 16,0-12 0-16,0-8 0 16,-3-8 0-16,6-7 0 15,2-3 0-15,5 0 0 16,3 5 0-16,2 6 0 15,2 10 0-15,2 9-1 16,2 13 1-16,0 8 0 16,-3 13 0-16,-2 7 0 15,-7 5 0-15,-4 5 0 16,-5 2 0-16,-10-2 0 15,-10 1 0-15,-14 2 0 16,-9-6-1-16,-12 3 0 16,-4-10-1-16,-2 1-1 0,-3-16-4 15,17 5-11-15,-7-26-9 16,28 4-14-16,7-20 0 15,23 0-1-15,10-13 1 16</inkml:trace>
  <inkml:trace contextRef="#ctx0" brushRef="#br3" timeOffset="46860.6803">8828 3718 101 0,'-7'14'39'16,"21"-2"0"-16,4-14-2 15,11-4-35-15,7-6 0 16,6-5 0-16,1-7-1 15,0-4 1-15,-4-3-2 16,-8-2 2-16,-8-1-1 16,-9 3 0-16,-9 0 0 15,-7 7 0-15,-10 6 0 16,-6 8 0-16,-6 11 0 15,-5 10-1-15,-3 12 1 16,1 10-1-16,-1 9 1 16,5 3-1-16,4 2 1 0,10-1-1 15,7-5 1-15,13-8-1 16,9-11 1-16,12-13-1 15,8-10 0-15,6-11 1 16,4-6-1-16,3-6 0 16,-5-2 1-16,-2 3-1 15,-7 4 0-15,-8 5 0 16,-6 7 0-16,-9 10 0 15,-8 10 0-15,-6 9 0 16,-8 3 1-16,1 7-1 16,-4 3 0-16,2-1 0 15,-3-1 1-15,5-9-1 16,2-3 1-16,7-21 0 15,0 0 0-15,0 0 1 0,19-37-1 16,-4 2 1-16,4-12-1 16,2 1 0-16,4-7 1 15,0 5-2-15,-2 3 0 16,-4 9 0-16,3 7-2 15,-2 7-2-15,6 12-4 16,-9-6-7-16,20 19-11 16,-13-15-16-16,16 7-1 15,-2-12 0-15,9 2 1 16</inkml:trace>
  <inkml:trace contextRef="#ctx0" brushRef="#br3" timeOffset="47072.6924">9880 3741 119 0,'-36'15'43'0,"13"-1"-1"15,2-20-5-15,3-11-54 16,32 7-23-16,-6-12-3 16,11 6 0-16,-3-9-1 15</inkml:trace>
  <inkml:trace contextRef="#ctx0" brushRef="#br3" timeOffset="50925.9128">13133 3153 42 0,'0'0'33'16,"0"0"3"-16,6-12-2 0,-7-1-12 15,1 13-2-15,0 0-15 16,0 0-1-16,-3 19 0 15,2 10-1-15,-6 9-1 16,-1 11 0-16,-6 14-1 16,-1 8 0-16,-5 6 1 15,-1 4-1-15,0-7 0 16,2-8 0-16,2-13 1 15,5-11-1-15,4-15 1 16,8-27-1-16,0 0 0 16,20-28 0-16,-2-14 0 15,3-11 0-15,1-12 0 16,0-8 0-16,0-10 0 0,-3 3 0 15,-5 1-1 1,-2 9 1-16,-4 9-1 0,-1 8 0 16,-3 13 1-16,-2 10-1 15,-1 17 1-15,-1 13-1 16,8 15 1-16,-3 15-1 15,3 9 1-15,2 14-1 16,4 11 1-16,1 11-2 16,5 7 1-16,3 4 0 15,0-8 1-15,3-4-2 16,3-13 2-16,-1-14-1 15,3-15 1-15,0-19 0 16,1-22 1-16,0-15-2 16,-3-18 1-16,-2-12 1 0,-2-12-1 15,-6-6 0-15,-4-8-1 16,-6 2 1-16,-6 3-2 15,-4 7 1-15,-5 12-1 16,-2 8-2-16,3 17-1 16,2 7-2-16,3 24-4 15,0 0-27-15,21 16-3 16,-7 1 0-16,13 18 0 15</inkml:trace>
  <inkml:trace contextRef="#ctx0" brushRef="#br3" timeOffset="51368.9382">13969 3521 92 0,'-17'9'38'0,"7"1"0"16,-8-4 2-16,6 7-36 15,-10 6 1-15,5 8-2 16,-4 4 1-16,2 6 0 16,3 0-2-16,5-4 0 15,5-2-1-15,7-3 0 16,7-13 0-16,8-6-1 15,7-12 1-15,6-9-1 16,5-9 1-16,3-6-1 16,0-9 0-16,-2-3 1 15,-2-3-1-15,-5 1 1 16,-2 4-1-16,-7 3 0 0,-2 8 0 15,-7 6 0-15,-4 8 0 16,-6 12 0-16,0 0 0 16,2 27-1-16,-4 0 1 15,-3 3-1-15,4 6-1 16,0-2-1-16,6 4 0 15,0-8-1-15,10-2-3 16,0-19-5-16,18 5-26 16,-6-19 0-16,8 3 0 15,-3-14 0-15</inkml:trace>
  <inkml:trace contextRef="#ctx0" brushRef="#br3" timeOffset="51917.9696">14502 3572 86 0,'7'-21'36'0,"-7"21"1"15,0 0 1-15,-12 5-29 16,1 5-5-16,5 7 0 15,-5 4-1-15,3 6 0 16,-2 4 0-16,3 2-1 16,-1-1 0-16,3-2 0 15,2-6-1-15,4-4 0 16,2-9 0-16,-3-11 0 15,22-3-1-15,-4-13 1 16,2-7-1-16,5-6 0 16,-1-5 1-16,0-4-1 15,0 1 0-15,-1 1 1 16,-5 3-1-16,-3 7 0 15,-5 5 0-15,-1 7 1 16,-9 14-1-16,0 0 0 0,0 0 1 16,6 13-1-16,-9 6 1 15,1 3-2-15,1 3 2 16,0-2-1-16,3 0 1 15,3-4-1-15,6-7 1 16,4-11-1-16,5-10 1 16,8-9-1-16,3-8 1 15,2-5 0-15,2-7-1 16,-1 1 0-16,-1-1 0 15,-5 7 1-15,-3 4-1 16,-9 10 0-16,-4 10 1 16,-12 7-1-16,8 21 0 0,-12 5 0 15,-2 5 0-15,-2 5 0 16,4 3-1-16,-2-2-1 15,6-5-2-15,5-11-2 16,14-2-8-16,-5-26-26 16,20-1-2-16,-2-21 2 15,16-3-1-15</inkml:trace>
  <inkml:trace contextRef="#ctx0" brushRef="#br3" timeOffset="52375.9958">15353 2961 110 0,'-23'14'40'0,"7"23"1"16,-7 0-2-16,5 18-35 0,7 10-1 16,4 9-1-16,3 3 1 15,5 4-2-15,2-2 1 16,1-3-2-16,3-7 1 15,-1-9 0-15,0-11-1 16,0-11 0-16,-2-14 0 16,1-11 0-16,-5-13 0 15,15-15 0-15,-3-11 1 16,-1-9-1-16,7-8-1 15,1-4 2-15,2-3-1 16,3 2 0-16,0 7-1 16,-1 9 2-16,-2 8-2 15,1 12 1-15,-5 12 0 16,3 8 0-16,-3 11 0 0,-3 6 0 15,1 6 0-15,-5 3 0 16,-1 4 0-16,-11 3-1 16,-6 2 2-16,-7 3-2 15,-10-1 1-15,-5-7-1 16,-4-2-1-16,-1-11-2 15,2-3-1-15,1-22-7 16,32 0-26-16,-24-19-3 16,30-6 0-16,0-15 0 15</inkml:trace>
  <inkml:trace contextRef="#ctx0" brushRef="#br3" timeOffset="52775.0186">15723 3623 120 0,'0'20'40'0,"0"-20"1"16,10 18-7-16,8-20-33 15,10-4 1-15,8-5-1 16,10-3 1-16,3-6-2 15,7-3 1-15,-4-5-1 16,-4 1 0-16,-9-2 0 16,-8-1 1-16,-15 5-2 15,-11 2 2-15,-15 5-1 16,-10 9 0-16,-16 8 1 0,-6 10 0 15,-6 11 1-15,-4 10-1 16,-1 10 1-16,5 5-1 16,5 5 1-16,11-1 0 15,13 0-2-15,13-8 0 16,15-7-2-16,19-17 0 15,17-8-3-15,11-16-1 16,16-4-8-16,-7-24-24 16,16 6-4-16,-10-16 1 15,-1 8-1-15</inkml:trace>
  <inkml:trace contextRef="#ctx0" brushRef="#br3" timeOffset="53052.0344">16370 3485 82 0,'-24'12'41'0,"4"17"-1"15,-9-2 2-15,7 24-13 0,-2-10-24 16,7 4-2-16,4 0 1 15,6-3-2-15,2-6-1 16,6-7 1-16,4-6-1 16,3-11 0-16,-8-12 1 15,21-13-2-15,-11-8 0 16,3-5 0-16,0-8 0 15,0-2 0-15,1-6 0 16,-1-1 0-16,1 4 0 16,3 2 0-16,2 0-2 15,0 4-2-15,10 8-7 16,-6-11-6-16,15 22-24 15,-7-9-2-15,15 16 0 16,-2-6 0-16</inkml:trace>
  <inkml:trace contextRef="#ctx0" brushRef="#br3" timeOffset="53683.0705">17120 3473 76 0,'23'-14'38'0,"-13"-5"-2"16,2 10 3-16,-16-8-28 15,4 17-3-15,0 0-2 16,-22 5-1-16,2 10-1 16,-2 12 0-16,-6 6 1 15,5 7-3-15,-1 4 1 0,6 2-1 16,6-2 1-16,11 0-2 15,8-9 1-15,9-10-2 16,9-9 0-16,4-8 1 16,4-11-1-16,1-11 0 15,2-7 0-15,-6-7 1 16,-6-5-2-16,-5-4 1 15,-9-1 0-15,-4 1 0 16,-8 4-2-16,-5 4 2 16,-4 9-2-16,0 4 0 15,0 12-1-15,1 4 0 16,9 12-3-16,1-12-6 15,22 29-25-15,-4-19-4 16,18 10 2-16,7-15-3 0</inkml:trace>
  <inkml:trace contextRef="#ctx0" brushRef="#br3" timeOffset="53958.0862">17970 2836 100 0,'-31'-12'40'0,"-12"4"0"16,8 29-2-16,-3 8-34 16,5 17-1-16,2 16-1 15,6 16 0-15,3 9-1 16,7 4 0-16,8 1 0 0,6 0-1 15,6-6-1-15,5-11-3 16,6-11-3-16,-6-26-21 16,12 0-11-16,-11-24 0 15,3-4-2-15,-14-10 2 16</inkml:trace>
  <inkml:trace contextRef="#ctx0" brushRef="#br3" timeOffset="54104.0946">17611 3540 110 0,'-31'-24'40'0,"12"14"1"16,-2-10-3-16,21 20-33 15,4-18-1-15,20 11-3 16,21 1-3-16,7-10-8 0,26 9-28 16,-3-13-4-16,11 7 0 15,-3-7-2-15</inkml:trace>
  <inkml:trace contextRef="#ctx0" brushRef="#br3" timeOffset="54720.1298">18832 3380 83 0,'7'-15'39'16,"-12"-5"-2"-16,5 20 1 16,-18-19-32-16,1 20-1 15,-8 3-1-15,-1 13 0 0,-5 3 0 16,-1 9-1-16,0 3 0 15,6 2-1-15,4 0 0 16,8-5-1-16,7-1 1 16,9-8-2-16,12-7 1 15,8-6-1-15,7-3-1 16,8-3 1-16,-2-1 0 15,0 1 0-15,-6 0 0 16,-5 7 0-16,-10 6 1 16,-9 5-1-16,-12 4 0 15,-10 3 1-15,-2 1-1 16,-4 0 1-16,3 0-3 15,0-6 0-15,7-4-3 16,13-17-7-16,0 0-26 0,22-6-3 16,9-4 0-16,0-16-1 15</inkml:trace>
  <inkml:trace contextRef="#ctx0" brushRef="#br3" timeOffset="55111.1522">19126 3557 82 0,'-13'5'40'0,"6"9"-1"16,7-14 1-16,0 0-27 16,0 0-10-16,18 1-1 15,5-9 0-15,7 0 0 0,3-5 0 16,4-3 0-16,-1-5-1 15,-3 4 1-15,-5-4-1 16,-6-1 1-16,-9 2 0 16,-10 0 0-16,-6-1-1 15,-9 4 0-15,-8 2 0 16,-3 5-1-16,-5 6 0 15,-4 9 1-15,-3 9-1 16,0 9 0-16,1 8 1 16,4 8-1-16,6 4 1 15,9-2 0-15,10 1-1 16,10-5 0-16,15-6-1 15,12-12-2-15,18-3-3 16,2-21-7-16,26 4-26 0,-13-17-2 16,11 2-1-16,-12-16-1 15</inkml:trace>
  <inkml:trace contextRef="#ctx0" brushRef="#br3" timeOffset="55478.1732">19587 3489 100 0,'-16'7'38'0,"14"5"1"16,2-12-3-16,15 3-34 16,9-3 0-16,8 0 0 15,3-4 0-15,7-2 0 16,-3-6 0-16,2 0 0 0,-8-3-1 15,-4-1 1-15,-9-2-1 16,-7 2 0-16,-12-2 0 16,-4 4 1-16,-10 2-1 15,-6 5 0-15,-9 6 0 16,-3 7 0-16,-7 8 0 15,-1 7 0-15,-3 6 1 16,4 8-2-16,5 3 1 16,9-1-1-16,9 1 0 15,14-6-1-15,17-3-1 16,12-13-4-16,23 3-7 15,-5-24-25-15,26 3-4 16,-7-16 1-16,11 3-2 16</inkml:trace>
  <inkml:trace contextRef="#ctx0" brushRef="#br3" timeOffset="55861.1951">20266 3434 103 0,'-29'7'42'15,"-14"-4"-1"-15,7 16 0 16,-11-8-33-16,9 11-6 15,3 1 1-15,6 6-1 16,5-2 0-16,8 0-1 16,9-1 1-16,12-8-2 15,11-6 0-15,6-11 0 16,7-11 1-16,7-8-1 15,4-12 0-15,2-8 2 16,1-10-2-16,-2-5 1 0,-5-7 0 16,-3-2-1-16,-5 4 1 15,-3 4-1-15,-10 10 2 16,-6 10-2-16,-7 16 0 15,-2 18 0-15,-17 20 0 16,1 16 0-16,-3 15-2 16,-3 11 1-16,8 9-3 15,3-4-2-15,16 4-7 16,-1-26-13-16,28 1-16 15,5-24-1-15,17-7 0 16,1-23 1-16</inkml:trace>
  <inkml:trace contextRef="#ctx0" brushRef="#br3" timeOffset="56169.2127">20769 3327 113 0,'-32'17'41'15,"-6"-6"0"-15,12 12-1 16,0-7-38-16,11 2-1 15,8-3 0-15,11-1-1 16,7-4 1-16,9 0-1 16,5-2 1-16,2-1-1 15,0 1 1-15,-3 1-1 16,-3 1 2-16,-7 8-1 15,-6 1 0-15,-11 7 0 16,-6 1 0-16,-5 3-1 16,-4 0 0-16,-2-2-1 15,2 2-3-15,-4-14-5 0,12 13-14 16,-6-26-18-16,16-3-2 15,-13-7 1-15,17-5-2 16</inkml:trace>
  <inkml:trace contextRef="#ctx0" brushRef="#br3" timeOffset="58580.3506">21364 3418 67 0,'-3'-12'35'0,"3"12"-1"16,0 0 2-16,-17-13-29 15,17 13-1-15,-20-3 1 16,9 10-1-16,-8-2 0 16,-1 9-1-16,-9-2-1 15,3 9-1-15,-3-1 1 16,7 5-2-16,0-3 1 15,7 0-2-15,6-4 0 16,8-5 0-16,1-13 0 16,23 3-1-16,0-11 0 15,3-8 1-15,3-5-1 16,0-3 1-16,-2-3-1 15,-1 0 1-15,-6 3-1 16,-3 3 1-16,-7 4-1 0,-10 17 0 16,14-11 0-16,-14 11 0 15,0 32 0-15,-2-1 0 16,-1 11 1-16,-4 10-2 15,0 11 1-15,-3 8 0 16,0 5 0-16,-4 4 1 16,-4-2-1-16,-5-2 1 15,-4-9-1-15,-6-3 1 16,-1-14 0-16,-6-6 0 15,-3-16 0-15,-2-13-1 16,6-12 0-16,-2-15-2 16,12-13 0-16,5-13-2 15,15-8-2-15,0-17-10 0,31 8-23 16,-2-9-2-16,21 11 1 15,0-2 0-15</inkml:trace>
  <inkml:trace contextRef="#ctx0" brushRef="#br3" timeOffset="59054.3777">21616 3456 101 0,'0'0'38'0,"-3"14"1"15,3-14-3-15,-8 19-33 16,8-6 1-16,5 2-1 15,2-5-1-15,5 1-1 16,3-8 0-16,9-4 0 16,-1-6 0-16,5-5 0 15,-4-7-1-15,1 0 1 16,-3-6-1-16,-3-2 1 15,-5 1 0-15,-8 3 0 16,-7 2 0-16,-8 6-1 16,-4 7 1-16,-11 8-1 15,-3 6 1-15,-4 9 0 16,-2 7-1-16,-1 8 0 15,3 5 1-15,4 3 0 0,9-1 0 16,6-2-1-16,11-4 0 16,10-6-2-16,13-5-1 15,8-13-2-15,21 3-12 16,-4-22-21-16,14 3-3 15,-6-18-1-15,6 7 1 16</inkml:trace>
  <inkml:trace contextRef="#ctx0" brushRef="#br3" timeOffset="59420.3987">22099 3399 97 0,'-11'21'38'0,"-9"-3"2"15,9 15-1-15,-13-3-32 0,9 6-3 16,-1-2 0-16,6 4-1 15,2-4 0-15,2-3-1 16,3-6-1-16,3-7 0 16,0-8 0-16,0-10 0 15,0 0-1-15,18-17 1 16,-9-6-1-16,1-3 1 15,0-5-1-15,3-3 1 16,-2-6-1-16,2 5 1 16,-4 1 0-16,0 5 0 15,-2 5 0-15,2 3 0 16,0 4 0-16,1 3-1 15,6 4 1-15,2 2-2 0,8 1-1 16,-1-1-2-16,7 5-3 16,-4-10-9-16,13 15-22 15,-16-8-3-15,7 12 1 16,-12-8-2-16</inkml:trace>
  <inkml:trace contextRef="#ctx0" brushRef="#br3" timeOffset="59978.4306">22451 3401 109 0,'-5'22'40'0,"-10"-7"1"16,7 15-2-16,-7-6-33 15,3 6-1-15,-3 0-1 0,3-1-2 16,0-2 1-16,3-1-2 15,1-7 0-15,3-7-1 16,5-12 1-16,0 0-2 16,13-8 1-16,-2-10 0 15,3-5 0-15,2-6 0 16,3-2 0-16,-2-3 1 15,-2 0-2-15,-1 4 2 16,-3 6-2-16,-3 6 2 16,-2 4-1-16,-6 14 0 15,0 0 0-15,0 0 0 16,9 16 1-16,-7-2-2 15,0 1 1-15,4 0 0 16,2 0 0-16,4-5 0 0,2-3 0 16,4-6 1-16,4-5-1 15,3-4 2-15,1-5-2 16,0-4 0-16,-2-1 0 15,-1 2 0-15,-2-1 0 16,-8 4 0-16,-1 3 0 16,-12 10 0-16,0 0 0 15,4 11 0-15,-11 8 0 16,1 3 0-16,-1 3 0 15,3 3 0-15,1 0 0 16,2-4-4-16,9 0 0 16,3-13-4-16,14 2-4 15,-7-23-9-15,20 7-20 16,-9-15 1-16,9 4 0 15,-8-11 1-15</inkml:trace>
  <inkml:trace contextRef="#ctx0" brushRef="#br3" timeOffset="60173.4417">23023 3366 105 0,'0'0'39'16,"-12"-7"0"-16,9 19 1 15,-16 0-33-15,10 15-2 16,-2 1-1-16,0 7-1 16,0 4-1-16,1 2-1 15,3-3 0-15,3-4-1 16,4-4-2-16,3-11-1 15,9-2-5-15,-12-17-14 16,30-10-17-16,-14-10-2 16,11 2 1-16,-9-17-1 15</inkml:trace>
  <inkml:trace contextRef="#ctx0" brushRef="#br3" timeOffset="60587.4654">23112 3255 115 0,'-3'13'41'0,"3"-13"0"16,-6 25 0-16,4-11-36 15,4 5-1-15,3 0 0 16,3 2 0-16,-3 1-4 16,4 3 0-16,-4-3 0 15,0 6 0-15,-2 0 0 16,-1-4 0-16,-4 0 0 15,0-6 0-15,1 0 0 0,-1-6 0 16,2-12 0 0,-1 11 0-16,1-11 0 0,11-17 0 15,0-1 0-15,4-3 0 16,0-6 0-16,3 1 0 15,1-2 0-15,-1 3 0 16,2 6 0-16,-6 3 0 16,-1 8 0-16,-3 5 0 15,-10 3 0-15,17 19 0 16,-11-3 0-16,0 6 0 15,1 2 0-15,0-2-2 16,7 4-5-16,-6-9-5 16,16 9-5-16,-24-26-23 15,38 21-2-15,-14-22 2 0,9 3-2 16</inkml:trace>
  <inkml:trace contextRef="#ctx0" brushRef="#br3" timeOffset="60985.4882">23666 3469 96 0,'-9'-23'38'16,"9"23"3"-16,-33-11-2 15,19 14-24-15,-8 1-12 16,-1 9 0-16,-5 2 2 16,4 8-2-16,-3-1 0 15,8 2 0-15,-1 0 0 16,6-2-2-16,6-2 1 15,8-8-2-15,0-12 0 16,22 5 0-16,0-14 0 16,0-3 0-16,6-7 0 0,1-3 0 15,3-7 0-15,-4 1 0 16,-5 4 0-16,-3 3 0 15,-6 5 0-15,-4 5 0 16,-10 11 0-16,0 0 0 16,-3 23 0-16,-4-3 0 15,-3 6 0-15,1 0 0 16,3 3 0-16,3-7 0 15,10 0-2-15,8-10-2 16,10-6-2-16,8-15 0 16,19 3-7-16,-4-24-10 15,13 10-17-15,-7-18 1 16,5 2-2-16,-12-13 3 15</inkml:trace>
  <inkml:trace contextRef="#ctx0" brushRef="#br3" timeOffset="61165.4985">24119 3111 105 0,'-19'-3'39'16,"4"23"1"-16,-11 8-1 15,12 16-33-15,-11 4-3 16,6 9-1-16,0 3 1 16,5 1-2-16,4-2-2 15,1-8-1-15,7-2-4 16,-6-20-14-16,13 4-19 15,-5-19-1-15,5-1 0 16,-5-13-1-16</inkml:trace>
  <inkml:trace contextRef="#ctx0" brushRef="#br3" timeOffset="61353.5092">23878 3432 124 0,'0'-20'42'0,"0"20"0"15,9-11-3-15,2 6-36 16,6-1-1-16,5 0-2 15,6 2-2-15,4-4-3 16,12 12-10-16,-14-11-25 16,14 12-2-16,-11-7-1 15,2 11 0-15</inkml:trace>
  <inkml:trace contextRef="#ctx0" brushRef="#br3" timeOffset="61705.5294">24206 3518 108 0,'0'0'40'16,"-5"18"1"-16,5-18-1 16,0 0-37-16,23 3 1 15,-4-4-1-15,2-6 0 16,4-2-1-16,-1-3-1 15,2-3 1-15,-6-2-2 16,-3-3 2-16,-7 1-2 16,-4-1 1-16,-9 2 0 15,-8 4-1-15,-4 5 0 16,-4 5 0-16,-6 9 0 15,-3 6 0-15,1 7 0 0,0 5-1 16,6 5 1-16,4 1-2 16,8 2-1-16,6-6-1 15,15 0-3-15,2-15-7 16,24 11-18-16,-7-20-9 15,16 4 0-15,-2-13 1 16</inkml:trace>
  <inkml:trace contextRef="#ctx0" brushRef="#br3" timeOffset="62106.5523">24638 3514 111 0,'-34'-2'42'0,"2"14"1"16,-12-6-1-16,2 6-37 0,2 5-1 15,7 3-1-15,5 2-1 16,10 2 1-16,8 1-3 15,14-3 0-15,9-5 0 16,8-7 0-16,6-7 0 16,9-8 0-16,1-10 0 15,4-7 0-15,-4-8 0 16,-2-7 0-16,-4-7 0 15,-2-5 0-15,-7-7 0 16,-5 2 0-16,-5 5 0 16,-4 5 0-16,-7 7 0 15,-2 15 0-15,1 22 0 16,-23 3 0-16,8 25 0 15,-5 13 0-15,3 8 0 0,1 4 0 16,4 4 0-16,7-5 0 16,10-2 0-16,7-14-5 15,16 3-7-15,-4-24-8 16,25 6-22-16,-10-15-1 15,14 2-2-15,-8-12 1 16</inkml:trace>
  <inkml:trace contextRef="#ctx0" brushRef="#br3" timeOffset="62257.5609">25039 3740 112 0,'-10'16'44'16,"-9"-13"2"-16,8 4-2 16,-6-3-35-16,5-12-9 15,12 8 0-15,-8-21-6 0,8 21-10 16,-9-16-20-16,9 16-9 15,-9-13 1-15,9 13-2 16</inkml:trace>
  <inkml:trace contextRef="#ctx0" brushRef="#br4" timeOffset="239149.6786">5692 4867 60 0,'5'-15'38'15,"-5"15"-1"-15,0 0 1 16,0 0-26-16,0 0-6 15,-1 19-1-15,-2 3-1 16,7 16 0-16,-2 13 0 16,2 13-2-16,-3 13 0 0,0 13 0 15,0 4-1 1,-3 0 0-16,1-5 0 0,-1-12-3 15,4-9-3-15,-4-27-32 16,13-5-2-16,-1-26-1 16,10-8 0-16</inkml:trace>
  <inkml:trace contextRef="#ctx0" brushRef="#br4" timeOffset="239775.7144">5672 6669 90 0,'-24'0'36'0,"0"-5"0"0,11 5-1 15,3-11-30-15,15 0 0 16,8-10-2-16,15 1-1 16,7-6 0-16,9 1-1 15,3-2 1-15,4 9-1 16,-6 1 0-16,-3 14-1 15,-11 11 1-15,-12 14 1 16,-18 16-1-16,-15 14 1 16,-15 13-1-16,-13 10 1 15,-6 7-2-15,-8 1 2 16,-3 0-1-16,2-3 0 15,8-8 0-15,9-13 0 16,16-11 0-16,15-12 0 16,17-17 0-16,18-9 0 0,19-15-1 15,17-11 1-15,15-7-1 16,7-5 0-16,5-1-3 15,0-4-4-15,9 12-31 16,-23-1-3-16,-3 15 1 16,-19 3-2-16</inkml:trace>
  <inkml:trace contextRef="#ctx0" brushRef="#br4" timeOffset="240442.7526">5714 8656 80 0,'-6'-13'38'15,"3"-8"-1"-15,13 4 1 0,8-9-35 16,11 1 0-16,6-1-1 15,12 4 1-15,0 5-1 16,2 7-1-16,-3 8 0 16,-4 11 0-16,-11 11-1 15,-10 10 1-15,-14 9-1 16,-13 9 1-16,-10 9 1 15,-9 0-1-15,-6 2 1 16,3-5-1-16,0-6 1 16,9-8-2-16,13-11 2 15,12-10-2-15,17-14 0 16,20-8 0-16,14-7 0 15,10-5 0-15,4 0 0 0,3 2 0 16,-7 2 1-16,-8 10 0 16,-16 10 0-16,-15 13 1 15,-26 13-1-15,-17 13 0 16,-23 11 0-16,-14 8 0 15,-14 4-1-15,-8 6 1 16,-3-5-1-16,-2-7 0 16,10-6-4-16,4-27-11 15,28-1-23-15,7-22-3 16,30-9 2-16,-7-10-4 15</inkml:trace>
  <inkml:trace contextRef="#ctx0" brushRef="#br4" timeOffset="240915.7796">5884 10609 79 0,'3'-36'39'0,"2"11"-1"15,-6-1 1-15,4 15-31 16,-3 11-2-16,-14 0-1 15,0 17 0-15,-1 17-1 16,-6 11 0-16,0 10-1 16,-1 5-1-16,7 3 1 15,3-4-2-15,11-3 0 16,15-16 1-16,15-15-1 15,19-18-1-15,19-18 0 16,16-17 0-16,13-14-1 16,9-11 0-16,0-10-1 15,-1 1-3-15,-10-10-7 16,1 16-27-16,-31-5-1 15,-10 16 0-15,-22 0-4 0</inkml:trace>
  <inkml:trace contextRef="#ctx0" brushRef="#br4" timeOffset="241088.7895">6341 10647 105 0,'-58'89'41'16,"14"11"-1"-16,0-8 0 15,18 1-38-15,8-14-1 16,13-10-4-16,19-11-2 15,5-28-27-15,19-2-9 16,-1-20 0-16,15-6-2 16</inkml:trace>
  <inkml:trace contextRef="#ctx0" brushRef="#br4" timeOffset="242169.8513">15618 4979 69 0,'-4'-12'35'16,"4"12"1"-16,-12-17 0 15,12 17-29-15,-17-8-1 16,17 8-1-16,-23 8 1 15,10 7-2-15,-9 5 1 16,5 8-2-16,-7 5 1 0,2 6-2 16,5-1 1-16,4 4-2 15,7-3 1-15,8-1-2 16,7-4 1-16,14-6-1 15,11-3 0-15,6-5 0 16,9-1 0-16,3-4 0 16,2-1 0-16,1-3 0 15,-8 3 0-15,-5 3 1 16,-9 3-1-16,-11 4 0 15,-12 4 0-15,-14 2 0 16,-8 6 0-16,-13 3 0 16,-4 0 0-16,-5-2 2 0,2-4-5 15,0-8 0-15,12 2-14 16,2-24-20-16,18-3-1 15,-5-25-1-15,20-3-1 16</inkml:trace>
  <inkml:trace contextRef="#ctx0" brushRef="#br4" timeOffset="242380.8634">15702 4945 108 0,'-24'2'40'16,"15"12"2"-16,9-14-5 15,13 11-34-15,20-9-1 16,18-4-1-16,15-2-3 0,10-8-2 16,19 12-19-16,-7-14-17 15,12 10 0-15,-12-3-3 16,-3 15 2-16</inkml:trace>
  <inkml:trace contextRef="#ctx0" brushRef="#br4" timeOffset="242998.8988">15712 6914 85 0,'-21'-19'38'15,"3"8"0"-15,-11-3 0 16,7 12-26-16,-9 2-7 16,4 11 0-16,-3 8-1 0,1 12-1 15,-3 12 0-15,-1 13-1 16,4 10 0-16,5 8-1 15,4 8 0-15,11 1-1 16,11-5 0-16,17-3-1 16,15-15 1-16,21-18-1 15,17-22 1-15,19-21 0 16,12-24 1-16,4-20-1 15,-4-18 1-15,-6-15 1 16,-13-8 0-16,-19-4 0 16,-27 2-1-16,-29 7 0 15,-26 11-1-15,-24 14 0 16,-23 19-2-16,-17 15 1 15,-4 21-2-15,-9 16 0 16,3 19-4-16,0 0-17 0,25 18-15 16,11-4-1-16,26 0 1 15,17-6-3-15</inkml:trace>
  <inkml:trace contextRef="#ctx0" brushRef="#br4" timeOffset="243649.936">15800 8855 70 0,'-8'-35'37'16,"-10"4"-1"-16,-2 9 2 0,-16 0-27 15,11 19-2-15,-9 4-3 16,2 15-1-16,-3 11 0 15,2 14-3-15,0 11 2 16,4 15-2-16,0 8 2 16,9 12-3-16,5 1 0 15,15 1 0-15,13-5 0 16,14-9 1-16,17-15-1 15,18-22 0-15,17-23 0 16,14-24-1-16,6-26 2 16,3-21-1-16,-6-14-1 15,-11-12 0-15,-15-5 2 16,-22 2-2-16,-25 2 0 0,-25 9 1 15,-24 14-3-15,-23 12 1 16,-20 13-1-16,-11 14 0 16,-8 16-1-16,1 8-2 15,7 20-6-15,4-4-28 16,26 16 0-16,11-1-1 15,26 7-1-15</inkml:trace>
  <inkml:trace contextRef="#ctx0" brushRef="#br4" timeOffset="244234.9695">15778 10354 89 0,'6'-31'39'0,"-6"-5"1"0,8 11 0 16,-9-3-34-16,6 6-2 15,-1 3 0-15,2 8 1 16,-6 11-2-16,0 0-3 15,1 28 1-15,-8 10 1 16,-10 15-2-16,-3 19 3 16,-12 14-3-16,-4 11 2 15,-7 6-3-15,0-4 3 16,0-6-2-16,10-12 0 15,8-15 0-15,20-21-1 16,17-21 0-16,27-22-1 16,24-18 4-16,23-15 0 15,17-12-1-15,13-6 1 16,6-9-1-16,2 0 1 0,-3 3-3 15,-12 6 0-15,-13 13-5 16,-23-5-9-16,-7 28-24 16,-30 1-3-16,-12 14 1 15,-24-2-2-15</inkml:trace>
  <inkml:trace contextRef="#ctx0" brushRef="#br4" timeOffset="244497.9845">16137 10467 104 0,'-23'16'41'15,"-3"3"1"-15,8 23-1 16,-5 11-37-16,5 15-1 15,-2 10-1-15,2 7-2 16,1 8 1-16,4-3-2 16,4 2-1-16,6-13-4 15,7 1-8-15,-1-25-27 16,14-4-1-16,-7-19-1 15,12-9 0-15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01:01:57.90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1623 1059 63 0,'0'0'36'0,"0"0"1"15,17-58 0-15,-17 58-30 16,0 0-1-16,0 0-1 16,0 0 0-16,0 0 0 0,0 0-1 15,17 25-2-15,-7 55-1 16,1 22 2-16,-2 14-3 15,-15-14 1-15,8 16-1 16,2-11-2-16,3-14-2 16,3-38-6-16,12-14-26 15,-5-22-1-15,12-18 1 16,-1-18-2-16</inkml:trace>
  <inkml:trace contextRef="#ctx0" brushRef="#br0" timeOffset="360.0206">1792 1196 97 0,'-48'-87'40'16,"48"87"-1"-16,-39-72-1 15,39 72-35-15,-16-61-2 16,16 61 1-16,0 0-2 15,37-68 1-15,-37 68 1 16,73-24-2-16,-26 16 2 16,4 3-2-16,6 2 0 15,0 3 0-15,-1 10 2 16,-1 5-2-16,-6 11 1 15,1 27 1-15,17 39 0 16,-41 19-2-16,-34 24 2 16,-54-13-1-16,-11 15-1 15,-17-12 1-15,14-24-2 0,18-35 0 16,15-22-2-16,22-20 0 15,21-24-5-15,26-27-31 16,8-16 0-16,24-11-2 16,6-14 1-16</inkml:trace>
  <inkml:trace contextRef="#ctx0" brushRef="#br0" timeOffset="570.0326">2494 1331 95 0,'45'-16'40'0,"-7"18"1"16,-5 21-2-16,-15 14-28 15,-4 21-10-15,-11 7 0 16,0 0 0-16,-1-5-1 16,2-1-1-16,0-9 1 0,0-6-4 15,5-6-1-15,-9-22-11 16,14-5-23-16,-6-22 1 15,12-8-1-15,-6-18 0 16</inkml:trace>
  <inkml:trace contextRef="#ctx0" brushRef="#br0" timeOffset="706.0404">2766 1317 92 0,'0'0'38'0,"-23"-77"-4"16,23 77 3-16,-22-73-39 15,22 73-27-15,-8-65-8 0,8 65-1 16,0 0-1-1</inkml:trace>
  <inkml:trace contextRef="#ctx0" brushRef="#br0" timeOffset="1081.0619">3389 1107 107 0,'0'0'44'0,"0"0"1"15,0 0 0-15,33 55-41 16,-33-55-1-16,0 0-1 15,-64 44 0-15,14-17-1 16,-3 15-1-16,6 5-1 16,22-21 1-16,27 11-2 15,27 3 2-15,13-2-2 0,9 0 2 16,-7-8-1-16,-2-3 1 15,-4 1-1-15,-8-3 2 16,-11-2-1-16,-15 4 0 16,-15 3 0-16,-18 2-1 15,-10 2 2-15,-8 2-2 16,-4-1 2-16,0-5-3 15,7-1 0-15,8-12-2 16,21-10-1-16,16-20-4 16,36-7-32-16,3-11-1 15,23-1 1-15,1-9-1 16</inkml:trace>
  <inkml:trace contextRef="#ctx0" brushRef="#br0" timeOffset="1368.0783">4070 1357 94 0,'39'-50'40'0,"-39"50"2"15,0 0-2-15,-18-15-31 16,-10 24 0-16,-8 12-4 15,-8 11 1-15,-7 10-4 16,3 7 2-16,-2 2-3 16,14 3 2-16,19-10-5 15,11-7 1-15,14-9 0 0,12-8-2 16,17-7-4-16,6-16-14 15,20 1-20-15,0-9-2 16,10-6 2-16,-7-7-3 16</inkml:trace>
  <inkml:trace contextRef="#ctx0" brushRef="#br0" timeOffset="1735.0993">4463 1392 111 0,'6'-45'42'0,"-6"45"1"16,-19 3-2-16,8 22-36 15,-9 6-3-15,3 13 1 16,0-1-1-16,14 5-1 16,1-6-1-16,7-3 2 0,8-9-2 15,5-9 1-15,7-13-1 16,10-11 2-16,4-14-2 15,5-9 0-15,1-14 0 16,1-10 0-16,-46 50 0 16,49-51 0-16,-49 51 0 15,44-57 0-15,-44 57 0 16,39-46 0-16,-39 46 0 15,18-28 0-15,-2 16 0 16,-16 12 0-16,12 29 0 16,-14 6-3-16,6 11-6 15,-3 2-5-15,18 6-21 16,-5-22-8-16,22-8 1 15,-2-16 1-15</inkml:trace>
  <inkml:trace contextRef="#ctx0" brushRef="#br0" timeOffset="2086.1194">5334 1312 102 0,'0'0'41'16,"-3"-56"1"-16,3 56 0 15,-32-26-25-15,1 34-14 16,-16 11 0-16,4 16-1 15,-5 20-1-15,22-11 1 16,8-6-4-16,27-9 4 16,11-18-4-16,14-11 2 15,9-6 0-15,3-1 0 0,0-5 2 16,-1 0-2-16,-5 0 0 15,-13 8 0-15,-10 8 0 16,-14 11 0-16,-12 4 0 16,-13 8 0-16,-6 3 0 15,-3 4 0-15,-3 0 0 16,3-2 0-16,9-7-2 15,8-11-3-15,25-8-16 16,-2-16-20-16,29-8-1 16,5-14 0-16,24-10 0 15</inkml:trace>
  <inkml:trace contextRef="#ctx0" brushRef="#br0" timeOffset="5383.3079">6104 1288 66 0,'0'0'37'0,"0"0"0"15,0 0-14-15,19-51 9 16,-19 51-19-16,0 0-3 15,0 0-2-15,0 0-2 16,-59-5-4-16,28 16 1 16,-4 11-2-16,1 5 0 15,3-2-1-15,14 1 0 16,13-3-1-16,20-2 1 15,18-6 0-15,8 1-1 16,3 1 1-16,0 0 0 16,-3 0 1-16,-9 5 0 15,-9 0 0-15,-12 3 0 16,-14-2-1-16,-13 3 1 15,-8-4 0-15,-11-3 0 0,-5-6-1 16,1-5-2-16,3-6-2 16,0-17-12-16,20 3-22 15,3-7-3-15,17 2 1 16,4-6-2-16</inkml:trace>
  <inkml:trace contextRef="#ctx0" brushRef="#br0" timeOffset="5946.3401">7182 656 98 0,'23'-55'38'0,"-23"55"0"16,0 0 0-16,-6-57-34 16,6 57 0-16,0 0 0 15,-52 10-1-15,52-10 0 16,-63 63 0-16,35-22 1 15,-51 91 0-15,-3 19-3 16,6 25 2-16,8 12-3 16,5-25 0-16,31-4-1 15,30-24-4-15,50-49-21 16,15-30-14-16,28-15-1 0,11-21 0 15,21-17-2-15</inkml:trace>
  <inkml:trace contextRef="#ctx0" brushRef="#br0" timeOffset="7403.4235">7574 1236 95 0,'0'0'38'0,"0"0"1"16,7-68-2-16,-7 68-35 0,0 0 0 16,0 0 3-16,-3-59-2 15,3 59 1-15,0 0-3 16,0 0 2-16,-31 37-1 15,16 12 1-15,1 7-2 16,6 16 1-16,-12-19-2 16,14 12 1-16,6-8-1 15,11-9 0-15,8-14 0 16,6-13 0-16,6-17-1 15,8-14 2-15,4-16-1 16,3-10 1-16,-46 36 0 16,51-48-1-16,-51 48 1 0,44-55 0 15,-44 55 0-15,43-54 0 16,-43 54 0-16,33-48-1 15,-33 48 1-15,18-20-1 16,-6 13 0-16,2 21 0 16,-11 12-2-16,5 12 2 15,-3 9 0-15,9 6 0 16,2-6-1-16,10-20 2 15,4-15 1-15,6-19-1 16,2-17 1-16,-38 24-1 16,0 0 1-16,64-73 1 15,-64 73-3-15,37-68 0 16,-37 68 0-16,29-76 0 15,-29 76-2-15,20-74-1 16,-20 74-1-16,13-76-2 0,-13 76-2 16,5-60-24-16,-5 60-9 15,0 0 2-15,15-53-3 16</inkml:trace>
  <inkml:trace contextRef="#ctx0" brushRef="#br0" timeOffset="7802.4463">8498 1241 83 0,'36'44'40'0,"-9"-26"-1"16,-6 1 0-16,-25-14-15 15,4 22-20-15,-14 3-1 16,0 7 0-16,-1 3-2 0,2 6 0 15,3-4 0-15,0 0 1 16,6-5-2-16,0-8 0 16,3-9 1-16,6-10 0 15,-5-10 0-15,22-23 0 16,-5-2 0-16,4-16 1 15,-21 41 0-15,23-52-1 16,-23 52 1-16,20-65-1 16,-20 65 1-16,24-65-2 15,-24 65 0-15,19-63 0 16,-19 63 0-16,22-53 0 15,-22 53 0-15,23-48 0 16,-23 48-6-16,0 0 0 16,57-48-2-16,-57 48-15 0,56-39-13 15,-56 39-6-15,69-16 1 16,-69 16 0-16</inkml:trace>
  <inkml:trace contextRef="#ctx0" brushRef="#br0" timeOffset="7974.4561">9094 1132 107 0,'57'6'41'15,"-57"-6"1"-15,55 29-1 16,-36 8-33-16,-32 18-4 15,-3 12-1-15,-27-12-3 16,20 10 2-16,6 0-3 16,16-3 1-16,5-17-3 15,9-14-2-15,22-14-17 16,-7-24-18-16,19-9-2 0,-2-16 1 15,9-14-2 1</inkml:trace>
  <inkml:trace contextRef="#ctx0" brushRef="#br0" timeOffset="8117.4643">9473 1038 116 0,'0'0'39'16,"-6"-79"1"-16,6 79-11 15,7-76-63-15,-7 76-7 16,18-71 1-16,-18 71 0 15</inkml:trace>
  <inkml:trace contextRef="#ctx0" brushRef="#br0" timeOffset="8335.4768">9879 534 100 0,'0'0'42'16,"54"23"1"-16,-54-23 0 16,13 66-30-16,-13-66-10 15,-4 139 2-15,-22 0-4 16,2 13 1-16,-1-1-2 15,2-19 0-15,5-20-4 16,11-18-1-16,7-24-12 16,-5-35-22-16,15-12-3 15,-10-23 0-15,20 4 0 16</inkml:trace>
  <inkml:trace contextRef="#ctx0" brushRef="#br0" timeOffset="8531.488">9830 1327 98 0,'0'0'43'0,"-21"-55"1"15,21 55-2-15,0 0-19 16,-15-60-21-16,15 60-1 16,0 0-1-16,0 0-1 15,53-65-4-15,-53 65-7 16,65-4-26-16,-65 4-5 15,82 2 0-15,-82-2-1 16</inkml:trace>
  <inkml:trace contextRef="#ctx0" brushRef="#br0" timeOffset="8868.5073">10331 1100 96 0,'60'20'43'0,"-86"10"0"16,5 11-1-16,-4 3-23 15,12 7-16-15,-1-21-1 16,31 3 0-16,14-18-1 15,9-15 0-15,-40 0 2 16,49-9-3-16,-49 9 0 16,0 0 0-16,65-42 0 15,-65 42 0-15,0 0 0 16,30-48 0-16,-30 48 0 15,0 0 0-15,0 0 0 16,-48-17 0-16,-3 33 0 16,-2 9 0-16,-5 10 0 0,9 12 0 15,8 7 0-15,27 4 0 16,29-14-2-16,35-29-9 15,37-9-13-15,-3-21-9 16,27-2-10-16,-1-9-1 16,11-6-2-16,-59 13 3 15</inkml:trace>
  <inkml:trace contextRef="#ctx0" brushRef="#br0" timeOffset="9732.5567">11982 1242 91 0,'0'0'40'15,"0"0"0"-15,0 0 1 16,0 0-34-16,-50-31-1 16,16 38 0-16,-20 13-1 15,-1 15-2-15,0 5 0 16,6 12-1-16,3 1-1 15,21-2 0-15,19-13-1 16,26-15 1-16,13-19 0 16,17-16 0-16,9-12 0 15,-59 24 0-15,69-45 0 16,-69 45 0-16,80-53 1 0,-80 53-2 15,69-60 0-15,-69 60 0 16,65-54 0-16,-65 54 0 16,0 0 0-16,61-54 0 15,-39 52 0-15,-5 2 0 16,-9 19 0-16,-11 14 0 15,-8 19-8-15,-1 1-8 16,23 8-16-16,5-8-10 16,27-16-2-16,4-12 0 15,19-7 1-15</inkml:trace>
  <inkml:trace contextRef="#ctx0" brushRef="#br0" timeOffset="10217.5844">13120 1229 98 0,'0'0'41'0,"0"0"1"16,0 0-1-16,0 0-33 16,0 0-3-16,19-25-1 15,-42 38-2-15,-16 8 0 0,-6 5-1 16,-4 2 0-16,14 2 0 15,8-5-2-15,27-9 1 16,17-14 0-16,17-4 0 16,8 0 0-16,6-1 1 15,1 0-1-15,1 4 0 16,-5 4 1-16,-13 9-1 15,-9 9 0-15,-14 7 0 16,-13 1 0-16,-9 2 0 16,-7 2 0-16,-1-5-1 15,3-7-2-15,2-14-3 16,16-9-16-16,4-23-13 15,29-10-8-15,-33 33 2 16,46-55 0-16</inkml:trace>
  <inkml:trace contextRef="#ctx0" brushRef="#br0" timeOffset="10611.607">13740 826 107 0,'0'0'42'0,"37"-72"2"15,-37 72-1-15,0 0-36 16,0 0-4-16,0 0 0 15,0 0 1-15,1 41-2 16,-28 62-2-16,-9 22 0 16,3 5 0-16,5-2 0 15,3-33 0-15,7-13 0 0,13-21 0 16,9-37 0-16,6-17 0 15,10-15 0-15,5-13 0 16,7-12 0-16,-32 33 0 16,0 0 0-16,56-67 0 15,-56 67 0-15,41-48 0 16,-41 48 0-16,0 0 0 15,54-48 0-15,-29 30 0 16,-8 19 0-16,-8 11 0 16,-3 15 0-16,-1 7 0 15,-2 9-5-15,5 0-3 16,23-12-15-16,-5-20-5 15,31-6-6-15,-10-13-6 16,16-9-2-16,-5-14 2 0</inkml:trace>
  <inkml:trace contextRef="#ctx0" brushRef="#br0" timeOffset="11438.6543">14391 1263 114 0,'0'0'43'0,"0"0"1"16,-10-28-2-16,-29 25-36 15,0 18-2-15,-17 9-2 16,4 20-2-16,-3 2 0 15,32 10 0-15,12-4 0 16,22-10 0-16,12-9 0 16,10-11 0-16,7-8 0 15,5-13 0-15,3-8 0 16,2-13 0-16,-3-10 0 15,-2-6 0-15,-45 36 0 0,0 0 0 16,54-73 0-16,-54 73 0 16,25-52 0-16,-25 52 0 15,13-50 0-15,-13 50 0 16,0 0 0-16,7-57 0 15,-7 57 0-15,0 0 0 16,0 0 0-16,0 0 0 16,10-46 0-16,-10 46 0 15,0 0 0-15,0 0 0 16,47-2 0-16,-47 2 0 15,0 0 0-15,33 19 0 16,14 2 0-16,4 5 0 16,-14 1 0-16,-5 6 0 15,-18 1 0-15,-9 9 0 0,-19 0 0 16,-6-3 0-16,0-4 0 15,1-6 0-15,8-6 0 16,3-4 0-16,8-20 0 16,0 0 0-16,15-5 0 15,7-14 0-15,-2-5 0 16,3-11 0-16,-1-2 0 15,0-2 0-15,-22 39 0 16,0 0 0-16,29-59 0 16,-29 59 0-16,0 0 0 15,31-54 0-15,-31 54 0 16,0 0 0-16,40-54 0 15,-40 54 0-15,52-38-18 16,-52 38-10-16,67-46-1 0,-67 46-5 16,81-75 0-16,-81 75-4 15,81-78-1-15,-81 78 5 16,80-69 44-16,-80 69 13 15,71-68 3-15,-71 68 5 16,53-54 1-16,-53 54 4 16,0 0 7-16,0 0-1 15,0 0-34-15,0 0-5 16,8 31-3-16,-47 49 0 15,-4 21 0-15,9 1 0 16,13 9 0-16,5-28-7 16,21-8-12-16,-3-29-9 15,14-19-9-15,-16-27-5 16,14 6-2-16,-13-22 2 15</inkml:trace>
  <inkml:trace contextRef="#ctx0" brushRef="#br0" timeOffset="11610.6641">15295 1294 127 0,'0'0'45'0,"-31"-65"1"15,31 65-9-15,0 0-37 16,0-56 0-16,0 56 0 16,0 0 0-16,61-73-4 15,-61 73-25-15,86-36-5 16,-33 25-9-16,11 7-3 15,6-8-2-15,11-2 3 16</inkml:trace>
  <inkml:trace contextRef="#ctx0" brushRef="#br0" timeOffset="12601.7208">16142 1271 81 0,'48'-36'38'0,"-48"36"0"15,0 0-1-15,0 0-30 16,0 0 0-16,42-12 0 15,-37 26-2-15,0 14 0 16,-6 7-3-16,1 8 1 16,-9 7-1-16,5 4 0 15,-5-2 0-15,4-3-1 16,3-10 0-16,0-5 0 15,2-9-1-15,3-6 0 0,-3-19 0 16,0 0 0-16,18 2 1 16,-7-17-1-16,-1-8 1 15,3-8 0-15,1-8-1 16,5-11 1-16,-19 50-1 15,24-56 1-15,-24 56 0 16,29-69-1-16,-29 69 1 16,38-66-2-16,-38 66 2 15,42-60-1-15,-42 60 0 16,47-50 0-16,-47 50 0 15,0 0 0-15,58-47 0 16,-58 47 0-16,25-24 0 16,-1 42 0-16,-21 18-1 15,-9 17 1-15,-22-4-1 0,-1 4 1 16,-9-5-1-16,5-3 1 15,-1-5-1-15,-1-3 1 16,3-3 0-16,1-1 0 16,2 1-1-16,2 1 0 15,4 6 1-15,0 3-1 16,0 3 1-16,3 4-1 15,5 7 0-15,0 0-2 16,5-3-2-16,-3-8-10 16,17 7-11-16,-14-22-11 15,16 2-3-15,-6-16-3 16,11-8 1-16</inkml:trace>
  <inkml:trace contextRef="#ctx0" brushRef="#br0" timeOffset="15818.9048">17243 1297 45 0,'0'0'33'0,"53"-49"4"16,-53 49-1-16,0 0-12 16,0 0-13-16,50-41-1 15,-50 41-2-15,0 0-1 16,0 0-1-16,26-47-2 15,-26 47 0-15,0 0-2 16,0 0 1-16,0 0-1 16,-53-33 0-16,38 44-2 0,-49 26 2 15,-17 11-2-15,0 14 1 16,-12-9 0-16,17 12 0 15,8 1-2-15,22-6 2 16,37-22-1-16,18-11 0 16,23-17 0-16,19-13 1 15,12-16-1-15,13-9 0 16,6-11 0-16,-82 39 1 15,87-47 0-15,-87 47 0 16,89-57 0-16,-89 57 0 16,76-62 0-16,-76 62 0 15,68-55 0-15,-68 55-1 0,47-49 0 16,-47 49-1-1,0 0 0-15,64-32 0 0,-60 45-1 16,-6 12 1-16,-13 17-2 16,5 10 0-16,7 3-4 15,11-5-1-15,20-14-26 16,6-21-6-16,19-9 0 15,-3-19 0-15</inkml:trace>
  <inkml:trace contextRef="#ctx0" brushRef="#br0" timeOffset="16509.9443">17961 1232 100 0,'0'0'40'16,"3"-19"1"-16,-20 24-2 0,1 20-36 15,-11 15-3-15,5 17 3 16,-7 3-3-16,14 2 2 15,3-11-2-15,12-13 2 16,4-10-2-16,4-13 2 16,2-14-1-16,4-14 0 15,1-13 0-15,3-12 0 16,-18 38 0-16,21-49 0 15,-21 49 2-15,20-66-3 16,-20 66 2-16,25-68-2 16,-25 68 2-16,21-69-3 15,-21 69 2-15,29-56-1 16,-29 56 0-16,32-50-1 15,-32 50 1-15,54-58 0 0,-54 58 0 16,65-33 0-16,-65 33 0 16,81-20-1-16,-81 20 1 15,91-3 0-15,-91 3 0 16,87 2 0-16,-87-2 0 15,83 4 0-15,-83-4 0 16,67 2 1-16,-67-2-1 16,0 0 1-16,56 14-1 15,-56-14 1-15,0 0-1 16,-29 40 1-16,-13 4-2 15,-9 10 2-15,-9 3-2 16,6-3 1-16,8 2-1 16,23 2 1-16,20-14-1 15,26-20 2-15,16-17-1 0,10-14 0 16,8-15 1-16,-57 22 0 15,62-38 1-15,-62 38-2 16,67-47 2-16,-67 47-1 16,61-61 0-16,-61 61 1 15,56-56-2-15,-56 56 0 16,37-48 0-16,-37 48-2 15,0 0 1-15,54-47-1 16,-54 47-3-16,11 14 1 16,-11 14-4-16,4 7-5 15,20 3-22-15,4-3-5 16,24-14-1-16,5-14 1 15</inkml:trace>
  <inkml:trace contextRef="#ctx0" brushRef="#br0" timeOffset="17050.9753">19353 1232 113 0,'0'0'41'0,"7"-51"2"16,-7 51-3-16,0 0-37 16,0 0 0-16,-50-23-1 15,3 34 0-15,-12 11-2 16,7 19 1-16,8 2-2 15,18 7 2-15,17-6-2 16,24-6 1-16,20-25-1 16,6-10 1-16,2-11 1 15,0-12 0-15,-43 20 0 16,0 0 0-16,60-50 1 15,-60 50-1-15,0 0 1 0,52-64-2 16,-52 64 0-16,0 0 0 16,29-49 0-16,-29 49 0 15,0 0-2-15,-1 41 1 16,-13 9-1-16,0 27 0 15,-9 24 0-15,0 17 1 16,-8 9-1-16,1-11 0 16,0-13 2-16,-2-11-2 15,-1-15 2-15,-1-14-1 16,5-19 1-16,0-16-1 15,3-18 1-15,2-13 0 16,5-16 0-16,5-17 0 16,7-14 0-16,6-14 1 15,4-16-2-15,11-9 3 0,6-1-2 16,4 1 1-16,7 3-1 15,5 8 1-15,7 11-3 16,0 9-1-16,7 24-4 16,-8-6-12-16,19 15-20 15,-14 2-2-15,17 6 1 16,-64 17-2-16</inkml:trace>
  <inkml:trace contextRef="#ctx0" brushRef="#br0" timeOffset="17782.0171">19746 1228 109 0,'0'0'42'0,"50"-36"1"16,-50 36-1-16,0 0-39 16,0 0 0-16,-12 22-1 0,-8 13-1 15,-11 11-1-15,7 9 1 16,-5 5-1-16,8 4 0 15,-2-7 0-15,9-10 1 16,3-14-1-16,3-7 0 16,5-12 0-16,3-14 1 15,0 0-1-15,23-20 1 16,-3-8-1-16,6-14 1 15,2-7 0-15,-28 49 0 16,31-59 0-16,-31 59 1 16,41-60-2-16,-41 60 0 15,34-63 0-15,-34 63 0 0,39-55 0 16,-39 55 0-16,0 0 0 15,72-62 0-15,-72 62 0 16,62-29 0-16,-62 29 0 16,77-17 0-16,-77 17 0 15,81-8 0-15,-81 8 0 16,79 2 0-16,-79-2 0 15,72 5 0-15,-72-5 0 16,61 2 0-16,-61-2 0 16,0 0 0-16,46 8 0 15,-46-8 0-15,10 19 0 16,-42 11 0-16,-28 2 0 15,-6 12 0-15,-7 1 0 16,10 12 0-16,7 0 0 16,24-2 0-16,31-20 0 0,15-11 0 15,20-12 0-15,9-15 0 16,10-12 0-16,8-11 0 15,5-13 0-15,-66 39 0 16,61-51 0-16,-61 51 0 16,60-57 0-16,-60 57 0 15,46-59 0-15,-46 59 0 16,36-47 0-16,-36 47 0 15,21-29 0-15,-14 18 0 16,-20 9 0-16,8 19 0 16,-12 8 0-16,4 14-5 15,5 5-4-15,9-6-5 16,34-13-8-16,-12-15-17 15,29-5-2-15,-6-12 1 0,14-8 0 16</inkml:trace>
  <inkml:trace contextRef="#ctx0" brushRef="#br0" timeOffset="18365.0505">20892 1294 112 0,'0'0'41'16,"20"-30"0"-16,-20 30-2 16,-17-1-36-16,-5 18-1 15,-6 13 0-15,-8 13-1 16,10 7 1-16,-1 2-2 15,13-6 1-15,1-6-1 16,6-7 0-16,4-9 0 16,5-9 1-16,-2-15-1 15,14 4 1-15,-1-17 0 0,3-7-1 16,3-7 1-16,0-12 0 15,-19 39 0-15,27-52-1 16,-27 52 2-16,27-65-2 16,-27 65 0-16,38-68-2 15,-38 68 3-15,32-67-1 16,-32 67 1-16,41-52-1 15,-41 52 0-15,0 0 0 16,53-52 1-16,-53 52 1 16,29-16-2-16,13 29-2 15,-12 17 1-15,-3 14 1 16,-11 1-1-16,-2 1 1 15,-13-8-1-15,-5-7 2 16,-14-9-2-16,-9-6 0 0,-8-3 1 16,-5-4 0-16,-4 0 0 15,-4 0-1-15,1 2 1 16,2 1 0-16,2 7 0 15,5 6 0-15,1 9 0 16,6 11 0-16,1 3 1 16,5 10-1-16,-1 2 2 15,4 4-2-15,6-1 1 16,0-5-3-16,5-7 2 15,1-10-5-15,10-6-4 16,-5-21-8-16,23 2-13 16,-9-28-12-16,18-5 0 15,-3-17 1-15,17-10-1 16</inkml:trace>
  <inkml:trace contextRef="#ctx0" brushRef="#br0" timeOffset="18756.0728">21368 958 108 0,'41'-93'44'16,"-41"93"0"-16,0 0 0 15,0 0-40-15,0 0 0 16,-18-2-1-16,-27 87 1 15,-14 20-4-15,4 14 0 16,13-16 0-16,29-17 0 16,7-25 0-16,21-16 0 0,9-28 0 15,6-15 0-15,8-13 0 16,6-12 0-16,-44 23 0 15,53-36 0-15,-53 36 0 16,49-45 0-16,-49 45 0 16,51-40 0-16,-51 40 0 15,30-27 0-15,4 12 0 16,-10 13 0-16,-4 15 0 15,-11 9 0-15,-1 12 0 16,-8 3-13-16,7 5-10 16,-14-17-14-16,20-9-8 15,-1-10 1-15,14-12-2 16</inkml:trace>
  <inkml:trace contextRef="#ctx0" brushRef="#br0" timeOffset="20692.1836">22594 1275 59 0,'0'0'37'0,"0"0"1"16,0 0 0-16,32-48-15 15,-32 48-16-15,0 0 0 16,0 0-1-16,0 0 0 15,-41-13-2-15,6 24-2 16,-6 11 1-16,-8 4-2 16,-2 12 2-16,-1 2-2 15,10 4 0-15,10-4-1 16,21-6 2-16,16-9-2 15,14-10 1-15,19-9 0 16,13-14 0-16,10-13 0 16,10-10 0-16,-71 31 0 15,76-38 0-15,-76 38 1 16,67-48-2-16,-67 48 2 0,65-47-2 15,-65 47 2-15,0 0-2 16,50-57 0-16,-50 57-1 16,2-15 0-16,-2 15 1 15,-23 25-2-15,13 3 1 16,1 4-3-16,14 2 1 15,20-5-5-15,-25-29-20 16,52-5-10-16,-52 5-2 16,83-24 1-16,-83 24-2 15</inkml:trace>
  <inkml:trace contextRef="#ctx0" brushRef="#br0" timeOffset="21174.2111">23359 851 100 0,'16'-73'41'16,"-16"73"2"-16,0 0-2 15,0 0-35-15,-54-41-2 16,54 41 0-16,-39 46-1 16,-8 36 0-16,-2 29-1 15,13 12 0-15,-1 6-1 16,13-18 1-16,5-18-3 15,11-16 1-15,8-41 0 16,3-12 0-16,-3-24 0 16,16-4 1-16,-1-17-1 15,6-11 0-15,3-11 1 16,-24 43-1-16,29-52 2 15,-29 52-2-15,42-54 0 0,-42 54 0 16,42-54 0-16,-42 54 0 16,47-28 0-16,-4 12 0 15,-5 14 0-15,-3 14 0 16,-6 16 0-16,-3 10 0 15,-16 9-2-15,-4 8 2 16,-12-17-1-16,-7-7 1 16,-8-6 0-16,-9-6 0 15,-7-10 0-15,-5-6-1 16,-2-5 0-16,-1-7-1 15,8-4-2-15,3-7-1 16,19 2-5-16,3-14-14 16,25 9-17-16,4-2 1 0,22 6-1 15,4-2 2 1</inkml:trace>
  <inkml:trace contextRef="#ctx0" brushRef="#br0" timeOffset="21556.233">23710 1305 106 0,'56'-28'40'15,"-56"28"1"-15,0 0-1 16,0 0-33-16,0 0-3 16,17-36-1-16,-34 38 0 15,-9 11-1-15,-5 4-1 16,1 14 1-16,-5 7-2 15,7 7 1-15,1 1-1 16,17-1 0-16,7-8 0 16,8-7 0-16,12-6 0 0,7-11 0 15,8-11 0-15,5-8 0 16,3-12-1-16,-1-6 1 15,-4-9 0-15,-4-3 0 16,-5-7 0-16,-26 43-1 16,0 0 1-16,16-66 0 15,-16 66 0-15,0 0-1 16,-2-58-1-16,2 58-1 15,0 0-3-15,0 0-7 16,-6-52-19-16,6 52-9 16,0 0 2-16,13-21-2 15</inkml:trace>
  <inkml:trace contextRef="#ctx0" brushRef="#br0" timeOffset="21923.254">24113 1229 91 0,'50'1'41'0,"-40"3"1"16,-9 6-1-16,-10 8-20 15,-8 7-17-15,-13 7 0 16,7 6-1-16,-2 3-1 16,11 0-1-16,10-5 0 15,7-4-1-15,6-8 1 16,10-10-1-16,5-7 0 15,6-13 0-15,3-7 1 16,5-11-1-16,-2-4 2 16,-2-7-2-16,-3 0 0 0,-5 1 0 15,-6 3 0-15,-4 4 0 16,-9 11 0-16,-7 16 0 15,0 0 0-15,0 14 0 16,-7 10 0-16,-2 4 0 16,1 5-2-16,0 0 0 15,6-1-1-15,0-6-2 16,17-6-5-16,-2-19-9 15,27-4-20-15,-7-12-4 16,16-6 2-16,-3-11-1 16</inkml:trace>
  <inkml:trace contextRef="#ctx0" brushRef="#br0" timeOffset="22127.2656">24868 1056 111 0,'0'0'42'0,"6"-40"1"16,-23 56-5-16,-20 30-35 15,-3 31 0-15,-10 18-1 16,17-9-1-16,6-5-4 16,18-15-1-16,10-15-13 15,-3-19-23-15,13-8-2 16,-11-24 0-16,26 13 0 15</inkml:trace>
  <inkml:trace contextRef="#ctx0" brushRef="#br0" timeOffset="22405.2815">24713 1018 110 0,'0'0'42'0,"-28"-74"1"16,28 74-2-16,-19-58-40 15,19 58 0-15,0 0-1 16,0 0 1-16,-14-64-1 16,14 64 0-16,0 0-1 15,0 0 0-15,0 0 0 16,0 0-1-16,54 14-1 15,-54-14-2-15,0 0-14 16,0 0-22-16,0 0 1 16,0 0-1-16,0 0-1 0</inkml:trace>
  <inkml:trace contextRef="#ctx0" brushRef="#br0" timeOffset="22892.3094">24613 1011 113 0,'-49'12'44'0,"49"-12"0"16,0 0-1-16,0 0-40 0,-49 31 0 15,49-31 0-15,0 0-1 16,48 18-2-16,-48-18 0 15,56 8-2-15,-56-8-2 16,78 4-2-16,-29-8-8 16,-49 4-29-16,93-6-1 15,-44 0 1-15,0-2-1 16</inkml:trace>
  <inkml:trace contextRef="#ctx0" brushRef="#br0" timeOffset="23276.3314">25087 592 97 0,'0'0'42'0,"0"0"0"15,0 0 0-15,0 0-38 16,0 0-1-16,0 0 1 15,56-7 0-15,-56 7 0 16,29 61-1-16,-29-61 0 16,15 121 0-16,2-12-2 15,-16 10-1-15,-6 3 1 16,-19-12-2-16,-10-24-1 0,-13-15-2 15,0-18-3-15,10-12-15 16,-6-14-19-16,20-8-2 16,-3-12 0-16,26-7-1 15</inkml:trace>
  <inkml:trace contextRef="#ctx0" brushRef="#br0" timeOffset="25764.4737">1320 2852 91 0,'-2'-20'37'15,"2"20"0"-15,-1-18 1 16,1 18-35-16,1-10 0 15,-1 10-1-15,0 0 1 16,5 25 1-16,-5 9-1 16,2 16-1-16,-2 18-1 15,0 17 2-15,-2 16-2 16,2 10-1-16,-3 5-1 0,3-9-1 15,6-7-3 1,-2-21-5-16,14-9-27 0,-4-28-2 16,11-18 0-16,-3-27 0 15</inkml:trace>
  <inkml:trace contextRef="#ctx0" brushRef="#br0" timeOffset="26103.4931">1295 2951 111 0,'0'0'39'16,"-10"-20"2"-16,27 17-3 0,13-9-36 15,16-4-1-15,18-1 1 16,13-2 0-16,9 8-1 15,5 2 1-15,-1 13-2 16,-6 17 1-16,-15 14 0 16,-14 15 0-16,-22 20-1 15,-25 15 0-15,-24 13 1 16,-17 6-2-16,-19 3 1 15,-9-4-1-15,-8-5 1 16,-1-10-2-16,5-12 0 16,6-22-4-16,24-6-22 15,5-32-11-15,30-16-1 16,-1-16-2-16,29-12 1 15</inkml:trace>
  <inkml:trace contextRef="#ctx0" brushRef="#br0" timeOffset="26591.521">2458 3305 97 0,'-30'-25'39'0,"8"20"1"16,-13-4-2-16,-1 17-32 16,-8 4-1-16,0 17 0 15,-5 11-1-15,2 13-2 16,-1 9 1-16,10 4-1 0,5-1 0 15,13-1-1-15,13-11-1 16,16-12 1-16,12-13-1 16,15-19 1-16,14-17-1 15,9-17 0-15,3-18 0 16,2-11 0-16,-1-10 0 15,-5-5 1-15,-11-1-1 16,-9 2 1-16,-12 9 0 16,-10 13-1-16,-8 10 1 15,-9 14-1-15,1 22 0 16,-22 14 0-16,7 18 0 15,0 12-1-15,0 7 1 16,4 7-1-16,8 3 0 16,9-7-2-16,13-6-1 15,9-17-1-15,21-5-4 0,-3-34-17 16,25 2-14-16,-6-25 1 15,6 0-2-15,-7-20 2 16</inkml:trace>
  <inkml:trace contextRef="#ctx0" brushRef="#br0" timeOffset="26944.5412">3086 3266 103 0,'-32'15'38'0,"16"16"2"16,-16 1-1-16,16 11-34 16,-11 8 0-16,9 2-3 15,3-3 1-15,11-2-1 16,0-8-1-16,12-11 0 15,4-13 0-15,5-16 0 16,10-14-1-16,1-10 1 0,2-13-1 16,-2-6 1-16,1-9-1 15,-3 2 1-15,-2-3 0 16,-6 11 0-16,-5 4-1 15,-4 12 1-15,-1 5-1 16,-8 21 1-16,0 0-1 16,9 6 0-16,-6 15 0 15,0 8 1-15,2 9-2 16,3 3 0-16,2 1 0 15,2 1-2-15,9-4 0 16,3-11-6-16,14 3-12 16,-7-29-19-16,15-2-1 15,-6-20 0-15,14-5-1 0</inkml:trace>
  <inkml:trace contextRef="#ctx0" brushRef="#br0" timeOffset="27139.5523">3692 3182 108 0,'-20'30'41'0,"6"23"1"15,-9 1-2-15,0 16-37 16,8 4 0-16,6 2-1 16,4-2-1-16,5-10-2 15,8-8-1-15,2-18-4 16,12-7-12-16,-7-32-21 15,10-7-3-15,-7-25 0 16,4-6 1-16</inkml:trace>
  <inkml:trace contextRef="#ctx0" brushRef="#br0" timeOffset="27267.5596">3664 2985 99 0,'-30'-56'40'16,"6"23"1"-16,0 5-2 16,8 9-30-16,16 19-45 15,0 0-4-15,5 20-1 16,8-13-1-16</inkml:trace>
  <inkml:trace contextRef="#ctx0" brushRef="#br0" timeOffset="27658.582">4033 3331 111 0,'-15'26'43'16,"0"-19"0"-16,15-7-2 15,17-1-39-15,12-17 0 16,11-5-1-16,5-2-1 16,6-3 1-16,2-4 0 15,-3 2-1-15,-8 2 1 16,-12 4-1-16,-13 7 1 15,-13 3-1-15,-15 6 0 16,-11 5 0-16,-12 10 1 0,-9 10-1 16,-8 7 1-1,0 9-1-15,1 10 1 0,4 5-1 16,12 2 1-16,9 3-1 15,13-7 0-15,19-4-2 16,15-17-2-16,16-4-4 16,7-35-19-16,23 6-15 15,-2-23-1-15,15-5-1 16,-4-18 1-16</inkml:trace>
  <inkml:trace contextRef="#ctx0" brushRef="#br0" timeOffset="28152.6103">4822 2675 92 0,'0'-20'38'16,"0"20"2"-16,4-26-2 16,-4 26-33-16,0 0-1 15,-13 29 2-15,2 13-3 16,-2 13 0-16,-3 18-1 15,1 12 0-15,4 13-2 16,-3 2 1-16,9-2-1 16,6-10-2-16,13-13-2 15,8-19 0-15,15-12-7 16,-3-35-28-16,22-12 0 15,-3-31-1-15,9-6 1 16</inkml:trace>
  <inkml:trace contextRef="#ctx0" brushRef="#br0" timeOffset="28368.6226">5250 2452 110 0,'-29'15'40'0,"4"38"2"15,-8 15-3-15,0 20-36 16,5 13-2-16,5 5 1 15,12 5-2-15,4-8 1 16,11-5-3-16,9-12-2 16,13-11-3-16,-1-29-17 15,18 2-15-15,-7-25-1 16,10-8 0-16,-6-24 1 0</inkml:trace>
  <inkml:trace contextRef="#ctx0" brushRef="#br0" timeOffset="28709.6421">5353 3137 109 0,'-13'11'40'16,"16"11"0"-16,-3-22-1 15,24 17-36-15,7-14 0 16,13-5 0-16,8-9-1 15,4-3 1-15,0-8-2 16,-1-6 0-16,-9-1 1 16,-10 0-2-16,-15 0 1 15,-15 5 0-15,-17 3-1 0,-11 8 0 16,-12 9 1-16,-9 11-1 15,-5 11 1-15,-3 10-1 16,4 10 0-16,4 10 1 16,8 4-1-16,12 5 0 15,18-4-1-15,13-5-1 16,20-4-4-16,8-23-12 15,24 2-21-15,-2-23-3 16,23-3 1-16,4-22-2 16</inkml:trace>
  <inkml:trace contextRef="#ctx0" brushRef="#br0" timeOffset="30016.7169">7256 3507 94 0,'-20'-6'36'16,"6"2"1"-16,-10-12-1 15,4-1-30-15,-11-12 0 16,-3-2-2-16,-3-12-1 16,-4-5-1-16,-5-10 0 15,1-6-1-15,1-11 0 16,0-2-1-16,4-6 0 0,7 1 0 15,3 1 0 1,10 6 0-16,8 5 0 0,5 5 0 16,10 11 0-16,10 8 1 15,8 9 0-15,8 5-1 16,8 11 0-16,-2 5 0 15,1 10 0-15,1 12 0 16,-11 14 0-16,-10 18 0 16,-16 17 0-16,-15 20 1 15,-20 13-1-15,-14 17 2 16,-11 13-1-16,-8 6 2 15,0-2-2-15,9-7 1 16,16-14-1-16,20-19 0 16,32-22-1-16,31-29-1 15,41-27-3-15,22-38-23 0,38-8-12 16,11-30-2-16,18 0 1 15,-1-16-2-15</inkml:trace>
  <inkml:trace contextRef="#ctx0" brushRef="#br0" timeOffset="30626.7518">8250 2696 96 0,'2'-11'36'16,"-13"2"3"-16,1 21 1 15,-15 9-35-15,5 17-1 16,-4 13 0-16,-4 13 0 15,-1 9-1-15,1 12 0 16,0 2 0-16,4-1-1 16,7-6-1-16,4-12 1 15,4-13-2-15,5-9 1 16,5-17 0-16,5-16-1 15,7-24 1-15,4-15-1 0,2-17 1 16,5-13 0-16,1-10 0 16,1-13 0-16,1-7 0 15,1-4-2-15,-4 7 2 16,-2 10-2-16,-4 11 1 15,-2 14 0-15,-4 12 0 16,1 20 0-16,0 19 1 16,-2 20 1-16,1 15-2 15,2 11 1-15,4 7 1 16,2 8-2-16,4 5 0 15,2 0 0-15,1 3-3 16,-1-10-1-16,4-2-1 16,-5-13-4-16,5 6-14 15,-20-26-16-15,6-2-2 0,-16-25 0 16,0 0 1-16</inkml:trace>
  <inkml:trace contextRef="#ctx0" brushRef="#br0" timeOffset="30783.7608">8294 3244 109 0,'-20'-4'39'15,"-1"-7"0"-15,21 11-1 16,0 0-33-16,14-17-4 16,19 5-2-16,13-12-5 15,25 1-30-15,-4-20-2 16,13 3-1-16,-1-19-3 15</inkml:trace>
  <inkml:trace contextRef="#ctx0" brushRef="#br0" timeOffset="30985.7723">8987 2377 79 0,'-29'17'42'16,"3"28"-2"-16,-7 8 2 16,9 23-13-16,-3 6-27 15,2 10 1-15,7 7-1 16,-2 1 0-16,11-5-4 15,4-8-1-15,11 0-10 16,-3-26-25-16,18-5-2 16,1-22-1-16,12-11-1 15</inkml:trace>
  <inkml:trace contextRef="#ctx0" brushRef="#br0" timeOffset="31353.7934">9069 2990 107 0,'-6'19'39'15,"-7"-3"2"-15,17 9-2 16,-5-1-36-16,15-6 0 16,6-8-1-16,13-3 0 15,3-8 0-15,7-6-1 16,1-6 0-16,-2-4 1 15,-3-6-1-15,-6-3 0 16,-8-2 0-16,-7 2-1 16,-13-3 1-16,-9 5 0 15,-10 6-1-15,-6 10 1 0,-9 9-1 16,-7 11 1-16,-3 15 0 15,-2 5 0-15,6 13-1 16,1 9 0-16,11 2 0 16,12-3 1-16,14-4-3 15,18-9-1-15,22-9-4 16,8-28-12-16,29-3-20 15,0-21-3-15,19-6 0 16,-4-20-1-16</inkml:trace>
  <inkml:trace contextRef="#ctx0" brushRef="#br0" timeOffset="31708.8137">9989 2898 94 0,'-66'46'40'0,"2"17"1"15,-8-3-2-15,12 12-25 16,5-10-12-16,11-3-2 15,14-7-2-15,7-13-2 16,17-9-4-16,6-30-4 16,11 5 0-16,-2-30 3 15,7 0 2-15,-4-18 3 16,1-3 3-16,-3-2 3 15,-7-3 5-15,8 13 5 16,-19-2 1-16,14 19-2 16,-11 4-2-16,5 17-2 15,7 10-1-15,3 14-2 0,5 4-2 16,12 5-2-16,11 2-1 15,10 1-2-15,20-5-3 16,0-21-10-16,30 6-22 16,-11-20-4-16,13-1 2 15,-12-19-2-15</inkml:trace>
  <inkml:trace contextRef="#ctx0" brushRef="#br0" timeOffset="32008.8308">10585 2931 114 0,'-30'11'41'0,"-13"-6"1"15,12 15-2-15,-3-3-38 16,7 5 1-16,2 0-2 0,11 4 1 16,10-7-1-16,8 0-1 15,11-4 1-15,5-3-1 16,6 0 0-16,0-3 0 15,2 0 1-15,-5 0-1 16,-2 2 0-16,-5 5 1 16,-7 5-1-16,-4 6 0 15,-8 2 0-15,-3 2 0 16,-3 3-1-16,-5 0-1 15,2 1-2-15,-5-15-7 16,14 11-14-16,-10-30-16 16,13-1 0-16,0-22-2 15,11-6 2-15</inkml:trace>
  <inkml:trace contextRef="#ctx0" brushRef="#br0" timeOffset="32173.8403">10432 2395 109 0,'-44'54'41'16,"10"14"-1"-16,3 10-27 16,11-16-52-16,10 11-2 15,4-16 0-15,19-4-1 16</inkml:trace>
  <inkml:trace contextRef="#ctx0" brushRef="#br0" timeOffset="33194.8987">11557 2961 93 0,'0'0'37'16,"2"-14"0"-16,-2 14 0 15,0 0-34-15,-9 15 0 16,3 3 0-16,3 12 0 15,-6 5 0-15,2 15 0 16,-5 5-1-16,3 7 0 16,-3-3 0-16,5 1-1 15,-2-10 0-15,6-7 0 16,0-14-1-16,6-14 1 15,-3-15-1-15,16-21 0 16,-1-14 1-16,3-10 0 0,2-10-1 16,1-10 0-16,4-5 1 15,1-6-2-15,-2-1 1 16,2 5-1-16,-2 7 0 15,1 8 0-15,2 10 0 16,-1 8 0-16,4 12 0 16,-1 13 1-16,0 13 0 15,1 8 1-15,1 8 0 16,-1 7 0-16,-2 2-1 15,-1 9 2-15,-8 3-2 16,-5 4 0-16,-8 1 0 16,-9 4 1-16,-13-1-2 15,-8 2 1-15,-13 3 0 16,-9-1 0-16,-6-1-1 15,-6-1 1-15,-4-5 0 0,4 0 0 16,2-7 1-16,6 2-2 16,8-2 2-16,8 1-2 15,7 6 2-15,7 5-1 16,0 12 0-16,5 5 0 15,1 10-1-15,-2-1 0 16,3 4-4-16,-2-15-4 16,19 4-22-16,-8-27-9 15,16-9 1-15,2-29-2 16</inkml:trace>
  <inkml:trace contextRef="#ctx0" brushRef="#br0" timeOffset="33996.9445">12323 2909 104 0,'0'0'39'16,"8"12"0"-16,-20-3-1 15,0 13-35-15,0 8-1 16,2 8 0-16,-7 7 0 16,3 3 0-16,-3 2 0 15,0 0 0-15,2-5-1 16,1-6 0-16,4-8 0 15,2-8-1-15,5-10 1 0,3-13 0 16,8-20-1-16,8-6 0 16,4-10 1-16,3-7-1 15,4-6 1-15,4-6-1 16,-1-6 0-16,1 4 0 15,-3 4 0-15,-2 5 0 16,-5 7 0-16,-2 6 0 16,-1 9 0-16,-3 7-1 15,2 11 1-15,2 5 0 16,0 6 0-16,6 3 0 15,4 0 0-15,4-1 0 16,9 1 0-16,4-3 0 16,9-3 0-16,3-3 0 15,3-5-1-15,-4 0 1 0,-7 0 0 16,-5-1 1-16,-14 3-1 15,-14 3 0-15,-17 3 1 16,-17 8-1-16,-17 4 1 16,-7 10 0-16,-8 5-1 15,-4 6 1-15,-3 5 0 16,4 7 0-16,5 0-1 15,9 1 1-15,12-1-1 16,11-6 1-16,10-5-1 16,13-8 0-16,12-9 0 15,11-12 0-15,11-14 0 16,4-9 0-16,5-9 0 15,0-9 0-15,-3-4 1 16,-7-5-1-16,-7-2 0 0,-6 4 1 16,-11 6-1-16,-9 7 0 15,-4 8 0-15,-4 22 0 16,0 0 0-16,-17 7-1 15,9 17 1-15,-1 10-1 16,6 7-1-16,1 3 0 16,12 1-2-16,5-8-3 15,20 5-6-15,-9-26-13 16,36 6-15-16,-7-22 0 15,21-3 0-15,-6-19 1 16</inkml:trace>
  <inkml:trace contextRef="#ctx0" brushRef="#br0" timeOffset="34215.9571">13712 2802 118 0,'-34'2'41'0,"-16"1"2"16,9 19-3-16,-6 2-37 15,8 7 0-15,4 5-2 16,11 6 1-16,10 0-1 15,13-4-1-15,16-1 0 16,13-14-2-16,18-7-1 16,12-15-3-16,18-1-9 15,-6-30-18-15,21 4-9 16,-6-24 1-16,8-3 0 15</inkml:trace>
  <inkml:trace contextRef="#ctx0" brushRef="#br0" timeOffset="34418.9687">14377 2273 105 0,'-15'2'41'15,"-16"13"0"-15,4 30 0 16,-14 16-37-16,8 12-1 16,1 12-1-16,4 11 1 15,4 1-2-15,7 1-1 16,4-7-1-16,5-9-1 15,6-6-7-15,-7-29-18 16,16-3-14-16,-4-27 1 16,5-4-2-16,-6-25 2 15</inkml:trace>
  <inkml:trace contextRef="#ctx0" brushRef="#br0" timeOffset="34747.9875">14045 2770 108 0,'-9'17'43'0,"-5"-8"-1"15,21 9 1-15,-2-7-40 16,17-6 0-16,9-7-1 16,8-1-1-16,9-4 1 15,3-2-1-15,1 0-1 16,0 0 1-16,-9 1-1 15,-5 4 1-15,-5 6-1 16,-10 10 1-16,-10 3 0 16,-9 8-1-16,-8 8 1 15,-6 5 1-15,-4 3-2 0,-3 5 0 16,4 0-2-16,-3-9 0 15,9 0-2-15,1-12-3 16,18 2-8-16,-12-25-12 16,23-5-15-16,-3-20 1 15,10 0-2-15,-6-20 3 16</inkml:trace>
  <inkml:trace contextRef="#ctx0" brushRef="#br0" timeOffset="34892.9958">14577 2401 104 0,'-9'-29'39'0,"9"29"1"15,0 0-2-15,0 0-39 16,13 37-21-16,4-24-18 16,20 12 1-16,-1-5-3 0,15 7 2 15</inkml:trace>
  <inkml:trace contextRef="#ctx0" brushRef="#br0" timeOffset="35140.0099">15171 2683 91 0,'-44'13'43'0,"-10"-6"0"16,4 11 0-16,-10 2-27 16,8 5-12-16,2 5 0 15,9 3-1-15,7 1 0 16,10 0-2-16,12-2-1 15,17-4-1-15,17-6-2 0,17-13-2 16,21 1-5-16,1-21-15 16,24 7-17-16,-3-15 1 15,10 5-1-15,-14-17 2 16</inkml:trace>
  <inkml:trace contextRef="#ctx0" brushRef="#br0" timeOffset="35500.0305">15474 2747 114 0,'-27'10'41'16,"-17"-4"2"-16,7 22 0 15,-2-5-40-15,-3 8 0 16,4 2 0-16,4 4 0 16,7-2-1-16,11-4-2 15,9-5 0-15,14-11 0 0,9-7 0 16,12-13 0-16,6-8 0 15,5-8 0-15,-1-12 0 16,2-5 0-16,-2-3 0 16,-7 2 0-16,-5 3 0 15,-7 5 0-15,-8 9 0 16,-8 13 0-16,-3 9 0 15,-10 22 0-15,0 7 0 16,-2 4 0-16,5 5 0 16,2 2 0-16,11 0 0 15,6-13-9-15,19 1-5 16,-3-28-6-16,27 7-11 15,-9-31-11-15,14 0 0 16,-7-23-1-16,11-3 5 16</inkml:trace>
  <inkml:trace contextRef="#ctx0" brushRef="#br0" timeOffset="35674.0405">16110 2257 108 0,'4'-21'41'16,"-22"16"1"-16,-1 36-1 16,-16 17-35-16,1 14-2 15,-1 10 0-15,-1 12 0 16,6-1-3-16,8 0 1 15,10-6-3-15,9-12-2 16,16-5-8-16,-13-25-21 16,29-1-11-16,-4-25 0 15,14-1-2-15</inkml:trace>
  <inkml:trace contextRef="#ctx0" brushRef="#br0" timeOffset="35850.0505">16403 3035 123 0,'-26'-2'42'16,"15"3"-1"-16,-3-8-6 16,0-13-54-16,14 20-22 15,6-23-3-15,-6 23 1 16,7-25-2-16</inkml:trace>
  <inkml:trace contextRef="#ctx0" brushRef="#br0" timeOffset="39745.2733">17278 2182 43 0,'9'-18'34'0,"-9"18"1"16,2-12 0-16,-2 12-23 15,0 0 5-15,0 0-9 16,-4-13-2-16,4 13 0 16,0 0-2-16,3 15-1 15,-4 8 0-15,-1 15-1 16,-3 19-1-16,-3 14 1 15,-2 12-1-15,-5 15 2 16,1 4-4-16,-4-4 0 16,8-3-5-16,-5-23-28 15,20-7-3-15,1-27 1 16,17-13-3-16</inkml:trace>
  <inkml:trace contextRef="#ctx0" brushRef="#br0" timeOffset="40166.2974">17568 2706 73 0,'0'0'38'15,"0"0"-1"-15,-10-4 0 16,10 4-29-16,2 17-3 15,-3 0 2-15,-4 2-3 16,1 9 1-16,-3 0-2 16,0 5 0-16,0-2-1 15,1-2-1-15,2-6-1 0,4-5 0 16,0-18 1-16,19 4-1 15,1-22 1-15,5-6 0 16,5-8-1-16,2-5-1 16,1-1 1-16,1-1-1 15,-4 3 0-15,-6 6 0 16,-4 9 0-16,-6 7 0 15,-2 11 1-15,-12 3 3 16,11 18-1-16,-9 3 1 16,-1 7-2-16,3 4 0 15,3 5-2-15,1-7-2 16,12 3-5-16,-5-18-31 15,23 4-1-15,-1-20 0 0,14 3-1 16</inkml:trace>
  <inkml:trace contextRef="#ctx0" brushRef="#br0" timeOffset="40425.3122">18315 2660 90 0,'-26'-10'39'15,"4"13"2"-15,-14-3-2 16,10 12-33-16,-7 4 0 15,5 15 0-15,-1 5-2 16,5 4 0-16,6 3-2 16,8 0 0-16,9-5 0 15,13-6-3-15,13-14 0 16,11-13-3-16,16-10-2 0,0-25-7 15,23 0-27-15,-8-20-3 16,12-2 2-16,-12-17-3 16</inkml:trace>
  <inkml:trace contextRef="#ctx0" brushRef="#br0" timeOffset="40639.3245">18779 2026 101 0,'-11'19'41'16,"-13"1"0"-16,11 22-2 15,-2 0-37-15,5 18-1 16,-1 10 0-16,1 9 0 16,1 5 1-16,-1 4-1 0,3 1 0 15,-2-4-2-15,4-2-2 16,-2-17-3-16,18-2-29 15,-9-25-4-15,17-7-2 16,-1-25-1-16</inkml:trace>
  <inkml:trace contextRef="#ctx0" brushRef="#br0" timeOffset="41009.3456">18981 2643 75 0,'-24'-7'41'15,"5"26"1"-15,-7-4 0 16,5 25-18-16,-2-2-21 15,4 5 1-15,5 0 0 0,6 1-1 16,11 0-1-16,2-7-1 16,13-7 0-16,6-10-1 15,8-14 1-15,8-8-1 16,3-11 1-16,2-11-1 15,0-9 0-15,1-10 1 16,0-4-1-16,-7-2-1 16,-5 3 1-16,-8 5-2 15,-3 5 1-15,-8 12 0 16,-5 13 0-16,-10 11 0 15,-11 19 0-15,0 7 1 16,-3 11-2-16,1 0-1 16,10 11-5-16,-6-18-20 15,20 10-13-15,1-17 0 0,19 2-1 16,0-20 3-16</inkml:trace>
  <inkml:trace contextRef="#ctx0" brushRef="#br0" timeOffset="41390.3674">19774 2620 97 0,'-25'-22'40'16,"1"20"2"-16,-21-1-4 16,1 22-31-16,-8 7-1 15,2 14 0-15,5 7-3 16,9 0 1-16,9 0-2 16,14-2 1-16,18-9-2 0,16-8-1 15,14-13 1-15,13-15-1 16,9-16 0-16,6-12 1 15,1-15-1-15,1-10-1 16,-3-11 1-16,-5-9 0 16,-9-4 0-16,-7-2-1 15,-10 9 1-15,-8 7-1 16,-8 11 2-16,-9 15-1 15,-9 23 0-15,-13 22 0 16,-8 22 0-16,-4 20-1 16,-1 12 0-16,0 7 1 15,5 13-4-15,4-5-1 16,17 6-9-16,-6-29-9 15,23 5-20-15,1-24 2 16,15-5-2-16,-1-20 2 0</inkml:trace>
  <inkml:trace contextRef="#ctx0" brushRef="#br0" timeOffset="41777.3896">20110 2723 82 0,'-21'34'44'0,"-1"-4"-3"15,17 5 3-15,3-16-20 16,18 3-22-16,11-10 1 16,12-8-1-16,9-13 0 15,7-8 0-15,2-11-1 16,-1-4 0-16,-9-7-1 0,-8-2 0 15,-8-2 1-15,-13 3-2 16,-13 6 2-16,-13 6-2 16,-12 12 1-16,-9 10 0 15,-7 14 1-15,-6 12 0 16,-2 10 0-16,-1 15 1 15,8 3-2-15,5 6 2 16,11-1-2-16,9-3 0 16,16-3-2-16,10-12-3 15,18-3-5-15,2-26-7 16,23 4-22-16,-4-19-4 15,11-1-1-15,0-13 0 16</inkml:trace>
  <inkml:trace contextRef="#ctx0" brushRef="#br0" timeOffset="42796.4478">21014 2402 105 0,'-12'-2'41'0,"-6"-10"1"15,18 12-3-15,-22-3-39 16,22 3-2-16,0 0-10 15,-10 3-27-15,16 11-1 16,-6-14-1-16,5 33-1 16</inkml:trace>
  <inkml:trace contextRef="#ctx0" brushRef="#br0" timeOffset="42946.4564">20952 2791 120 0,'-5'10'41'15,"-6"-11"1"-15,11 1-11 16,0 0-34-16,-14-9-29 15,14 9-9-15,9-21 1 16,-9 21-3-16</inkml:trace>
  <inkml:trace contextRef="#ctx0" brushRef="#br1" timeOffset="48269.7609">1696 5168 96 0,'-3'11'40'16,"18"-7"-1"-16,3-9 0 15,20-15-36-15,6 7-3 16,13 0 1-16,12-5-2 15,9-3 0-15,4 4-4 16,-4-9-23-16,5 14-11 0,-12-2 0 16,1 11 0-16</inkml:trace>
  <inkml:trace contextRef="#ctx0" brushRef="#br1" timeOffset="49107.8088">3215 4999 81 0,'-8'-12'37'0,"8"12"1"16,-17 11-1-16,11 9-32 16,-10 4-1-16,2 10-1 15,-2 3 1-15,2 8-2 16,0 0 0-16,5-1-1 15,5-3 2-15,9-7-2 16,6-9 0-16,13-8-1 16,7-12 1-16,8-12-1 15,5-9 1-15,4-7-1 16,-2-9 1-16,2-4-1 15,-10-3-1-15,-2 3 2 16,-11 0-2-16,-4 7 1 0,-8 7-1 16,-5 5 1-16,-8 17-1 15,0 0 2-15,0 0 0 16,-1 30-1-16,-2-2 2 15,1 6-2-15,3 2 1 16,4 3-1-16,5-4 2 16,4-5-2-16,6-12 0 15,3-8 0-15,7-15 1 16,2-12-1-16,0-11-1 15,2-11 2-15,-5-7-1 16,-3-6 0-16,-4-4 0 16,-6-1 0-16,-2 3-2 15,-6 1-1-15,-1 10-1 16,-7-4-23-16,15 19-11 0,-13-3-1 15,13 15-1-15,-5-4 1 16</inkml:trace>
  <inkml:trace contextRef="#ctx0" brushRef="#br1" timeOffset="49508.8318">4405 4321 85 0,'-11'22'39'15,"-14"2"1"-15,7 22 0 16,-10 6-29-16,7 13-8 0,-3 8 0 16,7 9-1-16,-1 4 0 15,5 2 0-15,3-1 0 16,4-4-1-16,4-10 1 15,4-10-1-15,6-15 0 16,4-11-1-16,5-19 2 16,5-15-2-16,5-13 0 15,3-17 1-15,1-9-2 16,-2-5 1-16,2-6-1 15,-4-1 1-15,-5 4-1 16,-2 10 0-16,-6 11-1 16,-4 11 1-16,-10 12 0 15,17 15-1-15,-5 10 1 16,0 4-3-16,8 10-1 15,0-7-5-15,23 9-26 0,-8-14-3 16,17-1 2-16,-7-14-2 16</inkml:trace>
  <inkml:trace contextRef="#ctx0" brushRef="#br1" timeOffset="49884.8533">4933 4920 91 0,'-40'26'40'15,"-8"0"1"-15,10 15-2 16,-7-2-32-16,16 4-3 16,12-2 0-16,10-2-2 15,14-6 1-15,12-8-3 0,13-10 1 16,6-10 0-16,8-12-1 15,0-8 0-15,2-11 0 16,-3-5 0-16,-8-5 0 16,-6 0 0-16,-7-1 0 15,-11 5 0-15,-6 5 0 16,-2 6 0-16,-8 11 0 15,3 10 0-15,-11 9 0 16,2 9 0-16,3 10 1 16,0 3-3-16,5 4 1 15,6 1-2-15,6-1-1 16,3-19-11-16,20 2-22 15,-3-23-3-15,13-4 1 16,1-25-1-16</inkml:trace>
  <inkml:trace contextRef="#ctx0" brushRef="#br1" timeOffset="50078.8644">5558 4453 93 0,'-25'39'38'15,"-7"10"2"-15,8 21-3 16,-7 15-34-16,16 0-1 15,8 4 1-15,7-4-4 16,9-3 0-16,0-15-8 16,14 0-28-16,-6-21-1 15,8-8 0-15,-11-22-2 0</inkml:trace>
  <inkml:trace contextRef="#ctx0" brushRef="#br1" timeOffset="50252.8743">5387 4954 90 0,'-23'-16'41'15,"23"16"2"-15,-15-5-2 16,28 5-23-16,8 0-17 16,16-6-3-16,17 8-12 15,1-17-24-15,21 6-3 16,3-12 0-16,19 2-1 15</inkml:trace>
  <inkml:trace contextRef="#ctx0" brushRef="#br1" timeOffset="50810.9063">7243 4443 91 0,'-35'-36'40'15,"-3"10"1"-15,-10-5-2 16,1 8-32-16,-6 9-3 16,3 14 1-16,3 14-2 15,5 17-1-15,5 19-1 0,4 19-1 16,8 11 0-16,5 12 0 15,6 9 0-15,6 0-2 16,7-2 2-16,7-7-2 16,3-8-1-16,5-17-4 15,14-4-11-15,-6-28-21 16,8-8-1-16,-9-24 0 15,5-6 0-15</inkml:trace>
  <inkml:trace contextRef="#ctx0" brushRef="#br1" timeOffset="50996.9169">6671 4963 96 0,'-35'-16'38'0,"17"13"1"16,-1-3-2-16,19 6-33 0,26-1-2 15,5-2-1-15,13 0-2 16,14-5 0-16,16 1-4 15,4-15-11-15,14 12-22 16,-5-9 0-16,8 10 0 16,-9-6-1-16</inkml:trace>
  <inkml:trace contextRef="#ctx0" brushRef="#br1" timeOffset="51372.9384">7548 4862 89 0,'-33'19'39'0,"-8"-3"-1"15,7 17 1-15,-17-2-32 0,14 5-2 16,1 2-1-16,7 1-1 16,7-3 0-16,8-1-1 15,11-6 0-15,10-12-1 16,10-8-1-16,12-12 1 15,7-11-1-15,6-10 1 16,1-8-1-16,1-7 1 16,0-5-2-16,-6 0 2 15,-5 3-1-15,-8 4 1 16,-7 9-1-16,-5 8 0 15,-13 20 0-15,0 0 0 16,-1 11 0-16,-7 12 0 16,0 10-1-16,2 2-2 15,4 7 1-15,4-3-4 0,13 0-2 16,1-22-16-16,26 5-15 15,-2-20 0-15,17-1-1 16,-2-18 2-16</inkml:trace>
  <inkml:trace contextRef="#ctx0" brushRef="#br1" timeOffset="51595.9512">8146 4848 100 0,'-18'2'40'0,"-13"-3"1"15,4 17-1-15,-4 3-36 16,3 8 0-16,-1 10-1 15,7 4-1-15,7 2 0 0,7 0-2 16,14-3 1-16,10-9-2 16,17-9-1-16,8-18-4 15,19-5-7-15,-2-28-24 16,23-3-3-16,-4-23 0 15,6-1-2-15</inkml:trace>
  <inkml:trace contextRef="#ctx0" brushRef="#br1" timeOffset="51784.962">8649 4393 75 0,'-31'18'41'0,"3"28"-3"16,-7 8 2-16,7 22-15 15,-1 7-22-15,8 5-1 0,4 3 0 16,7 0-3-16,10-4 1 15,4-11-5-15,7-4-3 16,-7-20-29-16,15-6-2 16,-9-21 0-16,6-12-2 15</inkml:trace>
  <inkml:trace contextRef="#ctx0" brushRef="#br1" timeOffset="52529.0045">8407 4844 106 0,'0'0'39'16,"3"19"3"-16,8-26-7 16,15 7-32-16,11-5-1 0,8-2 0 15,5-6-1-15,5-4 0 16,5 0 0-16,-3 0-1 15,-7 1 0-15,-7 4 0 16,-7 4 0-16,-11 5 0 16,-6 4 1-16,-19-1-1 15,7 16 1-15,-16 1 0 16,-9 6-1-16,-1 6 1 15,-5 7 0-15,0 5 0 16,-2 7 1-16,4 1-2 16,6-2 1-16,7 3-1 15,7-8 1-15,10-6-1 16,7-11 1-16,8-13-2 0,6-14 0 15,5-14 0-15,5-11-1 16,-3-13 0-16,-2-6 0 16,-7-9 0-16,-3-4 0 15,-14 2 1-15,-5 8-1 16,-9 6 2-16,-5 6 0 15,-5 14 0-15,-1 7 1 16,0 11 0-16,4 10 1 16,5 4-1-16,4 7 0 15,8 3 0-15,7 1 0 16,5 0 0-16,7 0-1 15,3 0 1-15,2-2-1 16,1 1 1-16,-3 2-1 16,-4 4 1-16,-3 3 0 15,-7 4-1-15,-8 2 1 0,-5 2-1 16,-7-2 2-16,-4-3-2 15,-1-3 1-15,-2-7-1 16,2-6 0-16,0-12 1 16,11-3-1-16,-7-23 1 15,12 2-2-15,6-10 4 16,0-4-3-16,5-5 1 15,4 0-1-15,5-2 1 16,4 4-2-16,4 0 0 16,4 6-1-16,1-5-8 15,12 18-5-15,-9-17-13 16,15 18-13-16,-12-7-2 15,10 6 0-15,-10-7 0 0</inkml:trace>
  <inkml:trace contextRef="#ctx0" brushRef="#br1" timeOffset="53168.0411">10100 4964 72 0,'0'0'40'15,"10"3"-1"-15,15-2 1 16,1-10-23-16,17-3-14 16,8-5 0-16,9-1 0 0,2-2 0 15,1-1-1-15,-4-4 0 16,-6 3 0-16,-11-4-1 15,-13 1 0-15,-12 2 0 16,-14 0 1-16,-14 7-2 16,-14 3 1-16,-11 9 0 15,-9 11 0-15,-7 12 0 16,-2 11 0-16,0 10-1 15,3 11 1-15,10 2 0 16,12 5-1-16,12-3 2 16,17-5-2-16,24-8 0 15,14-14-2-15,26-10 0 16,17-19-4-16,23 0-12 15,-7-24-19-15,21-4-6 0,-5-16 2 16,3 1-2-16</inkml:trace>
  <inkml:trace contextRef="#ctx0" brushRef="#br1" timeOffset="53528.0617">11235 4733 96 0,'-42'18'41'16,"-6"-3"0"-16,6 17 0 15,-7-1-36-15,10 7-1 16,5 2-1-16,7 1-1 15,8 0 2-15,12-6-3 16,7-2 1-16,11-10-1 16,13-13-1-16,7-11 1 15,7-14 0-15,5-9-1 0,0-10-1 16,1-6 1-16,-3-6-1 15,-5-3 2-15,-8 0 0 16,-8 6-2-16,-5 6 1 16,-5 9 1-16,-7 11-1 15,-3 17 0-15,0 0-1 16,-14 30 1-16,6 6-1 15,3 3-1-15,5 8-1 16,6-1-2-16,10 4 0 16,5-18-8-16,26 8-13 15,-8-30-14-15,18 0 0 16,-3-20-1-16,9-4 3 15</inkml:trace>
  <inkml:trace contextRef="#ctx0" brushRef="#br1" timeOffset="53746.0741">11749 4690 103 0,'-33'23'40'16,"-12"0"1"-16,11 17-2 16,-3 3-35-16,10 7 0 15,9-3-1-15,14-1-2 16,14-8 0-16,16-10 0 15,21-14-2-15,9-17-3 16,20-6-6-16,-6-32-15 16,19 2-14-16,-11-19-1 15,5-2-2-15,-12-15 0 16</inkml:trace>
  <inkml:trace contextRef="#ctx0" brushRef="#br1" timeOffset="54099.0943">12282 4244 109 0,'-28'69'41'0,"-7"0"0"16,10 19-1-16,-1-4-36 16,7 2-2-16,4-4 1 15,7-9-2-15,6-11 0 16,11-15 0-16,1-11-1 15,10-19 0-15,3-19 1 16,5-11-1-16,2-14 0 16,2-8 1-16,0-4 0 0,-3-1-1 15,-3 3 1-15,-4 4 0 16,-4 10 0-16,-4 14 0 15,-14 9-1-15,17 22 1 16,-11 6-1-16,-3 6 0 16,4 5-2-16,0 3-1 15,7 5-6-15,-6-16-3 16,17 7-10-16,-25-38-10 15,31 19-11-15,-15-29 0 16,13-8 0-16</inkml:trace>
  <inkml:trace contextRef="#ctx0" brushRef="#br1" timeOffset="60412.4554">13456 4200 88 0,'9'-12'37'0,"0"21"1"16,-9 9-2-16,8 24-29 15,-15 10-4-15,5 18 0 16,-6 9-2-16,1 12 0 0,-1 5-1 16,2 1-1-16,5-5 1 15,0-14-6-15,12-4-27 16,-7-22-5-16,11-10 1 15,-3-23-2-15</inkml:trace>
  <inkml:trace contextRef="#ctx0" brushRef="#br1" timeOffset="60613.4669">13382 4771 99 0,'-21'-2'41'0,"-2"0"0"15,17 12-2-15,6-10-35 16,0 0-1-16,30 4-1 0,14-12-1 15,12-7 0-15,11-7-3 16,13 2-2-16,-4-17-16 16,17 18-20-16,-14-9 0 15,2 16-2-15,-15-5 0 16</inkml:trace>
  <inkml:trace contextRef="#ctx0" brushRef="#br1" timeOffset="60937.4855">13895 4837 93 0,'-7'20'39'16,"7"-20"0"-16,19 10-1 16,14-20-36-16,7-6 0 0,10-11 0 15,5 1 0-15,-4-5 0 16,-1 0-1-16,-12 1 2 15,-9 4-1-15,-15 5-1 16,-13 7 1-16,-12 11-1 16,-12 8 1-16,-12 9-1 15,-3 10-1-15,-2 8 0 16,-2 7 1-16,6 5-1 15,7 5 0-15,11-4-1 16,14-3 0-16,16-6-2 16,11-15-1-16,24 0-10 15,2-28-22-15,27 0-4 16,1-20 0-16,10-2-1 15</inkml:trace>
  <inkml:trace contextRef="#ctx0" brushRef="#br1" timeOffset="61264.5042">14723 4573 96 0,'-49'14'40'0,"3"19"1"16,-11-8-2-16,19 1-34 16,1 4-2-16,16 3 0 15,11-11-1-15,15-4 0 16,22-9-1-16,10-8-1 15,13-5 1-15,3-3-1 16,3-1 1-16,-7-3-1 16,-7 6 0-16,-8 2 1 15,-12 10-1-15,-10 8 1 16,-14 9-1-16,-9 6 0 0,-8 6 0 15,0 3-1-15,-5 3 1 16,4-5-3-16,5-4-1 16,3-19-6-16,27 3-19 15,-3-26-11-15,18-7 0 16,3-23-2-16,19-10 1 15</inkml:trace>
  <inkml:trace contextRef="#ctx0" brushRef="#br1" timeOffset="61448.5147">15350 4165 111 0,'-42'67'40'16,"7"25"1"-16,-11 3-4 0,9 16-34 15,3 0-1-15,10 0-2 16,5-6 1-16,8-14-5 15,11-8-1-15,-14-27-26 16,21-7-9-16,-8-22 0 16,9-11-1-16</inkml:trace>
  <inkml:trace contextRef="#ctx0" brushRef="#br1" timeOffset="61606.5237">15035 4809 108 0,'-10'-27'41'0,"10"27"1"16,17-21-2-16,-1 17-39 15,19 7-7-15,3-21-20 16,22 12-14-16,1-10-1 0,22 3-1 16,7-11 0-16</inkml:trace>
  <inkml:trace contextRef="#ctx0" brushRef="#br1" timeOffset="62118.553">16453 4191 76 0,'-9'-22'40'0,"9"22"-2"0,-18 2 2 16,7 33-19-16,-11 1-15 15,6 23-1-15,-7 13-2 16,2 13-1-16,-2 8 0 15,5 7-1-15,2-3 0 16,8-9-2-16,6-5 1 16,4-17-4-16,10-7-3 15,-3-31-19-15,14-2-14 16,-6-24 1-16,6-6-3 15,-8-18 4-15</inkml:trace>
  <inkml:trace contextRef="#ctx0" brushRef="#br1" timeOffset="62316.5643">16202 4776 103 0,'-23'-10'40'0,"23"10"1"16,-13 2-2-16,13-2-35 16,24 11-2-16,9-8-1 15,9-5-1-15,5-3-2 16,11-2-1-16,3-8-4 15,11 13-15-15,-9-18-18 16,4 9 1-16,-15-5-2 16,0 6 3-16</inkml:trace>
  <inkml:trace contextRef="#ctx0" brushRef="#br1" timeOffset="62628.5822">16806 4693 89 0,'-18'11'37'0,"8"14"1"16,-11-5 1-16,14 11-31 15,-9 0-2-15,6 8-1 0,-1-4-1 16,8 2-1-16,4-5 0 15,7-6-2-15,6-6 1 16,9-11 0-16,8-10-1 16,5-8 0-16,2-12 0 15,5-4-1-15,-2-8 1 16,-2 1-1-16,-5-2 1 15,-6 5-3-15,-8 5 3 16,-4 4-1-16,-7 10 0 16,-9 10 0-16,0 0 0 15,1 19 0-15,-5 3-1 16,1 2 0-16,3 3-2 0,1-1-1 15,10 0-4 1,-11-26-12-16,41 17-12 0,-15-26-10 16,13-6 1-16,-1-20 0 15</inkml:trace>
  <inkml:trace contextRef="#ctx0" brushRef="#br1" timeOffset="63071.6075">17525 4123 96 0,'-19'-7'39'0,"3"28"2"15,-9 9-2-15,10 27-30 16,-4 10-5-16,8 15 0 16,-3 9-1-16,7 7-1 15,-1 2-1-15,10-4 0 0,-1-7 1 16,4-12-2-16,0-14 1 15,0-15-1-15,3-20 1 16,1-17 1-16,4-18-2 16,1-16 1-16,4-12-3 15,-1-11 3-15,6-8-2 16,2-5 1-16,1 3-1 15,0 7-1-15,-2 10 2 16,-1 10 0-16,0 15 0 16,1 15 0-16,-5 16 0 15,-3 10 0-15,-2 13 0 16,-2 1 0-16,-7 9 0 15,-5 1 0-15,-11 1 1 16,-11 0-2-16,-3-4 2 0,-12-5-2 16,-5-3 0-16,-7-13-3 15,8-4 0-15,-6-20-11 16,26 1-11-16,-8-26-12 15,24-4-4-15,5-16 0 16,20 0 0-16</inkml:trace>
  <inkml:trace contextRef="#ctx0" brushRef="#br1" timeOffset="63417.6273">17796 4901 82 0,'-6'15'41'0,"12"8"0"0,-6-23 1 15,25 24-22-15,-1-22-18 16,15-4 1-16,9-7-2 16,5-5 1-16,0-6-1 15,-2-4 0-15,-4-6 0 16,-14 1 0-16,-10 3 0 15,-18 2-1-15,-18 8 1 16,-12 10 0-16,-11 9-1 16,-6 12 1-16,-1 12 0 15,-2 11-1-15,6 8 2 16,8 2-1-16,7 2 0 15,15-7-3-15,17-5-1 16,7-19-9-16,28 1-10 16,-6-32-15-16,29-3-8 15,5-20 0-15,19-7 0 0</inkml:trace>
  <inkml:trace contextRef="#ctx0" brushRef="#br1" timeOffset="64303.678">18936 4827 80 0,'2'-15'38'0,"-2"15"0"16,0-18-4-16,0 18-26 15,0 0-2-15,0 0-1 16,-15 13-1-16,7 7 0 15,-2 5-2-15,-2 12 0 16,0 4 2-16,-1 9-3 16,4-1 2-16,4 0-2 15,6-5 1-15,5-5-2 16,10-12 2-16,4-14-1 15,10-14-1-15,6-16 0 16,4-10-1-16,1-12 2 0,2-6-2 16,-4-4 1-16,-5-2-1 15,-4 4 2-15,-8 7-2 16,-2 7 1-16,-10 10 1 15,-5 12-1-15,-5 11 0 16,0 10 0-16,-2 12 0 16,-2 8 0-16,1 4 0 15,5 2 0-15,1 3 2 16,8-4-2-16,2-6 2 15,6-9-1-15,2-6 2 16,2-11-2-16,0-9 0 16,1-11 1-16,1-7-3 15,-3-6 2-15,-2-9-2 16,0-2 1-16,-2 0-2 0,-1-1 1 15,-2 8-1-15,-2 1-3 16,2 12 0-16,-5 2-2 16,10 18-7-16,-12-14-9 15,21 25-15-15,-11-10-2 16,12 11-1-16,-5-7 2 15</inkml:trace>
  <inkml:trace contextRef="#ctx0" brushRef="#br1" timeOffset="64686.6999">19893 4752 83 0,'0'0'40'15,"3"-16"-1"-15,-3 16 1 16,-16-6-32-16,5 11-2 16,-8 2-1-16,-2 10-1 15,-5 6 0-15,-1 9-1 0,-4 5-1 16,2 4 0-16,2-2-1 15,7 0 1-15,7-5 0 16,9-7-1-16,12-12-1 16,12-11 1-16,10-12 0 15,7-9-1-15,5-9 0 16,4-4 0-16,-4-7-1 15,-3 2 2-15,-8 0-1 16,-5 7-1-16,-10 6 2 16,-7 11-1-16,-9 11 0 15,0 0 0-15,-19 28-1 16,4 1 1-16,2 8-2 15,-3 0 0-15,6 9 0 16,1-7-2-16,15-1-1 0,3-15-7 16,26 5-9-16,-10-31-7 15,29 4-10-15,-7-20-1 16,13-3-3-16,-5-11 4 15</inkml:trace>
  <inkml:trace contextRef="#ctx0" brushRef="#br1" timeOffset="64987.7171">20335 4790 103 0,'-32'5'40'0,"8"14"2"16,-4-12-5-16,9 13-34 16,7-3 0-16,12 2-1 15,7-1-1-15,11-3 1 0,6-3-2 16,8 0 1-16,1 1 0 15,0 0 0-15,-3-1-1 16,-6 1 1-16,-10 6 1 16,-7 0-1-16,-14 4 1 15,-7 1-1-15,-8 1 1 16,-3 0-2-16,-4-2 1 15,-1-3-4-15,5-1-3 16,-2-16-8-16,25 10-10 16,-9-26-10-16,11 13-9 15,25-35 0-15,8 8 0 16</inkml:trace>
  <inkml:trace contextRef="#ctx0" brushRef="#br1" timeOffset="65505.7467">21245 4194 96 0,'14'-7'39'0,"-14"7"-1"16,12 20-6-16,-18 5-26 15,-1 20-2-15,-5 14 0 16,-1 16-1-16,-6 9-1 16,1 11-1-16,0 4 0 15,4-5 0-15,1-1 1 0,5-13-3 16,9-11-1-16,4-18-3 15,18-4-12-15,-14-33-14 16,19-3-9-16,-8-19 1 16,5-6-3-16</inkml:trace>
  <inkml:trace contextRef="#ctx0" brushRef="#br1" timeOffset="65693.7575">21055 4826 99 0,'-35'-2'40'0,"14"13"2"16,0-6-3-16,21 10-34 15,0-15-3-15,31 0-1 16,7-8-2-16,9-5-2 0,12 3-2 16,-1-19-11-16,19 17-19 15,-12-7-5-15,2 7 0 16,-14-2-1-16</inkml:trace>
  <inkml:trace contextRef="#ctx0" brushRef="#br1" timeOffset="66046.7777">21453 4863 96 0,'-14'22'40'0,"2"-11"-1"16,13 7 1-16,-1-18-37 15,23 13-1-15,0-13 1 0,5-2-1 16,6-5 0-1,-2-6 0-15,3-3 0 0,-4-3-1 16,-4-4 0-16,-8 0 0 16,-8 0 0-16,-8 2 0 15,-10 6 0-15,-3 3-1 16,-5 8 1-16,-8 8-1 15,0 10 0-15,-3 8 1 16,2 11-2-16,4 3 2 16,3 6-2-16,9-2 1 15,8-2 0-15,8-8-3 16,16-9 0-16,7-17-7 15,29 3-13-15,-10-30-14 16,24 3-3-16,-6-17-2 16,9-3 1-16</inkml:trace>
  <inkml:trace contextRef="#ctx0" brushRef="#br1" timeOffset="66346.7949">22101 4676 101 0,'-31'21'40'0,"-9"-3"1"15,9 11-2-15,2-8-36 16,5 2 0-16,10-6-1 15,9 2-1-15,11-9 1 16,11-4-1-16,10-2 0 16,4-1 0-16,2-2-1 15,0 1 1-15,-3 2-1 16,-3 3 1-16,-7 5-1 15,-6 4 1-15,-10 3-1 0,-5 4 1 16,-4 1-1-16,-4-1 0 16,-1-1 0-16,1-4-2 15,3-4-1-15,6-14-7 16,0 0-10-16,10-22-13 15,12 3-7-15,-1-20-1 16,13-3-1-16</inkml:trace>
  <inkml:trace contextRef="#ctx0" brushRef="#br1" timeOffset="66594.809">22583 4093 85 0,'13'-14'40'15,"-13"14"0"-15,5 25 1 0,-17 5-15 16,-2 27-23-16,-1 14 0 15,1 18 0-15,-9 12-1 16,-2 7-1-16,-1 0 1 16,-2-2-1-16,2-8 0 15,3-9-3-15,8-14 0 16,2-20-4-16,17-6-9 15,-12-36-12-15,24-3-15 16,-10-22 1-16,11-5-2 16,-9-18 4-16</inkml:trace>
  <inkml:trace contextRef="#ctx0" brushRef="#br1" timeOffset="66894.8262">22312 4759 108 0,'-19'2'41'0,"12"13"2"15,7-15-2-15,0 0-37 16,16 5-2-16,11-4 0 15,8-2 0-15,3 1-1 16,3 2-1-16,4 3 1 16,-1 3-1-16,-4 3 0 15,-3 6-1-15,-6 0 1 16,-7 3-1-16,-6-1 1 15,-5-2 0-15,-5 0-1 16,-4-4 1-16,-4-13-1 16,-5 19-1-16,5-19 0 15,-10 15-2-15,-1-13-3 16,14 11-9-16,-23-18-11 15,20 5-13-15,-9 3 0 0,9-3-1 16,0 0 2-16</inkml:trace>
  <inkml:trace contextRef="#ctx0" brushRef="#br1" timeOffset="67375.8537">22813 4565 73 0,'5'-14'41'0,"-6"-4"0"16,1 18 0-16,1-32-17 16,5 19-18-16,-9 3-2 15,3 10-1-15,3-11-2 16,-3 11-2-16,0 0-4 15,0 0-11-15,17 7-20 16,-17-7-5-16,9 15 0 16,-9-15-1-16</inkml:trace>
  <inkml:trace contextRef="#ctx0" brushRef="#br1" timeOffset="67841.8804">22959 4799 74 0,'-4'19'41'0,"4"-19"-1"0,2 11 2 16,-2-11-14-16,0 0-23 16,0 0 0-16,16 3 0 15,-16-3-1-15,7 15-1 16,-7-1-1-16,0 7 0 15,-7 5-1-15,-4 7-1 16,-3 1 3-16,0 3-3 16,0-2 0-16,3-2 0 15,5-10 0-15,8-11 0 16,7-13 0-16,11-14 0 15,5-11 0-15,7-11 0 16,0-10 0-16,5-7 0 0,-3-2 0 16,-3 3 0-16,-7 2 0 15,-5 13 0-15,-8 8 0 16,-3 14 0-16,-8 16 0 15,-4 10 0-15,-4 16 0 16,-2 7 0-16,4 6 0 16,-3 3 0-16,9 3-4 15,5-9-1-15,14 1-4 16,-6-20-7-16,29 9-7 15,-17-26-10-15,25 4-7 16,-8-16 0-16,7 2 0 16,-6-10 1-16</inkml:trace>
  <inkml:trace contextRef="#ctx0" brushRef="#br1" timeOffset="68315.9075">23591 4788 92 0,'-15'1'41'16,"-19"-2"1"-16,5 16-1 15,-13-12-23-15,2 18-14 16,0 4 0-16,6 7 0 15,1-1-2-15,9 2 0 16,9-3 0-16,8-3 1 16,9-5-3-16,12-10 0 15,9-7 0-15,6-10 0 16,6-6 0-16,3-7 0 15,3-7 0-15,-2-3 0 16,-3 0 0-16,-5 1 0 0,-6 4 0 16,-7 6-2-16,-5 10 2 15,-13 7 0-15,5 25-1 16,-17 10 1-16,-4 20 1 15,-10 15-1-15,-5 16 2 16,-5 7-2-16,-3 4 0 16,-2 0 0-16,4-5 0 15,2-11 0-15,6-15 0 16,7-18 0-16,6-17 0 15,7-17 0-15,9-14 0 16,-7-22 0-16,12-8 0 16,-2-10 0-16,5-13 0 15,0-8 0-15,6-11 0 16,0-1-6-16,7 4 1 15,-7-6-5-15,12 19-9 0,-19-11-16 16,21 23-4-16,-9-2-2 16,13 14-1-16</inkml:trace>
  <inkml:trace contextRef="#ctx0" brushRef="#br1" timeOffset="68831.937">24528 4494 101 0,'-12'-37'36'16,"5"6"-8"-16,-15-18 4 15,7 16-24-15,-8-3-1 16,4 12-2-16,-4 4 0 0,0 19-1 16,-7 13-1-16,-2 18 0 15,-5 15-1-15,3 15 0 16,-4 12-1-16,-1 12 1 15,6 5-1-15,5 4-1 16,8-5 1-16,10-6-2 16,12-6-1-16,2-15-3 15,14-3-5-15,-8-30-14 16,20 3-11-16,-16-22-5 15,5-7-2-15,-9-15 3 16</inkml:trace>
  <inkml:trace contextRef="#ctx0" brushRef="#br1" timeOffset="69579.9798">24028 4871 105 0,'0'0'40'0,"-13"-9"0"16,25 14-1-16,0-2-36 15,12-2-1-15,10 0 0 16,6 0-1-16,1 0 0 15,3-1 0-15,-1-1 1 16,-6 1-1-16,-4-1 0 16,-7 1 0-16,-8-1 0 15,-5 2 0-15,-13-1 0 16,0 0 0-16,0 0 0 15,-11 13-1-15,-3-1 1 16,-4 6-1-16,1 5 0 16,1 2 0-16,3 5 1 15,4 1 0-15,6 0 0 0,7-2-1 16,6-5 1-16,11-6-1 15,5-8 2-15,5-9-2 16,3-6 0-16,-1-9 0 16,2-6-2-16,-5-6 3 15,-3-3-3-15,-9-1 2 16,-6-1-2-16,-9 3 1 15,-3 3 0-15,-9 4 1 16,-4 7 0-16,-2 4-1 16,1 4 1-16,3 6 0 15,11 0 0-15,-13 10 1 16,13-10-1-16,14 13 0 15,1-6 0-15,9 0 1 16,4 1-1-16,0 1 0 0,4 3 1 16,-4 1-1-16,-4 5 2 15,-5 4-1-15,-9 4 0 16,-5 3 0-16,-7 3 0 15,-5 2 0-15,-3-1 1 16,0-3-2-16,0-3 0 16,-1-5 0-16,4-7 0 15,7-15 0-15,0 0 0 16,0 0 0-16,5-14 0 15,4-8 0-15,2-5 0 16,2-4 0-16,4-2 0 16,-1-2 0-16,2 3 0 15,0 3 0-15,-2 5 0 0,3 2-2 16,-2 8-4-16,-4-2-4 15,12 16-6-15,-18-16-7 16,24 20-7-16,-16-19-9 16,14 7-3-16,-5-8-1 15,5-3 4-15</inkml:trace>
  <inkml:trace contextRef="#ctx0" brushRef="#br1" timeOffset="70979.0598">1645 7053 73 0,'0'0'39'0,"0"0"0"15,0 0 1-15,0 0-12 0,14-11-22 16,1 6-1-16,4-1-2 16,9 1 0-16,6-1-1 15,4 2-1-15,11-3 0 16,3-4-1-16,8-1 0 15,2-6-2-15,7 0-3 16,-9-13-14-16,8 12-17 16,-17-4-4-16,-5 12-1 15,-18-3 0-15</inkml:trace>
  <inkml:trace contextRef="#ctx0" brushRef="#br1" timeOffset="72682.1572">3086 6697 101 0,'0'0'37'0,"0"0"1"16,-15 9-2-16,-3 2-34 16,10 10 1-16,-3 9-1 0,1 10 0 15,0 9 0-15,-1 9 0 16,2 5 0-16,3-1 0 15,4-2-1-15,4-4 1 16,5-14-1-16,8-11 0 16,9-19 0-16,4-16 0 15,8-21-1-15,8-13 1 16,4-14 0-16,2-8 0 16,-2-5 0-16,-1 1-1 15,-8 5 1-15,-4 10-1 16,-8 11 1-16,-11 17-1 15,-16 21 0-15,14 5 1 16,-16 21-2-16,0 14 2 16,-1 8-1-16,0 7 0 0,5 2 1 15,1 1-1-15,5-8 1 16,7-9-1-16,4-12 1 15,4-12 0-15,5-17 1 16,-1-11-1-16,2-16 0 16,-1-7 0-16,-3-11 0 15,-3-6 1-15,-4-8-2 16,-4-2 0-16,-6 3 0 15,-2 1-2-15,-1 7-1 16,-4 2-2-16,7 13-3 16,-7-10-14-16,19 25-8 15,-11-7-14-15,16 8 3 16,0-4-2-16,11 5 4 15</inkml:trace>
  <inkml:trace contextRef="#ctx0" brushRef="#br1" timeOffset="73128.1827">4289 6083 99 0,'-17'7'40'0,"3"17"0"15,-8 5 0-15,6 13-34 16,-4 13-3-16,3 13 1 15,-1 6-1-15,4 12 2 16,-2 5-2-16,5 1 0 16,-2-3-1-16,6-5 1 0,1-9-2 15,3-9 2-15,5-14-3 16,3-12 0-16,3-17 0 15,6-13 0-15,5-19 0 16,4-11 0-16,2-13 0 16,0-6 0-16,2-6 0 15,-3-1 0-15,-1 0 0 16,-4 6 0-16,-3 11 0 15,-4 9 0-15,-12 20 0 16,16-3 0-16,-8 19 0 16,0 7 0-16,3 10 0 15,1 4-2-15,8 5-1 16,3-2-2-16,12 1-1 15,-1-15-5-15,21 9-11 0,-12-30-7 16,17 8-9-16,-6-20-1 16,5-2-1-16,-11-14 3 15</inkml:trace>
  <inkml:trace contextRef="#ctx0" brushRef="#br1" timeOffset="73518.205">4952 6804 92 0,'-21'-25'39'0,"2"16"1"15,-9 0-1-15,3 12-22 16,-7 8-12-16,4 7-1 15,-3 6 0-15,6 13-1 16,2 3-1-16,7 3 0 16,6 1-1-16,4-2 0 15,7-8 0-15,8-4-1 16,6-10 1-16,7-11-1 0,5-11 0 15,1-10 1-15,2-10 0 16,-1-7-1-16,0-4 2 16,-7-3-2-16,1-2 0 15,-9 5 0-15,-5 3 0 16,0 6 0-16,-3 9 0 15,-6 15 0-15,0 0 0 16,0 0 0-16,-5 28 0 16,4-1 0-16,4 6 0 15,0 1-3-15,4-1 0 16,5-5-1-16,9-6-3 15,1-20-6-15,19 4-10 16,-12-33-6-16,23 3-7 16,-9-22-3-16,9-3-1 0,-4-15 1 15</inkml:trace>
  <inkml:trace contextRef="#ctx0" brushRef="#br1" timeOffset="73698.2153">5508 6337 93 0,'0'0'38'15,"-35"27"1"-15,13 21-2 16,-9 13-32-16,3 9 0 15,3 8-3-15,3 5 0 16,5 2-2-16,5-6-1 16,10-2-6-16,-6-24-13 15,19 0-19-15,-8-20 1 16,8-9-1-16,-11-24 0 0</inkml:trace>
  <inkml:trace contextRef="#ctx0" brushRef="#br1" timeOffset="73894.2265">5171 6809 120 0,'-22'-15'41'16,"22"15"1"-16,-11-13-2 16,11 13-36-16,27-15-1 15,8 0-3-15,13 0-2 16,6-9-2-16,19 9-9 15,-13-17-14-15,18 13-12 16,-14-4-3-16,2 5-2 16,-15 0 1-16</inkml:trace>
  <inkml:trace contextRef="#ctx0" brushRef="#br1" timeOffset="85514.8912">6520 6712 92 0,'5'-13'36'15,"-5"13"-1"-15,0 0-4 16,0 0-26-16,-10 12-1 15,7 7-1-15,-3 4-1 16,2 7 0-16,-3 6 0 16,1 9 0-16,-1 4-1 15,0 3 0-15,-1 0 0 16,0-3 1-16,3-7-2 15,0-5 1-15,3-9-1 0,2-13 0 16,0-15 1-16,0 0-1 16,18-33 1-16,-7-2 0 15,3-9 0-15,1-7-1 16,1-7 1-16,2-4-1 15,-1 1 0-15,3 0 0 16,0 5 0-16,-2 11-1 16,4 4 1-16,-2 12-2 15,2 8 2-15,0 12 0 16,1 9 0-16,-2 9 0 15,0 11 0-15,-2 5 1 16,-1 6-1-16,-3 6 1 16,-5 5-2-16,-4 1 2 15,-5 0-2-15,-9 0 1 0,0-3 0 16,-8-4 0-16,-3-7-1 15,-4-6 2-15,1-8-1 16,-1-5 0-16,0-6 0 16,1-6 0-16,2-3 0 15,3-2 0-15,-1 0 0 16,2 5 0-16,-1 6 0 15,1 8 0-15,-2 11 0 16,-2 10 0-16,1 17 0 16,-4 9 0-16,2 9 0 15,1 5 0-15,4 3-1 16,3-5-2-16,12-2-2 15,-1-20-15-15,20-3-17 16,-2-23-1-16,16-9-2 16,-2-26 2-16</inkml:trace>
  <inkml:trace contextRef="#ctx0" brushRef="#br1" timeOffset="86244.933">7109 6658 92 0,'0'0'38'0,"-1"26"0"15,-10-6 1-15,4 16-34 0,-8-1-2 16,2 10 0-1,-5 0 0-15,3 5 0 0,-4-2-1 16,5-3-1-16,2-7 0 16,1-8 0-16,5-8 0 15,4-10 0-15,2-12 0 16,0 0 0-16,16-26-1 15,-5 0 1-15,2-8 0 16,2-4-1-16,-1-7 1 16,4-2 0-16,-2-1-1 15,2 3 0-15,-1 7 1 16,0 5-1-16,2 6 0 15,-2 9 0-15,3 6 0 16,-1 8 0-16,0 6 0 16,1 7-1-16,0 2 1 0,0 2 0 15,0 1 0-15,3-2 0 16,-4 0 0-16,-1-1 0 15,-1-2 0-15,-3 0 1 16,-5 2-1-16,-3 1 0 16,-8 4 0-16,-6 6 0 15,-3 1 0-15,-4 7 0 16,-2 4 0-16,1-1 0 15,0 1 0-15,2-5 0 16,6-6 0-16,3-3 0 16,5-20 1-16,19 10-1 15,3-24 0-15,8-7 1 16,8-9-1-16,6-9 0 15,3-5 1-15,-2-3-1 0,-5 3 1 16,-10 1-1-16,-11 8 0 16,-10 5 0-16,-13 11 0 15,-14 8 0-15,-4 8-1 16,-7 7 1-16,4 5-2 15,-2-1-1-15,12 5-2 16,1-9-5-16,22 6-11 16,-8-10-13-16,29-18-6 15,0-5-1-15,14-6 0 16</inkml:trace>
  <inkml:trace contextRef="#ctx0" brushRef="#br1" timeOffset="86747.9617">7928 6159 97 0,'-20'30'39'16,"-8"0"1"-16,13 14-1 15,-1 1-35-15,4 11-1 16,1 8 0-16,4 5 1 15,1 2-2-15,1 2 1 16,5-6-2-16,0 0 2 16,2-11-3-16,0-8 3 15,3-10-3-15,0-11 0 16,2-11 0-16,-7-16 1 15,17-4-1-15,-7-14 0 16,3-9 1-16,-3-7-1 0,4-4 1 16,1-3-1-16,4 0 0 15,-3 3 0-15,5 6 0 16,-3 6-1-16,2 11 1 15,2 8 0-15,-2 12 0 16,0 9 0-16,-4 13 0 16,-4 6 1-16,-4 8-1 15,-1 1 0-15,-8 6 0 16,-6-1 0-16,-7-2-1 15,-5-1 1-15,-7-5 0 16,-4-8-1-16,0-3-1 16,-3-10-1-16,8-5-1 15,2-16-2-15,23 3-5 16,-18-27-11-16,34 11-14 15,-4-14-2-15,22 4-1 0,-1-8 2 16</inkml:trace>
  <inkml:trace contextRef="#ctx0" brushRef="#br1" timeOffset="87179.9864">8501 6751 93 0,'0'0'38'0,"-11"-5"-1"16,-8 0 2-16,8 9-30 15,-16-4-3-15,4 10-1 16,-9 2-1-16,0 6 0 16,0 7-1-16,-6 11 0 0,0 6-1 15,9 2 0-15,-1 2 0 16,10-2-1-16,8-3 0 15,8-6-1-15,10-11 1 16,11-10-1-16,10-14 0 16,8-12 0-16,4-11 1 15,2-8-1-15,-3-7 1 16,1-4-1-16,-6 1 0 15,-5 2 0-15,-10 4 1 16,-5 11-1-16,-10 7-1 16,-3 17 1-16,0 0 0 15,-14 16-1-15,8 3-1 16,1 9 0-16,5 2-2 15,5-1-1-15,8 1-3 0,2-20-8 16,24 9-8-16,-14-26-10 16,19-3-5-16,-6-18-1 15,12-8 2-15</inkml:trace>
  <inkml:trace contextRef="#ctx0" brushRef="#br1" timeOffset="87670.0145">8934 6292 101 0,'-13'0'40'15,"-11"8"0"-15,6 20-1 16,-10 8-34-16,10 13-2 16,0 4 1-16,8 9 0 15,-1 6-2-15,7 2 2 0,4 1-3 16,4-4 2-16,1-4-2 15,3-10 2-15,0-8-2 16,3-13-1-16,-3-12 0 16,2-12 0-16,1-15 1 15,-2-8-1-15,2-13 0 16,-1-5 0-16,1-3 1 15,1-5-1-15,4 1 0 16,-3 5 0-16,2 7 0 16,2 5 0-16,-2 13 0 15,3 7 0-15,-3 10-1 16,3 11 1-16,-3 6 0 15,-1 5 0-15,0 4 0 16,-5 5 0-16,-2 2 0 16,-4 0 1-16,-8-3-2 0,-5-2 2 15,-9-5-2-15,-5-4 1 16,-5-7 0-16,-6-7 0 15,1-10-2-15,2-10 0 16,8-10-2-16,2-16-3 16,18-4-5-16,0-22-7 15,26 7-8-15,-6-16-14 16,23 2 2-16,-2-8-2 15,14 9 5-15</inkml:trace>
  <inkml:trace contextRef="#ctx0" brushRef="#br1" timeOffset="87911.0283">9421 6222 106 0,'-19'11'40'0,"-5"6"0"16,8 19 0-16,-15 10-35 15,5 7-1-15,2 12-1 16,-1 8 0-16,3 5-1 15,5 1 1-15,6 0-2 16,6-7 0-16,11-7-3 16,4-17 1-16,14-9-5 15,-3-28-9-15,22 0-10 16,-13-26-15-16,14-7-1 15,-11-17 1-15,7-1 1 16</inkml:trace>
  <inkml:trace contextRef="#ctx0" brushRef="#br1" timeOffset="88401.0563">9543 6676 88 0,'-20'6'40'0,"7"18"0"15,-11 0 2-15,6 16-12 16,0-5-27-16,3 6 0 16,3-2-1-16,7-1 0 15,5-5 0-15,5-6-1 16,9-10 1-16,9-9-2 15,4-13 0-15,3-6 0 16,4-11 0-16,-1-10 0 16,2-2 0-16,-1-9 0 15,-3 2 0-15,-4 3 0 16,-3 4 0-16,-6 8 0 15,-5 10 0-15,-13 16 0 0,8 10 0 16,-15 20 0-16,-9 21 0 16,-8 17 0-16,-6 20 0 15,-5 13 0-15,-1 7 0 16,2 5 0-16,2-3-2 15,3-10 1-15,9-16 1 16,4-12-1-16,7-26 1 16,3-21 0-16,6-25 0 15,0 0 1-15,0-38-2 16,2-4 1-16,1-13 0 15,1-9 0-15,0-9 0 16,-1-2 0-16,4 5-1 16,-2 5 0-16,2 9-2 15,-1 0-1-15,9 15-6 0,-6-2-4 16,15 22-8-16,-9-12-10 15,18 10-8-15,6-12-1 16,23 3 1-16,11-9 2 16</inkml:trace>
  <inkml:trace contextRef="#ctx0" brushRef="#br1" timeOffset="89286.1069">10571 6183 91 0,'11'-14'38'0,"-11"14"-1"15,0 0 1-15,1 16-34 16,-6 14 0-16,-5 6 0 15,1 14 0-15,-7 10-1 16,1 9 2-16,-4 5-2 16,3 2 1-16,-4-1-2 15,5 1 2-15,1-6-2 16,3-4 1-16,7-13-3 15,4-9 1-15,4-12-1 16,6-16 0-16,4-12 0 16,6-16 0-16,5-10 1 15,5-11-1-15,-1-7 0 16,4-5 0-16,0 0 1 15,-1 2-1-15,-3 8 0 0,-2 8 0 16,-6 9 1-16,-4 14-1 16,-3 13 0-16,-7 12 0 15,-2 12 0-15,-1 4 0 16,3 3-2-16,5-2 1 15,9-2-3-15,5-14-2 16,16-3-3-16,0-29-11 16,25 5-14-16,-7-22-5 15,10-1 0-15,-8-10 0 16</inkml:trace>
  <inkml:trace contextRef="#ctx0" brushRef="#br1" timeOffset="89676.1292">11358 6613 99 0,'-24'-1'38'16,"-10"-2"2"-16,5 11-1 0,-9-1-29 15,5 8-6-15,0 3 0 16,5 12-1-16,-1 4 0 16,8 7 0-16,1 1-1 15,11 3 0-15,7-5-1 16,8-3 0-16,11-8 0 15,8-11 0-15,7-12-1 16,8-12 1-16,5-9-1 16,1-13 1-16,0-5-1 15,-2-6 0-15,-1-3 0 16,-11 0 0-16,-4 4 0 15,-9 6 0-15,-10 7 0 16,-8 7-1-16,-1 18 1 16,-23 1 0-16,3 16 0 0,-2 10 0 15,2 5-1-15,2 5 0 16,8 0-2-16,5-2-1 15,19-2-1-15,5-15-3 16,22 5-8-16,-6-29-10 16,26 3-13-16,-6-14 1 15,10-4-1-15,-6-9 2 16</inkml:trace>
  <inkml:trace contextRef="#ctx0" brushRef="#br1" timeOffset="90247.1619">11925 6632 105 0,'-26'7'38'0,"12"9"1"15,-7-1-1-15,12 14-33 0,-10 1 0 16,10 10-1-16,-5 0-2 16,4 6 1-16,2-1-1 15,6-2 0-15,-1-6-1 16,3-7 1-16,0-7-2 15,3-10 1-15,-3-13 0 16,14-4-1-16,-3-13 1 16,-2-8-1-16,5-8 0 15,-5-7 0-15,7-6 1 16,-4-4-1-16,2 0 0 15,1-2-1-15,1 0 0 16,0 7-1-16,-1 6 2 16,4 9-2-16,-2 6 2 15,3 13-2-15,0 10 2 16,-2 9 1-16,1 9-1 0,-1 7 2 15,-3 8-2-15,0 2 1 16,-2 5-1-16,-1 2 2 16,-5 1-2-16,-6 1 0 15,-5-3-1-15,-3-3 1 16,-6-3 0-16,-6-4 0 15,-3-4-1-15,-3-6 1 16,-4-5 0-16,1-1 1 16,0-4-1-16,-1 0 0 15,2 4 0-15,3 0 0 16,1 10 0-16,2 10-2 15,0 7 1-15,0 9-1 0,4 9 1 16,0 3-2-16,5 4-1 16,2-11-5-16,15 4-8 15,-1-33-7-15,18-4-15 16,-2-23-1-16,14-13-1 15,8-20 1-15</inkml:trace>
  <inkml:trace contextRef="#ctx0" brushRef="#br1" timeOffset="90901.1993">12502 6618 93 0,'-17'20'39'0,"5"13"3"16,-3-2-2-16,7 14-20 16,-3-7-17-16,3 6-1 15,2-3 0-15,2 2 0 16,2-6-1-16,0-5 0 15,2-6 0-15,0-7-1 16,1-8 1-16,-1-11-1 16,0 0 0-16,8-29 0 15,-3 3 0-15,1-7 1 16,3-7-1-16,1-9 0 15,3-2 0-15,5-2 1 16,2 4-1-16,-1 4-2 16,-1 5 2-16,2 3-2 0,1 12 2 15,-3 12-2-15,2 3 2 16,-5 11-2-16,0 10 2 15,1 2 1-15,-2 6 0 16,-1 8 0-16,-2 3-1 16,0 3 1-16,-7 6 0 15,2 1 1-15,-6-5-2 16,-4 6 0-16,-6-6 0 15,-4 0 0-15,-1-5 0 16,-4-5 0-16,-7-4 0 16,1-4 0-16,-3-4 0 15,2-5 0-15,0 0 0 16,3-3 0-16,1 3 0 15,3 1 0-15,4 6 0 0,1 7 0 16,3 11-1-16,1 10-1 16,1 11 1-16,0 10-1 15,-2 3-1-15,0 2-3 16,6 7-6-16,-11-16-9 15,17 6-8-15,-13-20-11 16,11-8-1-16,0-17-2 16,1-21 3-16</inkml:trace>
  <inkml:trace contextRef="#ctx0" brushRef="#br1" timeOffset="91509.2341">12871 6864 96 0,'0'0'37'15,"0"0"2"-15,23-10-1 16,-2 2-31-16,11-2-4 15,5-6 0-15,10-2 0 16,0-5 0-16,6 1-1 16,-3-4-1-16,-2 2 1 15,-11-2-1-15,-8 1 0 16,-10 0-1-16,-10 3 0 15,-13-1 1-15,-13 9-1 16,-9 2 0-16,-7 10-1 16,-13 8 3-16,-2 10 0 15,-4 13-1-15,-1 8 2 16,4 12-2-16,5 4 1 0,9 4-1 15,12 0 2-15,15-2-2 16,17-8-1-16,18-9-1 16,17-12 0-16,12-9-3 15,12-19-2-15,17-1-9 16,-6-29-10-16,16 6-15 15,-15-18 1-15,4 4-2 16,-16-12 2-16</inkml:trace>
  <inkml:trace contextRef="#ctx0" brushRef="#br1" timeOffset="91885.2556">13668 6640 114 0,'-30'18'40'16,"8"15"2"-16,-10-6-4 0,11 12-35 15,2-2 0-15,1 6 0 16,7-4-1-16,3 0 0 15,3-7 0-15,4-5-1 16,4-11 0-16,-3-16 0 16,22 6-1-16,-3-17 1 15,4-15-1-15,1-7 2 16,5-8-2-16,1-2 0 15,2-5 0-15,-6 2 0 16,0 8 0-16,-5 5 0 16,-4 12 0-16,-4 8 0 15,-3 16 0-15,-4 13 0 16,-5 9 0-16,-1 9 0 15,-1 8 0-15,0 3 0 0,4 5-2 16,1-6-2-16,10-4-3 16,-3-17-4-16,25 1-7 15,-11-27-8-15,19-2-15 16,-7-18 2-16,6-2-2 15,-5-12 3-15</inkml:trace>
  <inkml:trace contextRef="#ctx0" brushRef="#br1" timeOffset="92256.2768">14037 6674 101 0,'-16'23'39'0,"-1"-5"2"16,13 8-2-16,3-11-23 0,13 1-13 15,11-10-1 1,13-2-1-16,4-9 0 0,8-6 0 15,3-6 0-15,-4-6 0 16,-4-1-1-16,-8 0 1 16,-7 0-1-16,-13 1-1 15,-11 0 2-15,-8 5-2 16,-10 7 1-16,-8 6 1 15,-6 7-1-15,-4 10 0 16,-4 9 1-16,2 6 1 16,2 10-2-16,3 4 2 15,8 0-1-15,9-2-1 16,13-4-2-16,14-12 0 15,19-7-2-15,11-17-3 0,22 0-6 16,-2-26-8-16,26 8-12 16,-10-17-8-16,4 3 2 15,-10-7-3-15</inkml:trace>
  <inkml:trace contextRef="#ctx0" brushRef="#br1" timeOffset="92592.296">14862 6553 108 0,'-29'4'40'15,"0"15"3"-15,-9 0-2 16,9 10-34-16,-7 4-2 15,6 7-1-15,6 0-2 16,9-6 3-16,10-4-5 16,10-7 0-16,11-12 0 15,10-15 0-15,10-15 0 16,5-12 0-16,5-14 0 0,0-7 0 15,0-8 0-15,-3-7 0 16,-5-1 0-16,-6 3 0 16,-6 6 0-16,-7 9-2 15,-8 12 2-15,-7 15 0 16,-4 23 0-16,-10 4 0 15,-4 25 0-15,-6 16-1 16,2 13-2-16,-3 3 0 16,8 10-7-16,-2-12-1 15,18 7-8-15,-8-26-7 16,27 2-16-16,7-19 2 15,21-12-2-15,13-12 4 16</inkml:trace>
  <inkml:trace contextRef="#ctx0" brushRef="#br1" timeOffset="93011.32">15839 6506 103 0,'7'27'41'16,"-18"-3"-1"-16,3 17 0 16,-7 4-37-16,1 6 1 15,0 1-2-15,3 0 1 16,2-6-3-16,8-8-2 15,12-10-3-15,0-25-10 16,24-4-22-16,-5-21-3 16,12-7 0-16,-4-13 0 15</inkml:trace>
  <inkml:trace contextRef="#ctx0" brushRef="#br1" timeOffset="93462.3458">15924 6272 103 0,'-22'-10'38'16,"22"10"1"-16,-17 5-2 15,17-5-36-15,17 19-2 16,6-8 0-16,5 5 0 16,8 2 0-16,0 3 0 15,-1 4 0-15,-2 4 0 16,-2 3 1-16,-8 5 1 15,-2 1 2-15,-9 0-1 16,-5 1 1-16,-4-3 0 16,-3 1 2-16,-4-6-1 0,-1-7 0 15,0-4-1-15,1-4 0 16,4-16-1-16,0 0-1 15,0 0 1-15,18-12-1 16,0-6 0-16,4-6-2 16,4-7 2-16,4 0-2 15,3-2 1-15,0 2-1 16,0 6 2-16,-4 3-3 15,-3 8 3-15,-3 11-1 16,-5 12 0-16,-5 9 2 16,-6 13-2-16,-2 10 0 15,-3 7-2-15,-4 1-2 16,9 8-8-16,-10-20-6 0,24 3-19 15,-4-20-4 1,18-11-1-16,7-24 0 0</inkml:trace>
  <inkml:trace contextRef="#ctx0" brushRef="#br1" timeOffset="93959.3742">17689 5933 96 0,'0'0'38'15,"-13"7"3"-15,8 15-3 16,-10 9-32-16,7 14-3 15,-1 10 0-15,2 11 0 16,-4 9-2-16,3 8 1 0,-3 5-1 16,5-4 2-16,0-4-3 15,4-7 1-15,4-8-3 16,-1-12 1-16,9-8-4 15,-5-22 1-15,9-5-7 16,-14-18-9-16,19-14-18 16,-17-9 0-16,4-2 0 15,-12-10 3-15</inkml:trace>
  <inkml:trace contextRef="#ctx0" brushRef="#br1" timeOffset="94484.4042">17516 6551 74 0,'-36'-22'39'16,"9"12"-3"-16,-3-2 3 15,15 18-18-15,-2-8-12 16,17 2-4-16,10 8-2 0,12-8-1 15,12-4-2-15,8-3 1 16,9-1-1-16,3-2 0 16,3-3 0-16,-3-3 0 15,-2 3 0-15,-5 2 0 16,-8-1 0-16,-7 4-1 15,-8 0 1-15,-8 2 0 16,-16 6 0-16,14-5 0 16,-14 5 1-16,0 0-1 15,-16 19 1-15,2 1 0 16,0 5 0-16,1 6 2 15,1 4-2-15,2 4 3 16,2 0-3-16,6-1 2 0,6-4-2 16,8-9 2-16,5-6-2 15,9-10 0-15,5-9-1 16,7-10 1-16,2-10-1 15,1-5-2-15,-3-9 3 16,1 0-3-16,-7-3 2 16,-5 1-2-16,-6 4 3 15,-6 5-3-15,-6 5 2 16,-6 8 0-16,-3 14 0 15,0 0 0-15,-10 14 0 16,3 6 0-16,1 3 0 16,4 0 1-16,4 5-3 15,3-7 1-15,11 0-3 16,1-14-6-16,18 4-5 0,-10-29-10 15,19 3-14 1,-7-14-3-16,6-3 2 0,-5-9 0 16</inkml:trace>
  <inkml:trace contextRef="#ctx0" brushRef="#br1" timeOffset="94944.4305">18607 5976 108 0,'-14'37'40'16,"-9"4"1"-16,3 17-1 15,-7 2-36-15,8 7-1 16,3-1-1-16,4 2 0 16,6-5-1-16,6-9 2 0,4-8-2 15,4-10 1-15,5-11-2 16,1-8 2-16,3-13-3 15,-2-9 2-15,1-11-2 16,-2-7 0-16,1-5 0 16,-1-5-1-16,1-4 2 15,1 0-2-15,1 1 2 16,2 6 0-16,2 9 0 15,2 6 0-15,2 11 0 16,-1 9 0-16,2 10 0 16,-4 12 0-16,0 5 0 15,-7 7 2-15,-4 1-2 16,-11 4 1-16,-8-3-1 15,-6 0 2-15,-9-4-2 16,-9-7 2-16,-3-5-2 0,-5-9-2 16,7-7-1-16,-1-13-3 15,19-1-6-15,-3-24-13 16,29 6-14-16,-1-17-3 15,21 4 1-15,5-7 0 16</inkml:trace>
  <inkml:trace contextRef="#ctx0" brushRef="#br1" timeOffset="95295.4506">19028 6508 118 0,'-6'25'43'16,"1"-12"-2"-16,16 7-2 0,6-14-36 15,9-6-1-15,11-8 0 16,5-4-2-16,-1-4 1 16,1-6-1-16,-5-2 1 15,-6 1-2-15,-12-4 1 16,-9 2 0-16,-15 5 1 15,-6 5-1-15,-10 5 0 16,-5 8 0-16,-6 7 0 16,0 10 0-16,-2 11 0 15,4 7 3-15,8 6-3 16,2 6 2-16,9-1-2 15,9 0 0-15,12-1-5 16,7-12-1-16,21 1-8 16,-3-24-11-16,26 1-17 0,2-14 1 15,23-1-1-15,1-13 2 16</inkml:trace>
  <inkml:trace contextRef="#ctx0" brushRef="#br1" timeOffset="95716.4747">20059 6127 96 0,'11'-6'39'16,"-11"6"1"-16,-1 10-1 15,-8 8-32-15,-17 0-2 16,2 13 0-16,-10 6-1 16,2 6 0-16,-2 1-1 15,9 4 0-15,8-4-1 16,10-3 1-16,15-6-2 15,17-10 1-15,15-12 0 16,13-10-2-16,13-8 0 16,6-10-2-16,6-5-1 0,-2-9-3 15,0 3-6-15,-21-16-8 16,4 17-16-16,-26-16-5 15,0 8-1-15,-23-8 0 16</inkml:trace>
  <inkml:trace contextRef="#ctx0" brushRef="#br1" timeOffset="95882.4842">20283 6285 115 0,'-45'67'42'0,"10"7"3"16,-2-8-4-16,13 10-36 15,4-13-5-15,8-12-1 16,12 3-11-16,-6-30-15 15,20 1-14-15,-4-16-1 16,14-6-1-16,2-14 1 0</inkml:trace>
  <inkml:trace contextRef="#ctx0" brushRef="#br1" timeOffset="96013.4917">20360 6640 121 0,'-15'0'23'15,"-4"-8"-24"-15,5-4 2 16,-15-4-43-16,25 5 0 15</inkml:trace>
  <inkml:trace contextRef="#ctx0" brushRef="#br1" timeOffset="97255.5627">1699 8965 97 0,'-12'8'40'15,"-3"-6"1"-15,15-2-1 16,4 14-33-16,18-11-2 15,13-7-2-15,14-1-1 16,13-7-1-16,12-4-1 16,9-2-4-16,7-10-4 15,18 4-29-15,-10-7-4 16,0 8 0-16,-6-6-2 15</inkml:trace>
  <inkml:trace contextRef="#ctx0" brushRef="#br1" timeOffset="97969.6036">3417 8359 87 0,'0'0'37'0,"-1"22"-1"15,-3 21 2-15,-8 6-34 16,3 16 0-16,-3 13 0 15,5 15-2-15,-4 1 1 16,4 8-1-16,-1-6-1 0,6-3-1 16,3-9-1-16,3-16-5 15,12-7-11-15,-6-28-19 16,11-11 0-16,-4-25-1 15,7-9-1-15</inkml:trace>
  <inkml:trace contextRef="#ctx0" brushRef="#br1" timeOffset="98172.6152">3393 9016 75 0,'-14'-12'38'16,"-5"-2"1"-16,19 14 0 16,-13-12-17-16,13 12-14 15,22 3-2-15,2-2-3 16,9-6 0-16,9-4-2 0,9-8-1 15,7-7-2-15,8-5-3 16,3-13-5-16,17 3-27 16,-14-11-4-16,2 3 1 15,-13-5-1-15</inkml:trace>
  <inkml:trace contextRef="#ctx0" brushRef="#br1" timeOffset="98401.6283">4007 8267 98 0,'-28'29'39'0,"-6"9"1"16,11 22-2-16,-1 5-35 16,4 13 2-16,1 6-2 15,9 5-1-15,3-4 0 0,7-4-2 16,14-11-1-16,6-12-3 15,16-11-2-15,-2-27-14 16,21-4-19-16,-4-22 1 16,9-5-3-16,-6-22 3 15</inkml:trace>
  <inkml:trace contextRef="#ctx0" brushRef="#br1" timeOffset="99201.674">4332 8747 95 0,'-23'4'39'15,"-12"3"3"-15,7 19-2 16,-10 0-34-16,13 9-1 15,3 3-1-15,9 3-1 16,6-2 0-16,13 2-1 0,9-8-2 16,7-7 1-16,11-13-1 15,7-8 0-15,3-11 1 16,3-10-1-16,-4-14 0 15,-2-6 0-15,-6-6-1 16,-8-4 0-16,-10-2 0 16,-8 2 0-16,-12 4 0 15,-6 2 0-15,-5 10 0 16,-7 5 0-16,-1 9 1 15,3 5 0-15,-2 8 1 16,9 4-1-16,13-1 0 16,-3 14 0-16,13-6 0 15,7-1 0-15,9-5 0 16,5 2 0-16,6-5 0 0,3-3 1 15,-2-3-1-15,1 0 0 16,-5-1 1-16,-3 1-1 16,-8 0 1-16,-2 4 0 15,-9 1-1-15,-12 2 1 16,6 11-1-16,-13 5 0 15,-4 10 1-15,-4 2 0 16,1 12 1-16,-2 4-2 16,-1 4 2-16,5-2-2 15,3-2 2-15,9-6-2 16,4-14 2-16,14-7-3 15,6-15 1-15,10-13 0 16,4-12 1-16,5-10 0 0,0-6-2 16,-1-6 1-1,0-3-1-15,-9 6 1 0,-8 4 0 16,-4 6 0-16,-6 9-1 15,-7 12 0-15,-8 11 1 16,0 0 0-16,2 30 1 16,-4 0-1-16,0 7 2 15,1 2-3-15,3 5 2 16,3-3-1-16,3-5 1 15,6-7-1-15,4-11 1 16,3-13-2-16,4-13 1 16,2-11 1-16,0-9-2 15,-1-8 2-15,-2-6-2 16,-6-4 1-16,-2-1-1 0,-6-2 0 15,-1 7-4-15,-8-4 0 16,4 13-6-16,-10-9-6 16,20 20-6-16,-18-13-8 15,21 16-10-15,-6-6-1 16,14 9 1-16</inkml:trace>
  <inkml:trace contextRef="#ctx0" brushRef="#br1" timeOffset="99757.7058">6450 8085 81 0,'-1'-16'40'0,"1"16"-1"16,0 0 1-16,0 15-33 16,-5 12-3-16,4 17 0 15,-3 16-2-15,0 17 0 16,-1 13-1-16,-1 8 0 15,-1 4 1-15,1-2-2 16,4-4 1-16,0-13-2 16,8-15-2-16,2-21-3 15,11-7-12-15,-8-26-20 16,12-9-1-16,-8-18-1 0,4-3 1 15</inkml:trace>
  <inkml:trace contextRef="#ctx0" brushRef="#br1" timeOffset="99945.7166">6382 8730 76 0,'-28'-12'39'15,"8"12"1"-15,2-5-1 16,18 5-22-16,0 0-12 16,29-3-2-16,5-9-2 15,14-4 0-15,8-7-3 16,6-9-1-16,11-3-3 15,-7-14-15-15,15 7-18 16,-9-9 1-16,2 5-2 16,-14-6 1-16</inkml:trace>
  <inkml:trace contextRef="#ctx0" brushRef="#br1" timeOffset="100343.7394">7101 7966 96 0,'-18'21'39'15,"-8"6"1"-15,7 17-1 16,-3 8-35-16,1 14 0 15,0 3 0-15,4 13-1 16,1 0 0-16,4 1-1 16,4-8 1-16,6-3-2 15,2-9 2-15,7-11-2 16,6-17 0-16,4-12 0 0,6-16 0 15,5-12-1-15,5-12-1 16,1-9 1-16,1-9-1 16,0-5 1-16,-4 0 0 15,-7 4-1-15,-2 5 2 16,-7 10-1-16,-4 12 0 15,-11 9 0-15,10 18 0 16,-10 9 0-16,1 10 1 16,-2 3-2-16,5 5 0 15,0 1-1-15,10-2-1 16,2-11-4-16,11-3-4 15,-4-25-10-15,23 8-6 16,-12-26-13-16,12-2 0 16,-5-15 0-16,1-2 1 15</inkml:trace>
  <inkml:trace contextRef="#ctx0" brushRef="#br1" timeOffset="100531.7501">7638 8570 99 0,'-10'4'41'16,"-11"4"0"-16,5 18-1 15,-7 5-35-15,7 6-2 16,6 6 1-16,7 2-3 15,3-5 1-15,5-2-3 16,9-5 0-16,0-9-3 16,9-3-4-16,-8-26-16 15,21 2-15-15,-13-19-2 16,8-3-1-16,-12-14 2 15</inkml:trace>
  <inkml:trace contextRef="#ctx0" brushRef="#br1" timeOffset="100666.7578">7646 8298 92 0,'-24'-40'38'0,"-2"7"-1"15,16 15 0-15,-4 8-36 16,14 10-8-16,37-3-30 16,-2 7 1-16,18 7-2 15,5-3-1-15</inkml:trace>
  <inkml:trace contextRef="#ctx0" brushRef="#br1" timeOffset="101004.7772">8279 8335 97 0,'-15'16'41'0,"-17"-6"1"0,2 9-1 15,-11-4-34-15,4 6-3 16,2 1-1-16,5 1-2 16,7 2 1-16,9-2-2 15,8-3 0-15,13-3 1 16,14-3-1-16,8-10 0 15,8-4 1-15,8-3-1 16,0-2 0-16,0 1 1 16,-5 1-1-16,-9 5 1 15,-8 8-1-15,-13 5 1 16,-12 8-1-16,-7 4 0 15,-7 3 0-15,-5 0-1 16,1 1-2-16,-3-4-2 16,9 6-4-16,-7-20-11 0,26 15-9 15,-5-28-11-15,2 14-1 16,-2-14-2-16,29-10 3 15</inkml:trace>
  <inkml:trace contextRef="#ctx0" brushRef="#br1" timeOffset="101506.8059">9305 7870 95 0,'14'-6'39'15,"-14"6"0"-15,10 26-2 0,-15 5-31 16,8 17-2-16,-6 9 0 15,4 13-2-15,-3 8 0 16,0 8-1-16,0 3 0 16,0-2 0-16,1-6-1 15,-2-6 0-15,4-8-3 16,-1-16-2-16,10-3-3 15,-14-29-17-15,18-2-14 16,-14-17-1-16,17-6 0 16,-13-12 0-16</inkml:trace>
  <inkml:trace contextRef="#ctx0" brushRef="#br1" timeOffset="101707.8174">9150 8484 102 0,'-28'-13'40'0,"17"14"1"15,11-1-2-15,0 0-35 16,13 5 0-16,18-4-2 15,9-5-1-15,11-4-1 16,8-5-1-16,7-6-2 16,8 4-4-16,-6-16-12 15,11 15-19-15,-17-10-2 16,0 13-2-16,-15-7 2 15</inkml:trace>
  <inkml:trace contextRef="#ctx0" brushRef="#br1" timeOffset="102063.8378">9660 8419 97 0,'-20'34'40'0,"0"-10"0"16,17 3 0-16,7-10-37 16,14-6 0-16,7-9 0 15,18-5-1-15,6-11 0 16,8-5-1-16,-1-7 1 15,0-4-1-15,-7-2 0 16,-10 1-1-16,-15 2 1 16,-12 2 0-16,-19 4 0 15,-9 8-1-15,-13 7 1 16,-7 7-1-16,-7 12 1 15,-2 8-1-15,1 12 0 16,2 11 1-16,6 7-1 16,9 4 0-16,9 4 0 15,11-3 0-15,16-5-2 0,13-8-1 16,22-10-1-16,10-17-4 15,22-1-9-15,-6-31-9 16,25 5-15-16,-12-20 1 16,7 1-1-16,-11-14 1 15</inkml:trace>
  <inkml:trace contextRef="#ctx0" brushRef="#br1" timeOffset="102378.8558">10486 8296 99 0,'-29'7'39'15,"-13"0"3"-15,8 13-3 16,7-2-35-16,2 5-2 15,5 0 1-15,15 0-1 0,6-5-1 16,12-3 0-16,11-6 0 16,6-3 0-16,8-1-1 15,2-3 1-15,-3 2-1 16,-1 1 1-16,-9 7 0 15,-7 3-1-15,-7 5 1 16,-11 5 0-16,-8 1 0 16,-8 3-1-16,-4 0 0 15,-2-5 1-15,2-3-2 16,2-5 0-16,6-5-3 15,10-11-1-15,13-3-10 16,-4-23-8-16,29 7-12 16,-6-21-6-16,15-3-1 15,-4-14 1-15</inkml:trace>
  <inkml:trace contextRef="#ctx0" brushRef="#br1" timeOffset="102603.8686">11059 7905 112 0,'-7'36'41'15,"-12"3"0"-15,7 17-2 16,-4 3-36-16,3 13-1 16,2 3-1-16,2 4 0 15,1-2-1-15,2-7-1 16,4-6-3-16,-2-12 0 15,10-5-9-15,-13-31-11 16,17 2-14-16,-10-18-3 0,-3-18-1 16,-3-8 1-16</inkml:trace>
  <inkml:trace contextRef="#ctx0" brushRef="#br1" timeOffset="102754.8773">10809 8334 107 0,'-18'-23'42'16,"18"23"1"-16,-2-19-1 15,25 15-37-15,5-2-3 16,11-1-3-16,16 2-7 15,0-13-12-15,27 13-15 16,-6-13-7-16,18 6-1 16,-4-6-2-16</inkml:trace>
  <inkml:trace contextRef="#ctx0" brushRef="#br1" timeOffset="103543.9224">12133 8297 77 0,'1'-19'39'15,"-1"19"-1"-15,3-16 1 16,-3 16-34-16,0 0 0 16,-18 31-1-16,4-9 0 15,2 13 0-15,-4 3-1 16,3 8 0-16,0 0-1 15,6 3 0-15,7-4 0 0,7-5-1 16,10-5-1-16,11-13 0 16,10-13 1-16,5-13-1 15,5-15 0-15,3-15 0 16,0-11 1-16,-2-4-1 15,-8-7 0-15,-8 1 1 16,-8 4-1-16,-8 5 0 16,-4 10 1-16,-6 9-1 15,-6 12 0-15,-1 15 0 16,0 0 0-16,-6 30 0 15,4 1 0-15,-1 10 0 16,7 3 0-16,2 5 0 16,2-6 0-16,3-2 1 15,7-11 0-15,5-10 0 0,1-15 0 16,6-13 0-16,2-16 0 15,-3-8-1-15,2-12 1 16,-2-5 0-16,-3-3-1 16,-5-1-1-16,-3 6 0 15,-4 4-2-15,-4 13 0 16,-4 6-3-16,-6 24-3 15,6-18-7-15,12 32-7 16,-18-14-6-16,23 22-10 16,-7-5 1-16,16 5 0 15</inkml:trace>
  <inkml:trace contextRef="#ctx0" brushRef="#br1" timeOffset="103978.9473">13321 8209 85 0,'0'-12'38'16,"-16"-2"1"-16,0 8 1 16,-11-2-33-16,-2 10-1 15,-7 3-1-15,2 10-1 16,-5 6-1-16,2 9 0 15,0 4 0-15,7 11-1 16,2 1 0-16,11 4 0 16,9-4-1-16,10-2 0 15,11-11 0-15,14-10-1 16,6-11 0-16,12-16 1 15,5-11-1-15,1-12 0 16,-1-9 0-16,-4-7 0 16,-6-2 1-16,-8-1-1 0,-8 4 0 15,-9 6 0-15,-8 8 0 16,-5 7 0-16,-2 21 0 15,-17-7 0-15,1 21 0 16,1 10 0-16,-2 9-1 16,5 2 1-16,4 6-2 15,8-3-2-15,9 0-1 16,11-15-3-16,22 2-5 15,-6-27-7-15,27 10-6 16,-15-29-7-16,17 4-6 16,-10-13 0-16,1-2 3 15</inkml:trace>
  <inkml:trace contextRef="#ctx0" brushRef="#br1" timeOffset="104294.9654">13867 8137 93 0,'0'0'39'16,"-14"-19"2"-16,14 19-1 15,-23 15-35-15,11 6-1 16,-2 7 0-16,1 3-1 15,3 1-1-15,4 0-1 16,8-4 1-16,5-6-1 16,8-7 0-16,5-7 0 15,6-7-1-15,3-3 0 16,-4-2 1-16,0 1-1 15,-7 3 1-15,-6 10-1 16,-10 8 1-16,-6 8-1 16,-9 8 1-16,-5 2-1 15,-2 7 0-15,0-4 0 0,1 0-2 16,1-9-3-16,10 0-6 15,-4-25-6-15,21 10-8 16,-17-30-8-16,23 2-8 16,-5-17-2-16,9-5 2 15</inkml:trace>
  <inkml:trace contextRef="#ctx0" brushRef="#br1" timeOffset="104919.0011">15557 7903 88 0,'5'-42'39'0,"-18"-12"-1"16,3 1 2-16,-14-8-35 16,0 6 0-16,-11 6-1 15,-1 11-1-15,-8 12 0 16,1 20 0-16,-5 19 0 15,2 24-1-15,-4 24 0 16,2 25 0-16,5 14-1 16,3 19 0-16,6 9 0 0,10 3-1 15,12-3-1-15,13-11 0 16,13-17-1-16,13-22-4 15,14-12-3-15,-2-36-11 16,19-4-11-16,-14-31-10 16,1-5 1-16,-18-17-1 15</inkml:trace>
  <inkml:trace contextRef="#ctx0" brushRef="#br1" timeOffset="105122.0127">14850 8268 103 0,'-30'-8'41'16,"8"-1"1"-16,22 9-2 15,14-7-37-15,16 0-1 0,18 0-1 16,14-3-2-16,14 2-1 16,8-4-1-16,9 9-2 15,1-5-2-15,13 12-13 16,-16-7-16-16,7 6-3 15,-14-2 0-15,-3 3 0 16</inkml:trace>
  <inkml:trace contextRef="#ctx0" brushRef="#br1" timeOffset="105519.0354">15953 8169 95 0,'-32'2'38'0,"-11"1"3"16,-1 10-3-16,-8 2-32 15,3 15 0-15,-4 3-1 16,8 13 0-16,1 3-1 0,10 6-1 15,5-5-1-15,18 2 0 16,11-9-1-16,13-11 0 16,14-11 0-16,15-15 0 15,5-16-1-15,9-10 0 16,4-14 1-16,-2-7-1 15,-5-7 0-15,-5 0 0 16,-11 0 0-16,-9 0 0 16,-10 10 0-16,-11 5 0 15,-6 12 0-15,-8 9-1 16,-4 12 1-16,-2 10 0 15,-2 10 0-15,2 10-1 0,3 9 0 16,6 0-2 0,9 3 0-16,9-2-2 0,16-5-3 15,1-17-6-15,25 5-7 16,-9-30-6-16,21 2-8 15,-12-19-3-15,7-4-1 16,-9-11 3-16</inkml:trace>
  <inkml:trace contextRef="#ctx0" brushRef="#br1" timeOffset="105715.0466">16522 8174 108 0,'-22'-11'40'16,"10"22"1"-16,-10 4-1 16,5 14-35-16,1 6-2 15,5 12 0-15,3 4-1 16,2 2-1-16,9 0 0 0,1-3-2 15,7-6-3-15,0-14-3 16,16 0-14-16,-13-33-10 16,14 1-9-16,-9-23-1 15,14-7-1-15,-15-14 2 16</inkml:trace>
  <inkml:trace contextRef="#ctx0" brushRef="#br1" timeOffset="106188.0736">16503 7852 88 0,'-8'-15'37'15,"8"15"-1"-15,0 0-2 16,18 16-29-16,-1-9-31 16,18 14-11-16,2-2 0 0,9 10 0 15,-4-5 1-15,1 15 28 16,-6-4 8-16,-13-5 8 15,6 14 19-15,-18-12 11 16,-2 7 1-16,-15-3 1 16,3 7 0-16,-8-13-27 15,3 9-6-15,-2-1-2 16,4 0-2-16,-1-1 0 15,6-2-1-15,0-7-1 16,3-5 0-16,0-8 0 16,-3-15 0-16,16 3 0 15,-6-16 0-15,0-10 0 16,-1-8-1-16,1-6 0 15,-3-8 1-15,-3-5-1 0,4 0 1 16,-2-3-2-16,2-2 2 16,0 10-2-16,5 5 2 15,-1 4-2-15,5 9 2 16,6 6-2-16,3 5-1 15,6 9-1-15,4-1-3 16,13 8-8-16,-8-15-8 16,25 17-6-16,-17-13-13 15,12 5 0-15,-5-6-2 16,4 4 4-16</inkml:trace>
  <inkml:trace contextRef="#ctx0" brushRef="#br1" timeOffset="106767.1068">17721 8577 120 0,'-19'9'42'15,"8"2"-1"-15,-3-9-5 16,5-30-52-16,9 28-24 15,14-5-3-15,2 2 1 16,-1-5-2-16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01:06:10.894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4-20T01:06:11.754"/>
    </inkml:context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1083 950 68 0,'-6'-61'40'15,"6"61"0"-15,0 0 1 16,-2-62-14-16,2 62-23 15,0 0-2-15,0 0 1 16,0 0-1-16,0 0 1 16,8 78-2-16,-9-43 1 0,-3 51-2 15,6 23 2-15,2 0-3 16,3 2 0-16,-19-40-3 15,12-7-6-15,20-24-28 16,-12-29-2-16,12-11 1 16,-10-14-1-16</inkml:trace>
  <inkml:trace contextRef="#ctx0" brushRef="#br0" timeOffset="574.0328">1045 1112 96 0,'-44'-70'39'0,"44"70"1"0,-39-66 1 16,39 66-36-16,-21-66 0 16,21 66-1-16,6-62 0 15,-6 62-1-15,37-56 0 16,-37 56-1-16,61-49-1 15,-61 49 0-15,76-45-1 16,-30 22-1-16,0 1 1 16,1 6 0-16,1 4 0 15,-3 6-1-15,-45 6 1 16,88 12 0-16,-88-12-1 15,72 47 2-15,-72-47 0 16,45 85-1-16,-9-3 2 16,-27 31-3-16,-4 13 3 15,-12-10-3-15,4-8 3 16,-16-41-2-16,13-12 0 0,3-22-1 15,13-21 1-15,4-17 1 16,-14 5-1-16,0 0 2 16,0 0-3-16,47-67 2 15,-47 67-2-15,27-60 2 16,-27 60 0-16,31-65-1 15,-31 65 0-15,27-67 0 16,-27 67 1-16,24-58-1 16,-24 58 0-16,0 0 1 15,0 0 0-15,45-45 1 16,-11 57-4-16,-19 25-1 15,5 21 0-15,-2 12-2 16,10 0-1-16,-6-27-19 16,5-8-15-16,7-16-3 0,0-19 3 15,5-9-1-15</inkml:trace>
  <inkml:trace contextRef="#ctx0" brushRef="#br0">2180 1292 105 0,'0'0'38'0,"0"0"6"15,0 0-2-15,0 0-37 16,21-49 0-16,-21 49-2 16,0 0 0-16,0 0 0 15,0 0-2-15,56 9 0 16,-56-9-1-16,0 0-1 0,57-5 0 15,-57 5 1-15,0 0-1 16,60-43 1-16,-60 43 0 16,0 0-1-16,28-61 2 15,-28 61 0-15,0 0 1 16,0 0 0-16,-15-15 1 15,-25 39-3-15,-15 14 0 16,2 22 0-16,-2 13 0 16,8-10 0-16,26 12 0 15,30-18-4-15,46-34-8 16,6-27-19-16,36-10-12 15,-43 2 1-15,9-6-1 16,10-4 1-16</inkml:trace>
  <inkml:trace contextRef="#ctx1" brushRef="#br0">10383 5710 0,'-23'59'0</inkml:trace>
  <inkml:trace contextRef="#ctx0" brushRef="#br0" timeOffset="1475.0844">3682 1094 87 0,'0'0'39'0,"-7"-67"0"16,7 67 1-16,0 0-34 15,0 0-2-15,0 0 1 16,-51-17-1-16,51 17 0 15,0 0-1-15,-49 41 0 16,49-41-1-16,0 0 1 16,-34 62-2-16,34-62 0 15,0 0-1-15,-4 67 0 16,4-67 1-16,0 0-1 0,31 67 0 15,-16-54-1-15,18 28 1 16,3-4-1-16,-10-15 2 16,-6 13-3-16,-9-1 2 15,-18 1-3-15,-9-5 0 16,3-10-4-16,-4-19-19 15,17-1-15-15,4-19 2 16,15-6-3-16,-19 25 2 16</inkml:trace>
  <inkml:trace contextRef="#ctx0" brushRef="#br0" timeOffset="1847.1056">4011 1242 78 0,'0'0'41'0,"0"0"-1"15,50 10 1-15,-50-10-21 16,0 0-17-16,0 0 1 16,0 0-1-16,0 0-1 15,58 12-2-15,-58-12 0 16,0 0 1-16,0 0-1 15,64-54 1-15,-64 54-1 16,0 0 1-16,38-68-1 16,-38 68 2-16,0 0 0 15,0 0-1-15,0 0 1 16,0 0 0-16,0 0 0 0,-53-19-1 15,3 61-1-15,9 13 1 16,4 6 0-16,22 3-1 16,6-31-3-16,37-5 0 15,20-19-5-15,-48-9-15 16,66-17-16-16,-66 17-2 15,87-29 0-15,-87 29-3 16</inkml:trace>
  <inkml:trace contextRef="#ctx0" brushRef="#br0" timeOffset="2230.1275">4610 1123 107 0,'0'0'43'15,"0"0"-1"-15,0 0-1 0,-46 34-39 16,46-34 0-16,0 0 1 15,0 0-2-15,0 0 1 16,1 58 0-16,-1-58-2 16,0 0-1-16,53 3 1 15,-53-3-2-15,50-20 2 16,-50 20-2-16,45-31 1 15,-45 31-1-15,0 0 2 16,40-61 1-16,-40 61-1 16,0 0 0-16,0 0 2 15,0 0 0-15,0 0 0 16,-68-28 0-16,67 42-1 15,-55 23 1-15,-1 8-2 16,15 10 1-16,15 3-3 0,22-4 1 16,10-35-3-16,-5-19-3 15,55 9-11-15,-55-9-19 16,86-21-3-16,-38 6 0 15,9-1-2-15</inkml:trace>
  <inkml:trace contextRef="#ctx0" brushRef="#br0" timeOffset="2644.1512">5219 1123 110 0,'56'-34'41'16,"-56"34"0"-16,0 0 1 16,0 0-39-16,0 0 0 15,0 0 0-15,-65 5 0 16,65-5 0-16,-77 53-1 0,-3-3-1 15,15 2 2-15,5 1-3 16,12-9 0-16,25-2 0 16,25-9 0-16,20-18 0 15,-22-15 0-15,0 0 0 16,81-23 0-16,-81 23 0 15,76-52 0-15,-76 52 0 16,83-80 0-16,-39 31 0 16,-3-16 0-16,-8-4 0 15,0 2 0-15,-2 2 0 16,-7 5 0-16,-2 5 0 15,-22 55 0-15,33-71 0 16,-33 71 0-16,0 0 0 16,0 0 0-16,0 0 0 15,19 34 0-15,-29 53-4 0,2 24-4 16,21 14-15-16,-1-21-8 15,24-27-12-15,-36-77 2 16,40 24 1-16,-40-24 2 16</inkml:trace>
  <inkml:trace contextRef="#ctx0" brushRef="#br0" timeOffset="2995.1713">5806 1054 114 0,'0'0'40'0,"0"0"2"16,0 0-2-16,0 0-34 15,0 0-1-15,0 0-2 16,0 0-1-16,-53-17 1 0,53 17-3 16,0 0 0-16,-20 60 0 15,20-60 0-15,0 0 0 16,11 61 0-16,-11-61 0 15,0 0 0-15,0 0 0 16,53 56 0-16,-53-56 0 16,0 0 0-16,65 34 0 15,-32-2 0-15,-14 3 0 16,-21-8 0-16,-12 18 0 15,-12 4 0-15,-11-4-4 16,-3-5-1-16,16-15-12 16,-14-18-12-16,20-3-12 15,-1-15 0-15,19-12-2 0,0 23 2 16</inkml:trace>
  <inkml:trace contextRef="#ctx0" brushRef="#br0" timeOffset="3529.2018">6716 1247 113 0,'0'0'38'16,"0"0"1"-16,23-58-7 16,-23 58-26-16,0 0-2 15,0 0-1-15,1 16-1 16,-4 17-1-16,11 15 0 15,-18 1-1-15,-4-15-1 16,6 8-4-16,2-14-6 16,6-28-26-16,10 5-2 15,4-18 0-15,-14 13 0 16</inkml:trace>
  <inkml:trace contextRef="#ctx0" brushRef="#br0" timeOffset="4011.2294">6767 1047 111 0,'0'0'40'0,"-8"-54"0"16,8 54 0-16,0 0-38 16,-13-58-1-16,13 58-1 15,0 0-3-15,0 0 1 16,0 0-1-16,0 0 0 15,0 0 0-15,0 0 0 16,65 37 1-16,-65-37 0 16,48 37 2-16,-48-37-1 15,52 48 2-15,-52-48 1 16,0 0 0-16,55 68 1 15,-18-8 0-15,-11-3 0 16,-8-3 1-16,-19-11 0 0,-16-26-1 16,-2 0 0-16,4-7-1 15,15-10 0-15,0 0-1 16,0 0 1-16,0 0-2 15,22-48 2-15,-22 48-2 16,0 0 2-16,51-54-2 16,-51 54 1-16,0 0 0 15,66-46 1-15,-66 46-2 16,50-22 0-16,-50 22 0 15,49-7 0-15,-49 7 0 16,47 4-2-16,-47-4-3 16,48 12-6-16,-48-12-19 15,0 0-11-15,57 16 1 0,-57-16-1 16,0 0 0-16</inkml:trace>
  <inkml:trace contextRef="#ctx0" brushRef="#br0" timeOffset="4858.2779">8461 781 98 0,'0'0'38'0,"10"-55"1"15,-10 55-10-15,0 0-26 16,0 0 1-16,0 0-1 16,0 0 0-16,0 0-1 15,0 0 0-15,14 54 0 16,-31 18-2-16,11 31 2 15,0 6-3-15,6 8 0 16,2-2-4-16,-7-39-3 0,20-11-10 16,-7-31-20-16,14-22 0 15,-8-18 0-15,4-11 1 16</inkml:trace>
  <inkml:trace contextRef="#ctx0" brushRef="#br0" timeOffset="5065.2897">8507 1262 99 0,'0'0'38'0,"-49"-63"2"15,49 63-2-15,0 0-31 16,-48-57-3-16,48 57-1 16,0 0-1-16,0 0-2 15,0 0-2-15,-13-60 0 16,13 60-5-16,0 0-5 0,73-21-28 15,-73 21 1-15,81-17-1 16,-33 9 0-16</inkml:trace>
  <inkml:trace contextRef="#ctx0" brushRef="#br0" timeOffset="5409.3094">8972 1052 101 0,'0'0'39'0,"0"0"1"16,-31 57-1-16,31-57-36 15,0 0-1-15,0 0 0 16,-10 66 0-16,10-66 0 0,0 0 0 16,0 0 0-16,53 28 0 15,-53-28-1-15,0 0 0 16,71-14-2-16,-71 14 2 15,0 0 0-15,58-39-1 16,-58 39 0-16,0 0 0 16,0 0 0-16,0 0 1 15,0 0 1-15,0 0-2 16,-22-16 1-16,-26 41-1 15,7 14 0-15,5 5-1 16,20-1-2-16,21-6-2 16,-5-37-7-16,0 0-25 15,74 9-4-15,-74-9 1 16,87-20 0-16</inkml:trace>
  <inkml:trace contextRef="#ctx0" brushRef="#br0" timeOffset="5722.3273">9620 1059 95 0,'0'0'41'15,"0"0"0"-15,0 0 0 16,0 0-28-16,0 0-9 16,0 0-1-16,0 0 0 15,-60-7-1-15,60 7-1 16,0 0-1-16,0 0 0 15,-50 50 0-15,50-50 0 16,0 0 0-16,0 0 1 16,0 0-2-16,41 64 2 15,-23-55-1-15,11 29 1 0,-4-4-2 16,-3 4 1-16,-13-4 0 15,-18-12-1-15,-5 5-2 16,-1-2-1-16,8-15-2 16,7-10-13-16,0 0-19 15,0 0-2-15,0 0 1 16,33-53-1-16</inkml:trace>
  <inkml:trace contextRef="#ctx0" brushRef="#br0" timeOffset="5957.3407">10026 711 88 0,'43'-74'41'0,"-43"74"1"16,0 0-1-16,0 0-17 15,0 0-23-15,0 0 2 16,0 0-1-16,25 64 0 15,-25-35-3-15,-12 91 2 16,-5 15-4-16,3-6-3 16,10-14-10-16,-1-28-23 15,5-43-4-15,6-17 3 16,-6-27-1-16</inkml:trace>
  <inkml:trace contextRef="#ctx0" brushRef="#br0" timeOffset="6130.3506">9976 1151 122 0,'0'0'41'0,"0"0"1"16,-36-62-5-16,36 62-35 16,0 0-2-16,13-65-5 15,-13 65-23-15,54-52-12 16,-9 28-2-16,11 2 0 15,13 5-2-15</inkml:trace>
  <inkml:trace contextRef="#ctx0" brushRef="#br0" timeOffset="6580.3764">11365 716 68 0,'-11'-75'40'0,"11"75"0"0,0 0 0 16,-7-61-12-16,7 61-26 16,0 0 1-16,0 0 0 15,0 0-1-15,4 83 0 16,-4-83 1-16,0 91-2 15,8-8 0-15,-13 32-2 16,7 5-1-16,0-1-4 16,-7-28-15-16,3-30-20 15,5-20 2-15,8-22-2 16,4-21 1-16</inkml:trace>
  <inkml:trace contextRef="#ctx0" brushRef="#br0" timeOffset="7120.4073">11320 1243 110 0,'0'0'41'0,"-64"-29"1"15,64 29-2-15,0 0-37 16,0 0-1-16,-48-27-2 15,48 27-1-15,0 0-3 16,0 0 1-16,69-41-3 16,-69 41 0-16,76-12-1 15,-27 2-4-15,-4 2-4 16,12-1-7-16,-10-1 5 15,9-1 5-15,-56 11 7 16,93-16 4-16,-93 16 3 16,70-10 6-16,-70 10 5 15,47 4 8-15,-47-4-2 0,0 0-4 16,0 0-6-16,0 0-2 15,-6 71-1-15,-10-31-3 16,7 7 0-16,4-5-1 16,8-3 0-16,-1-19-2 15,22-1 2-15,-24-19-2 16,0 0 1-16,53-3 0 15,-53 3 0-15,50-22 0 16,-50 22-1-16,53-35 0 16,-53 35 0-16,52-40 1 15,-52 40-1-15,46-39-1 16,-46 39 1-16,0 0 0 15,56-59 2-15,-56 59-2 16,0 0 0-16,16-7 0 16,-5 30-1-16,-9 13-2 0,7 5-1 15,9 3-8-15,-18-44-14 16,0 0-14-16,54 14-1 15,-54-14-1-15,64-24 0 16</inkml:trace>
  <inkml:trace contextRef="#ctx0" brushRef="#br0" timeOffset="7586.4339">12621 647 81 0,'11'-83'42'0,"-11"83"-1"15,0 0 2-15,0 0-14 0,0 0-27 16,-50-21 1-16,50 21 0 15,-25 75-1-15,12-20 0 16,11 46-1-16,-10 38 0 16,11-3-1-16,3-17 0 15,10-25 0-15,-12-44 0 16,10-17 0-16,-10-33-1 15,0 0 1-15,0 0 1 16,0 0-1-16,0 0 1 16,45-52-2-16,-45 52 2 15,26-50-2-15,-26 50 2 16,34-49-2-16,-34 49 0 15,33-63 0-15,-33 63 1 16,0 0 0-16,56-60 0 16,-56 60 1-16,0 0-1 0,57-19 1 15,-57 19-1-15,4 15 1 16,11 24-2-16,-8 17 1 15,-17 8-1-15,-6-2 0 16,-22-24-1-16,0-4-2 16,-6-13 0-16,44-21-3 15,0 0-11-15,-58-19-13 16,58 19-9-16,0 0 0 15,-18-50-2-15</inkml:trace>
  <inkml:trace contextRef="#ctx0" brushRef="#br0" timeOffset="7924.4532">12936 1102 107 0,'40'36'43'0,"-13"2"0"15,-9 7-2-15,-8-4-35 16,12-11-4-16,-22-30 0 15,0 0-1-15,58 11 1 16,-58-11-1-16,55-17 1 16,-55 17-2-16,57-33 1 15,-57 33-2-15,0 0 1 16,62-61 0-16,-62 61 0 15,0 0-1-15,0 0 2 16,6-60 0-16,-6 60 1 16,0 0 0-16,-74 8-2 15,30 20 0-15,-6 12 0 0,19 15 0 16,12-9-4-16,29-8-10 15,40-8-14-15,14-19-15 16,27-14-1-16,-39-3 0 16,9-4 2-16</inkml:trace>
  <inkml:trace contextRef="#ctx0" brushRef="#br0" timeOffset="8355.4779">14275 831 98 0,'0'0'41'0,"0"0"1"15,0 0-3-15,51-43-33 16,-51 43-1-16,0 0-2 0,17 84 0 15,-17-2-1-15,-5 19-1 16,-7 10-3-16,6 2 0 16,-3-26-12-16,4-20-23 15,24-21-5-15,9-25 1 16,19-16-2-16</inkml:trace>
  <inkml:trace contextRef="#ctx0" brushRef="#br0" timeOffset="9042.5172">15555 869 65 0,'0'0'38'0,"-1"-71"0"15,1 71 2-15,3-61-23 16,-3 61-11-16,0 0 1 15,0 0-2-15,0 0 1 16,0 0-3-16,0 0 0 16,0 0 1-16,0 0-1 15,5 75-1-15,-3-6 1 16,-12 32-2-16,0 9 1 15,0-4-1-15,4-9-1 16,-8-39 0-16,14-11 1 16,3-23-1-16,13-22 0 15,-16-2 1-15,0 0 0 0,0 0 0 16,51-47-1-16,-51 47 2 15,0 0-1-15,48-66 0 16,-48 66-1-16,35-46 1 16,-35 46-1-16,0 0 0 15,49-61 0-15,-49 61 0 16,0 0-1-16,0 0-1 15,43-30 0-15,-11 38-3 16,3 10 0-16,4 12-7 16,-2-5-11-16,24 3-17 15,-6-5 1-15,8-7-3 16,-10-20 3-16</inkml:trace>
  <inkml:trace contextRef="#ctx0" brushRef="#br0" timeOffset="9448.5404">16355 1196 107 0,'0'0'41'0,"0"0"2"16,-10-71-2-16,10 71-36 16,0 0-3-16,-48-16 1 15,0 29-1-15,-2 18 0 16,-5 12-2-16,16 10 1 15,-3-6-1-15,21 7 0 16,6-6 0-16,21-10 0 16,13-16-1-16,10-11 1 15,9-13 0-15,7-12 0 0,-45 14 0 16,56-27 0-1,-56 27 1-15,53-39 0 0,-53 39 0 16,53-40-1-16,-53 40 1 16,0 0-1-16,59-62 1 15,-59 62-1-15,0 0 0 16,23-35-1-16,-23 35-1 15,0 0-1-15,0 0-1 16,9 32 0-16,-7-2-3 16,10 0-2-16,21-2-11 15,0-26-7-15,27 1-12 16,-3-12 1-16,-57 9-1 15,68-15 1-15</inkml:trace>
  <inkml:trace contextRef="#ctx0" brushRef="#br0" timeOffset="9811.5612">16879 1250 95 0,'53'-53'41'15,"-53"53"1"-15,0 0-1 16,0 0-26-16,-20-14-12 16,-20 22 0-16,-6 18-1 15,-5 8-2-15,1 13 2 16,22-6-3-16,22 3 2 15,18-13-2-15,19-16 2 16,11-14-1-16,9-14 1 16,-51 13-1-16,59-31 1 15,-59 31 1-15,65-54-2 16,-65 54 1-16,75-74-1 15,-75 74 1-15,62-89-1 0,-62 89 1 16,61-113 0-16,-61 113-2 16,41-85 1-16,-41 85 0 15,0 0-1-15,32-65 0 16,-32 65 1-16,0 0-3 15,0 0-3-15,0 0-10 16,0 0-8-16,-3 59-10 16,-7-38-6-16,18 55-5 15,8 1 2-15</inkml:trace>
  <inkml:trace contextRef="#ctx0" brushRef="#br0" timeOffset="12318.7046">18056 1083 57 0,'0'0'35'0,"0"0"-2"15,0 0-1-15,47-44-15 0,-47 44-9 16,0 0 0-16,0 0-1 16,0 0-1-16,0 0-1 15,0 0-2-15,0 0 0 16,0 0-1-16,0 0 1 15,0 0-2-15,-18 46 0 16,12-3 0-16,-6 2-1 16,7 4 0-16,-1 1-1 15,2-11 2-15,8-5-2 16,12-15 2-16,-16-19-1 15,0 0 1-15,49-17 1 16,-49 17-1-16,0 0 1 16,68-45-1-16,-68 45 1 15,47-40-2-15,-47 40 2 16,46-37-3-16,-46 37 2 0,0 0-2 15,54-44 1-15,-54 44-1 16,23-9 0-16,0 22 1 16,-13 13-1-16,-5 11 2 15,-1 7-2-15,6-2 1 16,1-6 0-16,11-15 1 15,3-22 0-15,-25 1 0 16,0 0 2-16,54-34-2 16,-54 34 1-16,0 0-1 15,59-64 0-15,-59 64-4 16,39-52 3-16,-39 52-2 15,29-55-2-15,-29 55-3 16,32-64-1-16,-32 64-3 16,0 0-10-16,34-69-14 0,-34 69-4 15,0 0-2-15,0 0 2 16</inkml:trace>
  <inkml:trace contextRef="#ctx0" brushRef="#br0" timeOffset="12746.7291">19039 1040 69 0,'58'-10'41'0,"-58"10"0"16,0 0 1-16,0 0-22 15,0 0-15-15,0 0 0 16,-48 15-1-16,30-4 0 15,-34 33-1-15,-4 7-2 0,15 3 0 16,1 0-1-16,18-10 1 16,20-7-1-16,23-15 1 15,22-24-2-15,-43 2 1 16,50-17 1-16,-50 17 0 15,57-24 1-15,-57 24-2 16,54-38 2-16,-54 38-2 16,52-41 2-16,-52 41-1 15,0 0 0-15,61-65-1 16,-61 65 0-16,0 0 0 15,0 0 0-15,45-69 0 16,-45 69-1-16,0 0-1 16,22 2-1-16,-22 18 0 0,-3 6-2 15,9 5-1-15,-6-31-2 16,0 0-11-16,0 0-13 15,57 26-8-15,-57-26 0 16,56-23 0-16</inkml:trace>
  <inkml:trace contextRef="#ctx0" brushRef="#br0" timeOffset="12947.7406">19717 683 74 0,'0'0'40'16,"44"-81"-1"-16,-44 81 1 15,0 0-17-15,0 0-21 16,0 0 1-16,0 0 0 15,0 0-1-15,-34 75-1 0,26-41-2 16,-21 90-2-16,-2 5-2 16,18 4-16-16,-2-25-18 15,12-34-1-15,6-34-1 16,3-23 1-16</inkml:trace>
  <inkml:trace contextRef="#ctx0" brushRef="#br0" timeOffset="13180.7539">19527 1098 82 0,'0'0'45'16,"0"0"-1"-16,0 0 0 16,-57-67-25-16,57 67-16 15,0 0 0-15,0 0 0 16,0 0-1-16,0 0-5 0,0 0-1 15,64-20-1-15,-64 20-2 16,75 1-7-16,-23-5-17 16,-2 0-12-16,3 0 1 15,-2-2 2-15,2 0 0 16</inkml:trace>
  <inkml:trace contextRef="#ctx0" brushRef="#br0" timeOffset="13812.79">20077 981 99 0,'0'0'41'16,"0"0"2"-16,-29 56-2 15,29-56-37-15,0 0-2 16,0 0 1-16,-38 62 0 0,38-62-1 16,0 0 0-16,0 0-1 15,0 0 0-15,49 45 1 16,-49-45-1-16,0 0 0 15,65-10-1-15,-65 10-2 16,0 0 1-16,61-32 0 16,-61 32 0-16,0 0-2 15,0 0 2-15,0 0-1 16,30-57 1-16,-30 57 4 15,0 0-2-15,0 0 0 16,-64 6 0-16,50 9 2 16,-32 16-3-16,12 15 2 15,10-1-2-15,20 5 1 16,4-50-1-16,0 0 0 0,0 0 1 15,57 39 0 1,-57-39 1-16,65-9-2 0,-65 9 1 16,71-19 0-16,-71 19 0 15,73-21 1-15,-73 21-2 16,58-20 0-16,-58 20 0 15,23 3 0-15,5 1-2 16,-4 15 2-16,-24 12-1 16,-11 15 0-16,-9 3 0 15,6 2 1-15,0-9-1 16,12-16 1-16,4-13 0 15,9-14 0-15,2-14 1 16,6-10 0-16,-19 25 0 16,0 0 0-16,30-64 1 0,-30 64-2 15,26-54 0-15,-26 54 0 16,29-60 0-16,-29 60 0 15,28-60 0-15,-28 60-3 16,33-55-2-16,-33 55-6 16,47-73-8-16,-47 73-4 15,53-53-10-15,-53 53-10 16,68-36-2-16,-68 36 3 15</inkml:trace>
  <inkml:trace contextRef="#ctx0" brushRef="#br0" timeOffset="14174.8107">20700 1408 103 0,'0'0'40'15,"5"10"0"-15,-12 1-2 16,7-1-35-16,-8 7-4 0,0 3-1 15,7 4-4-15,-6-9-6 16,18 6-27-16,-1-12 1 16,14-3-1-16,5-11-2 15</inkml:trace>
  <inkml:trace contextRef="#ctx0" brushRef="#br0" timeOffset="14600.8351">21351 1181 111 0,'0'0'41'15,"0"0"1"-15,0 0-9 16,32-65-29-16,-32 65 0 15,-28 22-1-15,0 5-2 16,3 13 1-16,1 0-2 16,5 1 1-16,4-2-1 15,15 0 1-15,7-11-1 16,19-11 0-16,8-10 1 15,6-10 0-15,2-11-1 16,1-8 1-16,-43 22 0 16,0 0-1-16,54-49 1 15,-54 49 0-15,0 0 0 16,31-64-2-16,-31 64 2 15,0 0-4-15,-4-64 3 16,4 64-1-16,0 0-2 0,-18-51 0 16,18 51-4-16,0 0-7 15,0 0-12-15,0 0-7 16,0 0-8-16,19-74 0 15,-19 74 3-15</inkml:trace>
  <inkml:trace contextRef="#ctx0" brushRef="#br0" timeOffset="15001.858">21907 1029 74 0,'85'-23'40'16,"-85"23"-1"-16,58-18 2 16,-58 18-19-16,0 0-17 15,0 0-1-15,35 19 0 0,-67 30-2 16,-14 18 2-16,-13 13-3 15,0 2 0-15,3-3-2 16,13 4 0-16,8-15-2 16,21-29 0-16,14-15-3 15,0-24-7-15,20-15-14 16,-10-15-11-16,7-10-1 15,-17 40 6-15,12-54 6 16,-12 54 22-16,4-59 7 16,-4 59 9-16,-2-61 17 15,2 61 11-15,-8-54 1 16,8 54-6-16,0 0-2 15,-15-54-23-15,15 54-4 16,0 0-3-16,0 0-1 0,0 0-2 16,29-35-1-16,14 44-2 15,10 11-6-15,-53-20-15 16,75 20-14-16,1-2 0 15,10-2-4-15,-86-16 4 16</inkml:trace>
  <inkml:trace contextRef="#ctx0" brushRef="#br0" timeOffset="15449.8837">22508 1162 93 0,'0'0'41'16,"0"0"2"-16,0 0-2 15,0 0-17-15,0-28-21 16,-28 45 0-16,-4 16 0 0,2 8-2 15,11 2 0-15,2-3 1 16,22-3-2-16,11-17 0 16,13-15 0-16,6-11 0 15,-35 6 0-15,0 0 0 16,69-33 0-16,-69 33 0 15,51-36 0-15,-51 36 0 16,48-42 0-16,-48 42 0 16,0 0 0-16,59-61 0 15,-59 61 0-15,0 0 0 16,59-17 0-16,-57 46 0 15,-11 17 0-15,-16 27-3 16,-7 24 3-16,-8 11-1 16,2 12 1-16,-9-12-1 0,14-10 1 15,3-19 1-15,-1-10-1 16,2-22 1-16,2-13-2 15,4-21 0-15,1-13 0 16,9-11-3-16,1-19-2 16,17-9-10-16,-10-29-7 15,25 2-12-15,-9-14-5 16,20 7-3-16,-1-8 2 15</inkml:trace>
  <inkml:trace contextRef="#ctx0" brushRef="#br0" timeOffset="16071.9192">23182 1263 67 0,'0'0'40'0,"0"0"1"16,0 0 0-16,0 0-15 15,-59-50-12-15,25 55-8 16,2 9 0-16,-7 5-3 15,7 16 0-15,-7-10-2 16,8 10 0-16,6-6-1 16,20-3 1-16,10-9-1 0,9-5 0 15,9-9 1-15,6-6-1 16,5-9 1-16,3-5 0 15,-37 17-1-15,0 0 2 16,56-46-2-16,-56 46 0 16,0 0 0-16,58-55 0 15,-58 55 0-15,0 0 0 16,40-48 0-16,-40 48 0 15,0 0 0-15,15 16 0 16,-25 20 0-16,0 22 0 16,-12 18 0-16,-1 17 0 15,-10 4-2-15,4-2 2 16,1-16 2-16,2-4-2 15,4-18 0-15,2-8 0 16,5-20 0-16,3-8 0 0,1-16 0 16,-2-10 0-16,4-12 0 15,0-13 0-15,0-7-2 16,-3-16 0-16,3-1-1 15,-1-10 0-15,6 9-2 16,0-9-3-16,14 12-8 16,-10-7-6-16,31 18-9 15,-6 5-9-15,15 11-1 16,3 1 1-16,13 5 0 15</inkml:trace>
  <inkml:trace contextRef="#ctx0" brushRef="#br0" timeOffset="16469.942">23450 1292 105 0,'-20'12'41'16,"6"0"0"-16,18 0-1 15,16-4-34-15,10-12-4 16,8-5-1-16,-38 9 0 16,0 0 1-16,71-26-2 15,-71 26 2-15,50-24-1 16,-50 24 0-16,0 0 0 15,62-41 1-15,-62 41 0 16,0 0-1-16,0 0 0 16,0 0 0-16,21-47 0 0,-21 47-1 15,-22 11 3-15,-19 3-5 16,-1 11 4-16,-7 10-4 15,13 6 2-15,7 1-1 16,22-4 0-16,28-15-3 16,7-12-2-16,20-6-9 15,-9-19-20-15,23-7-6 16,-62 21 1-16,58-29-1 15</inkml:trace>
  <inkml:trace contextRef="#ctx0" brushRef="#br0" timeOffset="16817.9619">23997 1197 82 0,'0'0'43'0,"30"-28"-1"16,-37 39 1-16,-5 5-13 0,-15 15-25 16,-12 12-2-16,2 5 1 15,-6-2-3-15,18-2 1 16,17-20-2-16,9-10 0 15,11-9 0-15,11-12 0 16,7-12 0-16,4-8 0 16,-34 27 0-16,47-35 0 15,-47 35 0-15,50-45 0 16,-50 45 0-16,56-44 0 15,-56 44 0-15,46-36 0 16,-46 36 0-16,31-9 0 16,-6 8 0-16,4 18 0 15,-19 10 0-15,6 9 0 16,-15 11 0-16,-2 0-6 0,6-2-13 15,-13-24-5-15,21-4-16 16,-13-17-4-16,24 6-2 16,-9-13 2-16</inkml:trace>
  <inkml:trace contextRef="#ctx0" brushRef="#br1" timeOffset="27822.5913">7925 2237 74 0,'6'-23'35'0,"6"5"-1"16,-10-7 0-16,10 8-26 15,-8-4-1-15,6 11 1 16,-6-3-2-16,-4 13 0 15,13 21-3-15,-9 8 0 16,-3 9-1-16,-2 20-1 16,-3 10 0-16,-2 12 0 15,-1 9-1-15,0 5 1 0,-2 0-2 16,-1-2 1-16,2-8-2 15,1-18-2-15,7-6-7 16,-6-30-24-16,14-10-3 16,-7-34 1-16,12-13-2 15</inkml:trace>
  <inkml:trace contextRef="#ctx0" brushRef="#br1" timeOffset="28348.6214">7700 2228 109 0,'-26'6'38'0,"4"-6"2"0,22 0-3 16,9 1-33 0,25-13-1-16,15-7-1 0,15-6 1 15,12-2-1-15,8-2 0 16,6-2-1-16,0 2 0 15,-4 6 0-15,-11 6 0 16,-10 7-1-16,-10 9 0 16,-15 6 1-16,-7 13-1 15,-13 7 0-15,-10 8 0 16,-8 11 0-16,-10 12-1 15,-5 12 1-15,-6 13 0 16,-2 4-1-16,-1 1 2 16,2-3 0-16,1-4 0 15,4-12-1-15,8-11 2 16,6-18-2-16,9-18 2 15,6-19-2-15,10-14-2 0,5-16 2 16,5-13-1-16,4-7 1 16,-1-10-1-16,2 0 1 15,-4 5-1-15,-5 8 1 16,-8 8 1-16,-7 16-1 15,-15 22 0-15,15 6 0 16,-15 21 0-16,-3 12 0 16,-2 8 1-16,3 6-3 15,1 5 1-15,4 2-2 16,0-9-1-16,11-2-4 15,-8-23-24-15,21 4-8 16,-8-23 1-16,10-1-2 16</inkml:trace>
  <inkml:trace contextRef="#ctx0" brushRef="#br1" timeOffset="28695.6413">8967 2598 96 0,'-13'22'38'16,"7"-12"1"-16,12 11 0 15,5-9-36-15,8-3 0 16,11-8 1-16,11-8-2 16,3-7 1-16,5-3-1 15,-5-8-1-15,2-3 0 16,-12-6 0-16,-10 2 0 15,-16 2 0-15,-11 5 0 0,-16 6 0 16,-8 10-1-16,-7 9 1 16,-5 13 0-16,-1 15-1 15,0 7 0-15,6 11 1 16,6 5 0-16,7 3 0 15,11-1-1-15,13-5-3 16,12-15-2-16,23 3-8 16,6-28-24-16,34-5-4 15,4-21-2-15,25-3 1 16</inkml:trace>
  <inkml:trace contextRef="#ctx0" brushRef="#br1" timeOffset="29235.6722">10486 2335 86 0,'0'0'37'0,"0"0"0"15,-21 13-2-15,-15-5-27 16,2 17-1-16,-7-1-3 15,-1 10 0-15,-1-1-1 16,6 2 0-16,4-3-1 16,14 1-1-16,9-5 0 15,14-8-1-15,11-6 1 16,13-5-1-16,9-3 0 15,6-3 0-15,1 0 0 16,-3 0 0-16,-3 2 0 16,-10 3 1-16,-7 6 1 15,-11 4-1-15,-13 9-1 16,-9 2 1-16,-6 4-2 0,-5-1 0 15,0 1-2-15,-5-9-3 16,18 3-9-16,-8-26-22 16,18-1-3-16,8-22-1 15,17 1 2-15</inkml:trace>
  <inkml:trace contextRef="#ctx0" brushRef="#br1" timeOffset="29628.6947">10766 2614 91 0,'-15'11'37'0,"10"8"1"16,5-19-1-16,0 0-32 0,0 0 0 15,30 6-2-15,-1-16 0 16,7-4-1-16,5-8 1 15,2-5-2-15,-2-6 1 16,-4-2-1-16,-8 0 1 16,-9-1-1-16,-11 3 0 15,-11 5 1-15,-13 6-1 16,-8 10 0-16,-12 11 0 15,-3 13 1-15,-9 13-2 16,3 12 1-16,2 9-1 16,1 9 2-16,10 4-2 15,10 1 2-15,13-1-2 16,12-7 0-16,24-11-2 15,10-13 0-15,19-10-7 0,1-22-19 16,20 5-12-16,-8-22-2 16,14 0 1-16,-11-19 0 15</inkml:trace>
  <inkml:trace contextRef="#ctx0" brushRef="#br1" timeOffset="29979.7147">11344 2498 97 0,'-17'29'39'15,"3"-14"0"-15,17 5-1 16,-3-20-35-16,24 15-1 16,12-18 0-16,8-6 0 15,5-8 0-15,4-1-1 16,-4-7 1-16,-5 0-1 0,-10-1 0 15,-9-1 0-15,-12 5 1 16,-12 2-1-16,-13 6 0 16,-8 5 0-16,-11 7 0 15,-3 12-1-15,-7 8 1 16,-3 12-1-16,1 11 0 15,0 5 1-15,10 3-2 16,3 3 3-16,13-1-3 16,12-7 2-16,15-5-3 15,13-14-1-15,24-5-7 16,1-25-27-16,28 4-1 15,-1-20-4-15,15-1 2 16</inkml:trace>
  <inkml:trace contextRef="#ctx0" brushRef="#br1" timeOffset="30347.7358">12173 2364 104 0,'-38'13'40'16,"-15"-2"1"-16,5 21-1 15,-12 4-35-15,9 8-2 16,4 6 0-16,7 4 1 15,8-2-2-15,12-7 1 16,16-5-2-16,13-16 1 16,14-15-1-16,15-17-1 15,9-20 1-15,10-17-2 16,9-17 2-16,0-9-2 15,2-6 2-15,-6-7-2 0,-7 1 2 16,-6 2 0-16,-11 15-1 16,-11 11 1-16,-12 20-1 15,-10 18 1-15,-5 17-2 16,-21 23 1-16,-1 20-1 15,-2 17-1-15,0 16-1 16,-1 6-2-16,12 9-4 16,1-21-9-16,29 12-11 15,-3-23-10-15,28-9-2 16,4-27-1-16,20-8 3 15</inkml:trace>
  <inkml:trace contextRef="#ctx0" brushRef="#br1" timeOffset="30663.7539">12776 2283 114 0,'-37'31'40'15,"-4"-5"0"-15,23 12-11 16,3-11-25-16,6 0-1 15,13-6 0-15,11-4-1 16,8-9-1-16,12-3-1 16,5-4 1-16,-3 1 0 15,-2-1-1-15,-1 6 0 16,-11 8 0-16,-9 5 1 15,-11 8-1-15,-12 4 2 0,-8 5-2 16,-10 1 0-16,-1 1-2 16,-9-3-1-16,9 9-12 15,-12-18-23-15,12 0-3 16,0-19 1-16,13 1-3 15</inkml:trace>
  <inkml:trace contextRef="#ctx0" brushRef="#br1" timeOffset="31248.7873">13729 2560 74 0,'19'-15'37'0,"-14"-12"-10"15,10 21 8-15,-16-15-15 16,12 18-10-16,-12-7-2 15,1 10-2-15,0 12-1 16,-3 7-1-16,-4 8-2 16,-1 7 1-16,-3 10-1 15,-3 7 0-15,0 5-2 16,1 1 1-16,5-4-2 15,2-9 0-15,11-5-6 0,-4-23-25 16,24-2-7-16,-3-29 0 16,13-5-3-16</inkml:trace>
  <inkml:trace contextRef="#ctx0" brushRef="#br1" timeOffset="31732.815">13857 2213 102 0,'-14'-10'40'15,"-3"-4"0"-15,17 14-2 16,-11-7-37-16,11 7-2 16,22-4-1-16,-4 7 0 15,7 6-2-15,1 2 0 16,7 10 0-16,-2 3 1 0,5 9-1 15,-4 2 2-15,0 5 1 16,-6 3 1-16,-4 0 2 16,-2 3 2-16,-12 0 0 15,-2 3 1-15,-7-5 0 16,-4 2 1-16,-6-4-2 15,-1 3 1-15,-4-4-2 16,4-4 1-16,-1-7-3 16,5-6 1-16,4-9-1 15,4-15 0-15,16-6-1 16,2-17 1-16,9-10-1 15,1-4-1-15,9-8 2 0,-3-1-2 16,1-1 1-16,0 7 0 16,-6 10 0-16,-5 8-1 15,-4 12 1-15,-4 10-1 16,-2 14-1-16,-4 4-1 15,2 15-6-15,-9-9-14 16,9 15-18-16,-5-7 2 16,12 8-3-16,-4-12 3 15</inkml:trace>
  <inkml:trace contextRef="#ctx0" brushRef="#br1" timeOffset="32200.8418">15547 2031 92 0,'1'-33'38'0,"8"11"0"16,-10-1-2-16,2 12-31 15,-1 11 0-15,5 11 0 16,-5 16-2-16,-3 16 0 16,-4 11-1-16,-1 21 0 15,-4 10-1-15,-1 6-1 16,-1 3 1-16,1-4 0 15,3-9-3-15,5-9 1 16,6-9-4-16,3-28-3 16,17-4-29-16,-5-24 0 15,10-5-3-15,-5-18-2 16</inkml:trace>
  <inkml:trace contextRef="#ctx0" brushRef="#br1" timeOffset="32397.853">15453 2503 104 0,'-19'5'40'0,"0"-6"0"15,15 16-1-15,4-15-36 16,14 9-1-16,20-10-2 16,12-6 0-16,11-2-2 15,9-7 0-15,10 3-3 16,-1-13-12-16,7 17-21 15,-13-10-1-15,-3 15 1 16,-20-8-1-16</inkml:trace>
  <inkml:trace contextRef="#ctx0" brushRef="#br1" timeOffset="32765.8741">15958 2479 96 0,'-14'15'38'0,"12"11"1"16,2-26-3-16,9 20-33 15,12-9 0-15,8-4 0 16,8-7-1-16,2-4 1 16,5-8-2-16,1-2 0 15,-4-7 0-15,-4-4 0 16,-8 0-1-16,-8 1 1 15,-11-1-1-15,-6 5 0 0,-9 4 0 16,-8 7 0 0,-8 8 0-16,-6 11 0 0,-8 8 0 15,0 11 1-15,-3 11-1 16,4 4 1-16,5 4-1 15,11-1 2-15,12-2-2 16,15-10 1-16,16-8-4 16,14-15-3-16,22 1-13 15,1-27-20-15,20-1 2 16,-9-21-4-16,13 2 2 15</inkml:trace>
  <inkml:trace contextRef="#ctx0" brushRef="#br1" timeOffset="33068.8914">16685 2307 103 0,'-36'19'40'15,"-9"-4"0"-15,9 16-2 16,0-4-36-16,11 5 1 16,6-2-1-16,11 0-1 15,11-6 0-15,13-8 0 16,12-7 0-16,10-2-1 15,5-7 1-15,4-1-1 16,-3-1 1-16,-2 0-1 16,-7 2 0-16,-9 6 1 15,-11 7-1-15,-10 7 1 16,-7 3-1-16,-6 1 2 15,-3 5-1-15,0-3-1 16,3 1-3-16,2-10-3 16,20 3-18-16,-14-20-17 0,32-12 2 15,-8-19-5-15,20-1 2 16</inkml:trace>
  <inkml:trace contextRef="#ctx0" brushRef="#br1" timeOffset="33268.9029">17283 1923 109 0,'-10'35'40'0,"-22"8"2"16,8 26-5-16,-11 1-34 16,6 17-2-16,4 2 0 15,5 3 1-15,4-2-3 16,6-11-1-16,10 1-7 15,-6-27-22-15,17 1-9 16,-10-32 2-16,11-6-3 0</inkml:trace>
  <inkml:trace contextRef="#ctx0" brushRef="#br1" timeOffset="33426.9119">16996 2400 111 0,'0'0'42'15,"-11"-13"0"-15,23 21-2 16,2-10-41-16,14-5-4 15,24 8-7-15,6-21-27 16,36 9-3-16,10-12 0 16,23 3-2-16</inkml:trace>
  <inkml:trace contextRef="#ctx0" brushRef="#br1" timeOffset="33869.9372">18199 2048 81 0,'10'-20'40'16,"-11"-3"-1"-16,1 23 1 16,-2-12-33-16,2 12-3 15,-4 28 0-15,6 7-2 16,-5 11 0-16,1 15-1 15,-3 12 0-15,-1 9-1 16,0 5 1-16,-1-1 1 16,1-4-3-16,0-5 2 15,5-9-5-15,-3-21-3 16,19-3-30-16,-12-29 0 0,15-5-3 15,-18-10-3-15</inkml:trace>
  <inkml:trace contextRef="#ctx0" brushRef="#br1" timeOffset="34373.9661">18008 2492 95 0,'-22'0'40'0,"3"-4"0"16,17 19 0-16,2-15-37 15,28 10-2-15,10-11-1 16,10-4-1-16,13-3 0 15,1-5 0-15,6-1-2 16,-3-2 1-16,-3 2-1 16,-9 1 1-16,-13 4 1 0,-12 5 0 15,-13 2 1-15,-15 2 0 16,1 10 2-16,-11 3 0 15,-8 0 0-15,1 8 0 16,-2 1 0-16,2 7 1 16,3 1-1-16,4 2 2 15,4-2-2-15,6 0 2 16,5-7-4-16,5-2 3 15,9-9-2-15,4-9 0 16,7-10 0-16,6-8-3 16,-1-10 3-16,4-8-3 15,-1-7 4-15,-1-3-4 16,-7-2 3-16,-3 6 0 15,-6 3-1-15,-5 9 0 16,-7 9 1-16,-9 18-1 0,0 0 0 16,1 30 0-16,-5 4-1 15,-2 4 0-15,5 6-1 16,2-2 1-16,9 0-4 15,4-19-6-15,26 7-17 16,-9-35-12-16,18 1 1 16,-5-29-2-16,10-3 2 15</inkml:trace>
  <inkml:trace contextRef="#ctx0" brushRef="#br1" timeOffset="34808.9909">19265 1896 88 0,'-13'8'40'0,"-10"9"2"0,7 26-3 15,-8-1-23-15,9 12-13 16,1 3-1-16,4 11 0 16,1 1 0-16,7 4-1 15,1-5 0-15,3-6-2 16,1-5 1-16,0-11 0 15,1-8 0-15,0-13-1 16,-1-10 0-16,-3-15 1 16,13-8-1-16,-4-11 0 15,6-11 0-15,6-5 1 16,2-4 0-16,5-3 0 15,2 2 0-15,3 5 0 16,-1 8 1-16,-2 7-1 0,-2 10 0 16,-3 8 1-16,-6 7-1 15,-1 10 0-15,-8 3 0 16,-2 3 0-16,-11 6 0 15,-8 3 0-15,-7 1 0 16,-12 3-1-16,-6 0-1 16,-8-3 1-16,-3 3-3 15,-3-8 0-15,15 5-10 16,-11-24-16-16,26 6-10 15,1-19 1-15,19 6 0 16</inkml:trace>
  <inkml:trace contextRef="#ctx0" brushRef="#br1" timeOffset="35156.0108">19533 2498 83 0,'-14'29'42'15,"-5"-16"-1"-15,16 9 1 16,3-22-25-16,13-2-14 15,10-5 0-15,14-2-1 16,7-11 0-16,3-1-1 16,1-6 1-16,-2-2-1 15,-8-1 0-15,-9 1 0 16,-14 3-1-16,-12 4 1 15,-16 10 0-15,-8 6-1 16,-11 10 0-16,-4 13 1 16,-1 9-1-16,1 9 0 0,2 9 0 15,6 2 0-15,11 4-1 16,7-5 1-16,14-1-4 15,10-18-5-15,24 9-12 16,-5-26-21-16,28 4 1 16,1-23-2-16,26 1 3 15</inkml:trace>
  <inkml:trace contextRef="#ctx0" brushRef="#br1" timeOffset="35774.0461">20552 2113 91 0,'0'0'41'0,"-3"-12"1"15,19 4-1-15,2-9-29 16,9-1-9-16,11 1-1 15,9 3 1-15,-2 5-2 16,-1 4 1-16,-7 10 0 16,-9 12-1-16,-13 11 0 15,-15 12 0-15,-15 9 0 16,-12 12-1-16,-8 1 1 15,-2 7-1-15,0-4 1 16,4-7-2-16,4-7 2 16,11-6-1-16,15-12 0 0,15-14 0 15,19-13-2-15,9-11-2 16,17 0-6-16,-1-28-14 15,18 13-17-15,-7-17 0 16,10 8-2-16,-8-6 0 16</inkml:trace>
  <inkml:trace contextRef="#ctx0" brushRef="#br1" timeOffset="36379.0808">21982 1957 102 0,'0'0'40'0,"5"-21"-1"16,-5 21-3-16,0 0-31 0,-4 9-1 15,-9 9 0-15,-1 12-1 16,-6 8-1-16,-3 11-1 15,-2 10 1-15,-2 13-1 16,-2 3 0-16,1-1 0 16,4-3 0-16,2-9-1 15,7-11 0-15,5-8 1 16,4-15-1-16,3-13 0 15,3-15 1-15,19-7-1 16,-4-13 0-16,7-6 1 16,1-9-1-16,5-4 1 15,0 0 0-15,2 2-1 16,-5 6 0-16,0 8-1 15,-3 15 2-15,-4 12-2 16,-2 15 1-16,-2 12 0 0,3 10-1 16,-2 5 1-16,8 6-2 15,1-4-1-15,13 2-3 16,1-21-6-16,24 4-24 15,-8-25-4-15,17-1 1 16,-7-20-3-16</inkml:trace>
  <inkml:trace contextRef="#ctx0" brushRef="#br1" timeOffset="36759.1025">22665 2334 106 0,'-30'-7'40'0,"-15"-1"1"15,7 24-1-15,-12-3-34 16,9 12-3-16,3 7-1 0,7 8 0 15,4 0 0-15,6 5 1 16,11-1-2-16,9-6 1 16,6-5-1-16,14-7 1 15,4-11-2-15,11-10 0 16,3-11 0-16,7-8-1 15,1-11 0-15,0-7 0 16,-2-7 1-16,-5-1-2 16,-5-1 3-16,-6 4-1 15,-8 7 0-15,-10 11 0 16,-9 19 0-16,-10 0-1 15,-6 21 1-15,-5 5-1 16,1 12-1-16,4 1 1 16,9 5-3-16,3-9 0 0,22 2-4 15,3-25-12-15,28 9-18 16,0-20-1-16,18 2 1 15,-2-18-3-15</inkml:trace>
  <inkml:trace contextRef="#ctx0" brushRef="#br1" timeOffset="37159.1254">23322 2371 108 0,'-21'-23'39'16,"1"19"2"-16,-17-1-2 16,7 25-33-16,-10 3-3 15,-1 12 1-15,-2 7-2 16,5 5 2-16,6 2-2 15,10 0 1-15,9-5-1 0,14-10 0 16,12-7-2-16,16-13 0 16,9-17 0-16,12-9 0 15,8-15 0-15,2-12 0 16,2-13 0-16,-1-9 0 15,-6-7 0-15,-5-5 0 16,-8-1 0-16,-9 3 0 16,-9 9 0-16,-8 6 0 15,-9 18 0-15,-10 17 0 16,-7 18 0-16,-7 17 0 15,-8 18 0-15,0 17 0 16,-3 8 0-16,2 11 0 16,4 6 0-16,7-6 0 15,12 0-6-15,-1-11-6 0,22 11-13 16,-17-28-14-16,19-1-5 15,-10-18 4-15,6 1-4 16</inkml:trace>
  <inkml:trace contextRef="#ctx0" brushRef="#br0" timeOffset="52693.0139">456 2545 51 0,'2'-14'31'0,"1"-3"1"16,-3 17-2-16,-4-32-18 16,4 32-2-16,3-23 0 15,-3 23-3-15,-2-17 0 16,2 17-1-16,0 0-2 0,0 0-1 15,-7 18 0-15,6 4-1 16,-2 11-1-16,-3 10 1 16,0 11-2-16,0 12 2 15,1 10-2-15,0 2 2 16,0 2-2-16,2-4 1 15,3-7-1-15,2-6 0 16,6-5-3-16,-2-15-2 16,14-1-9-16,-9-21-21 15,10-4 0-15,-2-17-2 16,6 0 0-16</inkml:trace>
  <inkml:trace contextRef="#ctx0" brushRef="#br0" timeOffset="52927.0272">783 2813 89 0,'-5'9'37'16,"-1"15"-1"-16,-8 2 2 15,4 13-33-15,0 0-1 16,1 6 0-16,5 0-3 15,4 1 1-15,1 0-2 16,5-10-3-16,8 1-3 16,-5-25-17-16,11 2-13 15,-4-22-1-15,7-9 0 16,-2-20-1-16</inkml:trace>
  <inkml:trace contextRef="#ctx0" brushRef="#br0" timeOffset="53077.0358">820 2533 97 0,'-25'-11'37'15,"2"3"0"-15,5 21-3 16,4-1-34-16,14-12-15 16,6 24-21-16,11-14-1 15,13 5-1-15,5-7 1 16</inkml:trace>
  <inkml:trace contextRef="#ctx0" brushRef="#br0" timeOffset="53633.0676">1266 2778 94 0,'-26'25'40'0,"-11"-5"-2"16,5 16 2-16,-10-5-34 15,7 7-3-15,5-1 0 16,6 1 0-16,5-5-2 15,11 2 1-15,6-9-1 16,15-11 1-16,8-10-1 16,8-11 0-16,4-10 0 15,5-9 0-15,-1-13 0 16,2-4-1-16,-6-5 1 15,-7 0-1-15,-7 3 0 16,-5 5-1-16,-4 5 1 0,-3 11 0 16,-7 23-1-16,0 0 1 15,2 16 0-15,-3 25-1 16,1 13 1-16,-1 14 1 15,-1 14-1-15,0 8 0 16,1 6 0-16,1 0-1 16,0-6 1-16,0-8 0 15,-5-9 0-15,-2-13 0 16,-1-12 1-16,-2-12-1 15,-3-12 1-15,-2-11 0 16,-2-11 0-16,2-11-1 16,2-12 0-16,8-11 1 15,5-13-1-15,6-13 1 16,7-11-1-16,3-10 1 0,6-5-1 15,2 2-1-15,4 1-1 16,-2 1-2-16,4 17-5 16,-14-8-20-16,20 29-12 15,-11 0 0-15,9 12-1 16,-4-3 0-16</inkml:trace>
  <inkml:trace contextRef="#ctx0" brushRef="#br0" timeOffset="54074.0928">1830 2312 97 0,'0'0'40'15,"-13"-10"0"-15,13 10-1 16,-18 20-36-16,13 7 1 15,-3 10-1-15,0 12 0 16,-5 10-1-16,1 13 1 16,-4 7-1-16,4 6 0 15,-4-2 0-15,4-6 0 16,4-10-1-16,1-11 1 15,6-13-2-15,5-11 0 16,7-20 1-16,2-15-1 16,8-12 0-16,4-9 0 15,2-12 1-15,-1-4 0 16,1-3-1-16,-4 0 1 0,-4 4-1 15,-1 8 0-15,-8 6-1 16,0 9 1-16,-10 16 0 16,0 0 0-16,9 7-1 15,-6 12 1-15,2 6-1 16,1 1-2-16,5 5 0 15,-3-7-4-15,17 9-10 16,-14-24-20-16,19 3-3 16,-5-26 0-16,13-4-2 15</inkml:trace>
  <inkml:trace contextRef="#ctx0" brushRef="#br0" timeOffset="54286.105">2384 2303 94 0,'-15'45'38'0,"4"22"1"16,-9 3-1-16,3 11-34 16,3 4-1-16,7-1 0 15,4-5-3-15,2-10-1 16,5-5-9-16,-4-24-25 15,12-5-4-15,-10-21 1 16,10-9-2-16</inkml:trace>
  <inkml:trace contextRef="#ctx0" brushRef="#br0" timeOffset="54460.1149">2218 2606 113 0,'0'0'41'0,"-17"-11"1"15,22 22-4-15,-5-11-35 16,25 1-4-16,7-4-3 15,8-16-8-15,24 7-27 16,-1-15-2-16,16 9 0 16,-7-10-2-16</inkml:trace>
  <inkml:trace contextRef="#ctx0" brushRef="#br0" timeOffset="55143.154">3189 3045 71 0,'-4'14'36'0,"4"-14"-1"16,-4 13-1-16,4-13-26 15,0 0-1-15,-12-22-2 16,7 7-1-16,-6-7 0 16,-1-4-1-16,-6-7-1 15,-5-1 0-15,-9-8 0 16,-1-2-2-16,-4-3 2 15,-3-4-1-15,1 1 0 16,3-2-1-16,2 3 1 16,5 0-1-16,9 0 1 15,8 2-1-15,8 3 0 16,13 2 0-16,8 1 0 15,7 8 1-15,9 0-1 16,0 12 0-16,2 7 0 0,-2 10 0 16,-9 14 0-16,-9 15 1 15,-12 20-1-15,-13 17-1 16,-12 14 3-16,-7 11 0 15,-9 6-1-15,1 3 2 16,1-4-2-16,9-9 2 16,13-17-2-16,15-21 0 15,23-19-2-15,16-27-5 16,31-13-26-16,-3-25-10 15,21-5 2-15,-2-18-4 16</inkml:trace>
  <inkml:trace contextRef="#ctx0" brushRef="#br0" timeOffset="55945.1999">3588 2607 85 0,'0'0'38'15,"0"-15"-1"-15,0 15-1 16,-5 11-31-16,0 2 0 16,-5 6-2-16,1 7 0 15,-1 3 0-15,1 6 0 16,-2 2-2-16,7 3 2 0,4-1-2 15,4-4 1-15,7-4 0 16,5-8-2-16,5-6 0 16,4-4 0-16,4-13 0 15,1-9 1-15,-1-8-1 16,-1-9 1-16,-1-6-1 15,-4-1-1-15,-2-4 1 16,-7-1 0-16,-5 5 0 16,0 6-1-16,-5 2 1 15,-2 9-1-15,-2 16 1 16,0 0 0-16,0 0 0 15,-1 31 2-15,2-3-1 16,3 7 0-16,2 0-1 16,5 2 2-16,4-1-1 15,3-11 0-15,4-10 0 0,3-3-1 16,0-14 1-16,2-11-1 15,-2-6 1-15,1-8-2 16,-5-8 2-16,-2-2-2 16,-3-2 2-16,-1-2-4 15,-2 0 2-15,-2 2-3 16,2 9-1-16,-4 0-1 15,11 21-8-15,-13-13-17 16,17 25-9-16,-7-4 1 16,11 17 1-16</inkml:trace>
  <inkml:trace contextRef="#ctx0" brushRef="#br0" timeOffset="56405.2262">4515 2637 64 0,'-2'-11'37'0,"-10"-9"-1"15,4 10 2-15,-10-11-21 16,5 19-9-16,-10-3-1 16,4 15-3-16,-5 4 0 15,2 12 0-15,-4 7-1 16,4 4 1-16,1 3-2 15,5 4 1-15,5-1-2 16,4-5 1-16,10-7-1 16,4-8-1-16,8-11 1 15,8-9-1-15,4-10 1 0,3-12-1 16,3-8 0-16,-1-5 0 15,-3-6 1-15,-1-6-1 16,-6 4 1-16,-6-2-2 16,-6 5 1-16,-3 6-1 15,-4 6 2-15,-4 6-1 16,1 19 0-16,0 0 0 15,-16 7 0-15,8 14 0 16,3 6 0-16,-1 5 1 16,5 1-2-16,1-2 1 15,8-1-2-15,1-8 0 16,14-3-4-16,-3-18-5 15,22 6-14-15,-13-24-14 16,15 5 1-16,-7-16-4 0,7 4 5 16</inkml:trace>
  <inkml:trace contextRef="#ctx0" brushRef="#br0" timeOffset="56730.2448">4864 2627 86 0,'-18'24'35'16,"8"12"3"-16,-7-4-1 15,7 14-30-15,1-3-2 16,4 3 0-16,4-8-1 15,2-1-1-15,2-10 0 16,3-6-1-16,-1-10 0 16,-5-11-1-16,19-17 1 15,-9-8 0-15,-2-8-1 16,-2-5 0-16,-2-9 0 0,-3-2-1 15,-1-2 2-15,-2 5-2 16,-3 7 1-16,0 6-2 16,-2 6 2-16,6 7-1 15,2 8 0-15,-1 12-2 16,20-9-2-16,-4 4-2 15,14 15-11-15,-6-25-15 16,22 14-7-16,-8-14 0 16,13 7-1-16</inkml:trace>
  <inkml:trace contextRef="#ctx0" brushRef="#br0" timeOffset="57247.2743">5279 2563 104 0,'-21'35'38'16,"7"11"3"-16,-6-14-5 15,6 7-31-15,5-7-2 16,4-5 1-16,3-5-2 16,2-3 1-16,0-9-2 15,0-10-1-15,10 3 1 16,-10-3 0-16,15-27-1 15,-6 9-1-15,0-9 2 16,0 2-2-16,0-3 2 16,-2 4-2-16,-1 2 2 15,-1 6-2-15,-1 5 1 16,-4 11 0-16,0 0 1 15,0 0-1-15,14 5 0 16,-14-5 0-16,13 20 0 0,-3-12 0 16,3 0 0-16,3-4 1 15,3-5-1-15,5-6 1 16,4-7-1-16,4-3 1 15,-3-5 0-15,-1-1 0 16,0-2 0-16,-4 3-1 16,-7 3 1-16,-5 6-1 15,-12 13 0-15,0 0 0 16,0 15 0-16,-8 8 0 15,-1 9 0-15,2 2 0 16,-1 8-2-16,2-2 2 16,10 1-4-16,-1-11-1 15,18-4-7-15,-5-27-10 16,27 3-15-16,-8-24-3 0,16-1 2 15,-5-24-3-15</inkml:trace>
  <inkml:trace contextRef="#ctx0" brushRef="#br0" timeOffset="57449.2859">6052 2168 109 0,'-17'18'39'16,"7"22"2"-16,-10-4-2 15,13 11-35-15,-4 11-2 16,5 6 0-16,1 0-1 15,5 2 0-15,2-1-4 16,3-9-1-16,3 4-8 0,-10-29-15 16,10 7-13-16,-11-25 3 15,8 0-4-15,-5-13 2 16</inkml:trace>
  <inkml:trace contextRef="#ctx0" brushRef="#br0" timeOffset="57629.2962">5892 2573 113 0,'0'0'42'15,"-18"4"-2"-15,18 10 1 16,-7-1-38-16,17-13-1 16,10-6-2-16,7-9-2 15,11-1-4-15,-1-20-15 16,24 8-16-16,-6-15-3 15,13 6 0-15,-12-13 0 0</inkml:trace>
  <inkml:trace contextRef="#ctx0" brushRef="#br0" timeOffset="58005.3177">6518 2079 113 0,'-14'24'39'0,"-15"1"3"16,8 17-3-16,-13 3-33 15,10 19-2-15,-5 1 0 16,6 13-1-16,-1-6-1 15,7 4 1-15,5-6-3 16,5-2 0-16,7-14 0 16,5-13 0-16,6-15 0 15,5-15 0-15,8-14 0 0,2-10 0 16,3-10 0-16,0-9 0 15,0-4 0-15,-1-2 0 16,-3-1 0-16,-1 5 0 16,-4 7 0-16,-3 8 0 15,-3 10 0-15,-2 8 0 16,0 11 0-16,-3 6 0 15,2 10 0-15,-2 2-2 16,5 6-3-16,-1-5-2 16,10 11-11-16,-12-24-6 15,25 15-11-15,-14-26-6 16,15-2 0-16,-3-16-1 15</inkml:trace>
  <inkml:trace contextRef="#ctx0" brushRef="#br0" timeOffset="58634.3537">7324 2905 124 0,'-25'-3'44'16,"12"14"-3"-16,-11-15-4 15,-5-12-59-15,29 16-19 16,-20-4-1-16,20 4-2 15,-14-7 0-15</inkml:trace>
  <inkml:trace contextRef="#ctx0" brushRef="#br1" timeOffset="70245.0178">692 3932 67 0,'13'-18'36'0,"-13"18"1"16,1-16 0-16,-1 16-14 15,0 0-18-15,0 0-2 0,-10 11 1 16,5 9-1-16,-4 9-1 15,4 14 0-15,0 10-2 16,-4 12 1-16,2 8-1 16,2 2-1-16,4 1 0 15,-1-6-2-15,8-5-3 16,-4-25-9-16,19-2-24 15,-6-22 2-15,13-8-2 16,-2-19 2-16</inkml:trace>
  <inkml:trace contextRef="#ctx0" brushRef="#br1" timeOffset="70456.0298">924 4301 86 0,'-10'41'35'15,"-7"1"1"-15,6 10 0 16,-5-3-31-16,6 1-1 15,2-8-1-15,6-6 0 16,3-9-2-16,4-8-1 16,5-14-2-16,4-20-6 15,17-3-27-15,-9-21 0 16,13-4 0-16,-8-12-2 15</inkml:trace>
  <inkml:trace contextRef="#ctx0" brushRef="#br1" timeOffset="70599.038">984 4072 83 0,'-27'-34'37'16,"-11"2"-1"-16,14 15 1 0,-5-2-27 15,14 17-6-15,15 2-3 16,0 0-4-16,15 17-7 16,8-14-25-16,24 7-1 15,2-3 0-15,16 4-1 16</inkml:trace>
  <inkml:trace contextRef="#ctx0" brushRef="#br1" timeOffset="71174.0709">1570 4204 93 0,'-24'17'37'16,"0"11"1"-16,-9-7 0 0,2 9-32 16,-4-2-1-16,9 4-1 15,-1-5 0-15,10 0-3 16,4-4 1-16,9-4-2 15,7-9 2-15,11-8-2 16,10-8 0-16,7-12 0 16,8-7 0-16,-1-6 1 15,5-7 0-15,-1-3-1 16,-3 1 1-16,-3 1-1 15,-10 6 0-15,-4 8 1 16,-8 8-1-16,-14 17 0 16,15-1-1-16,-12 20 1 15,-7 16-1-15,-3 12 0 16,-2 17 0-16,-3 13 0 0,0 13 0 15,-2 4 0-15,1 4 1 16,0-1-1-16,3-7 2 16,2-7-1-16,-1-15 0 15,5-12 1-15,2-18 0 16,-2-12 0-16,-2-14 0 15,6-12 1-15,-14-21-2 16,5-9 1-16,0-9 0 16,-2-11 0-16,0-11-1 15,0-1 1-15,6-3-1 16,5 4 0-16,1 5 1 15,8 5-1-15,6 6 1 16,7 4-2-16,9 8 0 16,9-3-1-16,13 1-3 15,4-10-2-15,17 8-17 0,-9-18-14 16,16 5-2-16,-7-16 0 15,5 5 1-15</inkml:trace>
  <inkml:trace contextRef="#ctx0" brushRef="#br1" timeOffset="71575.0938">2449 3608 78 0,'-28'-4'41'0,"16"24"-2"16,-11 3 2-16,9 27-16 15,-7 0-20-15,5 15-1 16,-1 8-2-16,4 9 2 15,-2 0-3-15,1 2 1 16,4-5-2-16,3-6 0 0,1-9 0 16,2-15 0-16,5-11 0 15,4-11 0-15,4-16 0 16,5-15 0-16,5-14 1 15,6-12 0-15,2-9 0 16,2-5 1-16,3-5-1 16,0 3 0-16,-6 1 0 15,-1 9 0-15,-8 10-1 16,-3 14 1-16,-4 13-1 15,0 12-1-15,-7 12 1 16,0 10 0-16,4 3-1 16,-1 3-1-16,8 0-1 15,2-9-2-15,10-6-1 16,-3-15-3-16,20-3-14 0,-15-34-14 15,21 2-2-15,-7-21 0 16,5-5-1-16</inkml:trace>
  <inkml:trace contextRef="#ctx0" brushRef="#br1" timeOffset="71761.1045">3035 3687 102 0,'-6'-13'39'0,"6"34"2"16,-13 9-2-16,7 24-32 15,-6 9-3-15,6 10-2 16,0 7-1-16,3 4 0 15,4-4-2-15,1-6-2 16,7-3-2-16,-6-22-9 0,12 3-24 16,-13-20-3-1,6-3 1-15,-8-29-2 0</inkml:trace>
  <inkml:trace contextRef="#ctx0" brushRef="#br1" timeOffset="71942.1148">2900 4061 105 0,'-16'-19'42'0,"-4"0"-1"15,20 19 0-15,-19 12-32 16,19-12-8-16,17 15-1 16,5-14-4-16,20 5-5 15,-3-18-22-15,25 13-10 16,0-13 0-16,12 8-2 15</inkml:trace>
  <inkml:trace contextRef="#ctx0" brushRef="#br1" timeOffset="72093.1235">3518 4324 104 0,'-19'48'39'0,"8"3"0"16,-3-9-4-16,11-14-49 15,9 2-23-15,-3-15-1 16,13-4-2-16,-4-12-1 15</inkml:trace>
  <inkml:trace contextRef="#ctx0" brushRef="#br1" timeOffset="72927.1712">4156 4131 56 0,'-3'-12'37'16,"-2"-3"-2"-16,5 15 2 15,-6-28-15-15,6 28-14 16,-1-15-1-16,1 15-1 16,0 0-1-16,0 0-1 15,-9 26-1-15,1 3 0 16,-5 5-1-16,-1 11 0 15,-1 1-1-15,1 0-1 0,0-1 1 16,7-8-2-16,6-8 2 16,8-13-2-16,10-12 2 15,9-17-1-15,7-10 0 16,6-8 1-16,0-8 0 15,4-5 0-15,-3-3 0 16,-1 3 0-16,-7 3-1 16,-6 10 1-16,-6 8-1 15,-6 9 0-15,-14 14 0 16,14 12 0-16,-13 12 0 15,-2 9 0-15,0 10 0 16,2 1-1-16,3 3 1 16,3-4-1-16,3-5 1 15,9-8 0-15,0-13 1 0,8-12-1 16,3-17 0-16,2-10 2 15,2-11-1-15,0-11 1 16,-8-7 0-16,1-5-1 16,-7-3 0-16,-5-2-1 15,-8 6 1-15,-3 6-2 16,-3 12-1-16,1 6-2 15,2 13 0-15,0 6-3 16,13 24-12-16,-17-12-13 16,38 24-8-16,-11-9 0 15,12 8-1-15</inkml:trace>
  <inkml:trace contextRef="#ctx0" brushRef="#br1" timeOffset="73378.197">5266 3976 75 0,'-23'0'39'0,"-8"-3"0"16,3 14 0-16,-11-4-18 15,6 18-16-15,-6 4-1 16,8 9 0-16,-4 8-1 15,11 5 0-15,4-2-2 16,8-1-1-16,11-6 1 16,9-10-1-16,9-8 0 15,12-12 0-15,9-15 0 0,3-14 1 16,2-8 0-16,1-11 0 15,-3-8 0-15,-2-4 0 16,-7-7 0-16,-7 5 0 16,-6 4 0-16,-7 4-1 15,-5 11 0-15,-6 10 0 16,-1 21 0-16,-17-1 0 15,4 22 0-15,-4 9-1 16,1 9 1-16,3 0 0 16,5 3-2-16,5-2 1 15,11-8-3-15,7-12-1 16,14-3-4-16,-1-27-16 15,24 6-15-15,-6-18 0 16,8 4 0-16,-8-17 1 0</inkml:trace>
  <inkml:trace contextRef="#ctx0" brushRef="#br1" timeOffset="74249.2468">5714 3998 95 0,'-11'21'38'16,"5"9"1"-16,-8-8-4 15,6 17-29-15,-4 0-1 16,4 8-1-16,-1-4-1 15,3-2-2-15,1-5 1 16,4-7-2-16,1-8 1 16,2-8-1-16,-2-13 0 15,18-13 1-15,-8-9 0 16,0-7 1-16,3-10-1 15,-3-3 1-15,2-6-1 0,-1-3 0 16,-3 5 0-16,-2 3-1 16,0 6 0-16,-3 8 0 15,-1 7 0-15,5 4 0 16,-7 18 1-16,21-15-1 15,-2 11 0-15,5 0 0 16,8-2-1-16,7 1 1 16,2-2-1-16,3-4-1 15,0 7 0-15,-2-3 0 16,-4 7-1-16,-9-1 0 15,-3 5 1-15,-9 2 0 16,-5 6 1-16,-9-2 0 16,-3 3 1-16,-4 5 1 15,-4 4 0-15,-3 6 1 0,-2 5-1 16,-2 3 1-16,4 4-1 15,-3 5 1-15,2-3-2 16,4-3 2-16,2-6-2 16,5-6-1-16,1-12 2 15,0-15-1-15,12-1 1 16,-2-15 0-16,-1-7 0 15,1-9 0-15,-1-3 0 16,0-3 1-16,-2 0-1 16,2 4-1-16,-4 5 0 15,3 7 0-15,-2 5 0 16,-6 17 0-16,16-9 0 15,-4 16 0-15,-2 5 1 16,2 3-1-16,1 3 1 0,2-1-1 16,1 0 0-16,1-3 1 15,-1-2-1-15,3-6 0 16,-1-5 1-16,1-6-1 15,0-6 0-15,-2-4 1 16,0-5-1-16,0-3 1 16,0 0-1-16,-2-3 0 15,-1 6 0-15,1 0 0 16,-4 6 1-16,1 5-1 15,-12 9 0-15,17 8 0 16,-11 8 0-16,-2 8 0 16,0 5 0-16,1 4 0 15,1 1-1-15,0 0-1 16,6-6-2-16,1-8-3 15,11-3-6-15,-6-28-10 0,20 6-8 16,-11-25-8-16,14-1 0 16,-2-21-1-16,6-2 3 15</inkml:trace>
  <inkml:trace contextRef="#ctx0" brushRef="#br1" timeOffset="74451.2584">7086 3463 111 0,'-5'25'41'0,"-15"11"0"16,5 24-2-16,-13-2-33 15,8 18-4-15,3 1 1 16,3 5-2-16,6-4 0 0,3-4-2 16,6-5-1-16,0-13-2 15,7 6-12-15,-14-39-14 16,18 0-10-16,-12-23-1 15,0 0 0-15,7-26 1 16</inkml:trace>
  <inkml:trace contextRef="#ctx0" brushRef="#br1" timeOffset="74617.2679">6863 3963 119 0,'-21'8'42'0,"24"7"1"16,-3-15-2-16,22 2-39 15,10-6-2-15,14-10-4 16,23 6-14-16,-9-24-13 15,25 8-11-15,-3-13 0 0,12 6-3 16,-7-11 3-16</inkml:trace>
  <inkml:trace contextRef="#ctx0" brushRef="#br1" timeOffset="75240.3035">7634 3552 98 0,'0'-27'37'0,"5"16"2"15,-9-11-5-15,4 22-27 16,8-14-1-16,-8 14-1 15,4 24 0-15,-4 10-2 16,-9 12 0-16,2 14-1 0,-9 15 0 16,1 10-1-16,-4 9 0 15,1-4 0-15,2-3-1 16,3-9 1-16,6-12-2 15,6-15 1-15,11-19 0 16,12-20 1-16,8-20-1 16,12-17 1-16,3-12 0 15,5-11 0-15,0-7 1 16,1-1 0-16,-7 2-2 15,-7 8 1-15,-7 10-1 16,-10 12 0-16,-6 17 0 16,-14 7 0-16,12 31-2 15,-10 0-2-15,2 14-4 16,-5-10-13-16,20 23-9 0,-10-19-12 15,19 3-2-15,-2-15 0 16,14-5 2-16</inkml:trace>
  <inkml:trace contextRef="#ctx0" brushRef="#br1" timeOffset="76157.3559">9331 3875 82 0,'-10'-17'38'16,"0"12"-1"-16,-17-6 2 15,2 14-32-15,-16-1-1 16,3 12-1-16,-5 3-1 16,0 12 1-16,4 4-2 15,1 10 0-15,8 2-1 16,6 1 1-16,7 0-2 15,8-2-1-15,10-6 1 16,7-6-1-16,9-9 0 16,9-11 1-16,4-11-1 15,6-9 0-15,3-14 1 16,5-7-1-16,-2-8 1 15,0-6-1-15,-6-5 1 16,-3 2-1-16,-6 0 0 0,-6 7 1 16,-5 7-1-16,-7 7 0 15,-4 13 1-15,-5 12-1 16,0 0 0-16,-2 16 0 15,-2 8 0-15,1 5 0 16,4 8-2-16,2-3 0 16,9 6-3-16,3-10-3 15,21 8-16-15,-14-27-9 16,21 8-7-16,-5-19 0 15,8 0-1-15</inkml:trace>
  <inkml:trace contextRef="#ctx0" brushRef="#br1" timeOffset="76547.3782">9789 3816 95 0,'0'0'39'0,"-26"11"1"16,15 16-2-16,-8-4-32 15,5 20-2-15,-3 3 0 16,7 6-2-16,-3-2 0 15,6 0 0-15,4-7-1 16,3-7 0-16,3-9 0 16,7-12-1-16,2-12 1 15,7-15-1-15,3-11 1 16,6-10-1-16,1-8 1 15,-2-6 0-15,2-5 0 16,0-1-1-16,-4 5 1 16,-3 9-1-16,-5 9 1 15,-3 11-1-15,-4 11 0 0,1 11 0 16,-5 13 0-16,-2 9-1 15,3 9 0-15,3 2-1 16,7 4-2-16,4-5-1 16,12 0-4-16,-4-18-13 15,28 10-9-15,-9-23-8 16,12 0 0-16,-7-19-1 15,7 1 3-15</inkml:trace>
  <inkml:trace contextRef="#ctx0" brushRef="#br1" timeOffset="76901.3985">10570 3843 101 0,'-13'-9'39'15,"-12"0"2"-15,2 19-2 0,-19 2-33 16,12 13-2-16,-3 8 0 16,8 8-2-16,1 2-1 15,7 1 1-15,12-4-1 16,8-7 0-16,16-11 0 15,10-13-1-15,10-17 1 16,10-13 0-16,7-14 0 16,4-11-1-16,1-13 0 15,-2-8 1-15,-5-8-1 16,-5-6 0-16,-10-2 1 15,-8 5-1-15,-11 9 0 16,-6 11 1-16,-10 18-1 16,-11 22 1-16,-8 27-1 15,-6 22 0-15,-6 27 1 0,3 14-2 16,2 11-2-16,6 2-4 15,19 15-13-15,-2-31-8 16,27 7-9-16,-2-23-5 16,23-6-1-16,4-16 0 15</inkml:trace>
  <inkml:trace contextRef="#ctx0" brushRef="#br1" timeOffset="77501.4328">12111 3775 105 0,'-25'-17'39'16,"3"16"0"-16,-13-7-6 15,1 19-27-15,-3 4-1 0,1 15-1 16,0 7-2-16,4 8 1 16,5 5-1-16,7 2-1 15,8-2 0-15,13-2 0 16,15-9 0-16,13-8 0 15,9-12-1-15,13-11 1 16,2-13-1-16,5-4 1 16,-3-12 0-16,-8-8 0 15,-10-5-1-15,-10-6 1 16,-15 1-1-16,-14 0 0 15,-10 0 0-15,-10 0 0 16,-4 5-1-16,-3 8 0 16,3 6 0-16,2 6-2 15,14 8-1-15,10 6-2 0,14 11-10 16,4-15-10-16,31 22-8 15,-3-17-6-15,17 10-2 16,3-8 3-16</inkml:trace>
  <inkml:trace contextRef="#ctx0" brushRef="#br1" timeOffset="77736.4463">12816 3749 104 0,'-31'-14'39'15,"11"20"1"-15,-11-4-4 16,-1 20-32-16,-4 6-1 15,1 12-1-15,0 8 0 0,-2 7-1 16,2-1-1-16,3 0 0 16,6-4-1-16,9-15-3 15,11-5-2-15,6-30-16 16,0 0-16-16,18-19-1 15,6-4 0-15,-7-21 0 16</inkml:trace>
  <inkml:trace contextRef="#ctx0" brushRef="#br1" timeOffset="77885.4548">12551 3794 101 0,'0'0'39'15,"-23"-1"0"-15,21 23 0 16,-8 1-31-16,21 7-5 16,10-3-2-16,13-1-2 15,18-4-2-15,10-17-5 0,27 8-18 16,-11-21-13-16,12 1 1 15,-11-17-3-15,2 3 2 16</inkml:trace>
  <inkml:trace contextRef="#ctx0" brushRef="#br1" timeOffset="78387.4835">13259 3669 109 0,'-21'13'39'0,"-9"-3"3"16,9 19-4-16,-2-1-34 15,5 9 0-15,3 1-1 16,5 6-1-16,4-3 0 15,10 1-1-15,5-7-1 16,5-7 1-16,7-8-1 16,8-12 1-16,1-13-1 0,2-10 0 15,2-9 1-15,-1-12-1 16,-1-5 1-16,-2-7-1 15,-5 1 0-15,-3 2 0 16,-4 6 0-16,-6 7 0 16,-2 12 0-16,-10 20 0 15,0 0-1-15,3 40 1 16,-12 13 0-16,-4 21 0 15,-3 16-1-15,-3 13 0 16,-3 9 0-16,3 2 0 16,-5 0 1-16,0-8-1 15,1-11 0-15,0-18 1 16,1-18 0-16,1-18 0 15,2-22 1-15,0-20-1 0,1-19 1 16,7-17-1-16,4-16-1 16,3-16 1-16,12-11-1 15,6-5-1-15,12 2 0 16,3-1-2-16,10 12-7 15,-8-8-8-15,23 26-8 16,-14-9-5-16,22 23-8 16,1-2-1-16,12 9 1 15</inkml:trace>
  <inkml:trace contextRef="#ctx0" brushRef="#br1" timeOffset="79088.5236">14085 3872 97 0,'1'-14'38'0,"-1"14"0"0,-20-20-6 16,3 17-25 0,-14-1-1-16,2 11-1 0,-13 2-1 15,-1 12 0-15,-6 5-1 16,2 11-1-16,2 2 0 15,9 0 0-15,7 2-1 16,13-7 0-16,14-2 0 16,19-13-1-16,14-12 1 15,13-13-1-15,10-10 0 16,5-8 0-16,2-7 1 15,-5-6-1-15,-6-5 1 16,-8 0-1-16,-10 0 0 16,-11 4 0-16,-9 7 0 15,-6 6-1-15,-7 9 1 0,1 16 0 16,-14 5-1-16,2 23 1 15,0 17-1-15,-1 16 2 16,-3 16-2-16,4 10 0 16,-1 11 1-16,3 1 0 15,-3 0-1-15,1-5 1 16,-1-10 0-16,-3-10 0 15,-2-14 1-15,-5-11 0 16,-4-17-1-16,-4-12 1 16,-1-20-1-16,1-16-1 15,4-12-1-15,5-16-1 16,11-11-1-16,2-18-3 15,20 8-11-15,-7-23-4 16,30 23-7-16,-12-12-3 16,21 15-7-16,-3 0-1 0,9 14 3 15</inkml:trace>
  <inkml:trace contextRef="#ctx0" brushRef="#br1" timeOffset="79755.5617">14311 4030 113 0,'0'0'40'15,"0"0"1"-15,-4-11-9 16,18 0-29-16,8-4 0 16,9-3-2-16,5-4 0 15,4-2 0-15,0-2 0 16,0 2-1-16,-6 0 1 15,-6 1-1-15,-9 1 1 0,-7-1 0 16,-10 3-1-16,-7 2 1 16,-9 5 0-16,-3 4 0 15,-10 8 0-15,-4 9 0 16,-6 10 0-16,2 12 0 15,-1 7-1-15,6 9 1 16,6 3-1-16,10-1 0 16,11-2 0-16,17-9 0 15,13-8-1-15,13-13 0 16,13-13-1-16,3-14-1 15,9-10-1-15,-2-12 0 16,-1-2-1-16,-10-7 0 16,-5 0 1-16,-14-2 0 15,-8 9 2-15,-10 5 1 0,-12 10 2 16,-3 20 2-16,-16-8 0 15,4 22 0-15,-10 8 1 16,4 11 0-16,-3 3-1 16,6 3 0-16,1-2 0 15,8 0-1-15,4-11-1 16,8-5 1-16,8-16-1 15,4-11 0-15,6-12 1 16,5-9-2-16,2-9 2 16,1-3-2-16,-1-1 1 15,-2 1 0-15,-3 7-1 16,-5 9 1-16,-9 13-1 15,-1 13 0-15,-7 12 1 16,-2 11-1-16,0 8 0 16,-2 4-2-16,6 6-2 0,-3-9-6 15,19 9-10-15,-14-32-6 16,26 13-6-16,-13-32-2 15,18-1-10-15,-1-19 2 16</inkml:trace>
  <inkml:trace contextRef="#ctx0" brushRef="#br1" timeOffset="80658.6134">16162 3365 77 0,'0'0'37'15,"-14"2"-2"-15,13 12 2 16,-13-4-23-16,8 12-10 15,-3 6 2-15,3 11-2 0,-3 10 1 16,1 12-1-16,-3 4 0 16,2 8-1-16,-5 2 0 15,1-2-1-15,2-8-1 16,-1-8 1-16,3-12-1 15,3-12-1-15,6-14 1 16,0-19-1-16,19-6 0 16,0-17 1-16,6-8-1 15,2-7 0-15,6-7 0 16,0 1 0-16,3 3 1 15,3 2-2-15,-2 11 1 16,0 8 0-16,-1 10 0 16,1 7-1-16,-1 11 1 0,1 6-1 15,-4 6 1 1,-4 5 0-16,-6 4 0 0,-3 3 1 15,-11 1-1-15,-10 0 1 16,-12-1-1-16,-11-2 0 16,-12-4 1-16,-6-6 0 15,-5-5-1-15,-1-6-1 16,1-7-1-16,3-9-2 15,13 0-2-15,-2-21-13 16,33 28-7-16,-12-39-10 16,23 17-4-16,4-7-1 15,15 6 2-15</inkml:trace>
  <inkml:trace contextRef="#ctx0" brushRef="#br1" timeOffset="81092.6382">16842 3751 100 0,'-22'-9'39'16,"6"18"1"-16,-13-4-3 15,8 13-30-15,-14 3-2 16,6 10 0-16,0 4-2 15,2 5 0-15,7 3-1 16,7 1-1-16,10-5 0 16,15-8 0-16,11-9 0 15,13-12-1-15,12-14 1 16,6-14 0-16,6-12-1 0,2-9 1 15,-2-6-1-15,-9-3 0 16,-7-2 1-16,-10 3-1 16,-11 8 0-16,-8 8 0 15,-9 9 1-15,-6 11-2 16,0 11 1-16,-19 15 0 15,4 6 0-15,3 9 0 16,0 2-1-16,7 6 0 16,5 0-2-16,9-4-1 15,14-7-3-15,6-21-8 16,28 9-10-16,-11-33-5 15,26 6-4-15,-7-26-6 16,9-4-1-16,-5-18 2 16</inkml:trace>
  <inkml:trace contextRef="#ctx0" brushRef="#br1" timeOffset="81276.6487">17807 3165 100 0,'-28'-2'39'16,"12"42"2"-16,-13 10-1 15,7 27-35-15,-4 5-3 16,8 7 0-16,4 3-2 15,5-3-3-15,9 2-4 16,-9-23-26-16,22 0-6 16,-8-24-1-16,9-5-1 15</inkml:trace>
  <inkml:trace contextRef="#ctx0" brushRef="#br1" timeOffset="81430.6576">17509 3679 121 0,'-15'-18'41'0,"15"18"0"15,15-14-7-15,9 11-36 16,21 9-13-16,0-13-16 16,22 10-10-16,3-5 0 15,20 7-2-15</inkml:trace>
  <inkml:trace contextRef="#ctx0" brushRef="#br1" timeOffset="82194.7013">18609 3587 82 0,'7'13'38'15,"-7"-13"0"-15,-12 35 0 16,-7-12-25-16,6 11-10 15,-5 4 0-15,-1 10 0 0,-3-1-1 16,3 3 0-16,0-7 0 16,4-3 0-16,6-10 0 15,8-13-1-15,1-17 0 16,23-8 0-16,3-16 1 15,9-13-1-15,6-7 0 16,6-6 0-16,4-7 0 16,0 2 0-16,-2 5-1 15,-6 8 1-15,-9 8-1 16,-6 13 0-16,-9 10 1 15,-19 11 0-15,8 24-1 16,-15 5 0-16,-4 11 1 16,1 6-1-16,1 7 0 0,8-4-2 15,16 1-4-15,8-15-3 16,30 4-15-16,-4-31-6 15,24 0-11-15,2-22 0 16,11-2-1-16,-9-20 2 16</inkml:trace>
  <inkml:trace contextRef="#ctx0" brushRef="#br1" timeOffset="82504.719">19448 3583 105 0,'-40'17'41'15,"-8"2"1"-15,11 14-2 16,-3-5-37-16,12 11-1 15,8 0 0-15,15 3-1 0,10-1 0 16,14-3 0-16,10-4 0 16,9-10 0-16,6-9 0 15,3-9 1-15,4-12-2 16,-3-13 1-16,-5-11 0 15,-5-10-1-15,-7-6 0 16,-10-5 0-16,-9-3-1 16,-9 1 0-16,-10 6-1 15,-10 11 0-15,-11 12 0 16,-10 11-2-16,-3 19-3 15,-8 1-12-15,18 24-15 16,-12-7-3-16,24 13-3 16,6-8-2-16</inkml:trace>
  <inkml:trace contextRef="#ctx0" brushRef="#br1" timeOffset="83346.7672">20331 3575 87 0,'0'12'37'15,"0"-12"0"-15,-9 32 1 16,-5-11-32-16,7 8-4 16,-6 4 1-16,4 4 0 15,-2-1 0-15,3 2-1 16,1-4 0-16,10-5 0 15,5-10-1-15,7-7 0 16,10-10 0-16,6-9 0 16,7-7 0-16,0-7-1 15,3-5 1-15,-2-4-1 16,-6 2 0-16,-3 2 0 15,-6 3 0-15,-7 7-1 16,-7 10 2-16,-10 6-1 16,4 9-1-16,-11 13 2 0,0 3-1 15,2 7 0-15,1 2 0 16,3 2 1-16,3-1-1 15,11-5 1-15,6-11 0 16,10-7 0-16,8-13 0 16,6-9 0-16,-1-10 0 15,3-8 0-15,-3-7 0 16,-4-4-1-16,-6-1 1 15,-11-2-2-15,-8 6 0 16,-9 2-1-16,-4 10-1 16,-9 2-1-16,1 10-2 15,-3 1-2-15,11 11-12 16,0 0-9-16,9 11-9 15,4-6 0-15,16 4-1 0,4-6 2 16</inkml:trace>
  <inkml:trace contextRef="#ctx0" brushRef="#br1" timeOffset="83780.792">21419 3586 97 0,'-28'-3'40'0,"5"11"0"16,-10-5 0-16,9 19-33 15,-6-3-3-15,5 6 0 16,3 6-1-16,6 3-1 16,6 3-1-16,6-3 0 15,9-3 0-15,10-5-1 16,5-8 1-16,6-9 0 0,7-10-1 15,0-8 1-15,3-9-1 16,0-10 1-16,-1-6 0 16,-5-5 0-16,-1-1 0 15,-6 3-1-15,-5 3 1 16,-5 10-1-16,-6 7 1 15,-7 17-1-15,0 0 0 16,-5 20 0-16,-7 7-1 16,3 7 1-16,-3 6-1 15,8 0 1-15,6-3-2 16,6-4 0-16,12-9-2 15,7-14-2-15,20-3-5 16,-3-29-13-16,30 7-4 16,-14-27-7-16,17 1-5 0,-10-19-1 15,7-2 4-15</inkml:trace>
  <inkml:trace contextRef="#ctx0" brushRef="#br1" timeOffset="83981.8035">22246 2987 110 0,'-35'46'39'0,"4"25"1"15,-9 4-1-15,0 19-37 16,10-1 0-16,8 9-1 16,5-7 0-16,7-11-2 15,7-7 0-15,3-13-3 16,9-4-6-16,-9-31-17 15,16 2-12-15,-16-31 0 0,20 13-2 16,-16-28 2-16</inkml:trace>
  <inkml:trace contextRef="#ctx0" brushRef="#br1" timeOffset="84165.814">21814 3538 114 0,'-24'1'41'15,"20"16"0"-15,4-17-2 16,31 11-38-16,13-6-2 15,16-8-2-15,13 5-1 16,6-17-10-16,21 19-16 16,-13-19-10-16,3 10 0 15,-15-9 0-15,-6 11 1 16</inkml:trace>
  <inkml:trace contextRef="#ctx0" brushRef="#br1" timeOffset="84816.8512">22351 3627 112 0,'-22'23'39'15,"5"-13"2"-15,19 5-2 16,7-10-37-16,14-2 1 16,9-6-1-16,8-2 0 15,4-4 0-15,4-6-1 16,-3-2 0-16,-2-2 0 15,-10-3-1-15,-5 0 1 16,-13 0-1-16,-9 0 0 0,-11 3-1 16,-8 6 2-16,-9 5-2 15,-6 9 1-15,-7 10 1 16,-3 7 0-16,1 10 0 15,1 6-1-15,8 4 1 16,8 2-1-16,11-1 1 16,15-8 0-16,12-5-1 15,19-5 1-15,11-12-1 16,9-6 0-16,4-9 1 15,3-6 1-15,-3-4-2 16,-3-3 0-16,-5-1 0 16,-12 1 0-16,-10 1 0 15,-10 6 0-15,-10 5 0 16,-11 7 0-16,-3 10 0 0,-11 10 0 15,-3 4 0-15,-4 12 0 16,0 4 0-16,2 6 0 16,2-2 0-16,3-1 0 15,9-7 0-15,3-6 0 16,5-10 0-16,-3-20 0 15,16 3 0-15,-3-20 0 16,-1-8 0-16,4-10 0 16,-3-7 0-16,5-6 0 15,-2-4 0-15,0 4 0 16,2 3 0-16,-2 8 0 15,0 6 0-15,0 7 0 16,6 10 0-16,-2 8 0 16,7 14-8-16,-7-4-9 0,22 22-8 15,-18-18-5-15,27 23-3 16,-13-18-2-16,14 11-7 15,-4-8 3-15</inkml:trace>
  <inkml:trace contextRef="#ctx0" brushRef="#br1" timeOffset="84931.8578">23542 3852 132 0,'-20'2'41'15,"4"2"-6"-15,0-8-23 16,-7-4-49-16,4 9-6 16,-5-3 1-16,1 6-3 15</inkml:trace>
  <inkml:trace contextRef="#ctx0" brushRef="#br2" timeOffset="92181.2725">751 5306 79 0,'0'0'37'16,"-22"18"0"-16,11 5 0 15,-3 5-33-15,2 12 0 16,2 4-1-16,4 10 1 16,3 2-2-16,3 7 1 15,0-2-1-15,5 1-1 16,4-4-1-16,-2-10-2 15,5-5-1-15,-6-18-14 0,9-1-20 16,-3-21 1-16,3-4-4 16,-9-19 3-16</inkml:trace>
  <inkml:trace contextRef="#ctx0" brushRef="#br2" timeOffset="92731.3039">560 5461 94 0,'-21'-8'38'15,"10"12"1"-15,0-9-1 16,11 5-33-16,11-3-2 16,11-8 0-16,10-5-1 15,10-4-1-15,7-5 0 0,7-5 0 16,6-3 0-16,4-4-1 15,-1 2-1-15,0 2 1 16,-12 5-1-16,-6 6 2 16,-6 5-1-16,-10 10 0 15,-9 12 1-15,-12 13 0 16,-10 14 0-16,-11 14 0 15,-6 16 0-15,-5 10 0 16,-6 10-1-16,0 6 1 16,3-2 1-16,3-3-1 15,7-10 0-15,5-10 0 16,7-14 0-16,10-11 0 15,8-17 1-15,9-17-2 16,5-14-1-16,5-13 1 0,2-11-1 16,1-6 1-16,1-6 0 15,-5-4 0-15,-1 4-1 16,-8 6 1-16,-4 12 0 15,-6 10 1-15,-14 18-1 16,14 9 1-16,-12 16-1 16,-4 12 1-16,-3 8 0 15,5 2-2-15,-1 5 1 16,1-4-3-16,7-5-1 15,2-14-5-15,18-2-28 16,-5-25-2-16,11-2-2 16,-3-23 1-16</inkml:trace>
  <inkml:trace contextRef="#ctx0" brushRef="#br2" timeOffset="93065.323">1617 5667 88 0,'-9'31'37'15,"2"-7"0"-15,14-1 1 16,4-11-34-16,18-6 0 16,8-11-1-16,11-8 0 15,4-9-1-15,1-3 0 16,-4-8 1-16,-3 1-1 15,-12-2 0-15,-10 5 0 16,-17 2-1-16,-9 10 1 0,-19 10-1 16,-9 12 0-16,-10 13 0 15,-5 9 0-15,0 11-1 16,2 2 0-16,6 6 0 15,10 1-1-15,18-3 1 16,14-12-4-16,24 2-7 16,2-19-26-16,26-4-2 15,-1-14 0-15,14 1-2 16</inkml:trace>
  <inkml:trace contextRef="#ctx0" brushRef="#br2" timeOffset="93639.3559">3119 5475 71 0,'8'-10'37'0,"-8"10"-1"15,-18-1 2-15,-12 9-28 16,4 17-2-16,-14-1-2 16,3 10-1-16,-3 0-1 15,5 2-1-15,7-3-1 16,8-3 0-16,7-4 0 15,8-7-1-15,16-6-1 16,9-5 0-16,6-5 0 16,9-5 0-16,4 0-1 15,2 0 1-15,-3 1 0 16,-2 2 0-16,-10 5 1 15,-7 10 0-15,-12 4 1 16,-9 8-1-16,-10 3 1 0,-5 2-1 16,-4 1 0-16,-1-6-3 15,7-1-1-15,-5-14-5 16,25-2-29-16,-5-11-2 15,18-13-1-15,2-13 0 16</inkml:trace>
  <inkml:trace contextRef="#ctx0" brushRef="#br2" timeOffset="94008.377">3436 5703 86 0,'-10'12'38'0,"10"-12"-1"16,0 0 1-16,0 0-32 15,25-12-3-15,-3-1 0 16,2 1-1-16,0-6 0 16,4 0 1-16,-5-2-1 15,2 1-1-15,-12-2 1 16,-6 4 0-16,-7-1 0 15,-5 4-1-15,-8 2 0 16,-5 5 0-16,-6 6 0 16,-6 7-1-16,-2 8 0 15,0 7 0-15,1 10 0 16,2 3 0-16,6 7 0 15,9 4 0-15,11-2 0 16,8-2 0-16,15-4 0 0,9-12-3 16,18 0-7-16,-3-20-27 15,16-4-3-15,-6-18 0 16,10 0-1-16</inkml:trace>
  <inkml:trace contextRef="#ctx0" brushRef="#br2" timeOffset="94398.3993">3851 5554 91 0,'-19'16'37'0,"11"6"1"15,3-11 0-15,23 1-35 16,2-7 1-16,11-1-2 15,8-5 0-15,7-4-1 0,4-6 1 16,1-6-2-16,-5-6 1 16,-1 0 0-16,-13-2 0 15,-6-3 0-15,-13-1 0 16,-8 3 0-16,-14 2 0 15,-6 6 0-15,-11 8 0 16,-4 8 0-16,-9 10 0 16,-3 11 0-16,-2 10 0 15,0 10-1-15,2 9 1 16,8 1 0-16,9 2-1 15,10-1 0-15,14-7 0 16,16-6-2-16,17-10-1 16,11-16-3-16,18 2-13 15,0-23-21-15,10 2 1 0,-2-19-3 16,5 6 3-16</inkml:trace>
  <inkml:trace contextRef="#ctx0" brushRef="#br2" timeOffset="94789.4216">4616 5439 76 0,'-17'10'41'16,"-15"-1"-2"-16,7 13 2 16,-15-11-20-16,7 22-16 15,-4-2 0-15,4 8-2 16,8-3-1-16,4 1 0 15,9-9 0-15,11-2-1 16,10-11-1-16,11-12 0 0,9-11 0 16,8-11 0-16,4-16 1 15,5-10-1-15,2-12 1 16,-2-6-1-16,-3-8 1 15,-3-3-1-15,-5 1 0 16,-5 7 0-16,-8 11-1 16,-9 14 1-16,-8 17 0 15,-5 24 0-15,-12 22 0 16,-5 21 0-16,-5 19 0 15,-2 11-1-15,6 11-1 16,5-3-2-16,12 0-2 16,6-19-4-16,27-3-14 15,-1-28-18-15,19-13 2 16,1-26-2-16,12-7 3 15</inkml:trace>
  <inkml:trace contextRef="#ctx0" brushRef="#br2" timeOffset="95112.4401">5182 5336 92 0,'-23'25'39'0,"5"12"2"16,-7-6-2-16,16 6-32 15,-8-5-3-15,6-2-1 16,5-7 0-16,10-5-2 15,9-10 1-15,5-8-1 16,8-5-1-16,0-2 1 16,3-2-1-16,0 3 1 15,-3 1-1-15,-8 5 1 0,-5 7-1 16,-6 7 1-16,-9 8-1 15,-5 0 1-15,-4 3-1 16,-5 1-1-16,2 0-1 16,-2-5-2-16,7 8-9 15,-11-23-16-15,17 3-12 16,3-9 0-16,0 0-2 15,-9-17 2-15</inkml:trace>
  <inkml:trace contextRef="#ctx0" brushRef="#br2" timeOffset="95639.4703">6159 5397 87 0,'-5'-12'38'16,"5"12"0"-16,-16 4-2 15,3 11-32-15,1 9-1 16,-1 9-1-16,0 5-1 15,2 3 0-15,0 3-1 16,6-8-1-16,5 0-3 0,5-20-6 16,15-2-27-16,-2-20-1 15,12-6 0-15,-1-18-1 16</inkml:trace>
  <inkml:trace contextRef="#ctx0" brushRef="#br2" timeOffset="96070.4949">6147 5132 87 0,'-25'-7'38'0,"10"11"-2"16,3-3 1-16,12-1-35 16,18 2-2-16,8 0-1 15,11 0-1-15,6 3 1 16,7 3-1-16,-1 2 0 15,-1 6 0-15,-6 6 1 0,-6 8 1 16,-12 6 1-16,-9 2 1 16,-8 5 1-16,-13 2 0 15,-2 2 1-15,-9-6-1 16,1 2 1-16,0-9-1 15,2-3 0-15,3-9-1 16,8-6 0-16,3-16 0 16,15 1 0-16,7-18-1 15,7-8 0-15,5-9 0 16,7-2 0-16,2-4 0 15,-3 0-1-15,-2 5 1 16,-7 7-1-16,-7 10 0 16,-7 12 0-16,-6 12 0 0,-10 11-1 15,-3 11-1-15,-3 5-2 16,4 13-8-16,-9-7-26 15,16 6-2-15,-1-10-1 16,14 0 0-16</inkml:trace>
  <inkml:trace contextRef="#ctx0" brushRef="#br2" timeOffset="96538.5217">7921 4940 79 0,'1'-17'38'0,"-11"3"-1"15,10 14 2-15,-20 9-32 0,11 17-2 16,-8 7-1-16,6 15-1 15,-3 11 0-15,0 13-1 16,-3 6 0-16,2 5-2 16,0-1 2-16,2-7-3 15,5-5 0-15,4-12-3 16,10-10-3-16,-4-28-19 15,19-3-13-15,-3-19 0 16,7-6-1-16,-8-14 1 16</inkml:trace>
  <inkml:trace contextRef="#ctx0" brushRef="#br2" timeOffset="96739.5332">7663 5362 100 0,'-20'8'40'15,"15"13"0"-15,4-10-1 16,10 4-37-16,20-4-1 15,11-8-1-15,14-4-2 16,6-7-1-16,13 6-9 16,-5-19-26-16,8 7-1 15,-10-10 0-15,-1 6-2 16</inkml:trace>
  <inkml:trace contextRef="#ctx0" brushRef="#br2" timeOffset="97072.5522">8129 5396 88 0,'-15'28'37'16,"1"-8"0"-16,14 1 1 16,4-11-35-16,17-3-1 15,9-8 1-15,9-5-1 16,4-7 0-16,2-3 0 15,0-4 0-15,-5-4-1 16,-8-1 1-16,-7 1 0 16,-11 2-1-16,-10 2 0 15,-13 5 0-15,-7 5 0 16,-9 3-1-16,-4 9 0 15,-3 10 0-15,-3 5 0 16,2 9 0-16,4 5 0 16,5 4-1-16,11 2 0 15,10-1-1-15,9-6-2 0,21 2-5 16,0-18-28-16,28-1-2 15,2-17 0-15,13 0-1 16</inkml:trace>
  <inkml:trace contextRef="#ctx0" brushRef="#br2" timeOffset="97418.572">8777 5234 91 0,'-29'2'38'15,"0"16"-1"-15,-6-2 2 16,5 10-35-16,2 1 0 15,9 5-1-15,5-4-1 16,10-2 0-16,10-6-1 16,10-6 0-16,9-7 0 0,4-7 0 15,4-4-1-15,-2 0 0 16,1-1 0-16,-6 2 1 15,-6 5-1-15,-7 6 1 16,-9 8-1-16,-5 8 1 16,-10 6-1-16,-3 4 1 15,-5 3 0-15,0-3-1 16,1-1 0-16,2-10-1 15,10-7-2-15,6-16-1 16,23-5-11-16,0-29-24 16,22-6 0-16,0-21 0 15,15-11-2-15</inkml:trace>
  <inkml:trace contextRef="#ctx0" brushRef="#br2" timeOffset="97613.5832">9272 4748 99 0,'-24'38'40'16,"6"26"1"-16,-11 3 0 15,12 16-39-15,-2 6 1 16,4 0-1-16,3-2-1 16,4-5-2-16,4-9-1 15,1-14-4-15,11-1-20 16,-13-26-14-16,9-9 0 15,-4-23-1-15,0 0 2 16</inkml:trace>
  <inkml:trace contextRef="#ctx0" brushRef="#br2" timeOffset="97774.5924">8978 5287 112 0,'0'0'42'0,"0"0"-1"16,24 4-2-16,1-3-40 15,20 0-5-15,6-16-7 16,22 9-27-16,-1-12-1 15,22 2 0-15,1-11-2 16</inkml:trace>
  <inkml:trace contextRef="#ctx0" brushRef="#br2" timeOffset="98244.6193">10254 4790 85 0,'0'0'38'15,"-7"21"0"-15,0 18 0 16,-8 8-33-16,0 16-2 15,-4 13 1-15,3 9-2 16,-2 5 1-16,5 2-2 16,2-5 1-16,6-10-3 15,7-7-2-15,1-17-3 16,16 1-18-16,-5-35-12 15,12-6-2-15,-6-18-2 16,6-4 2-16</inkml:trace>
  <inkml:trace contextRef="#ctx0" brushRef="#br2" timeOffset="98759.6487">10018 5344 102 0,'-17'7'40'0,"2"-6"1"15,15-1-2-15,14 8-36 16,14-13-2-16,14-7 0 15,14-3-2-15,9-4 0 16,4-6-2-16,9 3-1 16,-6-4-2-16,4 13-2 15,-15-7-1-15,-2 15 1 16,-23-2 1-16,-8 10 4 0,-16 3 1 15,-12-6 4-15,-11 26 1 16,-13-11 2-16,2 10 3 16,-9-3-1-16,5 11 0 15,1-3-2-15,9 7-1 16,2-2-1-16,10 0-1 15,5-5 0-15,10-4-1 16,8-8 1-16,9-7-2 16,5-11 1-16,6-10 0 15,5-9-1-15,-1-7 1 16,1-8-1-16,-5-5 1 15,-4 0-1-15,-5-3 0 16,-7 7 1-16,-5 1-1 16,-6 9 0-16,-4 8 0 0,-8 17 0 15,0 0 0-15,-3 16 0 16,-5 9-1-16,1 10-1 15,-1 2 0-15,4 5-1 16,2-6-3-16,12 3-6 16,-9-20-25-16,24-3-3 15,-2-21 2-15,14-6-3 16</inkml:trace>
  <inkml:trace contextRef="#ctx0" brushRef="#br2" timeOffset="99227.6755">11298 4713 96 0,'-26'13'39'0,"9"26"2"16,-5 7-2-16,-5 15-36 15,14 12 2-15,4 11-3 16,0 5 2-16,8 2-3 15,0-5 2-15,2-4-3 16,1-13 3-16,3-8-3 16,-1-14-1-16,0-20 1 15,2-15 1-15,-6-12-2 16,17-24 1-16,-6-8 0 15,2-11-1-15,0-10 1 16,3-12 0-16,4 2-1 16,0 1-2-16,-3 9 4 15,1 12-3-15,-4 7 2 0,1 19 0 16,-2 15 1-16,-1 17-1 15,-1 13 1-15,-4 9 2 16,1 6-4-16,2 4 3 16,-1 1-2-16,-6 0 0 15,1-3 0-15,-8-6 0 16,-5-4-1-16,-8-7 0 15,-6-7-1-15,-6-5 0 16,-7-12-2-16,4-1-2 16,-5-18-6-16,20 5-21 15,-3-21-7-15,16 3 1 16,4-12-1-16</inkml:trace>
  <inkml:trace contextRef="#ctx0" brushRef="#br2" timeOffset="99593.6964">11674 5356 91 0,'-8'18'40'0,"11"1"0"16,-3-19-1-16,25 11-31 15,-2-11-5-15,7-5-1 16,3-6 0-16,4-6-1 16,-5-6 1-16,-3-1-1 15,-9-2 1-15,-10 0-1 0,-11 3 0 16,-8 5 0-1,-13 8 0-15,-7 12 0 0,-6 10 0 16,-3 13-1-16,-3 10 1 16,4 9 0-16,5 8-1 15,5 1 0-15,12 1-2 16,11-8-1-16,17-1-5 15,6-25-16-15,26 1-17 16,6-21 0-16,17-8-2 16,6-18 1-16</inkml:trace>
  <inkml:trace contextRef="#ctx0" brushRef="#br2" timeOffset="100310.7374">12548 4982 77 0,'-13'-7'40'16,"13"7"0"-16,0-20-1 15,15 4-22-15,6 0-16 16,10-2 1-16,6 1-1 15,8 3 0-15,2 2 0 16,1 4 0-16,-1 4-1 16,-3 4 1-16,-6 7-1 15,-8 8 1-15,-16 5 0 16,-14 10 0-16,-11 3 1 0,-11 5 0 15,-7 0 1-15,-3 0-1 16,3-3 0-16,6-4-1 16,11-9 1-16,17-6-1 15,13-7 0-15,15-3-1 16,11 0 0-16,3 0 0 15,4 5 0-15,-3 3 0 16,-10 6 1-16,-10 4-1 16,-14 6 0-16,-19 3 0 15,-18 5 1-15,-9 3-1 16,-15-1-1-16,-6-1 1 16,-2-1-2-16,1-8-1 15,7 0-3-15,1-17-9 16,29 4-21-16,-3-18-5 0,20 1 0 15,13-23-1-15</inkml:trace>
  <inkml:trace contextRef="#ctx0" brushRef="#br2" timeOffset="101151.7855">14186 4902 60 0,'-7'-18'36'16,"7"18"0"-16,-4-19-1 15,4 19-23-15,0-19-5 16,0 19-1-16,2-12-1 15,-2 12 0-15,-3 20-2 16,-3 10 0-16,-4 11 1 16,-2 16-1-16,-3 12 0 0,-3 7-1 15,-2 5 0-15,4-2 0 16,-2-7 0-16,9-10 0 15,1-11-2-15,8-14 2 16,7-17-1-16,3-12-1 16,9-16 1-16,3-9 0 15,3-11 0-15,2-6 0 16,4-5 0-16,-3-3 0 15,1 2-1-15,-2 5 0 16,-3 10 0-16,-4 10 1 16,-2 14-1-16,-4 13 0 15,0 16 1-15,-7 9-1 16,1 9 0-16,-1 6 0 15,0 1 0-15,6-4-2 16,5-1-1-16,4-16-2 0,18-1-6 16,-3-30-13-16,22 1-16 15,-1-21-1-15,13-3 0 16,-7-14 2-16</inkml:trace>
  <inkml:trace contextRef="#ctx0" brushRef="#br2" timeOffset="101572.8096">15023 5210 101 0,'-23'-14'39'0,"-8"-7"2"16,5 12-2-16,-4-1-35 16,0 9-1-16,-3 5-1 15,3 15 1-15,-2 8-2 16,-1 14 1-16,1 5-1 0,4 6 1 15,4 3-2-15,8-2 1 16,10-3-1-16,7-10 1 16,12-10-1-16,11-10 0 15,10-15 0-15,7-9-1 16,6-11 2-16,3-11-2 15,2-7 1-15,-3-5 0 16,-3-5 0-16,-9 3 0 16,-8 1 0-16,-10 4 0 15,-7 9 0-15,-12 11 0 16,0 15 0-16,-24 6 1 15,2 15-1-15,0 7 1 16,1 5-1-16,5 5 0 0,5 2-2 16,11-6 1-16,18-5-2 15,12-11-2-15,21 1-8 16,0-24-12-16,17 8-16 15,-4-16 1-15,11 1-1 16,-10-11 2-16</inkml:trace>
  <inkml:trace contextRef="#ctx0" brushRef="#br2" timeOffset="101948.8311">15634 5219 104 0,'-16'-3'40'0,"-12"-4"1"15,1 18-1-15,-2 5-36 16,-9 11-1-16,-5 10 0 15,0 8 0-15,-1 6-1 16,6 2 0-16,5-1-1 0,14-8 0 16,12-8-1-16,16-13 1 15,15-15 0-15,16-15-1 16,9-18 1-16,12-16-1 15,2-16 1-15,6-11 0 16,-7-12-2-16,-1-4 2 16,-11-5-1-16,-8 5 1 15,-11 7-2-15,-9 11 2 16,-10 16-2-16,-12 14 1 15,-9 21 0-15,-7 17-1 16,-8 22 0-16,-3 11-2 16,0 16 0-16,-3-1-8 0,11 25-4 15,-11-19-13-15,14 13-14 16,-3-9-1-16,10 0 1 15,-2-13 0-15</inkml:trace>
  <inkml:trace contextRef="#ctx0" brushRef="#br2" timeOffset="106482.0904">16619 5254 77 0,'5'-15'37'16,"-5"-3"0"-16,0 18 0 0,0-18-31 15,0 18-1-15,0 0-1 16,0 0 0-16,-7 24-1 16,0 2 0-16,-2 4-2 15,-2 8 1-15,0 0-1 16,2 3 1-16,0-2-1 15,8-5 0-15,5-8 0 16,6-8 0-16,9-14 0 16,10-13-1-16,7-9 1 15,4-12-1-15,4-10 1 16,4-3-1-16,-2-2 1 15,-4 1-1-15,-6 5 0 16,-6 11 0-16,-9 13 0 16,-8 15 0-16,-4 16 0 15,-8 13 0-15,-5 10 0 0,0 5 1 16,-2 4-1-16,2 0 0 15,3-6 0-15,6-7 1 16,1-12-1-16,7-8 1 16,4-13 0-16,5-10 0 15,1-9 0-15,4-7 0 16,0-11 1-16,-2-2-1 15,2-8-1-15,-6 1 0 16,-1-2 0-16,-1 0-2 16,-2 7 0-16,-7 2-1 15,4 12-1-15,-2 0-3 16,5 19-4-16,-9-8-18 0,17 21-11 15,-9-2 1-15,13 12 0 16</inkml:trace>
  <inkml:trace contextRef="#ctx0" brushRef="#br2" timeOffset="106902.1144">17781 5181 78 0,'-31'0'40'15,"1"14"-2"-15,-12-3 2 16,4 19-29-16,-6-6-5 16,9 11 0-16,-1 0-3 15,8 4 1-15,8 0-2 0,9-3-1 16,13-6 0-16,10-6 0 15,11-8-1-15,8-6 0 16,7-10 0-16,2-6 0 16,3-8 0-16,-3-7 0 15,-5-3 0-15,-2-3-1 16,-9-3 1-16,-5 3 0 15,-6 1 0-15,-4 5 0 16,-6 4 0-16,-3 17 0 16,-2-10 0-16,2 10 0 15,-6 17-1-15,4 1 1 16,0 6-2-16,5-2 0 15,5 3-1-15,2-9-2 16,15 4-6-16,-7-22-27 0,22 0-1 16,1-22 0-16,15-6-1 15</inkml:trace>
  <inkml:trace contextRef="#ctx0" brushRef="#br2" timeOffset="107111.1264">18460 4691 89 0,'0'0'39'0,"-29"13"-1"15,13 25 1-15,-14 12-36 16,9 15-1-16,1 9 2 16,5 7-3-16,2 0 1 15,5 1-2-15,5-4 0 16,2-9-3-16,2-5-2 0,-4-19-23 15,12-2-11-15,-8-20 0 16,6-8-1-16</inkml:trace>
  <inkml:trace contextRef="#ctx0" brushRef="#br2" timeOffset="107326.1387">18155 5129 104 0,'-19'14'40'16,"-1"-1"2"-16,19 7-3 15,10-10-36-15,12-2-3 16,16-7 0-16,11-6-3 16,13 2-4-16,0-18-20 15,16 8-14-15,-8-8 2 0,3 7-3 16,-12-8 3-16</inkml:trace>
  <inkml:trace contextRef="#ctx0" brushRef="#br2" timeOffset="107961.175">18670 5176 94 0,'-18'34'38'0,"0"-6"2"16,15 2-2-16,1-4-34 16,16-10-2-16,12-10 0 15,7-6 0-15,9-10-1 16,8-9 1-16,2-6-1 15,-2-5-1-15,-5-2 0 0,-9-2 0 16,-11 2-1-16,-10 3 3 16,-14 7-3-16,-11 5 1 15,-12 9-1-15,-7 8 2 16,-7 8 1-16,-3 10-2 15,-3 10 2-15,1 8-3 16,8 3 3-16,5 2-1 16,11 1 1-16,12-4-2 15,14-8 0-15,14-6 0 16,16-12 0-16,8-9 0 15,12-11 1-15,4-7-1 16,2-9 0-16,0-3 0 16,-6-4 0-16,-10 2 1 15,-8 3-1-15,-9 2 0 0,-10 6 1 16,-9 9-1-16,-13 9 0 15,3 10-1-15,-13 14 1 16,-2 6 0-16,-6 8 0 16,1 8-1-16,-1 3 1 15,3 0 0-15,3-3 0 16,2-7 0-16,8-11 1 15,4-10 0-15,-2-18 0 16,19-2 1-16,-4-18 0 16,0-10 0-16,0-10 0 15,1-9 0-15,-2-5-1 16,0-1 0-16,1 1-1 15,-6 2 1-15,1 7-2 16,2 8 1-16,1 10-3 0,1 8 2 16,7 10-5-16,-1 2-1 15,17 17-8-15,-13-15-14 16,23 17-12-16,-4-9-1 15,12 10 1-15,-5-8-1 16</inkml:trace>
  <inkml:trace contextRef="#ctx0" brushRef="#br2" timeOffset="108095.1827">19778 5391 108 0,'-40'48'41'0,"4"3"-1"16,1-13-3-16,2-10-48 15,23 3-28-15,0-17-2 16,17-4 0-16,-7-10-1 15</inkml:trace>
  <inkml:trace contextRef="#ctx0" brushRef="#br2" timeOffset="108979.2332">20099 5106 87 0,'13'-22'36'16,"0"13"2"-16,-13 9-1 15,0 0-33-15,-4 13 0 16,-3 13-1-16,-5 5 2 15,-4 11-4-15,-1 2 3 16,3 6-2-16,1 1 0 16,9-2 0-16,3-8 0 15,8-3-1-15,8-11 0 16,11-7 0-16,8-14 0 15,6-12 0-15,6-10-1 16,5-4 1-16,-2-14-1 16,2-4 0-16,-5-2 1 15,-7-2-1-15,-9 3 0 0,-8 6 0 16,-9 6 0-16,-6 5-1 15,-7 22 1-15,0 0 0 16,-15 1 0-16,5 21 0 16,1 4 0-16,3 5 0 15,3 6 0-15,4-2 0 16,6 2 0-16,6-7 1 15,8-7-1-15,6-8 1 16,2-9-1-16,6-11 1 16,-4-7 0-16,3-10 0 15,-4-8 0-15,-6-5 0 16,-4-6-1-16,-7-2 1 15,-7 3-1-15,-3-2-1 16,1 8-1-16,-7 1 0 0,7 10-3 16,-3 4 1-16,-1 19-3 15,15-17-6-15,13 32-18 16,-10-10-9-16,17 10 2 15,1-5-2-15</inkml:trace>
  <inkml:trace contextRef="#ctx0" brushRef="#br2" timeOffset="109423.2586">21348 5108 97 0,'-29'4'38'0,"-14"-2"3"16,5 12-3-16,-7 1-33 15,4 13 0-15,-5 2-1 0,9 8-1 16,3 2-1-16,10 5 0 16,10-2 0-16,8-4-1 15,12-3 0-15,11-10 0 16,12-8-1-16,7-8 1 15,7-11-1-15,2-11 0 16,2-7 0-16,-1-7 0 16,-6-10 0-16,-4-2 0 15,-10-3 0-15,-4-1-1 16,-9 4 1-16,-6 4 0 15,-7 8 0-15,-6 8 0 16,-5 11 0-16,-4 12 0 16,-1 8 0-16,-4 12 0 15,2 7 0-15,4 5 0 0,5 3 0 16,5-1-1-16,12 1 0 15,6-9-1-15,13-4-2 16,6-12-1-16,15 2-7 16,-10-27-13-16,15 5-15 15,-4-14 1-15,3-2-1 16,-7-10 1-16</inkml:trace>
  <inkml:trace contextRef="#ctx0" brushRef="#br2" timeOffset="110259.3065">21771 5277 100 0,'-20'15'38'15,"5"14"1"-15,-8-7-2 16,4 8-33-16,2 1-1 0,7 1 0 16,-2-1 0-16,6-3-2 15,3-4 1-15,3-6-1 16,2-8 0-16,-2-10 0 15,15-3 0-15,-6-9 0 16,2-9 0-16,1-6-1 16,-2-3 1-16,4-4 0 15,-4-3 0-15,2-1-1 16,-1 1 1-16,0 0 0 15,0 8 0-15,1 3-1 16,-2 3 1-16,4 5-1 16,1 6 1-16,4 4-1 15,0 2 0-15,7 2 1 0,1-1-1 16,3 0 1-16,2 0-1 15,-1 2 0-15,0-2 1 16,-5 3-1-16,-4 1 1 16,-3 2-1-16,-5 2 1 15,-7 9-1-15,-5 1 1 16,-4 4-1-16,-5 5 0 15,-3 0 0-15,-1 4 0 16,-1 0 1-16,2 0-2 16,0-4 1-16,4-3 0 15,2-7 0-15,5 0 0 16,-1-12 0-16,9 2 0 15,-9-2 0-15,21-21 0 16,-8 4 0-16,0-5 1 0,1-4-1 16,0-4 0-16,0 0 0 15,1 0 0-15,-2 2 1 16,-2 5-1-16,3 3 0 15,-5 8 0-15,-9 12 1 16,12-6-1-16,-12 6 0 16,0 19-1-16,-6-1 1 15,1 2 0-15,-4 5 0 16,3-5-1-16,-3 1 1 15,4-1 0-15,3-6 0 16,2-14 0-16,0 0 0 16,22-1 1-16,-4-16 0 15,7-5 1-15,3-5-2 16,1-3 0-16,3-2 0 15,0 3 0-15,-3 1 0 0,-5 10 0 16,-5 5 0-16,-5 13 0 16,-9 13 0-16,-5 6 0 15,-8 15 0-15,-2 5 0 16,-1 6 0-16,0 6-5 15,-4-9-7-15,17 10-4 16,-12-30-7-16,25 7-19 16,-15-29 0-16,34 9-1 15,-6-23 1-15</inkml:trace>
  <inkml:trace contextRef="#ctx0" brushRef="#br2" timeOffset="111139.3568">22973 4694 66 0,'11'-8'31'15,"-11"8"0"-15,8-13-2 16,-8 13-28-16,0 0 0 16,0 0 1-16,-18 1 1 15,18-1 0-15,-14 9 3 0,14-9-1 16,-13 9 0-1,13-9 1-15,0 0-2 0,0 0 1 16,0 0-1-16,0 0 0 16,0 0-1-16,0 0 0 15,0 0-1-15,0 0 0 16,0 0-1-16,0 0 0 15,0 0 0-15,0 0 0 16,0 0 1-16,0 0-1 16,0 0 0-16,0 0 0 15,0 0 1-15,0 0-2 16,0 0 1-16,0 0 0 15,0 0 0-15,0 0-1 16,0 0 1-16,0 0-1 0,0 0 1 16,0 0-1-16,11-8 1 15,-11 8-1-15,0 0 0 16,0 0 0-16,0 0 0 15,0 0 0-15,4 10 0 16,-3 2 1-16,-2 9-1 16,-3 10-1-16,1 13 1 15,-8 9 0-15,0 14 1 16,-8 8 0-16,1 4 0 15,-6 0-1-15,8-6 0 16,1-12-2-16,8-6-1 16,3-22-4-16,14 1-15 15,-10-34-17-15,27 3 0 16,-11-19 0-16,10-3 0 15</inkml:trace>
  <inkml:trace contextRef="#ctx0" brushRef="#br2" timeOffset="111320.3671">22813 5143 112 0,'-22'6'39'15,"-1"-7"2"-15,23 1-4 16,-7 10-33-16,26-12-1 16,17-6-1-16,12-8-3 15,19-1-3-15,3-11-2 16,19 9-19-16,-8-14-14 15,5 4-1-15,-14-7-1 16,-4 5-1-16</inkml:trace>
  <inkml:trace contextRef="#ctx0" brushRef="#br2" timeOffset="111724.3903">23497 4479 109 0,'-25'18'40'16,"9"16"1"-16,-12-2-3 15,4 19-34-15,-3 9 0 16,3 11 0-16,-8 8 0 16,2 4-1-16,-3 0 0 15,5-3-1-15,4-6 1 16,5-8-3-16,6-12 0 15,7-12 0-15,10-15 0 16,9-15 0-16,10-13 0 0,10-10 0 16,3-11 0-16,5-4 0 15,-1-5 0-15,0 1 0 16,-7-1 0-16,-4 11 0 15,-8 8 0-15,-21 12 0 16,11 12 0-16,-18 8 0 16,-2 11 0-16,-3 3 0 15,4 8-2-15,1-5-4 16,13 7-5-16,-4-25-7 15,29 11-13-15,-6-24-12 16,18-4 1-16,2-12 0 16,9-6 2-16</inkml:trace>
  <inkml:trace contextRef="#ctx0" brushRef="#br2" timeOffset="113754.5064">972 6877 74 0,'-6'-15'37'0,"5"5"-2"15,-13-6 3-15,14 16-26 16,-30-15-4-16,13 16-1 16,-7-2-2-16,-1 11 0 15,-8 5-1-15,1 11-1 0,-5 4 0 16,1 6 0-1,1 4-1-15,5 1-1 0,3-2 0 16,10-3 1-16,9-7-2 16,7-6 0-16,16-10 0 15,9-9 0-15,12-14 0 16,10-8 0-16,6-10 0 15,6-8 1-15,1-3-1 16,-1-5 0-16,-7 3 1 16,-8 1 0-16,-9 10 0 15,-8 6 0-15,-11 6-1 16,-15 18 1-16,10-11-1 15,-16 22 0-15,-5 9 0 16,-1 10 0-16,-1 8 0 16,-1 6-1-16,6 4-1 0,4-1-1 15,11-2-1-15,7-13-1 16,14-1-3-16,2-28-8 15,21-2-21-15,-9-22-1 16,15-2 0-16,-10-13 1 16</inkml:trace>
  <inkml:trace contextRef="#ctx0" brushRef="#br2" timeOffset="114108.5266">1538 6834 99 0,'4'-12'37'16,"-14"0"1"-16,10 12-1 16,-31 17-29-16,18 2-2 15,-3 8-2-15,2 6-1 16,0 5-1-16,4 5 0 15,-2-2 0-15,6-3 0 0,2-3-1 16,3-5 0-16,-1-8 0 16,8-7 0-16,-6-15 0 15,19-3 1-15,-4-16-1 16,5-6-1-16,0-9 1 15,5-5 0-15,0-5 0 16,-3 0-1-16,1 5 1 16,-3 7-1-16,-1 7 0 15,-6 11 0-15,-1 11 0 16,-12 3-1-16,16 28 0 15,-10-3 0-15,3 8-1 16,1 1-1-16,9 4-2 16,3-6-2-16,14 2-3 15,-6-20-9-15,22 10-19 0,-9-17 1 16,9-1 0-16,-4-13-1 15</inkml:trace>
  <inkml:trace contextRef="#ctx0" brushRef="#br2" timeOffset="114477.5477">2225 6860 107 0,'-5'-24'37'15,"-13"1"2"-15,-1 20-2 16,-13 7-30-16,3 16 0 16,-6 8-3-16,4 16-1 15,0 7 0-15,6 3-1 16,10 0 0-16,11-6-1 15,9-11 0-15,16-14 1 16,10-19-1-16,13-18 1 16,10-19-2-16,4-17 0 0,5-13 0 15,1-12 0-15,-8-7 0 16,-8-2 0-16,-6-1 0 15,-9 7 0-15,-14 9 0 16,-7 13 0-16,-12 14 0 16,-6 20 0-16,-8 20 0 15,-9 21 0-15,-1 21 0 16,-2 13 0-16,3 15 0 15,1 4-3-15,12 11-7 16,4-13-4-16,25 9-12 16,0-21-14-16,21-3-2 15,8-18 0-15,17-7 2 16</inkml:trace>
  <inkml:trace contextRef="#ctx0" brushRef="#br2" timeOffset="114923.5732">3534 6511 93 0,'12'-26'38'0,"-10"2"-1"16,-2 24 1-16,0 0-29 15,-13 12-3-15,0 16-1 16,2 19 0-16,-4 7-3 15,0 9 1-15,0 10-2 16,3 3 1-16,5-2-1 16,1-4 0-16,7-9-2 15,6-10-2-15,10-12-1 16,2-16-3-16,17-5-9 15,-3-29-22-15,11-6-1 0,-5-18 1 16,9-5-1-16</inkml:trace>
  <inkml:trace contextRef="#ctx0" brushRef="#br2" timeOffset="115100.5834">3848 6696 109 0,'-20'7'38'0,"10"22"0"16,-9 1-1-16,12 13-32 15,-8 4-3-15,7 3 0 16,2-1-2-16,4-6 1 15,5-5-3-15,6-14-1 16,3-5-2-16,0-26-17 16,12 0-17-16,-4-20 2 15,7-3-1-15,-7-15 0 0</inkml:trace>
  <inkml:trace contextRef="#ctx0" brushRef="#br2" timeOffset="115250.5919">3879 6453 105 0,'-16'7'37'15,"10"10"0"-15,6-3-5 16,5-4-39-16,23 7-29 16,-3-9-1-16,12 4 0 15,4-6 0-15</inkml:trace>
  <inkml:trace contextRef="#ctx0" brushRef="#br2" timeOffset="116257.6495">4271 6619 104 0,'-19'15'40'15,"-12"-2"0"-15,5 10 0 16,-11 3-34-16,7 8 0 16,-3 3-2-16,6 10-1 15,0 0 0-15,11 5-2 16,6-5 0-16,11-2 0 15,10-10 0-15,8-11-1 16,11-10 0-16,4-16 1 16,5-13-1-16,-1-12 0 15,2-10 0-15,-6-8 0 16,-3-4 0-16,-7-4 0 0,-4 1-1 15,-9 6 0-15,-5 5 1 16,-3 10-1-16,-3 15 1 16,0 16-1-16,-12 13 1 15,0 16 0-15,1 19-1 16,-1 13 2-16,-3 13-1 15,0 11-1-15,-1 3 1 16,1 2 0-16,3-5-1 16,2-3 1-16,-1-9 0 15,2-11 1-15,3-14-1 16,0-11 0-16,0-13 1 15,2-13-1-15,4-11 1 16,-7-19-1-16,7-8 1 16,1-12-1-16,3-9 0 0,2-9 1 15,3-6-1-15,4-1 1 16,3 1 0-16,1 4-1 15,5 5 1-15,1 5-1 16,5 6 2-16,0 4-2 16,5 7 0-16,2-2-2 15,3 3 2-15,3-1-1 16,4-3 0-16,-2-5 0 15,4 1-1-15,0-6 0 16,-4-4 0-16,-2 0 0 16,-1-8 1-16,-4 1 0 15,-5-3 2-15,-6 7-2 16,-7 2 3-16,-4 10-1 15,-7 9 0-15,-3 14 1 0,-4 17-1 16,-14 22 0-16,-1 13 0 16,-6 15 0-16,-5 12-1 15,-2 10 2-15,0 11-1 16,-1 1 1-16,0-1-2 15,7-4 0-15,6-6 0 16,6-9 0-16,7-14 0 16,7-13 0-16,6-14 0 15,9-15 0-15,6-15 0 16,4-15 0-16,6-11 0 15,0-11 0-15,-3-7 0 16,-1 1 0-16,-3 1 0 16,-6 5 0-16,-6 11 0 15,-4 9 0-15,-12 24 0 16,9-4 0-16,-8 22 0 0,-1 9 0 15,-1 9 0-15,2 1 0 16,4 2 0-16,4 0 0 16,5-9 0-16,7-9 0 15,9-8 0-15,4-19-7 16,11-7-1-16,-1-19-5 15,15 1-3-15,-16-27-7 16,16 8-13-16,-20-19-3 16,5 3 1-16,-12-10 0 15</inkml:trace>
  <inkml:trace contextRef="#ctx0" brushRef="#br2" timeOffset="116415.6586">5522 6234 98 0,'-37'-4'37'0,"14"40"2"16,-11 14-1-16,5 25-29 0,-3 4-5 15,4 10 0-15,8-1-2 16,6-4 0-16,8-7-3 15,6-9-1-15,11-7-8 16,-9-26-20-16,14-4-9 16,-16-31 0-16,20 7-1 15</inkml:trace>
  <inkml:trace contextRef="#ctx0" brushRef="#br2" timeOffset="116588.6685">5244 6687 125 0,'-15'-6'42'16,"15"6"0"-16,8 12-1 15,10-8-39-15,14-1-2 0,13-7-4 16,16 4-7-16,1-19-17 16,24 6-13-16,-1-10-1 15,11 2-1-15,-4-4-2 16</inkml:trace>
  <inkml:trace contextRef="#ctx0" brushRef="#br2" timeOffset="117379.7137">6391 6270 79 0,'10'-25'38'15,"-10"4"0"-15,7 9 1 16,-7 12-32-16,0 0-1 15,-19 16 0-15,12 12-2 16,-5 10 0-16,0 11-2 16,-3 9 1-16,2 3 0 15,-1 6-1-15,4-1 0 16,1 0 0-16,4-8 0 15,4-7-1-15,3-9 1 16,4-11-2-16,5-12 0 16,2-12 0-16,2-11 1 15,4-14-1-15,-2-6 0 16,1-7 1-16,-2-5-1 0,0-1 0 15,-3-2 0-15,-1 5 0 16,-3 5-1-16,2 5 1 16,1 10-2-16,0 6 2 15,1 10-1-15,2 8 1 16,6 10 1-16,-4 9-1 15,2 5 1-15,-1 8-1 16,-2-1 2-16,-7 5-2 16,-5 1 0-16,-10-4 1 15,-8-1-1-15,-7-6 0 16,-7-7 0-16,-7-8 0 15,1-8-1-15,1-11-1 16,3-14-2-16,9-7-1 16,5-19-7-16,21 7-10 0,-6-21-17 15,23 7-1-15,-2-7 0 16,19 7 2-16</inkml:trace>
  <inkml:trace contextRef="#ctx0" brushRef="#br2" timeOffset="117828.7394">6957 6623 95 0,'0'0'39'0,"0"0"1"15,0 0-1-15,0 0-32 16,-16 1-1-16,4 6-2 15,-5 4 0-15,2 8-1 0,-3 1-1 16,5 7 1-16,1 1-2 16,3 3 1-16,6-4-1 15,9 0-1-15,9-11 1 16,13-4-1-16,9-12 1 15,7-10-1-15,5-6 0 16,2-7 0-16,1-5 1 16,-7 1-1-16,-4-2 0 15,-11 4 1-15,-9 1-1 16,-8 8 0-16,-8 4 0 15,-5 12 1-15,0 0-1 16,-9 0 0-16,0 11 0 16,-1 8 0-16,3 4-1 0,4 2 0 15,4 4 0-15,5-1-1 16,8-3-2-16,8-10-1 15,11-4-4-15,0-19-6 16,21 5-9-16,-12-26-15 16,11-1 0-16,-5-17-1 15,4-4 3-15</inkml:trace>
  <inkml:trace contextRef="#ctx0" brushRef="#br2" timeOffset="118014.75">7748 6228 105 0,'-30'36'38'0,"7"20"2"15,-12 4-2-15,10 8-33 16,2 3-3-16,9-2 1 0,7-6-4 16,7-8 0-16,11-7-7 15,-5-24-14-15,13-2-17 16,-8-18 0-16,10-6-1 15,-11-14 1-15</inkml:trace>
  <inkml:trace contextRef="#ctx0" brushRef="#br2" timeOffset="118165.7587">7586 6528 119 0,'-21'-17'41'16,"21"17"0"-16,0 0-2 16,22 1-39-16,11 0-3 15,3-9-9-15,23 7-25 16,-4-11-5-16,16 2 1 0,-3-11-1 15</inkml:trace>
  <inkml:trace contextRef="#ctx0" brushRef="#br2" timeOffset="118834.797">8758 6508 101 0,'6'-10'38'0,"-8"-3"1"15,2 13-2-15,0 0-33 16,-14 8 0-16,5 5 0 15,1 7 0-15,-4 7-1 0,0 4 0 16,0 9-2-16,1 1 2 16,0 2-2-16,3-3 1 15,3-5-1-15,1-5 0 16,7-7-1-16,3-12 1 15,4-11 0-15,5-10 1 16,1-10-1-16,4-5 0 16,-2-6 0-16,3-5 1 15,-4 2-2-15,1-2 0 16,-3 5 0-16,-2 6 0 15,-2 7 0-15,-1 6-2 16,-10 12 2-16,15 9 0 16,-8 7 0-16,-3 9 0 15,3 6-1-15,3 1 0 16,6 4-2-16,-1-8-1 0,13-3-4 15,1-17-8-15,23 4-9 16,-6-21-15-16,9-6 0 16,-4-13-1-16,6 0 4 15</inkml:trace>
  <inkml:trace contextRef="#ctx0" brushRef="#br2" timeOffset="119110.8127">9348 6469 112 0,'-36'2'39'15,"5"18"0"-15,-6-1 0 16,2 12-34-16,8 1-1 15,10 4 1-15,9 1-2 0,15-4 0 16,11-4-1 0,10-12 2-16,14-8-4 0,2-10 0 15,3-8 0-15,1-8 0 16,-5-11 0-16,-10-3 0 15,-10-1 0-15,-12-4-2 16,-11 5-1-16,-12-2-1 16,-6 10-2-16,-11 0-4 15,1 18-5-15,-15-10-14 16,14 17-11-16,-2-2 0 15,16 7 0-15,4-4 1 16</inkml:trace>
  <inkml:trace contextRef="#ctx0" brushRef="#br2" timeOffset="119787.8515">10641 6501 77 0,'10'-11'37'0,"2"10"-1"15,-12 1 2-15,0 0-25 16,-22 9-6-16,9 5 0 16,-8 0-2-16,2 5 1 15,-4 0-2-15,6 3 0 16,-3 2-1-16,7 4 0 15,1-4-1-15,3 2 1 16,2-2-2-16,1 1 0 16,2-2-1-16,0-2 1 15,-2-7 0-15,3 1 0 16,-2-3-1-16,5-12 1 15,-2 16-1-15,2-16 1 0,5 13-1 16,9-10 0-16,5 0 0 16,5-2 0-16,6-5 0 15,7-4 0-15,5-7 0 16,1-6 0-16,0-5 0 15,-2-6 0-15,-5-6 0 16,-7-3-2-16,-5 3 2 16,-15-1-2-16,-13 7 2 15,-10 3-2-15,-10 8 1 16,-13 10-1-16,-8 12 1 15,-6 9-1-15,0 11-1 16,6 1 0-16,10 10-6 16,6-9-7-16,32 8-17 15,9-13-6-15,25-6-1 16,13-14 3-16</inkml:trace>
  <inkml:trace contextRef="#ctx0" brushRef="#br2" timeOffset="120267.8789">11533 6372 97 0,'-18'22'38'16,"-13"6"1"-16,-5 13 1 0,-9 7-36 15,-2 8 1-15,-8 4-2 16,5 2 2-16,6-5-4 15,7-4 1-15,11-9-3 16,8-15-1-16,14-9-2 16,4-20-3-16,16-3-1 15,-5-18-1-15,10-1 1 16,-7-12 2-16,-1-1 2 15,-6-4 2-15,-6 0 3 16,-1 5 3-16,-10-3 4 16,5 17-1-16,-7-7 2 15,8 18-3-15,4 9 0 16,0 0 0-16,0 0-2 0,14 9 0 15,5 7-3-15,8 1 1 16,9 4-3-16,3-6-1 16,11 8-7-16,-5-16-15 15,10 9-16-15,-7-10 1 16,7 1-1-16,-9-12 1 15</inkml:trace>
  <inkml:trace contextRef="#ctx0" brushRef="#br2" timeOffset="120733.9056">11871 6406 106 0,'-16'9'39'16,"-12"1"2"-16,5 15-1 0,-6 3-34 15,9 6 0-15,2 0-3 16,11 1 2-16,8-2-3 15,9-4 1-15,11-8-1 16,8-8 0-16,9-9-2 16,5-8 0-16,5-12 0 15,-1-4 0-15,0-3 0 16,-7-6-3-16,-3 3 3 15,-7 2-1-15,-7 3 0 16,-8 8 0-16,-15 13 1 16,0 0-1-16,-3 21 2 15,-10 10 0-15,-6 13-1 16,-3 14 2-16,0 5-2 15,-10 28-6 1,7 11 15-16,-11 8-9 16,7 2 0-1,-10-18 0-15,8-3 0 16,-8-26-2-16,8-4 1 15,-2-42 4-15,3-15-15 16,7-29 11-16,1-19-3 16,14-4-8-16,-9-25-10 15,20 8-16-15,-4-13-1 16,12 5 0-16,3-3-1 15</inkml:trace>
  <inkml:trace contextRef="#ctx0" brushRef="#br2" timeOffset="121530.9512">12875 6506 93 0,'-11'-14'38'15,"-16"-2"-1"-15,-2 13 2 16,-6-2-32-16,0 11-1 15,-7 8-2-15,2 6 2 16,0 6-3-16,6 7 2 16,2 1-2-16,9 4 0 15,5-4-1-15,11-1 1 16,11-9-1-16,7-6-1 15,11-7-1-15,4-9 1 16,6-9-1-16,5-7 0 0,0-7 2 16,2-4-4-16,-5-6 2 15,-3-3-2-15,-5-1 2 16,-4 2-2-16,-4 3 2 15,-4 6-2-15,-5 7 2 16,-9 17 0-16,0 0 0 16,2 15-1-16,-4 18 1 15,-2 13 2-15,2 12-2 16,0 12 2-16,-4 10-2 15,2 4 2-15,0 3-1 16,-6-3-1-16,0-5-1 16,-5-7-1-16,-1-11 1 0,-6-10 0 15,-1-14 0-15,-4-10 0 16,-1-12 0-16,-1-13 1 15,-2-11 1-15,1-10-1 16,5-9-1-16,0-13-1 16,9-3-2-16,2-12-2 15,17 8-6-15,-5-12-7 16,26 13-16-16,-4-7-2 15,15 10-3-15,7 1 1 16</inkml:trace>
  <inkml:trace contextRef="#ctx0" brushRef="#br2" timeOffset="121952.9753">13194 6639 111 0,'-19'-3'40'15,"19"3"0"-15,-12-1 0 16,12 1-34-16,24-7-4 16,3-1 0-16,5-2-2 15,7-2 0-15,0-4 1 16,2 0-1-16,-2-1 0 15,-6-1 0-15,-10 0 1 16,-10 2-1-16,-9-1 2 16,-9 0-2-16,-9 6 1 15,-7 3 0-15,-10 5 0 16,-3 8-1-16,-5 9 0 0,-3 10 0 15,1 6 1-15,6 9 1 16,2 4-1-16,12 2 2 16,12-1-3-16,12-5 0 15,17-7 0-15,13-13 0 16,15-10-5-16,9-18-4 15,22 1-7-15,-13-28-15 16,16 7-10-16,-13-17-1 16,2 6 2-16,-11-8-1 15</inkml:trace>
  <inkml:trace contextRef="#ctx0" brushRef="#br2" timeOffset="122320.9963">13815 6477 112 0,'-19'37'41'0,"-7"-2"0"15,9 7-1-15,-2-4-36 16,8 2 1-16,4-7-3 15,6-8 2-15,6-5-2 16,5-10-1-16,9-8 0 16,0-10 1-16,7-9-2 15,2-7 0-15,1-8 0 16,1-5 0-16,-2-5 0 15,3 2 0-15,-6 0 0 16,3 4 0-16,-6 4 0 16,-2 6 0-16,-4 11 0 15,-2 10 0-15,-14 5 0 16,14 23 0-16,-14 3 0 15,0 10 0-15,-2 4 0 0,0 8 0 16,2-1 0-16,3-1 0 16,13 5-11-1,-2-25-9 1,24 7-9-16,-11-27-17 15,18-1-1-15,-2-18 0 16,12 1 0-16</inkml:trace>
  <inkml:trace contextRef="#ctx0" brushRef="#br3" timeOffset="128640.3578">15273 6262 74 0,'20'-33'36'0,"-8"2"0"16,5 8 0-16,-11 7-30 16,5 16 0-16,-11 0-2 15,6 40 1-15,-14 0-1 16,-1 16 0-16,-6 9-2 15,0 8 2-15,-4 4-2 16,3 1 1-16,0-4-2 16,3-4 2-16,6-7-3 15,3-11 0-15,9-10-3 16,2-17-1-16,10-7-8 15,-5-27-24-15,12-7-3 0,-5-19 2 16,1-5-2-16</inkml:trace>
  <inkml:trace contextRef="#ctx0" brushRef="#br3" timeOffset="129159.3875">15137 6252 94 0,'-26'-5'37'15,"3"0"2"-15,23 5-1 16,-22 3-32-16,36-5-2 15,12-7 0-15,16-3-2 16,8-8 1-16,11-3-1 16,9-7 0-16,5-2 0 15,2 1-1-15,-3 4 0 0,-6 5 0 16,-7 9-1-16,-8 11 1 15,-12 13 0-15,-13 16-1 16,-10 11 0-16,-14 15 0 16,-11 9 1-16,-9 11-1 15,-6 3 2-15,-5 3-2 16,1 0 2-16,-1-5-2 15,5-9 1-15,7-10-1 16,6-8 2-16,9-16-2 16,5-11 0-16,11-12 0 15,6-14 0-15,8-13 0 16,2-8 0-16,4-5 0 15,2-8-1-15,0-2 1 16,0 2-1-16,-6 5 1 0,-7 6-1 16,-6 10 1-16,-5 13-1 15,-14 6 1-15,6 20 1 16,-13 6 0-16,-1 9 0 15,-2 6-1-15,2 4 0 16,6 2-3-16,-2-8 0 16,17 2-5-16,-6-21-11 15,27 3-20-15,-8-17-2 16,16-5 1-16,-5-15 0 15</inkml:trace>
  <inkml:trace contextRef="#ctx0" brushRef="#br3" timeOffset="129518.408">16274 6586 100 0,'-15'13'40'0,"-2"-3"-2"16,10 6 1-16,7-6-34 15,0-10-1-15,25 13-2 16,2-13 1-16,6-6-1 15,11-4-2-15,4-10 1 16,5-4-1-16,-2-4 0 16,-4 3 0-16,-10-4 1 15,-10 4-2-15,-14 2 2 16,-13 3-1-16,-15 10 1 15,-14 5-1-15,-9 11 1 16,-8 5 0-16,-2 10 0 16,1 8 1-16,0 4-1 15,8 7 2-15,13-1-2 0,13-2 1 16,14-4-3-16,14-5 0 15,22-5-6-15,9-16-9 16,33 4-21-16,-4-14-5 16,17-1 0-16,-5-8 0 15</inkml:trace>
  <inkml:trace contextRef="#ctx0" brushRef="#br3" timeOffset="130225.4485">17578 6515 72 0,'0'0'36'15,"0"-19"-1"-15,0 19 3 16,-10-15-27-16,10 15-6 16,-29-1 1-16,7 9-1 15,-11 0 0-15,-2 11-2 16,-6 0 1-16,4 1 1 15,1 2-2-15,10-1 0 16,9-2-1-16,13-3 1 0,14-6-2 16,14-6 2-16,12-6-3 15,10 1 0-15,6-1 0 16,-1-1 0-16,1 1 0 15,-7 4 1-15,-8 3-1 16,-11 9 0-16,-13 5 1 16,-11 5-1-16,-12 6 0 15,-7-1 0-15,-5 1-1 16,-4 0 0-16,3-3-2 15,4-7-2-15,13-1-7 16,6-19-18-16,0 0-10 16,24-19 0-16,13 2-1 15,0-11 3-15</inkml:trace>
  <inkml:trace contextRef="#ctx0" brushRef="#br3" timeOffset="130616.4708">17956 6609 103 0,'-14'14'38'0,"14"-3"2"16,0-11-3-16,0 0-35 16,23 12 1-16,-1-10 0 15,4-4-1-15,6-3 1 16,2-7-2-16,3 0 0 15,-6-9 0-15,-1-1-1 16,-5-3 1-16,-8-4-2 16,-9 1 2-16,-7 2-2 15,-10 1 2-15,-7 4 0 0,-6 8 0 16,-5 6 0-16,-4 10 0 15,-3 10-1-15,0 12 1 16,1 8 1-16,4 6-1 16,5 4 2-16,8 0-3 15,11 1 2-15,13-5-2 16,15-6 1-16,17-10-4 15,11-13-3-15,23 2-25 16,-10-23 3-16,17 1-14 16,-7-12 2-16,5 0-2 15,-15-11 0-15</inkml:trace>
  <inkml:trace contextRef="#ctx0" brushRef="#br3" timeOffset="130977.4915">18547 6525 98 0,'-20'11'38'0,"13"5"2"15,7-16-3-15,0 0-33 16,23 12-2-16,4-9 1 16,6-6-1-16,6-7 0 15,1-3 0-15,3-3-1 16,-2-6 1-16,-4 0-1 15,-8-1 1-15,-7-3-1 16,-11 4 0-16,-11 3 0 16,-11 4 0-16,-9 4 0 15,-9 9 0-15,-9 9 0 0,-1 8-1 16,-5 8 0-16,1 8 1 15,7 4 1-15,7 4-2 16,9 1 3-16,12-3-3 16,14-4 1-16,15-3-3 15,15-13 1-15,20-1-5 16,5-16-8-16,22 5-21 15,-5-15-5-15,11 2-1 16,-7-10-1-16</inkml:trace>
  <inkml:trace contextRef="#ctx0" brushRef="#br3" timeOffset="131345.5125">19317 6453 110 0,'-34'5'40'16,"-13"-1"0"-16,4 18 0 15,0 0-36-15,-3 10 1 16,3 3-2-16,13 4 0 15,6-1-1-15,15 0 1 16,14-10-2-16,14-13 3 16,14-13-4-16,15-14 0 15,5-16 0-15,9-12 0 16,0-14 0-16,0-8 0 15,-7-9 0-15,-7-3-2 16,-4-1 4-16,-14 6-5 16,-7 10 4-16,-9 12-1 15,-12 17 0-15,-2 30 2 16,-22 4-4-16,-1 29 2 15,-5 21-1-15,-1 13-1 0,3 10-1 16,1 2 0-16,17 10-27 16,12-22 17-16,22 8-14 15,0-26-13-15,21-9-1 16,5-22 1-16,13-12 0 15</inkml:trace>
  <inkml:trace contextRef="#ctx0" brushRef="#br3" timeOffset="131675.5314">19915 6422 106 0,'-39'19'39'15,"7"10"2"-15,1-4-3 0,16 1-32 16,9-4-3-16,14-1 1 16,11-9-2-16,12-2 1 15,9-7-2-15,2-5 0 16,0-2 1-16,-4 1-3 15,-5 2 2-15,-11 4 1 16,-11 6-1-16,-13 9-1 16,-14 2 1-16,-9 8 1 15,-5 4-2-15,-4 3 1 16,-2 1-2-16,0-5-2 15,9 2-4-15,-3-11-6 16,24 5-13-16,6-27-16 16,0 0 1-16,0 0-2 15,16-29 2-15</inkml:trace>
  <inkml:trace contextRef="#ctx0" brushRef="#br3" timeOffset="132110.5563">20759 6520 88 0,'18'-27'38'0,"2"12"1"15,-14-1 1-15,-6 16-29 16,0 0-4-16,-2 24 1 15,-12 0-4-15,3 8 1 16,-8 5-3-16,4 4 1 16,2 2-3-16,6-3 1 15,6-4-5-15,4-15-3 16,17 3-16-16,-6-23-16 0,15-5-2 15,-3-17 1-15,7-6 0 16</inkml:trace>
  <inkml:trace contextRef="#ctx0" brushRef="#br3" timeOffset="132524.58">20824 6248 112 0,'0'0'40'0,"-16"-1"1"15,23 11-1-15,-7-10-35 16,21 21-2-16,2-9-1 15,3 7 1-15,0 2 0 16,-1 5-1-16,-3 5-1 16,-7 7 0-16,-7 3-1 0,-6 4 2 15,-8 2-2-15,-3-1 0 16,-5-1 0-16,0-6 0 15,3-3 0-15,1-11 0 16,8-10 0-16,2-15 0 16,19-1 0-16,1-15 0 15,8-12 0-15,6-6 0 16,3-7 0-16,2-1 0 15,-4-1 0-15,0 4 0 16,-9 8 0-16,-2 5 0 16,-9 14 0-16,-5 5 0 15,-10 7 0-15,8 21 0 16,-7 3-3-16,-1-6-27 15,13 16 17-15,-8-16-9 0,20 11-18 16,-3-13-1-16,15 1-2 16,6-11 5-16</inkml:trace>
  <inkml:trace contextRef="#ctx0" brushRef="#br3" timeOffset="132957.6047">22280 6044 82 0,'12'-30'39'0,"3"16"-1"16,-15 14 1-16,7 13-13 16,-15 8-22-16,0 21 0 15,-8 9-1-15,1 11-1 16,-6 11-1-16,0 5 2 15,1 0-2-15,2 0 0 16,6-7-1-16,2-9-1 0,11-4-3 16,1-18-1-16,15 0-16 15,-6-25-17-15,10-4-2 16,-5-20 2-16,6-1-2 15</inkml:trace>
  <inkml:trace contextRef="#ctx0" brushRef="#br3" timeOffset="133141.6153">22148 6488 115 0,'-19'-8'40'0,"-4"-2"0"16,23 10 0-16,-21 8-35 16,21-8-2-16,18 14-1 15,12-8-1-15,7-3-3 16,9-3-1-16,13 4-3 0,-3-17-9 15,22 13-23-15,-13-10-2 16,3 4 0-16,-12-5-1 16</inkml:trace>
  <inkml:trace contextRef="#ctx0" brushRef="#br3" timeOffset="133478.6345">22579 6478 114 0,'-24'12'38'0,"15"5"3"16,9-17-3-16,9 15-35 15,12-12 0-15,12-2-1 16,8-8 0-16,5-1-1 16,2-4 1-16,-1-1-1 0,-4-3 0 15,-9 2 0-15,-11 1 0 16,-11-4-1-16,-12 6 1 15,-11 2-1-15,-10 4 1 16,-7 5 0-16,-7 8-1 16,-6 7 1-16,-1 7-1 15,-1 8 1-15,6 4 1 16,8 1-2-16,12 2 0 15,15-3-2-15,17-3-2 16,13-12-4-16,16 4-15 16,2-21-16-16,21-4-3 15,-1-14 2-15,12-1-1 16</inkml:trace>
  <inkml:trace contextRef="#ctx0" brushRef="#br3" timeOffset="133845.6555">23263 6368 114 0,'-28'9'39'15,"-9"-1"0"-15,13 13-3 16,0-6-31-16,7 4-2 16,5-3 0-16,10 4 0 15,7-5-1-15,11-2 0 16,6-4-1-16,7-1 0 15,5-2 0-15,5-5 0 16,-2 0 0-16,4 0-1 16,-7 0 1-16,-1 3-1 15,-9 0 1-15,-2 5 1 16,-10 1-2-16,-8 6 0 0,-9 1 0 15,-8 5 0-15,-8 1 0 16,-6 4 0-16,2-1 0 16,-4 1 0-16,1-4 0 15,5-6 0-15,11-2-5 16,12-15-3-16,0 0-6 15,19-24-11-15,17 2-17 16,1-19 0-16,15-4 1 16,4-14 1-16</inkml:trace>
  <inkml:trace contextRef="#ctx0" brushRef="#br3" timeOffset="134049.6672">23886 6040 118 0,'-21'16'40'0,"0"21"2"15,-16 7-1-15,18 18-36 16,-14 4-3-16,1 6 1 15,6 0-2-15,7 0 2 16,2-5-5-16,10-6 1 16,7-7-4-16,-3-16-6 15,17 1-14-15,-13-25-15 16,11-6-2-16,-12-8 1 15,10-25-1-15</inkml:trace>
  <inkml:trace contextRef="#ctx0" brushRef="#br3" timeOffset="134222.6771">23551 6441 112 0,'0'0'44'0,"0"0"-1"16,33 6-1-16,-6-20-28 16,17 12-14-16,14 0 0 15,4-11-26-15,18 14 9 16,-13-19-10-16,11 11-17 15,-10-6 0-15,4 3-1 16,-9-6 1-16</inkml:trace>
  <inkml:trace contextRef="#ctx0" brushRef="#br3" timeOffset="135249.7358">637 7942 47 0,'11'-35'35'0,"-1"3"-1"16,2 5 1-16,-7-3-13 16,7 15-7-16,-16-5-5 0,4 20-3 15,0 0 0 1,13 23-2-16,-15 2 0 0,3 19-1 15,-2 8-2-15,3 10-1 16,-1 10-2-16,-3 4 1 16,-4 3 1-16,5 3-2 15,0-2 0-15,1-9-1 16,0-5-2-16,1-14-2 15,14-5-15-15,-9-25-18 16,13-8 0-16,-7-25-1 16,11-8 0-16</inkml:trace>
  <inkml:trace contextRef="#ctx0" brushRef="#br3" timeOffset="135452.7474">596 8199 101 0,'-35'-10'41'15,"16"14"-1"-15,-1-4 0 16,20 0-35-16,0 0-1 15,30 5-3-15,8-14-1 16,12-5-1-16,17-4-2 16,8-7-1-16,9 4-4 15,-2-10-18-15,8 13-13 16,-15-3 1-16,0 16 0 15,-19 2 1-15</inkml:trace>
  <inkml:trace contextRef="#ctx0" brushRef="#br3" timeOffset="135783.7664">1287 8176 100 0,'-25'18'38'0,"7"9"1"15,-5-11-5-15,12 13-29 16,1 0-1-16,6 2 0 16,7 0-1-16,4 1-1 15,6-6 0-15,5-5 0 16,4-7 0-16,2-9-1 15,3-12 1-15,3-11-2 16,1-10 1-16,-2-7-1 16,-1-4 0-16,-4-4 1 15,-1 1-1-15,-4 5 0 16,-6 6 1-16,-5 9-1 15,-5 8 0-15,-3 14 0 16,0 0 0-16,-3 21 0 16,-1 4-2-16,2 6 1 0,2 4-2 15,5-1-1-15,4 2-2 16,3-17-23-16,22 8-4 15,-6-26-5-15,20-5-2 16,-2-19 0-16</inkml:trace>
  <inkml:trace contextRef="#ctx0" brushRef="#br3" timeOffset="136256.7934">1957 7706 108 0,'-25'-25'39'15,"8"22"2"-15,-10 8-2 16,9 23-33-16,-2 11-2 15,8 16-1-15,3 10-1 16,5 7-1-16,5 4 0 0,6 2 0 16,4-2-1-16,2-2 1 15,3-8-1-15,-1-12-1 16,0-14 1-16,-1-6 1 15,0-19-1-15,0-14 0 16,0-15 0-16,1-10 0 16,0-11 1-16,1-4-1 15,0-6 0-15,0-2 0 16,4 2 0-16,-1 9 1 15,-1 7-1-15,2 10 1 16,-2 11-1-16,2 9-1 16,1 8 1-16,0 11 0 15,-2 6-1-15,0 5 0 16,-5 5 1-16,-5 1-1 0,-7-1 1 15,-9 2 0-15,-9-6 0 16,-9-1 0-16,-8-7-1 16,-1-7-1-16,-4-7 0 15,3-15-3-15,7-2-4 16,1-18-6-16,23 5-11 15,-6-15-15-15,23 4 0 16,6-9 0-16,15 9 2 16</inkml:trace>
  <inkml:trace contextRef="#ctx0" brushRef="#br3" timeOffset="136617.8141">2487 8230 81 0,'-12'8'40'0,"9"4"-1"16,3-12 2-16,-4 19-21 15,4-19-16-15,19 3 0 16,4-10-2-16,6 1 0 16,6-5 0-16,2-2-1 15,2-4 0-15,-4-2 0 16,-5-1 0-16,-8 0 0 15,-13-4 1-15,-9 5-1 16,-14 0 0-16,-10 9 1 16,-13 5-1-16,-7 8 0 15,-7 9-1-15,-2 10 0 16,-1 13 0-16,7 1 0 0,8 7 0 15,14 0-1-15,12-4-1 16,17-5-1-16,25-7-6 16,13-17-3-16,27 0-9 15,3-25-17-15,32-1-3 16,12-16-2-16,22-2 1 15</inkml:trace>
  <inkml:trace contextRef="#ctx0" brushRef="#br3" timeOffset="137171.8458">3723 7892 78 0,'4'-23'39'16,"5"8"0"-16,-8-1 1 15,-1 16-19-15,0 0-14 16,0 0-1-16,0 0-2 15,-14 29 0-15,3-4-2 16,0 13 0-16,-5 3 0 16,2 7-1-16,-5 2 0 15,9-4-1-15,4-4 1 16,8-7-1-16,12-10 0 15,13-14 0-15,18-14 0 16,17-10-1-16,16-14-1 16,8-8 0-16,9-4-3 15,-1-10-2-15,6 8-25 16,-21-15 8-16,-2 13-16 0,-26-3 0 15,-15 14-1-15</inkml:trace>
  <inkml:trace contextRef="#ctx0" brushRef="#br3" timeOffset="137354.8562">4100 7916 108 0,'-44'52'40'0,"15"9"1"16,2-6-2-16,20 1-37 15,2-6 0-15,13-5-2 16,12-5-4-16,2-19-10 15,20 6-15-15,-8-16-11 16,15-4-1-16,-7-13-1 0,10 0 0 16</inkml:trace>
  <inkml:trace contextRef="#ctx0" brushRef="#br3" timeOffset="138232.9065">5369 7534 82 0,'0'0'38'0,"-2"-17"-1"15,2 17 1-15,-17 7-32 16,10 9 0-16,-7 6-1 15,4 15-1-15,-5 8 0 16,1 12-1-16,-3 7-1 0,2 10 1 16,-2 1-2-16,4 0 0 15,3-6 0-15,7-9 0 16,0-10-1-16,9-10 0 15,1-16 0-15,8-12 1 16,4-13-1-16,7-12 1 16,1-11 0-16,2-8 0 15,-1-5 1-15,0-3-1 16,-3 1 0-16,-3 6 0 15,-4 4 0-15,-6 7 0 16,-12 22 0-16,13-5-1 16,-11 22-1-16,1 7 1 15,-2 8-1-15,0 5-2 16,8 6 1-16,3-2-3 0,10 1-1 15,2-15-5-15,21 4-10 16,-11-26-6-16,24-1-13 16,-5-17 0-16,6-4-1 15,-4-15 4-15</inkml:trace>
  <inkml:trace contextRef="#ctx0" brushRef="#br3" timeOffset="138630.9292">5993 7944 103 0,'-32'-8'40'16,"4"10"1"-16,-6-4-3 15,7 11-34-15,2 3-1 16,6 8-1-16,1 5 0 16,4 4-1-16,4 2 0 0,2 2-1 15,7 1 0-15,2-4 0 16,3-3 0-16,6-5 0 15,1-7 0-15,6-7 0 16,1-8 0-16,3-8 0 16,2-9 0-16,0-9 1 15,2-6 0-15,-2-4 0 16,-2-3 0-16,-5 3 0 15,-1 2 0-15,-5 5 0 16,-2 11 0-16,-6 7-1 16,-2 11 0-16,-11 12 0 15,2 7-1-15,0 12 1 16,-1 4-2-16,6 1-1 15,7 3-1-15,6-6-2 0,17 1-3 16,4-18-9-16,27 7-6 16,-7-26-8-16,19 0-8 15,-3-9 0-15,9-4 2 16</inkml:trace>
  <inkml:trace contextRef="#ctx0" brushRef="#br3" timeOffset="139006.9507">6610 7959 104 0,'-25'-16'41'16,"1"9"1"-16,-14-1-3 15,1 9-35-15,-2 6 0 16,3 8-2-16,-1 6 0 16,5 11 0-16,3 1-1 0,10 3 0 15,10-1-1-15,12-3 0 16,12-8 1-16,14-9-1 15,11-7 0-15,9-17 0 16,5-12 1-16,3-11 1 16,0-9-1-16,-4-11 0 15,-6-8 0-15,-9-3 0 16,-7-3 0-16,-10 1 1 15,-10 6-2-15,-5 11 0 16,-9 6 2-16,-7 15-2 16,-4 14 0-16,-5 14 0 15,-1 16-2-15,-3 13 0 16,0 11-2-16,3 4-2 15,8 13-8-15,-10-10-5 16,18 19-6-16,-14-24-7 0,13 12-10 16,-5-14-2-16,7-2 3 15</inkml:trace>
  <inkml:trace contextRef="#ctx0" brushRef="#br3" timeOffset="144894.2875">7635 7859 67 0,'7'-21'35'15,"-7"21"0"-15,3-17-7 0,-3 17-16 16,0 0-3-16,0 0-1 15,0 0-2-15,5 11-1 16,-10 4-1-16,1 6-2 16,-3 4 0-16,2 6-1 15,-4 1 0-15,3 3 0 16,2 2-1-16,7-6 1 15,-2-3-1-15,5-4 0 16,3-8 0-16,7-6 1 16,4-14 0-16,3-11 1 15,1-8-1-15,4-6 0 16,-1-4 0-16,2-4 1 15,-3 2-1-15,-1 3 0 16,-7 12-1-16,-4 9 0 0,-3 11 0 16,-11 0 0-16,12 29-1 15,-8 1 1-15,-1 4-1 16,1 1 0-16,4 0 1 15,1-4-1-15,3-7 1 16,3-7 0-16,2-12 0 16,3-12 1-16,0-7 0 15,0-7 2-15,1-6-2 16,-2-3 2-16,-2-8-2 15,-3 1 1-15,-1-1-2 16,-3 1-1-16,3 2-2 16,-6 3-1-16,3 10-3 15,-5-3-4-15,12 25-10 0,-17 0-18 16,17 5 1-16,-9 6 0 15,7 11 1-15</inkml:trace>
  <inkml:trace contextRef="#ctx0" brushRef="#br3" timeOffset="145323.312">8668 7890 80 0,'0'0'37'16,"-25"-8"0"-16,4 12 1 15,-9-4-28-15,3 13-4 16,-6-1 0-16,5 10-2 0,-1 7-1 16,4 5-2-16,7 2 0 15,8 2 0-15,5-3 0 16,10 0-1-16,6-8 0 15,12-8 0-15,5-12 1 16,4-8-1-16,3-12 0 16,1-7 1-16,1-8-1 15,-3-6 2-15,-4-4-1 16,-5 1 0-16,-4-1 0 15,-7 5 0-15,-4 5-1 16,-4 9 1-16,-2 7-1 16,-4 12 0-16,0 0 0 15,-5 17-1-15,3 4 0 16,-2 8-2-16,5 3-1 15,2-1-1-15,11 4-6 0,-5-20-13 16,20 5-15-16,-4-20 0 16,16-6 1-16,-2-17 1 15</inkml:trace>
  <inkml:trace contextRef="#ctx0" brushRef="#br3" timeOffset="145533.324">9281 7460 97 0,'-14'-15'38'0,"5"24"0"15,-11 12-2-15,0 18-31 16,2 12-2-16,3 11 0 16,2 7-2-16,-1 10-1 0,9 0-1 15,1-3-2-15,3-1-3 16,-2-18-8-16,11 3-23 15,-8-18-2-15,5-7 0 16,-4-19 1-16</inkml:trace>
  <inkml:trace contextRef="#ctx0" brushRef="#br3" timeOffset="145722.3348">9076 7891 109 0,'-19'0'38'16,"13"10"3"-16,6-10-3 15,-1 17-36-15,19-12-3 0,11-6-2 16,16 0-5-16,-5-12-22 16,22 6-9-16,-7-11 0 15,9 6-1-15</inkml:trace>
  <inkml:trace contextRef="#ctx0" brushRef="#br3" timeOffset="146405.3739">9490 7983 93 0,'-1'19'37'16,"1"-19"0"-16,12 14 1 15,0-19-33-15,15-4-2 0,3-10-1 16,9-2 0-16,2-6 0 15,1 0-1-15,-6-2-1 16,-6 2 1-16,-8 1-1 16,-8 7 0-16,-12 3 1 15,-2 16-1-15,-26-14 0 16,0 17 1-16,-5 9-1 15,-5 6 1-15,1 8 0 16,4 4 0-16,3 3 0 16,5 5-1-16,9-2 0 15,12-2 0-15,9-5 0 16,11-7-1-16,15-13 1 15,6-6 0-15,12-10-1 16,6-9 1-16,4-6-1 0,-2-5 1 16,-3-2-1-16,-6 2 0 15,-7 3 0-15,-12 5 0 16,-9 5 1-16,-11 8 0 15,-11 6 0-15,-2 15 1 16,-8 5 0-16,-4 12-1 16,-5 6 0-16,1 4 0 15,-1 3 0-15,4-1 0 16,1-7 0-16,10-7 0 15,1-10 0-15,3-20 1 16,12 4 0-16,3-20 0 16,2-12 1-16,-2-8 0 15,4-6 0-15,-4-7 1 16,-1-3-1-16,-3 0 1 15,-1 2-1-15,0 5 0 0,-1 7 0 16,1 8-1-16,0 8 1 16,5 8-1-16,4 6-1 15,4 5 0-15,6 9-3 16,3-7-4-16,15 13-8 15,-13-19-8-15,22 17-11 16,-13-15-8-16,7 5-1 16,-6-10 1-16</inkml:trace>
  <inkml:trace contextRef="#ctx0" brushRef="#br3" timeOffset="146833.3984">10482 8193 98 0,'-6'24'39'0,"-11"2"1"16,1 8-3-16,-1 1-41 16,-6-10-7-16,11 9-28 15,-1-12 1-15,12-4-2 16,1-18 1-16</inkml:trace>
  <inkml:trace contextRef="#ctx0" brushRef="#br3" timeOffset="147620.4434">11069 7830 86 0,'6'-21'37'16,"5"11"0"-16,-11 10 1 16,0 0-31-16,-11 2-2 15,4 16-2-15,-2 7 0 16,-1 6-1-16,-2 7-1 15,2 7 0-15,3 1-1 16,-3-1 1-16,6-6-1 16,5-3 0-16,6-8 0 15,7-9 1-15,2-14 0 16,11-10-1-16,-1-13 1 15,9-10 0-15,1-5 0 0,1-8 1 16,-2-1-1-16,-5-1 0 16,-7 1 0-16,-2 7 0 15,-6 7 0-15,-6 6-1 16,-7 12 0-16,-2 10 0 15,0 0 0-15,-9 25 0 16,5 2 0-16,-2 4-1 16,3 8 0-16,3-1 0 15,4 2 1-15,5-5-1 16,5-5 1-16,8-9-1 15,4-12 1-15,3-4 1 16,3-18 0-16,0-8 1 16,-1-9-1-16,0-7 1 15,-7-7 0-15,-2-1-1 0,-2-1 0 16,-6-2-1-16,-3 6 0 15,0 3-2-15,-1 9 0 16,-1 2-1-16,4 17-3 16,-5-2-2-16,13 25-7 15,-21-12-10-15,30 19-12 16,-16 0-1-16,11 7-1 15,-5-3 2-15</inkml:trace>
  <inkml:trace contextRef="#ctx0" brushRef="#br3" timeOffset="148869.5148">12119 7758 77 0,'-6'-12'38'0,"-11"-2"-1"0,-2 12 2 15,-9-3-28-15,4 14-5 16,-10 4 0-16,4 11-2 15,-1 5 0-15,3 4-1 16,3 4 0-16,7-1-2 16,7 0 1-16,10-5-1 15,6-8 0-15,12-5-1 16,7-11 0-16,10-10 0 15,7-8 0-15,0-7 0 16,1-6 0-16,-3-4 1 16,-5-4-1-16,-5-3 0 15,-7 3 0-15,-12 3 0 16,-4 5 0-16,-7 8 0 0,1 16 0 15,-19-5 0-15,5 14 0 16,-1 11 0-16,0 8 0 16,6-1 0-16,4 7-1 15,6-3 1-15,11 1-1 16,10-8 0-16,10-4-2 15,5-10 0-15,9-3-2 16,-1-10-1-16,6-2-1 16,-7-12-1-16,1 2 2 15,-14-6 0-15,-1 0 3 16,-11 2 1-16,-8-3 3 15,-4 7 1-15,-7-2 3 16,0 17-1-16,-7-17 1 16,7 17-1-16,-13 7 0 0,7 6-1 15,-5 4 0-15,3 6-1 16,-1 3 0-16,0 4-1 15,1-3 1-15,2 6-1 16,0-10 1-16,5 0-1 16,3-12 0-16,-2-11-1 15,14 2 1-15,0-15 0 16,1-7 0-16,2-9-1 15,0-4 1-15,0-7 0 16,1 3-1-16,-5-2 0 16,-1 4 1-16,-2 4-1 15,-3 5 0-15,0 8 0 16,-1 6 1-16,-6 12-1 15,13-5 0-15,-3 10 1 0,2 2-1 16,5 0 1-16,5-1-1 16,6-2 1-16,1-4-1 15,6-3 0-15,-1-1 0 16,1-2 0-16,-6 1 0 15,-2 3 0-15,-11 3 0 16,-5 6 0-16,-9 6 0 16,-9 4 0-16,-6 7 0 15,-4 3 0-15,-2 4 0 16,-1 0 0-16,3-2 0 15,4-2 0-15,7-6 0 16,4-5 0-16,2-16 0 16,19 6 0-16,0-15 1 15,6-8-1-15,2-8 0 0,2-5 0 16,-1-1 0-16,-1-2 1 15,-3 1-1-15,-5 3 0 16,-5 6 1-16,-5 7-1 16,-3 4 0-16,-6 12 0 15,0 0 0-15,-5 16 0 16,0-1 0-16,2 4 0 15,2-1 0-15,3 0 0 16,5-1 0-16,5-7 0 16,4-3 1-16,7-6-1 15,1-4 0-15,8-4 1 16,-2-5-1-16,1-3 0 15,-2-3 1-15,-5-1-1 16,0 2 0-16,-7 3 0 16,-1 4 0-16,-16 10 1 0,11-4-1 15,-11 15 0-15,-6 7 0 16,-4 6 0-16,1 7-2 15,0-2 1-15,4 6-3 16,3-10-3-16,9 5-6 16,-7-30-5-16,37 22-4 15,-16-32-7-15,28 5-2 16,-10-18-9-16,15-1 3 15,-4-11 2-15</inkml:trace>
  <inkml:trace contextRef="#ctx0" brushRef="#br3" timeOffset="149070.5263">13858 7406 97 0,'-19'16'40'0,"5"18"1"16,-10 2-1-16,9 15-35 15,-6 3-2-15,4 6-1 16,-2 0-2-16,2 1-1 15,4-1-5-15,0-13-3 16,18 9-17-16,-18-28-14 16,15-1 1-16,-2-27-2 15,2 14 2-15</inkml:trace>
  <inkml:trace contextRef="#ctx0" brushRef="#br3" timeOffset="149238.5359">13611 7764 108 0,'-12'-6'42'0,"-4"1"0"16,16 5-1-16,-9 13-37 15,19-10-4-15,13 1-4 16,5-12-9-16,24 16-14 16,-6-15-14-16,21 7 0 15,2-8-2-15,18 4 1 16</inkml:trace>
  <inkml:trace contextRef="#ctx0" brushRef="#br3" timeOffset="149965.5775">14331 7320 3 0,'0'-10'27'16,"0"10"3"-16,-10-14 3 15,7 25-18-15,-11-11 1 16,14 22 2-16,-18-11 1 16,15 22-3-16,-16-10-5 15,11 15-3-15,-10 0-2 16,4 12 0-16,-4 3-2 15,1 6-1-15,-3 4 0 16,1 4-1-16,-1-2-1 16,3-5 1-16,0-8-1 0,7-10 0 15,3-12 0-15,8-12 0 16,-1-18 0-16,26-9-1 15,-3-14 1-15,8-8 0 16,5-8 0-16,6-1-1 16,-2-4 2-16,2 5-2 15,-4 6 1-15,-3 11 0 16,-5 12-1-16,-9 14 1 15,-4 12-1-15,-3 13 1 16,-5 7-2-16,-3 6 0 16,6 5-2-16,-2-2-3 15,16 7-10-15,-8-25-9 16,24 6-10-16,-3-18-5 15,19-9-2-15,0-15 2 0</inkml:trace>
  <inkml:trace contextRef="#ctx0" brushRef="#br3" timeOffset="150340.599">15022 7891 89 0,'0'0'39'16,"-20"10"-1"-16,10 9 1 15,-10 7-35-15,5 5-3 16,2 6 0-16,3 1-4 16,6 4 0-16,4-9-4 15,24 4-20-15,-1-18-11 16,22-5 0-16,5-18-1 15</inkml:trace>
  <inkml:trace contextRef="#ctx0" brushRef="#br3" timeOffset="150725.621">15748 7602 99 0,'-28'13'39'0,"-11"8"1"16,3 17 0-16,-11 0-37 15,11 11 1-15,-1 0 0 16,10 3-1-16,6-2-1 16,12-1 1-16,18-14-1 15,12-10-1-15,14-13 0 0,16-13 0 16,10-12 0-16,7-11 0 15,4-10-1-15,-5-12 0 16,-9 1 1-16,-12-1-1 16,-14-1 0-16,-18 4 0 15,-18 5-1-15,-16 6 0 16,-9 8-1-16,-4 6 0 15,0 9-2-15,0 4 0 16,16 12-3-16,2-8-8 16,34 22-9-16,-2-16-9 15,25 11-6-15,1-8-1 16,19 2 1-16</inkml:trace>
  <inkml:trace contextRef="#ctx0" brushRef="#br3" timeOffset="151100.6425">16486 7570 91 0,'-16'2'36'0,"-15"6"1"16,-4 17 1-16,-9 7-33 16,-4 13-1-16,0 7-2 15,3 5 1-15,-1 1-1 16,9 5 1-16,7-9-1 15,13-8-3-15,11-16 0 16,7-14-2-16,17-7-5 16,-3-25-9-16,22 7-12 15,-15-28 4-15,12 8 10 16,-16-14 7-16,1 7 2 15,-12-3 4-15,-5 0 8 0,-2 16 9 16,-17-7 12-16,17 30-2 16,-25-17-11-16,25 17-4 15,-14 15-3-15,22 4-2 16,6 0-3-16,10 1-3 15,18-1-3-15,6-8-5 16,22 6-18-16,-4-16-11 16,11-1 0-16,-8-9-1 15,3-3 3-15</inkml:trace>
  <inkml:trace contextRef="#ctx0" brushRef="#br3" timeOffset="151588.6704">16896 7655 104 0,'-22'-13'39'15,"4"15"1"-15,-11 1-1 16,12 13-33-16,-7 4-3 15,6 10 0-15,-2 8 0 16,11 3-1-16,4-2-1 16,8 0 1-16,9-8-1 15,4-3-1-15,9-12 1 16,2-9-1-16,5-15 0 15,2-7 0-15,2-14 1 16,-2-5-1-16,0-9 0 16,-3-3 0-16,-5 2 0 15,-2 1 0-15,-5 10-1 16,-6 9 1-16,-13 24 0 15,0 0-1-15,0 29 1 0,-13 13-1 16,-4 20 2-16,-6 18 0 16,-5 13-1-16,-3 8 0 15,-2 8 0-15,0-5 0 16,-2-4 1-16,2-7-1 15,6-16 1-15,1-17-2 16,5-19 2-16,4-19 0 16,5-22 1-16,7-19-1 15,2-19-1-15,8-14 1 16,2-13-1-16,4-12 0 15,7-10-2-15,5-6-1 16,4 3-2-16,-4 0-5 16,10 21-8-16,-14-7-7 15,15 29-7-15,-16 3-7 16,8 17-3-16,-9 11 2 0</inkml:trace>
  <inkml:trace contextRef="#ctx0" brushRef="#br3" timeOffset="152332.7129">17678 7743 89 0,'-20'-19'37'0,"2"11"1"16,-11-4 1-16,-1 17-30 15,-13-9-4-15,2 12 0 16,-6 6-1-16,1 10 0 16,2 10-1-16,5 7 0 15,6 4 0-15,11 5 0 16,11-3 0-16,15-4-2 15,12-10 0-15,13-8 0 0,11-17-1 16,9-11 1-16,3-12-1 16,5-12 0-16,-1-9 0 15,-3-8 0-15,-10-8 0 16,-6-1 0-16,-11 0 1 15,-7 1-1-15,-7 5 0 16,-7 9 0-16,-6 10-1 16,-5 16 1-16,6 12-1 15,-22 33 1-15,6 13 0 16,-2 19 1-16,0 15-1 15,-1 14 0-15,0 7 0 16,1 8 0-16,-2-3 1 16,2-2-1-16,0-11 1 15,1-10-1-15,-4-10 1 16,-4-12 0-16,-2-19-1 0,-2-14 2 15,-5-18-2-15,2-14 0 16,3-15 0-16,1-15 0 16,9-16-5-16,8-17 1 15,12-1-1-15,5-14-8 16,23 12-4-16,-6-19-6 15,27 20-6-15,-9-8-8 16,20 18-3-16,-2 5 1 16,4 10 3-16</inkml:trace>
  <inkml:trace contextRef="#ctx0" brushRef="#br3" timeOffset="153015.752">17926 7890 108 0,'0'0'39'16,"0"0"3"-16,0 0-3 15,17-16-34-15,1 8-2 16,10 0-1-16,2-4 0 16,6 2-1-16,-2-5 0 15,1 1 0-15,-4-2-1 16,-3-3 1-16,-5-2-1 15,-6 2 0-15,-6-7 1 16,-6 2-1-16,-10 1 0 16,-4 4 0-16,-10 2 1 15,-5 11-1-15,-7 7 0 16,-5 11 0-16,-5 14 0 0,2 5 0 15,1 9 0-15,5 4 1 16,11 1-1-16,12-2 0 16,13-8 1-16,15-8-1 15,16-10 1-15,14-10-1 16,10-11 0-16,8-9 0 15,2-9 0-15,3-6-1 16,-7-3 1-16,-10-1 0 16,-10 2 0-16,-14 3 0 15,-11 7 1-15,-11 6-1 16,-8 14 0-16,-18 2 1 15,-1 15-1-15,-4 8 0 16,-5 8 1-16,3 3-1 16,7 5 0-16,3-5 1 0,6-3-1 15,9-7 0-15,8-11 1 16,10-9-1-16,8-13 0 15,6-9 2-15,2-11-2 16,4-6 0-16,-1-7 0 16,1 0 0-16,-3 0 0 15,-3 4 0-15,-6 8 0 16,-2 9 0-16,-8 13 0 15,-3 10 0-15,-6 15 0 16,-3 6 0-16,-2 12-3 16,-2-2-4-16,8 11-5 15,-8-16-3-15,20 16-5 16,-13-31-8-16,26 12-6 15,-5-23-8-15,20-4 2 0,15-8 3 16</inkml:trace>
  <inkml:trace contextRef="#ctx0" brushRef="#br3" timeOffset="154096.8138">19686 7346 87 0,'-17'-11'38'16,"7"15"0"-16,-10-2 2 16,20-2-33-16,-26 14-1 15,12-2 0-15,-6 1 0 16,3 4-2-16,-1 2 0 15,4 6-2-15,2 4 0 16,2 6 0-16,3 4-1 16,4 6-1-16,5 1 1 15,3-2-1-15,4-2 0 16,5-6 0-16,0-3 0 15,2-12 0-15,2-6 0 16,-3-10 0-16,1-6 0 16,0-8 0-16,-3-7 0 0,2-6 0 15,-1-5 1-15,2-2-1 16,6-3 0-16,-1 1 0 15,7 1 0-15,-1 6 0 16,4 7 0-16,-1 11 0 16,-1 9 0-16,-2 12 0 15,-3 12-1-15,-6 8 1 16,-6 8 0-16,-10 5 0 15,-9 3 0-15,-7-4 1 16,-11-2-1-16,-10-3 1 16,-8-14 0-16,-3-8 0 15,-4-8-1-15,2-11 1 16,7-10-2-16,6-11 0 15,12-8-1-15,12-13-2 0,17 3-2 16,7-9-3-16,21 12-7 16,-8-11-7-16,22 24-5 15,-12-8-9-15,12 17-2 16,-6 5 1-16,4 9 2 15</inkml:trace>
  <inkml:trace contextRef="#ctx0" brushRef="#br3" timeOffset="154547.8396">20269 7738 94 0,'-16'-15'39'15,"16"15"2"-15,-28-10-1 16,15 12-29-16,-9 3-6 0,3 9-1 15,-2 5 0-15,0 6-1 16,3 6-1-16,2-1 0 16,3 5-1-16,9-4 1 15,7-1-2-15,8-3 1 16,10-10-1-16,9-8 1 15,7-10-1-15,10-7 0 16,-1-12 0-16,1-3 0 16,0-8 0-16,-6-5 0 15,-6 0 0-15,-7 3 0 16,-8 2 1-16,-9 5-1 15,-3 8 0-15,-8 18 0 16,0 0 0-16,-10 3 0 16,-2 17 0-16,3 7-1 0,2 6 1 15,-2 0-1-15,12 2 0 16,6-8-2-16,13-6-1 15,5-15-5-15,24 1-7 16,-8-29-5-16,24 5-7 16,-12-25-8-16,13-1-2 15,-9-16-1-15,3-5 1 16</inkml:trace>
  <inkml:trace contextRef="#ctx0" brushRef="#br3" timeOffset="154720.8495">21087 7205 113 0,'-19'39'40'0,"-14"12"-1"0,7 23-2 15,-5 4-34-15,9 7-2 16,2 1 0-16,7-6-2 16,7-3-3-16,3-16-4 15,20 3-17-15,-14-30-15 16,16-10 1-16,-6-17-1 15,5-7 1-15</inkml:trace>
  <inkml:trace contextRef="#ctx0" brushRef="#br3" timeOffset="154871.8582">20885 7658 112 0,'-17'-14'41'16,"1"-4"0"-16,16 18-1 16,0 0-37-16,23-15-5 0,14 17-13 15,-1-17-18-15,20 9-7 16,1-10-1-16,6 5-1 15</inkml:trace>
  <inkml:trace contextRef="#ctx0" brushRef="#br3" timeOffset="155466.8922">21682 7705 100 0,'10'-11'39'16,"-10"11"1"-16,0 0-1 15,-16-5-34-15,16 5-1 16,-16 21 0-16,9-3-1 16,-7 5-1-16,1 4 0 15,1 3 0-15,0 2 0 16,1-1-1-16,2-4 1 0,4-4-1 15,5-6 0-15,0-17-1 16,18 11 1-16,-2-19 0 16,7-6-1-16,5-9 1 15,1-3-1-15,0-6 1 16,0 1-1-16,-3-1 0 15,-4 4 0-15,-5 5 0 16,-3 4 0-16,-6 9 0 16,-8 10-1-16,0 0 0 15,10 16 0-15,-4 4-3 16,-2-3 0-16,13 11-7 15,-7-12-6-15,23 12-9 16,-15-19-9-16,21 5-5 0,-4-14 0 16,9-2 2-16</inkml:trace>
  <inkml:trace contextRef="#ctx0" brushRef="#br3" timeOffset="155764.9092">22257 7659 104 0,'0'0'39'15,"-26"-10"1"-15,11 18-1 16,-10 6-32-16,6 6-3 15,-5 6 0-15,7 5-1 16,2 1-1-16,6 3 1 16,5-4-2-16,8-2 1 15,6-7-1-15,11-7 0 16,6-11 0-16,4-6 0 0,1-8-1 15,2-10 0-15,-3-4 1 16,-5-5-2-16,-5-2 1 16,-11-1-1-16,-4 2-1 15,-10 3-1-15,0 6-2 16,-10 1-4-16,14 20-8 15,-29-14-7-15,29 14-9 16,-11 9-7-16,11-9-1 16,12 7 2-16</inkml:trace>
  <inkml:trace contextRef="#ctx0" brushRef="#br3" timeOffset="156067.9266">23123 7205 114 0,'0'0'42'16,"-22"4"0"-16,10 21-2 15,-19 13-36-15,10 10-2 16,0 12-1-16,-2 9 0 15,-4 7-1-15,5-1 0 16,4-1 0-16,3-6 0 16,5-8-1-16,10-11 0 15,12-14-2-15,4-17-3 16,17-6-8-16,-8-25-10 15,23 0-14-15,-8-17-2 16,6-2 0-16,-6-13 1 0</inkml:trace>
  <inkml:trace contextRef="#ctx0" brushRef="#br3" timeOffset="156245.9367">23271 7593 116 0,'-9'18'40'0,"-13"0"1"16,7 18-2-16,-6 2-34 16,2 6-1-16,2 1-2 15,3 3-1-15,6-6 0 16,3-2-2-16,6-5-2 15,5-12-3-15,13 0-9 16,-9-29-11-16,25 5-12 16,-11-22-3-16,13 2 0 15,-6-17 0-15</inkml:trace>
  <inkml:trace contextRef="#ctx0" brushRef="#br3" timeOffset="156373.9441">23448 7354 110 0,'0'0'36'16,"0"0"-4"-16,-18 1-26 15,21 14-44-15,2 0 0 16,10 7-2-16</inkml:trace>
  <inkml:trace contextRef="#ctx0" brushRef="#br3" timeOffset="157531.0102">23864 7621 109 0,'-46'-2'40'15,"5"12"2"-15,-8-4-2 16,15 14-34-16,-6 0-3 16,9 6 0-16,10 3-1 15,8-2-1-15,13 1 0 16,10-5 0-16,5-6 0 15,10-5 0-15,2-9 0 16,7-5-1-16,-2-10 0 16,2-5 0-16,-2-9 0 15,-1-3 0-15,-2-4-1 16,-1 5 0-16,-5-1 0 15,-5 9 0-15,-7 11 0 16,-11 9 1-16,0 20-1 0,-14 8 1 16,-9 19 0-16,-8 14 0 15,-9 11-1-15,0 7 0 16,-4 5 0-16,1 0 1 15,2-2-1-15,6-6 0 16,4-13 1-16,8-13 0 16,7-14 1-16,7-14 0 15,9-22-1-15,0 0 1 16,2-23 0-16,6-10 0 15,1-6-1-15,2-8 0 16,4-3 0-16,-2 2 0 16,-3 5 2-16,4 5-2 0,-5 8 1 15,3 8 0-15,2 7 0 16,0 8-1-16,4 4 1 15,2-1-2-15,8-2 0 16,5-5 0-16,10-3-2 16,0-9-1-16,8-4 0 15,-1-14-1-15,4-8 1 16,0-15 0-16,0-3 0 15,-7-3 2-15,-4 0 3 16,-4 4 1-16,-10 7 2 16,-3 13 0-16,-12 13 2 15,-14 33-1-15,0 0-1 16,-9 23 1-16,-11 16-2 15,-5 15 0-15,-6 8-3 16,-2 10 0-16,-6 2 0 0,4 4 0 16,0-7 0-16,4-6 0 15,5-10 0-15,9-12 0 16,9-13 0-16,11-13 0 15,12-17 0-15,11-13 0 16,5-13 0-16,7-4 0 16,2-7 0-16,-2 0 0 15,-2-1 0-15,-7 8 0 16,-6 7 0-16,-11 8 0 15,-12 15 0-15,0 0 0 16,0 0 0-16,0 24 0 16,-5-4 0-16,4 4 0 15,1-4 0-15,4 1 0 16,7-10 0-16,6-7 0 0,7-7 0 15,2-7 0-15,6-7-2 16,3-14-2-16,10-1-1 16,-2-15 0-16,6 0-1 15,-4-10 0-15,5-4 1 16,-5-3 1-16,0 4 1 15,-9 4 1-15,-8 10 3 16,-11 16 1-16,-16 13 1 16,-1 17 0-16,-29 28 1 15,-2 14-1-15,-9 12 0 16,-3 11-1-16,-1 5-1 15,1 2 0-15,9 2-2 16,2-9-3-16,13 0-6 16,0-24-4-16,22 4-3 0,-11-32-5 15,25 8-4-15,-17-21-3 16,26-22-7-16,-12-2 2 15,3-9 5-15</inkml:trace>
  <inkml:trace contextRef="#ctx0" brushRef="#br3" timeOffset="157697.0197">24586 7613 122 0,'0'-20'42'15,"-5"1"1"-15,17 14-1 16,2-2-36-16,15 7-6 16,11 5 0-16,4-5-6 15,14 14-5-15,-9-14-9 16,21 23-9-16,-25-10-13 15,10 10 1-15,-13-4-1 0,-1 8 2 16</inkml:trace>
  <inkml:trace contextRef="#ctx0" brushRef="#br3" timeOffset="157847.0283">25149 7862 128 0,'-5'15'46'0,"-11"-14"-4"16,16-1-3-16,-20-1-39 16,7-12-4-16,13 13-9 15,-16-23-9-15,16 23-10 16,-16-12-13-16,-1 7 1 15,-17 0-2-15,-4 4 4 16</inkml:trace>
  <inkml:trace contextRef="#ctx0" brushRef="#br4" timeOffset="169295.6831">1570 9166 55 0,'0'0'34'0,"-2"-17"0"15,-4 6 0-15,6 11-20 16,-15-18-5-16,15 18-1 16,-19-16-2-16,19 16-2 15,-24-13 0-15,11 11-1 16,-6 0 0-16,2 8-1 15,-5 4 1-15,-2 12-1 16,0 8-1-16,-1 13 0 16,-1 8 0-16,4 8 0 15,5 8-1-15,4 3 1 16,11-4-1-16,10-2 0 0,10-10 0 15,11-14 0-15,13-13 0 16,9-16 1-16,6-17-1 16,3-15 1-16,-1-16-1 15,-4-15 1-15,-9-11 1 16,-9-5-2-16,-16-4 1 15,-15-1 0-15,-16 4-1 16,-14 7 0-16,-8 9 0 16,-11 9-1-16,-3 16-1 15,2 5 0-15,7 14-2 16,8 5-1-16,17 21-10 15,5-7-21-15,21 13-1 16,9-7-1-16,16 11 0 16</inkml:trace>
  <inkml:trace contextRef="#ctx0" brushRef="#br4" timeOffset="169726.7078">2159 9347 100 0,'0'0'39'15,"-26"0"1"-15,16 8-1 16,-14 4-35-16,10 2-1 16,-4 4 0-16,5 7 0 15,-3 0-2-15,5 5 0 16,2-1 0-16,1 1 0 0,8-7 0 15,0-4-1-15,8-8 1 16,2-9-1-16,9-8 1 16,3-5-1-16,1-8 0 15,3-7 1-15,1-4-1 16,-1-4 0-16,-1 3 0 15,-4 4 0-15,-3 3 0 16,-3 5 0-16,-4 10 0 16,-11 9 1-16,16 9-1 15,-14 7 0-15,2 8 0 16,-1 3-1-16,2 2-2 15,1-3 0-15,10-4-2 16,-1-15-5-16,22 1-15 16,-2-30-15-16,14-6 1 15,-2-21-1-15,12-8 3 16</inkml:trace>
  <inkml:trace contextRef="#ctx0" brushRef="#br4" timeOffset="169912.7184">2824 8754 102 0,'-21'45'40'15,"-13"9"0"-15,10 17-2 16,-3 4-34-16,8 9-1 16,4 3-1-16,5-3-2 15,12-7-2-15,3-8-1 16,14-3-8-16,-5-22-23 15,19-5-6-15,-4-24 1 0,10-7 0 16</inkml:trace>
  <inkml:trace contextRef="#ctx0" brushRef="#br4" timeOffset="170411.747">3095 9246 104 0,'-22'14'38'15,"7"12"2"-15,-7 1-2 16,7 9-34-16,2-2-1 15,11 2-1-15,2-5 0 16,9-3 0-16,6-12-1 16,7-6 0-16,6-10 0 15,5-9-1-15,3-11 1 16,1-7-1-16,-1-10 0 0,3-7 1 15,-7 1-1-15,-1 0 0 16,-3 4 0-16,-6 7 0 16,-5 15-1-16,-3 13 1 15,-7 22-1-15,-7 23 1 16,-7 22-1-16,-10 21 1 15,-6 18-1-15,-8 18 1 16,-4 8-1-16,-3 1 1 16,-2-6-1-16,1-14 1 15,4-19-1-15,6-18 2 16,7-24 0-16,5-25-1 15,3-24 1-15,3-17 1 16,6-21 0-16,2-12-1 16,3-16 1-16,6-14-1 0,1-8-1 15,6-3 0-15,9 2-2 16,-1 2-1-16,6 13-1 15,1 2-9-15,16 28-11 16,-8-3-16-16,17 20 0 16,9-2-1-16,18 8 2 15</inkml:trace>
  <inkml:trace contextRef="#ctx0" brushRef="#br4" timeOffset="170932.7768">4577 8958 88 0,'9'-22'38'0,"2"10"1"0,-11-4 1 15,0 16-32-15,-1-18-2 16,1 18 0-16,0 0-2 16,-14 32-1-16,-1-1 0 15,0 11-1-15,-1 9-1 16,-1 7 0-16,2 4-1 15,4-3 0-15,11-5 1 16,11-10-1-16,15-20 0 16,19-13 0-16,14-20-2 15,12-18-1-15,18-11-2 16,-1-19-4-16,17 7-14 15,-20-21-17-15,3 9 0 16,-22-6-2-16,-10 10 2 0</inkml:trace>
  <inkml:trace contextRef="#ctx0" brushRef="#br4" timeOffset="171082.7854">5109 8876 105 0,'-53'69'41'0,"10"17"0"16,-1-4-1-16,8 4-39 15,20-8-2-15,8-10-3 16,22-2-7-16,0-27-25 15,29-2-4-15,3-19 0 16,18-8-1-16</inkml:trace>
  <inkml:trace contextRef="#ctx0" brushRef="#br4" timeOffset="171676.8193">6103 9116 74 0,'4'-20'38'0,"0"10"-2"16,-12-2 2-16,8 12-30 15,-16 1-2-15,2 12-1 16,-7 2-1-16,4 11 0 15,-3 3-1-15,4 11 0 16,2 0-1-16,6 3 1 16,7-1-1-16,8-4-1 15,9-3 0-15,8-11 0 16,11-11 0-16,10-14 0 15,4-17-1-15,3-8 0 16,0-12 1-16,-4-5-1 0,-9-5 1 16,-10-3-1-16,-13 4 1 15,-13 4-1-15,-14 7-1 16,-10 7 1-16,-8 6-1 15,-3 9-1-15,3 9 0 16,0 4-2-16,15 10-3 16,3-8-9-16,33 16-15 15,1-12-9-15,23 3 1 16,8-10-1-16</inkml:trace>
  <inkml:trace contextRef="#ctx0" brushRef="#br4" timeOffset="171932.834">7115 8548 81 0,'-33'-25'40'0,"-2"16"-2"15,-10 10 1-15,6 25-33 16,-9 15 0-16,5 23-1 15,-1 14-1-15,6 10-1 16,8 9-1-16,10 5-1 16,10-3-1-16,8-11-3 15,14-4-5-15,-1-31-17 16,17-1-14-16,-3-27-1 15,8-11 0-15,-10-23 0 16</inkml:trace>
  <inkml:trace contextRef="#ctx0" brushRef="#br4" timeOffset="172089.843">6702 9015 118 0,'-11'-10'40'0,"6"-4"1"16,22 8-11-16,16-2-31 15,14-8-5-15,27 13-22 16,1-15-11-16,20 7-1 15,8-6-1-15,14 4 0 16</inkml:trace>
  <inkml:trace contextRef="#ctx0" brushRef="#br4" timeOffset="172524.8678">7968 8699 61 0,'19'-27'36'0,"-9"1"0"16,4 12 1-16,-9 1-27 15,4 18-2-15,-9-5-1 16,5 36-1-16,-10 1 0 16,3 14-3-16,-7 8 1 15,0 12-2-15,-2 6 1 16,3 5-2-16,-3 1 1 15,3-5-3-15,5-7-2 16,0-12-2-16,13-4-9 16,-8-26-25-16,14-7 2 15,-3-24-3-15,5-8 2 16</inkml:trace>
  <inkml:trace contextRef="#ctx0" brushRef="#br4" timeOffset="172712.8786">7836 9089 101 0,'-9'7'40'15,"9"-7"0"-15,-1 15-1 16,16-15-36-16,14-3-1 16,17-7-2-16,8-8-1 15,14-3-2-15,3-17-10 16,20 6-24-16,-10-12-3 15,6 6 0-15,-14-8-1 16</inkml:trace>
  <inkml:trace contextRef="#ctx0" brushRef="#br4" timeOffset="173103.901">8621 8536 97 0,'-39'42'40'15,"5"19"1"-15,-12-2-2 16,6 17-34-16,-4 0 1 15,9 6-2-15,-1-1 0 16,7-1-2-16,8-9 1 16,12-8-2-16,4-11 0 15,11-11-1-15,9-19 1 16,8-12-1-16,6-19 0 15,8-12 1-15,2-11-1 16,1-6 0-16,-3-5 1 16,-2 3-1-16,-6 2 0 0,-5 8 0 15,-5 12 1-15,-10 16-1 16,-4 12 0-16,-6 13 0 15,-2 10-1-15,0 7 0 16,4 4-1-16,0 0-1 16,11-2-3-16,2-15-4 15,20 4-10-15,-9-31-7 16,18 2-15-16,-4-21 2 15,6-7-1-15,-5-9 2 16</inkml:trace>
  <inkml:trace contextRef="#ctx0" brushRef="#br4" timeOffset="173426.9194">8914 9044 100 0,'-2'14'40'0,"2"-14"1"16,11 22-2-16,9-16-35 15,7-1-1-15,8-8 0 16,10-2-1-16,2-5 0 15,2-6-1-15,-2 1-1 16,-6-6 1-16,-10 0-1 16,-12 1 0-16,-13 2 0 15,-16 4 0-15,-15 6 1 16,-8 7-1-16,-10 9 1 15,-6 11 0-15,-1 10 0 16,2 10 0-16,5 6-1 16,8 7 1-16,13 0-1 0,15-3-1 15,18 1-4-15,9-20-9 16,33 11-10-16,0-22-17 15,29-4 0-15,11-17-2 16,23-3 1-16</inkml:trace>
  <inkml:trace contextRef="#ctx0" brushRef="#br4" timeOffset="173967.9504">10568 8927 81 0,'0'0'38'0,"-21"-5"0"15,-3 13 0-15,-15-5-32 16,-1 16-1-16,-2 4-2 16,3 5 1-16,4 2-1 15,6 1 0-15,8-1-1 16,11-3 0-16,10-5-1 0,13-6 0 15,7-5 0-15,13-7 0 16,4-2 0-16,6-1-1 16,-3-6 1-16,-3 4 0 15,-5 0 0-15,-7 9 0 16,-12 5 0-16,-10 5-1 15,-12 7 1-15,-7 5-1 16,-5 3 1-16,-2 0-2 16,4 1-1-16,2-9-2 15,12-4-2-15,5-21-10 16,23 12-11-16,4-25-14 15,16 0 1-15,0-14-1 16,9-3 2-16</inkml:trace>
  <inkml:trace contextRef="#ctx0" brushRef="#br4" timeOffset="174328.971">10834 9151 96 0,'-14'15'40'0,"0"-8"0"15,13 7-1-15,1-14-35 16,14 6 0-16,12-8-2 15,12-4 1-15,7-6-1 16,4-5-1-16,3-4 0 16,-2-4 0-16,-6-1 0 15,-8 1-1-15,-14-3 0 16,-11 5 1-16,-14 3-1 0,-10 5 1 15,-9 3-1 1,-9 9 1-16,-5 7 0 0,-4 11-1 16,-2 9 1-16,2 10-1 15,4 5 1-15,7 8-1 16,12 3 0-16,11-2 0 15,11-1-2-15,13-8 0 16,16-7-3-16,9-18-6 16,22 7-11-16,-13-32-10 15,18 3-9-15,-7-18-1 16,5-1 1-16</inkml:trace>
  <inkml:trace contextRef="#ctx0" brushRef="#br4" timeOffset="174696.9921">11439 9067 98 0,'-6'22'39'0,"2"-9"2"16,15 4-3-16,9-11-35 15,11 0 0-15,7-8-1 16,7-2 1-16,4-7-2 15,-1-6 0-15,-4 0 0 16,-6-5-1-16,-7 0 1 16,-7-2-1-16,-8 2 1 15,-8 0-1-15,-13 5 0 16,-7 5 0-16,-8 5 1 15,-5 10-1-15,-10 7 0 16,-4 12 1-16,-4 8-1 0,-1 9 1 16,5 4-1-16,3 5 0 15,12 1 0-15,12-6-1 16,18-1-2-16,12-16-2 15,26 0-9-15,3-30-10 16,28 4-16-16,-3-18 0 16,10-2-2-16,-2-13 2 15</inkml:trace>
  <inkml:trace contextRef="#ctx0" brushRef="#br4" timeOffset="175065.0131">12261 8982 105 0,'-34'16'41'16,"-15"2"1"-16,4 15-6 0,-3 0-32 15,5 11 0-15,8 1-1 16,8 1-1-16,12-8 0 16,17-4-1-16,13-18 0 15,14-13-1-15,13-19 1 16,10-16-1-16,6-17 1 15,3-8-1-15,2-16-1 16,-4-5 1-16,-5-4-1 16,-4 1 1-16,-13 10-1 15,-9 9 1-15,-11 16-2 16,-10 17 2-16,-7 29 1 15,-23 17-1-15,0 23 2 16,-6 18-2-16,-2 14 1 16,2 4-2-16,9 9-1 15,9-9-2-15,12-1-3 0,7-26-10 16,30 5-8-16,-5-33-7 15,21-4-9-15,3-20-1 16,11-10 2-16</inkml:trace>
  <inkml:trace contextRef="#ctx0" brushRef="#br4" timeOffset="175388.0316">12978 8902 97 0,'-26'19'41'15,"-14"-3"1"-15,11 12-2 16,-5-4-35-16,9 5 0 15,7-4-2-15,11 0-1 16,9-6 0-16,12-7-1 0,9-5 0 16,6 0-1-16,5-3 1 15,2-2-1-15,-5 2 1 16,-1 1-1-16,-10 5 1 15,-6 6 0-15,-12 3-1 16,-8 6 1-16,-10 1-1 16,-6 2 1-16,-3 2-2 15,-3-5-1-15,0 2-3 16,-3-12-6-16,13 8-8 15,-12-25-8-15,30 2-14 16,-28-1-2-16,16-10-1 16,-7-11 2-16</inkml:trace>
  <inkml:trace contextRef="#ctx0" brushRef="#br4" timeOffset="176483.0942">14164 8977 91 0,'0'0'39'15,"-5"-11"1"-15,5 11-2 16,-11 18-35-16,7 4-1 16,-4 6-1-16,1 10 1 15,-4 3-2-15,3 5 0 16,1-1-1-16,0-8-1 0,7-1-2 15,1-22-6-15,19-3-28 16,-7-21 1-16,14-7-1 16,-3-19-1-16</inkml:trace>
  <inkml:trace contextRef="#ctx0" brushRef="#br4" timeOffset="176928.1197">14261 8730 77 0,'-15'-10'38'0,"-5"3"-1"16,20 7 1-16,-21 2-31 15,21-2-4-15,0 0-1 16,20 15-1-16,1-11 0 0,7 1 0 16,7-2-1-1,4 5 1-15,0 2 1 0,0 5-1 16,-1 9 0-16,-7 2 0 15,-6 7 0-15,-7 7 0 16,-9 4 2-16,-9 2-2 16,-5-3 0-16,-5 2 1 15,-4-9 0-15,1-2 0 16,0-12 0-16,5-7 0 15,8-15 0-15,0 0-1 16,18-28 1-16,4-4-2 16,7-5 1-16,5-6-1 15,5-2 1-15,-1 2-1 16,-1 5 1-16,-5 13-1 0,-6 15 1 15,-8 13-1 1,-2 14 0-16,-8 14-1 0,-4 14-1 16,-6 5-1-16,7 13-4 15,-7-18-13-15,24 15-9 16,-5-19-12-16,15-8 0 15,4-17-1-15,15-10 2 16</inkml:trace>
  <inkml:trace contextRef="#ctx0" brushRef="#br4" timeOffset="177581.157">16190 8593 83 0,'4'-26'39'0,"-4"3"-3"16,0 23 3-16,0 0-35 0,-14 10 0 15,5 17-1-15,1 16 0 16,-6 9 1-16,1 13-2 16,-3 8 1-16,2 5-2 15,0 1 1-15,3-2-1 16,5-6-1-16,2-10-2 15,9-5-3-15,0-23-10 16,14-3-23-16,-5-21 0 16,9-5 0-16,-5-17-1 15</inkml:trace>
  <inkml:trace contextRef="#ctx0" brushRef="#br4" timeOffset="178108.1872">16052 8997 97 0,'-32'-1'38'0,"6"-2"2"16,10 11-2-16,2-9-33 15,14 1-2-15,23 10 0 16,10-12-2-16,18-3 0 16,11-3-1-16,8-4 1 15,7-3-1-15,3-1 0 16,-4 3 1-16,-5 1-1 15,-8 3 0-15,-16 5 0 16,-10 3 0-16,-15 5 1 16,-10 3 0-16,-15 4 0 15,-6 2 0-15,-8 5 1 16,-2 4-1-16,-5 4 1 15,3 3-1-15,2 2 0 16,7 1 0-16,6 0 0 0,7-4 0 16,11-5-1-16,9-8 0 15,9-8 1-15,8-8-1 16,6-11 0-16,5-12 0 15,-1-3 0-15,2-8 0 16,-5-1 1-16,-7 0-1 16,-7 2 0-16,-5 4 1 15,-13 7-1-15,-1 10 0 16,-12 13 0-16,0 0 0 15,-13 18 0-15,1 7 1 16,-1 6-2-16,0 4 0 16,6 3-2-16,1-4 0 15,15-1-3-15,5-19-6 0,22 6-10 16,-3-28-8-16,24-1-9 15,0-16 0-15,14-8 0 16,-4-10 2-16</inkml:trace>
  <inkml:trace contextRef="#ctx0" brushRef="#br4" timeOffset="178558.2129">17512 8568 107 0,'-27'24'39'15,"6"22"2"-15,-7 2 0 16,3 13-37-16,5 4 0 15,6 8-1-15,1 0 1 16,3 3-2-16,3-7 0 0,2-6-2 16,2-7 1-16,2-10-1 15,1-10 0-15,0-10 0 16,4-14 0-16,-4-12-1 15,19-14 1-15,-8-12 0 16,7-6-1-16,0-9 1 16,7-7 0-16,0-2-1 15,5 0 1-15,-2 3 0 16,1 9 0-16,-2 7 0 15,-2 12 0-15,-2 12 0 16,-3 13 0-16,-4 10 0 16,-4 11 0-16,-5 5 0 15,-6 6 0-15,-6 2 0 16,-5 1-1-16,-8-1 1 0,-11-7-1 15,-4-5 0-15,-8-5 0 16,-2-9-1-16,6-6-2 16,-1-17-4-16,24 4-10 15,-4-25-7-15,32 7-15 16,5-12 1-16,21 2-2 15,5-5 2-15</inkml:trace>
  <inkml:trace contextRef="#ctx0" brushRef="#br4" timeOffset="178912.2332">17892 9035 104 0,'-8'20'39'0,"-6"-8"1"15,13 7-1-15,1-19-33 0,13 15-2 16,12-10-1-16,13 1-1 15,6-7 0-15,8-6-1 16,0-3 1-16,0-3-1 16,-8-4-1-16,-8-4 1 15,-13-2 0-15,-13 2-1 16,-14 0 0-16,-14 2 0 15,-9 5 1-15,-8 7-1 16,-10 7 0-16,0 10 1 16,-5 12-1-16,2 6 1 15,9 9-1-15,5 6 1 16,15 2-2-16,12-4-2 15,19 2-3-15,8-18-8 0,32 11-10 16,-4-27-10-16,21 1-7 16,2-16-2-16,15-6 2 15</inkml:trace>
  <inkml:trace contextRef="#ctx0" brushRef="#br4" timeOffset="179498.2667">19320 8647 79 0,'7'-21'38'0,"1"6"0"0,-8 3 1 16,0 12-30-16,0 0-1 15,-19 25-2-15,-1-3 0 16,0 14-1-16,-8 6 0 16,2 5-2-16,0 1 1 15,5 3-2-15,8-6 2 16,15-5-3-16,16-9 2 15,18-11-3-15,17-13 0 16,21-8-1-16,14-8-2 16,7-11-1-16,7-3-3 15,-15-19-11-15,10 12-8 16,-28-12-14-16,-6 4-1 15,-27-5-1-15,-13 3 2 0</inkml:trace>
  <inkml:trace contextRef="#ctx0" brushRef="#br4" timeOffset="179655.2757">19651 8756 113 0,'-58'58'42'0,"12"12"1"16,2-8-2-16,11 3-38 16,23-6-1-16,10-9-5 15,15-4-3-15,0-20-13 16,24 8-13-16,-4-20-10 15,9-2 1-15,-2-16-2 16</inkml:trace>
  <inkml:trace contextRef="#ctx0" brushRef="#br4" timeOffset="182289.4263">20909 8989 81 0,'0'-13'36'0,"-6"-3"0"15,3 4-2-15,-7-7-27 16,5 5-2-16,-8-6 1 0,2 9-1 16,-7 0 0-16,-1 10-1 15,-8 5-1-15,-4 13 1 16,-6 11-1-16,-3 11 0 15,-7 9-1-15,6 10 0 16,4-3 0-16,12 0 0 16,15-9-1-16,15-11 0 15,20-17 0-15,17-17 0 16,17-17-1-16,9-15 1 15,9-11-1-15,0-5 1 16,-4-3-1-16,-8 2 0 16,-13 5 0-16,-10 5 0 15,-15 9 0-15,-15 7 0 16,-12 9 0-16,0 13-1 15,-26 1 1-15,4 16 0 0,-5 11 0 16,-2 14 1-16,2 14-2 16,2 9 2-16,6 13-2 15,4 7 2-15,6 1-1 16,4 2 1-16,1-4-1 15,0-3 1-15,1-8 0 16,-5-9 0-16,-6-11-1 16,-6-10 1-16,-4-8 0 15,-9-14-1-15,-5-8 0 16,-1-14 0-16,-1-14 0 15,3-10-1-15,7-11-2 16,8-16-1-16,13-2-3 16,4-19-11-16,28 14-5 15,-2-20-13-15,21 12-4 0,4-6-2 16,13 14 2-16</inkml:trace>
  <inkml:trace contextRef="#ctx0" brushRef="#br4" timeOffset="182710.4504">21373 9053 104 0,'0'0'39'0,"11"6"0"15,-11-6-1-15,16-8-35 16,1 3-1-16,10 0 1 15,3-3-1-15,4-2-1 16,3-2 1-16,5-1-1 0,0-5-1 16,-3-3 1-16,-6-1 0 15,-4-1-1-15,-6-5-1 16,-9 0 2-16,-8 2-2 15,-7 1 2-15,-12 5-1 16,-7 7 1-16,-6 8 0 16,-10 10 1-16,-9 14 0 15,1 11-1-15,-7 8 1 16,3 11-1-16,5 3 1 15,9 1-2-15,10-2 0 16,20-7-1-16,17-10 1 16,16-12-2-16,22-10-1 15,12-14-2-15,22-1-8 16,-4-23-8-16,22 8-11 0,-18-17-9 15,4 2 2-15,-12-5-1 16,-7 8 3-16</inkml:trace>
  <inkml:trace contextRef="#ctx0" brushRef="#br4" timeOffset="183859.5162">22234 8888 79 0,'-14'9'39'15,"-11"1"0"-15,3 13 0 16,-8-7-9-16,5 16-26 16,0 3-1-16,5 9 0 15,-2-2 0-15,5 5-1 16,-1-2 0-16,4-9 0 15,5-3-1-15,1-8 0 16,7-12 0-16,1-13-1 16,10-12 1-16,3-10-1 0,2-8 0 15,4-5 0-15,0-7 1 16,2-2-1-16,0-2 0 15,-4 2 0-15,-1 9 0 16,1 1 0-16,-3 5 0 16,2 6 1-16,0 5-1 15,2 5 0-15,4 5 1 16,2 2-1-16,5 3 0 15,-1 1 0-15,10-1 1 16,-1 2-1-16,1 0 0 16,5 0-1-16,-5 0 1 15,-1 1 0-15,-3 0 0 16,-5-2-1-16,-6 1 1 15,-3-2 0-15,-6-2 0 0,-14 5 1 16,15-10-2-16,-15 10 2 16,6-14-1-16,-6 14 0 15,0 0 0-15,0 0 0 16,-6 13 0-16,-4 3-1 15,-5 9 1-15,-1 5-1 16,-6 7 2-16,-2 2-2 16,0 2 1-16,2-1 0 15,0-4 0-15,4-2 1 16,9-9-1-16,4-6 1 15,5-19-1-15,13 7 0 16,3-17 1-16,10-9-1 16,3-7 0-16,2-10 0 15,4-2 0-15,-1-7 0 0,0 1 0 16,-7 7 2-16,-4 0-2 15,-7 10 0-15,-4 2 0 16,-7 15 0-16,-5 10 0 16,0 0 0-16,-2 19 0 15,-3-2 0-15,0 6 0 16,0 1 0-16,0 3 0 15,4-3-2-15,1-1 2 16,4-2 0-16,0-5 0 16,4-3 0-16,-8-13 0 15,22 10 0-15,-6-15 0 16,1-5 0-16,5-9 2 15,3-2-2-15,3-9 0 16,-1 3 0-16,2-4 0 16,-1 6 0-16,-3 3 0 0,-6 5 0 15,-5 9 0-15,-14 8 0 16,5 17 0-16,-10 1 0 15,-9 11 0-15,-4 7 0 16,-1 3 0-16,1 0 0 16,4-2 0-16,4-2-3 15,10-7 0-15,7-7-1 16,14-6-3-16,5-14 0 15,18-1-3-15,-3-17-1 16,13 3-1-16,-6-17 1 16,4 4 4-16,-9-5 3 15,-5-1 5-15,-7 4 2 0,-16-1 4 16,2 13 2-1,-20-4 2-15,3 21 0 0,-21-4-2 16,5 17-3-16,-5 7-1 16,-1 10-2-16,-1 5-1 15,2 8 0-15,0 2 0 16,4 0-2-16,7-2 0 15,2-4-1-15,5-7-1 16,4-13-4-16,14-1-7 16,-15-18-4-16,35-10-4 15,-21-24-5-15,23 11-4 16,-12-22-9-16,10 0 0 15,-4-7 3-15</inkml:trace>
  <inkml:trace contextRef="#ctx0" brushRef="#br4" timeOffset="184264.5393">23552 8774 111 0,'0'0'42'15,"0"16"0"-15,3 4 0 16,-6-5-38-16,7 7-2 16,-6-1 2-16,2 2-2 15,-3 2 0-15,-1 1 0 16,-5-1 0-16,0 0-2 15,1-4 0-15,1 0 0 16,-1-5 0-16,3-6 0 16,5-10 0-16,0 0 0 15,24-10 0-15,-6-6 0 16,5-6 0-16,7-2 0 15,-1-1 0-15,0-1 0 0,-1 3 0 16,-5 3 0-16,-5 9 0 16,-4 4 0-16,-14 7 0 15,0 0 0-15,8 18 0 16,-13 2 0-16,-1 2 0 15,0 3 0-15,3 3 0 16,2-4-3-16,9 3-2 16,2-11-2-16,17 4-6 15,-6-20-4-15,23 12-4 16,-11-27-4-16,21 12-8 15,-16-17-5-15,9 1-1 16,-11-4 3-16</inkml:trace>
  <inkml:trace contextRef="#ctx0" brushRef="#br4" timeOffset="184625.56">24113 8907 105 0,'-23'-16'40'0,"9"18"0"15,-15 0 0-15,8 8-35 16,-2 5-3-16,4 5 1 16,1 5-1-16,3 2 0 15,2 0-1-15,6-1 1 16,4-1-1-16,3-7 0 15,7-4 0-15,3-6 0 16,4-12-1-16,7-5 1 16,3-8-1-16,5-3 0 15,1-7 1-15,2 0-2 16,-2 1 1-16,-3 0-1 15,-3 9 1-15,-7 5 0 16,-17 12 0-16,0 0-1 16,-3 20 1-16,-13 0 1 0,1 4-1 15,-3 1 0-15,3 1-1 16,2-6 0-16,11-5-1 15,2-15-2-15,28 8-3 16,-3-24-6-16,23 9-6 16,-14-27-4-16,30 7-12 15,-14-17-3-15,10 3-3 16,-10-10 4-16</inkml:trace>
  <inkml:trace contextRef="#ctx0" brushRef="#br4" timeOffset="184820.5711">24651 8590 103 0,'0'0'41'0,"-33"8"1"16,9 18 0-16,-17 7-35 15,11 8-3-15,0 5-1 0,6 7-1 16,-1 0 0-16,7 3-2 16,4-4 0-16,4-5-2 15,5-1-3-15,-1-15-3 16,17 8-9-16,-11-39-6 15,10 23-13-15,-10-23-5 16,21-11 0-16,-14-10 1 16</inkml:trace>
  <inkml:trace contextRef="#ctx0" brushRef="#br4" timeOffset="185001.5815">24425 8799 110 0,'-8'-12'41'16,"-6"2"1"-16,14 10-1 15,-10 11-36-15,10-11-3 0,20 14-1 16,-1-7-2-16,12 2-2 15,0-7-4-15,14 12-9 16,-16-23-11-16,18 12-14 16,-11-9-1-16,3 1 0 15,-9-5 2-15</inkml:trace>
  <inkml:trace contextRef="#ctx0" brushRef="#br4" timeOffset="185356.6018">24651 8887 105 0,'-27'25'41'0,"-1"-13"1"15,14 9-1-15,0-15-35 0,18 4-3 16,9-3-1-16,7-4-1 16,8-3 0-16,5-3 0 15,3-5-1-15,-1-1 0 16,-4-4 0-16,-8-2 0 15,-7 0 0-15,-7-1 0 16,-8 3 0-16,-1 13 0 16,-19-12 0-16,-3 14 0 15,-4 6 1-15,-4 7-1 16,-2 6 0-16,-2 5 0 15,5 6 0-15,5-2 0 16,9 3-2-16,8-4 0 16,14-4-1-16,12-10-4 15,25 1-7-15,-3-24-7 0,25 9-10 16,-9-19-9-16,18-2-1 15,-9-8 2-15,0 0 1 16</inkml:trace>
  <inkml:trace contextRef="#ctx0" brushRef="#br4" timeOffset="185683.6205">25104 8894 111 0,'-50'7'42'15,"3"14"0"-15,-13-3 0 16,6 12-38-16,7 0-1 16,14 1 0-16,10-1-2 15,13-5 0-15,21-8 0 16,13-9-1-16,14-13 0 15,17-10 1-15,4-9-1 16,2-8 0-16,2-10 1 16,-5-5 0-16,-3-6-2 0,-4-1 2 15,-8 1-2-15,-14 8 2 16,-10 8-2-16,-12 10 1 15,-10 16-1-15,-15 13 2 16,-5 17 0-16,-9 13-2 16,-4 11 1-16,0 4-2 15,10 7 0-15,-1-5-6 16,18 5-3-16,-10-16-7 15,27 13-5-15,-20-30-10 16,28 7-8-16,-11-12-3 16,8-4 2-16</inkml:trace>
  <inkml:trace contextRef="#ctx0" brushRef="#br4" timeOffset="186057.6419">25280 9196 121 0,'-15'2'45'0,"15"-2"0"16,-18 0-1-16,18 0-44 16,9-12-4-16,5-2-5 15,8 14-4-15,-15-17-8 16,22 17-13-16,-11-14-11 15,6 5-1-15,-6-7 0 16</inkml:trace>
  <inkml:trace contextRef="#ctx0" brushRef="#br4" timeOffset="188856.802">661 10491 49 0,'2'-11'36'15,"-2"11"-2"-15,-1-14 4 16,1 14-14-16,-14-6-13 16,14 6-4-16,-24-2 0 15,10 7-2-15,-8 3-1 16,-1 5-1-16,-1 9-1 15,-2 8 0-15,-5 10 0 16,1 6 0-16,0 8 0 16,4 2 0-16,3 1-1 0,11-2 1 15,11-4-1-15,14-7 1 16,14-14-1-16,15-13-1 15,13-17 0-15,11-15 0 16,5-17-1-16,6-14 1 16,-5-14 0-16,-6-8 0 15,-13-4-1-15,-16 1 0 16,-17 4 2-16,-20 7-2 15,-14 16 0-15,-16 9-1 16,-10 19 0-16,-11 10 0 16,4 16 1-16,0 5-2 15,12 14-2-15,12-2-1 16,22 15-24-16,3-15-7 15,24 7 0-15,12-13-2 0</inkml:trace>
  <inkml:trace contextRef="#ctx0" brushRef="#br4" timeOffset="189262.8252">1320 10662 100 0,'-6'21'38'0,"-7"-12"1"15,8 14-1-15,-14-3-35 16,5 4 1-16,1 2-1 15,1 4-1-15,2-1 1 16,-1 1-1-16,4-7 0 16,4-1 0-16,0-8 0 0,7-4-1 15,-4-10 1-15,20-3-1 16,-2-12 1-16,6-7-2 15,3-6 0-15,4-6 0 16,1-4 0-16,-1-4-1 16,1 4 1-16,-5 4-1 15,-3 6 1-15,-6 9 0 16,-3 14 0-16,-15 5 0 15,11 26 0-15,-12 2 0 16,-1 10 0-16,-3 2-1 16,4 6 0-16,1-3-2 15,5-4-1-15,4-10-1 16,13-2-6-16,-2-25-8 15,21 4-17-15,-6-19-4 0,8 0 0 16,-2-13 1-16</inkml:trace>
  <inkml:trace contextRef="#ctx0" brushRef="#br4" timeOffset="189578.8433">1791 10754 103 0,'-13'9'38'15,"16"11"1"-15,-3-20-6 16,25 9-29-16,7-10 0 15,10-5-1-15,5-7-1 16,7-5 0-16,-3-4-1 16,-7-1 0-16,-6-3 0 15,-12 2-1-15,-14 2 1 16,-13 5-1-16,-14 8 1 0,-13 7 0 15,-7 8 0-15,-5 4 0 16,-6 11 0-16,2 5 0 16,10 6-1-16,5 1 0 15,13 0-1-15,10-3-2 16,20 0-3-16,3-12-22 15,28 8-6-15,-1-14-6 16,19 2-1-16,6-13-1 16</inkml:trace>
  <inkml:trace contextRef="#ctx0" brushRef="#br4" timeOffset="190156.8763">3383 10554 74 0,'11'-17'38'15,"2"8"-2"-15,-13-3 2 0,0 12-29 16,-18-7-2-16,4 12-1 16,-10 3-1-16,-5 12-1 15,-5 4 0-15,-3 15 0 16,-1 3-1-16,3 5 0 15,4 3-1-15,8 1 0 16,9-6 0-16,9-5-1 16,15-10 0-16,15-9 0 15,11-16 0-15,10-9 0 16,6-16-1-16,1-6 1 15,1-11-1-15,-6-7 1 16,-8-4-1-16,-10-1 0 16,-12 0 0-16,-11 4-1 15,-11 3 0-15,-5 6 0 16,-6 10-1-16,-3 3 0 0,1 11-2 15,1 6 0-15,16 6-2 16,-14 14-5-16,28 12-10 16,-7-15-11-16,24 11-7 15,1-10 0-15,16-1 0 16</inkml:trace>
  <inkml:trace contextRef="#ctx0" brushRef="#br4" timeOffset="190411.8909">4154 9989 87 0,'-17'-37'37'0,"-15"9"1"16,1 26 0-16,-13 13-29 0,8 25-1 15,-4 17-3-15,7 20-2 16,-2 11-1-16,6 12 1 15,5 4-3-15,8 2 2 16,5-2-4-16,7-12 1 16,6-9-4-16,4-17-1 15,15-4-14-15,-11-28-17 16,12-11-2-16,-10-21-2 15,6-9 2-15</inkml:trace>
  <inkml:trace contextRef="#ctx0" brushRef="#br4" timeOffset="190577.9004">3710 10536 110 0,'-17'-5'40'0,"0"-4"2"16,17 9-3-16,22-1-36 16,11-7-3-16,21-2-4 15,9-12-8-15,21 13-12 16,-2-14-16-16,11 2-1 15,-2-4-3-15,1 6 4 16</inkml:trace>
  <inkml:trace contextRef="#ctx0" brushRef="#br4" timeOffset="191020.9258">4981 10001 87 0,'21'-35'38'15,"-7"0"0"-15,-1 19 1 16,-13 16-32-16,9 15-2 15,-12 17-1-15,2 18 0 16,-6 15-2-16,0 15 0 0,-2 9-1 16,-1 4 1-16,-2 4-1 15,3-4 0-15,2-8-1 16,3-12 0-16,3-10-2 15,5-14 0-15,5-14-2 16,2-17-2-16,11-6-5 16,-11-29-15-16,10 2-13 15,-12-17 0-15,3 2 0 16,-15-13 3-16</inkml:trace>
  <inkml:trace contextRef="#ctx0" brushRef="#br4" timeOffset="191170.9343">4900 10517 98 0,'-25'2'38'0,"1"-1"1"0,14 12-1 16,10-13-33-16,10 11-2 15,14-15-2-15,20-9-1 16,13-7-2-16,8-19-9 16,22 7-20-16,-8-16-8 15,5 1 1-15,-7-8-3 16</inkml:trace>
  <inkml:trace contextRef="#ctx0" brushRef="#br4" timeOffset="191613.9597">5655 9731 101 0,'-15'37'40'0,"-8"0"1"15,9 19-2-15,-8 1-34 16,6 16-1-16,-5 5-1 15,2 9 0-15,-4 3-2 16,0-1 1-16,1-5-2 16,1-12 1-16,7-9-1 15,6-15 1-15,8-15-1 16,10-14 1-16,9-20-1 15,12-17 0-15,4-12 1 16,4-5-1-16,1-10 1 16,-3-4-2-16,-2 1 2 15,-6 2-2-15,-6 9 3 16,-7 10-2-16,-6 10 1 0,-10 17-2 15,11 5 0-15,-10 14 3 16,-1 11-3-16,2 8 0 16,1 6-1-16,5 1 1 15,6 2-3-15,1-12 0 16,13 0-4-16,-4-19-6 15,21 4-8-15,-14-24-18 16,17-3-1-16,-8-16 0 16,2-2 2-16</inkml:trace>
  <inkml:trace contextRef="#ctx0" brushRef="#br4" timeOffset="191966.9799">6078 10333 100 0,'-18'6'38'15,"14"9"4"-15,-2-2-4 16,16 3-33-16,4-3-3 15,11-2 2-15,6-3-3 16,8-2 0-16,3-6 0 16,1-6 0-16,1-4 1 15,-2-4-3-15,-6-4 2 16,-6-3-1-16,-9-5 1 15,-9 1-1-15,-9 1 1 16,-9 1-1-16,-8 8 0 16,-7 4 2-16,-7 10-2 15,-4 9 0-15,-3 11 0 16,-1 8 1-16,4 9-1 15,6 6 0-15,7 2 0 16,13 1-1-16,12-6-2 0,9-8-2 16,19 1-7-16,-2-23-13 15,24 3-14-15,-5-16-2 16,11-1-2-16,-6-14 2 15</inkml:trace>
  <inkml:trace contextRef="#ctx0" brushRef="#br4" timeOffset="192537.0125">7371 10235 87 0,'19'-13'39'0,"-11"-5"-2"16,-8 18-3-16,4-11-28 15,-4 11 0-15,-28 9-1 16,8 8-1-16,-5 5 0 16,-3 7-1-16,0 3-2 0,3 4 2 15,3 1-2-15,4-3 1 16,10-2-2-16,6-9 1 15,8-4-1-15,11-6 1 16,4-6-1-16,7-5 1 16,0-1-1-16,1 0 0 15,-4 1 1-15,-2 0-1 16,-5 5 0-16,-9 3 1 15,-4 5-1-15,-10 4 0 16,-9 3-1-16,-2-3 1 16,-2 4-2-16,0-3-1 15,5-1-1-15,3-12-2 16,13 5-8-16,-3-12-19 15,22-9-6-15,-2-9 0 16,12 2-2-16</inkml:trace>
  <inkml:trace contextRef="#ctx0" brushRef="#br4" timeOffset="192922.0345">7732 10356 81 0,'0'0'40'0,"-21"15"-2"16,10 2 3-16,-9-8-37 15,14 7 0-15,6-16 0 16,9 20 0-16,10-17-2 16,11-3 1-16,11-8-2 0,7-2 0 15,3-8 1-15,4-3-2 16,-6-6 1-16,-5 0 0 15,-6-2 0-15,-13 1 0 16,-12 3 1-16,-13 6-2 16,-11 4 1-16,-13 9 2 15,-10 11-2-15,-7 10-1 16,-11 9 0-16,-3 7 2 15,0 12-2-15,6 3 1 16,6 0-1-16,16 2 1 16,18-3-2-16,14-7 0 15,25-4-2-15,9-15-3 16,24 0-6-16,-4-23-21 15,21 8-2-15,-14-20-6 16,5 1-2-16</inkml:trace>
  <inkml:trace contextRef="#ctx0" brushRef="#br4" timeOffset="193305.0564">8234 10344 90 0,'-10'14'41'0,"-1"-3"-2"16,14 4 2-16,-3-15-36 15,26 10-1-15,3-7-1 16,11-4-1-16,10-4 0 16,3-2-1-16,2-7 1 15,-5 0-3-15,-5-4 2 16,-10 2 0-16,-9-3 0 0,-13 1-1 15,-13 1 2-15,-13 4-2 16,-9 3 0-16,-7 5 2 16,-9 5-2-16,0 6 0 15,-6 9 1-15,1 3-1 16,5 9-1-16,4 0 2 15,11 6-2-15,10-2 1 16,14 0-1-16,14-5 0 16,19-3-3-16,9-6 0 15,17 0-4-15,-3-16-8 16,23 7-20-16,-7-15-3 15,7 1-2-15,-9-11 1 16</inkml:trace>
  <inkml:trace contextRef="#ctx0" brushRef="#br4" timeOffset="193680.0779">9033 10273 85 0,'-35'-5'40'16,"-3"12"2"-16,-10 1-3 16,8 11-27-16,-6 5-8 15,11 10 1-15,1-2-2 16,15 4 0-16,5-6-2 15,15-5 1-15,13-7 0 16,13-13-1-16,9-10-1 16,11-15 1-16,6-9 0 15,1-11 0-15,2-8 0 16,-3-7 0-16,-6-6 1 15,-1-2-2-15,-8-2 2 0,-8 7-2 16,-6 9 0-16,-8 8 0 16,-10 17 1-16,-6 24-1 15,-19 14 0-15,-5 24 1 16,-9 19-3-16,0 11 2 15,-1 9-2-15,4 1-1 16,15 0-2-16,7-17-3 16,23-4-7-16,2-29-7 15,30 1-12-15,-6-28-7 16,16-10-1-16,-3-17 3 15</inkml:trace>
  <inkml:trace contextRef="#ctx0" brushRef="#br4" timeOffset="193988.0955">9565 10163 111 0,'-32'19'40'16,"5"12"1"-16,-12-6-7 16,14 6-30-16,5-4-2 15,9 0 0-15,7-7-1 16,10-5 0-16,5-6-2 16,11-5 2-16,4-4-1 15,1-3 1-15,0-1-1 16,-2 1 0-16,-6 2 0 15,0 3 0-15,-9 5 1 16,-8 6-1-16,-9 3 0 16,-2 6 0-16,-3 2 0 15,-6 1-2-15,2 2-2 0,-4-9-5 16,10 7-8-16,-12-20-17 15,22-5-8-15,0 0 1 16,0 0-2-16</inkml:trace>
  <inkml:trace contextRef="#ctx0" brushRef="#br4" timeOffset="194958.151">10488 10217 65 0,'8'-16'37'0,"-8"16"1"16,0 0 0-16,0 0-14 15,-12 11-19-15,4 4-2 16,-4 1-1-16,0 7 1 15,-5 6-2-15,2 5 2 16,-4 0-2-16,0 2 1 0,4-2-1 16,5-4 1-1,4-9-1-15,4-2 0 0,2-19 0 16,16 9 0-16,-1-19-1 15,5-6 1-15,1-10 0 16,1-3-2-16,1-8 3 16,-3-1-2-16,-4-1 1 15,-3 3 0-15,-4 4 0 16,-3 7 0-16,-6 4-1 15,-2 11 2-15,2 10-1 16,-12 8-1-16,7 6 1 16,2 6-2-16,3 1 1 15,4 1 1-15,9 0-2 16,9-6 2-16,10-6 0 15,10-5-1-15,7-7 1 16,6-3 0-16,2-8 1 0,-4 0-2 16,-2-5 2-16,-4 3-2 15,-13-1 0-15,-6 5 0 16,-9 1 1-16,-9 4-1 15,-10 6 0-15,0 0 0 16,-4 13 0-16,-11 5 0 16,2 6-1-16,-2 4 2 15,0 3-3-15,3 3 2 16,5 0-3-16,6-7 0 15,15-2-3-15,3-15-1 16,18 5-23-16,-7-28-3 16,30 10 4-16,-15-21-9 15,10-1-1-15</inkml:trace>
  <inkml:trace contextRef="#ctx0" brushRef="#br4" timeOffset="195152.1621">11367 10213 57 0,'9'-19'35'0,"-13"0"2"16,4 19 4-16,-18-11-2 15,10 22-31-15,-8 4-5 16,4 10 0-16,1 6-2 15,2 9 2-15,-3 2-3 16,5 4 2-16,2-4-2 16,5 0 0-16,5-9-1 15,0-8-2-15,13-7-6 16,-4-25-10-16,24-1-18 15,-8-16-3-15,11-5 0 16,-7-16-2-16</inkml:trace>
  <inkml:trace contextRef="#ctx0" brushRef="#br4" timeOffset="195295.1702">11540 9944 106 0,'-23'-20'40'0,"5"19"0"16,2-1-3-16,3 5-37 15,13-3-6-15,15 7-24 16,12 0-10-16,1-1 1 15,13 6-1-15</inkml:trace>
  <inkml:trace contextRef="#ctx0" brushRef="#br4" timeOffset="196392.233">11907 10125 98 0,'-14'7'40'0,"-9"-5"1"15,4 11-1-15,-7-2-35 16,1 13-1-16,-4 5 0 15,4 8-1-15,-3 5-1 16,4 4 1-16,3-1-2 16,4-2 1-16,7-4-1 15,9-11 1-15,8-9-1 16,7-12-1-16,10-11 1 15,5-12-1-15,5-8 2 16,2-8-4-16,-3-9 3 16,1-4-1-16,-2-2 1 15,-6 1-1-15,-3 0 1 0,-1 5-1 16,-3 4 0-16,-1 9 1 15,-2 6-1-15,-1 7 0 16,3 8 0-16,-2 6 0 16,0 6 0-16,0 5 0 15,-1 5 0-15,1 1 0 16,-4 2 0-16,0 0 0 15,-4-1 0-15,-2-2 0 16,-3-1 0-16,0-4 0 16,-3-10-1-16,-2 12 1 15,2-12 0-15,0 0 0 16,-2-12 0-16,2 12 0 15,0-16 0-15,0 16 0 0,-2-17 0 16,2 17 0-16,-8-13 0 16,8 13 0-16,-19-7 0 15,4 7 0-15,-6 2 1 16,-7 1-1-16,-5 0-1 15,-9 3 2-15,-4 4-1 16,-5 4 0-16,-2 6 0 16,-1 5 1-16,3 5-2 15,8 9 2-15,8 2-2 16,12 4 2-16,18 1-2 15,13-3 2-15,16-6-2 16,16-5 1-16,12-13 1 16,10-8-1-16,8-13 0 15,4-10 0-15,-2-8 0 0,-9-8-1 16,-5-5 2-16,-7-5-1 15,-15-5 2-15,-10-1-2 16,-11-1 0-16,-11 3 0 16,-6 1 0-16,-4 6 0 15,-3 7 0-15,-6 12 0 16,-4 15 0-16,-3 17 0 15,-2 15-2-15,-1 20 2 16,-9 20-1-16,0 15 2 16,-5 15-2-16,1 5 1 15,0 7-1-15,-2 1 1 16,3 0-1-16,0-6 0 15,2-13 1-15,3-8-2 16,3-18 2-16,2-12-1 0,5-21 1 16,5-16 0-16,4-20 0 15,7-16 0-15,6-19 0 16,10-15-1-16,5-16 2 15,8-13 0-15,6-12 0 16,7-2 0-16,5-5 0 16,3 3 0-16,4 4 0 15,-4 9 2-15,-1 11-3 16,-4 10-2-16,-2 15 1 15,-5 12-1-15,-1 11-1 16,-5 5-2-16,6 13-4 16,-7-5-2-16,12 14-3 15,-10-15-6-15,23 14-6 16,-14-21-5-16,18 9 0 15,-6-16-9-15,6-6 6 0</inkml:trace>
  <inkml:trace contextRef="#ctx0" brushRef="#br4" timeOffset="196820.2575">12813 9738 75 0,'-19'-1'42'16,"-9"8"-1"-16,5 21 1 15,-10-2-12-15,4 26-24 16,-4 7-2-16,8 11 0 15,-4 6-2-15,5 4 1 16,2 1-2-16,4-2 1 16,4-8-3-16,7-10 2 15,8-14-1-15,5-12 0 0,10-17 0 16,5-16 1-16,8-14-1 15,6-13 0-15,4-11 2 16,-2-9-2-16,3-3 0 16,-7-1 0-16,0 1 0 15,-4 10 0-15,-9 8 0 16,-5 15 0-16,-15 15 0 15,8 13 0-15,-13 14 0 16,-3 7 0-16,1 8-2 16,0 3 1-16,5-1-1 15,6-8-1-15,10-7-3 16,7-15 1-16,15-8-6 15,-2-20-3-15,18 3-6 0,-15-32-8 16,22 8-1-16,-19-20-9 16,8-4 0-16,-11-8 2 15</inkml:trace>
  <inkml:trace contextRef="#ctx0" brushRef="#br4" timeOffset="197000.2678">13342 9858 82 0,'-9'-14'41'0,"1"32"-1"16,-12 11 1-16,4 28-18 15,-10 5-18-15,1 12-1 16,3 2-3-16,2-1 1 15,7 1-3-15,4-10 0 16,7-7-4-16,0-20-4 16,13 2-10-16,-11-41-11 15,6 16-12-15,-1-28 2 0,0-2-2 16,-5-18 4-16</inkml:trace>
  <inkml:trace contextRef="#ctx0" brushRef="#br4" timeOffset="197145.2761">13148 10248 88 0,'-15'-29'43'15,"10"11"0"-15,-2-3-2 16,16 15-12-16,5-4-26 15,9-2-3-15,13 8-6 16,5-10-4-16,15 10-8 16,-5-15-15-16,20 8-10 15,-1-5 0-15,11 4-1 16</inkml:trace>
  <inkml:trace contextRef="#ctx0" brushRef="#br4" timeOffset="198217.3374">14220 9719 75 0,'4'-20'40'16,"-4"20"-2"-16,1-10 2 15,-3 28-23-15,-15-2-12 16,6 13 0-16,-4 8-2 15,0 13 1-15,-4 7 0 16,1 11-1-16,-2 2 0 16,5 2-1-16,0-3-1 15,2-3 1-15,7-9-1 0,4-9 0 16,5-13-1-16,7-10 1 15,5-11-2-15,7-16 3 16,4-10-1-16,7-8-2 16,-2-10 3-16,2-3-2 15,-1-3 1-15,-3-1-1 16,-4 6 2-16,-5 6-2 15,-6 10 0-15,-14 15 2 16,13 8-2-16,-13 13 0 16,-4 11-1-16,4 4 0 15,4 5-1-15,5 1 1 16,13-3-4-16,4-8 1 15,16-8-3-15,6-15-2 16,17-1-4-16,-8-25-10 0,18 10-6 16,-20-24-7-16,7 4-3 15,-17-7 2-15,-4 2 3 16,-17 0 35-16,-15-1 7 15,-4 14 11-15,-25-12 8 16,7 18 9-16,-17-2 3 16,2 10 2-16,-10 1-2 15,6 10-33-15,-1 3-2 16,4 11-1-16,3 3-1 15,5 6 0-15,3 3-1 16,7 4 1-16,7-3-2 16,8 1 1-16,6-7-1 15,10-5 1-15,5-8-1 16,4-8 1-16,5-7-1 15,2-9 0-15,-1-9 2 0,-1-5-2 16,-1-8 1-16,-6-1-1 16,-4-4 1-16,-4 2-2 15,-5 2 2-15,-6 7-1 16,-3 7 0-16,-6 9 0 15,1 11-1-15,-16 10 1 16,3 12 0-16,-1 6 0 16,1 6-2-16,3 2 0 15,9 1-2-15,5-8-1 16,15-2-2-16,3-17-3 15,21 3-5-15,-7-25-9 16,24 9-8-16,-13-19-9 0,10 1 3 16,-12-9 1-16</inkml:trace>
  <inkml:trace contextRef="#ctx0" brushRef="#br4" timeOffset="198517.3545">15411 10132 101 0,'-1'-24'39'16,"1"24"2"-16,-8-19-2 16,8 19-33-16,0 0-2 15,-16 25-1-15,8-1 0 16,2 8-1-16,-1 5-1 15,3 2 0-15,3 0 0 16,1-1 0-16,4-6-1 16,3-4 1-16,1-11-1 15,4-8 2-15,0-10-2 16,5-11 1-16,1-9 1 15,1-7-2-15,1-10 2 0,1-5-2 16,0-4 0-16,-1-2-2 16,0 0 0-16,-5 2-3 15,6 13-2-15,-11-1-3 16,5 24-6-16,-15-7-9 15,15 25-9-15,-15-7-5 16,11 22-1-16,-6-5 3 16</inkml:trace>
  <inkml:trace contextRef="#ctx0" brushRef="#br4" timeOffset="198899.3764">15842 10156 97 0,'22'12'40'15,"-22"-12"0"-15,19 10 1 0,-19-10-32 16,15 3-4-16,-15-3-1 15,23-6 0-15,-14-3-1 16,2-2-1-16,-1-6-1 16,2-1 0-16,-6-5-1 15,3 0 1-15,-9-2-1 16,0 0 0-16,-7 3 0 15,-7 6 1-15,-6 9 0 16,-8 10-1-16,-7 12 1 16,-3 7 1-16,-3 8 0 15,1 8-2-15,7 3 0 16,8 3 0-16,8-3 0 15,17-7 0-15,17-8 0 0,15-7 0 16,13-5-3-16,7-10-1 16,14 2-5-16,-5-21-20 15,10 8 16-15,-18-24-10 16,14 13-9-16,-23-20-10 15,5-6-2-15,-8-7 3 16</inkml:trace>
  <inkml:trace contextRef="#ctx0" brushRef="#br4" timeOffset="199659.4199">17137 10158 102 0,'-22'-10'38'0,"-2"9"2"16,-19-4-6-16,2 12-28 15,-10 3-1-15,5 13-1 16,-4 4-1-16,4 10 0 16,4 0-2-16,11 4 2 15,9-3-3-15,14-3 1 16,16-11-1-16,13-10 3 15,15-13-2-15,14-13-1 0,10-16 3 16,6-12-2-16,4-10 1 16,1-9-1-16,-9-8 1 15,-6-2-2-15,-11 0 2 16,-10 1-2-16,-13 6 0 15,-11 12 0-15,-9 8 0 16,-8 15 0-16,-7 20 0 16,-4 12 0-16,-1 22 0 15,-4 19 0-15,5 12 0 16,3 11-2-16,10 4 0 15,7 0 1-15,16 0-4 16,9-8 1-16,13-9-4 16,4-26-21-16,16 10-3 15,-12-32 9-15,20 6-6 0,-23-23-9 16,4-5-1-16,-9-15 0 15</inkml:trace>
  <inkml:trace contextRef="#ctx0" brushRef="#br4" timeOffset="199862.4315">17814 10059 107 0,'0'-22'39'0,"0"22"1"15,0 0-1-15,-13 25-33 16,0 5-3-16,2 15-1 16,-7 6-1-16,5 3 0 15,-2 2-1-15,10-7 1 16,3-5-3-16,7-14-1 15,9-8-4-15,1-24-2 16,22 0-14-16,-14-29-12 16,18 0-3-16,-10-17-2 0,6-3 3 15</inkml:trace>
  <inkml:trace contextRef="#ctx0" brushRef="#br4" timeOffset="199982.4383">17970 9882 97 0,'-23'-48'38'0,"-13"3"1"16,6 19-2-16,-11 6-30 15,13 14-5-15,6 15-9 16,4-3-23-16,18 16-8 15,5-5-1-15,13 10-1 16</inkml:trace>
  <inkml:trace contextRef="#ctx0" brushRef="#br4" timeOffset="200373.4607">17987 10155 106 0,'-16'9'39'0,"16"-9"1"16,15-2 0-16,14-7-35 15,4 0-1-15,11 0-1 16,4-5-1-16,2 1 0 16,-4-1 0-16,-2-3-2 15,-10-1 1-15,-10 1-1 16,-10-3 0-16,-9-3 1 15,-10 3-1-15,-4 2 0 16,-9 4 0-16,-5 7 0 16,-5 11 0-16,-5 9 1 15,-3 15-1-15,-1 7 1 0,0 7 0 16,7 8-2-16,7 2 0 15,9-3 2-15,14-5-3 16,18-8 0-16,18-7-3 16,9-18-2-16,26 2-7 15,-8-27-8-15,26 7-9 16,-8-20-11-16,5-1 3 15,-14-12-1-15,-5 2 5 16</inkml:trace>
  <inkml:trace contextRef="#ctx0" brushRef="#br4" timeOffset="200726.4809">18772 9978 102 0,'-29'-6'41'0,"-16"5"0"15,4 17 1-15,-10 7-28 0,7 11-9 16,6 1-1-16,9 11-2 16,9-4 0-16,14-1 0 15,12-9-2-15,14-8 0 16,13-13 0-16,10-13 0 15,8-14 0-15,6-16 0 16,1-11 0-16,-4-12 0 16,-4-7 0-16,-6-6 0 15,-8 0 0-15,-8 3 0 16,-6 9 0-16,-14 11 0 15,-6 15 0-15,-2 30 0 16,-17 0 0-16,2 30 0 16,-7 18 0-16,0 14 0 15,-1 9 0-15,3 6 0 0,5 0 0 16,5-7 0-16,12 1-12 15,-1-18 1-15,16 1-6 16,-11-29-7-16,27 10-11 16,-14-25-6-16,16-4-1 15,0-10 4-15</inkml:trace>
  <inkml:trace contextRef="#ctx0" brushRef="#br5" timeOffset="210833.0589">1284 11553 68 0,'0'0'38'0,"0"0"-3"15,0 0 2-15,0 0-28 0,3 21-3 16,-2 5-3-16,2 12 1 15,0 10-2-15,0 11-1 16,-2 9-1-16,-2 7 1 16,-1 3-1-16,-3-1-1 15,0-5 0-15,0-13-4 16,4-7-3-16,-8-21-27 15,14-8 0-15,-5-23-3 16,16-14 0-16</inkml:trace>
  <inkml:trace contextRef="#ctx0" brushRef="#br5" timeOffset="211397.0912">1032 11643 81 0,'-27'-14'38'16,"27"14"-1"-16,-11-11 1 15,26 8-32-15,5-4-1 16,14 3-2-16,7-6 1 16,10-1-2-16,7-5 0 15,2-3-1-15,5-4-1 16,2-4 0-16,-1-4 1 15,2 0-2-15,-6 0 1 16,-3 3 1-16,-12 5-1 16,-4 6 1-16,-11 6-1 15,-7 12 1-15,-11 17-1 16,-9 12 1-16,-7 15-1 0,-7 11 2 15,-5 11-2-15,0 11 1 16,-6 4-1-16,3 1 0 16,1-3-1-16,3-6 1 15,5-12 0-15,7-11-2 16,4-12 2-16,7-16-2 15,5-15 2-15,5-15 1 16,7-14-1-16,2-10 0 16,2-9 1-16,-1-5 1 15,-1 0-2-15,-3 2 3 16,-4 10-3-16,-5 7 2 15,-3 18-1-15,-14 8-1 16,13 21 0-16,-11 6-1 16,-2 10 1-16,0 3-2 15,1 5 2-15,3-4-4 0,3-1 1 16,4-10-2-16,9-4-4 15,-3-22-11-15,19 2-18 16,-9-19 0-16,11 1-1 16,-8-19 2-16</inkml:trace>
  <inkml:trace contextRef="#ctx0" brushRef="#br5" timeOffset="211600.1028">2352 11798 97 0,'-24'-5'39'15,"14"21"-1"-15,-10-2-1 16,3 13-35-16,5 2 1 15,3 4-3-15,4 6 1 0,4 2-2 16,3 0 1-16,3-3-2 16,3-2-1-16,2-8 0 15,7-1-7-15,-17-27-23 16,30 8-4-16,-15-25-1 15,8-5-2-15</inkml:trace>
  <inkml:trace contextRef="#ctx0" brushRef="#br5" timeOffset="211735.1105">2292 11542 52 0,'1'15'1'15,"9"0"-1"-15,8 0-1 0,15-4-32 16</inkml:trace>
  <inkml:trace contextRef="#ctx0" brushRef="#br5" timeOffset="212107.1318">2937 11672 87 0,'-36'16'38'15,"5"11"2"-15,-8-10-2 16,6 10-33-16,1-8-1 15,11 7 0-15,6-4-1 16,12-3-4-16,12-6 2 0,11-2-1 16,7-1 1-16,10-6-3 15,3 5 3-15,0-1-2 16,-3 3 2-16,-6 3 0 15,-7 8 1-15,-11 1-3 16,-12 3 2-16,-9 8 0 16,-7-6 0-16,-6 2-1 15,0-3 0-15,-2-7-2 16,5-3-2-16,1-16-6 15,17-1-19-15,0 0-11 16,7-16-1-16,4-9-1 16,10-1 1-16</inkml:trace>
  <inkml:trace contextRef="#ctx0" brushRef="#br5" timeOffset="212859.1748">4169 11755 74 0,'0'0'39'16,"-3"-21"-1"-16,3 21 1 15,0 0-34-15,0 0 1 16,-15 5-2-16,12 9-1 15,-2 4 0-15,3 5-2 16,0 6 1-16,2 5-2 16,0 0 2-16,2 2-3 15,4-3 1-15,3-3-1 16,3-9 2-16,2-6-1 0,2-9 1 15,6-12-1 1,1-10 1-16,2-8-1 0,3-11 0 16,-1-3 3-16,2-3-3 15,-5-1 1-15,-1 2-1 16,-3 6 1-16,-4 9-1 15,-4 5 1-15,-12 20-1 16,11-7 0-16,-9 21 0 16,-2 8 2-16,-3 10-1 15,6 4-2-15,-3 3 2 16,4 2-1-16,2-3 1 15,6-7-2-15,3-8 2 16,4-11-1-16,3-12 1 16,7-11 0-16,1-11 0 15,3-8 2-15,-3-8-3 16,-1-4 1-16,-2-5-1 0,-4 1 0 15,-2 5-2-15,-9 2-1 16,-2 12-1-16,-5 3-4 16,8 17-2-16,-12-7-9 15,21 28-9-15,-22-14-10 16,32 21 1-16,-14-12-1 15,15 8 3-15</inkml:trace>
  <inkml:trace contextRef="#ctx0" brushRef="#br5" timeOffset="213237.1965">5273 11576 87 0,'0'0'38'0,"-16"-17"0"16,-2 25-2-16,-11-3-28 15,4 12-2-15,-8 4-2 16,1 10 1-16,1 5-1 15,-2 8-1-15,9-1 0 16,5 0-3-16,9-3 2 16,10-6-2-16,8-8 2 15,12-13-4-15,7-13 3 16,8-14-1-16,7-10 0 15,1-7 1-15,-2-7 0 16,-5 0-1-16,-2-3 0 16,-9 8 1-16,-7 6-1 15,-7 10-1-15,-11 17 1 16,0 0 0-16,0 0 0 0,-15 24 1 15,4 5-2-15,3 2-2 16,5 7 0-16,3-3-4 16,20 4-6-16,-6-21-9 15,31 8-7-15,-11-23-13 16,25-4 2-16,-4-19 0 15,13-3 3-15</inkml:trace>
  <inkml:trace contextRef="#ctx0" brushRef="#br5" timeOffset="213546.2141">5843 11609 94 0,'-32'9'39'0,"6"12"2"16,-6-6-3-16,7 7-33 15,8-2-2-15,9 1 0 0,8-5-1 16,13-4 1-16,9-4-1 15,10-5-1-15,4-5 0 16,3 2 0-16,-3 0 1 16,-1 2-1-16,-8 5 0 15,-10 8 0-15,-13 6 0 16,-8 4-1-16,-8 4 1 15,-8 0-3-15,-2 1 2 16,0-6-2-16,0-1-1 16,4-12-4-16,11 1-8 15,-8-20-10-15,15 8-15 16,3-17-2-16,5 3-1 15,-6-8 1-15</inkml:trace>
  <inkml:trace contextRef="#ctx0" brushRef="#br5" timeOffset="214176.2502">7477 11552 80 0,'-8'-18'39'16,"8"18"0"-16,-27-16-1 15,5 17-32-15,-5 2 0 16,1 11-3-16,-4 7 1 15,2 5-1-15,0 8 0 16,3 0 1-16,3 2-2 0,6 2 1 16,6-8-1-16,10-2 0 15,6-13-1-15,14-7 2 16,7-12-3-16,6-6-1 15,5-11 2-15,9-5-2 16,-4-4 2-16,2-5-2 16,-7 4 1-16,-9 0-2 15,-2 4 3-15,-11 8-2 16,-3 3 1-16,-13 16 0 15,0 0-1-15,0 0 0 16,5 19 0-16,-6 3-1 16,3 10-2-16,2 0-1 15,13 15-10-15,-6-17-10 16,26 13-11-16,-5-19-5 0,16-1-1 15,5-17 1-15</inkml:trace>
  <inkml:trace contextRef="#ctx0" brushRef="#br5" timeOffset="214506.269">8691 11107 90 0,'-30'-17'42'16,"2"9"1"-16,-12-4-2 15,11 13-36-15,-14 7-2 0,5 13 1 16,-4 13-2-16,-1 14-1 15,0 14-1-15,6 12 0 16,4 8 0-16,5 3 3 16,7 1-3-16,8-6-1 15,13-6 0-15,11-17-2 16,9-12-2-16,4-25-10 15,19 0-14-15,-15-22-14 16,6-7 1-16,-17-16 0 16</inkml:trace>
  <inkml:trace contextRef="#ctx0" brushRef="#br5" timeOffset="214662.278">8219 11651 103 0,'-12'2'42'0,"12"-2"0"16,0 0-1-16,31-13-38 15,11 0-3-15,18-2-4 16,0-15-15-16,24 12-21 15,-8-11-1-15,9 9-1 16,-10-4-2-16</inkml:trace>
  <inkml:trace contextRef="#ctx0" brushRef="#br5" timeOffset="215446.3228">8960 11570 60 0,'0'0'39'0,"-16"-22"-2"16,2 17 3-16,-13-9-28 15,3 14-4-15,-13-1-2 16,2 11 0-16,-7 4-2 15,2 9 0-15,-2 5-2 0,3 7 2 16,3-1-2-16,10 5 1 16,7-4-2-16,11-3-1 15,10-10 1-15,13-7 2 16,14-13-2-16,14-10-2 15,9-8 2-15,3-8-2 16,5-8 2-16,-1-1 1 16,-5-1-2-16,-9 0-1 15,-8 6 1-15,-12 6 0 16,-13 8 0-16,-12 14 0 15,0 0 0-15,-21 7 0 16,5 12-1-16,-5 8 3 16,3 2-3-16,2 4 0 15,10 3-1-15,7-6-3 0,16-2-2 16,3-18-7-16,25 7-10 15,-5-24-17-15,15-1 2 16,-5-10-3-16,6-8 4 16</inkml:trace>
  <inkml:trace contextRef="#ctx0" brushRef="#br5" timeOffset="215641.334">9423 11480 86 0,'-9'-13'38'16,"9"13"0"-16,-20 13 1 15,13 8-34-15,-4 6-1 16,2 10-1-16,-1 2-1 15,1 5 1-15,4-4-1 16,5-2 1-16,3-7-3 0,4-11 0 16,7-6-8-16,-14-14-26 15,33-23-6-15,-10-9-2 16,6-4 1-16</inkml:trace>
  <inkml:trace contextRef="#ctx0" brushRef="#br5" timeOffset="216024.3559">9470 11262 97 0,'-8'12'40'16,"-3"-6"2"-16,17 6-1 16,-6-12-39-16,24 9-1 15,2-6 0-15,3 7 0 16,0 2 0-16,1 10-1 15,-5 7 0-15,-5 10 1 0,-11 5 0 16,-4 7 0-16,-10 2 0 16,-3-1 2-16,-5-7-1 15,2-5 1-15,-2-12-1 16,4-8 1-16,9-20-2 15,0 0 0-15,9-20 0 16,6-8-3-16,2-11 2 16,7-6-1-16,0-5 1 15,3 1-2-15,-3 0 3 16,0 9-1-16,2 5 0 15,-1 10-2-15,6 11-2 16,3-3-7-16,17 20-9 16,-12-13-6-16,26 20-14 15,-7-9-3-15,9 5 0 0,1-6 1 16</inkml:trace>
  <inkml:trace contextRef="#ctx0" brushRef="#br5" timeOffset="216444.3799">11038 10988 85 0,'7'-24'41'16,"-7"24"-1"-16,0 0 0 15,12 19-32-15,-19 14-4 16,2 18-2-16,-8 11 0 15,1 13-2-15,-5 9 0 16,0 5 0-16,1-4 0 16,0-1 3-16,6-9-4 15,6-12 1-15,11-13-4 0,0-24-9 16,22-5-19-16,-7-26-8 15,11-5 0-15,-6-22-4 16</inkml:trace>
  <inkml:trace contextRef="#ctx0" brushRef="#br5" timeOffset="216649.3916">10943 11412 93 0,'-22'6'40'16,"1"-4"2"-16,21-2-2 15,0 0-35-15,21 5-2 16,8-12-1-16,12-2-2 15,11-2 0-15,5-4-4 16,13 8-5-16,-11-13-18 0,11 14-14 16,-11 0 0-16,-2 9-1 15,-16-3 1-15</inkml:trace>
  <inkml:trace contextRef="#ctx0" brushRef="#br5" timeOffset="216986.4109">11307 11485 83 0,'-4'18'41'0,"4"-18"0"16,13 20 0-16,2-16-35 16,16-3-2-16,7-6 0 15,7-4-2-15,2-6 1 0,4-4-2 16,-4-8 0-16,-1 2 0 15,-14-5-1-15,-11 2 1 16,-9 2-1-16,-13 5 0 16,-13 3 1-16,-8 12-1 15,-11 7 0-15,-8 10 0 16,-6 11 0-16,1 9 0 15,-2 11 0-15,8 2 1 16,9 3-1-16,12-3-1 16,19-6 0-16,15-8-2 15,28-10-5-15,8-24-13 16,33 4-11-16,-1-24-9 15,14-3-1-15,-3-11 1 16</inkml:trace>
  <inkml:trace contextRef="#ctx0" brushRef="#br5" timeOffset="217294.4285">12146 11329 73 0,'-34'10'40'0,"-10"-3"0"16,6 9 0-16,-7-1-25 16,12 7-10-16,6-4-1 15,10 5-1-15,11-2 0 16,13 0-1-16,12-6 0 15,12-1-1-15,11-5 0 16,5-3-1-16,2-2 1 16,2 0-1-16,-4 0 1 15,-8 2-1-15,-10 3 1 16,-11 3 0-16,-13 4-1 15,-11 1 1-15,-9 4-1 0,-5-4 0 16,-2 0-1-16,-1-6-2 16,6 1-2-16,-1-17-8 15,18 5-12-15,0 0-10 16,15-22-6-16,0-6-2 15,14-6 2-15</inkml:trace>
  <inkml:trace contextRef="#ctx0" brushRef="#br5" timeOffset="217519.4414">12728 10912 99 0,'-10'36'41'15,"-17"8"0"-15,6 18 0 0,-15 7-38 16,14 14-1-16,2 3 0 15,0 0-1-15,6-2 0 16,4-6-1-16,5-8-3 16,1-17-2-16,15-1-17 15,-17-30-16-15,15-7-3 16,-9-15-2-16,6-18 3 15</inkml:trace>
  <inkml:trace contextRef="#ctx0" brushRef="#br5" timeOffset="217654.4491">12479 11443 81 0,'-16'-43'42'16,"12"14"0"-16,4 2 0 15,14 15-23-15,8 3-16 16,9 5-3-16,14 14-10 0,-4-13-24 16,25 12-8-16,0-4 0 15,14 0-1-15</inkml:trace>
  <inkml:trace contextRef="#ctx0" brushRef="#br5" timeOffset="218436.4938">13840 11007 83 0,'0'0'41'0,"0"0"-3"15,-16 9 2-15,11 16-35 16,-8 9-2-16,-2 11-2 16,-4 7 1-16,3 11 0 15,-6 2 0-15,6 3 1 16,-2-5 0-16,7-4-1 15,5-8-1-15,3-11 1 16,7-8-2-16,5-12 1 16,7-12-1-16,3-8 0 15,3-10 0-15,0-5 0 16,1-8 0-16,-3-3 0 15,1-3 1-15,-3-1-2 16,0 4 1-16,0 1 0 16,-2 6 0-16,2 5 0 0,0 7 0 15,3 8 0-15,1 8 0 16,-3 6 0-16,-1 4 0 15,-4 9 0-15,-5 1 0 16,-9 5 2-16,-9 2-1 16,-13 1 1-16,-10-4-2 15,-8 2 2-15,-11-9-2 16,-2-5 1-16,-3-8-3 15,8-10-1-15,10-8-5 16,5-20-10-16,28 9-8 16,-2-24-11-16,30 6-3 15,4-8-4-15,16 5 4 0</inkml:trace>
  <inkml:trace contextRef="#ctx0" brushRef="#br5" timeOffset="218826.5161">14197 11535 80 0,'26'17'41'16,"-14"-18"-2"-16,10 2 2 16,-5-8-35-16,10 2-2 15,1-5-1-15,6 0 0 16,-4-5-1-16,1 0 0 15,-3-2 0-15,-1-4-1 16,-7-4 0-16,-2-1 0 16,-8-3 0-16,-6 1 0 0,-8-1 0 15,-3 4 0-15,-10 5-1 16,-5 6 1-16,-7 12-1 15,-3 10 1-15,-6 11-1 16,0 11 1-16,0 9-1 16,4 5 1-16,8 5-1 15,11-1 1-15,14-5-1 16,16-7 0-16,22-9-2 15,15-13-2-15,22-2-5 16,2-23-10-16,25 9-7 16,-10-23-8-16,12 8-7 15,-10-10-2-15,1 2 3 16</inkml:trace>
  <inkml:trace contextRef="#ctx0" brushRef="#br5" timeOffset="219186.5367">15321 11367 78 0,'0'0'40'16,"-29"-10"0"-16,7 13 1 16,-15-10-32-16,-2 14-3 0,-7 1-2 15,2 7 0-15,-8 5-1 16,6 6 0-16,6 0-2 15,7 6 1-15,10-4-2 16,13 3 1-16,15-4-1 16,15-6-1-16,17-6-2 15,12-11-4-15,19 6-11 16,-10-24-9-16,19 7-13 15,-7-13-2-15,3 3 0 16,-13-11 0-16</inkml:trace>
  <inkml:trace contextRef="#ctx0" brushRef="#br5" timeOffset="219600.5604">15605 11295 79 0,'-14'2'40'15,"-8"-3"1"-15,2 10 0 16,-10 2-30-16,6 8-6 15,-10 5 0-15,3 8 0 16,-5 4-2-16,2 2 0 16,5 1-1-16,7-3 0 15,8-3-1-15,12-9-1 16,11-8 1-16,17-11-1 15,12-13 0-15,8-7 0 16,8-10 0-16,0-4 0 16,-1-6 0-16,-4 1 0 15,-10-1 0-15,-12 5 0 0,-11 6 0 16,-10 9 0-16,-6 15 0 15,-15-3 1-15,1 16-1 16,-6 9 0-16,5 6 0 16,1 4 0-16,4 1-1 15,6-1 0-15,11 0-2 16,5-10-1-16,16-4-2 15,-2-15-7-15,23 5-6 16,-12-27-7-16,20 11-3 16,-18-17-10-16,10-1-1 15,-13-8 2-15</inkml:trace>
  <inkml:trace contextRef="#ctx0" brushRef="#br5" timeOffset="219952.5806">16041 11337 90 0,'0'0'38'0,"-19"13"2"0,12 10 1 15,-13 3-36-15,12 6 0 16,0 2-1-16,4 4-1 15,2-4 0-15,8-1 0 16,2-7-1-16,6-5-1 16,4-11 1-16,3-9-1 15,6-9-1-15,-1-9 1 16,2-7-1-16,1-6 1 15,0-5-1-15,-3-2-1 16,0-1 1-16,-4 6 0 16,-1 2 0-16,-6 8 0 15,-1 12-1-15,-14 10 1 16,13 2 0-16,-13 13 0 15,-5 11-1-15,-3 6 0 0,1 5-1 16,-1-2 0-16,3 2-3 16,4-8-2-16,15 0-6 15,-2-25-7-15,25 8-6 16,-5-27-3-16,22 2-10 15,-2-16-1-15,9-2 3 16</inkml:trace>
  <inkml:trace contextRef="#ctx0" brushRef="#br5" timeOffset="220253.5978">16770 11247 95 0,'-16'-3'40'0,"-17"3"2"16,4 14-2-16,-11 8-35 16,10 0-2-16,4 3-1 0,4 7 0 15,8-3 0-15,12 1-1 16,11-4 0-16,10-4 0 15,6-6-1-15,8-6 1 16,1-4-1-16,3-5 0 16,-2-1 1-16,-7-1-1 15,-8 2 0-15,-9 5 0 16,-11-6 1-16,-7 23-1 15,-9-3 0-15,-5-1 0 16,-4 5-2-16,-1 0-1 16,4 0-4-16,-3-17-23 15,20 12 7-15,-10-22-8 16,26 4-10-16,-2-14-2 15,14-3 3-15</inkml:trace>
  <inkml:trace contextRef="#ctx0" brushRef="#br5" timeOffset="220592.6172">17017 11443 94 0,'1'16'40'0,"-1"-16"2"15,17 1-2-15,6-9-36 16,4-4-2-16,3-1-1 15,7-2 0-15,-2-6 0 16,-1-1 0-16,-5-1 0 16,-7-1-1-16,-16 2 1 15,-8 4 0-15,-18 6 0 0,-7 8 1 16,-12 11-1-1,-2 9 1-15,-6 13 0 0,5 8-1 16,4 6 0-16,13 2 1 16,13-1-2-16,14-9 0 15,13-6-4-15,12-17-4 16,23 3-9-16,-6-30-8 15,28 8-7-15,-12-24-10 16,13-4-2-16,3-13 1 16</inkml:trace>
  <inkml:trace contextRef="#ctx0" brushRef="#br5" timeOffset="221184.651">18345 11031 89 0,'0'0'37'16,"-4"-13"1"-16,1 28 0 16,-10 11-32-16,6 12-5 15,-9 14 1-15,3 11-1 0,-7 12 0 16,-2 9 2-16,-2 2-1 15,3 2 2-15,2-7-4 16,5-12-2-16,12-9-1 16,3-23-6-16,19-5-15 15,-3-28-15-15,12-9 0 16,-5-19-3-16,9-7 4 15</inkml:trace>
  <inkml:trace contextRef="#ctx0" brushRef="#br5" timeOffset="221372.6618">18102 11468 101 0,'-9'16'40'0,"9"-16"1"0,18 16-3 16,16-21-36-16,13-8-1 15,17-7-2-15,8-7-1 16,6-3-2-16,0-15-7 15,12 9-23-15,-19-11-6 16,2 6 0-16,-11-5 0 16</inkml:trace>
  <inkml:trace contextRef="#ctx0" brushRef="#br5" timeOffset="221770.6845">18886 10859 107 0,'-19'39'39'16,"-13"3"1"-16,7 12-2 0,-8 3-36 15,0 9-1-15,0 5 1 16,0 5-1-16,2-1 0 16,5-1 0-16,3-7 0 15,11-10 1-15,9-8-1 16,6-12 0-16,9-14 0 15,10-15-1-15,6-13 0 16,4-9 1-16,2-5-1 16,2-10 0-16,-4-3 1 15,-1-1-1-15,-5 1 0 16,-5 7 0-16,-9 6 0 15,-12 19 0-15,15-4 0 16,-16 17 0-16,-2 10 0 16,2 5-1-16,2 7 0 0,6-2-1 15,8 1-2-15,3-9-1 16,17-2-8-16,-4-23-7 15,26 7-6-15,-14-24-5 16,9 0-8-16,-7-10-2 16,-2-2 3-16</inkml:trace>
  <inkml:trace contextRef="#ctx0" brushRef="#br5" timeOffset="222095.7031">19147 11416 97 0,'-14'14'39'15,"1"-7"2"-15,21 7-2 16,7-10-36-16,14-2 0 15,11-7 0-15,11-1 0 0,4-5-1 16,3-3-1-16,-4-2 1 16,-2-4-1-16,-13 2-1 15,-8 0 0-15,-16 4 1 16,-11 2-1-16,-17 1 0 15,-11 8 0-15,-10 5 0 16,-9 6 0-16,-4 11 0 16,-4 5 0-16,-2 7 1 15,6 3-1-15,11 4 1 16,12-4 0-16,17-2-1 15,15-7-1-15,21-7-3 16,13-16-6-16,31 8-22 16,-2-25-3-16,18 3-3 15,-5-13-5-15</inkml:trace>
  <inkml:trace contextRef="#ctx0" brushRef="#br5" timeOffset="223261.7698">19866 11318 71 0,'6'-14'38'16,"-6"14"-1"-16,7-15 1 15,-7 15-29-15,0 0-3 16,-6 13 0-16,-5-1-2 15,0 11 0-15,-3 1-1 16,3 8 0-16,-1 2 0 16,5 1-1-16,7-1 0 15,6-7 0-15,8-2-1 16,13-13 0-16,4-8-1 15,6-10 0-15,5-11 1 0,3-11-1 16,-2-4 0-16,-4-7 0 16,-4-2 0-16,-10-3 0 15,-6 4 0-15,-9 2 0 16,-4 9 0-16,-7 6 0 15,-4 12 0-15,5 11 0 16,-22 17 0-16,7 19 1 16,0 19-1-16,-1 15 2 15,-1 19-2-15,0 11 0 16,-1 11 1-16,2 4-1 15,-3 0 0-15,4-7 0 16,-4-12 1-16,3-12-2 16,0-18 1-16,1-15 1 15,0-18 0-15,2-15-1 16,13-18 1-16,-16-19-1 0,12-11 1 15,4-15-2-15,4-11 1 16,5-8 0-16,0-11 0 16,8-5 1-16,2-1-2 15,6 2 0-15,7 6-2 16,-1 4 0-16,12 15-6 15,-6-3-6-15,25 24-19 16,-19-4-2-16,24 20-2 16,-6-9-4-16</inkml:trace>
  <inkml:trace contextRef="#ctx0" brushRef="#br5" timeOffset="223723.7963">21209 10835 72 0,'0'0'39'0,"-10"-12"-1"16,10 12 2-16,-11 20-13 15,8 13-23-15,-1 10-1 16,3 14-1-16,-4 8 0 16,3 15-2-16,-4 5 0 15,3 1-1-15,0-5 1 16,1-7-3-16,4-9 0 15,3-13-2-15,10-6-7 16,-7-28-23-16,17-5-3 16,-1-21-1-16,8-8-1 15</inkml:trace>
  <inkml:trace contextRef="#ctx0" brushRef="#br5" timeOffset="224032.8139">21485 11144 79 0,'-26'7'40'0,"1"13"-2"15,-11-1 2-15,6 5-27 16,-7 3-9-16,8 2-1 16,2-5 0-16,6 0 0 15,6-4-1-15,10-5 0 16,5-15 0-16,19 14-1 15,5-14 0-15,8-2 1 0,6-1-2 16,2 0 1-16,4 0-1 16,-2 1 0-16,0 4 0 15,-4 2-2-15,-3 4-1 16,-6-1-1-16,-3 6-3 15,-7-9-7-15,9 13-19 16,-18-12-7-16,10 3 0 16,-20-8 0-16</inkml:trace>
  <inkml:trace contextRef="#ctx0" brushRef="#br5" timeOffset="224412.8357">21772 11275 91 0,'-23'9'39'0,"10"6"1"15,-2-7-1-15,18 9-32 16,-3-17-3-16,20 10-1 16,7-9-1-16,8-1 0 15,2-4-1-15,4-2 0 16,-1-4 0-16,-4-1-1 15,-5-3 0-15,-8-1 0 16,-10 0 1-16,-9 0-1 16,-7 1 0-16,-9 0 0 15,-3 2 0-15,-7 3 1 16,-6 5-1-16,0 8 0 15,-3 5 1-15,1 10-1 16,2 5 1-16,3 8 0 16,9 5 0-16,5 5-1 0,11-2-1 15,13-3 0-15,10-3-3 16,11-12-2-16,15 0-6 15,-4-25-21-15,22 3-2 16,-7-22-5-16,8 1 0 16</inkml:trace>
  <inkml:trace contextRef="#ctx0" brushRef="#br5" timeOffset="224994.869">22362 11242 94 0,'-27'14'38'15,"10"12"2"-15,-9 1-1 16,10 10-33-16,-3 2-3 0,9 5 1 15,-2-1-2-15,5-1 1 16,0-4-1-16,2-3 0 16,2-9-1-16,2-6 0 15,2-10 0-15,-1-10-1 16,12-7 0-16,-1-8 0 15,2-10 0-15,2-7 0 16,1-7 0-16,4-5 0 16,1-6 0-16,0-1 0 15,0 3 0-15,2 3-1 16,0 7 1-16,0 5 0 15,2 7 0-15,-2 11-1 16,0 8 1-16,-1 7 0 16,1 8 0-16,-3 5 0 0,-3 4 0 15,1 2 0 1,-7 1-1-16,-4 4 2 0,-7 1-2 15,-6-1 2-15,-6 0-2 16,-11 2 1-16,-5-4 0 16,-5-2 0-16,-2 0 1 15,-4-2-1-15,2-1 0 16,0-1 0-16,4 0 0 15,1 1 1-15,2 5-1 16,4 5 1-16,0 5-1 16,1 9 3-16,1 8-3 15,2 4 0-15,-1 7 0 16,3 1 0-16,4-1 0 15,4-6-3-15,12-9-1 0,2-24-8 16,21-2-6-16,-1-37-5 16,22-3-14-16,1-29-5 15,20-10 1-15,4-21 2 16</inkml:trace>
  <inkml:trace contextRef="#ctx0" brushRef="#br5" timeOffset="225233.8826">23035 10695 121 0,'-5'37'41'0,"-1"9"1"16,-10 2-9-16,7 15-32 15,-4 8 1-15,4 9-1 16,-6 2-1-16,5 3 0 0,-2-3 0 16,-2-6-3-16,2-10-1 15,-2-15-3-15,15-2-13 16,-13-34-7-16,19-3-14 15,-9-22 1-15,11-9-2 16,-11-17 2-16</inkml:trace>
  <inkml:trace contextRef="#ctx0" brushRef="#br5" timeOffset="225391.8917">22752 11197 114 0,'0'0'43'0,"-12"0"1"16,31 2-2-16,8-9-39 15,15-3-3-15,20-4-2 16,4-3-3-16,10 9-9 0,-14-13-21 15,18 13-3-15,-24-8-4 16,5 6-3-16</inkml:trace>
  <inkml:trace contextRef="#ctx0" brushRef="#br5" timeOffset="230764.1989">564 12821 67 0,'9'-13'38'0,"-7"-3"-2"16,-2 16 1-16,4-24-27 15,-4 24-6-15,0 0-1 0,-4 11-1 16,-1 8 0-16,2 7 0 16,-4 6 0-16,2 11-1 15,-4 3 0-15,2 3 0 16,1-3 0-16,0-4 1 15,1-6-1-15,5-7-1 16,0-12 1-16,0-17 0 16,13 3-1-16,2-18 0 15,3-12-1-15,2-6 1 16,1-7-1-16,3-2 0 15,-1-2 1-15,-2 2-1 16,1 6 0-16,-7 7 1 16,-4 9 0-16,-3 7 0 15,-8 13 0-15,0 0 1 0,7 15-1 16,-8 3 0-16,-3 0 1 15,4 4-1-15,4 0 1 16,-3 1-1-16,7-6 0 16,2-2 1-16,7-8-1 15,3-3 1-15,5-5-1 16,8-6 1-16,0-6-1 15,4-3 1-15,-2-1-1 16,1-4 1-16,-5 2-1 16,-3 3 0-16,-6 4 0 15,-6 1 0-15,-6 8 0 16,-10 3 1-16,5 16-1 15,-7 3 0-15,-3 8 0 16,-2 6-1-16,1 4 0 0,0 2-1 16,9 0-1-16,0-8-3 15,13 1-3-15,-3-22-12 16,22 2-16-16,-7-17-1 15,16-2 0-15,-3-13 1 16</inkml:trace>
  <inkml:trace contextRef="#ctx0" brushRef="#br5" timeOffset="231096.2179">1479 12851 77 0,'-10'-5'37'16,"-9"-1"-1"-16,5 16 1 15,-8-1-32-15,5 10-1 16,-1 7 0-16,6 7-1 15,1 1 0-15,8 5 0 0,4-2-1 16,7-2 0-16,5-8-1 16,8-7 0-16,1-12 0 15,5-12-1-15,6-12 0 16,-4-7 1-16,-1-9 0 15,-3-5-1-15,-8-1 0 16,-5-3-1-16,-10 8-1 16,-9 4 0-16,-5 12-1 15,-9 5 0-15,-2 13-2 16,-4 1-3-16,15 16-12 15,-6-11-14-15,18 9-3 16,0-16-1-16,33 16 1 16</inkml:trace>
  <inkml:trace contextRef="#ctx0" brushRef="#br5" timeOffset="231425.2368">2102 12742 85 0,'-24'14'39'16,"-14"-2"0"-16,4 11-2 15,-8-6-32-15,10 4-1 16,4-3-1-16,10 1-1 16,9-4-1-16,13-2 0 15,10-2-1-15,8-4 0 16,9-1 0-16,4-3 0 15,0 2 0-15,-2 2 0 0,-5 1 1 16,-8 7-1-16,-6 8 0 16,-12 3 0-16,-9 5 1 15,-6 5 0-15,-1-4-1 16,-3-2-1-16,5-5-1 15,1-12-1-15,11-13-4 16,6-18-11-16,23 0-13 16,-5-23-8-16,14-3-2 15,1-13 2-15</inkml:trace>
  <inkml:trace contextRef="#ctx0" brushRef="#br5" timeOffset="231629.2484">2571 12483 90 0,'-15'29'39'0,"1"19"0"15,-13 6 0-15,-1 13-37 16,7 9 0-16,7 2-1 16,5 1-1-16,5-6-1 15,9-4-3-15,1-17-2 16,15-1-17-16,-16-27-16 15,17-7 2-15,-11-22-3 16,4-7 2-16</inkml:trace>
  <inkml:trace contextRef="#ctx0" brushRef="#br5" timeOffset="231786.2574">2341 12823 95 0,'-15'-3'40'0,"0"-2"2"16,15 5-2-16,15 13-36 15,16-12-3-15,13-4-3 16,7-12-14-16,25 9-22 15,-5-16-2-15,13 3-3 16,-5-10 2-16</inkml:trace>
  <inkml:trace contextRef="#ctx0" brushRef="#br5" timeOffset="243112.9053">3336 12822 50 0,'0'0'35'16,"-6"-12"-1"-16,6 12-1 15,-8-16-20-15,8 16-3 16,0-17-3-16,0 17 0 15,5-16-3-15,-5 16 0 16,8-12 0-16,-8 12-1 0,11 6-1 16,-4 8 0-16,-1 9 0 15,0 7-1-15,-2 6 1 16,3 6-1-16,-1 3 0 15,1-1 0-15,-1-5 0 16,1-5 0-16,3-10-1 16,2-8 1-16,2-11-1 15,1-11 0-15,2-10 1 16,2-5-1-16,0-7 1 15,-1-7-1-15,0-5 1 16,-4-5-1-16,1 2 0 16,-1-4 0-16,-1 6-1 15,-4 2 0-15,2 5-1 16,-4 8-2-16,4 8 0 0,1 7-3 15,8 17-7-15,-9-6-17 16,16 16-7-16,-6-5 0 16,11 9 1-16</inkml:trace>
  <inkml:trace contextRef="#ctx0" brushRef="#br5" timeOffset="243567.9313">4045 12786 72 0,'0'0'37'15,"-20"-17"-1"-15,20 17-3 16,-35-4-26-16,9 11 0 16,-7 0-1-16,0 12-1 0,-4 4-1 15,2 7 0-15,2 0-2 16,6 5 1-16,6-2-2 15,8 0 1-15,10-5-2 16,8-5 1-16,12-7-1 16,5-7 0-16,9-5 0 15,7-8-1-15,4-8 1 16,2-6 0-16,-4-5 0 15,-3-2 0-15,-3-4 0 16,-6-1 0-16,-10 3 0 16,-5 2 0-16,-6 6 0 15,-6 4 1-15,-2 4-1 16,1 11 0-16,0 0 0 15,-14 12 0-15,10 3 0 16,2 5-1-16,5 5 0 0,1-1 0 16,8-1-2-16,4-7 0 15,8-1-4-15,3-16-3 16,16 8-12-16,-9-24-13 15,8 4-2-15,-5-15-1 16,7 4 2-16</inkml:trace>
  <inkml:trace contextRef="#ctx0" brushRef="#br5" timeOffset="243878.9491">4502 12758 79 0,'-11'14'36'16,"-7"0"0"-16,11 15-3 16,-9-4-28-16,5 10-1 15,1-2-2-15,5 3 1 0,2-1-1 16,4-4 0-16,3-7-1 15,2-2 1-15,-2-9-1 16,-4-13 1-16,19-2 0 16,-9-11-1-16,1-9 0 15,-1-7 0-15,1-7 0 16,-1-4 0-16,-1-2-1 15,-1 1 0-15,-3 4 1 16,-1 5-2-16,-1 6 1 16,-3 8 0-16,0 18-1 15,8-16-1-15,4 19-3 16,-12-3-7-16,33 9-13 15,-12-10-14-15,10 7 1 16,1-8-1-16,7 2 1 0</inkml:trace>
  <inkml:trace contextRef="#ctx0" brushRef="#br5" timeOffset="244074.9603">4958 12727 73 0,'-3'13'39'0,"2"12"-2"16,-10-4 2-16,11 11-28 15,-11-2-7-15,7 5 0 16,-5 0-2-16,8 0 1 15,1-4-2-15,4-3-1 16,4-7-1-16,-1-10-3 16,12 0-9-16,-10-26-23 15,11 1-2-15,-7-19-2 16,7-2 2-16</inkml:trace>
  <inkml:trace contextRef="#ctx0" brushRef="#br5" timeOffset="244209.968">4933 12572 64 0,'-24'-20'39'16,"11"14"-2"-16,13 6 0 15,0 0-19-15,13 9-36 16,4-7-18-16,17 7-1 16,0-5-1-16,14 8 0 15</inkml:trace>
  <inkml:trace contextRef="#ctx0" brushRef="#br5" timeOffset="244607.9908">5437 12745 66 0,'-23'5'39'0,"14"-3"0"15,-16-9 1-15,25 7-23 16,-34 1-12-16,8 10 0 16,-2 4 0-16,2 13-1 15,-1 2-1-15,3 7 0 16,5 0 0-16,7 1-1 15,7-4-1-15,13-7 0 16,9-11-1-16,11-11 0 16,10-12 0-16,4-9 0 15,3-10 0-15,3-7 0 16,-5-3-1-16,-6 1 1 15,-7 3 0-15,-8 4 0 16,-8 7 1-16,-8 9-1 0,-6 12 0 16,0 0 0-16,-9 21-1 15,4 1 0-15,0 7 0 16,4-1-2-16,5 3-1 15,6-4-1-15,9-2-6 16,-1-26-8-16,21 4-11 16,-6-25-10-16,14-6-1 15,-6-19 3-15</inkml:trace>
  <inkml:trace contextRef="#ctx0" brushRef="#br5" timeOffset="245058.0165">5972 12273 88 0,'-12'10'40'16,"-10"8"0"-16,8 21 2 15,-9 6-34-15,10 10-5 16,4 5 1-16,4 6-2 16,5 1 0-16,6 0-1 15,2-4 0-15,3-4-1 16,0-8 0-16,0-11 1 15,2-10-1-15,1-10 0 16,-2-15 0-16,-2-9 0 16,2-11 0-16,-1-11-1 15,2-3 1-15,0-6 0 16,1-3-1-16,1 1 1 15,2 5 0-15,-1 5-1 16,4 10 1-16,-1 7 0 16,-1 9 0-16,-1 8 0 0,0 7 0 15,-2 10 0-15,-3 2 0 16,-3 2 1-16,-9 4-1 15,-5 0 0-15,-5 0 0 16,-11 0 0-16,-6-5 0 16,-5-5 0-16,-3-7-2 15,0-9 0-15,5-6-3 16,2-21-5-16,22 6-8 15,-8-32-10-15,32 5-12 16,-3-17-2-16,22-2 1 16,6-8 2-16</inkml:trace>
  <inkml:trace contextRef="#ctx0" brushRef="#br5" timeOffset="245292.0299">6530 12246 97 0,'-20'27'43'0,"0"17"0"16,-9-4-2-16,12 12-37 15,-7 8 0-15,5 7-3 16,0 1 1-16,9 1-2 16,5-3 0-16,5-3-1 15,5-6 0-15,5-12-3 16,4-7 0-16,1-24-7 15,17 5-10-15,-22-35-12 16,18 5-8-16,-11-21-1 16,9 2 1-16</inkml:trace>
  <inkml:trace contextRef="#ctx0" brushRef="#br5" timeOffset="245645.0501">6575 12728 61 0,'0'21'41'0,"-5"-6"0"15,11 4 1-15,-6-19-15 16,14 9-23-16,4-9 0 15,9-4-1-15,4-6-1 16,8-5-1-16,-2-6 0 16,1 1-1-16,-3-5 1 15,-6 0-1-15,-6-2 0 16,-9 4 1-16,-10 3-1 15,-8 5 2-15,-9 2-2 16,-8 12 2-16,-6 7-2 0,-5 10 1 16,-1 10-1-16,0 6 0 15,2 11 0-15,4 3 0 16,5 4 0-16,13-4-1 15,8-4-1-15,10-11 0 16,14-9-4-16,6-27-7 16,28 4-6-16,-10-34-10 15,24 1-11-15,-7-18-2 16,13-4 1-16,-10-7 3 15</inkml:trace>
  <inkml:trace contextRef="#ctx0" brushRef="#br5" timeOffset="245930.0664">7277 12474 70 0,'-16'12'41'16,"-15"0"1"-16,5 14 1 0,-8-13-19 15,6 12-21-15,4-4 0 16,11 2-1-16,9-4 0 16,11-6-1-16,3 0 0 15,18-7-1-15,-3-3 0 16,7 0 1-16,-3-3 0 15,-4 4 0-15,-2 3-1 16,-9 7 1-16,-10 7-1 16,-12 5 1-16,-8 5-1 15,-4 6 1-15,-7-1-1 16,-2 1-1-16,1-4-2 15,0-9-3-15,15 0-7 16,-12-27-8-16,25 3-7 16,-18-13-12-16,18-13-5 0,-5-18 2 15</inkml:trace>
  <inkml:trace contextRef="#ctx0" brushRef="#br5" timeOffset="247794.173">8412 12493 77 0,'0'0'39'16,"-5"-25"-7"-16,5 25 2 15,-29 2-26-15,7 14-2 16,-10 2 0-16,0 14-3 15,-8 5 1-15,0 11-2 16,-3 2 0-16,6 2-1 16,5-4 1-16,9-2-2 15,14-11 0-15,16-11 0 16,17-9-1-16,17-17-3 0,24-6-3 15,-2-23-16-15,25 5-16 16,-5-13-1-16,6 4-1 16,-12-6 1-16</inkml:trace>
  <inkml:trace contextRef="#ctx0" brushRef="#br5" timeOffset="248478.2121">8739 12530 79 0,'-20'1'41'0,"-4"-7"-2"16,9 15 1-16,-12 1-35 15,11 6-3-15,-4 3 2 16,8 11-2-16,-1 3 0 16,2 8-1-16,3 1 0 15,7-2 0-15,4-4-1 0,11-6 1 16,6-10 0-16,10-13-1 15,8-13 0-15,3-11 0 16,4-12-1-16,0-8 0 16,-7-6 0-16,-4-3 1 15,-7 1 0-15,-15 1 0 16,-5 7 0-16,-11 7 1 15,-8 5-1-15,-5 8 2 16,-2 6-2-16,1 8 1 16,3 4-1-16,2 4 1 15,13-5-1-15,0 12 1 16,14-6 0-16,7 0-1 15,5-2 1-15,10 0-1 16,-1-1 1-16,0 3 0 0,-3 0 0 16,-1 5 0-16,-7 1 0 15,-6 3-2-15,-7 3 2 16,-6 7-2-16,-5-1 2 15,-3-1-3-15,-2 3 3 16,-2-3-3-16,0-2 2 16,0-2 0-16,5-7 0 15,2-12 0-15,0 0 0 16,16-8 0-16,-2-9 0 15,6-6 0-15,1-7 0 16,3-4 2-16,-3 1-2 16,2 0 2-16,-4 4-1 15,-4 7 1-15,-4 6-2 16,-11 16 2-16,13-4-1 0,-8 22 0 15,-3 7-1-15,0 6-1 16,2 9 0-16,0 3-2 16,7 6 0-16,2-8-3 15,6 9-5-15,-3-25-8 16,20 10-10-16,-8-24-11 15,13-4-2-15,-4-20 1 16,9-7 2-16</inkml:trace>
  <inkml:trace contextRef="#ctx0" brushRef="#br5" timeOffset="248836.2326">9758 12472 104 0,'-20'20'41'0,"-7"-4"1"15,8 15-12-15,-1-8-27 16,6 3-1-16,5-2 0 15,9-4-1-15,4-7 0 16,10-3-1-16,5-7 0 16,6-4 0-16,4-5 0 15,1 0 1-15,-1 1-1 16,0 1 1-16,-5 3 0 15,-4 4 0-15,-6 6 0 16,-4 4 0-16,-7 6 0 16,-3 3 0-16,-7 2-1 15,-1 3 0-15,-1-2 0 16,-1-2 0-16,2-2-1 0,-1-6-1 15,9-15-3-15,0 0-3 16,26-7-10-16,-16-27-7 16,24 2-17-16,-6-20 1 15,9-6-1-15,-1-19 2 16</inkml:trace>
  <inkml:trace contextRef="#ctx0" brushRef="#br5" timeOffset="249032.2438">10282 12010 90 0,'-12'35'41'0,"-1"15"2"15,-9 5-2-15,10 11-35 16,-7 7-4-16,7 4 1 16,3 1-1-16,3-3-1 15,4-6-2-15,2-10-1 0,4-5-3 16,-6-21-8-16,14 5-10 15,-18-27-18-15,6-11 1 16,0 0-2-16,-3-20 1 16</inkml:trace>
  <inkml:trace contextRef="#ctx0" brushRef="#br5" timeOffset="249198.2533">10025 12493 88 0,'-16'-10'42'16,"16"10"2"-16,0 0-1 15,24 9-28-15,0-10-12 16,13-3-3-16,9 1-3 0,6-9-5 15,17 14-13-15,-11-21-21 16,5 11 1-16,-6-8-3 16,3 9 2-16</inkml:trace>
  <inkml:trace contextRef="#ctx0" brushRef="#br5" timeOffset="249972.2976">10728 12378 96 0,'-18'4'43'15,"-10"-5"0"-15,9 13-3 16,-16-6-35-16,3 7 1 16,-5 6-3-16,2 9 1 15,1 3-3-15,2 6 1 0,7 0-1 16,7 1-1-16,10-6 1 15,9-3-2-15,11-10 1 16,10-7-1-16,7-14 1 16,6-9 0-16,6-8 0 15,1-8 1-15,-2-3-1 16,-2-3 1-16,-7-1-1 15,-5 3-1-15,-6 7 2 16,-9 5 0-16,-11 19-1 16,6-10 0-16,-6 10 0 15,-12 27 0-15,1-2-1 16,2 5 1-16,2 3 0 15,2 2-2-15,6-6 2 16,8-6-3-16,7-7 2 0,7-11-4 16,8-11 2-16,5-8-1 15,6-9 1-15,-4-4 0 16,0-5 0-16,-3 1 2 15,-7 3 0-15,-6 4 2 16,-11 7 0-16,-6 5 2 16,-5 12-1-16,0 0 0 15,-21 22 0-15,10-1-1 16,-4 5 0-16,5 4 0 15,-1 3 0-15,7-3-1 16,4-4 0-16,5-6 0 16,8-10 1-16,0-6 0 15,7-9-1-15,1-9 1 16,6-9-1-16,0-3 1 15,-1-6-1-15,3-1 0 0,-1 1 1 16,0-1-1-16,-8 7 0 16,2 3 0-16,-7 9 1 15,-4 8-1-15,-11 6 0 16,6 18 1-16,-11 6-1 15,-2 6 0-15,-3 7 0 16,-2 2 0-16,5 2-1 16,4-3 0-16,10-2-1 15,1-15-3-15,15-7-1 16,0-20-7-16,23 1-3 15,-12-32-8-15,29 5-5 16,-17-24-10-16,15-4-1 16,-6-19 1-16</inkml:trace>
  <inkml:trace contextRef="#ctx0" brushRef="#br5" timeOffset="250145.3075">11846 11997 82 0,'-28'34'44'0,"5"18"0"16,-13 6-1-16,9 27-24 15,-1-10-16-15,5 2-1 16,6-4-2-16,5-10-2 15,10-5-3-15,-5-23-10 16,20 5-12-16,-20-27-15 16,7-13 0-16,0 0-1 15,-3-13 1-15</inkml:trace>
  <inkml:trace contextRef="#ctx0" brushRef="#br5" timeOffset="250295.3161">11527 12403 108 0,'-17'-11'43'15,"17"11"2"-15,0 0-2 16,25 5-39-16,-3-9-7 15,9-10-6-15,17 12-17 16,-18-22-5-16,19 11-12 16,-3-10-1-16,5 0-1 15</inkml:trace>
  <inkml:trace contextRef="#ctx0" brushRef="#br5" timeOffset="251046.359">12768 11894 74 0,'-27'27'39'16,"-12"7"0"-16,7 21 0 15,-19 6-31-15,8 15 0 16,-3 3-2-16,10 9-1 15,6-6-2-15,12-2-1 16,16-9 0-16,14-12-3 16,19-15 0-16,17-16-3 15,20-10-1-15,10-22-9 0,20 1-13 16,-10-21-13-16,6-4 0 15,-11-12-1-15,-3-4 3 16</inkml:trace>
  <inkml:trace contextRef="#ctx0" brushRef="#br5" timeOffset="251278.3723">13146 11897 95 0,'0'0'38'0,"-18"21"3"16,12 17-13-16,-2 10-24 15,-2 16-1-15,-2 8-1 16,0 10 1-16,2 2-1 0,0-2-1 16,4-3-2-16,5-11-1 15,5-9-5-15,0-25-11 16,14 0-21-16,-7-22 0 15,7-7-2-15,-5-17 2 16</inkml:trace>
  <inkml:trace contextRef="#ctx0" brushRef="#br5" timeOffset="251476.3836">12936 12429 99 0,'-27'0'40'0,"17"8"3"15,10-8-3-15,12-6-37 16,14-6-1-16,12-5-2 0,18-6-1 15,6-8-3-15,12 2-2 16,-5-16-11-16,18 14-19 16,-20-13-4-16,3 10-1 15,-13-6 0-15</inkml:trace>
  <inkml:trace contextRef="#ctx0" brushRef="#br5" timeOffset="251871.4062">13627 11844 89 0,'-11'16'40'0,"-13"7"1"16,11 21-2-16,-15 4-33 0,5 12 0 16,-5 6-2-16,2 7 1 15,2-1-2-15,3 1 0 16,4-8-1-16,4-7-1 15,5-10 0-15,7-11-1 16,4-12 1-16,8-11-1 16,2-15 0-16,12-12-1 15,3-9 1-15,1-8 1 16,0-4-1-16,2-5 0 15,-5 3 0-15,-1 3 0 16,-4 10 0-16,-10 9 0 16,-11 14 0-16,0 0 0 15,1 30 0-15,-9 0 0 16,4 7-3-16,0 0 0 15,8 4-2-15,-1-9-3 0,20 4-6 16,-5-21-5-16,22 8-8 16,-14-22-13-16,15-1-1 15,-6-14 2-15,2-3 0 16</inkml:trace>
  <inkml:trace contextRef="#ctx0" brushRef="#br5" timeOffset="252210.4256">13928 12380 77 0,'4'11'42'0,"-4"-11"-2"16,15 11 2-16,-15-11-27 16,32 2-12-16,-3-7 0 15,6-3 0-15,1-3-1 0,1-4-1 16,-5-1 0-16,-6-1 0 15,-8-4-1-15,-8-1 0 16,-11 0 0-16,-12 3 1 16,-7-1-1-16,-9 8 0 15,-7 9 0-15,-2 11 1 16,-3 9 0-16,2 11 0 15,4 7 0-15,9 6 1 16,6 2-2-16,15-1 2 16,16-5-4-16,12-12-2 15,22 2-10-15,-5-28-11 16,29 8-10-16,-6-20-8 15,11 0 0-15,-7-13-1 16</inkml:trace>
  <inkml:trace contextRef="#ctx0" brushRef="#br5" timeOffset="252826.4608">15219 12197 87 0,'-16'0'39'16,"-12"-4"0"-16,3 18-1 15,-12 0-35-15,0 9 0 16,1 1 0-16,1 9-1 16,3-2 0-16,10-1 0 15,6-3 0-15,11-6 0 0,12-6-2 16,10-6 1-16,9-5 0 15,10-4-1-15,3-2 0 16,1 2 1-16,-3 2-1 16,-3 4 0-16,-11 5 1 15,-5 6 0-15,-13 4 0 16,-10 2-1-16,-9 3 0 15,-4-3 1-15,-2 0-1 16,-1-6-3-16,5-2 1 16,2-13-4-16,14-2-6 15,0 0-8-15,36-16-17 16,-14-7-2-16,16 2-3 15,3-6 2-15</inkml:trace>
  <inkml:trace contextRef="#ctx0" brushRef="#br5" timeOffset="253254.4853">15716 12254 83 0,'0'0'40'16,"-18"-16"-1"-16,4 19 0 15,-12 1-34-15,-1 7-1 16,-4 2-1-16,-3 13 1 15,-3 4 0-15,4 6 0 16,-1 2-1-16,6 1 1 16,3-1-2-16,9-4 0 15,10-6-1-15,14-9-1 0,9-12 0 16,13-10 0-16,11-8 0 15,5-11-1-15,5-9 1 16,-2-2 0-16,-2-7 0 16,-8 5 0-16,-8 1 1 15,-9 6-2-15,-12 5 1 16,-10 10 0-16,0 13 0 15,-23 5 0-15,5 15 0 16,-2 4 1-16,1 10-2 16,5 6 2-16,5 2-3 15,7-2-1-15,11 0-1 16,6-10-2-16,14 1-3 15,0-21-7-15,20 9-3 16,-13-30-10-16,19 6-10 0,-11-17-2 16,7-4 5-16</inkml:trace>
  <inkml:trace contextRef="#ctx0" brushRef="#br5" timeOffset="253795.5163">16176 12308 67 0,'0'0'40'16,"-6"-20"-3"-16,6 20 3 15,-26 14-21-15,17 8-13 16,-7 3-2-16,2 12 0 15,-6 1-1-15,5 4-1 16,-1-3 0-16,6-1 0 16,3-8-1-16,4-7 0 15,7-7 0-15,-4-16-2 16,22-7 1-16,-2-9 2 15,0-11-2-15,5-1 1 0,-2-7-1 16,0-1 0-16,-2-1 0 16,-6 6 0-16,-6 5 1 15,-1 6-2-15,-5 9 1 16,-3 11 0-16,0 0 0 15,-4 10 0-15,2 5 1 16,2 4 0-16,3 0-1 16,0 1 1-16,4-4 0 15,4-2 0-15,4-8 0 16,3-2 1-16,2-6-2 15,1-4 0-15,1-5 1 16,1 0-1-16,-1-2 0 16,-3 2 0-16,-4-1 0 0,-3 3-1 15,-12 9 1-15,15-2 0 16,-15 2 0-16,1 23 1 15,-5 0-1-15,-3 7 1 16,-2 4-1-16,0 4-1 16,1 2 0-16,0-3-2 15,8-3-1-15,1-9-3 16,13 1-5-16,-4-23-5 15,21 8-5-15,-14-26-4 16,22 7-7-16,-12-20-7 16,5 0 1-16</inkml:trace>
  <inkml:trace contextRef="#ctx0" brushRef="#br5" timeOffset="254153.5367">16639 12407 71 0,'-20'5'40'16,"13"12"0"-16,-2-7 0 15,14 17-20-15,1-14-15 16,9 4 0-16,8-8-2 15,8-2 0-15,5-7-1 16,2-4 0-16,0-5-1 16,1-7-1-16,-8 1 1 15,-7-6-1-15,-5 0 0 16,-11 1 0-16,-9 3 0 15,-6 2-1-15,-11 5 2 16,-5 7-1-16,-7 7 0 16,-3 8 2-16,-3 4-2 15,1 7 2-15,2 2-2 0,9 6 2 16,10-2-1-16,10-1-1 15,13-5 0-15,13-8-4 16,13-1-2-16,2-14-9 16,19 9-6-16,-13-30-8 15,24 13-8-15,-4-15-5 16,16 2-1-16,3-9 2 15</inkml:trace>
  <inkml:trace contextRef="#ctx0" brushRef="#br5" timeOffset="254591.5618">17321 11887 82 0,'14'-4'42'15,"13"13"-3"-15,2 2 2 16,10 12-35-16,1 6-3 15,2 13-1-15,-4 10 1 0,-12 14 0 16,-11 8-2-16,-12 8 2 16,-19 2-2-16,-15 2 0 15,-14 1-1-15,-6-6 1 16,-5-11-2-16,2-11-2 15,10-12-2-15,5-24-12 16,31-2-10-16,8-21-13 16,30-22-1-16,11-17-1 15,22-4 0-15</inkml:trace>
  <inkml:trace contextRef="#ctx0" brushRef="#br5" timeOffset="255447.6108">18416 12374 78 0,'-12'-1'38'0,"-10"-2"-1"15,9 13-3-15,-25-6-27 16,7 9-1-16,-6 2-2 15,1 9 0-15,1 2-1 16,5 3-1-16,6 1-1 16,7-1 0-16,11-4 0 15,12-3 0-15,11-8 0 16,8-7-2-16,13-7 2 15,1-7-1-15,7-7 1 16,-2-6 0-16,-3-4 0 16,-3 0 0-16,-11-1 0 0,-2-1 0 15,-12 3 0-15,-3 5 0 16,-7 5 0-16,-3 13-1 15,0 0 1-15,-18 2-1 16,10 13 0-16,-3 10 1 16,6 2-1-16,0 4 0 15,8 2-1-15,6 0-1 16,8-4 1-16,5-7-4 15,12-1 0-15,2-19-9 16,17 7-7-16,-14-24-11 16,17 6-6-16,-13-18-1 15,6 2 1-15</inkml:trace>
  <inkml:trace contextRef="#ctx0" brushRef="#br5" timeOffset="255815.6318">18964 12388 73 0,'-12'-6'40'15,"12"6"-2"-15,-19 12 1 16,9 6-22-16,-4-4-12 15,2 9-1-15,-2 2-2 16,2 2 0-16,0 3 0 16,2 0-1-16,4-2 0 15,5-4 0-15,7-5 0 16,5-9-2-16,6-10 2 15,6-8-1-15,6-11 0 16,3-7 2-16,3-8-1 16,-2-2 0-16,0-5-1 15,-4 2 1-15,-3 4 0 0,-5 9-1 16,-8 6 1-16,0 10-1 15,-13 10-1-15,12 11 1 16,-11 11-2-16,-1 5 1 16,6 10-3-16,-3 0-1 15,11 5-1-15,-3-11-7 16,21 10-5-16,-11-24-8 15,25 3-11-15,-5-18-2 16,13-3 2-16,-4-15 1 16</inkml:trace>
  <inkml:trace contextRef="#ctx0" brushRef="#br5" timeOffset="256169.6521">19653 12400 82 0,'-21'-6'38'0,"-8"1"2"16,2 12 0-16,-10 3-26 15,8 8-9-15,0 4-2 16,10 3-1-16,6 2 0 15,11 0-1-15,8-5 0 16,10-4 0-16,11-13 0 16,10-9-1-16,4-12 1 15,3-9 1-15,4-11-1 16,-2-9 0-16,-2-12-1 15,-4-5 1-15,-4-4 0 16,-6-2-2-16,-6 3 1 16,-5 9 0-16,-9 10 0 15,-4 14 0-15,-10 19 1 0,4 13-1 16,-23 39 1-16,2 12-1 15,-3 13 0-15,-2 7-1 16,8 12-6-16,-4-12-7 16,22 11-9-16,-9-25-8 15,21-1-10-15,1-19-2 16,16-8 1-16</inkml:trace>
  <inkml:trace contextRef="#ctx0" brushRef="#br5" timeOffset="256694.6821">20756 12320 95 0,'-2'-10'38'15,"-15"-7"1"-15,4 14-7 16,-12-3-26-16,0 12 0 16,-12 6-1-16,-2 10 0 15,-1 3-1-15,5 7-1 16,5 2-1-16,13 4 0 15,11-5-1-15,14-5-2 16,15-6 0-16,18-11-3 16,14-7-1-16,7-17-7 15,22 6-9-15,-15-30-11 16,16 6-6-16,-9-17-3 15,0 1 2-15</inkml:trace>
  <inkml:trace contextRef="#ctx0" brushRef="#br5" timeOffset="257076.7039">21296 11853 79 0,'-21'11'41'16,"12"22"-1"-16,-12 0 1 16,9 26-20-16,-14-5-17 15,2 10 0-15,-2 0-2 16,-1 6 1-16,1-7-1 15,5 1 1-15,2-11-2 16,10-8 1-16,7-12-2 16,7-10 1-16,9-15-1 0,6-13 0 15,8-10 0 1,3-8 0-16,1-4 1 0,2-10-2 15,-2 5 2-15,-5-2-2 16,-4 9 1-16,-4 9 0 16,-6 10 0-16,-13 6 1 15,9 18-1-15,-10 5 0 16,-2 7-2-16,1 4 0 15,6 4-2-15,-2-7-4 16,14 7-5-16,-4-21-5 16,20 9-6-16,-8-26-8 15,22 3-8-15,-6-17 0 16,13 0 3-16</inkml:trace>
  <inkml:trace contextRef="#ctx0" brushRef="#br5" timeOffset="257791.7448">21779 12261 97 0,'-16'-4'38'0,"-13"1"2"15,6 18-3-15,-11 4-31 16,0 12 0-16,-2 5-1 16,4 9 0-16,0 1-2 15,8 0 0-15,6-3-1 16,9-5-1-16,12-12 0 15,12-10-2-15,13-11 1 16,10-13-1-16,10-12 2 16,3-8-1-16,2-9 0 15,-1-5 1-15,-7-2-1 16,-9 3 1-16,-10 3-1 0,-14 7 1 15,-13 11-1-15,-8 8 0 16,-12 14 0-16,-4 8 0 16,-2 11 0-16,3 5 1 15,2 7-1-15,4 3 0 16,14 0-1-16,8-7-2 15,11 0-1-15,7-14-2 16,14 3-5-16,-5-22-5 16,17 7-3-16,-16-26-9 15,21 12-4-15,-18-21-6 16,8 7 1-16,-10-11 4 15,-1 5 34-15,-3 9 10 16,-17-9 5-16,11 22 8 16,-28-10 8-16,5 19 7 0,-10 3 0 15,2 16 0-15,-17-2-31 16,7 11-4-16,-2 1-3 15,3 7 2-15,1-4-2 16,3-2 0-16,4-3 0 16,4-8-1-16,5-6 0 15,0-13-1-15,18 0 1 16,2-13 0-16,4-6 1 15,3-7 0-15,8-4 0 16,2-5 0-16,4-2-1 16,0 0 1-16,0 2 0 15,-4 9-2-15,-7 4 1 16,-3 11 0-16,-10 10 1 15,-8 12-1-15,-10 9 0 16,-6 8 0-16,-6 10-3 0,-6-2-2 16,8 11-9-16,-17-18-5 15,20 14-7-15,-16-24-8 16,24 2-8-16,0-21-1 15,29 10 3-15</inkml:trace>
  <inkml:trace contextRef="#ctx0" brushRef="#br5" timeOffset="258580.79">22819 12372 81 0,'0'0'39'15,"-5"-22"-3"-15,5 22 1 16,-17-19-27-16,6 13-7 15,-8 5 1-15,0 10-1 16,-7 6 0-16,-4 16 2 16,-3 7-1-16,3 7-1 15,0 3 0-15,10 3-1 16,10-6-1-16,10-3 0 15,11-12 0-15,14-14-2 16,11-13 1-16,4-12 0 16,5-12 0-16,3-10 2 15,-1-8-1-15,-6-6-1 16,-4-2 1-16,-9-2-1 0,-7 5 1 15,-7 9-1-15,-5 9 1 16,-10 15-3-16,1 11 2 16,-23 25 1-16,6 16-2 15,-4 15 1-15,1 17 0 16,-1 11 0-16,1 7-1 15,2 4 1-15,4-4 0 16,1-5-1-16,2-9 1 16,1-5 0-16,-4-17 0 15,-1-12-1-15,-1-17 1 16,-3-12 0-16,-4-14-1 15,0-11 1-15,-1-12-1 16,4-14-1-16,6-11 0 16,3-10-2-16,13 0-2 0,0-12-6 15,21 13-3-15,-9-13-7 16,24 19-4-16,-9-7-10 15,18 15-2-15,-2-4 1 16</inkml:trace>
  <inkml:trace contextRef="#ctx0" brushRef="#br5" timeOffset="258956.8115">23135 12494 75 0,'-12'18'41'15,"-3"-14"-1"-15,13 10 0 16,2-14-16-16,15-5-18 15,6 3-2-15,16-2-2 16,5-3 0-16,7-5-1 0,1 2 0 16,-2-4-2-16,-5-2 1 15,-7-2-1-15,-8 2 1 16,-11-2-1-16,-11-3 2 15,-10 4-3-15,-9 0 2 16,-7 4 1-16,-9 7-1 16,-5 6 0-16,-6 10 0 15,-2 10 2-15,2 12-2 16,4 4 1-16,6 4-1 15,12 2 0-15,13-4 0 16,16-7-3-16,17-3-1 16,15-20-9-16,19 2-3 15,-3-28-8-15,27 6-12 16,-12-20-2-16,11 4-3 0,-12-13 3 15</inkml:trace>
  <inkml:trace contextRef="#ctx0" brushRef="#br5" timeOffset="259293.8307">23889 12288 75 0,'-39'2'41'0,"1"20"-1"15,-10-3 2-15,10 21-13 16,0-3-23-16,5 3-3 16,10-1 0-16,13-2-1 15,15-6 1-15,10-9-2 16,16-11 1-16,8-17-1 15,10-10-1-15,4-13 1 16,0-10-1-16,1-11 0 0,-4-11 0 16,-5-6 1-16,-7-3-1 15,-7-2-2-15,-5 7 3 16,-9 7-2-16,-8 14 2 15,-10 17-1-15,1 27 0 16,-28 12 0-16,5 30 0 16,-6 15 0-16,1 13-3 15,1 1-1-15,13 9-8 16,-4-23-5-16,25 9-7 15,-10-36-5-15,32-1-12 16,-4-23-1-16,15-10 0 16</inkml:trace>
  <inkml:trace contextRef="#ctx0" brushRef="#br5" timeOffset="260781.9159">712 13930 39 0,'8'-14'33'0,"-3"-8"1"16,11 11-2-16,-21-10-22 0,5 21 1 16,4-21-2-16,-4 21-1 15,-13 4-2-15,4 8 0 16,-8 5-1-16,-3 7 0 15,-2 3-1-15,0 7-1 16,1 3 0-16,6 0-1 16,2 0 1-16,13-3-3 15,9-3 0-15,8-5-2 16,10-7 1-16,9-8-1 15,8-13 1-15,5-7 0 16,1-12 0-16,-4-7 2 16,-4-8-1-16,-5-4 1 15,-14-4-1-15,-10 1 1 16,-14 0-1-16,-11 4 0 0,-6 6 1 15,-10 6-1 1,1 5 0-16,-3 8 0 0,5 8 0 16,3 4 0-16,8 8 0 15,14-6 1-15,0 21-1 16,18-11 1-16,11-3-1 15,14-3 1-15,7-4 0 16,10-5 0-16,1-4 0 16,1 0 0-16,-2-1 0 15,-11 6 0-15,-9 1 0 16,-11 7-1-16,-9 5 1 15,-13 7 0-15,-8 7-1 16,-5 2 0-16,-8 5 1 16,0 1 0-16,-1-2-1 0,0-3 0 15,5-5 0-15,3-6 0 16,7-15 0-16,10-4-1 15,7-14 0-15,7-10 1 16,6-9-1-16,2-3 1 16,2-4 0-16,-2-1 0 15,-4 9 0-15,-5 8 1 16,-7 10 0-16,-5 19-1 15,-7 18 1-15,-6 12-1 16,0 12 0-16,-4 7 0 16,2 3-2-16,2-1 0 15,9-3-3-15,5-20-3 16,17-9-5-16,-2-32-7 15,30-1-5-15,-13-38-7 16,21 1-7-16,-5-25 0 0,6-3 3 16</inkml:trace>
  <inkml:trace contextRef="#ctx0" brushRef="#br5" timeOffset="260977.9271">2030 13306 85 0,'-26'9'40'16,"5"24"1"-16,-9 4 0 15,17 12-37-15,-3 7-2 16,2 2 0-16,8 3-1 15,5-1 0-15,7-1-2 16,3-6-1-16,7-5-4 16,0-18-7-16,18 4-14 15,-8-26-11-15,7-2-1 16,-4-22-2-16,7-4 2 0</inkml:trace>
  <inkml:trace contextRef="#ctx0" brushRef="#br5" timeOffset="261449.9541">2199 13687 82 0,'-15'26'40'15,"-4"-4"-2"-15,5 12 2 16,-9-7-37-16,18 2 1 16,5-5-2-16,7-4-1 15,9-9 1-15,5-5-1 16,6-12 1-16,5-4-1 15,1-8 0-15,0-4-1 16,-2-6 1-16,-5 0 0 16,-5 2-1-1,-4 0 0-15,-6 9 0 0,-4 1-1 0,-7 16 0 16,0 0 0-16,-3 25 0 15,-3 13 0-15,-3 14-1 16,-6 18-1-16,-1 15 0 16,-4 15 1-16,0 11 0 15,-4-4 1-15,3-4 0 16,3-11 0-16,-1-17 2 15,5-15 1-15,2-24 0 16,3-22 0-16,9-14-1 16,-5-36 0-16,5-6 0 15,0-7 0-15,3-9-1 16,2-10 0-16,1-4 0 15,2 0 1-15,0 0-1 16,2 5-1-16,3 9-2 0,-3-2-6 16,14 25-8-16,-14-8-7 15,20 23-14-15,-1-1-3 16,22 13 1-16</inkml:trace>
  <inkml:trace contextRef="#ctx0" brushRef="#br5" timeOffset="262953.04">3365 13672 43 0,'2'-15'35'0,"-2"15"1"15,-13-12 0-15,13 12-24 16,-31 0-3-16,15 6-2 0,-12-3 0 15,6 14-1-15,-7-1-2 16,4 9 0-16,-1 3 0 16,5 6-1-16,5-1-1 15,5 2 0-15,9-2-1 16,9-4 0-16,11-8-1 15,9-8 1-15,8-12-1 16,9-13 1-16,5-10-1 16,2-12-1-16,0-5 1 15,-6-6-1-15,-9-1 1 16,-12 1-1-16,-11 6 1 15,-11 5 0-15,-7 11 0 16,-11 11 0-16,-4 6 1 16,-4 8 0-16,0 5-1 15,6 2 1-15,3 3-1 0,5-1 1 16,10-11-1-16,18 16 1 15,3-16-1-15,11-4 0 16,6-7 0-16,5 2 1 16,1-1-1-16,-2 2 0 15,-5 3 1-15,-7 7-1 16,-6 9 1-16,-9 7-1 15,-8 8 1-15,-7 7-1 16,-6 3 1-16,-6 3 0 16,0-2-1-16,-2-5 0 15,3-5 0-15,-1-10 1 16,12-17-1-16,0 0 1 15,12-26-1-15,9-7 0 16,3-5 1-16,6-7-1 0,4-1 1 16,0 3-1-16,2 4 1 15,-7 12-1-15,-4 12 1 16,-6 12 0-16,-10 16-1 15,-3 10 1-15,-6 13-2 16,-2 8 0-16,-3 5-1 16,1 3-1-16,4 0-3 15,1-12-2-15,15 3-8 16,-7-28-5-16,25 8-4 15,-12-30-8-15,16-1-6 16,-4-17 0-16</inkml:trace>
  <inkml:trace contextRef="#ctx0" brushRef="#br5" timeOffset="263298.0598">4259 13629 75 0,'-16'10'41'0,"9"11"-2"15,0-8 2-15,16-2-33 16,2-5-4-16,12-1 0 15,6-5-2-15,8-5 1 16,3-4-1-16,2-5-1 16,-4-2 0-16,-3-2 0 15,-7-2 0-15,-10 1-1 16,-12 1 0-16,-10 2 0 15,-10 4 0-15,-11 3 0 16,-2 8 0-16,-7 6 0 16,-1 7 0-16,0 10 0 15,4 8 0-15,6 7 0 0,10 3 0 16,5 1 0-16,10-3-1 15,12-8-3-15,17 0-7 16,-4-23-7-16,32 8-9 16,-13-23-11-16,21-3-4 15,3-12 0-15</inkml:trace>
  <inkml:trace contextRef="#ctx0" brushRef="#br5" timeOffset="263853.0915">5361 13709 73 0,'10'15'39'15,"-10"-15"0"-15,25 25 1 16,-9-13-36-16,13-4-1 0,3-8 0 15,4-4 0-15,0-5 0 16,-1-1-1-16,-4-8 0 16,-6 0 0-16,-9-4 0 15,-7 0-1-15,-13-1 1 16,-7 3-1-16,-12 5 0 15,-8 4 0-15,-6 5 0 16,-3 8 0-16,0 11 0 16,1 9-1-16,3 7 1 15,7 6-1-15,14 6 0 16,11-2 0-16,14 0-1 15,14-6 0-15,16-7-3 16,11-14-2-16,19-2-8 0,-5-28-10 16,26 11-10-16,-17-22-6 15,7 1-1-15,-12-9 0 16</inkml:trace>
  <inkml:trace contextRef="#ctx0" brushRef="#br5" timeOffset="264214.1122">6085 13577 80 0,'-22'1'40'16,"-10"-5"0"-16,5 12 1 15,-5-2-37-15,7 7-1 16,-5 8 1-16,4 6-1 16,3 5-1-16,6 4 1 15,1 2-1-15,6-4-1 16,7-3 1-16,7-4-1 0,6-10 0 15,8-10-1-15,7-13 1 16,6-11-1-16,5-9 0 16,2-9-1-16,-3-4 1 15,1-3 0-15,-6 2 0 16,-4 4 0-16,-7 6 0 15,-7 11-1-15,-12 19 1 16,0 0 0-16,0 0 0 16,-3 26 0-16,-1 4-2 15,1 0-1-15,8 6-1 16,0-6-5-16,15 8-6 15,-6-25-10-15,26 12-6 16,-8-24-10-16,19-1 1 16,-2-13 0-16</inkml:trace>
  <inkml:trace contextRef="#ctx0" brushRef="#br5" timeOffset="264447.1255">6571 13510 80 0,'-29'-5'41'0,"2"15"-1"16,-7-5-5-16,7 24-28 15,0 3-2-15,6 9-1 16,10-1-1-16,9 4-1 16,8-7-1-16,15-7 0 15,10-9-2-15,8-15-2 16,12-10-2-16,1-22-7 15,21 6-11-15,-15-31-13 16,13 3-3-16,-14-14-3 0,3 5 2 16</inkml:trace>
  <inkml:trace contextRef="#ctx0" brushRef="#br5" timeOffset="264770.144">6996 13278 88 0,'-31'33'42'16,"6"16"0"-16,-7-4-4 15,9 15-33-15,2-3-1 16,10-3-2-16,4-4 1 15,10-8-1-15,5-9-1 16,10-12 1-16,4-11-2 16,3-13 1-16,2-7-1 15,-3-4 0-15,3-4 1 16,-5-1-1-16,-1 0 0 0,-5 6 1 15,-2 7-1-15,0 5 1 16,0 5-1-16,0 6 0 16,1 7 0-16,-1 6-1 15,2 4 0-15,1-1-3 16,2 7-1-16,-5-12-5 15,12 15-6-15,-10-27-7 16,25 15-7-16,-7-27-11 16,21-1-1-16,4-21 1 15</inkml:trace>
  <inkml:trace contextRef="#ctx0" brushRef="#br5" timeOffset="265364.178">8237 13250 67 0,'6'-18'41'0,"-6"18"-2"16,0 0 0-16,-14 17-32 15,-1 9-1-15,0 20-2 0,-6 10 0 16,4 12-1-16,-1 7 0 15,3 3-2-15,2 0 1 16,7-3-1-16,4-7-1 16,5-10-1-16,11-12-4 15,-2-23-5-15,21 5-15 16,-16-28-17-16,12-1 3 15,-12-15-2-15,4-3 1 16</inkml:trace>
  <inkml:trace contextRef="#ctx0" brushRef="#br5" timeOffset="265747.1999">7973 13703 83 0,'-28'0'42'0,"3"-6"0"0,25 6 0 16,-22 7-36-16,31-10-3 15,14-3-1-15,10-2-1 16,8-4 0-16,14 3 0 15,4 0-1-15,9 0-1 16,3 2 0-16,-2 0-1 16,-3 3-2-16,-5 0-1 15,-4 4-2-15,-12-10-1 16,-3 8-1-16,-14-11 1 15,-5 6 2-15,-9-4 1 16,-14 11 4-16,11-16 2 16,-11 16 4-16,-11 1 1 15,-7 5 1-15,5 13 0 16,-11 3-1-16,7 12-2 15,-5-1-1-15,7 4-1 0,4 1-1 16,6-6 0-16,5-3-2 16,8-9-2-16,12-4-7 15,-6-28-10-15,22 7-15 16,-10-23-5-16,10-2-1 15,-7-17 1-15</inkml:trace>
  <inkml:trace contextRef="#ctx0" brushRef="#br5" timeOffset="266355.2346">8735 13337 85 0,'-13'8'42'0,"11"11"1"16,-2-6-1-16,12 5-38 15,1-3-1-15,6 5 1 16,1-1-1-16,3 9 0 15,-3-2-2-15,-3 8 1 16,-4 0-1-16,-3 6 0 16,-5-2-1-16,-5-1 0 15,0-1 0-15,-3-7 0 16,0-4 0-16,2-8 0 15,5-17 0-15,0 0 0 16,10-15 0-16,3-9 0 16,6-8 0-16,3-4 0 15,0-4 0-15,1 1 0 16,-1 6 0-16,-3 5 0 15,-5 10 0-15,-2 10 0 0,-12 8 0 16,10 14 0-16,-10 5 1 16,-2 6-1-16,2 3 0 15,2 3 0-15,0-3 0 16,3-5 0-16,5-7 0 15,4-6 1-15,4-7-1 16,6-11 0-16,2-6 0 16,2-4 0-16,1-6 1 15,-2 0-1-15,-2 0 1 16,-5 0-1-16,-2 5 0 15,-7 5 1-15,-1 4-1 16,-10 10 0-16,0 0 0 16,8 14 1-16,-10 7-1 15,-3 9 0-15,0 6-1 0,-2 7 1 16,2 4-1-16,-1-2-2 15,6-1-1-15,4-10-2 16,11-1-6-16,-5-27-3 16,25 5-7-16,-15-34-5 15,26 7-4-15,-11-21-10 16,5-3 1-16</inkml:trace>
  <inkml:trace contextRef="#ctx0" brushRef="#br5" timeOffset="266731.2561">9484 13540 86 0,'-16'29'41'16,"1"-10"2"-16,13 1-1 0,2-20-38 16,14 16-1-16,6-16 0 15,9-5-1-15,4-8-1 16,7-5 0-16,-2-6 0 15,-1 0 0-15,-6-1-1 16,-4-2 1-16,-11 3-1 16,-8 1 0-16,-11 3 0 15,-8 5 0-15,-11 7 0 16,-3 7-1-16,-9 9 1 15,1 11 0-15,-4 7 0 16,2 14 1-16,5 4-1 16,5 8 2-16,8-1-1 15,10 0 0-15,12-6 0 16,10-7-1-16,11-7-2 15,9-14-2-15,16 3-9 0,-10-22-5 16,19 12-8-16,-23-23-10 16,15 11-6-16,-13-11-2 15,5 3 3-15</inkml:trace>
  <inkml:trace contextRef="#ctx0" brushRef="#br5" timeOffset="266873.2643">10103 13829 104 0,'-2'20'44'16,"-11"-8"-1"-16,4-2-3 15,9-10-50-15,-20-10-15 16,20 10-15-16,-4-21-4 16,2 11-2-16,-1-6 1 0</inkml:trace>
  <inkml:trace contextRef="#ctx0" brushRef="#br0" timeOffset="286553.3899">20046 13267 6 0,'0'0'30'0,"0"0"-1"16,0 0-3-16,0 0-4 16,0 0-1-16,0 0 4 15,0 0-10-15,0 0-4 16,0 0-3-16,0 0-2 15,-11 10-1-15,11-10-2 16,0 0-1-16,-8 13-3 16,8-13-6-16,0 0-28 15,0 0-3-15,0 0 0 0,6-14-3 16</inkml:trace>
  <inkml:trace contextRef="#ctx0" brushRef="#br0" timeOffset="309853.7226">10779 13235 71 0,'0'0'38'15,"4"-14"-1"-15,-4 14-7 16,0 0-27-16,5 14 0 16,-5 2 0-16,5 14 0 15,-2 10-1-15,-2 11-1 16,-1 12 1-16,-2 12-1 15,-5 5 0-15,-4 1 0 16,-2-4-1-16,-4-7-1 16,6-6-3-16,-7-26-13 15,11-7-21-15,7-31 0 16,0 0-1-16,9-24 0 15</inkml:trace>
  <inkml:trace contextRef="#ctx0" brushRef="#br0" timeOffset="310401.754">10640 13214 72 0,'0'0'41'0,"0"0"-2"15,18-2 3-15,3-4-34 16,11-3-5-16,7-4 0 15,9 0-1-15,3-2 1 16,1 1-2-16,-4 1 0 16,-3 3 0-16,-4 3-1 15,-8 2 1-15,-7 4-1 16,-7 3 0-16,-5 2 0 15,-4 7 0-15,-5 5 1 0,-3 12-1 16,-6 5 1-16,-3 12-1 16,-3 8 0-16,-2 7 0 15,-1 8 1-15,-4 2-1 16,3-4 0-16,3-7 0 15,2-7 0-15,6-11 1 16,4-14-1-16,6-11 1 16,6-16-1-16,4-11 0 15,3-9 1-15,4-8-1 16,-1-4 0-16,3-4 0 15,-3 0 0-15,-2 4 0 16,-3 6 1-16,-3 7-1 16,-2 8 0-16,-13 11 0 15,14 8 0-15,-9 8 0 16,-5 8 0-16,1 5 1 0,2 6-1 15,-1 0-1-15,4 3 0 16,0-4-2-16,7-2-1 16,3-8-2-16,12 6-10 15,-7-22-25-15,15 3 0 16,-4-18-1-16,6-2 2 15</inkml:trace>
  <inkml:trace contextRef="#ctx0" brushRef="#br0" timeOffset="310747.7737">11634 13533 62 0,'-18'-17'39'16,"18"17"-1"-16,-14 7 0 0,15 7-29 16,-1-3-6-16,6 5 1 15,7 1-1-15,8-2 0 16,1-6-1-16,6-1 0 15,-1-7 0-15,1-4 0 16,-1-8-1-16,-4-3 0 16,-4-5 0-16,-9-3-1 15,-5-3 1-15,-9 0-1 16,-6 5 0-16,-5 3-1 15,-8 12 1-15,-5 9 0 16,-4 14 0-16,-2 10 0 16,1 8 0-16,3 9 1 15,8 0-1-15,9 1 0 16,11-7 0-16,12-10-2 0,23-1-17 15,5-27-20-15,20-3 0 16,5-17-3-16,13-4 2 16</inkml:trace>
  <inkml:trace contextRef="#ctx0" brushRef="#br0" timeOffset="311596.8223">12757 13448 60 0,'0'0'37'0,"8"-18"-1"15,-8 18-3-15,0 0-25 16,0 0-3-16,-12 15-1 0,6 5 0 15,-7 3-1-15,4 9 0 16,-5 0 0-16,3 6-1 16,3-5 0-16,4 2 0 15,4-10 0-15,8-4 0 16,5-15-1-16,9-10 0 15,7-14 0-15,6-4-1 16,6-11 1-16,3-4 0 16,-2-4-1-16,-2 1 0 15,-4 5 1-15,-7 6-1 16,-7 6 0-16,-7 10 0 15,-15 13 0-15,11 2-1 0,-14 13 1 16,-1 9 0 0,-4 1-1-16,2 7 0 0,2 1-1 15,3-2-2-15,12 3-3 16,-5-22-10-16,19 8-20 15,-4-19-2-15,16-3 0 16,0-16 1-16</inkml:trace>
  <inkml:trace contextRef="#ctx0" brushRef="#br0" timeOffset="311941.842">13489 13269 69 0,'-19'15'38'0,"-11"0"-1"16,3 12 1-16,-8-6-30 0,8 7-5 15,4-3 0-15,8 1 0 16,5-7 0-16,9-4-1 16,1-15 0-16,22 12-1 15,-1-11 0-15,6-2 0 16,3-1-1-16,2 2 1 15,-6 1-1-15,-2 9 0 16,-11 7 0-16,-8 7 0 16,-11 6 0-16,-11 10 1 15,-6 2-1-15,-6-1 0 16,1-3-1-16,0-7 1 15,7-10-2-15,9-15-1 16,12-6-4-16,9-39-13 16,22 11-18-16,3-19 0 0,17 2-2 15,0-7 2-15</inkml:trace>
  <inkml:trace contextRef="#ctx0" brushRef="#br0" timeOffset="312287.8618">13731 13466 85 0,'-11'11'38'15,"12"3"0"-15,-1-14-4 16,13-7-31-16,6 1-1 16,9-1 0-16,2-3 0 15,3-1-1-15,-4 0 0 16,0-1 0-16,-10 2 0 15,-4-1 0-15,-15 11-1 0,6-14 1 16,-6 14-1-16,-25-13 0 16,4 8 1-16,-6 4-1 15,-3 3 1-15,-1 5 0 16,0 5-1-16,2 4 1 15,4 6 0-15,8 4 0 16,4 2-1-16,12 3 1 16,10-2-2-16,9-6-1 15,13 1-2-15,4-17-9 16,26 4-24-16,-8-18-1 15,18 1-3-15,-3-15 2 16</inkml:trace>
  <inkml:trace contextRef="#ctx0" brushRef="#br0" timeOffset="312722.8867">14438 13400 57 0,'-28'5'39'15,"4"5"-1"-15,1-8 1 16,8 6-16-16,0-7-22 15,2 0 1-15,13-1 0 16,0 0 1-16,-14 16-1 16,14-2 0-16,-7 0-1 15,4 8 1-15,-6-1 0 16,6 2-1-16,-4-6 1 15,2 2-1-15,5-19 0 16,0 0 0-16,14-7-1 16,5-20 1-16,9-12-1 0,3-11 1 15,9-10-1-15,0-9 1 16,2-6-1-16,-1 0 0 15,-4 5 1-15,-8 10-1 16,-8 13 0-16,-8 18 0 16,-12 18 0-16,-6 23 0 15,-5 20 0-15,-10 21 0 16,1 13 0-16,-5 9 0 15,1 6-2-15,6-5 0 16,9-4-5-16,-2-27-16 16,24 0-16-16,-1-28-2 15,16-12-1-15,2-22 0 16</inkml:trace>
  <inkml:trace contextRef="#ctx0" brushRef="#br0" timeOffset="316782.1189">15391 13131 55 0,'0'0'37'0,"0"0"-2"16,14 5-4-16,-14-5-22 15,-4 21-4-15,3 5-2 16,1 11 0-16,-5 5 0 0,1 15-2 15,-1 5-1-15,-1 5-1 16,1 2-1-16,-4-12-11 16,10-2-21-16,-3-13-2 15,8-9 0-15,-3-20 0 16</inkml:trace>
  <inkml:trace contextRef="#ctx0" brushRef="#br0" timeOffset="316994.131">15322 13432 69 0,'-24'7'39'0,"10"5"-1"16,2-3 2-16,12-9-32 15,13 9-4-15,9-15-3 0,14-9-1 16,7-10-3-16,12-3-3 15,-3-19-10-15,13 7-22 16,-3-11 0-16,4 6 0 16,-10-5 0-16</inkml:trace>
  <inkml:trace contextRef="#ctx0" brushRef="#br0" timeOffset="317384.1533">15901 12996 74 0,'-22'13'38'15,"7"11"1"-15,-8-6-3 16,3 15-29-16,-3-3-2 15,4 13 0-15,0-2-1 16,0 7-2-16,1-1 0 0,3 3-1 16,3-3 1-16,5-1-1 15,2-9 0-15,7-4-1 16,5-13 1-16,4-7-1 15,8-12 1-15,4-10-1 16,5-8 0-16,1-6 0 16,0-4 1-16,1 1-1 15,-5 0 0-15,0 6 0 16,-8 8 0-16,-3 11 0 15,-14 1 1-15,9 27-1 16,-11 3 0-16,-2 5 0 16,1 5 0-16,1 2-1 15,0-1 0-15,7-4-2 0,7-7-1 16,0-16-3-16,17 5-10 15,-9-30-6-15,22 9-9 16,-13-21-7-16,8 0-1 16,-10-11 2-16</inkml:trace>
  <inkml:trace contextRef="#ctx0" brushRef="#br0" timeOffset="317722.1727">16208 13455 76 0,'-7'13'39'15,"9"9"-1"-15,-2-10 0 16,9 8-33-16,2-9-2 15,11-1 0-15,2-9 0 16,5-4-1-16,3-5-1 0,-2-8 0 16,-2-3 0-16,1-7 0 15,-11 2 0-15,-4-4-1 16,-7 1 0-16,-8 5 2 15,-8 2-2-15,-11 9 1 16,-3 7-1-16,-6 10 1 16,-4 10-1-16,0 9 1 15,0 10 0-15,7 4-1 16,5 4 1-16,12-4-2 15,12-1 1-15,12-8-2 16,16-2-4-16,11-21-5 16,30 7-8-16,-1-29-8 15,27 7-12-15,0-18-3 16,17 2 2-16</inkml:trace>
  <inkml:trace contextRef="#ctx0" brushRef="#br0" timeOffset="318248.2027">17649 13317 71 0,'0'0'39'16,"-8"-15"-1"-16,-2 20-4 15,-19-5-25-15,4 11-3 16,-8 0-1-16,1 9-2 15,-5 1 0-15,7 1-1 16,6-1 0-16,7-1-1 16,12-3 1-16,11-4-2 15,13-5 1-15,12-4-1 16,4-2 0-16,6-1 0 0,1 1 0 15,-4 4 0 1,-9 8 1-16,-6 6-1 0,-14 6 0 16,-9 11 0-16,-10 2 0 15,-11 5 1-15,-4-1-2 16,-3-6 0-16,5-3-6 15,-6-22-8-15,23 1-5 16,-7-34-8-16,25-6-11 16,6-21-3-16,19-11-1 15</inkml:trace>
  <inkml:trace contextRef="#ctx0" brushRef="#br0" timeOffset="320017.3039">18177 13510 62 0,'4'-16'36'0,"2"5"0"16,-8-11-10-16,2 22-14 16,-2-23-5-16,2 23-2 15,-15-20 0-15,4 18-2 16,-9 2 1-16,-2 8-1 15,-5 2-1-15,-2 7 1 16,-2 7-1-16,-1 3 0 16,-1 4 0-16,4 6-1 15,5-3 1-15,5 1-1 16,8-2 0-16,6-4 0 15,11-8 0-15,11-8 0 16,9-9-1-16,13-12 0 16,6-9 0-16,7-9 0 15,2-5 1-15,-2-8-1 0,-5 0 0 16,-3-2 0-16,-10 6 0 15,-10 2 0-15,-9 10 0 16,-7 4 0-16,-8 19 0 16,0 0 0-16,0 0-1 15,-18 17 0-15,11 4-1 16,-1 9 0-16,8 5-2 15,0 0-1-15,13 5-4 16,-4-17-16-16,21 7-14 16,-2-16 1-16,10-1 0 15,0-16 0-15</inkml:trace>
  <inkml:trace contextRef="#ctx0" brushRef="#br0" timeOffset="320573.3357">18688 13450 67 0,'-9'-15'38'0,"9"15"-1"16,-21-8 1-16,14 20-27 15,-7-3-6-15,4 9-1 16,-3 4-1-16,2 7-1 16,-1 1 0-16,3 4 0 15,2-4 0-15,2-3 0 16,0-5-1-16,7-8 1 15,-2-14-1-15,16 0 0 16,-1-15 0-16,5-13-1 16,3-5 1-16,5-4-1 15,-2-2 1-15,3-2-1 16,-6 8 0-16,-2 3 0 15,-3 9 1-15,-5 10-1 0,-13 11 1 16,0 0-1-16,4 20 0 16,-11 4 1-16,2 0-1 15,1 5 0-15,3 1 0 16,1-5 0-16,5-1 0 15,9-7 1-15,6-8-1 16,7-8 0-16,4-7 1 16,4-8-1-16,-1-4 1 15,-1-2-1-15,0-2 1 16,-5 0-1-16,-7 6 1 15,-4 2-1-15,-6 6 1 16,-11 8-1-16,10 1 0 16,-10 9 1-16,-2 8-1 0,-3 4 0 15,1 4 0-15,-1 8-1 16,2 2-1-16,-1-2-1 15,6 2-3-15,-2-11-3 16,14 6-9-16,-14-31-11 16,34 15-10-16,-14-24-2 15,12-1 3-15,-4-16 0 16</inkml:trace>
  <inkml:trace contextRef="#ctx0" brushRef="#br0" timeOffset="320919.3555">19337 13455 83 0,'-6'14'39'15,"-5"-3"-1"-15,8 14 0 0,2-8-33 16,8 2-1-16,5-4-1 16,8 0 1-16,5-9-2 15,7-4 1-15,2-8-1 16,3-7-1-16,-2-4 0 15,-2-4 0-15,-8-2 0 16,-7-5-1-16,-7 4 0 16,-10 0 0-16,-8 6 0 15,-12 7 0-15,-5 6 0 16,-9 9 0-16,-1 8 0 15,-5 13 0-15,4 6 0 16,3 9 0-16,6 0 0 16,12 1 0-16,15-4-3 15,15-8-1-15,27-4-5 0,10-26-11 16,38 4-18-16,5-20-2 15,25-3-3-15,13-17 3 16</inkml:trace>
  <inkml:trace contextRef="#ctx0" brushRef="#br0" timeOffset="321580.3933">20582 13333 57 0,'3'-15'38'15,"-3"15"0"-15,0 0 0 16,10 7-21-16,-10-7-12 15,-14 30 0-15,0-5-1 0,0 12-1 16,-5 3 0-16,-3 5 0 16,-2-1-1-16,4 1 1 15,1-7-1-15,6-6 0 16,9-11 0-16,4-21-1 15,12 6 0-15,12-20 0 16,2-12 0-16,8-9-1 16,2-3 1-16,4-6 0 15,-2 3-1-15,-2 1 0 16,-5 8 0-16,-6 8 1 15,-4 9-1-15,-6 11 0 16,-15 4 0-16,10 22 1 16,-10 1-1-16,-2 8 0 15,1 5 0-15,-1 3-1 0,5 2 0 16,0-4-1-16,9-3-1 15,4-11-2-15,14-2-3 16,-1-24-13-16,22 6-12 16,-10-21-6-16,14-1-1 15,-7-15 1-15</inkml:trace>
  <inkml:trace contextRef="#ctx0" brushRef="#br0" timeOffset="322489.4453">21246 13359 75 0,'0'0'38'0,"-25"5"0"16,13 9 1-16,-8 1-27 15,6 9-7-15,-1 2-2 0,6 7 0 16,0-2 0-16,6 0-1 16,3-3 0-16,7-3-1 15,5-5 1-15,7-8-1 16,3-6-1-16,4-7 1 15,3-9-1-15,1-4 1 16,-1-7-1-16,1-6 0 16,-4 0 0-16,-2-2 0 15,-4 0 0-15,-3 4 0 16,-2 5 0-16,-5 3 0 15,-10 17 1-15,13-9-1 16,-13 9 0-16,-3 23 0 16,1-1 0-16,-6 4 1 15,2 4-1-15,2 1 0 0,3-1 0 16,2-4 0-16,9-8 0 15,3-6-1-15,11-12 1 16,1-9 0-16,8-6-1 16,-1-3 1-16,2-4 0 15,-6-2-1-15,-1 3 1 16,-6 0 0-16,-6 8 0 15,-5 2 0-15,-10 11 0 16,0 0 0-16,0 0 0 16,-8 21 0-16,1-3 0 15,-1 2 1-15,0 5-1 16,4 0 0-16,-1-2 0 15,5-1 0-15,1-6 0 16,7-6 1-16,4-9-1 16,5-4 0-16,4-11 1 0,4-8-1 15,4-3 0-15,-1-4 1 16,0 0-1-16,-4 2 0 15,-4 3 1-15,-5 6 0 16,-6 7-1-16,-9 11 1 16,0 0-1-16,-8 14 0 15,-2 2 1-15,-1 6-1 16,1 1 0-16,2 2-1 15,4-1 1-15,6-5 0 16,6-5 1-16,4-5-1 16,9-7 0-16,4-8 0 15,4-8 0-15,3-2 1 16,-3-7-1-16,2-1 1 15,-4-2-1-15,-4 1 1 0,-2 3-1 16,-5 3 0-16,-3 6 1 16,-3 2-1-16,-10 11 0 15,14-9 0-15,-14 9 0 16,14 12 0-16,-12 0 0 15,0 7 0-15,-5 5-1 16,-1 7 0-16,-3 4 0 16,-5 3-2-16,3-3-1 15,-5-6-4-15,13-1-4 16,1-28-4-16,15 10-9 15,-1-36-3-15,37 0-6 16,-1-20-6-16,14-4 1 16</inkml:trace>
  <inkml:trace contextRef="#ctx0" brushRef="#br0" timeOffset="323224.4874">22534 13246 90 0,'-3'-34'37'16,"8"8"-1"-16,-10-14-4 16,10 11-26-16,-2 0-1 15,3 6-2-15,-3 6 1 16,-3 17-1-16,0 0 1 15,2 13-1-15,-6 12-1 16,-6 12 1-16,-1 8-2 16,-4 9 0-16,-1 5-1 15,-2 2 0-15,1-1 0 0,-1-4 0 16,5-3 0-16,3-11-1 15,6-9 1-15,4-10 0 16,4-9 0-16,-4-14-1 16,23-3 1-16,-7-12 0 15,0-5 1-15,5-6-1 16,-1-2 0-16,1 2 0 15,1-1 0-15,-2 4 0 16,2 6 0-16,-2 5 0 16,-1 6 0-16,-1 9 0 15,-3 6 0-15,-4 5 0 16,-1 5 0-16,-3 6 0 15,-5 1 0-15,-3 2 0 16,-4-2 0-16,-3 0 0 16,-4-4 0-16,-3-2 0 0,-5-6 0 15,0-2 0-15,-2-7-1 16,-1-3 0-16,4-2-1 15,1-10-2-15,6 5-3 16,-3-13-5-16,15 18-8 16,-2-25-10-16,16 20-8 15,-6-7-2-15,13 9 1 16</inkml:trace>
  <inkml:trace contextRef="#ctx0" brushRef="#br0" timeOffset="323871.5244">22796 13485 89 0,'14'-8'38'0,"-6"-6"1"0,7 14-7 16,-15 0-23-16,14-5-4 16,-14 5-2-16,24 6 0 15,-13-1 0-15,3 2-1 16,1-2 0-16,2-1-1 15,-1-3 0-15,0-2 1 16,0-5-1-16,-3-2-1 16,1-2 1-16,-3-3-1 15,-2-2 0-15,-2-1 1 16,-2-1-1-16,-3 0-1 15,-2 6 1-15,0 11 0 16,-14-8 0-16,-2 14 0 16,-5 5 0-16,-3 11 0 15,-5 5 0-15,2 5 0 0,3 2 0 16,4 1 1-16,6-3-1 15,13-5 1-15,10-8 0 16,11-6-1-16,12-11 1 16,8-6-1-16,6-8 1 15,4-2-1-15,0-1 1 16,-2 0-1-16,-7 0 0 15,-8 7 0-15,-11 7 0 16,-8 8 0-16,-8 5 0 16,-10 7-1-16,-8 3 1 15,-4 6 0-15,-2 1 0 16,-1-2 0-16,5 0-1 15,3-9 1-15,3-6 1 0,8-12-1 16,0 0 1 0,14-16-1-16,-1-6 1 0,2-7 0 15,0-4 1-15,5-5-1 16,-1-3 0-16,5-3-2 15,-1 5 0-15,-2-2-2 16,6 7-5-16,-5-5-3 16,10 19-3-16,-14-12-6 15,20 27-10-15,-16-12-1 16,21 18-7-16,-4-2-3 15,10 3 5-15</inkml:trace>
  <inkml:trace contextRef="#ctx0" brushRef="#br0" timeOffset="324419.5557">24085 13450 65 0,'7'-9'39'0,"-10"-7"0"16,3 16 0-16,-15-22-21 0,15 22-11 15,-28-6-4-15,8 11 1 16,-6 3-1-16,-1 9 0 15,-4 4 0-15,3 7 0 16,1 5-1-16,9 3 1 16,5 1-2-16,9-1 0 15,11-3 0-15,12-7 0 16,10-9-1-16,14-9 0 15,5-12 0-15,5-11 0 16,-1-6-1-16,-5-7 1 16,-7-7 0-16,-9-1 0 15,-13 1 0-15,-13 1-1 16,-13 4 1-16,-6 6-1 15,-5 4 0-15,-4 4 0 0,4 8-1 16,1 1-1-16,18 7-3 16,-11-8-22-16,31 19 10 15,-7-18-9-15,30 14-5 16,-6-13-8-16,20 2 0 15</inkml:trace>
  <inkml:trace contextRef="#ctx0" brushRef="#br0" timeOffset="324652.5691">24712 12982 97 0,'-13'-28'40'0,"-6"3"1"15,8 20-3-15,-7 8-33 16,0 18-1-16,0 17-1 0,0 13-1 15,-5 12-1-15,1 7 0 16,2 7-2-16,0-1-2 16,4 1-2-16,-3-15-7 15,14 7-12-15,-13-29-11 16,14 1-5-16,-6-19-1 15,10-8 1-15</inkml:trace>
  <inkml:trace contextRef="#ctx0" brushRef="#br0" timeOffset="324832.5793">24356 13400 97 0,'-10'-10'41'16,"-4"-1"1"-16,14 11 0 16,14-8-33-16,13 3-5 0,8-2-4 15,15-7-4-15,20 10-7 16,-1-20-7-16,22 17-11 15,-23-15-10-15,12 7-6 16,-9-3 2-16,-5 6 1 16</inkml:trace>
  <inkml:trace contextRef="#ctx0" brushRef="#br0" timeOffset="325790.6341">1013 14729 37 0,'0'-30'39'16,"5"13"0"-16,-18-3-1 16,13 20-14-16,-35 6-18 15,6 10-1-15,-8 4-2 16,-5 10 0-16,0 4-1 15,4 3-2-15,3 0 1 16,8-5-1-16,9-3 0 16,8-9-1-16,14-7 2 15,11-9-2-15,8-4 1 16,11-4 0-16,3-2 1 15,1 1-1-15,-1 1 1 0,-3 5 0 16,-10 7-1-16,-8 9 1 16,-15 10-1-16,-12 4 1 15,-9 6-1-15,-9 3 0 16,0 2 0-16,-1-4-2 15,5-6 0-15,3-13-2 16,18-1-6-16,1-30-17 16,28 5-12-16,3-22-1 15,22-2 0-15</inkml:trace>
  <inkml:trace contextRef="#ctx0" brushRef="#br0" timeOffset="326174.6561">1235 14902 69 0,'-14'12'39'16,"14"4"-1"-16,0-16-2 16,12-3-32-16,8-5-2 15,9-4 0-15,5-8 0 16,6-2 1-16,0-3-2 15,-3-2 2-15,-8 1-2 16,-6 2 1-16,-11 2-1 16,-10 3 2-16,-13 7-2 15,-10 2 0-15,-8 6 0 16,-4 4 0-16,-5 8 0 15,-2 8 0-15,-3 8-1 0,4 7-1 16,2 7 1-16,7 6 0 16,11 6-1-16,8-2 0 15,12-2 0-15,12-5-1 16,13-9-1-16,12-14 0 15,18-5-6-15,1-24-6 16,23 1-20-16,-14-23 1 16,13 2-8-16,-15-15 1 15</inkml:trace>
  <inkml:trace contextRef="#ctx0" brushRef="#br0" timeOffset="326533.6766">1664 14759 69 0,'-31'13'38'0,"15"10"0"0,2-8 0 15,23-5-35-15,7 1-1 16,16-6-1-16,7-5 1 16,11-2 1-16,3-7-1 15,3-4 0-15,-8-3 0 16,0-1 0-16,-13-2 0 15,-11 2 1-15,-14-4-1 16,-6 3-2-16,-17 0 1 16,-8 5-1-16,-10 5 0 15,-7 5 0-15,-6 10 0 16,-7 10 0-16,1 9-1 15,1 8-1-15,5 5 1 16,10 3-1-16,13-1 1 16,14-5-1-16,18-7 0 0,17-15-3 15,21-2-2-15,5-25-7 16,25 9-13-16,-11-20-10 15,17 7-5-15,-11-13 2 16</inkml:trace>
  <inkml:trace contextRef="#ctx0" brushRef="#br0" timeOffset="326939.6999">2308 14771 40 0,'-23'2'39'15,"-9"-4"1"-15,7 11 0 16,-9-4-18-16,9 16-15 15,-2 2-2-15,5 9-2 0,2 1 0 16,6 6-1-16,7-2 0 16,8-5-2-16,11-8 1 15,13-14 1-15,9-12-2 16,10-17 1-16,7-13-1 15,4-13 2-15,1-13 0 16,-5-9 0-16,-4-3-1 16,-9-4 1-16,-12 4 1 15,-11 5-1-15,-9 8 0 16,-8 8-1-16,-9 16-1 15,-6 17 1-15,-3 21-1 16,-6 21 1-16,1 19-2 16,1 11 1-16,9 12-3 15,2 3-2-15,12 2-1 16,7-10-4-16,19-5-3 0,2-26-9 15,23 2-7-15,-10-30-7 16,18-2-6-16,-2-16 3 16</inkml:trace>
  <inkml:trace contextRef="#ctx0" brushRef="#br0" timeOffset="327255.7179">2948 14622 75 0,'-34'8'40'0,"5"19"0"16,-8-7-2-16,11 14-32 15,-8-2-4-15,11 0-1 16,2-3 0-16,11-1-1 16,6-9 0-16,13-5-1 0,8-8 1 15,8-8-1-15,3-3 0 16,2-2 2-16,-1 0-1 15,-1 1 1-15,-6 4-1 16,-6 7 2-16,-7 6-1 16,-8 9 0-16,-5 4 0 15,-4 5-1-15,-4 1 0 16,-2 1-2-16,4 1-2 15,-5-13-6-15,13-1-20 16,2-18 2-16,0 0-7 16,9-18-7-16</inkml:trace>
  <inkml:trace contextRef="#ctx0" brushRef="#br0" timeOffset="327397.7261">3141 15053 68 0,'-10'42'39'16,"-5"-12"-6"-16,3-13-25 15,6-3-45-15,6-14-3 16,12-21 0-16</inkml:trace>
  <inkml:trace contextRef="#ctx0" brushRef="#br0" timeOffset="327833.751">3995 14241 53 0,'-21'4'41'0,"8"26"-1"16,-10 8 0-16,12 16-17 15,-15 7-21-15,5 5 0 16,6 4-3-16,1 4 0 15,5-2-1-15,3-2 0 16,5-7-1-16,7-5-1 16,9-4-4-16,-9-20-17 15,17 5-13-15,-9-20-2 16,9-1 0-16</inkml:trace>
  <inkml:trace contextRef="#ctx0" brushRef="#br0" timeOffset="328374.782">3717 14758 73 0,'-25'-5'41'16,"14"17"2"-16,11-12-5 16,8 13-34-16,12-13-1 15,18-8-2-15,18-14-1 16,11-14-1-16,15-10 1 15,6-13-4-15,8-5-1 16,-8-15-12-16,4 14-20 16,-24-4-2-16,-6 21 16 15,-24 3 17-15,-15 14 4 16,-15 16 3-16,-8 15 3 15,-21 7 13-15,-11 5 18 16,8 21 3-16,-10-3-15 0,7 19-15 16,-2 3-3-16,7 10-1 15,1 3-1-15,9 5 0 16,0-1-3-16,5-3 0 15,0-4 0-15,7-6-1 16,4-12 1-16,3-10-1 16,5-12 0-16,5-14-1 15,3-11 3-15,1-12-1 16,6-10 2-16,-4-7 0 15,1-4-1-15,-2-3 1 16,-2 6 0-16,-5 2 0 16,-6 9 0-16,-9 22 0 15,0 0-4-15,0 0 3 16,6 35-3-16,-7-2 0 0,0 7-1 15,4-1-1-15,8 2-1 16,3-11-2-16,16-4-3 16,-3-25-20-16,18 5-6 15,-8-24-3-15,9-3-2 16</inkml:trace>
  <inkml:trace contextRef="#ctx0" brushRef="#br0" timeOffset="328697.8004">4705 14731 77 0,'-18'27'39'16,"18"3"0"-16,3-14-2 16,26 0-34-16,-3-11-1 0,11-7 0 15,4-10 1-15,2-8-1 16,-2-3 0-16,-7-4 0 15,-8-2 0-15,-11 0 1 16,-10 0-1-16,-10 6-2 16,-11 6 1-16,-9 5-1 15,-2 10 1-15,-7 12-1 16,-1 9 0-16,2 9 1 15,4 8-3-15,4 2 0 16,10 6-1-16,11-3-1 16,10-3-5-16,6-14-3 15,26 4-23-15,-4-24-2 16,27 2-4-16,4-16 0 15</inkml:trace>
  <inkml:trace contextRef="#ctx0" brushRef="#br0" timeOffset="329231.831">5913 14540 64 0,'-19'-7'39'0,"1"11"0"15,-18-8-5-15,18 16-26 16,-12-2-1-16,3 11-2 15,-3 3-1-15,7 3-1 16,-2-2 0-16,10 3-1 16,6-5-1-16,6-3 1 15,8-2-2-15,8-7 1 16,10-3-1-16,2-2 1 15,1 1-2-15,3 0 2 16,-3 3-2-16,-1-1 0 16,-5 4 0-16,-8 1 0 0,-4 2 0 15,-8 1-1-15,-6 1 2 16,-3 0-2-16,-4 0 0 15,-5-5 0-15,7 3-2 16,-2-5-4-16,12 5-6 16,1-16-14-16,0 0-10 15,19-5-3-15,8 1 1 16</inkml:trace>
  <inkml:trace contextRef="#ctx0" brushRef="#br0" timeOffset="329643.8545">6392 14608 49 0,'-16'-2'41'0,"-16"-2"-1"0,0 15 2 16,-11-12-19-16,5 18-17 15,-11 2-1-15,9 9-1 16,1 1-2-16,7 3-1 15,8 1 0-15,11-4-1 16,12-1 0-16,9-5-1 16,11-7 0-16,10-8 0 15,12-9 1-15,4-8 2 16,4-8-1-16,1-7 1 15,-5-5-1-15,-2-2 0 16,-10-1 1-16,-7 1-1 16,-9 5 0-16,-6 2-1 0,-7 10 0 15,-4 14 0-15,0 0 0 16,-18 1-1-16,6 16 1 15,-1 9-1-15,2 2-1 16,1 5-2-16,6 0-1 16,1-6-2-16,15 3-2 15,-12-30-7-15,39 24-11 16,-17-33-12-16,18-2 0 15,-7-12 0-15</inkml:trace>
  <inkml:trace contextRef="#ctx0" brushRef="#br0" timeOffset="330199.8863">6717 14580 47 0,'0'0'41'0,"0"0"-3"16,-14 27 2-16,0-12-17 0,5 15-17 16,-2 0-2-16,4 7 0 15,0-3-1-15,3 1-2 16,1-7 1-16,5-5-2 15,0-8 1-15,10-8-2 16,0-13 3-16,6-9-1 16,3-9 0-16,0-6 0 15,2-6 1-15,-1-3-1 16,-3 1 0-16,-2 3 1 15,-7 6-2-15,-3 6 0 16,-2 9 1-16,-5 14-1 16,0 0 1-16,0 0-1 15,-4 21 1-15,1 0-1 16,2-2 1-16,3 3-1 0,-1-2 0 15,7-3 0-15,3-6 1 16,3-4-1-16,4-9 1 16,7-3-1-16,-1-7 1 15,1-5 0-15,3-9-1 16,0-1 1-16,-3-7-1 15,0 2 1-15,-3 1-1 16,-4 1 0-16,0 8 0 16,-4 5 1-16,-4 11-1 15,-10 6 0-15,14 28 0 16,-12 3 0-16,-4 10 0 15,-3 8 0-15,1 5-2 16,-1 1-1-16,2-2-2 0,0-10-2 16,13-5-3-16,-2-17-3 15,15-5-3-15,-9-31-11 16,22 6-2-16,-16-25-3 15,13 0-8-15,-9-8 3 16</inkml:trace>
  <inkml:trace contextRef="#ctx0" brushRef="#br0" timeOffset="330515.9044">7292 14691 89 0,'-7'23'41'0,"15"5"1"16,2-21-12-16,21-3-24 15,-1-7-2-15,13-5 0 16,-1-13-1-16,8-5-1 0,-6-4 0 15,-1-4-1-15,-16-2 0 16,-9 5-1-16,-13 2 0 16,-14 9 0-16,-11 9 0 15,-15 12 0-15,-5 13 0 16,-4 12 0-16,2 11 0 15,3 5 0-15,7 8-1 16,11-4 0-16,14-2 0 16,14-9-1-16,19-7-2 15,12-16-5-15,24-5-19 16,4-24 10-16,24 7-19 15,-8-23-2-15,19 3-1 16,-6-11-2-16</inkml:trace>
  <inkml:trace contextRef="#ctx0" brushRef="#br0" timeOffset="330948.9292">8395 14276 72 0,'0'0'42'0,"1"30"-2"16,-5 16 1-16,-15 14-37 15,4 9-2-15,1 8 0 16,2 8-1-16,-2 1-1 15,8-2-1-15,3-4-1 16,3-14-2-16,13-3-6 16,-11-25-26-16,19-3-4 15,-5-23-1-15,10-8 0 16</inkml:trace>
  <inkml:trace contextRef="#ctx0" brushRef="#br0" timeOffset="331627.968">8202 14788 80 0,'-21'5'43'0,"17"7"-3"16,4-12 0-16,21 3-36 16,13-6-3-16,14-3 1 15,8 0-1-15,6-6 0 16,9-2-1-16,-2 2 1 15,-2 1-2-15,-6-3 1 16,-13 7 0-16,-11 3 0 16,-10 3 0-16,-15 5-1 0,-12-4 1 15,-5 18 0-15,-14-3 1 16,0 3-2-16,-4 2 2 15,2 3-2-15,1-1 2 16,9 1-1-16,2 0 1 16,12-4 0-16,8-3 0 15,9-1 0-15,4-7 0 16,6-4 0-16,5-8 0 15,2-4-1-15,0-5 1 16,-2-8 0-16,-2-7-1 16,-2-3 2-16,-6-2-2 15,-5-3 1-15,0 1 0 16,-4 3 0-16,-2 7-1 15,-5 6 0-15,-9 19 0 16,10 9-1-16,-7 21 1 0,-3 18-2 16,-7 18 2-16,-7 18-1 15,-3 17 0-15,-7 7 0 16,-1 4 2-16,2-2-2 15,-3-11 2-15,3-9-1 16,5-19 0-16,4-23 1 16,8-24 0-16,6-24-1 15,7-22 0-15,7-20 1 16,1-15-1-16,2-16 1 15,1-11-1-15,0-5 1 16,-5 4-1-16,-3 6 0 16,-4 10 0-16,-3 10 0 0,0 13-1 15,1 9-1-15,6 13-1 16,4 3-3-16,15 12-4 15,0-20-21-15,18 24 8 16,-9-22-6-16,24 12-10 16,-11-10-1-16</inkml:trace>
  <inkml:trace contextRef="#ctx0" brushRef="#br0" timeOffset="332160.9985">9478 14734 82 0,'-22'14'43'15,"8"9"-2"-15,-5-7 1 16,10 9-37-16,-1 2-1 15,5 2-2-15,-1 5 0 16,4 3-2-16,0-2 1 0,0 0-1 16,0-3 1-16,2-7-1 15,-2-4 0-15,3-11 0 16,-1-10 0-16,6-15 0 15,0-7 0-15,2-8 0 16,-3-8 0-16,7-6 0 16,-4-8 0-16,3-1 1 15,-1 1-1-15,2 4 1 16,1 4-1-16,2 7 1 15,3 7 0-15,-1 10-1 16,5 11 0-16,-1 7 0 16,3 10 0-16,-2 5 0 15,-2 8 0-15,-1 5 0 16,-5 5 0-16,-4 4-1 0,-7 2 1 15,-4 2-1-15,-8 1 1 16,-4 2-1-16,-8-3 1 16,-3 0-1-16,-6-3 1 15,-2-2 0-15,-4-6-1 16,0 2 1-16,1-1 0 15,1 1 0-15,3 1-1 16,4 3 1-16,3 7 0 16,3 10 0-16,3 11-2 15,-1-3-5-15,8 6-2 16,-10-7-4-16,16 16-6 15,-15-32-11-15,23 14-5 16,-11-38-3-16,13-5-5 16</inkml:trace>
  <inkml:trace contextRef="#ctx0" brushRef="#br0" timeOffset="332649.0264">9894 14818 90 0,'11'20'40'0,"-4"-8"2"16,20 12-15-16,-10-14-24 15,11-6 0-15,4-8-1 16,10-8 0-16,-1-7 0 16,0-6 1-16,-2-4-1 15,-7-4 0-15,-12 1-1 16,-11 2 1-16,-14 7-1 15,-13 7 1-15,-13 11-1 16,-10 11 0-16,-10 13-1 16,-1 9 0-16,-3 9 0 15,8 6 0-15,9 2 0 0,15 1 0 16,16-7-1-16,17-9 0 15,20-6-3-15,12-15-5 16,22 3-23-16,-3-23-3 16,25 8-2-16,-6-19-4 15</inkml:trace>
  <inkml:trace contextRef="#ctx0" brushRef="#br0" timeOffset="333136.0543">11284 14689 73 0,'-17'-14'42'15,"4"12"-1"-15,-11-1 0 16,7 11-37-16,-17 9-2 15,7 10 1-15,-3 6-1 16,1 8 0-16,4 2 0 16,11 3 0-16,7-5-1 15,14-4 1-15,11-11-1 16,15-10 0-16,10-13 0 0,8-11-1 15,2-9 1-15,0-9-1 16,-6-6 1-16,-9-2-1 16,-12-3 0-16,-15 0 1 15,-15 5-1-15,-13 4 0 16,-11 2 0-16,-4 8 0 15,-1 5-2-15,3 4 0 16,6 8-2-16,10-4-3 16,14 5-4-16,20-3-25 15,20 6-1-15,0-12-2 16,21 3-3-16</inkml:trace>
  <inkml:trace contextRef="#ctx0" brushRef="#br0" timeOffset="333393.069">11978 14258 86 0,'-17'-27'40'0,"-10"0"0"16,3 24-7-16,-8 5-30 15,-2 21 0-15,0 19 0 16,0 18 1-16,0 16-1 15,7 12-2-15,5 2 1 16,7 3-2-16,5-9 0 16,13-8-3-16,11-13-3 15,1-23-5-15,15-4-10 16,-15-35-11-16,15 1-4 15,-13-23-7-15,1-2 1 16</inkml:trace>
  <inkml:trace contextRef="#ctx0" brushRef="#br0" timeOffset="333550.078">11616 14707 94 0,'-23'-8'42'0,"23"8"3"16,0 0-4-16,16-11-39 16,17 3-3-16,8-7-5 15,16 7-6-15,-8-16-10 16,19 18-16-16,-6-9-2 15,7 10-4-15,-6-2 1 16</inkml:trace>
  <inkml:trace contextRef="#ctx0" brushRef="#br0" timeOffset="334031.1055">12894 14593 60 0,'-12'-8'41'0,"-13"-1"-1"16,2 12 2-16,-12-7-24 0,2 15-14 16,-2 6-1-1,1 4-1-15,4 1 0 0,9 3-1 16,5-5 0-16,16 1 0 15,8-6 0-15,12 0 0 16,6-6-1-16,11 1 1 16,-1 0-1-16,1 0 0 15,-3 5 0-15,-7 1 0 16,-14 6-1-16,-9 2 1 15,-9 4 0-15,-12 2 0 16,-5-4 0-16,-5 2 0 16,2-6-1-16,0-8 0 15,12-6-2-15,13-8-2 16,4-14-5-16,10-19-6 0,24 10-21 15,-3-20-2-15,21 5-1 16,-4-7 1-16</inkml:trace>
  <inkml:trace contextRef="#ctx0" brushRef="#br0" timeOffset="334392.1261">13138 14741 83 0,'-8'19'40'0,"-1"-7"0"15,12 7-4-15,-3-19-31 16,24 10-3-16,-1-14 1 15,7 2 1-15,2-6-2 16,2-1 2-16,-4-8-2 16,1 1 0-16,-9-4-1 15,-5-2 1-15,-9-1-1 0,-8-2-1 16,-6 2 1-16,-5 4-1 15,-7 4 0-15,-5 5 0 16,-3 12 0-16,-3 8 0 16,-1 13 0-16,-1 8 0 15,0 10 0-15,6 1-1 16,8 6 0-16,4-5 0 15,15-3 0-15,11-10-3 16,15-9-2-16,6-17-4 16,18 2-3-16,-9-29-8 15,27 9-8-15,-20-23-5 16,16 7-6-16,-14-12 1 15</inkml:trace>
  <inkml:trace contextRef="#ctx0" brushRef="#br0" timeOffset="334745.1463">13533 14698 77 0,'-10'23'41'0,"1"-11"-3"16,16 10 0-16,3-19-31 16,19-3-4-16,6-6 1 15,5-4-1-15,3-4 0 16,-2-3 0-16,-3-4-1 15,-8 1 0-15,-7-2 0 16,-9 3-1-16,-9-1 0 16,-9 3 0-16,-8 3-1 15,-7 4 0-15,-3 5 0 16,-8 10 0-16,-4 6 0 0,-2 10 0 15,-1 9-1-15,4 5 1 16,6 4 0-16,6-1-2 16,11 0 1-16,10-9-2 15,14-5-1-15,9-10-2 16,19-2-3-16,2-18-4 15,23 7-12-15,-10-21-12 16,19 6-1-16,-9-8-1 16,10 4 1-16</inkml:trace>
  <inkml:trace contextRef="#ctx0" brushRef="#br0" timeOffset="335203.1725">14107 14667 73 0,'-1'-13'40'0,"-13"-4"-1"16,14 17-4-16,-39-6-26 15,12 14-3-15,-10 6-2 16,-2 17 1-16,-7 5-1 15,3 10-2-15,1 0 1 16,12 1-2-16,11-5 1 16,14-10-2-16,17-13 2 15,17-18-4-15,17-17 3 16,11-15 0-16,11-16 0 0,4-10 1 15,-2-11-1-15,-2-6 0 16,-12-1 0-16,-10-1 0 16,-15 6 1-16,-11 4-2 15,-12 12 0-15,-9 14 0 16,-11 19 0-16,-7 16 0 15,-4 16 0-15,-1 23 0 16,2 14-1-16,2 11 0 16,9 9-1-16,1 1-1 15,18-1-5-15,-2-13-6 16,28 5-6-16,-12-34-6 15,29 8-1-15,-15-32-4 16,21 5-4-16,-13-23-5 16</inkml:trace>
  <inkml:trace contextRef="#ctx0" brushRef="#br0" timeOffset="335518.1905">14641 14546 57 0,'-9'-1'40'0,"-15"2"-1"16,3 16 3-16,-9-9-18 15,10 16-17-15,-13 2-2 16,10 1 0-16,-1-2-1 15,10-1 0-15,9-10-2 16,5-14 0-16,23 10 0 16,4-11-1-16,4-4 0 15,6 2-2-15,0 1 2 16,-3 6-1-16,-10 10 0 15,-9 6-2-15,-11 7 2 16,-10 7-1-16,-8 1 0 0,-4 0-1 16,-5-1-1-16,-1-10-3 15,9 2-4-15,-5-22-6 16,18 7-5-16,-13-27-6 15,29 10-3-15,-19-24-4 16,19 7-7-16,-3-9 1 16</inkml:trace>
  <inkml:trace contextRef="#ctx0" brushRef="#br0" timeOffset="335902.2125">15075 14972 75 0,'0'0'43'0,"0"0"-3"16,-7 28 1-1,-3 2-39-15,-20 17-4 0,-9 10-3 16,7 18-9-16,-20-13-20 15,18 13-6-15,1-16-2 16,20-10 1-16</inkml:trace>
  <inkml:trace contextRef="#ctx0" brushRef="#br0" timeOffset="336487.246">15936 14236 82 0,'0'0'39'0,"0"0"-1"16,-6 20-6-16,-6 17-28 15,-3 12-2-15,3 8-1 16,-6 10-1-16,2 7 1 15,-1 0-2-15,2-4 0 16,3-5-1-16,7-13-4 0,15-2-9 16,-9-25-22-16,16-1-1 15,-17-24-2-15,26 8 1 16</inkml:trace>
  <inkml:trace contextRef="#ctx0" brushRef="#br0" timeOffset="336689.2575">15703 14699 83 0,'-23'-8'42'15,"23"8"-2"-15,-16 0 0 16,16 0-36-16,25 0-2 16,10-5-1-16,15-3-2 15,8-7 0-15,11-1-1 16,5-10-2-16,5-3-1 15,-3-9-4-15,13 2-25 0,-21-8-3 16,0 5-2-16,-13-8 2 16</inkml:trace>
  <inkml:trace contextRef="#ctx0" brushRef="#br0" timeOffset="337066.2791">16491 14128 74 0,'-26'-12'39'0,"9"15"0"16,-10 3 1-16,11 12-32 15,-6 9-3-15,7 16-2 16,-5 7 0-16,1 14 0 15,-3 8-2-15,0 10 2 16,-3 2-2-16,3 1-1 16,4-8 1-16,6-8-2 15,6-14 1-15,10-13-1 0,6-19 1 16,11-16-1-16,10-15 1 15,5-12 0-15,5-11 1 16,-3-2 0-16,0-4 0 16,-4 1 1-16,-5 5-2 15,-6 7 2-15,-8 10-2 16,-15 14 2-16,0 0-2 15,9 29-2-15,-13 1 2 16,-2 3-2-16,6 4-1 16,3 0-1-16,9-1-1 15,5-11-4-15,16-3-3 16,-8-23-7-16,24 6-8 15,-12-21-9-15,12 1-3 0,-11-15 1 16</inkml:trace>
  <inkml:trace contextRef="#ctx0" brushRef="#br0" timeOffset="337419.2993">16808 14659 80 0,'0'0'40'16,"0"0"-1"-16,14 18 2 15,0-13-37-15,16 1-1 16,5-4 0-16,4-1-1 15,2-3 0-15,-1-4 0 16,-5-4-1-16,-3-5 0 16,-7-5-1-16,-11-4 0 15,-7-4 1-15,-10 0-1 0,-5-1 0 16,-9 3 0-16,-6 7 0 15,-7 9 1-15,-6 13-1 16,-5 12 0-16,-1 15 1 16,2 11 0-16,3 6-1 15,9 4-1-15,15 2 0 16,13-9-1-16,20-7-1 15,10-14-7-15,29-3-1 16,4-29-9-16,34 12-7 16,-7-27-5-16,32 7-3 15,-6-13-5-15,11-1 2 16</inkml:trace>
  <inkml:trace contextRef="#ctx0" brushRef="#br0" timeOffset="337945.3294">18218 14522 56 0,'0'0'38'0,"-15"-4"0"0,-12 8-2 16,6 14-15-16,-20 0-19 16,1 6 1-16,-5 2 0 15,1 5 0-15,6-4 0 16,9 3 0-16,9-8-1 15,12-4 0-15,17-6 0 16,17-7-1-16,13-5 0 16,10-3-1-16,5 1 1 15,1-1-1-15,-3 3 0 16,-8 5 0-16,-12 5 1 15,-13 8-2-15,-17 2 0 16,-13 8 1-16,-14 0 0 0,-4-1-2 16,-4 0 2-16,-1-9-4 15,8-5 1-15,9-12-3 16,17-1-4-16,11-27-11 15,28 7-15-15,-2-19-1 16,23 5-2-16,1-11 2 16</inkml:trace>
  <inkml:trace contextRef="#ctx0" brushRef="#br0" timeOffset="338839.3805">18645 14562 89 0,'-11'-4'39'15,"-11"-5"-1"-15,9 15-4 16,-7-7-30-16,2 9-1 15,-4 5 0-15,1 10 0 0,-8 8-1 16,5 8 1-16,-4 5-1 16,4 1-1-16,3 1 0 15,6-3-1-15,8-6 1 16,14-9-2-16,8-10 2 15,12-16-3-15,9-12 2 16,10-10 0-16,6-12 1 16,1-8 0-16,0-4 0 15,-3-6 0-15,-8 4 0 16,-6 2 0-16,-12 8 0 15,-10 9 0-15,-11 10-1 16,-3 17 0-16,-18 3 0 16,1 13 0-16,-4 10-1 15,3 7 1-15,1 4-1 0,6-2 0 16,8 2-1-16,10-6 0 15,7-5-1-15,7-7 0 16,10-7 0-16,3-12-2 16,4-6 2-16,-1-8 1 15,1-4 0-15,-4-5 1 16,-4-3 0-16,-7-2 1 15,-4 0 0-15,-8 4 2 16,-3 3-1-16,-3 5 1 16,-4 4-1-16,-1 12 0 15,0 0 1-15,-9 14-1 16,-1 5 0-16,1 10 1 15,-5 5-1-15,2 2-1 16,-4 1 1-16,4-4-1 0,1-5 1 16,4-8-1-16,7-8 1 15,0-12-2-15,21-16 2 16,0-6 1-16,5-7-2 15,3-3 2-15,-3-4-1 16,1 1 0-16,-5 5-1 16,-4 5 2-16,-7 9-2 15,-11 16 0-15,11-9 1 16,-11 9-1-16,-7 16 0 15,2-1 0-15,0 2-1 16,0 2 1-16,5-3 0 16,2-4 0-16,-2-12 0 15,18 10 0-15,-1-16 1 16,3-3 0-16,3-5 0 15,-3-5 0-15,3 2 1 0,-3-4-2 16,-2 4 1-16,-4 2-1 16,0 4 0-16,-2 4 1 15,-12 7-1-15,14 2-1 16,-9 8 0-16,-2 5-1 15,-1 6-2-15,-4 2-3 16,5 9-4-16,-10-10-2 16,11 14-4-16,-14-21-9 15,21 15-2-15,-11-30-3 16,8 24-2-16,-8-24 2 15</inkml:trace>
  <inkml:trace contextRef="#ctx0" brushRef="#br0" timeOffset="339334.4088">19651 14735 79 0,'-13'17'40'16,"15"7"-2"-16,-2-24 1 0,35 14-37 16,-7-17 1-16,10-8-1 15,7-6 0-15,-2-4 0 16,-3-4 0-16,-6-3 0 15,-7-2 0-15,-13 5 0 16,-12 3-1-16,-9 4 0 16,-15 8 0-16,-7 9 0 15,-8 8-1-15,-6 10 1 16,-1 8 0-16,2 8 0 15,6 6-1-15,9 1 0 16,12 0 0-16,14-7-1 16,17-4-1-16,14-12-2 15,21-5-1-15,8-17-7 0,29 2-3 16,-1-26-10-16,31 12-5 15,-9-21-7-15,23 7-1 16,3-7-1-16</inkml:trace>
  <inkml:trace contextRef="#ctx0" brushRef="#br0" timeOffset="339748.4325">20865 14176 73 0,'8'-12'39'16,"-10"1"-1"-16,2 11 1 15,-1 19-33-15,-1 12-3 16,-5 11 0-16,2 17 0 16,-7 11-1-16,-1 12-1 15,-1 4 0-15,0 2-1 16,2-6-1-16,4-7-1 15,5-9-2-15,4-18-2 0,13-4-10 16,-6-30-12-16,20-2-8 16,-8-21-4-16,10-5 1 15</inkml:trace>
  <inkml:trace contextRef="#ctx0" brushRef="#br0" timeOffset="339952.4442">20820 14654 81 0,'-29'1'42'0,"-4"-4"-4"16,18 12 1-16,5-7-34 15,10-2-3-15,20 2-1 16,12-7-1-16,14-3-1 16,9-1 0-16,13-3-2 15,-2-2-1-15,9 7-4 0,-14-12-13 16,9 19-14-16,-22-8-4 15,-5 10 1-15,-24-5 0 16</inkml:trace>
  <inkml:trace contextRef="#ctx0" brushRef="#br0" timeOffset="340295.4638">21225 14598 77 0,'0'11'40'16,"0"-11"-1"-16,15 13 1 15,3-11-35-15,6 3-2 16,5-5 0-16,6-1 0 15,1-5-1-15,1-2-1 0,-1-7 0 16,-5-1 0-16,-7 0-1 16,-4-2 0-16,-10 0 0 15,-10 3 0-15,-9 3 0 16,-11 8-1-16,-8 5 1 15,-5 7 0-15,-5 7 0 16,-4 9 1-16,-1 4-1 16,5 3 0-16,8 0-1 15,14 0 1-15,11-2 0 16,14-6-1-16,19-7-3 15,10-12-1-15,21-1-7 16,-2-22-10-16,21 10-6 16,-16-19-8-16,11 7-3 15,-13-11 0-15</inkml:trace>
  <inkml:trace contextRef="#ctx0" brushRef="#br0" timeOffset="340596.481">21801 14523 87 0,'-36'-3'39'0,"7"13"0"15,-6-11-2-15,11 11-33 16,3 3-1-16,11 0-1 15,5-1 0-15,14 3 0 16,5-4 0-16,14 1-1 16,6-4 0-16,3 0 0 15,2 0-1-15,-2-1 0 16,-4 2 1-16,-8 2-1 15,-6 3-1-15,-11 4 1 16,-9 2-1-16,-9-1 0 16,-1 2-1-16,-3-3 0 0,1-1 0 15,-1-6-3-15,14-11 0 16,0 0-6-16,0 0-2 15,16-32-11-15,20 13-3 16,-11-23-4-16,20 2-7 16,-5-16 2-16</inkml:trace>
  <inkml:trace contextRef="#ctx0" brushRef="#br0" timeOffset="340769.4909">22280 14264 86 0,'0'0'39'16,"-10"26"1"-16,-11 4-1 15,7 23-33-15,-14 4-4 16,3 9-1-16,1 2-2 15,-1-2-1-15,4-1-1 0,3-11-5 16,12-4-4-16,-10-23-23 16,19 1 4-16,-3-28-4 15,0 0-5-15</inkml:trace>
  <inkml:trace contextRef="#ctx0" brushRef="#br0" timeOffset="340942.5008">22073 14563 78 0,'-20'-20'41'0,"20"20"1"16,-22-13-1-16,22 13-23 15,14 3-14-15,6-9-4 16,16 1-3-16,4-13-6 16,17 13-3-16,2-22-11 15,30 19-8-15,-10-17-8 0,22 8-4 16,-2-8 2-16</inkml:trace>
  <inkml:trace contextRef="#ctx0" brushRef="#br0" timeOffset="341347.524">23176 14337 97 0,'7'-18'38'0,"7"8"1"16,-13-3-13-16,-1 13-23 15,3 10-1-15,-4 13 0 16,-7 9 0-16,-3 14 0 15,-5 12-2-15,-1 7 2 16,-4 5-2-16,3 3-1 16,3-4-2-16,3-10-2 15,11-4-6-15,-5-24-12 16,20 3-12-16,-14-34-5 15,23 13 0-15,-14-23 2 0</inkml:trace>
  <inkml:trace contextRef="#ctx0" brushRef="#br0" timeOffset="341858.5532">23008 14731 79 0,'0'0'40'0,"-16"-5"-1"16,16 5 1-16,12 3-36 15,2-3-2-15,10-3 1 16,6-2-2-16,6-1 0 15,9-3 0-15,3-2 0 16,7-2-1-16,-2-3 0 16,0 1 0-16,-5 3 0 0,-10 0-1 15,-5 2 1-15,-14 6 0 16,-19 4 0-16,0 0 1 15,-1 16-1-15,-17 0 1 16,-6 4-1-16,0 5 2 16,-1 3-2-16,4 0 0 15,3 0 1-15,9-1-1 16,9-3 0-16,11-7-1 15,9-6 2-15,12-10-3 16,7-8 2-16,3-7 2 16,4-7-1-16,-5-9 1 15,-3 0 0-15,-7-2 0 16,-8 2 0-16,-6 2 1 15,-8 8-1-15,-9 2-2 0,0 18 0 16,0 0 1-16,-19-1-2 16,12 18 1-16,-1 6-2 15,7 5 0-15,1 4-1 16,5-3-3-16,6 2-3 15,0-15-3-15,15 6-6 16,-11-30-10-16,24 8-2 16,-15-27-8-16,16 1 2 15,-8-15-1-15</inkml:trace>
  <inkml:trace contextRef="#ctx0" brushRef="#br0" timeOffset="342331.5802">24056 14229 90 0,'0'11'38'16,"-11"4"0"-16,18 28-6 15,-21 3-27-15,1 12 0 16,-3 5-3-16,2 6 1 16,-5-3-1-16,5-1-1 15,-1-5-1-15,2-10 0 16,4-9-1-16,4-11 0 15,5-11 1-15,3-8-1 16,-3-11 1-16,17-5-1 16,-4-8 1-16,6-5 0 15,2-4 1-15,-1-3 0 16,0-2 0-16,1 2 0 15,0-1 0-15,-3 4 0 16,-1 2 0-16,-2 6 0 16,-3 3-1-16,1 7-1 0,-2 6 1 15,-11-2-1-15,13 20 0 16,-8-5 0-16,-5 5 0 15,-3-1-1-15,-3 3 1 16,-7-1 0-16,-2-2 0 16,-5 0 0-16,-3-1 1 15,-5-1 0-15,3-2 0 16,-2-1 0-16,6 0-1 15,3-5-2-15,7 2-5 16,11-11-2-16,0 0-12 16,7-19-4-16,22 11-6 15,-8-21-4-15,20 5-4 16</inkml:trace>
  <inkml:trace contextRef="#ctx0" brushRef="#br0" timeOffset="342873.6112">24307 14736 79 0,'0'0'39'15,"1"19"-1"-15,-1-19-6 16,0 0-29-16,18 5-1 16,-2-2 0-16,-1-2-1 15,4-2 0-15,-2-4 1 16,0-2-1-16,-1-7 2 15,-2-1-1-15,-3-2 0 16,-4-4-1-16,-2-2 1 16,-4 2 0-16,-2 3-1 15,-3 3 0-15,4 15 0 16,-20-8-1-16,2 18 1 15,-1 10 0-15,-6 8-1 0,2 8 0 16,-2 7 0-16,3 3-1 16,3 0 1-16,6-5 0 15,12-6-2-15,12-12 0 16,12-6 0-16,11-17-1 15,21-6-4-15,4-19-4 16,23 3-12-16,-13-23-6 16,19 11-2-16,-21-13-8 15,8 5 2-15</inkml:trace>
  <inkml:trace contextRef="#ctx0" brushRef="#br0" timeOffset="343196.6297">24991 14548 74 0,'-33'-10'39'0,"11"18"1"15,-16-6-1-15,10 10-29 0,-12-1-5 16,4 6-1-16,-2 3-1 15,10 1 0-15,4-2-1 16,10 6 0-16,9-7-1 16,10 1 0-16,12-4-2 15,9-5 2-15,6-1-2 16,2-3 1-16,-2-3-1 15,-3 0 1-15,-1 0-1 16,-9 2 0-16,-9 2 1 16,-10-7-1-16,-10 23 1 15,-9-6-1-15,-8 4 1 16,-6 1-2-16,-8 4 1 15,-5 0-2-15,0 2-2 16,-9-6-4-16,10 11-5 16,-22-24-11-16,13 17-4 0,-24-19-8 15,-3 4-4-15,-27-9 1 16</inkml:trace>
  <inkml:trace contextRef="#ctx0" brushRef="#br0" timeOffset="344405.6989">13215 15745 56 0,'2'-15'39'0,"-2"15"-2"16,0-30-11-16,0 30-16 15,-20-14-2-15,9 13-2 0,-12 0 1 16,4 11-3-16,-8 6 0 16,3 11-1-16,0 4-1 15,3 8 0-15,4 3-1 16,5 2 0-16,5-5-1 15,8-5 1-15,7-5-1 16,5-9 0-16,9-11 0 16,1-12 1-16,4-13-1 15,6-10 0-15,-4-11 1 16,4-5-1-16,-8-3-1 15,-3-4 1-15,-3 7 0 16,-6 6-1-16,-3 9 1 16,-6 10 0-16,-4 17 1 15,-5 10-1-15,-4 15 1 0,1 9-1 16,-2 10 1-16,1 6 0 15,2 0-1-15,5 1-1 16,6-5-2-16,6-15 0 16,13-9-2-16,6-21-2 15,17-6-3-15,-3-28-6 16,23 9-2-16,-17-27 1 15,14 9 6-15,-14-6 4 16,-7 8 5-16,-9 8 4 16,-15 3 4-16,-7 20 5 15,-23-11 4-15,12 20 1 16,-31 9-3-16,12 9-4 15,-9-1-4-15,5 9-1 16,0 0-1-16,3 7 0 16,6 1-1-16,4 0 0 0,5-3 0 15,7-3-1-15,1-5 0 16,8-7 0-16,3-8 0 15,6-8 0-15,2-11-1 16,2-10 1-16,2-5 0 16,-1-7-1-16,3-4 0 15,-4 0 1-15,-1 1-1 16,-4 6 0-16,-1 7 0 15,-4 9 0-15,-1 11-1 16,-13 3 0-16,20 25-1 16,-12-2 0-16,5 7-3 15,-3-4-2-15,17 12-7 16,-10-22-5-16,21 15-1 15,-10-31-4-15,24 12-3 0,-12-25-5 16,14 5-3-16</inkml:trace>
  <inkml:trace contextRef="#ctx0" brushRef="#br0" timeOffset="344751.7187">14270 15745 73 0,'-20'-9'38'16,"-13"-6"1"-16,10 18-7 16,-11-3-28-16,5 8 0 15,0 11-1-15,6 9 0 16,2 4 0-16,7 10-1 15,4 1 0-15,7-1 0 16,9-5-1-16,8-12 0 16,12-15 0-16,7-15 0 15,9-20 0-15,7-15-1 0,3-15 1 16,-1-12-1-16,-4-9 0 15,-4-3 2-15,-7 2-2 16,-7 7 1-16,-12 12-1 16,-9 13 2-16,-6 17-2 15,-11 18 1-15,-2 19-1 16,-3 20 1-16,-5 18-3 15,0 10-3-15,7 19-4 16,-8-10-8-16,25 19-6 16,-11-25-4-16,33 15-3 15,-6-31-10-15,31-2 1 16</inkml:trace>
  <inkml:trace contextRef="#ctx0" brushRef="#br0" timeOffset="345127.7402">15389 15535 52 0,'0'-19'39'0,"6"8"0"16,-6-6 1-16,0 17-29 0,0 0-6 15,6 15-1-15,-11 11 0 16,0 19-2-16,-7 10 0 16,-2 15-2-16,-5 4 1 15,3 2-3-15,1-1 1 16,0-12-2-16,10-4-3 15,-1-26-9-15,20 3-8 16,-14-36-6-16,26 1-10 16,-8-23 1-16,10 1 0 15</inkml:trace>
  <inkml:trace contextRef="#ctx0" brushRef="#br0" timeOffset="345314.7509">15284 15768 58 0,'-29'4'39'0,"13"11"-1"16,-1-8 2-16,21 5-27 15,-4-12-12-15,19 6-2 16,10-11 0-16,8-5-2 16,11 1-3-16,-5-20-11 15,19 14-12-15,-11-17-9 16,7 6-1-16,-10-9 1 15</inkml:trace>
  <inkml:trace contextRef="#ctx0" brushRef="#br0" timeOffset="345667.7711">15744 15390 70 0,'-20'15'40'0,"-6"2"-3"16,8 26-9-16,-11-3-22 16,8 16-3-16,1 5 1 15,6 9-1-15,-1 3 0 16,7-1-2-16,1-5 1 15,4-8 0-15,2-9-1 16,5-16 0-16,4-11 0 16,4-14-1-16,3-14 0 15,4-11 1-15,3-10-1 16,2-5 0-16,0-5 1 15,-1 3-1-15,-1-2 0 16,-3 10 0-16,-5 6 0 16,-4 8 0-16,-10 11-1 0,11 14 0 15,-10 7-2 1,-1-1-1-16,5 14-3 0,-7-12-7 15,20 13-6-15,-18-20-7 16,22 10-7-16,-6-23-5 16,12 1 1-16</inkml:trace>
  <inkml:trace contextRef="#ctx0" brushRef="#br0" timeOffset="346032.7919">16015 15791 68 0,'-12'8'39'0,"10"14"0"15,2-22-11-15,0 35-19 0,6-20-5 16,11 1-1-16,3-7 0 16,0-3-2-16,7-7 1 15,1-5-2-15,-1-9 1 16,-1-5-1-16,-4-5 0 15,-3-3 0-15,-5 0 1 16,-5-2-1-16,-6 0-1 16,-6 4 1-16,-8 10 0 15,-6 8-1-15,-4 13 1 16,-5 13 1-16,-7 10-1 15,1 11 0-15,-2 7 1 16,6 6 0-16,9-4-1 16,8-4-1-16,16-7-4 15,1-25-11-15,30 8-9 16,-6-32-5-16,24 2-9 15,6-18-1-15,17-2-1 0</inkml:trace>
  <inkml:trace contextRef="#ctx0" brushRef="#br0" timeOffset="346582.8234">17209 15723 34 0,'-7'-11'35'0,"-6"-7"4"16,13 18-3-16,-26-27-13 15,15 22-17-15,-11 4-2 16,4 10 1-16,-6 4-1 16,4 10 0-16,-8 1-1 15,8 3-1-15,0-1 0 16,10-3 0-16,7-6 0 15,8-5-1-15,13-9 0 0,7-4-1 16,12-3 1-16,0 0-1 16,3 1 1-16,-1 4-1 15,-6 5 0-15,-7 9 1 16,-11 7-1-16,-10 6 0 15,-14 5 0-15,-9 1 0 16,-6 3 0-16,-7-2 0 16,2-4-2-16,-3-13 0 15,13 0-3-15,2-19-4 16,17 1-9-16,13-21-8 15,23 8-4-15,-6-18-10 16,18 3 1-16</inkml:trace>
  <inkml:trace contextRef="#ctx0" brushRef="#br0" timeOffset="347635.8836">17738 15768 39 0,'0'0'37'0,"-4"-25"2"16,4 25-1-16,-18-24-15 16,18 24-17-16,-30 0-2 0,9 12-1 15,-8 8 0-15,3 9-1 16,-7 5 0-16,1 7 0 15,4 0 0-15,6 3 0 16,6-5-1-16,9-4 1 16,9-11-2-16,12-7 1 15,10-12-1-15,12-11 1 16,7-10-1-16,4-8 0 15,-2-6 1-15,-4-4-1 16,-2-3 1-16,-9 1-1 16,-5 2 0-16,-11 5 1 15,-6 7-1-15,-5 7 0 16,-3 15 0-16,0 0 0 0,0 0 0 15,-13 26 0-15,9 3 0 16,3 3 0-16,0 6 0 16,6 0-1-16,5-1 0 15,4-7 0-15,8-6-2 16,2-10 0-16,6-6-1 15,2-15-2-15,5-4-1 16,-5-16 0-16,6 2 0 16,-9-16-2-16,2 6 3 15,-9-7 1-15,0 6 4 16,-7 6 2-16,-7 3 2 15,-1 14 1-15,-12 3 1 16,5 10 1-16,-12 19 2 16,3 9-2-16,-8-1-1 0,5 10-1 15,-4 1-1-15,6 0 0 16,0-2-1-16,7-8 0 15,3-5-1-15,3-9-1 16,9-12 1-16,2-11-1 16,4-8 1-16,2-6-1 15,2-5 0-15,0-2 0 16,-3-1 1-16,-4 3-1 15,-5 3 0-15,-1 7 1 16,-4 7-1-16,-5 11 1 16,0 0-1-16,0 0 0 15,1 13 1-15,-2 2-1 16,1 4 0-16,1 2 1 15,1 0-1-15,1-3 0 0,4-5 1 16,-7-13-1-16,22 9 1 16,-5-17 0-16,2-8 0 15,4-7 0-15,2-4 1 16,-2 0-1-16,1-1 0 15,-7 5 0-15,-1 6 0 16,-5 7 0-16,-11 10-1 16,7 11 0-16,-11 6 0 15,2 8 0-15,0 6-1 16,0 2-1-16,6 5-3 15,-3-12-6-15,14 11-5 16,-15-19-5-16,23 10-3 16,-23-28-3-16,33 14-2 15,-22-26-5-15,14 8-3 16</inkml:trace>
  <inkml:trace contextRef="#ctx0" brushRef="#br0" timeOffset="348132.9121">18835 15874 61 0,'8'22'39'0,"-8"-22"-1"16,25 11 1-16,-11-22-34 15,10 7-2-15,4-7 0 16,4-2-1-16,-2-3 0 16,-2-1-1-16,-6 0 1 15,-7 2-1-15,-10 1 0 16,-7 1 0-16,-11 2 0 15,-6 0 0-15,-6 6 0 16,-6 1 1-16,-7 5-1 16,0 8 1-16,-2 9 0 15,5 4 0-15,1 6 0 16,11 7 0-16,7 2-1 15,8 0 0-15,18 0-1 0,11-11-1 16,16-5-2-16,8-12-2 16,23-1-6-16,-1-28-7 15,28 9-6-15,-6-30-3 16,27 13-5-16,-5-20-8 15,14 3 1-15</inkml:trace>
  <inkml:trace contextRef="#ctx0" brushRef="#br0" timeOffset="348748.9473">20183 15759 68 0,'1'-10'37'0,"-7"-14"-1"16,6 24-7-16,-10-19-24 15,-4 18-1-15,-10 5 1 16,-2 15-1-16,-9 7 1 0,-1 14-1 16,-2 4 0-16,2 8-1 15,2-2-1-15,12-2 0 16,6-5-1-16,16-10 1 15,13-12-2-15,10-12 1 16,12-11-1-16,12-12 0 16,5-8 1-16,3-8-1 15,-4-2 0-15,-2-2 0 16,-8-1 1-16,-9 3-1 15,-9 3 0-15,-11 7 0 16,-10 5 0-16,-2 17 0 16,-10-12 0-16,10 12 0 15,-19 21-1-15,9 1 1 16,6 8-1-16,-1 4-1 0,9 6-1 15,0-6-1-15,12 4-4 16,-4-16-6-16,18 8-5 16,-10-29-3-16,18 7-3 15,-14-30-5-15,19 3-7 16,-11-20 2-16</inkml:trace>
  <inkml:trace contextRef="#ctx0" brushRef="#br0" timeOffset="349236.9752">20689 15704 69 0,'-18'17'38'15,"10"9"-2"-15,-9-4-1 16,5 16-31-16,-3-1 0 16,10 7-1-16,-4-4 0 0,4 1 0 15,-1-8-1-15,2-3 1 16,4-9-2-16,0-21 0 15,13 6 0-15,1-18-1 16,2-12 1-16,3-5-1 16,4-7 0-16,-2-3 0 15,-2-1 0-15,0 2 0 16,-2 4 1-16,-6 6-1 15,-3 10 0-15,-8 18 1 16,0 0-1-16,0 0 1 16,0 19-1-16,-5 5 1 15,2 2-1-15,-1 2 0 16,4-5 0-16,3-7 0 15,-3-16 0-15,23 6 1 0,-5-17-1 16,7-7 1-16,0-7 0 16,5-4-1-16,-3 1 1 15,-5 2 0-15,-2 6 0 16,-4 10 0-16,-6 9 0 15,-10 1 0-15,5 27-1 16,-9 0 1-16,0 6-3 16,1 0 0-16,3 7-5 15,-4-13-6-15,14 13-6 16,-12-27-5-16,27 14-3 15,-10-30-4-15,30 7-9 16,-1-14 2-16</inkml:trace>
  <inkml:trace contextRef="#ctx0" brushRef="#br0" timeOffset="350107.025">21524 15830 46 0,'1'-11'39'0,"-1"11"-1"0,-21-1 0 16,9 12-17-16,-13-7-16 15,3 7-2-15,-2 3 0 16,-2 5 0-16,0 5 0 15,4 6 0-15,1 2-1 16,6 6 0-16,4-1-1 16,9 0 1-16,4-7-1 15,9-5 0-15,5-10-1 16,10-10 0-16,4-12 1 15,1-13-1-15,4-7 0 16,-2-11 0-16,-4-2 0 16,-3-2 0-16,-5-1 0 15,-11 4 0-15,-5 2-1 16,-9 9 1-16,-2 8-1 0,-3 8 1 15,-1 10-1-15,-1 3 0 16,3 9 0-16,4 4-1 16,6 0 1-16,8-1 0 15,7-4-1-15,9-5 1 16,7-6-1-16,6-6 1 15,5-4 0-15,2-1 1 16,-2-1 0-16,-4 2 0 16,-8 2 2-16,-8 3 0 15,-7 5-1-15,-17 2 1 16,0 0 0-16,2 17 0 15,-12-5-1-15,-2 6 0 16,-2 5 0-16,0 5 0 0,1 3-1 16,3 3 1-16,3 1-1 15,4-2 0-15,4-1 0 16,7-9 0-16,6-8 0 16,2-11 0-16,7-11 0 15,5-12-1-15,0-7 2 16,-2-9-1-16,2-6 1 15,-2 0-1-15,-5 2 1 16,-4 6 0-16,-4 7 0 16,-5 13 0-16,-8 13-1 15,2 13 1-15,-7 11-1 16,1 6 0-16,-1 8-3 15,1-2-1-15,4 8-6 16,-5-16-4-16,19 8-5 0,-14-36-4 16,26 31-3-16,-10-41-3 15,22 11-3-15,-8-19-5 16</inkml:trace>
  <inkml:trace contextRef="#ctx0" brushRef="#br0" timeOffset="350550.0503">22400 15841 55 0,'0'0'36'16,"-21"-11"0"-16,21 11-5 15,-10-8-24-15,10 8-1 16,0 0-2-16,0 0 0 0,-7 15 1 15,3 10-1-15,-2 5 0 16,-3 8-1-16,-5 5 0 16,3 5 0-16,-2-3-2 15,4-4 1-15,2-13-1 16,4-7 0-16,3-21 0 15,14-6 0-15,4-17-1 16,2-12 1-16,7-7 0 16,-1-5-1-16,4-1 1 15,1 0 0-15,-3 6 0 16,-3 11 0-16,-3 8 0 15,-3 12 0-15,-5 11-1 16,-5 13 0-16,-2 15 0 16,-7 3-1-16,-2 12-1 15,-4-4 0-15,6 6-4 0,-7-15-5 16,20 5-5-16,-13-35-5 15,31 22-4-15,-11-42-2 16,30 7-4-16,-4-25-5 16,14-2 1-16</inkml:trace>
  <inkml:trace contextRef="#ctx0" brushRef="#br0" timeOffset="350775.0632">23240 15540 75 0,'-17'19'40'0,"8"19"-3"15,-18-8-3-15,22 17-25 16,-12 1-5-16,7 5-1 0,2 2-1 16,2 2-1-16,3-1-3 15,-1-5-1-15,9 3-6 16,-12-23-7-16,20 12-10 15,-24-30-5-15,19 8-8 16,-8-21 0-16,0 0 1 16</inkml:trace>
  <inkml:trace contextRef="#ctx0" brushRef="#br0" timeOffset="350978.0748">23031 15860 89 0,'-16'-20'41'15,"16"20"1"-15,-19-10-4 16,19 10-34-16,0 0-3 0,19 11-1 15,1-9 0-15,9-7-2 16,13-1-2-16,9-12-3 16,22 7-7-16,-4-24-9 15,25 20-4-15,-10-21-6 16,20 14-8-16,-3-6 1 15</inkml:trace>
  <inkml:trace contextRef="#ctx0" brushRef="#br0" timeOffset="351519.1057">24410 15911 61 0,'-5'-23'37'0,"-8"-7"-1"16,13 13 0-16,-18-5-31 15,7 12-2-15,-7 6 1 16,3 12 0-16,-10 8 0 0,1 12 0 15,-4 7-1-15,3 3-1 16,3 2 1-16,8 1-1 16,8-6-1-16,11-4 0 15,10-11 0-15,10-8-1 16,10-10 1-16,4-9 0 15,0-8-1-15,-4-8 1 16,-4-6 0-16,-12-5 0 16,-5 0-1-16,-10 0 1 15,-11-1-1-15,-4 2-1 16,-4 2 0-16,0 4 0 15,1 6-2-15,3 2-1 16,11 19-2-16,-3-23-6 16,23 31-6-16,-11-23-5 15,26 26-5-15,-12-21-9 0,19 9 0 16,-5-11 0-16</inkml:trace>
  <inkml:trace contextRef="#ctx0" brushRef="#br0" timeOffset="351737.1182">24841 15405 73 0,'0'0'39'0,"-28"-9"-8"16,21 31 0-16,-13 3-22 15,6 19-4-15,-7 12 0 16,3 13-3-16,-1 5 1 15,2 5-4-15,5 0 0 16,-2-10-6-16,14 5-9 0,-13-32-8 16,21-2-13-16,-12-26-3 15,4-14 1-15</inkml:trace>
  <inkml:trace contextRef="#ctx0" brushRef="#br0" timeOffset="351917.1285">24590 15804 53 0,'-16'-9'41'16,"-5"-9"0"-16,21 18 1 15,-6-13-17-15,27 9-16 16,1-3-7-16,12-4-2 16,16-1-4-16,-2-12-8 15,18 15-9-15,-18-21-8 16,18 14-12-16,-23-8-2 0,-1 14 0 15</inkml:trace>
  <inkml:trace contextRef="#ctx0" brushRef="#br0" timeOffset="352751.1762">13328 16918 61 0,'-8'-14'40'0,"8"14"-2"15,-24-25-5-15,9 20-28 16,-4-1 0-16,3 9-1 15,-5 3-1-15,4 12 0 16,-4 8 0-16,2 7-1 16,4 6-1-16,0 2 0 15,7 3 0-15,4-2 0 16,9-5-1-16,8-12-1 15,13-7-3-15,8-14-1 16,15-5-3-16,2-21-14 0,25 3-7 16,-12-20-11-16,13 0 0 15,-14-7 1-15</inkml:trace>
  <inkml:trace contextRef="#ctx0" brushRef="#br0" timeOffset="353047.1931">13733 16873 36 0,'-25'9'37'0,"-8"-2"2"15,4 14 0-15,-6-9-17 16,15 13-13-16,1-5-5 15,9 7-1-15,9-4 0 16,14 6-1-16,4-3 0 16,13-4-1-16,3-1 0 15,7-5 0-15,0-5-1 16,-2-7 1-16,-3-8-1 15,-6-7 0-15,-8-7 0 0,-6-7 0 16,-11-6-1-16,-4-3 1 16,-7-3-1-16,-4-1-1 15,0 6-1-15,0-2-1 16,3 13-3-16,-6-1-4 15,14 22-10-15,-12-2-3 16,21 23-5-16,-10-10-10 16,13 12 2-16</inkml:trace>
  <inkml:trace contextRef="#ctx0" brushRef="#br0" timeOffset="353278.2063">14398 16482 62 0,'-20'-2'40'0,"-10"0"-2"16,11 30 1-16,-5 8-35 16,5 11-2-16,10 12-1 15,3 11 0-15,6 10-2 16,0 1-1-16,5 3-3 15,-4-15-10-15,14 11-9 16,-15-26-13-16,9-7-3 16,-5-24 1-16</inkml:trace>
  <inkml:trace contextRef="#ctx0" brushRef="#br0" timeOffset="353465.217">14202 17049 54 0,'-15'4'42'16,"2"-7"-2"-16,13 3 1 15,9-10-25-15,20-6-15 16,13-8-2-16,8-6-3 16,12 2-11-16,-14-17-12 15,17 10-10-15,-18-7-4 16,4 13 1-16</inkml:trace>
  <inkml:trace contextRef="#ctx0" brushRef="#br0" timeOffset="353667.2286">14723 16498 64 0,'1'32'40'0,"-9"2"-1"16,15 25-2-16,-14-1-32 16,5 14-1-16,-4 3-2 15,4-2 0-15,-2 1-4 16,0-10 0-16,4-3-6 15,-14-19-11-15,23 1-15 16,-17-29-6-16,12-5 0 16,-4-9 0-16</inkml:trace>
  <inkml:trace contextRef="#ctx0" brushRef="#br0" timeOffset="353848.239">14598 16980 73 0,'-17'-17'43'0,"17"17"-2"15,-11-17 0-15,28 5-36 16,-3 5-2-16,11-3-4 15,4 3-2-15,4-1-3 16,12 9-8-16,-6-17-9 16,23 19-11-16,-12-12-8 15,14 10 0-15,-3-8 2 16</inkml:trace>
  <inkml:trace contextRef="#ctx0" brushRef="#br0" timeOffset="354592.2815">15298 16937 35 0,'0'0'39'0,"-27"-5"0"16,13 19 0-16,-11-11-19 16,6 20-13-16,-11 5-2 15,6 5 0-15,-1 5-2 16,9 4 1-16,6-5-2 15,12-9 0-15,10-4-1 16,10-10 0-16,10-12-1 16,4-10 0-16,7-6 0 15,-3-13 0-15,-4-2-1 0,-3-2 0 16,-10-8 1-16,-8 9 0 15,-9 0-1-15,-9 4 1 16,-6 0 0-16,-3 9 0 16,-1 3-1-16,-1 6 1 15,14 8 0-15,-15-3 0 16,15 3 0-16,0 0 0 15,22 12 1-15,0-4-1 16,3-4 1-16,5 3-1 16,2-5 1-16,-1 0 0 15,0 1 0-15,-4 1 0 16,-4 5 1-16,-7-4-1 15,-3 7-1-15,-13-12 1 16,10 21 0-16,-9-10-1 0,-2 6 0 16,-1-2 0-16,-3 1 0 15,0 0 0-15,1 3 0 16,1-3-1-16,1-3 1 15,2-13 0-15,0 0 1 16,18 0-1-16,-4-18 0 16,5-6 0-16,7-9 1 15,2-4-1-15,-2 0 1 16,2 5-1-16,-6 2 0 15,-1 10 0-15,-7 7 0 16,-4 16 0-16,-9 13 0 16,-2 7-1-16,-4 7-2 15,-2 1-3-15,9 12-7 0,-14-10-5 16,23 13-7-16,-17-23-2 15,33 10-6-15,-11-18-9 16,24-3 3-16</inkml:trace>
  <inkml:trace contextRef="#ctx0" brushRef="#br0" timeOffset="355275.3206">16886 16960 63 0,'-21'-1'39'15,"7"16"0"-15,-15-11-3 16,8 18-32-16,0 2-1 16,3 2 1-16,3 7-2 15,4 0 1-15,4-1-1 16,7 2 1-16,5-5-2 15,10-4 1-15,5-10-1 0,6-7 0 16,5-10 0-16,7-9-1 16,-1-6 0-16,0-9 0 15,-1-5 1-15,-4 1-1 16,-5 0 0-16,-5 3 0 15,-5 5 1-15,-5 6-1 16,-12 16 0-16,10-8 0 16,-11 18 0-16,0 10 0 15,-3 5 0-15,3 8 0 16,2 2 1-16,5 2-1 15,6-3 0-15,6-2 1 16,7-10-1-16,5-12 1 16,7-10-1-16,2-12 0 15,0-8 0-15,-1-7 0 0,-8-7 0 16,-7-3 0-16,-9-3 0 15,-9 3 0-15,-9-1-1 16,-6 1-2-16,-1 6-1 16,-3-2-4-16,13 16-7 15,-10-11-6-15,25 21-4 16,-14-15-4-16,25 24-10 15,-4-7 1-15</inkml:trace>
  <inkml:trace contextRef="#ctx0" brushRef="#br0" timeOffset="356026.3635">17737 16943 63 0,'-11'-14'38'0,"11"14"-1"16,-29-15-12-16,29 15-11 15,-29 0-9-15,12 6 0 16,-2 3-2-16,1 8 1 15,2 3-1-15,1 6 1 16,-1 5-1-16,5 3-1 16,5 4 0-16,6-5 0 15,5-2-1-15,14-2 1 16,4-10-2-16,7-5 1 15,11-10-1-15,0-10 1 16,2-10-1-16,0-5 0 16,-6-7 0-16,-6-2-1 15,-9-7 1-15,-8 4 0 16,-9-3-1-16,-8 5 1 15,-8 2 0-15,-4 7-1 0,-5 6 1 16,-2 6 0-16,3 7-1 16,0 7 1-16,5 7-1 15,7 3 1-15,5 2 0 16,7 1 0-16,8-4 0 15,6-2-1-15,9-3 0 16,4-9 1-16,6-6 0 16,3 2-1-16,2-5 0 15,-3 1 1-15,-4-3 0 16,-4 6 0-16,-10-4 0 15,-7 8 1-15,-15 2-1 16,0 0 0-16,0 0 1 0,-20 12 0 16,5 3-1-16,-4 0 1 15,1 11-1-15,0 0 1 16,5 10-1-16,2 2 1 15,7 5 0-15,5-3 0 16,7-2-1-16,6-3 1 16,9-10-1-16,9-12 1 15,3-16-1-15,7-14 0 16,-2-9 0-16,0-13 0 15,-4-4 0-15,-11-6 0 16,-9-1 0-16,-10 0 0 16,-13 6 0-16,-7 8-1 15,-10 10 0-15,-4 7-1 16,-1 10-1-16,-1 9-2 15,8 16-3-15,-1-4-5 0,19 17-5 16,-6-19-3-16,27 17-3 16,-17-27-3-16,39 18-3 15,-14-28-5-15</inkml:trace>
  <inkml:trace contextRef="#ctx0" brushRef="#br0" timeOffset="356282.3782">18532 16512 55 0,'-1'-24'41'0,"-4"-6"0"15,5 30 1-15,7-11-26 0,5 39-11 16,-8 16-1-16,0 22-1 15,-5 14-1-15,-6 9 0 16,0 9-3-16,-4-8-2 16,5 1-9-16,-11-24-7 15,22 0-9-15,-15-32-5 16,20-9-12-16,2-19 2 15</inkml:trace>
  <inkml:trace contextRef="#ctx0" brushRef="#br0" timeOffset="357369.4404">24775 15532 66 0,'0'0'35'0,"-2"16"-8"16,-8-18 0-16,10 12-20 15,0-10-3-15,0 0 0 16,0 0 0-16,22-5 0 15,-7-8-1-15,8-5 0 16,4-8 0-16,3-1 0 16,2-6-1-16,1 2 1 15,-3-1-1-15,-2 6-1 0,-4 4 1 16,-3 6-1-16,-6 6 0 15,-5 7 0-15,-10 3 0 16,14 15-1-16,-9-2 1 16,3 2 0-16,-2 0 0 15,3 0 0-15,3-2 0 16,-1-2 0-16,0-3 0 15,-1-3-1-15,-10-5-2 16,13 4-3-16,-3 7-7 16,-21-19-8-16,16 19-10 15,-21-13-10-15,16 2 0 16,-12 9 0-16</inkml:trace>
  <inkml:trace contextRef="#ctx0" brushRef="#br0" timeOffset="362004.7055">18850 17265 73 0,'0'0'43'15,"0"0"-3"-15,-2-23 0 16,8 3-40-16,-6 20-10 15,9-18-31-15,-9 18 1 16,0 0-2-16,0 0-1 16</inkml:trace>
  <inkml:trace contextRef="#ctx0" brushRef="#br0" timeOffset="479407.4205">11959 13566 15 0,'0'0'32'16,"2"-17"0"-16,-2 17-17 16,0 0-2-16,-10-10-2 15,10 10 0-15,0 0 4 16,0 0-10-16,0 0-2 15,0 16 0-15,0-16 0 16,6 27 0-16,-4-8 0 16,3 11 0-16,-4 3 1 0,2 5-1 15,-3-1-1-15,3 1 1 16,-2-8-1-16,5-5 0 15,-6-25 1-15,26 5 0 16,-1-28-1-16,7-14 0 16,7-15 0-16,9-9-1 15,-3-9 1-15,3-3-1 16,-4 3-1-16,-3 11 0 15,-12 12 0-15,-3 20 1 16,-14 17-1-16,-7 23 0 16,-10 23 0-16,-13 23 0 15,-8 20 0-15,-8 12 1 16,-9 10 0-16,-5 0-1 15,0 0 0-15,0-9 0 0,2-12 0 16,5-14-1-16,7-16 0 16,5-13-2-16,8-10-3 15,-2-21-13-15,23-6-21 16,-24 2 2-16,21-14-3 15,1-12 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1:48:15.9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17651 13292 86 0,'-19'22'39'16,"-2"-1"-1"-16,-9-7-11 15,2-14-67-15,28 0-1 16,-3-22-1-16,16-2 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3T21:10:17.03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1821 1132 52 0,'0'0'37'15,"0"0"0"-15,30-68 1 16,-30 68-22-16,0 0-6 15,0 0-2-15,14-58-3 16,-14 58-1-16,0 0-1 16,0 0-2-16,-8 48 1 15,13 22-2-15,1 26 2 16,-4 17-3-16,-15-10 0 0,6 21 1 15,4-2-1-15,-1-11 1 16,0-21-1-16,1-17 1 16,-2-17-1-16,3-15 2 15,-2-23 0-15,4-18-1 16,-1-29 0-16,-1-16 0 15,2-11 1-15,-1-16-1 16,-2-14 2-16,1 35-2 16,0-4 1-16,-2-6 0 15,3-6 0-15,7 1 1 16,3-4-2-16,3 2 1 15,6-5-1-15,3 0 0 16,1-5 0-16,4 5 0 0,3 2-1 16,4 11 1-16,5 3 0 15,-38 57 0-15,78-80 1 16,-78 80-1-16,79-29 2 15,-79 29 0-15,58 32 2 16,-49 22-1-16,-4 50-1 16,-39 17-1-16,-19 16 1 15,-27-5-2-15,-29-42-3 16,10-10-9-16,14-30-28 15,36-29-1-15,10-19 0 16,28-10-1-16</inkml:trace>
  <inkml:trace contextRef="#ctx0" brushRef="#br0" timeOffset="457.026">2826 1659 87 0,'-24'-2'38'0,"-14"-1"0"15,-2 5 1-15,-12 7-34 16,0 7-2-16,-4 10 2 16,5 9-3-16,0 9 2 15,7 5-3-15,11 3 1 0,10-1-1 16,17-1 0-16,19-8-1 15,14-16 0-15,17-10 1 16,17-16-1-16,9-11 1 16,7-17 0-16,0-9 0 15,-5-12 0-15,-10-6 1 16,-15 0-2-16,-18 1 2 15,-20 1-2-15,-16 5 1 16,-15 10-1-16,-12 11-1 16,-6 13 0-16,-5 2-2 15,5 11-1-15,5 0-5 16,35 1-29-16,-13 0-2 15,35-3 0-15,13-15 0 16</inkml:trace>
  <inkml:trace contextRef="#ctx0" brushRef="#br0" timeOffset="698.0399">3568 917 107 0,'0'0'41'0,"54"-76"1"16,-54 76-2-16,0 0-38 15,0 0 2-15,21 3-1 16,-44 74-1-16,-11 39-1 16,2 32 0-16,3 10-2 15,-4-25-1-15,22 4-2 16,18-27-7-16,30-49-30 0,-1-29-1 15,20-23 1-15,1-24-1 16</inkml:trace>
  <inkml:trace contextRef="#ctx0" brushRef="#br0" timeOffset="923.0528">4122 1095 92 0,'12'-58'42'0,"-12"58"1"15,13-88-1-15,-13 88-21 16,0 0-16-16,-1-21-3 15,-19 54 0-15,0 55 0 16,-6 47-3-16,7 29 1 16,-20-29-1-16,21 7-3 15,14-28-3-15,9-53-4 0,27-14-29 16,-10-26-3-16,18-11 2 15,-3-28-1-15</inkml:trace>
  <inkml:trace contextRef="#ctx0" brushRef="#br0" timeOffset="1105.0628">4444 1445 108 0,'0'0'40'16,"0"0"0"-16,-19 39-1 16,4 7-35-16,-5 5-4 15,6 10 1-15,4-1-1 16,3-1-1-16,6-6-2 15,3-13-6-15,16-7-30 16,-4-20-2-16,12-13 1 0,-2-25-1 16</inkml:trace>
  <inkml:trace contextRef="#ctx0" brushRef="#br0" timeOffset="1587.0908">4846 1425 107 0,'9'57'41'16,"-12"-1"2"-16,-15-12-2 15,12-7-37-15,-6-1-1 16,7-5 1-16,2-5-2 15,0-3-1-15,6-6 0 16,-3-17 0-16,23 5-1 16,-4-13 1-16,5-8 0 15,3-11-1-15,4-5 1 16,3-9 0-16,1-2 0 15,-2-1 1-15,0 4-2 16,-2 4 0-16,-6 10 0 0,1 6 0 16,-3 12 0-16,-3 13 0 15,-1 10 0-15,2 8-2 16,0 10-1-16,-2 3-2 15,8 1-2-15,-9-6-11 16,15 7-22-16,-6-7-2 16,11-2 1-16,-2-13 0 15</inkml:trace>
  <inkml:trace contextRef="#ctx0" brushRef="#br0" timeOffset="1991.1139">5880 1494 114 0,'-19'-19'40'15,"2"7"1"-15,-16 1 0 16,9-2-36-16,-14 13-1 16,1 12-1-16,-8 5 0 15,-1 12 1-15,1 7-4 16,5 3 0-16,5 3 0 15,8 1 0-15,10-4 0 16,13-8 0-16,15-10 0 16,16-13 0-16,12-11 0 15,12-13 0-15,9-13 0 16,2-13 0-16,2-11 0 15,-2-6 0-15,-62 59 0 16,58-58 0-16,-58 58 0 16,41-53 0-16,-17 17 0 15,-9 16 0-15,-15 20 0 0,-10 33 0 16,-5 8 0-16,-3 20 0 15,-1 9 0-15,9 8 0 16,11-8-4-16,1-23-17 16,31-6-19-16,-1-23-4 15,19-9 2-15,0-25-2 16</inkml:trace>
  <inkml:trace contextRef="#ctx0" brushRef="#br0" timeOffset="2215.1265">6495 1042 125 0,'0'0'46'0,"0"0"-2"16,10-58-4-16,-11 85-40 15,1 56 0-15,-13 42 0 16,-3 10 0-16,-1-4 0 15,8-9 0-15,9-21 0 16,10-34-13-16,17-12-27 16,-14-17-3-16,14-10 0 15,-9-24-2-15</inkml:trace>
  <inkml:trace contextRef="#ctx0" brushRef="#br0" timeOffset="2405.1375">6296 1384 132 0,'-21'-3'45'15,"7"9"-2"-15,18 6-8 16,22-15-35-16,12 1 0 16,17 0-3-16,-55 2-23 15,60-21-14-15,-60 21-4 16,84-16 2-16,-37 7-3 15</inkml:trace>
  <inkml:trace contextRef="#ctx0" brushRef="#br0" timeOffset="2854.1632">7038 1459 117 0,'20'-6'41'16,"-20"6"-1"-16,4 20-2 15,-15 1-35-15,-2 9-1 16,-4 10 0-16,-1 6-1 15,1 1-2-15,2 3-1 16,5-8 0-16,3-8-2 16,18-11-20-16,0-23-15 15,19-8-1-15,1-21 0 16,12-8 0-16</inkml:trace>
  <inkml:trace contextRef="#ctx0" brushRef="#br0" timeOffset="3006.1719">7218 1207 117 0,'0'0'39'0,"-20"-71"0"16,20 71-3-16,0 0-42 16,-20-69-31-16,20 69-3 15,0 0 1-15,0 0-3 16</inkml:trace>
  <inkml:trace contextRef="#ctx0" brushRef="#br0" timeOffset="3688.2109">7639 1503 108 0,'-12'24'40'0,"-10"-5"1"0,10 4-2 16,0-2-33-16,0 3-2 15,1 5-2-15,2 4 0 16,6 3-1-16,5 4 0 15,5-1-1-15,9 0 0 16,8-7 1-16,8-6-2 16,7-12 2-16,6-13-2 15,3-14 0-15,-1-16 1 16,-2-7-1-16,-3-13 1 15,-12-8-1-15,-8-6 1 16,-9-5 0-16,-13 68 1 16,0-66 0-16,0 66 0 15,-15-49 1-15,-8 8 0 16,-6 10-1-16,-3 11 0 0,5 15 0 15,7 13 0-15,8 7 0 16,15 4-1-16,26-1 0 16,16-8 0-16,12-5 0 15,9-4 0-15,2-7 0 16,4 1 0-16,-7-5 0 15,-7 2 0-15,-13 1 0 16,-12 8 0-16,-13 8 2 16,-10 6-2-16,-12 8 0 15,-8 6 0-15,-8 6 0 16,-5 3 0-16,1 1 0 15,0-1 0-15,1-4 0 16,9-8 0-16,5-13 0 0,7-13 0 16,27-5 0-16,5-14 0 15,6-11 0-15,9-12 0 16,4-4 0-16,2-5 0 15,-5 6 0-15,-5 4 0 16,-7 7 0-16,-9 15 0 16,-8 15 0-16,-11 18 0 15,-3 14 0-15,-6 12 0 16,-4 10 0-16,1 9 0 15,6 6 0-15,-6-10-18 16,24 3-21-16,-9-14-4 16,22-6-2-16,1-15 0 15</inkml:trace>
  <inkml:trace contextRef="#ctx0" brushRef="#br1" timeOffset="8934.511">2256 2375 43 0,'0'0'34'0,"-1"-20"0"16,1 20-1-16,-3-20-9 15,3 20-16-15,4-13-4 16,-4 13-1-16,0 0 0 15,10-10-2-15,-10 10 0 16,0 0 0-16,11-3 0 16,-11 3 0-16,16 4 0 15,-2-1 0-15,2-2 0 16,8 1 0-16,7-2-1 15,4 1 1-15,10-2 0 16,7-2-1-16,7-1 1 16,5-2 0-16,3-1 0 0,5 0-1 15,1 2 0-15,3-1 0 16,3-1 0-16,2 2 1 15,4-3-1-15,0 3 0 16,5-1 0-16,0 0 0 16,0 0 0-16,4 0 0 15,0 2 0-15,-1-1 0 16,0 2 0-16,0 2 1 15,0 1-1-15,1-1 0 16,-2 1 0-16,4 0 1 16,1-4 0-16,2 2 0 15,1-3-1-15,2 1 1 16,-1-6 0-16,3 6 1 0,-1-4-1 15,-1 6 1-15,0 0-1 16,-4 4-1-16,-3 1 1 16,-4 0-1-16,-2 5 1 15,-4-3-2-15,0 4 1 16,-4-7-1-16,-2 2 2 15,1-3-1-15,1 0 1 16,1-2 0-16,-1 0-1 16,-2-1 1-16,1-2-1 15,-1 2 1-15,-5 0-1 16,-3-1 0-16,-3 2 1 15,-1 0-1-15,-2 0 0 16,0 0 0-16,0 1 0 16,-3-2 0-16,1 0 0 0,0-2 0 15,1-2 0-15,-2 1 1 16,-1-4-1-16,0 0 0 15,0-1 0-15,-3 0 1 16,-6 1-1-16,-4 2 1 16,-3 1-1-16,-4 0 1 15,-5 5-1-15,-4 1 0 16,-3 1 0-16,-1 2 0 15,-4 0 0-15,0 4 0 16,-4-3 0-16,1 1 0 16,3-2 0-16,-4 2 0 15,0-3 0-15,0 1 0 16,-2-3 0-16,1 0-1 15,-4 0 2-15,1 0-2 0,-1-1 1 16,-1 0 0-16,1 0 0 16,2-1 0-16,2 1 0 15,0-3 0-15,4 2 0 16,-1-3 0-16,0 4 0 15,0-5 0-15,0 5 0 16,-4-4 0-16,1 4 0 16,-3 1 1-16,0 0-1 15,-1 0 0-15,0 0 0 16,5 1 1-16,1 0-1 15,2 5 0-15,0-4 0 16,3 4 0-16,-3-5 0 16,2 5 0-16,-3-5 0 15,-3 4 0-15,-4-4 0 0,-2-1 0 16,-13 0 0-16,15-6 0 15,-15 6-1-15,7-13-1 16,-7 13-7-16,-1-19-23 16,1 19-7-16,1-20 1 15,-1 20-3-15</inkml:trace>
  <inkml:trace contextRef="#ctx0" brushRef="#br2" timeOffset="13589.7773">991 3160 63 0,'0'0'36'0,"-4"18"-2"16,2 9 1-16,-6-7-9 16,15 23-22-16,-11 7-1 15,7 13-2-15,-1 9 2 16,1 8-2-16,-2 10 1 15,1 2-1-15,-3 0 0 16,0-5-1-16,-4-10 1 16,1-10 0-16,-1-16-1 15,0-15 1-15,2-24-1 16,2-22 0-16,1-21 0 0,4-14 1 15,2-17-1-15,0-12 0 16,2-18 1-16,0-9 0 16,3-9 0-16,0 0 0 15,4-2 0-15,5 3 0 16,4 6 0-16,9 14 1 15,3 14-1-15,4 19 0 16,4 17 0-16,7 22 0 16,5 14 0-16,-4 16 0 15,0 9-1-15,-4 8 1 16,-6 6-1-16,-6 7 1 15,-11 3-1-15,-11 3 1 16,-24 3 0-16,-9 2 0 16,-21 0 0-16,-13-2 0 0,-19-1-1 15,-7-3-1-15,-6-2 0 16,2-8-2-16,10 0-2 15,5-12-6-15,27 8-25 16,7-15-4-16,28 4 1 16,6-23 0-16</inkml:trace>
  <inkml:trace contextRef="#ctx0" brushRef="#br2" timeOffset="13977.7995">2169 3560 89 0,'15'-5'37'0,"-15"5"0"0,-25 1-2 16,-16 4-27-16,-6 15-3 16,-14-1 2-16,-2 18-2 15,-2 3 0-15,1 11-2 16,6 0 0-16,14 1 0 15,13-2-1-15,20-3 0 16,19-12-1-16,21-9-1 16,19-15 1-16,11-13 0 15,14-14-1-15,3-12 1 16,-2-10-1-16,-8-9 0 15,-8-4 0-15,-17-2-1 16,-16 0 0-16,-18 5 1 16,-17 9-1-16,-15 13 1 15,-9 11-1-15,-7 9-1 16,-7 11-1-16,4-1-2 0,14 17-9 15,6-17-22-15,27 7-4 16,9-17 0-16,28 0-1 16</inkml:trace>
  <inkml:trace contextRef="#ctx0" brushRef="#br2" timeOffset="14205.8125">2973 2914 99 0,'0'0'40'0,"-34"12"1"15,2 26-2-15,-13 9-34 16,3 28 0-16,-2 11-1 16,6 19-2-16,3 5 1 0,9-1-3 15,8 0 0-15,13-10-1 16,16-14-3-16,5-27-9 15,26-10-25-15,-1-32-2 16,17-12-1-16,-4-31 0 16</inkml:trace>
  <inkml:trace contextRef="#ctx0" brushRef="#br2" timeOffset="14427.8252">3382 2848 105 0,'-10'14'41'16,"-18"20"1"-16,6 29 0 15,-13 6-36-15,10 15-4 0,3 10 0 16,6 8-1-16,5 0 0 16,6-4-2-16,5-4-1 15,5-8-3-15,14-6-6 16,-10-21-27-16,24-10-2 15,-7-25 0-15,10-7-2 16</inkml:trace>
  <inkml:trace contextRef="#ctx0" brushRef="#br2" timeOffset="14627.8366">3666 3526 104 0,'-15'42'39'15,"-9"1"1"-15,12 18-3 16,-10-8-32-16,10 3-2 15,2-3 0-15,7-7-3 16,4-9-3-16,5-21-6 16,17-1-29-16,-5-27-2 15,11-6 0-15,-3-22 0 16</inkml:trace>
  <inkml:trace contextRef="#ctx0" brushRef="#br2" timeOffset="14778.8453">3795 3067 93 0,'-6'20'27'16,"0"-7"-11"-16,13 6-25 16,10-4-23-16,16 8-2 15,2-5 3-15</inkml:trace>
  <inkml:trace contextRef="#ctx0" brushRef="#br2" timeOffset="15079.8625">4096 3363 95 0,'6'39'36'16,"-2"18"1"-16,-21-7 1 15,6 15-27-15,-13-7-3 16,1 6-3-16,-1-8-1 15,5-6-2-15,3-5 1 16,8-14-2-16,8-10 0 16,11-14 0-16,11-15-1 15,6-15 1-15,7-10-1 16,2-7 1-16,3-11-1 0,3-3 1 15,-3-1-2-15,-6 4 2 16,-6 12-2-16,-6 9 1 16,-5 14 0-16,-7 14 0 15,-3 20-1-15,-6 9-2 16,4 14 0-16,-2 4-2 15,12 7-1-15,-1-12-10 16,22 12-22-16,-5-23-2 16,19 1 0-16,1-19 0 15</inkml:trace>
  <inkml:trace contextRef="#ctx0" brushRef="#br2" timeOffset="15475.8849">4977 3553 86 0,'-12'-29'41'0,"-23"-1"-1"16,-1 21 4-16,-15-4-26 15,2 22-12-15,-5 14-1 16,2 12-2-16,3 9 1 16,7 10-3-16,9 1 1 15,14 2-2-15,11-4 1 16,14-8-1-16,11-9-1 15,12-12 1-15,6-13 0 16,9-9-1-16,4-14 1 16,-1-12 0-16,1-8-1 15,-4-9 1-15,-4-5-1 16,-3-1 2-16,-8 1-2 0,-6 6 2 15,-8 9-2 1,-4 11 2-16,-7 9-1 0,-4 11 1 16,-9 26 0-16,-1 3-2 15,0 8 1-15,5 3-1 16,5 0-1-16,3-2-2 15,16-6-2-15,5-19-5 16,25 3-16-16,-4-29-13 16,15-3 0-16,-4-22-2 15,13-6 3-15</inkml:trace>
  <inkml:trace contextRef="#ctx0" brushRef="#br2" timeOffset="15677.8967">5707 2996 108 0,'6'-52'40'15,"-1"37"1"-15,-23 8-8 16,5 41-20-16,-21 16-7 15,-2 22-2-15,-2 11-2 16,-3 11-1-16,0 9 0 16,4 0-2-16,7 2 0 15,5-9-3-15,9-6-2 16,-2-23-10-16,18 1-23 15,-11-30-3-15,13-9 0 16,-2-29 1-16</inkml:trace>
  <inkml:trace contextRef="#ctx0" brushRef="#br2" timeOffset="15985.9143">5334 3413 88 0,'0'0'42'15,"4"11"-1"-15,11 4 0 16,-1-16-19-16,15 2-20 15,13-4 1-15,11-1-2 16,7-3-1-16,1 0 0 16,7-2-1-16,-4 3 0 15,-6 4 0-15,-12 9 1 16,-7 5 0-16,-14 9 0 15,-9 12 2-15,-11 8-1 16,-14 8 0-16,-3 8 0 16,-4 2 0-16,0 0-2 15,3 2-2-15,1-12-4 16,19 8-17-16,-7-30-17 0,19-4 0 15,-1-23 1-15,13-6-1 16</inkml:trace>
  <inkml:trace contextRef="#ctx0" brushRef="#br2" timeOffset="16113.9216">5994 3054 104 0,'-31'-34'32'0,"3"19"-29"15,-6 14-3-15,1 8-35 16,11-6-3-16</inkml:trace>
  <inkml:trace contextRef="#ctx0" brushRef="#br2" timeOffset="16983.9714">6651 3549 70 0,'33'-18'34'0,"-7"-7"1"15,4 8 0-15,-25-11-25 16,8 13-1-16,-21-5-2 15,-5 15-1-15,-14 1 0 16,-4 11-1-16,-10 10-1 16,-4 12-1-16,-7 10 1 15,-2 8-2-15,-2 4 1 16,12 7-2-16,6-2 1 15,14-2-1-15,14-5 0 16,16-10-1-16,21-10 1 16,13-11-2-16,21-14 1 15,6-15-1-15,2-11 1 0,2-11-1 16,-3-12 0-16,-9-6 1 15,-11-5 0-15,-13-6 0 16,-13-1-1-16,-13 2 2 16,-10 5 0-16,-7 10 0 15,-6 7 0-15,-3 12 0 16,0 6 1-16,3 11-1 15,14 10 0-15,0 0 0 16,6 12 0-16,19-1 0 16,10-3 0-16,8 2 0 15,5 3 0-15,3 0 0 16,-3 5 0-16,-3 3-1 15,-11 2 2-15,-10 8-2 16,-11 2 2-16,-13 4-2 0,-8 1 0 16,-7 3 0-16,-8-4 0 15,2-4 0-15,-2-5 0 16,5-9 0-16,9-9 0 15,9-10 0-15,19-18 0 16,12-5 0-16,14-11 0 16,7-6 0-16,6-5 0 15,1-1 0-15,1 5 0 16,-11 10 0-16,-8 10 0 15,-11 12 0-15,-16 19 0 16,-13 17 0-16,-12 12 0 16,-4 7 0-16,0 8-4 15,-10-12-18-15,17 13-19 16,-3-20-2-16,19-3 0 0,10-23-2 15</inkml:trace>
  <inkml:trace contextRef="#ctx0" brushRef="#br2" timeOffset="17443.9977">8842 3266 101 0,'0'0'38'15,"10"20"1"-15,-24 2-4 16,4 22-30-16,-9 8 0 15,5 8-3-15,-5 2 0 16,3 2-1-16,4-7-2 0,5-7-2 16,14-4-8-16,-2-25-25 15,22-8-4-15,-1-20 2 16,16-5-3-16</inkml:trace>
  <inkml:trace contextRef="#ctx0" brushRef="#br2" timeOffset="17603.0068">8880 2921 90 0,'-23'9'35'16,"1"6"-2"-16,9 2-9 0,14-2-48 15,13-3-11-15,23 9-2 16,7-6-1-16</inkml:trace>
  <inkml:trace contextRef="#ctx0" brushRef="#br2" timeOffset="17925.0252">9423 3221 93 0,'-29'26'39'0,"-18"-5"1"16,4 12-2-16,-13-9-28 15,9 4-5-15,1-1-1 16,12-2-1-16,12-6-1 15,20-3-1-15,17-9 0 16,22-5-1-16,18-4 0 0,13 1 0 16,2-1 0-16,4 2 0 15,-4 5 0-15,-10 7 1 16,-18 8 0-16,-18 9-1 15,-20 5 1-15,-18 6-1 16,-15 3 0-16,-12-3-1 16,-2-1-1-16,-3-5-3 15,8 3-8-15,-10-27-19 16,25 4-9-16,-5-20 1 15,28 6-1-15</inkml:trace>
  <inkml:trace contextRef="#ctx0" brushRef="#br2" timeOffset="18555.0613">11144 2770 89 0,'4'11'37'16,"2"18"1"-16,-10 1-7 15,1 21-26-15,-4 9-2 16,2 15 2-16,-8 6-2 16,1 10-1-16,-4 1 1 15,1-2-2-15,2-7 1 16,0-6-3-16,6-6 0 15,0-20-5-15,17 0-8 16,-10-27-22-16,13-3 1 16,-13-21-1-16,21-2-2 15</inkml:trace>
  <inkml:trace contextRef="#ctx0" brushRef="#br2" timeOffset="18736.0716">10986 3472 102 0,'-27'-26'38'0,"16"16"-5"15,-8-8 2-15,19 18-24 16,0 0-6-16,0 0-2 15,32-8-1-15,3-1-3 16,14-4-1-16,11-10-3 16,24 9-23-16,-3-23-9 15,14 9-1-15,-8-13-2 16,4 4 1-16</inkml:trace>
  <inkml:trace contextRef="#ctx0" brushRef="#br2" timeOffset="19164.0961">11893 2602 80 0,'-32'21'40'16,"7"19"1"-16,-8-5-1 15,10 31-22-15,-6-9-14 16,4 9 2-16,2 8-2 15,5 14 0-15,-6 8-1 16,1 4-1-16,2 0-1 16,3-7 0-16,3-10 0 15,8-8-1-15,6-16 0 16,4-18-1-16,9-18 2 15,11-18-1-15,6-17 0 16,8-11 0-16,1-16 1 0,5-5 0 16,-5-8-1-16,0 0 1 15,-3 5-1-15,-6 5 1 16,-7 12-1-16,-6 12 1 15,-16 18-1-15,10 16 0 16,-14 16 1-16,-3 13-2 16,-2 6 1-16,3 3-2 15,4 5-1-15,2-5-2 16,13-3-2-16,-2-26-15 15,26 5-17-15,-3-26-2 16,14-1 1-16,-2-19 0 16</inkml:trace>
  <inkml:trace contextRef="#ctx0" brushRef="#br2" timeOffset="19538.1174">12275 3417 101 0,'-9'29'38'0,"0"-12"2"15,18 9-2-15,-3-14-33 16,24-2-3-16,10-5 1 16,15-4-1-16,3-7 0 15,3-3 0-15,2-8 0 16,-4 0 0-16,-10-5-1 15,-8-4 1-15,-16-3-1 16,-15-1 0-16,-13-2 1 16,-14 6-1-16,-12 1 0 15,-14 12 0-15,-9 9 0 0,-7 14 1 16,-4 17-1-16,-3 16 0 15,4 11 0-15,9 7 1 16,13 6-2-16,20-3 0 16,21-4-2-16,18-8-1 15,30-9-2-15,10-25-11 16,35 3-24-16,-6-24-1 15,17-5-2-15,-4-19-1 16</inkml:trace>
  <inkml:trace contextRef="#ctx0" brushRef="#br2" timeOffset="20222.1564">14234 2844 92 0,'6'-19'37'16,"-6"19"0"-16,-7 18-2 16,6 13-31-16,-12 16-1 15,3 19 0-15,-5 18 0 16,0 17 0-16,-6 9-1 15,3 5-1-15,3-2 1 16,1-7-2-16,7-9-2 16,2-20-3-16,15-7-24 15,-6-36-8-15,14-7-1 16,-9-27-2-16</inkml:trace>
  <inkml:trace contextRef="#ctx0" brushRef="#br2" timeOffset="21109.2074">14004 3380 117 0,'-3'13'40'16,"3"-13"0"-16,15 31-11 15,5-23-27-15,14 2-2 16,9-3 1-16,8 1 0 15,5-3 0-15,6 2-1 16,-1-3 0-16,0 4 0 16,-5-2 0-16,-7 2 0 15,-6 3 0-15,-11 6 0 0,-4 1 1 16,-13 7-1-16,-7 5 1 15,-7 3-2-15,-7 6 2 16,-5 2 0-16,-2-1-1 16,-1-3 1-16,0-3-1 15,3-7 0-15,1-7 1 16,7-9 0-16,3-11 0 15,11-14 0-15,5-13 0 16,3-8 0-16,3-11-1 16,1-7 1-16,4-11 0 15,-1-7-1-15,-3-5 0 16,1 5 0-16,-5 9 0 15,-3 8 0-15,-3 11 0 16,-1 13 0-16,2 13 0 0,1 15 0 16,3 12 0-16,-1 7-1 15,12 3 1-15,6 3 0 16,9-1 0-16,8-2 0 15,12-1 0-15,2-6 0 16,5-3-1-16,0-4 2 16,-4-5-1-16,-4-2-1 15,-11-4 1-15,-14 1 0 16,-14-1 0-16,-24 5 1 15,0 0-1-15,-20 5 0 16,-16 10 0-16,-14 5 1 16,-11 9 0-16,-9 11 0 15,1 6 1-15,-2 2-1 16,7 1 0-16,9-2 0 15,14-1 0-15,14-8-1 0,23-6 0 16,18-12 1-16,20-14-1 16,18-10 0-16,12-15 0 15,11-10 1-15,5-9-1 16,2-11 0-16,-10-5 0 15,-4-5 0-15,-13 0 0 16,-14 4 0-16,-11 5-1 16,-13 11 2-16,-12 10-1 15,-5 13 0-15,-10 15 0 16,-2 15 0-16,-7 15 2 15,-1 12-2-15,0 9 0 16,4 2-2-16,9 3 1 0,7-3-2 16,14-5-1-16,6-12-1 15,22-2-3-15,1-25-10 16,30 9-8-16,-14-28-13 15,13 2-1-15,-7-20 0 16,3 1 3-16</inkml:trace>
  <inkml:trace contextRef="#ctx0" brushRef="#br2" timeOffset="21458.2273">16193 3413 90 0,'-16'-15'38'0,"5"19"0"16,-14-1 1-16,8 23-21 16,-12 0-13-16,1 9-1 15,3 2 0-15,6 4-2 16,1-3 1-16,8-1-2 15,5-7 1-15,8-3-1 0,8-12 0 16,5-10-1-16,6-9 1 16,4-10 0-16,5-10 0 15,0-7 0-15,3-11 0 16,0-2 0-16,-3-4 0 15,0 2-1-15,-2 3 0 16,-6 6 0-16,-4 8 0 16,-4 10 0-16,-1 12 0 15,-14 7-1-15,14 26 0 16,-13 5 0-16,2 11 0 15,2 1-3-15,4 8-1 16,4-6-6-16,17 12-10 16,-9-25-17-16,23 4-2 15,-1-23 1-15,17 1-2 0</inkml:trace>
  <inkml:trace contextRef="#ctx0" brushRef="#br2" timeOffset="21794.2465">17079 3349 115 0,'-24'-14'39'0,"2"21"2"16,-15-6-11-16,1 17-25 16,1 2-2-16,9 5 1 15,3 3-3-15,10 2 1 16,9-2-1-16,10-2-1 15,9-3 1-15,10-5-2 16,10-5 2-16,1-1-2 0,5-5 1 16,0-2 0-16,-5 3 0 15,-1-4-1-15,-6 7 1 16,-9 0 0-16,-10 3 1 15,-8 3-1-15,-10 3 0 16,-7 2-1-16,-8-1 0 16,-7-3-3-16,3 5-3 15,-7-18-13-15,21 10-18 16,-3-17-3-16,16 2 1 15,0-10-1-15</inkml:trace>
  <inkml:trace contextRef="#ctx0" brushRef="#br2" timeOffset="22123.2654">18192 2559 103 0,'-41'-53'41'0,"6"21"1"16,-13 2-14-16,-2 30-24 15,4 23-1-15,6 30 4 16,-9 22-4-16,-1 16 1 15,2 16-1-15,6 9 1 16,5 10-2-16,6-3 1 0,9-5-1 16,7-8-3-16,10-11-1 15,5-15-2-15,10-9-2 16,-6-28-15-16,20-6-17 15,-17-25-4-15,8-1 0 16,-15-15 0-16</inkml:trace>
  <inkml:trace contextRef="#ctx0" brushRef="#br2" timeOffset="22319.2766">17506 3352 87 0,'-19'-3'41'0,"-3"-6"2"15,22 9-2-15,0 0-14 16,14 3-25-16,21-4-1 15,13 3-1-15,13 2-1 0,7-4-3 16,18 7-3-16,-11-18-17 16,23 16-16-16,-17-13-2 15,1 11 0-15,-18-11 0 16</inkml:trace>
  <inkml:trace contextRef="#ctx0" brushRef="#br2" timeOffset="22695.2981">18182 3411 65 0,'-23'14'38'0,"14"8"1"16,2-12 0-16,24 12-11 16,10-17-25-16,12 0 1 15,10-5-1-15,10-1-1 0,0-6 0 16,5-4 0-16,-5-5-1 15,-5 0 0-15,-12-5 0 16,-10-5 0-16,-11 0-1 16,-13-2 0-16,-12-3 1 15,-14 6-1-15,-13 4 1 16,-10 11 0-16,-11 8 0 15,-8 12 1-15,-1 9 0 16,3 14 0-16,2 9-1 16,12 5 0-16,16 5 1 15,14-3-2-15,24-4-1 16,16-6-1-16,18-6-2 15,13-10-2-15,18-1-8 16,-5-26-11-16,18 3-17 0,-14-19 1 16,7 2 0-16,-10-16 2 15</inkml:trace>
  <inkml:trace contextRef="#ctx0" brushRef="#br2" timeOffset="22972.3138">19060 3440 81 0,'0'0'41'16,"-22"8"-1"-16,5 24 1 15,-19-8-21-15,8 12-17 16,3 1 1-16,4 3-1 15,3-2-1-15,7 2 0 16,6-13-2-16,6-8 1 16,-1-19 0-16,18 8-1 15,-9-20 1-15,1-5-1 0,1-11 1 16,1-3 0-1,0-7-1-15,5-2 2 0,3-3-2 16,4 5 1-16,4 1-1 16,1 10 1-16,2 7-2 15,3 0-2-15,7 15-9 16,-12-15-25-16,18 18-3 15,-5-12-2-15,15 6-2 16</inkml:trace>
  <inkml:trace contextRef="#ctx0" brushRef="#br2" timeOffset="23686.3548">20776 3353 86 0,'3'-19'37'0,"-13"-5"0"16,5 13-1-16,-24-6-30 15,4 11 0-15,-9 3-1 16,2 11-1-16,-9 6 0 16,2 9-1-16,-4 10 1 15,5 6-1-15,-1 5 0 0,12 2-1 16,8 3 0-16,14-3-1 15,18-2 0-15,15-8-1 16,16-8 1-16,16-11-1 16,6-8 1-16,1-12-1 15,-4-7 1-15,-5-11-1 16,-12-8 0-16,-12-5 0 15,-17-6-1-15,-14-2 1 16,-13-2-2-16,-8-3 1 16,-7 1-1-16,-4 3 0 15,3 7-1-15,0 6-1 16,15 7-2-16,6-7-11 15,31 24-22-15,3-11 1 16,26 15-1-16,11-10-1 16</inkml:trace>
  <inkml:trace contextRef="#ctx0" brushRef="#br2" timeOffset="23979.3714">22131 2625 97 0,'-28'-64'37'0,"-16"1"2"16,6 29-4-16,-19 14-29 16,-3 29-1-16,-12 23 2 15,5 34-1-15,-7 17-2 16,2 14 0-16,6 15-2 15,8 6 1-15,11 1-2 0,8-2 0 16,14-11-2-16,10-15-2 16,12-7-1-16,6-20-3 15,12-1-12-15,-15-36-14 16,14-5-8-16,-14-22 1 15,17-11-2-15</inkml:trace>
  <inkml:trace contextRef="#ctx0" brushRef="#br2" timeOffset="24146.3811">21233 3191 119 0,'-4'-16'42'16,"4"-2"1"-16,29 19-2 16,15-5-38-16,19-2-4 15,28 5-3-15,7-9-16 0,20 12-19 16,-11-6-3-16,2 14 0 15,-18-7-2-15</inkml:trace>
  <inkml:trace contextRef="#ctx0" brushRef="#br2" timeOffset="25750.4728">967 5291 63 0,'6'-12'35'0,"-2"-2"0"15,-4 14-2-15,6-16-21 16,-6 16-4-16,-2 17-1 16,1 9-1-16,-9 8-1 15,6 17-1-15,-5 13-1 16,0 17 0-16,-1 11 0 15,4 11 0-15,-2 3 0 16,2 3-1-16,5-8 0 16,0-11-1-16,3-14 0 15,1-16-1-15,1-18 0 16,3-21 0-16,-7-21 0 15,15-26 0-15,-7-16 1 0,2-17-1 16,-1-13-1-16,1-15 1 16,-3-14 0-16,5-8-1 15,1-5 1-15,0-5-1 16,4 2-1-16,2 5 2 15,5 11 0-15,3 12 0 16,7 17 0-16,2 16 1 16,4 22-2-16,3 16 3 15,4 19-2-15,1 14 1 16,0 13 0-16,-2 6-1 15,-3 8 1-15,-6 4-1 16,-7 6 1-16,-9 1-1 16,-14 0 1-16,-13 0-1 15,-12-3 1-15,-12-3-1 0,-12-4 1 16,-11-7-1-16,-12-6-1 15,-5-7 0-15,1-6-3 16,0-17-4-16,24 5-17 16,-1-24-15-16,23 1 0 15,10-15-1-15,30 2 1 16</inkml:trace>
  <inkml:trace contextRef="#ctx0" brushRef="#br2" timeOffset="26200.4986">2203 5217 78 0,'-35'-15'40'0,"0"15"-1"16,-13 2 2-16,6 22-18 15,-11 5-18-15,2 13 0 16,3 5-2-16,9 7-1 15,10 0 0-15,17 1 0 16,18-10-1-16,17-6 0 16,19-12 0-16,14-16-2 15,11-12 1-15,8-13 0 16,3-12 0-16,-9-9 0 15,-5-8-1-15,-15-8 0 0,-11-1 1 16,-21-2-1-16,-16 6 0 16,-16 2 0-16,-11 8 0 15,-10 6-1-15,-6 13 0 16,-2 6-1-16,7 12-3 15,3-6-8-15,34 7-23 16,0 0-2-16,18 10 0 16,15-16-1-16</inkml:trace>
  <inkml:trace contextRef="#ctx0" brushRef="#br2" timeOffset="26450.5128">3065 4562 100 0,'-13'-12'39'15,"-12"7"2"-15,1 24-3 16,-7 15-33-16,1 19 0 16,-1 11-1-16,2 20-1 15,-4 12 0-15,7 10-1 16,1 1 0-16,13 1-1 15,8-11-2-15,8-17-2 16,13-8-3-16,5-34-15 16,22-8-19-16,-1-31-2 15,18-14 0-15,-5-30 0 16</inkml:trace>
  <inkml:trace contextRef="#ctx0" brushRef="#br2" timeOffset="26658.5248">3497 4536 98 0,'0'0'41'0,"-28"3"2"15,7 50-2-15,-16 11-28 16,6 16-10-16,1 8 0 16,5 7-1-16,3 7-1 15,9-3-1-15,4-6-1 16,7-8-3-16,11-5-3 15,-9-23-19-15,18 3-16 16,-10-22 0-16,14-8-1 16,-7-22 2-16</inkml:trace>
  <inkml:trace contextRef="#ctx0" brushRef="#br2" timeOffset="27034.5463">3464 5260 96 0,'-5'12'39'0,"13"9"1"15,-8-21-1-15,40 18-34 16,-7-15-2-16,11-3-1 16,10-11 0-16,9-4-1 15,2-7 0-15,2-3-1 16,-9-4-1-16,-8-1 3 15,-16-2-3-15,-11 2 2 16,-14 0-2-16,-18 5 2 16,-11 5-1-16,-14 8 2 0,-7 7 0 15,-1 12-1-15,-7 9 2 16,0 13-1-16,4 8 1 15,8 10-1-15,9 4 0 16,14 2-1-16,14 1 0 16,14-10-4-16,22-8-1 15,13-12-3-15,20-6-4 16,-1-28-14-16,22-2-16 15,-10-17 0-15,3-2-1 16,-10-12 3-16</inkml:trace>
  <inkml:trace contextRef="#ctx0" brushRef="#br2" timeOffset="27365.5652">4409 5106 102 0,'0'0'41'0,"-28"14"1"0,12 16-7 16,-12 3-26-16,5 7-3 16,1 0-1-16,3 3-3 15,5-3 0-15,5-1 0 16,7-10-2-16,6-7 1 15,8-15-1-15,7-11 0 16,5-13 0-16,1-6 0 16,5-10 1-16,2-5-1 15,1-6-1-15,1 0 2 16,-1 0-2-16,-5 7 2 15,-1 7-2-15,-3 12 2 16,0 9 0-16,0 12-1 16,-5 12 2-16,-4 9-2 15,0 12 1-15,-2 5-3 16,0 6 0-16,-4-5-5 0,3 12-10 15,-20-22-14-15,13 7-13 16,-3-15 1-16,11-2-1 16,3-16 1-16</inkml:trace>
  <inkml:trace contextRef="#ctx0" brushRef="#br2" timeOffset="28020.6027">6632 4730 89 0,'-19'-39'39'0,"-9"-8"-2"15,7 14 0-15,-17-1-30 16,-1 15-2-16,-4 10-1 15,0 14-1-15,-4 20 0 16,-1 21-1-16,2 22-1 16,-1 20 0-16,3 13 1 0,6 15-1 15,5 9 0-15,6 1-1 16,10-4 0-16,7-11-1 15,13-13-1-15,6-20-2 16,14-9-5-16,-3-39-16 16,14-3-14-16,-12-23-1 15,6-7-1-15,-10-20 2 16</inkml:trace>
  <inkml:trace contextRef="#ctx0" brushRef="#br2" timeOffset="29340.6782">5920 5400 104 0,'-17'-8'40'15,"2"-3"1"-15,15 11-3 0,14-6-35 16,8-6-1-16,14-3-1 16,13-4-1-16,11-1 1 15,2-3 0-15,6 3 0 16,2 2-1-16,-7 3 1 15,-6 7-1-15,-6 4 1 16,-9 9-1-16,-12 5 1 16,-9 10 0-16,-8 10-1 15,-7 6 0-15,-6 8 0 16,-5 2 0-16,0 3 0 15,-4-1 0-15,3-3 0 16,0-6 0-16,2-8 0 16,2-7 0-16,-1-12 0 15,3-12 1-15,13-12-1 16,0-12 0-16,2-12 1 0,6-9-1 15,-1-9 1-15,5-8 0 16,-1-5-2-16,-1-1 3 16,-2 3-3-16,-2 6 2 15,-3 13-1-15,-3 11 0 16,-3 9-1-16,0 9 1 15,0 12 0-15,8 8 0 16,2 3-1-16,8 5 1 16,5-1 0-16,14-1-1 15,9 0 1-15,6-7 0 16,5 0 0-16,3-4 0 15,-7 0 1-15,-5-3 0 0,-9 1-1 16,-14 0 1-16,-16 2-1 16,-19 2 0-16,-7 15 2 15,-22 3-3-15,-13 7 2 16,-9 13-2-16,-12 10 3 15,-6 7-2-15,1 7 2 16,6 4-2-16,8 0 0 16,15-3 1-16,16-6-1 15,21-12 0-15,20-12 0 16,22-13 0-16,16-15 0 15,15-10 0-15,9-16 0 16,1-11 0-16,4-12 0 16,-8-10 0-16,-11-6 0 15,-13-4 0-15,-17 0 1 16,-14 0-1-16,-16 8-1 0,-9 5 1 15,-14 13 0-15,-2 10 0 16,-6 11 0-16,0 8 0 16,2 8 0-16,8 6 0 15,8 6 1-15,9 1-1 16,12-1 1-16,8-2-2 15,13-2 2-15,6-1-1 16,12-3 0-16,1-2 0 16,3-3 1-16,-5 1-1 15,-7 2 0-15,-5 1 0 16,-10 4 0-16,-8 6 1 15,-12 5-1-15,-10 12 0 16,-10 8 0-16,-10 5 0 16,-8 8 0-16,-2 1 0 0,-2 1 0 15,1-6-1-15,5-5 1 16,7-10 0-16,10-11-1 15,9-20 1-15,20-1 0 16,5-21 0-16,9-9 0 16,5-13 1-16,3-7-1 15,0-8 1-15,-3-2-1 16,-5 1 0-16,-8 8 0 15,-4 11 1-15,-9 9-2 16,-3 10 2-16,-10 22-1 16,0 0 0-16,3 11 1 15,-6 11-1-15,5 5 2 16,2-3-4-16,5 2 4 15,4-1-2-15,6-7 0 0,4-6 0 16,6-9 0-16,2-8 0 16,4-6 0-16,2-10 0 15,2-8 0-15,5-5 0 16,2-8 0-16,0 4 0 15,-1 4 0-15,-3 5 0 16,-6 15 0-16,-9 15 0 16,-9 17 0-16,-12 23 0 15,-17 18 0-15,-7 11 0 16,-3 8 0-16,-4 0-2 15,3 1-2-15,0-15-6 16,18-3-3-16,0-30-2 16,31-2-4-16,-2-32-20 15,31-1-3-15,9-22-2 16,25-9 5-16</inkml:trace>
  <inkml:trace contextRef="#ctx0" brushRef="#br2" timeOffset="29807.7049">10056 4515 67 0,'11'-23'40'0,"6"13"-1"15,-17 10 1-15,12 11-17 16,-12 8-19-16,-5 18 0 16,-6 12 0-16,3 13-1 15,-6 11-2-15,3 10 0 16,-3 6 2-16,0 6-3 15,3-4 1-15,2-6-2 0,9-6 0 16,-1-11-5-16,16 0-9 16,-14-24-21-16,12-5-5 15,-7-22 1-15,8-5-1 16</inkml:trace>
  <inkml:trace contextRef="#ctx0" brushRef="#br2" timeOffset="30009.7164">9872 5137 80 0,'-28'-25'40'15,"13"15"1"-15,-4-1 0 16,19 11-16-16,0 0-23 16,20 1 2-16,8-9-4 0,13-7 1 15,18-6-3-15,12-4 0 16,16-1-3-16,2-14-5 15,15 10-21-15,-13-16-12 16,4 4 3-16,-14-10-1 16</inkml:trace>
  <inkml:trace contextRef="#ctx0" brushRef="#br2" timeOffset="30424.7402">10850 4284 80 0,'-34'25'41'0,"2"25"-1"16,-10 2 1-16,8 25-19 15,-5-5-18-15,4 7 0 0,5 8-2 16,5 5 1-16,3-1 0 16,7 0-2-16,7-8 1 15,5-8-1-15,5-9 0 16,4-12-1-16,5-14 1 15,4-10-1-15,4-14 0 16,5-13 0-16,1-14 0 16,4-12 0-16,0-9 0 15,2-7 0-15,-1-5-1 16,2-3 3-16,-5 2-4 15,0 7 2-15,-6 8-1 16,-4 12 1-16,-5 13-1 16,-12 5 1-16,13 30 1 15,-13 4-3-15,-1 9 2 16,1 4-2-16,5 3 0 0,0-5-3 15,11 2-1-15,-2-17-7 16,23 8-14-16,-12-25-13 16,16-3-1-16,-8-15 1 15,8-4 0-15</inkml:trace>
  <inkml:trace contextRef="#ctx0" brushRef="#br2" timeOffset="30782.7606">11248 5095 83 0,'-20'10'42'0,"13"11"-4"16,-2-7 4-16,24 5-25 16,3-10-12-16,11-1-3 0,18-6 0 15,10-8-1-15,5-7-2 16,4-6 3-16,-2-8-3 15,-7 1 2-15,-13-3-2 16,-13-2 1-16,-16 2-1 16,-16 3 1-16,-19 6 1 15,-13 9-1-15,-14 9 0 16,-7 12 2-16,-9 13 0 15,-5 14 0-15,3 9 1 16,6 13-1-16,10 5 1 16,14 0-2-16,20-3 1 15,18-9-4-15,23-9-3 16,18-22-7-16,32 6-13 0,1-29-16 15,25-3-2-15,5-18 0 16,16-4-1-16</inkml:trace>
  <inkml:trace contextRef="#ctx0" brushRef="#br2" timeOffset="31602.8076">12859 5114 91 0,'16'-33'37'16,"-2"11"1"-16,-18 0-2 15,4 22-29-15,0 0-2 16,-14 3-1-16,-1 17 1 15,-2 12-3-15,-2 8 2 16,0 8-3-16,1 7 2 0,-1 4-2 16,2-4 1-16,3-2-1 15,5-8-1-15,3-6 0 16,2-13 0-16,7-11 0 15,-3-15 1-15,17-9-1 16,-3-14 0-16,4-12 0 16,6-10 1-16,1-8-1 15,2-8-1-15,5-2 2 16,-3 4-2-16,-1 3 1 15,-4 13-1-15,-5 8 2 16,-5 12-2-16,-4 17 1 16,-10 6 3-16,8 27-4 15,-10 4 3-15,-2 5-1 16,3 4 1-16,5 1-2 0,4 0 2 15,7-7-2-15,8-8 1 16,11-16-1-16,13-12 1 16,6-11-1-16,8-12 1 15,0-9 0-15,2-5-2 16,-4-1 1-16,-9 2 0 15,-9 4 0-15,-9 8-1 16,-9 7 2-16,-13 9-2 16,-10 10 1-16,2 15 1 15,-10 9-1-15,-4 12 1 16,-5 10-1-16,5 6 0 15,-1 1-2-15,9 9-1 16,7-8-4-16,16 4-6 16,0-23-6-16,27 3-20 0,-6-24-1 15,20 1 0-15,-6-20-1 16</inkml:trace>
  <inkml:trace contextRef="#ctx0" brushRef="#br2" timeOffset="32000.8303">14096 5158 110 0,'-34'-15'39'0,"0"21"1"16,-19-3-9-16,5 23-25 16,-4 7-1-16,3 14 0 15,3 5-2-15,7 4 1 16,6-2-2-16,17-1-1 15,11-8 0-15,15-9 0 16,16-13-1-16,13-14 0 0,9-11 0 16,9-11 0-16,4-14 1 15,-3-5-1-15,0-13 0 16,-7-5 0-16,-8-3 1 15,-7 3-1-15,-8 2 0 16,-13 8 1-16,-6 8-1 16,-5 9 0-16,-4 23 0 15,0 0 0-15,-19 16 0 16,9 15-1-16,-2 7-1 15,2 5 0-15,7 3-2 16,3-3-1-16,14 3-6 16,0-29-6-16,28 4-14 15,-9-27-9-15,22-7 0 16,0-21-1-16,13-11 2 0</inkml:trace>
  <inkml:trace contextRef="#ctx0" brushRef="#br2" timeOffset="32210.8423">14912 4456 104 0,'-38'41'41'0,"2"33"1"16,-12 6-2-16,17 20-33 15,-7 3-3-15,9 10-2 16,6 1 0-16,9-5-2 15,10-8-2-15,7-17-3 16,13-2-8-16,-7-29-22 0,18-6-6 16,-8-22-1-16,10-10-1 15</inkml:trace>
  <inkml:trace contextRef="#ctx0" brushRef="#br2" timeOffset="32585.8638">14947 5299 109 0,'-5'22'40'16,"13"9"1"-16,0-21-10 16,19 6-26-16,3-6-1 15,15-8-1-15,7-11 0 16,5-4-1-16,-1-9 0 0,-3-5-1 15,-6-5 0-15,-6-5-1 16,-16-3 0-16,-10 0 2 16,-15 2-3-16,-11 5 3 15,-15 9-2-15,-8 9 1 16,-9 14 0-16,-7 16 1 15,-4 17 1-15,-2 15-3 16,5 12 3-16,9 3-3 16,13 4 0-16,17-4 0 15,19-5 0-15,16-13-4 16,29-11-5-16,9-26-5 15,37 6-13-15,2-29-16 16,29-2 0-16,8-14-1 16,22-4 2-16</inkml:trace>
  <inkml:trace contextRef="#ctx0" brushRef="#br2" timeOffset="33463.914">16462 5138 92 0,'11'-15'36'15,"-4"-4"0"-15,10 13 0 16,-11-8-33-16,-6 14 1 15,10-11 0-15,-10 11 1 16,-3 20-1-16,-2 6 0 16,-6 7 1-16,1 10-2 15,-2 8 0-15,2 4-1 16,-3 2-1-16,5-1 0 0,2-4-1 15,2-8 1-15,2-9-1 16,4-11 0-16,2-12 0 16,-4-12 0-16,19-12 0 15,-8-10 1-15,2-13-1 16,1-6 1-16,0-13-1 15,4-7 1-15,1-6-2 16,2-4 3-16,2-1-3 16,5 7 1-16,1 7-1 15,0 9 1-15,4 13-1 16,-2 12 1-16,1 17 0 15,-6 15-1-15,0 15 2 16,-5 9-1-16,-3 12 1 0,-4 7-1 16,-5 7 1-16,-4 5-2 15,-5 1 2-15,-9-1-1 16,-5-1 0-16,-9-7 0 15,-9-3-1-15,-2-12 1 16,-6-5-1-16,-4-12 1 16,1-7-1-16,1-5 0 15,2-10 1-15,3-5 0 16,9-4-1-16,5 1 1 15,5 2 0-15,1 5 0 16,4 11 0-16,-1 16 0 16,-1 14 1-16,-4 17 0 15,-4 17 0-15,-7 10-1 16,-4 10 0-16,-2-3-2 0,8-1-2 15,-5-16-6-15,19-1-11 16,-9-29-19-16,23-11-1 16,4-23-1-16,22-12 1 15</inkml:trace>
  <inkml:trace contextRef="#ctx0" brushRef="#br2" timeOffset="33990.9441">17563 5077 97 0,'-9'-19'39'0,"9"19"2"16,-30-23-5-16,12 19-30 16,-18 5-2-16,-4 14 0 15,-11 11 1-15,-3 18-4 16,-6 9 2-16,0 7-1 15,4 2 1-15,7 1-1 16,7-2-1-16,19-6-1 16,16-12 1-16,17-15-1 15,17-14-1-15,18-16 1 16,20-15 0-16,10-11 0 15,3-13 0-15,-4-7-1 16,-2-9 2-16,-9-3-2 0,-11 0 0 16,-15 4 3-16,-17 10-4 15,-13 9 2-15,-11 13-1 16,-9 11 1-16,-5 14 0 15,-3 19 0-15,-3 11 2 16,1 10-4-16,5 5 3 16,9-1-3-16,11 2 1 15,10-9-2-15,14-3-2 16,10-16-2-16,19-2-6 15,-8-27-6-15,20 6-21 16,-14-14 1-16,6-1-1 16,-13-9 2-16</inkml:trace>
  <inkml:trace contextRef="#ctx0" brushRef="#br2" timeOffset="34306.9622">18072 5189 67 0,'-13'21'39'0,"6"8"-1"16,-10 0 1-16,6 16-16 15,-13-6-17-15,9 3-2 16,-1-6-1-16,8-4 0 15,2-5-1-15,6-6-1 16,0-21 1-16,13 9-1 16,2-22 1-16,3-9-1 15,1-9 0-15,1-6 0 16,-3-9-1-16,0-2 1 15,-3 2-1-15,0 2 1 16,-5 9-1-16,1 6 0 16,0 10 0-16,4 5 0 0,4 7 0 15,7 0-1-15,8 4-1 16,6-8 0-16,16 4-9 15,-4-26-7-15,20 5-23 16,-4-20 1-16,12-6-3 16,-3-22 3-16</inkml:trace>
  <inkml:trace contextRef="#ctx0" brushRef="#br2" timeOffset="34498.9732">19017 4406 79 0,'-52'86'42'0,"-13"3"-1"16,8 20 0-16,-5-9-14 0,14 6-25 15,13-1 0-15,10-6-2 16,12-9-1-16,5-15-5 16,18 1-11-16,-13-25-23 15,13-2-3-15,-10-25 2 16,7-5-2-16</inkml:trace>
  <inkml:trace contextRef="#ctx0" brushRef="#br2" timeOffset="34674.9833">18519 5040 112 0,'0'0'43'16,"0"0"0"-16,27 10-1 0,-8-15-43 15,14-4-2-15,20 10-11 16,-10-20-25-16,21 13-3 15,-6-12 0-15,11 10-2 16</inkml:trace>
  <inkml:trace contextRef="#ctx0" brushRef="#br2" timeOffset="35245.0159">20251 4934 97 0,'-30'-14'39'0,"1"13"0"16,-14-3-7-16,4 13-28 16,-7 5-1-16,4 9 1 15,-1 7 1-15,3 10-2 16,3 5 1-16,13 7-1 0,11-2 0 15,17 0-2-15,12-5 2 16,15-3-2-16,15-13-1 16,16-10 0-16,0-9 1 15,6-14-1-15,-2-12 0 16,-7-9 0-16,-11-9 0 15,-8-7 0-15,-19-4-2 16,-17-2 2-16,-10 1-3 16,-11 1 1-16,-8 8-1 15,-9 4 0-15,-1 11-2 16,-2 9 1-16,11 11-1 15,2 1-4-15,26 22-9 16,-2-21-20-16,34 25 0 16,3-16-2-16,24 3 2 0</inkml:trace>
  <inkml:trace contextRef="#ctx0" brushRef="#br2" timeOffset="35501.0305">21290 4440 63 0,'-28'-59'39'0,"-1"14"0"16,-17 6 1-16,5 35-12 16,-10 5-25-16,-1 27 0 15,-6 26 0-15,0 25 0 16,1 11 0-16,4 13-2 0,8 8 2 15,10 1-4-15,11-1 0 16,10-16-5-16,21-1-16 16,0-29-18-16,12-9 1 15,-4-25-3-15,6-10 2 16</inkml:trace>
  <inkml:trace contextRef="#ctx0" brushRef="#br2" timeOffset="35668.0401">20677 4948 107 0,'6'-19'41'0,"2"-5"1"16,21 12-2-16,9-2-39 16,12-6-2-16,21 8-7 15,1-14-22-15,19 16-11 0,-9-7 0 16,8 14-1-16</inkml:trace>
  <inkml:trace contextRef="#ctx0" brushRef="#br2" timeOffset="36582.0922">22396 4940 102 0,'0'0'36'0,"-1"-20"2"15,1 20-10-15,-32-4-24 16,4 6-1-16,-9 4 1 15,0 11-1-15,-8 4 1 16,2 11-1-16,-1 9 1 16,4 6-1-16,8 3 0 15,13 5-1-15,14-3 1 16,13-4-2-16,15-5-1 0,15-9 1 15,13-12-1-15,9-11 0 16,4-15 0-16,2-11 0 16,-6-12 0-16,-3-10 0 15,-9-9 0-15,-15-4 1 16,-13-4-3-16,-10-3 1 15,-7 1-2-15,-10 2 3 16,-5 5-2-16,-7 8 1 16,-3 8 0-16,3 13-1 15,3 6 3-15,5 9-1 16,11 5 1-16,0 0 0 15,26 21 0-15,8-8 0 16,12-3 0-16,10-2 1 0,3 0-1 16,2 1 1-1,-7-1-1-15,-5 4 0 0,-13 3 0 16,-16 3 0-16,-15 5 1 15,-12 6-1-15,-13 2 1 16,-8 3-2-16,-5 2 2 16,-4-3-2-16,5-3 2 15,3-3-2-15,9-7 0 16,13-9 0-16,7-11 0 15,24-14 0-15,11-9 0 16,8-7 0-16,7-8 0 16,4-7 0-16,3-5 0 15,-1-2 0-15,-7 4 0 16,-7 6 0-16,-8 10 0 0,-11 9 0 15,-9 11 0-15,-14 12 0 16,1 26 0-16,-15 10 0 16,-1 9 0-16,-1 6 0 15,1 7 0-15,7 2 0 16,8 2 0-16,9-12 0 15,15 0-10-15,7-22-4 16,23 9-10-16,-11-29-17 16,19-2-2-16,-10-20 1 15,6-5 0-15</inkml:trace>
  <inkml:trace contextRef="#ctx0" brushRef="#br2" timeOffset="36943.113">23514 4964 107 0,'-14'15'40'0,"-1"-2"2"15,19 8-1-15,-2-3-35 16,23-4-3-16,7-4 2 16,13-2-4-16,2-4 2 15,6-4-1-15,-5-5-3 16,0-3 3-16,-10-6-2 15,-10-4 0-15,-11-7-1 16,-10-3 1-16,-9-4-1 16,-12 2 2-16,-9 2-1 15,-10 7-1-15,-10 11 2 16,-2 13 0-16,-8 17 0 15,1 12 2-15,0 14-3 16,11 12 0-16,10 1 0 0,17 2 0 16,21-2 0-16,16-9 0 15,20-6 0-15,10-16-10 16,23 1-10-16,-17-27-21 15,18 2-4-15,-13-17 2 16,1-6-3-16</inkml:trace>
  <inkml:trace contextRef="#ctx0" brushRef="#br2" timeOffset="37917.1686">1747 6451 90 0,'11'-42'37'0,"-7"-5"-1"16,1 5 1-16,-17-4-30 16,1 11-1-16,-12 1-1 15,0 12 0-15,-7 9-2 16,-4 20 1-16,-6 19-1 15,-3 21 1-15,-6 23-1 16,-1 25 1-16,-6 18-2 0,1 16 1 16,-4 14-2-16,9 4 1 15,4-1-2-15,13-4 1 16,16-14-2-16,12-16-1 15,17-17-1-15,11-18-2 16,19-14-6-16,-11-33-19 16,20-6-12-16,-11-26 1 15,0-9-1-15,-12-20 2 16</inkml:trace>
  <inkml:trace contextRef="#ctx0" brushRef="#br2" timeOffset="38104.1792">1024 7257 107 0,'-43'-1'43'0,"7"-3"-1"15,26 13 0-15,16-19-29 16,21 2-10-16,25-7-2 16,24-12-2-16,15-5-2 15,13-14-3-15,32 7-14 16,-9-25-19-16,12 6-2 15,-15-12-1-15,2 9 1 16</inkml:trace>
  <inkml:trace contextRef="#ctx0" brushRef="#br2" timeOffset="38340.1928">2379 6288 94 0,'-35'40'42'0,"-12"17"0"15,5 26 1-15,-11 0-22 0,4 19-16 16,4 8-2-16,8 12 2 15,3 1-5-15,7-2 0 16,11-8 0-16,9-11 0 16,19-7-5-16,11-24-3 15,24-3-15-15,2-33-18 16,20-10-2-16,-1-23 2 15,15-13-1-15</inkml:trace>
  <inkml:trace contextRef="#ctx0" brushRef="#br2" timeOffset="39175.2406">2699 7101 123 0,'-40'-16'41'0,"-1"22"1"0,-16 9-2 16,11 16-36-16,-11 9-1 15,6 12-1-15,11 3-2 16,9 3 0-16,17 0 0 15,20-6 0-15,15-13 0 16,18-13 0-16,16-13 0 16,8-13 0-16,8-13 0 15,1-14 0-15,-5-13 0 16,-4-10 0-16,-10-7 0 15,-11-4 0-15,-18-2 0 16,-7 2 0-16,-15 2 0 16,-8 6 0-16,-5 9 0 15,-10 10 0-15,2 14 0 0,-1 10 0 16,6 12 0-16,0 8 0 15,13 6 0-15,8 5 0 16,10 2 0-16,10 0 0 16,8-6 0-16,7-3 0 15,4-5 0-15,4-4 0 16,2-7 0-16,-1-2 0 15,-6-4 0-15,-3 0 0 16,-9 0 0-16,-6 1 0 16,-9 0 0-16,-6 8 0 15,-10 10 0-15,-11 9 0 16,-9 14 0-16,-2 9 0 15,-3 5 0-15,-2 6 0 16,6 5 0-16,1-5 0 0,11-4 0 16,10-10 0-16,11-14 0 15,9-17 0-15,11-12 0 16,7-13 0-16,5-14 0 15,3-8 0-15,2-10 0 16,-2-4 0-16,-5 2 0 16,-7 4 0-16,-5 6 0 15,-9 9 0-15,-8 12 0 16,-15 19 0-16,0 0 0 15,2 30 0-15,-12 11 0 16,3 6 0-16,-2 7 0 16,8 5 0-16,4 1 0 15,9-5 0-15,10-9 0 16,6-14 0-16,10-14 0 15,4-13 0-15,4-17 0 0,-1-14 0 16,0-15 0-16,-4-11 0 16,-7-9 0-16,-9-6 0 15,-9-8 0-15,-5-5 0 16,-8-5 0-16,-11 2 0 15,2 15-3-15,-12-1-9 16,12 26-5-16,-22-1-10 16,18 29-16-16,-8 6 1 15,21 23-1-15,5 6 4 16</inkml:trace>
  <inkml:trace contextRef="#ctx0" brushRef="#br2" timeOffset="39982.2868">4354 7341 106 0,'0'0'40'0,"4"-16"0"0,21 2 0 16,-1-8-36-16,22-3-2 15,9-6 0-15,10 2 0 16,1-4-1-16,-3 5 1 15,-5 1-1-15,-10 5-1 16,-11 3 1-16,-16 0 0 16,-17 5-1-16,-21 4 0 15,-13 4 1-15,-14 4-1 16,-10 4 1-16,-10 10 0 15,-8 7 1-15,0 10-1 16,6 9 0-16,7 7 0 16,10 2 1-16,15 3-1 15,18-4 1-15,20-6-2 16,22-10 0-16,19-9 0 15,21-16 0-15,17-11 0 0,10-10 0 16,8-9 0-16,-3-8 0 16,-1-5 0-16,-11 0 0 15,-13 1 0-15,-15 1 0 16,-18 8 0-16,-16 6 0 15,-11 8 0-15,-13 14 0 16,-18 10 0-16,-1 18 0 16,-9 10 0-16,0 7 0 15,-1 8 0-15,5 4 0 16,2-1 0-16,10-6 0 15,3-9 0-15,7-13 0 16,7-14 0-16,-5-14 0 0,25-13 0 16,-10-11 0-16,0-15 0 15,3-10 0-15,-1-4 0 16,1-6 0-16,2-1 0 15,1 3 0-15,0 1 0 16,6 7 0-16,2 6 0 16,5 13 0-16,6 1 0 15,16 15-14-15,-6-6-2 16,27 20-11-16,-2-12-16 15,20 10 0-15,5-7-1 16,23-1 3-16</inkml:trace>
  <inkml:trace contextRef="#ctx0" brushRef="#br2" timeOffset="40621.3232">7211 6456 75 0,'0'0'39'0,"0"0"0"16,0 0 2-16,-26 33-15 15,10 12-21-15,-7 17-2 16,-1 15 1-16,-4 13-2 16,-1 9 1-16,0 9-1 15,5-2 0-15,3-7-1 16,7-10-2-16,8-12-2 15,6-19-5-15,20-3-24 16,-4-30-9-16,13-11 0 16,-4-21 0-16</inkml:trace>
  <inkml:trace contextRef="#ctx0" brushRef="#br2" timeOffset="41095.3505">6864 6980 113 0,'-34'1'41'16,"1"-2"1"-16,17 13 0 15,16-12-37-15,0 0-2 16,31 0-1-16,20-9-1 16,13 0 0-16,15-6 0 15,10 1 0-15,11 1 0 16,0-1-1-16,-1 6 2 15,-12 5-2-15,-10 3 0 16,-16 6 0-16,-17 7 0 16,-17 5 0-16,-16 4 0 15,-14 6 0-15,-9 3 0 0,-7 4 0 16,-4 4 0-16,-1 3 0 15,-3 5 0-15,8-4 0 16,9-1 0-16,9-5 0 16,15-6 0-16,14-10 0 15,12-12 0-15,11-17 0 16,8-13 0-16,0-11 0 15,-1-7 0-15,-13-9 0 16,-8 1 0-16,-16-4 0 16,-16 5 0-16,-18 9 0 15,-13 8 0-15,-14 11-2 16,-6 2-7-16,4 17-5 15,-13-14-9-15,22 18-20 0,4-9 0 16,29 4 0-16,0 0 2 16</inkml:trace>
  <inkml:trace contextRef="#ctx0" brushRef="#br2" timeOffset="41567.3775">9468 6536 82 0,'21'-29'37'0,"-10"-2"2"15,2 10 0-15,-13-1-19 16,0 22-18-16,0 0 1 15,-14 25-1-15,-3 13 2 16,0 22 1-16,-6 13-2 0,0 15 0 16,-2 9-1-16,3 4 1 15,6 0-2-15,6-6 1 16,6-9-4-16,5-17-2 15,13-4-5-15,-8-30-17 16,16-2-15-16,-8-21 0 16,8-7-1-16,-10-22 2 15</inkml:trace>
  <inkml:trace contextRef="#ctx0" brushRef="#br2" timeOffset="41749.3879">9246 7032 98 0,'-36'-19'41'0,"16"15"1"16,0-1-1-16,23 18-17 15,10-11-21-15,11 1-1 0,19-13-2 16,14-5-2-16,17-2-1 16,7-13-3-16,30 5-26 15,-18-20-5-15,8 9-5 16,-14-10 2-16</inkml:trace>
  <inkml:trace contextRef="#ctx0" brushRef="#br2" timeOffset="42138.4102">10069 6349 103 0,'-29'8'40'0,"-10"6"2"16,6 23-1-16,-11 3-27 0,1 10-10 16,7 8-1-1,7 6 1-15,5 5 0 0,-1 8-4 16,6 0 0-16,2-1 0 15,12-5 0-15,0-7 0 16,7-10 0-16,5-8 0 16,6-12 0-16,6-14 0 15,5-13 0-15,5-10 0 16,4-12 0-16,3-11 0 15,-1-6 0-15,2-5 0 16,-6-2 0-16,-2 3 0 16,-7 5 0-16,-3 9 0 15,-7 8 0-15,-12 14 0 16,8 17 0-16,-13 8 0 15,0 13 0-15,2 3 0 0,4 7 0 16,5-2-5-16,11 6-6 16,-2-19-6-16,24 0-23 15,-9-17-4-15,15-3 2 16,-5-17-1-16</inkml:trace>
  <inkml:trace contextRef="#ctx0" brushRef="#br2" timeOffset="42513.4315">10318 7041 123 0,'-5'19'40'15,"17"6"1"-15,-3-15-8 0,26 5-29 16,3-5 0-16,12-5-1 15,3-7-1-15,1-6-1 16,-2-8 0-16,-4-4-1 16,-11-5 1-16,-9-3 1 15,-17-3-2-15,-8-4 0 16,-15 2 0-16,-12 3 0 15,-12 7 0-15,-8 9 0 16,-7 13 0-16,-2 11 0 16,-5 16 0-16,2 9 0 15,5 10 0-15,11 5 0 16,12 1 0-16,16 3 0 15,15-10 0-15,15-7-2 16,23 4-28-16,6-32 11 0,26 4-22 16,-5-16-2-16,14-1 0 15,-7-14 2-15</inkml:trace>
  <inkml:trace contextRef="#ctx0" brushRef="#br2" timeOffset="43483.4871">12712 6501 85 0,'0'-61'37'0,"1"3"-2"15,-14-7 3-15,8 8-27 16,-23 7-6-16,0 13-1 15,-7 9 1-15,-1 20 0 16,-6 13-1-16,0 21-1 16,-6 19 0-16,5 22-2 15,-2 14 1-15,5 12 2 16,4 11-2-16,2 7 1 15,10 3-2-15,5 3-1 16,10-7-1-16,8-14 0 16,8-9-3-16,4-15-2 15,9-9-2-15,-2-25-8 16,14 0-19-16,-18-26-5 15,4-6 0-15,-11-18 0 16</inkml:trace>
  <inkml:trace contextRef="#ctx0" brushRef="#br2" timeOffset="43693.4989">11975 6936 125 0,'0'0'41'0,"-18"12"1"15,29 6-3-15,8-10-37 16,14-5-1-16,20-5 0 15,8-5-1-15,14 1-1 16,8-9-3-16,10 4-2 16,-5-13-13-16,12 16-19 15,-18-7-3-15,-2 11 0 0,-16-5-1 16</inkml:trace>
  <inkml:trace contextRef="#ctx0" brushRef="#br2" timeOffset="44069.5205">12662 7008 88 0,'-40'23'40'0,"13"4"2"16,4-13-2-16,18 8-9 16,16-17-29-16,12-5 0 15,16-6 0-15,14-6 0 16,9-5-1-16,4-6 0 15,0-2 0-15,-2-4 0 16,-11 1 1-16,-10-1-2 16,-17 2 0-16,-16-1 0 0,-23 7 0 15,-14 6 0-15,-11 4 0 16,-9 8 0-16,-8 10 0 15,-5 8 0-15,2 15 0 16,-3 7 0-16,8 9 0 16,11 4 0-16,13 3 0 15,16 0 0-15,18-3 0 16,21-9 0-16,19-9-4 15,25-10 0-15,18-8-4 16,6-17-25-16,22-3-7 16,-11-16 1-16,7 0-2 15,-13-11 1-15</inkml:trace>
  <inkml:trace contextRef="#ctx0" brushRef="#br2" timeOffset="44631.5528">13647 6862 115 0,'-26'13'41'16,"-10"3"1"-16,9 16-2 15,-16 1-35-15,14 3-2 16,5 2 0-16,5 3-1 16,4 2 0-16,2-1-3 15,6-6 2-15,3-7-2 16,4-5 1-16,0-8-1 15,0-16 1-15,0 0 0 16,18-10 0-16,-7-13 2 16,1-7-2-16,3-8 2 15,3-7-2-15,4-6 0 0,0 2 0 16,0 2 0-16,1 4 0 15,-5 8 0-15,-1 7 0 16,0 13 0-16,-5 13 0 16,-12 2 0-16,9 27 0 15,-4-2 0-15,-3 3 0 16,5 2 0-16,6-2 0 15,4-4 0-15,6-8 0 16,7-7 0-16,7-11 0 16,4-10 0-16,4-6 0 15,0-8 0-15,2-5 0 16,-8 0 0-16,-3-2 0 15,-6 5 0-15,-7 5 0 16,-7 5 0-16,-4 12 0 0,-12 6 0 16,-6 21 0-16,-3 7 0 15,-5 13 0-15,0 2 0 16,1 9 0-16,3 5 0 15,8-1 0-15,6-6-2 16,15-2-10-16,2-24-5 16,26 11-12-16,-5-26-16 15,19 2 4-15,-4-21-2 16,12-1 3-16</inkml:trace>
  <inkml:trace contextRef="#ctx0" brushRef="#br2" timeOffset="45014.5747">14632 6962 123 0,'-20'-5'40'0,"-21"1"2"15,10 23-8-15,-15-3-30 16,-1 11 0-16,1 6 0 16,3 9 0-16,5-1-4 15,9 1 0-15,12-3 0 16,14-5 0-16,9-7 0 15,16-10 0-15,13-12 0 16,11-12 0-16,7-10 0 16,3-9 0-16,-2-7 0 15,-4-6 0-15,-2-6 0 16,-11 2 0-16,-8 0 0 15,-8 5 0-15,-11 9 0 16,-5 10 0-16,-5 19 0 16,0 0 0-16,-20 12 0 0,6 15 0 15,1 9 0-15,2 5 0 16,7 4 0-16,2-3 0 15,14-1-2-15,4-17-9 16,20 2-3-16,-3-28-10 16,19-1-17-16,1-19-1 15,10-3 1-15,1-21 0 16</inkml:trace>
  <inkml:trace contextRef="#ctx0" brushRef="#br2" timeOffset="45240.5876">15462 6379 87 0,'-1'-11'41'15,"-16"15"1"-15,-3 32-1 0,-17 6-15 16,9 26-19-16,-10 8-3 16,4 12 1-16,1 7-3 15,4 3-2-15,7-3 0 16,7-8 0-16,10-8 0 15,1-18-8-15,17-5-4 16,-6-30-10-16,17-6-20 16,-4-21-3-16,14-8 4 15,-5-21-1-15</inkml:trace>
  <inkml:trace contextRef="#ctx0" brushRef="#br2" timeOffset="45587.6072">15474 6928 113 0,'-10'23'40'16,"-1"-1"2"-16,13 8-2 15,-4-6-37-15,22-3 0 16,3-6 0-16,7-5-1 16,6-7 0-16,3-9-1 15,3-6 0-15,-3-5 0 16,-3-8 0-16,-5-3-1 15,-6-4 1-15,-7-5 1 16,-9 1-2-16,-7 0 0 16,-9 9 0-16,-14 8 0 15,-8 11 0-15,-8 13 0 16,-8 20 0-16,-4 12 0 15,0 13 0-15,4 8 0 0,10 5 0 16,11-1 0-16,15-3 0 16,13-13 0-16,24-7-5 15,-5-23-30-15,35-5 15 16,-6-26-24-16,25-11 0 15,-1-20 1-15</inkml:trace>
  <inkml:trace contextRef="#ctx0" brushRef="#br2" timeOffset="46637.6668">16580 6992 70 0,'7'-17'39'16,"7"5"-1"-16,-5-4 1 16,7 14-12-16,-9-9-21 15,-7 11-1-15,0 0-1 16,9 17 0-16,-15 3-1 15,-4 9 1-15,-5 6-2 0,1 5 1 16,-2 6-2-16,1 1-1 16,2-3 1-16,4-3-2 15,0-6 2-15,6-7-2 16,5-10 1-16,1-5 0 15,-3-13 0-15,21-14 0 16,-4-8 1-16,3-11 1 16,3-9-1-16,-2-8 0 15,5-10 0-15,-1-5 0 16,4-8-1-16,-1 3 3 15,2 3-3-15,0 6 0 16,0 10 0-16,3 9 0 16,-4 14 0-16,3 14 0 15,-3 15 0-15,-1 13 0 0,-3 8 0 16,-3 10 0-16,-3 7 0 15,-5 8 0-15,-4 5 0 16,-6 5 0-16,-11 2 0 16,-5 1 0-16,-7-4 0 15,-7 2-3-15,-7-7 3 16,-7-5-1-16,-6-11 1 15,-2-6-1-15,1-7 0 16,-2-8 0-16,4-6 1 16,4-9 0-16,5-4 0 15,8-3 0-15,8 0 0 16,2 6 0-16,4 5 0 15,3 15 0-15,-2 13 0 16,-2 16 0-16,-7 18 0 16,-4 16 0-16,-8 9-2 0,-6 8 2 15,1 3-2-15,-2-9-1 16,5-5-2-16,2-24-5 15,20-3-6-15,-7-38-13 16,29-8-12-16,9-30-1 16,23-12 0-16,8-23 3 15</inkml:trace>
  <inkml:trace contextRef="#ctx0" brushRef="#br2" timeOffset="47516.7178">17770 6937 105 0,'4'-20'37'16,"3"5"2"-16,-17-12-9 16,9 16-24-16,-23-1 0 15,-3 13 0-15,-17 4 0 16,-6 16-1-16,-15 9 0 15,-2 12-1-15,-7 9-1 16,2 5 0-16,8 1-3 16,8 1 0-16,17-8 0 0,17-5 0 15,22-10 0-15,22-14 0 16,21-14 0-16,20-12 0 15,15-12 0-15,9-13 0 16,4-7 0-16,-5-9 0 16,-2-2 0-16,-14-2 0 15,-9 0 0-15,-18 0 0 16,-14 14 0-16,-13 4 0 15,-10 13 0-15,-10 8 0 16,-8 13 0-16,-5 11 0 16,-4 13 0-16,-2 8 0 15,3 4 0-15,5 3 0 16,7-2 0-16,9-3 0 15,11-9 0-15,11-7 0 0,12-12 0 16,11-7 0-16,8-10 0 16,2-6 0-16,1-6 0 15,-1-1 0-15,-7-1 0 16,-5 1 0-16,-11 5 0 15,-9 3 0-15,-8 11 0 16,-16 3 0-16,5 15 0 16,-12 6 0-16,-3 5 0 15,-2 3 0-15,-3 2 0 16,3 2 0-16,2-3 0 15,2-5 0-15,3-8 0 16,5-17 0-16,12 5 0 16,3-18 0-16,7-7 0 15,1-10 0-15,3-3 0 16,0-5 0-16,0 0 0 0,-5 1 0 15,-3 8 0-15,-6 7 0 16,-4 7 0-16,-8 15 0 16,0 0 0-16,10 2 0 15,-10-2 0-15,20 18 0 16,2-10 0-16,5-7 0 15,12-6 0-15,10-11-8 16,17-2-4-16,-6-23-3 16,18 3-6-16,-16-24-19 15,15-6 0-15,-11-15-2 16,4-1 4-16</inkml:trace>
  <inkml:trace contextRef="#ctx0" brushRef="#br2" timeOffset="47689.727">19311 6354 118 0,'-39'72'42'16,"-3"15"1"-16,-3 12-2 15,5 15-36-15,-84-17-3 16,106-6 0-16,4-7-3 16,6-11-2-16,12-9-6 15,-8-26-9-15,19-6-22 16,-13-21-3-16,-2-11 2 15,0 0-1-15</inkml:trace>
  <inkml:trace contextRef="#ctx0" brushRef="#br2" timeOffset="47857.7368">18864 6868 128 0,'-10'-21'43'0,"10"21"-1"16,15-15 0-16,24 2-42 16,1 2 0-16,8-2-2 15,20 11-10-15,-9-17-21 16,16 11-10-16,-4-6 1 15,9 8-2-15,-5-7 2 16</inkml:trace>
  <inkml:trace contextRef="#ctx0" brushRef="#br2" timeOffset="48470.7722">20480 6861 105 0,'-2'-12'38'16,"-10"-1"1"-16,12 13-3 15,-23-1-29-15,4 13-2 16,-9 6 0-16,1 11 0 15,-3 3-2-15,1 8 0 16,1 2 0-16,7 1-1 16,9 1 0-16,8-2 0 15,11-10-2-15,15-4 0 16,11-14 0-16,11-10 0 15,9-11 0-15,2-10 0 16,3-8 0-16,-3-12 0 16,-9-4 0-16,-8-7 0 15,-13 0 0-15,-11 0 0 16,-14 3 0-16,-9 4 0 0,-6 8 0 15,-9 9 0-15,-3 13 0 16,-1 8 0-16,3 10-3 16,3 3-1-16,20 11-4 15,1-8-7-15,31 13-17 16,5-17-9-16,25-1 0 15,8-17 0-15</inkml:trace>
  <inkml:trace contextRef="#ctx0" brushRef="#br2" timeOffset="48740.7878">21605 6256 98 0,'-23'-49'38'0,"-3"21"2"15,-14 7-2-15,4 23-26 16,-15 19-7-16,0 28-1 15,-9 17 0-15,0 16 1 16,6 8-3-16,6 8 2 16,9 2-3-16,9-3 1 15,13-7-3-15,12-14 0 16,16-9-3-16,4-18-4 15,10-2-10-15,-13-31-13 16,11-3-10-16,-11-18 0 16,-1-6 1-16,-12-16 1 15</inkml:trace>
  <inkml:trace contextRef="#ctx0" brushRef="#br2" timeOffset="48891.7962">21040 6836 99 0,'-18'-19'42'0,"3"-3"1"16,22 11-1-16,6-6-13 15,23 10-29-15,14 2 0 16,17-1 0-16,13 5 0 15,11-9-13-15,8 10-27 16,-18-4-3-16,-1 11 1 16,-21-4-2-16</inkml:trace>
  <inkml:trace contextRef="#ctx0" brushRef="#br2" timeOffset="49950.857">1647 8683 101 0,'-14'-16'36'15,"4"18"-5"-15,-19-7 3 16,5 9-25-16,-14 0-3 16,3 8-1-16,-5 3-1 15,-2 7-1-15,-2 11 0 16,1 8 0-16,-2 7 0 15,6 7-1-15,5 2 0 16,9 0-1-16,9-4 1 16,14-8-2-16,12-13 1 15,12-16 0-15,15-13-1 16,9-16 0-16,8-14 0 15,3-11 0-15,2-12 0 16,0-7 0-16,-5-3 0 16,-3-1 0-16,-11 0 0 0,-3 8 0 15,-9 8 0-15,-7 8 0 16,-11 14 1-16,-7 11-1 15,-3 12 0-15,-14 18 0 16,1 13 0-16,-6 15 1 16,3 7-1-16,1 6-1 15,8 3 0-15,6 0-2 16,13-4-1-16,9-14-5 15,21-3-9-15,-3-27-21 16,20-5-2-16,-6-19 1 16,13-6-1-16</inkml:trace>
  <inkml:trace contextRef="#ctx0" brushRef="#br2" timeOffset="50379.8815">2349 8665 104 0,'-20'3'38'16,"5"20"2"-16,-9 0-4 15,8 15-30-15,-8 5-1 16,5 9-2-16,-2-1 1 16,8 1-1-16,0-3-1 15,6-4 0-15,4-11 0 16,9-10-1-16,2-13 0 15,7-13 0-15,8-13 0 16,4-13-1-16,8-14 1 16,-1-6-1-16,3-8 1 0,3-4-1 15,-2-2 0-15,-3 4 1 16,-5 7-1-16,-4 10 0 15,-6 8 0-15,0 13 1 16,-4 13-1-16,-4 14 0 16,-2 15 0-16,1 10 2 15,0 11-2-15,0 6 0 16,8 5 0-16,2 2-3 15,8-2 0-15,5-10-2 16,12-4-3-16,-2-20-8 16,22 2-8-16,-10-28-16 15,10-1 0-15,-10-21 0 16,1 2 1-16</inkml:trace>
  <inkml:trace contextRef="#ctx0" brushRef="#br2" timeOffset="50701.9">3256 8703 80 0,'-20'-26'40'15,"2"16"0"-15,-11 0 0 16,2 21-10-16,-4 0-25 15,0 7-1-15,3 7-1 16,3 12 0-16,6 4 0 16,7 1-1-16,8 1 0 15,12-3 1-15,6-5-3 16,10-6 0-16,7-11 0 15,9-11 0-15,2-11 0 16,5-10 0-16,-4-12 0 16,-2-8 0-16,-5-8 0 15,-7-4 0-15,-10-1 0 16,-9 2 0-16,-10 2-3 0,-7 4 2 15,-8 10 0-15,-3 10-2 16,-2 8 0-16,-3 8-2 16,13 10-25-16,-3-7 15 15,26 16-16-15,-2-12-9 16,20 2-1-16,3-10 1 15,18-7 1-15</inkml:trace>
  <inkml:trace contextRef="#ctx0" brushRef="#br2" timeOffset="50941.9137">3979 8043 86 0,'0'0'41'16,"-38"-3"2"-16,11 30-1 15,-16 5-13-15,8 19-26 0,6 12 0 16,0 12-2-16,4 9 1 15,5 3-2-15,5 1 2 16,9 2-2-16,5-7-1 16,1-9-1-16,6-8-2 15,-4-16-8-15,11-1-6 16,-15-24-22-16,6-6-3 15,-4-19 2-15,0 0-1 16</inkml:trace>
  <inkml:trace contextRef="#ctx0" brushRef="#br2" timeOffset="51130.9245">3638 8676 125 0,'0'0'41'0,"-10"-18"1"0,21 20-8 16,3-8-31-16,12-5-2 15,13-4-1-15,12-7-1 16,12-3-4-16,3-9-4 15,18 5-10-15,-12-12-21 16,5 4-2-16,-13-8 0 16,2 6 0-16</inkml:trace>
  <inkml:trace contextRef="#ctx0" brushRef="#br2" timeOffset="51497.9455">4511 8043 118 0,'-13'-9'42'0,"2"25"2"15,-19 1-7-15,4 23-34 0,-8 6 1 16,4 19-1-16,-4 8 1 15,3 11-4-15,1 2 0 16,6-3 0-16,5-5 0 16,5-4 0-16,4-14 0 15,5-9 0-15,5-18 0 16,5-8 0-16,-5-25 0 15,21 6 0-15,-3-20 0 16,4-13 0-16,5-6 0 16,-2-5 0-16,3 1 0 15,-4 2 0-15,0 7 0 16,-7 10 0-16,-4 9 0 15,-13 9 0-15,10 24 0 16,-11-1 0-16,3 8 0 0,-2-1 0 16,6 3 0-16,-1-6-7 15,13 0-3-15,-3-17-4 16,17 3-4-16,-14-22-16 15,16 1-8-15,-9-11 0 16,9-3 1-16</inkml:trace>
  <inkml:trace contextRef="#ctx0" brushRef="#br2" timeOffset="52135.982">4677 8659 115 0,'-18'35'41'15,"-7"-12"0"-15,21 8-6 16,4-19-31-16,14-3-2 0,10-13 0 15,11-7-1-15,8-10 0 16,4-7 0-16,4-10 0 16,-2-2-1-16,-5-8 1 15,-6 1-1-15,-10 3 1 16,-13 4-1-16,-10 10 1 15,-10 6-1-15,-12 13 1 16,-10 16 0-16,-10 12 0 16,-5 13 0-16,-1 8-1 15,4 7 1-15,3 4 0 16,10 0 1-16,14-1-2 15,11-8 0-15,13-8 0 16,13-6 0-16,11-11 0 16,6-10 0-16,7-7 0 15,3-12 0-15,0-5 0 0,-1-8 0 16,-2-2 0-16,-6-2-2 15,-10 3 2-15,-4 5 0 16,-5 8 0-16,-14 10 0 16,-10 5 0-16,-2 23 0 15,-8 4 0-15,-4 7 2 16,1 4-2-16,-3 5 0 15,3-7 0-15,1-1 0 16,4-10 0-16,6-7 0 16,2-18 0-16,0 0 0 15,15-19 0-15,-4-10 0 16,7-4 0-16,-2-7 0 15,7-4 0-15,-1-6 0 16,5 4 0-16,-1 6 0 0,2 4 0 16,3 5 0-16,4 7-3 15,0-4-5-15,11 13-4 16,-8-10-3-16,12 14-4 15,-14-20-7-15,17 8-19 16,-5-10 1-16,9-1 3 16,-1-7 3-16</inkml:trace>
  <inkml:trace contextRef="#ctx0" brushRef="#br2" timeOffset="53302.0487">7152 8087 62 0,'5'-36'39'15,"-10"-8"0"-15,-1 8 0 16,-14-8-17-16,4 10-13 16,-15 8-4-16,-2 12 0 15,-5 7-1-15,-4 14 0 16,-3 14 0-16,-4 17-1 15,1 14-1-15,3 13 0 16,2 10-1-16,9 11 0 16,6 5 0-16,11 4-1 15,10-1-1-15,8-9 0 16,11-6 0-16,3-6-2 0,10-6-1 15,-5-22-28-15,14-1-4 16,-16-19-5-16,5-4 0 16</inkml:trace>
  <inkml:trace contextRef="#ctx0" brushRef="#br2" timeOffset="53519.0608">6511 8617 111 0,'0'0'40'15,"0"0"2"-15,0 0-6 16,37-17-34-16,-3 6-1 0,14-7-1 16,11-2-1-16,12-9-2 15,10 1-3-15,-1-15-13 16,20 11-19-16,-13-12-1 15,4 10-2-15,-12-10 1 16</inkml:trace>
  <inkml:trace contextRef="#ctx0" brushRef="#br2" timeOffset="53722.0727">7583 7962 79 0,'0'0'41'16,"-26"-4"-2"-16,8 28 1 16,-15 1-18-16,0 25-19 15,2 8 0-15,2 10-1 16,1 10-1-16,2 7-1 0,10-1-1 15,8-5 0-15,7-5-2 16,7-15-2-16,18 2-9 16,-5-28-24-16,23-5-1 15,1-21-2-15,9-5 1 16</inkml:trace>
  <inkml:trace contextRef="#ctx0" brushRef="#br2" timeOffset="54533.1191">7850 8428 101 0,'-14'-19'41'0,"-15"1"1"15,3 17-2-15,-15 8-36 16,6 8 0-16,2 8-1 16,7 11-1-16,4 3 0 15,12 2 0-15,10 1-1 0,10 1 0 16,11-7 0-16,8-7-1 15,10-11 0-15,8-9 0 16,3-11 0-16,-3-8-1 16,1-14 1-16,-3-6-1 15,-7-11 0-15,-6-5 0 16,-6-3-1-16,-9-3 1 15,-5 2 0-15,-5 6-1 16,-7 8 2-16,-1 4-1 16,-7 14 2-16,-3 9-1 15,-2 12 1-15,3 10 0 16,4 6 1-16,3 7-1 15,7-1 0-15,7 2 0 16,8-6 0-16,10-4 0 0,9-7-1 16,7-5 1-16,2-6-1 15,1-5 0-15,-5-3 0 16,-1-3 1-16,-6 2-1 15,-9 2 0-15,-10 1 1 16,-17 9-1-16,0 0 1 16,0 0-1-16,-9 19 1 15,-9 7 0-15,-3 9-1 16,-1 9 1-16,0 6 0 15,3 1-1-15,6 0 1 16,8-2-1-16,8-10 0 16,11-11 0-16,9-16 0 15,11-12 1-15,7-15-1 16,3-11 0-16,5-13 0 0,-3-10 0 15,0-5 2-15,-5-1-2 16,-6 2 0-16,-7 7 0 16,-10 7 0-16,-5 14 0 15,-7 12 0-15,-6 13 0 16,-6 28 0-16,-1 9 0 15,0 11 0-15,-1 7 0 16,7 0 0-16,6 0 0 16,7-7 0-16,8-11 0 15,8-13 0-15,9-19 0 16,3-14 0-16,6-15 0 15,-1-15 0-15,1-8 0 16,-3-11-2-16,-11-4-1 16,-3 1-2-16,-11-12-6 0,-1 14-3 15,-19-14-4-15,9 32-13 16,-14-6-13-16,0 19 2 15,-4 6-1-15,6 13 4 16</inkml:trace>
  <inkml:trace contextRef="#ctx0" brushRef="#br2" timeOffset="55122.1528">9504 8421 102 0,'-10'0'40'0,"10"0"0"16,0 0-5-16,27 10-31 16,-2-13-1-16,13 0 0 15,9-7-1-15,5-4 0 0,1-5-1 16,-1 2 0-16,-9 0 0 15,-8 2-1-15,-14-1 0 16,-14 2 1-16,-17 2-1 16,-12 4 0-16,-10 3 0 15,-9 2 0-15,-8 3 0 16,-6 7 0-16,-3 8 1 15,4 9 0-15,3 7 0 16,9 6 0-16,8 7 0 16,15 2 0-16,15 0 0 15,21-3-1-15,15-7 0 16,17-11-1-16,17-9-1 15,11-12-1-15,12-8-2 16,-3-24-26-16,13 10-2 0,-22-26 3 16,5 7-11-16,-15-11 0 15</inkml:trace>
  <inkml:trace contextRef="#ctx0" brushRef="#br2" timeOffset="55435.1707">10277 8254 101 0,'-15'31'39'15,"-10"7"0"-15,12 22-6 16,-7-4-26-16,5 7-2 15,-1-3-1-15,8 0-1 16,3-8 0-16,2-9-1 16,6-16 0-16,6-9-1 15,-9-18 0-15,19 0 1 0,-6-20-1 16,-3-7 1-16,0-11 0 15,-3-5-1-15,-1-10 1 16,-1-4-1-16,-1-2 1 16,2-2 0-16,4 2-2 15,3 6 0-15,7 9 0 16,3 9 0-16,6 11-4 15,5 6 0-15,11 16-4 16,-3 2-5-16,17 17-23 16,-20-11 4-16,19 12-11 15,-6-1-1-15,6 4 1 16</inkml:trace>
  <inkml:trace contextRef="#ctx0" brushRef="#br2" timeOffset="55607.1805">10939 8615 117 0,'-28'12'44'0,"8"3"0"16,-3-15-3-16,-7-4-42 16,30 4-6-16,-16-16-7 15,16 16-19-15,4-13-11 16,-4 13 0-16,14-18-1 15</inkml:trace>
  <inkml:trace contextRef="#ctx0" brushRef="#br3" timeOffset="61928.5421">2524 9605 77 0,'7'-25'37'15,"7"12"-1"-15,-10-2 2 16,9 13-20-16,-13 2-14 16,4 13 0-16,-4 14-1 15,-3 20 0-15,-1 14-1 16,-3 16 0-16,-4 11 0 15,0 12-1-15,-1 1-2 16,3-2 1-16,3-7-2 16,4-11 0-16,7-13-3 15,1-22-7-15,15-5-27 0,-6-26 2 16,8-4-1-16,-4-21-1 15</inkml:trace>
  <inkml:trace contextRef="#ctx0" brushRef="#br3" timeOffset="62485.5739">2303 9730 93 0,'-34'-7'39'15,"2"2"2"-15,12 14-3 16,2-15-22-16,18 6-12 15,13-2-2-15,21-9 0 16,17-6 0-16,13-6 0 16,14-5 0-16,10-3-1 0,7-3 0 15,-1 1 0-15,-2 3-1 16,-9 8 1-16,-12 6-1 15,-12 9 0-15,-15 12 1 16,-9 13-1-16,-12 14 0 16,-11 13 1-16,-9 16 0 15,-8 10-1-15,-6 11 1 16,-6 7-1-16,-2 3 1 15,-1-2-1-15,0-5-1 16,5-10 1-16,4-11-2 16,5-12 2-16,4-14-2 15,7-15 2-15,7-14-1 0,3-17 0 16,6-15 3-16,5-11-2 15,1-8 3-15,4-8-1 16,-1-6 0-16,1 3-1 16,-4 4 1-16,-2 11-2 15,-6 8 0-15,-2 12 0 16,-3 13 0-16,-3 14 0 15,-2 17 0-15,1 7 0 16,-5 12 0-16,4 9 0 16,0 6-5-16,-1 0 1 15,2 4-3-15,-2-15-5 16,16 3-23-16,-12-23-5 15,13-6-1-15,-9-20 0 16</inkml:trace>
  <inkml:trace contextRef="#ctx0" brushRef="#br3" timeOffset="62867.5958">3569 10165 97 0,'0'0'39'0,"-15"13"-1"15,18 3 0-15,-4-2-27 16,14-3-7-16,6-4-1 15,13-1 0-15,1-8 0 16,10-2-2-16,5-9 1 16,3-4-2-16,-4-6 1 15,-1-2 0-15,-7-4 0 16,-12 0-1-16,-11-1 1 15,-12 6-1-15,-13 1 1 0,-14 9-1 16,-10 7 0-16,-5 10 0 16,-1 11 1-16,-4 13-1 15,1 11 1-15,6 8 0 16,5 7-2-16,9-1 1 15,11 1 0-15,11-3 0 16,16-9-2-16,13-12 1 16,17-11-3-16,14-15-1 15,15-7-2-15,-3-21-25 16,12 3-7-16,-11-16-1 15,2 4 1-15</inkml:trace>
  <inkml:trace contextRef="#ctx0" brushRef="#br3" timeOffset="63182.6138">4312 10142 92 0,'-13'36'38'0,"-11"-4"-1"16,10 14 0-16,-5-4-23 16,9-2-10-16,2-3-2 15,5-3 1-15,3-6-2 16,5-9 0-16,0-9 0 15,-5-10 0-15,22-7 1 16,-10-11-3-16,-2-11 3 16,4-5-1-16,-4-8 2 15,0-2-3-15,-4-3 2 16,3 0-1-16,-3 2-1 15,3 6 2-15,3 5-2 0,-2 5 0 16,7 6 0-16,3 3-2 16,9 9-2-16,-1-2-3 15,18 20-17-15,-12-13-16 16,10 10 1-16,-5-8-1 15,6 9-2-15</inkml:trace>
  <inkml:trace contextRef="#ctx0" brushRef="#br3" timeOffset="63549.6348">4795 10067 86 0,'-24'29'39'0,"14"5"1"15,-4-12 0-15,22 13-18 16,6-21-18-16,11-6 0 15,11-8-1-15,9-6-2 0,3-8 1 16,4-4-1-16,-1-8-1 16,-7-1 1-16,-9-4 0 15,-10-3-1-15,-13 2 0 16,-11 0 0-16,-11 3 1 15,-12 2-2-15,-11 8 1 16,-6 8 1-16,-8 15-1 16,0 14 1-16,-3 14 1 15,5 13-1-15,2 12 1 16,13 7-1-16,10 3-1 15,16 0 0-15,14-8-2 16,14-12-3-16,25-6-9 16,1-27-13-16,36-2-16 0,4-27 0 15,21-1 1-15,6-15-1 16</inkml:trace>
  <inkml:trace contextRef="#ctx0" brushRef="#br3" timeOffset="64354.6809">6480 9979 75 0,'0'0'36'15,"-25"-15"1"-15,6 19-4 16,-19-6-18-16,3 15-6 15,-15 0-2-15,1 15 0 16,-9 5-2-16,4 13 0 16,-2 4-2-16,7 9 1 15,3-1-2-15,12 1 0 16,12-5-1-16,12-7 0 15,16-12-1-15,16-13 1 16,15-17-1-16,15-14 0 16,12-18 1-16,3-10-1 0,4-10 1 15,-4-4 0-15,-8-3 0 16,-10 1-1-16,-11 5 1 15,-15 7 0-15,-12 12 0 16,-10 10-1-16,-1 19 0 16,-25 3 1-16,6 20-1 15,-2 13 0-15,-1 10-1 16,5 8 1-16,3 4-1 15,10-2 1-15,11-4-1 16,12-9 0-16,13-14-2 16,11-20 0-16,15-9-3 15,7-19-6-15,18 0-12 16,-17-20-17-16,9 4 2 15,-12-11-1-15,-5 10 2 0</inkml:trace>
  <inkml:trace contextRef="#ctx0" brushRef="#br3" timeOffset="64655.6981">7024 10210 109 0,'-12'25'37'15,"-8"-4"1"-15,11 13-6 16,-5-7-29-16,3 1 1 16,2-2-2-16,4-1 1 15,1-5-1-15,6-3 1 16,-2-17-2-16,8 12 0 15,-8-12 2-15,17-18-4 16,-7-6 3-16,0-5-1 16,3-8 1-16,-3-1-2 0,0-8 2 15,-1-2-2-15,0 1 1 16,-1 4 0-16,0 7-1 15,0 2 0-15,4 6 0 16,1 6-2-16,5 9-1 16,1 1-3-16,9 18-5 15,-10-13-20-15,17 14-9 16,-4-11 1-16,12 10-2 15</inkml:trace>
  <inkml:trace contextRef="#ctx0" brushRef="#br3" timeOffset="65023.7191">7474 10145 108 0,'-20'35'40'0,"18"3"1"16,2-18-2-16,25-8-35 15,6-7-1-15,17-10-1 16,8-9-1-16,3-6 0 16,-3-6 0-16,-3-2-1 15,-8-6 1-15,-14 1-1 16,-16-3 0-16,-16 5 0 15,-15 3 1-15,-12 5-1 16,-9 7 0-16,-5 10 0 16,-5 13 0-16,-2 14 1 15,1 16 0-15,8 11-1 16,3 10 0-16,13 4 2 0,10 1-2 15,17-4 0-15,16-6-4 16,15-18-2-16,31-3-28 16,1-29-6-16,20-3-2 15,-5-19-4-15</inkml:trace>
  <inkml:trace contextRef="#ctx0" brushRef="#br3" timeOffset="66856.824">9063 9485 81 0,'1'-18'36'16,"-1"18"-1"-16,0 0-7 16,0 0-21-16,-7 19 0 15,10 11-1-15,-3 3-1 16,4 16 0-16,1 8-2 15,-1 14 1-15,2 9-1 16,-1 6-1-16,-3 4 0 0,-1 1 0 16,-2 0-4-16,-2-7 0 15,0-4-3-15,-2-20-4 16,12-4-28-16,-10-25-2 15,11-12-1-15,-8-19 1 16</inkml:trace>
  <inkml:trace contextRef="#ctx0" brushRef="#br3" timeOffset="67074.8364">8936 10029 106 0,'-32'-1'39'15,"3"-3"2"-15,15 16-2 16,4-4-34-16,10-8-2 0,24 3 0 15,13-8-2-15,11-3 0 16,11-1-1-16,9 1-2 16,5-5-3-16,7 9-4 15,-13-9-30-15,9 15 0 16,-15-8-1-16,-3 8 0 15</inkml:trace>
  <inkml:trace contextRef="#ctx0" brushRef="#br3" timeOffset="67592.8661">9687 9849 78 0,'0'0'37'0,"-4"-11"-1"16,-1 23 1-16,-6 1-24 0,4 17-5 15,-7 2-1-15,3 15-1 16,-3 4-2-16,5 6 0 15,1-1-1-15,10 0 0 16,2-9-3-16,9-11 2 16,11-10-1-16,8-12-2 15,10-16 1-15,9-15 0 16,5-13 1-16,2-6-1 15,-1-12 1-15,-2-4-1 16,-6-1 0-16,-9 1 1 16,-6 6-1-16,-12 6 0 15,-5 10 0-15,-9 10-1 16,-8 20 1-16,0 0 0 15,-3 26 0-15,-2 10 0 0,2 8 0 16,1 6 0-16,5 3 0 16,5-2 0-16,6-2 0 15,9-12 1-15,5-11-1 16,5-14 1-16,4-13-1 15,2-14 1-15,-1-11-1 16,-2-13 2-16,-3-8-2 16,-7-6 1-16,-5-8 0 15,-6 1-1-15,-6 4-1 16,-6 0 0-16,0 14-2 15,-4 4-2-15,4 18-3 16,-6-2-15-16,14 29-17 16,-11-7 1-16,19 27-2 0,-2-7 1 15</inkml:trace>
  <inkml:trace contextRef="#ctx0" brushRef="#br3" timeOffset="67931.8855">11078 9877 80 0,'-21'-25'41'0,"6"20"-1"16,-13-10 1-16,5 22-16 16,-10-3-21-16,9 11 1 15,3 11-1-15,6 11-1 16,2 6 0-16,10 10-1 15,7 0-1-15,9-1 0 16,8-7 0-16,7-8 0 0,5-14-1 16,2-15 0-16,1-16 1 15,0-12-1-15,-4-15 0 16,-5-9-1-16,-5-5 1 15,-12-7-2-15,-1 3-1 16,-13 0-1-16,-5 14-2 16,-14 4-3-16,6 30-10 15,-18-5-20-15,6 22-2 16,-9 2 1-16,14 9-1 15</inkml:trace>
  <inkml:trace contextRef="#ctx0" brushRef="#br3" timeOffset="68765.9331">12437 9773 90 0,'4'-12'36'0,"-9"0"1"16,5 12-1-16,0 0-32 15,-16 15 1-15,2 2-1 16,4 14 1-16,-6 7-1 16,-1 12-1-16,-4 4 0 15,6 7 0-15,-4 0-1 16,3-3 0-16,3-6-1 15,4-10 0-15,5-10-1 16,6-16-1-16,-2-16 1 0,25-19 0 16,-2-15 0-16,0-15 0 15,4-7 1-15,-2-7-1 16,1-3 1-16,-6 1 1 15,-2 6-2-15,-4 8 0 16,-5 13 0-16,-4 11 0 16,-2 11 0-16,-3 16 1 15,0 0-1-15,6 26 0 16,-3 1 1-16,6 3-1 15,2 1 1-15,8-1 0 16,7-6 0-16,10-10-1 16,11-11 1-16,5-9 0 15,6-11-1-15,3-5 0 16,-2-3 1-16,-3 0-1 0,-10 1 0 15,-5 6 1-15,-15 5-1 16,-8 9 0-16,-18 4 0 16,2 23 1-16,-10 4-1 15,-4 13 0-15,1 6 0 16,0 7 0-16,3 9-2 15,6-2-2-15,9 2-3 16,2-16-8-16,25 5-18 16,-9-25-10-16,21-2 4 15,0-24-5-15</inkml:trace>
  <inkml:trace contextRef="#ctx0" brushRef="#br3" timeOffset="69162.9559">13591 9751 102 0,'-26'13'39'16,"-13"1"1"-16,10 20-3 16,-10 4-32-16,5 11 1 15,3 4-2-15,5 5 0 16,6-3-1-16,6-1-1 15,10-9 0-15,11-9-1 16,7-14 0-16,12-14-1 16,6-14 0-16,6-14 0 15,4-11 0-15,1-9 0 16,-4-6 1-16,-2-6-1 0,-6 1 0 15,-11 4 0-15,-6 6 1 16,-8 8-1-16,-6 10 0 16,-6 11 1-16,6 12-2 15,-19 21 1-15,9 10 0 16,2 8 0-16,4 12-3 15,6 1 0-15,12 8-2 16,4-10-3-16,22 6-9 16,-10-21-21-16,23-5-3 15,-3-19-1-15,11-7 2 16</inkml:trace>
  <inkml:trace contextRef="#ctx0" brushRef="#br3" timeOffset="69380.9681">14297 9775 108 0,'-15'29'40'16,"-14"6"1"-16,9 23-5 16,-2 0-31-16,2 10 0 15,6-3-2-15,6-3-1 16,12-5-3-16,5-14-1 15,10-8-3-15,-3-29-15 16,20-5-19-16,-11-23-2 16,12-5 0-16,-11-19 0 15</inkml:trace>
  <inkml:trace contextRef="#ctx0" brushRef="#br3" timeOffset="69799.9917">14445 9539 78 0,'0'21'39'15,"10"7"1"-15,-1-6-1 16,14 9-21-16,-6-10-12 16,9 5 1-16,-3-3-2 15,0 5 0-15,-6 4-1 16,-3 3-1-16,-9 3 0 15,-6 7 0-15,-6 4-2 16,-5-1 1-16,-1 1 0 16,-1-7-2-16,3-2 0 15,3-9 0-15,3-7 0 16,5-24 0-16,12 5 0 0,4-22 0 15,6-10 0-15,7-10 0 16,-4-4 0-16,9-2 0 16,-5-1 0-16,-2 8 0 15,-7 8 0-15,-2 9 0 16,-4 12 0-16,-14 7 0 15,23 17 0-15,-14 2 0 16,3 6-4-16,2-4-4 16,9 18-11-16,-9-18-21 15,9 5-3-15,-8-11 0 16,13 1-2-16</inkml:trace>
  <inkml:trace contextRef="#ctx0" brushRef="#br3" timeOffset="70685.0422">15811 9823 87 0,'16'-17'37'0,"3"12"0"15,-19 5-1-15,0 0-27 16,4 17-3-16,-6 11 0 16,-12 3-2-16,0 14 0 0,-3 5-1 15,-2 6 0-15,-4-1-1 16,7 2-1-16,-2-9-2 15,6-5 2-15,4-13-2 16,4-11 1-16,4-19 1 16,9-1-1-16,4-17 0 15,2-11 2-15,1-13 1 16,3-4-2-16,1-9 1 15,-1-3-1-15,1 1-1 16,-3 2 1-16,-2 6-1 16,-1 10 0-16,-3 6 1 15,0 14-1-15,-1 8 1 16,-10 11 0-16,17 12 0 15,-7 5-1-15,3 4 1 16,2 1 0-16,4 2-1 0,3-3 1 16,3-6-1-16,4-6 0 15,5-8 1-15,3-5-1 16,1-9 2-16,0-6-2 15,-1-1 0-15,-2-3 0 16,-6 2 0-16,-3 2 0 16,-7 3 0-16,-10 7 0 15,-9 9 0-15,9 15 0 16,-13 8 0-16,-1 13 0 15,-4 12 0-15,-1 10 0 16,1 6 0-16,-1 9 0 16,6-1-4-16,2-8 1 15,13-4-4-15,5-18-2 16,20-2-8-16,-8-30-22 0,22-3-4 15,-5-24 3-15,14-1 2 16</inkml:trace>
  <inkml:trace contextRef="#ctx0" brushRef="#br3" timeOffset="71056.0641">16719 9953 105 0,'-13'10'39'0,"-3"-2"1"15,15 12-1-15,-6 2-31 16,21-6-4-16,10-5-1 15,11 0 0-15,8-5-1 16,10-6-1-16,1-8 0 16,3-5-1-16,-2-8 1 15,-9-1-1-15,-8-3 0 0,-10-5 0 16,-9 0 0-16,-18-1 0 15,-9 3 1-15,-11 3-1 16,-10 9 0-16,-9 5 1 16,-6 12-1-16,-2 13 1 15,-2 12 0-15,1 12 0 16,5 9-1-16,11 7 1 15,11-1 0-15,16-1-1 16,17-7 0-16,22-10-1 16,17-11-3-16,16-18-1 15,30-8-10-15,-9-26-25 16,21-4 0-16,-10-19 0 15,7 0-1-15</inkml:trace>
  <inkml:trace contextRef="#ctx0" brushRef="#br3" timeOffset="71274.0766">17947 9266 95 0,'-16'23'39'0,"-12"15"2"16,0 23-2-16,-6-1-20 15,1 22-15-15,3 11-1 16,9 6 1-16,0 2-2 15,9-5 0-15,2-5-2 16,7-9-3-16,3-10-3 16,0-24-7-16,12-7-27 15,-11-31-3-15,12-7 3 0,-12-20-2 16</inkml:trace>
  <inkml:trace contextRef="#ctx0" brushRef="#br3" timeOffset="71455.087">17597 9888 95 0,'-8'13'40'15,"8"-13"2"-15,-4 24-1 16,4-24-14-16,36-2-25 16,6-10-2-16,14-7-1 15,11-6-2-15,5-10-3 16,17 5-28-16,-14-23-6 15,7 2 1-15,-13-10-4 16</inkml:trace>
  <inkml:trace contextRef="#ctx0" brushRef="#br3" timeOffset="71792.1063">18401 9164 113 0,'-13'20'41'0,"-13"13"1"16,1 22-1-16,-15 15-35 16,5 7-1-16,-3 6-2 15,-2 10 1-15,3 1-4 16,6-2 0-16,4-8 0 15,8-4 0-15,7-17 0 16,3-9 0-16,9-14 0 16,6-16 0-16,6-17 0 15,8-13 0-15,2-11 0 16,4-9 0-16,-2-4 0 0,4-4 0 15,-3 1 0-15,-1 3 0 16,-4 9 0-16,-6 9 0 16,-1 7 0-16,-3 9 0 15,1 6 0-15,-2 10 0 16,3 3 0-16,-1 2-6 15,8 3-1-15,-5-14-27 16,19 12-1-16,-10-23-5 16,14 7 1-16</inkml:trace>
  <inkml:trace contextRef="#ctx0" brushRef="#br3" timeOffset="72130.1256">18764 9838 107 0,'13'-15'38'0,"-14"0"-1"15,1 15-3-15,0 0-26 16,-17 20-1-16,-2 1-1 15,3 14 0-15,-6 3-2 16,-2 4 0-16,3 0 0 16,1 2-4-16,8-6 0 15,8-6 0-15,11-9 0 16,12-9 0-16,11-12 0 15,13-10 0-15,6-11 0 16,6-9 0-16,-2-8 0 16,-3-4 0-16,-11-4 0 15,-9-4 0-15,-12 4 0 16,-16 3 0-16,-12 8 0 15,-11 6-2-15,-5 12-2 0,-5 4-2 16,6 20-6-16,-7-11-6 16,23 20-21-16,-5-7-2 15,23 11 0-15,6-10 0 16</inkml:trace>
  <inkml:trace contextRef="#ctx0" brushRef="#br3" timeOffset="72557.15">19327 9849 118 0,'-18'6'40'16,"-13"-7"2"-16,8 16-10 15,-16-3-26-15,11 10-2 0,-5 4 0 16,3 8 0-16,1 2-1 15,7 0-1-15,6-2-2 16,9-3 0-16,8-9 0 16,12-10 0-16,9-13 0 15,8-12 0-15,8-17 0 16,5-7 0-16,8-12 0 15,-1-8 0-15,0-4 0 16,-5-5 0-16,-5-2 0 16,-2 2 0-16,-5 10 0 15,-10 4 0-15,-7 16 0 16,-10 16 0-16,-6 20 0 15,-13 11 0-15,-10 25 0 16,-6 16 0-16,-3 12 0 0,3 9 0 16,5 5 0-16,5-5-4 15,14-2-4-15,13-16-5 16,24 0-9-16,-4-25-20 15,20-7 2-15,-3-21-1 16,13-6 1-16</inkml:trace>
  <inkml:trace contextRef="#ctx0" brushRef="#br3" timeOffset="72859.1673">19855 9784 123 0,'-13'-6'40'16,"-17"0"1"-16,10 22-9 15,-17 1-29-15,2 10 0 16,-2-1-1-16,5 9 1 0,4-2-2 15,13 0 0-15,10-8-1 16,10-7 0-16,12-7 0 16,10-9 0-16,5-2 0 15,1-5 0-15,-1 1 1 16,-6 2 0-16,-6 4 0 15,-8 8 0-15,-12 6 1 16,-7 9-2-16,-10 1 0 16,-2 5 0-16,2-1-2 15,-2-3-3-15,13 3-9 16,-5-24-27-16,22 0 0 15,1-18-1-15,21-2 0 16</inkml:trace>
  <inkml:trace contextRef="#ctx0" brushRef="#br3" timeOffset="73016.1763">20273 9530 101 0,'-36'23'41'0,"12"1"-1"15,-4-1-5-15,2-1-44 16,17-1-31-16,0-4 1 15,15 0 0-15,2-5-2 16</inkml:trace>
  <inkml:trace contextRef="#ctx0" brushRef="#br3" timeOffset="73167.1849">20374 9993 97 0,'-13'43'42'0,"-8"-15"2"16,5 0-3-16,-5-21-15 15,4-7-32-15,17 0-31 16,-15-12-6-16,4-2 1 15,-12-7-2-15</inkml:trace>
  <inkml:trace contextRef="#ctx0" brushRef="#br3" timeOffset="74253.2463">1440 11324 61 0,'0'0'35'15,"2"-27"0"-15,6 16-2 16,-11-10-22-16,8 8-3 16,-5-4-1-16,0 17-2 15,8-13 0-15,-6 24-1 16,-2 11-2-16,-2 17 0 15,-3 13 0-15,-1 8 0 16,0 8-2-16,-1 4 1 16,1 0-3-16,3-5 0 15,6-6-8-15,-2-24-27 16,16-9-1-16,-3-22 2 0,11-7-3 15</inkml:trace>
  <inkml:trace contextRef="#ctx0" brushRef="#br3" timeOffset="74659.2702">1522 10926 90 0,'-44'4'37'0,"-11"4"-1"15,8 19 1-15,-13 11-34 16,4 11 0-16,2 8 1 16,4 20-1-16,2 9-1 15,14 11 0-15,8 4-1 0,19 2-1 16,21-5 1-16,23-5-2 15,21-12 1-15,22-20-2 16,23-22 2-16,13-21-2 16,10-27 2-16,2-20 0 15,-9-21 0-15,-11-14 1 16,-19-17 0-16,-21-9 0 15,-24-5-1-15,-29 1 1 16,-23 4 0-16,-24 3 0 16,-19 11-2-16,-17 5 0 15,-9 15-2-15,-8 11 0 16,8 21-6-16,-7 6-24 15,22 29-6-15,4 5 0 0,29 17 0 16</inkml:trace>
  <inkml:trace contextRef="#ctx0" brushRef="#br3" timeOffset="75478.3171">2708 11171 83 0,'1'-13'38'0,"-1"13"-2"16,0 0-5-16,0 0-27 0,-20 24 0 16,10 13 0-16,-7 13 0 15,2 13 0-15,-6 14-1 16,2 13 2-16,0 2-3 15,7 1 0-15,3-8 0 16,11-9-1-16,8-18 0 16,12-18-1-16,10-21 1 15,11-27-2-15,8-22 1 16,5-15 1-16,2-18 0 15,2-10 0-15,-5-7-1 16,-6-2 1-16,-8 2 0 16,-9 9 0-16,-10 12-1 15,-9 11 0-15,-4 14 0 16,-9 18 0-16,0 16 0 15,-13 15 1-15,2 16-1 0,3 17 0 16,3 8-1-16,2 9 2 16,7 3-1-16,10-4 2 15,5-6-2-15,9-4 1 16,8-14-1-16,3-14 1 15,4-16 0-15,0-11-1 16,-2-12 1-16,-8-9-2 16,-3-11 2-16,-9-12-2 15,-7-3 1-15,-6-7 0 16,-5 0 0-16,-5-1-2 15,-1 0 1-15,-4 5-2 16,2 9-2-16,1 5-1 0,8 18-26 16,-8-4-4-16,4 23-2 15,12-1-3-15</inkml:trace>
  <inkml:trace contextRef="#ctx0" brushRef="#br3" timeOffset="75718.3308">3746 11510 78 0,'0'0'41'0,"0"0"-2"16,-5 12 2-16,-7-9-25 15,5 15-13-15,-5 4 0 16,4 6 0-16,-1 7-1 15,-1 2 0-15,5 1-3 0,1-2-1 16,8 2-4-16,-4-25-22 16,17 2-12-16,-7-22-1 15,15-2 0-15,-2-17-1 16</inkml:trace>
  <inkml:trace contextRef="#ctx0" brushRef="#br3" timeOffset="76131.3544">3917 11307 77 0,'-4'11'42'0,"12"11"-2"16,-7-8 1-16,12 12-23 15,0-12-13-15,5 5-1 0,-2-3-1 16,3 6 0-16,-3 2-2 15,-2 7 1-15,-5-1-1 16,-6 8 0-16,-5 1-1 16,-3-2 2-16,-5-2-1 15,0-5 0-15,4-7-1 16,1-9-1-16,5-14 1 15,15-13 0-15,9-11-1 16,5-14-1-16,4-5 2 16,4-6-2-16,2-2 2 15,-1 4 1-15,-6 4-1 16,-3 13 0-16,-10 13 0 15,-1 12 0-15,-9 13 0 16,-2 15-1-16,2 8-1 0,-5 6-1 16,8 8-2-16,-2-5-4 15,20 11-8-15,-10-19-22 16,24-2-1-16,-2-17-1 15,13-5 2-15</inkml:trace>
  <inkml:trace contextRef="#ctx0" brushRef="#br3" timeOffset="76491.375">4782 11387 94 0,'-40'-16'39'0,"3"16"2"16,-10 5-1-16,13 19-34 15,-9 6-2-15,10 10 0 16,6 5-1-16,13 0-1 15,13-4-1-15,12-8 1 0,20-13-2 16,10-15 1-16,11-20-1 16,7-14 0-16,3-16 1 15,2-10-1-15,-8-9 1 16,-1-8-1-16,-12-4 1 15,-6-2 2-15,-13 4-1 16,-3 11 0-16,-10 8 0 16,-6 16 0-16,-7 20-1 15,2 19 2-15,-22 28-5 16,2 16 0-16,2 24 0 15,-4 12-2-15,7 12-2 16,-1-6-8-16,19 7-10 0,-8-23-18 16,18 0-1-1,-2-18-1-15,16-10 2 0</inkml:trace>
  <inkml:trace contextRef="#ctx0" brushRef="#br3" timeOffset="77385.4261">5959 11444 85 0,'4'-15'37'0,"-4"15"0"16,0 0-1-16,0 0-31 15,-9 14-1-15,9 3-1 16,-6 7 0-16,4 8 0 16,-3 5-1-16,-1 3 2 15,-1 1-2-15,3-4 1 16,-3-4-2-16,3-5 2 15,2-9-2-15,1-8 1 16,1-11-2-16,0 0 0 16,7-25 0-16,-3-1-1 15,2-8 1-15,2-9-1 16,-1-8 2-16,6-5-3 15,-1-6 2-15,2 3 0 16,-1 5 1-16,4 4-2 0,-2 8 1 16,3 11 0-16,1 11 0 15,2 12 0-15,-3 11 0 16,2 11 0-16,-2 9 0 15,2 8 0-15,-1 5 0 16,0 6 1-16,-4 2-2 16,-1 4 2-16,-2-3-2 15,-6-2 1-15,-6-2 0 16,-7-6 0-16,-6-3-1 15,-6-8 1-15,-4-7 0 16,-7-4 0-16,-1-6 0 16,-4-6 0-16,3-5 0 15,0-3 0-15,6 2 0 16,-1 0 0-16,5 7 0 15,1 8 1-15,5 12-1 0,2 12 0 16,4 12-1-16,-2 11 1 16,3 11-2-16,0 6-1 15,4 5-3-15,-3-13-10 16,19 0-22-16,-7-17-1 15,12-4-1-15,-2-23 0 16</inkml:trace>
  <inkml:trace contextRef="#ctx0" brushRef="#br3" timeOffset="77814.4507">6527 11423 95 0,'-12'-10'40'16,"1"14"1"-16,-7-1-3 16,7 14-33-16,-9 7-1 15,5 13-1-15,3 3 0 16,1 9 1-16,4-1-3 15,8 3 2-15,5-5-2 16,9-8 0-16,8-12 0 16,8-9 1-16,3-15-2 15,7-12-1-15,-1-9 2 16,2-13-2-16,-5-7 0 15,-8-6 1-15,-7 1-1 0,-13-3-2 16,-5 5 1-16,-16 3 0 16,-3 7 0-16,-8 6-1 15,-1 10 0-15,-4 4 0 16,5 8-2-16,3 1-1 15,20 3-8-15,0 0-12 16,0 0-12-16,29-14 0 16,10 2-1-16,7-8 1 15</inkml:trace>
  <inkml:trace contextRef="#ctx0" brushRef="#br3" timeOffset="78047.4633">7243 10977 65 0,'1'-22'40'16,"-1"22"1"-16,-11-8-1 15,4 33-12-15,-15 5-22 16,4 19-2-16,-6 12 0 16,4 15-2-16,-4 10 0 15,3 4-2-15,4-2 1 16,4 0 0-16,8-7-2 15,3-16-2-15,11-11-3 16,3-27-7-16,22-5-18 16,-9-30-9-16,14-9 0 15,0-24-2-15</inkml:trace>
  <inkml:trace contextRef="#ctx0" brushRef="#br3" timeOffset="78264.4764">7591 10978 80 0,'2'-36'42'0,"-2"36"1"16,-13-3-2-16,-2 37-17 15,-9 8-19-15,2 12-2 16,0 11-1-16,2 6-1 16,2 3 0-16,4 1-2 15,6-6 0-15,5-7 0 16,9-7-3-16,0-14-3 15,14-2-9-15,-11-25-22 16,16-6-3-16,-3-18-1 16,12-4 1-16</inkml:trace>
  <inkml:trace contextRef="#ctx0" brushRef="#br3" timeOffset="78460.4877">7858 11312 100 0,'-8'20'40'15,"-2"16"2"-15,-16-6-4 16,7 16-34-16,-1 0-1 15,7 4 0-15,3-3-2 16,5-5 0-16,10-6-4 16,-1-14-5-16,20 0-18 15,-12-22-15-15,9-5 0 16,-6-14-1-16,14-4 1 15</inkml:trace>
  <inkml:trace contextRef="#ctx0" brushRef="#br3" timeOffset="78656.4987">7970 11069 85 0,'0'0'38'16,"-16"13"1"-16,18-2 0 15,-2-11-37-15,0 0-2 16,16 8-1-16,-1-9-3 15,6 7-10-15,-9-11-21 16,10 8-1-16,-8-8 1 16,1 11-2-16</inkml:trace>
  <inkml:trace contextRef="#ctx0" brushRef="#br3" timeOffset="79083.5233">8105 11362 102 0,'-2'28'40'0,"8"9"-9"0,-13-24 5 15,9 2-29-15,-2-15-2 16,-4 14-2-16,4-14 0 15,-4 15-2-15,-1-2 0 16,1 4 0-16,-2 3 0 16,0 3 1-16,-2 2-1 15,3-2 1-15,-1-2-1 16,6-6 1-16,0-15-1 15,0 0 0-15,15-14-1 16,1-11 1-16,2-9 0 16,4-6-1-16,4-6 0 15,4-4 0-15,0 0 1 16,0 8-1-16,-5 7 0 0,-1 12 1 15,-6 7-1-15,-3 13 1 16,-3 9 0-16,-3 11 0 16,-2 5-1-16,-2 4 1 15,0 2 0-15,2 3-1 16,-1 1 1-16,2 1-1 15,-1-2-1-15,1-6-1 16,2 4-2-16,-6-11-7 16,11 11-6-16,-15-29-14 15,3 22-12-15,-3-22-1 16,11 3 0-16,-3-17 1 15</inkml:trace>
  <inkml:trace contextRef="#ctx0" brushRef="#br3" timeOffset="79782.5633">9130 11293 64 0,'5'-12'37'16,"-21"4"-1"-16,3 7-1 15,-21-11-22-15,7 14-5 16,-12-2-2-16,3 11-1 16,-5 2 0-16,1 11 0 15,-3 7 0-15,8 11-1 0,-3 3 0 16,11 4-1-16,1-1 0 15,13-3-2-15,8-7 0 16,12-8 0-16,11-14 0 16,10-12-1-16,11-13 0 15,8-12 0-15,1-11 0 16,4-7 0-16,-2-7 0 15,-5-2 0-15,-4 0 1 16,-7 1-1-16,-11 5 0 16,-8 9 0-16,-11 9 1 15,-4 10-1-15,0 14 0 16,-17 10-1-16,3 13 1 15,-2 12-1-15,4 10-1 16,3 1-1-16,11 1-2 16,5-8-3-16,25 1-9 0,-9-29-20 15,25-5-3-15,1-25-2 16,15-8 2-16</inkml:trace>
  <inkml:trace contextRef="#ctx0" brushRef="#br3" timeOffset="80000.5757">9643 10841 93 0,'-26'35'38'16,"-11"14"1"-16,12 24-4 15,-8-1-30-15,6 9-2 16,4-1-1-16,9-1-1 0,7-5-2 15,5-11-2-15,8-3-5 16,-9-29-19-16,17 1-12 16,-9-22 0-16,6-5-1 15,-7-16 1-15</inkml:trace>
  <inkml:trace contextRef="#ctx0" brushRef="#br3" timeOffset="80322.5941">9424 11207 70 0,'5'-10'40'0,"-5"10"1"15,15-1 0-15,-15 1-17 16,31 11-18-16,-11 0-1 16,4 0-2-16,3 1 0 0,1 3 0 15,-3-4-2-15,3 1 1 16,-3-2-1-16,-3 2 0 15,-4-2 0-15,-4 3-1 16,-5 3 1-16,-2 3-1 16,-6 1 0-16,-3 8 1 15,-7 2-1-15,-2 2 0 16,-3 3 0-16,3-3-1 15,0 2-1-15,2-9-2 16,9-2-2-16,0-23-8 16,21 10-11-16,-5-33-17 15,17-1 0-15,-6-16-1 16,15-3 2-16</inkml:trace>
  <inkml:trace contextRef="#ctx0" brushRef="#br3" timeOffset="80473.6027">9909 11058 98 0,'-23'4'41'15,"7"9"1"-15,-6-4-3 16,22-9-41-16,-4 19-6 16,4-19-22-16,23 8-11 15,-4-7 2-15,9 4-2 16</inkml:trace>
  <inkml:trace contextRef="#ctx0" brushRef="#br3" timeOffset="81090.6381">10130 11241 93 0,'-21'18'40'0,"6"9"2"16,-14-8-3-16,9 15-34 15,0-2-1-15,8 5 0 16,2-2 0-16,10 0-2 15,3-5 0-15,11-7-1 16,6-5 0-16,5-14-1 16,5-11 0-16,4-10-1 15,-1-6 0-15,-1-8-1 16,-7-5 1-16,-4-3-1 15,-12 1 1-15,-4-1 0 16,-9 6 0-16,-5 5 0 16,-5 2 1-16,1 9-1 15,0 4 1-15,2 6 0 16,11 7 0-16,0 0 0 0,11 3 1 15,6 0-1-15,6-3 1 16,4 1 0-16,2 0 0 16,3 2 1-16,-4-6-1 15,-4 6 1-15,-3 1 0 16,-5 9-1-16,-8 3 1 15,-3 8-1-15,-7 3 1 16,-5 6-1-16,0 4-1 16,-2 0 1-16,-2-1-1 15,2-4 1-15,4-4-1 16,5-12 1-16,0-16-1 15,23-3 0-15,2-18 0 0,5-11 0 16,6-7 0-16,3-4 0 16,3-2 0-16,-2 2 0 15,-2 8 0-15,-11 9 0 16,-7 13 1-16,-8 13-1 15,-12 11 0-15,-5 8 0 16,-4 12-1-16,-3 3-2 16,4 8-3-16,-5-8-6 15,19 12-7-15,-16-22-16 16,22 9-7-16,2-13-2 15,15 2 1-15</inkml:trace>
  <inkml:trace contextRef="#ctx0" brushRef="#br3" timeOffset="81254.6474">11098 11506 109 0,'-18'-6'43'0,"-6"1"-3"15,-3-10-5-15,27 15-63 16,-27-8-16-16,14 8 1 15,-4-2-2-15</inkml:trace>
  <inkml:trace contextRef="#ctx0" brushRef="#br4" timeOffset="89322.1089">3374 12348 83 0,'1'-19'36'0,"-1"19"1"16,0 0-12-16,0 0-21 16,-15 6-1-16,11 12 0 15,-3 7-1-15,1 14 0 16,-1 8 0-16,1 11 0 15,-1 5-1-15,3 7 1 16,2-6 0-16,7-5 0 16,4-12 0-16,4-14-1 15,6-17 0-15,5-14 0 16,5-15 0-16,1-14-1 15,2-10 1-15,0-6-1 16,-1-6 0-16,-4-3 1 0,-3 2-1 16,-2 4 0-16,-6 8 1 15,-3 8-1-15,-5 7 0 16,-1 12 1-16,-7 11-1 15,7 21 1-15,-4 8-1 16,1 4 0-16,0 9 0 16,5 1 0-16,-1 0 1 15,3 1-1-15,4-9 1 16,6-7-1-16,-1-12 1 15,2-9 0-15,0-14 0 16,5-8 0-16,-3-12 0 16,0-7 0-16,-4-9-1 15,-4-7 0-15,-3-2-1 16,-5-2-2-16,0 6-1 0,-8 1-3 15,6 14-4-15,-17-7-17 16,17 24-12-16,-8 1 1 16,13 17 0-16,-11-2 1 15</inkml:trace>
  <inkml:trace contextRef="#ctx0" brushRef="#br4" timeOffset="89540.1214">4215 12486 82 0,'0'0'41'0,"2"14"-1"15,-2-14 1-15,-16 12-35 16,16-12-1-16,-17 18-2 16,9-3-1-16,0 5-1 0,1 6-1 15,-1 5-2-15,6 5-2 16,-1-5-3-16,10 18-18 15,-6-24-14-15,11 4 0 16,-8-16-1-16,11-7 0 16</inkml:trace>
  <inkml:trace contextRef="#ctx0" brushRef="#br4" timeOffset="89757.1338">4347 12280 93 0,'-24'-1'40'0,"24"1"0"16,-21 10-1-16,13 2-36 16,8-12-2-16,-13 7-3 15,13-7-2-15,0 0-6 16,13 11-29-16,-13-11 1 15,14 6-2-15,-14-6 0 16</inkml:trace>
  <inkml:trace contextRef="#ctx0" brushRef="#br4" timeOffset="90193.1587">4366 12546 86 0,'-5'31'40'0,"-8"-6"0"16,8 6 0-16,-6-11-36 16,6 8 0-16,1-2-2 15,6-1 0-15,0-1-1 16,3-2 0-16,3-6-1 15,1-5 0-15,4-9 0 16,0-9 0-16,1-8 0 16,1-9 0-16,-1-6 1 15,3-6-1-15,-2-6 1 16,-3-1 0-16,-1-1 0 15,0 3 1-15,-3 6-1 16,1 5 0-16,-2 8-1 0,0 9 1 16,-7 13 0-16,19 6-1 15,-10 14-1-15,0 5 0 16,4 9 0-16,0 5-1 15,5 3-1-15,1 0-1 16,6 0-3-16,-2-14-7 16,20 9-22-16,-10-19-4 15,5-1 0-15,-1-16 1 16</inkml:trace>
  <inkml:trace contextRef="#ctx0" brushRef="#br4" timeOffset="90583.181">5060 12551 87 0,'-22'-16'39'0,"8"20"0"0,-11-5-1 16,14 13-32-16,-15 6-2 16,8 6-1-16,2 4 0 15,5 1-1-15,2 0 0 16,10-3-1-16,5-5 1 15,11-9-1-15,5-12 1 16,8-11-1-16,6-17 0 16,2-10 1-16,2-12-1 15,2-9 0-15,-4-9 0 16,-5-6 0-16,-5-2 0 15,-5 2-1-15,-8 7 1 16,-5 11-1-16,-8 11 0 16,-4 16 0-16,2 29 1 15,-21 11-1-15,3 29 0 0,1 15 1 16,-2 17-2-16,3 8 0 15,6 7-3-15,3-7-4 16,21 2-8-16,-6-29-9 16,30-1-18-16,-2-22 0 15,18-11-1-15,4-16 1 16</inkml:trace>
  <inkml:trace contextRef="#ctx0" brushRef="#br4" timeOffset="91394.2274">6249 12200 71 0,'-4'-24'37'0,"6"9"1"15,-9-5-8-15,7 20-22 16,0 0-1-16,0 0 0 16,5 28-2-16,-4 3 0 15,-1 5-2-15,2 11 0 16,-4 5-1-16,3 8-1 15,-2-1 1-15,0-3-2 16,1-4 1-16,2-7-1 0,-1-8 0 16,1-9-1-16,2-11 1 15,-4-17 1-15,0 0-1 16,14 0 0-16,-8-16 0 15,-2-8 0-15,1-6 1 16,1-6 0-16,1-2-1 16,0 0 1-16,1 0 0 15,1 2 0-15,3 9-1 16,0 6 1-16,4 10 0 15,3 14-1-15,2 7-1 16,-3 11 1-16,3 5-1 16,1 7 0-16,-1 1 0 15,-4 3 0-15,-6 0 1 16,-6-2-1-16,-5-3 2 15,-10-7-2-15,-5-4 1 0,-8-4 0 16,-6-6-1-16,-2-8-1 16,2-7-1-16,0-13-2 15,9 0-4-15,-8-23-12 16,26 10-18-16,-5-14 1 15,15 5-2-15,-1-8 2 16</inkml:trace>
  <inkml:trace contextRef="#ctx0" brushRef="#br4" timeOffset="91657.2418">6655 12121 88 0,'0'0'39'0,"0"0"0"0,-12 2-1 16,11 10-33-16,-8 6-2 15,-2 13 0-15,0 8-1 16,0 11 0-16,1 9-2 16,-1 5 0-16,4 3 0 15,2-2-2-15,6-5-1 16,7-10-1-16,10-5-4 15,-4-24-16-15,25 1-15 16,-6-22 0-16,15-6-2 16,-4-16 2-16</inkml:trace>
  <inkml:trace contextRef="#ctx0" brushRef="#br4" timeOffset="92462.2885">6949 12427 65 0,'-20'-2'40'16,"-8"-1"1"-16,4 14 0 15,-8-6-17-15,7 19-21 16,1 4 0-16,9 4-1 15,7 3 0-15,8 3-1 16,7-3 1-16,7 0-2 16,9-5 0-16,5-9 0 15,5-6 0-15,0-9 1 16,3-11-2-16,0-10 1 15,-4-10-1-15,-4-9 1 16,-4-9 0-16,-8-4 0 16,-4-5 0-16,-6 0 0 15,-4 0 0-15,-4 4 0 0,-4 9 0 16,-3 7 0-16,-1 8 1 15,0 12-1-15,10 12 0 16,-16 3 0-16,11 12 1 16,6 5-1-16,6 3 1 15,5 0 0-15,6-3-1 16,7-2 1-16,4-6 0 15,5-8-1-15,2-4 1 16,1-7 0-16,-3-2-1 16,-4-4 1-16,-4 3-1 15,-6 0 1-15,-5 0-1 16,-15 10 1-16,14-11-1 15,-14 11 0-15,-1 14 0 16,-3 2 1-16,-2 7-2 0,-3 9 1 16,0 6 0-16,2 3-1 15,3 1 0-15,3-1 0 16,3-4 1-16,4-8-2 15,3-9 3-15,6-12-3 16,4-10 3-16,3-11-1 16,3-10 0-16,1-8 1 15,-1-8 0-15,2-2 0 16,-2-1 0-16,-2 0 0 15,-5 10-1-15,-4 3 2 16,-3 12-2-16,-11 17 0 16,13-7 0-16,-11 18 0 15,-1 8-1-15,-1 6 1 16,4 2 0-16,-4 4 0 15,6 0 0-15,2-4-1 0,2-7 0 16,4-4 0-16,2-7 1 16,1-6 1-16,0-9-1 15,3-11 0-15,-2-8 1 16,2-7 0-16,0-8-2 15,-2-10 0-15,6 2-5 16,-6-17-7-16,12 19-5 16,-17-15-11-16,16 23-10 15,-14-1-3-15,8 17 0 16,-5 7 1-16</inkml:trace>
  <inkml:trace contextRef="#ctx0" brushRef="#br4" timeOffset="92867.3117">8389 12138 101 0,'-21'10'40'16,"-11"1"1"-16,14 15-12 15,-15-6-25-15,6 5-1 16,4-1-1-16,4 5-1 16,8-1 0-16,6-4 0 15,6-3-1-15,10-6 1 16,3-2-1-16,5-8 0 15,2-1 0-15,-1-3 0 16,-1-2 1-16,-1 0 0 0,-4 1-1 16,-14 0 2-16,9 14-1 15,-12-1 1-15,-8 5-1 16,-3 6 1-16,-2 4-1 15,-6 2-2-15,2 1 1 16,1-1-3-16,0 0 0 16,1-8-4-16,13 5-6 15,-11-23-10-15,24 12-12 16,-8-16-7-16,8-11-2 15,-1-12 2-15</inkml:trace>
  <inkml:trace contextRef="#ctx0" brushRef="#br4" timeOffset="93407.3424">9229 11896 52 0,'10'-11'39'16,"3"13"-1"-16,-13-2 0 16,14 26-15-16,-19 0-18 15,4 14 0-15,-4 8-1 16,3 13 0-16,-7 10-2 15,4 5 1-15,-1 2-2 0,-1-2 0 16,6-5-2-16,0-10-1 16,7-12-2-16,-3-19-7 15,17-2-20-15,-20-28-9 16,23 7 1-16,-12-23-1 15</inkml:trace>
  <inkml:trace contextRef="#ctx0" brushRef="#br4" timeOffset="93604.3538">9112 12374 94 0,'-18'2'40'16,"2"-6"1"-16,16 4-3 16,11 2-34-16,8-10-2 15,12-8-1-15,11-7-1 0,10-5-2 16,5-7-1-16,10-2-3 15,-5-15-8-15,9 14-25 16,-17-9 0-16,0 9-2 16,-17-5 3-16</inkml:trace>
  <inkml:trace contextRef="#ctx0" brushRef="#br4" timeOffset="93986.3757">9696 11814 85 0,'0'0'40'0,"-14"-17"0"16,7 29-6-16,-8-6-19 15,7 17-9-15,-4 3-2 16,3 15-2-16,-5 4 1 15,2 14-2-15,-1 7 1 16,3 4-1-16,-5-1 1 0,8 3 1 16,-2-8-2-16,4-5 1 15,4-12-2-15,3-7 2 16,3-16-1-16,6-13-1 15,7-10 1-15,-1-10-1 16,6-9 1-16,1-8-2 16,0-4 2-16,4-4-1 15,-4 1 0-15,-1 5-1 16,-4 3 1-16,-2 9-1 15,-4 11 1-15,-13 5 0 16,16 16-1-16,-12 3 1 16,1 10-2-16,-2 5 0 15,4 2-2-15,-2-2-2 0,10 2-2 16,-6-18-7-16,17 12-8 15,-14-28-7-15,13 8-11 16,-3-17-1-16,3 0 2 16</inkml:trace>
  <inkml:trace contextRef="#ctx0" brushRef="#br4" timeOffset="94348.3964">10030 12365 53 0,'3'-15'39'15,"-3"15"1"-15,14-2 0 16,-1 11-17-16,-1-13-13 15,9 5-5-15,2-7-1 16,11-1 0-16,-1-7-1 16,4-3-1-16,-2-6-1 0,0 1 0 15,-6-2 1-15,-7-2-2 16,-9 7 1-16,-12 3-1 15,-13 4 1-15,-8 10 0 16,-10 7 0-16,-6 10 0 16,-7 11 0-16,2 5 1 15,-1 5-1-15,8 4 2 16,9 3-2-16,10-4 2 15,15-3-3-15,13-9 1 16,16-6-3-16,10-13-2 16,20 3-9-16,-7-24-6 15,24 15-9-15,-19-24-12 16,15 8-2-16,-8-7-3 15,1 2 4-15</inkml:trace>
  <inkml:trace contextRef="#ctx0" brushRef="#br4" timeOffset="95147.4417">11148 12309 85 0,'1'-19'38'0,"-1"19"1"16,-2-21-11-16,2 21-20 16,0 0-3-16,-9 21 0 15,1-1-2-15,1 6 1 16,0 4-1-16,1 8 0 15,0 2-2-15,4 1 1 16,-2-5-1-16,3-3-1 16,-2-7 1-16,4-6-1 0,-1-7 0 15,0-13 0-15,0 0 1 16,10-26 0-16,-2-2 0 15,-2-6 0-15,5-5-1 16,0-8 1-16,0-6-1 16,4 0 0-16,0 1 0 15,1 6-1-15,3 6 1 16,0 5 0-16,0 12 0 15,0 9 0-15,2 12 0 16,0 12 0-16,-3 9-1 16,-2 8 1-16,-2 4 0 15,0 7 1-15,-10 0-1 0,2 4 1 16,-8-2-1-1,-5 0 1-15,-5-4-2 0,-5-1 1 16,-6-5-1-16,-3-2 1 16,-2-5 0-16,-4-4-2 15,3 0 2-15,-2-3-1 16,4 1 1-16,-1 4 0 15,5 8-1-15,1 5 1 16,0 14-1-16,1 5 0 16,3 6-2-16,-2 1 0 15,11 0-4-15,-5-17-6 16,22 7-8-16,-9-33-11 15,22-6-8-15,1-25-1 16,17-13 2-16</inkml:trace>
  <inkml:trace contextRef="#ctx0" brushRef="#br4" timeOffset="95549.4651">11660 12284 60 0,'5'-10'41'0,"-12"-1"-2"15,7 11 2-15,-15-12-18 16,4 25-18-16,-7 2 0 16,3 11 0-16,-5 7-1 15,3 7-1-15,3 1 0 16,5 3-2-16,5-3 1 15,10-3-1-15,7-10 0 0,7-6-2 16,13-11 2-16,4-12-2 16,6-12 1-16,2-8 2 15,0-7-2-15,-5-4 0 16,-7-7 1-16,-7-4-1 15,-12 1-1-15,-11 1 0 16,-10 7 0-16,-10 1-1 16,-6 11 0-16,-6 6 0 15,2 7-2-15,-2 6 0 16,10 10-3-16,0-7-6 15,25 17-8-15,-6-17-10 16,20 0-9-16,8-9-1 16,16-3 2-16</inkml:trace>
  <inkml:trace contextRef="#ctx0" brushRef="#br4" timeOffset="95796.4792">12389 11844 76 0,'-6'-14'42'16,"-3"25"-2"-16,-12 4 2 15,9 13-28-15,-10 14-10 16,4 14 1-16,-5 10-2 16,2 11 0-16,0 5-1 15,4 2-1-15,6-4-2 16,3-11-1-16,11-8-3 15,3-19-2-15,17-8-12 16,-9-35-12-16,21-6-9 16,-4-22-2-16,11-9 1 0,-3-16 2 15</inkml:trace>
  <inkml:trace contextRef="#ctx0" brushRef="#br4" timeOffset="96006.4911">12596 11869 69 0,'2'-12'41'15,"-2"12"1"-15,-16 23-1 16,1 6-17-16,0 18-18 15,-5 9-3-15,7 9-1 16,-5 3 0-16,9 3 0 16,-3 0-3-16,9-5 0 15,-1-2-3-15,0-12-2 16,15 2-8-16,-18-28-10 15,21 0-18-15,-14-26 0 0,21 10 0 16,-9-27 0-16</inkml:trace>
  <inkml:trace contextRef="#ctx0" brushRef="#br4" timeOffset="96650.5281">12646 12328 81 0,'2'26'41'0,"1"-16"-2"16,9 4 0-16,1-13-32 15,11 0-3-15,7-5-1 16,4-7-1-16,5-4 0 16,0-2-1-16,-1-5 0 15,-7-3-1-15,-6-1 1 0,-6 1-1 16,-9 0 0-16,-8 3 0 15,-8 4 0-15,-7 7 0 16,-9 7 1-16,-6 9-1 16,-2 9 1-16,-5 10 0 15,-2 7 1-15,1 6 0 16,6 1-1-16,5 2 1 15,9-5-1-15,10-4 1 16,14-11-1-16,15-8 0 16,10-13-1-16,13-8 0 15,4-9 0-15,5-4-1 16,1-8 2-16,-5 0-2 15,-4 1 1-15,-10 6 0 0,-10 4 0 16,-7 8 0-16,-9 7 0 16,-12 4 0-16,0 20 0 15,-7 1 1-15,-1 4-1 16,-6 4 1-16,5 0-1 15,0-2 1-15,3-3-1 16,6-7 0-16,0-17 0 16,19 6 0-16,-3-17 0 15,7-5-1-15,0-5 2 16,4-4-2-16,-2 0 1 15,1 2 0-15,-4 3 0 16,-5 11 0-16,2 8 1 16,-8 6-1-16,-1 11 0 15,-2 4 0-15,1 5-3 0,-3-3-5 16,8 11-5-16,-14-23-5 15,19 18-7-15,-19-28-11 16,21 3-7-16,0-13-2 16,10-6 4-16</inkml:trace>
  <inkml:trace contextRef="#ctx0" brushRef="#br4" timeOffset="105116.0119">14445 11881 52 0,'14'-27'40'0,"-12"-6"-4"16,1 1 1-16,-15-13-16 15,-2 10-17-15,-6 2-1 16,1 6 1-16,-8 7-1 16,-2 10 0-16,-8 8 1 15,3 13 1-15,0 9-1 16,0 17 0-16,3 9-1 15,1 13-2-15,4 10 0 16,6 9 0-16,10 4 0 16,4 2-4-16,11-3 1 0,3-12-6 15,16 6-21-15,-3-25-12 16,12-9 0-16,-7-19-1 15</inkml:trace>
  <inkml:trace contextRef="#ctx0" brushRef="#br4" timeOffset="106364.0837">13994 12123 88 0,'-11'-6'41'0,"11"6"0"16,0 0 0-16,35-15-38 15,-6 6-2-15,11 1 1 16,4 0 0-16,8-1-1 0,0 3 0 16,0 4-1-16,-1 2 0 15,-3 4 0-15,-6 5 0 16,-8 5 0-16,-6 4 0 15,-6 3 0-15,-8 6 0 16,-8 1 0-16,-5 3 1 16,-6 3-1-16,-3-2 0 15,-2 1 1-15,-1-4-1 16,2-5 0-16,-1-4 0 15,0-5 0-15,10-15 0 16,0 0 0-16,0 0 0 16,10-22 0-16,0-7 0 0,3-3 0 15,2-9 0 1,-1-3 0-16,2-1 1 0,-1 0-1 15,-1 7 0-15,-4 5 0 16,1 10-1-16,-1 4 1 16,2 10 0-16,1 8 0 15,3 5 0-15,4 4 0 16,2 2-1-16,2 3 1 15,1-1 0-15,3 1 0 16,0-1 0-16,-4-2 0 16,1-2-1-16,-7-2 2 15,-4-2-1-15,-5 0 0 16,-9-4 0-16,0 0 0 15,-1 13 0-15,-12-1 1 16,0 2-1-16,-7 7 0 0,-4 1 0 16,-2 8 0-16,2 1 1 15,3 1-1-15,2 3 1 16,11-5 0-16,8 0-1 15,8-6 1-15,12-6-2 16,6-5 2-16,7-7-1 16,8-7 0-16,3-11-1 15,-3-5 0-15,0-6 1 16,-4-8-1-16,-5-6 1 15,-6-5-2-15,-11 1 2 16,-7-2 0-16,-6 2 0 16,-4 2 0-16,-7 6 0 15,-4 8-1-15,0 6 2 16,2 8-1-16,11 11 0 0,-15-6 0 15,15 6 0-15,4 14 0 16,7-7 0-16,7 2 1 16,7-1-1-16,2 0 1 15,7-1-1-15,0 1 1 16,-2 2-1-16,-3 0 1 15,-2 1-1-15,-8 6 1 16,-6 8-1-16,-7 2 1 16,-8 7-1-16,-5 2 0 15,-4 0 0-15,-4 3 2 16,-1-5-2-16,2-4 1 15,4-8-2-15,1-9 1 16,9-13 0-16,0 0 0 16,24-25 0-16,-6 0-1 15,6-11 1-15,3-2-1 0,2-3 2 16,-1-1-1-16,-4 7 0 15,-4 5 0-15,-5 8 1 16,-6 8-1-16,-9 14 0 16,0 0 0-16,-1 21 0 15,-5-2 0-15,0 2 0 16,4 0 0-16,3-3 0 15,6-4 0-15,9-7-1 16,7-12 1-16,4-6 1 16,8-5-1-16,1-5 0 15,1 1 1-15,-3-1-1 16,-5 4 1-16,-7 8 0 15,-7 8 0-15,-15 1-1 0,5 25 0 16,-9 1 0-16,-3 2-2 16,-2 8-1-16,-2-5-6 15,12 14-10-15,-10-18-22 16,19 4-1-16,2-12-2 15,12-2 2-15</inkml:trace>
  <inkml:trace contextRef="#ctx0" brushRef="#br4" timeOffset="107318.1382">16807 12101 74 0,'-20'-22'38'0,"8"20"0"16,-14-4-1-16,6 13-31 15,-10 1-1-15,2 15-1 16,-3 5 0-16,2 11-1 16,0 6 0-16,5 7 0 15,3 0-1-15,8 2 1 16,8-2-2-16,9-8-1 15,8-12 1-15,11-7-1 16,11-14-1-16,3-10 2 16,8-11-1-16,0-15-1 15,1-6 0-15,-3-7 1 16,-5-6 0-16,-6-3-1 0,-9-1 1 15,-10 3-2-15,-6 3 2 16,-9 6-1-16,-2 8 1 16,-4 6 0-16,-2 7 1 15,10 15-1-15,-16-12 1 16,16 12 0-16,0 0 0 15,18 5 0-15,2-5-1 16,8 0 1-16,3-1 0 16,8 2 0-16,-2 0 0 15,0 5-1-15,-7 3 1 16,-7 9 0-16,-7 7 0 15,-9 5-1-15,-7 5 1 16,-9 2-1-16,-6 4 0 16,-4-3 2-16,0-3-3 15,0-6 2-15,2-7-2 0,5-6 2 16,12-16-1-16,0 0 0 15,12-16 0-15,10-8-1 16,6-6 2-16,5-6-2 16,2-2 2-16,2 0-2 15,0 5 2-15,-8 6-1 16,-3 11 1-16,-6 10-1 15,-9 13 0-15,-4 10 1 16,-7 11-1-16,-3 5 1 16,-1 9-3-16,-1 0 1 15,6 4-4-15,-2-8 1 16,15 6-8-16,-9-23-8 15,20 9-20-15,-7-17-2 16,13-1 1-16,-6-18 1 0</inkml:trace>
  <inkml:trace contextRef="#ctx0" brushRef="#br4" timeOffset="107671.1584">17591 12288 90 0,'0'0'38'16,"5"24"1"-16,-5-24-2 15,21 16-33-15,0-12 0 16,6-3-1-16,5-8-1 16,2-5 0-16,2-7-1 15,-1-5 0-15,-5-4 0 16,-9-4 0-16,-7 2-1 0,-6-1 1 15,-13 3-1-15,-8 9 1 16,-6 8 0-16,-13 9 0 16,-2 12 0-16,-1 12 0 15,-3 10 1-15,2 10-1 16,7 3 1-16,8 2 0 15,9-1-2-15,12-3 0 16,13-6-4-16,8-17-4 16,20 10-17-16,-2-25-17 15,16-2 0-15,-3-13-3 16,14-1 4-16</inkml:trace>
  <inkml:trace contextRef="#ctx0" brushRef="#br4" timeOffset="108204.1889">19105 11787 62 0,'-3'-32'38'16,"-10"-10"-1"-16,1 3 2 15,-8-10-26-15,1 17-5 16,-10 2-3-16,-1 12-1 15,-7 11-1-15,-1 19 1 16,-6 16-1-16,0 20 1 16,3 14-1-16,3 13-2 15,4 9 1-15,10 8-1 0,8 1 0 16,8-3-1-16,10-5-2 15,6-11-3-15,11-6-3 16,-2-23-6-16,12 0-27 16,-9-21 1-16,9-5-1 15,-12-18 2-15</inkml:trace>
  <inkml:trace contextRef="#ctx0" brushRef="#br4" timeOffset="108414.2009">18568 12210 100 0,'-13'0'40'0,"3"-6"1"16,10 6-1-16,16 2-37 0,7-8-2 16,11-2-1-16,8-1-1 15,11-1-1-15,4-5-1 16,8 2-3-16,-3-12-10 15,8 12-24-15,-9-10 1 16,2 8-2-16,-11-9 2 16</inkml:trace>
  <inkml:trace contextRef="#ctx0" brushRef="#br4" timeOffset="108655.2147">19419 11655 90 0,'-26'4'39'0,"8"21"4"0,-12 4-4 15,6 17-35-15,-8 6 1 16,6 11-2-16,-4 6 0 16,5 7-2-16,5 0 0 15,6-3-4-15,8-6 0 16,7-9-1-16,13-4-3 15,0-21-6-15,19-3-28 16,2-21 1-16,14-3 1 16,-5-20 0-16</inkml:trace>
  <inkml:trace contextRef="#ctx0" brushRef="#br4" timeOffset="109451.2602">19559 12062 96 0,'-16'0'39'15,"-10"2"2"-15,9 18-1 16,-4 2-36-16,4 10 0 15,0 4-2-15,6 3 1 16,7 4-1-16,4-4 0 16,8-2-1-16,7-7 0 15,7-7 0-15,6-11-1 16,6-10 0-16,0-9 0 15,3-13-1-15,-1-8-1 16,-2-6 1-16,-4-8-1 16,-5-3 1-16,-4-3-1 15,-6 1 0-15,-6 2 1 16,-1 8 1-16,-5 4-1 0,-3 10 1 15,-1 7 1-15,1 16-1 16,0 0 1-16,-13 1 1 16,12 13-1-16,1 0 0 15,4 5 0-15,3-1 0 16,6 0 0-16,6-4-1 15,0-1 1-15,4-5 0 16,5 0 0-16,-5-3-1 16,1-1 1-16,-5-1-1 15,-5-3 1-15,0 4-1 16,-14-4 1-16,6 15-1 15,-11-2 0-15,-5 5 0 16,-1 8 1-16,-1 3-1 16,-2 5 0-16,3-2 0 15,0 3 1-15,6-6-1 0,3-4 0 16,6-9 1-16,9-11-1 15,7-8 0-15,4-14 0 16,4-7 0-16,1-7 0 16,4-6 0-16,-4-1 0 15,-1-1 0-15,-6 4 0 16,-6 6 0-16,-3 8 0 15,-13 21-1-15,7-10 1 16,-7 10 0-16,-9 23 0 16,2 3 0-16,-2 4 0 15,4 6-1-15,0-2 2 16,4 1-1-16,5-5 0 15,3-4 1-15,8-7-1 16,3-8 1-16,5-7-1 0,2-10 0 16,3-9 1-16,-3-6-1 15,3-7 0-15,0-4-1 16,-5-4-1-16,-1 1-2 15,-6-7-5-15,8 12-6 16,-18-14-11-16,13 18-16 16,-10-4 0-16,7 11-1 15,-7 1 2-15</inkml:trace>
  <inkml:trace contextRef="#ctx0" brushRef="#br4" timeOffset="110075.2959">20529 12173 96 0,'0'0'40'0,"-1"12"1"16,1-12-1-16,31-2-37 15,-4 0 0-15,4-2-1 16,-1 1-1-16,4-5 0 15,-3-2 0-15,-1-2 0 16,-7-2 0-16,-8-3-1 16,-4-2 0-16,-3-2 1 15,-12 1-1-15,-1 2 0 16,-10 5 1-16,-5 3-1 15,-7 11 0-15,-1 9 0 16,-4 7 0-16,1 12 1 16,-1 7 0-16,8 4 0 15,6 1 1-15,9 1 0 0,12-9-1 16,13-5 1-16,8-12-1 15,12-11 0-15,9-13 0 16,3-8-1-16,3-6 0 16,0-8 1-16,-5 3-1 15,-8 0 0-15,-5 7 0 16,-9 8 0-16,-10 10 0 15,-14 2 0-15,0 25 0 16,-9 3 0-16,-5 4 0 16,-1 5 0-16,-3 0 0 15,5-2 1-15,0-3-1 16,2-8 0-16,4-8 0 15,7-16 1-15,0 0-1 0,11-5 1 16,2-16-1-16,2-7 0 16,7-9 1-16,3-5-1 15,4-6 0-15,4 1-1 16,-2 2-1-16,-1 1-2 15,6 13-8-15,-13-6-4 16,11 22-9-16,-19-9-17 16,12 14-2-16,-3-6 0 15,14 4 2-15</inkml:trace>
  <inkml:trace contextRef="#ctx0" brushRef="#br4" timeOffset="110578.3247">21872 11708 89 0,'-3'-15'38'0,"3"15"-2"15,0 0 3-15,0 0-32 16,-11 29-4-16,6 11 0 15,-7 10 0-15,-1 14-1 16,-3 10 0-16,-1 6-2 16,0 2 0-16,3-4-3 15,7-8-1-15,-1-13-3 16,23-6-29-16,-7-23-3 15,13-7 1-15,-5-19-2 0</inkml:trace>
  <inkml:trace contextRef="#ctx0" brushRef="#br4" timeOffset="111014.3496">21680 12118 82 0,'-29'-15'40'16,"17"12"-2"-16,-5-5 2 15,17 8-26-15,0 0-10 16,14 5-2-16,1-1 0 15,7 1 0-15,-1-1-1 16,8 3 1-16,1-3-1 16,6-1 0-16,1-1 0 15,0 0 0-15,1-6-1 0,-3 1 1 16,-1-3-1-16,-9 0 1 15,-7-1-1-15,-5 2 0 16,-13 5 0-16,0 0 0 16,-15 5 1-16,-5 13-1 15,-3 7 1-15,-4 7-1 16,2 6 1-16,3 5 0 15,8-2 0-15,9 1 0 16,11-5 0-16,15-12 0 16,10-10 0-16,12-10 0 15,5-13-1-15,5-8 0 16,-5-9 0-16,-3-6-1 15,-10-3 0-15,-12-6-3 0,-12 11-4 16,-21-11-7-16,2 18-24 16,-18-4-3-16,3 7 0 15,-9-1-1-15</inkml:trace>
  <inkml:trace contextRef="#ctx0" brushRef="#br4" timeOffset="111719.39">22896 12180 60 0,'1'-19'36'16,"2"6"1"-16,-12-7-2 15,9 20-14-15,-21-27-15 16,8 17-1-16,-5 1-1 15,-1 7 0-15,-4 5-1 16,-1 9 1-16,-3 7-1 16,4 6 0-16,-3 7 0 15,7 3-1-15,4 2 0 16,5-1-1-16,7-3 0 15,9-3 0-15,8-8-1 16,7-7 1-16,9-12-1 16,6-8 0-16,3-13 1 15,0-5-1-15,1-7 1 16,-6-5-1-16,-2 0 1 15,-7 0-1-15,-10 4 1 0,-7 6-1 16,-8 5 0-16,-4 9 0 16,-9 10-1-16,3 8 1 15,-5 8-1-15,-3 8 0 16,3 7 0-16,5 3-2 15,2 6-1-15,6-1-1 16,13 4-3-16,-7-14-8 16,18 7-24-16,-3-15 3 15,9 3-3-15,-5-16 1 16</inkml:trace>
  <inkml:trace contextRef="#ctx0" brushRef="#br4" timeOffset="112081.4107">23206 12171 76 0,'7'-11'37'0,"-7"11"-1"15,0 0 3-15,-15 8-30 16,9 12-4-16,-7 3 0 15,3 7 0-15,-4-3-1 16,5 6-1-16,-3-7 0 16,8 0-1-16,0-8-1 15,8-4 1-15,-4-14-1 16,20-1-1-16,-5-12 1 15,5-8 0-15,3-5 0 16,4-3-1-16,0-5 1 16,-2 4-1-16,-2 3 0 15,-5 6 0-15,-6 9 0 0,-12 12-1 16,13 9 0-16,-14 7-1 15,0 10-2-15,-4 1-1 16,11 7-5-16,-9-12-10 16,18 12-19-16,-2-17-1 15,14 1 0-15,1-12 1 16</inkml:trace>
  <inkml:trace contextRef="#ctx0" brushRef="#br4" timeOffset="112396.4287">23667 12167 87 0,'-13'-12'38'15,"-10"-2"-1"-15,5 16 3 0,-10 5-34 16,8 6-1-16,-2 9-1 16,6 7 0-16,1 2-1 15,4 7 0-15,4-1-1 16,7 0 1-16,5-6-2 15,6-4 1-15,5-10-1 16,3-7 0-16,5-8-1 16,1-10 1-16,2-9-1 15,-3-6-1-15,-2-7 1 16,-2-3-2-16,-4-5 1 15,-4-1-3-15,-4 6 0 16,-9 1-1-16,1 12-3 16,-12-5-9-16,12 25-23 15,-7-18 1-15,7 18-1 0,0 0 1 16</inkml:trace>
  <inkml:trace contextRef="#ctx0" brushRef="#br4" timeOffset="112643.4421">24164 11798 99 0,'-21'18'40'15,"-9"2"1"-15,5 18-4 16,-4 3-32-16,3 14-3 15,-1 2 0-15,3 7-2 16,1 1 0-16,4 0 0 16,6-2-1-16,1-12-2 0,7 1-6 15,-7-25-21-15,15 1-11 16,-3-28 1-16,7 13 0 15</inkml:trace>
  <inkml:trace contextRef="#ctx0" brushRef="#br4" timeOffset="112817.4527">23872 12197 91 0,'-18'-11'39'16,"18"11"2"-16,-19 2-1 16,19-2-29-16,16-2-10 15,5-3-2-15,12 0-4 16,2-10-6-16,19 7-28 15,-6-10-1-15,11 0 0 0,-9-9-1 16</inkml:trace>
  <inkml:trace contextRef="#ctx0" brushRef="#br4" timeOffset="113169.4729">24464 11729 74 0,'-13'15'45'16,"-13"3"-4"-16,6 14 1 15,-10-2-14-15,4 15-25 16,-1 6 0-16,2 8-2 15,2 1 1-15,5-1-3 16,1-4 3-16,6-2-1 16,5-7-1-16,5-10 1 15,5-10-1-15,7-11 0 0,5-11 0 16,4-13 0-16,4-5 0 15,2-5 1-15,-2-4-1 16,1-1 1-16,-1 2-1 16,-4 5 0-16,-3 7 1 15,-5 7-1-15,-12 3 0 16,11 20-1-16,-10 2-2 15,-3 0 0-15,2 9-3 16,-5-14-16-16,11 20 4 16,-12-17-22-16,15 5-1 15,-9-25-2-15,28 18 3 16</inkml:trace>
  <inkml:trace contextRef="#ctx0" brushRef="#br4" timeOffset="113784.5081">24588 12207 96 0,'-6'18'38'16,"-2"-6"0"-16,16 14-7 15,0-15-27-15,13-1-2 16,2-4 1-16,7-3-1 15,2-7 0-15,0-4-1 16,-2-7 1-16,-4-1-1 16,-4-4 0-16,-8-3 0 15,-7-1-1-15,-7 0 1 0,-6 2 0 16,-7 2-1-16,-7 5 0 15,-3 7 1-15,-5 7 0 16,-1 7-1-16,-1 7 1 16,1 8 1-16,4 6-2 15,10 1 1-15,8 0 0 16,12 0-1-16,12-4-1 15,7-5 0-15,11-7 0 16,6-6 0-16,4-5-1 16,1-4 1-16,-3-3 0 15,-6-1 0-15,-7-1 0 16,-4 4 1-16,-9 2 0 15,-17 2 0-15,10 13 0 16,-12 0 0-16,-6 3 0 16,-1 4 1-16,-1-2-1 0,0 0 1 15,2-3 0-15,1-1 0 16,7-14 0-16,0 0 1 15,0 0-1-15,0 0 1 16,16-25 0-16,0 2-1 16,1-8 0-16,9-2 1 15,3-2 0-15,-1-1-1 16,-3 4 0-16,0 0-2 15,-1 12-2-15,-5-3-4 16,7 20-8-16,-26 3-24 16,21-1-4-16,-21 1 1 15,28 17-1-15</inkml:trace>
  <inkml:trace contextRef="#ctx0" brushRef="#br4" timeOffset="113943.5171">25343 12327 106 0,'4'16'43'0,"-4"-16"1"16,0 0-2-16,-18 3-38 15,18-3-5-15,-11-7-9 16,-8-9-13-16,19 16-20 16,-29-6 0-16,11 8-1 15,-20-4 0-15</inkml:trace>
  <inkml:trace contextRef="#ctx0" brushRef="#br3" timeOffset="118304.7666">970 13743 71 0,'0'0'36'0,"0"0"-1"16,-15-17-5-16,15 17-24 16,11-14-2-16,8 4 0 15,12-8 0-15,6 2-2 16,4-2 1-16,7-1-1 15,-2 2-1-15,-2 8 1 16,-10 5-2-16,-13 12 1 16,-14 16-1-16,-17 12 0 15,-15 12 0-15,-12 12 1 16,-11 5-1-16,-5 10 1 15,-6-1-1-15,6-4 0 16,1-11 0-16,12-8 0 16,11-12 1-16,14-11-2 0,19-14 1 15,19-15-1-15,17-10 2 16,12-7-2-16,11-4 0 15,3-7-3-15,10 12-15 16,-10-13-20-16,4 9 1 16,-20-3-1-16,0 8 1 15</inkml:trace>
  <inkml:trace contextRef="#ctx0" brushRef="#br3" timeOffset="118758.7924">1367 13273 61 0,'-58'-23'37'0,"-1"15"-2"15,-14 5 2-15,4 18-27 16,-12 8-5-16,6 19-2 15,2 10 0-15,0 20 1 16,7 9-1-16,14 14 0 16,12 8-1-16,20 8-2 15,17 0 1-15,16-2-1 16,18-6 0-16,31-11-1 15,21-17-1-15,15-21 0 16,16-19 1-16,8-25 1 16,9-19 0-16,-1-21 0 0,-7-17 0 15,-14-15 1-15,-20-12 0 16,-21-7 1-16,-26-8-1 15,-25-1 0-15,-31 0 0 16,-23-1-1-16,-24 3 0 16,-15-1 0-16,-11 6-1 15,-10 0 0-15,-1 19 0 16,1 9-3-16,14 26-4 15,0 10-24-15,30 31-5 16,7 14-2-16,24 19 0 16</inkml:trace>
  <inkml:trace contextRef="#ctx0" brushRef="#br3" timeOffset="121114.9274">2293 13432 55 0,'0'0'30'16,"4"-19"-5"-16,-4 19 1 16,0-16-15-16,0 16-3 15,0-12 0-15,0 12 0 16,0 0-3-16,0 0 0 15,1 21-1-15,1 15-1 16,-5 13 0-16,3 14-1 16,-5 14 0-16,-2 14 0 15,0 5-1-15,-4 2-1 16,0-8 1-16,1-9-2 0,5-15-1 15,5-20-3-15,13-11-11 16,0-29-23-16,14-8 2 16,0-21-1-16,10-4-1 15</inkml:trace>
  <inkml:trace contextRef="#ctx0" brushRef="#br3" timeOffset="121572.9536">2533 13904 64 0,'-6'-15'37'16,"6"15"0"-16,3-12-1 0,-3 12-31 15,3-13 0-15,-3 13 0 16,0 0-1-16,0 0 0 15,6 23-1-15,-4-2-1 16,-5 3-1-16,0 7 2 16,1 3-3-16,-3-1 0 15,3-2 0-15,-1-4-1 16,3-7 1-16,2-8-1 15,-2-12 1-15,13 1 0 16,-2-13 1-16,2-6 0 16,3-7 0-16,0-1 0 15,2-7 0-15,-2 0 1 16,0-1-2-16,-2 1 0 15,1 4 1-15,-3 5-1 16,-2 4 0-16,0 9 0 0,-10 11 1 16,16 3-1-16,-9 16 0 15,0 6 0-15,-2 7-1 16,1 8-1-16,5 2-2 15,0-6-5-15,14 7-27 16,-9-19-3-16,14 0-2 16,-5-16 2-16</inkml:trace>
  <inkml:trace contextRef="#ctx0" brushRef="#br3" timeOffset="121931.9741">3127 13788 76 0,'-18'-3'40'15,"-12"-3"-3"-15,9 12 1 16,-12 4-33-16,13 3-2 16,-5-2 0-16,8 7-1 15,5-2-1-15,5 1 1 16,5-1-2-16,9-1 1 15,7-2-1-15,7-5 1 16,5 0-1-16,4-1 0 16,1 0 0-16,-4 1 1 15,0 1-1-15,-7 4 0 16,-10 5 0-16,-8 5 0 15,-8 3 0-15,-8 1-1 16,-7 1 0-16,-2 0-1 0,-1-3-1 16,2-9-2-16,10 6-11 15,-2-24-24-15,14 2 2 16,4-24-2-16,15 4 2 15</inkml:trace>
  <inkml:trace contextRef="#ctx0" brushRef="#br3" timeOffset="122323.9964">3285 13965 69 0,'-9'22'38'0,"9"-22"-1"16,4 10 1-16,-4-10-33 0,27-6 0 15,-7-3-1-15,9-1 0 16,0-7-1-16,3 1-1 16,-4-5 0-16,0 3 0 15,-8-4 0-15,-2 4 0 16,-10-1-1-16,-5 2 0 15,-7 3 0-15,-7 6 0 16,-7 2-1-16,-4 6 1 16,-5 7 0-16,-4 6-1 15,1 9 1-15,0 4-1 16,3 7 1-16,7 1-1 15,6 1 0-15,10-2 0 16,11-4-1-16,10-6-2 16,11-8 0-16,10-9-1 15,10-3-5-15,-2-21-13 0,18 10-16 16,-10-15-2-16,12 3 1 15,-13-6 1-15</inkml:trace>
  <inkml:trace contextRef="#ctx0" brushRef="#br3" timeOffset="122542.009">3885 13838 77 0,'-15'0'41'0,"-13"-4"-2"16,8 12 2-16,-13-4-35 16,11 6-1-16,2 2-1 15,4 6 0-15,3 4-2 16,9 1-1-16,4 4-1 15,8 2 1-15,6-3-2 16,6-2-1-16,9-1-1 0,5-11-4 16,10 2-6-16,-10-24-19 15,19 2-6-15,-8-20-2 16,5-2-1-16</inkml:trace>
  <inkml:trace contextRef="#ctx0" brushRef="#br3" timeOffset="122752.021">4279 13401 80 0,'-23'12'39'0,"11"23"0"16,-9 3-7-16,14 20-24 15,-7 5-4-15,7 10 0 0,-2-3-2 16,7 2-1-16,2-5-2 15,0-14-5-15,9 4-12 16,-11-25-20-16,11-3-2 16,-9-29-1-16,5 12 0 15</inkml:trace>
  <inkml:trace contextRef="#ctx0" brushRef="#br3" timeOffset="122926.0309">4093 13857 94 0,'0'0'41'0,"-10"10"0"15,20-2 0-15,-10-8-38 16,31-11-3-16,2-3-3 16,5-11-10-16,18 5-25 15,-12-9-2-15,13 4-1 0,-9-6-2 16</inkml:trace>
  <inkml:trace contextRef="#ctx0" brushRef="#br3" timeOffset="123593.0691">4900 13366 67 0,'-25'32'39'16,"-20"12"0"-16,-6 27 0 0,-17 1-33 16,0 20-2-16,-9 7-1 15,8 2-2-15,3-5-2 16,10-12-4-16,22-2-14 15,7-33-21-15,22-14 1 16,10-25-1-16,17-10 0 16</inkml:trace>
  <inkml:trace contextRef="#ctx0" brushRef="#br3" timeOffset="124169.102">4880 13688 2 0,'0'0'24'0,"0"0"2"16,0 0-10-16,0 0-1 16,0 0 2-16,0 0-2 15,0 0-1-15,12-1-2 0,-12 1 0 16,0 0-2-16,0 0-1 15,0 0-3-15,0 0-2 16,0 0 0-16,-2-11-2 16,2 11 0-16,0 0 0 15,0 0 0-15,0 0-2 16,0 0 1-16,0 0-1 15,0 0 0-15,0 0 0 16,3-10 0-16,-3 10 0 16,0 0-1-16,0 0 1 15,0 0 0-15,0 0-1 16,0 0 1-16,0 0 0 15,0 0 0-15,0 0-1 0,0 0-2 16,0 0-9-16,0 0-25 16,11 5 1-16,-11-5-2 15,0 0 0-15</inkml:trace>
  <inkml:trace contextRef="#ctx0" brushRef="#br3" timeOffset="124848.1409">4990 13513 45 0,'1'-21'37'15,"-1"21"1"-15,-2-13 0 16,2 13-21-16,0 0-8 16,-9-1-2-16,9 1-2 15,0 0-1-15,-12 9-1 16,10 3-1-16,1 3 0 15,2 7 0-15,-4 10 0 16,5 8 0-16,-5 6 0 16,3 11 0-16,-2 3-1 15,-3 3 1-15,1 1-2 16,-2-3-1-16,0-8 1 15,1-7-1-15,0-8 0 16,4-8 0-16,-3-8 0 0,3-9 0 16,1-13 1-16,0 0 0 15,0-11 0-15,3-8 2 16,-1-6-1-16,1-5 0 15,0-4 0-15,3-8 1 16,0-1-1-16,1 1 0 16,1-1 0-16,1 5 0 15,2 5-1-15,2 5-1 16,0 6 2-16,3 11-1 15,0 10 0-15,2 6 0 16,2 12 1-16,1 4-1 16,-1 11 0-16,-2 0 0 15,1 6 1-15,-6 3-1 16,-3 2-1-16,-8 0 0 0,-7-3 0 15,-6-4 0-15,-8-3 0 16,-8-4 0-16,-5-5 0 16,-4-9-1-16,-1-7 2 15,3-9-2-15,1-6 0 16,2-12-2-16,10-2-1 15,7-11-1-15,19 7-26 16,-9-15-1-16,27 12-5 16,-4-6-1-16</inkml:trace>
  <inkml:trace contextRef="#ctx0" brushRef="#br3" timeOffset="125090.1547">5423 13892 83 0,'18'-10'39'0,"0"5"1"16,-17-15-6-16,-1 20-27 15,2-13-1-15,-2 13-1 16,-16 2-2-16,6 11 0 16,-6 8-1-16,0 9-1 15,-3 5-1-15,2 3-2 16,3 2-1-16,3-6-1 15,11 0-8-15,0-34-15 16,12 24-16-16,4-33 1 16,15-2 0-16,-5-14 2 15</inkml:trace>
  <inkml:trace contextRef="#ctx0" brushRef="#br3" timeOffset="125479.177">5643 13719 70 0,'0'0'43'0,"-17"18"-1"15,16 3 1-15,1-21-26 16,-8 26-14-16,8-2 0 16,2 7 0-16,0 1-1 15,0 9-1-15,-1 0-1 16,0 1-1-16,-3-1 1 15,-2-5-1-15,3-4 0 16,0-6 0-16,-3-10 0 16,4-16 0-16,0 0 1 15,14-16 1-15,-3-10 0 0,1-6 0 16,1-7 0-16,3-7 1 15,-1-3-1-15,3-2 0 16,-3 6 0-16,0 4-1 16,-1 6 0-16,1 5-1 15,0 11 0-15,0 6-2 16,7 7-1-16,1 0-3 15,11 19-8-15,-8-23-11 16,24 20-16-16,-8-12 2 16,9 6-2-16,-5-6 2 15</inkml:trace>
  <inkml:trace contextRef="#ctx0" brushRef="#br3" timeOffset="125840.1976">6212 13733 96 0,'-38'9'41'15,"3"16"2"-15,-12-10-13 16,12 21-23-16,-7 3-2 15,8 9-1-15,7-2-1 16,13 0-2-16,12-8 0 16,14-9-1-16,14-15 1 15,14-17-1-15,10-16 2 16,9-19-2-16,4-17 1 15,-2-10 0-15,-4-10 1 16,-3-6-2-16,-11-2 1 16,-8 3-2-16,-14 7 1 15,-8 10 1-15,-9 17-1 16,-8 19 1-16,-8 20-1 15,-9 21 1-15,-2 24-1 0,-6 18 0 16,4 17 0-16,-1 5-2 16,8 10-3-16,3-11-5 15,18 7-6-15,-8-28-10 16,26 8-8-16,-11-29-5 15,21 0-7-15,-3-16 2 16</inkml:trace>
  <inkml:trace contextRef="#ctx0" brushRef="#br3" timeOffset="126996.2637">7036 13795 61 0,'0'0'39'0,"0"0"-2"15,0 0-4-15,-11-1-25 16,13 11-2-16,-9 1-1 15,7 7 0-15,-4 3-2 16,1 4-1-16,-4 5-1 0,1 3 1 16,-1-2-1-16,1-2 0 15,-1-5-1-15,1-4 0 16,2-6 0-16,4-14-1 15,0 0 3-15,0 0-2 16,13-29 1-16,-4 0 0 16,5-7 0-16,0-8 0 15,0-6 0-15,4-4 0 16,2 1-1-16,-2 1 0 15,3 7 0-15,-3 7 0 16,-1 8 0-16,-2 9 0 16,2 12 0-16,0 12 0 15,-4 8 0-15,1 8 0 16,-4 7 1-16,-1 3-1 15,-1 4 0-15,-5 5 0 0,-3 3 0 16,-6-3 1-16,-1 1-2 16,-9-2 2-16,-2 0-2 15,-5-3 1-15,2-2-1 16,-7-8 0-16,3-4 1 15,-2-3-1-15,2-6 0 16,1-5 0-16,2-1 1 16,6-4-1-16,0 0 1 15,3 5 0-15,3 6 0 16,-1 10 1-16,0 12-1 15,-1 9 0-15,2 12 0 16,-5 8-1-16,3 7-1 16,-2-5-1-16,7 1-3 15,-2-22-15-15,23-2-17 0,-5-24-1 16,17-15-2-16,3-25 1 15</inkml:trace>
  <inkml:trace contextRef="#ctx0" brushRef="#br3" timeOffset="127387.2861">7490 13731 72 0,'0'0'41'16,"-21"-3"-1"-16,11 17 1 15,-19 0-35-15,14 11-1 0,-5 4-1 16,4 13 0-16,1 1-2 16,3 5 0-16,5-3-1 15,4-4 0-15,6-5 0 16,8-10-1-16,8-11 1 15,13-15-1-15,1-13 1 16,7-12 0-16,2-8 0 16,0-6-1-16,-6-6 1 15,-4-1-1-15,-12 0 0 16,-14 5 0-16,-7 9-2 15,-13 7 1-15,-10 12-1 16,-5 6-1-16,-2 12-1 16,1 0-2-16,13 15-9 15,-5-17-12-15,25 12-12 0,-3-15-1 16,32 4-1-1,1-18 1-15</inkml:trace>
  <inkml:trace contextRef="#ctx0" brushRef="#br3" timeOffset="127634.3002">8219 13275 87 0,'-24'23'41'0,"5"22"1"16,-18-2-14-16,15 25-22 15,-14 6-2-15,6 6 0 16,1 1-1-16,4 3-1 0,10-10-3 16,9-11-1-16,13-8-2 15,5-22-3-15,23-3-19 16,-9-33-11-16,21-7-3 15,-1-22-2-15,9-4 3 16</inkml:trace>
  <inkml:trace contextRef="#ctx0" brushRef="#br3" timeOffset="127837.3119">8498 13403 88 0,'0'0'41'0,"-29"17"1"16,15 24-6-16,-14 7-31 15,1 10 0-15,1 4-3 16,4 4-1-16,4-3 0 15,7-5-2-15,11-5-1 0,6-9-1 16,11-6-3-16,-5-23-18 16,23 10-10-16,-11-21-8 15,9-3 2-15,-1-13-1 16</inkml:trace>
  <inkml:trace contextRef="#ctx0" brushRef="#br3" timeOffset="128018.3222">8651 13770 83 0,'0'0'41'0,"-17"9"0"15,1 5 0-15,9 16-35 16,-11 1-3-16,5 5-1 16,1 3-2-16,4-3-2 15,7-1-1-15,1-7-5 0,18 7-19 16,-17-23-15-16,14 1 1 15,-4-20-1-15</inkml:trace>
  <inkml:trace contextRef="#ctx0" brushRef="#br3" timeOffset="128443.3464">8824 13540 89 0,'2'24'42'0,"-8"-5"1"15,8 11 0-15,-7-6-39 16,4 4 0-16,0-2-1 0,5 4 0 16,-6 0-1-16,2 0-1 15,-3 1-1-15,2-2 1 16,-3-2-1-16,2-3 0 15,-3-4 0-15,4-8-1 16,1-12 1-16,0 0-1 16,20-4 0-16,-4-15 1 15,6-6-1-15,4-5 0 16,1-4 1-16,7-1-1 15,-5 2 1-15,-1 7 0 16,-3 5 0-16,-6 11 0 16,-5 11 0-16,-7 9 0 15,-6 10 0-15,-2 5-1 16,0 11-2-16,-2-4-1 15,8 11-5-15,-5-19-8 0,21 18-15 16,-14-20-9-16,20-1-4 16,-1-10 3-16</inkml:trace>
  <inkml:trace contextRef="#ctx0" brushRef="#br3" timeOffset="129431.403">9598 13799 71 0,'14'-18'39'16,"-17"-6"-7"-16,6 11 0 15,-19-7-23-15,3 10-2 16,-15 1-2-16,-1 10 0 16,-8 5-1-16,-4 13 0 15,-3 5 0-15,1 9-1 16,-1 6 0-16,7 5 0 15,5-1-2-15,10 0 0 16,12-7-1-16,10-4 0 0,14-7 0 16,8-8 0-16,10-9 0 15,9-9-1-15,6-9 1 16,2-8 1-16,1-5 0 15,-5-4 0-15,-3-3-1 16,-9-3 1-16,-6 1-1 16,-9 0 1-16,-5 4-1 15,-8 6 0-15,-7 4 1 16,-4 7-1-16,6 11 0 15,-20 2 0-15,11 11-1 16,-2 8 1-16,7 6-1 16,0 5 0-16,9 3-2 15,4-9-3-15,17 5-6 0,-7-30-15 16,25 3-12-16,-2-23-3 15,11-6 0-15,2-22 0 16</inkml:trace>
  <inkml:trace contextRef="#ctx0" brushRef="#br3" timeOffset="129649.4155">10151 13156 61 0,'-28'9'41'0,"2"32"1"15,-14 15-1-15,5 34-18 16,-11-2-18-16,8 10-2 15,5-2-1-15,7-2-1 16,5-8-1-16,11-13-2 16,14-12-2-16,1-20-3 0,19-1-20 15,-15-27-14-15,11-7-1 16,-6-18 0-16,4-3 2 15</inkml:trace>
  <inkml:trace contextRef="#ctx0" brushRef="#br3" timeOffset="129843.4266">9792 13712 86 0,'0'0'41'0,"-13"6"0"16,23 0 1-16,-10-6-38 15,35-15-2-15,7 4-2 16,6-3-2-16,9 3-2 15,1-8-4-15,12 21-14 0,-17-13-19 16,1 16 1-16,-13-2-1 16,-4 11 1-16</inkml:trace>
  <inkml:trace contextRef="#ctx0" brushRef="#br3" timeOffset="130009.4361">10335 13788 73 0,'-6'26'41'16,"-5"-8"-2"-16,5 9 3 16,-9-9-33-16,9 9-3 15,-3-6-3-15,4 5 0 16,0-4-1-16,5 0-2 15,4-4-2-15,-1-8-3 16,15 7-18-16,-18-17-19 16,21-18 2-16,-8-6-2 15,8-1 1-15</inkml:trace>
  <inkml:trace contextRef="#ctx0" brushRef="#br3" timeOffset="130183.4459">10301 13529 83 0,'-3'20'38'0,"3"-2"-4"16,11 1-9-16,10 2-33 16,0-16-15-16,17 6-13 15,1-3 0-15,12 4 0 16,-6-7 3-16</inkml:trace>
  <inkml:trace contextRef="#ctx0" brushRef="#br3" timeOffset="130748.4784">10727 13735 78 0,'0'13'38'0,"-2"6"-2"15,-16-13-3-15,9 10-24 16,-12-4-3-16,4 3-1 15,-2 0-1-15,5 2-1 16,-1 0 0-16,7 7-1 16,0-3-1-16,6 5 1 15,4-3-2-15,6 1-1 16,3-5 1-16,6-4-1 15,3-9 0-15,2-3 0 16,3-9 1-16,-3-8-1 16,-3-3 1-16,-4-4 0 15,-2-4 1-15,-5-2 0 16,-3 1 0-16,-3-1-1 15,1 3 1-15,-1-1 0 0,3 0 0 16,0 5-1-16,6-1 1 16,3 2 0-16,3 2 0 15,2 6 0-15,-1 0 0 16,3 10 1-16,-4 3-1 15,0 10 1-15,-8 6-1 16,-1 7 0-16,-7 6 0 16,-6 3-1-16,-1 3 1 15,-7 5-1-15,2-7-1 16,1-3 0-16,2-6 1 15,4-9-1-15,4-17 1 16,18 5 0-16,0-18 0 16,9-7 0-16,0-7 1 15,4-1 0-15,0 0 0 0,-1 4 0 16,-3 8 0-16,-7 9-1 15,-5 12 0-15,-7 7-1 16,-1 12-1-16,-7 3-4 16,5 13-5-16,-15-12-6 15,23 23-10-15,-18-23-9 16,25 9-8-16,-3-11-1 15,23-1 3-15</inkml:trace>
  <inkml:trace contextRef="#ctx0" brushRef="#br3" timeOffset="131232.506">12320 13004 78 0,'-35'17'41'16,"-20"11"-1"-16,-4 37-2 15,-13 0-31-15,2 25-2 16,-7 12 0-16,16 7-1 16,6 2-1-16,22 2-2 15,16-10-1-15,22-15-2 16,24-14-2-16,20-22-4 15,32-7-26-15,-8-29-8 16,26-1 0-16,-9-23 0 16</inkml:trace>
  <inkml:trace contextRef="#ctx0" brushRef="#br3" timeOffset="131699.5328">12625 13748 78 0,'-6'-22'39'15,"2"8"0"-15,-15-8-4 16,5 14-30-16,-5 0 1 16,-3 13-2-16,-7 3 1 15,-4 10-1-15,-5 5 0 16,2 8-1-16,-4 4 0 15,7 1-1-15,4 1 0 0,12 0 0 16,5-4-2-16,13-4 0 16,11-8 0-16,13-6 0 15,10-12 1-15,7-5-1 16,2-9 0-16,2-7 0 15,1-5 1-15,-6-5-1 16,-3 0 0-16,-10-4 0 16,-5 3 0-16,-8 2 0 15,-5-1 0-15,-4 6-1 16,-2 5 1-16,-4 17 0 15,0 0 0-15,0 0 0 16,-15 24 0-16,6 5-1 16,0 7-1-16,2 3 0 0,4 6-3 15,0-10-2-15,13 6-4 16,-4-27-10-16,28 11-10 15,-12-23-9-15,16 1-1 16,-5-17 1-16</inkml:trace>
  <inkml:trace contextRef="#ctx0" brushRef="#br3" timeOffset="132096.5553">13046 13771 76 0,'0'0'41'0,"-14"5"-2"15,4 14 0-15,-9-6-31 16,1 13-3-16,-2 3-1 15,4 7 0-15,-6-4-2 0,12 2 1 16,-4-7-1-16,10-2-1 16,4-12-1-16,0-13 2 15,26 0-1-15,-5-17-1 16,7-6 2-16,1-8-2 15,1-8 1-15,-1-3 0 16,0-3 1-16,-6 5-2 16,-3 1 0-16,-6 9 0 15,-4 4 1-15,-4 15-1 16,-6 11 0-16,3 12 0 15,-4 14 0-15,-2 5 0 16,3 9 0-16,0 4-1 16,4 2-1-16,6-3-1 15,6-4-2-15,2-12-2 0,14-2-4 16,-6-26-9-16,25 5-9 15,-13-23-9-15,15 0-2 16,-9-16 0-16,4-2 3 16</inkml:trace>
  <inkml:trace contextRef="#ctx0" brushRef="#br3" timeOffset="132277.5658">13628 13727 96 0,'-12'28'41'0,"-15"2"1"16,14 17-9-16,-13-4-29 15,10 4 0-15,4-4-3 16,9-6 0-16,6-9-2 15,4-7-1-15,10-14-2 16,2-17-7-16,18 4-11 16,-19-28-13-16,15 2-5 0,-8-15-1 15,3-3 1-15</inkml:trace>
  <inkml:trace contextRef="#ctx0" brushRef="#br3" timeOffset="132893.6011">13724 13435 72 0,'-10'11'42'16,"-8"-2"-1"-16,9 12 0 15,9-21-20-15,-5 25-22 16,16-10 0-16,7-1 0 16,5 2 0-16,1 1 0 15,-1 2 0-15,-3 3 1 0,-3 0 1 16,-6 6 0-1,-7 0 2-15,-4 6 0 0,-8-3 0 16,0 2 0-16,-5-1 0 16,1 0-1-16,0-7 0 15,2-3-1-15,0-6 0 16,5-3 0-16,5-13-1 15,0 0 0-15,10 1 0 16,4-14 0-16,2-5 0 16,3-8 0-16,4-4 0 15,-1-3 0-15,0-3 0 16,-1 2 0-16,-5 1 0 15,-1 6 0-15,-3 5 0 16,-5 6 0-16,-7 16 1 16,0 0-1-16,0 0 0 0,6 18 0 15,-8 3 1-15,2 2-1 16,0 3 0-16,4 0 0 15,-1-6 1-15,8-2-1 16,4-8 0-16,3-8 0 16,6-10 0-16,5-7 0 15,6-8 0-15,1-3 0 16,2-3 0-16,-8 1 0 15,1 4 0-15,-6 4 0 16,-9 11 0-16,-16 9 0 16,6 15 0-16,-14 5 0 15,-3 9-1-15,0 1-1 16,2 5-2-16,-1-1-1 15,17 0-5-15,-2-16-3 16,23 8-9-16,-10-26-7 16,31 11-9-16,-6-16-3 0,10 2 2 15</inkml:trace>
  <inkml:trace contextRef="#ctx0" brushRef="#br3" timeOffset="133303.6243">14679 13750 85 0,'-23'-26'39'16,"23"26"0"-16,-35-23-6 15,22 20-28-15,-10 3 1 16,2 12-1-16,-8 4-1 16,2 8-1-16,-6 3 1 15,6 0-2-15,2 1 1 0,6 0-1 16,6-6-1-16,9-5 0 15,4-17 0-15,21 13-1 16,2-17 0-16,4-7 0 16,5-6 0-16,1-2 0 15,0-4 0-15,-5-3 0 16,-1 4 0-16,-6 2 0 15,-8 6 0-15,-13 14 0 16,0 0 0-16,0 0 0 16,-4 17 0-16,-10 7 1 15,3 5-1-15,-1 2 0 16,4 1-1-16,5-4 0 15,8-5-2-15,9-9-2 16,10-6-5-16,-1-23-4 16,25 4-8-16,-10-33-9 0,20 5-8 15,-5-21-3-15,7-1 3 16</inkml:trace>
  <inkml:trace contextRef="#ctx0" brushRef="#br3" timeOffset="133486.635">15141 13221 109 0,'-26'36'43'0,"-16"9"0"15,16 21-8-15,-12-1-32 16,9 5-1-16,5 0-1 16,5-5-3-16,9 1-2 15,3-14-4-15,12 6-10 16,-10-28-2-16,17 6-12 15,-19-21-10-15,9-2-2 0,-2-13 2 16</inkml:trace>
  <inkml:trace contextRef="#ctx0" brushRef="#br3" timeOffset="134455.6904">15693 13703 68 0,'0'0'38'16,"-4"-19"0"-16,4 19-5 15,0 0-28-15,0 0 0 16,0 0 0-16,-6 20 0 15,-1-4-1-15,2 10-1 16,-2 0-1-16,-3 5 0 16,1 1 0-16,1 2-1 15,0-5 0-15,2-3 1 16,1-5-2-16,3-7 1 0,2-14-1 15,0 0 1-15,0 0-1 16,14-20 0-16,-7-4 1 16,1-6-2-16,0-8 1 15,3-5 0-15,3-4 1 16,3-1-1-16,4 1 1 15,4 3-1-15,3 4 0 16,2 6 0-16,4 10 0 16,-2 7 0-16,-1 10 0 15,-6 11 0-15,-4 9 0 16,-6 6 1-16,-7 9-1 15,-7 5 0-15,-3 7 0 16,-4 2 0-16,-8 4 0 16,-1-1 0-16,-7 0 0 0,-2-2 0 15,0-6 0-15,0-4 1 16,0-6-1-16,-4-5 1 15,2-5-2-15,0-2 2 16,0-3-2-16,1-1 2 16,-3 4-2-16,0 2-1 15,4 3 2-15,4 1-1 16,2 6 0-16,8-2-3 15,7 6-3-15,2-16-10 16,22 16-10-16,-21-31-6 16,32 23-7-16,-6-23-2 15,7-1 1-15</inkml:trace>
  <inkml:trace contextRef="#ctx0" brushRef="#br3" timeOffset="134892.7154">16194 13626 58 0,'9'-21'40'16,"5"13"0"-16,-10-7 1 15,-4 15-21-15,0 0-14 16,0 0-1-16,-13 21-1 16,4-1-1-16,-5 10-1 15,1 7 0-15,-1 4 0 0,4 1-1 16,4 1 0-16,4-4 0 15,6-4-1-15,9-9 0 16,8-9 0-16,4-10 0 16,4-9-1-16,4-9 1 15,-3-9 0-15,-3-5-2 16,-5-7 2-16,-7-1-1 15,-10-4 1-15,-8 0-1 16,-5 5-1-16,-6 1 1 16,-1 9-2-16,-4 2-1 15,6 11-3-15,-6-5-7 16,18 28-11-16,-11-13-12 15,17 12-2-15,-5-13-2 0,20 17 1 16</inkml:trace>
  <inkml:trace contextRef="#ctx0" brushRef="#br3" timeOffset="135672.76">15678 14048 44 0,'-11'-19'27'16,"11"19"2"-16,-3-9-1 15,3 9-10-15,0 0-7 0,0 0-1 16,2-18-1-16,-2 18-3 16,0 0 0-16,0 0-1 15,0 0-2-15,0 0 1 16,5 26-1-16,-10 2-1 15,-4 10 0-15,-5 9-1 16,-1 5-1-16,-5 7 0 16,0 0 0-16,1-3-2 15,4-3-1-15,-2-9-1 16,10 0-12-16,-4-26-14 15,11 5-8-15,0-23-3 16,0 0 2-16</inkml:trace>
  <inkml:trace contextRef="#ctx0" brushRef="#br3" timeOffset="136483.8063">16776 13193 60 0,'1'-11'36'0,"-6"-2"1"0,5 13-4 15,-9-10-25-15,9 10-2 16,-16 16 0-16,6 10 0 15,-5 10-2-15,2 14-1 16,-7 7-1-16,0 14 0 16,-5 5-1-16,3 1 0 15,-2-2-1-15,6-8 0 16,4-7-2-16,6-15 0 15,11-13-2-15,8-22-3 16,21-4-17-16,-3-30-13 16,14-6-1-16,-4-16-1 15,9-3 1-15</inkml:trace>
  <inkml:trace contextRef="#ctx0" brushRef="#br3" timeOffset="136724.8199">16984 13193 78 0,'-19'31'39'15,"9"6"-1"-15,-5 0 0 16,11 14-32-16,-15 2-4 16,2 7-1-16,0 0 0 15,2 1 0-15,0-2 0 16,3-3 0-16,3-6-2 15,1-4-1-15,11-9-2 16,-3-12-4-16,15 4-12 16,-15-29-19-16,32 13 3 15,-11-24-3-15,8 2 2 16</inkml:trace>
  <inkml:trace contextRef="#ctx0" brushRef="#br3" timeOffset="136919.8313">17106 13605 69 0,'-5'-17'37'0,"5"17"-1"16,-18-4-5-16,12 21-23 15,-9 5-3-15,3 13-2 16,0 2 0-16,2 7-1 16,2-2-1-16,5-1 0 15,2-3-2-15,3-9-1 16,6-2-8-16,-8-27-20 15,17 12-6-15,-4-26-3 16,9-3 1-16</inkml:trace>
  <inkml:trace contextRef="#ctx0" brushRef="#br3" timeOffset="137378.8576">17263 13415 69 0,'-13'11'40'16,"13"-11"-2"-16,-10 12 2 15,10-12-30-15,0 0-10 16,13 10 1-16,-13-10 1 16,19 7-1-16,-11 3 1 15,3 9 1-15,-2 6-1 16,-3 10 0-16,-5 5 0 0,-2 7 0 15,-2 4 0-15,-6 1-1 16,-3-4 0-16,2-4 0 16,0-6-1-16,3-10 0 15,4-8 0-15,3-20 0 16,0 0 0-16,22-5 0 15,0-16 0-15,3-6-1 16,5-9 2-16,-1-2-1 16,2-3 0-16,-1 3 0 15,-4 5 0-15,-6 6 0 16,-5 11 1-16,-5 8-1 15,-10 8 0-15,10 19-1 16,-8 2 0-16,-1 6-1 16,5 6-2-16,0-4-2 0,18 13-13 15,-11-25-7-15,22 12-13 16,-6-16-2-16,11 3 3 15,-3-14-1-15</inkml:trace>
  <inkml:trace contextRef="#ctx0" brushRef="#br3" timeOffset="137775.8803">17942 13623 79 0,'-25'-17'38'16,"3"16"0"-16,-15-5-4 15,8 20-28-15,-7 4-1 16,6 12 0-16,-2 4-2 15,8 7 0-15,2-3 0 16,6 3-1-16,8-3 0 0,9-7 0 16,9-5 0-16,10-11-1 15,8-8-1-15,5-9 1 16,7-8-1-16,3-10 1 15,-2-3-1-15,-4-5-1 16,-2-3 1-16,-7 1 0 16,-7 3 0-16,-11 3 0 15,-4 7 0-15,-7 7 0 16,1 10 0-16,-15 3 0 15,3 11 0-15,2 6-1 16,1 6 1-16,2 1-2 16,4 4 0-16,3-5-2 15,13 0-4-15,-13-26-8 16,42 29-8-16,-20-40-6 0,22 7-9 15,-6-18-1-15,13-4 2 16</inkml:trace>
  <inkml:trace contextRef="#ctx0" brushRef="#br3" timeOffset="137985.8923">18499 13342 45 0,'-3'-21'37'0,"-11"8"1"16,0 19-1-16,-9 3-16 15,6 27-9-15,-10 5-8 16,4 14-1-16,-2 5-1 15,7 6-1-15,2 2 0 16,3-1-1-16,6-4-2 16,0-13-4-16,14 6-20 0,-15-28-5 15,14-3-6-15,-6-25-2 16,5 10 2-16</inkml:trace>
  <inkml:trace contextRef="#ctx0" brushRef="#br3" timeOffset="138332.9122">18230 13600 86 0,'-5'-11'40'0,"5"11"0"16,14 7 1-16,7-7-36 15,-5 2-2-15,9 1 0 16,5-1 0-16,6-1-1 15,1-1-1-15,5 0 1 16,-6-1-1-16,0 3 0 0,-5 0 0 16,-3 3-1-16,-7 4 1 15,-7 5-1-15,-6 3 1 16,-6 7-1-16,-5 6 0 15,-3 3 0-15,-4 6 1 16,-3-2-1-16,2 1 0 16,0-5 0-16,4-1-3 15,0-11-1-15,13-3-4 16,-6-18-5-16,29-6-7 15,-15-23-9-15,24 4-10 16,-10-19-4-16,10-2 4 16</inkml:trace>
  <inkml:trace contextRef="#ctx0" brushRef="#br3" timeOffset="138482.9203">18764 13355 73 0,'-12'-2'39'16,"-3"4"-1"-16,8 8-1 15,7-10-29-15,-9 13-16 16,32 6-18-16,-7-11-5 15,18 12-4-15,-3-10-3 16,11 8 1-16</inkml:trace>
  <inkml:trace contextRef="#ctx0" brushRef="#br3" timeOffset="139120.9572">19075 13555 88 0,'-14'14'38'0,"-5"-17"-6"16,6 18 0-16,-14-11-23 15,5 11-2-15,-7 1-2 16,3 10-1-16,-3-2-1 15,8 7 0-15,5 1-1 16,10 0 0-16,6-5-2 16,9-3 1-16,12-4 0 15,4-10-1-15,8-6-1 16,0-9 0-16,3-6 0 15,-4-7 0-15,-1-5 0 16,-2-5 0-16,-8-1 0 16,-3-1 0-16,-4 0 0 15,-2 2 1-15,-5 3 0 16,0 4 0-16,-4 6 1 0,-3 3-1 15,0 12 0-15,5-11 1 16,-5 11 0-16,14-1-1 16,-4 1 1-16,4 0 0 15,6 0 0-15,2 0 0 16,4 0 0-16,1 2 0 15,0 0 0-15,-2 5-1 16,-3 1 1-16,-3 5-1 16,-8 4 1-16,-6 4 0 15,-8 6-1-15,-6-1 1 16,-6 4-1-16,-2-2 0 15,-2 1 0-15,0-6 1 16,5-4-1-16,6-6 0 16,8-13 0-16,0 0 0 0,15-8 0 15,3-6 0-15,5-6 0 16,3 1-1-16,-1-2 1 15,-5 4 0-15,1 4 0 16,-7 6 0-16,-4 7 0 16,-10 0-1-16,9 15-1 15,-9-4-2-15,4 6-2 16,-4-17-6-16,11 31-6 15,-11-31-7-15,19 10-5 16,-19-10-5-16,35-12-5 16,-9-4 0-16</inkml:trace>
  <inkml:trace contextRef="#ctx0" brushRef="#br3" timeOffset="139451.9762">19795 13131 63 0,'0'0'42'16,"12"6"-2"-16,6 6 2 16,-8-9-15-16,17 14-21 15,1 1-2-15,3 14 1 16,-6 1-2-16,0 11 0 15,-7 7-1-15,-3 6-1 16,-10 5 0-16,-9 5 0 16,-8 4 0-16,-6-4-1 0,-8-3 0 15,-2-3 0-15,-6-5-3 16,1-13-1-16,5 0-6 15,-6-23-4-15,18 6-5 16,-15-28-9-16,19 10-7 16,-18-21-4-16,7-1-3 15,-7-5 0-15</inkml:trace>
  <inkml:trace contextRef="#ctx0" brushRef="#br4" timeOffset="144133.2439">2358 14854 4 0,'3'-16'21'0,"-3"16"-2"0,0-11-11 16,0 11 0-16,0 0 2 15,-16-16 2-15,16 16 4 16,0 0-4-16,0 0 2 15,-12-8-3-15,12 8 0 16,0 0-5-16,0 0 1 16,0 0-3-16,-6 14-1 15,1-2-1-15,-1 13 0 16,-3 9 0-16,-4 9-2 15,-3 9 2-15,0 8-2 16,-4 3 1-16,3 0-1 16,2-10 1-16,2-8 1 15,4-12-2-15,7-11 2 16,2-22-1-16,0 0 0 15,19-32 0-15,-6-3 0 0,2-11 0 16,2-8 1-16,0-6-1 16,0-7 0-16,-2 1 2 15,-2 0-1-15,-2 6 0 16,-1 6 1-16,0 7-2 15,-2 9 1-15,0 6 0 16,3 11-1-16,-1 9 0 16,2 10-1-16,6 10 0 15,0 9 0-15,3 10-1 16,2 9 1-16,-1 10-1 15,-3 9 0-15,-4 6 0 16,-3 8 0-16,-6 2-1 16,-7-1-1-16,-3-2 1 15,-4-9-4-15,3-4-2 0,-8-21-29 16,16-4 0-16,-3-30-2 15,0 0 1-15</inkml:trace>
  <inkml:trace contextRef="#ctx0" brushRef="#br4" timeOffset="144636.2727">2372 15106 58 0,'-18'3'37'16,"-3"-6"-1"-16,21 3 0 15,0 0-32-15,11 7-2 16,11-13-1-16,11-3-1 15,5-5 1-15,7-2-1 16,5-1 0-16,0 1 0 0,1 2 0 16,-8 1 0-16,-6 5 0 15,-7 5 1-15,-8 5-1 16,-6 6 1-16,-9 5 0 15,-6 5 1-15,-4 2-1 16,-3 2 1-16,-5 1-1 16,1 2 0-16,-3-3 0 15,2-1 0-15,3-6-1 16,2-5 1-16,6-10-1 15,0 0 1-15,0 0 0 16,16-13-1-16,1-6 0 16,3-6 1-16,0-3-1 15,5-2 1-15,1 1-1 0,-3 4 0 16,-3 0 1-16,-4 10-1 15,-3 7 1-15,-3 8 0 16,-10 0-1-16,10 28 1 16,-7-1-1-16,-3 4 1 15,0 4-1-15,0 4-1 16,1 1 0-16,2-6-3 15,7 2-1-15,-1-17-5 16,18 3-27-16,-10-21-1 16,18-1-2-16,-8-19 1 15</inkml:trace>
  <inkml:trace contextRef="#ctx0" brushRef="#br4" timeOffset="144832.2839">3242 14998 62 0,'-14'28'39'0,"-9"-3"-2"15,11 16 0-15,-2-5-36 16,8 6 1-16,4-4-1 16,2-3-1-16,7-5-2 15,0-9-5-15,13-2-28 16,-7-24-2-16,9-3-1 15,-6-20 0-15</inkml:trace>
  <inkml:trace contextRef="#ctx0" brushRef="#br4" timeOffset="145455.3193">3186 14795 63 0,'-16'7'37'16,"2"-3"-1"-16,17 8-2 15,-3-12-36-15,29 13-2 16,5-8 1-16,3-2-2 15,9 4 2-15,-6 1 0 16,3 6 1-16,-7 4 2 16,-11 7 1-16,-3 10 1 15,-12 3 1-15,-5 6 2 16,-8-3 0-16,-5 7 1 15,-4-9-2-15,3-1 1 16,-5-9-2-16,5-6 0 16,4-11-1-16,5-12-1 15,0 0 0-15,14-17 0 0,0-11-1 16,6-4 0-16,3-7 1 15,0-4-1-15,-2-2 0 16,0 3 0-16,-4 5 0 16,-4 3 1-16,-4 10-1 15,-4 7 1-15,-5 17 0 16,0 0 0-16,0 0-1 15,0 23 1-15,-1 2-1 16,-1 6 0-16,6 4 0 16,2 0 1-16,4-5-1 15,5-3 0-15,7-7 0 16,6-9 1-16,3-9-1 15,5-9 1-15,1-8 0 0,2-7-1 16,-6-3 0 0,0-3 1-16,-6-2-1 0,-3 3 0 15,-6 5 1-15,-5 3-1 16,-4 8 0-16,-9 11 0 15,0 0-1-15,4 31 1 16,-8-1-1-16,-1 7-1 16,4 5-1-16,0 0-3 15,12 9-5-15,-8-21-23 16,22 8-4-16,-1-19-2 15,16-3 2-15</inkml:trace>
  <inkml:trace contextRef="#ctx0" brushRef="#br4" timeOffset="145846.3419">4417 15016 52 0,'-22'-12'39'16,"3"13"-1"-16,-10-2 0 15,9 13-31-15,-7 6-3 16,2 6 1-16,-1 5-2 15,6 8 0-15,1-2 0 16,9 3-1-16,4-3 0 16,7-5 0-16,9-9-1 15,8-9 0-15,5-12 0 16,6-8 0-16,0-9-1 15,4-10 1-15,-2-7-1 16,-3-3 1-16,-3-2-1 16,-5 3 0-16,-6 4 0 0,-5 6 0 15,-3 6 0-15,-6 9 0 16,0 11 0-16,0 0 0 15,-10 26-1-15,1-6 1 16,8 7-2-16,0-1-1 16,7 2-1-16,1-8-3 15,15 3-8-15,-8-26-21 16,22 1-3-16,-3-22-1 15,14-3 1-15</inkml:trace>
  <inkml:trace contextRef="#ctx0" brushRef="#br4" timeOffset="146055.3532">4893 14638 72 0,'-14'-5'39'16,"2"20"1"-16,-9 8-4 16,4 19-32-16,-3 8 0 15,5 11-2-15,-2 3-1 16,9 5-1-16,4-3-1 15,4-5-1-15,7-3-2 16,3-14-1-16,13 0-17 16,-8-28-16-16,16-5 0 15,-10-19-3-15,11-2 1 16</inkml:trace>
  <inkml:trace contextRef="#ctx0" brushRef="#br4" timeOffset="146394.3733">5055 14907 67 0,'-9'2'40'15,"-10"-2"-1"-15,9 13-6 16,-4-3-30-16,2 7 1 16,2 2-2-16,3 2 0 15,3 1 0-15,7-1-1 16,-1-3 1-16,6-2 0 15,1-6-1-15,3-3 0 16,2-5 0-16,2-2 0 16,-1 0 0-16,-4-1 0 15,2 1-1-15,-13 0 1 16,18 13-1-16,-14-1 0 15,-2 1 1-15,-6 9-1 16,-2 1 0-16,-3 2 0 16,-2-1-1-16,-2-6-2 0,5 3-3 15,-9-19-13-15,20 10-21 16,-3-12-1-16,0 0-1 15,0-28 0-15</inkml:trace>
  <inkml:trace contextRef="#ctx0" brushRef="#br4" timeOffset="146942.4043">5866 14620 57 0,'0'0'38'0,"0"0"-1"16,-1 13 2-16,-11 12-33 15,3 12-2-15,-4 5-1 16,2 15-1-16,-3 2-1 15,2 9 1-15,0-2-2 16,3-1 0-16,7-5-1 16,0-8-3-16,11-11 0 15,-1-18-2-15,20-1-13 16,-6-27-18-16,15-7-2 15,-4-19 1-15,9 1 1 0</inkml:trace>
  <inkml:trace contextRef="#ctx0" brushRef="#br4" timeOffset="147122.4149">6099 14921 49 0,'0'0'39'15,"-30"16"0"-15,16 9 0 16,-8-1-25-16,10 9-10 16,-1-3-1-16,9 3-1 15,3-3-1-15,5-1-1 16,8-6-3-16,-1-8 0 15,11-1-9-15,-8-21-26 16,15 3 1-16,-6-22-2 16,7-2-1-16</inkml:trace>
  <inkml:trace contextRef="#ctx0" brushRef="#br4" timeOffset="147273.4233">6072 14608 67 0,'-30'-7'39'0,"0"1"-5"16,10 9 1-16,7 13-42 15,13-16-19-15,0 0-9 16,15-7-3-16,13 3 2 16</inkml:trace>
  <inkml:trace contextRef="#ctx0" brushRef="#br4" timeOffset="147528.4381">6311 14594 68 0,'-13'22'40'16,"3"-15"-1"-16,8 10 0 15,-6-3-34-15,8 9 0 16,-2 1-2-16,2 12-2 16,0 5 0-16,0 9-1 15,-5 8 0-15,1 5 0 16,-3 1-2-16,1-2-1 15,1-2 0-15,1-9-2 16,12 2-12-16,-6-28-24 16,18-5 2-16,-4-22-3 15,14-10 2-15</inkml:trace>
  <inkml:trace contextRef="#ctx0" brushRef="#br4" timeOffset="147874.4579">6538 14863 49 0,'0'0'39'0,"-15"6"-1"16,15-6 0-16,-27 9-31 15,14-2-2-15,-6 1-1 16,0 7 0-16,-5-1-1 15,4 5 0-15,0 1 0 16,5-3 0-16,4 1 0 16,10-2-1-16,3-6-1 0,12-2 1 15,8-3-2-15,6-2 1 16,2-2 0-16,3 5 0 15,2 0-1-15,-4 3 0 16,-2 4-1-16,-6 1-1 16,-1 5-2-16,-9-6-3 15,10 15-16-15,-23-28-17 16,22 22-1-16,-22-22-2 15,26 0 2-15</inkml:trace>
  <inkml:trace contextRef="#ctx0" brushRef="#br4" timeOffset="148271.4803">6729 15004 61 0,'0'0'41'15,"2"13"-1"-15,-2-13-2 16,29-9-32-16,-9 0-1 16,9 1-1-16,2-6-2 15,-2 1 0-15,1-4-1 16,-4 1 0-16,-7-1 0 15,-2 1 0-15,-12 2-1 16,-5 1 0-16,-10 3 1 16,-7 5-1-16,-3 4 1 15,-4 5-1-15,-5 8 0 0,-3 10 1 16,0 6 0-16,4 7 0 15,7 2 0-15,8 5 0 16,9-7 0-16,8-1 0 16,17-9-2-16,11-11-1 15,12-7-4-15,1-20-7 16,16 10-23-16,-16-18-4 15,5 7-3-15,-15-11 0 16</inkml:trace>
  <inkml:trace contextRef="#ctx0" brushRef="#br4" timeOffset="148752.5081">5807 14302 58 0,'-36'37'40'16,"-10"7"-1"-16,1 24 2 15,-3 6-35-15,10 15-1 16,-1 1-1-16,16 7-1 16,12-2-2-16,13-5-1 15,15-6-2-15,16-11-2 16,14-8-1-16,8-23-14 15,20 6-18-15,0-20-4 16,12 1 0-16,-5-14 0 16</inkml:trace>
  <inkml:trace contextRef="#ctx0" brushRef="#br4" timeOffset="149602.5568">7581 14443 65 0,'0'0'40'0,"-3"-17"-1"16,3 17 0-16,0 0-35 15,-6 15 0-15,0 0 0 16,5 10 0-16,-5 10-2 15,5 10 0-15,-5 9 0 16,3 9-2-16,0 2 1 16,-1 4-1-16,2-3 1 15,-1-4-1-15,1-6-1 16,4-9 1-16,3-10 0 15,1-12 0-15,4-10 0 16,1-11 0-16,5-11 0 16,-1-8 0-16,2-7 0 0,0-6 0 15,-1-2 0-15,-1-2 0 16,0 4 0-16,0 0 0 15,-2 8 0-15,-1 4-1 16,5 7 1-16,-3 6 0 16,1 8 0-16,-1 5 0 15,-1 5 0-15,1 5 0 16,-3 3 0-16,-4 0 0 15,-6 1 0-15,-8 4 0 16,-8-4-1-16,-11-1 1 16,-5 0-1-16,-9-5-1 15,-1-1-1-15,-5-12-3 16,14 13-14-16,-8-22-20 15,24-3 0-15,2-12 0 0,23-1 0 16</inkml:trace>
  <inkml:trace contextRef="#ctx0" brushRef="#br4" timeOffset="149835.5701">8030 14828 72 0,'0'0'42'15,"0"0"0"-15,-22-2-1 16,22 2-37-16,-26 7-2 15,15 3-1-15,-4 6-1 16,1 11 1-16,0 4-1 16,3 6-1-16,3 5-1 0,1-3-1 15,10 0-2-15,-5-15-8 16,23-1-26-16,-4-17-1 15,12-7-2-15,-2-20 2 16</inkml:trace>
  <inkml:trace contextRef="#ctx0" brushRef="#br4" timeOffset="150053.5826">8081 14630 85 0,'-13'2'39'16,"-1"-4"0"-16,14 2-7 15,0 0-32-15,0 0 0 0,9-5-1 16,-9 5 0-16,24 2-1 16,-15-1-3-16,6 14-7 15,-15-15-27-15,16 24 2 16,-14-9-2-16,8 3 0 15</inkml:trace>
  <inkml:trace contextRef="#ctx0" brushRef="#br4" timeOffset="150390.6018">8221 14880 65 0,'6'22'40'0,"-11"-1"0"16,5 8 0-16,-8-4-34 16,6 6-1-16,-5 2-1 15,2 2-1-15,-4 0 0 16,4-1-2-16,0-2 0 0,5-7 0 15,0-5-1-15,0-9 1 16,0-11-1-16,14-7 0 16,-4-10 0-16,5-11 0 15,-1-4 1-15,1-7-1 16,4-4 0-16,-2-1 0 15,-1 3 0-15,-1 1 0 16,-2 8 0-16,-1 7 0 16,-2 6 0-16,2 7-1 15,1 9-1-15,1 2-3 16,8 9 0-16,-6-4-5 15,20 11-25-15,-9-9-5 16,12 4-1-16,-10-9 1 16</inkml:trace>
  <inkml:trace contextRef="#ctx0" brushRef="#br4" timeOffset="150758.6229">8827 14847 45 0,'-5'-16'40'16,"5"16"-2"-16,-32-5 1 15,7 20-24-15,-11-5-7 16,4 16-1-16,-7-1-2 15,3 15 1-15,0 0-3 16,5 2 0-16,10-4 0 16,7-1-1-16,11-11-1 15,13-10 0-15,9-13 0 16,14-13 0-16,7-17 0 15,6-7-1-15,2-9 1 0,1-9-1 16,-4-3 2-16,-7-3-1 16,-4 4 0-16,-11 4 0 15,-7 11-1-15,-6 8 1 16,-8 14-1-16,-2 17 1 15,-12 9-1-15,2 16-2 16,-1 13 0-16,-1 7-2 16,7 8 0-16,-3-1-4 15,16 7-4-15,-5-20-27 16,24 1-2-16,-1-17-1 15,15-6 1-15</inkml:trace>
  <inkml:trace contextRef="#ctx0" brushRef="#br4" timeOffset="151073.6409">9260 14846 52 0,'-26'-3'42'16,"6"11"-2"-16,-7-2 2 15,8 8-24-15,1-2-13 16,7 4-1-16,7-1-2 15,5 0 0-15,7 0-1 16,6-4 0-16,5 1-1 16,0-2 0-16,0 2 0 15,0 0 1-15,-5 3-1 16,-4 3 1-16,-9 2 0 15,-4 1-1-15,-9 0 1 16,-3-2 0-16,-4 1-1 16,-2-7-1-16,3-2-1 0,-2-11-3 15,7 6-5-15,-3-16-29 16,16 10-2-16,-3-23-1 15,10 6 0-15</inkml:trace>
  <inkml:trace contextRef="#ctx0" brushRef="#br4" timeOffset="151847.6852">10117 15177 55 0,'-4'15'38'0,"4"-15"0"16,0 0-10-16,0 0-21 15,-14-6 1-15,14 6-3 16,-19-16 0-16,8 4-1 15,-11-6-1-15,-3-4-1 16,-7-5 0-16,-4-6-1 16,-4-5 0-16,-2-6-1 15,-4-8 0-15,4-6 2 16,3-3-2-16,3-2 1 15,7-5-1-15,9 3 1 0,8 4-1 16,9 5 1-16,8 5-1 16,13 8 0-16,6 9 0 15,5 8 0-15,1 11 0 16,6 9 0-16,-4 9 0 15,-3 12 0-15,-8 12 0 16,-9 13 1-16,-11 9-1 16,-9 11 0-16,-13 9 0 15,-8 4 1-15,-6 7 0 16,-3-1-1-16,2-4 2 15,4-5-2-15,13-8 1 16,13-13 0-16,20-14 0 16,18-12-2-16,20-16-2 15,11-20-4-15,28-2-30 16,-7-20-3-16,13 2-2 0,-9-13 1 15</inkml:trace>
  <inkml:trace contextRef="#ctx0" brushRef="#br4" timeOffset="152272.7095">10891 14806 62 0,'0'-15'39'15,"0"15"-1"-15,-12-13-6 16,7 25-27-16,-9 6 0 16,1 14-2-16,-4 5 0 15,2 9 0-15,-3 1-2 16,7 3-1-16,4-3-3 0,-1-12-5 15,12-3-32-15,1-19 2 16,12-8-3-16,-1-18 2 16</inkml:trace>
  <inkml:trace contextRef="#ctx0" brushRef="#br4" timeOffset="152711.7346">10911 14501 75 0,'-11'-4'39'0,"11"4"0"16,5 13-1-16,-5-13-38 16,18 20-1-16,0-4 1 0,0 7 0 15,0 2 0-15,-1 10 0 16,-2 3 0-16,-3 3 1 15,-5 4 0-15,-6 3 0 16,-1 2 0-16,-6 0 1 16,-1 1 0-16,0-10 0 15,-2-3 0-15,1-5 0 16,4-9 0-16,1-8-1 15,3-16 1-15,0 0-2 16,20-16 1-16,-2-10 0 16,2-5-1-16,4-4 0 15,0-4 1-15,4 0-1 16,-1 5 0-16,-6 5 0 15,-2 8 0-15,-4 10 0 0,-2 9 0 16,-13 2-1-16,13 27-1 16,-4-4-1-16,-2 2-1 15,9 9-2-15,-2-12-29 16,19 10-6-16,-3-14 0 15,13 3 1-15</inkml:trace>
  <inkml:trace contextRef="#ctx0" brushRef="#br4" timeOffset="153057.7543">11679 14789 68 0,'-29'-7'41'0,"4"11"-2"16,-5-3 2-16,8 7-37 0,-1 3-1 15,7 6 0-15,1 0-1 16,7 4 0-16,7-1-1 16,5 1 0-16,7-1 0 15,5-3 0-15,5-1-1 16,2-4 0-16,1-3 0 15,-3 1 0-15,-2-3 0 16,-4 1 0-16,-6 4 0 16,-6 2 0-16,-8 3-1 15,-9 6 1-15,-6 6-1 16,-4 0 0-16,-4 2-1 15,0-6-2-15,10-1-2 0,-6-18-30 16,24-6-4 0,0 0-1-16,28-28 1 0</inkml:trace>
  <inkml:trace contextRef="#ctx0" brushRef="#br4" timeOffset="153424.7754">11833 14914 65 0,'-4'17'40'16,"4"-17"0"-16,15 15 0 16,0-20-37-16,19 1 0 15,2-8 0-15,6 1-1 16,-2-7 0-16,1 5-1 0,-8-5 1 15,-7 4 0 1,-11 1-1-16,-7 0 0 0,-10 1 1 16,-11 4-1-16,-9 1 0 15,-4 4 0-15,-6 4 0 16,-5 7-1-16,-1 7 1 15,-3 6-1-15,4 8 0 16,2 4 1-16,8 4-1 16,6 2 0-16,11-3 0 15,12-5-2-15,14-2-2 16,9-12-2-16,19 1-29 15,1-20-4-15,18 5-2 16,0-18-1-16</inkml:trace>
  <inkml:trace contextRef="#ctx0" brushRef="#br4" timeOffset="153665.7892">12473 14811 70 0,'-26'-8'42'0,"0"14"-1"15,-11-1 1-15,2 16-37 16,0 3-1-16,2 13 0 15,1 1-1-15,6 5 0 16,8-3-2-16,8-3 0 16,10-4-1-16,12-13-1 15,13-10-1-15,11-15-3 16,14-9-2-16,3-18-3 15,15 2-28-15,-9-22-3 16,10 1 1-16,-11-12 0 0</inkml:trace>
  <inkml:trace contextRef="#ctx0" brushRef="#br4" timeOffset="153830.7986">12786 14454 73 0,'-16'27'41'0,"-13"11"-1"16,9 21 1-16,-10 8-36 15,8 2-3-15,5 3-1 16,2-3-3-16,8-1-1 15,-4-9-3-15,17 2-28 16,-10-23-6-16,9-2-1 16,-4-19 0-16</inkml:trace>
  <inkml:trace contextRef="#ctx0" brushRef="#br4" timeOffset="154291.8243">12566 14779 71 0,'0'0'43'0,"15"11"-3"16,0-14 1-16,15 1-37 16,4-7-2-16,11 1 1 15,0-5-1-15,5-1 0 16,-2-1-1-16,-4-1 1 15,-5 4-2-15,-7 3 1 16,-7 2-1-16,-10 3 1 16,-15 4 0-16,0 0-1 0,-3 14 1 15,-9 1 0-15,-9 3-1 16,-3 1 0-16,-2 4 1 15,1-1-2-15,4 0 1 16,3-2 0-16,10-5 0 16,9-5 0-16,12-4 0 15,9-4 0-15,7-3 0 16,4 1 1-16,-1-2-1 15,0 4 1-15,-1 3 0 16,-11 4-1-16,-8 7 1 16,-7 6 0-16,-11 3-1 15,-5 3 0-15,-5 1 0 16,-5-3-3-16,4 2-6 15,-10-14-28-15,19 5-4 16,-7-16-1-16,15-3-3 0</inkml:trace>
  <inkml:trace contextRef="#ctx0" brushRef="#br4" timeOffset="154943.8623">13345 14304 63 0,'0'0'39'15,"11"-17"-1"-15,4 17-1 16,4 2-34-16,7 10 0 15,3 8 0-15,3 19 0 16,-6 13 0-16,2 16 0 16,-9 8-1-16,-9 11-1 15,-8 4 0-15,-11 4-1 16,-12-1 1-16,-4-3-1 0,-9-9-1 15,-5-7-1-15,2-12 0 16,0-14-3-16,11-7-29 16,-2-23-5-16,17-8-1 15,1-22 0-15</inkml:trace>
  <inkml:trace contextRef="#ctx0" brushRef="#br4" timeOffset="156219.9352">14141 14835 38 0,'3'-14'36'0,"-3"14"2"15,1-13-2-15,-1 13-31 16,0 0 0-16,-1 11 0 16,-3 3 0-16,8 10 0 15,-5 6-2-15,4 6-2 16,1 3 1-16,3 5 1 15,0-3-1-15,3 2-1 16,3-7 0-16,1-3 1 16,1-10-2-16,0-8 1 0,0-14 0 15,3-6 0-15,2-15 0 16,2-12 1-16,1-9-1 15,0-8 0-15,-2-6 0 16,1-1 0-16,-2 2-1 16,-4 0 0-16,-1 11-2 15,-9 3-4-15,9 20-29 16,-15 2-2-16,0 18-3 15,0 0 2-15</inkml:trace>
  <inkml:trace contextRef="#ctx0" brushRef="#br4" timeOffset="156459.949">14743 14834 62 0,'12'1'38'15,"-12"-1"1"-15,-4 19 0 16,-7-3-34-16,3 10-1 15,-6 7-1-15,5 5 0 16,-2 4-1-16,1 4 0 16,4-1-2-16,8-5-1 15,7-6-3-15,2-20-6 16,16-1-29-16,-1-21 0 15,14-5-1-15,-4-22 0 16</inkml:trace>
  <inkml:trace contextRef="#ctx0" brushRef="#br4" timeOffset="156602.9572">14777 14577 75 0,'-37'-5'35'0,"17"9"-11"15,9 4-28-15,11-8-31 16,20 7-3-16,17 0 2 15</inkml:trace>
  <inkml:trace contextRef="#ctx0" brushRef="#br4" timeOffset="156970.9782">15278 14778 66 0,'-15'17'39'0,"-15"-10"0"0,1 3-2 16,-8-2-27-16,3-3-10 15,2-2 1-15,5 4 1 16,0 0 0-16,7 5-1 15,4 0 0-15,10 2 1 16,6-2-2-16,12 0 1 16,9 0 0-16,9-3-1 15,6-1 0-15,5-1 1 16,-2-1-1-16,0 4 0 15,0 1 0-15,-10 1 0 16,-9 6 0-16,-6 1 1 16,-12 7-2-16,-7 0 2 15,-7 3-2-15,-5 0 1 16,-2-3-1-16,2-3-2 0,1-5 0 15,3-11-1-15,13-7-3 16,1-18-16-16,22 1-16 16,-2-18-1-16,17 2 1 15,1-14 1-15</inkml:trace>
  <inkml:trace contextRef="#ctx0" brushRef="#br4" timeOffset="157151.9883">15584 14803 63 0,'-14'28'40'0,"-8"-5"-1"16,8 17 2-16,-8-4-35 15,8 6-3-15,-3-5 1 16,10 4-2-16,1-7-1 16,6-5-1-16,5-5-3 15,1-13-3-15,15 1-29 0,-21-12-4 16,32-9-2-16,-19-13 1 15</inkml:trace>
  <inkml:trace contextRef="#ctx0" brushRef="#br4" timeOffset="157301.9971">15416 14499 87 0,'-15'-3'33'15,"15"3"-31"-15,-14 9-11 16,14-9-30-16,3 11-1 0</inkml:trace>
  <inkml:trace contextRef="#ctx0" brushRef="#br4" timeOffset="157722.0212">16140 14435 60 0,'0'0'39'16,"-6"-11"-2"-16,-1 30 2 15,-13 9-32-15,5 16-3 16,-4 10-3-16,1 9 0 16,-3 9 1-16,5 4-2 15,3 1-1-15,4-4-2 16,9-5-1-16,0-20-11 15,14 2-22-15,-4-21 0 16,9-7-2-16,0-21 0 16</inkml:trace>
  <inkml:trace contextRef="#ctx0" brushRef="#br4" timeOffset="157895.0311">15957 14795 58 0,'-29'-16'42'15,"17"11"1"-15,12 5-1 16,0 0-16-16,35-16-25 15,4 4-3-15,18 2-4 16,-5-11-30-16,21 11-3 16,-4-11-2-16,4 10-1 15</inkml:trace>
  <inkml:trace contextRef="#ctx0" brushRef="#br4" timeOffset="158390.0593">17309 14436 65 0,'-14'-33'37'16,"0"6"0"-16,-11-3 0 15,-2 12-33-15,-1 4 0 16,-1 14-1-16,-4 9 1 16,0 20-1-16,-2 11 1 15,3 16 0-15,0 12-2 16,7 6-1-16,3 5-1 15,9 5 0-15,7-2-1 16,6-9-3-16,13-3 0 0,-2-14-4 16,12 4-8-16,-9-25-23 15,10-1 0-15,-8-20 0 16,4-5 1-16</inkml:trace>
  <inkml:trace contextRef="#ctx0" brushRef="#br4" timeOffset="158579.0702">16990 14887 64 0,'-24'-19'40'0,"12"12"-2"16,-5-4 2-16,17 11-33 16,0 0-4-16,29-4-2 15,0-1-1-15,7-8-3 16,13 3-2-16,2-13-5 0,19 6-27 15,-11-13 0-15,12 5-1 16,-9-8 1-16</inkml:trace>
  <inkml:trace contextRef="#ctx0" brushRef="#br4" timeOffset="158766.0809">17636 14420 74 0,'-27'36'40'0,"-13"2"-1"15,7 17 2-15,-8-5-36 16,11 12-2-16,1 0-1 15,10 0-2-15,8-4-1 16,9-8-4-16,13-2-1 16,3-21-29-16,20 5-4 15,-4-19-1-15,21 1 1 0</inkml:trace>
  <inkml:trace contextRef="#ctx0" brushRef="#br4" timeOffset="159352.1144">17828 14795 57 0,'-18'1'40'15,"-11"0"-1"-15,6 16 0 16,-9 2-23-16,8 6-13 16,4 4 0-16,6 3-1 15,2 2 0-15,12 0 0 16,8-6 0-16,7-1-1 0,7-11 0 15,7-9-1-15,4-10 0 16,4-7-1-16,1-7 0 16,-3-11 0-16,-1-3-1 15,-5-6 0-15,-2 0 1 16,-11-1 1-16,-2 1-1 15,-3 4 2-15,-9 5-1 16,-6 5 2-16,-4 8-1 16,8 15 1-16,-18-6 0 15,9 17-1-15,-2 4 0 16,5 5-1-16,3 3 1 15,5 2-1-15,3 0 0 16,4-3-1-16,5-4 2 16,6-6-2-16,5-6 1 15,8-6 0-15,0-6 0 0,4-4 0 16,1-7 0-16,-3 0 2 15,-1-1-2-15,-3-2 1 16,-10 0 0-16,-6 5 1 16,-6 0-1-16,-4 4 0 15,-5 11 0-15,-2-15-1 16,2 15 1-16,-12 3-1 15,12-3-1-15,-21 26 0 16,8-4 1-16,-2 4-1 16,0 4 1-16,0 0-2 15,3 2-1-15,0-10-3 16,11 7-11-16,1-29-20 15,-3 15-4-15,3-15 0 16,21-21-1-16</inkml:trace>
  <inkml:trace contextRef="#ctx0" brushRef="#br4" timeOffset="160336.1707">18430 14796 15 0,'0'0'29'0,"-17"-8"3"16,17 8-1-16,-25-7-23 16,25 7 1-16,-17-3-1 15,17 3 1-15,0 0-3 16,0 0 1-16,-11-7-2 15,11 7 0-15,0 0-2 16,0 0 3-16,0 0-2 16,-11 10-2-16,0-2 2 15,0 7-2-15,-4 1 1 16,1 7-1-16,-2-1 2 0,3 5-2 15,2-2 1-15,7 3-1 16,4-3 1-16,4 1-2 16,6-5 0-16,4-1 0 15,4-5-1-15,2-3 1 16,3-9-1-16,5-3 0 15,0-8 1-15,-2-8-1 16,2-6 0-16,1-8 1 16,-2-4-1-16,-2-1 2 15,-4-4-2-15,-4 2 2 16,-5 3-2-16,1 5 2 15,-7 9-2-15,-2 6 1 16,-4 14-1-16,0 0 0 16,-6 19-1-16,-2 8 0 15,2 6 1-15,1 7-2 0,1 2 2 16,4 2-1-16,5-4 1 15,4-6-1-15,11-10 1 16,6-7 1-16,7-12-1 16,6-11 1-16,3-11-1 15,-3-7 0-15,0-7 1 16,-5-5-1-16,-6-5 0 15,-8 0 0-15,-7 4-2 16,-12-1-1-16,-4 11-3 16,-11-3-2-16,10 20-28 15,-19-7 0-15,23 17-5 16,-28 0 3-16</inkml:trace>
  <inkml:trace contextRef="#ctx0" brushRef="#br4" timeOffset="160982.2076">18954 14914 65 0,'-13'11'39'0,"15"4"-2"15,-2-15 1-15,30 12-36 16,-3-13 0-16,11-4 0 16,1-3-1-16,3-5 1 15,-4-2 0-15,-3-3 0 16,-8-4 0-16,-5 3 1 0,-11-5-1 15,-6 3 1-15,-8-2-1 16,-6 4 1-16,-4-1-2 16,-3 7 1-16,-3 5-2 15,-4 7 0-15,-1 8 0 16,1 13 1-16,-1 3-1 15,4 7 0-15,8 2 0 16,5 0-1-16,8 0 2 16,10-7-2-16,11-7 1 15,10-7-1-15,7-9 1 16,8-5 0-16,1-6 1 15,4-1-1-15,-4-4 0 16,-9 5 0-16,-4 2 0 16,-11 5 0-16,-7 6 0 15,-8 7 1-15,-12 5-1 0,-4 7 0 16,-4 5 0-16,-3 1 0 15,0 2 0-15,-1-4 0 16,1-4 0-16,7-2 1 16,0-6-1-16,7-15 0 15,0 0 1-15,9-14-1 16,1-6 1-16,0-7-1 15,4-8 1-15,0-4-1 16,2-6 1-16,3 1 0 16,0-1 0-16,1 5-1 15,3 4-1-15,-4 5-2 16,4 20-28-16,-12-11-4 15,15 22-3-15,-15-4-3 16</inkml:trace>
  <inkml:trace contextRef="#ctx0" brushRef="#br4" timeOffset="161478.236">20016 14716 55 0,'0'0'38'0,"0"0"0"16,2-11 1-16,-2 11-31 16,-25 7-3-16,5 4 0 15,-8 1-1-15,4 8-1 16,-6-1 0-16,5 4-1 15,3 1 0-15,8 3-1 16,10-7-1-16,8-3 0 16,10-4 0-16,6-4 1 15,8-3-1-15,1-2 1 16,3-3-1-16,-4 0 1 15,-4 2 0-15,-5 1 0 16,-10 3 0-16,-7 6 0 0,-6 2 0 16,-8 7 0-16,-7-1 0 15,-5 3-1-15,1 1-1 16,-3-2-1-16,2 3-2 15,0-10-4-15,16 9-25 16,-9-20-4-16,18 5-4 16,-1-10 0-16</inkml:trace>
  <inkml:trace contextRef="#ctx0" brushRef="#br4" timeOffset="162109.2721">21236 14543 48 0,'12'-39'35'0,"-8"-9"1"16,-3 4-1-16,-16-10-25 16,2 9-3-16,-12 0 0 15,-3 11-2-15,-9 10-1 16,0 10 1-16,-7 14-1 15,0 18 0-15,0 9-1 0,3 21-1 16,4 12 0-16,5 10 0 16,3 11-2-16,9 4 0 15,4 6-1-15,9 0-1 16,6 0-1-16,1-8-1 15,8-3-3-15,-5-17-5 16,17 0-23-16,-14-22-3 16,5-4-2-16,-8-21 2 15</inkml:trace>
  <inkml:trace contextRef="#ctx0" brushRef="#br4" timeOffset="162875.3159">20658 14796 63 0,'0'0'37'0,"0"0"1"16,2 18 0-16,9-11-32 16,14-5-4-16,7-9 1 15,13-3 1-15,5-3 0 16,10-2-1-16,2-4 0 15,0 1-1-15,-1 0 0 16,-8 3 0-16,-10 4 0 16,-8 3-1-16,-15 5 0 15,-20 3-1-15,0 0 0 16,-10 20 1-16,-13-4-2 15,-9 7 1-15,-1 6-1 16,-2 2 0-16,2 4 1 0,4 2 0 16,7 0 1-16,10-5-2 15,13-3 2-15,14-6 0 16,12-9-1-16,11-10 0 15,6-7 0-15,6-11 0 16,1-4 0-16,-1-9 0 16,-6-2 0-16,-7-3-1 15,-12-4 2-15,-11 0-1 16,-8 2 1-16,-10 4 0 15,-6 2-1-15,-7 6 1 16,-3 7 0-16,-3 6 1 16,0 7-2-16,3 5 0 15,5 6-1-15,7 5 1 16,5-1 0-16,12 1-1 15,8-2 1-15,12 0 0 0,6-4-1 16,3 2 2-16,4 0-1 16,-2-2-1-16,-2 8 1 15,-6 2-1-15,-8 7 1 16,-9 3-1-16,-10 5 1 15,-5 2-1-15,-5 0 1 16,-4-3 1-16,-3-1-1 16,-1-8 0-16,1-4 0 15,2-8 0-15,10-11 0 16,0 0 0-16,-3-17 1 15,11-1-1-15,4-9 1 16,5-5-1-16,4-5 0 0,4-5 0 16,3-2 2-1,3-4-1-15,0 2-1 0,2 2-2 16,1 9-3-16,-6-7-26 15,10 24-3-15,-13-5-2 16,15 18-5-16</inkml:trace>
  <inkml:trace contextRef="#ctx0" brushRef="#br4" timeOffset="163459.3493">22952 14436 56 0,'-10'-35'37'0,"1"2"-1"15,-10-4-1-15,5 6-22 16,-10 0-8-16,5 8-1 15,-4 3-1-15,1 12 1 16,-3 11-1-16,-2 14 0 16,-3 15 0-16,-3 18 0 15,-2 14-1-15,-1 14 0 16,2 8-2-16,4 5 0 15,6 4-2-15,2-4-2 16,11-3-1-16,4-17-3 0,17 2-8 16,-10-27-21-16,16-4-1 15,-9-17-2-15,7-8 2 16</inkml:trace>
  <inkml:trace contextRef="#ctx0" brushRef="#br4" timeOffset="164328.3989">22323 14735 58 0,'-12'-4'40'16,"12"4"-1"-16,5 12 1 15,14-7-28-15,6-4-11 16,15-1 2-16,8-4 0 15,10 0-1-15,6-4 0 0,3 0-1 16,-3-1 1-16,2 1-1 16,-9 4 1-16,-11 0-2 15,-11 2 1-15,-9 2-1 16,-10 6 1-16,-16-6 0 15,2 15-2-15,-15-1 1 16,-9 5-1-16,-6 4 0 16,-3 3 0-16,-1 5 0 15,-3 1 1-15,5 5-1 16,10-4 2-16,8-1-2 15,11-4 2-15,11-3-1 16,10-9 1-16,13-6-1 16,9-9 1-16,3-6-1 15,1-9 0-15,-1-8 0 0,-5-4 1 16,-4-6-1-16,-11-4 1 15,-8-2 0-15,-12-1 0 16,-7 0-1-16,-9 3 1 16,-4 3 0-16,-4 5-1 15,-2 6 1-15,-1 8-1 16,3 5 0-16,5 9-1 15,14 0 1-15,-8 13 0 16,20-3 0-16,7-1 0 16,10 1 1-16,11-5 0 15,5 0-1-15,7-3 1 16,3-1-1-16,-2-1 1 15,-6 0-1-15,-4-2 1 0,-9 2-1 16,-11 0 0-16,-9 1 1 16,-14-1-1-16,0 0 0 15,-28 13-1-15,-1 0 2 16,-3 4-2-16,-4 7 0 15,-3 4 0-15,0 6 0 16,4 3 0-16,6 5 0 16,9-4 1-16,11 0-1 15,11-7 1-15,9-6 0 16,12-8 0-16,13-15 0 15,8-8 0-15,8-11 0 16,-1-9 0-16,-2-6 1 16,-6-5-1-16,-7-4 0 15,-11-3 1-15,-7 1 1 0,-14 3-1 16,-8 5 0-16,-9 4-1 15,-2 8 0-15,-3 8-1 16,-1 6 0-16,5 11-3 16,3 5-2-16,14 8-2 15,-3-15-24-15,30 29-3 16,-7-21-1-16,21 9-4 15</inkml:trace>
  <inkml:trace contextRef="#ctx0" brushRef="#br4" timeOffset="164686.4195">24041 14751 64 0,'0'0'40'0,"0"0"-1"16,-18-3 1-16,-19-1-30 0,4 15-1 16,-6 1-5-16,-1 9-2 15,1 5 1-15,3 8-2 16,4 1 0-16,6 1 0 15,12-1 0-15,10-6-1 16,9-8 1-16,13-10-1 16,11-13 0-16,8-12 0 15,8-11 1-15,4-12-1 16,-2-8 1-16,0-8 0 15,-2-6 1-15,-6-3-1 16,-9-1 0-16,-2 6 0 16,-12 6 1-16,-4 11-1 15,-10 12-1-15,-6 18 0 16,-8 16 0-16,-7 19 1 15,-5 18-3-15,-5 12 1 0,2 13-5 16,-3-7-27-16,13 20-3 16,-12-19-2-16,13 6-5 15</inkml:trace>
  <inkml:trace contextRef="#ctx0" brushRef="#br4" timeOffset="165715.4784">13354 15963 22 0,'8'-20'32'16,"1"0"2"-16,4 5-19 15,-17-16 2-15,13 18 1 16,-19-15-11-16,4 13 0 16,-11-6-1-16,-4 13 0 15,-9-1 1-15,-2 13-2 16,-8 3-1-16,3 10 1 15,-9 5-1-15,7 10-1 16,-4 4 1-16,9 4-2 16,6 5 0-16,9 4-1 0,7-6 0 15,15 1 0-15,11-5 0 16,11-6 0-16,7-14-1 15,10-12 0-15,5-9 0 16,1-17-1-16,2-6 1 16,-5-14 0-16,-7-10 0 15,-3-1-1-15,-7-1 1 16,-11 0 0-16,-8-1 1 15,-5 6-1-15,-8 8 0 16,-3 7 1-16,-3 13-1 16,-2 13 0-16,0 14 0 15,-1 20 0-15,2 12 0 16,4 13 0-16,4 5-1 15,8 7 0-15,6 0-2 0,7-10-1 16,13-4-3-16,2-26-5 16,22 3-23-16,-10-29-5 15,13-2 0-15,-11-22 1 16</inkml:trace>
  <inkml:trace contextRef="#ctx0" brushRef="#br4" timeOffset="166068.4986">13810 15893 67 0,'-15'14'40'15,"-8"-2"-2"-15,6 15 2 16,0 2-37-16,-1 7 0 16,3 0-1-16,4 7 0 15,0 0 0-15,7-4-1 0,4-7 0 16,7-5 0-16,4-16 0 15,8-9 0-15,6-13 0 16,4-13-1-16,1-13 1 16,3-6 0-16,-1-8 0 15,-2-3-1-15,-4 2 1 16,0 3-1-16,-8 3 0 15,-4 6 0-15,-2 10-1 16,-5 10 1-16,-7 20 0 16,0 0-1-16,11 4 0 15,-8 18-1-15,3 12-1 16,3 1-2-16,8 14-4 15,-4-15-26-15,22 16-3 16,-8-15-3-16,16 6 2 16</inkml:trace>
  <inkml:trace contextRef="#ctx0" brushRef="#br4" timeOffset="166467.5213">14535 15772 60 0,'-26'1'39'15,"-17"1"0"-15,7 26 1 16,-12 4-34-16,4 16 0 16,2 7-2-16,2 7 0 15,9-2-2-15,12-5 1 16,12-7-1-16,13-13-1 15,17-20 0-15,14-17-1 0,12-18 1 16,8-19 0-16,4-15-1 16,2-9 0-16,-5-10 1 15,-5-6-2-15,-14 2 2 16,-10 1 0-16,-10 5-1 15,-13 9 1-15,-7 13 0 16,-13 15 1-16,-7 22-1 16,-6 18 0-16,-4 22-1 15,-4 22 0-15,0 17 0 16,4 10-1-16,7 8-2 15,6-5-5-15,20 10-26 16,-4-29-3-16,26 8-2 16,2-24-5-16</inkml:trace>
  <inkml:trace contextRef="#ctx0" brushRef="#br4" timeOffset="170348.7434">15557 15916 38 0,'-7'-19'35'0,"-4"-4"1"0,-5 8-1 15,-14-1-29-15,11 8-3 16,-6 3 2-16,2 13-1 16,-6 4 1-16,5 13 0 15,-5 4-2-15,6 12 1 16,0-1-1-16,4 6 0 15,5-6-2-15,6 3 1 16,8-13-1-16,8-8 0 16,11-12 0-16,5-10 0 15,11-12-1-15,4-10 0 16,3-13 1-16,1-8-1 15,-2-3 0-15,-2 0 0 0,-8 4 0 16,-4 5 0-16,-10 9 0 16,-8 12 0-16,-9 16-1 15,1 17 1-15,-6 20 0 16,-6 14 0-16,1 18 0 15,-1 12-1-15,6 10 2 16,-1 8-1-16,2-2 1 16,4-4-1-16,-1-9 1 15,1-7 0-15,-3-13 0 16,-7-10 1-16,-6-10-1 15,-6-10 0-15,-7-10-1 16,-8-8 0-16,-2-7 0 16,-2-10-2-16,2-4-1 15,3-13-2-15,13-1-2 16,1-20-6-16,27 13-23 0,-3-19-3 15,24 8-1-15,2-14 1 16</inkml:trace>
  <inkml:trace contextRef="#ctx0" brushRef="#br4" timeOffset="170799.7692">15968 16013 40 0,'-24'3'38'0,"8"10"2"16,-4-10-2-16,13 13-16 16,7-16-19-16,0 0 1 0,14 4-2 15,7-8 0-15,7-4-1 16,4-1 1-16,2-5-2 15,3-3 1-15,1-5 0 16,-6 1-1-16,-5 2 1 16,-4-3-1-16,-10 3 1 15,-4 1-1-15,-9 1 1 16,-9 6-1-16,-7 5 0 15,-4 5 1-15,-7 6-1 16,0 10 1-16,-7 8 0 16,-2 9 0-16,1 7 0 15,5 9 0-15,2-4 0 16,9 5 0-16,9-5-1 15,13-9 1-15,14-17-2 0,13-12 0 16,20-14-2-16,7-20-1 16,16-4-1-16,3-23-3 15,19 6-24-15,-14-23-5 16,11 12-2-16,-16-10 0 15</inkml:trace>
  <inkml:trace contextRef="#ctx0" brushRef="#br4" timeOffset="170987.7799">16719 15474 72 0,'-21'13'41'15,"-6"3"-3"-15,11 21 0 16,-2 2-34-16,5 14-4 16,5 8 2-16,2 8-3 0,3 7 1 15,1 2-2-15,5 2-1 16,-3-9-1-16,9-1-5 15,-15-24-27-15,17-4-2 16,-10-26-1-16,9-9 1 16</inkml:trace>
  <inkml:trace contextRef="#ctx0" brushRef="#br4" timeOffset="171160.7898">16501 15769 78 0,'-17'-2'42'0,"-2"-5"-2"16,19 7 1-16,14 7-38 15,13-10-3-15,17-1-4 0,7-12-5 16,24 12-28-16,-1-13-3 16,19 8-1-16,-4-10 0 15</inkml:trace>
  <inkml:trace contextRef="#ctx0" brushRef="#br4" timeOffset="171828.8279">17770 15915 44 0,'0'0'36'0,"-18"-21"1"15,4 15-1-15,-11-7-27 16,3 12-1-16,-12-5-1 16,2 11-2-16,-8 2 0 0,2 10-2 15,-5 3 1-15,5 9-1 16,-1 0-1-16,7 4 0 15,7-2-1-15,11-1 1 16,12-8-2-16,13-7 1 16,15-10 0-16,12-11-1 15,15-13 1-15,8-11 0 16,7-12-1-16,3-7 1 15,-1-7-1-15,-8-3 1 16,-6-1-1-16,-9 1 0 16,-14 6 0-16,-11 6 1 15,-12 8-1-15,-10 6 0 16,-10 12 0-16,-2 9 1 0,-8 12-1 15,-2 15 0-15,-1 13 0 16,0 17-1-16,3 12 1 16,0 11-3-16,10 6 1 15,2-1-4-15,12 3-1 16,1-21-27-16,23 11-1 15,-4-34-4-15,18-3-1 16</inkml:trace>
  <inkml:trace contextRef="#ctx0" brushRef="#br4" timeOffset="172203.8493">18211 15712 68 0,'-14'-7'40'15,"-10"6"-1"1,5 19 1-16,1 3-37 0,-2 11 1 15,1 6-1-15,6 7-1 16,3 2 0-16,7 1 0 16,4-6-1-16,8-7 1 15,6-5-2-15,6-11 1 16,6-10-1-16,2-12 1 15,2-11-1-15,3-5 0 16,-4-12 0-16,2-3 1 16,-3-2-1-16,-6 1 0 15,-3-2 0-15,-4 8 1 16,-5 4-1-16,-4 9-1 15,-7 16 0-15,0 0 0 0,2 14-1 16,-7 10-1-16,3 11-1 16,-3 2-1-16,9 9-5 15,-10-11-24-15,25 8-3 16,-6-17-3-16,13 1 2 15</inkml:trace>
  <inkml:trace contextRef="#ctx0" brushRef="#br4" timeOffset="172565.8702">18760 15727 59 0,'-29'-15'39'15,"14"27"-1"-15,-15-1 1 16,14 9-33-16,-13 4-2 0,9 8 0 15,-1-5 0-15,10 3-1 16,6-5-1-16,10-7-1 16,9-9 0-16,9-4 0 15,6-5-1-15,7-8 0 16,-2 0 0-16,5-1 0 15,-7 2 1-15,-4 3-1 16,-9 11 0-16,-10 8 0 16,-12 8 0-16,-7 9 0 15,-6 4 1-15,-6 10-1 16,-2-1 0-16,2-2 0 15,5-6-2-15,3-13 0 16,15-9-3-16,2-25-29 16,27-2-1-16,-4-25-4 0,20-5-1 15</inkml:trace>
  <inkml:trace contextRef="#ctx0" brushRef="#br4" timeOffset="172759.8809">19171 15416 82 0,'-11'27'43'0,"-12"5"-3"15,5 32-3-15,-3-2-34 16,3 12-1-16,2 4-1 16,2 3-1-16,4-2-1 15,0-4-4-15,8-1 0 16,-8-31-28-16,16 8-4 15,-8-27-3-15,8-2-1 16</inkml:trace>
  <inkml:trace contextRef="#ctx0" brushRef="#br4" timeOffset="172933.8909">18989 15804 82 0,'-17'-7'43'0,"17"7"-2"15,-14 7 0-15,14-7-40 16,26 5-5-16,-4-11-4 15,24 12-28-15,-3-17-3 16,21 12-2-16,-2-13 0 16</inkml:trace>
  <inkml:trace contextRef="#ctx0" brushRef="#br4" timeOffset="173443.9203">19367 15957 65 0,'0'0'40'15,"0"0"-1"-15,10 18 1 16,4-14-35-16,14-4-3 15,10-7 0-15,10-1 0 16,-1-5-1-16,3-3 1 16,-2-1-1-16,-7 0 0 15,-9-3 0-15,-8 2 0 16,-16 0 0-16,-8 2 0 15,-14 0-1-15,-8 5 1 16,-10 1 0-16,-4 8-1 16,-7 6 1-16,-2 6 0 15,2 7-1-15,1 7 1 16,9 8-1-16,7 2 0 0,9 4 1 15,15-4-2-15,12 1-1 16,12-7-1-16,17-1-3 16,4-18-5-16,22 6-25 15,-7-19-3-15,14 3-2 16,-10-15 1-16</inkml:trace>
  <inkml:trace contextRef="#ctx0" brushRef="#br4" timeOffset="173797.9407">20074 15800 59 0,'-23'-15'40'16,"7"24"-1"-16,-8-4 2 16,6 25-31-16,-8-6-4 0,3 10-1 15,0-2-2-15,4 2 0 16,7-7-1-16,8-4 0 15,9-11-1-15,9-11 0 16,9-14 0-16,8-12-1 16,11-15 1-16,2-9-1 15,3-7 0-15,-2-8 0 16,-2 0 0-16,-3-2 0 15,-9 5 0-15,-8 10 0 16,-7 12 0-16,-11 14 1 16,-5 25-2-16,-12 0 3 15,-6 28-2-15,-5 20 0 16,-3 13 0-16,-2 9-1 15,8 7-3-15,-5-11-28 16,22 14-3-16,-9-24-4 0,21 0-4 16</inkml:trace>
  <inkml:trace contextRef="#ctx0" brushRef="#br4" timeOffset="174597.9863">20914 15894 37 0,'-5'-24'36'0,"6"9"1"16,-6-8 0-16,5 23-18 15,-10-14-13-15,10 14-2 0,-13 1 0 16,6 14 0-16,-3 6 0 15,-2 6-1-15,1 4 0 16,1 4-1-16,2 0-1 16,7-1 0-16,5-5 0 15,6-8 0-15,9-9-1 16,4-8 0-16,8-9 1 15,5-6-1-15,1-9 0 16,2-3 0-16,-3-5 0 16,-3 1 0-16,-5 0 0 15,-8 3 0-15,-5 7 0 16,-3 1 0-16,-12 16 0 15,9-11 0-15,-9 11 0 16,-2 19 0-16,2-3 0 0,0 7 1 16,4 3-1-16,2 6 1 15,3-1-1-15,3-1 1 16,7-5-1-16,1-2 1 15,3-8-1-15,1-7 1 16,-1-7-1-16,3-6 1 16,-5-9-1-16,-2-6 0 15,-6-5 1-15,0-3-1 16,-9-3 0-16,1-1 1 15,-5-1-1-15,-4 1-1 16,3 6 0-16,-3 0-1 16,4 10-2-16,1 0-2 15,10 22-8-15,-7-18-22 16,16 19-1-16,-6-10-3 0,12 12 1 15</inkml:trace>
  <inkml:trace contextRef="#ctx0" brushRef="#br4" timeOffset="174803.9982">21653 15817 65 0,'0'0'39'0,"0"0"0"16,0 0 0-16,-10 17-33 16,7 0-2-16,2 10-1 15,0 5-1-15,-3 4-1 16,2 4 1-16,-1-2-1 15,2 2-1-15,2-7-1 16,2-14-3-16,8 0-9 16,-11-19-23-16,27-15-2 15,-11-13-3-15,17-3 2 0</inkml:trace>
  <inkml:trace contextRef="#ctx0" brushRef="#br4" timeOffset="174947.0063">21752 15437 75 0,'-25'-2'40'15,"-2"1"-6"-15,13-2-5 16,14 3-65-16,0 0-3 16,18-4 0-16,6-4 0 15</inkml:trace>
  <inkml:trace contextRef="#ctx0" brushRef="#br4" timeOffset="175179.0196">22036 15380 66 0,'0'0'41'0,"-17"12"-2"15,19 7 1-15,-7-2-33 16,5 18-3-16,0 4 0 16,0 15-2-16,-5 8 1 15,-1 10-2-15,-5 2 0 16,-1 2-1-16,-2-3-2 15,-3-9-4-15,9 6-8 16,-8-32-24-16,14 0-2 16,-5-24-1-16,7-14 0 15</inkml:trace>
  <inkml:trace contextRef="#ctx0" brushRef="#br4" timeOffset="175360.03">21844 15840 76 0,'-13'8'41'16,"-2"-7"-1"-16,18 14 1 15,10-9-38-15,7-3-3 16,16-3-1-16,2-7-4 16,19 7-14-16,-11-19-20 15,12 12-1-15,-7-16-1 16,5 9 1-16</inkml:trace>
  <inkml:trace contextRef="#ctx0" brushRef="#br4" timeOffset="175923.0622">22441 15452 51 0,'0'0'40'16,"-2"-13"-2"-16,2 13 1 15,-13 22-23-15,5 6-12 16,-7 6 1-16,-1 13-3 16,-5 8 1-16,-2 11-1 15,-5 2 0-15,4 1-2 16,4-4 2-16,3-8-1 15,6-9-1-15,11-15 1 16,9-10-1-16,9-17 0 16,8-11 1-16,7-9-1 15,5-10 0-15,4-1 1 0,-1-3-1 16,-3 3 1-16,-7 2-1 15,-4 10 1-15,-9 12-1 16,-4 8 1-16,-8 11-1 16,-5 4-1-16,0 7-4 15,-5-5-7-15,12 18-24 16,-16-19-4-16,11 7-2 15,-4-15 0-15</inkml:trace>
  <inkml:trace contextRef="#ctx0" brushRef="#br4" timeOffset="177156.1327">13097 16937 54 0,'2'-11'38'16,"-2"11"0"-16,-6-9-4 16,6 9-26-16,0 0-2 15,-3 12 0-15,0 5-2 16,6 7-2-16,-3 8 1 15,2 12-1-15,-2 9 0 16,2 10 0-16,-2 5-2 16,-3-2 2-16,1 1-1 15,-2-2 1-15,2-9-2 16,-1-10 1-16,1-10 0 15,2-15-1-15,0-21 1 16,0 0-1-16,7-13 0 16,-3-14 1-16,0-15-1 15,2-8 0-15,-1-12 0 0,2-6-2 16,-3-7 2-16,2 1-1 15,3 3 1-15,-1 6-1 16,3 11 1-16,0 10 0 16,3 12 0-16,5 12 0 15,3 13-1-15,0 15 0 16,0 2 1-16,1 10-1 15,0 5 0-15,-2 3 1 16,-4 6-1-16,-2 3 0 16,-6 1 1-16,-8-1 1 15,-5 3-1-15,-7-4 0 16,-8-2 1-16,-3 1 1 15,-6-9-1-15,-1 1 0 16,-2-5 0-16,1-7 0 0,0 0 0 16,4-2 0-16,1 2-1 15,4 3 0-15,0 12 1 16,4 10-1-16,17-40 1 15,-22 65-1-15,22-65 1 16,-34 89-1-16,19-35-1 16,0 4-3-16,3 2-31 15,-1-11 7-15,10 0-12 16,1-6-5-16</inkml:trace>
  <inkml:trace contextRef="#ctx0" brushRef="#br4" timeOffset="177687.1631">13968 16986 40 0,'-21'0'37'0,"1"16"3"16,-12-3-1-16,4 13-27 15,-13 0-6-15,8 9 0 0,-2-4-2 16,6 2 1-16,9-3-2 15,10-3 0-15,15-5 0 16,12-4-1-16,14-9 0 16,12-6-2-16,9-4 0 15,5-7 0-15,0-6 0 16,-5-5-1-16,-8-2 1 15,-8-2-1-15,-13-4 0 16,-13 1 0-16,-12-1 1 16,-11 2-1-16,-10-3 1 15,-5 2 0-15,-3 3-1 16,-1 2 0-16,3 5-1 15,2 2 0-15,10 7-2 0,4 0-1 16,18 20-6-16,-5-13-14 16,34 16-13-16,-9-14-2 15,18 4 2-15</inkml:trace>
  <inkml:trace contextRef="#ctx0" brushRef="#br4" timeOffset="177944.1778">14506 16558 58 0,'-7'-32'40'16,"-9"-5"0"-16,9 16-1 16,-12 13-35-16,6 8-1 15,-1 16 0-15,4 22 0 0,-6 15 0 16,3 20-1-16,-6 9-1 15,3 9 0-15,1 3-1 16,2-6 1-16,6-8-3 16,6-17-1-16,12-10-3 15,2-31-27-15,24-7-2 16,-8-25-6-16,18-11 1 15</inkml:trace>
  <inkml:trace contextRef="#ctx0" brushRef="#br4" timeOffset="178132.1886">14736 16550 72 0,'-20'-15'41'16,"10"33"-1"-16,-11 1-4 0,6 28-32 16,0 11-1-16,3 11-2 15,3 8 0-15,2-3-2 16,5 2-2-16,-3-11-2 15,19 5-30-15,-16-20-3 16,14-4-3-16,-6-21 1 16</inkml:trace>
  <inkml:trace contextRef="#ctx0" brushRef="#br4" timeOffset="178800.2268">14760 16931 59 0,'-6'11'40'0,"9"9"-1"0,-1-10 0 16,5 3-37-16,9-5 0 16,6-1 0-16,1-10 1 15,9-4-1-15,-3-6 0 16,3 0-1-16,-3-5 0 15,2 1 0-15,-8-1 0 16,-6-1 0-16,-5 4-1 16,-8 2 0-16,-9 0 0 15,-6 3 0-15,-6 3-1 16,-6 2 1-16,-1 6 0 15,-5 7 0-15,0 8 0 16,-1 12 0-16,2 9 1 16,5 4 0-16,3 4 0 15,10 2 1-15,5-4-2 0,6-2 2 16,12-10-2-16,8-11 1 15,5-12 0-15,9-10-1 16,3-9 0-16,6-9 0 16,1-4 1-16,-3-1-1 15,-5-6 1-15,-1 8-2 16,-8-3 2-16,-2 13-1 15,-9 5 0-15,-5 7 1 16,-12 1-1-16,9 20 0 16,-9 3 0-16,-4-1 1 15,0 9-1-15,-2-6 1 16,1 2-1-16,0-2 0 15,1-6 0-15,4-19 0 0,1 12 0 16,-1-12 0-16,18-22 0 16,-5 1-1-16,4-6 1 15,2-1 0-15,-1-5 0 16,4 10-1-16,-7 4 1 15,-1 8 0-15,-3 10 0 16,-11 1 0-16,17 20-1 16,-13-3-2-16,5 10-4 15,-6-9-29-15,19 7-1 16,-8-12-6-16,15-3 2 15</inkml:trace>
  <inkml:trace contextRef="#ctx0" brushRef="#br4" timeOffset="179348.2581">16111 16532 54 0,'0'0'38'0,"9"19"-1"15,-1 13 0-15,-6 9-35 16,1 11 1-16,-3 11-1 15,0 9 0-15,-1 5-1 0,-3-5 1 16,2-2-3-16,-2-13 1 16,6-4-3-16,-2-16-3 15,13-4-16-15,-13-33-15 16,20 10-1-16,-15-23 1 15</inkml:trace>
  <inkml:trace contextRef="#ctx0" brushRef="#br4" timeOffset="179544.2693">16001 16941 70 0,'-16'1'39'16,"-3"-12"-1"-16,19 11-8 0,0 0-25 16,27-11-3-1,3 1 0-15,8-8-2 0,9 0-1 16,7-10-2-16,6 2-1 15,-2-8-4-15,17 16-19 16,-20-20-10-16,3 10-2 16,-16-8 2-16</inkml:trace>
  <inkml:trace contextRef="#ctx0" brushRef="#br4" timeOffset="179911.2903">16508 16455 63 0,'-21'11'41'16,"12"21"-2"-16,-14-4 1 15,3 14-35-15,2 9-1 16,3 5 0-16,-2 10-2 0,2 2 1 16,0 0-2-16,1-3 1 15,6-6-1-15,4-8 0 16,5-9 0-16,6-9 0 15,7-17-1-15,6-12 0 16,7-9 0-16,6-12 0 16,0-9 1-16,4-1-1 15,-1-8 0-15,-2 1 0 16,-4 1 0-16,-6 6 0 15,-5 3 0-15,-3 11-1 16,-5 11 1-16,-11 2-1 16,19 22-1-16,-11-1-1 15,8 9-3-15,-2-6 0 0,15 7-26 16,-10-8 10-16,26 7-11 15,-13-21-6-15,14 2 1 16</inkml:trace>
  <inkml:trace contextRef="#ctx0" brushRef="#br4" timeOffset="180317.3135">17063 16946 56 0,'-15'-27'38'16,"2"17"0"-16,-13-12 0 16,6 12-31-16,-8 5-3 15,3 6 1-15,-7 5-1 16,7 14 0-16,-6 2 0 15,5 6-1-15,3 4 0 16,4 2 0-16,8 0-2 0,5-4 1 16,11-2-1-16,10-14-1 15,7-7 1-15,10-7-1 16,10-10 0-16,1-8 0 15,3-11 1-15,-3-1-2 16,-4-6 2-16,-5 5-1 16,-9-1 0-16,-8 6 0 15,-8 1 0-15,-6 9 0 16,-3 16 0-16,0 0 0 15,-18 5 0-15,8 14 0 16,4 6 0-16,0 5-1 16,3 2 1-16,6-1-2 15,7 0-1-15,4-8-1 16,10-1-3-16,-17-8-11 15,37-9-3-15,-18-30-5 0,20 2-13 16,-8-17-2-16,8 1 3 16</inkml:trace>
  <inkml:trace contextRef="#ctx0" brushRef="#br4" timeOffset="180489.3233">17525 16534 65 0,'-14'-9'40'16,"7"27"-1"-16,-10 4 1 15,4 22-36-15,-1 9-1 16,3 9 0-16,-1 7-3 15,3-1 0-15,3 2-3 16,-2-13-2-16,16 5-29 16,-17-19-5-16,13-3-1 15,-8-21 0-15</inkml:trace>
  <inkml:trace contextRef="#ctx0" brushRef="#br4" timeOffset="180679.3339">17335 16859 78 0,'-15'-27'43'0,"15"16"-1"15,-3-7 0-15,21 7-38 16,3 0-3-16,5 1-1 16,9-1-4-16,1-4-2 15,20 11-13-15,-18-19-13 16,17 18-9-16,-9-10-2 15,7 9 1-15</inkml:trace>
  <inkml:trace contextRef="#ctx0" brushRef="#br4" timeOffset="181220.3652">18292 16624 40 0,'-10'15'38'15,"2"21"0"-15,-8-4 0 16,10 29-19-16,-10-10-17 15,4 4 0-15,-1 0 0 16,6 0-1-16,2-2-1 16,7-8-1-16,7-3-4 15,-1-19-20-15,15 0-12 16,-4-12-2-16,10-9 1 15</inkml:trace>
  <inkml:trace contextRef="#ctx0" brushRef="#br4" timeOffset="181430.3772">18100 16935 70 0,'-19'8'42'16,"4"-15"-2"-16,15 7 1 15,14-2-37-15,16-6-3 16,11-5-1-16,14-8 0 15,6 4-3-15,1-12-2 16,11 17-14-16,-17-18-20 16,10 12 0-16,-16-8-2 15,2 5 2-15</inkml:trace>
  <inkml:trace contextRef="#ctx0" brushRef="#br4" timeOffset="181789.3977">18701 16457 68 0,'-12'11'40'0,"-7"1"0"15,8 20 0-15,-7 4-37 16,4 7 1-16,-2 8-1 16,-1 6 0-16,2 3-1 15,1 1 0-15,4-2 0 16,1-9 0-16,4-4-1 15,5-11 0-15,1-6-1 16,7-11 1-16,3-10 0 16,4-10-1-16,3-13 0 15,4-6 0-15,-1-5 0 16,5-2 0-16,-4-3 0 15,0 2 0-15,-1 3 0 0,-5 4-1 16,-1 9 1 0,-2 7 0-16,-3 9 0 0,-10-3-2 15,17 24-1-15,-11-5-3 16,6 20-22-16,-17-16 6 15,26 15-13-15,-19-13-7 16,13 5 2-16</inkml:trace>
  <inkml:trace contextRef="#ctx0" brushRef="#br4" timeOffset="182172.4196">18943 16898 70 0,'-5'24'41'0,"1"-7"-2"16,13 6 1-16,-9-23-37 16,29 20 0-16,-3-21-1 15,5-8 0-15,6-6-1 16,-4-9 0-16,1-4 0 15,-5-1-1-15,-7 2 1 16,-8-3-1-16,-9 4 1 16,-10 6-1-16,-7 7 0 15,-5 6 1-15,-6 9-1 16,-3 10 1-16,-1 5-1 15,-1 13 1-15,5 8-1 16,4 0 2-16,5 4-2 16,9-5 0-16,10-3-2 0,4-6-1 15,18-3-3-15,0-14-10 16,22 0-17-16,-6-14-7 15,23-1-3-15,0-14 2 16</inkml:trace>
  <inkml:trace contextRef="#ctx0" brushRef="#br4" timeOffset="183050.4699">19507 16899 44 0,'0'0'35'16,"-2"-23"2"-16,2 23-2 15,-9-20-27-15,9 20-5 16,-18-7 1-16,18 7 1 16,-23 10-1-16,13 8 1 15,-1 6-1-15,3 2 0 16,1-1-1-16,11 2 1 15,1-5-2-15,6-5 1 16,7-5-2-16,9-15 1 16,3-9-1-16,3-9-1 0,5-4 1 15,-5-7-1-15,2-1 0 16,-2 0 0-16,-6 0 0 15,-5 6-1-15,-4 6 1 16,-7 10 0-16,-11 11 0 16,10 13 0-16,-10 16-1 15,-3 10 2-15,-5 17-2 16,-2 7 2-16,-1 10 0 15,-3 3 0-15,1 2-1 16,-1 1 2-16,-3-8-2 16,-2-5 1-16,3-7 0 15,-3-12 0-15,2-9-1 16,-1-8 0-16,2-12 0 15,2-15 0-15,4-9 0 0,3-15 0 16,3-9 0-16,7-10 0 16,6-13-1-16,5-11 0 15,5-4 0-15,8-3-2 16,4 7-2-16,2-6-9 15,15 22-10-15,-16-8-12 16,16 19-4-16,-8 3-3 16,8 14 2-16</inkml:trace>
  <inkml:trace contextRef="#ctx0" brushRef="#br4" timeOffset="183600.5013">20762 16895 37 0,'0'0'35'15,"-1"-20"2"-15,1 20 0 16,-7-24-29-16,7 24-4 16,-18-22 2-16,18 22 1 15,-29-16-2-15,11 15-1 16,-8 2 0-16,0 8 0 15,-7 7-1-15,1 13 0 16,-4 7 0-16,3 3 0 16,5 3-2-16,7 0 1 15,9-3 0-15,14-5-1 0,16-12-1 16,15-14-1-16,17-8-3 15,8-13-6-15,24 6-17 16,-14-22-13-16,16 9-2 16,-12-13 0-16</inkml:trace>
  <inkml:trace contextRef="#ctx0" brushRef="#br4" timeOffset="184389.5465">21219 16835 52 0,'-25'-13'39'0,"12"20"-1"16,-14-5 0-16,7 10-29 15,-13 3-3-15,5 9-1 16,-5 1-1-16,3 7 0 16,0 1-2-16,5-1 1 15,8 1-1-15,10-6-1 16,7-3 0-16,10-10 0 15,10-6-1-15,9-8 0 16,6-5 0-16,3-10 0 16,5-8 0-16,-5-3-1 15,0-4 1-15,-5-1-1 0,-4-2 1 16,-6 5-1-1,-6 1 1-15,-4 4 0 0,-5 8 0 16,-8 15 0-16,7-12 0 16,-7 12 0-16,-3 17 0 15,-1 4-1-15,-2 8 0 16,2 1 1-16,0 5-3 15,3-4 0-15,7 3-1 16,2-11-1-16,10-5 0 16,4-13 0-16,11-6 1 15,3-11-1-15,4-10 2 16,2-4 1-16,3-5 2 15,-3 2 0-15,-4 2 1 16,-5 4 0-16,-9 6 0 16,-4 6 0-16,-9 11 0 0,-4 10 0 15,-8 6 2-15,-4 8-1 16,-4 3 0-16,1 4 1 15,-1 1-2-15,2 1 2 16,-1-7-1-16,2-2 1 16,1-8-1-16,5-16 0 15,-3 11 0-15,3-11-1 16,4-18 1-16,5 0-1 15,-4-6 1-15,5 1-1 16,-1-6 0-16,0 0 0 16,2-1 0-16,-1 4 0 15,3-3 0-15,4 3-1 16,3 2-1-16,2-4-1 15,8 7-3-15,-2-4-2 0,24 12-10 16,-24-17-7-16,24 23-9 16,-15-13-8-16,11 14 1 15</inkml:trace>
  <inkml:trace contextRef="#ctx0" brushRef="#br4" timeOffset="184914.5765">22063 16888 57 0,'0'0'39'16,"5"-19"-1"-16,-5 19 1 15,10-10-35-15,-10 10-1 16,0 0-1-16,0 0 0 16,0 22 0-16,-6 1 0 15,-3 5 0-15,-1 4 0 16,-1 3-1-16,-1-1 1 15,1-2-1-15,3-2 0 16,2-7 0-16,3-11 0 16,3-12 0-16,0 0 0 0,20-17 0 15,-7-4 0-15,4-8 0 16,-1-2-1-16,1-5 1 15,-2 3 0-15,-1-3-1 16,2 6 0-16,-5 0 0 16,6 4 0-16,-2 5-2 15,1 2 0-15,8 9-3 16,-3-4-3-16,12 20-10 15,-14-14-7-15,24 19-14 16,-15-6-2-16,14 10 1 16</inkml:trace>
  <inkml:trace contextRef="#ctx0" brushRef="#br4" timeOffset="185585.6149">22421 16815 54 0,'-10'17'39'16,"-7"-3"-1"-16,10 15 1 16,-7-2-35-16,8 3 0 0,1-2-1 15,5 4 1 1,4-7-2-16,7-3 1 0,5-9-2 15,7-10 1-15,4-10-1 16,6-1-1-16,3-13 1 16,0-4-1-16,0-4 0 15,-4-2 0-15,0 0 1 16,-7 2-1-16,-5 2 0 15,-3 3 0-15,-6 8 1 16,-11 16-1-16,8-10 0 16,-8 10 0-16,-4 25 0 15,0 6 0-15,-1 13 0 16,-4 8 1-16,-2 9 0 15,-1 9 0-15,-2 7-1 0,0-3 0 16,-2 4 0-16,-5-10 1 16,0-5-1-16,2-5 0 15,0-11 0-15,-1-12-1 16,3-10 1-16,2-11 0 15,2-11 1-15,13-3-1 16,-15-24 1-16,15-6-1 16,0-6 1-16,4-7-1 15,6-12 0-15,4 0 1 16,8-3-1-16,2 2 0 15,5 1-1-15,1 5-1 16,5 6-3-16,-2-8-13 16,15 29-3-16,-20-11-7 15,16 13-11-15,-6-7-4 16,10 7 3-16</inkml:trace>
  <inkml:trace contextRef="#ctx0" brushRef="#br4" timeOffset="186394.6611">23547 16448 53 0,'0'0'36'16,"0"0"1"-16,0 0-15 15,-11 14-15-15,7 8-1 16,-5 1-2-16,5 13 1 15,-2 3-3-15,3 7 0 16,-3 5 0-16,1 1-1 16,0 5 0-16,3-1 0 15,-2 1-2-15,-1-6 0 16,4 0-3-16,-3-12-2 15,12 6-13-15,-9-19-18 0,8-6-1 16,-7-20 0-16</inkml:trace>
  <inkml:trace contextRef="#ctx0" brushRef="#br4" timeOffset="186875.6887">23462 16823 40 0,'-22'-14'37'15,"8"11"1"-15,-6-5-1 16,20 8-27-16,-19 1-4 15,19-1 0-15,0 0-3 16,0 0 0-16,0 0-1 16,26-16 0-16,-4 7-1 15,6-2 1-15,3 1-1 16,4 1 0-16,0 1-1 0,2 3 2 15,-3 3-2-15,-5 3 1 16,-5 2 0-16,-4 4 0 16,-5 1 0-16,-7 3-1 15,-2 3 1-15,-8-1-1 16,-2 7 0-16,-2 1 0 15,-3 3 0-15,-1 7 0 16,0 0 0-16,7 0 0 16,1 2 0-16,6-7 1 15,6 0 0-15,7-10 0 16,6-8 0-16,6-14-1 15,7-8 1-15,-3-8-1 16,-4-8 1-16,-1-2-2 16,-11-5 2-16,-7 2-2 0,-12 3 0 15,-15 2-2-15,-6 11 1 16,-12 4-2-16,3 9-3 15,-9-5-6-15,19 23-11 16,-15-13-12-16,25 11-3 16,0-6 0-16</inkml:trace>
  <inkml:trace contextRef="#ctx0" brushRef="#br4" timeOffset="188000.753">13375 17619 47 0,'0'0'39'16,"0"0"0"-16,0 0-1 0,0 0-31 15,0 0-3-15,0 0 0 16,-8 20 0-16,8-20-1 15,0 0-1-15,-4 49 1 16,4-49-1-16,-2 64 1 16,2-64 0-16,-5 84-2 15,2-37 1-15,0 1-4 16,-2 5 3-16,3 1-4 15,0 1 1-15,0-4-1 16,-2 2-1-16,4-4-1 16,3 1-4-16,-8-6-11 15,5-44-20-15,1 64 1 16,-1-64 1-16,0 0 1 15</inkml:trace>
  <inkml:trace contextRef="#ctx0" brushRef="#br4" timeOffset="188302.7703">13245 18066 57 0,'0'0'41'0,"0"0"0"16,0 0 2-16,-56-26-37 15,56 26-2-15,0 0 0 16,0 0-2-16,0 0 0 16,0 0 0-16,0 0-1 15,0 0-2-15,0 0 1 0,58-36-1 16,-58 36 0-16,67-21 1 15,-67 21-3-15,79-18-1 16,-79 18-1-16,82-15-2 16,-82 15-29-16,83-9-4 15,-83 9 0-15,73-5-2 16</inkml:trace>
  <inkml:trace contextRef="#ctx0" brushRef="#br4" timeOffset="188865.8025">13830 17618 57 0,'-11'-21'40'16,"8"6"-1"-16,-9-5 1 15,0 9-36-15,12 11 0 16,-7-17 0-16,7 17 0 16,0 0-2-16,-10 13 0 15,9 5 0-15,-2 6 0 16,3-24 0-16,0 0-1 15,-6 67 0-15,6-67 0 16,-6 68 1-16,6-68 0 16,-10 83-2-16,10-83 2 15,-7 78-3-15,7-78 3 16,-6 75-3-16,6-75 1 0,-3 68 0 15,3-68 1-15,2 59-2 16,-2-59 1-16,0 0 2 16,13 47-2-16,-13-47 2 15,0 0-2-15,0 0 1 16,0 0-2-16,53-41 2 15,-53 41-2-15,0 0 1 16,42-60-1-16,-42 60 1 16,0 0 0-16,41-46-1 15,-41 46 2-15,0 0-1 16,0 0 1-16,49-1-1 15,-49 1 1-15,0 0-3 16,23 50 1-16,-23-50 0 16,18 50-3-16,-18-50-1 0,13 52-4 15,-13-52-28-15,19 47-2 16,-19-47-2-16,0 0-1 15</inkml:trace>
  <inkml:trace contextRef="#ctx0" brushRef="#br4" timeOffset="189384.8322">14160 18070 45 0,'0'0'38'0,"10"-46"2"15,-10 46-4-15,0 0-29 16,0 0 1-16,0 0-2 15,0 0 0-15,0 0-3 16,0 0 2-16,0 0-2 0,0 0 2 16,0 0-4-16,0 0 1 15,0 0-1-15,49-30 0 16,-49 30 1-16,0 0-2 15,51-4-1-15,-51 4 1 16,0 0-1-16,61-14 0 16,-61 14 0-16,0 0 0 15,61-31 0-15,-61 31 0 16,37-24 0-16,-14-9 1 15,-14-1 0-15,-9 4 1 16,-17 7-1-16,-3 4 1 16,20 19 0-16,0 0-1 0,-54-12 1 15,54 12 1 1,0 0 0-16,-65 46-2 0,65-46 2 15,-53 50 1-15,53-50-1 16,-44 65 0-16,44-65 0 16,-40 73-1-16,40-73-1 15,-17 69 0-15,17-69 1 16,2 64-2-16,-2-64 0 15,33 46-2-15,-33-46 0 16,61 22-4-16,-11-19-27 16,-50-3-2-16,98-8-3 15,-48-3-6-15</inkml:trace>
  <inkml:trace contextRef="#ctx0" brushRef="#br4" timeOffset="190328.8859">15302 17995 34 0,'0'0'38'0,"0"0"1"15,0 0-1-15,0 0-23 16,0 0-9-16,-4-47-1 15,4 47-3-15,0 0 0 16,0 0 3-16,0 0-2 16,0 0 0-16,0 0 0 15,0 0-1-15,0 0 0 16,0 0 1-16,0 0-1 15,-21 43-1-15,21-43-2 16,0 0 2-16,-11 59-2 0,11-59 1 16,0 0 1-16,-3 50-1 15,3-50 1-15,0 0-1 16,0 0 1-16,0 0-1 15,0 0 2-15,0 0-2 16,58-35 0-16,-55 1 0 16,37-19 0-16,-3-10 0 15,3 8 1-15,-6 5 0 16,-1 11-1-16,-8 16 1 15,-25 23 0-15,0 0-1 16,0 0 0-16,0 0 0 16,0 0 0-16,41 64 1 15,-41-64-1-15,7 51 1 16,-7-51-3-16,2 67 2 0,-2-67-2 15,3 80 0-15,-3-80 0 16,2 78-4-16,-2-78-2 16,12 76-30-16,-12-76 3 15,10 60-6-15,-10-60 1 16</inkml:trace>
  <inkml:trace contextRef="#ctx0" brushRef="#br4" timeOffset="190886.9181">15832 17990 59 0,'0'0'41'16,"0"0"-3"-16,0 0 4 16,0 0-38-16,0 0 0 15,0 0-3-15,0 0 2 16,0 0-2-16,0 0 1 15,0 0 2-15,0 0-3 16,0 0-2-16,0 0 2 16,0 0 2-16,66-4-3 15,-66 4 2-15,0 0-3 16,63-10 1-16,-63 10-1 0,0 0 2 15,62-26 0-15,-62 26 0 16,0 0-1-16,68-54-1 16,-63 20 2-16,-8 7-1 15,-12 1 1-15,15 26-1 16,0 0-1-16,0 0-1 15,-54-17 3-15,54 17-2 16,0 0 3-16,-66 36-1 16,66-36 1-16,-48 46-3 15,48-46 3-15,-41 53-2 16,41-53 3-16,-28 52-1 15,28-52-1-15,-7 48-3 16,7-48 1-16,15 42 0 16,-15-42-5-16,0 0-3 0,73 40-29 15,-73-40 1-15,75 15-5 16,-75-15 0-16</inkml:trace>
  <inkml:trace contextRef="#ctx0" brushRef="#br4" timeOffset="191397.9473">16548 17998 40 0,'47'-45'39'16,"-47"45"-1"-16,0 0 1 15,0 0-33-15,0 0-2 16,0 0 1-16,0 0-1 16,0 0 0-16,0 0-1 15,0 0 1-15,0 0 0 16,0 0-1-16,0 0-1 0,-57 4 2 15,57-4-2-15,-41 41 1 16,41-41 0-16,-50 56-3 16,50-56-1-16,-49 61 0 15,49-61 0-15,-46 61-3 16,46-61-1-16,-40 54-2 15,40-54-10-15,-29 45-20 16,29-45-2-16,0 0-1 16,0 0 0-16</inkml:trace>
  <inkml:trace contextRef="#ctx0" brushRef="#br4" timeOffset="191750.9675">16351 18041 60 0,'5'-52'43'16,"-5"52"-4"-16,0-40 1 15,0 40-34-15,0 0-4 16,-5-46 3-16,5 46-2 16,0 0 0-16,0 0-1 15,0 0 0-15,0 0 0 16,0 0-1-16,0 0 2 15,0 0-1-15,0 0-1 16,0 0 0-16,0 0 1 16,48 43-1-16,-48-43 0 15,0 0 0-15,49 60-3 16,-49-60 1-16,36 41 1 15,-36-41 0-15,0 0-1 16,57 59 0-16,-57-59 0 0,0 0-2 16,48 41-3-16,-48-41-2 15,0 0-27-15,0 0-3 16,0 0-5-16,57 25 1 15</inkml:trace>
  <inkml:trace contextRef="#ctx0" brushRef="#br4" timeOffset="192351.0018">17113 17451 42 0,'0'0'36'0,"6"-15"2"15,-6 15-2-15,0 0-30 16,-11 9 0-16,3 1 1 16,5 10-2-16,-7 3 0 15,8 10-1-15,-1 9 0 16,3-42-4-16,-3 55 3 15,3-55-1-15,-1 74 1 16,1-74-3-16,-5 84 1 16,5-40-1-16,-1-1 1 15,-1-3 1-15,0 0-3 16,2-40-1-16,0 80 0 0,0-80 0 15,-4 68-2-15,4-68 0 16,4 58-6-16,-4-58-24 16,0 0-5-16,-4 47 0 15,4-47 0-15</inkml:trace>
  <inkml:trace contextRef="#ctx0" brushRef="#br4" timeOffset="192683.0208">17002 17963 51 0,'-21'-49'39'0,"21"49"0"16,0 0-1-16,-32-54-20 16,32 54-13-16,0 0-1 15,0 0 0-15,0 0-1 0,-26-40-1 16,26 40 0-16,0 0-1 15,0 0 0-15,0 0 0 16,66-12 0-16,-66 12 0 16,53-1-1-16,-53 1 1 15,64 0 1-15,-64 0-3 16,72 0 0-16,-72 0 0 15,74 2-2-15,-74-2 2 16,70 1-2-16,-70-1-3 16,61 4-8-16,-61-4-7 15,50 7-16-15,-50-7-1 16,0 0-1-16,55 0-1 15</inkml:trace>
  <inkml:trace contextRef="#ctx0" brushRef="#br4" timeOffset="193403.062">18561 17688 58 0,'0'-30'37'15,"-7"0"-1"-15,-5 2 0 16,-4 0-31-16,2 1-1 16,-4-1-1-16,0 7 0 15,-1 1-1-15,1 5 1 16,-4 7 0-16,1 9 0 15,-2 9-1-15,2 9 1 16,-2 10 0-16,2 9-1 16,21-38 0-16,-21 49-1 15,21-49 1-15,-20 67-3 16,20-67 3-16,-13 79-1 0,13-79 0 15,-11 83-1-15,11-83 1 16,-2 79-2-16,2-79-1 16,-2 80-2-16,2-80-1 15,8 74-1-15,-8-74-4 16,-2 68-27-16,2-68-2 15,3 53-3-15,-3-53 3 16</inkml:trace>
  <inkml:trace contextRef="#ctx0" brushRef="#br4" timeOffset="193652.0762">18138 18072 67 0,'0'0'43'0,"-34"-47"-1"0,34 47-2 16,0 0-35-16,0 0-1 15,0 0-2-15,-3-47-1 16,3 47 1-16,0 0-2 16,0 0-1-16,53-22 1 15,-53 22-2-15,0 0 0 16,71-20-1-16,-71 20-6 15,74-9-27-15,-74 9-3 16,82-13 0-16,-82 13 0 16</inkml:trace>
  <inkml:trace contextRef="#ctx0" brushRef="#br4" timeOffset="193966.0942">18906 17469 70 0,'0'0'40'0,"-10"-11"-1"16,10 11-3-16,0 0-32 15,-10 16-1-15,3 1 1 16,3 8-1-16,-4 11-1 15,8-36 0-15,-15 54 0 16,15-54-2-16,-17 72 2 16,17-72-1-16,-24 83-1 15,24-83-3-15,-15 89 0 16,15-89-3-16,-16 79-3 0,16-79-13 15,2 76-14-15,-2-76-7 16,7 53 1-16,-7-53 3 16</inkml:trace>
  <inkml:trace contextRef="#ctx0" brushRef="#br4" timeOffset="194349.1161">19014 18027 38 0,'40'-47'36'0,"-40"47"1"15,29-47 0-15,-29 47-19 16,0 0-7-16,20-47-6 15,-20 47-3-15,0 0 3 16,0 0 1-16,0 0-4 0,0 0 2 16,0 0-3-16,0 0 1 15,-32 48-2-15,32-48 2 16,0 0-1-16,1 59-1 15,-1-59 2-15,0 0-2 16,24 49 3-16,-24-49-3 16,0 0 2-16,0 0-1 15,64 26-2-15,-64-26 1 16,0 0-1-16,50-20 1 15,-50 20-1-15,0 0-1 16,33-52 0-16,-33 52 0 16,2-41 0-16,-2 41 0 15,0 0 2-15,-24-48-4 16,24 48-2-16,0 0-11 0,-46-10-20 15,46 10-1-15,0 0-4 16,0 0 3-16</inkml:trace>
  <inkml:trace contextRef="#ctx0" brushRef="#br4" timeOffset="195187.164">19547 17925 70 0,'-14'-28'36'15,"14"28"0"-15,3-34-2 16,0 7-30-16,-1 1 0 15,-2 26-1-15,0 0-2 16,0 0 0-16,0 0 2 0,0 0-1 16,0 0 2-16,0 0-1 15,0 0 0-15,0 0-1 16,-45 61 1-16,45-61-1 15,-10 44 0-15,10-44-2 16,-3 45 0-16,3-45 0 16,10 43-1-16,-10-43 2 15,0 0-1-15,0 0-1 16,52 39 1-16,-52-39 1 15,0 0-1-15,65-16 0 16,-65 16-1-16,48-24 0 16,-48 24 0-16,0 0 2 15,67-47-1-15,-67 47 0 16,0 0 1-16,54-39-2 0,-54 39 2 15,0 0 0-15,0 0-1 16,49-2 1-16,-49 2 0 16,0 0-2-16,0 0 1 15,42 45 2-15,-42-45-2 16,0 0 0-16,0 0 0 15,60 39 1-15,-60-39-2 16,0 0 3-16,53-1-2 16,-53 1-1-16,0 0 1 15,76-46 0-15,-57 8 0 16,-2-5-1-16,-12-3 1 15,-1 6 0-15,-11-2-2 16,0 23-1-16,7 19-3 0,-9-12-5 16,9 12-12-16,0 0-14 15,0 0-3-15,0 0-1 16,58 28 2-16</inkml:trace>
  <inkml:trace contextRef="#ctx0" brushRef="#br4" timeOffset="195808.1996">20332 17870 74 0,'0'0'37'0,"0"0"0"16,0 0-7-16,0 0-25 15,0 0-2-15,0 0 1 16,0 0-1-16,0 0 0 16,0 0-1-16,0 0 0 15,50-14 0-15,-50 14-1 0,0 0 1 16,68-9 1-16,-17-5-1 15,-9-3-1-15,-2-4 0 16,-16-4-1-16,-11-4 1 16,-18 5 0-16,-9 7-1 15,-15-2-1-15,2 10 1 16,-8 4 0-16,-2 11 1 15,37-6-1-15,0 0 1 16,-62 29 0-16,62-29 0 16,0 0 1-16,-63 68-3 15,63-68 3-15,-35 53-1 16,35-53 0-16,-13 53 0 15,13-53-1-15,5 47 0 16,-5-47-4-16,0 0 1 0,59 55-6 16,-59-55-7-16,66 28-8 15,-66-28-14-15,89 13-3 16,-41-14 0-16,5-8 2 15</inkml:trace>
  <inkml:trace contextRef="#ctx0" brushRef="#br4" timeOffset="196305.228">20977 17859 69 0,'0'0'36'16,"0"0"-2"-16,0 0-7 15,0 0-23-15,0 0-1 16,-47-26-1-16,47 26 3 16,0 0-1-16,0 0 1 15,0 0-1-15,0 0-2 16,7 52 0-16,-7-52 2 15,-4 45-2-15,4-45-1 16,-6 52 1-16,6-52-1 16,-5 52 0-16,5-52-1 15,-4 45 1-15,4-45-2 16,0 0 2-16,-4 48-1 15,4-48 1-15,0 0 0 16,0 0 0-16,0 0 1 0,0 0-2 16,0 0 2-16,8-62-2 15,-8 62 1-15,12-53-1 16,-16 40-1-16,26-41 1 15,-22 54 1-15,26-52-1 16,9 6 0-16,1 11-1 16,-36 35-1-16,0 0 0 15,70-34-2-15,-70 34-5 16,51-5-9-16,-51 5-6 15,53 7-12-15,-53-7-5 16,58 11 3-16,-58-11-1 16</inkml:trace>
  <inkml:trace contextRef="#ctx0" brushRef="#br4" timeOffset="197073.2719">21794 17748 76 0,'-2'-11'36'0,"-6"-1"-10"16,-8 2 4-16,-3 4-23 15,1 6-2-15,-5 1-2 16,23-1 0-16,0 0 0 15,0 0-1-15,-54 22 1 16,54-22-1-16,0 0 0 0,-52 36-1 16,52-36 1-16,0 0 1 15,-58 49-2-15,58-49 1 16,0 0-1-16,-34 41 0 15,34-41-1-15,0 0 0 16,0 0 0-16,0 0-1 16,14 48 1-16,-14-48-1 15,0 0 1-15,51 21 2 16,-51-21-1-16,0 0 0 15,66 24 1-15,-66-24-1 16,0 0 0-16,52 40 0 16,-52-40 0-16,13 42 0 15,-13-42 0-15,-7 47-1 16,7-47 0-16,-24 50 0 15,24-50 0-15,-39 42-2 0,39-42 1 16,0 0-1-16,-59 48-3 16,59-48-3-16,0 0-6 15,0 0-8-15,-48 14-7 16,48-14-10-16,0 0-3 15,0 0 1-15</inkml:trace>
  <inkml:trace contextRef="#ctx0" brushRef="#br4" timeOffset="197280.2838">22052 18080 54 0,'0'0'45'16,"0"0"-1"-16,0 0-3 15,0 0-16-15,0 0-22 16,0 0-5-16,14 43-2 16,-14-43-9-16,0 0-16 15,0 0-11-15,0 0-3 16,0 0 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0:59:47.96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2035 967 56 0,'0'0'36'16,"0"0"2"-16,39-64-1 16,-39 64-25-16,0 0-3 15,0 0-1-15,0 0-1 16,44-47-1-16,-44 47-1 15,0 0-2-15,19 52 0 16,-27-29-1-16,22 73 0 16,-6 24-2-16,1 12 1 15,-15-19-4-15,9-4 0 16,11-9-11-16,-4-25-25 15,13-41 0-15,-4-20 0 0,7-18-1 16</inkml:trace>
  <inkml:trace contextRef="#ctx0" brushRef="#br0" timeOffset="227.013">2276 1237 97 0,'-42'-91'41'15,"42"91"1"-15,-39-84-2 16,39 84-36-16,-26-83-2 15,26 83 0-15,2-75-1 16,-2 75-1-16,40-60 0 16,-40 60-2-16,72-46-2 15,-72 46-12-15,91-42-25 16,-37 27 2-16,-1 3-2 0,-1 6-1 16</inkml:trace>
  <inkml:trace contextRef="#ctx0" brushRef="#br0" timeOffset="411.0234">2252 1304 111 0,'-72'61'42'16,"8"-40"1"-16,51-4-4 15,13-17-38-15,0 0 0 16,70-24 0-16,-70 24-4 16,82-29-5-16,-36 11-32 15,8 1-2-15,1 0 2 16,3 5-3-16</inkml:trace>
  <inkml:trace contextRef="#ctx0" brushRef="#br0" timeOffset="834.0477">3038 1309 100 0,'0'0'41'0,"0"0"1"16,48-41-2-16,-48 41-35 15,0 0-1-15,0 0-1 16,-10 25-1-16,0 9-1 16,-2 16 0-16,-5 6-2 0,2 7 1 15,-4 0-1-15,7 0 1 16,8-26-1-16,4-5 1 15,4-15 0-15,-4-17 1 16,21-5 0-16,-8-12-1 16,4-15 2-16,-1-15-1 15,-16 47 0-15,15-56 0 16,-15 56 2-16,13-70-3 15,-13 70 1-15,14-73-1 16,-14 73 0-16,9-68-1 16,-9 68 1-16,17-60-2 15,-17 60-1-15,21-53-2 16,-21 53-2-16,0 0-22 0,61-68-12 15,-61 68 0-15,56-30-2 16,-56 30 3-16</inkml:trace>
  <inkml:trace contextRef="#ctx0" brushRef="#br0" timeOffset="1231.0702">3700 1140 111 0,'0'0'44'0,"0"0"-1"16,45 62-6-16,-57-15-32 15,-7 12-1-15,-21-10-1 16,13 17-1-16,1-1-1 16,15-1 0-16,6-7-1 0,13-14 0 15,9-17-1-15,13-10 1 16,11-17 0-16,10-15-1 15,6-18 1-15,7-10-1 16,-64 44 1-16,70-62-1 16,-70 62 2-16,62-75-3 15,-62 75 1-15,61-69-1 16,-61 69 3-16,40-67-1 15,-40 67 1-15,0 0 0 16,33-63 0-16,-33 63 0 16,-3 17 0-16,-1 19 1 15,-10 14-3-15,9 9 0 16,5 0-2-16,16-12 0 15,11-18-10-15,-1-20-25 16,18-5-4-16,-4-17 1 0,13-8-2 16</inkml:trace>
  <inkml:trace contextRef="#ctx0" brushRef="#br0" timeOffset="1421.0811">4573 1296 114 0,'0'0'42'15,"17"-19"1"-15,-17 19-3 16,-8 27-37-16,-8 14-2 15,0 17 1-15,-4 2-3 16,10 1 0-16,6-2-5 16,5-21-14-16,19-4-19 15,-2-16-3-15,9-10 1 16,-4-16-1-16</inkml:trace>
  <inkml:trace contextRef="#ctx0" brushRef="#br0" timeOffset="1579.0901">4687 1131 92 0,'-19'-59'41'0,"2"2"0"16,-4 4-2-16,1 1-21 16,20 52-33-16,-28-91-26 15,28 91 0-15,-14-74 0 16,14 74-1-16</inkml:trace>
  <inkml:trace contextRef="#ctx0" brushRef="#br0" timeOffset="1826.1042">5036 482 119 0,'0'0'43'16,"51"-35"1"-16,-51 35-2 16,0 0-39-16,0 0 1 15,0 0-4-15,34 65 0 16,-34-65 0-16,-7 101 0 15,-8-59 0-15,5 104 0 16,14 16 0-16,2 11 0 16,9-4 0-16,-17-45-3 15,11-25-12-15,8-31-25 16,-15-44-3-16,8-13 0 0,-10-11-1 15</inkml:trace>
  <inkml:trace contextRef="#ctx0" brushRef="#br0" timeOffset="2044.1169">4999 1235 122 0,'0'0'45'0,"-38"-73"1"16,38 73-4-16,-29-62-42 15,29 62 0-15,0 0 0 16,14-69 0-16,-14 69 0 15,52-19 0-15,-52 19 0 16,92 0 0-16,-37 0-5 16,17-2-23-16,-2-1-13 0,10-2-4 15,-4 2 1-15,9-2-1 16</inkml:trace>
  <inkml:trace contextRef="#ctx0" brushRef="#br0" timeOffset="2217.1266">6071 1117 135 0,'0'0'46'0,"-24"77"-2"16,24-77-14-16,0 0-30 15,0 0-30-15,-39 56-12 16,39-56-2-16,0 0 1 15,0 0-2-15</inkml:trace>
  <inkml:trace contextRef="#ctx0" brushRef="#br1" timeOffset="6753.3863">2381 2080 55 0,'0'0'33'16,"0"0"0"-16,0 0 0 15,0 0-24-15,0 0-1 16,0 0-3-16,0 0-1 16,11-4-1-16,-11 4 0 15,22 4 0-15,-5-1-1 16,10-3 1-16,10-3-1 0,10-2 0 15,15-2 0-15,10-6-1 16,12 1 0-16,12-4-1 16,10 1 1-16,8-2-1 15,6 4 0-15,1 2 0 16,2 3-1-16,0 3 2 15,4 3-1-15,2 2 0 16,-2 0 0-16,1-1 0 16,3-1 1-16,1-2-1 15,2-2 1-15,2-1-1 16,-3-2 2-16,-3-1-2 15,-3-2 2-15,-4 0-1 16,0 4 1-16,-10-2-2 16,-7 3 2-16,-10 1-1 15,-11 2-1-15,-2 1-2 0,-17-2-3 16,0 3-24-16,-26-4-8 15,-5 6 2-15,-15-6-3 16</inkml:trace>
  <inkml:trace contextRef="#ctx0" brushRef="#br2" timeOffset="10643.6088">1348 2719 81 0,'0'0'33'15,"14"8"3"-15,-19 7-11 16,2 22-19-16,-6 7-1 15,2 16 0-15,-6 6 0 16,-1 17 1-16,-3 2-2 16,3 8 0-16,-4-6-2 0,6-9 0 15,0-9-1-15,4-10 0 16,1-16 0-16,7-18-1 15,0-25 1-15,10-16 1 16,4-25-1-16,5-17 2 16,3-15-1-16,4-15 0 15,2-16-1-15,5-6-1 16,-2-4 0-16,4 7-1 15,-3 9 1-15,-4 15-2 16,-1 12 3-16,-5 25-2 16,0 15 2-16,-3 23 0 15,2 21 0-15,1 18 1 16,0 17-1-16,3 11 1 15,3 13-1-15,5 7 1 0,-1 8-2 16,1 10 1-16,-5-1-2 16,-5 1-1-16,-2 0-2 15,-9-14-5-15,3 0-28 16,-20-24-2-16,1-6-1 15,-12-33-1-15</inkml:trace>
  <inkml:trace contextRef="#ctx0" brushRef="#br2" timeOffset="10795.6175">1568 3097 109 0,'-25'-18'39'0,"3"4"0"16,22 14-1-16,12 4-38 15,14-8-3-15,34 4-33 0,2-13-2 16,22 9-2-16,5-9 0 15</inkml:trace>
  <inkml:trace contextRef="#ctx0" brushRef="#br2" timeOffset="14572.8335">4048 2595 69 0,'-9'-30'37'0,"-1"5"1"16,-15-12-1-16,7 13-21 16,-14-13-9-16,2 7-2 15,-6 4-1-15,4 13-1 0,-6 11 0 16,0 19-1-16,3 21 0 15,0 20 1-15,0 16-2 16,3 17 2-16,4 14-2 16,6 11 1-16,7 6-2 15,5-3 0-15,10-7-2 16,5-12-3-16,14-6-3 15,-2-30-22-15,11-6-9 16,-6-29-1-16,5-10 1 16,-13-25 0-16</inkml:trace>
  <inkml:trace contextRef="#ctx0" brushRef="#br2" timeOffset="14761.8443">3434 3193 112 0,'-25'-8'39'15,"5"-4"1"-15,20 12-8 16,13-3-28-16,18-10-2 15,18-3-3-15,11-7-1 16,17-1-2-16,5-6-3 16,17 8-6-16,-9-13-24 15,8 16-2-15,-15-5 2 16,-1 14-2-16</inkml:trace>
  <inkml:trace contextRef="#ctx0" brushRef="#br2" timeOffset="15099.8636">4349 3003 86 0,'-8'19'35'16,"-8"-4"2"-16,8 12 1 15,-9-5-30-15,9 4-3 0,-2 1-1 16,3 5 0-16,0-1-2 16,4 5 1-16,-1-5-2 15,0-2 0-15,4-6 0 16,-1-1-1-16,2-8 0 15,-1-14 0-15,10-7 0 16,-2-14 0-16,2-7 1 16,-1-6 0-16,-1-9 0 15,-1-5 0-15,-1-6 1 16,1 6 0-16,-5 1 0 15,1 9-1-15,2 2 0 16,2 7 1-16,2 9-2 16,8 6 0-16,5 7-1 15,2-1-2-15,11 10-3 0,-1-11-9 16,17 18-22-16,-9-12-3 15,18 10 1-15,-11-12-2 16</inkml:trace>
  <inkml:trace contextRef="#ctx0" brushRef="#br2" timeOffset="15475.8852">4940 2899 80 0,'-17'15'39'0,"4"13"-3"16,-12-4 3-16,11 17-23 15,-8 0-11-15,6 10 0 16,-2-2-2-16,9 5 0 15,4-3-1-15,9-3-1 16,8-7-1-16,8-14 1 0,9-10-2 16,8-19-1-16,6-13 1 15,5-13-1-15,4-12 1 16,-4-8-1-16,-1-4 1 15,-7-2 1-15,-5 2 0 16,-7 9 2-16,-10 8 0 16,-3 10 0-16,-10 10 1 15,-5 15-1-15,-3 12 1 16,-4 13-2-16,-3 8 0 15,1 12 0-15,1 8-1 16,2 2 0-16,7 1-3 16,3-4 0-16,11-4-4 15,2-25-23-15,17 3-8 16,-1-28-1-16,20-6 0 0,-9-24 0 15</inkml:trace>
  <inkml:trace contextRef="#ctx0" brushRef="#br2" timeOffset="15655.8955">5758 2902 106 0,'-14'-3'38'0,"1"33"1"16,-14 5-1-16,12 18-34 16,-10 5-1-16,7 12-1 15,5-1-1-15,6-5-2 16,9-2-4-16,3-27-17 15,17 1-16-15,-3-26 0 16,12-11-1-16,-8-26-1 16</inkml:trace>
  <inkml:trace contextRef="#ctx0" brushRef="#br2" timeOffset="15798.9036">5767 2512 108 0,'-27'-38'39'0,"-6"8"-2"15,11 20-4-15,6 15-42 16,16-5-27-16,16-5-2 15,14 0 0-15,21 5-1 16</inkml:trace>
  <inkml:trace contextRef="#ctx0" brushRef="#br2" timeOffset="16039.9174">6468 2219 115 0,'-25'-3'41'0,"5"23"1"15,-18-2-2-15,11 23-36 16,-5 18-2-16,3 19 2 15,4 14-3-15,3 14 1 16,7 6-2-16,8 5 1 16,5-4-2-16,3-8-1 15,7-12-3-15,-5-27-12 16,14-3-22-16,-12-29-2 15,9-10 1-15,-14-24-2 16</inkml:trace>
  <inkml:trace contextRef="#ctx0" brushRef="#br2" timeOffset="16206.927">6108 2845 127 0,'0'0'43'0,"-7"-14"-2"16,26 22-2-16,7-7-37 15,21-3-3-15,14 5-9 16,-1-16-20-16,25 10-10 15,-3-12-4-15,22 6 3 16,-5-11-5-16</inkml:trace>
  <inkml:trace contextRef="#ctx0" brushRef="#br2" timeOffset="16632.9513">7740 2909 94 0,'1'-15'38'0,"-6"-5"1"16,5 20-1-16,-5-25-26 16,5 25-9-16,0 0 1 15,0 0-1-15,-9 34 0 16,5-1 0-16,-5 9-2 15,4 4 0-15,-2 6-1 16,4 0-1-16,4 1-2 16,1-14-3-16,19 1-26 15,-7-29-7-15,18-4 1 16,-5-24-2-16</inkml:trace>
  <inkml:trace contextRef="#ctx0" brushRef="#br2" timeOffset="16790.9604">7753 2517 118 0,'-44'-32'38'0,"14"26"1"16,0 1-9-16,17 13-33 16,21 16-8-16,9-15-26 15,27 14-1-15,7-11-1 16,25 11 0-16</inkml:trace>
  <inkml:trace contextRef="#ctx0" brushRef="#br2" timeOffset="17141.9805">8458 2739 105 0,'-17'11'41'0,"-15"-7"-1"16,4 8 2-16,-16-2-38 16,8 3 1-16,-5 4-1 15,8 6-2-15,-1 3 1 16,11 1-2-16,9 2 1 15,13-2-1-15,15-4-1 16,15-4 0-16,16-4 0 16,8-7 0-16,9-1-1 15,-1 0 1-15,-3 0 1 16,-7 6-1-16,-14 5 0 15,-17 8 0-15,-22 8 0 16,-16 7 1-16,-17 6-1 16,-10 0 0-16,-4-1 0 15,-3-6-1-15,7-3-3 16,0-16-4-16,24 3-14 0,-1-31-17 15,22 7-3-15,6-39 0 16,17 2-2-16</inkml:trace>
  <inkml:trace contextRef="#ctx0" brushRef="#br2" timeOffset="18450.0553">10176 2837 54 0,'0'0'33'0,"3"-23"1"15,-3 23 0-15,-14-26-22 16,14 26-1-16,-34-17-2 16,11 17-1-16,-15-7-2 15,1 12 0-15,-11-2-2 16,1 10 0-16,-4 2 1 15,0 10-2-15,1 7 0 16,5 7 0-16,3 6-1 16,8 4-1-16,9 2 1 15,11 3-2-15,14-4 1 16,9-8-1-16,18-12 0 15,12-10 0-15,12-17 0 0,12-13 0 16,8-17 1 0,4-13-1-16,-1-12 1 0,-5-7 0 15,-8 1-1-15,-10 0 1 16,-11 8 0-16,-13 9 0 15,-13 14-1-15,-11 13 2 16,-3 14-2-16,-17 29 1 16,1 6-1-16,-2 9-1 15,4 6-3-15,2-3-9 16,24 7-25-16,-5-17-4 15,23-5 0-15,2-19-1 16</inkml:trace>
  <inkml:trace contextRef="#ctx0" brushRef="#br2" timeOffset="19600.121">11807 2739 54 0,'7'-12'37'0,"-7"12"-1"16,7-15 1-16,-7 15-15 0,-18 3-15 15,1 2-1-15,-12 0-2 16,3 5 1-16,-9 3-2 15,3 4 1-15,0 2-2 16,6 4 0-16,6 1 0 16,6 1 0-16,13-3-1 15,8-2-1-15,11-2 0 16,7-2 0-16,4-3 0 15,1-4 0-15,1-3 0 16,-1 2 0-16,-4 0 0 16,-3 0 1-16,-8 6-1 15,-7 5 0-15,-8 3 1 16,-9 6-1-16,-9 6 1 15,-6 7-1-15,-6 1 0 0,-2 3 1 16,1-4-2-16,2-4-2 16,12-1-3-16,2-22-26 15,23 2-6-15,6-26-1 16,22-1 0-16</inkml:trace>
  <inkml:trace contextRef="#ctx0" brushRef="#br2" timeOffset="20161.1531">12294 2829 87 0,'3'-16'36'16,"-11"-8"1"-16,8 24 0 15,-17-23-28-15,17 23-5 0,-21-10-1 16,8 16 1-16,-2 4-1 15,0 16 0-15,-5 4 0 16,3 5 1-16,1 6-2 16,2 2 0-16,4 0-2 15,6-1 2-15,10-7-2 16,9-8 1-16,12-12-1 15,6-9 0-15,10-10 0 16,2-7 0-16,5-10 1 16,0-6-1-16,-4-6 0 15,-3-6 1-15,-8 4-1 16,-6 3 0-16,-11 4 1 15,-3 5-1-15,-5 7 0 16,-10 16 0-16,0 0 0 0,0 25 0 16,0 2-1-16,-3 6 1 15,8 4 0-15,1 5 0 16,5-2 0-16,4-6 1 15,8-7-1-15,4-5 0 16,2-12 1-16,2-8 0 16,1-14-1-16,-1-12 1 15,0-12 0-15,-5-5-1 16,-2-10 0-16,-4-3-1 15,-5-1 0-15,-4 4-1 16,-5 3 1-16,-1 8-3 16,-5 12 0-16,-4 8-1 15,4 20-2-15,0 0-1 16,20 8-25-16,-20-8-4 0,27 32-2 15,-12-17 2-15</inkml:trace>
  <inkml:trace contextRef="#ctx0" brushRef="#br2" timeOffset="20532.1744">13400 2796 101 0,'1'-17'38'16,"-1"17"0"-16,-16-28 0 15,0 20-32-15,-7 3-2 16,-2 8 0-16,-9 9-1 15,-1 12 1-15,-5 9-1 16,2 10 0-16,5 4 0 16,7 4-1-16,8 1-1 0,13-3 0 15,14-6 0-15,12-13-1 16,17-10 0-16,8-11 1 15,6-14-1-15,4-12 0 16,-3-13 0-16,-3-10 0 16,-7-9 0-16,-13-4-1 15,-12-3 0-15,-14-1-1 16,-9 8 0-16,-13 7-1 15,-7 11 1-15,-8 9-2 16,2 16-1-16,-1 3-4 16,21 19-24-16,-4-7-7 15,22 10 0-15,6-13 1 16</inkml:trace>
  <inkml:trace contextRef="#ctx0" brushRef="#br2" timeOffset="20786.1889">14136 2034 99 0,'-29'4'40'15,"6"24"0"-15,-14 12 0 16,5 22-36-16,0 15-1 15,3 19 1-15,3 7-1 16,4 12 0-16,6-4-2 16,6-2 0-16,10-5-4 0,5-21 0 15,16-4-17 1,1-34-19-16,13-11-2 0,1-35 1 15,12-10-2-15</inkml:trace>
  <inkml:trace contextRef="#ctx0" brushRef="#br2" timeOffset="21011.2018">14470 2030 111 0,'-41'42'42'0,"4"30"-1"16,-7 4 0-16,10 16-40 15,9 6 1-15,6 10 0 16,7-6-2-16,7-2 0 0,6-2-3 16,1-16-2-16,14 3-23 15,-11-31-11-15,12-5-2 16,-8-28 0-16,10-6 0 15</inkml:trace>
  <inkml:trace contextRef="#ctx0" brushRef="#br2" timeOffset="21394.2237">14443 2799 101 0,'4'24'41'0,"1"-14"0"16,18 11-3-16,6-16-36 0,9-2 0 15,4-6 0-15,7-3-1 16,2-6 0-16,1-7 0 16,-6-1 0-16,-5-8-2 15,-9 2 1-15,-5-3 0 16,-12-3 0-16,-12 3 0 15,-11 0 1-15,-10 12-1 16,-10 5 2-16,-7 14-1 16,-7 10 1-16,-4 14 2 15,-3 12-2-15,3 14 1 16,7 5-1-16,11 2 0 15,8 1-2-15,16-4 1 16,14-6-3-16,12-12-2 16,22-3-5-16,2-33-16 0,19 5-17 15,-2-24 1-15,12-3 0 16,-4-20-1-16</inkml:trace>
  <inkml:trace contextRef="#ctx0" brushRef="#br2" timeOffset="21748.2439">15255 2726 90 0,'-28'10'41'15,"1"17"3"-15,-7-3-4 16,6 13-21-16,-2-1-15 16,3 5 0-16,4 0-1 15,5-1-1-15,7-3-1 16,9-7 0-16,7-10-1 15,9-8 0-15,7-14 1 16,10-13-1-16,6-12 1 0,4-7-1 16,1-10 1-16,-1-7-2 15,1 0 1-15,-5 1-1 16,-4 6 1-16,-8 9-1 15,-5 13 1-15,-5 13 0 16,-2 13 1-16,-4 15 1 16,-2 11-1-16,-3 11 1 15,5 4-2-15,-4 2-3 16,7 13-4-16,-6-21-8 15,17 13-16-15,-8-29-12 16,8 2-1-16,-2-21-1 16,8-10 1-16</inkml:trace>
  <inkml:trace contextRef="#ctx0" brushRef="#br2" timeOffset="27879.5946">1516 4422 65 0,'12'-25'36'0,"-3"8"-1"16,-9-2 1-16,0 19-28 16,-27-4 0-16,6 22 0 15,-20 9-1-15,-2 19 0 16,-14 7-2-16,0 10-2 15,-1 3 1-15,13-2-2 16,8-2-1-16,19-11-1 16,18-7-1-16,19-16-2 15,29-7-6-15,5-20-27 16,30-3-2-16,0-17 0 15,20 1-1-15</inkml:trace>
  <inkml:trace contextRef="#ctx0" brushRef="#br2" timeOffset="28533.632">1981 4564 99 0,'-39'-1'38'16,"2"16"1"-16,-10-2-2 16,5 12-32-16,-3 5-2 15,8 10 0-15,4 2-1 16,10 6 0-16,12 0 0 15,8-7-1-15,15-2-1 16,15-8 1-16,11-11-1 16,12-12 0-16,3-12-1 15,5-13 0-15,-1-13 0 16,-5-6 0-16,-6-12 0 15,-14-4 0-15,-10-1 1 16,-12 1-1-16,-13 5 1 0,-6 4 1 16,-6 11 0-16,-3 8 0 15,-6 6 0-15,6 9 0 16,2 8 0-16,16 1 0 15,-8 11 0-15,8-11 0 16,25 16 0-16,3-9-1 16,4 0-1-16,5 1 1 15,0-1 0-15,2 3 0 16,-5 0 0-16,-2 10 0 15,-13 4 0-15,-6 10 0 16,-11 9 0-16,-5 5 0 16,-8 2 0-16,-4 2 1 15,-3-3-1-15,4-5 0 0,1-10 0 16,5-12 0-16,8-22 0 15,11-7 1-15,7-22-1 16,8-10 1-16,6-10 0 16,2-7 0-16,0-5 0 15,-2 3 0-15,-3 8 0 16,-7 8 0-16,-5 15 0 15,-5 16-1-15,-12 11 0 16,4 22 1-16,-1 8-1 16,1 10-1-16,2 7 1 15,9 1-1-15,8 0-2 16,7-8-1-16,14-6-4 15,3-22-10-15,19-3-19 16,-8-26-4-16,12-6 0 0,-8-25 0 16</inkml:trace>
  <inkml:trace contextRef="#ctx0" brushRef="#br2" timeOffset="28735.6436">3183 4013 105 0,'-19'6'40'15,"-11"17"0"-15,5 32 0 16,-9 20-37-16,9 12-1 15,4 9-1-15,7 12 0 16,5 0 0-16,6-2-2 16,8-6-1-16,5-11-3 15,4-6-2-15,-8-27-26 16,12-8-6-16,-9-28-1 15,7-12 0-15</inkml:trace>
  <inkml:trace contextRef="#ctx0" brushRef="#br2" timeOffset="28931.6548">2936 4560 116 0,'-30'-24'41'16,"16"21"2"-16,0-4-2 16,14 7-37-16,19 2-3 15,13-3-1-15,13 2-2 16,5-3-2-16,19 7-7 15,-9-16-18-15,20 15-13 16,-11-13 1-16,8 11-2 16,-7-9 1-16</inkml:trace>
  <inkml:trace contextRef="#ctx0" brushRef="#br2" timeOffset="29509.6878">4029 4572 71 0,'4'-17'37'16,"-1"5"-1"-16,-19-4 1 15,0 14-31-15,-14-6 0 16,-3 14 0-16,-9 2-1 16,-1 14 1-16,-8 1 0 15,4 14-1-15,-2 1-1 16,8 7 0-16,5 0-1 15,11-3-1-15,9-4-1 16,16-5 0-16,15-7-1 16,9-12 0-16,14-11 0 15,12-7 0-15,5-13 0 0,7-10 0 16,0-9 0-16,-5-4 1 15,-3-4-1-15,-8-2 0 16,-11 0 1-16,-7 3-1 16,-11 9 0-16,-7 6 0 15,-8 9-1-15,-2 19 1 16,-15 5 0-16,2 18-1 15,-2 12 0-15,1 10 0 16,2 9-1-16,3 0-1 16,9 4-2-16,2-13-6 15,23 3-19-15,-7-21-11 16,18-8 1-16,-2-22-1 15</inkml:trace>
  <inkml:trace contextRef="#ctx0" brushRef="#br2" timeOffset="29716.6997">4519 4496 88 0,'0'0'40'0,"-17"5"-1"16,6 22 1-16,-12 3-27 16,6 11-10-16,0 4-2 15,5 3 0-15,4 1 0 16,6-6-1-16,3-2-3 15,7-17-1-15,12 4-13 16,-11-31-22-16,19-7 0 16,-12-20 0-16,12-7-2 15</inkml:trace>
  <inkml:trace contextRef="#ctx0" brushRef="#br2" timeOffset="29863.7081">4516 4106 98 0,'-15'-3'37'0,"6"17"0"16,3 2-3-16,12 10-36 15,11 8-10-15,2-13-24 16,16 13-1-16,-3-7-1 16,13 3 1-16</inkml:trace>
  <inkml:trace contextRef="#ctx0" brushRef="#br2" timeOffset="30170.7257">4828 4457 91 0,'10'29'37'16,"-17"-6"2"-16,4 13 0 16,-12-10-31-16,7 10-2 15,-5-4-2-15,6 3-1 0,0-4-1 16,5-2 0-16,3-4-1 15,8-8 0-15,5-6-1 16,5-12 0-16,5-11 0 16,1-6 1-16,7-10-1 15,-3-7 0-15,0-6 1 16,-3-3 0-16,-4 4-1 15,-2 4 1-15,-8 8 0 16,-2 7-1-16,-10 21 1 16,0 0-1-16,12 12-1 15,-11 13 0-15,3 9-2 16,0 2-2-16,12 9-5 15,-3-17-10-15,19 13-21 0,-4-12 1 16,17-3-1-16,0-17 1 16</inkml:trace>
  <inkml:trace contextRef="#ctx0" brushRef="#br2" timeOffset="30517.7455">5697 4328 105 0,'-43'-4'41'0,"1"23"0"15,-10-2 0-15,5 16-36 16,3 6-2-16,11 2-1 16,9-3 0-16,14-2-2 15,17-8 1-15,17-9-1 0,16-8 1 16,8-8-1-1,4-5 0-15,0-4 0 0,-2-1 0 16,-7 0 1-16,-11 6-1 16,-11 7 1-16,-19 10-1 15,-13 7 0-15,-13 9 0 16,-7 5 0-16,-7 3-2 15,-5 1-1-15,4 8-7 16,-10-13-4-16,18 11-10 16,-14-19-19-16,14 0 1 15,0-16-3-15,9 2 3 16</inkml:trace>
  <inkml:trace contextRef="#ctx0" brushRef="#br2" timeOffset="36579.0922">16653 2081 89 0,'5'-48'36'0,"0"6"0"15,-12 1-8-15,-4 11-23 16,-9 13-1-16,-1 13 0 16,-9 12 0-16,-3 20 0 15,-2 11 0-15,-2 18-2 16,2 8 1-16,7 15-2 15,0 5 0-15,14 9-1 16,6-3 1-16,8-2 0 16,8 1-3-16,3-11-2 0,19 5-24 15,-14-28-9-15,16-3-1 16,-17-20-1-16,4-5 0 15</inkml:trace>
  <inkml:trace contextRef="#ctx0" brushRef="#br2" timeOffset="36776.1035">16161 2693 83 0,'-22'-13'41'16,"22"13"0"-16,5-16-1 15,27 13-19-15,11-16-20 16,18-7-1-16,19-5-2 15,9-8-4-15,14 14-15 16,-13-18-18-16,7 17 0 0,-19-9-3 16,0 15 2-16</inkml:trace>
  <inkml:trace contextRef="#ctx0" brushRef="#br2" timeOffset="37039.1185">17168 1910 99 0,'0'0'39'16,"-12"-3"1"-16,4 33-2 0,-13 7-35 15,-4 15-2-15,-5 12 1 16,-4 16-2-16,-7 11 1 15,4 7 1-15,3 0-1 16,9-10-2-16,16-2-2 16,6-20-3-16,29 2-25 15,0-39-5-15,22-7-3 16,-2-24-3-16</inkml:trace>
  <inkml:trace contextRef="#ctx0" brushRef="#br2" timeOffset="37851.1648">17288 2487 97 0,'-26'-8'39'16,"9"19"2"-16,-10-8-2 0,12 13-34 16,-2 4-3-16,3 4 0 15,5 5-1-15,3-1 3 16,5 3-2-16,4-1 1 15,9-6-1-15,3-1 0 16,7-9 0-16,6-7 0 16,3-10-2-16,4-8-3 15,2-11 2-15,0-10-2 16,0-8 1-16,-6-6-1 15,-2-4 1-15,-9-3 0 16,-3 2 1-16,-10 6 1 16,-6 7 1-16,-7 10 0 15,-9 13-1-15,-2 9 1 16,-3 10 0-16,1 7-1 0,1 6 1 15,8 3-1-15,9 1 1 16,6-3-1-16,14-6 0 16,10-3 0-16,8-6 0 15,6-3 0-15,1-4 0 16,1-3 0-16,-7 3 0 15,-4-1 1-15,-10 6-1 16,-6 5 0-16,-8 4 0 16,-10 9 1-16,-5 5-1 15,-4 6 0-15,-2 7 0 16,-6 2 3-16,6 3-3 15,-3-2 3-15,5-2-3 16,3-5 2-16,7-6-1 16,5-11 2-16,6-10-3 0,10-11-3 15,3-10 3-15,4-7-2 16,0-11 2-16,4-4-2 15,-1-6 2-15,-3 3-2 16,-7 5 2-16,-5 8 1 16,-3 5-2-16,-6 10 2 15,-8 12-2-15,2 14 1 16,-3 11 0-16,-2 4 0 15,1 6-1-15,2-4 4 16,3 7-3-16,4-6 3 16,4-5-2-16,6-12 1 15,3-9-1-15,6-11-1 16,2-11 1-16,2-8-3 15,-1-11 1-15,-1-10-1 16,-3-1 0-16,-3-7-2 0,-3 6 2 16,-7-1-2-16,1 15-1 15,-9-3-6-15,9 25-3 16,-18-11-15-16,15 26-12 15,-10-4 1-15,12 15-1 16,-12-15 1-16</inkml:trace>
  <inkml:trace contextRef="#ctx0" brushRef="#br2" timeOffset="38482.2008">18386 2570 97 0,'-2'15'41'0,"2"-15"-1"0,2 14-5 15,-2-14-32-15,28-4-1 16,-2-3 0-16,3 0 0 16,1-6-1-16,1 3 0 15,-5-6 1-15,-3 1-1 16,-5-3 0-16,-7 0-1 15,-7-4 1-15,-8 6-1 16,-6 1 1-16,-5 3-1 16,-6 8 0-16,-3 8 0 15,-5 12 1-15,1 6-1 16,1 8 1-16,5 5-1 15,8 1 1-15,10 1 2 16,8-5-3-16,16-6 2 0,8-8-1 16,9-7-1-16,6-10 1 15,5-4-1-15,3-8 1 16,-3-1-3-16,-4-2 3 15,-9-1-3-15,-6 3 2 16,-10 4 0-16,-8 7 0 16,-11 1 2-16,-5 24-1 15,-4-4 1-15,-5 4-1 16,2 6 1-16,-2-3-1 15,3 3 1-15,4-7-1 16,2-5-1-16,5-18 0 16,0 0 1-16,20 3 0 15,-7-21 0-15,1-1-1 16,4-9-1-16,-2-1 2 0,6-7-2 15,0 4 1-15,2-1-2 16,0 2 2-16,3 2-2 16,-1 1 0-16,2 1-2 15,9 9-6-15,-9-13-2 16,9 23-5-16,-17-23-11 15,13 20-15-15,-6-6-1 16,4 9 0-16,2-5 3 16</inkml:trace>
  <inkml:trace contextRef="#ctx0" brushRef="#br2" timeOffset="39098.2362">19944 2513 94 0,'0'-14'39'0,"0"14"1"16,-15-12-4-16,1 18-31 15,-9 7-1-15,2 5 0 16,-7 5-1-16,-1 6 1 16,-1 3-1-16,7 8 0 15,6-3 0-15,10-1-1 16,12-6 0-16,12-2 0 15,15-11-1-15,11-6 0 16,8-9-1-16,2-9 1 16,0-6-1-16,-3-12 0 0,-8-3 0 15,-7-6-1 1,-14-4 1-16,-12 1-2 0,-10-3 1 15,-9 0-1-15,-3 6 1 16,-7 6-1-16,-1 8 1 16,1 8-2-16,5 12 0 15,2 4-2-15,13 16-4 16,0-20-7-16,22 30-22 15,-6-23-2-15,16 9-1 16,-3-15 2-16</inkml:trace>
  <inkml:trace contextRef="#ctx0" brushRef="#br2" timeOffset="39419.2546">20385 2474 108 0,'-1'-24'40'16,"1"24"1"-16,-6-16-6 0,6 16-31 15,-4 14-1-15,4 9 1 16,-3 6-2-16,3 9 2 15,-1 6-2-15,5 3 2 16,-4 2-2-16,4-2 1 16,2-10-2-16,3-6 1 15,3-13-2-15,3-12 0 16,5-15 0-16,3-13 0 15,5-15 0-15,-2-11 0 16,6-13 0-16,-6-6 0 16,2-1 0-16,-6 5-3 15,-2 10 0-15,-10 7-2 16,2 19-5-16,-10 0-2 0,0 40-13 15,-2-13-7-15,15 24-8 16,1-7-3-16,11 14 3 16</inkml:trace>
  <inkml:trace contextRef="#ctx0" brushRef="#br2" timeOffset="40503.3166">21079 2434 90 0,'5'-19'40'0,"-17"-10"1"16,10 13 0-16,-22-5-28 15,5 13-8-15,-8 3-1 16,-2 17 0-16,-6 10-1 16,-1 11 0-16,-4 11-1 15,3 4 2-15,4 4-3 0,4 1 3 16,10-2-4-16,10-8 0 15,9-10 0-15,10-12 0 16,12-13 0-16,8-13 0 16,9-10 0-16,6-9 0 15,2-13 0-15,-3-8 0 16,-5-1 0-16,-4 2 0 15,-8 2 0-15,-7 9 0 16,-7 8 0-16,-13 10 0 16,0 15 0-16,-16 16 0 15,7 6 0-15,1 3-2 16,2 9 0-16,3-2 1 15,5 3-2-15,9-5 1 16,5-4-4-16,3-14-3 0,9 4-2 16,-7-19-4-16,17 12-10 15,-12-23-15-15,11 5 2 16,-9-18 1-16,6 16 9 15,-9-10 30-15,-4-3 3 16,3 10 6-16,-18-12 11 16,9 24 15-16,-15 2 0 15,0 0 1-15,-15 13-7 16,8 9-25-16,-9 3-3 15,3 7 1-15,-2-2-1 16,3 0 0-16,2-4-1 16,4-5 1-16,3-9-1 15,3-12-1-15,0 0-1 0,18-10 0 16,-3-12 0-16,4-9 0 15,1-8 0-15,7-6 0 16,-1-6 0-16,-3 6-1 16,1 3 2-16,-7 10-1 15,-1 8 0-15,-7 11 0 16,-9 13-1-16,9 16 1 15,-5 6-2-15,-2 2 1 16,5 4-1-16,1-6 0 16,5 2 1-16,4-10-1 15,3-8 1-15,4-10 1 16,4-7 0-16,1-8 0 15,3-6 0-15,-3-3 1 16,-4 1 0-16,-2 0 0 0,-4 4 1 16,-5 7-1-16,-9 3 1 15,-5 13 0-15,-15 15 0 16,1 6-1-16,-5 8 1 15,3 2 0-15,-1 4-1 16,3-3-1-16,5 0 1 16,6-8 1-16,10-10-2 15,12-10 0-15,5-9 0 16,7-9 0-16,4-3 0 15,2-3 0-15,-1 1 0 16,-5 4 0-16,-3 7 0 16,-9 11 0-16,-15 18 0 15,-8 11 0-15,-17 20 0 16,-8 11 0-16,-9 11 0 0,-10 5 0 15,-6 5 0-15,-1-1 0 16,4-7 0-16,-1-13-5 16,18-7-5-16,-5-27-1 15,23-9-5-15,0-32-11 16,21-8-16-16,-1-27 0 15,14-15 0-15,4-25 1 16</inkml:trace>
  <inkml:trace contextRef="#ctx0" brushRef="#br2" timeOffset="41054.3482">23008 1799 91 0,'20'-16'39'16,"-6"-4"-2"-16,4 12 3 16,-18 8-29-16,14 12-6 15,-13 11 1-15,-1 18-2 16,-11 15 0-16,-11 19-3 15,-13 14 2-15,-6 16-3 16,-6 3 2-16,2 0-2 16,3-9 0-16,8-5 0 15,15-18-2-15,13-20-1 0,20-13-5 16,2-36-11-16,28 1-19 15,-10-29-3-15,8 0 2 16,-13-29-2-16</inkml:trace>
  <inkml:trace contextRef="#ctx0" brushRef="#br2" timeOffset="41221.3577">22787 2295 112 0,'-50'-16'40'16,"19"21"2"-16,3-1-2 16,32 5-32-16,9-10-6 15,24-5-1-15,25-4-3 16,13-9-1-16,19 1-4 15,1-21-7-15,21 5-24 16,-19-12-1-16,1 3-2 0,-19-11 1 16</inkml:trace>
  <inkml:trace contextRef="#ctx0" brushRef="#br2" timeOffset="41588.3787">23603 1649 92 0,'-32'17'41'0,"8"16"2"15,-13-2 0-15,10 17-16 16,0-3-23-16,-4 15-1 15,2 5-1-15,-2 7-2 16,-6 10 0-16,0 7 0 16,2-3 0-16,4-3 0 15,5-8 0-15,6-8 0 16,10-15 0-16,9-11 0 0,14-21 0 15,9-16 0-15,10-16 0 16,6-7 0-16,4-14 0 16,1 0 0-16,0-5 0 15,-6 3 0-15,-4 9 0 16,-6 11 0-16,-7 12 0 15,-11 15 0-15,-3 12 0 16,-3 7 0-16,3 7-3 16,-1-1-2-16,13 5-5 15,0-18-2-15,17 6-7 16,-7-29-22-16,22 5 3 15,-11-22-1-15,14 3 1 16</inkml:trace>
  <inkml:trace contextRef="#ctx0" brushRef="#br2" timeOffset="41966.4003">23928 2445 86 0,'0'-18'38'16,"-18"-6"1"-16,4 20 2 15,-18-10-17-15,12 21-16 16,-14 9-4-16,-2 10 0 16,1 5 0-16,4 4-1 15,1 3-1-15,7 0 0 16,11-3-2-16,8-6 0 15,16-5 0-15,5-7 0 16,13-9 0-16,6-6 0 16,6-11 0-16,3-5 0 15,1-10 0-15,2-7 0 16,-6-8 0-16,-3-2 0 15,-3-2 0-15,-7 3 0 16,-8 6 0-16,-4 7 0 0,-10 9 0 16,-7 18 0-16,-2 10 0 15,-12 13 0-15,0 12 0 16,0 3 0-16,4 2 0 15,-4 1 0-15,13 0 0 16,5-13 0-16,17-5-10 16,7-20-1-16,14 3-4 15,-9-32-10-15,25 11-16 16,-7-28-1-16,9-1-1 15,-6-17 2-15</inkml:trace>
  <inkml:trace contextRef="#ctx0" brushRef="#br2" timeOffset="42156.4112">24669 1988 114 0,'-29'25'42'0,"-1"25"0"16,-13 1-1-16,13 11-37 16,-5 6-2-16,7 9-1 15,4-3-1-15,6-6-2 16,8-2-3-16,-1-18-4 15,14 5-23-15,-11-31-10 16,12-2 2-16,-4-20-3 16</inkml:trace>
  <inkml:trace contextRef="#ctx0" brushRef="#br2" timeOffset="42313.4202">24293 2321 103 0,'-8'-18'43'0,"20"19"1"15,2-6-2-15,22 20-19 0,5-11-25 16,6-8-5-16,19 10-5 15,-9-19-7-15,19 16-23 16,-11-11-3-16,0 5-1 16,-12-7 1-16</inkml:trace>
  <inkml:trace contextRef="#ctx0" brushRef="#br2" timeOffset="43242.4733">7061 4437 90 0,'-5'-10'38'0,"-13"-11"2"15,8 13 0-15,-20-1-35 0,4 4-1 16,-3 6 0-16,0 10-2 16,-3 8 0-16,0 10 0 15,6 6-1-15,2-1-2 16,7 4 2-16,9-2 0 15,7-1-1-15,11-9 1 16,8-5-1-16,6-5 0 16,4-5 0-16,3-2 0 15,-4-2 0-15,1 2 1 16,-6 3-1-16,-7 5 0 15,-7 6 0-15,-12 5 0 16,-7 5 0-16,-11 2 0 16,-3 1 0-16,-1 1 0 15,-2-5-1-15,1-7-2 0,12-9-2 16,15-16-9-16,14-6-12 15,11-21-14-15,22-2 0 16,4-19-1-16,19 2 2 16</inkml:trace>
  <inkml:trace contextRef="#ctx0" brushRef="#br2" timeOffset="43616.4946">7454 4579 68 0,'-17'8'39'15,"9"7"-2"-15,-5-10 2 16,13 6-16-16,0-11-20 15,19-3 0-15,7-7 1 16,12-2-2-16,9-6 1 0,2-1 0 16,3-2-1-16,-2-3 0 15,-7-1 1-15,-7-1-2 16,-14-1 1-16,-12 1 0 15,-14 2 0-15,-15 5 0 16,-8 7-1-16,-12 10 1 16,-9 11-1-16,-7 15-1 15,-3 15 1-15,2 14-1 16,0 8 0-16,8 8-1 15,13 0 1-15,12-2-1 16,22-9 0-16,16-11 0 16,27-15-1-16,16-18-2 15,27-13-3-15,4-28-11 16,25 7-8-16,-12-25-14 15,8 2 0-15,-13-15-2 0,-5 9 3 16</inkml:trace>
  <inkml:trace contextRef="#ctx0" brushRef="#br2" timeOffset="44014.5175">8200 4495 94 0,'-29'16'39'0,"-2"-11"0"16,12 9-1-16,-2-11-33 15,21-3 0-15,0 0-1 16,24 6 0-16,5-11-2 15,11 1 0-15,6-3 0 16,8-3-1-16,4-1 0 0,-2-6-1 16,0 0 1-16,-6-6-1 15,-8-3 1-15,-10-2 1 16,-10-2-1-16,-10-1 0 15,-12-1 0-15,-14 8 0 16,-12 9 0-16,-16 9 0 16,-9 15-2-16,-8 13 1 15,-4 15 0-15,-3 11 0 16,8 10 0-16,7 2-1 15,10 1 2-15,20-1-2 16,21-10 1-16,18-11 0 16,23-10-2-16,16-13-1 15,20-9-2-15,4-15-3 16,22 8-12-16,-17-32-7 15,14 20-9-15,-14-21-4 0,-1 7-1 16,-19-11 3-16</inkml:trace>
  <inkml:trace contextRef="#ctx0" brushRef="#br2" timeOffset="44406.5398">9077 4412 79 0,'-17'-24'41'15,"-7"12"0"-15,-14 0 1 16,5 23-14-16,-15 1-24 16,-1 11 0-16,-4 14-1 15,3 12 0-15,-1 8-1 16,12 5-1-16,9-1 0 15,15-2 0-15,14-13 0 16,15-11 0-16,16-24 0 16,16-19-1-16,12-24 2 15,8-17-2-15,7-16 0 0,-1-15 0 16,-3-11 0-16,-5-6 0 15,-11-4 0-15,-9 7 0 16,-10 13 0-16,-11 15 0 16,-16 16 0-16,-8 23 0 15,-12 29 0-15,-10 22 0 16,-4 27 0-16,-5 14 0 15,1 11 0-15,2 11 0 16,4 4 0-16,8-8 0 16,13-7 0-16,7-12-8 15,18-3-5-15,-4-30-6 16,22 10-6-16,-11-36-4 15,28 9-5-15,-19-26-3 0,15 3-4 16,-8-11 3-16</inkml:trace>
  <inkml:trace contextRef="#ctx0" brushRef="#br2" timeOffset="44580.5498">9575 4678 105 0,'-6'18'44'0,"-16"-15"2"16,6 10-3-16,-6-10-29 15,5-2-11-15,4 2-5 16,13-3-2-16,0 0-7 15,-15-8-10-15,28 18-8 16,-16-22-8-16,19 10-7 16,-7-11-1-16,9 1 1 15</inkml:trace>
  <inkml:trace contextRef="#ctx0" brushRef="#br2" timeOffset="45278.5898">9998 4218 90 0,'0'0'38'0,"-27"0"-1"0,6 15-3 16,-25-6-26-16,-1 10-2 16,-11-3 0-16,2 8-3 15,-1-1 1-15,3 2-2 16,7-1 1-16,12 0-3 15,7 0 1-15,15-1-1 16,13-1 0-16,13-2 0 16,8-3 0-16,9-2 0 15,1-1 0-15,4-1 0 16,-4-3 0-16,-4 1 0 15,-11 3 0-15,-13 5 0 16,-13 0 1-16,-11 7 0 16,-11 1-1-16,-4 1 1 15,-4-1 0-15,2-4-2 0,7-8 0 16,10-11-3-16,21-4-7 15,-5-24-13-15,38 9-10 16,-3-20-7-16,16 8-1 16,-2-10 1-16</inkml:trace>
  <inkml:trace contextRef="#ctx0" brushRef="#br2" timeOffset="45548.6052">10246 4704 79 0,'-15'-1'44'0,"15"1"-1"15,-29 6-1-15,14 5-12 16,-4-8-30-16,-2-3-2 16,10 11-7-16,-8-22-16 15,19 11-17-15,0 0 0 16,19-5-2-16,-3-9 1 15</inkml:trace>
  <inkml:trace contextRef="#ctx0" brushRef="#br3" timeOffset="50384.8818">2549 5642 94 0,'7'-18'37'16,"5"11"2"-16,-13-5-2 16,1 12-33-16,7 12-1 15,-6 13-2-15,0 17 3 0,-1 11-2 16,-5 15 1-16,3 13-2 15,-3 7 1-15,1 7 0 16,1-5-1-16,3-8-1 16,5-14-4-16,4-16-3 15,16-12-27-15,-8-28-4 16,11-13 0-16,-7-25-2 15</inkml:trace>
  <inkml:trace contextRef="#ctx0" brushRef="#br3" timeOffset="50918.9124">2373 5758 98 0,'-24'-10'37'0,"4"0"2"16,20 10 0-16,0 0-34 15,27-18-2-15,16 3 0 16,16-5-1-16,11-4 0 15,12-4 0-15,3-2-1 16,3 0 0-16,-5 0 0 16,-5 6 0-16,-15 6-1 15,-10 6 1-15,-11 10-1 16,-11 12 1-16,-8 12-1 15,-11 11 1-15,-10 16-1 16,-8 12 1-16,-6 10 1 16,-7 10-1-16,-3 6 1 15,-3 3-1-15,0-4 1 0,3-4-1 16,7-11 1-16,4-13-1 15,8-14-1-15,8-15 1 16,8-21-1-16,11-16 1 16,4-20 0-16,7-12 1 15,3-11-2-15,5-9 0 16,-2-1 0-16,0 2 0 15,-5 11 0-15,-7 7 0 16,-6 17 0-16,-6 16 0 16,-5 16 0-16,-5 17 0 15,-2 12 0-15,-4 14 0 16,4 4 0-16,2 7 0 15,6-1 0-15,3-7-2 16,10-3-5-16,1-21-3 16,20 0-12-16,-10-33-14 0,15-1-6 15,-5-24 1-15,6-3-1 16</inkml:trace>
  <inkml:trace contextRef="#ctx0" brushRef="#br3" timeOffset="51631.9532">3819 6016 107 0,'-24'10'39'0,"-4"-5"2"15,13 9-2-15,-3 1-35 16,18-15-1-16,11 14 0 16,14-12-1-16,11-3-1 15,14-5 0-15,7-3 0 16,6-5 0-16,1-2 0 15,-4-6 0-15,-5 0-2 0,-11-5 3 16,-14-1-4-16,-11-1 2 16,-18 2-2-16,-12 7 2 15,-13 3-2-15,-12 17 2 16,-11 8 3-16,-6 16-3 15,-3 11 2-15,0 14 0 16,4 7 0-16,9 4 0 16,13 1 0-16,16-8-1 15,23-5-2-15,20-14 0 16,21-12 0-16,15-17-2 15,17-9 0-15,4-14-2 16,10-6-1-16,-4-14-2 16,0 6-2-16,-16-8 0 15,-7 10 2-15,-17-1 2 16,-14 7 4-16,-12 4 2 0,-15 7 3 15,-11 13 2-15,-11-5 3 16,0 16 1-16,-13 0-1 16,9 13-2-16,-7 2-2 15,5 9-1-15,2 4-1 16,2 5-1-16,4-1 0 15,5 0 0-15,2-3 0 16,4-7-1-16,3-5 0 16,4-9 1-16,4-12-1 15,2-11 1-15,1-16-1 16,1-9 1-16,-1-13 0 15,-5-8-1-15,0-9 1 16,-3-3 0-16,-5-2-2 16,1 5 3-16,-8 4-4 0,4 13 2 15,0 5-2-15,2 8 1 16,7 8-1-16,7 7 1 15,10 6-1-15,5 2-3 16,11 8 0-16,1-13-4 16,22 22-10-16,-13-23-5 15,13 18-15-15,-16-13 0 16,2 5-1-16,-13-5 0 15</inkml:trace>
  <inkml:trace contextRef="#ctx0" brushRef="#br3" timeOffset="51984.9733">5111 5989 111 0,'-26'32'42'16,"16"1"-2"-16,0-16-1 16,18 1-35-16,12-14-1 15,14-6-1-15,10-11 0 16,8-6-1-16,6-9-3 15,3-5 4-15,-3-7-4 16,-8-1 1-16,-11 2 0 16,-13 3 0-16,-16 6 0 15,-16 9 1-15,-14 8 0 16,-12 15 0-16,-9 13 3 15,-5 11-1-15,-1 12 1 16,-1 9-1-16,7 9 1 16,12 4-1-16,9-1 0 0,17-5-2 15,14-7-2-15,18-10-2 16,22-7-2-16,14-20-7 15,33 6-10-15,-12-31-10 16,23 2-9-16,-1-20 2 16,12-4-2-16</inkml:trace>
  <inkml:trace contextRef="#ctx0" brushRef="#br3" timeOffset="52258.989">6564 5495 88 0,'-40'-35'39'0,"2"17"0"15,-23-2 1-15,13 17-34 0,-15 12 0 16,2 20-1-16,1 10-2 16,2 12 0-16,8 12-1 15,7 9 1-15,14 6 0 16,7 6-1-16,10 0 0 15,10-3-2-15,10-4-1 16,6-9-3-16,10-2-7 16,-5-28-13-16,16 2-15 15,-17-26-2-15,7-3 0 16,-14-22 1-16</inkml:trace>
  <inkml:trace contextRef="#ctx0" brushRef="#br3" timeOffset="52420.9983">5948 5966 108 0,'-20'-15'40'0,"20"15"-1"15,-10-7-3-15,26 9-32 16,7-4-3-16,11-2-2 16,13 2-3-16,7-10-2 15,20 9-21-15,-8-18-11 16,8 10-2-16,-8-9 1 15,6 8-1-15</inkml:trace>
  <inkml:trace contextRef="#ctx0" brushRef="#br3" timeOffset="53037.0335">6672 5825 104 0,'-11'26'39'15,"-17"-4"5"-15,5 16-4 16,-12-1-32-16,13 4-2 0,4-1-1 16,9 0-4-16,7-4 0 15,12-4 0-15,10-10 0 16,7-9-1-16,6-12-1 15,5-12 0-15,2-10 0 16,-4-12-1-16,0-4-2 16,-12-10 3-16,-6-5-4 15,-7 0 1-15,-8 4 0 16,-10 6 2-16,-4 9-1 15,-7 9 2-15,0 11 2 16,-1 14-2-16,4 11 4 16,6 6 0-16,7 3-1 15,8 2 1-15,10-3-2 16,10-4 1-16,7-5-1 0,10-7 2 15,1-7-3-15,4 0 1 16,-5-4 0-16,-2 1 1 16,-9 3-1-16,-7 4 0 15,-9 5 2-15,-10 9-3 16,-11 9 3-16,-7 8-3 15,-3 7 2-15,-2 6-3 16,-2 5 4-16,2-3-3 16,2-3 0-16,6-5 0 15,4-10 0-15,7-15 0 16,-2-14 0-16,19-13 0 15,-3-18 0-15,0-9 0 16,5-11 0-16,-1-4 0 16,0-6 0-16,-2 2-2 0,-3 7 0 15,0 9 1-15,-3 9 0 16,1 8-1-16,2 9 1 15,2 5-4-15,5 9 1 16,3-4-6-16,16 16-7 16,-12-20-3-16,23 20-8 15,-14-23-5-15,18 12-7 16,-11-12-1-16,5 9 4 15</inkml:trace>
  <inkml:trace contextRef="#ctx0" brushRef="#br3" timeOffset="53375.0529">7603 5800 74 0,'-20'28'42'0,"-4"-8"-3"0,17 5 4 16,7-25-17-16,-5 18-23 16,21-13 1-16,11-3-2 15,6-7 1-15,10-3-1 16,1-10-1-16,2-3-1 15,1-5 0-15,-9-3-1 16,-7-4 1-16,-9-1-2 16,-11 1 2-16,-15 6-2 15,-16 10 3-15,-12 10 0 16,-12 11 0-16,-7 14 0 15,-3 14 0-15,-4 13 2 16,2 9-1-16,11 5 0 16,12 0 1-16,14-2-2 15,18-8-1-15,17-14-1 16,22-10-5-16,8-23-8 0,26 0-21 15,-2-29-3-15,21-3-5 16,-2-13 1-16</inkml:trace>
  <inkml:trace contextRef="#ctx0" brushRef="#br3" timeOffset="53878.0816">8409 6092 109 0,'-12'-14'40'16,"5"28"1"-16,-8 2-3 15,7 21-36-15,-8 7-3 16,2 3-3-16,13 17-23 16,-8-15-11-16,14 1-1 15,4-16-2-15,16-7 1 16</inkml:trace>
  <inkml:trace contextRef="#ctx0" brushRef="#br3" timeOffset="54524.1186">9530 5846 89 0,'-4'-15'38'0,"-13"-2"-2"16,-4 10 3-16,-21-2-30 15,2 11-2-15,-11 3-2 16,-2 11-2-16,-6 8 3 16,2 11-4-16,2 5 2 15,10 5-3-15,10 3 3 16,13 0-4-16,14-7 3 15,18-4-2-15,15-12 0 16,17-12-1-16,11-11 1 16,7-8 0-16,5-10-1 15,1-9 1-15,-4-5 0 16,-6-1 0-16,-9-2-1 0,-11 1 2 15,-12 2-5-15,-6 5 4 16,-8 7-3-16,-6 6 2 16,-4 12 0-16,-10 3 1 15,0 12-2-15,-4 10 1 16,1 9 2-16,1 0-3 15,8 6 0-15,4-5-2 16,14-3-1-16,8-14-2 16,17-6-5-16,3-28-9 15,28 2-7-15,-11-28-8 16,17 0-4-16,-9-22 2 15,4-4-1-15</inkml:trace>
  <inkml:trace contextRef="#ctx0" brushRef="#br3" timeOffset="54704.1289">10245 5287 96 0,'-5'-16'39'0,"-18"21"1"15,-2 34-2-15,-12 17-32 16,-1 22-1-16,-2 7-3 16,5 8 0-16,6 3 1 15,14-6-2-15,11-6-1 16,15-13-3-16,21-5-7 15,-2-29-22-15,28-7-6 16,-3-24 0-16,12-7-3 16</inkml:trace>
  <inkml:trace contextRef="#ctx0" brushRef="#br3" timeOffset="55381.1675">10604 5748 109 0,'-37'-4'40'0,"4"17"2"15,-14-5-2-15,8 13-36 16,-2 9 2-16,6 7-2 15,3 8 1-15,10 4-2 16,9-1-1-16,13-1-2 16,13-5 0-16,11-9 0 15,12-11 0-15,10-14 0 16,6-13 0-16,4-17 0 15,1-8 0-15,-10-9 0 16,-4-9 0-16,-12-1 0 16,-14-5-3-16,-12 3 1 0,-12 8-1 15,-12 9 1-15,-7 7 0 16,-4 15 0-16,2 8 2 15,6 5 0-15,10 9 0 16,9 4 3-16,15-1-3 16,13 2 3-16,13-6-3 15,8-1 2-15,7-4-2 16,0-1 0-16,-1 1 1 15,-6-2-1-15,-9 1 0 16,-10 3 1-16,-8 1-1 16,-10 3 0-16,-9 5 4 15,-7 4-6-15,-7 3 4 16,-3 5-2-16,-2 3 0 15,3 3 0-15,2-2 0 16,6-4 0-16,8-6 0 0,0-21 0 16,27 7 0-16,-2-20 0 15,7-12 0-15,2-9 0 16,1-10 0-16,-1-8 0 15,-3 0 0-15,-4 2 0 16,-8 5 0-16,-6 10-2 16,-4 7 4-16,-4 12-5 15,-5 16 3-15,0 0-2 16,-1 23 2-16,-1 2 3 15,3 5-4-15,1 1 2 16,8 4-2-16,1-6-5 16,11 7-7-16,-8-20-5 15,15 11-17-15,-7-22-1 16,24 13 6-16,-14-20-4 0,11 1-8 15</inkml:trace>
  <inkml:trace contextRef="#ctx0" brushRef="#br3" timeOffset="56041.2053">11919 5793 106 0,'-7'-17'40'0,"7"17"-1"16,-19-25 2-16,5 16-38 15,-9-3 3-15,-1 13-5 16,-8 4 3-16,-2 10-1 16,-5 8-1-16,-1 3 1 15,0 8 1-15,7 2-1 16,4 2-3-16,10-5 0 15,15-4 0-15,12-6 0 16,13-10 0-16,8-11 0 16,11-7 0-16,3-10 0 15,3-7 0-15,-2-6 0 16,-3-5 0-16,-5 0 0 0,-8-1 0 15,-7 8 0 1,-10 9 0-16,-11 17 0 0,0 0 0 16,-13 27 0-16,-6 19 0 15,-6 20 0-15,-5 22 0 16,-1 12 0-16,-4 13 0 15,-1 8 0-15,4 1 0 16,-1-7 0-16,8-13-4 16,2-16 4-16,1-22-2 15,7-21 4-15,4-27-3 16,11-16 2-16,-9-37 0 15,11-10-1-15,2-20 3 16,5-15-5-16,5-15 4 16,4-3-2-16,7-2 0 15,0 5-4-15,7 13-3 16,-8-6-6-16,16 30-6 0,-18-7-4 15,19 33-6-15,-9-12-2 16,30 16-11-16,-1-8 1 16,12-2 3-16</inkml:trace>
  <inkml:trace contextRef="#ctx0" brushRef="#br3" timeOffset="56818.2498">12748 5751 89 0,'9'-16'35'0,"-9"-2"3"16,6 8-1-16,-6 10-30 0,0 0-3 15,-12-4 0-15,8 18 1 16,-5 7-1-16,-2 11 0 16,-3 4 0-16,4 9 0 15,-2 1-1-15,5 0 0 16,5-3 0-16,7-6-3 15,4-7 2-15,6-11-2 16,7-10 0-16,5-12 0 16,1-7 0-16,5-13 0 15,-1-4-1-15,1-6 2 16,-5-4-3-16,-1 0 4 15,-2 2-4-15,-3 7 3 16,-6 5-3-16,-1 5 3 16,-2 11-1-16,-3 10 0 0,2 8 2 15,-2 10-3-15,3 8 3 16,-1 4-3-16,5 3 3 15,0 3-2-15,4-4 2 16,2-3-1-16,2-10-1 16,5-8 1-16,0-14 0 15,-1-9-1-15,2-15-1 16,-1-10 4-16,-5-6-5 15,-1-9 4-15,-4-3-4 16,-7 0 0-16,-1 6-2 16,-3 4 0-16,-1 10-1 15,-2 5-4-15,9 17-4 16,-5-7-10-16,18 28-12 15,-9-15 8-15,26 19-6 16,-4-11-5-16,10 5 2 0</inkml:trace>
  <inkml:trace contextRef="#ctx0" brushRef="#br3" timeOffset="57025.2614">14020 5657 104 0,'0'0'41'16,"0"0"0"-16,-16 16 0 15,1 10-36-15,-4 10 0 16,-2 10 0-16,3 9-2 15,-2 3 0-15,5 3-1 16,7-3-1-16,8-12-1 16,8-11-2-16,8-22-7 15,19-11-14-15,-5-28-3 0,21 3-8 16,-12-27-6-16,8-6-2 15,-11-20 1-15</inkml:trace>
  <inkml:trace contextRef="#ctx0" brushRef="#br3" timeOffset="57154.2689">14103 5230 86 0,'-37'-42'40'15,"8"24"0"-15,1 4 0 16,17 21-15-16,11-7-30 16,0 0-26-16,47 9-6 15,-8-11-2-15,17 8-3 16</inkml:trace>
  <inkml:trace contextRef="#ctx0" brushRef="#br3" timeOffset="57385.2822">14684 5095 104 0,'0'0'41'15,"-13"25"1"-15,4 15-3 16,-10 12-34-16,5 16-2 16,-1 18 1-16,2 9 0 15,-1 9-2-15,4 0 1 16,2 0-1-16,1-9-2 15,6-9-1-15,0-17-2 16,9-11-10-16,-11-31-9 16,22 0-11-16,-19-27-7 15,27-15-2-15,-18-20 1 16</inkml:trace>
  <inkml:trace contextRef="#ctx0" brushRef="#br3" timeOffset="57544.2911">14523 5750 113 0,'-18'7'42'0,"0"-2"-1"16,18 13 0-16,0-18-34 15,24 9-6-15,15-13-4 16,9-14-5-16,19 6-14 16,-11-20-18-16,17 0 0 15,-8-17-3-15,6-5 2 16</inkml:trace>
  <inkml:trace contextRef="#ctx0" brushRef="#br3" timeOffset="57889.3111">15235 5024 88 0,'0'0'41'15,"-31"3"2"-15,6 42-2 16,-15 13-14-16,-5 20-24 15,4 13 1-15,4 10-1 16,-2 4 0-16,4-1-1 16,8-7-2-16,10-13 0 15,8-14 0-15,6-14 0 16,13-22 0-16,9-20 0 15,14-17 0-15,6-16 0 16,6-9 0-16,6-7 0 16,0-7 0-16,-3 6 0 15,-7 7 0-15,-5 10 0 16,-11 14 0-16,-7 12 0 15,-7 12 0-15,-4 7 0 16,-3 10 0-16,-3-4 0 0,7 13-6 16,-8-22-9-16,20 11-6 15,-20-34-3-15,38 16-7 16,-19-36-2-16,18 3-9 15,-2-18 3-15,9-18 3 16</inkml:trace>
  <inkml:trace contextRef="#ctx0" brushRef="#br3" timeOffset="58618.3528">16593 5800 69 0,'22'-17'36'0,"-10"-11"1"16,0 8-1-16,-17-13-9 16,4 13-24-16,-15 0 3 15,-4 12-4-15,-12 8 2 16,-8 16 1-16,-7 6-1 15,-2 11 0-15,-6 5 0 16,6 7-1-16,3 0 0 16,10-1 0-16,12-2-1 15,15-9-1-15,18-9 1 16,18-9-2-16,16-9 0 0,15-8 0 15,12-7 0-15,6-9 1 16,1-5-2-16,-5-3 1 16,-4-2-1-16,-13-2 3 15,-7 4-3-15,-19 1 3 16,-11 3-3-16,-12 6 2 15,-7 6-1-15,1 10 2 16,-23-2-2-16,7 12-3 16,-1 7 3-16,3 7-4 15,9 6 2-15,2 2-5 16,15 6-1-16,2-16-12 15,27 13-13-15,-7-25 3 16,23 9-1-16,-9-22-7 16,16-2 0-16,-9-15 1 0</inkml:trace>
  <inkml:trace contextRef="#ctx0" brushRef="#br3" timeOffset="59205.3863">17344 5713 99 0,'-4'-15'36'0,"-12"1"3"15,5 21-3-15,-12 5-32 16,10 16 1-16,-2 4-1 15,3 15 1-15,0 1 0 16,4 10-1-16,3-3-1 16,5-2 0-16,2-8-1 15,4-5-1-15,0-10 0 16,3-12-1-16,4-17 0 15,1-15 0-15,1-13 1 16,4-9-1-16,0-13-2 0,0-7 4 16,4-12-4-16,2-4 1 15,1 3 0-15,-1 5-1 16,3 8 1-16,-2 12-1 15,2 7 3-15,2 15-4 16,-1 17 3-16,-2 11 1 16,-1 15-1-16,2 8 0 15,-5 8 0-15,-3 4 1 16,-5 6 0-16,-7 0 0 15,-8 2 0-15,-10-1 0 16,-6-2-1-16,-12-7 1 16,-9-1 1-16,-5-7-2 15,-5-5-1-15,-1-7 2 16,-1-6-1-16,1-6 0 0,6-5 1 15,3-2-1-15,6 0 1 16,5 5-1-16,4 7 1 16,2 14 0-16,5 7 0 15,-1 12-1-15,4 11 1 16,-1 6-1-16,-1 6-1 15,2 0 2-15,3-1-4 16,1-10 0-16,8 1-11 16,-8-22-4-16,20 7-6 15,-15-32-3-15,26 5-5 16,-21-16-7-16,36-27-1 15,-5-6 1-15</inkml:trace>
  <inkml:trace contextRef="#ctx0" brushRef="#br3" timeOffset="59873.4245">18070 5676 114 0,'-11'11'38'15,"-12"-1"3"-15,11 18-7 16,-6 0-29-16,2 8-1 16,2 6 0-16,1 10-1 15,4 1-1-15,2 3 1 16,6-6-1-16,3 0-2 0,1-7 0 15,3-9 0-15,1-8 0 16,1-15 0-16,3-12-1 16,-1-13 1-16,3-11 0 15,-1-13 0-15,5-8-2 16,1-13 3-16,7-10-3 15,5-6 0-15,7 3 0 16,-2 5 0-16,3 9 1 16,-1 9-1-16,-2 13 3 15,-2 14-3-15,-4 16 2 16,-7 12 1-16,-4 9-1 15,-4 12 0-15,-2 2 0 16,-2 2 2-16,-3 4-3 16,-4 0 2-16,-3 3-1 15,-6 0 1-15,-4 3 0 0,-8-7 0 16,-7 1 0-16,-6-2-2 15,-8-3 3-15,-1-4-1 16,-3-8-1-16,4-4 0 16,0-6 1-16,6-2-1 15,4-3 1-15,5 4 0 16,3 4-1-16,6 8 1 15,-2 12 0-15,1 13 0 16,-3 15-1-16,-4 9 0 16,-1 9 1-16,1 2 2 15,1 0-5-15,1-6 2 16,7-7-3-16,3-19-1 15,18-8-10-15,-7-39-5 16,38 2-6-16,-12-34-15 0,28-11 3 16,3-26-5-16,14-20 2 15</inkml:trace>
  <inkml:trace contextRef="#ctx0" brushRef="#br3" timeOffset="60112.4382">18913 5097 103 0,'-22'8'42'15,"-1"30"0"-15,-14 8-1 16,14 16-37-16,-15 18-1 16,4 13 0-16,1 9 1 15,3 1-1-15,6 1-1 16,4-7-1-16,9-4-2 0,2-16-3 15,16-7-8-15,-5-33-8 16,23 2-9-16,-11-34-10 16,18-5-2-16,-5-20-1 15,10-7 2-15</inkml:trace>
  <inkml:trace contextRef="#ctx0" brushRef="#br3" timeOffset="60774.4761">18879 5867 108 0,'-15'11'40'0,"21"-1"1"15,-6-10 0-15,26 3-35 16,-4-1-2-16,9-2 0 0,7-4-4 16,5-4 3-16,7-3-3 15,2-6 2-15,-1-7-3 16,-5-5 0-16,-4-5 0 15,-6-1-1-15,-11 1 3 16,-8 4-3-16,-14 5 3 16,-16 8-3-16,-12 17 2 15,-10 14 0-15,-9 14 1 16,-7 11 1-16,-7 10 1 15,4 9-1-15,5 2 0 16,14 0 1-16,13-5-3 16,14-9 0-16,19-10 0 15,15-13-4-15,21-10-4 16,7-22-6-16,21 4-5 0,-11-31-5 15,21 13-7 1,-18-32-5-16,16 11-5 0,-14-14 4 16,-6 5 1-16,-18 6 43 15,-12-6 8-15,2 22 6 16,-32-12 5-16,5 32 10 15,-29-8 4-15,2 23-1 16,-17-3 2-16,14 15-37 16,-11-2-2-16,7 8-1 15,6 1 0-15,7 0 2 16,10-1-3-16,9-1 3 15,7-5-3-15,9-1 3 16,4-4-2-16,4-3 1 16,1 0-1-16,-1 2 0 15,-3 3 2-15,-6 5-3 0,-9 6 0 16,-8 5 0-16,-8 2 0 15,-10 5 0-15,-6-1 0 16,-8 1 0-16,3-2 0 16,-8-11-28-16,15 7 11 15,-19-29-5-15,24 12-7 16,-17-26-3-16,16-6-10 15,-4-15-1-15,7-10 2 16</inkml:trace>
  <inkml:trace contextRef="#ctx0" brushRef="#br3" timeOffset="61743.5315">20919 6233 97 0,'-22'-3'37'0,"22"3"1"15,-27-21-5-15,17 7-26 16,-4-11-2-16,4 4 0 16,-9-11-1-16,1 1-1 15,-6-8-1-15,-4-2 1 16,-6-11-4-16,-4-5 0 15,-7-4-1-15,-3-6 0 16,-3-2 0-16,6 1 1 0,3 2-1 16,5 5-1-16,13 7 4 15,16 3-2-15,16 6 2 16,19 4-2-16,17 5 1 15,11 7 0-15,9 3 1 16,4 7-1-16,-2 10 0 16,-9 11 1-16,-14 16-1 15,-19 14 1-15,-19 15-1 16,-24 14 1-16,-20 15 0 15,-17 13 2-15,-13 7 0 16,-8 6 0-16,1-4 1 16,11-4-1-16,22-11 0 15,27-10-1-15,32-26 0 0,32-19-3 16,36-23-2-16,25-24-3 15,29-7-12-15,-11-27-7 16,24 7-11-16,-21-18-2 16,-6 7-4-16,-25-1 1 15</inkml:trace>
  <inkml:trace contextRef="#ctx0" brushRef="#br3" timeOffset="62464.5728">21701 5792 104 0,'-7'-22'39'15,"7"22"0"-15,-18-25-1 16,18 25-34-16,-23-6-1 16,9 13 0-16,0 10 1 15,0 9-1-15,0 8 0 16,1 10 0-16,2 7 0 15,0 1-1-15,3 2 1 16,2-1-3-16,3-6 0 16,2-5 1-16,2-11-1 15,4-10-1-15,-5-21 1 16,18 6 0-16,-4-24-1 0,2-9 1 15,0-15 0-15,3-6 0 16,1-10-2-16,-2-5 2 16,1-8-1-16,0 4-1 15,0 4 1-15,-4 5-1 16,3 10 1-16,1 7 0 15,1 15 1-15,1 7-1 16,2 17 1-16,-1 11 0 16,1 9 0-16,-1 7 0 15,-2 10 0-15,-4 3 1 16,-6 6 1-16,-5 0-1 15,-6 3 1-15,-10-1-1 16,-6-2 1-16,-4-5 0 16,-7-6 0-16,-4-5-2 15,-3-6 0-15,-1-3 0 0,1-7 0 16,3-4 0-16,3 0 0 15,1 2 0-15,3 5 0 16,0 9 0-16,1 10-1 16,-3 10 1-16,0 14 0 15,0 8 2-15,-1 7-3 16,6 3 2-16,3 0-3 15,5-5 0-15,12-7-6 16,-2-22-9-16,27-2-7 16,-9-33-4-16,23-1-9 15,-3-26-2-15,8-10-2 16,6-18 1-16</inkml:trace>
  <inkml:trace contextRef="#ctx0" brushRef="#br3" timeOffset="62869.5958">22182 5789 115 0,'-10'18'40'15,"-1"-7"2"-15,19 5-2 16,-2-5-36-16,18-4-2 16,12-6 0-16,11-2 0 15,6-9-1-15,6-5 1 16,0-8-3-16,-1-3 0 15,-9-5 2-15,-8-1-1 0,-13-3 0 16,-12 3-1 0,-14 1 2-16,-14 9-2 0,-8 9 2 15,-11 11-1-15,-7 11 1 16,-7 16 0-16,1 9-1 15,-2 11 2-15,8 8 0 16,7 4-2-16,9-2 0 16,13-1 0-16,17-5 0 15,16-14 0-15,21-5-2 16,8-20-13-16,29 6-7 15,-15-34-14-15,28 12 3 16,-12-22-7-16,10-1-1 16,-14-9 3-16</inkml:trace>
  <inkml:trace contextRef="#ctx0" brushRef="#br3" timeOffset="63824.6505">23164 5709 122 0,'-38'-4'41'0,"1"16"1"16,-20-4-2-16,10 13-36 15,-9 9 0-15,3 8-2 16,4 3-2-16,3 2 0 15,15-1 0-15,11-1 0 16,14-8 0-16,17-7 0 16,16-11 0-16,13-13 0 15,10-8 0-15,4-12 0 16,0-9 0-16,1-7 0 15,-6-2 0-15,-11-2 0 16,-13 5 0-16,-6 2 0 16,-15 9 0-16,-8 8 0 0,-10 12 0 15,-6 9 0-15,-4 9 0 16,-2 9 0-16,6 6 0 15,2 6 0-15,12-1 0 16,9-3 0-16,11-5 0 16,10-11 0-16,14-7-4 15,2-13-3-15,10-5-1 16,3-14 1-16,0-1 1 15,-2-9 0-15,-4 3 1 16,-5-2 4-16,-11 6-1 16,-5 5 5-16,-15 6 1 15,-11 14 0-15,0 0 0 16,-15 21 1-16,-4 2 0 15,-1 9-2-15,-3 4 1 0,4 2-2 16,2 0 0-16,5-3-1 16,8-6 0-16,5-8 1 15,7-10-1-15,4-11 1 16,3-13-1-16,5-10 1 15,0-9-2-15,0-6 0 16,-2-7 0-16,1-1 0 16,-1-3 0-16,0 7 0 15,-4 3-2-15,1 12 1 16,-2 8-1-16,4 8 1 15,0 9 1-15,4 4-1 16,5 8 0-16,1-4 0 16,12 4-1-16,2-7 2 15,10-4-2-15,-1-4-1 0,2-3 2 16,-1-6-1-16,-9-1 3 15,-8-1-1-15,-14 0 2 16,-12 3-1-16,-16 3 2 16,-8 2 0-16,-14 5 0 15,-5 9-1-15,-6 1 0 16,-2 10 0-16,4 4-2 15,7 6 0-15,8-2 0 16,10 6 0-16,16-4 0 16,10-4 0-16,11 2 0 15,6-7 0-15,8 0 0 16,0-3 0-16,-3 0 0 15,-5-3 0-15,-7 2 0 16,-11 1 0-16,-6 0 0 16,-8 4 0-16,-10-1 0 0,-7 1 0 15,0 1 0-15,-4 0 0 16,10 9-15-16,-13-13-2 15,25 16-5-15,-15-21-3 16,34 17-3-16,-17-28-2 16,43 18-9-16,-7-18 4 15,11-7 5-15</inkml:trace>
  <inkml:trace contextRef="#ctx0" brushRef="#br3" timeOffset="63959.6583">24311 6191 118 0,'-45'24'42'0,"-4"15"0"0,-14 2-2 16,-1 5-38-16,12 15-28 15,-12-16-5-15,20 11-11 16,6-10 1-16,18-5-3 16</inkml:trace>
  <inkml:trace contextRef="#ctx0" brushRef="#br3" timeOffset="67255.8467">1564 7713 94 0,'-17'-8'36'0,"-13"0"1"16,1 19-3-16,-22-6-27 15,-1 17 0-15,-9 1-2 16,0 12 0-16,0-2-1 16,3 8 0-16,11-1-2 15,10 3-1-15,20-3 0 16,20-6-2-16,18-4 1 0,19-7-2 15,23-5-1-15,7-9-4 16,25 4-11-16,-7-22-21 16,18 0 1-16,-8-8 1 15,5 0-3-15</inkml:trace>
  <inkml:trace contextRef="#ctx0" brushRef="#br3" timeOffset="67704.8725">2326 7785 91 0,'-18'-4'36'16,"-7"-8"1"-16,-2 9 2 0,-11-5-32 15,4 11-1-15,-4 0 0 16,0 13-1-16,-4 5-1 15,4 8 0-15,1 7-1 16,8 4 0-16,6 4-2 16,9-4 0-16,12-2-1 15,11-8 0-15,12-8 0 16,13-12 1-16,11-12-1 15,4-12-1-15,7-10 1 16,2-7 2-16,-4-9-2 16,-2-3 1-16,-6-4-1 15,-10 1 0-15,-9 6 1 16,-6 6-1-16,-10 7 1 15,-9 10 0-15,-2 17-1 0,-13 1 0 16,2 19-1-16,0 7 1 16,3 9-2-16,-1 1-2 15,13 10-2-15,0-9-3 16,21 12-10-16,-4-25-10 15,21 8-11-15,-2-15 1 16,16-3 0-16,-4-17 1 16</inkml:trace>
  <inkml:trace contextRef="#ctx0" brushRef="#br3" timeOffset="68263.9044">3013 7732 107 0,'0'0'38'15,"-17"-11"1"-15,4 23-2 16,-8 8-33-16,-1 8 0 0,3 8-2 15,-1 13 0-15,1-1-1 16,5 3 0-16,1-3 0 16,4-3-1-16,5-7 1 15,2-5-2-15,6-13 2 16,-4-20-2-16,18 10 1 15,-5-25 0-15,1-9 1 16,2-9 0-16,0-7 0 16,0-8 0-16,1-9 0 15,-3-3 0-15,3-6-1 16,3 11 1-16,-1 2-1 15,3 9 0-15,3 7 0 16,1 12 0-16,2 13 0 16,3 12 0-16,1 13 1 0,-2 5-1 15,-1 8 0-15,-3 1 0 16,-5 3 0-16,-5 2 0 15,-7 2 0-15,-11-3-1 16,-7 0 1-16,-9-1 0 16,-7-3 0-16,-4-4 0 15,-3-4 0-15,-1-6 0 16,2-4 0-16,2-3 1 15,1-3 0-15,1 4 0 16,1 8-1-16,-1 13 0 16,-3 14 1-16,0 16-1 15,-6 21 0-15,3 17 0 16,-3 8-1-16,0 12-1 0,5-4-3 15,2-14-9-15,19 2-19 16,-9-31 2-16,17-11-9 16,2-27-2-16,12-14 1 15</inkml:trace>
  <inkml:trace contextRef="#ctx0" brushRef="#br3" timeOffset="68939.9429">3917 7704 102 0,'0'-15'37'16,"0"15"0"-16,-33-8-5 15,10 18-25-15,-14 2-2 16,-3 10-1-16,-3 3 0 16,0 6-2-16,4-1 1 15,7 2-2-15,8-4 1 16,12-6-1-16,11-7-1 15,12-8 1-15,15-8-1 16,11-6 0-16,9-1 0 16,5 0 0-16,0 0 0 15,-1 6 0-15,-10 6 1 16,-8 10-1-16,-17 9 0 0,-14 12 1 15,-17 4-1-15,-10 4-1 16,-6-2 1-16,-8-2 0 16,8-5-2-16,1-10-2 15,11-8-1-15,8-19-6 16,30 2-12-16,-3-25-16 15,24 1 1-15,4-13-2 16,16 1 1-16</inkml:trace>
  <inkml:trace contextRef="#ctx0" brushRef="#br3" timeOffset="69157.9556">4388 7734 114 0,'0'0'39'0,"-15"20"1"15,3 14-6-15,-6-7-31 16,4 6 0-16,2 4-2 15,2 7 0-15,2-1-1 16,4-5-1-16,5-4-1 16,3-11-3-16,11-3-10 15,-15-20-17-15,32-18-6 16,-12-15-1-16,10 0-1 15</inkml:trace>
  <inkml:trace contextRef="#ctx0" brushRef="#br3" timeOffset="69300.9636">4444 7426 87 0,'-28'-41'40'0,"8"19"-1"15,-6 2 2-15,16 18-13 16,10 2-28-16,0 0-6 16,21 14-15-16,2-11-19 15,24 11 0-15,8-6 1 16,18 9-3-16</inkml:trace>
  <inkml:trace contextRef="#ctx0" brushRef="#br3" timeOffset="69574.9794">5214 7560 106 0,'-36'0'41'0,"0"13"0"0,-16-6-2 15,5 19-32-15,-14 2 0 16,2 12-3-16,1 9 0 15,5-1-1-15,10 6-2 16,13-5 1-16,17-2-2 16,21-6 0-16,20-11-3 15,15-12-1-15,20-11-4 16,6-15-10-16,19 1-9 15,-9-21-12-15,7 3-2 16,-14-17-2-16,5 6 3 16</inkml:trace>
  <inkml:trace contextRef="#ctx0" brushRef="#br3" timeOffset="69924.9994">5581 7615 76 0,'-12'8'42'16,"-14"-1"-1"-16,1 20 0 15,-8-11-10-15,-6 21-25 16,6 2-1-16,4 5-1 15,7 0-2-15,8-2 0 16,11-3-1-16,12-12 0 16,15-8-1-16,12-11 0 15,10-12 0-15,8-10 0 16,5-9 1-16,0-10-1 15,1-6 0-15,-4-6 0 16,-10 2 2-16,-10 2-2 16,-8 5 0-16,-10 8 0 15,-11 11 0-15,-7 17 0 16,0 0 0-16,-19 26 0 0,5 5 0 15,-1 8-2-15,3 7-1 16,5-4-1-16,11 2-4 16,-11-15-7-16,33 4-19 15,-7-25-3-15,24 1 1 16,-2-23-5-16</inkml:trace>
  <inkml:trace contextRef="#ctx0" brushRef="#br3" timeOffset="70443.0291">6406 7536 101 0,'-24'16'40'16,"0"14"1"-16,-12 3-1 16,13 9-31-16,-15 5-5 0,5 4-1 15,3-1 0-15,6-2-1 16,10-8 0-16,8-7-2 15,10-14 1-15,6-11-1 16,9-11 0-16,5-13 0 16,4-10 0-16,2-8 0 15,-2-7 0-15,1-4 0 16,-4-3 0-16,-5 4 1 15,-7 6-1-15,-3 7 1 16,-5 6-1-16,-3 11 1 16,-2 14-1-16,0 0 0 15,12 12 0-15,-3 3 1 16,5 4-2-16,4-1 1 15,7-3 0-15,6-4 0 0,1-9 1 16,4-5-1-16,-1-9 1 16,2-3 0-16,-3-6 0 15,-4-2 1-15,-4 0-2 16,-4 2 0-16,-5 5 0 15,-3 8 0-15,-14 8 0 16,4 19 0-16,-8 6 0 16,-5 11 0-16,-1 10 0 15,-4 3 0-15,3 7-3 16,2-7-1-16,9 1-3 15,3-21-8-15,22 3-17 16,-4-28-5-16,28 0 1 16,-6-27-2-16</inkml:trace>
  <inkml:trace contextRef="#ctx0" brushRef="#br3" timeOffset="70774.048">7358 7395 117 0,'-30'12'41'0,"3"14"1"15,-18-5-9-15,15 11-28 16,-13-2 0-16,9 1-2 16,7-3-1-16,9-1-1 15,12-11 0-15,12-4-1 16,14-6 0-16,7-2 0 15,5-2 0-15,3 0 1 16,-4 1 0-16,-1 3 0 0,-8 6 1 16,-5 3-2-16,-12 3 0 15,-4 4 0-15,-8-1 0 16,-8 1 0-16,-1 2 0 15,-5-4 0-15,2 2-7 16,-5-10-22-16,15 15-4 16,-14-20-3-16,23 9 0 15,0-16-4-15,0 0 2 16</inkml:trace>
  <inkml:trace contextRef="#ctx0" brushRef="#br3" timeOffset="70945.0578">7689 7882 105 0,'-44'62'38'0,"7"7"1"16,-8-7-7-16,7-8-59 15,18 2-6-15,-3-16-6 16,18-7 0-16</inkml:trace>
  <inkml:trace contextRef="#ctx0" brushRef="#br3" timeOffset="71812.1074">8617 7397 102 0,'-12'-19'39'15,"-4"10"1"-15,-13-1-2 16,-2 9-32-16,-18 12-1 0,1 15-1 16,-10 11-1-16,1 17 0 15,0 9-1-15,13 1 1 16,9-2-3-16,16-2 1 15,18-10 0-15,21-14-2 16,23-16-1-16,18-17-2 16,19-11-2-16,1-20-7 15,18 5-10-15,-10-21-15 16,8 1-2-16,-19-7 0 15,-1 5 2-15</inkml:trace>
  <inkml:trace contextRef="#ctx0" brushRef="#br3" timeOffset="72149.1267">9036 7426 113 0,'-23'-8'39'0,"10"16"1"0,-6-7-6 15,8 13-28-15,-5 7-2 16,6 9-1-16,0 6 0 16,4 9 0-16,1 4-1 15,3 4-1-15,3-2 1 16,5-2-1-16,5-9 0 15,5-10 0-15,10-15-1 16,9-15 0-16,7-19 0 16,9-12 0-16,3-11 2 15,0-8-2-15,1-5 0 16,-7-2 0-16,-6 6 0 15,-10 8 0-15,-8 11 0 16,-15 15 0-16,-9 17 0 16,-8 11 0-16,-7 14 0 0,1 11-3 15,0 9 0-15,3 1-1 16,11 6-4-16,-1-15-23 15,24 9-2-15,-4-22-3 16,26 2-1-16,-7-19-3 16</inkml:trace>
  <inkml:trace contextRef="#ctx0" brushRef="#br3" timeOffset="72380.1399">9905 7501 120 0,'-23'-12'41'0,"-1"16"0"16,-17 0-8-16,10 19-27 15,-14 3-1-15,5 15-2 16,1 2 0-16,8 6 0 0,9-1-3 16,16-4 0-16,15-6 0 15,20-13 0-15,22-6-5 16,9-34-25-16,27 18-3 15,-9-31-4-15,17 8-1 16,-10-20-5-16</inkml:trace>
  <inkml:trace contextRef="#ctx0" brushRef="#br3" timeOffset="72731.16">10444 7430 111 0,'-15'17'41'0,"-14"1"1"0,6 16-1 15,-10 7-36-15,8 4-2 16,3 3 1-16,8 2-1 15,0-2 0-15,13-4-1 16,11-10-2-16,8-9 0 16,7-14 0-16,11-13 0 15,6-17 0-15,6-9 0 16,4-12 0-16,2-7 0 15,-1-2 0-15,-7 0 0 16,-6 5 0-16,-10 7 0 16,-8 9 0-16,-11 15 0 15,-11 13 0-15,-10 11 0 16,-5 13 0-16,-5 10 0 15,3 6 0-15,-2 2-4 16,11 27-24-16,-4-35-4 0,28 8 12 16,-9-24-17-16,26 4 0 15,-3-23-4-15,16-2 1 16</inkml:trace>
  <inkml:trace contextRef="#ctx0" brushRef="#br3" timeOffset="73198.1867">11200 7506 116 0,'-16'19'40'0,"-11"0"2"16,7 17-11-16,-16 1-25 16,11 4-1-16,2 1-2 15,8-2-1-15,5-5 0 16,11-7-1-16,10-12-1 0,10-11 0 15,7-14 0-15,7-11 0 16,3-11 0-16,5-7 0 16,-3-5 0-16,-1-2 0 15,-6 4 0-15,-6 4 0 16,-9 9 0-16,-7 9 0 15,-11 19 0-15,0 0 0 16,0 0 0-16,-14 26 0 16,6-2 0-16,4 4 0 15,6-1 0-15,7-4 1 16,8-9-1-16,9-9 0 15,5-9 1-15,4-11-1 16,4-5 1-16,1-5 0 16,-5-3-1-16,1 2 1 0,-7 4-1 15,-4 6 0-15,-7 10 2 16,-3 10-2-16,-7 13 0 15,-3 8 0-15,-4 8-2 16,-7 8 0-16,3 6-3 16,-27-10-26-16,29 14-2 15,-14-20-5-15,18 7 1 16,-6-23-3-16</inkml:trace>
  <inkml:trace contextRef="#ctx0" brushRef="#br3" timeOffset="74050.2354">12251 7049 109 0,'0'-21'38'15,"0"21"1"-15,-7-20-5 16,7 20-30-16,-2 10-1 15,-1 11 1-15,-2 8-1 16,0 17-3-16,0 8 2 0,2 13-1 16,-4 8 0-16,2 7 0 15,-2 1 1-15,0-1-2 16,2-10 1-16,0-8 1 15,1-16-2-15,7-10 1 16,4-16-1-16,7-18 0 16,4-17 0-16,5-11 0 15,6-12 0-15,-1-8 1 16,1-4-1-16,-2-4 0 15,-3 2 1-15,-2 4-1 16,-2 10 0-16,-3 10 0 16,-1 11 0-16,-1 14 0 15,-1 12 0-15,3 16 0 16,-5 10-1-16,1 12 1 0,-5 6 0 15,-4 4 0-15,-6 2 0 16,-6-1 0-16,-7-5 0 16,-10-9 0-16,-4-9 0 15,-7-11 1-15,-2-12-1 16,-2-12-2-16,4-10 1 15,7-13-2-15,11-5-3 16,-1-20-24-16,30 13 13 16,-4-18-19-16,23 15 0 15,-4-10-1-15,22 17-1 16</inkml:trace>
  <inkml:trace contextRef="#ctx0" brushRef="#br3" timeOffset="75035.2917">12794 7617 102 0,'-19'8'40'0,"19"-8"0"15,0 0-2-15,24 11-34 16,5-13-1-16,11 0 0 15,6-7-2-15,8 0 1 16,0-7-1-16,-3-1-1 16,-7-4 1-16,-6-1-1 15,-14-1 1-15,-14 0-1 16,-10 2 0-16,-12 2 1 15,-10 1-1-15,-7 6 0 16,-8 5 1-16,-5 11-1 0,-1 8 1 16,4 10 0-16,0 7 0 15,10 10 0-15,10 2 0 16,12 3 0-16,19-3-1 15,13-5 1-15,20-10-1 16,8-7 0-16,12-12 0 16,3-9 0-16,8-10 0 15,-6-5 0-15,-4-6 0 16,-6 0 0-16,-12-1 0 15,-10 2 1-15,-12 5-1 16,-9 3 0-16,-17 14 0 16,0 0 0-16,0 0 0 15,-21 29 0-15,4-2 0 16,-3 9 0-16,3 2 0 0,3 2 0 15,4 0 0-15,5-7 0 16,6-5-1-16,8-11 1 16,9-12 0-16,2-11 0 15,5-13 0-15,2-7 1 16,-1-12-1-16,0-5 0 15,-4-4 0-15,-4-3 1 16,-3 3-1-16,-4 3 0 16,-2 7 0-16,0 7 0 15,1 8 0-15,0 7 0 16,7 9 0-16,3 4 0 15,9 5 0-15,4 1 0 16,5 3 0-16,5-1 0 0,3-1 0 16,-3-1 0-16,1-1 0 15,-5-2 0-15,-6-2 0 16,-9 1 0-16,-8 0 0 15,-16 0 0-15,0 0 0 16,0 0 1-16,-24 4-1 16,10-2 0-16,-3 3 0 15,5 1 0-15,12-6 0 16,-13 17 0-16,18-6 0 15,8 1 0-15,2 2-1 16,3 4 1-16,3 4 0 16,1 0 0-16,-1 3 0 15,-5 0 0-15,-4 4 0 16,-8-4 0-16,-5 4 0 0,-8-4 0 15,-6 2 0-15,-7-4 0 16,-8 0-1-16,1-3 0 16,-2-2-2-16,2-6-3 15,11 0-8-15,-8-20-3 16,26 8-4-16,-2-30-4 15,29 4-13-15,-4-22 0 16,25-2 1-16,3-13 2 16</inkml:trace>
  <inkml:trace contextRef="#ctx0" brushRef="#br3" timeOffset="75836.3376">14342 7388 78 0,'0'0'38'16,"0"0"-4"-16,0 0 1 0,-15-1-26 16,-9 3-3-16,-2 8-1 15,-5-5-2-15,-1 3-1 16,4 2-1-16,2 0-1 15,10 8-2-15,5-1-6 16,19 18-26-16,1 1-4 16,15 10 0-16,4-1-2 15</inkml:trace>
  <inkml:trace contextRef="#ctx0" brushRef="#br3" timeOffset="76805.393">15464 7542 88 0,'-1'-21'38'16,"2"7"0"-16,-9-15-5 15,4 15-24-15,-14-2-3 16,-1 8-1-16,-9 2 0 16,-5 13-1-16,-10 6-1 15,-2 10 0-15,-5 7 0 0,1 9-1 16,5 0 0-16,5 4 0 15,9 0-1-15,14-6 0 16,17-4 0-16,19-11-1 16,15-8 1-16,16-8-1 15,7-11 0-15,11-7 1 16,-2-6-1-16,2-7 1 15,-4-7-1-15,-11 0 1 16,-11-1-1-16,-8 0 0 16,-12 5 1-16,-11 5-1 15,-6 5 0-15,-6 18 0 16,0 0 0-16,-17 6 0 15,1 15 0-15,3 9 0 16,1 6-1-16,5 2-1 16,10 1-2-16,3-5-2 15,16-1-8-15,0-19-6 0,24 5-16 16,-13-23 0-16,23-1-1 15,-10-16-3-15</inkml:trace>
  <inkml:trace contextRef="#ctx0" brushRef="#br3" timeOffset="77142.4121">16100 7499 108 0,'-3'-10'39'16,"1"21"0"-16,-20 2-3 16,3 12-33-16,-1 4 0 15,1 10 0-15,-2-1 0 16,3 5-1-16,0-4 0 0,7-3 0 15,6-8-1-15,7-10 1 16,-2-18-1-16,28-1 0 16,-2-18 0-16,6-12 0 15,4-6-1-15,-2-8 1 16,5-2 0-16,-3 2-1 15,-8 4 1-15,-3 6-1 16,-10 13 1-16,-5 11-1 16,-10 11 0-16,4 11-1 15,-4 11 0-15,-4 7-2 16,9 5-2-16,-2 2-2 15,21 10-9-15,-9-18-17 16,26 5-4-16,-7-14 1 16,20-2-4-16</inkml:trace>
  <inkml:trace contextRef="#ctx0" brushRef="#br3" timeOffset="77519.4337">16859 7521 93 0,'1'-26'39'0,"-16"2"2"15,0 16-1-15,-16-3-23 16,1 19-12-16,-8 7 0 15,4 14-1-15,2 7-1 16,5 9-1-16,7-2 0 16,17 0-1-16,12-9 0 15,12-9 1-15,11-15-2 16,11-14 0-16,9-19 0 15,3-12 0-15,1-14 0 16,0-12 0-16,-3-12 0 0,-1-6 0 16,-2-2 0-16,-5 5 0 15,-9 10 0-15,-10 12 0 16,-11 20 0-16,-12 21 0 15,-12 29 0-15,-11 22 0 16,-9 22 0-16,-4 14 0 16,2 12 0-16,2-11-23 15,15 19-9-15,-5-26 10 16,28 2-5-16,-9-30-2 15,31 5-3-15,-8-30-8 16,32-7-1-16</inkml:trace>
  <inkml:trace contextRef="#ctx0" brushRef="#br3" timeOffset="78458.4874">17986 7495 95 0,'0'0'36'16,"7"-20"0"-16,4 17-5 15,-17-7-25-15,6 10 0 16,0 0 0-16,0 0-1 0,0 0-1 15,-4 28 0-15,-8 1-1 16,0 12 0-16,-3 4-1 16,0 5 0-16,0 1 0 15,2-2-1-15,5-5-1 16,3-10 1-16,5-7-1 15,4-13 1-15,-4-14-1 16,17-4 1-16,-3-14-1 16,2-6 1-16,3-12-1 15,1-8 1-15,2-6 0 16,2-5-1-16,1-1 1 15,3-2-1-15,0 4 0 16,1 4-1-16,1 13 1 16,3 7-1-16,-1 11 1 15,2 11 0-15,-1 11 0 0,-3 11 0 16,-2 9 1-16,-2 6-1 15,-6 8 1-15,-2 3-1 16,-9 5 0-16,-4 2 0 16,-10 1 0-16,-8-1 0 15,-5-3 0-15,-9-4 0 16,-6-4 0-16,-6-7 0 15,-2-10-1-15,-5-5 1 16,2-7 0-16,2-7 0 16,2-5 1-16,4-2-1 15,5-1 0-15,4 4 0 16,5 5 1-16,4 9-1 15,0 13 0-15,1 14 1 16,0 13 0-16,-2 10-1 0,1 9-1 16,1 4-2-16,2 4-1 15,1-11-4-15,14 3-7 16,-5-31-19-16,21 1-2 15,-6-29 0-15,22-5-2 16</inkml:trace>
  <inkml:trace contextRef="#ctx0" brushRef="#br3" timeOffset="79457.5447">18767 7499 102 0,'-8'-12'40'0,"8"12"1"16,-20 3-1-16,19 8-31 15,-15 3-5-15,1 13 1 16,-4 5-2-16,3 7 0 15,2 3-1-15,6 0 0 16,5-1-1-16,11-6 0 16,10-7 1-16,12-13-2 15,10-10 0-15,8-12 0 16,4-12 0-16,5-10 0 15,0-7 0-15,-1-9 0 16,-8-4 0-16,-6 1 0 0,-8-1 0 16,-8 8 0-16,-10 10 0 15,-6 10 0-15,-10 21 0 16,0 0 0-16,-25 15 0 15,10 13 0-15,-2 8 0 16,3 5 0-16,7 3 0 16,4-4-5-16,13 0 0 15,6-11-2-15,19 2-6 16,-3-20-5-16,22 7-5 15,-14-26-3-15,17 7-8 16,-8-19-1-16,6 2-1 16,-15-17 10-16,6 0 29 15,-7 8 7-15,-19-15 9 16,9 16 2-16,-22-9 13 15,7 16 1-15,-18-7 4 16,4 26-8-16,-12-10-23 0,12 10-2 16,-24 15-2-16,9 8-1 15,-2 5 0-15,0 9-1 16,-2 1 0-16,2 3 0 15,5-4-1-15,2-2 0 16,3-8 0-16,9-10-1 16,-2-17 0-16,23-4 0 15,0-16 1-15,4-7-2 16,7-11 1-16,-3-6 1 15,1-3-1-15,-1-2 0 16,-6 3 0-16,-4 7 0 16,-7 8 0-16,-5 8 0 15,-4 10 0-15,-5 13 0 0,0 0 0 16,2 20 0-16,0-1 0 15,3 5 0-15,3 1 0 16,5-2 0-16,5-5 2 16,5-5-2-16,4-6 0 15,7-10 0-15,-1-3 0 16,2-8 0-16,-1-5 0 15,-1-4 0-15,1-2 0 16,-5-2 0-16,-5 3 0 16,-2 4 0-16,-7 5 0 15,0 11 0-15,-15 4 0 16,5 24 0-16,-13 6 0 15,-4 9 0-15,-1 7 0 16,0 4 0-16,2 2-4 0,2-6-2 16,11 14-22-16,-2-35 13 15,23 3-5-15,-9-27-16 16,22 3 1-16,-6-24-1 15,15 2 1-15</inkml:trace>
  <inkml:trace contextRef="#ctx0" brushRef="#br3" timeOffset="80028.5774">20521 7438 116 0,'-21'16'39'16,"-3"6"1"-16,6 21-4 16,-5-4-32-16,5 9 0 15,-2 4-1-15,6 0-1 16,2-1 0-16,5-5 0 15,2-9-2-15,5-8 1 0,1-13 0 16,-1-16-1-16,16 1 0 16,-4-16 0-16,4-13 0 15,1-6 0-15,5-13 1 16,1-4-2-16,4-9 2 15,0 1-2-15,0 3 1 16,-1 7 0-16,-1 10 0 16,1 5 0-16,3 15 0 15,-2 12 1-15,2 10-1 16,1 9 0-16,0 3 0 15,1 7 1-15,0-3-2 16,-4 5 1-16,-6 1-1 16,-8 0 0-16,-12 4 1 15,-9 2-1-15,-12 0 1 0,-10 1-1 16,-8 1 1-16,-8-3 0 15,-1-4 0-15,4-5-1 16,1-7 1-16,9-6 0 16,5-7 0-16,9-4 1 15,5-6 0-15,14 9 0 16,-10-11 0-16,10 11 0 15,-8 17 1-15,-1 13 0 16,-11 14-2-16,-4 11 0 16,-6 12 0-16,-6 7 0 15,0 7-3-15,-6-11-6 16,11 10-12-16,-10-34 0 15,30 8-3-15,-17-29-15 16,28-7 0-16,0-18-1 0,6-26 0 16</inkml:trace>
  <inkml:trace contextRef="#ctx0" brushRef="#br3" timeOffset="80561.6078">21346 7020 101 0,'0'0'38'15,"10"-1"1"-15,-10 1-3 16,4 38-29-16,-11-4-4 15,-2 13-1-15,-1 9 0 16,-2 16-1-16,-1 8 0 16,-5 7 0-16,2 4-1 15,1-4-3-15,7-7-2 16,-1-20-14-16,25-1-19 15,-7-22 0-15,18-15 0 16,3-21-2-16</inkml:trace>
  <inkml:trace contextRef="#ctx0" brushRef="#br3" timeOffset="80899.6272">21624 7382 97 0,'-26'11'39'15,"-12"4"2"-15,3 16-2 16,-11-6-24-16,8 9-12 15,-1-5 0-15,7 1-1 16,4-6 0-16,13-5 0 16,7-4 0-16,10-3 0 15,9-5-1-15,8-3 0 16,7 0 0-16,4-1 0 15,4 1 0-15,0 3-1 16,2 2 0-16,0 4 0 16,-1 3 0-16,-6 1 0 15,3 5-2-15,-2-5 0 0,2 5-2 16,-1-10-2-16,10 4-9 15,-14-22-7-15,19 10-6 16,-14-24-10-16,11 3-1 16,-5-14-2-16,6-2 3 15</inkml:trace>
  <inkml:trace contextRef="#ctx0" brushRef="#br3" timeOffset="81072.6371">22123 7489 110 0,'-14'13'41'0,"-10"6"0"15,5 17-1-15,-19 6-33 16,14 6-4-16,0 1-1 15,7 1-1-15,8 2-2 0,5-12-2 16,16-2-8-16,-4-25-10 16,24-1-15-16,-6-20-6 15,16-7 1-15,-5-18-1 16</inkml:trace>
  <inkml:trace contextRef="#ctx0" brushRef="#br3" timeOffset="81516.6624">22191 7246 114 0,'-14'-8'39'0,"14"8"1"16,-8 16-4-16,29-9-36 16,-1 8 1-16,9 4-1 15,3 2 1-15,2 3 1 0,-4 5 0 16,-2 5 1-1,-13 4 0-15,-7 7 1 0,-12 1-1 16,-7 6 1-16,-7-4-1 16,-1-1-3-16,-6-5 0 15,6-7 0-15,3-6 0 16,6-12 0-16,10-17 0 15,0 0 0-15,25-12 0 16,0-14 0-16,6-6 0 16,5-6 0-16,5-5 0 15,2 0 0-15,-5 5 0 16,-2 7 0-16,-8 9 0 15,-6 17 0-15,-13 9 0 16,-7 14 0-16,-3 10 0 0,-9 7 0 16,1 6 0-16,0-1-4 15,12 3-5-15,0-18-7 16,26 7-4-16,-9-30-5 15,33 10-4-15,-9-31-2 16,20 4-9-16,-2-16 2 16,4-6 4-16</inkml:trace>
  <inkml:trace contextRef="#ctx0" brushRef="#br3" timeOffset="81823.68">23094 7414 127 0,'-34'-4'43'0,"9"15"-2"15,-14-5-6-15,13 14-32 16,3 4-1-16,10 4-1 15,6 1 2-15,10 2-3 0,10-3 0 16,9-7 0-16,7 1 0 16,3-4 0-16,1-6 0 15,-4 0 0-15,-6-3 0 16,-8 3 0-16,-13 3 0 15,-9 3 0-15,-11 3 0 16,-9 2 0-16,-7 3 0 16,-2 1 0-16,0-1 0 15,3-4 0-15,11 0-8 16,1-16-7-16,24 10-7 15,-4-27-4-15,27 13-5 16,-11-20-7-16,21 1-5 16,2-9 2-16</inkml:trace>
  <inkml:trace contextRef="#ctx0" brushRef="#br3" timeOffset="82633.7264">24169 7502 95 0,'0'0'37'0,"-19"5"-6"16,-13-10 3-16,6 15-22 15,-20-7-2-15,-2 13-2 16,-10 2-2-16,3 10 0 16,-4 2-1-16,8 6-1 15,9 2-2-15,12 1 0 16,16-4-1-16,15-6 1 15,15-7-2-15,13-10 0 16,12-9 0-16,9-11 0 16,4-9 0-16,1-7 0 0,-1-7 0 15,-4-4 0-15,-5 1 0 16,-8-1 0-16,-11 6 0 15,-5 6 0-15,-15 12 0 16,-6 11 0-16,-13 15 0 16,-4 11 0-16,-5 11 0 15,-1 4 0-15,3 6 0 16,3-1 0-16,8 0-4 15,9-10-2-15,18 0-3 16,-1-24-7-16,27 6-4 16,-13-25-16-16,23 1 2 15,-10-17-1-15,13 1-1 16</inkml:trace>
  <inkml:trace contextRef="#ctx0" brushRef="#br3" timeOffset="82950.7444">24500 7674 93 0,'7'-15'34'16,"-18"-3"3"-16,11 18 3 15,-28 0-11-15,8 17-25 16,-3 10-2-16,2 9 1 15,0 4-2-15,6 7 1 16,0-4-1-16,7 3-1 16,3-7 2-16,5-6-2 15,4-8 1-15,0-10-2 16,-4-15 2-16,19-7 1 15,-4-12-1-15,0-12 2 16,-1-6-3-16,4-8 0 16,1-7 0-16,1 0 0 15,-2 3 0-15,1 4 0 0,-4 6 0 16,-4 5 0-16,5 11 0 15,-2 8 0-15,1 13-6 16,-1-2-6-16,12 23-5 16,-26-19-8-16,42 24-12 15,-27-18 1-15,16 11-4 16,-10-12 1-16</inkml:trace>
  <inkml:trace contextRef="#ctx0" brushRef="#br3" timeOffset="83303.7647">24747 7659 110 0,'-20'6'41'15,"15"10"0"-15,5-16 0 16,10 20-34-16,6-12-3 16,15-1-1-16,7-3-2 0,6 0 1 15,3-5-1-15,-2-4 0 16,-1-4-1-16,-5-2 1 15,-7-4 1-15,-14-3-2 16,-9-4 0-16,-5 0 0 16,-12 1 0-16,-6 3 0 15,-7 9 0-15,-16 8 0 16,-7 12 0-16,-2 11 0 15,-7 11 0-15,4 8 0 16,2 5 0-16,14-1 0 16,13-2 0-16,17-9 0 15,22-6 0-15,14-18 0 0,22 3-34 16,-7-29 12-16,25 10-3 15,-18-23-5-15,22 8-8 16,-23-13-5-16,5-4 1 16</inkml:trace>
  <inkml:trace contextRef="#ctx0" brushRef="#br3" timeOffset="84356.8249">1316 9369 70 0,'0'0'39'15,"-10"-30"-2"-15,10 14 2 16,-10-17-17-16,5 12-14 16,-12-6-1-16,2 7-3 15,-9 6 1-15,-2 8-2 16,-9 12-1-16,-2 13 0 15,-2 10-1-15,-4 9 0 16,1 7 0-16,6 3-1 16,6-5 1-16,6 1-1 15,15-10 1-15,10-8-1 0,16-12 1 16,13-9 0-16,14-11 0 15,10-6 0-15,2-6-1 16,3-3 1-16,-1-1 0 16,-2-2-1-16,-11 4 0 15,-8 3 0-15,-10 2-1 16,-7 6 1-16,-9 2 0 15,-11 7-1-15,11-10 1 16,-11 10 0-16,0 0 0 16,0 0 0-16,0 0 0 15,0 0-1-15,-6 24 0 16,6-1-2-16,7 6-1 15,-3-2-2-15,11 3 0 16,-1-12-5-16,20 1-5 16,-9-29-10-16,26-4 1 0,-10-37-2 15,19-7-5-15,-2-23-3 16,6-7 0-16</inkml:trace>
  <inkml:trace contextRef="#ctx0" brushRef="#br3" timeOffset="84537.8353">1956 8689 123 0,'-40'59'40'0,"5"20"1"16,-8-1-10-16,7 9-28 16,4 1-1-16,15-3-2 15,15-8-3-15,8-18-7 16,26 4-12-16,-5-29-16 15,17-3-1-15,-1-23 0 0,16-6-2 16</inkml:trace>
  <inkml:trace contextRef="#ctx0" brushRef="#br3" timeOffset="84853.8533">2242 9119 97 0,'-25'24'38'0,"-6"-4"2"16,9 11-1-16,-7-4-28 15,17-2-7-15,2-2 0 16,11-2-1-16,8-4 0 16,5 2-1-16,8-7-1 15,3-1-1-15,2-5 1 0,1 0 0 16,-3 0-1-16,-1 0 0 15,-8 1 1-15,-5 3 0 16,-7 2-1-16,-8-1 0 16,-4 3-1-16,-7-2-2 15,1 3-4-15,-4-14-7 16,14 15-16-16,-11-23-6 15,15 7-3-15,15-17-2 16,7 4 1-16</inkml:trace>
  <inkml:trace contextRef="#ctx0" brushRef="#br3" timeOffset="85153.8705">2709 9131 108 0,'-20'28'40'0,"-14"6"1"16,2 17-2-16,-7-2-32 15,9 12-2-15,7-1-2 16,12 0 0-16,14-8 0 16,14-14-2-16,14-16 0 15,12-16 0-15,7-18 0 16,3-14-1-16,-1-17 2 15,-6-8-2-15,-10-5 0 16,-11-1 0-16,-13 2 0 16,-12 4-3-16,-13 16 0 15,-13 5-3-15,0 26-8 0,-17-2-19 16,13 27-4-16,-12-7-1 15,20 14-4-15</inkml:trace>
  <inkml:trace contextRef="#ctx0" brushRef="#br3" timeOffset="85707.902">4494 8732 83 0,'-14'-34'38'16,"-8"-4"-1"-16,0 17 3 16,-15 5-28-16,9 9-7 15,-4 15-1-15,5 18 1 16,-4 19 0-16,1 16-2 15,0 16 1-15,7 13-1 16,0 8-1-16,6 5 0 16,6-5-2-16,4-3-2 15,7-10-3-15,2-19-7 16,16 1-11-16,-14-33-14 15,14-4-2-15,-8-26-1 16,6-5 0-16</inkml:trace>
  <inkml:trace contextRef="#ctx0" brushRef="#br3" timeOffset="85881.912">4080 9248 87 0,'-20'-15'40'0,"0"0"0"16,20 15 0-16,0 0-14 15,0 0-24-15,30-12-1 16,4 4-3-16,16-2-2 15,3-7-4-15,15 11-22 16,-6-15-6-16,12 9-2 16,-10-8-2-16</inkml:trace>
  <inkml:trace contextRef="#ctx0" brushRef="#br3" timeOffset="86227.9319">4785 9086 73 0,'-21'15'39'0,"4"16"-1"15,-10-2 2-15,7 17-18 16,-11-9-15-16,10 3-1 15,-2-3-3-15,8-3 0 16,1-4-1-16,5-9-1 16,4-8 0-16,5-13-1 15,0 0 1-15,15-21-1 16,-1-7 0-16,0-5 1 15,4-5-1-15,-2-2 1 16,-1-5-1-16,-1 1 1 16,-6 6-1-16,1 4 1 15,-4 10 0-15,1 6-1 16,4 5 0-16,3 5 0 15,5 7-2-15,9 1-1 0,8 6-4 16,-2-13-8-16,22 15-6 16,-19-18-7-16,18 12-9 15,-15-10-2-15,9 3 0 16,-14-4 3-16</inkml:trace>
  <inkml:trace contextRef="#ctx0" brushRef="#br3" timeOffset="86602.9534">5206 9003 82 0,'-5'10'39'15,"0"6"-1"-15,-13-1 2 16,12 11-18-16,-14 2-17 15,3 12-1-15,1 3 0 16,2 8-1-16,2 0-1 16,8 0-1-16,7-9 0 0,6-4-1 15,8-12 0-15,10-17-1 16,9-15-1-16,7-16 0 15,6-11-1-15,-1-12 1 16,2-6 0-16,-2-4 0 16,-10 3 1-16,-4 3 1 15,-11 11 1-15,-8 8 1 16,-11 13 0-16,-4 17 0 15,-15 4 1-15,3 13-1 16,-3 10 0-16,4 10 0 16,2 6-1-16,4 3 0 15,8-1-1-15,6-3 0 16,10-7-2-16,5-8-1 15,13-9-4-15,-4-23-8 0,21 3-4 16,-15-33-7-16,21 11-4 16,-17-27-7-16,10 5-2 15,-11-9 1-15</inkml:trace>
  <inkml:trace contextRef="#ctx0" brushRef="#br3" timeOffset="86757.9621">5991 8998 118 0,'-12'29'39'0,"-10"-1"1"15,18 16-9-15,-16 3-29 16,5 7-1-16,2 3-2 15,4-2-3-15,12 6-11 16,-8-24-18-16,16 1-6 16,-3-20 0-16,12-11-2 15</inkml:trace>
  <inkml:trace contextRef="#ctx0" brushRef="#br3" timeOffset="86896.9702">6071 8646 86 0,'-23'6'26'0,"3"0"-18"16,20-6-7-16,0 0-36 16,21 8-2-16</inkml:trace>
  <inkml:trace contextRef="#ctx0" brushRef="#br3" timeOffset="89362.1112">6883 9402 94 0,'0'0'40'16,"-13"7"1"-16,13-7-1 15,0 0-32-15,-9 11-3 16,9-11-1-16,0 0-1 16,0 0-3-16,0 0-3 15,7 16-12-15,-7-16-21 16,30-10-5-16,-9-3-1 0,9 0-1 15</inkml:trace>
  <inkml:trace contextRef="#ctx0" brushRef="#br3" timeOffset="94205.3882">6637 8479 75 0,'0'0'36'0,"-1"38"0"15,-20 4 1-15,2 26-29 16,-20 12-1-16,5 16-2 16,-8 3 0-16,11 6 0 15,3-7-1-15,15-3-1 0,10-18-2 16,13-15-1-16,14-17-2 15,11-18-1-15,11-8-9 16,-6-27-26-16,6-3 1 16,-12-23-2-16,-5 0-1 15</inkml:trace>
  <inkml:trace contextRef="#ctx0" brushRef="#br3" timeOffset="94373.3977">6352 8931 101 0,'-33'8'40'16,"19"9"0"-16,14-17-1 15,0 0-36-15,32 9-3 16,11-23-4-16,21 3-20 0,1-19-13 16,11 3-2-16,-2-9-2 15,9 4 1-15</inkml:trace>
  <inkml:trace contextRef="#ctx0" brushRef="#br3" timeOffset="94725.4178">7148 8418 91 0,'6'-13'37'15,"-6"13"1"-15,0 0-5 16,-6 20-27-16,0-5-1 15,4 10 0-15,-6 4-2 16,2 6 0-16,-4 2-2 16,-1 5 0-16,1 3 0 15,-4 0-3-15,2 7-2 16,-5-7-10-16,14 10-23 15,-14-4-2-15,12 6 2 16,-7-10-4-16</inkml:trace>
  <inkml:trace contextRef="#ctx0" brushRef="#br4" timeOffset="292766.7453">2052 10353 59 0,'19'-16'34'16,"-14"4"1"-16,5 9-2 15,-11-10-22-15,1 13 0 16,9-14-2-16,-9 14 0 15,0 0-3-15,9 20-1 16,-9 6-2-16,0 17-1 16,-4 15-1-16,1 14 1 15,-1 13-3-15,0 6 1 16,0 7-2-16,0-5 0 15,3-6 0-15,3-16-3 0,10-9-3 16,-7-29-29-16,15-10 0 16,-3-28-2-16,7-12 2 15</inkml:trace>
  <inkml:trace contextRef="#ctx0" brushRef="#br4" timeOffset="293336.7779">1862 10411 101 0,'-29'-13'40'16,"19"5"-2"-16,8-14 1 16,25-8-35-16,6-2 0 15,17-2-2-15,11-4-1 0,7 0 1 16,10 0-2-16,3 6 2 15,1 5-2-15,-2 11 0 16,-4 7 0-16,-7 8 0 16,-7 8 0-16,-9 7 0 15,-10 5 0-15,-8 4 0 16,-9 7 0-16,-7 4 0 15,-4 7-1-15,-5 5 1 16,-2 8 0-16,-5 9 0 16,-5 5 0-16,-1 4 0 15,-2 3 0-15,-1-3 0 16,0-4 1-16,2-7 0 15,3-10-1-15,2-11 0 16,6-13 1-16,2-11-1 16,7-15 0-16,4-14 1 0,4-11-1 15,4-13 0-15,4-10 0 16,1-4 0-16,-1-3 1 15,-2 1-1-15,-1 4 0 16,-4 13 0-16,-6 7 0 16,-6 16 1-16,-9 13 0 15,10 14-1-15,-10 14 1 16,-1 7 0-16,-1 11-1 15,2 6 0-15,-1 5-1 16,-1-3 0-16,7 2-2 16,2-9-1-16,12 0-7 15,-5-23-28-15,19 0 0 0,-5-24 0 16,11-1-1-1</inkml:trace>
  <inkml:trace contextRef="#ctx0" brushRef="#br4" timeOffset="293674.7972">3258 10714 94 0,'-2'19'37'16,"-2"-5"0"-16,15 6 1 15,-5-9-34-15,17-2-1 16,8-12 0-16,12-4 0 15,3-9-1-15,8-5 0 16,-1-6-1-16,-4-6 0 16,-5 1 0-16,-12-1-1 15,-9 3 1-15,-16 1-1 0,-13 10 1 16,-13 9 0-16,-14 11 0 15,-7 14 1-15,-7 9-1 16,0 16 1-16,1 8 0 16,7 9 0-16,11 1-1 15,12 1 0-15,19-6-2 16,15-12-4-16,30-1-27 15,-1-26-8-15,24-3 0 16,13-19-2-16</inkml:trace>
  <inkml:trace contextRef="#ctx0" brushRef="#br4" timeOffset="294284.8321">4994 10527 85 0,'0'0'36'0,"-20"-14"1"15,6 18-1-15,-17-5-30 16,2 14-1-16,-14 7-1 16,0 12 1-16,-7 2-1 15,4 7 0-15,0-2-1 16,8 1-1-16,11-7-1 15,12-5 0-15,15-10 0 16,16-7-1-16,15-7 0 16,12-3 0-16,7-2-1 0,3 2 1 15,-3 1 0-15,-3 3 1 16,-8 8-1-16,-17 7 0 15,-14 6 1-15,-14 10-2 16,-15 2 1-16,-4 0-2 16,-6-1 0-16,0-7-3 15,11-2-4-15,-2-25-29 16,22-3-1-16,17-25 0 15,15-7-1-15</inkml:trace>
  <inkml:trace contextRef="#ctx0" brushRef="#br4" timeOffset="294666.854">5248 10775 98 0,'-17'10'38'15,"16"4"1"-15,1-14-4 16,17-7-32-16,4-4 0 15,15-2-1-15,3-1 0 16,9-2-1-16,-2-3 1 16,1 1-2-16,-6-3 2 15,-6 4-2-15,-8-4 1 16,-11 3 0-16,-13-3 0 15,-8 5 1-15,-13-1-1 16,-7 4 1-16,-10 6 0 16,-4 9 1-16,-8 9-1 15,0 12 0-15,0 8 0 0,2 8 0 16,6 7 0-16,9 3-1 15,8 0-1-15,14-4 0 16,12-5-2-16,17-13 0 16,22-8-3-16,10-17-4 15,27-1-29-15,-7-18-4 16,14 2 2-16,-11-13-3 15</inkml:trace>
  <inkml:trace contextRef="#ctx0" brushRef="#br4" timeOffset="295050.8759">5887 10728 105 0,'-20'12'39'16,"11"3"2"-16,-2-9-2 15,11-6-36-15,14 4-1 16,6-8 0-16,8-5-1 15,9-3 0-15,4-4 0 16,6-4-1-16,3-4 0 16,-4 0 0-16,-7-1 0 15,-5 3 1-15,-9-1-1 16,-11-1 0-16,-8 3 1 15,-9 4-1-15,-11 4 1 16,-8 7 0-16,-8 7 0 16,-5 10 0-16,-5 7 0 15,2 11 1-15,0 7-1 0,4 4 0 16,7 3 1-16,5 1-2 15,14-3 1-15,9-4-2 16,17-8-1-16,12-11-2 16,19 1-5-16,0-23-26 15,20 5-5-15,-5-12-1 16,16 2 0-16</inkml:trace>
  <inkml:trace contextRef="#ctx0" brushRef="#br4" timeOffset="295451.8987">6718 10564 102 0,'-15'0'40'16,"-18"-2"1"-16,5 19-1 16,-20 8-34-16,10 4-1 0,-2 9-2 15,5 6 1-15,3 3-1 16,5 3-1-16,15-7-1 15,10-8 0-15,14-10-1 16,17-19 1-16,9-18 0 16,12-19-1-16,7-21 0 15,7-13 1-15,0-13 0 16,-3-8-2-16,-6-5 3 15,-10 0-3-15,-8 6 2 16,-12 15-1-16,-11 15 2 16,-10 20-2-16,-9 22 0 15,-9 22 0-15,-9 25 0 16,-2 21 0-16,-4 20 0 15,0 10 0-15,4 7-3 0,7-3 2 16,14-3-5-16,6-15-1 16,27-1-16-16,-2-30-18 15,17-7 0-15,-3-25-1 16,16-8 0-16</inkml:trace>
  <inkml:trace contextRef="#ctx0" brushRef="#br4" timeOffset="295778.9176">7327 10453 115 0,'-19'16'40'16,"-10"-1"2"-16,13 21-5 0,-14-8-33 15,4 8 0 1,4-3-2-16,4 0 0 0,7-4 0 15,10-6-1-15,7-8-1 16,8-4 0-16,6-8 1 16,7-5-1-16,3-3 0 15,-2 3 1-15,-1 3 0 16,-6 7-1-16,-7 7 1 15,-9 7-1-15,-10 9 2 16,-6 5-2-16,-10 2 0 16,-1 1-3-16,-4-3 2 15,-1-7-4-15,9 0-5 16,-8-26-18-16,26-3-13 15,-21-9 0-15,21-10-3 0,-3-16 2 16</inkml:trace>
  <inkml:trace contextRef="#ctx0" brushRef="#br4" timeOffset="334695.1435">8451 10433 78 0,'0'-17'39'16,"0"17"-3"-16,-3-16 2 16,3 16-35-16,0 0 1 15,-6 11-1-15,0 2 1 16,4 9-1-16,-5 4 0 0,5 9-1 15,-3 0 1-15,5 5 0 16,-1 0-1-16,6 2 0 16,3-6-1-16,4-3 1 15,5-6-2-15,6-7 1 16,7-9-1-16,1-10 1 15,6-12 0-15,3-9-1 16,0-10 1-16,-2-6 0 16,0-4-1-16,-5 1 0 15,-5 1 1-15,-4 6-1 16,-5 6 0-16,-8 9 0 15,-11 17 0-15,14 0 0 16,-13 15 1-16,-1 4-1 16,0 8 0-16,0 2 1 0,3 1-1 15,3 2 1-15,3-5 0 16,4-5-1-16,3-6 1 15,6-8 0-15,2-7 0 16,5-10 0-16,-2-7 1 16,-3-8-2-16,-1-3 1 15,-9-7-1-15,0 0 0 16,-9-4-2-16,-3 3-1 15,-7-2-4-15,10 11-4 16,-13-8-29-16,18 15-2 16,0-4 2-16,12 10-2 15</inkml:trace>
  <inkml:trace contextRef="#ctx0" brushRef="#br4" timeOffset="335371.1821">9399 10534 95 0,'-2'10'38'0,"7"3"1"16,-5-13-2-16,27-6-32 16,-3-3-1-16,10-1-1 15,1-8 1-15,2-4-1 16,-2-2-1-16,2-3 0 15,-12-2 1-15,-5 0-3 16,-13 0 2-16,-10 8-1 16,-10 2 1-16,-13 10-2 0,-8 9 0 15,-6 11 1 1,-6 13-2-16,-3 13 4 0,3 9-4 15,3 4 2-15,10 6-2 16,12 0 2-16,16-8-1 16,10-5 0-16,23-14-1 15,14-15-1-15,21-11-2 16,10-16-1-16,17-5-3 15,-2-21-11-15,13 6-21 16,-16-13 1-16,1 10-1 16,-21-3 2-16,-6 10 33 15,-25 10 3-15,-17 6 5 16,-17 13 12-16,-8 15 21 15,-5 12 1-15,-13 4 2 16,5 11-1-16,-11 0-31 16,15 9-1-16,-3-5-2 0,9 1-1 15,2-5 0-15,5-7-1 16,3-7 0-16,6-8-1 15,-5-20 1-15,18 5 0 16,-5-20-1-16,3-11 1 16,-1-10-1-16,0-9 0 15,-1-8 1-15,-2-1-1 16,-4 0 0-16,-2 4-1 15,-3 9 1-15,-4 7-1 16,1 10 0-16,0 9-1 16,0 15-2-16,16-8 0 15,3 13-2-15,5-4-4 16,15 15-14-16,-10-16-17 0,19 7-1 15,-7-11-1-15,7 4 1 16</inkml:trace>
  <inkml:trace contextRef="#ctx0" brushRef="#br4" timeOffset="335708.2014">10557 10494 103 0,'-2'19'41'0,"2"-19"1"15,6 19-2-15,9-18-36 16,17-1-1-16,8-7-1 15,6 1 1-15,5-3-1 16,-3-1-1-16,-6-4 0 16,-6-1 0-16,-10-1 0 0,-15-2 0 15,-13 0 0-15,-13-1-1 16,-13 6 0-16,-10 4 0 15,-6 8 0-15,-9 9 0 16,-1 11 0-16,2 13 0 16,5 8 0-16,5 12 0 15,17 1 0-15,13-1 0 16,20-4-2-16,19-13-2 15,28-2-9-15,8-33-17 16,40-3-11-16,9-24-1 16,31-8-1-16,7-17 0 15</inkml:trace>
  <inkml:trace contextRef="#ctx0" brushRef="#br4" timeOffset="336287.2345">12293 10371 89 0,'-6'-15'40'0,"6"15"-2"15,-21-21 3-15,4 18-36 16,-7 3-1-16,1 12 1 15,-6 7-1-15,2 15 0 16,-2 5-1-16,4 6 1 16,8 1-2-16,9 5 1 15,12-9-2-15,15-1 1 16,11-15-1-16,9-11-1 15,9-9 1-15,4-12-1 16,-1-9 0-16,-1-7 0 16,-12-5 1-16,-10-7-1 0,-13 0-1 15,-15-1 1-15,-13 1-1 16,-10-2 0-16,-11 6 1 15,-4 2-1-15,2 7-1 16,4 4 0-16,9 9-1 16,8-2-3-16,15 10-11 15,14 3-17-15,19 6-7 16,4-8 0-16,17 8-1 15</inkml:trace>
  <inkml:trace contextRef="#ctx0" brushRef="#br4" timeOffset="336640.2547">12786 10317 106 0,'-14'-22'42'0,"8"10"-2"16,-7-9 0-16,7 10-37 15,6 11 0-15,0 0 0 16,1 20-1-16,4 11-1 15,-1 10 0-15,1 10 1 16,-1 11-1-16,3 3 0 16,2 0 0-16,-1-4 1 15,6-9-1-15,4-11-1 16,8-18 1-16,5-17-1 15,8-20 1-15,2-16-1 16,3-12 0-16,-3-11-1 16,-3-7 0-16,-9-1-1 0,-5 3 1 15,-10 6-2-15,-5 11 0 16,-10 8-3-16,2 17-4 15,-10-3-13-15,9 19-17 16,0 0 1-16,14 13-4 16,-14-13 4-16</inkml:trace>
  <inkml:trace contextRef="#ctx0" brushRef="#br4" timeOffset="337045.2779">13430 10385 98 0,'0'0'41'16,"0"0"0"-16,-13-4 0 15,13 4-34-15,0 0-3 16,0 0 0-16,-13 20 0 0,10 1-2 16,-4 7 0-16,2 5 0 15,-1 8 0-15,3 1 0 16,3 2-1-16,5-2 0 15,4-8 0-15,10-7-1 16,5-11 0-16,5-12 2 16,7-12-2-16,2-9 0 15,1-11 0-15,0-5 0 16,-7-5 0-16,-3 2 0 15,-7 4 0-15,-8 4 0 16,-1 9 0-16,-13 19 0 16,0 0-2-16,0 0 2 15,3 28-1-15,-5-3 0 16,6 6-2-16,0-4 0 0,8 3-3 15,2-13-3-15,18 1-12 16,-12-32-6-16,27 3-14 16,-5-23 0-16,11-3-1 15,-4-18 1-15</inkml:trace>
  <inkml:trace contextRef="#ctx0" brushRef="#br4" timeOffset="337242.2891">14235 9993 110 0,'0'0'42'0,"-29"1"1"16,14 32-1-16,-12 8-34 15,7 14-6-15,2 10-1 16,3 7 1-16,5 4-3 0,3 2 1 16,5-1-3-16,3-7-2 15,9 0-7-15,-10-27-14 16,23 4-15-16,-8-24-2 15,14-9 0-15,-2-21 1 16</inkml:trace>
  <inkml:trace contextRef="#ctx0" brushRef="#br4" timeOffset="337598.3095">14370 10495 101 0,'-1'24'40'15,"-3"-9"2"-15,14 7-1 16,-4-12-37-16,17-2-1 0,5-10 0 15,8-6-1 1,0-7 0-16,3-8-1 0,1-1 0 16,-4-5 0-16,-8-1-1 15,-3 2 1-15,-12 3 1 16,-7 4-2-16,-9 6 0 15,3 15 1-15,-28-6-1 16,4 17 1-16,-4 9 0 16,-4 8-1-16,6 8 0 15,3 7 1-15,5 3-1 16,12 0 0-16,11-2-1 15,8-7-1-15,22-4-3 16,7-13-2-16,23 1-15 16,-12-26-13-16,24 0-7 0,-4-19 0 15,9-4 0 1</inkml:trace>
  <inkml:trace contextRef="#ctx0" brushRef="#br4" timeOffset="337887.326">15189 10376 93 0,'-25'-7'40'15,"-16"1"3"-15,7 13-3 16,-11 4-21-16,9 4-16 15,6 2-2-15,8 5 1 16,9-4-1-16,13 2 0 16,11-4 0-16,12-3-1 15,5-3 0-15,7-1 1 16,0 3 0-16,-1 2 0 15,-5 3 0-15,-8 3 1 16,-10 5-1-16,-7 3 0 0,-10 2 0 16,-9 1-1-16,-3-2 0 15,-1-4-2-15,-2-3-1 16,-1-8-3-16,10 3-12 15,-16-23-10-15,18 7-13 16,-11-17-2-16,6-6-1 16,-6-15 1-16</inkml:trace>
  <inkml:trace contextRef="#ctx0" brushRef="#br4" timeOffset="338934.3859">9234 11152 39 0,'-15'-5'35'15,"15"5"2"-15,0 0 0 16,0 0-13-16,20-12-17 0,13 5 0 16,9-8 0-16,20 3 2 15,6-5-3-15,19 3-1 16,12-2-2-16,11 7 1 15,3 0-3-15,3 4 0 16,0 6-3-16,-2-2-4 16,6 13-9-16,-16-11-26 15,1 3 1-15,-11-11-3 16,1 3 3-16</inkml:trace>
  <inkml:trace contextRef="#ctx0" brushRef="#br4" timeOffset="339840.4377">16807 10448 77 0,'-15'-22'38'16,"2"7"-1"-16,-10-5 1 15,8 12-28-15,-22 2-4 16,7 11 0-16,-12 5-2 15,0 13 0-15,-4 8-1 16,1 6-1-16,5 5 0 16,3 3 1-16,13-4-2 15,6 2 0-15,12-6 1 0,15-6-1 16,11-9-1-16,12-9 1 15,13-12 0-15,9-9-1 16,4-14 1-16,3-8-1 16,0-11 0-16,-4-5 1 15,-7-3-1-15,-11 1 0 16,-7 5 1-16,-14 6-1 15,-7 8 0-15,-10 12 0 16,-1 17 0-16,-20 8 0 16,6 17 0-16,-1 7 0 15,2 9-1-15,9 4-1 16,7 3-1-16,4-6-1 15,21 0-5-15,-4-23-18 16,26 1-12-16,-1-18 0 0,11-5-1 16,-3-20 1-16</inkml:trace>
  <inkml:trace contextRef="#ctx0" brushRef="#br4" timeOffset="340186.4575">17412 10407 97 0,'-22'2'38'15,"1"17"1"-15,-9 2 0 16,5 12-32-16,-4 4-4 15,5 6 1-15,-1 3-2 16,5 2 1-16,0-4 0 16,10-2-1-16,2-11-1 15,10-7 1-15,5-10-1 16,11-14 0-16,9-14 0 0,7-10 0 15,5-12-1-15,4-3 1 16,3-9-1-16,-5 1 0 16,-2 3 0-16,-6 5 1 15,-9 10-1-15,-5 10 0 16,-6 11 0-16,-13 8 0 15,17 17-1-15,-12 5 0 16,5 8-1-16,-1 2-2 16,14 8-2-16,-3-12-9 15,23 14-17-15,-9-22-8 16,16 5 1-16,-1-16-2 15</inkml:trace>
  <inkml:trace contextRef="#ctx0" brushRef="#br4" timeOffset="340546.4781">18185 10457 100 0,'-17'-19'39'0,"-14"2"1"16,2 17-1-16,-12 6-30 16,5 12-5-16,1 5-1 15,4 12 1-15,9 2-1 16,10 5-1-16,8-5 0 15,13-2-1-15,15-12 1 16,10-11-2-16,13-17 1 16,4-14-1-16,4-15 1 15,1-16-1-15,-1-13 2 16,1-11-2-16,-12-8 3 15,-2-2-3-15,-14 2 0 16,-4 9 0-16,-12 16 0 0,-10 22 0 16,-9 25 0-16,-12 23 0 15,-4 27 0-15,-7 19 0 16,5 16 0-16,-1 1-3 15,17 14-10-15,-3-23-10 16,34 6-15-16,3-23-4 16,27-5 0-16,11-22-1 15</inkml:trace>
  <inkml:trace contextRef="#ctx0" brushRef="#br4" timeOffset="341338.5234">19379 9962 96 0,'8'-32'37'16,"-6"6"0"-16,-2 26 0 15,0 0-32-15,1 19-1 16,-8 10 0-16,1 12 0 16,-5 12 0-16,3 12-1 15,-3 4-1-15,3 7 1 16,2-2-2-16,3 0 1 0,0-9-2 15,5-7 1-15,0-11-1 16,3-11 1-16,2-13-1 16,2-11 1-16,-9-12-1 15,21-13 1-15,-8-8-1 16,-1-6 0-16,0-6 1 15,3-2-1-15,4-4 0 16,0 5 0-16,3 3 0 16,3 8 0-16,-1 7-1 15,4 7 1-15,-3 8 0 16,1 7 1-16,-4 9-1 15,-5 8 0-15,-7 5 0 16,-7 4 0-16,-12 5 1 16,-10 2-1-16,-9 4-1 15,-5-5 1-15,-6-3 0 0,-2-7-2 16,2-9 0-16,5-11-3 15,11-8-2-15,0-27-14 16,27 5-14-16,-4-19-5 16,20 2 0-16,2-9 0 15</inkml:trace>
  <inkml:trace contextRef="#ctx0" brushRef="#br4" timeOffset="341755.5473">19947 10458 102 0,'-12'10'39'0,"-8"-10"1"16,20 0-1-16,-20 11-33 15,20-11-2-15,25 3-1 16,1-4 0-16,9-4-1 16,8-3 0-16,4-2-1 15,6-3 1-15,-7-3-1 16,-4-4-1-16,-11 0 2 15,-9-3-3-15,-12 0 3 16,-11 3-2-16,-16 2 2 16,-8 6-2-16,-8 6 2 15,-12 12-1-15,-3 10-2 0,-1 11 3 16,2 10-2-16,4 6 0 15,12 6 0-15,10-4 2 16,19-1-5-16,16-11 2 16,21-5-4-16,16-17-3 15,33 7-14-15,-8-31-13 16,25 7-7-16,-1-16 1 15,10 4-1-15</inkml:trace>
  <inkml:trace contextRef="#ctx0" brushRef="#br4" timeOffset="342073.5655">21079 10364 96 0,'-25'-20'41'15,"11"14"0"-15,-19-7 1 16,6 13-31-16,-12 0-3 16,2 12-1-16,-8 4-3 15,2 12-1-15,-1 4-1 16,4 6-2-16,10 1 0 15,13 0 0-15,15-3 0 16,14-7-2-16,19-7-1 16,14-12-3-16,22 1-5 15,-3-26-13-15,25 9-14 16,-14-17-3-16,8 6 0 0,-9-12 0 15</inkml:trace>
  <inkml:trace contextRef="#ctx0" brushRef="#br4" timeOffset="342461.5876">21493 10333 116 0,'-12'-3'40'16,"-11"-5"3"-16,4 14-4 16,-10-2-34-16,-3 12-1 15,-7 7-2-15,-1 10 1 16,-3 6 0-16,3 4-3 15,5 0 0-15,11 1 0 16,6-6 0-16,17-4 0 16,12-10 0-16,15-11 0 15,10-12 0-15,9-9 0 0,8-10 0 16,-1-8 0-16,-1-5 0 15,-6-7 0-15,-8 1 0 16,-8 0 0-16,-7 7 0 16,-13 6 0-16,-4 10 0 15,-5 14 0-15,-14 7 0 16,1 15 0-16,0 5 0 15,-1 7 0-15,8 2 0 16,1-2 0-16,11-2-3 16,4-11-3-16,17-1-8 15,-5-26-7-15,26 8-7 16,-14-26-9-16,19 4-3 15,-4-19 0-15,3 5 2 16</inkml:trace>
  <inkml:trace contextRef="#ctx0" brushRef="#br4" timeOffset="342965.6165">21976 10325 110 0,'0'0'40'16,"-11"-10"2"-16,1 24-2 15,-18 1-30-15,7 12-5 16,-3 6-3-16,3 6 2 16,-2 0-2-16,7-1-2 15,2-3 0-15,6-5 0 16,5-7 0-16,8-11 0 15,5-10 0-15,6-10 0 16,3-11 0-16,4-5 0 16,5-7 0-16,-3-4 0 15,1-2 0-15,-4 4 0 16,-3 4 0-16,-3 6 0 15,-4 8 0-15,-12 15 0 0,12-6 0 16,-12 6 0-16,6 23 0 16,-1-7 0-16,0 3 0 15,2-1 0-15,4-3 0 16,4-2 0-16,3-8 0 15,8-7 0-15,4-7 0 16,5-6 0-16,0-4 0 16,0-3 0-16,0-3 0 15,-5 2 0-15,-3 6 0 16,-11 7 0-16,-16 10 0 15,0 0 0-15,0 26 0 16,-14 5 0-16,0 5 0 16,-3 5 0-16,2-1 0 15,6 1 0-15,9-4 0 0,7-9 0 16,15-4-10-16,-3-19-8 15,23 5-5-15,-14-28-4 16,22 12-6-16,-14-18-8 16,6-2-1-16,-9-6 4 15</inkml:trace>
  <inkml:trace contextRef="#ctx0" brushRef="#br4" timeOffset="343303.6358">22618 10426 120 0,'-21'10'42'0,"18"0"0"15,3-10 0-15,13 7-39 16,6-4-1-16,10-1 0 15,7-1 0-15,10-3-2 0,8-3 0 16,3-4 0-16,1-3 0 16,-1-5 0-16,-4-4 0 15,-8-5 0-15,-9-5 0 16,-21 4 0-16,-11 1 0 15,-23 7 0-15,-17 11 0 16,-12 13 0-16,-14 11 0 16,-5 16 0-16,0 14 0 15,5 7 0-15,13 7 0 16,17-3 0-16,22-4 0 15,24-9 0-15,29-7 0 16,18-19 0-16,33-1-16 16,1-26-6-16,37 8-5 15,-9-28-9-15,22 1-9 0,-8-12-1 16,1-10 2-16</inkml:trace>
  <inkml:trace contextRef="#ctx0" brushRef="#br4" timeOffset="344269.6911">1182 11872 57 0,'4'-16'42'0,"-13"-3"-4"0,-2 20 3 15,-21-2-16-15,-3 17-21 16,-12 10-1-16,-8 10-2 15,-5 8 2-15,-6 6-2 16,0 2 3-16,7-3-3 16,11-5 2-16,18-6-2 15,16-8 0-15,16-8 0 16,18-10 0-16,17-7-1 15,17-5 0-15,9 2-1 16,6-2 1-16,-7 5 0 16,-5 9 0-16,-10 8 0 15,-18 9 0-15,-16 5 0 16,-22 7 0-16,-11 0-1 15,-8 0-2-15,-5-8-2 0,6-5-4 16,-2-28-18-16,29-2-10 16,2-20-3-16,29-6 0 15,1-25-1-15</inkml:trace>
  <inkml:trace contextRef="#ctx0" brushRef="#br4" timeOffset="344637.7121">1488 12106 83 0,'-11'20'39'16,"9"8"-1"-16,0-14 1 16,9 2-35-16,17-9 0 15,15-6-1-15,9-9 0 0,10-5-1 16,2-11 0-16,1-5 0 15,-6-4 0-15,-4-3-1 16,-16-1 1-16,-14 3-1 16,-16 0 0-16,-15 10 2 15,-14 10-2-15,-12 10 0 16,-10 12-1-16,-9 11 1 15,-3 14-1-15,0 12 1 16,6 10-1-16,6 1-1 16,15 3 1-16,14-2 0 15,22-7-1-15,21-11-2 16,25-11-2-16,13-24-11 15,31 4-10-15,-2-28-14 0,17 0-1 16,-4-20-2 0,4-1 2-16</inkml:trace>
  <inkml:trace contextRef="#ctx0" brushRef="#br4" timeOffset="344996.7327">2254 12097 90 0,'-35'26'40'16,"20"3"0"-16,8-18-1 15,22-4-36-15,15-9-1 16,20-8 0-16,10-9 0 16,8-6-1-16,2-6 0 15,1-3-1-15,-12 0 2 0,-10 1-1 16,-16 3 1-16,-17 7 1 15,-18 1-1-15,-14 12 2 16,-18 7-3-16,-10 7 1 16,-6 11-1-16,-6 8 0 15,2 11-1-15,3 1-2 16,11 9 2-16,11 2-2 15,20 0 2-15,16-4 0 16,22-6-2-16,15-11-1 16,21-6-3-16,5-17-5 15,23 6-11-15,-17-29-12 16,18 5-5-16,-14-15-3 15,0 1 2-15</inkml:trace>
  <inkml:trace contextRef="#ctx0" brushRef="#br4" timeOffset="345336.7521">3100 11967 99 0,'-34'10'41'0,"-12"0"2"15,6 19-2-15,-4 1-37 16,5 10 0-16,9 4-2 16,9 3-1-16,14-5 1 15,12-5-1-15,12-13 0 16,14-14-1-16,11-16 1 15,8-18-1-15,4-15 1 16,2-12-1-16,-5-11 0 16,-6-6 3-16,-7 0-3 15,-8 1 1-15,-9 7-1 16,-7 12 1-16,-11 12-2 15,-6 16 4-15,-11 24-4 0,-3 21 1 16,-3 19 0-16,-3 16-1 16,4 13-1-16,4 5-2 15,15 6-2-15,6-15-9 16,30 4-7-16,-7-36-8 15,31-2-8-15,-2-31-4 16,16-13-1-16,-3-22 3 16</inkml:trace>
  <inkml:trace contextRef="#ctx0" brushRef="#br4" timeOffset="345629.7687">3752 11885 104 0,'-52'24'43'0,"15"8"-3"0,-3-9 2 16,25 2-42-16,6-5 2 15,12-4-1-15,14-2 0 16,10-5 0-16,10-1 0 16,4 0 0-16,-2 1 0 15,-4 4 0-15,-7 6 0 16,-8 6 0-16,-12 6 0 15,-8 4-1-15,-10 2 1 16,-6 1-1-16,-3-1-1 16,-6-4-1-16,5-3-3 15,-6-19-9-15,19 10-10 16,-14-28-10-16,21 7-7 15,-15-24-4-15,15-2 1 16</inkml:trace>
  <inkml:trace contextRef="#ctx0" brushRef="#br4" timeOffset="346417.814">5032 11988 80 0,'-5'-14'40'16,"5"14"-2"-16,-2-10 2 16,2 10-35-16,0 0-1 15,-7 16-1-15,2 5-1 0,1 11 1 16,-1 7 0-16,2 7-1 15,0 4 0-15,8 0 1 16,1-3-1-16,8-8 0 16,6-11 0-16,7-13-1 15,8-16 0-15,5-14 0 16,5-11 0-16,0-4-1 15,1-7 1-15,-3-2-1 16,-7 3 0-16,-4 5 0 16,-10 8 0-16,-5 7 0 15,-17 16 0-15,14 0 0 16,-14 16 0-16,-3 6 1 15,1 6-1-15,0 4 0 0,5 0 1 16,2 1-1-16,8-8 1 16,8-8 0-16,8-10-1 15,8-14 1-15,4-9-1 16,3-14 1-16,-1-8-1 15,-2-5 0-15,-7-3-1 16,-8 0-1-16,-8 5-1 16,-10 3-1-16,-3 9-3 15,-11-3-4-15,12 15-10 16,-16-15-6-16,24 13-9 15,-8-13-3-15,17 4 0 16,0-7 1-16</inkml:trace>
  <inkml:trace contextRef="#ctx0" brushRef="#br4" timeOffset="346817.8368">6146 11439 96 0,'-2'-14'41'0,"2"14"1"16,-18-2-1-16,12 17-37 15,-10 9 0-15,3 13 0 16,-2 10-1-16,-1 17 0 15,-2 4-1-15,-1 13-1 16,2 1 1-16,1 2-1 16,4-5 0-16,2-5 0 15,5-12 0-15,9-13-2 16,5-15 1-16,8-17 1 15,6-21-1-15,10-13 0 16,3-17 0-16,2-7 0 16,-1-8 1-16,-1-1-1 0,-6 5 0 15,-4 5-1-15,-7 16 1 16,-8 14 0-16,-11 10 0 15,6 29 0-15,-9 4-1 16,1 13 1-16,5 5-2 16,3 5 0-16,12 0-1 15,1-12-4-15,19-3-6 16,-2-29-7-16,22 6-4 15,-15-37-7-15,15-1-10 16,-12-22-1-16,4-1 1 16</inkml:trace>
  <inkml:trace contextRef="#ctx0" brushRef="#br4" timeOffset="347477.8746">6650 11922 94 0,'-17'20'43'16,"-3"-6"0"-16,18 9-1 15,-1-12-35-15,17 2-3 16,8-6-2-16,13-6 0 15,3-3 0-15,9-8-2 16,-1-5 0-16,-2-5 1 16,-6-2-1-16,-8 0 0 15,-12-1 0-15,-13 5 2 16,-9 6-2-16,-17 5 0 15,-9 7 1-15,-8 9-1 16,-6 9 0-16,0 10 1 16,1 7 0-16,5 7-3 0,7-1 3 15,15 3 0-15,13-6-1 16,15-5 0-16,17-12-1 15,20-14-2-15,14-9-1 16,6-17-3-16,15 2-6 16,-14-27-8-16,18 17-7 15,-28-22-6-15,5 15-7 16,-24-7 0-16,-11 10 39 15,-10 7 3-15,-18 1 8 16,-2 23 9-16,-21-15 7 16,11 30 8-16,-18-4 9 15,7 19-1-15,-7 4-35 16,4 12-1-16,1 2-1 15,5 3-1-15,5-4 0 0,7-3-1 16,5-9 0-16,8-15-1 16,8-16 0-16,10-18 0 15,6-16 0-15,5-10-1 16,1-9 1-16,3-3-1 15,-3 3 0-15,-5 4 0 16,-4 11 0-16,-9 15 0 16,-8 14 1-16,-11 5-1 15,7 30 0-15,-7 1 0 16,-2 9 0-16,3 3-1 15,2 6-3-15,3-3-2 16,14 5-6-16,-6-20-5 16,26 11-6-16,-11-30-5 15,27 11-10-15,-1-22-6 16,17-4 2-16</inkml:trace>
  <inkml:trace contextRef="#ctx0" brushRef="#br4" timeOffset="348318.9227">8724 11422 83 0,'0'0'39'0,"0"0"0"15,3 15-1-15,-11 17-34 16,1 11-2-16,1 12 1 16,-2 6-2-16,1 13-1 15,-2 5 1-15,0 0-2 16,-2-3 1-16,2-4-2 15,7-5-1-15,-2-16-4 0,15 5-15 16,-9-30-17 0,10-6 1-16,-12-20-1 0,19-9 1 15</inkml:trace>
  <inkml:trace contextRef="#ctx0" brushRef="#br4" timeOffset="348476.9317">8537 11957 81 0,'-30'-17'41'15,"13"10"-1"-15,4-6 1 16,13 13-34-16,24-16-4 15,9-3-2-15,15 0-3 16,9-11-4-16,23 5-26 16,-5-11-8-16,8 4 2 15,-7-9-3-15</inkml:trace>
  <inkml:trace contextRef="#ctx0" brushRef="#br4" timeOffset="348851.9532">9269 11323 83 0,'-16'11'40'15,"-8"2"-1"-15,6 18 1 16,-7 6-35-16,5 8 0 16,-1 6-2-16,6 10 3 15,-1 3-3-15,3 6-1 16,-1-1 1-16,5-1-1 15,2-7 0-15,5-7-1 16,1-9 0-16,6-14-3 16,9-13 3-16,6-15 0 0,8-15-1 15,4-13 1-15,4-8-1 16,0-8 3-16,0 0-3 15,-4 3 3-15,-5 7-3 16,-6 10 3-16,-7 13-3 16,-14 8-1-16,10 23 0 15,-11 5-3-15,1 7 1 16,1 2-4-16,9 8-2 15,-5-18-15-15,27 10-6 16,-7-22-10-16,17-4-1 16,1-18-1-16</inkml:trace>
  <inkml:trace contextRef="#ctx0" brushRef="#br4" timeOffset="349219.9742">9679 11766 100 0,'-12'10'40'0,"15"10"4"16,3-10-5-16,16 3-36 16,8-8 1-16,15-1-1 15,5-8 0-15,3-6-2 16,3-5 0-16,-5-2-2 15,-8-4 1-15,-11 0 2 16,-13 2-2-16,-15 2-1 16,-14 6 1-16,-13 5-2 15,-12 8 3-15,-7 8 1 16,-6 12-1-16,-2 6 0 0,5 9 0 15,4 6-1-15,11 0 1 16,16-2-1-16,19-6 0 16,17-11-5-16,25-4-4 15,8-25-11-15,27 10-8 16,-6-23-13-16,19 0-2 15,0-9-1-15,10 3 1 16</inkml:trace>
  <inkml:trace contextRef="#ctx0" brushRef="#br4" timeOffset="349791.0069">11378 11726 70 0,'-5'-22'39'0,"-14"1"0"16,3 10 0-16,-15 3-32 16,5 13 2-16,-8 3-1 15,7 17 0-15,-5 3-2 16,10 12-2-16,3 1 0 15,11 6-1-15,11-2-1 16,12 0-2-16,13-6 1 16,14-9-2-16,7-7 1 15,6-10 1-15,1-10-1 16,-5-10 0-16,-6-10 0 15,-10-7 0-15,-13-6 0 16,-14-7-1-16,-12-1 0 16,-10-3 2-16,-6 3-3 0,-4 3 1 15,1 7-3-15,0 4 0 16,10 13-3-16,-1-4-8 15,26 26-10-15,-12-11-10 16,23 14-5-16,0-6-1 16,11 7 2-16</inkml:trace>
  <inkml:trace contextRef="#ctx0" brushRef="#br4" timeOffset="350151.0275">11862 11686 95 0,'-3'-21'41'0,"6"11"2"15,-9-6-2-15,6 16-36 0,0 0-1 16,0 0 1-16,-13 16-2 16,10 13 1-16,-1 4-2 15,1 7-2-15,2 5 2 16,1 5-2-16,0-6 1 15,4-1-2-15,6-9 2 16,3-10-3-16,6-11 2 16,5-12 1-16,9-11-1 15,0-13 0-15,1-11 0 16,1-4 2-16,-3-6-3 15,-3-3 1-15,-8 1-3 16,-6 2 0-16,-2 10-1 16,-7 0-2-16,3 18-6 0,-14-7-11 15,24 25-2 1,-19-2-7-16,10 0-7 0,1 6-2 15,7 6 2-15</inkml:trace>
  <inkml:trace contextRef="#ctx0" brushRef="#br4" timeOffset="350564.0511">12421 11679 95 0,'0'0'41'0,"0"0"1"16,-17-6-3-16,6 14-33 15,-1 2-1-15,1 12 0 16,0 1-1-16,3 8-2 15,-2 3 0-15,9 4 0 16,1 0 0-16,6 2-3 16,7-8 1-16,5-7-1 0,8-7 2 15,2-14-1-15,7-7 0 16,1-12 0-16,4-11 0 15,-3-4 1-15,-2-7-1 16,-8-1 2-16,-5 2-2 16,-5 6 2-16,-8 2-2 15,-3 9 2-15,-6 19-2 16,0 0 4-16,0 0-4 15,-13 27-4-15,8 2 4 16,2 7-2-16,3 0 0 16,3 2-2-16,11-5 1 15,4-14-5-15,15 1-4 16,-4-29-7-16,24 6-3 0,-13-33-6 15,20 6-4 1,-11-21-9-16,4-5 1 0,-10-10 3 16</inkml:trace>
  <inkml:trace contextRef="#ctx0" brushRef="#br4" timeOffset="350752.0617">13258 11292 99 0,'-14'-2'42'0,"-1"39"0"16,-15 12-2-16,1 17-33 15,-2 8-3-15,7 8-2 16,6-1 0-16,4-3-2 15,9-6-1-15,5-13-3 16,12-7-2-16,-3-25-16 16,23 1-6-16,-13-26-12 0,13-4-2 15,-5-18-1-15,2-3 2 16</inkml:trace>
  <inkml:trace contextRef="#ctx0" brushRef="#br4" timeOffset="351091.0812">13276 11757 95 0,'-22'15'41'16,"22"-1"-2"-16,0-14 3 15,9 18-35-15,9-15-4 16,6-1 0-16,4-5-1 16,6-3 1-16,0-4-2 15,0-3 3-15,-3-3-3 16,-5-1 1-16,-9-3-2 15,-5-2 0-15,-11 3 0 16,-8 0-1-16,-7 6 1 0,-8 5-1 16,-6 9 2-16,-4 10 1 15,-2 11-2-15,2 10 0 16,0 6 1-16,9 5-1 15,7 2 0-15,10-5-2 16,11-6 0-16,9-9-3 16,19-10-1-16,4-17-6 15,27 3-9-15,-12-28-5 16,27 9-8-16,-14-19-6 15,10 5-2-15,-15-9 3 16</inkml:trace>
  <inkml:trace contextRef="#ctx0" brushRef="#br4" timeOffset="351377.0976">13899 11647 100 0,'-25'-14'41'0,"8"17"3"0,-15-1-3 15,13 13-34-15,-7-4-4 16,8 6 0-16,4 0-1 16,7 4 1-16,9-2-2 15,8 3 2-15,8-5-2 16,2-2-3-16,8 0 3 15,0 1-2-15,1-1 1 16,-2-1-1-16,-7 8 1 16,-8 0-2-16,-7 3 3 15,-7 6-1-15,-10 1 1 16,-4 0-1-16,-6-1-1 15,-6-5 0-15,3-4-2 16,-2-14-6-16,13 7-8 0,-13-32-6 16,27 17-6-16,-23-37-10 15,20 3-6-15,-5-18 2 16</inkml:trace>
  <inkml:trace contextRef="#ctx0" brushRef="#br4" timeOffset="352240.1468">14948 11695 80 0,'2'-15'39'15,"-7"-1"-1"-15,5 16-3 16,-3-18-32-16,3 18 0 16,0 0 1-16,0 0 1 15,-10 17 0-15,6 7 0 16,-4 6-2-16,1 10-1 15,-2 4 1-15,3 6-1 16,4-2 0-16,4-3-3 16,6-8 2-16,12-14-2 15,6-12 2-15,10-14-1 16,8-13 1-16,5-11-1 15,0-9 1-15,0-8 1 16,-3-2-2-16,-7 2 1 0,-9 5-1 16,-7 4 1-16,-5 11-1 15,-9 7 3-15,-9 17-3 16,0 0 0-16,-5 19 1 15,-2 9 1-15,0 9-2 16,3 3 0-16,4 6 1 16,3-1-3-16,10-4 3 15,9-6-3-15,6-9 2 16,9-16-1-16,6-10 1 15,5-12 0-15,2-15 1 16,-1-9 1-16,-6-5-2 16,-5-9 2-16,-13-1-3 15,-7 0 2-15,-11 4-2 16,-11 5 0-16,-5 13-1 0,-5 4-3 15,3 13-1-15,-2 3-3 16,17 20-9-16,-4-11-4 16,24 26-5-16,-9-17-4 15,27 10-9-15,0-6-1 16,10 2 3-16</inkml:trace>
  <inkml:trace contextRef="#ctx0" brushRef="#br4" timeOffset="352931.1865">16083 11737 92 0,'-10'17'43'0,"-1"-9"-1"15,18 8 1-15,5-13-37 16,18 1-2-16,11-5-2 15,9-4 0-15,1-2-1 16,3-4 0-16,-5-4 0 16,-7-5-2-16,-12 1 1 15,-14-1-1-15,-12-2 1 16,-13 3-1-16,-11 0 1 15,-8 5-1-15,-9 4 1 16,-3 9 1-16,-5 11-1 16,-1 9 3-16,2 8-2 15,7 10 2-15,9 1-2 16,10 5 0-16,15-4 0 15,18-4-2-15,16-8 0 16,15-9-3-16,20-10 2 0,6-13-4 16,12-3 0-16,-3-13 0 15,4-1 0-15,-11-2 2 16,-7 0-2-16,-17-1 3 15,-10 5 0-15,-17 4 4 16,-23 16-1-16,7-10 5 16,-19 14-1-16,-2 12-1 15,-7 3 2-15,5 6-2 16,0 2 1-16,4 4-2 15,2-2 1-15,5 2-2 16,2-6 1-16,4-3-2 16,4-6 2-16,-1-5-1 0,-4-11 1 15,16-4-1-15,-4-9-1 16,-3-9 1-16,2-5-1 15,-2-9 2-15,1-4-2 16,0-6 1-16,0 1-1 16,0 1 0-16,1 5 0 15,2 4 0-15,2 11-2 16,0 6-2-16,2 14-2 15,2 0-4-15,7 21-8 16,-12-14-3-16,20 20-6 16,-17-17-4-16,20 9-9 15,-7-8 0-15,11 1 4 16</inkml:trace>
  <inkml:trace contextRef="#ctx0" brushRef="#br4" timeOffset="353262.2054">17261 11726 100 0,'-14'23'43'15,"-1"-13"-1"-15,20 7 0 16,-5-17-37-16,37 8-2 16,2-11-1-16,10-8-1 15,3 1-1-15,-1-9 0 16,-5 2 0-16,-11-5-1 15,-12 3 2-15,-14 2-2 16,-14 5 2-16,-15 4-2 16,-15 8 2-16,-6 8 2 15,-8 7-2-15,0 12 1 16,2 6-1-16,5 6-1 0,13 0 1 15,12 3-1-15,14-7 0 16,20-5-5-16,16-1-2 16,7-23-11-16,24 8-4 15,-4-27-8-15,29 7-7 16,2-17-7-16,22-3 0 15</inkml:trace>
  <inkml:trace contextRef="#ctx0" brushRef="#br4" timeOffset="353802.2363">19059 11248 80 0,'-37'-35'39'15,"7"13"-1"-15,-12 5 1 16,10 19-33-16,-14 11-1 16,6 23 0-16,-4 14-1 15,6 17 0-15,-3 11-1 16,9 10 2-16,6 6-3 15,8 2-1-15,10-5 0 16,10-9-3-16,12-10-2 16,3-18-5-16,20-3-14 15,-15-30-13-15,13-5-4 0,-12-21-1 16,5-5 1-16</inkml:trace>
  <inkml:trace contextRef="#ctx0" brushRef="#br4" timeOffset="354013.2484">18496 11723 117 0,'0'0'44'16,"-12"0"-2"-16,32 6-6 16,9-12-33-16,20-1-4 15,16-5 1-15,9 0-4 16,10 0 1-16,2-3-3 15,3 7 0-15,-8-7-10 16,8 17-10-16,-27-10-15 0,-2 10 2 16,-19-7-2-16,-8 7 3 15</inkml:trace>
  <inkml:trace contextRef="#ctx0" brushRef="#br4" timeOffset="354666.2857">19185 11700 103 0,'-13'17'43'0,"2"-6"-1"16,18 2 1-16,-7-13-38 15,31 11-2-15,3-16-1 16,5 1-1-16,0-6-1 16,2-1 0-16,-3-4 0 15,-10 1-2-15,-8-1 2 16,-11 1-1-16,-10 0 0 0,-11-2 1 15,-7 5 0-15,-6 3-1 16,-5 3 1-16,-5 8 1 16,-4 7-1-16,2 7 2 15,2 7-1-15,6 11 2 16,8 2-2-16,12 2-1 15,11-3 0-15,13-6-2 16,17-6 1-16,14-12-5 16,11-4 0-16,4-16-5 15,13 4-5-15,-17-22-19 16,15 10 5-16,-26-15-3 15,5 9 20-15,-21-3 8 16,-6 2 3-16,-9 4 6 16,-15-1 7-16,0 20 21 15,-11-8-6-15,8 18 10 0,-14 0-24 16,9 16-2-16,-4 1-4 15,4 7-2-15,-1 0 0 16,4 4-2-16,1-2 1 16,4-4-3-16,0-4 2 15,4-11-3-15,-4-17 2 16,15 7 0-16,-4-18 0 15,4-10-1-15,0-10 0 16,2-6 1-16,1-7-1 16,0-2 1-16,-3 2-1 15,-3 3 1-15,-2 6-1 16,-1 5 1-16,0 7-1 0,3 6-1 15,4 6-1-15,6 1-2 16,10 3-3-16,0-9-8 16,24 14-6-16,-12-24-7 15,31 12-3-15,-12-15-9 16,16 1 0-16,-11-13 2 15</inkml:trace>
  <inkml:trace contextRef="#ctx0" brushRef="#br4" timeOffset="354869.2973">20618 11203 104 0,'-20'13'41'0,"4"19"1"15,-15 2 0-15,8 18-37 16,-8 7-1-16,6 10 1 16,2 3-3-16,4 6 2 15,9-6-3-15,3-8-3 16,11-8 0-16,5-15-3 0,13-6-3 15,-6-26-14-15,26 2-4 16,-18-32-10-16,21 1-4 16,-12-16 0-16,5-1 1 15</inkml:trace>
  <inkml:trace contextRef="#ctx0" brushRef="#br4" timeOffset="355042.3072">20746 11591 110 0,'0'0'41'0,"-9"17"1"16,4 11 1-16,-6 7-38 15,2 8-3-15,-3 0 0 16,3 4-3-16,2-2 1 15,4-6-4-15,7-5 0 16,-3-15-13-16,22 0-7 0,-23-19-6 16,33-12-11-16,-17-16 0 15,13-1 1-15,-11-16 1 16</inkml:trace>
  <inkml:trace contextRef="#ctx0" brushRef="#br4" timeOffset="355147.3133">20806 11325 83 0,'-19'-53'36'0,"7"14"-5"16,3 12-30-16,8 13-31 15,1 14-5-15,0 0-2 16</inkml:trace>
  <inkml:trace contextRef="#ctx0" brushRef="#br4" timeOffset="355749.3476">20412 11429 102 0,'-31'-2'42'16,"14"8"0"-16,5-6-1 15,12 0-36-15,18 7-3 16,11-7-3-16,14 4-6 16,-6-16-19-16,28 11-15 15,-8-12 0-15,13 4-2 16,-2-8 0-16</inkml:trace>
  <inkml:trace contextRef="#ctx0" brushRef="#br4" timeOffset="356326.3807">21115 11161 85 0,'-22'-12'38'15,"22"12"0"-15,-22 22 1 16,14-1-34-16,-13 16-1 0,3 14 0 15,-8 8-1-15,-2 8 1 16,1 3-1-16,3-1 1 16,7-1-4-16,8-8 0 15,13-5-4-15,8-20-5 16,24 1-11-16,-4-26-20 15,20-2 2-15,1-17-4 16,8-1 4-16</inkml:trace>
  <inkml:trace contextRef="#ctx0" brushRef="#br4" timeOffset="356521.3918">21369 11557 86 0,'-11'-9'38'16,"-13"2"1"-16,3 19-1 16,-10 3-28-16,11 17-1 15,-2 3-3-15,7 11 1 0,6 2-4 16,8-2-3-16,10-1 0 15,8-8-3-15,11-5-1 16,1-21-14-16,20 4-10 16,-12-28-15-16,12-5 3 15,-8-14-1-15,7-5 2 16</inkml:trace>
  <inkml:trace contextRef="#ctx0" brushRef="#br4" timeOffset="356664.4">21488 11299 104 0,'-25'-12'37'0,"0"5"0"15,25 7-5-15,-7 14-37 16,7-14-18-16,37 10-16 0,-3-5 2 16,16 6-2-16,1-2 2 15</inkml:trace>
  <inkml:trace contextRef="#ctx0" brushRef="#br4" timeOffset="356972.4176">21875 11400 95 0,'-5'20'38'16,"-22"-15"2"-16,-4 13-2 15,-15-9-30-15,-1 8-3 16,-4 2-1-16,5 1 0 15,5 1-1-15,8 3 0 16,12-2-1-16,15-3-1 16,16-3 0-16,17-3 0 15,14-7-1-15,13 1 0 0,1-2 0 16,2 0 0-16,-5 2 0 15,-13 4 2-15,-15 6-2 16,-20 6 2-16,-18 6-1 16,-15 4-2-16,-12-2 2 15,-3 0-2-15,-1-3-1 16,6-9-3-16,17-5-1 15,7-22-21-15,41 2 3 16,-2-28-5-16,36 5-7 16,-1-16-6-16,18-1 2 15</inkml:trace>
  <inkml:trace contextRef="#ctx0" brushRef="#br4" timeOffset="357653.4566">22141 11529 86 0,'-25'15'41'0,"15"6"-1"16,10-21 1-16,13 20-23 15,15-26-14-15,14-1-2 16,10-4 1-16,5-1-2 16,1-4 1-16,-5 1-1 15,-8 0 0-15,-7 0 0 16,-16-3-1-16,-9 2 1 15,-12-2-1-15,-10 2 1 16,-7-2-1-16,-12 4 0 16,-3 8 0-16,-9 7 1 15,-4 13-1-15,-2 7 0 16,-1 12 0-16,6 6 0 0,6 6 0 15,13 1 2-15,15-1-3 16,14-8 0-16,21-4-2 16,15-13-1-16,22-3-6 15,-3-18-9-15,26 8-6 16,-20-23-6-16,20 7-7 15,-20-12-3-15,1 6 5 16,-21-7 30-16,-12-5 8 16,-6 11 12-16,-28-15 8 15,6 17 6-15,-27-8 9 16,1 14 4-16,-16-1-2 15,6 15-29-15,-10 5-3 16,2 13 0-16,-3 6-3 16,10 11 1-16,5-2-2 15,10 2 2-15,14-10-5 0,13-8 0 16,12-16 0-16,17-17 0 15,8-15 0-15,7-19 0 16,5-11 0-16,-1-14 0 16,-5-4 0-16,-6-3 0 15,-7 6 0-15,-11 6 0 16,-17 17 0-16,-8 16 0 15,-7 31-2-15,-26 7 2 16,0 31 0-16,-6 21 0 16,-2 11-4-16,1 3-3 15,18 13-10-15,-6-21-4 16,29 11-4-16,-9-37-5 15,32 6-3-15,-14-25-10 16,13-14 0-16</inkml:trace>
  <inkml:trace contextRef="#ctx0" brushRef="#br4" timeOffset="358357.4969">842 13215 73 0,'3'-16'40'0,"-3"16"-2"16,6 15-1-16,0 18-33 16,-15 10-2-16,-1 11-1 15,-1 10 0-15,-3 1-2 16,5 2-1-16,0-14-7 15,14 0-23-15,-4-30-4 0,16-12-2 16,-2-29 1-16</inkml:trace>
  <inkml:trace contextRef="#ctx0" brushRef="#br4" timeOffset="358508.5055">804 13043 88 0,'-42'-12'37'0,"0"1"0"15,17 13-1-15,13-2-37 16,13-10-5-16,31 9-22 15,3-20-8-15,27 11-1 16,0-11 0-16</inkml:trace>
  <inkml:trace contextRef="#ctx0" brushRef="#br4" timeOffset="358838.5244">1292 13122 80 0,'-5'53'38'16,"-15"-7"-1"-16,5 5 2 16,-9-11-33-16,11 3-2 15,2-8-2-15,9-2 0 16,2-9 0-16,7-2-1 15,5-13 1-15,3-7 0 16,2-13 0-16,7-9-1 16,0-9 1-16,1-8-1 15,1-6 0-15,-2-4 0 16,-3 0 0-16,-2 3-1 15,1 10 0-15,-8 7 0 16,-1 13 0-16,-11 14 1 0,18 20-2 16,-15 11 2-16,2 14-2 15,-1 6 1-15,4 4-3 16,2 1 0-16,11 2-9 15,-5-26-9-15,28 4-8 16,-9-30-8-16,23-8-5 16,1-21 1-16</inkml:trace>
  <inkml:trace contextRef="#ctx0" brushRef="#br4" timeOffset="359235.5469">2685 12896 90 0,'0'0'39'16,"-1"16"-2"-16,1 18-1 0,-6 7-34 16,2 13-1-16,-3 14-2 15,1 9 1-15,-5 9-1 16,0 4 0-16,1-7-3 15,4-11-1-15,11 1-13 16,-8-28-17-16,15-11-2 16,0-22-1-16,8-10 0 15</inkml:trace>
  <inkml:trace contextRef="#ctx0" brushRef="#br4" timeOffset="359422.5576">2414 13358 89 0,'-22'4'40'15,"17"6"-2"-15,5-10 0 0,41-13-37 16,9-4-1-16,13-11-4 16,18 4-12-16,-4-21-22 15,17 2 1-15,-10-11-2 16,3 7 1-16</inkml:trace>
  <inkml:trace contextRef="#ctx0" brushRef="#br4" timeOffset="359785.5785">3170 12814 86 0,'-30'22'39'0,"6"22"1"16,-7 2 0-16,8 12-35 16,0 8-1-16,4 8 0 15,0 2-1-15,5 5 0 0,0-6-1 16,5-6-1-16,6-13 0 15,4-8 1-15,5-15-1 16,7-14 0-16,8-19 0 16,6-12-1-16,8-13 1 15,4-13-1-15,0-5 1 16,2-4-1-16,-4 4 1 15,-3 4-1-15,-9 11 1 16,-3 13-1-16,-7 14 0 16,-9 15 0-16,-3 11-2 15,-3 9 0-15,3 8-2 16,-1-1-1-16,11 4-3 15,-5-21-9-15,22 7-6 16,-14-31-4-16,25 3-2 0,-12-23-8 16,12-4-3-16,-7-15 3 15</inkml:trace>
  <inkml:trace contextRef="#ctx0" brushRef="#br4" timeOffset="360093.5962">3600 13357 76 0,'-8'16'40'0,"13"4"-1"16,-5-20 1-16,32 12-35 15,-5-15 0-15,9-4-2 16,1-9 0-16,7-4 0 16,-4-5-1-16,-4 1 0 15,-8-5 0-15,-12 1 0 0,-11 3 0 16,-13 4 0-16,-12 8 0 15,-13 11 0-15,-5 10-2 16,-6 15 1-16,-1 13 0 16,2 9 0-16,6 9-1 15,10 4 1-15,12-1-3 16,13-7 0-16,21-7-5 15,8-31-12-15,36 6-5 16,-4-36-6-16,38 1-8 16,6-27-5-16,25-5 2 15</inkml:trace>
  <inkml:trace contextRef="#ctx0" brushRef="#br4" timeOffset="360565.6232">5437 12954 75 0,'-21'-48'37'16,"1"3"0"-16,-13-8-9 15,5 13-22-15,-10 3 1 16,4 16-1-16,-8 12 0 15,-1 26 0-15,-5 20 0 16,5 29-1-16,-1 21-2 16,5 19 0-16,4 14-2 15,7 11 0-15,9 1-2 16,11-7 0-16,10-13-3 15,10-25-2-15,18-12-11 16,-8-40-7-16,24-4-6 16,-16-39-9-16,12-8-3 15,-12-23 2-15</inkml:trace>
  <inkml:trace contextRef="#ctx0" brushRef="#br4" timeOffset="360768.6348">4813 13420 95 0,'-22'15'42'0,"23"7"1"15,-1-22-1-15,49 13-39 16,-2-20-2-16,16-8-2 16,14-9 0-16,11-11-2 15,8-3-1-15,1-15-5 16,13 9-14-16,-21-24-5 15,9 13-12-15,-21-13 0 0,-2 10 0 16</inkml:trace>
  <inkml:trace contextRef="#ctx0" brushRef="#br4" timeOffset="360963.6457">5830 12726 95 0,'-30'28'41'16,"3"27"1"-16,-8 4-4 16,9 18-33-16,-3 11-3 15,7 8 0-15,6 2-2 16,4-2-1-16,14-4-2 15,8-15-1-15,14-10-2 16,3-28-10-16,26-3-11 16,-10-36-8-16,17-5-5 15,-2-27-1-15,3-3 2 16</inkml:trace>
  <inkml:trace contextRef="#ctx0" brushRef="#br4" timeOffset="361737.6902">6071 13250 89 0,'-35'8'41'15,"-12"4"2"-15,5 20-2 16,-2 3-35-16,5 11-2 15,8 3-1-15,13 5 0 16,9-3-1-16,12-4-1 16,13-11 0-16,17-10 0 15,10-14-1-15,9-14 0 16,4-16 0-16,1-14-1 15,-1-8 0-15,-9-11 0 16,-7-4 0-16,-14-1 0 0,-13 2 1 16,-15 4-1-16,-9 7 1 15,-11 9 0-15,-3 9 0 16,-2 10 1-16,3 11 0 15,4 9-1-15,7 5 0 16,13 8 1-16,12 0-1 16,10 4 1-16,9-4-1 15,8-1-1-15,2-6 1 16,3-3 1-16,3-6-1 15,-5-7 0-15,-7-2 1 16,1-7 0-16,-7-2 0 16,-6-3 0-16,-5 3 0 15,-4 0-2-15,-14 16 2 16,0 0-1-16,0 0 0 15,-12 23 0-15,-4 12-1 0,-5 9 1 16,1 6 0-16,2 4 0 16,5 2 0-16,5-7-1 15,12-8 2-15,12-16-1 16,10-16 1-16,9-13-1 15,10-15 1-15,5-13-1 16,3-7 0-16,0-5 0 16,-3 0 0-16,-9 5 1 15,-8 7-1-15,-9 11 1 16,-11 12-1-16,-13 9 0 15,6 18 0-15,-12 6 0 16,1 10 0-16,-2 4-1 16,1 3 1-16,8-1-1 15,3-4 1-15,5-7 0 0,7-10 0 16,5-13 0-16,4-13 0 15,3-15 1-15,1-12-2 16,-1-8 1-16,-1-14 0 16,-2-6-2-16,-3 1-1 15,-6-1-2-15,2 14-5 16,-14-2-6-16,13 27-3 15,-19-10-3-15,20 38-3 16,-19-5-1-16,21 23 0 16,-17-8-3-16,15 16 3 15,0 4-2-15</inkml:trace>
  <inkml:trace contextRef="#ctx0" brushRef="#br4" timeOffset="362361.7259">7382 13396 86 0,'22'16'41'15,"-22"-16"3"-15,23 6-2 16,-23-6-37-16,32-10-1 15,-6-3-1-15,9-3-1 16,4-6-1-16,5-3 1 16,0-5-2-16,-1 1 1 15,-6-2 0-15,-6-3-1 16,-12 2 1-16,-12 2 0 15,-14 6-1-15,-10 5-1 16,-11 8 1-16,-9 10 0 16,-5 10 0-16,-2 14 0 15,1 11 0-15,3 8 0 16,6 6 0-16,10 3 0 0,12-2 0 15,15-8 0-15,11-10 0 16,17-15 0-16,13-11 0 16,13-14 1-16,12-14-1 15,6-4 2-15,3-7-2 16,-4-1 2-16,-7 1-2 15,-9 9 1-15,-11 8 0 16,-16 16 0-16,-15 15-1 16,-12 7-1-16,-13 14 1 15,-6 8-1-15,-5 7 1 16,2 3-1-16,-4-2 1 15,7-6-1-15,1-8 1 16,6-9 0-16,3-16 0 16,5-12 1-16,16-16-1 0,-5-11 1 15,5-14-1-15,1-8 1 16,7-9 0-16,-2 0 0 15,1 2 0-15,-2 6-1 16,2 8 0-16,-2 9 1 16,1 10-2-16,3 9-1 15,3 13-3-15,1-3-4 16,16 13-6-16,-11-18-4 15,22 17-2-15,-15-26-5 16,26 21-1-16,-19-22-1 16,18 23-1-16,-21-9 0 15,0 6-1-15</inkml:trace>
  <inkml:trace contextRef="#ctx0" brushRef="#br4" timeOffset="362503.734">8720 13475 111 0,'-36'17'45'15,"18"-6"-1"-15,1-22-5 16,11-11-52-16,28 7-7 15,-9-24-7-15,35 17-5 16,-12-22-9-16,21 1-5 16,1-4 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1:11:27.09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1248 1059 74 0,'14'-53'38'16,"-14"53"0"-16,0 0-4 15,25-63-28-15,-25 63-1 16,0 0 0-16,0 0-1 15,0 0 0-15,0 0-2 0,0 0 1 16,39 54-3 0,-29 29 3-16,1 17-3 0,-1 12 2 15,-14-16-3-15,5 13 2 16,1-5 0-16,2-16-3 15,-1-29 2-15,-1-16-1 16,0-11 2-16,0-10-2 16,-1-10 1-16,-1-12 1 15,-1-18-1-15,0-6 2 16,0-12-2-16,-1-12 2 15,-1-17-1-15,3 65 1 16,0-87-1-16,1 34-3 16,4-5 3-16,1-4-1 15,0-5 1-15,6 3-2 16,0-3 1-16,-3-5-1 15,1 0 1-15,5 8 0 0,2-1 0 16,3 9-1-16,1 3 1 16,-21 53 0-16,55-72 1 15,-55 72-2-15,62-30 1 16,-62 30 0-16,64 24 0 15,-64-24 2-15,46 65 0 16,-46-65 0-16,18 78-1 16,-19 35 2-16,-20 5-1 15,-14-2 1-15,-26-12-2 16,-22-39-1-16,1-5-3 15,8-22-2-15,44-24-21 16,2-17-12-16,28 3-2 16,13-30 1-16,-13 30-4 0</inkml:trace>
  <inkml:trace contextRef="#ctx0" brushRef="#br0" timeOffset="278.0159">2274 739 93 0,'0'0'39'16,"37"-60"2"-16,-37 60-4 15,0 0-32-15,0 0-1 16,0 0 0-16,0 0 1 15,-33 102-2-15,10 12 0 0,-6 30-2 16,15 5 2-16,7 4-4 16,-7-38-2-16,19-3-4 15,4-32-15-15,18-20-18 16,-4-22 0-16,14-9 0 15,-1-17-2-15</inkml:trace>
  <inkml:trace contextRef="#ctx0" brushRef="#br0" timeOffset="756.0432">2970 1280 81 0,'0'0'43'0,"0"0"-2"16,0 0 1-16,-5-53-22 16,5 53-13-16,-45 1-2 15,-9 22-1-15,-4 15-1 16,-1 8-1-16,-2 13-1 15,1 1-1-15,16 6 0 16,15-10-1-16,26-10 1 16,13-11 0-16,13-13 0 15,12-12 0-15,8-11 0 16,9-13 0-16,6-12 0 15,-3-11 1-15,1-13-1 16,-56 50 1-16,56-53 0 16,-56 53 0-16,43-57 0 0,-43 57 1 15,38-52-2-15,-38 52 0 16,15-31 0-16,-2 14 0 15,-13 17 0-15,1 27-2 16,-7 8 1-16,0 12-3 16,2 9 1-16,6 0-3 15,8-14-3-15,23-6-20 16,-8-19-12-16,17-6 2 15,-3-16-3-15,13-6 2 16</inkml:trace>
  <inkml:trace contextRef="#ctx0" brushRef="#br0" timeOffset="1140.0652">3486 1408 92 0,'0'0'39'16,"13"-47"3"-16,-9 35-2 16,-15 10-20-16,3 23-16 15,-12 9-2-15,7 13 1 16,-11 7-3-16,12 2 2 15,2-8-1-15,5-4 0 16,3-9 0-16,6-8-1 16,5-10 1-16,6-15-1 15,5-12 1-15,5-12 0 16,3-9 0-16,2-13 0 15,-30 48 0-15,34-51 1 16,-34 51-2-16,30-58 0 16,-30 58 0-16,31-53 0 0,-31 53 0 15,15-35 0-15,3 17 0 16,-4 17 0-16,-6 18 0 15,-1 16 0-15,-3 11 0 16,2 15 0-16,1-2-4 16,-1-7-1-16,11-11-3 15,-2-19-12-15,25-11-20 16,-8-19-2-16,20-13 1 15,-5-20 0-15</inkml:trace>
  <inkml:trace contextRef="#ctx0" brushRef="#br0" timeOffset="1344.0768">4173 1127 79 0,'0'0'43'0,"28"-86"-2"16,-28 86 2-16,0 0-14 16,13-55-24-16,-8 71 0 15,-7 14-4-15,0 46 2 16,-7 38-2-16,2 12 0 15,-6 8-3-15,5-6-4 16,9-19-4-16,-11-46-22 16,14-8-9-16,-9-20 1 15,9-10-2-15,-4-25 0 16</inkml:trace>
  <inkml:trace contextRef="#ctx0" brushRef="#br0" timeOffset="1533.0876">4039 1424 99 0,'-23'-40'42'15,"12"17"0"-15,1 11 0 16,10 12-19-16,0 0-22 16,0 0-1-16,51-3-1 15,-51 3-3-15,65-14-3 16,-65 14-27-16,83-21-6 15,-36 10 1-15,6-3-3 16</inkml:trace>
  <inkml:trace contextRef="#ctx0" brushRef="#br0" timeOffset="1858.1062">4795 1166 134 0,'33'22'46'16,"-46"13"0"-16,-20 13-17 0,-11 11-29 15,-22-20 0-15,9 13 0 16,15-7 0-16,24-8 0 15,21-17 0-15,21-7 0 16,16-14 0-16,13-7 0 16,5-4 0-16,4-3 0 15,-1 0 0-15,-7 3 0 16,-6 5 0-16,-17 11 0 15,-15 16 0-15,-15 6 0 16,-15 7 0-16,-9 9 0 16,-9 4 0-16,-5 2 0 15,2-1 0-15,-2-8 0 16,8-8-3-16,-1-13-11 15,30-18-19-15,-21-4-10 16,26-12 1-16,-2-17-2 0</inkml:trace>
  <inkml:trace contextRef="#ctx0" brushRef="#br0" timeOffset="2755.1575">6481 1362 60 0,'0'0'37'0,"-6"-50"1"16,6 50 1-16,0 0-12 0,0 0-8 15,-71-34-13-15,25 42-1 16,-15 7-1-16,-4 15 0 16,-1 5-2-16,10 10 1 15,11-1-1-15,21 1-1 16,11-9 0-16,15-6 0 15,10-8 0-15,15-8-1 16,10-9 1-16,10-9-1 16,8-9 1-16,5-12-1 15,-2-5 1-15,3-11 1 16,-61 41-2-16,56-42 0 15,-56 42 0-15,0 0 0 16,59-64 0-16,-59 64 0 16,0 0 0-16,29-38 0 0,-29 38 0 15,-3 11 0-15,-8 13 0 16,-7 15 0-16,5 5 0 15,6 8 0-15,4-1-4 16,16-17 0-16,21-13-3 16,4-19-4-16,29-10-21 15,-10-20-6-15,18-6-1 16,-13-11-1-16</inkml:trace>
  <inkml:trace contextRef="#ctx0" brushRef="#br0" timeOffset="3127.1787">7005 1355 88 0,'23'-31'38'16,"-23"31"0"-16,-15 1 1 15,0 21-14-15,-18 4-21 16,1 19 1-16,0 0-2 0,14 3 0 16,5-5-1-16,5-5 0 15,1-5 0-15,7-8-1 16,4-6 0-16,-4-19 0 15,22 3 2-15,-3-19-3 16,4-13 0-16,4-7 0 16,4-7 0-16,-31 43 0 15,35-52 0-15,-35 52 0 16,41-53 0-16,-41 53 0 15,32-51 0-15,-32 51 0 16,37-27 0-16,-7 16 0 16,-3 14 0-16,-4 18 0 15,0 16 0-15,-4 10 0 0,-3 9-5 16,7 4-1-16,12-14-8 15,-5-21-10-15,20-1-15 16,-6-19-1-16,17-9 1 16,-7-16 0-16</inkml:trace>
  <inkml:trace contextRef="#ctx0" brushRef="#br0" timeOffset="3478.1989">7815 1441 94 0,'21'-65'39'0,"-21"65"3"15,0 0-3-15,-14-35-11 16,-10 27-25-16,-4 14-1 15,-5 12 1-15,-1 12-2 16,6 8 0-16,7 3 0 0,19-1 1 16,13-15-2-16,8-12 0 15,8-14 0-15,6-20 0 16,-33 21 0-16,0 0 0 15,66-71 0-15,-66 71 0 16,50-76 0-16,-50 76 0 16,45-92 0-16,-21 45 0 15,-24 47 0-15,38-97 0 16,-38 97 0-16,20-68 0 15,-20 68 0-15,0 0 0 16,-13 9 0-16,12 39 0 16,-7 29 0-16,5 31 0 15,0-7-16-15,5-4-16 16,28-14-12-16,19-51 0 0,24-21-1 15,10-23 1-15</inkml:trace>
  <inkml:trace contextRef="#ctx0" brushRef="#br0" timeOffset="4196.24">9363 744 78 0,'0'0'41'0,"0"0"-2"15,0 0 2-15,-62-35-20 16,62 35-16-16,-62 31-1 16,62-31 2-16,-72 51-3 15,72-51 0-15,-75 69 0 16,75-69-2-16,-65 87 0 15,65-87 0-15,-44 84-1 16,44-84-1-16,-13 79 1 16,13-79 0-16,22 74 0 0,28-29 0 15,6 6-1 1,16-5 1-16,-20-23 0 0,-1 19 0 15,-32 3-1-15,-24 9 1 16,-34 4-1-16,-7 5 0 16,-3-8 0-16,3-10-2 15,8-9-2-15,8-19-6 16,30-17-19-16,0 0-10 15,22-23 0-15,8-11-1 16,21-6 0-16</inkml:trace>
  <inkml:trace contextRef="#ctx0" brushRef="#br0" timeOffset="4563.261">9590 1325 115 0,'0'0'39'16,"-6"24"2"-16,6-24-12 15,11 8-27-15,-11-8 0 16,0 0 0-16,0 0 1 16,63-21-1-16,-63 21 0 15,0 0 0-15,64-33 1 16,-64 33-1-16,0 0 0 15,50-41 0-15,-50 41 0 16,0 0-1-16,0 0 0 16,0 0 0-16,-5-49 1 15,-20 57-2-15,-23 6 0 16,-7 15 0-16,-16 8 0 0,9 15 0 15,4 6 0-15,24 5-2 16,21-7 0-16,35-20 0 16,21-13-4-16,13-16-8 15,28-9-26-15,-7-5-2 16,13-2 1-16,-8-12-2 15</inkml:trace>
  <inkml:trace contextRef="#ctx0" brushRef="#br0" timeOffset="4980.2846">10143 1308 81 0,'-26'3'40'0,"8"6"-1"16,7 6 2-16,11-2-20 15,20 0-19-15,3-12 0 16,14-7 0-16,-37 6 0 16,0 0-1-16,63-17 1 15,-63 17 0-15,47-21 0 16,-47 21-1-16,0 0 1 15,59-41 0-15,-59 41 0 16,0 0 0-16,0 0 0 16,22-57-1-16,-22 57 1 15,0 0-1-15,-66-9 0 16,22 25 1-16,-22 14-2 15,5 11 0-15,-3 11 0 16,17 12 0-16,12-1-2 0,28-7 1 16,27-20-2-16,18-16-1 15,23-12-1-15,12-18-6 16,28-10-12-16,-12-14-16 15,19-7-1-15,-61 18 0 16,6-2-1-16</inkml:trace>
  <inkml:trace contextRef="#ctx0" brushRef="#br0" timeOffset="5371.3072">10859 1282 95 0,'0'0'42'0,"0"0"0"16,0 0 0-16,0-15-23 15,-29 25-15-15,-7 10 0 16,-13 10-3-16,6 11 2 0,-7-4-2 15,11 5 1-15,1 0-2 16,18 0 0-16,7-5 0 16,12-9 0-16,15-12 0 15,16-17 0-15,12-18 0 16,16-15 0-16,-58 34 0 15,73-55 0-15,-73 55 0 16,73-75 0-16,-73 75 0 16,79-95 0-16,-49 42 0 15,2-1 0-15,-4-5 0 16,-28 59 0-16,35-96 0 15,-35 96 0-15,11-55 0 16,-11 55 0-16,-44-1 0 16,19 46 0-16,-16 31 0 0,9 28 0 15,-4 7 0-15,17 2-5 16,20-11-17-16,11-39-7 15,31-25-15-15,-3-21-1 16,16-10 0-16,-5-13 1 16</inkml:trace>
  <inkml:trace contextRef="#ctx0" brushRef="#br0" timeOffset="6956.3978">12091 1098 74 0,'0'0'37'0,"4"-59"0"16,-4 59 0-16,0 0-32 15,0 0 1-15,0 38-3 16,9 16 1-16,-1 15-2 15,7 13 1-15,-21-11-4 16,6 7-2-16,5 3-14 0,-7-18-19 16,11-24 0-16,-3-13-2 15,9-9 1-15</inkml:trace>
  <inkml:trace contextRef="#ctx0" brushRef="#br0" timeOffset="7318.4186">12171 1203 102 0,'0'0'39'16,"-25"-81"3"-16,25 81-3 15,-11-63-38-15,11 63 0 16,8-58 0-16,-8 58-1 0,0 0 1 15,62-49-2-15,-62 49 2 16,70-2-2-16,-70 2 2 16,80 12 0-16,-80-12 0 15,78 29 2-15,-78-29-2 16,93 68 1-16,-61 4-2 15,-23 15 3-15,-35 5-3 16,-28-18 1-16,-14 6-1 16,0-3 0-16,-1-19-1 15,23-18 0-15,15-15-2 16,16-17-4-16,34-10-20 15,0-17-13-15,28-5 1 16,-3-15-3-16,20 2 2 16</inkml:trace>
  <inkml:trace contextRef="#ctx0" brushRef="#br0" timeOffset="7552.4319">12788 1267 85 0,'49'-23'40'15,"-49"23"1"-15,23-6 0 16,-4 12-21-16,-9 14-16 15,-19 10-2-15,-6 15 0 16,-6-4-1-16,6 9 0 16,1-2-2-16,6-11 0 15,9-9-2-15,3-10-3 16,16-8-22-16,-9-14-10 15,12-6-2-15,-4-13 0 16,7-7 1-16</inkml:trace>
  <inkml:trace contextRef="#ctx0" brushRef="#br0" timeOffset="7685.4395">12931 1226 111 0,'-13'-94'40'16,"13"94"-1"-16,-24-86-6 16,24 86-33-16,-14-74-14 15,14 74-23-15,-15-61-5 16,15 61 2-16,0 0-2 15</inkml:trace>
  <inkml:trace contextRef="#ctx0" brushRef="#br0" timeOffset="8067.4614">13477 1114 113 0,'0'0'42'0,"0"0"1"16,0 0-3-16,-2 58-36 15,2-58-1-15,-63 30 0 16,-7-6-1-16,10 10-1 16,4-4-1-16,18-4 1 15,22 5-3-15,32-2 2 16,15-10-1-16,19-3 1 15,7-6 0-15,2-6 0 16,-2 0 0-16,-6 0 0 0,-8 3 0 16,-12 6 1-16,-15 4-2 15,-11 5 2-15,-14 6-1 16,-10 2 0-16,-7 0 0 15,-4 4 0-15,0-4 0 16,-2-1 0-16,7-5-2 16,2-12-4-16,23-12-13 15,-18 6-21-15,18-6-2 16,0-24 0-16,9-1-2 15</inkml:trace>
  <inkml:trace contextRef="#ctx0" brushRef="#br0" timeOffset="8969.513">14088 1350 40 0,'-40'-50'36'0,"40"50"3"16,0 0-1-16,0 0-13 15,0 0 4-15,-34-21-22 16,24 30-1-16,2 7-2 15,3 19 0-15,-2 2-2 16,-1 12 1-16,-6 2-1 16,4 9-1-16,0-6 0 15,4-3 0-15,3-5-1 16,3-11-1-16,1-9 1 15,3-7 0-15,-4-19 1 0,16-4 0 16,-7-17-1-16,-1-10 1 16,-1-8 1-16,-1-13 0 15,-6 52 0-15,6-66-2 16,-6 66 2-16,7-86-3 15,-7 86 2-15,15-85-2 16,-15 85 2-16,16-83-2 16,-16 83 1-16,32-68 0 15,-32 68-1-15,35-58 1 16,-35 58 1-16,55-52 0 15,-55 52-1-15,29-3 0 16,31 16-1-16,1 42 1 16,-14 16-1-16,-14-1 1 15,-15 2-1-15,-15 1 0 0,-23-10 0 16,-13-17 1-16,-9-9 0 15,-3-10 1-15,0-11-2 16,4-6 1-16,4-6 0 16,6-7 0-16,6 0 0 15,6-3 1-15,1 8-2 16,4 11 0-16,3 14 2 15,-4 13-2-15,-3 11 1 16,0 19-1-16,-8 7 1 16,-3 15-1-16,-4 1 1 15,-7 6-1-15,0-8 0 16,2-6-2-16,5-11-2 15,4-23-8-15,26-3-15 16,3-48-12-16,17-4 0 0,13-40-2 16,25-15 1-16</inkml:trace>
  <inkml:trace contextRef="#ctx0" brushRef="#br0" timeOffset="9450.5405">14552 1469 108 0,'15'-3'40'16,"8"-2"1"-16,0-8-4 16,9-3-34-16,10-3-2 15,7-9 1-15,-49 28 0 16,51-28-1-16,-51 28 2 15,50-32-2-15,-50 32 1 16,47-36 0-16,-47 36 0 16,0 0-1-16,43-49 1 15,-43 49-1-15,0 0 1 16,0 0-1-16,0 0-1 15,-27-27 1-15,-19 47 1 16,-2 14-2-16,-13 8 0 16,5 14 0-16,3 4 0 15,17 4 0-15,20-10 0 0,29-24 0 16,18-12 0-16,15-15-5 15,18-9-2-15,1-19-5 16,23-5-11-16,-22-15-18 16,-66 45 0-16,81-49 0 15,-81 49 0-15</inkml:trace>
  <inkml:trace contextRef="#ctx0" brushRef="#br0" timeOffset="9788.5597">15276 1237 110 0,'0'0'40'0,"-5"22"1"16,-15 12-3-16,-1 15-33 15,-5 10-3-15,4 4 2 16,3-5-3-16,11-6 2 0,3-7-2 16,2-8 0-16,2-9 0 15,2-11 0-15,-1-17 0 16,16 1-1-16,-3-16 1 15,2-11 1-15,1-11-1 16,3-11 1-16,-19 48-2 16,22-57 0-16,-22 57 0 15,19-65 0-15,-19 65 0 16,26-54 0-16,-26 54 0 15,20-55 0-15,-20 55 0 16,0 0 0-16,49-64 0 16,-49 64-9-16,53-37-12 15,-53 37-8-15,59-27-13 0,-59 27-1 16,76-19-1-1,-76 19 2-15</inkml:trace>
  <inkml:trace contextRef="#ctx0" brushRef="#br0" timeOffset="10156.5808">16070 1144 93 0,'47'-4'42'16,"-47"4"1"-16,0 0-2 15,0 0-19-15,-35 20-18 16,-21 8-1-16,-2 7 0 15,-4 6-2-15,-7-7 2 16,21 3-3-16,18 3 0 0,15-7 0 16,26-15 0-16,15-11 0 15,12-5 0-15,8-6 0 16,6-5 0-16,-1 0 0 15,-4-1 0-15,-6 3 0 16,-8 6 0-16,-15 9 0 16,-13 7 0-16,-18 8 0 15,-11 10 0-15,-11-1 0 16,-3 8 0-16,-3 1 0 15,-2-3-3-15,10-4-5 16,-2-14-9-16,31-4-13 16,4-16-12-16,0 0-1 15,16-15-1-15,14-6 1 16</inkml:trace>
  <inkml:trace contextRef="#ctx0" brushRef="#br0" timeOffset="10793.6173">16749 1262 107 0,'0'0'40'16,"0"0"-1"-16,0 0-6 15,0 0-26-15,-36-24-1 16,-8 31-1-16,-8 11-2 16,-8 12 1-16,-16 5-2 15,7 8 1-15,5 4-2 16,21 4 0-16,28-11-1 15,17-3 1-15,13-10-1 16,14-9 0-16,12-12 0 0,8-11 0 16,8-8 0-16,4-10 1 15,-2-6 1-15,-4-7-2 16,-9-2 0-16,-8 0 0 15,-38 38 0-15,0 0 0 16,43-66 0-16,-28 50 0 16,-20 5 0-16,5 11 0 15,-15 21 0-15,11 9 0 16,-11 3 0-16,13 11 0 15,2 0-3-15,6-3-1 16,13-8-2-16,6-12-3 16,25-14-9-16,-12-28-10 15,25-8-13-15,-63 29 1 16,66-53 1-16,-66 53 0 0</inkml:trace>
  <inkml:trace contextRef="#ctx0" brushRef="#br0" timeOffset="10991.6286">17365 926 93 0,'0'0'44'0,"34"-68"0"15,-34 68 2-15,0 0-23 16,-5-17-20-16,-19 67-1 16,-5 51-2-16,-12 34 0 15,11 8 0-15,-2-26 0 16,24-15-5-16,19-23-8 15,6-38-8-15,28-13-16 16,-13-16-7-16,17-6 2 0,-6-13-3 16</inkml:trace>
  <inkml:trace contextRef="#ctx0" brushRef="#br0" timeOffset="11117.6359">17697 1583 119 0,'0'0'41'15,"-11"11"-10"-15,-5-23-23 16,23-3-50-16,-14 0-1 15,9 4-1-15</inkml:trace>
  <inkml:trace contextRef="#ctx0" brushRef="#br1" timeOffset="14548.8321">2174 2062 53 0,'-10'-1'12'15,"-1"3"-15"-15,11-2-4 16,-21 7-15-16,21-7-2 15</inkml:trace>
  <inkml:trace contextRef="#ctx0" brushRef="#br1" timeOffset="15579.8911">2062 2078 26 0,'-25'12'23'16,"16"1"3"-16,-5-1-7 15,-1-2 0-15,8 4-10 16,-6-8 0-16,13-6-1 16,-9 11 0-16,9-11 0 0,0 0-1 15,21-2-1-15,-9-6 0 16,7 7-1-16,0-3-1 15,7 4-2-15,1 0 0 16,7 0-2-16,3 2 0 16,3 1 0-16,5-1 0 15,11 1 0-15,7-5 0 16,7 1 0-16,13-3 1 15,5-1-1-15,9-4 1 16,7 2-1-16,8-1 1 16,7 1-1-16,3 3 0 15,1 2 0-15,1 3 0 16,4 3 0-16,6 3 0 15,-1 1 0-15,5 2 0 0,-1 1-1 16,4-6 1-16,11 5 1 16,5-8-1-16,3-1 1 15,1 0 0-15,10 3 0 16,-2-2 0-16,6 0 1 15,-1 5-1-15,3 1-1 16,2 3 2-16,6 0-2 16,2 0 1-16,5-7-2 15,10 0 2-15,4-4-1 16,9-5 0-16,2-1 0 15,1-5 0-15,0 3 1 16,2-5-1-16,-6 5 0 16,-8-3 1-16,0 7 0 15,-6 2-1-15,-1 0 0 0,-6 6 0 16,3-4-1-16,2-1 1 15,5 0 1-15,6-3-1 16,2-5 1-16,6-2-1 16,2-1 1-16,9-3 0 15,-5 1 0-15,-1 1 0 16,2-2-2-16,-4 5 2 15,-6 0-1-15,-2 0 0 16,2 1-1-16,-5 1 1 16,1-1 1-16,-2 1-1 15,-1-2 0-15,-3 1 0 16,-2-1 0-16,-3 1 0 15,-5-2 0-15,-10 3 0 16,-5 1 0-16,-8 3 0 16,-5 0 0-16,-5 3 0 0,-7 3 0 15,-3 0-1-15,-7 0 2 16,-5-1-2-16,3 1 1 15,0-2 0-15,-10-1 0 16,-2-1 0-16,-1-3 0 16,-5 1 0-16,2-2 0 15,-2 0 0-15,-9 1 0 16,-5 2 0-16,-5 0 0 15,-5 3-1-15,-5-2 1 16,-6 4 0-16,-10 0 0 16,-10 0-1-16,-7-2 1 15,-10 0 0-15,-10 1 0 0,-9 0 0 16,-8-1 1-16,-10-1-1 15,-15 1 1-15,16-1-1 16,-16 1 1-16,0 0-1 16,0 0 1-16,0 0-1 15,0 0 0-15,0 0-3 16,0 0-7-16,0 0-27 15,-16-7 1-15,-1 10-4 16,-10-8 1-16</inkml:trace>
  <inkml:trace contextRef="#ctx0" brushRef="#br2" timeOffset="45662.6115">1320 3004 50 0,'0'0'33'15,"10"-16"2"-15,-10 16-1 16,0 0-10-16,0 0-18 15,0 0 0-15,0 0 0 16,9 29 0-16,-12-2 0 0,6 18-2 16,-7 13-2-1,3 16-1-15,-2 11 0 0,-1 8 0 16,-2 4-1-16,2-2 0 15,-2-4 0-15,3-14-1 16,3-10 1-16,-2-18 1 16,4-14 0-16,1-14-1 15,-3-21 1-15,14-14 0 16,-8-20 0-16,2-10 0 15,-4-22 0-15,2-11 1 16,-2-21-1-16,-1-11 0 16,3-8-1-16,0-4 1 15,4 0-1-15,3 10 0 16,2 9 0-16,9 11-1 15,5 15 1-15,6 14-1 16,3 18 0-16,10 13 0 0,-1 14 2 16,2 10-1-16,1 13 0 15,-3 10 1-15,-6 17 0 16,-10 14 1-16,-14 13-2 15,-17 11 2-15,-16 8-1 16,-16 5 1-16,-17 3-1 16,-13-1 1-16,-10-9-2 15,0-11 1-15,4-14-3 16,8-14 0-16,15-15-5 15,8-31-24-15,33-2-8 16,7-21 1-16,26-1-3 16</inkml:trace>
  <inkml:trace contextRef="#ctx0" brushRef="#br2" timeOffset="45910.6257">2277 2816 77 0,'26'-13'37'16,"-17"-4"1"-16,4 10 1 15,-13 7-22-15,0 0-13 16,-18 30 0-16,3 15 0 16,-9 14 0-16,-4 26 0 15,-6 13-3-15,1 13 0 16,-2 3-1-16,5 1-1 15,11-10-2-15,7-21-12 16,23-4-24-16,7-29-1 0,22-13 0 16,4-27 0-16</inkml:trace>
  <inkml:trace contextRef="#ctx0" brushRef="#br2" timeOffset="46330.6498">2838 3406 104 0,'-19'3'40'0,"-12"-8"0"16,1 12-1-16,-19-2-35 16,5 5-1-16,-6 4 0 15,1 14-1-15,-6 6 2 16,6 4-2-16,4 6 0 15,11 1-1-15,5-2 0 0,15-3-1 16,14-11 1-16,16-10 0 16,15-12-1-16,12-11 0 15,11-16 0-15,8-9 0 16,3-12 0-16,0-5 0 15,-4-5 0-15,-5 4 0 16,-14 3 0-16,-7 8 0 16,-16 12 1-16,-19 24-2 15,0 0 1-15,-11 19-1 16,-11 20 1-16,-6 7 0 15,3 7-1-15,-4 2 0 16,14 3-2-16,5-12-1 16,17-6-2-16,5-24-5 15,30-3-27-15,-1-27-1 0,16-3-1 16,-3-20-1-16</inkml:trace>
  <inkml:trace contextRef="#ctx0" brushRef="#br2" timeOffset="46692.6706">3220 3470 107 0,'-16'9'38'0,"-6"12"1"15,4 19-8-15,2-4-26 16,-3 9-2-16,0-1 1 16,9 3-2-16,0-4 0 15,8-6 0-15,7-11-1 16,5-6 0-16,6-13 0 15,6-11 0-15,3-11 0 0,1-10 0 16,3-10-1-16,1-9 1 16,-1-8-1-16,0-1 1 15,-2-2-1-15,-3 1 1 16,-2 7-1-16,-2 7 0 15,0 12 1-15,-6 13 0 16,-1 17-1-16,-3 14 1 16,-5 16 0-16,1 11-1 15,0 7 0-15,1 3-1 16,3 4-1-16,3-12-3 15,9 3-7-15,-6-28-26 16,21-2-4-16,1-31 2 16,10-3-2-16</inkml:trace>
  <inkml:trace contextRef="#ctx0" brushRef="#br2" timeOffset="46893.6821">4115 2781 87 0,'-15'7'40'16,"2"35"3"-16,-15 15-4 15,9 30-20-15,-10 11-17 16,4 8 1-16,3 8-3 16,8 2-1-16,8-5-1 15,-2-10-7-15,21-2-29 16,-11-28-2-16,12-7 1 15,-5-27-3-15</inkml:trace>
  <inkml:trace contextRef="#ctx0" brushRef="#br2" timeOffset="47330.7069">3856 3405 108 0,'0'0'40'0,"20"14"1"16,10-25-4-16,17 4-36 15,14-7 0-15,7-4-1 16,5-5 0-16,-1 0 0 16,-6 1-1-16,-11 4 1 15,-9 3 1-15,-18 5-1 16,-14 8 1-16,-14 2 0 15,-9 25 0-15,-14 0 1 0,-10 7 0 16,1 6-1-16,-4 5 0 16,7 0-1-16,7-3 1 15,12-4 0-15,14-8 0 16,14-11-1-16,13-10 0 15,11-7 0-15,5-6 0 16,-3-2 1-16,-1 3-1 16,-8 4 1-16,-12 9 0 15,-11 10-1-15,-16 10 2 16,-11 8-2-16,-9 7 1 15,-5 1-2-15,-1 3-1 16,-3-10-4-16,14 7-20 0,-7-27-14 16,12-2-3-16,1-23 2 15,13-5-3-15</inkml:trace>
  <inkml:trace contextRef="#ctx0" brushRef="#br2" timeOffset="48050.7483">5523 3343 86 0,'3'-13'37'0,"-3"13"2"16,0 0-1-16,6 25-25 16,-15-4-11-16,-1 12 1 15,-2 7 0-15,-1 10-1 16,-5 5 1-16,1 4-2 15,-1-2 2-15,3-5-2 16,6-9 0-16,4-8 0 16,7-16 0-16,-2-19 1 15,26-6-1-15,0-20-1 16,7-14 1-16,4-10 1 15,2-11 0-15,2-4-1 16,-2-2 0-16,-3 9 1 0,-5 8-2 16,-7 12 2-16,-8 15-2 15,-3 17 1-15,-4 20-1 16,-2 14 0-16,-5 15 1 15,3 9-2-15,-1 8 1 16,3 3-2-16,5 2 0 16,4-6-3-16,8-2-3 15,-6-24-25-15,19 2-8 16,-6-24 1-16,11-3-2 15</inkml:trace>
  <inkml:trace contextRef="#ctx0" brushRef="#br2" timeOffset="48434.7702">6063 3511 110 0,'-13'20'39'16,"-3"-10"1"-16,15 13-2 15,1-10-35-15,9-1-2 16,14-8 1-16,15-1 0 15,9-8 0-15,12-5 0 16,6-7-1-16,2-6 1 16,1-6-2-16,-5 1 2 15,-9-3-1-15,-14-2 0 16,-16 0 0-16,-17 3-1 15,-15 4 1-15,-14 9 0 16,-17 7-1-16,-6 11 1 16,-11 13-1-16,-5 12 1 15,1 11-1-15,6 9 1 0,7 6-1 16,13-1 0-16,18 0 0 15,20-9-2-15,20-7 1 16,23-13-4-16,19-4-2 16,7-25-16-16,25 7-16 15,-9-20-1-15,16 5-1 16,-17-15 0-16</inkml:trace>
  <inkml:trace contextRef="#ctx0" brushRef="#br2" timeOffset="48813.7918">6879 3494 117 0,'-18'14'40'0,"-2"-12"-1"0,19 11-3 16,1-13-33-16,28-1-1 15,7-6 0-15,9 1 0 16,8-4-1-16,1-3 0 15,4-4-1-15,-4-2 1 16,-7 2 0-16,-8-2-1 16,-15-2 1-16,-12 0-1 15,-14 0 1-15,-11 3-1 16,-14-1 1-16,-11 9-1 15,-10 5 0-15,-5 10 1 16,-3 9-1-16,-2 10 0 16,7 9 1-16,5 10-1 15,14 5 0-15,13 3-1 0,19-4 1 16,18-3-2-1,23-6 0-15,15-12-4 0,19-6-1 16,6-22-15-16,19 8-16 16,-10-22-2-16,9 6 1 15,-15-17-2-15</inkml:trace>
  <inkml:trace contextRef="#ctx0" brushRef="#br2" timeOffset="49155.8115">7713 3472 87 0,'-3'-14'41'0,"-17"-5"-2"15,1 15 2-15,-14-7-10 16,5 16-27-16,-5 7 0 15,0 13-2-15,6 6 1 16,2 6-2-16,8 1 1 16,8 2-2-16,9-8 0 0,10-7 0 15,12-12 0-15,12-16 0 16,7-16 0-16,10-16 0 15,3-18 0-15,2-11 0 16,-1-13 0-16,-7-6 0 16,-5-5 0-16,-7 3 0 15,-10 6 0-15,-9 16 0 16,-12 17 0-16,-9 19 0 15,-10 25 0-15,-5 21 0 16,-9 26 0-16,-1 20 0 16,0 17 0-16,1 1 0 15,11 11-10-15,-8-19-18 16,29 3-13-16,-4-21-3 15,20-6 0-15,3-23-1 0</inkml:trace>
  <inkml:trace contextRef="#ctx0" brushRef="#br2" timeOffset="50304.8772">9221 3281 94 0,'0'-23'37'16,"4"10"0"-16,-18-10-6 15,14 23-27-15,-32-5 0 16,8 16-1-16,-9 7 0 16,-2 9 0-16,-4-1-1 15,3 8 0-15,-1-4 0 16,9-3 0-16,9-6-1 15,9-5 0-15,9-4 0 16,1-12-1-16,27 10 0 16,-3-6-1-16,6 0 1 0,4 2 0 15,-1 4 0-15,-1 6 0 16,-8 4 1-16,-8 7-1 15,-10 1 0-15,-11 5 0 16,-7-1 1-16,-9-1-1 16,-5-1 0-16,0-8 0 15,2-4-2-15,2-12-2 16,22-6-5-16,-20-9-26 15,31-5-4-15,4-15-1 16,17 2 1-16</inkml:trace>
  <inkml:trace contextRef="#ctx0" brushRef="#br2" timeOffset="50920.9125">9618 3310 75 0,'0'0'38'16,"0"0"-1"-16,-17 11 1 15,10 17-20-15,-11-5-13 16,2 13-2-16,-1 3 1 16,2 11-1-16,-2 5 0 15,5 2-1-15,-2 2 1 16,7-3-2-16,2-5 0 15,6-8-1-15,4-8 0 16,3-9 1-16,1-11-1 16,4-14 0-16,2-16 0 15,0-11 0-15,-2-10 0 16,-2-12 0-16,1-9 0 0,-4-12 1 15,1-8-1-15,-2-4 0 16,1 5 0-16,2 6 0 16,3 4 0-16,2 12 1 15,4 9-1-15,9 10 0 16,0 18 1-16,5 11-1 15,1 7 0-15,-3 8 0 16,1 10 0-16,-1 7 0 16,-7 9 0-16,-6 5 0 15,-9 8 0-15,-10 1 0 16,-10 3 0-16,-10 1 0 15,-6-2 1-15,-10-6-1 16,-6-4 0-16,0-6 0 16,-2-5 0-16,3-5 0 0,1-2 0 15,8-3 0-15,3 4 0 16,2 7 0-16,5 8 0 15,1 13-1-15,-3 13 1 16,-2 9 0-16,2 9-1 16,0 2-2-16,4-1 0 15,4-9-4-15,14 1-14 16,-4-32-19-16,25-10 1 15,0-31-2-15,19-10 1 16</inkml:trace>
  <inkml:trace contextRef="#ctx0" brushRef="#br2" timeOffset="51434.9419">10517 3388 104 0,'-5'-23'39'0,"2"13"2"15,-16-17-4-15,2 17-33 16,-8 2 0-16,1 12-1 15,-9 8 0-15,-2 10 0 16,-6 9-1-16,-2 10-1 16,1 7 1-16,1-4-1 0,9 3 1 15,6-5-2-15,12-7 2 16,14-9-2-16,14-9 0 15,20-16 1-15,10-12-1 16,10-8 1-16,5-12-1 16,3-6 1-16,-1-12-1 15,-3-1 1-15,-12-5-1 16,-10 7 1-16,-11 3-1 15,-8 8 0-15,-15 14 0 16,-2 23-1-16,-19 2 1 16,-1 24 0-16,-5 13 0 15,1 9-1-15,7 9-1 16,4-1-3-16,14 2 0 15,11-14-2-15,23-2-7 0,-1-25-17 16,30 1-10-16,-3-23 1 16,18 2 0-16,-4-17 2 15</inkml:trace>
  <inkml:trace contextRef="#ctx0" brushRef="#br2" timeOffset="51656.9546">11292 3290 113 0,'-31'-15'40'0,"-2"23"1"15,-16-7-8-15,10 20-26 16,-14 8-3-16,9 8 0 16,1 3-2-16,9 5 0 15,11-2-1-15,14-4-1 16,16-6 0-16,15-6-2 0,15-5-2 15,6-14-5-15,22 6-19 16,-13-24-12-16,13 7-1 16,-12-17-2-16,5 4 2 15</inkml:trace>
  <inkml:trace contextRef="#ctx0" brushRef="#br2" timeOffset="52024.9756">11486 3434 115 0,'-12'10'40'15,"15"14"0"-15,-3-24-6 16,2 18-31-16,15-11 0 0,7-5-1 16,5-5 0-16,2-6-2 15,5-9 1-15,1-5-1 16,0-6 0-16,-3-4 1 15,-6-2-1-15,-5-5 0 16,-5 3 0-16,-7 4 0 16,-9 4 0-16,-10 8 0 15,-10 13 1-15,-9 13-1 16,-9 13 2-16,-8 15-1 15,-5 9 0-15,1 8 0 16,2 1 1-16,9 5-1 16,12-8 0-16,20-6-1 15,17-11-1-15,18-10-2 16,22-4-4-16,6-19-9 0,24 7-23 15,-8-18-4-15,16 6 2 16,-12-13-2-16</inkml:trace>
  <inkml:trace contextRef="#ctx0" brushRef="#br2" timeOffset="52160.9834">12185 3575 94 0,'-32'40'41'16,"5"17"0"-16,-3-9-4 15,11 4-25-15,18-1-45 16,-8-19-6-16,17 1-1 15,-1-18-2-15</inkml:trace>
  <inkml:trace contextRef="#ctx0" brushRef="#br2" timeOffset="52708.0147">12923 2689 94 0,'0'0'37'0,"3"-14"2"16,-4 26 1-16,-14 5-35 15,4 12-2-15,1 7 0 16,1 13 0-16,-1 8-1 0,0 13 0 15,0 7-1-15,2 8 0 16,2 0-1-16,5-2-1 16,4-2 0-16,3-10-3 15,14-4-5-15,-9-22-28 16,26-5-2-16,-3-27 1 15,12-7-2-15</inkml:trace>
  <inkml:trace contextRef="#ctx0" brushRef="#br2" timeOffset="52912.0263">13316 3139 108 0,'-11'9'40'16,"-10"5"0"-16,9 23-1 0,-13 0-36 15,10 8-1-15,7 3-1 16,7 2-1-16,7-4-1 15,6-3-2-15,14-7-2 16,-3-24-25-16,21 4-8 16,-7-23-2-16,14-3 0 15,-10-24 1-15</inkml:trace>
  <inkml:trace contextRef="#ctx0" brushRef="#br2" timeOffset="53055.0345">13379 2823 93 0,'-31'-13'38'15,"12"22"-2"-15,9 6-4 16,8 10-50-16,17-2-21 0,3-8 1 16,23 9-3-16</inkml:trace>
  <inkml:trace contextRef="#ctx0" brushRef="#br2" timeOffset="53606.066">13972 3146 74 0,'-32'2'40'16,"-18"-5"0"-16,4 15 1 16,-18-4-19-16,13 18-14 0,-10 8-1 15,10 11-2-15,7 1-1 16,14 1-2-16,18-5 0 15,17-5-2-15,21-11 1 16,18-15-1-16,12-10-1 16,6-12 1-16,5-8-1 15,-1-11 1-15,-6-4 0 16,-12-3-1-16,-9 1 1 15,-12 5-1-15,-13 4 0 16,-8 12 1-16,-6 15-1 16,-20 13 1-16,1 22-1 15,-8 14 0-15,-6 22 1 16,-3 14 0-16,0 13 0 15,1 7-1-15,5 4 2 16,6-3-1-16,3-8 0 0,7-11 0 16,8-16 0-16,2-16-1 15,3-20 2-15,1-17-1 16,0-18 1-16,-4-26-1 15,-1-13 1-15,2-13-1 16,-3-16 1-16,5-13 0 16,3-8-1-16,4-4 0 15,9 5 0-15,3 3 0 16,9 8-1-16,4 7-1 15,10 13-3-15,-1 0-6 16,18 22-27-16,-10-8-2 16,10 13 0-16,-5-14-2 15</inkml:trace>
  <inkml:trace contextRef="#ctx0" brushRef="#br2" timeOffset="53990.088">14609 2618 105 0,'-10'34'42'0,"-14"8"0"16,2 33-3-16,-10 1-35 16,1 18 0-16,-5 8 0 15,4 7-1-15,1-7 0 16,5-5-2-16,5-14 1 15,10-12-1-15,5-15 0 16,8-22 0-16,7-20 0 16,12-17 1-16,9-17-2 0,3-13 0 15,5-9 0-15,-3-6 0 16,3 0 0-16,-6 4 0 15,-4 6 0-15,-7 17 0 16,-8 12 0-16,-13 9 0 16,7 25 0-16,-9 5 0 15,-3 7 0-15,1 2-4 16,8 0 1-16,2-9-5 15,15-2-5-15,-10-33-20 16,30 6-7-16,-5-27-1 16,19-2-1-16</inkml:trace>
  <inkml:trace contextRef="#ctx0" brushRef="#br2" timeOffset="54181.0989">15177 2791 109 0,'-25'41'41'16,"0"26"3"-16,-12 6-4 15,16 4-36-15,-5 9-2 16,5 4-1-16,7-9-1 16,2-4-3-16,11-4-5 15,-8-25-24-15,15 0-9 16,-10-28 1-16,9-1-2 15</inkml:trace>
  <inkml:trace contextRef="#ctx0" brushRef="#br2" timeOffset="54358.1091">14892 3169 96 0,'-10'-30'41'0,"10"30"2"16,7-21-3-16,14 26-17 16,5-6-24-16,9-5-5 15,17 15-11-15,-4-19-22 16,13 13-3-16,-4-9 2 15,9 11-3-15</inkml:trace>
  <inkml:trace contextRef="#ctx0" brushRef="#br2" timeOffset="54490.1166">15542 3456 110 0,'-27'82'40'0,"-9"-12"-1"16,12 2-5-16,7-5-63 15,-2-27-8-15,16-5-2 16,3-24-2-16</inkml:trace>
  <inkml:trace contextRef="#ctx0" brushRef="#br2" timeOffset="55496.1742">16242 3167 78 0,'11'-14'38'0,"2"14"-1"15,-13 0 0 1,1 12-23-16,-12-1-10 0,-3 14-1 16,-5 3 1-16,4 8-1 15,-7 3 0-15,2 8-1 16,4-4 0-16,2-1-1 15,5-8 1-15,3-3-1 16,7-10-1-16,-1-21 1 16,15 4-1-16,0-19 1 15,5-12 0-15,2-10 0 16,0-11-1-16,4-3 0 15,-7-4 2-15,1 3-2 16,-4 8 1-16,-3 8-1 16,-6 6 1-16,1 11-1 15,-8 19 0-15,0 0 0 16,0 0 1-16,6 15-1 0,0 4-1 15,1 0 1-15,4 2 0 16,3 0 0-16,7-6 1 16,3-4-1-16,10-11 0 15,5-5 1-15,6-9 0 16,8-3-1-16,-1-7 1 15,-1 1-1-15,-4 4 1 16,-5-1-1-16,-11 12 1 16,-5 7-1-16,-14 10 0 15,-9 14 1-15,-11 10-1 16,-4 7 0-16,-4 7 0 15,0 4 0-15,1-1-2 16,4-6-1-16,11-1-4 0,2-26-10 16,26 5-21-16,-2-25-3 15,22-2 1-15,-2-19-2 16</inkml:trace>
  <inkml:trace contextRef="#ctx0" brushRef="#br2" timeOffset="55693.1854">17290 3152 105 0,'-23'19'40'0,"6"23"0"16,-11-5 0-16,14 4-36 16,-6 8-2-16,6 2-1 15,10-1 0-15,2-8-3 16,11-4-4-16,-3-21-23 0,21 1-10 15,-4-20-2-15,16-4 0 16</inkml:trace>
  <inkml:trace contextRef="#ctx0" brushRef="#br2" timeOffset="56142.211">17460 2876 86 0,'0'0'40'0,"-24"-2"1"16,25 18-1-16,-1-16-18 15,-1 17-20-15,16-1 0 16,5 4 0-16,2 2 0 16,-1 7 0-16,-2 3-1 0,0 7 0 15,-8 4 0-15,-6 5 0 16,-6 3-1-16,-7 1 1 15,-3-3 0-15,-4 1 0 16,1-12-1-16,2-5 1 16,5-11-1-16,4-11 0 15,3-11 1-15,21-18-1 16,1-9 0-16,6-9 0 15,5-5 0-15,1-4 0 16,4-2 1-16,0 7-1 16,-8 5 0-16,-4 11 0 15,-5 10 1-15,-3 12-1 16,-6 11 0-16,-6 10 0 15,-2 10-1-15,-3 6 1 16,-1 6-2-16,-1 0 1 0,2 4-3 16,2-6-2-16,8 5-5 15,-11-23-12-15,18 9-17 16,-9-20-2-16,15 1 1 15,-9-19-1-15</inkml:trace>
  <inkml:trace contextRef="#ctx0" brushRef="#br2" timeOffset="57155.2689">18044 3194 105 0,'-8'31'40'0,"-6"-12"1"16,16 15-5-16,3-15-32 0,7-5-2 15,9-7 1-15,10-5-1 16,2-10-1-16,6-6-1 16,2-4 1-16,-2-9-1 15,-5-2 0-15,-6-3 0 16,-8 0 1-16,-9-1-1 15,-11 6 0-15,-8 5 0 16,-13 7 1-16,-5 11-1 16,-8 10 1-16,-4 10 0 15,-3 11 0-15,3 10 0 16,5 4-1-16,7 5 1 15,12 0 0-15,14-5-1 16,15-7 0-16,13-9 0 16,15-9 0-16,8-9-1 0,7-12 0 15,3-7 0-15,3-7-1 16,-5-5 1-16,-7-2-1 15,-9 1 1-15,-6 1 0 16,-11 5-1-16,-9 9 2 16,-17 10-2-16,0 0 2 15,-1 25 0-15,-15 4-1 16,2 6 1-16,-6 5 0 15,3 3 1-15,0-4 0 16,7 0 0-16,1-10 0 16,8-8 0-16,1-21 0 15,11 7 0-15,6-22 1 16,2-10-1-16,1-11-1 0,-1-8 1 15,3-9-1-15,-1 0 1 16,-5 2-1-16,0 5 0 16,-6 4 0-16,0 11 0 15,0 7 0-15,1 12 0 16,2 10 0-16,3 4 0 15,9 6-1-15,7 4 1 16,9-2-1-16,5 1 1 16,7-4-1-16,3-4 0 15,1-1 0-15,-3-5 0 16,-3-3 1-16,-12-2 0 15,-11-3 0-15,-6-2 1 16,-15-1 0-16,-12 3 0 16,-12 0 0-16,-8 8 0 15,-12 3 1-15,-4 9-1 0,-9 9 1 16,-2 11-1-16,2 10 1 15,5 9-1-15,7 1 0 16,10 3 0-16,12-2-1 16,12-3 0-16,17-11 0 15,14-12 0-15,11-14 0 16,8-13 0-16,6-16 0 15,3-11 0-15,-3-10 1 16,-1-9-1-16,-11-2 1 16,-4 2-1-16,-11 4 1 15,-11 8-1-15,-13 13 0 16,-7 13 0-16,-8 18-1 15,-4 15 1-15,-4 9-1 16,1 7 0-16,3 9-2 0,4-3-1 16,16 1-4-16,1-19-4 15,23 5-12-15,-7-35-12 16,25-1-5-16,4-26-1 15,17-6 2-15</inkml:trace>
  <inkml:trace contextRef="#ctx0" brushRef="#br2" timeOffset="57343.2798">19866 2582 107 0,'-26'24'43'16,"-17"18"-1"-16,2 26 0 15,-4-1-39-15,5 7-1 0,7 10-2 16,6-3-1-16,11 6-9 15,-3-21-16-15,23 4-16 16,-4-18 1-16,15-5-2 16,-1-22 1-16</inkml:trace>
  <inkml:trace contextRef="#ctx0" brushRef="#br2" timeOffset="57714.301">20047 2939 80 0,'-20'3'41'0,"-6"5"0"16,6 16 0-16,-12-10-15 16,6 12-21-16,-4 3-1 15,6 3 0-15,3-5-1 0,9 3 0 16,11-8-1-16,10-4-1 15,16-5 0-15,5-4 0 16,7-4 1-16,2-2-2 16,-1 1 0-16,0-2 0 15,-10 8 0-15,-7 5 0 16,-11 8 0-16,-13 7 0 15,-11 6 0-15,-6 5 0 16,-9 4 0-16,-5-4-2 16,-7 2 0-16,0-10-5 15,6 2-3-15,-4-23-6 16,22 5-20-16,-8-25-9 0,16-2 2 15,-2-17-1-15</inkml:trace>
  <inkml:trace contextRef="#ctx0" brushRef="#br2" timeOffset="60702.4719">21171 3043 68 0,'12'-19'37'15,"7"7"-1"-15,-12-5 1 16,3 12-23-16,-20-5-7 16,10 10-2-16,-26-7-1 15,7 11 0-15,-14 6 0 16,-3 10-1-16,-10 5 1 15,0 13 0-15,-8 2-1 16,9 8 0-16,0 1 0 16,10 3-1-16,12-6-1 15,12-3 0-15,15-9-1 16,17-13 1-16,16-12-1 15,13-11 0-15,11-15 0 16,4-10 1-16,1-9 0 16,-2-6 0-16,-7-6-1 15,-11 0 1-15,-10 3 0 0,-14 7-1 16,-12 7 0-16,-7 9 0 15,-3 22 0-15,-23-7 0 16,4 21 0-16,-3 11-1 16,1 7 1-16,6 9-2 15,7 4 0-15,7-3-2 16,11 2-2-16,8-14-3 15,16 8-10-15,-6-30-8 16,23 10-11-16,-11-22 1 16,11 3 0-16,-12-19 1 15</inkml:trace>
  <inkml:trace contextRef="#ctx0" brushRef="#br2" timeOffset="61062.4925">21716 3081 93 0,'0'0'37'0,"-11"-6"0"15,0 25 2-15,-10 4-28 16,5 13-7-16,-5 3-1 15,6 8 1-15,0-1-2 16,6-2 1-16,1-6-1 16,7-3 0-16,5-13-1 15,6-11 1-15,4-13-1 16,6-12 1-16,4-16-1 15,2-7 0-15,4-10 1 16,2-7-1-16,1-4 0 16,2 4-1-16,-3 5 1 15,-5 9-1-15,-4 12 0 0,-4 13 0 16,-4 12 0-16,-2 12-1 15,-1 14 0-15,-1 5-2 16,6 7 0-16,3 4 0 16,11 5-3-16,3-10-3 15,21 16-10-15,-10-28-7 16,25 12-9-16,-12-19-2 15,13 3 0-15,-9-18 0 16</inkml:trace>
  <inkml:trace contextRef="#ctx0" brushRef="#br2" timeOffset="61437.514">22693 3018 122 0,'-36'-18'42'0,"-20"-1"0"16,4 21-1-16,-8 5-37 15,4 9 0-15,8 12-4 16,7 9 0-16,11 3 0 15,16 4 0-15,16-5 0 16,18-4 0-16,13-11 0 16,12-8 0-16,10-17 0 15,6-15 0-15,2-12 0 16,0-13 0-16,-4-11 0 15,-3-12 0-15,-11-7 0 16,-8-2 0-16,-9 6 0 16,-12 10 0-16,-12 13 0 15,-9 17 0-15,-15 27 0 16,-8 27 0-16,-5 22 0 15,-1 15 0-15,6 14 0 0,5 5 0 16,20 11-8-16,3-24-11 16,34 6-3-16,-6-35-5 15,33 6-5-15,-12-32-5 16,18-6-7-16,-5-19 3 15</inkml:trace>
  <inkml:trace contextRef="#ctx0" brushRef="#br2" timeOffset="62775.5905">1297 4750 64 0,'4'-21'36'16,"1"7"1"-16,-6-2 0 15,1 16-21-15,3-14-10 0,-3 14-2 16,-6 14 0-16,1 6 0 15,-8 9-1-15,2 9-1 16,-7 8 0-16,6 7-1 16,-1 0 1-16,4 1-1 15,9-6 0-15,5-7 0 16,13-10 0-16,6-13-1 15,9-14 1-15,9-10-1 16,1-12-1-16,2-8 2 16,2-10-1-16,-3-4 1 15,-6-6-1-15,-4 2 0 16,-5 6 1-16,-10 5-1 15,-1 4 0-15,-9 12 0 16,-9 17 1-16,0 0-1 0,9 23 0 16,-9 4 0-16,1 10 0 15,5 5 0-15,1 6 1 16,5-2-1-16,5-4 1 15,9-5-1-15,4-10 2 16,4-9-2-16,5-11 1 16,-2-13 0-16,3-11-1 15,0-11 2-15,-3-11-2 16,-5-6 1-16,-4-8-1 15,-3-3 0-15,-5 1 0 16,2 5-3-16,-6 8 0 16,1 5-2-16,2 19-2 15,-7-1-6-15,14 29-10 16,-13-4-15-16,15 17 1 15,-8-2-1-15,13 8 1 0</inkml:trace>
  <inkml:trace contextRef="#ctx0" brushRef="#br2" timeOffset="63202.6149">2699 4836 75 0,'-16'-23'37'0,"-2"8"0"15,-14-6 0-15,3 13-25 16,-15 5-6-16,1 12 0 15,-7 6-2-15,3 15 1 16,0 4-1-16,8 7-1 16,6-1-1-16,10 4-1 15,14-7 1-15,12-5-2 0,15-13 1 16,13-8 0-16,14-12-1 15,7-7 1-15,3-9 0 16,4-6 0-16,-1-7 0 16,-7 2-1-16,-6 1 1 15,-13 1 0-15,-10 5-1 16,-8 5 1-16,-14 16-1 15,0 0 0-15,0 0 0 16,-15 16 0-16,5 10-1 16,-1 6 1-16,4 4 1 15,5 1-3-15,10 0 0 16,6-10-2-16,19-2-2 15,1-25-9-15,28 1-8 0,-16-29-9 16,22-2-7-16,-7-20-1 16,5-4 1-16,-11-15 3 15</inkml:trace>
  <inkml:trace contextRef="#ctx0" brushRef="#br2" timeOffset="63397.6261">3303 4366 103 0,'-17'-23'40'0,"5"27"0"15,-11 10-1-15,9 17-35 16,-5 22-2-16,1 17-1 15,7 9 0-15,0 10-1 16,3 3-1-16,5-2-1 16,6 1 1-16,1-12-4 15,7 0-3-15,-11-27-15 16,19-1-15-16,-15-23 0 15,12-10 0-15,-16-18 1 0</inkml:trace>
  <inkml:trace contextRef="#ctx0" brushRef="#br2" timeOffset="63591.6372">3073 4836 100 0,'-24'-8'40'0,"-1"1"-1"16,15 15 0-16,10-8-36 15,0 0 0-15,30 6-3 16,12-14-1-16,11 0-1 15,13-5-2-15,14 5-5 16,-8-16-16-16,17 16-13 0,-11-8-2 16,-2 12 0-16,-17-5 2 15</inkml:trace>
  <inkml:trace contextRef="#ctx0" brushRef="#br2" timeOffset="64225.6735">3624 4931 99 0,'-29'22'39'0,"17"4"1"15,1-16-3-15,16 0-35 16,12-7-1-16,8-5 0 16,7-6 0-16,7-5-1 15,3-6 1-15,0-2-1 16,-4-6 0-16,-7 1 0 15,-8-3 1-15,-10 3-1 0,-11-2 1 16,-11 6 0-16,-10 6 0 16,-10 9 0-16,-9 8 0 15,-3 11 0-15,-1 12 1 16,-1 8-1-16,8 10 0 15,7 3 0-15,11 2 0 16,17-4-1-16,13-5 0 16,17-13 0-16,13-8-1 15,14-11 1-15,9-11 0 16,8-10 0-16,0-4 0 15,-3-8 0-15,-6-2 1 16,-9 5-1-16,-12 2 1 16,-8 4-1-16,-14 7 0 15,-11 10 0-15,-9 14 0 0,-8 11 1 16,-2 10 0-16,-2 7-1 15,-1 8 1-15,3 0-1 16,2 1 1-16,2-5-1 16,4-12 2-16,4-11-1 15,-4-22-1-15,19 0 1 16,-6-21-1-16,-2-12 2 15,-1-9-3-15,0-7 3 16,-2-4-3-16,0-1 2 16,-1 5-2-16,-2 6 1 15,-2 10 1-15,5 8-2 16,4 6-2-16,2 8-1 15,14 12-8-15,-1-10-5 16,28 18-7-16,-4-22-3 0,30 19-7 16,0-16-8-16,21 1 3 15,3-10 1-15</inkml:trace>
  <inkml:trace contextRef="#ctx0" brushRef="#br2" timeOffset="64693.7002">5730 4389 80 0,'5'-14'39'16,"-6"3"-2"-16,1 11 1 15,-5 21-32-15,6 6-1 16,-4 9-2-16,2 12 0 16,-4 16-1-16,5 7-2 0,-5 9 1 15,1 5 0-15,1 0-1 16,2-3-1-16,5-5-1 15,0-13-4-15,11-3-2 16,-6-29-18-16,17 1-11 16,-11-25-1-16,10-6 0 15,-15-19 1-15</inkml:trace>
  <inkml:trace contextRef="#ctx0" brushRef="#br2" timeOffset="65125.7248">5545 4843 94 0,'-27'-4'38'0,"3"-3"2"15,24 7-2-15,0 0-34 0,25-14-2 16,16 0 0-16,11-2-1 16,11 0 1-16,7 1-1 15,6-1 0-15,-5 2 0 16,-1 5 0-16,-13 2-1 15,-10 7 1-15,-7 2-1 16,-15 5 1-16,-9 4-1 16,-10 4 1-16,-8 3 0 15,-10 5-1-15,-3 3 1 16,0 8 0-16,0 1-1 15,1 1 1-15,6 3-1 16,7-3 1-16,9-2-2 16,9-8 3-16,12-7-2 15,7-13 0-15,5-7 0 0,2-14 1 16,0-5-1-16,-6-9 0 15,-8-7 0-15,-11 0-1 16,-13-3 1-16,-18 7-2 16,-11-1 0-16,-10 8-3 15,-7-4-4-15,10 22-10 16,-13-15-5-16,26 25-9 15,-3-10-6-15,21 7-2 16,9 2 2-16</inkml:trace>
  <inkml:trace contextRef="#ctx0" brushRef="#br2" timeOffset="66026.7764">7627 4707 77 0,'0'0'38'0,"-13"-26"-1"15,11 13 1-15,-14-10-30 16,6 9-1-16,-10-2-2 16,1 10 0-16,-10 5-2 15,-3 13 0-15,-5 9-1 16,-1 11 1-16,1 7-2 15,3 6 1-15,7 1-1 16,7-1 0-16,11-1-1 16,12-7 1-16,10-7-1 0,14-10 1 15,5-7-1-15,11-11 0 16,6-7 1-16,0-8-1 15,2-9 0-15,-2-8 1 16,-2-6-1-16,-5-5 0 16,-12 1 1-16,-4 1-1 15,-10 5 0-15,-7 5 0 16,-6 10 0-16,-3 19-1 15,-17 8 1-15,2 26 0 16,-1 19 0-16,-4 21-1 16,3 24 2-16,-4 14-2 15,4 17 2-15,1 9-2 16,3 3 4-16,0-3-2 15,3-9 1-15,-2-10-1 0,3-20 1 16,-3-13-1-16,1-23 2 16,-3-20-2-16,-1-25 0 15,0-20-1-15,-3-22 1 16,3-19 0-16,1-19-2 15,4-17 0-15,5-13-1 16,6-6 1-16,10-1-1 16,6 2 1-16,10 4-2 15,5 6 0-15,9 13 0 16,9 5 1-16,5 13-3 15,5 0-2-15,10 17-6 16,-10-15-6-16,17 22-4 16,-15-18 0-16,11 19-7 15,-16-12-7-15,1 11 1 0,-15-4 2 16</inkml:trace>
  <inkml:trace contextRef="#ctx0" brushRef="#br2" timeOffset="66394.7974">8336 4713 98 0,'-20'-1'39'0,"20"1"2"16,-23 11-2-16,23-11-34 15,-18 30-1-15,10 0-2 16,-1 11 0-16,2 6-1 16,-2 4 2-16,-1 4-3 15,1 0 2-15,1-3-2 16,1-6 2-16,1-5-2 15,3-14 2-15,1-8-2 16,2-19 1-16,0 0 0 16,11-29-2-16,-2-6 2 0,3-13-1 15,5-11 1-15,0-9-2 16,2-3 2-16,-1 4-2 15,-1 4 2-15,-2 9-1 16,-1 10-1-16,1 12 1 16,0 9-1-16,2 15 0 15,7 5-2-15,5 6-1 16,3-5-5-16,16 11-7 15,-10-16-6-15,19 20-2 16,-19-25-5-16,22 15-10 16,-11-14-2-16,5 4 3 15</inkml:trace>
  <inkml:trace contextRef="#ctx0" brushRef="#br2" timeOffset="66845.8233">9051 4653 99 0,'-10'10'41'15,"-13"-7"0"-15,4 12 0 16,-6-2-36-16,-3 13-1 15,-9 4-1-15,3 10-1 16,-4 6 0-16,6 6-1 16,3 1 1-16,8-3-2 15,12-5 2-15,11-7-2 0,13-10 1 16,13-16-1-16,14-12 1 15,8-14-1-15,6-13-1 16,3-10 2-16,-2-12-2 16,-5-6 2-16,-10-3-2 15,-9 2 1-15,-19-1 0 16,-9 7 0-16,-14 8-1 15,-10 8 0-15,-9 14 1 16,-4 12-1-16,1 11-1 16,-2 10 0-16,8 11-2 15,1 2-2-15,22 12-9 16,-5-19-5-16,28 13-4 15,-9-29-2-15,29 11-9 0,-4-22-6 16,13-3 2-16</inkml:trace>
  <inkml:trace contextRef="#ctx0" brushRef="#br2" timeOffset="67394.8547">9486 4646 101 0,'-12'1'41'0,"8"14"1"16,-13-7-2-16,5 11-35 15,-7 3 0-15,2 11-2 16,-3 0 0-16,2 8-1 16,0 0-1-16,3 0 1 15,10-3-2-15,4-5 1 0,11-9-1 16,5-5 1-16,10-13-1 15,4-10 0-15,5-8 1 16,4-8-1-16,-7-5 0 16,6-9 0-16,-9-1 0 15,0 1 0-15,-8 3 0 16,-4 5-1-16,-2 6 1 15,-14 20 0-15,0 0-1 16,4 9 1-16,-13 23 0 16,-3 7-1-16,2 11 2 15,1 3-1-15,-1 5 1 16,6-6-1-16,6-9 2 15,7-7-2-15,8-15 1 16,7-15-1-16,6-13 0 16,1-14 2-16,6-12-3 0,-2-11 2 15,-2-6-2-15,-6-5 2 16,-6-5-2-16,-4 6 2 15,-6 2-1-15,-7 6-2 16,-6 12 0-16,-1 6-1 16,2 17-3-16,-5 1-7 15,12 25-4-15,-6-15-3 16,10 33-5-16,-12-20-1 15,27 18-3-15,-15-13-10 16,13 4 1-16,6-2 6 16</inkml:trace>
  <inkml:trace contextRef="#ctx0" brushRef="#br2" timeOffset="69168.9561">10420 5165 102 0,'0'0'40'16,"-16"3"2"-16,16-3-4 15,7-19-42-15,-3-8-5 16,17 12-28-16,-10-5-3 15,4 8-1-15,-9-1 1 0</inkml:trace>
  <inkml:trace contextRef="#ctx0" brushRef="#br3" timeOffset="76380.3687">11760 4194 76 0,'6'-10'37'16,"-17"0"-2"-16,-2 12 1 16,-16-2-27-16,-4 12-6 15,-12 4 0-15,1 10 0 16,-8 5 0-16,2 7-1 15,0 0 1-15,9 5-2 16,8-4 1-16,14 0-2 16,13-3 1-16,16-4-1 15,12-5 0-15,12-4 0 16,8-1 0-16,6-5 0 15,-2 0 0-15,-2 3 0 16,-10 3 0-16,-8 6 0 0,-16 4 0 16,-17 9 0-16,-15 3 0 15,-14 7 0-15,-8 1 0 16,-4-6-1-16,1-5 1 15,6-10-5-15,20-1-19 16,7-25-13-16,31-6 0 16,7-20-3-16,25-2 2 15</inkml:trace>
  <inkml:trace contextRef="#ctx0" brushRef="#br3" timeOffset="76735.389">11964 4835 74 0,'-4'11'37'16,"4"-11"-1"-16,16-10 0 16,4-6-30-16,16-8-3 15,5-6 0-15,6-1 0 16,-1-6 0-16,-2 2 0 15,-8 1 0-15,-8 1 0 16,-17 8-1-16,-13 7 0 16,-16 3 0-16,-11 8-1 15,-12 10 1-15,-6 12-1 16,-5 9 0-16,-4 13 0 15,3 8 0-15,11 5 0 16,10 3 0-16,11 1-1 0,16-5-1 16,16-8 0-16,20-9-4 15,13-18-7-15,31 0-24 16,-6-20-2-16,15-1 0 15,-5-15-3-15</inkml:trace>
  <inkml:trace contextRef="#ctx0" brushRef="#br3" timeOffset="77079.4087">12535 4730 97 0,'-26'22'38'0,"-3"-7"1"15,17 9-1-15,10-12-36 16,18-4-1-16,14-12 0 0,11-6 1 15,9-8-1-15,8-5 1 16,3-10-1-16,0-2 1 16,-9-1-1-16,-12 0 1 15,-15 5-1-15,-16 3 0 16,-15 7 1-16,-17 10-2 15,-14 11 1-15,-11 10 0 16,-5 11 0-16,-4 13-1 16,4 7 0-16,8 9 0 15,11 3 0-15,16-1-1 16,19-3-1-16,17-7-2 15,26-8-2-15,14-19-9 16,30 4-23-16,-3-22 0 0,19 2-1 16,-8-18-1-16</inkml:trace>
  <inkml:trace contextRef="#ctx0" brushRef="#br3" timeOffset="77440.4293">13429 4652 103 0,'-35'10'39'0,"-17"-2"2"16,2 21-2-16,-13 2-36 15,12 5-1-15,3 2 0 16,15 5 0-16,9-5-1 16,20-6 0-16,15-14 0 15,17-13-1-15,17-16 1 16,10-16 0-16,4-13 0 0,3-13 0 15,0-13 0-15,-5-8 0 16,-10-5 0-16,-6 1 1 16,-17 7-1-16,-5 9 0 15,-16 12 0-15,-8 19 0 16,-12 22 0-16,-4 21-1 15,-6 26 0-15,-1 18-1 16,3 17 0-16,2 12-2 16,14 6-1-16,8-5-2 15,26 5-12-15,-6-28-12 16,33 0-10-16,0-28-1 15,19-10-1-15,-1-24 1 16</inkml:trace>
  <inkml:trace contextRef="#ctx0" brushRef="#br3" timeOffset="77755.4471">14184 4460 102 0,'-41'13'40'15,"0"19"0"-15,-13-3 0 16,10 13-37-16,3-1-1 15,10 4 1-15,6-3-2 16,16-9 1-16,16-9-1 16,15-8 0-16,14-7-1 15,8-8 0-15,2-5 1 16,1-2-1-16,-4-2 1 15,-7 5-1-15,-13 9 1 16,-14 8-1-16,-14 11 0 0,-12 7 1 16,-8 9-3-16,-9-1 0 15,1 7-1-15,-4-11-12 16,18 9-15-16,-9-24-10 15,22-2 0-15,6-19-2 16</inkml:trace>
  <inkml:trace contextRef="#ctx0" brushRef="#br3" timeOffset="78319.4796">15329 4117 101 0,'-4'-19'37'0,"4"19"2"15,-12-1-4-15,-2 21-31 16,-1 6-2-16,1 18 1 15,-6 8-1-15,3 16-2 16,-4 10 1-16,2 9 0 16,4 5-1-16,3-1-1 15,7-1-2-15,0-11-1 16,11-4-1-16,-5-26-8 15,20 1-23-15,-13-27-1 16,12-8 0-16,-20-15-2 0</inkml:trace>
  <inkml:trace contextRef="#ctx0" brushRef="#br3" timeOffset="78499.4899">15097 4693 98 0,'-26'-20'39'0,"-6"-1"1"16,15 18-2-16,1-1-32 15,16 4-2-15,0 0-2 16,27 7-1-16,15-13-2 15,13-9-2-15,15-5-1 16,7-13-4-16,19 10-15 16,-7-24-14-16,8 3-1 15,-14-8-1-15,-1 4 3 0</inkml:trace>
  <inkml:trace contextRef="#ctx0" brushRef="#br3" timeOffset="78875.5114">15884 3925 108 0,'-29'14'38'0,"6"24"2"15,-11 4-2-15,14 20-34 16,-10 6-1-16,4 17-1 16,-2 9 0-16,1 6 0 15,-2 2-1-15,8-3 0 16,-1-6 0-16,10-10-1 15,2-14 0-15,9-14 2 16,7-19-1-16,8-18-1 0,12-22 1 16,8-16-1-16,7-16 1 15,3-15 0-15,3-4-1 16,-1-4 0-16,-3 1 0 15,-4 10 0-15,-10 11 1 16,-7 16-1-16,-12 19-1 16,-5 17 1-16,-5 14-2 15,-5 11 0-15,5 7-1 16,5 5-1-16,8 2-1 15,8-9-2-15,19 6-9 16,-7-29-17-16,28 2-6 16,-5-21 1-16,11-5-1 15</inkml:trace>
  <inkml:trace contextRef="#ctx0" brushRef="#br3" timeOffset="79256.5331">16508 4615 103 0,'-38'-13'39'0,"3"19"1"16,-15 0-1-16,10 18-34 15,-7 7-1-15,6 9 0 16,4 4-2-16,7 5 1 16,11-7-2-16,14 1 1 15,10-10-2-15,19-8 1 16,12-14-1-16,6-7 0 15,10-14 1-15,1-11-1 16,3-8 0-16,-6-10 0 16,-6-3 0-16,-11-3 0 15,-8-1 0-15,-13 4 0 0,-7 5 0 16,-8 10 0-16,-8 11-1 15,-4 10 1-15,-2 13 0 16,-2 11 0-16,3 13 0 16,4 9-1-16,8 5 0 15,5-3-1-15,14 1-1 16,12-13-2-16,17-4-6 15,1-28-10-15,22-1-13 16,-8-28-4-16,16-4-1 16,-9-25 0-16</inkml:trace>
  <inkml:trace contextRef="#ctx0" brushRef="#br3" timeOffset="79446.544">17248 4081 109 0,'-17'-6'38'0,"1"32"2"15,-19 16-2-15,3 25-35 16,-3 15 0-16,5 16-1 15,2 4-1-15,6 2 0 16,8-2-2-16,7-10-3 16,13-8-1-16,-7-26-25 15,20-3-9-15,-7-30 1 16,5-9-3-16</inkml:trace>
  <inkml:trace contextRef="#ctx0" brushRef="#br3" timeOffset="79618.5539">16924 4585 120 0,'-14'2'43'0,"3"-4"0"16,23 11-2-16,13-13-39 16,20-7-3-16,22 0-4 15,5-19-25-15,26 15-6 16,-4-20-7-16,13 7 0 15,-10-9-1-15</inkml:trace>
  <inkml:trace contextRef="#ctx0" brushRef="#br3" timeOffset="80363.5964">18546 4546 74 0,'-5'-25'38'0,"-9"0"0"16,1 9 0-16,-14 4-27 15,0 6-7-15,-9 7-1 16,1 14 1-16,-9 9-1 15,-1 15 0-15,-2 7 0 16,3 12 0-16,2 1 0 16,10 2-1-16,8-5-1 15,15-5 1-15,14-14-2 0,16-12 1 16,16-17-1-16,9-16 0 15,10-12 1-15,5-15-1 16,4-11 1-16,-6-7 0 16,-2-3 0-16,-11 1-1 15,-7 3 1-15,-11 8 0 16,-9 10-1-16,-11 11 0 15,-8 23 0-15,-12-3 0 16,-4 23-1-16,-1 12 1 16,-3 11-1-16,6 3 1 15,6 6-2-15,9-4 0 16,13-3-1-16,10-10-2 15,25-7-3-15,-1-26-19 16,29 10-1-16,-14-27-10 0,13 0 1 16,-10-20-3-16,1 3 4 15</inkml:trace>
  <inkml:trace contextRef="#ctx0" brushRef="#br3" timeOffset="80685.6149">19174 4530 91 0,'-15'8'37'0,"-10"3"1"15,6 23-1-15,-2 4-33 16,3 8-1-16,2 2 0 15,3 5-1-15,6-3-1 16,4-3 1-16,6-7-1 16,3-8 0-16,-1-13 0 15,6-7 0-15,1-16 0 16,0-10 0-16,-1-10 1 15,-2-10-2-15,1-11 1 0,-2-8 0 16,0-5 0-16,-1-3-1 16,1 4 1-16,1 3-1 15,-1 10 1-15,4 5-1 16,2 10 0-16,4 9-1 15,8 9-1-15,2 4-1 16,12 8-3-16,-4-8-12 16,22 19-17-16,-10-15-3 15,15 12-2-15,-9-13 0 16</inkml:trace>
  <inkml:trace contextRef="#ctx0" brushRef="#br3" timeOffset="81057.6361">19751 4465 99 0,'-25'22'39'0,"-8"-9"2"16,14 10-2-16,3-11-36 16,17 0 0-16,14-6-1 15,14-4-1-15,10-7 0 16,11-3 0-16,7-6 0 15,2-5 0-15,-3-1 0 16,-9-4-1-16,-10-1 1 16,-12-1 0-16,-13 0-1 15,-14-1 1-15,-14 6 0 16,-11 8 0-16,-12 8-1 15,-9 12 1-15,-9 11-1 0,-4 18 1 16,3 11-1-16,4 11 0 16,11 7-1-16,15-1 0 15,21-2-1-15,19-11-3 16,29 3-21-16,2-35 2 15,33 5-15-15,-5-25-1 16,20-3-3-16,-8-20 1 16</inkml:trace>
  <inkml:trace contextRef="#ctx0" brushRef="#br3" timeOffset="81595.667">21186 4328 88 0,'-16'3'38'16,"-20"0"0"-16,6 10 1 15,-18-1-33-15,7 10-1 16,2-4-1-16,3 5 0 16,7-2-2-16,8 1 0 15,10-4-1-15,13-1 0 16,12-4-1-16,11-1 1 15,8 1-2-15,5-1 2 16,4 2-1-16,-2 5 0 16,-4 4 0-16,-7 3 0 15,-11 4 0-15,-10 5 1 16,-11-2-1-16,-9 2 0 15,-7-4 0-15,-5-3 0 16,2-6-2-16,1-10-2 0,21-12-3 16,-26-10-26-16,44-2-3 15,-1-22-3-15,23-1-2 16</inkml:trace>
  <inkml:trace contextRef="#ctx0" brushRef="#br3" timeOffset="82209.7021">21658 4330 101 0,'0'0'39'0,"-14"13"2"16,4 9-2-16,-19 2-35 15,11 9-1-15,-6 7-1 0,1 7 0 16,2 8-1-1,3 2 0-15,0-2 0 0,9-2 0 16,-1-6-1-16,5-6 0 16,5-9 0-16,0-10 0 15,5-12-1-15,-5-10 1 16,19-16 0-16,-7-8 0 15,0-10 0-15,2-8 0 16,4-15 1-16,2-5-1 16,-2-5 0-16,4 3 1 15,-1 4-1-15,0 5 1 16,1 7-1-16,-1 12 1 15,-1 12 0-15,0 12 0 16,-1 12-1-16,-3 10 0 16,2 5 0-16,-5 8 0 0,1 4-1 15,-1 8 0-15,-5 4 1 16,-5 5-1-16,-7 1 0 15,-2 1 1-15,-8 3-1 16,-6-2 1-16,-7-3-1 16,-6-2 1-16,-5-7 0 15,0-2 0-15,-3-6 0 16,2-6-1-16,3-4 1 15,4-4 0-15,5-3 0 16,4 3-1-16,7 2 1 16,1 7-1-16,5 8 3 15,0 11-2-15,-2 13 1 16,-3 10-2-16,-4 11 1 15,-2-3-3-15,-1 7-1 0,-3-16-8 16,17 5-21-16,-9-27 3 16,23-8-6-16,-6-33-3 15</inkml:trace>
  <inkml:trace contextRef="#ctx0" brushRef="#br3" timeOffset="82630.7261">22236 4349 108 0,'-12'11'39'15,"-13"-2"2"-15,8 20-3 0,-8 1-36 16,4 10 0-16,1 5 0 15,4 7 0-15,-2 6-1 16,6-3 0-16,1 0-1 16,4-8 1-16,1-6-1 15,3-7 0-15,2-11 1 16,2-12 0-16,-1-11-1 15,7-13 1-15,-1-13 0 16,2-10 0-16,-2-11 0 16,2-11-1-16,2-5 1 15,2-2-1-15,-2 2 1 16,2 8 0-16,-3 5-1 15,-2 12 0-15,3 9 0 0,1 14 1 16,2 7-2 0,2 8 0-16,5 7-2 0,4-2-2 15,9 10-4-15,-3-16-24 16,22 18-2-16,-13-19 2 15,20 11-6-15</inkml:trace>
  <inkml:trace contextRef="#ctx0" brushRef="#br3" timeOffset="83027.7487">22505 4438 121 0,'-23'29'40'15,"-5"-11"1"-15,21 8-7 0,8-10-32 16,14-2 0-1,16-7 0-15,9-4-1 0,10-6 0 16,7-6 0-16,-2-7 0 16,2-4 0-16,-9-2 0 15,-7-3 0-15,-12-4-1 16,-10 1 1-16,-15-1 0 15,-11 6-1-15,-9 5 0 16,-12 9 1-16,-11 8-1 16,-7 11-1-16,-6 12 1 15,-2 11 0-15,2 9 0 16,6 6-1-16,9 3 1 15,14-3 0-15,18 0-2 16,20-9 0-16,22-7-2 16,13-17-4-16,25 8-10 0,-5-31-3 15,27 9-6-15,-16-27-8 16,19 7-3-16,-17-16-1 15,-1 3 2-15</inkml:trace>
  <inkml:trace contextRef="#ctx0" brushRef="#br3" timeOffset="83367.7683">23401 4430 119 0,'-42'-20'41'0,"8"25"0"15,-17 1-1-15,-7 13-36 16,2 9-2-16,-2 9 0 16,2 7-1-16,8 5 1 15,7-2-2-15,14 0 1 16,13-4-1-16,17-11 2 15,15-13-2-15,18-13 0 0,11-15 0 16,8-13 0-16,7-12 0 16,-1-10 0-16,0-8 0 15,-5-4 0-15,-11 2 0 16,-9 5 0-16,-15 9 0 15,-11 12 0-15,-13 14 0 16,-12 13 0-16,-6 17 0 16,-2 11 0-16,0 12 0 15,1 6 0-15,12 10-6 16,7-6-4-16,26 7-7 15,-8-23-18-15,30 12 9 16,-10-30-3-16,32 6-8 16,-3-23-2-16,9-4 1 15</inkml:trace>
  <inkml:trace contextRef="#ctx0" brushRef="#br3" timeOffset="83727.7889">23995 4445 83 0,'-30'-5'41'15,"-22"3"0"-15,2 26 0 16,-16-1-11-16,8 19-26 15,0 6 0-15,10 7-1 16,9-2-1-16,19-3 0 16,17-11 0-16,17-13 0 15,18-18-2-15,17-18 0 16,13-19 0-16,8-15 0 15,5-12 0-15,-1-15 0 16,-2-10 0-16,-9-4 0 16,-9 0 0-16,-12 10 0 0,-17 11 0 15,-15 17 0-15,-21 21 0 16,-12 26 0-16,-14 24 0 15,-7 21 0-15,-3 21 0 16,-1 6 0-16,12 11-2 16,5-11-12-16,33 6-6 15,-3-31-3-15,30 7-5 16,-12-37-6-16,25-3-8 15,-7-18-2-15,0-12 3 16</inkml:trace>
  <inkml:trace contextRef="#ctx0" brushRef="#br3" timeOffset="86790.9641">1469 6471 75 0,'-3'-21'36'0,"1"7"1"16,-10-4 0-16,12 18-21 16,-31-15-11-16,6 13-1 15,-10 2 0-15,-2 9-1 16,-12 7 0-16,-1 11 0 15,-1 5-1-15,3 9 1 16,-1 5-1-16,8 6 1 16,7 3-1-16,12-1 0 15,16-3-2-15,16-4 2 16,15-9-2-16,12-9 1 0,14-17 0 15,8-16 0-15,10-15-1 16,2-18 0-16,1-14 1 16,-5-9-2-16,-7-2 2 15,-9-4-1-15,-11 7 0 16,-12 10-1-16,-10 11 2 15,-11 13-1-15,-7 25 0 16,-14 8 0-16,-1 24 0 16,-6 13 1-16,2 11-2 15,4 7 1-15,6 3-1 16,11-6-1-16,17-5-4 15,12-29-21-15,26-1-7 16,2-28-4-16,16-10-1 0,-3-20-2 16</inkml:trace>
  <inkml:trace contextRef="#ctx0" brushRef="#br3" timeOffset="87271.9914">2223 6373 104 0,'-11'-5'39'15,"-7"1"-1"-15,4 17 1 16,-7 12-36-16,6 4 1 15,-1 8-1-15,5 7 0 16,2 3-1-16,4 7 1 16,3-3-2-16,9-3 2 15,3-8-2-15,9-9 1 16,4-15-1-16,7-13 0 15,5-11-1-15,4-11 1 0,1-14-1 16,-2-3-1-16,0-9 2 16,-1 0-2-16,-8 1 1 15,-3 6-1-15,-7 5 1 16,-5 8-2-16,-4 10 2 15,-10 15 0-15,0 0-1 16,9 29 1-16,-13 4 0 16,6 5 1-16,3 7-1 15,5 3 1-15,5-1-1 16,8-6 2-16,6-7-2 15,3-12 1-15,9-15-1 16,-2-12 1-16,3-14-1 16,1-16-1-16,-4-12 0 0,-2-9-1 15,-6-7 1-15,-3-5-2 16,-2 1 0-16,-7 2-3 15,1 12 1-15,-11 3-10 16,10 27-17-16,-17 1-7 16,11 22 1-16,-13 0-1 15</inkml:trace>
  <inkml:trace contextRef="#ctx0" brushRef="#br3" timeOffset="87707.0163">3717 6289 88 0,'-32'-8'40'15,"0"15"0"-15,-14 6 2 16,5 17-23-16,-8 6-14 15,6 12 0-15,1 6-1 16,10 5 0-16,5-4-1 16,12 1 0-16,15-13-1 15,14-6-2-15,14-15 0 16,8-11 0-16,9-14 0 15,3-10 0-15,-1-14 0 16,-1-8 0-16,-7-6 0 16,-5-4 0-16,-5-1 0 15,-11 1-3-15,-4 7 3 16,-8 7-1-16,-2 9 0 0,-4 22 1 15,0 0-1-15,-18 12 0 16,10 17-1-16,2 4 0 16,5 6-2-16,0-1-2 15,16 7-25-15,-7-19 9 16,22 4-15-16,-3-21-1 15,12-5-1-15,3-17 0 16</inkml:trace>
  <inkml:trace contextRef="#ctx0" brushRef="#br3" timeOffset="88174.0431">4234 6304 101 0,'-33'16'39'0,"14"13"2"0,-15 5-2 15,18 3-35-15,-7 5 0 16,10 7 1-16,9-7-1 15,11-6 1-15,14-12-4 16,7-13 1-16,10-15-1 16,6-13 0-16,3-12-1 15,-3-8-1-15,-5-7 1 16,-5-2-2-16,-6 1 3 15,-4 8-2-15,-9 7 1 16,-7 17 0-16,-8 13 0 16,-9 33-1-16,-5 19 1 15,-5 25 0-15,-4 21 0 16,-5 15 0-16,-1 16 0 15,0 0 0-15,0 1 0 0,3-10 1 16,2-17-1-16,2-21 0 16,5-23 0-16,2-20 0 15,1-27 0-15,4-19 0 16,0-21 0-16,2-17 1 15,0-14-1-15,0-12 0 16,2-8 0-16,3-1 1 16,2-1-1-16,5 3 0 15,9 8-3-15,-1-3-29 16,18 24 8-16,-7-10-9 15,27 16-7-15,10-5-4 16</inkml:trace>
  <inkml:trace contextRef="#ctx0" brushRef="#br3" timeOffset="88839.0813">5946 5963 83 0,'0'-47'37'0,"-6"-2"-1"16,1 9 1-16,-12-1-35 15,3 10 1-15,-7 8 0 16,-2 14-2-16,-8 11 3 15,-3 20 0-15,-9 12 1 16,-2 18-2-16,-1 15 1 16,-3 17-1-16,6 10 0 15,5 11-1-15,9 6 1 16,11-2-2-16,14 3-3 15,9-10-2-15,20-7-8 16,-3-32-13-16,19 1-13 16,-9-26 0-16,6-6-2 0,-12-22 1 15</inkml:trace>
  <inkml:trace contextRef="#ctx0" brushRef="#br3" timeOffset="90125.1548">5319 6536 106 0,'-21'-14'38'15,"8"-2"1"-15,24 8-1 16,5-5-35-16,27-7-1 16,13-7-1-16,11-2 0 15,7-1 0-15,7 1 0 16,-2 5 0-16,-6 6 0 0,-10 6 0 15,-13 9-1 1,-13 8 1-16,-9 7 0 0,-10 8 0 16,-12 6-1-16,-6 9 1 15,-2 6-1-15,-7 4 0 16,-2 5 1-16,0 2 0 15,-2 1 0-15,3-6 0 16,3-4 0-16,2-9 0 16,3-9 1-16,5-14-1 15,-3-11-1-15,22-18 1 16,-4-11-1-16,4-12 0 15,1-9 0-15,0-7 0 16,0-3-1-16,0-2 1 16,-6 8-1-16,-2 3 1 0,-4 9 0 15,-2 8 0-15,3 10 0 16,1 5 0-16,4 10 0 15,5 7 0-15,8 2-1 16,6 2 1-16,5 3 0 16,6 0 0-16,0 1 0 15,0 0-1-15,-1-3 2 16,-6 1-1-16,-3-2 0 15,-13-1 0-15,-5 0 0 16,-19-1-1-16,0 0 1 16,-4 15 0-16,-14-2 0 15,-7 8 0-15,-8 4 0 16,-2 9 0-16,-8 9-1 15,0 4 2-15,5 1 0 16,3 2 0-16,11-4 0 0,14-2-1 16,10-10 2-16,18-7-2 15,12-15 2-15,18-9-2 16,7-13 0-16,6-9 0 15,-2-12-1-15,-1-6 0 16,-7-7-1-16,-11-1 1 16,-10-1-1-16,-11 1 2 15,-16 5-2-15,-6 3 2 16,-9 11-1-16,-5 6 1 15,-2 5 0-15,1 9 1 16,4 5-1-16,14 1 0 16,-5 13 0-16,18-3 1 15,8-1-1-15,10-1 0 16,11-3 1-16,3-4-1 0,8-5 1 15,2 1-1-15,-4-2 1 16,-6 1-1-16,-5-1 1 16,-11 2-1-16,-8 1 1 15,-9 8-1-15,-12 6 0 16,-9 8 0-16,-9 7 0 15,-4 5 1-15,0 5 0 16,-3 2-1-16,3 1 2 16,7-6-2-16,4-4 2 15,12-10-2-15,11-14 2 16,9-13-2-16,7-11 0 15,6-11 0-15,1-4 0 16,1-6 0-16,-4-3-2 16,-6 1 4-16,-5 5-4 0,-9 8 2 15,-3 10 0-15,-9 18 0 16,-2-10 0-16,2 10 0 15,-11 23 0-15,7-3 0 16,4 2 0-16,4 0 0 16,9-2 0-16,5-8 0 15,10-6 0-15,3-8 2 16,10-10-2-16,-3-4 0 15,4-4 0-15,-2-6 0 16,-4 3 0-16,-5 2 0 16,-11 4 0-16,-7 10 0 15,-13 7 0-15,1 16 0 16,-10 7 0-16,-3 8 0 0,-3 9 0 15,6 2 0 1,1 0-6-16,13 0-8 0,-2-13-4 16,23 5-4-16,-8-26-2 15,28 6-6-15,-11-32 1 16,22 2-9-16,-4-11-1 15,8-10 9-15</inkml:trace>
  <inkml:trace contextRef="#ctx0" brushRef="#br3" timeOffset="90643.1845">8844 5844 91 0,'2'-16'37'0,"-2"16"1"16,11 2 2-16,-3 23-37 16,-9 13 3-16,2 23-3 15,-7 11 1-15,-2 13-3 16,-1 6 2-16,-6 3-3 15,1-2 0-15,2-9 2 16,3-10-4-16,3-18-1 16,14-4-11-16,-7-29-19 15,18-6-5-15,-5-19 1 16,6-6-2-16</inkml:trace>
  <inkml:trace contextRef="#ctx0" brushRef="#br3" timeOffset="90826.1949">8691 6361 123 0,'-13'7'41'0,"1"-7"0"16,12 0-8-16,12 1-31 16,13-12-2-16,12-2-1 15,8-9-2-15,18 1-4 16,-3-19-24-16,26 12-5 15,-8-15-3-15,9 6-1 16</inkml:trace>
  <inkml:trace contextRef="#ctx0" brushRef="#br3" timeOffset="91277.2207">9517 5630 100 0,'-22'25'40'15,"-9"3"0"-15,7 19-1 16,-7 0-33-16,8 13-1 15,-1 6 1-15,5 7-2 16,2 2 0-16,3-3 0 16,5 0-1-16,2-8-2 15,2-5 0-15,6-7 1 16,5-12-2-16,1-10 0 15,7-11 0-15,0-10 0 16,6-10 0-16,3-12 0 0,0-4 0 16,1-6 0-16,1-4 0 15,-2 1 0-15,-2 2 0 16,-4 2 0-16,-2 5 0 15,-2 14 0-15,-2 5 0 16,-1 12 0-16,-3 8 0 16,-3 8 0-16,2 5 0 15,2 5 0-15,3 2-2 16,2-6 1-16,6 1-4 15,1-12-2-15,16-2-8 16,-13-23-5-16,22 9-3 16,-16-30-4-16,17 7-4 15,-14-16-8-15,1-1 1 16,-7-7 2-16</inkml:trace>
  <inkml:trace contextRef="#ctx0" brushRef="#br3" timeOffset="91598.2391">9928 6269 98 0,'-8'18'39'16,"-7"-2"2"-16,13 11-2 15,-4-8-25-15,18-4-10 16,7-7-1-16,14-5 0 16,7-13-2-16,6-5 1 15,4-10-1-15,3-5 0 16,-9-5 0-16,-8-1-1 15,-14-4 1-15,-13 6-1 16,-15 5 0-16,-14 9 1 0,-14 12-1 16,-12 13 1-16,-8 14 0 15,0 14 0-15,0 9 0 16,7 8 1-16,9 5-2 15,13 1 0-15,22-7 0 16,19-11-2-16,23-7-5 16,11-18-8-16,29 0-7 15,0-24-5-15,34 6-6 16,2-22-8-16,22-2-1 15,-2-9 2-15</inkml:trace>
  <inkml:trace contextRef="#ctx0" brushRef="#br3" timeOffset="92429.2864">11327 6173 95 0,'0'0'36'0,"0"0"0"16,-10 14 1-16,1 3-33 15,3 8 1-15,-4 4-1 16,2 10 0-16,-5 4 0 15,4 4-1-15,-3-1 0 16,3 1 2-16,1-7-3 16,2-3 1-16,1-8-2 15,2-7 2-15,3-22-3 16,0 0 1-16,15-15-1 15,-1-14-2-15,3-12 2 16,2-6-1-16,2-11 1 0,4-3-2 16,-2-6 2-16,3 5-1 15,1 4 2-15,-1 9-1 16,1 6 0-16,0 12 0 15,2 13 0-15,0 10-1 16,3 15 1-16,-2 7 0 16,1 11-1-16,-2 6 1 15,0 6-1-15,-1 2 1 16,-6 2-2-16,-4 1 2 15,-8 1-2-15,-12-2 2 16,-9-2-1-16,-14-2 0 16,-10-4 0-16,-15-2 1 15,-5-8 0-15,-6-4 0 0,2-6 0 16,2-7 0-16,7-3 1 15,6 0 0-15,8 1 0 16,7 5 1-16,7 16 0 16,2 13 1-16,1 20-3 15,-3 16 3-15,-2 15-3 16,-1 9-1-16,2 6-2 15,1-7-4-15,15 2-22 16,-8-31 5-16,26-1-4 16,-8-36-8-16,23-11-6 15,2-26 3-15</inkml:trace>
  <inkml:trace contextRef="#ctx0" brushRef="#br3" timeOffset="93357.3397">12285 6209 102 0,'4'-19'38'15,"-13"-10"2"-15,7 12-1 16,-10-6-33-16,-3 6-2 0,-8 3 1 15,-3 11-1-15,-6 10-1 16,-6 11 0-16,-6 14-1 16,-2 11 0-16,-1 9 0 15,4 3-1-15,3 5 0 16,11-2 0-16,10-7-1 15,14-8 2-15,15-15-2 16,18-10 0-16,11-18 0 16,12-10 0-16,10-14 0 15,1-9 0-15,0-9 0 16,-5-4 0-16,-6-1 0 15,-13-1 0-15,-14 8 0 16,-10 5 0-16,-11 10 0 16,-11 12 0-16,-11 13 0 15,-4 11 0-15,-1 16 0 0,-1 6 0 16,6 7 0-16,5 2 0 15,11 1-2-15,10-6-2 16,15-4 0-16,10-10-2 16,15-4-4-16,-4-25-22 15,21 10 11-15,-17-24-3 16,17 8-1-16,-20-19-2 15,7 5-10-15,-15-9 2 16,-3 1 28-16,0 13 33 16,-26-13-11-16,9 19 4 15,-22-11 6-15,6 26 3 16,0 0 10-16,-11 2 0 15,-8 11-23-15,5 12-10 16,-1 4-1-16,1 8-1 0,0 2-1 16,3 7-1-16,0-2 1 15,5-5 1-15,1-3-1 16,6-8 1-16,2-9-2 15,4-7 1-15,4-13 0 16,4-14-2-16,0-8 0 16,1-7 0-16,0-10 0 15,3-5-2-15,-4-3 2 16,0-6-2-16,-2 0 2 15,-2 3 0-15,-2 7 0 16,0 6 0-16,0 7 0 16,0 8 0-16,4 9 0 15,3 7-2-15,8 9-1 16,4 1-1-16,13 8-8 0,-10-14-7 15,27 18-3-15,-15-23-5 16,18 16-9-16,-12-14-2 16,5 4-1-16,-10-5 2 15</inkml:trace>
  <inkml:trace contextRef="#ctx0" brushRef="#br3" timeOffset="94085.3813">13267 6226 115 0,'-19'26'39'16,"-3"-12"2"-16,19 6-1 15,6-9-38-15,15-3 1 16,8-4-1-16,9-3-1 16,5-6 0-16,2-3-1 15,1-5 1-15,-1-4 0 0,-6-2-1 16,-8-4 0-16,-13 0 1 15,-6-2-1-15,-14 4 0 16,-10 2 1-16,-8 6-1 16,-10 6 0-16,-9 12 1 15,-3 8-1-15,-1 10 1 16,2 7 0-16,6 6-1 15,7 4 1-15,11-2-1 16,12 0 0-16,17-7-1 16,10-8 0-16,17-4-3 15,6-12-2-15,18-1-7 16,-9-16-8-16,21 8-3 15,-21-22-6-15,15 10-6 0,-15-13-4 16,0 5 2-16,-16-5 4 16,-2-4 42-16,-3 14 10 15,-25-11 5-15,13 21 4 16,-24-10 11-16,6 17 1 15,-14 0 3-15,5 17-2 16,-13 3-35-16,5 6-3 16,-2 4-1-16,1 4 1 15,3 2-1-15,3 0 0 16,6-6-1-16,4-5 1 15,7-8 0-15,6-10-1 16,7-11 2-16,5-11-2 16,5-9 0-16,1-6 0 15,2-8 0-15,1-1 0 0,-2 0 0 16,2 4 0-16,-9 7 0 15,-2 11 0-15,-7 11 0 16,-2 10 0-16,-6 11 0 16,0 8 0-16,-4 7 0 15,3 3 0-15,2 0 0 16,2-9 0-16,8-3-3 15,5-14-3-15,14-5-3 16,-3-22-8-16,27 3-3 16,-15-30-4-16,22 8-4 15,-16-30-2-15,17 2-8 16,-11-12 2-16,5-2 3 15</inkml:trace>
  <inkml:trace contextRef="#ctx0" brushRef="#br3" timeOffset="94242.3903">14692 5780 17 0,'14'-52'23'0,"4"41"5"16,-18 11 10-16,-17 27 2 15,-13 15 2-15,1 28 0 16,-14 6-36-16,8 11-1 15,-2 3-2-15,8-3-2 16,6-3-1-16,4-8-5 16,21-3-27-16,-13-32 10 15,24 2-7-15,-15-29-8 16,14-6-5-16,-12-8 2 15</inkml:trace>
  <inkml:trace contextRef="#ctx0" brushRef="#br3" timeOffset="94433.4011">14331 6134 126 0,'0'0'44'0,"0"0"-1"16,25 2-1-16,3 4-42 16,16-18 0-16,14 2-4 15,-9-16-15-15,22 15-5 16,-18-20-5-16,11 8-15 15,-10-8 1-15,-1 2-2 16,-8-6 3-16</inkml:trace>
  <inkml:trace contextRef="#ctx0" brushRef="#br3" timeOffset="95617.469">16464 5541 122 0,'0'0'39'16,"-28"28"1"-16,12 26-9 16,-9 2-30-16,3 16 1 15,2 11-1-15,0 9 0 0,6 4-1 16,4-2-2-16,9-5-2 15,0-15-10-15,18 5-11 16,-10-28-10-16,20-5-4 16,-7-23-2-16,19-10 2 15</inkml:trace>
  <inkml:trace contextRef="#ctx0" brushRef="#br3" timeOffset="96052.4937">16883 6068 111 0,'-18'-5'40'0,"-17"1"2"16,0 21-5-16,-7-4-33 0,0 11 0 16,-2 2-1-16,1 8 0 15,4 4-1-15,4 1 1 16,10 1-2-16,12-2 0 15,8-5 0-15,14-7 0 16,14-7-1-16,10-10 0 16,10-12 2-16,4-8-4 15,6-12 2-15,-2-7 0 16,-1-7 0-16,-8-1 0 15,-8-6 0-15,-10 3 0 16,-7 3 0-16,-7 7-1 16,-8 9 1-16,-7 9 0 15,-5 14 0-15,-4 13 0 0,-2 13-1 16,-1 5 0-16,5 9-1 15,0 0-1-15,9 3-2 16,1-9 0-16,16 2-4 16,-2-21-6-16,26 6-6 15,-11-25-3-15,23 5-1 16,-16-23-5-16,17 3-7 15,-9-13 2-15,3 0 2 16</inkml:trace>
  <inkml:trace contextRef="#ctx0" brushRef="#br3" timeOffset="96398.5134">17285 6135 109 0,'0'0'38'0,"-19"7"2"15,4 15-2-15,-11-1-33 16,4 8-1-16,0 4-1 0,-1 1 0 16,6-2-1-16,4-2 0 15,6-6 0-15,5-7-1 16,2-17 0-16,19 6 0 15,2-18 0-15,5-8 0 16,3-6-1-16,0-8 1 16,0-2-1-16,2-2 1 15,-6 3-1-15,-3 5 0 16,-7 7 0-16,-5 13 0 15,-10 10 2-15,0 0-2 16,3 27 0-16,-6-1-2 16,-1 4 2-16,4 1-1 15,8 1-1-15,6-9-1 16,10-3-3-16,5-20-6 15,22 4-7-15,-11-29-2 0,25 9-5 16,-16-32-2-16,20 7-6 16,-14-21-4-16,6-2 2 15</inkml:trace>
  <inkml:trace contextRef="#ctx0" brushRef="#br3" timeOffset="96594.5249">18085 5633 98 0,'-7'14'38'0,"-19"11"4"15,3 23 0-15,-15 5-34 16,3 17-3-16,0 7-1 15,2 9 0-15,4-2-2 16,6-6-1-16,8-4-4 16,1-12-2-16,11-2-14 15,-9-31-4-15,23 1-7 0,-11-30-9 16,0 0-1-16,9-17-1 15,-3-9 4-15</inkml:trace>
  <inkml:trace contextRef="#ctx0" brushRef="#br3" timeOffset="96751.5337">17774 6049 123 0,'7'-16'43'15,"-3"-1"0"-15,18 14-1 16,2-6-38-16,15 0-4 16,16 0-5-16,4-8-5 15,19 11-11-15,-16-19-4 16,16 16-11-16,-16-14-6 15,5 2-3-15,-11-13 4 0</inkml:trace>
  <inkml:trace contextRef="#ctx0" brushRef="#br3" timeOffset="99444.6879">15629 6313 48 0,'10'-20'34'16,"4"4"2"-16,-5-10-12 16,4 16 6-16,-13-11-15 15,0 21-5-15,6-15-3 0,-6 15-1 16,0 0-3-16,-9 17 0 15,1 3 0-15,0 8-1 16,-2 7-1-16,2 14 1 16,0 9-1-16,1 7 2 15,-2 8-2-15,1 3 2 16,-3 0-3-16,1 0 2 15,-1-4-4-15,4-13-1 16,9-4-12-16,-8-26-22 16,13-11-3-16,-7-18 1 15,22-19-2-15</inkml:trace>
  <inkml:trace contextRef="#ctx0" brushRef="#br3" timeOffset="99776.7067">15712 6245 96 0,'0'-10'37'0,"3"-7"2"15,9 5-2-15,-2-3-33 16,16 1-1-16,4 2 0 15,11 6-1-15,-2 5 1 16,4 7-2-16,-5 4 0 16,-5 8 1-16,-10 5-2 15,-9 6 1-15,-18 5-1 16,-12 0 1-16,-14 2-1 15,-9-1 0-15,-6-1 1 0,-5-6-1 16,-1-2-2-16,3-9-1 16,10 3-8-16,-4-22-18 15,19 1-10-15,3-15-1 16,14 0-1-16</inkml:trace>
  <inkml:trace contextRef="#ctx0" brushRef="#br3" timeOffset="100833.7671">19216 6210 89 0,'0'0'24'0,"3"-20"3"15,-3 20 3-15,-6-28-18 16,5 18-2-16,-14-7-3 16,3 10-1-16,-11-1-1 0,0 8-1 15,-11 4-1-15,-2 10 0 16,-8 6-1-16,3 7 1 15,0 3-1-15,5 6 0 16,6-1 0-16,10 2 0 16,15-7-1-16,12-5 1 15,19-11-1-15,12-12 0 16,13-13 0-16,12-12-1 15,8-19 1-15,3-10 0 16,-2-10 0-16,-5-5 0 16,-11-4-2-16,-3 0 2 15,-15 2-3-15,-9 8 1 16,-12 11 0-16,-9 12 0 0,-9 13-1 15,1 25 1-15,-18 5 3 16,4 20-2-16,-1 19 2 16,-2 12-1-16,8 11 0 15,0 5-3-15,8 4 0 16,5-9-3-16,16 3-7 15,-4-24-10-15,23 5-18 16,-5-21 2-16,15-7-1 16,-3-17 1-16</inkml:trace>
  <inkml:trace contextRef="#ctx0" brushRef="#br3" timeOffset="101126.7841">20017 6071 112 0,'-14'-12'38'0,"1"25"1"16,-17-3-5-16,6 16-30 15,0 4 0-15,5 6-1 16,9 2-1-16,5 1 1 16,11-6-2-16,16-5 1 15,7-6-1-15,12-9 0 16,6-7 0-16,1-9-1 15,-4-8 1-15,-1-9-1 16,-9-5 0-16,-14-7-1 16,-14-1-1-16,-14-1-1 15,-9 0-2-15,-13-6-6 16,7 19-15-16,-18-10-13 15,11 13-1-15,-2-2 1 0,18 8 0 16</inkml:trace>
  <inkml:trace contextRef="#ctx0" brushRef="#br3" timeOffset="101832.8245">21317 6029 73 0,'0'0'38'0,"0"0"-3"16,0 0 3-16,0 12-18 0,-17 1-13 15,5 10-2-15,-9 4-1 16,1 10 1-16,-8 1-1 15,1 4-1-15,1-1 0 16,3-3-1-16,4-7 0 16,9-6 0-16,6-10-1 15,4-15 0-15,19 1 0 16,3-15 1-16,5-7-1 15,4-6 0-15,3-8 1 16,-2-1-1-16,2-4 0 16,-4 2 0-16,-3 3 1 15,-2 6-2-15,-6 3 0 0,-2 8 0 16,-3 9 0-1,-2 10 0-15,-4 11 0 0,-1 9-2 16,-3 10 0-16,-2 6-1 16,2 9-1-16,0-3 0 15,10 3-4-15,-3-12-6 16,21 6-11-16,-8-24-14 15,22-3 1-15,-1-18-1 16,13-4 3-16</inkml:trace>
  <inkml:trace contextRef="#ctx0" brushRef="#br3" timeOffset="102178.8443">22041 6116 82 0,'8'-22'39'16,"-16"-2"0"-16,8 24 0 16,-34-25-7-16,10 26-28 15,-9 9 0-15,4 12-1 0,-4 11 0 16,1 6-1-16,4 3 0 15,7 6 0-15,4-3 0 16,13-2 0-16,10-6-2 16,12-9 0-16,11-11 0 15,8-11 0-15,7-12 0 16,3-10 0-16,0-10 0 15,-2-9 0-15,-5-5 0 16,-10-4 0-16,-14-3 0 16,-8 3 0-16,-16 5 0 15,-7 9 0-15,-13 8 0 16,-4 7-2-16,-1 9-1 15,2 4-2-15,10 13-3 0,4-12-10 16,27 15-11-16,1-16-11 16,22 2 0-16,8-12 0 15,15-2 1-15</inkml:trace>
  <inkml:trace contextRef="#ctx0" brushRef="#br3" timeOffset="102411.8576">22804 5483 99 0,'12'-21'38'15,"-17"9"3"-15,-1 26-2 16,-19 5-27-16,-7 27-9 16,-1 12 0-16,-2 12 0 15,0 18 0-15,-1 8 0 0,-1 4-1 16,5 0 1-16,8-2-3 15,3-11-1-15,10-4-7 16,-4-28-14-16,21-2-17 16,-6-27-2-16,14-11 0 15,-14-15-1-15</inkml:trace>
  <inkml:trace contextRef="#ctx0" brushRef="#br3" timeOffset="102584.8674">22378 6075 138 0,'0'0'44'15,"11"-6"-2"-15,16-9-11 16,19 8-31-16,24-2 0 16,10-12 0-16,14 14-17 0,-13-18-17 15,13 10-10-15,-16-6 1 16,0 8-3-16</inkml:trace>
  <inkml:trace contextRef="#ctx0" brushRef="#br3" timeOffset="103833.9387">1287 7966 95 0,'0'0'37'16,"-28"-21"-2"-16,9 22-2 15,-19-3-25-15,1 11-1 16,-12 9-1-16,0 10-4 16,-6 7 1-16,2 11-1 15,-2 4-1-15,8 5 0 0,10-2 0 16,12 0-1-16,13-10 0 15,15-6-1-15,17-10 0 16,22-14-3-16,25-4-6 16,0-20-25-16,28 0-3 15,-3-13 0-15,12 3-2 16</inkml:trace>
  <inkml:trace contextRef="#ctx0" brushRef="#br3" timeOffset="104213.9607">1735 8118 91 0,'-23'-13'37'0,"-11"-4"2"16,10 11 1-16,-12-3-26 16,6 13-10-16,-3 5-1 0,6 7 0 15,-4 13 0-15,8 7-2 16,1 2 1-16,8 3-1 15,10 2 0-15,7-5-1 16,11-6 1-16,15-8 0 16,13-11-1-16,13-8 0 15,9-11 0-15,2-11 0 16,1-9 0-16,-5-7-1 15,-7-3 1-15,-14-4 0 16,-12-1 0-16,-23 7 1 16,-12 1-1-16,-16 5 0 15,-14 8 0-15,-5 8 0 16,-1 3-1-16,-4 9 1 15,8 8-2-15,8-1-3 0,16 7 0 16,14-14-8-16,23 21-15 16,5-21-11-16,17 6 2 15,5-14-3-15,14 3 3 16</inkml:trace>
  <inkml:trace contextRef="#ctx0" brushRef="#br3" timeOffset="104754.9914">2299 8041 105 0,'1'23'37'0,"-12"-10"2"15,4 9-3-15,-11 3-31 16,7 3-2-16,-1-2 0 16,2 6-1-16,-3 0 0 0,4 3 0 15,2-4-1-15,2-2 1 16,2-5-1-16,4-7 0 15,-1-17-1-15,13 9 1 16,0-21-1-16,3-8 0 16,2-9 0-16,2-6 0 15,-2-4 1-15,1-1-1 16,-5-2 1-16,-2 7 0 15,-3 5 0-15,-2 11 0 16,-5 5 0-16,-2 14 0 16,0 0-1-16,0 0 0 15,16 22 0-15,-7-7-1 16,8 1 0-16,6-3 0 15,6-4 1-15,8-7 0 0,2-9 0 16,4-3 1-16,1-10 0 16,-1-2 1-16,-1-3-1 15,-9-3 1-15,-4 3-1 16,-8 0 2-16,-6 4-3 15,-5 4 0-15,-5 6 0 16,-5 11 0-16,0 0 0 16,0 0 0-16,-3 31 0 15,-2-1-2-15,-1 7 0 16,2 5-1-16,4 3-1 15,0-4-2-15,15 7-7 16,-6-23-8-16,23 5-8 16,-6-21-11-16,12-5 0 15,-1-17-1-15,9-3 3 16</inkml:trace>
  <inkml:trace contextRef="#ctx0" brushRef="#br3" timeOffset="105318.0238">3246 7922 107 0,'-22'-4'37'0,"8"19"3"15,-11 6-3-15,11 12-34 16,-8 8 0-16,4 10 0 16,-1 1-1-16,7 6 0 15,1-4 0-15,5-1-1 16,6-12 0-16,2-6 0 15,2-10 0-15,3-10-1 16,-7-15 1-16,17-9-1 16,-6-12 0-16,2-11-1 0,-3-7 1 15,3-10 0-15,0-5 0 16,0-6 0-16,4 1 0 15,-2 7 0-15,1 4 0 16,1 9 1-16,1 4-1 16,4 11 1-16,1 11-2 15,1 8 1-15,3 7 0 16,1 4 0-16,-2 4-1 15,0 2 1-15,-3 4-1 16,-3 1 0-16,-8 3 1 16,-6 5-1-16,-8 3 0 15,-7-2 0-15,-9 1 1 16,-3-1-1-16,-8 0 1 15,-1-5-1-15,-1-2 1 0,0-5-1 16,4-2 2-16,-2 1 0 16,6 6-1-16,-4 5 1 15,3 12 0-15,-2 17 0 16,-4 15-1-16,-3 13 2 15,-7 14-1-15,6 7 0 16,-2 1-2-16,2-5-2 16,9-2-6-16,-4-27-9 15,24-3-14-15,-7-26-9 16,19-17 0-16,-7-23-2 15</inkml:trace>
  <inkml:trace contextRef="#ctx0" brushRef="#br3" timeOffset="105934.059">3681 8036 92 0,'-10'10'35'0,"14"-1"2"16,-4-9-1-16,23 2-30 15,-10-4-2-15,13 2-1 16,1-6 1-16,8-1 0 15,5-6 0-15,1-5-1 16,2-1 0-16,-3-1-1 16,-6-2 0-16,-8 3-1 15,-12 0 0-15,-8 1 0 16,-13 5 0-16,-13 3 0 0,-8 8 0 15,-8 8 0-15,-7 8-1 16,-3 13 1-16,-2 11 0 16,3 7-1-16,5 4 1 15,10 2-1-15,13-2 0 16,13-7-1-16,17-10 1 15,17-19-3-15,24-12-1 16,17-23-4-16,23-7-10 16,-4-26-10-16,18 3-11 15,-8-20 0-15,8 1-1 16,-16-12 2-16</inkml:trace>
  <inkml:trace contextRef="#ctx0" brushRef="#br3" timeOffset="106122.0698">4632 7431 106 0,'-32'38'39'0,"5"20"1"15,-9 4-3-15,13 9-33 16,-4 5-1-16,6 4-2 16,5 0-1-16,2-8-2 15,9-5 0-15,3-13-3 16,11-1-11-16,-8-19-22 15,11-5-1-15,-12-29 0 16,19 12-1-16</inkml:trace>
  <inkml:trace contextRef="#ctx0" brushRef="#br3" timeOffset="106310.0806">4352 7924 117 0,'-12'3'41'0,"-1"-6"0"15,13 3-1-15,11 10-38 16,17-10 0-16,10-6-3 15,8-2-1-15,16-3-3 16,1-5-5-16,21 9-23 16,-16-11-8-16,6 11 2 15,-15-8-3-15</inkml:trace>
  <inkml:trace contextRef="#ctx0" brushRef="#br3" timeOffset="106685.102">4906 7976 105 0,'-17'21'39'15,"1"-11"1"-15,14 4 0 16,2-14-37-16,10 4 0 16,11-11-1-16,7-1 0 15,3-6 0-15,6-1-1 16,0-6 0-16,-3 0 0 15,-8-3-1-15,-6 1 1 16,-12-1-1-16,-8 4 1 16,-10 2 0-16,-10 7 1 15,-12 9-1-15,-6 9 1 16,-8 10 0-16,1 11 1 15,0 7 0-15,9 11-3 16,5 2 0-16,16-3 0 0,16-4 0 16,17-8 0-16,21-11 0 15,13-12-5-15,17-11-2 16,3-18-6-16,27 5-8 15,-26-24-5-15,13 7-17 16,-15-9 1-16,-6 1-2 16,-16-4 3-16</inkml:trace>
  <inkml:trace contextRef="#ctx0" brushRef="#br3" timeOffset="109680.2733">6640 7445 72 0,'-6'-38'36'15,"-2"9"0"-15,-7 0 1 16,0 12-31-16,-10 1-2 15,3 11 2-15,-9 4-1 16,-3 12 0-16,-5 5 0 16,2 12-1-16,-6 4-1 0,7 15 0 15,0 6-1-15,11 10 0 16,3 5-1-16,9 5 0 15,12 1-2-15,8 2-1 16,8 0-1-16,3-13-3 16,15 2-11-16,-11-20-21 15,11-4-1-15,-11-15-1 16,4-4 1-16</inkml:trace>
  <inkml:trace contextRef="#ctx0" brushRef="#br3" timeOffset="110492.3198">6126 7989 95 0,'-35'-6'37'0,"11"7"2"0,6-4-2 16,18 3-34-16,13-15-1 15,16 6 0-15,13-5 0 16,13-2-2-16,6-2-1 15,11-1-1-15,8 2-2 16,-7-1-2-16,5 10-6 16,-18-8-6-16,8 18-5 15,-24-12 2-15,4 15 8 16,-20-9 5-16,-4 5 4 15,-10-2 5-15,-14 1 7 16,0 0 7-16,-6-19 6 16,6 19 1-16,-26-11-8 15,16 13-3-15,-11-4-3 16,6 13-2-16,-6 2-1 0,3 14-1 15,-1 3-1-15,3 10 0 16,4 4-2-16,7 1 1 16,5-1-1-16,5-3 0 15,10-10-1-15,9-6 0 16,6-13 0-16,6-13-1 15,7-13 1-15,-3-9 0 16,-1-8-1-16,0-7 2 16,-10-3-2-16,-6-3 2 15,-9 0-1-15,-10 2 1 16,-9 8-1-16,-9 6 0 15,-5 6 1-15,-1 10 0 16,0 4-1-16,2 5 1 16,5 8 0-16,13-5-1 0,7 18 1 15,12-8-1-15,11-1 1 16,8-1 0-16,10 0-1 15,4-2 1-15,-1 1 0 16,2 5-1-16,-8 0 1 16,-5 6-1-16,-14 5 0 15,-7 4 0-15,-12 3 0 16,-7 6 0-16,-6-1 0 15,-4-2-1-15,-3-2 0 16,0-8 0-16,4-6 1 16,9-17 0-16,0 0 0 15,2-14 1-15,7-11-1 16,5-4 2-16,-1-7-1 15,4-1 1-15,-3-5-1 0,5-1 1 16,-3 3-2-16,4 0-1 16,2 4-1-16,-1 0-3 15,13 13-7-15,-9-13-9 16,22 20-9-16,-12-4-11 15,10 12 0-15,-4-4-1 16,7 8 3-16</inkml:trace>
  <inkml:trace contextRef="#ctx0" brushRef="#br3" timeOffset="111025.3502">8766 7393 104 0,'-2'-14'37'0,"2"14"1"16,-1-20-9-16,1 20-25 15,-3 13 0-15,0 9-1 16,-3 11 0-16,-1 20-1 15,-3 12 1-15,-4 11-2 16,-1 7-1-16,1 7 0 16,3-1-1-16,4-10-3 15,7-6-2-15,2-28-10 16,19-2-21-16,-4-22-2 0,11-8 0 15,-5-21 0-15</inkml:trace>
  <inkml:trace contextRef="#ctx0" brushRef="#br3" timeOffset="111220.3614">8724 7892 92 0,'-32'-11'39'16,"10"9"1"-16,-1-2-1 16,23 4-23-16,-15 7-12 15,15-7-1-15,26 0-2 16,5-9-1-16,14-9-2 15,7-8-1-15,19-4-2 16,2-19-6-16,19 5-22 16,-7-14-6-16,5 2 0 0,-12-9 0 15</inkml:trace>
  <inkml:trace contextRef="#ctx0" brushRef="#br3" timeOffset="111611.3838">9464 7118 111 0,'-23'34'38'16,"-12"4"2"-16,8 17-1 15,-4 5-35-15,1 12-1 16,-3 6 0-16,6 6-1 16,1 3 0-16,4-7 0 15,8-5-1-15,4-2 0 16,9-14-1-16,4-11 0 0,13-20 0 15,8-13 1 1,6-18-1-16,4-11 0 0,5-13 1 16,1-11 0-16,-2-2 0 15,1-5 0-15,-10 6-1 16,-3 4 1-16,-7 12-1 15,-6 14 0-15,-13 9 1 16,3 25-1-16,-8 7 0 16,-2 13-1-16,-1 6 1 15,7 2-2-15,1 0-1 16,8-6-1-16,10-4-1 15,4-16-4-15,18-1-10 16,-6-32-5-16,23 6-15 16,-15-22-1-16,12 1 0 15,-11-15 1-15</inkml:trace>
  <inkml:trace contextRef="#ctx0" brushRef="#br3" timeOffset="111979.4048">9822 7745 106 0,'-26'16'40'0,"14"11"0"15,-3-7 0-15,21 1-36 16,7-5-1-16,16-5 0 16,8-8 0-16,11-4-1 15,6-11-1-15,6-6 0 16,1-8 0-16,-6-5-1 15,-7-2 1-15,-10-1-1 16,-11 1 1-16,-13 0-1 0,-12 7 1 16,-14 6-1-16,-11 9 1 15,-8 7-1-15,-9 15 1 16,-6 12-1-16,-5 10 1 15,1 10-1-15,7 5 0 16,6 4 1-16,12 1-1 16,11-7-1-16,22-3-2 15,14-15-1-15,22-9-3 16,5-19-8-16,27 6-8 15,-10-27-13-15,18 4-4 16,-4-15 0-16,5-1 0 16</inkml:trace>
  <inkml:trace contextRef="#ctx0" brushRef="#br3" timeOffset="112309.4237">10715 7582 110 0,'-27'-10'40'0,"2"15"1"16,-13 2-1-16,3 11-36 15,-2 5 0-15,5 7-2 16,5 0 0-16,5 4 0 15,7-4 0-15,11-2-1 16,10-5 0-16,11-7 0 16,8-6-1-16,7-5 0 15,5-3 0-15,3-3 0 16,-2 0 1-16,-2 1-1 15,-7 6 0-15,-10 5 0 16,-12 5 0-16,-10 8-1 16,-11 3 1-16,-8 5 0 15,-4 3-1-15,-3-5-1 0,5-1-1 16,2-11-3-16,17 0-5 15,5-18-8-15,22-11-4 16,-5-18-14-16,26 1-3 16,2-13-1-16,9 0 1 15</inkml:trace>
  <inkml:trace contextRef="#ctx0" brushRef="#br3" timeOffset="112647.4428">11009 7778 104 0,'-18'21'41'16,"11"4"1"-16,-3-13-2 16,24-7-36-16,3-2 0 15,13-6-1-15,4-8-1 0,8-8 0 16,3-7-1-16,0-4-1 15,-4-6 1-15,-9 3 0 16,-12-2 0-16,-11 5-1 16,-13 7 1-16,-16 9 0 15,-17 17 1-15,-10 12-1 16,-11 15 1-16,-4 11 0 15,2 11-2-15,7 4 0 16,10 4 0-16,15-2 0 16,22-10 0-16,24-14 0 15,22-11-5-15,13-18-6 16,30-1-7-16,-5-30-6 15,27 10-7-15,-16-26-12 16,9 2-1-16,-11-15 2 0</inkml:trace>
  <inkml:trace contextRef="#ctx0" brushRef="#br3" timeOffset="113391.4856">12351 7600 59 0,'11'-18'38'0,"-5"-4"-1"15,-6 22 1-15,9-23-15 16,-9 23-15-16,1 13-3 15,-3 9 0-15,-7 3-1 16,0 11 0-16,-4 3 0 16,2 5-1-16,0-3 0 15,6 2 0-15,1-9-1 16,10-4-1-16,6-9 0 15,7-8 0-15,8-11 0 16,6-8-1-16,4-6 0 16,2-9 0-16,1-6 0 15,1-6 1-15,-4-5-1 16,-1-1 0-16,-4-2 0 15,-5 3 0-15,-5 5 0 0,-3 5 0 16,-7 10 1-16,-12 18-1 16,0 0 0-16,4 25 1 15,-12 11-1-15,-3 10 0 16,1 7-1-16,2 2 0 15,5 1-1-15,6-5-1 16,13-9-3-16,5-18-2 16,27-1-22-16,-3-29-4 15,21 0-2-15,-6-22-5 16,15-2 3-16</inkml:trace>
  <inkml:trace contextRef="#ctx0" brushRef="#br3" timeOffset="113714.5041">13328 7476 107 0,'-36'-5'39'15,"4"17"1"-15,-14-2-5 16,7 16-31-16,3-1-1 16,10 5-1-16,7 1 1 15,14-1-1-15,10-3-1 16,13-6 0-16,15-4 0 15,8-7-1-15,4-1 0 16,1-3 0-16,0-1 0 16,-8 0 0-16,-9 3 0 15,-11 5 0-15,-12 4 0 16,-12 4 1-16,-12 4-2 15,-7 2 1-15,-6 4 0 0,-4-3 0 16,4 1-2-16,1-6-2 16,11-4-3-16,2-13-8 15,27 4-18-15,-4-20-4 16,22 0-3-16,0-13-1 15</inkml:trace>
  <inkml:trace contextRef="#ctx0" brushRef="#br3" timeOffset="114086.5253">13621 7704 100 0,'-5'23'39'15,"5"-23"1"-15,5 26-5 16,12-26-31-16,12-3 0 15,10-8-2-15,6-5 0 0,3-5 0 16,-1-3-1-16,-3-3 0 16,-6-3 0-16,-11 2 0 15,-11 0 0-15,-12 5 0 16,-8-2 0-16,-9 7 0 15,-4 4-1-15,-10 7 1 16,-2 11 0-16,-4 7 0 16,-1 12 0-16,1 8 0 15,5 10 0-15,4 3-1 16,11 2 0-16,12-4 0 15,15-4-1-15,16-6-2 16,14-15-2-16,24-3-8 0,-2-26-20 16,31 8 1-16,-6-30-7 15,19 5-3-15</inkml:trace>
  <inkml:trace contextRef="#ctx0" brushRef="#br3" timeOffset="114353.5406">14900 7041 106 0,'-26'-30'41'16,"-16"4"1"-16,6 20-1 16,-13 7-34-16,3 19-3 15,-6 15 0-15,1 16-4 16,0 13 1-16,2 6-1 15,5 7 0-15,7 5-1 0,11 0 0 16,7-4-2-16,12-3 0 16,9-11 0-16,12-4-3 15,0-19-7-15,15 8-9 16,-18-31-15-16,7 2-2 15,-18-20-2-15,17-2 2 16</inkml:trace>
  <inkml:trace contextRef="#ctx0" brushRef="#br3" timeOffset="114518.55">14301 7607 88 0,'0'0'41'0,"-12"-10"0"16,12 10 0-16,22-5-21 15,2 1-18-15,15-3-3 0,8-7-2 16,9 6-3-16,-2-13-24 15,15 13-7-15,-12-8-2 16,3 8-2-16</inkml:trace>
  <inkml:trace contextRef="#ctx0" brushRef="#br3" timeOffset="114857.5694">14905 7474 98 0,'-19'15'39'0,"10"4"2"16,-5 0-1-16,5 8-34 15,-5 6-1-15,7 5-1 16,-1 0 0-16,7 0-1 15,1-3-1-15,6-6-1 16,6-9 0-16,6-9 0 0,6-13 0 16,6-12-1-16,4-6 0 15,2-6 0-15,-2-6 1 16,3 1-1-16,-8 1 0 15,-1 4 0-15,-9 9 0 16,-9 9 0-16,-10 8 0 16,0 0 0-16,-2 22 0 15,-5-4 0-15,2 2-2 16,0 0 0-16,8 0-3 15,-3-20-5-15,28 22-9 16,-12-34-4-16,22 8-14 16,-4-17-4-16,14-1 0 15,0-12 1-15</inkml:trace>
  <inkml:trace contextRef="#ctx0" brushRef="#br3" timeOffset="115105.5836">15686 7204 115 0,'-14'-12'40'0,"3"21"4"15,-11 2-4-15,10 13-37 16,-5 7-1-16,2 12 0 16,0 9 0-16,2 10-1 15,1 3-1-15,6 0 0 16,0 1-1-16,4-5 0 15,4-4-3-15,3-10-13 16,13-6-3-16,-18-41-4 0,34 13-13 16,-16-28-5-16,11-11-1 15,-5-17 2-15</inkml:trace>
  <inkml:trace contextRef="#ctx0" brushRef="#br3" timeOffset="115704.6179">16945 7090 101 0,'0'0'38'0,"0"0"-1"15,-6 26 0-15,-3 5-34 16,-4 16-1-16,-5 12 0 16,-7 16 0-16,-3 11 0 15,4 6 0-15,-3-2-1 16,8-5-1-16,7-9-3 15,5-18-5-15,23-2-17 16,-2-31-13-16,14-10 0 0,-4-22-1 16,9-4 0-16</inkml:trace>
  <inkml:trace contextRef="#ctx0" brushRef="#br3" timeOffset="115890.6285">16695 7574 112 0,'-18'9'40'16,"6"-8"2"-16,22 5-2 15,4-13-36-15,23-9-3 16,21-5-3-16,12-8-2 16,14 2-2-16,-5-19-25 15,16 11-5-15,-14-8-4 0,3 5 0 16</inkml:trace>
  <inkml:trace contextRef="#ctx0" brushRef="#br3" timeOffset="116276.6506">17541 6904 110 0,'-9'23'40'0,"-11"5"0"16,5 14-2-16,-4 4-33 15,-3 14-1-15,-5 6 1 16,4 7-2-16,-5 4 0 15,3 0-1-15,3 1 0 16,8-7-2-16,6-8 1 16,8-7 1-16,9-14-2 15,6-8 0-15,12-17 0 0,4-11-2 16,5-13 2-16,1-9 0 15,-1-7 0-15,0-5 0 16,-6-1-1-16,-5-1 1 16,-4 6 0-16,-7 3 0 15,-4 11 0-15,-10 10 0 16,0 0-1-16,9 15 0 15,-9 3-1-15,2 1-2 16,8 6-4-16,0-13-7 16,20 11-7-16,-10-23-13 15,21 1-5-15,-2-16-1 16,12-2 3-16</inkml:trace>
  <inkml:trace contextRef="#ctx0" brushRef="#br3" timeOffset="116471.6618">18131 7409 112 0,'-23'22'39'15,"11"10"1"-15,-14-3-9 16,8 18-24-16,-7-1-2 16,11 3-1-16,2-3-2 15,8-2 0-15,9-10-4 16,7-14-2-16,19 0-13 15,-6-33-16-15,16 3-7 16,-5-20 0-16,11-4-1 16</inkml:trace>
  <inkml:trace contextRef="#ctx0" brushRef="#br3" timeOffset="116921.6875">18257 7181 109 0,'-11'3'41'15,"-1"-1"-1"-15,13 11-1 16,-1-13-33-16,17 20-4 15,6-9-1-15,7 7 1 16,-1 0 0-16,1 6 0 16,-2 4 0-16,-4 4-1 15,-8 5 1-15,-5 1-1 16,-9 4 0-16,-5 1 1 15,-9 0-2-15,0 2 2 16,-4-5-2-16,2-1 0 16,3-8 0-16,1-4 0 0,9-9 0 15,1-18 0-15,16 4 0 16,6-16 0-16,3-9 0 15,7-8 0-15,-2-4 0 16,4-4 0-16,-3 0 0 16,-2 2 0-16,-5 9 0 15,-6 4 0-15,-4 10 0 16,-14 12-2-16,15 5 1 15,-11 11-2-15,2 8 0 16,4 1-2-16,5 10-2 16,2-7-2-16,18 12-9 15,-10-23-4-15,26 12-5 16,-10-21-11-16,13-2 0 15,-4-13 1-15,4-7 2 0</inkml:trace>
  <inkml:trace contextRef="#ctx0" brushRef="#br3" timeOffset="117440.7171">19131 7452 113 0,'-38'-13'40'0,"2"15"1"16,-12 1 0-16,5 13-37 16,5 8-1-16,4 9 0 15,7 2-1-15,9 6 0 16,12-1 0-16,11-2-1 15,10-8-1-15,8-6 1 16,7-9-1-16,6-12 0 16,1-10 0-16,0-8-1 15,-2-10 1-15,-3-5 0 0,-7-3 0 16,-3-2 0-16,-8 3 0 15,-7 5 0-15,-5 12-1 16,-2 15 1-16,-18 5 0 16,-4 20-1-16,-7 16 1 15,-4 14 0-15,-7 13-1 16,-3 13 2-16,1 6-1 15,3 3-1-15,5-2 1 16,5-4-1-16,11-10 1 16,7-12-1-16,9-15 1 15,8-18-1-15,3-17 1 16,5-18 0-16,2-15 1 15,1-13 0-15,-1-16 0 0,-1-10 0 16,3-7 0-16,0-5 0 16,0-2-1-16,3 6 0 15,0 2 0-15,2 10 1 16,5 9-2-16,-2 9-1 15,7 14-2-15,-3 3-4 16,12 19-6-16,-9-19-6 16,19 19-14-16,-8-19-3 15,21 6-4-15,-3-10 1 16</inkml:trace>
  <inkml:trace contextRef="#ctx0" brushRef="#br3" timeOffset="117779.7366">19834 7339 115 0,'-22'-20'41'0,"1"20"1"0,-17-2-1 15,0 9-37-15,-3 4-1 16,5 10 0-16,0 2 0 16,6 5 0-16,9-1-3 15,10 4 0-15,11-2 0 16,11 0 0-16,8-6 0 15,5 0 0-15,5-3 0 16,0-2 0-16,-2 0 0 16,-5 0 0-16,-6 3 0 15,-9 1 0-15,-12 3 0 16,-5 3 0-16,-10 1 0 15,-8 1 0-15,-5 0 0 16,-4-4 0-16,2 2 0 16,-2-11 0-16,9 3-12 0,-1-18-4 15,24 10-17-15,-13-26 6 16,31 7-12-16,-10-16-4 15,13-8 0-15</inkml:trace>
  <inkml:trace contextRef="#ctx0" brushRef="#br4" timeOffset="124060.0958">20155 7844 109 0,'-22'-6'40'16,"6"5"1"-16,-5-5-2 15,10 5-38-15,11 1-3 16,1-12-5-16,30 12-30 0,-4-4-3 16,13 4 1-16,-3-3-3 15</inkml:trace>
  <inkml:trace contextRef="#ctx0" brushRef="#br4" timeOffset="125375.171">21434 7050 51 0,'14'-15'32'16,"-5"3"1"-16,-7-1 0 15,-2 13-19-15,-14-10-1 16,4 18-3-16,-21-1-1 16,2 15-1-16,-19 3-2 15,2 11 0-15,-10 2-2 16,6 5 0-16,-1 0-1 15,10-1-2-15,11-4 1 16,11-3-2-16,16-6 1 16,19 0-2-16,15-9 1 15,11-2 0-15,10 1 0 16,1-3 0-16,3 0-1 0,-1 2 2 15,-12 4-2-15,-12 4 1 16,-14 2 0-16,-13 4 0 16,-15 3 0-16,-11 2 0 15,-12 1 0-15,-8-3-1 16,4-2-1-16,-2-11-2 15,15 4-8-15,2-19-25 16,23-7-2-16,0 0 1 16,26-21-1-16</inkml:trace>
  <inkml:trace contextRef="#ctx0" brushRef="#br4" timeOffset="125749.1924">21647 7517 92 0,'-15'4'36'15,"7"6"0"-15,8-10 2 16,0 0-34-16,0 0-2 16,30 9 1-16,0-14-1 15,8-5 0-15,6-1 0 16,4-6 0-16,-3-4 0 15,-1-1-1-15,-6-3 1 16,-9 0 0-16,-8-1 0 16,-12 3 0-16,-14-1 0 15,-7 7 1-15,-16 6-1 16,-4 7-1-16,-8 10 0 15,-6 9 0-15,-4 14-1 16,2 6 0-16,4 6 1 0,7 5-2 16,14-1 1-16,13-2 1 15,17-4-3-15,17-14-1 16,25 3-10-16,4-24-26 15,21-2-1-15,-1-17 0 16,13 1-2-16</inkml:trace>
  <inkml:trace contextRef="#ctx0" brushRef="#br4" timeOffset="126143.2149">22225 7440 108 0,'-15'15'38'0,"2"-8"1"15,13-7-3-15,21 10-33 16,4-12-2-16,9-4 1 16,8-3 0-16,3-1 0 15,1-4-1-15,-3-2 0 16,-2-3-1-16,-10 2 2 15,-8 0-2-15,-10-3 2 16,-11 6 0-16,-11-2-1 16,-11 9 2-16,-8 1-2 15,-9 11 0-15,-4 3-1 16,-6 11 1-16,0 7-1 15,4 6-1-15,6 6 1 16,9 0-1-16,16 2 1 0,14-6-1 16,16-3-2-16,16-9-1 15,21-3-3-15,8-20-9 16,23 8-23-16,-3-16-2 15,10 3 2-15,-10-13-1 16</inkml:trace>
  <inkml:trace contextRef="#ctx0" brushRef="#br4" timeOffset="126500.2354">23023 7403 107 0,'-24'-8'39'16,"-16"-1"1"-16,2 11-1 16,-14 3-34-16,11 9-1 15,1 5-1-15,6 8 0 16,4 4-1-16,10 4 0 0,11-1 0 15,13 0-1-15,10-10 0 16,11-8 0-16,10-14 0 16,10-13 0-16,4-15 0 15,3-13 0-15,0-15 1 16,0-8-2-16,-3-10 0 15,-3-3 0-15,-4-2 0 16,-9 7 0-16,-5 8 0 16,-8 13 0-16,-10 20 0 15,-10 29 0-15,0 0 0 16,-29 52 0-16,0 10 0 15,0 19 0-15,-3 10 0 16,6 4-2-16,11 3-3 16,10-13-2-16,22-1-9 0,3-32-18 15,31-5-8-15,4-21 1 16,17-16-1-16</inkml:trace>
  <inkml:trace contextRef="#ctx0" brushRef="#br4" timeOffset="126823.2538">23783 7194 120 0,'-34'20'41'16,"-15"1"0"-16,7 15-1 15,-3 2-36-15,13 0-3 16,12-1 0-16,13 0-1 15,9-6 1-15,13-5 0 16,13-5 0-16,6-4-1 0,2-4 1 16,-1 0-1-16,-6-2 0 15,-9 5 1-15,-13 6-1 16,-17 4 0-16,-12 4 0 15,-10 5 0-15,-9 2 0 16,-5-1 0-16,2 0-1 16,4-9-1-16,14 0-5 15,3-23-6-15,23-4-26 16,18-9-4-16,13-12 1 15,8-15-3-15</inkml:trace>
  <inkml:trace contextRef="#ctx0" brushRef="#br4" timeOffset="128387.3433">844 9302 64 0,'7'-17'37'16,"-8"-5"-1"-16,6 12 2 15,-12-11-12-15,7 21-21 16,-12-9 0-16,12 9-3 15,-17 25 0-15,5 4-1 16,2 10 0-16,-2 13 0 0,-1 7 0 16,4 6 1-16,1 0-1 15,3-2 0-15,1-8 0 16,4-10 0-16,2-12 0 15,4-13 1-15,-6-20-1 16,16-4-1-16,-4-20 1 16,-1-14 0-16,0-10-1 15,1-8 1-15,-1-7 0 16,-1-3-1-16,-3 4 1 15,0 7-1-15,-2 9 1 16,-2 10-1-16,0 12 1 16,-1 11-1-16,-2 13 1 15,7 11 0-15,-3 6 0 0,6 3-1 16,4 0 1-16,6 0 0 15,8-3 0-15,6-7 0 16,5-9-1-16,4-6 1 16,5-10 1-16,-3-5-1 15,-1-1 0-15,-6 0 0 16,-7 2 0-16,-5 3-1 15,-8 6 1-15,-4 13-1 16,-6 13 1-16,-3 12-1 16,-4 10 0-16,-3 12 0 15,-1 5 0-15,2 5 0 16,1 0-1-16,6-6-2 15,7-7 0-15,5-15-2 16,12-10-2-16,6-19-2 0,15-6-2 16,-5-22-3-16,17 1-3 15,-16-20 3-15,9 5 5 16,-13-11 4-16,-7 5 4 15,-8 5 5-15,-14-2 3 16,-4 18 6-16,-20-3 1 16,10 27-1-16,-26-10-2 15,9 26-4-15,-6 6-3 16,4 13-1-16,3 11-1 15,2 6-2-15,4 5 1 16,3 3 0-16,6-1-1 16,8-7-1-16,6-5-1 15,4-14-3-15,13-6-9 16,-12-28-23-16,16-9-2 0,-4-23 2 15,8-3-2-15</inkml:trace>
  <inkml:trace contextRef="#ctx0" brushRef="#br4" timeOffset="128531.3515">1845 9079 108 0,'-32'-23'38'16,"-4"2"0"-16,14 21-2 16,-4 13-36-16,26-13-6 15,12 25-24-15,10-15-5 16,17 12-2-16,9-6-1 15</inkml:trace>
  <inkml:trace contextRef="#ctx0" brushRef="#br4" timeOffset="129102.3842">2440 9347 86 0,'-34'-5'39'16,"1"8"0"-16,-14-6 1 15,4 20-16-15,-5-3-20 16,7 11 0-16,2 4-1 15,9 10-1-15,8 0 1 16,8 4-2-16,10-4 1 16,13-2-2-16,6-11 1 15,12-13-1-15,5-7 0 16,6-15 0-16,2-8-1 15,3-8 2-15,-5-10-1 0,-2-5 0 16,-7-5 0-16,-6-1 1 16,-5 3-1-16,-5 3 0 15,-6 9 0-15,-5 13 0 16,-2 18 0-16,-10 19 0 15,1 24 0-15,-7 24-1 16,2 27 1-16,-4 17 0 16,-1 17-1-16,1 6 1 15,2 2-2-15,2-5 2 16,3-12-1-16,2-14 2 15,0-22-3-15,2-18 2 16,1-24 0-16,-2-20 0 16,8-21 1-16,-11-21 0 15,5-17 1-15,2-16-3 0,0-19 3 16,4-13-1-16,2-9 0 15,4-2 0-15,4 2 0 16,2 4-1-16,8 6-2 16,3 8 1-16,7 11-3 15,5 7-2-15,13 11-7 16,-8-11-9-16,16 14-17 15,-8-12-1-15,6 4 0 16,-8-12 1-16</inkml:trace>
  <inkml:trace contextRef="#ctx0" brushRef="#br4" timeOffset="129499.4067">2874 8781 110 0,'-19'-6'39'0,"11"28"3"15,-8 1-6-15,11 17-31 16,-6 10 1-16,1 14-2 15,0 8-1-15,3 10 0 16,-2 2 0-16,4-2-2 16,2-6 0-16,1-5 1 15,5-14-2-15,0-8 0 16,5-20 0-16,6-15 0 15,2-18 0-15,6-14 0 16,3-9 0-16,0-10 0 16,0-3 0-16,-1-2 0 15,-2 7 0-15,-6 5 0 16,-2 12 0-16,-14 18 0 0,14 7 0 15,-13 15 0-15,-1 10 0 16,1 5 0-16,2 7 0 16,0-6-4-16,7 1-2 15,2-22-5-15,17 0-5 16,-6-31-14-16,21-1-11 15,-2-25 0-15,12-8 0 16,-5-18 3-16</inkml:trace>
  <inkml:trace contextRef="#ctx0" brushRef="#br4" timeOffset="129686.4174">3606 8757 101 0,'-9'44'40'0,"-12"8"2"15,3 22-1-15,-11 9-30 0,11 4-6 16,4 3-1-16,2 0-3 15,10-7-2-15,2-10-2 16,10-3-9-16,-6-26-10 16,9-4-18-16,-10-22 0 15,8-10 0-15,-10-20-1 16</inkml:trace>
  <inkml:trace contextRef="#ctx0" brushRef="#br4" timeOffset="129853.4272">3388 9264 106 0,'-12'-22'41'16,"2"-2"2"-16,10 24-2 0,16-27-21 15,9 14-16 1,13-2-4-16,8-5-3 0,12 5-6 16,1-15-10-16,16 8-21 15,-4-9-3-15,7 4-1 16,-11-9 0-16</inkml:trace>
  <inkml:trace contextRef="#ctx0" brushRef="#br4" timeOffset="130416.4594">4603 8785 96 0,'8'-16'37'0,"-9"-4"1"16,1 20-4-16,0 0-29 15,-2 20-1-15,-5 11 1 16,-1 21-2-16,0 13 0 15,-3 18-1-15,1 12 0 16,1 6-1-16,4 1 1 16,0-8-3-16,11-4-2 15,4-17-3-15,22-3-22 16,-8-35-10-16,20-9 0 0,-1-26-1 15,11-9 0-15</inkml:trace>
  <inkml:trace contextRef="#ctx0" brushRef="#br4" timeOffset="130829.483">5138 9133 103 0,'-26'-10'38'0,"5"18"1"15,-13-1-2-15,8 14-34 16,-16 8 0-16,0 9 1 15,-1 7-1-15,3 7 1 16,0-2-1-16,13 2 0 16,6-5-1-16,13-4 1 15,11-12-1-15,12-13-1 0,14-13 0 16,6-12-1-16,8-13 0 15,2-11-1-15,0-8 1 16,-1-13 0-16,-4-1-1 16,-5-3 1-16,-8 2 0 15,-4 4 0-15,-7 7 1 16,-6 10-1-16,-4 12 1 15,-6 21-1-15,0 0 0 16,-9 22 0-16,0 14-1 16,2 7 1-16,6 9-2 15,0 2 0-15,10 1-2 16,4-10-1-16,16-2-4 15,1-24-8-15,23-1-21 16,-10-23-3-16,12-5 1 0,-6-17 0 16</inkml:trace>
  <inkml:trace contextRef="#ctx0" brushRef="#br4" timeOffset="131190.5036">5650 9119 76 0,'-14'-2'39'16,"-10"3"-1"-16,6 21 3 15,-16 2-15-15,5 16-22 16,1 5 0-16,6 7-1 15,4-2 0-15,7 1 0 16,7-9-2-16,8-5 1 16,9-15-1-16,7-10 1 15,4-17-2-15,7-12 1 0,3-14 0 16,1-13-1-16,-1-8 1 15,0-7-1-15,-5 0 0 16,-4-1 0-16,-1 7 1 16,-7 11-1-16,-4 12 0 15,-4 13 0-15,-9 17 0 16,10 11-1-16,-6 14 0 15,-1 12-1-15,7 8-1 16,4 2 0-16,9 4-3 16,2-13-3-16,22 7-6 15,-5-30-12-15,19 7-13 16,-3-22 0-16,11-7 0 15,-8-16 2-15</inkml:trace>
  <inkml:trace contextRef="#ctx0" brushRef="#br4" timeOffset="131550.524">6432 9095 96 0,'-29'-21'40'0,"-3"18"2"15,-16 0-2-15,8 10-28 16,-11 11-8-16,6 15 0 16,4 3-1-16,10 8-1 15,11-2 1-15,17-1-2 16,14-9 0-16,17-8 0 15,14-16 0-15,6-17-1 16,8-13 0-16,3-16 1 16,-1-9-1-16,-3-12 0 15,-7-7 1-15,-8-5-1 16,-10-4-1-16,-5 4 2 0,-7 9-2 15,-7 9 2-15,-9 15-2 16,-4 18 2-16,-11 27-1 16,-3 23 1-16,-5 25 1 15,2 13-4-15,-1 13 2 16,5 6-5-16,15 4-4 15,-2-22-4-15,20 5-5 16,-6-41-9-16,17-4-17 16,1-23 0-16,6-16 0 15,-2-17 3-15</inkml:trace>
  <inkml:trace contextRef="#ctx0" brushRef="#br4" timeOffset="134003.6643">7511 9044 93 0,'-12'-4'39'0,"12"4"0"16,-10 4-1-16,3 10-35 15,0 8 0-15,1 11-1 16,1 7-1-16,1 9 0 0,1 5-1 16,0-1 0-16,6-1-4 15,-1-18-5-15,16-4-26 16,-5-27-4-16,12-11 1 15,-1-23-2-15</inkml:trace>
  <inkml:trace contextRef="#ctx0" brushRef="#br4" timeOffset="134161.6736">7583 8808 97 0,'-35'-16'38'0,"-2"1"1"16,8 16-2-16,-4 0-34 15,18-1-5-15,15 0-5 16,0 0-30-16,35 13 1 15,-2-12-2-15,17 5 0 0</inkml:trace>
  <inkml:trace contextRef="#ctx0" brushRef="#br4" timeOffset="134498.6928">7961 9025 103 0,'-2'25'37'16,"-7"-9"2"-16,8 12-11 15,-9-8-23-15,7 9-1 16,-3 0-1-16,6 5 0 15,1-7 0-15,3 2-1 16,4-10 0-16,3-8 0 16,3-14 0-16,5-12 0 0,-1-13-1 15,7-8 1-15,-2-9-1 16,1-2 0-16,-1-1 1 15,-1 1-2-15,0 10 0 16,-3 10 1-16,-3 15-1 16,-2 16 1-16,-2 16-1 15,-4 13 0-15,0 13-1 16,1 6-2-16,9 7-4 15,-5-13-10-15,21 4-23 16,3-22-2-16,20-7 1 16,4-21-2-16</inkml:trace>
  <inkml:trace contextRef="#ctx0" brushRef="#br4" timeOffset="135166.7311">9579 9012 68 0,'-25'-8'39'15,"4"11"-2"-15,-6 1 3 16,1 15-20-16,-9 0-13 15,10 6-1-15,-2 2-2 16,5 5-1-16,4 3 0 0,7 0-1 16,3-2-1-16,12-3 1 15,9-7-2-15,7-8 1 16,11-12-1-16,5-6 0 15,7-10 1-15,0-9-1 16,2-7 1-16,-2-3-1 16,-6-2 1-16,-3 4 0 15,-11 5-1-15,-3 3 1 16,-8 8 0-16,-1 11 0 15,-11 3-1-15,9 19 1 16,-5 6-1-16,1 6-2 16,5 7-1-16,-1-7-8 15,20 19-13-15,-8-23-16 16,17 6-1-16,0-17-1 15,14-5 1-15</inkml:trace>
  <inkml:trace contextRef="#ctx0" brushRef="#br4" timeOffset="136013.7795">10823 9072 54 0,'0'0'37'16,"12"-14"-1"-16,-12 14-6 16,0 0-6-16,6 10-14 15,-16 2-2-15,5 12-1 16,-5 4-3-16,0 9 0 15,1 2-2-15,0 5 0 16,-2-4 0-16,6-1-1 16,0-8 0-16,3-3-1 0,2-14 1 15,0-14-1-15,0 0 1 16,16-12-1-16,-7-14 1 15,3-8 0-15,1-8 0 16,0-6-1-16,1-7 1 16,3-5-1-16,2-1 0 15,4 2 1-15,1 7-2 16,2 9 1-16,2 7-1 15,1 14 1-15,-1 13 1 16,-3 12-1-16,0 17 0 16,-5 7 1-16,-3 10 0 15,-7 8-1-15,-3 4 1 0,-5 4-1 16,-4-1 0-1,-5 3-1-15,-4-3 1 0,-7-3 0 16,0-5-1-16,-7-7 0 16,0-6 1-16,-3-10-1 15,-1-8 0-15,0-10 1 16,2-7-1-16,1-7 1 15,1-4 0-15,5 1 0 16,1-3 0-16,4 7 1 16,1 9 0-16,3 10-1 15,-1 15 1-15,3 18 0 16,-4 12 1-16,-1 15-1 15,-1 9-1-15,-2 6 1 16,2 2-3-16,2-11-1 16,12-5-6-16,-6-32-10 0,21-6-21 15,3-30 1-15,18-20-2 16,3-24 2-16</inkml:trace>
  <inkml:trace contextRef="#ctx0" brushRef="#br4" timeOffset="136255.7933">11586 8501 95 0,'-5'36'39'0,"-14"9"1"16,5 18-1-16,-9 4-35 15,2 8-2-15,3 3 0 0,6 4-1 16,2-3 1-16,5-6-3 16,10-3-2-16,4-21-8 15,17 5-21-15,-7-25-8 16,13-6 1-16,-1-19-1 15</inkml:trace>
  <inkml:trace contextRef="#ctx0" brushRef="#br4" timeOffset="136654.8162">12099 8963 89 0,'-13'-21'39'0,"0"10"0"15,-18 0 1-15,9 9-30 0,-17 8-6 16,0 13 0-16,-9 5 0 15,4 12 0-15,-1 3-1 16,7 8 0-16,8 0-1 16,6 0 0-16,16-6-2 15,12-9 1-15,14-11 0 16,14-11-1-16,9-13 0 15,8-10 0-15,1-12 0 16,4-7 0-16,-5-8 1 16,-4 0-2-16,-11 0 2 15,-5 4-2-15,-12 7 2 16,-8 7-2-16,-10 12 1 15,1 10 0-15,-23 14 0 16,4 6-1-16,3 10-1 0,0 4-1 16,7 7-3-16,1-8-5 15,22 10-6-15,-12-21-20 16,24 4-4-16,0-16 0 15,15-1 0-15</inkml:trace>
  <inkml:trace contextRef="#ctx0" brushRef="#br4" timeOffset="136896.8298">12582 8942 97 0,'-31'2'40'0,"-1"16"1"0,-9-2-3 16,4 11-30-16,-5 4-3 15,11 8-1-15,3-2-1 16,12 1 0-16,12-5-2 16,13-5-1-16,13-8-2 15,12-14-4-15,17 3-10 16,-9-17-21-16,16 0-5 15,-7-14 0-15,9 2-1 16</inkml:trace>
  <inkml:trace contextRef="#ctx0" brushRef="#br4" timeOffset="137247.8499">12784 9034 92 0,'-22'16'40'0,"10"6"0"15,1-11-1-15,21-1-32 16,3-6-5-16,10-3 0 15,8-6-1-15,8-6 1 16,6-5-1-16,-1-7-1 16,0-1 1-16,-6-4 0 15,-10-1 0-15,-7 3 0 16,-13 0 0-16,-9 8 1 15,-17 8-1-15,-10 7 1 16,-10 11 0-16,-6 11 0 16,-5 12-1-16,-1 8 1 15,4 10-1-15,6 2 0 16,13 0 0-16,13-2 0 15,20-9-1-15,17-12-2 0,18-8-5 16,6-21-7-16,25-1-21 16,-8-22-7-16,17-7-1 15,-6-14-1-15</inkml:trace>
  <inkml:trace contextRef="#ctx0" brushRef="#br4" timeOffset="137803.8817">14238 8426 87 0,'15'-15'38'0,"-10"5"-1"16,9 25-1-16,-17 8-34 16,2 15 0-16,-7 13 2 15,0 17-1-15,-5 8 0 16,0 7-1-16,3 5 1 15,0-3-2-15,6-7 0 16,0-10-4-16,12-4-5 16,-6-29-19-16,17 6-10 15,-11-23-1-15,10-4-2 0,-18-14 2 16</inkml:trace>
  <inkml:trace contextRef="#ctx0" brushRef="#br4" timeOffset="137991.8926">14107 8989 83 0,'-15'-9'40'15,"-3"-4"0"-15,18 13 0 16,-11-14-18-16,21 8-19 16,11-3-3-16,14 0-1 15,10 0-1-15,4-4-4 16,17 11-12-16,-6-16-20 15,11 7-1-15,-10-10-2 16,6 5 1-16</inkml:trace>
  <inkml:trace contextRef="#ctx0" brushRef="#br4" timeOffset="138399.916">14886 8263 78 0,'-30'20'40'16,"2"23"0"-16,-10 7 0 15,8 27-20-15,-2-7-15 16,2 9-1-16,5 2 0 16,9 1-1-16,7-5 1 15,5-9-3-15,9-9 2 16,6-8-2-16,3-14-1 15,8-13 0-15,0-12 0 0,5-12 1 16,-1-11-1-16,0-10 0 16,-2-6 1-16,-2-7-1 15,2-4 0-15,-9 6 1 16,-1 2 0-16,-5 9-1 15,-9 21 0-15,10-4 1 16,-7 20-1-16,-1 11-1 16,-1 10-1-16,7 4-1 15,8 4-1-15,5-10-3 16,18 8-7-16,-4-24-5 15,21 1-21-15,-2-17 0 16,8-5 0-16,-4-15 2 16</inkml:trace>
  <inkml:trace contextRef="#ctx0" brushRef="#br4" timeOffset="138764.9369">15505 8861 105 0,'-7'-20'39'0,"-9"-3"1"16,0 22-2-16,-9-4-33 15,0 16 0-15,-3 5-1 16,0 12-1-16,-5 6-1 15,1 9 1-15,1 2-2 16,8-4 1-16,4 1 0 16,12-8-1-16,13-6-1 15,8-11 1-15,14-15 0 16,10-15-1-16,5-9 0 15,4-10 0-15,0-5 1 16,-6-9-1-16,-2-4-1 16,-9 3 1-16,-8 4-1 0,-8 7 1 15,-6 11-1-15,-10 10 1 16,2 15 0-16,-14 9 1 15,1 15 0-15,5 11-1 16,0 4 0-16,4 3-3 16,8 4 0-16,4-12-5 15,20 6-6-15,-9-30-5 16,25 2-21-16,-8-19-1 15,16-5-1-15,-2-16 2 16</inkml:trace>
  <inkml:trace contextRef="#ctx0" brushRef="#br4" timeOffset="138982.9493">16150 8411 94 0,'-13'31'40'0,"-11"12"1"15,2 23-1-15,-13 0-22 16,10 13-15-16,-1 0 0 15,9 2-1-15,2-6 0 16,5-7-3-16,6-7-1 16,3-20-7-16,12 4-9 15,-9-27-21-15,9-6-3 16,-11-12 1-16,21-22-1 15</inkml:trace>
  <inkml:trace contextRef="#ctx0" brushRef="#br4" timeOffset="139155.959">15868 8839 122 0,'-13'-1'42'15,"13"1"2"-15,0 0-2 16,29-15-39-16,11 3-1 16,10 2-5-16,13-11-2 15,10 11-10-15,-10-20-15 16,10 15-14-16,-10-7 1 15,2 6 0-15,-12-6-1 16</inkml:trace>
  <inkml:trace contextRef="#ctx0" brushRef="#br4" timeOffset="141734.1067">17218 8848 94 0,'19'-6'26'0,"-16"-11"2"16,8 8 5-16,-19-12-24 16,8 8 0-16,-12-10-4 15,5 7 0-15,-7-1-2 16,1 6 1-16,-5 2-2 15,-1 10 1-15,-4 10 1 16,-1 10-1-16,-6 10 0 16,1 9-1-16,-3 7 1 0,5 2-2 15,5-1 2-15,4-2-3 16,11-8 1-16,13-10-1 15,13-14 0-15,10-10 1 16,16-10-1-16,9-11 0 16,11-6 0-16,2-5-1 15,-1-4 1-15,-8 1-2 16,-8-1 1-16,-13 4-1 15,-17 5 1-15,-19 4-1 16,-15 2 0-16,-15 4 1 16,-6 2-1-16,-2-1 1 15,3 2-3-15,3-7-2 16,31 17-11-16,-16-29-21 15,34 18 2-15,7-5-3 0,18 6 0 16</inkml:trace>
  <inkml:trace contextRef="#ctx0" brushRef="#br4" timeOffset="142090.1271">18074 8291 98 0,'-8'-22'38'0,"-9"-1"2"16,3 10-2-16,-17 7-31 0,7 1-5 15,0 4 1-15,-1 13 0 16,-3 10-1-16,0 16 0 16,-2 12 1-16,2 10-1 15,-1 7-1-15,5 9 1 16,3 1 0-16,7-2-2 15,8-6 0-15,5-10-3 16,13-7-2-16,-3-18-10 16,22 1-18-16,-12-20-8 15,6 0 2-15,-10-15-1 16</inkml:trace>
  <inkml:trace contextRef="#ctx0" brushRef="#br4" timeOffset="142260.1368">17704 8834 112 0,'-29'-17'38'16,"11"8"2"-16,-4-5-6 15,22 14-29-15,7-14-3 16,14 5-1-16,16 3-3 16,6-9-6-16,23 9-21 15,-6-10-10-15,13 5 2 16,0-8-3-16,7 4 1 15</inkml:trace>
  <inkml:trace contextRef="#ctx0" brushRef="#br4" timeOffset="142541.1528">18634 8321 91 0,'8'-46'36'16,"-12"-7"1"-16,2 11 0 16,-14-1-30-16,-1 17-1 15,-9 11-1-15,-3 19 1 16,-11 16-2-16,-2 23 1 15,-8 19-1-15,1 18-1 16,0 11 0-16,3 8-1 16,8 3 1-16,9 3-1 15,12-8-1-15,11-10-2 16,14-10 0-16,8-19-5 15,17-3-8-15,-9-33-16 16,14 0-11-16,-10-22 0 16,5-3-1-16,-14-20 2 0</inkml:trace>
  <inkml:trace contextRef="#ctx0" brushRef="#br4" timeOffset="142758.1653">18150 8765 97 0,'-28'0'41'0,"1"-1"0"16,16 11 0-16,-1-9-19 15,12-1-19-15,20 11-1 16,10-12 0-16,8-3-1 16,7-3-2-16,11 0-2 15,3-5-2-15,9 7-9 16,-11-15-12-16,7 15-15 15,-12-8 0-15,3 11 0 0,-13-6 0 16</inkml:trace>
  <inkml:trace contextRef="#ctx0" brushRef="#br4" timeOffset="143131.1864">18622 8770 83 0,'-21'20'41'15,"-2"-7"-1"-15,13 6 0 16,-3-17-11-16,13-2-25 15,24 10-2-15,8-13 1 16,7-3-3-16,13-4 2 16,4-4-3-16,2-3 2 15,-5-2-2-15,-4-2 2 16,-15 4-3-16,-9-1 2 0,-15 0 0 15,-13 1 0-15,-15 4 1 16,-10 5-1-16,-7 5 1 16,-6 7-1-16,-3 10 0 15,0 9 2-15,3 7 0 16,7 5-1-16,13 4 0 15,10-1 0-15,13-1-1 16,13-7-1-16,18-5-1 16,12-12-4-16,12 0-3 15,-5-21-9-15,20 9-8 16,-17-17-15-16,7 2 1 15,-13-13 1-15,-3 5 1 16</inkml:trace>
  <inkml:trace contextRef="#ctx0" brushRef="#br4" timeOffset="143710.2197">19240 8772 106 0,'-20'20'38'0,"10"0"0"15,-12-1-3-15,9 10-32 16,-2 1 2-16,4 5-3 16,2-2 0-16,4-1 0 15,2-6-1-15,8-4 1 16,-1-9-1-16,7-7 0 15,0-13 0-15,5-9-1 16,1-7 1-16,-2-6-1 16,-1-8-2-16,-1-5 3 15,-1 2-3-15,-4-1 2 16,1 1-2-16,-3 6 2 0,4 5-1 15,-1 5 1-15,1 5 1 16,4 8-1-16,3 5 1 16,3 4 0-16,4 2-1 15,4 0 1-15,6 0-1 16,2-1 0-16,0-1 0 15,2 0 0-15,-3-3 0 16,-5 2 0-16,-9 2 0 16,-9 1 0-16,-12 0 1 15,-10 9 0-15,-9-1-1 16,-8 4 1-16,-2 2 0 15,-1 2 1-15,3 0-1 16,7 1 0-16,11-1 2 16,10-1-2-16,13-3 1 0,14 2 0 15,5-5-1-15,6 5 1 16,2-2-2-16,-4 3 0 16,-3 3 0-16,-6 0 0 15,-13 5 0-15,-12-2 0 16,-11 5 0-16,-11-1 0 15,-6-1 0-15,-8-1 0 16,-1 0-5-16,-7-11-7 16,17 8-5-16,-15-23-7 15,21 5-19-15,1-15 1 16,15-3-1-16,2-14 2 15</inkml:trace>
  <inkml:trace contextRef="#ctx0" brushRef="#br4" timeOffset="144642.273">20652 8350 71 0,'4'-27'36'0,"-5"2"0"15,5 12-2-15,-9-6-23 16,5 19-5-16,-2-13 0 16,2 13-1-16,-5 19-1 15,2 8 0-15,-4 9-1 16,0 14-1-16,-4 7 0 15,1 11 0-15,-2 6 1 16,1 3-1-16,-3-2 0 16,5-6-1-16,-1-10 2 15,7-9-3-15,2-16 3 0,5-9-3 16,-4-25 0-16,19 3 1 15,-5-17-1-15,4-11 1 16,-2-5-3-16,6-9 2 16,0-2-1-16,2 0 1 15,1 0-2-15,1 7 2 16,1 5-2-16,2 9 2 15,0 11 1-15,-2 9-1 16,-4 9 0-16,-3 9 1 16,-9 6 1-16,-7 7-1 15,-9 4 1-15,-10-1-2 16,-9 2 2-16,-10-3-2 0,-5 0 2 15,-2-6-3-15,-1-5-1 16,1-8-2-16,14-3-4 16,-4-20-9-16,31 9-21 15,-9-31-2-15,24 5 0 16,3-12-1-16</inkml:trace>
  <inkml:trace contextRef="#ctx0" brushRef="#br4" timeOffset="145045.2961">20960 8734 76 0,'11'15'41'0,"2"-8"-4"15,14 4 3-15,-1-13-22 0,13 6-14 16,2-6-1-16,8 2 0 15,-4-5-1-15,-1-3-2 16,-5-2 2-16,-7-2-2 16,-11-3 2-16,-7 0-2 15,-11-6 1-15,-6 2 0 16,-8 0 0-16,-6 3 0 15,-5 2 0-15,-4 7 0 16,-6 7 0-16,0 9 0 16,-3 11 0-16,1 9 2 15,6 6 0-15,6 6-2 16,8 0 2-16,11 2-2 15,13-6 1-15,12-7-3 16,17-6 1-16,6-14-5 0,19-3-4 16,-7-24-7-16,19 10-15 15,-14-21-11-15,8 2 1 16,-13-12-1-16,-3 3 1 15</inkml:trace>
  <inkml:trace contextRef="#ctx0" brushRef="#br4" timeOffset="145346.3133">21784 8221 97 0,'6'10'39'16,"-8"7"2"-16,4 20-4 16,-14-1-29-16,5 14-5 15,-4 6 0-15,-1 8 0 16,-3 1 0-16,-1 3 0 15,1-4-1-15,2-4-2 16,7-6-1-16,0-10-4 16,15 2-9-16,-11-24-14 15,15 0-12-15,-13-22-1 16,20 7 0-16,-13-18 2 15</inkml:trace>
  <inkml:trace contextRef="#ctx0" brushRef="#br4" timeOffset="145529.3236">21582 8718 112 0,'-23'-9'40'15,"23"9"2"-15,-13-10-5 16,32 5-33-16,4-8-3 16,16-1-1-16,16-2-3 15,4-8-3-15,11 2-1 16,-4-13-10-16,15 13-15 15,-18-11-9-15,0 5 2 16,-14-9-1-16</inkml:trace>
  <inkml:trace contextRef="#ctx0" brushRef="#br4" timeOffset="145738.3357">22272 8146 74 0,'0'0'39'16,"-17"2"0"-16,9 24 1 16,-11-2-16-16,7 26-18 15,-8 8-3-15,4 10 1 16,-4 6-2-16,3 7 2 15,3-3-1-15,0-4-3 16,6-8 0-16,3-11-4 16,10-2-4-16,-10-25-12 15,22-1-18-15,-17-27-3 16,18 14 0-16,-18-14 1 15</inkml:trace>
  <inkml:trace contextRef="#ctx0" brushRef="#br4" timeOffset="145926.3463">21997 8676 114 0,'-18'6'40'16,"18"-6"1"-16,21 5-5 16,10-6-33-16,6-6-2 15,9-5-2-15,7 1-2 16,1-8-5-16,12 13-14 15,-12-12-18-15,2 7 1 16,-13-4-4-16,4 10 3 16</inkml:trace>
  <inkml:trace contextRef="#ctx0" brushRef="#br4" timeOffset="146571.3832">22496 8634 85 0,'-21'17'40'15,"-3"-7"-1"-15,14 5 2 16,10-15-23-16,0 0-15 15,21 8-1-15,13-6 0 16,6-6-1-16,8 1 0 16,2-4 0-16,-4 0 0 15,-4-5-1-15,-6 2 0 16,-12-4 1-16,-8-2-1 15,-13-1 0-15,-8-2 0 16,-9 2 0-16,-6 0 0 16,-4 4 0-16,-7 6 0 15,-2 8 1-15,-1 7-1 16,2 9 1-16,6 8 0 0,7 6 0 15,9 2 1-15,12 0-2 16,13-1 2-16,15-8 0 16,11-6 0-16,9-8-2 15,9-7 1-15,2-10-1 16,-1-4 0-16,-3-5 1 15,-5-5-2-15,-9 1 0 16,-8 3 1-16,-11 2 0 16,-12 8 0-16,-12 7 0 15,-5 10 1-15,-9 9 0 16,-6 12 0-16,-5 2 0 15,1 7-1-15,-2 0 1 16,8-1 0-16,5-3 1 0,5-6-2 16,5-10 0-1,3-20 0-15,15 6 0 0,-2-18 0 16,3-10 0-16,-3-6 0 15,2-6 0-15,-2-7 0 16,0 1 0-16,-3-1 0 16,3 7 0-16,2 2 0 15,5 10 0-15,5 0 0 16,9 8-3-16,6 0-2 15,18 12-9-15,-6-16-4 16,26 18-4-16,-15-19-15 16,20 4-6-16,0-10-3 15,13-3 3-15</inkml:trace>
  <inkml:trace contextRef="#ctx0" brushRef="#br4" timeOffset="147667.4461">908 10648 73 0,'-13'-23'38'16,"13"23"-1"-16,-27-22-8 15,15 22 4-15,-15-8-27 16,3 5-1-16,-2 3-2 16,0 7-1-16,-6 8 0 15,2 11 1-15,2 12-1 16,1 12 0-16,1 7 1 15,4 7-1-15,7 0 0 16,6-2-1-16,10-8-1 16,13-13-2-16,10-17 1 15,13-17 0-15,10-18 0 16,7-17 1-16,9-15 0 0,-1-7 0 15,-5-10 0-15,-10-1 1 16,-13 2 0-16,-17 5-2 16,-17 10 0-16,-18 10-1 15,-15 15 1-15,-7 8-1 16,-4 13-1-16,0 0-1 15,11 11-5-15,6-15-7 16,27 2-17-16,0 0-4 16,32-7-1-16,6-12-2 15</inkml:trace>
  <inkml:trace contextRef="#ctx0" brushRef="#br4" timeOffset="148219.4776">1343 10646 93 0,'-9'22'37'0,"-2"-19"1"15,11 15-2-15,-12-10-28 16,12 14-2-16,-5 3-1 16,9 12-1-16,-9 2-1 15,2 9 0-15,-3 4-2 16,-1-1 0-16,0-4 0 15,-2-5-2-15,3-9 0 16,1-10 0-16,2-8 0 16,3-15-1-16,9-14 3 15,0-6 0-15,2-14 0 16,2-5 1-16,-4-10-1 15,1-7 1-15,0-5-2 0,2 2 1 16,-1 3-1-16,-1 6-1 16,4 7 0-16,1 9 0 15,7 9 0-15,0 12 0 16,7 9 1-16,0 10 0 15,3 6 0-15,0 4 1 16,-3 6-1-16,-4 7 0 16,-10 2 0-16,-4 3 0 15,-15 4 0-15,-10 3 0 16,-8 1-1-16,-7 1 0 15,-5-3 1-15,-5 1-1 16,1-7 1-16,1 1-1 16,3-3 1-16,8 2-2 15,1 0 2-15,7 9 0 0,-1 9 0 16,3 9-1-16,2 13 1 15,-2 6-1-15,0 10-2 16,-3-3-4-16,8 5-7 16,-14-23-17-16,23 1-1 15,-7-34-9-15,16-15-1 16</inkml:trace>
  <inkml:trace contextRef="#ctx0" brushRef="#br4" timeOffset="148886.5158">1967 10766 83 0,'-17'15'38'0,"14"2"1"16,-7-3 0-16,8 19-22 16,-5 0-13-16,0 7-1 15,-2 5-2-15,2 5 0 16,-2 1 0-16,2-1-1 15,-1-6 0-15,3-6-1 16,3-8 0-16,2-11 0 16,0-19 2-16,0 0-1 15,17-17 0-15,-6-13-1 0,0-10 2 16,3-10 1-1,-2-10-1-15,-1-5 1 0,2-5-1 16,0 5 1-16,0 4-1 16,-2 7 1-16,3 11-2 15,0 8 0-15,5 12 1 16,1 15-1-16,4 8 0 15,0 9 0-15,4 7-1 16,0 4 1-16,-1 5-1 16,-4 5 0-16,-3 4 0 15,-6 1 0-15,-9 5 1 16,-10 1-1-16,-6 1 0 15,-13 0 1-15,-7-4-1 16,-3-2 0-16,-4-6 0 0,1-7 0 16,2-5 0-16,4-7 0 15,4-2 1-15,8-4-1 16,4 3 1-16,2 7 0 15,1 10 0-15,-1 17 0 16,-4 15 0-16,-2 15 0 16,-3 10-2-16,-5 5 1 15,8 7-11-15,-8-19-6 16,21 1-12-16,-3-29-9 15,16-18-3-15,4-28 1 16</inkml:trace>
  <inkml:trace contextRef="#ctx0" brushRef="#br4" timeOffset="149804.5683">2689 10745 50 0,'0'-21'33'0,"4"5"2"16,-5-14-14-16,8 20 10 16,-15-13-20-16,8 23 1 15,-11-18-2-15,11 18-2 16,-30 19-1-16,8 7-2 15,-7 10-2-15,1 13 0 16,-2 6-1-16,5 8 0 16,5 2-1-16,12-4-2 15,11-8 1-15,14-11-1 16,10-17 1-16,13-15-2 15,8-20 3-15,7-17 0 16,-1-14 0-16,-6-9 1 0,-4-8 0 16,-12-6-1-16,-11 2 0 15,-15 0 1-15,-11 7-2 16,-13 9-1-16,-9 9 1 15,-3 12 0-15,-4 10-1 16,3 9 1-16,6 10 0 16,11 5 0-16,9 4-1 15,13-1 1-15,15 0-1 16,12-5 1-16,10-4-1 15,10-1 1-15,6-2 0 16,1 0 0-16,-6 4 1 16,-1 4 0-16,-14 8-1 15,-9 6 1-15,-11 9 1 16,-11 5-1-16,-9 7-1 15,-9-3 1-15,-6 4-1 0,-2-3 0 16,0-4 0-16,0-3 0 16,3-11-1-16,2-6 1 15,11-17 1-15,0 0 0 16,-2-10-1-16,12-13 1 15,4-10 1-15,1-6-1 16,4-5 1-16,-2-4-1 16,1 1 0-16,-3 3-1 15,-4 5 1-15,-1 7-1 16,0 8-1-16,-1 3 0 15,10 9-1-15,1 0-2 16,12 6-1-16,-1-6-4 0,18 6-5 16,-9-18-3-16,21 10-2 15,-10-25-5-15,15 10-7 16,-13-20-8-16,3 1 4 15,-5-10 2-15</inkml:trace>
  <inkml:trace contextRef="#ctx0" brushRef="#br4" timeOffset="149985.5786">3948 9990 101 0,'-11'15'37'0,"-14"15"2"15,0 31-3-15,-12 6-25 16,8 17-6-16,3 9-2 16,6 4 0-16,5-1-2 15,8-6 0-15,7-5-5 16,3-19-4-16,18 1-9 15,-15-27-14-15,15-5-9 0,-10-20 0 16,6-7 0-16,-17-8 0 16</inkml:trace>
  <inkml:trace contextRef="#ctx0" brushRef="#br4" timeOffset="150511.6087">3672 10604 111 0,'-9'-10'39'15,"0"-4"1"-15,9 14-4 16,25-6-34-16,5-6-1 15,9 0-2-15,10-2-1 16,7 0 1-16,1-1-2 16,3 4 1-16,-6-1 0 15,-4 7 0-15,-9 0 0 0,-3 3 1 16,-12 2 0-16,-5 0 2 15,-5 2 1-15,-16-2 0 16,13 10 2-16,-13-10 0 16,-7 25 1-16,-6-7 0 15,-1 10 0-15,-4 6 0 16,1 6-1-16,-4 6 0 15,7-1-2-15,3 0-2 16,8-2 0-16,7-8 0 16,10-8 0-16,10-15 0 15,7-13 0-15,9-13 0 16,0-10 0-16,1-11 0 15,2-8 0-15,-2-5 0 16,-8 1 0-16,0 2 0 0,-9 7 0 16,-6 8 0-16,-6 15 0 15,-12 15 0-15,5 12 0 16,-11 16 0-16,-3 9 0 15,-2 11 0-15,2-1-3 16,2 4-2-16,3-10-3 16,14 1-6-16,-5-26-2 15,23 1-3-15,-10-30-4 16,26 5-5-16,-6-24-12 15,5-1 1-15,-1-12 4 16</inkml:trace>
  <inkml:trace contextRef="#ctx0" brushRef="#br4" timeOffset="150895.6307">4855 10554 89 0,'-12'11'39'0,"-9"8"1"15,4 13 1-15,-9-7-23 16,9 14-14-16,-5 1-1 16,7-1 0-16,1-1-1 15,8-6-1-15,5-6 0 16,3-8-1-16,-2-18 1 15,23 7-1-15,-4-17 0 16,4-10 1-16,-1-8-1 16,5-4 0-16,1-7 1 15,-3-4-1-15,2 0 0 16,-1 3 0-16,-1 7 0 15,-1 5 0-15,-2 7 1 16,2 13-1-16,-5 8 1 0,-3 12-1 16,-5 10 1-16,-5 4-1 15,-1 8-1-15,-5 2 1 16,0 3-2-16,0-3-1 15,8 1 0-15,-4-9-2 16,13 0-2-16,-2-16-5 16,21 6-4-16,-13-30-4 15,25 11-3-15,-19-27-9 16,17 3-5-16,-8-15-1 15,3-1 4-15</inkml:trace>
  <inkml:trace contextRef="#ctx0" brushRef="#br4" timeOffset="151068.6406">5507 10571 114 0,'-25'38'40'0,"9"21"-1"0,-12-12-6 16,10 8-27-16,0-3-2 16,8-4-2-16,8-12-2 15,5-15-6-15,23-6-9 16,-12-33-8-16,22-1-17 15,-11-18-1-15,12-5-1 16,-10-19 1-16</inkml:trace>
  <inkml:trace contextRef="#ctx0" brushRef="#br4" timeOffset="151196.6479">5537 10231 122 0,'-36'4'39'16,"4"10"-3"-16,6 6-15 15,-6-16-60-15,21 11-3 0,1-9-2 16,10-6 2-16</inkml:trace>
  <inkml:trace contextRef="#ctx0" brushRef="#br4" timeOffset="151674.6753">6047 9963 75 0,'0'0'38'16,"-14"29"0"-16,0 1 1 15,4 24-19-15,-13-1-17 16,7 15 2-16,-6 8-3 15,2 10 2-15,1 3-2 0,0-3 0 16,5-4-4-16,4-9 0 16,11-7-8-16,-4-24-13 15,14-5-16-15,2-21 0 16,10-10-1-16,-2-20 0 15</inkml:trace>
  <inkml:trace contextRef="#ctx0" brushRef="#br4" timeOffset="152044.6963">5806 10518 93 0,'-24'-2'40'16,"5"-5"2"-16,19 7-2 16,0 0-21-16,16-8-17 15,18-3 0-15,11-2-2 0,14 1-2 16,6-8 0-16,11 3-1 15,-3-5-5-15,13 9-4 16,-20-13-11-16,9 19-7 16,-23-16-1-16,5 21 4 15,-26-10 17-15,-4 9 7 16,-15 4 4-16,-12-1 8 15,1 18 11-15,-23-8 7 16,12 26 4-16,-17-12-3 16,15 24-16-16,-10-6-5 15,9 9-1-15,1 1-4 16,7-4 1-16,3-4-1 15,4-5-1-15,7-10-2 0,3-15-3 16,12-1-8-16,-5-28-6 16,13 3-22-16,-9-18 0 15,10-1-1-15,-10-16 2 16</inkml:trace>
  <inkml:trace contextRef="#ctx0" brushRef="#br4" timeOffset="152192.7049">6508 10222 108 0,'-24'-20'41'16,"-1"3"-2"-16,13 15 1 15,-6 1-40-15,18 1-10 16,21-2-14-16,-5-4-16 16,14 10 0-16,0-7-1 15,11 7 2-15</inkml:trace>
  <inkml:trace contextRef="#ctx0" brushRef="#br4" timeOffset="152539.7247">6774 10375 82 0,'-10'14'38'16,"8"4"3"-16,2-18 0 15,13 27-21-15,6-24-18 16,12 4 1-16,3-3-1 16,8-1 0-16,5-3-1 15,0-2-1-15,0-4 1 16,-6-2-1-16,-6-6 1 15,-6-3-2-15,-10-3 3 16,-7-2-4-16,-9-2 3 16,-6 3-1-16,-7 2 1 0,-6 7-1 15,-7 10 0-15,-6 11 2 16,-7 11-2-16,-3 10 2 15,0 8-2-15,4 7 1 16,6 1-1-16,6 0 0 16,16-5-2-16,14-9-1 15,26-5-10-15,2-29-6 16,32 1-19-16,-6-21-2 15,17-2-2-15,-1-17-1 16</inkml:trace>
  <inkml:trace contextRef="#ctx0" brushRef="#br4" timeOffset="152840.742">7615 10209 91 0,'-43'2'41'16,"5"15"1"-16,-11-2-1 16,18 14-16-16,-5-5-23 15,9 1 1-15,10 2-2 16,11-1 1-16,12-3-2 15,8-7 1-15,11-3-1 16,10-5 0-16,1-4 0 16,-1-1 1-16,-3-1-1 15,-6 4 0-15,-11 8 1 16,-13 10-1-16,-15 7 0 15,-9 7 1-15,-8 6-1 16,-2 1 0-16,2-3-2 16,2-6-1-16,14-2-9 0,4-30-5 15,25 4-15-15,-3-27-7 16,22-2-4-16,-4-19 0 15</inkml:trace>
  <inkml:trace contextRef="#ctx0" brushRef="#br4" timeOffset="153441.7763">9121 9851 89 0,'-15'-42'37'0,"2"9"1"16,-9 0 2-16,5 11-32 15,-13 8-4-15,-2 20 1 16,-8 14 0-16,-2 19 0 16,-3 14-1-16,3 15-1 15,2 11-1-15,8 7 0 16,7 3-2-16,10-1 0 15,14-2-2-15,5-13-1 16,18-1-4-16,-2-21-9 16,18 2-19-16,-12-23-5 0,5-4-1 15,-10-19-1-15</inkml:trace>
  <inkml:trace contextRef="#ctx0" brushRef="#br4" timeOffset="154207.8199">8582 10336 110 0,'-11'-7'39'0,"11"7"3"16,0 0-8-16,11-4-32 16,17 5 0-16,9 1-2 15,11-1 2-15,6-1-1 16,12-3-2-16,5 0 1 15,2-2-1-15,-1 1 1 0,-9-2-2 16,-8 1 2-16,-8 2-1 16,-15-1 1-16,-16 3 0 15,-16 1 1-15,-14 5 1 16,-10 2-2-16,-11 3 4 15,-6 5-4-15,-3 7 3 16,1 5-2-16,4 4 2 16,10 2-2-16,9 3 0 15,12-3 0-15,15-3 0 16,14-4 0-16,15-8-1 15,10-11 0-15,9-9 0 16,4-11-1-16,0-9 0 16,-2-7-1-16,-9-6 0 15,-10-3 2-15,-12-3-3 0,-11 1 3 16,-11 0-1-16,-13 5 1 15,-7 4 0-15,-7 9 2 16,-4 8-2-16,3 4 1 16,1 7 1-16,6 8-1 15,17-5 0-15,-3 18 0 16,18-8 0-16,12-5 0 15,11-2-1-15,7-2 1 16,6 1 0-16,5-2 0 16,-4 5-1-16,-5 4-1 15,-5 6 2-15,-11 8-2 16,-10 7 1-16,-8 7-1 15,-9 4 1-15,-9 4-1 16,-2-1 1-16,-7-2 0 16,-2-5 1-16,1-9-1 0,2-8 0 15,13-20 0-15,-14 2 1 16,16-20 0-16,7-10 0 15,8-11 0-15,7-5 0 16,5-11 2-16,5-2-3 16,1 1 0-16,2 2 0 15,-4 4 0-15,-1 11 0 16,-1 8 0-16,-6 0-6 15,5 24-9-15,-13-12-3 16,16 20-17-16,-13-11-3 16,15 16-3-16,-4-10-2 15</inkml:trace>
  <inkml:trace contextRef="#ctx0" brushRef="#br4" timeOffset="154943.8622">11307 10218 80 0,'5'-15'36'0,"-5"15"2"16,-9-24-4-16,9 24-26 16,-25-22-1-16,4 14 1 15,-13-4-1-15,3 12-1 16,-8 1-1-16,-1 11 0 15,-2 8-1-15,2 12-1 16,3 6-2-16,7 8 2 16,7 0-3-16,10 3 2 15,10-6-2-15,13-8 1 16,12-12-1-16,8-11 0 15,8-14 1-15,8-10-1 0,1-12 1 16,2-8-2-16,-3-8 2 16,-4-4-1-16,-6-1 1 15,-5-1-1-15,-7 5 0 16,-5 6 0-16,-8 7 0 15,-6 15 1-15,-5 13-2 16,-8 25 1-16,-4 16-2 16,-5 23 2-16,-3 18-1 15,-1 17 2-15,-1 10-2 16,3 6 1-16,0-1-1 15,4-7 1-15,0-9 0 16,1-13-1-16,1-14 1 16,-2-16-1-16,-1-17 1 15,-5-16-2-15,0-17 3 0,-2-15-2 16,-1-14 1-16,1-13-1 15,4-9-1-15,1-14 0 16,7-1-3-16,2-8-1 16,14 14-7-16,-7-9-2 15,23 18-19-15,-7-12 2 16,23 19-3-16,-4-4-4 15</inkml:trace>
  <inkml:trace contextRef="#ctx0" brushRef="#br4" timeOffset="156130.9301">11827 10207 99 0,'14'-10'42'0,"-18"-5"-1"16,4 15 0-16,-15-9-32 15,3 11-5-15,-5 5-1 16,-1 13-1-16,-3 8 0 15,-1 8 0-15,-1 11-1 16,3 8 0-16,-1 1-1 16,0 3 2-16,6-3-3 15,4-8 3-15,5-9-2 16,5-9 0-16,5-17 0 15,10-14 0-15,5-17 0 16,5-9 0-16,-2-10 1 16,1-9-1-16,-1-6 1 15,-5-3-1-15,-8-3 1 16,-3 5-1-16,-6 7 2 0,-7 9-4 15,1 6 4-15,5 10-2 16,2 8-2-16,-1 13 2 16,23-4 0-16,0 6 0 15,13-1 0-15,9-1 0 16,9-1 0-16,4-3 0 15,4-2 0-15,0-3 0 16,-6-2 0-16,-5 3 0 16,-11-3 0-16,-9 3 2 15,-11 3-2-15,-20 5 0 16,0 0 0-16,-19 7 0 15,-9 5 0-15,-5 11 0 16,-6 5 0-16,-1 10 0 16,-1 6 0-16,7 5 0 0,5 2-2 15,14-1 4-15,11-4-4 16,17-8 2-16,15-12 2 15,10-9-2-15,13-17-2 16,2-11 2-16,0-8 0 16,0-14 0-16,-11-4 2 15,-7-5-2-15,-14-4 0 16,-9 1 0-16,-14-1 0 15,-7 4 0-15,-4 4 0 16,-4 10 0-16,-3 6 0 16,3 11 0-16,3 9 0 15,14 2-2-15,-10 18 1 16,17-1-1-16,7 1 1 15,2-1 0-15,8-3 0 0,9-5 1 16,0-6-1-16,5-6 1 16,1-7 0-16,1-4 1 15,-2-5-1-15,1-3 1 16,-9 2 1-16,-4 0-1 15,-9 3 0-15,-8 6 2 16,-9 11-3-16,0 0 0 16,-25 20 0-16,3 4 0 15,0 8 0-15,2 5 0 16,0 6 0-16,7 1 0 15,5-1 0-15,10-5 0 16,8-7 0-16,7-7 0 16,11-11 0-16,5-10 0 15,6-10 0-15,4-10 0 16,-2-7 0-16,2-8 0 0,-6-1 0 15,-3-3 0-15,-10 4 0 16,-7 3 0-16,-5 10 0 16,-12 19 0-16,0 0 0 15,0 0 0-15,-8 36 0 16,1-2 0-16,4 6 0 15,3 3 0-15,3-2 0 16,7-2 0-16,8-11 0 16,1-9 0-16,8-12 0 15,-1-12 0-15,1-10 0 16,0-9 0-16,-4-10 0 15,-4-5 0-15,-4-3 0 0,-8-8-8 16,3 10-2 0,-17-19-6-16,14 13 0 0,-14-18-3 15,27 24-3-15,-13-22 0 16,25 27-3-16,-10-10-7 15,15 8-1-15,18 18 3 16</inkml:trace>
  <inkml:trace contextRef="#ctx0" brushRef="#br4" timeOffset="156528.9529">13716 9643 82 0,'14'-15'38'0,"-11"-3"1"15,-3 18-1-15,0 0-24 16,-13 19-11-16,2 13 0 15,0 19 0-15,-4 12 1 16,0 12-1-16,-2 7-2 16,6 5 0-16,4-2-2 0,0-8-1 15,8-5-3-15,-2-24-8 16,15 4-7-16,-18-27-20 15,14-6 0-15,-10-19 1 16,0 0 0-16</inkml:trace>
  <inkml:trace contextRef="#ctx0" brushRef="#br4" timeOffset="156702.9629">13417 10166 116 0,'-18'2'41'0,"18"11"0"15,0-13-3-15,18 0-37 16,18-3-2-16,12-11-4 15,21 5-9-15,-6-28-7 0,24 7-18 16,-7-14-2-16,7 2 0 16,-12-9 1-16</inkml:trace>
  <inkml:trace contextRef="#ctx0" brushRef="#br4" timeOffset="157062.9833">14170 9451 75 0,'-25'13'41'0,"-13"11"-1"16,10 21 3-16,-11 1-16 15,10 20-21-15,0 5-1 16,7 10-1-16,1 1 0 16,10 1 0-16,4-8-2 15,7-5-2-15,7-11 1 16,7-14 0-16,5-11-1 0,4-16 2 15,6-16-2-15,1-11 0 16,4-11 0-16,-1-9 0 16,-2-8 0-16,2-3 0 15,-4-2 0-15,-1 3 0 16,-6 5 0-16,-4 13 0 15,-3 14 0-15,-4 14 0 16,-5 14 0-16,-5 13 0 16,1 9 0-16,-5 6 0 15,6 5-7-15,-3-10-6 16,14 4-22-16,-11-24-1 15,22 5-2-15,-8-23-1 16</inkml:trace>
  <inkml:trace contextRef="#ctx0" brushRef="#br4" timeOffset="157251.9943">14687 10385 91 0,'-2'13'46'0,"-13"-12"-1"15,15-1-4-15,-27-11-13 16,11-4-33-16,16 15-7 15,-18-24-8-15,18 24-4 16,-16-9-18-16,16 9-2 16,-19-1 0-16,6 6 2 15</inkml:trace>
  <inkml:trace contextRef="#ctx0" brushRef="#br5" timeOffset="169431.6909">2217 11585 58 0,'8'-19'35'15,"-8"-3"0"-15,0 22-2 16,1-24-22-16,-1 24-4 15,0 0-1-15,-1 23 0 16,-4 4-2-16,4 12 0 16,-2 13-2-16,0 9-1 15,0 7 0-15,1 8-1 16,-1 2 1-16,-1 3-2 15,1-3 0-15,2-6-2 16,6-6-4-16,-4-20-18 0,19-4-10 16,-1-23-2-16,15-10-1 15,1-26 0-15</inkml:trace>
  <inkml:trace contextRef="#ctx0" brushRef="#br5" timeOffset="169814.7128">2972 11657 52 0,'9'-25'34'16,"-7"-11"0"-16,1 8-3 16,-17-11-21-16,6 7 1 15,-12-5-1-15,2 12-2 16,-11 2-2-16,1 11-2 15,-8 10 0-15,3 16-2 16,-2 11 0-16,2 15 0 16,1 12-1-16,5 16 1 15,3 7-2-15,7 8-1 16,2 4 1-16,5-4-2 15,10-4-1-15,3-10-3 16,10 2-10-16,0-29-23 0,7-3 2 16,-6-28-1-16,5-2 0 15</inkml:trace>
  <inkml:trace contextRef="#ctx0" brushRef="#br5" timeOffset="169980.7223">2557 12003 93 0,'-23'-9'40'16,"23"9"-1"-16,-1-14-2 15,21 3-33-15,18-10-3 16,13-8 0-16,20 6-26 16,0-22-12-16,28 3-2 15,-5-8-1-15,10 4-1 16</inkml:trace>
  <inkml:trace contextRef="#ctx0" brushRef="#br5" timeOffset="170578.7565">3959 11565 46 0,'12'-24'35'15,"-9"1"1"-15,2 10 0 16,-10 0-17-16,5 13-13 15,-14 18-1-15,8 8 0 16,-3 10-1-16,3 17 1 16,-2 7-3-16,7 9-1 15,-1 7 1-15,5 4-3 16,3-2 1-16,5-4-4 15,9 0-6-15,-8-19-29 16,9-5 4-16,-7-19-3 16,5-10 1-16</inkml:trace>
  <inkml:trace contextRef="#ctx0" brushRef="#br5" timeOffset="170775.7678">3857 11977 83 0,'-30'-7'39'16,"16"10"-2"-16,5-5 1 15,9 2-34-15,21-4-2 16,11-7-1-16,17-5-2 16,9-12-2-16,15 3-13 15,2-19-20-15,12 0-1 16,-9-10-1-16,4 3 1 15</inkml:trace>
  <inkml:trace contextRef="#ctx0" brushRef="#br5" timeOffset="171173.7905">4521 11270 90 0,'-20'24'38'16,"-5"4"1"-16,10 19-2 15,-5 0-33-15,6 12 0 16,0 4 0-16,3 11 0 15,0 2-1-15,0 3-1 16,1-4 1-16,5-6-2 16,-2-11 1-16,3-9-1 15,4-10 0-15,5-12-2 16,2-14 2-16,5-13-1 15,4-11 1-15,3-7-1 0,2-8 0 16,5-4 1-16,-3 0-1 16,1 0 0-16,-3 7 0 15,1 6-1-15,-5 11 1 16,-2 10 0-16,-3 10-1 15,1 6 0-15,-4 9-1 16,5 1-1-16,6 4-1 16,3-6-2-16,9 2-6 15,-8-22-11-15,22 7-14 16,-10-19-2-16,10-5-2 15,-9-14 2-15</inkml:trace>
  <inkml:trace contextRef="#ctx0" brushRef="#br5" timeOffset="171534.8112">4950 11802 87 0,'-9'20'38'16,"5"-6"1"-16,11 8 0 15,0-8-36-15,15-4-1 16,3-1 0-16,9-5-1 15,2-5 0-15,1-6 0 16,-1-5 0-16,-3-3 1 16,-6-3-2-16,-10-5 1 15,-6-2-1-15,-11 1 1 16,-10 0-1-16,-9 4 2 15,-11 7-2-15,-6 9 2 16,-6 10-1-16,-7 12 2 16,3 10-1-16,3 8-1 0,5 5 1 15,11 6-1-15,16 0 0 16,12-8-4-16,23-6 1 15,16-12-4-15,24 1-6 16,0-24-12-16,31 5-14 16,-6-14-3-16,9 0-1 15,-5-8 2-15</inkml:trace>
  <inkml:trace contextRef="#ctx0" brushRef="#br5" timeOffset="172430.8623">6048 11792 76 0,'6'-29'27'15,"11"17"2"-15,-15-14 2 16,11 18-17-16,-15-5-5 16,2 13-2-16,0 0-2 15,-6 20 0-15,-3 1-2 16,0 10-1-16,-3 4 0 15,1 10 0-15,0 2 0 16,3 5-1-16,-1 1 0 16,4-5-1-16,2-4 1 15,3-6 0-15,3-8 0 16,2-8-1-16,0-11 1 15,-5-11-1-15,13-11 1 0,-6-13-1 16,-1-9 0-16,-1-8 0 16,4-10 1-16,-3-9-1 15,5-3 0-15,-2-3 0 16,4 3 0-16,5 3 0 15,6 5 0-15,1 10 1 16,8 10-1-16,0 12 0 16,5 11 0-16,2 12 0 15,-1 9 0-15,-3 10 0 16,-4 6 0-16,-5 6 1 15,-6 9-1-15,-8 0-1 16,-9 4 0-16,-8 1 1 16,-9 1-1-16,-10-2 0 15,-11-2 1-15,-6-1-2 0,-7-7 2 16,-4-1 0-16,-4-6 0 15,1-6 1-15,6-4-1 16,1-3 1-16,8-2-1 16,8 5 1-16,6 6-1 15,7 10 1-15,4 11-1 16,0 14 0-16,5 8-1 15,-2 6 1-15,2 6-2 16,0-5-1-16,4-2-1 16,1-17-3-16,13-2-10 15,-9-37-9-15,22-4-11 16,-6-25-2-16,18-12-1 15,-3-25 2-15</inkml:trace>
  <inkml:trace contextRef="#ctx0" brushRef="#br5" timeOffset="172676.8763">6640 11106 93 0,'10'6'39'16,"-10"12"1"-16,0 26-2 15,-13 11-35-15,5 15 0 16,1 9-2-16,-2 12 3 16,0 3-3-16,3-1-1 15,2-3-1-15,4-9-1 16,6-8-3-16,1-22-9 15,19 2-15-15,-9-27-12 0,17-8 2 16,-2-18-2-16</inkml:trace>
  <inkml:trace contextRef="#ctx0" brushRef="#br5" timeOffset="173104.9009">7184 11722 83 0,'-16'-18'40'16,"4"7"0"-16,-12-5 0 15,7 5-34-15,-12 4-2 16,0 11 1-16,-6 7-1 16,0 14 1-16,-3 5-2 15,0 10-1-15,3 3 1 0,1 5-1 16,9-2-1-16,6-1 0 15,14-8 0-15,12-12-2 16,15-11 1-16,11-14 1 16,13-12-1-16,7-14 1 15,6-11-1-15,-1-6 0 16,-3-7 1-16,-7 0-1 15,-12 5 1-15,-10 4-1 16,-11 10 0-16,-9 8 0 16,-6 23 0-16,-15-7 1 15,0 21-1-15,-4 13 0 16,1 8-2-16,-2 5-1 15,10 5-1-15,2-4-3 0,15 6-5 16,-4-22-9-16,30 10-2 16,-9-31-8-16,26 8 0 15,-9-20-9-15,13-4 0 16</inkml:trace>
  <inkml:trace contextRef="#ctx0" brushRef="#br5" timeOffset="173344.9147">7671 11624 88 0,'-34'0'40'16,"2"12"2"-16,-12 1-2 16,8 11-31-16,-5 7-5 15,10 5 0-15,2 3-1 0,9-2-2 16,11 1 1-16,11-2-2 15,13-8 0-15,13-10-5 16,14-5 0-16,2-18-8 16,22 10-10-16,-15-20-8 15,13 2-10-15,-11-11-1 16,2 0 0-16</inkml:trace>
  <inkml:trace contextRef="#ctx0" brushRef="#br5" timeOffset="173690.9343">7865 11738 107 0,'-18'21'39'0,"15"4"2"16,3-25-14-16,15 24-24 0,9-18-1 15,13-5 0-15,4-9 0 16,8-8-3-16,-1-6 2 15,-4-4 0-15,-7-6-1 16,-11 1 1-16,-11 2-1 16,-12 3-1-16,-15 3 1 15,-12 10 1-15,-13 10 0 16,-5 10 0-16,-4 12 1 15,-3 12 1-15,3 7-1 16,7 7-1-16,9 4 0 16,15-3 0-16,15-5-1 15,14-11-3-15,22 0-6 16,2-28-13-16,29 7-5 15,-11-30-7-15,22 1-8 0,-2-13-2 16,16-2 2-16</inkml:trace>
  <inkml:trace contextRef="#ctx0" brushRef="#br5" timeOffset="174471.9792">9020 11572 75 0,'11'-13'39'0,"-6"-5"-2"15,9 10 0-15,-14-5-30 0,0 13-2 16,0 0 0 0,0 0-1-16,-8 15-1 0,0 9 1 15,-5 5-1-15,3 8 1 16,-2 1-2-16,3 7 2 15,4-5-3-15,7-1 0 16,5-9-1-16,3-6 1 16,7-13-1-16,10-11 1 15,4-14-1-15,6-10-1 16,4-9 1-16,2-9 1 15,-2-4 0-15,0-1-1 16,-3 2 0-16,-8 5-2 16,-4 8 2-16,-9 13 0 15,-6 10 0-15,-11 9 0 0,0 24 0 16,-6 4 1-16,-2 6-1 15,1 6 2-15,2 2-1 16,3-1 1-16,5-7-1 16,8-3 2-16,7-15-2 15,10-8 1-15,6-11-1 16,4-10-2-16,1-9 2 15,1-9-2-15,-1-5 1 16,-5-7-2-16,-8 2 2 16,-10-1-3-16,-6 3 1 15,-8 2-1-15,-3 5-1 16,-6 3-2-16,7 12-5 15,-9-11-21-15,18 20-3 16,-8-11 0-16,21 10-1 16</inkml:trace>
  <inkml:trace contextRef="#ctx0" brushRef="#br5" timeOffset="174915.0043">10131 10962 96 0,'0'0'44'16,"-20"-8"-4"-16,10 22 1 15,-13 4-36-15,9 11-3 16,-1 5 2-16,3 14-3 16,2 7 1-16,1 9-1 15,-3 5 1-15,2 3-2 16,-2 1 1-16,-1-4 2 15,3-4-2-15,1-6 1 0,-1-13-1 16,6-11 1-16,7-14-2 16,-3-21 0-16,26-2 0 15,-1-19-2-15,5-11 2 16,4-7-2-16,1-6 2 15,-2-3-2-15,-3 8 2 16,-5 3 0-16,-9 13 0 16,-6 14 0-16,-10 10 0 15,0 24 1-15,-7 7-2 16,0 7 1-16,3 7-1 16,0-1 1-16,9 2-3 15,3-8 0-15,13-5-4 16,-3-18-6-16,25 7-6 15,-15-28-3-15,22 6-6 16,-17-23-4-16,13 4-8 0,-14-15 0 16</inkml:trace>
  <inkml:trace contextRef="#ctx0" brushRef="#br5" timeOffset="175584.0428">10453 11498 91 0,'-10'21'40'0,"10"9"2"16,1-14-2-16,15 0-37 15,5-7 0-15,13-3 0 16,7-11-1-16,10-4 0 16,-2-5-1-16,2-6 0 15,-6-6-1-15,-7 2 1 16,-6-1-1-16,-16 0 0 0,-13 4 1 15,-9 0-1-15,-11 5 0 16,-7 5 0-16,-9 7 1 16,-4 8 0-16,-2 8 0 15,3 10 0-15,2 7 0 16,10 6 0-16,5 2 0 15,14 4 0-15,14-5-1 16,14-3 0-16,13-8-2 16,8-9-1-16,8-7-1 15,6-12-2-15,8 0-3 16,-13-21-6-16,12 12-5 15,-25-22-6-15,13 18 8 16,-25-14 8-16,1 9 5 0,-15 2 4 16,-6 2 4-16,-8 17 7 15,0 0 7-15,0 0 5 16,-23 16-6-16,14 13-6 15,-8 1-4-15,4 6 0 16,1 2-2-16,5 4 1 16,1-6-2-16,5-3-1 15,-2-10 1-15,8-7-2 16,-5-16 2-16,17-2-2 15,-5-12 0-15,1-11-2 16,1-10 1-16,-3 0 2 16,0-10-1-16,-2-2 0 15,-2 6 0-15,-1 1-1 16,-4 6 1-16,-1 5 0 0,3 10 0 15,0 5-1-15,-4 14 0 16,22-8-2-16,0 10-1 16,5 0-2-16,11 9-7 15,0-17-21-15,19 14-2 16,-12-18-1-16,14 9-1 15</inkml:trace>
  <inkml:trace contextRef="#ctx0" brushRef="#br5" timeOffset="175954.0639">11628 11429 99 0,'-20'28'41'0,"-1"-10"2"0,20 3-2 15,8-11-38-15,16-4 0 16,10-6-1-16,6-5-1 15,4-5 0-15,2-6-1 16,-4-2 1-16,-8-1-1 16,-10-2 0-16,-9-2 1 15,-14 2-1-15,-11 4 0 16,-10 4 1-16,-9 8 0 15,-7 6 0-15,-5 8 0 16,4 12 0-16,1 9-1 16,8 5 1-16,8 6 1 15,14-2-2-15,15-3-1 16,14-6-2-16,10-16-6 15,22 1-9-15,-4-29-3 16,25 8-6-16,-14-30-5 0,24 3-8 16,-10-16-4-16,13-6 3 15</inkml:trace>
  <inkml:trace contextRef="#ctx0" brushRef="#br5" timeOffset="176463.0931">13007 11075 78 0,'15'-17'39'0,"-6"4"0"16,-9 13 0-16,0 0-35 15,2 19 0-15,-9 3-2 16,2 15 1-16,-4 8-1 15,0 12 0-15,-2 7 0 16,0 8-1-16,-2 0 0 16,0 0 0-16,6-2-2 15,0-7-2-15,12-5-7 16,-8-25-16-16,15 0-12 15,-4-21-1-15,7-7-1 16,-2-15-1-16</inkml:trace>
  <inkml:trace contextRef="#ctx0" brushRef="#br5" timeOffset="176651.1038">12900 11435 72 0,'-27'-19'41'0,"10"11"-1"16,2 3 0-16,15 5-19 15,-3 15-17-15,18-9-2 16,12-3-1-16,7-6-2 15,13-1 0-15,9-9-3 16,9-2-3-16,-3-16-23 16,18 11 0-16,-17-19-9 15,7 6-1-15</inkml:trace>
  <inkml:trace contextRef="#ctx0" brushRef="#br5" timeOffset="177018.1248">13540 10882 83 0,'-19'26'40'0,"-9"4"-2"15,3 18 2-15,-8-2-25 16,0 18-12-16,1 2 0 16,7 8-1-16,-1-1 0 15,6-2 0-15,2-4 0 16,10-6 0-16,8-10-1 15,8-13 1-15,8-9-2 16,8-15 1-16,9-14-1 16,3-12 1-16,5-12-1 15,2-8 0-15,-5-5 0 16,1-1-1-16,-7 1 2 15,-8 5-2-15,-4 11 1 16,-9 8 0-16,-11 13 1 0,-3 22-1 16,-1 7 0-16,-1 9-1 15,5 6-1-15,1 0 0 16,13 3-3-16,3-22-23 15,25 17-6-15,-12-28-2 16,26 1-1-16,-9-21-3 16</inkml:trace>
  <inkml:trace contextRef="#ctx0" brushRef="#br5" timeOffset="177386.1459">13953 11421 90 0,'-3'15'40'0,"3"-15"0"15,19 26 0-15,4-18-38 16,11-2 0-16,7-4 1 16,7-4-2-16,1-8 1 15,-1-2-1-15,-6-3 0 16,-7-2-1-16,-10-4 1 15,-11-1-1-15,-14 2 0 16,-13-1 1-16,-11 5 0 16,-10 8-1-16,-5 3 2 15,-9 12-1-15,0 9 1 16,0 13 0-16,9 7 0 15,3 7 0-15,13 4 0 16,16-4-2-16,15-5-1 16,17-9-3-16,25-5-10 0,4-27-5 15,32 6-7-15,-6-31-6 16,25 2-10-16,-5-13-1 15,15 1 1-15</inkml:trace>
  <inkml:trace contextRef="#ctx0" brushRef="#br5" timeOffset="178333.2">15288 11438 56 0,'0'0'38'15,"-4"12"-2"-15,4-12 1 16,0 0-20-16,-3 13-12 15,3-13-2-15,-7 21 0 16,4-4 1-16,-1 9-1 16,-2 5 0-16,1 6 1 15,-1 2-2-15,1 3 2 16,1-3-3-16,-1-5-1 15,4-6 2-15,1-8-3 16,0-20 2-16,12-3-1 0,-1-16 0 16,1-12-1-16,6-10 1 15,-3-7 1-15,4-9-1 16,-2-3 0-16,1 0 0 15,-1 2-1-15,0 3 1 16,2 6 0-16,-4 10 0 16,5 6-1-16,2 13 1 15,-1 8 0-15,5 11-1 16,-1 9 1-16,0 7 0 15,1 8 0-15,-2 5 0 16,-1 3 0-16,-4 2 0 16,-6 3 0-16,-7 1 0 15,-2-1 0-15,-12-1 0 16,-4-3 0-16,-10-1 0 0,-6-7 0 15,-7-4 0-15,-3-3 0 16,-1-6 0-16,-2-3 0 16,3-3 0-16,3-2 0 15,4 4 0-15,4 4 2 16,5 4-1-16,7 11 1 15,0 10-1-15,3 10-2 16,1 12 2-16,-3 10-2 16,3 9 1-16,-4 2-3 15,3 1-1-15,-4-13-6 16,18 6-21-16,-16-29 5 15,22-2-7-15,-3-27-7 16,15-12 1-16</inkml:trace>
  <inkml:trace contextRef="#ctx0" brushRef="#br5" timeOffset="179212.2503">16260 11290 79 0,'4'-12'39'0,"-4"12"-1"15,-15-16-6-15,2 19-23 16,-15-1-3-16,0 12 0 16,-11 6-1-16,-3 12-1 15,-9 5-1-15,0 9 0 16,3 1 0-16,6 4-1 15,9-5 0-15,14-4 1 16,14-9-2-16,16-9 0 16,19-11 0-16,9-13-1 15,13-11 1-15,6-8-2 16,2-10 1-16,-3-5-2 15,-7-5 2-15,-10-2 0 16,-7 1-1-16,-12 2 1 16,-10 7 0-16,-11 4-1 15,-4 13 1-15,-9 11 0 0,-2 7 0 16,-5 14 1-16,1 11-1 15,2 6 0-15,2 8 1 16,8 0-1-16,7-1-1 16,6-7-1-16,14-3-2 15,5-12 0-15,15-5-3 16,-2-19-7-16,19 9-5 15,-14-26-3-15,18 12-4 16,-18-21-3-16,9 7-8 16,-14-6 1-16,-4 11 16 15,-8 0 27-15,-16-6 6 16,4 18 4-16,-24-9 6 15,10 15 5-15,-17 12 8 16,6 2 3-16,-8-4-15 0,5 12-20 16,-4-1-1-16,8 4 1 15,-2-3-1-15,6 1 0 16,0-7-1-16,6-1 0 15,0-15 0-15,3 11 0 16,-3-11 0-16,13-18-1 16,-1 0-1-16,-2-5 1 15,4-7-1-15,-4-4 0 16,4-3 0-16,0 1 0 15,2-2 0-15,1 3 0 16,0 3 0-16,-1 4-1 16,3 6 1-16,0 2-2 15,2 10 0-15,-1 2-2 16,3 8-1-16,-4-5-6 0,13 20-7 15,-12-17-4-15,18 19-5 16,-17-14-5-16,16 8-7 16,-7-7 2-16</inkml:trace>
  <inkml:trace contextRef="#ctx0" brushRef="#br5" timeOffset="179587.2718">17167 11369 85 0,'-10'14'39'0,"-3"-11"-1"15,13 8 1-15,0-11-34 16,16 6-2-16,5-4-1 16,10-4 0-16,3-2-1 15,5-4 0-15,-4-3 0 0,-2-1 0 16,-7-3-1-16,-6 1 0 15,-8-3 1-15,-10 2-1 16,-8 0 0-16,-7 1 0 16,-4 5 0-16,-5 4 0 15,-7 8 0-15,-1 9 1 16,-4 9 0-16,1 9 0 15,0 5 0-15,4 7 1 16,10 1-1-16,5-2 1 16,13-6-2-16,13-6-2 15,15-10-2-15,11-19-8 16,21 2-7-16,-10-25-7 15,23 6-5-15,-16-19-8 16,12 4-1-16,-15-9 2 0</inkml:trace>
  <inkml:trace contextRef="#ctx0" brushRef="#br5" timeOffset="179933.2916">17660 11332 93 0,'-27'20'39'16,"5"13"1"-16,-9-3 0 16,6 6-36-16,3-2-1 15,8-1 0-15,4-5-1 16,5-2 0-16,5-10-1 15,0-16 1-15,18 7-1 16,0-17-1-16,2-8 1 16,5-6-1-16,3-6 0 15,-1-2 0-15,0-4 0 0,-2 4 0 16,0 2 0-16,-8 8 0 15,-2 9 0-15,-15 13 1 16,14 1-1-16,-14 15 0 16,-1 11 1-16,-4 5-1 15,0 7 0-15,3 1 0 16,1-1-1-16,5-9-2 15,9-4-2-15,3-27-23 16,21 7 11-16,-9-33-6 16,30 7-4-16,-12-31-5 15,22-1-8-15,-7-14 2 16</inkml:trace>
  <inkml:trace contextRef="#ctx0" brushRef="#br5" timeOffset="180106.3013">18320 11024 100 0,'-30'62'38'0,"-13"3"0"15,10 10-1-15,4-5-36 16,6-4-1-16,11-5-2 16,2-14-4-16,23-1-14 15,-12-25-16-15,19-6-3 16,-7-18-1-16,6-6 1 15</inkml:trace>
  <inkml:trace contextRef="#ctx0" brushRef="#br5" timeOffset="180256.31">18088 11294 111 0,'0'0'42'15,"-11"-9"2"-15,29 11-3 16,10-10-40-16,9-2-4 16,15 5-10-16,-6-17-18 15,22 13-6-15,-13-13-2 16,7 8-4-16</inkml:trace>
  <inkml:trace contextRef="#ctx0" brushRef="#br5" timeOffset="181180.3629">19060 11332 70 0,'-7'-14'37'0,"7"14"0"16,-11-19 1-16,11 19-32 15,-13-4-1-15,7 19 0 16,-9 4 0-16,5 14 0 15,-8 6-1-15,4 8-1 16,-2 3 0-16,3 2 1 16,2-6-3-16,6-3 2 15,3-11-2-15,4-8 1 0,5-10-2 16,2-12 1-16,6-10-1 15,0-8-1-15,3-10 1 16,-3-8-1-16,1-7 1 16,-3-7-2-16,-3-2 2 15,0-7 0-15,-1 2 0 16,-1 1-1-16,1 3 2 15,3 7-2-15,4 7 1 16,8 6 0-16,4 13 0 16,3 7 0-16,4 11 0 15,0 6 0-15,-2 8 0 16,-1 5 1-16,-7 8-2 15,-9 2 1-15,-6 4 0 16,-13 5 0-16,-8 5 0 0,-11 0-1 16,-12 0 1-16,-5 0 0 15,-9-1 0-15,1-8 0 16,0-3 0-16,1-4 0 15,4-8 0-15,4-2 0 16,6-5 0-16,4 2 2 16,2 3-2-16,3 6 2 15,2 7-2-15,-2 8-1 16,-1 12-1-16,-4 3-1 15,5 9-1-15,-4-5-4 16,17 5-7-16,-9-25-19 16,23 2 2-16,-3-27-2 15,23-11-5-15</inkml:trace>
  <inkml:trace contextRef="#ctx0" brushRef="#br5" timeOffset="181464.3791">19733 10709 111 0,'4'38'40'0,"-17"-5"0"15,5 24-3-15,-14 4-36 16,2 10-1-16,-4 7 1 16,-3 9-1-16,3 0 0 15,1-3-2-15,9-3 0 0,4-12-2 16,15-2-6-16,1-25-10 15,25-2-16-15,-1-21-3 16,15-9-2-16,3-18 2 16</inkml:trace>
  <inkml:trace contextRef="#ctx0" brushRef="#br5" timeOffset="181908.4043">20179 11331 78 0,'-7'-26'38'0,"6"8"0"0,-8-6 0 15,5 2-26 1,-8 7-9-16,-1 5-1 0,-6 7 2 16,-5 14-1-16,-9 5 1 15,-2 11 0-15,-9 7 0 16,4 6-1-16,-3 3 0 15,7 3 0-15,7-3-1 16,11-5 0-16,14-11 0 16,18-6-1-16,15-13-1 15,12-12 1-15,10-10-1 16,8-8 0-16,1-7-1 15,-1-7 1-15,-9 2-1 16,-7-3 1-16,-10 5-1 16,-13 3 0-16,-11 8 1 15,-11 7-1-15,-7 9 1 16,-10 11-1-16,0 8 1 0,-6 10-1 15,2 7 0-15,0 4-2 16,11 7-2-16,1-7-3 16,28 8-7-16,-16-20-4 15,31 8-7-15,-16-25-2 16,29 2-9-16,-9-15-1 15,14-2 2-15</inkml:trace>
  <inkml:trace contextRef="#ctx0" brushRef="#br5" timeOffset="182269.4252">20552 11334 87 0,'0'0'37'16,"-21"5"1"-16,9 13 1 0,-14 4-34 16,9 8 0-16,-1 0-1 15,4 5 0-15,2-5 0 16,5 0-1-16,3-7-1 15,8-7 0-15,-4-16-1 16,21 8 0-16,-2-17-1 16,3-6 1-16,1-9-1 15,2-3 0-15,0-4 0 16,-2 0 0-16,-2 1 0 15,0 2 0-15,-5 9 0 16,-2 6 0-16,-14 13 0 16,16 3 0-16,-13 12 0 15,-4 8 0-15,2 7 0 16,0 2-1-16,7 0-2 0,1-6 0 15,13 1-5-15,-2-21-7 16,25 4-6-16,-10-26-13 16,22-1-2-16,-9-19-3 15,11-2 1-15</inkml:trace>
  <inkml:trace contextRef="#ctx0" brushRef="#br5" timeOffset="182449.4355">21290 10986 102 0,'-34'45'37'0,"1"20"1"16,-12-1-2-16,3 10-35 16,5 0-1-16,6-6-2 15,7-2-3-15,0-19-23 0,22 0-7 16,-3-23-3-16,13-6-1 15</inkml:trace>
  <inkml:trace contextRef="#ctx0" brushRef="#br5" timeOffset="182637.4462">20978 11266 111 0,'0'0'43'0,"0"-15"0"16,19 14-1-16,-1 2-38 15,17-10-2-15,15-1-5 16,2-4-3-16,15 8-11 15,-20-14-8-15,13 16-14 16,-16-10-3-16,1 5-3 0,-10-4 2 16</inkml:trace>
  <inkml:trace contextRef="#ctx0" brushRef="#br5" timeOffset="184419.5482">22282 11281 61 0,'-3'-16'35'0,"0"6"0"16,-11-2 0-16,-5 11-27 15,-8-1-1-15,2 9 0 16,-12 0-1-16,0 9 0 15,-5 0-1-15,4 6-1 16,-2 3 0-16,12 4-2 16,2 0 1-16,15 1-1 0,7-3-1 15,14-2 0-15,13-9 0 16,7-7-1-16,13-10 1 15,4-12-1-15,2-6 0 16,2-9 0-16,-6-6 0 16,-4-4 0-16,-8 3 0 15,-9 0 0-15,-11 7-1 16,-10 6 1-16,-6 10 0 15,-10 12-1-15,-5 15 1 16,-6 16 0-16,-3 17 0 16,-3 16 2-16,0 12-1 15,2 15 1-15,2 5-2 16,3 5 0-16,4-4 1 15,4-4-2-15,3-8 2 0,3-10-3 16,-1-15 3-16,2-14-2 16,-1-19 2-16,3-14 0 15,6-13 0-15,-12-32 0 16,10-9 0-16,4-15-1 15,2-10 0-15,4-9 0 16,4-2-1-16,2 2 0 16,3 7-1-16,3 3 1 15,5 11-3-15,0 1-2 16,12 25-23-16,-10-14-3 15,21 15-2-15,-9-7-6 16</inkml:trace>
  <inkml:trace contextRef="#ctx0" brushRef="#br5" timeOffset="185154.5902">22823 11243 92 0,'0'0'39'0,"5"-10"1"16,-5 10-2-16,-11 3-34 15,-1 6 0-15,-4 8-2 16,-1 11 1-16,-7 7-2 16,4 8 1-16,-5 3-1 15,7 2 1-15,2-3-1 16,4-2 0-16,5-8 0 15,6-10-1-15,3-10 1 16,-2-15-1-16,22-5 1 0,-8-11-1 16,1-8 0-16,0-7 0 15,-1-7 1-15,-1-5-1 16,1-1 0-16,-3-1 0 15,2 4 0-15,-1 2 0 16,0 7 0-16,6 5 0 16,1 7 1-16,5 6-1 15,5 7 0-15,2 4 0 16,4 3 1-16,2 3-1 15,6 0 0-15,-1 2 0 16,-3 1 0-16,-2 0 0 16,-4 1 0-16,-7 0 0 15,-8 0 0-15,-6 0 0 16,-12-7 0-16,-5 19 0 15,-9-7 0-15,-4 3 1 0,-10 4-1 16,0 7 0-16,-2 0 1 16,1 3 0-16,4 2-1 15,3 0 1-15,9-3-1 16,8-5 1-16,11-6-1 15,10-7 0-15,9-8 0 16,7-8 0-16,3-9 0 16,2-6 0-16,1-6 0 15,-2-6 0-15,-6-2 0 16,-6-4 0-16,-5-1 0 15,-6 1 0-15,-7 7-1 16,-8 2 0-16,-3 7 1 16,-8 5-2-16,-1 10 1 0,-2 7-2 15,-1 8 0-15,4 4 0 16,4 6-2-16,4-3 0 15,10 4-2-15,-5-18-6 16,36 24-4-16,-17-25-15 16,18 8 1-16,-8-15-1 15,11 3-5-15</inkml:trace>
  <inkml:trace contextRef="#ctx0" brushRef="#br5" timeOffset="185649.6185">23585 11176 89 0,'16'-4'33'16,"-18"-8"4"-16,2 12 1 15,0 0-28-15,-12-2-4 16,2 12-2-16,2 5 0 15,-4 7-1-15,3 6 0 0,-1 1 0 16,4 6 0-16,1-2-2 16,5 0 1-16,3-6-1 15,5-7 0-15,6-8-1 16,5-6 0-16,3-7 1 15,3-11-1-15,2-5 0 16,0-4 0-16,-1-4 0 16,0-1 0-16,-3 3 0 15,-6-1 0-15,1 5-1 16,-8 6 1-16,-10 13 0 15,13-6 0-15,-13 6 0 16,-2 21 0-16,-3-2 0 16,0 9 0-16,0 2 0 15,2 2 0-15,1-1 0 0,7-1 1 16,4-2-1-16,7-7 0 15,6-7 0-15,5-9 0 16,3-8 1-16,1-7-1 16,-1-7 0-16,3-3 0 15,-9-6 0-15,-2-4 0 16,-7 1 0-16,-6-3 0 15,-3 3 0-15,-1-1-1 16,-1 6-1-16,1 0-2 16,4 10-2-16,-4-4-23 15,15 19 12-15,-20-1-17 16,31 0-1-16,-18-1-1 15,17 10-2-15</inkml:trace>
  <inkml:trace contextRef="#ctx0" brushRef="#br5" timeOffset="185979.6374">24573 11082 91 0,'-21'15'39'0,"-17"0"3"16,5 11-2-16,-8-2-32 15,14 6-2-15,2-3-3 16,12-1 1-16,9-4-2 16,15-5-1-16,9-8 0 15,10-5-1-15,3-4 1 0,4-1-1 16,-1-1 0-16,-7 0 0 15,-10 6 0-15,-11 8 0 16,-16 5 0-16,-15 10 0 16,-11 1 0-16,-8 4-1 15,-2 3 0-15,-2-5-2 16,9 3-4-16,-5-22-24 15,29 11-3-15,-4-24-2 16,27 4-1-16</inkml:trace>
  <inkml:trace contextRef="#ctx0" brushRef="#br5" timeOffset="187492.7239">706 12594 59 0,'-2'-17'35'0,"2"17"1"16,-3-17-1-16,3 17-25 15,0 0-5-15,0 0-1 16,1 22-1-16,0 0-1 15,1 4 1-15,2 14-2 0,-2 5 1 16,3 12-1-16,-5 6 1 16,4 5-2-16,-4 2 1 15,3 0 0-15,-2-6-1 16,0-4 1-16,1-10-1 15,2-9 0-15,-1-12 0 16,2-10 1-16,-5-19-1 16,0 0 1-16,14-2 0 15,-10-18-1-15,0-7 1 16,2-9 0-16,-1-6 0 15,2-5-1-15,5 0 1 16,2 1-2-16,2 5 2 16,5 8-1-16,3 10 0 15,5 7 0-15,4 13 0 0,0 13 0 16,2 8 0-16,-3 9 0 15,-5 8 0-15,-7 4 0 16,-6 4 0-16,-14 4 1 16,-13 2-2-16,-11-1 2 15,-14-4-2-15,-6-7 1 16,-3-4-3-16,-2-11 0 15,8-7-3-15,-2-23-10 16,26 1-16-16,0-28-1 16,24 0-4-16,7-16 0 15</inkml:trace>
  <inkml:trace contextRef="#ctx0" brushRef="#br5" timeOffset="187859.7449">1197 13146 75 0,'16'2'37'16,"12"-1"-2"-16,3-21 0 15,10-1-30-15,4-8-1 16,6-4-1-16,-2-4 0 15,-4 2-1-15,-10 2 0 16,-9 1 0-16,-15 7 0 16,-11 8 0-16,-14 5 0 15,-12 11 0-15,-10 6 0 16,-6 9 0-16,-1 5 0 15,-2 13 0-15,6 4-1 0,4 6 1 16,12-2-1-16,8 0 0 16,16-3-1-16,13-4-1 15,12-9-3-15,12-14-3 16,23 4-10-16,-5-24-7 15,29 12-8-15,-9-17-8 16,10 3-1-16,-12-8 2 16</inkml:trace>
  <inkml:trace contextRef="#ctx0" brushRef="#br5" timeOffset="188193.764">2237 12869 77 0,'-6'-11'38'0,"-8"-7"0"16,0 14-2-16,-8-4-29 15,1 11 0-15,-7 6-3 16,-1 12 1-16,-4 8-2 15,0 9-1-15,2 7 0 16,3 1 0-16,5 1-1 16,11-3 0-16,8-6-1 15,11-9-1-15,15-11-2 16,10-12-1-16,19-2-7 15,-2-20-8-15,27 11-9 0,-13-20-8 16,16 8-3-16,-12-10 0 16,1 8 2-16</inkml:trace>
  <inkml:trace contextRef="#ctx0" brushRef="#br5" timeOffset="188542.7839">2625 12963 79 0,'-18'-17'39'0,"4"9"-1"15,-10-9 1-15,8 16-32 16,-9-6-2-16,3 9-1 15,-4 4 0-15,0 12 0 16,-3 10-2-16,0 8 1 16,5 4-1-16,1 4-1 15,9 1 0-15,12-2 0 0,5-5-1 16,13-9 1-16,16-10-1 15,7-10 0-15,7-10 0 16,7-7 0-16,-3-8-1 16,-1-6 1-16,-5-7 0 15,-13-3 0-15,-10-1-1 16,-11-3 0-16,-12 2 0 15,-8 3-1-15,-9 6 0 16,-3 0-2-16,-1 8 0 16,0 4-3-16,9 16-6 15,-6-11-6-15,23 23-6 16,-3-15-4-16,0 0-7 15,20 10-1-15,5-3 1 0</inkml:trace>
  <inkml:trace contextRef="#ctx0" brushRef="#br5" timeOffset="189114.8167">2900 12903 80 0,'12'-11'40'16,"-12"11"0"-16,0 0 0 16,0 0-29-16,0 0-7 15,-12 1-1-15,11 12 0 16,-2 5-1-16,-1 9 0 15,-2 6-1-15,2 4 1 16,-2 3-2-16,3-1 1 16,0-3-1-16,4-8 1 15,3-6-1-15,4-11 0 0,5-16 1 16,5-9-1-16,1-14 0 15,-2-5 0-15,1-6 1 16,0-5-1-16,-6-1 0 16,0 5 0-16,-6 5 1 15,-2 9-1-15,-3 7 0 16,-1 19 1-16,0 0-1 15,0 0 0-15,3 12 0 16,3 6 0-16,1 2 0 16,7 2 0-16,3-4 0 15,6-3 0-15,5-9 0 16,2-6 1-16,4-8-1 15,1-7 0-15,-2-8 1 16,0-6-1-16,-2-2 0 16,-5 1 0-16,-6 3 0 0,-3 6 0 15,-7 5 0-15,-10 16 0 16,0 0 0-16,0 31 0 15,-9 3 0-15,-2 9 0 16,2 7-1-16,0 5 0 16,3 0-1-16,6-7-1 15,12-6-4-15,-3-20-6 16,19 2-6-16,-10-31-3 15,20 8-3-15,-13-30-4 16,13 6-5-16,-11-16-3 16,-1 2 2-16</inkml:trace>
  <inkml:trace contextRef="#ctx0" brushRef="#br5" timeOffset="189459.8363">3572 12911 69 0,'-10'19'40'0,"-8"-6"-1"16,13 11 2-16,5-24-13 15,-6 22-25-15,6-22 0 16,25 17-1-16,-2-15-1 15,9-4 1-15,0-5-1 16,4-5-1-16,-3-2 0 16,-5-5 0-16,-3 1 0 15,-7-4 0-15,-5 1-1 16,-11 2 1-16,-5 0 0 15,-8 7 1-15,-5 4-1 16,-6 8 1-16,-4 11-1 16,-6 9 1-16,1 12 0 15,1 8 0-15,4 8-1 0,4 0 1 16,10 2-2-16,7-10-1 15,14-4-2-15,9-20-5 16,22-1-9-16,-3-30-2 16,31 7-7-16,-16-33-3 15,22 6-8-15,-10-15-2 16,3 3 4-16</inkml:trace>
  <inkml:trace contextRef="#ctx0" brushRef="#br5" timeOffset="189782.8547">4198 12739 93 0,'0'0'39'16,"-21"-6"2"-16,9 14-1 15,-7-1-35-15,0 10-1 16,-2 4-1-16,4 4 0 16,1 1-1-16,4 3 0 0,5-2-1 15,6-1 0-15,8-6-1 16,8-6 0-16,2-6 0 15,6-3 0-15,2-4 0 16,0-2 0-16,0 0 0 16,-3 3 0-16,-5 5 0 15,-8 5 0-15,-5 7 0 16,-5 4 0-16,-6 3 0 15,-3-1 0-15,-4 5-1 16,1-9-3-16,2 4-6 16,-9-20-6-16,17 12-5 15,-16-26-6-15,19 9-3 16,-15-13-10-16,11-4-2 15,-8-11 2-15</inkml:trace>
  <inkml:trace contextRef="#ctx0" brushRef="#br5" timeOffset="196760.2539">5604 12853 33 0,'2'-10'32'15,"-2"10"3"-15,2-23-3 16,-2 23-22-16,0-17-1 0,0 17-1 16,0 0 0-16,0 0 0 15,0 0-4-15,2 18 0 16,-6 2-1-16,2 8 0 15,-1 3-1-15,0 7 0 16,3 2 0-16,7 1 0 16,2-1 0-16,10-3 0 15,3-6-1-15,9-5 0 16,5-7 0-16,6-7 0 15,3-9-1-15,3-11 0 16,0-10 1-16,-4-13-1 16,4-12 0-16,-2-8 0 0,-3-4 1 15,-5-2-1 1,-5 2 0-16,-6 8 0 0,-8 9 1 15,-4 14-1-15,-15 24 0 16,0 0 1-16,-1 23-1 16,-7 12 1-16,2 10-1 15,0 4-1-15,7 3-1 16,4-5 0-16,12-2-6 15,0-25-12-15,22 3-17 16,-9-22-2-16,15-4-1 16,-5-17 1-16</inkml:trace>
  <inkml:trace contextRef="#ctx0" brushRef="#br5" timeOffset="197171.2775">6628 12738 73 0,'0'0'38'16,"0"0"0"-16,-9 10-1 15,9-10-34-15,-9 25 1 16,3-5-2-16,3 9 1 16,-4 3 0-16,2 6-1 15,-2 3 0-15,1-2 0 16,-1-3-1-16,5-5 1 15,2-8-1-15,4-11 0 16,-4-12 0-16,23-13 0 16,-4-13-1-16,4-10 1 15,5-6-1-15,1-6 1 16,0-1 0-16,0 4-1 0,-6 6 1 15,-3 8-1-15,-6 11 1 16,-4 13 0-16,-10 7-1 16,6 30 1-16,-11 3-1 15,1 8 0-15,0 4-1 16,4 0-1-16,6-3-1 15,7-8-1-15,16-11-2 16,0-24-8-16,24 2-11 16,-11-32-9-16,18 1-5 15,-6-16 0-15,4-2 1 16</inkml:trace>
  <inkml:trace contextRef="#ctx0" brushRef="#br5" timeOffset="197378.2893">7327 12395 80 0,'-10'-4'39'16,"-6"6"0"-16,3 27-1 15,-1 2-33-15,9 14-2 16,-5 10-1-16,8 11-1 16,4 5-1-16,4 4 0 15,0 1-1-15,3-6-2 16,6-5-3-16,-7-17-11 15,16 0-20-15,-14-20-2 16,12-9-1-16,-7-19 1 16</inkml:trace>
  <inkml:trace contextRef="#ctx0" brushRef="#br5" timeOffset="197720.3089">7585 12650 73 0,'-28'1'40'16,"0"15"-1"-16,-12 0 1 15,7 8-34-15,-7 0-2 16,5 5 0-16,3-4-1 16,7 1 0-16,3-4 0 15,13-2-1-15,7-6 0 16,2-14-1-16,25 15 0 15,2-13 0-15,6-3 0 16,2 0-1-16,7-3 1 16,-3 3-1-16,-1-1-1 15,0 2 0-15,-4 3 0 16,-6 0 0-16,-1 4-2 0,-9-4-1 15,0 4-1-15,-4-8-3 16,11 9-9-16,-15-23-10 16,17 9-11-16,-10-12-2 15,11-1 2-15,-2-11 0 16</inkml:trace>
  <inkml:trace contextRef="#ctx0" brushRef="#br5" timeOffset="197901.3193">7959 12680 79 0,'-8'25'40'16,"-13"2"0"-16,7 14 0 15,0 0-36-15,4 8-1 16,-1 0 0-16,8 2-1 16,2-3-2-16,5-8-1 0,8-4-3 15,-3-22-10-15,18 4-18 16,-10-27-8-16,10-7 0 15,-6-19-1-15</inkml:trace>
  <inkml:trace contextRef="#ctx0" brushRef="#br5" timeOffset="198351.345">8089 12459 82 0,'-18'9'40'15,"13"7"1"-15,5-16-1 16,0 21-36-16,10-14-2 0,9 4-1 15,3 1 1-15,2 4-1 16,-1 3 0-16,-3 8 0 16,-6 5 1-16,-6 7-1 15,-9 3 1-15,-4 4-2 16,-5-1 2-16,-5 2 0 15,-2-4-1-15,2-6 0 16,5-7 0-16,3-9-1 16,7-21 0-16,10 0 1 15,11-20-1-15,8-11 0 16,8-8 0-16,6-7-1 15,5-7 1-15,-1 3 0 16,-2 7 0-16,-8 6-1 16,-5 11 1-16,-9 10 0 0,-6 15-1 15,-17 1 0-15,12 27-1 16,-12 1 0-16,3 8-2 15,1-1 0-15,7 6-3 16,0-10-4-16,22 8-8 16,-10-25-7-16,26 9-5 15,-6-18-8-15,9-7 1 16,-4-14 2-16</inkml:trace>
  <inkml:trace contextRef="#ctx0" brushRef="#br5" timeOffset="198704.3652">9010 12581 83 0,'-19'-35'42'16,"1"16"1"-16,-16 0 0 15,5 30-33-15,-13-3-6 16,4 15-1-16,0 8 0 0,8 13-2 16,3 4 1-16,16 2-2 15,8-3 1-15,11-10-2 16,16-12 2-16,8-12-1 15,7-20 0-15,11-17 0 16,-1-17 0-16,0-13 2 16,-3-9-2-16,-2-9 1 15,-5-4 0-15,-7 5-1 16,-8 8 1-16,-10 16-1 15,-11 19 1-15,-3 28-1 16,-24 13-1-16,3 28 2 16,-1 20-1-16,-2 9-2 15,5 10-1-15,8-6-4 16,21 4-9-16,-5-30-6 0,29 9-5 15,-12-40-5-15,29 3-8 16,-4-22-3-16,11-6 2 16</inkml:trace>
  <inkml:trace contextRef="#ctx0" brushRef="#br5" timeOffset="199252.3963">9965 12140 73 0,'12'0'39'0,"-12"0"-1"15,0 33 2-15,-15-1-36 16,5 19 1-16,-6 11-1 16,4 13-2-16,-6 7 1 15,7 8-2-15,2-3 0 16,6-5 0-16,9-6-3 15,4-16-5-15,19-6-25 16,-12-24-7-16,15-12 0 16,-6-21-2-16</inkml:trace>
  <inkml:trace contextRef="#ctx0" brushRef="#br5" timeOffset="199710.4227">9864 12553 89 0,'-26'2'42'16,"-2"-3"0"-16,21 12 0 15,7-11-37-15,12-3-2 16,17-1-1-16,15-5 1 16,8-1-1-16,13-1 0 15,3-1 0-15,3-2-2 16,-1 5 1-16,-5 1-1 15,-9 5 0-15,-10 0 0 16,-10 6 1-16,-10 1-1 0,-11 3 0 16,-9 6 0-16,-9 4 0 15,-6 3 0-15,-5 5 0 16,-1 5-1-16,0 5 2 15,0 2-1-15,6 1 0 16,6-3-1-16,6-3 2 16,11-7-1-16,8-10 1 15,8-10-1-15,4-11 0 16,3-10 0-16,-2-10 0 15,-2-4 0-15,-10-5 0 16,-8 0 0-16,-10 0-2 16,-14 4 1-16,-4 5-3 15,-12 3-2-15,10 16-9 16,-17-13-6-16,32 20-7 0,-33-7-4 15,33 7-9-15,0 0-1 16,27 6 2-16</inkml:trace>
  <inkml:trace contextRef="#ctx0" brushRef="#br5" timeOffset="200906.4912">11384 12532 56 0,'0'0'37'16,"0"0"1"-16,0 0-1 15,0 0-26-15,-3-10-5 16,3 10 0-16,2 18-2 16,1-1-1-16,-7 2 0 15,2 10-2-15,-3 2 1 16,-1 7-1-16,1-1 1 15,-5 0-1-15,5-7-1 16,-1-2 2-16,1-11-2 0,5-7 1 16,0-10 0-16,15-13-1 15,-4-9 1-15,6-7-1 16,-1-7 1-16,3-9 0 15,0-5-1-15,2-5 1 16,-2 2 0-16,-1 0-1 16,2 5 1-16,-1 7-1 15,0 8 0-15,1 12 1 16,0 11-1-16,3 11 0 15,-5 14 0-15,1 6 0 16,-4 11 0-16,-1 6 1 16,-5 7-1-16,-4 2 0 15,-2 2-1-15,-6 0 1 16,-5 0 0-16,-3-2-1 0,-5-2 1 15,-4-8-1-15,1-7 0 16,-1-8 1-16,-1-7 0 16,-1-11-1-16,2-8 1 15,-2-10 0-15,3-2 0 16,0-2 0-16,4 2 0 15,-2 5 0-15,2 8 1 16,-3 15-1-16,2 17 1 16,-2 15 0-16,-1 16 0 15,-2 16-1-15,-3 8 0 16,1 5-1-16,2-2-2 15,0-11-2-15,15-1-9 16,-3-39-9-16,29-6-7 16,-4-38-9-16,23-19-2 15,8-28 1-15</inkml:trace>
  <inkml:trace contextRef="#ctx0" brushRef="#br5" timeOffset="201130.5039">12126 11989 89 0,'-16'44'40'0,"-2"23"1"16,-7 3-2-16,2 13-37 15,8 5-2-15,10 4 1 16,5 0-1-16,6-5-1 0,8-4-2 15,0-18-8-15,21 1-25 16,-4-22-4-16,11-7 0 16,0-23 1-16</inkml:trace>
  <inkml:trace contextRef="#ctx0" brushRef="#br5" timeOffset="201573.5293">12609 12444 88 0,'-17'-11'40'0,"-19"0"0"16,6 11 1-16,-9 4-39 16,2 12 2-16,-6 10-1 15,1 11 0-15,-3 5 0 0,6 8 0 16,7-2-1-16,11 3 0 15,8-5-1-15,12-10 0 16,15-11-1-16,10-12 1 16,13-14-1-16,10-11 0 15,4-11 0-15,3-8 0 16,-4-9 0-16,-3-4 1 15,-5-1-1-15,-8 0 0 16,-9 7 1-16,-12 6-1 16,-10 12 0-16,-3 20 1 15,-16-2-1-15,-2 17-1 16,-2 14 1-16,0 8 0 15,2 6-1-15,1 2 0 16,9 1-1-16,6-6-2 0,11-5 0 16,7-14-3-16,17 0-3 15,-4-27-8-15,24 10-6 16,-14-27-4-16,19 4-10 15,-12-13-1-15,2 0 2 16</inkml:trace>
  <inkml:trace contextRef="#ctx0" brushRef="#br5" timeOffset="201919.5491">12988 12554 16 0,'21'-22'24'0,"-24"-4"12"16,6 13 2-16,-15 5-1 15,12 8 2-15,-30 20-32 16,16 4-2-16,-8 4 0 16,3 5-2-16,1 2-1 15,4-1 1-15,2-4-1 16,9-3 0-16,3-8 0 0,6-7-1 15,8-10 0-15,4-9 0 16,5-8-1-16,2-8-1 16,2-4 1-16,1-5 0 15,-1 0 0-15,-4 1 0 16,-2 6 0-16,-5 4 1 15,-4 8-1-15,-12 13 1 16,0 0 0-16,6 16-2 16,-8 3 1-16,0 3-1 15,2 2 1-15,2-2-2 16,6-1 0-16,5-12-3 15,13 0 0-15,-2-17-8 16,18 7-6-16,-12-25-15 16,17 7-2-16,-5-19-4 15,3 1 4-15</inkml:trace>
  <inkml:trace contextRef="#ctx0" brushRef="#br5" timeOffset="202107.5599">13594 12158 78 0,'7'-38'38'16,"-2"20"1"-16,-14 7-6 15,0 35-23-15,-14 11-4 16,-2 21 0-16,-3 12-4 15,-4 8 0-15,4 1-2 16,3 2 0-16,6-4-1 16,5-11-2-16,12 2-9 15,-7-27-11-15,16 2-15 16,-5-22-1-16,8-5-1 15,-10-14 1-15</inkml:trace>
  <inkml:trace contextRef="#ctx0" brushRef="#br5" timeOffset="202542.5845">13347 12425 93 0,'0'0'40'16,"0"0"0"-16,14 6-1 15,15-1-38-15,7-2-1 16,9-2 0-16,7-1 0 15,2-1 0-15,2 0 0 16,-5-1 0-16,-6 0 1 16,-11 1 0-16,-6 0 0 15,-13 0 1-15,-15 1-1 16,0 0 0-16,0 0 1 0,-21 9 0 15,3 0-1-15,-3 5 0 16,3 4 0-16,2 3 0 16,5 1-1-16,7 4 0 15,7-6 0-15,10 1 0 16,8-5 0-16,7-1 0 15,1-8-1-15,2 0 2 16,-2 1 0-16,-7 1 0 16,-7 5 0-16,-11 1 0 15,-7 6 0-15,-10 4-1 16,-9 4 0-16,-3-1-1 15,-5 2-1-15,3-2-4 16,-5-12-8-16,20 10-19 0,-12-25-4 16,24-1-1-16,0 0-4 15</inkml:trace>
  <inkml:trace contextRef="#ctx0" brushRef="#br5" timeOffset="203167.6205">14956 11796 67 0,'-4'-18'38'0,"4"18"1"15,-26-12 0-15,10 27-29 16,-19 9-5-16,2 20-2 16,-12 16 2-16,2 23-2 15,-4 12 1-15,3 16-1 16,3 7 0-16,12-3-4 15,14-2 2-15,14-15-3 16,25-12-4-16,7-31-25 0,37-5-7 16,5-28-2-16,18-8-1 15</inkml:trace>
  <inkml:trace contextRef="#ctx0" brushRef="#br5" timeOffset="203775.6553">15590 12321 62 0,'-5'-15'37'0,"5"15"1"15,-23-17 0-15,9 19-29 16,-17 0-2-16,2 9 0 0,-9 1-2 16,5 8 0-16,-2 0-2 15,7 2 0-15,7-3-1 16,9 1 0-16,11-6-1 15,10-3 0-15,12-4-1 16,8-2 1-16,8-2-1 16,1 1 1-16,-1 1-1 15,-2 0 1-15,-5 5-2 16,-10 5 1-16,-10 6 0 15,-11 2-1-15,-13 4 1 16,-5 2-1-16,-8 0 2 16,-1-1-3-16,-1-1 2 15,0-10-3-15,10-1 0 16,7-10-1-16,12-6-10 15,10-9-7-15,20 4-10 0,-5-14-8 16,16-1-1-16,-1-11 2 16</inkml:trace>
  <inkml:trace contextRef="#ctx0" brushRef="#br5" timeOffset="204661.7059">15900 12372 78 0,'7'-26'38'0,"1"11"0"15,-13-5 1-15,5 20-34 16,-17-14-2-16,5 22 2 15,-10 7-1-15,-2 11 1 16,-4 5-1-16,-1 9 1 16,-2 2-2-16,3-2-1 15,6-2 0-15,8-5 0 0,7-6-1 16,11-9-2-16,10-9 2 15,11-12-2-15,10-9 1 16,10-8 1-16,3-9 0 16,4-3-1-16,-2-7 1 15,-4 3-1-15,-7 1 0 16,-9 8 0-16,-9 6 1 15,-10 9-2-15,-11 12 0 16,0 0 2-16,-15 30-1 16,1-2 0-16,1 5-2 15,3 3 0-15,6 2-1 16,3-2 0-16,10 0-2 15,5-10-1-15,9 0-1 16,-3-17-6-16,17 2-4 0,-13-22-5 16,17 6-3-16,-19-21-5 15,16 5 18-15,-15-14 5 16,4 1 6-16,-3 0 7 15,-13-6 7-15,8 16 5 16,-16-10 6-16,9 22 6 16,-17-6-17-16,5 18-5 15,0 0-2-15,-18 30 0 16,3-4-2-16,4 7-1 15,-1 1-1-15,4 2 1 16,3-4-2-16,7-6 1 16,6-6-1-16,7-12-1 15,8-11 1-15,5-10 1 16,6-10-1-16,6-7 0 15,1-5 0-15,0-2-1 0,0 1 0 16,-7 3 0-16,-5 10 1 16,-6 11-3-16,-10 13 2 15,-12 16 1-15,-11 16-2 16,-11 17 0-16,-6 18 1 15,-6 15-1-15,-5 10 1 16,-3 5-1-16,4-5 1 16,3-1-1-16,7-13 1 15,5-11 0-15,5-19 0 16,6-17 1-16,5-21-1 15,6-11 0-15,-1-18 1 16,4-10-1-16,-2-10 1 16,3-9 0-16,1-12 0 15,0-3-1-15,7-2 1 0,1 5 0 16,5 1-1-16,7 1-1 15,7 11-2-15,0-2-9 16,17 21-5-16,-15-10-3 16,20 21-8-16,-20-13-11 15,19 4-1-15,-2-7-2 16</inkml:trace>
  <inkml:trace contextRef="#ctx0" brushRef="#br5" timeOffset="205526.7554">17150 12597 72 0,'0'-17'40'0,"0"17"-1"16,-4-11 0-16,4 11-34 15,-17 27-2-15,7-3-1 16,-3 13-2-16,-1-1-3 16,5 10-5-16,-6-15-23 15,16 7-6-15,2-15-1 16,15-3 0-16</inkml:trace>
  <inkml:trace contextRef="#ctx0" brushRef="#br5" timeOffset="206013.7833">17812 12373 51 0,'4'-18'38'16,"-4"7"-1"-16,-13 0-1 15,0 11-16-15,-11-4-15 16,-1 8 0-16,-8 2 1 15,1 9 0-15,-6 1-3 0,5 8 1 16,1 0-1-16,6 7 0 16,10-2-1-16,7 2-1 15,11-3-1-15,10-7-1 16,14-6 2-16,10-7-2 15,7-12 2-15,7-12-1 16,1-7 1-16,1-8 0 16,-5-5 1-16,-5-2-1 15,-8 0 1-15,-12 2 0 16,-10 6-1-16,-5 9-1 15,-9 6 1-15,2 15-1 16,-20 2 0-16,10 12 0 16,2 10-2-16,3 2 0 15,12 11-4-15,0-10-7 0,26 17-20 16,-9-19-3-16,23 7-2 16,1-16-4-16</inkml:trace>
  <inkml:trace contextRef="#ctx0" brushRef="#br5" timeOffset="206658.82">19307 12083 45 0,'0'-25'34'15,"1"8"2"-15,-7-2-1 16,6 19-13-16,-22-26-15 15,11 19 0-15,-8-2-2 16,2 8-1-16,-4 0-1 16,1 9 0-16,-3 8 0 15,4 13-1-15,-4 12-1 16,1 15 1-16,3 11-2 15,-2 7 1-15,3 7-2 0,3-2-3 16,7 1-2-16,-1-19-11 16,14-2-20-16,-5-20 0 15,10-6-2-15,-5-22 0 16</inkml:trace>
  <inkml:trace contextRef="#ctx0" brushRef="#br5" timeOffset="206854.8313">18943 12461 87 0,'-15'-6'38'0,"15"6"0"16,10 4 1-16,10-1-34 0,7-8-3 15,11-4-3 1,10-5-2-16,0-12-8 0,17 6-25 15,-5-14-1-15,7 3-1 16,-4-13 0-16</inkml:trace>
  <inkml:trace contextRef="#ctx0" brushRef="#br5" timeOffset="207057.843">19713 11860 90 0,'-24'27'38'0,"-9"5"0"16,6 20 1-16,-10 8-35 15,8 2-3-15,1 4 0 0,7 0 1 16,8 0-4-16,9-7-1 16,14 5-10-16,0-18-25 15,20-6 1-15,1-15-3 16,15-8 1-16</inkml:trace>
  <inkml:trace contextRef="#ctx0" brushRef="#br5" timeOffset="207411.8632">19961 12272 89 0,'-18'-5'39'16,"-10"2"-2"-16,3 14 3 16,-4 2-36-16,2 10 0 15,4 2-2-15,5 8 1 16,8-2-1-16,10 2 0 0,8-5-1 15,9-2 0-15,10-9 0 16,8-7 0-16,3-8-1 16,1-6 0-16,-1-8 0 15,-4-6 0-15,-5-3 0 16,-8-7-1-16,-9-2 1 15,-8 0-1-15,-8-1 0 16,-6 1 0-16,-2 2 0 16,-6 5 0-16,0 7-1 15,-1 5 0-15,4 10-1 16,2-1-3-16,13 20-8 15,0-18-9-15,11 18-12 16,3-9-2-16,14 6-1 16,-4-8 0-16</inkml:trace>
  <inkml:trace contextRef="#ctx0" brushRef="#br5" timeOffset="207725.881">20338 12284 88 0,'0'-10'37'0,"0"10"1"15,-12-9 1-15,12 9-33 16,-16 9-2-16,2 8 0 15,-3 6 0-15,-1 7 0 16,3 5-2-16,1 3 1 16,9 0-2-16,5-3 0 15,5-4 0-15,9-9-1 16,8-6 0-16,4-8-1 15,3-10 1-15,2-10 0 0,-2-5 0 16,-1-9-1-16,-3-2-1 16,-7-7 0-16,-3-1-2 15,-11-2 0-15,4 6-3 16,-13-5-6-16,9 20-5 15,-16-14-9-15,12 31-5 16,-6-15-7-16,6 15 3 16,0 0 0-16</inkml:trace>
  <inkml:trace contextRef="#ctx0" brushRef="#br5" timeOffset="208139.9049">20879 12264 92 0,'-15'-4'39'15,"-17"-7"1"-15,8 12-1 16,-18-1-34-16,12 8-1 16,-2 7-1-16,8 10 1 15,-2 8-1-15,10 5 0 16,4 3-2-16,11 0 0 15,13-7-1-15,10-7 0 16,8-12 0-16,10-13 0 16,9-16 0-16,4-16 0 15,4-13 0-15,1-11 1 16,-6-9-1-16,-1-4 0 15,-9 0 0-15,-7 1-1 0,-11 10 0 16,-9 11 0-16,-12 15 1 16,-10 20-1-16,-6 19 1 15,-8 20-1-15,-2 14 1 16,-3 14-1-16,3 9-2 15,2-3-1-15,13 6-8 16,-3-24-6-16,32 8-8 16,-9-31-6-16,23-2-8 15,-3-19-1-15,12-8 3 16</inkml:trace>
  <inkml:trace contextRef="#ctx0" brushRef="#br5" timeOffset="208439.922">21437 11790 103 0,'6'22'36'15,"-3"0"5"-15,17 11-3 16,-1-1-34-16,7 11-2 15,-1 1 1-15,-5 7-2 16,-3 3 2-16,-6 6 0 16,-8 2-1-16,-7-1 0 15,-7-1-3-15,-7-5 1 16,-5-2-3-16,-6-12-1 15,4-1-5-15,-13-20-10 16,19 6-9-16,-15-21-12 16,18 0-1-16,-3-18-2 0,12-2 3 15</inkml:trace>
  <inkml:trace contextRef="#ctx0" brushRef="#br5" timeOffset="209175.9639">22711 11814 61 0,'6'-18'37'0,"-6"18"2"16,0 0-3-16,9 33-13 15,-14-6-17-15,5 14-4 16,-5 11 1-16,0 14-2 15,-2 6 1-15,-1 6-2 16,-2 0 1-16,-1-3-1 16,5-4-2-16,-1-11-4 15,10-4-6-15,-8-25-24 16,14-2-1-16,-5-19-2 15,9-4 1-15</inkml:trace>
  <inkml:trace contextRef="#ctx0" brushRef="#br5" timeOffset="209356.9743">22600 12274 94 0,'-23'-3'38'16,"23"3"2"-16,-15 4-3 15,35-4-32-15,1-7-5 16,11-8-3-16,18 3-7 15,-5-18-24-15,16 7-3 16,-5-11-1-16,5 4-1 16</inkml:trace>
  <inkml:trace contextRef="#ctx0" brushRef="#br5" timeOffset="209791.9993">23259 11658 92 0,'-10'16'41'15,"-10"3"-2"-15,6 18 2 16,0 0-36-16,-4 10-3 16,-2 5 1-16,0 10-1 15,1 2 1-15,0 5-3 16,2-1 1-16,2-4-2 15,7-6 2-15,0-5 1 16,8-8-2-16,4-10 0 16,9-15 0-16,3-9 0 15,6-11 0-15,7-9 0 16,1-10 0-16,4-5-1 15,1-8 2-15,-1-1-1 0,-1-1 0 16,-5 3 0-16,-6 6 0 16,-4 9 1-16,-6 12-1 15,-12 4 0-15,6 24 0 16,-10 4 1-16,-1 6-2 15,1 5 1-15,5 3-2 16,2-5-1-16,11 3-5 16,0-19-10-16,23 7-7 15,-11-23-10-15,20 2-5 16,-4-17-2-16,10-1 4 15</inkml:trace>
  <inkml:trace contextRef="#ctx0" brushRef="#br5" timeOffset="210175.0213">23675 12207 91 0,'-20'21'39'16,"2"-11"-1"-16,17 9 2 15,1-19-36-15,24 14-1 16,5-13 0-16,9-2-1 15,6-5 0-15,5-5 0 16,-2-2-1-16,-5-6-1 16,-7 1 1-16,-6-3-1 15,-9-1 0-15,-11-1 0 16,-11 1 1-16,-8 3-1 15,-11 4 0-15,-5 5 1 16,-5 8 0-16,-3 8 0 16,-8 12-1-16,1 10 1 0,1 10 0 15,7 5 0-15,9 3-1 16,9 1 2-16,12-3-3 15,11-6 1-15,21-7-5 16,7-15-1-16,21 1-10 16,-9-26-7-16,25 8-8 15,-14-22-9-15,12 5 0 16,-11-17 0-16</inkml:trace>
  <inkml:trace contextRef="#ctx0" brushRef="#br5" timeOffset="210522.0411">24331 12126 88 0,'-14'-17'39'16,"4"24"0"-16,-15 1 0 0,12 15-31 15,-10 4-3-15,4 6-1 16,-1 1-1-16,3 3-1 16,1-4 1-16,7-3-2 15,3-7 0-15,9-6 0 16,-3-17 0-16,21 3-1 15,-2-16 0-15,7-5 0 16,4-9 0-16,2-4 1 16,3-1 0-16,0-4 0 15,2 5 0-15,-5 4 0 16,-2 8 0-16,-3 6 1 15,-4 11-1-15,-7 10-1 16,-4 10 0-16,-6 9 0 16,-5 5-2-16,-4 2-2 0,0 9-5 15,-11-14-8-15,19 11-4 16,-18-25-6-16,27 10-5 15,-14-25-10-15,23 4 0 16,-2-15 1-16</inkml:trace>
  <inkml:trace contextRef="#ctx0" brushRef="#br5" timeOffset="211546.0997">996 13818 75 0,'0'0'39'0,"-8"-13"-2"16,9 25 1-16,-13 4-35 15,12 11-1-15,2 7-1 16,3 14 0-16,-1 9 0 16,2 14-1-16,-2 4-1 15,4 4 1-15,0 1-1 16,2-4-2-16,4-4-3 15,-6-22-16-15,16 2-13 16,-10-27-2-16,4-5-1 16,-5-22 0-16</inkml:trace>
  <inkml:trace contextRef="#ctx0" brushRef="#br5" timeOffset="211734.1105">918 14354 79 0,'-31'-7'39'0,"18"11"-1"16,2-6-2-16,23 4-32 15,8-4-2-15,11-5-1 16,13-4-2-16,6-6-1 16,16-1-7-16,-4-17-25 15,12 4-3-15,-7-12-3 16,6 4 2-16</inkml:trace>
  <inkml:trace contextRef="#ctx0" brushRef="#br5" timeOffset="212154.1343">1595 13623 80 0,'-25'-10'39'16,"8"16"-1"-16,-8-5-1 16,8 21-34-16,3 7 1 15,5 12-1-15,1 9 0 16,1 12 1-16,0 8-2 15,3 9 0-15,-1 1-1 16,3 1 0-16,-4-6 0 16,5-5-1-16,1-10 0 15,5-12-1-15,4-16 1 16,4-12 0-16,8-18 0 0,5-14 0 15,3-11 0-15,4-11 0 16,0-4 1-16,-1-4-1 16,-3 2 1-16,-4 6 0 15,-3 7-1-15,-9 9 1 16,-13 18-1-16,14 6 1 15,-13 16-1-15,-2 8 0 16,1 9 0-16,6 5-1 16,3 3-2-16,6-3-1 15,10-4-3-15,-4-18-7 16,23 5-8-16,-17-29-4 15,21 4-8-15,-16-24-6 16,8 1 0-16</inkml:trace>
  <inkml:trace contextRef="#ctx0" brushRef="#br5" timeOffset="212500.1543">2019 14252 73 0,'4'26'39'0,"1"-12"-1"16,15 8-3-16,-2-20-32 15,10-3 1-15,1-10-1 16,3-7-1-16,4-6 0 16,-6-7-1-16,-2-2 0 15,-8-2 1-15,-6 3 0 16,-11 2 0-16,-10 4-1 15,-5 10 2-15,-9 6-1 16,-8 13 1-16,-1 11-1 0,-3 10-2 16,2 12 1-16,6 6-1 15,3 4 1-15,12 2-2 16,9-3 0-16,8-10-3 15,19-4-4-15,1-23-9 16,29 5-8-16,-10-27-6 16,26 5-9-16,-2-16-2 15,22 0 1-15</inkml:trace>
  <inkml:trace contextRef="#ctx0" brushRef="#br5" timeOffset="213110.1892">3697 13950 52 0,'0'-15'39'0,"0"15"-1"15,-14-21-1-15,3 24-18 16,-18-4-13-16,3 9-1 16,-4 4-1-16,-1 5 0 15,-1 4-2-15,5 8 1 16,-2-2-2-16,7 1-1 15,8-3 0-15,6-2 0 16,7-1 0-16,8-7-1 16,5-1 1-16,7-2-2 15,4-3 2-15,1 0 0 16,1 3 0-16,-1-1 1 0,-4 7-1 15,-2 3 0-15,-8 7 0 16,-6 3 1-16,-7 5-1 16,-2 3 0-16,-10 2 0 15,1-6-1-15,0-1-1 16,0-12-2-16,12-4-7 15,2-18-5-15,14-11-10 16,-7-22-11-16,25 1-3 16,-3-15 1-16</inkml:trace>
  <inkml:trace contextRef="#ctx0" brushRef="#br5" timeOffset="213492.211">3888 14168 61 0,'-8'17'39'15,"-2"-9"-2"-15,10-8 2 16,9 10-31-16,10-13-4 16,10-10-1-16,5-3-1 15,6-5 0-15,5-2 2 16,0-6-2-16,-5 1 1 15,-8-4-1-15,-5 2 1 16,-13 2-1-16,-10 2 1 16,-8 5-2-16,-10 8 0 15,-10 7 0-15,-3 9 0 16,-9 9-1-16,-2 16 1 15,-1 7-1-15,1 10 0 16,4 6 0-16,7 3-1 0,8 0 1 16,11-3-2-16,16-7 1 15,12-14-3-15,16-8-2 16,9-22-7-16,23 4-22 15,-11-27 8-15,22 5-10 16,-14-17-3-16,8 2-1 16</inkml:trace>
  <inkml:trace contextRef="#ctx0" brushRef="#br5" timeOffset="213867.2325">4444 14095 71 0,'-12'13'40'0,"16"4"-4"15,-4-17 1-15,29-1-33 16,3-10-1-16,9 0 1 16,7-4-2-16,0-5 1 15,0 2-1-15,-5-4 0 16,-11 2-1-16,-6 1 1 15,-12 0 0-15,-11 3-1 16,-11 1 0-16,-9 4 1 16,-12 1-1-16,-5 8 1 15,-5 7-1-15,-8 7 0 16,2 11 0-16,0 11-2 15,7 0 1-15,8 8 0 16,9-1-1-16,13-1 0 16,18-8-1-16,14-9-3 0,19-7-1 15,9-18-9-15,21 6-5 16,-10-20-15-16,22 6-5 15,-10-15-1-15,7 5 1 16</inkml:trace>
  <inkml:trace contextRef="#ctx0" brushRef="#br5" timeOffset="214235.2535">5207 13935 93 0,'-20'-5'41'0,"-12"-1"-1"16,7 20-7-16,-12-1-30 15,4 13 0-15,-1 7 0 16,6 7-2-16,3 1 0 0,7 2 0 15,11-7-1-15,13-7 0 16,13-18 1-16,7-14-1 16,16-19 1-16,7-15 1 15,5-17 0-15,3-7-1 16,0-12 1-16,-8-4-1 15,-3-3 0-15,-9 8 1 16,-9 9-2-16,-13 15 1 16,-8 16-1-16,-10 19 1 15,-6 27 0-15,-10 20-1 16,-4 23 1-16,-2 14-1 15,2 11-2-15,2 1-3 16,14 3-1-16,1-18-7 16,26 0-5-16,-6-32-6 15,28 3-2-15,-8-37-3 0,21 4-8 16,-11-21-2-16</inkml:trace>
  <inkml:trace contextRef="#ctx0" brushRef="#br5" timeOffset="214581.2733">5811 13792 86 0,'-15'-7'39'16,"4"26"2"-16,-16 4-3 16,4 13-33-16,-1 5-1 15,0 3-2-15,4 0 0 16,3-2-1-16,8-9 0 15,6-6-2-15,8-10 1 16,9-8-1-16,5-11 1 0,8-5 2 16,-2-4-2-16,0 2 1 15,-1 4-1-15,-6 5 1 16,-6 9-1-16,-11 8 1 15,-8 12-1-15,-7 4-1 16,-4 7 1-16,-2 0-1 16,1-3 0-16,1-4-2 15,7-7-2-15,1-20-9 16,23 4-5-16,-14-31-6 15,24 11-4-15,-14-27-7 16,11 2-6-16,-5-13 1 16</inkml:trace>
  <inkml:trace contextRef="#ctx0" brushRef="#br5" timeOffset="215713.3381">7236 13846 67 0,'-1'-12'38'0,"-14"-4"-3"16,1 13-2-16,-17-7-27 15,1 14 0-15,-13 2-2 16,-1 12 1-16,-8 9 0 16,-3 11-1-16,-4 8-1 15,2 8 0-15,3 1 0 16,9 0-2-16,8-6 1 0,17-4-2 15,19-10 0-15,17-14-2 16,28-12-2-16,14-22-6 16,29 5-12-16,-3-23-11 15,17 7-7-15,-5-18-3 16,5 3 3-16</inkml:trace>
  <inkml:trace contextRef="#ctx0" brushRef="#br5" timeOffset="216421.3786">7742 13902 60 0,'-24'-11'38'0,"6"9"0"15,-17-5-1-15,8 10-29 16,-16-3-1-16,5 10-2 16,-8 3 0-16,3 11 0 15,2 4-2-15,5 5 0 16,4 4-1-16,8 1 0 15,5 2-1-15,10-5-1 16,8-5 1-16,10-8-1 16,10-9 0-16,11-10 0 15,10-10 1-15,10-8-1 0,2-11 0 16,3-6 0-16,-2-2 1 15,-7 0-1-15,-6 2 1 16,-13 6-1-16,-8 4 0 16,-13 8 1-16,-6 14 0 15,-13-1-2-15,0 15 1 16,-2 2-1-16,0 8-1 15,2 3-1-15,6 3 0 16,3-3-2-16,11 6-4 16,-3-21-9-16,24 16-6 15,-15-27-7-15,22 5-7 16,-8-15-2-16,9-2 1 15</inkml:trace>
  <inkml:trace contextRef="#ctx0" brushRef="#br5" timeOffset="216774.3987">8039 13922 70 0,'0'0'39'0,"-13"13"0"16,1 3 0-16,1 11-35 16,-2 1 0-16,6 8-1 15,-3-4-1-15,5 2 0 16,1-6-1-16,11-7 0 15,0-8 1-15,5-10-1 16,3-6 0-16,5-11-1 16,0-3 1-16,3-6 0 15,0-6 1-15,-3-3-1 16,0-1 0-16,-1 1 0 0,-3 2 0 15,1 5 0-15,-1 3 0 16,-2 4 0-16,-1 13-1 16,-1 7 1-16,1 8-1 15,-3 10-1-15,3 9-2 16,-2 3-1-16,1 12-6 15,-7-12-9-15,22 18-8 16,-22-18-9-16,22 4-6 16,-5-17 1-16</inkml:trace>
  <inkml:trace contextRef="#ctx0" brushRef="#br5" timeOffset="217682.4507">9752 13833 57 0,'-8'-10'39'0,"-10"-4"-1"15,3 5 1-15,-14-4-30 16,7 12-3-16,-11 0 0 16,3 11-2-16,-8 6 0 15,2 14-1-15,0 6-1 0,5 8 0 16,2 1 0-16,9 2-1 15,7-3 1-15,13-4-2 16,10-11 0-16,9-10 0 16,10-13 1-16,8-8-1 15,4-11 0-15,2-8 0 16,0-11 1-16,-2-5 0 15,-6-2-1-15,-4-2 1 16,-9 2-1-16,-4 2 0 16,-7 4-1-16,-5 9 1 15,-6 24 0-15,0 0-1 16,-13 20 1-16,4 22-1 15,-5 21 1-15,5 20-1 16,-4 15 1-16,2 11 0 0,1 7 0 16,2-1-1-16,2-7 1 15,1-5-1-15,1-14 1 16,-2-17 0-16,2-14 0 15,-4-14-1-15,-3-21 2 16,2-16-1-16,-3-16 1 16,1-18-1-16,1-14 0 15,1-16 1-15,3-10 0 16,3-9-1-16,6-5 0 15,2 4 1-15,5 2-2 16,4 5 1-16,1 10-3 16,9 3-1-16,7 16-2 15,-4-6-8-15,22 22-8 16,-15-18-3-16,23 18-12 0,-10-7-3 15,9 5 2-15</inkml:trace>
  <inkml:trace contextRef="#ctx0" brushRef="#br5" timeOffset="218863.5182">10312 13862 79 0,'0'0'41'15,"0"0"-1"-15,0 0 2 16,-19-5-37-16,12 17-1 15,-5 6-2-15,2 13 1 16,-5 8-2-16,0 9 0 16,-5 4-1-16,4 7 1 15,-2-4-1-15,3-2 0 0,4-9 1 16,2-12-2-16,6-15 2 15,3-17-1-15,17-6 1 16,-2-20-1-16,6-11 1 16,2-7-1-16,2-7 1 15,-1-5-1-15,0 0 1 16,-4 3 0-16,-5 7-1 15,-1 6 1-15,0 9-1 16,-4 8 1-16,5 7-1 16,4 8 0-16,3 4 0 15,3 4-1-15,6 0 1 16,8 0 0-16,1-2 0 0,3-1 0 15,-1-4 0 1,-5 1 0-16,-4-1 0 0,-6 1 0 16,-6 2 0-16,-11 1 0 15,-10 3 1-15,-3 11-1 16,-9 4 0-16,-10 7 0 15,-2 9 0-15,-4 6 1 16,0 7-1-16,2 3 0 16,6-2 0-16,5 1 0 15,11-9 0-15,12-5-1 16,16-12 2-16,5-15-2 15,9-8 1-15,5-10 0 16,4-12 0-16,1-7 1 16,-8-6-1-16,-4-6 1 15,-10-1-1-15,-11 1 0 0,-8 0 0 16,-9 3 0-1,-4 6 0-15,-12 6 0 0,3 9-1 16,-5 7 1-16,4 9 0 16,5 7 0-16,11-3-1 15,-10 24 1-15,15-8 0 16,9-1 0-16,7-2 0 15,6-2 1-15,6-5-1 16,4-1 0-16,2-8 1 16,1 0-1-16,-1-3 0 15,-3 0 0-15,-3-4 1 16,-6 2-1-16,-6 1 0 15,-2 1 0-15,-9 3 0 16,-10 3 1-16,0 0-1 0,0 19 0 16,-9-1 0-16,-2 6 1 15,0 5-2-15,-1 4 2 16,1 4-1-16,4-2-1 15,3-4 1-15,9-4-1 16,9-7 1-16,4-8-1 16,10-9 1-16,2-10-1 15,6-8 2-15,2-7-1 16,-2-2 1-16,-3-1 0 15,-8-1-1-15,-4 5 1 16,-8 3-1-16,-5 7 1 16,-8 11-1-16,0 0 0 15,-8 26-1-15,3-3 0 16,4 6 0-16,2 6 0 15,3 0 0-15,5 0 0 0,6-2 1 16,2-7-1-16,7-8 1 16,0-8 0-16,0-7 0 15,0-9 0-15,1-10 0 16,-2-7 1-16,-4-11-1 15,-2-4 1-15,-1-3 0 16,-5-6-2-16,1 0-1 16,-5-8-5-16,8 11-6 15,-15-15-4-15,18 28-5 16,-18-22-2-16,23 29-2 15,-15-16-2-15,26 24-7 16,4 2 0-16</inkml:trace>
  <inkml:trace contextRef="#ctx0" brushRef="#br5" timeOffset="219523.556">13017 13588 70 0,'0'-12'39'0,"-10"0"-1"16,0 16 1-16,-18 4-31 15,2 10-6-15,-6 3 0 16,0 13 1-16,-2-1 0 0,3 4 0 15,-1-1-1-15,12-5 0 16,5-5 0-16,15-7 0 16,6-4-1-16,14-6 0 15,7-4 0-15,8-1 0 16,2 0-1-16,2 3 1 15,-5 3-1-15,-5 5 0 16,-11 5 0-16,-11 5 0 16,-12 2 0-16,-9 3-1 15,-11 1 1-15,0-5-1 16,-3 0-1-16,3-9-1 15,7-2-1-15,5-15-3 16,27 4-8-16,-9-25-8 0,33 12-7 16,-7-17-9-16,16 1 0 15,3-9 1-15</inkml:trace>
  <inkml:trace contextRef="#ctx0" brushRef="#br5" timeOffset="220425.6076">13390 13725 89 0,'-5'-19'40'16,"5"19"1"-16,-14-25-4 15,14 25-33-15,-20 0-2 16,7 14 1-16,-6 11 0 16,4 10-1-16,-6 10 0 15,6 7 0-15,2 3-1 16,8-3 0-16,8-4 0 15,10-11-1-15,11-13 0 0,9-12-1 16,9-16 2-16,8-14-1 16,3-12 0-16,-4-7 1 15,-5-8-1-15,-8-3 1 16,-12-3-1-16,-17 3 0 15,-8 3-1-15,-14 5 1 16,-8 8-1-16,-5 9 1 16,-1 8 0-16,3 6-1 15,5 8 1-15,9 6 0 16,12-5 1-16,14 17-1 15,13-11 0-15,10 1 0 16,9-3 0-16,7-2 1 16,3-3 0-16,0 1-1 15,-8-2 1-15,-5 3-1 0,-9 2 1 16,-12 5 0-16,-8 4-1 15,-13 5 1-15,-4 4-1 16,-6 3 0-16,-6 6 1 16,0 5-1-16,-2 4 0 15,0-1 0-15,6-1 0 16,3-4 0-16,4-5-1 15,5-6 2-15,-1-22-1 16,24 8 0-16,-6-22 0 16,5-10 0-16,-1-8 1 15,6-10-1-15,-4-5 0 16,1-6 0-16,-2 0 0 15,-5 6 0-15,-2 5 0 16,-6 7 0-16,2 9-1 0,-7 11 1 16,-5 15 1-16,0 0-1 15,10 28 0-15,-9-3 0 16,2 4 0-16,2 3 0 15,2-3 1-15,4-1-1 16,3-10 0-16,2-8 0 16,4-11 1-16,5-7-1 15,-2-11 0-15,1-8 1 16,0-5-1-16,0-5 0 15,-5 0 1-15,1 1-1 16,-6 7 0-16,-3 4 0 16,-5 12 0-16,-6 13 1 15,6 11-1-15,-11 14 0 0,-2 13-1 16,-2 8 1-1,-2 10-2-15,-1 0-1 0,5 5-1 16,-2-4-1-16,11-3-7 16,0-24-3-16,22 5-3 15,-11-33-4-15,30 6 1 16,-18-32-2-16,24 10 1 15,-15-29-6-15,12 4 1 16,-6-4-1-16</inkml:trace>
  <inkml:trace contextRef="#ctx0" brushRef="#br5" timeOffset="220756.6265">14633 13666 74 0,'-25'15'41'16,"13"11"-1"-16,-5-7 0 0,17 10-21 16,3-15-18-16,9-4 1 15,10-8 0-15,7-5-1 16,0-6 0-16,4-5 0 15,-3-5 0-15,-2-4-1 16,-6-3 1-16,-8-1-1 16,-10 1 0-16,-5-1 1 15,-9 6-1-15,-7 6 1 16,-7 8 0-16,-4 12 0 15,-4 11 0-15,-4 14 1 16,1 12 0-16,3 6-1 16,7 3 1-16,10 1-1 15,11-4-1-15,8-10-2 16,17-5-5-16,1-24-6 15,23 5-6-15,-9-31-4 0,30 15-5 16,-13-29-4-16,26 11-6 16,-8-13-1-16</inkml:trace>
  <inkml:trace contextRef="#ctx0" brushRef="#br5" timeOffset="221469.6673">15250 13621 82 0,'-17'-2'40'15,"-3"-8"0"-15,8 9 0 16,-5 1-35-16,17 0-2 16,-14-2 0-16,10 12-1 15,-1 11 0-15,-1 10 1 16,-5 12-1-16,1 8 1 15,-1 5-1-15,5 5 0 16,1-3-2-16,11-8 1 0,9-14-1 16,8-14 0-16,11-18 0 15,8-17-1-15,4-15 2 16,6-15-3-16,0-8 3 15,-4-8-1-15,-5 0 0 16,-6 3 0-16,-7 6 0 16,-8 11 0-16,-6 9 0 15,-9 14 0-15,-7 16 0 16,0 11 0-16,-4 14 0 15,0 7 0-15,-1 8 0 16,5 2 0-16,5 0 0 16,5-1 0-16,5-8 0 15,10-10 0-15,2-8 0 16,6-10 1-16,0-12-1 15,1-6 0-15,-4-9 0 0,-3-4 0 16,-8-8 1-16,-3-1-2 16,-7-2 0-16,-3-1-1 15,-2 2-1-15,0-2-1 16,5 6-2-16,-4-10-7 15,14 18-3-15,-7-16-4 16,18 15-2-16,-11-19-2 16,18 17-4-16,-13-17-6 15,12 6 0-15</inkml:trace>
  <inkml:trace contextRef="#ctx0" brushRef="#br5" timeOffset="221851.6892">16190 13034 91 0,'-17'-3'39'0,"10"22"3"0,-7-2-3 16,9 20-34-16,-8 9-2 15,3 10 0-15,-6 8 0 16,4 8-1-16,-4 2-1 16,0 5 0-16,-1-5 1 15,3-4-2-15,1-11 0 16,6-7 1-16,4-12-1 15,4-13 0-15,-1-27 0 16,28 3 0-16,-5-23 0 16,7-11 0-16,2-6 0 15,2-6-1-15,-1 3 1 16,-5 3 0-16,-3 9 0 15,-9 14 0-15,-3 13 0 0,-10 13 0 16,-3 11-1-16,-2 10 1 16,-1 5-2-16,-1 3-1 15,8 0-2-15,1-9-3 16,15 5-5-16,-8-24-4 15,24 10-5-15,-14-31-2 16,24 14-1-16,-17-31-5 16,13 6-6-16,-12-10 1 15</inkml:trace>
  <inkml:trace contextRef="#ctx0" brushRef="#br5" timeOffset="222490.7257">16492 13622 89 0,'-17'19'40'16,"20"8"1"-16,-3-27-3 15,14 23-34-15,13-18-2 16,8-6 1-16,7-8-1 16,6-6-1-16,-2-10 0 15,-3-2-1-15,-5-2 0 16,-10-2 1-16,-10 2-1 15,-8 1 0-15,-10 5 0 16,-10 6 0-16,-8 8 0 16,-6 5 0-16,-10 11 0 15,-2 9 0-15,-1 8 0 16,1 8 1-16,8 2-1 15,6 7 1-15,13-6 0 16,12 0 0-16,16-7-1 16,11-9 1-16,12-11-1 0,3-8 0 15,5-7 0-15,3-9 0 16,-3-1 0-16,-7-3 0 15,-6 3 0-15,-9 3 0 16,-9 6 0-16,-8 12 0 16,-11 9 0-16,-8 13 0 15,-7 6 0-15,0 7 0 16,-4 4-1-16,4 0 2 15,2-1-1-15,5-6 1 16,8-11-2-16,7-10 1 16,9-12-1-16,3-15 1 15,5-12 1-15,2-11-1 16,0-12 2-16,-1-7-2 15,-3-10 1-15,-5 0 0 0,-3 2 1 16,-5 6-2-16,-3 9 1 16,-1 10-1-16,3 10-1 15,2 12-2-15,5 13-2 16,4 4-2-16,18 15-5 15,-1-16-5-15,29 22-2 16,-6-17-4-16,36 18-1 16,-11-23-1-16,34 19-6 15,-3-16-3-15,5-3 3 16</inkml:trace>
  <inkml:trace contextRef="#ctx0" brushRef="#br5" timeOffset="223113.7613">17563 13609 60 0,'9'20'40'0,"1"-13"0"15,14 6 0-15,4-19-22 16,14 5-13-16,2-7-1 15,10-5-1-15,0-3 0 16,-6-1-2-16,-1-4 1 16,-13-1-2-16,-9 2 1 15,-11 1-1-15,-17 3 0 0,-13 1 0 16,-11 3 0-16,-6 6 1 15,-7 6-1-15,-3 11 2 16,-4 11-1-16,3 16 0 16,2 8 1-16,9 8-1 15,8 4 1-15,15 2-1 16,15-5-1-16,14-10-1 15,23-9-5-15,10-27-8 16,28 2-5-16,-7-33-6 16,27 11-3-16,-19-33-8 15,23 11-6-15,0-16 2 16</inkml:trace>
  <inkml:trace contextRef="#ctx0" brushRef="#br5" timeOffset="223700.7949">18852 13591 63 0,'-5'10'40'15,"5"-10"0"-15,6 13 0 16,8-20-17-16,12 3-20 15,14-8-2-15,7-2 0 16,3-3 1-16,0-5-2 16,-3-3 1-16,-5-1 0 15,-8 2-1-15,-10 1 1 16,-11 3 0-16,-12 4-1 15,-13 1 1-15,-6 7 0 16,-10 4-1-16,-7 5 1 16,-5 4 0-16,-3 8 0 15,-4 4 0-15,6 9 0 0,6 1 0 16,11 6 0-16,11-1 0 15,17 3 0-15,15-5-1 16,15-5-2-16,18-4-1 16,5-13-2-16,18-1-5 15,-3-21-6-15,18 7-4 16,-19-30-6-16,17 12-5 15,-19-21-7-15,3 1 1 16,-9-11 2-16</inkml:trace>
  <inkml:trace contextRef="#ctx0" brushRef="#br5" timeOffset="223880.8052">19788 13039 96 0,'-31'28'38'0,"4"30"2"16,-12 1-4-16,13 16-33 15,-7 2-2-15,11 0-1 16,10-3-3-16,7-12-3 15,20 2-10-15,-1-31-10 16,24-2-11-16,0-24-1 16,19-4-2-16,-4-22 1 15</inkml:trace>
  <inkml:trace contextRef="#ctx0" brushRef="#br5" timeOffset="224188.8228">20015 13335 73 0,'-36'5'41'16,"6"11"-3"-16,-4-4 3 15,13 15-24-15,6-11-14 16,8 1-1-16,11-5-1 16,13-1 1-16,7-5 0 15,6 2-1-15,4-5 0 16,0 2 1-16,-2 2-2 15,-6 4 1-15,-9 3-1 16,-12 4 1-16,-10 6-2 16,-7 6 1-16,-9 2-1 15,-4 2-1-15,0-1-1 16,-4-5-2-16,9 2-6 15,-4-21-4-15,21 11-14 16,-6-31 4-16,25 9-9 16,-4-22-5-16,17 0 2 0</inkml:trace>
  <inkml:trace contextRef="#ctx0" brushRef="#br5" timeOffset="224541.843">20256 13538 101 0,'-10'17'39'0,"13"5"2"15,-3-22-13-15,19 5-24 16,7-11-2-16,13-7 0 16,10-4-1-16,4-6 0 15,2-2 0-15,2-3-1 16,-8 1 1-16,-7-1-1 15,-16 2 1-15,-12 2-1 0,-14 2 1 16,-11 7-1-16,-14 6 1 16,-8 9-1-16,-10 8 1 15,-2 12 0-15,-1 11 0 16,3 7 0-16,6 7 1 15,11 2-2-15,12-2 1 16,14-6-3-16,14-3-3 16,5-19-8-16,23 7-5 15,-9-31-7-15,29 11-6 16,-14-26-7-16,15 2-4 15,-8-11 2-15</inkml:trace>
  <inkml:trace contextRef="#ctx0" brushRef="#br5" timeOffset="225240.8829">22195 13403 47 0,'-20'-22'38'0,"-11"-6"0"15,8 15 0-15,-11-13-14 16,11 24-13-16,-15-2-5 16,5 15 0-16,-6 4-2 15,1 11 0-15,-2 7-2 0,2 6 0 16,4 4 0-16,7-1-1 15,9-5 0-15,12 0 1 16,14-10-1-16,15-9-1 16,11-12 1-16,10-12-2 15,12-11 1-15,4-11 0 16,3-2 0-16,-3-8 0 15,-4-1 0-15,-11 3 0 16,-7 4 0-16,-11 4 0 16,-12 12 1-16,-15 16-1 15,0 0 0-15,-20 14 0 16,0 11 0-16,-2 7-1 15,4 5 0-15,7 0-2 16,11 1 0-16,6-8-4 16,26 4-7-16,-4-24-4 0,26 7-5 15,-12-28-4-15,28 6-5 16,-18-19-6-16,8 3 2 15</inkml:trace>
  <inkml:trace contextRef="#ctx0" brushRef="#br5" timeOffset="225585.9027">22664 13385 66 0,'-12'-6'39'0,"-10"-3"0"15,12 14 0-15,-18-3-15 16,13 10-20-16,0 7-1 16,1 8-1-16,-1 3 0 15,0 5 0-15,0-3 0 16,4 2-1-16,3-8 1 15,4-3-1-15,6-10 0 0,12-10 0 16,9-14 0-16,8-8-1 16,8-7 0-16,2-11 1 15,6-1-1-15,-2-4 0 16,1 0 0-16,-5 6 1 15,-5 6-1-15,-6 13 1 16,-9 10-1-16,-6 11 0 16,-7 11-2-16,-4 10 1 15,1 9-3-15,-10-3-4 16,15 15-5-16,-7-19-4 15,21 10-6-15,-5-27-2 16,30 10-7-16,-2-22-6 16,19-3 1-16</inkml:trace>
  <inkml:trace contextRef="#ctx0" brushRef="#br5" timeOffset="225953.9238">23538 13315 67 0,'-16'-30'39'16,"-2"9"0"-16,-11-4 1 15,3 20-19-15,-11-7-15 16,6 10-1-16,-1 7-1 15,3 13 0-15,4 7-1 16,8 6-1-16,5 2-1 16,11 1 0-16,9-3 0 15,10-7-1-15,8-9 1 16,11-13-2-16,5-12 1 15,4-15 0-15,3-8 0 16,-2-12 1-16,0-11 0 16,-3-6 0-16,-6-3-1 0,-5 2 1 15,-13 10-1-15,-9 16 1 16,-15 20 0-16,-11 19-1 15,-8 22-1-15,-7 22 2 16,-2 14-1-16,3 8-1 16,7 4-5-16,7-13-7 15,24 3-5-15,-8-30-5 16,31 7-3-16,-8-33-6 15,24 2-8-15,-1-15-1 16</inkml:trace>
  <inkml:trace contextRef="#ctx0" brushRef="#br5" timeOffset="226951.9809">1618 15061 44 0,'14'-17'35'15,"-13"-7"3"-15,-1 24-14 16,-17-24-11-16,-2 20-4 15,-14-1 0-15,-2 16-4 16,-7 4 0-16,0 11-1 0,-4 7-1 16,2 9 0-16,3 3 0 15,11 5-1-15,9-2 0 16,11-2-1-16,10-4-1 15,12-3-1-15,12-8-2 16,7-9 0-16,16-3-2 16,7-17-3-16,18 5-9 15,-11-24-13-15,21 3-7 16,-13-21-1-16,11 3 1 15</inkml:trace>
  <inkml:trace contextRef="#ctx0" brushRef="#br5" timeOffset="227374.005">2094 15065 71 0,'-17'14'39'16,"-8"-9"-1"-16,5 16-13 16,-12-12-21-16,6 3 0 15,-6 3-1-15,3 8 1 16,-4 5-1-16,6 7-1 15,-1 3 0-15,6 5 0 16,8-3-1-16,9 3 0 16,9-9 0-16,8-8-1 15,12-12 0-15,6-12 1 16,6-16-1-16,4-12-1 15,1-10 1-15,2-11 0 16,-5-5 0-16,-5-2 0 16,-3-2 0-16,-3 4 0 0,-9 11 1 15,-6 9-1-15,-4 12 0 16,-8 20 0-16,-5 12 1 15,-1 14-1-15,-3 13 0 16,0 7 0-16,4 4-1 16,1 1 0-16,8-2-2 15,7-12 0-15,11-7-4 16,3-24-6-16,23 2-8 15,-12-31-1-15,24 8-7 16,-16-22-7-16,13 6 0 16</inkml:trace>
  <inkml:trace contextRef="#ctx0" brushRef="#br5" timeOffset="227682.0226">2590 15120 71 0,'0'0'38'16,"-30"12"-1"-16,19 13-5 16,-7-4-30-16,4 6 1 15,0 7-2-15,5 3 1 16,2 0-1-16,7-3 0 15,1-1 0-15,5-8 0 16,1-9 0-16,2-9 0 16,4-12 0-16,1-8 0 15,2-11 0-15,-1-7-1 16,0-4 1-16,0-8-1 15,-1-1 1-15,0 0-1 16,-3 3 0-16,-1 5 1 16,0 7-2-16,-2 3 0 15,6 10-1-15,-4-2-4 16,14 15-9-16,-15-13-6 0,21 20-6 15,-11-14-9-15,14 12-3 16,-4-9 2-16</inkml:trace>
  <inkml:trace contextRef="#ctx0" brushRef="#br5" timeOffset="228027.0424">3095 15052 38 0,'14'27'37'0,"-14"-27"1"16,-6 25 0-16,-6-20-18 15,9 13-16-15,-4 3-1 16,0 10 0-16,0 2 0 15,-1 8 0-15,-1 0-1 0,2 2 0 16,-4-3 0 0,6-7 0-16,-2-9-1 0,7-8 0 15,0-16 0-15,0 0-1 16,20-35 1-16,-7 2-1 15,2-8 0-15,3-5 1 16,0-3-1-16,-2-2 0 16,-1 6 1-16,-4 8-1 15,-2 8 0-15,-3 6-1 16,3 11 0-16,-9 12-2 15,25-11-2-15,-12 3-5 16,20 17-7-16,-11-18-1 16,22 16-6-16,-10-18-6 15,16 9-8-15,-7-10 3 16</inkml:trace>
  <inkml:trace contextRef="#ctx0" brushRef="#br5" timeOffset="228514.0702">3627 14984 64 0,'0'0'36'0,"-5"-9"0"15,3 18-5-15,-12-4-24 16,3 12-2-16,-5 4 0 15,2 9 0-15,-1 7-2 16,5 4 0-16,0-1 0 16,9 1-1-16,6-9 0 15,4-11-1-15,10-14 0 16,6-14 0-16,8-13-1 15,5-13 0-15,2-6 1 16,2-9-1-16,0 2 0 16,-2 2 0-16,-5 7 0 0,-6 13 0 15,-5 14 0 1,-7 17 1-16,-12 16-1 0,-5 21 0 15,-5 19-1-15,-9 19 1 16,-4 16 0-16,-6 15-2 16,2 1 1-16,-3-2-1 15,5-2 1-15,-4-12-1 16,5-18 1-16,2-15-2 15,2-21 2-15,0-20-1 16,1-14 1-16,0-13-1 16,0-14 1-16,-1-12 0 15,1-14-1-15,5-10 2 16,4-8 0-16,5-4 0 15,5 0 1-15,5 1 1 0,5 5-2 16,8 3-2-16,11 14-8 16,-9-5-5-16,22 22-4 15,-7-17-2-15,34 23-7 16,-2-22-8-16,23 9-3 15</inkml:trace>
  <inkml:trace contextRef="#ctx0" brushRef="#br5" timeOffset="229555.1298">5398 14966 26 0,'4'-14'39'16,"-4"14"0"-16,0 0-1 15,-20 12-17-15,-10 2-12 16,2 10-4-16,-5 3-2 15,2 10 0-15,1 4-1 16,8 4 0-16,2 0-1 16,10-1 1-16,10-6-1 15,10-3 0-15,10-9 0 16,11-10 0-16,9-9 0 15,7-8 0-15,3-10-1 0,2-5 1 16,-3-10-1-16,-5-5 0 16,-8-4 1-16,-9-1-2 15,-10-2 1-15,-9-3 0 16,-11 8 0-16,-7 2 0 15,-9 10 0-15,-3 8 0 16,-5 9-1-16,2 8 1 16,0 4 1-16,9 6-1 15,9 0 0-15,10-4 0 16,16-6 0-16,12-8 0 15,15-7 1-15,8-7-1 16,7-2 1-16,3-5-1 16,-3 6 1-16,-4 4 0 0,-10 7 0 15,-10 11 0-15,-15 12 0 16,-10 9-1-16,-13 11 1 15,-8 10-1-15,-9 7 1 16,-3 1-1-16,-1 1 1 16,0-5-1-16,4-7 0 15,6-8 0-15,9-17 1 16,3-17-1-16,21-21 0 15,6-13 0-15,7-14 1 16,8-7-1-16,0-6 1 16,7-1 0-16,-4 3-1 15,-3 10 1-15,-8 16 0 16,-5 12-1-16,-13 21 1 15,-5 20 0-15,-8 12-1 0,-2 15 0 16,-1 8-2-16,-1 1-2 16,12 6-6-16,-4-19-4 15,22 4-7-15,-9-35-1 16,31 10-2-16,-11-42-3 15,33 7-5-15,-1-23-3 16</inkml:trace>
  <inkml:trace contextRef="#ctx0" brushRef="#br5" timeOffset="229989.1546">7473 14692 61 0,'2'-38'41'16,"8"15"-1"-16,-13-2-5 15,3 25-26-15,0 0-2 16,0 0-2-16,1 32-3 16,-4 10 1-16,-2 9-3 0,0 14-1 15,-3 8 1-15,0 9-2 16,0 1 1-16,2-5-2 15,1-2-1-15,2-14-2 16,12-1-8-16,-10-31-7 16,20 3-10-16,-19-33-8 15,26 1 1-15,-13-24 0 16</inkml:trace>
  <inkml:trace contextRef="#ctx0" brushRef="#br5" timeOffset="230168.1648">7407 15029 50 0,'-24'-9'40'16,"-2"-4"0"-16,13 15 0 0,3-9-22 15,10 7-15 1,16-4-2-16,13-7-1 0,8 0-1 16,11-9-1-16,13 0-3 15,0-15-6-15,17 14-11 16,-20-21-9-16,13 8-7 15,-14-10 1-15,-1 6 0 16</inkml:trace>
  <inkml:trace contextRef="#ctx0" brushRef="#br5" timeOffset="230536.1859">7968 14533 72 0,'-26'16'40'16,"5"18"1"-16,-7-3-2 16,8 13-32-16,-5 6-4 0,5 10 0 15,-1 3-1 1,3 6 0-16,2-2-1 0,4 0-1 15,5-7 1-15,6-10-1 16,6-11 1-16,7-9-1 16,2-17 1-16,10-16-1 15,4-13 0-15,7-12 1 16,0-7 0-16,0-5 0 15,-3-2 0-15,-4 2-1 16,-5 8 1-16,-7 11 0 16,-2 13 0-16,-14 8-1 15,6 25 1-15,-7 8-1 16,-4 8-1-16,3 5 0 15,4 6-2-15,4-6-1 16,9-2-3-16,0-20-6 16,20 6-5-16,-13-33-6 0,23 10-1 15,-20-34-5-15,15 10-5 16,-17-17-3-16</inkml:trace>
  <inkml:trace contextRef="#ctx0" brushRef="#br5" timeOffset="230882.2057">8266 15002 69 0,'5'13'41'0,"-5"-13"-1"16,18 27-1-16,-9-16-35 16,17 0-1-16,4-9 0 15,7-3-1-15,1-7-1 16,2-5 0-16,-3-2-1 0,-4-8 1 15,-5 2 0-15,-13-1-1 16,-5 1 1-16,-15 1-1 16,-11 2 1-16,-7 7 0 15,-11 5 0-15,-5 6 0 16,-3 7 1-16,2 10-1 15,2 9 0-15,7 9 1 16,8 7-1-16,9 5 0 16,13-2-2-16,12-3-1 15,15-2-4-15,-1-18-7 16,26 9-4-16,-4-33-7 15,33 11-3-15,-11-25-9 16,21 4-5-16,1-13 1 16</inkml:trace>
  <inkml:trace contextRef="#ctx0" brushRef="#br5" timeOffset="231498.2409">9905 14889 55 0,'20'-8'39'16,"-15"-10"-4"-16,-5 18-2 15,-16-6-21-15,4 14-2 16,-18-4-3-16,-2 11-1 15,-7 0-2-15,-3 5 0 16,3 1-2-16,2 3 0 16,8-1 0-16,6-2-1 15,10-1-1-15,12-6 1 16,11-4-1-16,11-5 0 0,9-4 0 15,3-1 0-15,4 0 0 16,1 2 0-16,-5 2 1 16,-4 4-1-16,-7 5 1 15,-11 11-1-15,-9 2 1 16,-6 4-1-16,-8 1 1 15,-3-1-1-15,-4-3 0 16,1-4-1-16,3-6-1 16,2-11-2-16,13-6-4 15,-7-19-7-15,27 11-4 16,-13-27-6-16,29 11-5 15,-12-18-7-15,18 6-2 16,-4-5 2-16</inkml:trace>
  <inkml:trace contextRef="#ctx0" brushRef="#br5" timeOffset="232106.2757">10245 14915 57 0,'0'0'41'16,"4"-15"1"-16,-4 15 0 15,-10-8-24-15,10 8-13 16,-14 18-2-16,0 8 0 15,-6 7 0-15,-2 13-1 16,-2 8-1-16,1 5 1 16,0 3-1-16,-1 0 0 15,8-7-1-15,1-10 1 16,7-7-1-16,5-14 0 0,4-11 0 15,-1-13 0-15,15-11 0 16,-1-10-1-16,1-13 2 16,1-6-2-16,1-10 2 15,0-8-1-15,1-1 0 16,1-6 0-16,-1 4 1 15,1 2-1-15,0 11 0 16,5 3 0-16,-1 11 0 16,2 8 0-16,4 9 0 15,1 11 0-15,-2 7-1 16,-1 7 1-16,-4 4 0 15,-3 6 0-15,-8 7 0 16,-7 5 0-16,-10 5 0 16,-5 4 0-16,-9 1 0 0,-6 5 0 15,-6 0 0-15,-3-1 0 16,-4-1-1-16,1-6 1 15,1-4 0-15,1-1 0 16,4-3 0-16,5-6 0 16,-1 4 0-16,5 2-1 15,1 4 2-15,1 6-2 16,-4 11 1-16,-2 10 0 15,-3 7-1-15,-4 3-2 16,4 4-1-16,-6-12-6 16,14 6-4-16,-11-28-6 15,26 7-3-15,-8-47-3 16,34 1-5-16,-3-37-5 15,17-7-3-15</inkml:trace>
  <inkml:trace contextRef="#ctx0" brushRef="#br5" timeOffset="232761.3131">10742 15076 66 0,'-9'20'40'16,"9"-20"-1"-16,0 21-7 15,0-21-27-15,26-7-1 16,-1-5 0-16,15-3-1 0,2-3-1 16,2-4 0-16,-2-6 0 15,-3 6-1-15,-6-3 1 16,-10 1-1-16,-9 3 0 15,-14 2 0-15,-14 3 0 16,-6 5 1-16,-12 3-1 16,-5 5 0-16,-5 9 0 15,1 8 0-15,-4 3 0 16,5 11 1-16,5 4-1 15,9 5 1-15,10 1-2 16,9 3 1-16,12-1 0 16,11-5-1-16,14-3-2 15,12-9-1-15,13 0-3 16,2-18-7-16,21 11-4 0,-14-30-8 15,25 16-3-15,-18-26-6 16,14 7-6-16,-18-14 2 16</inkml:trace>
  <inkml:trace contextRef="#ctx0" brushRef="#br5" timeOffset="233000.3268">11555 14892 86 0,'-20'-5'39'15,"-9"-4"2"-15,6 16-13 16,-11-3-25-16,4 10 0 15,-7 8 0-15,4 9 1 16,-1 4-1-16,7 8-1 16,6-3 0-16,11 3 0 0,12-9-2 15,15-8-1-15,16-10-2 16,10-17-4-16,23-3-9 15,-14-27-6-15,28 10-7 16,-18-21-8-16,13 3-4 16,-16-7 1-16</inkml:trace>
  <inkml:trace contextRef="#ctx0" brushRef="#br5" timeOffset="233181.3372">11861 14926 71 0,'-21'23'41'16,"8"13"-1"-16,-6-7 2 15,22 4-35-15,-11 3-6 16,4 1 0-16,3 0-1 15,1-5 0-15,5-1-3 16,-1-11-2-16,9 8-9 0,-13-28-6 16,19 10-11-16,-11-24-8 15,13-2-2-15,-10-14 2 16</inkml:trace>
  <inkml:trace contextRef="#ctx0" brushRef="#br5" timeOffset="233308.3443">11908 14698 77 0,'-15'-9'38'15,"-4"13"-10"-15,0-2-15 16,5 16-49-16,14-18-5 16,-2 14 2-16</inkml:trace>
  <inkml:trace contextRef="#ctx0" brushRef="#br5" timeOffset="233691.3663">12062 14968 55 0,'-14'24'41'15,"12"1"-2"-15,-2-12 2 16,18 1-27-16,4-13-12 16,12-7-1-16,9-6 1 15,9-4-1-15,-1-9 0 16,0 0 1-16,-5-4 0 15,-7 3 0-15,-13 0 0 16,-10 2 0-16,-15 6 0 16,-9 6-1-16,-11 7 1 0,-6 9 0 15,-7 7 0-15,1 10-1 16,-3 9 0-16,8 9 1 15,2 2-1-15,13 4 0 16,9-5 0-16,9-1-1 16,15-8 0-16,8-8-2 15,21-6-3-15,1-22-9 16,25 7-5-16,-11-29-6 15,29 13-6-15,-13-24-6 16,16 7-5-16,-10-12 2 16</inkml:trace>
  <inkml:trace contextRef="#ctx0" brushRef="#br5" timeOffset="234202.3956">13086 14680 48 0,'-20'-12'42'0,"-10"1"-4"15,5 11 2-15,-16-2-14 0,4 13-23 16,-1 3-1-16,3 7 1 15,1 3-1-15,8 1 0 16,6-2 0-16,12-1-1 16,12-7 0-16,12-4 0 15,11-4 0-15,6-6-1 16,5 1 1-16,3-2-1 15,-4 2 0-15,-2 4 1 16,-7 5 0-16,-11 8 0 16,-14 6 0-16,-6 7 0 15,-11 8 0-15,-4 0 0 16,-9 0 1-16,1-1-2 15,-1-6 0-15,3-9-2 16,13-7-3-16,11-17-7 0,0 0-6 16,11-26-6-16,28 20-4 15,-12-24-7-15,26 13-8 16,-5-6 3-16</inkml:trace>
  <inkml:trace contextRef="#ctx0" brushRef="#br5" timeOffset="234337.4033">13321 15192 96 0,'-9'17'39'15,"-6"-16"-2"-15,15-1-13 16,-20-9-46-16,23-5-18 16,-11-14-3-16,9 6-2 15,-2-5 0-15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00:30:11.07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2701 867 56 0,'0'0'39'16,"0"0"-1"-16,-2-74 0 15,2 74-19-15,0 0-15 16,-47-68 0-16,47 68-2 15,-58-24 1-15,58 24-1 0,-81 1-1 16,35 10 2 0,-11 12-1-16,-3 8 2 0,-2 6-2 15,24 3 1-15,-83 72-2 16,13 24 2-16,17 10-2 15,8-9 0-15,22-7 0 16,28-7-3-16,30-19 2 16,38-36-1-16,12-17 2 15,14-20-2-15,13-18 1 16,7-21-1-16,8-20 1 15,0-12 1-15,-1-15-1 16,-6-6 1-16,-9-7 0 16,-9 2 0-16,-64 66 1 15,50-60-1-15,-50 60 2 16,31-48-3-16,-12 16 1 15,-11 18 0-15,-8 14-1 0,-19 30-1 16,1 10 1-16,0 13-1 16,3 12-3-16,10-1-1 15,11 1-4-15,1-17-29 16,24-5-3-16,6-19 1 15,15-6-1-15</inkml:trace>
  <inkml:trace contextRef="#ctx0" brushRef="#br0" timeOffset="426.0244">3119 1523 90 0,'-10'23'37'0,"1"-6"2"15,12 0-1-15,-3-17-36 16,30 9 0-16,8-20 0 16,16-9 0-16,8-11 2 15,-62 31-2-15,70-39 2 16,-70 39-2-16,79-48 2 15,-79 48-2-15,69-54 0 16,-69 54 0-16,54-52 0 16,-54 52 0-16,28-46-1 15,-28 46 0-15,0 0 1 16,-11-35-1-16,-45 48-1 15,-12 18 2-15,-18 20-2 0,0 12 1 16,5 4-2-16,20 11 2 16,20-7-3-16,35-13 2 15,24-14-1-15,17-12 0 16,20-10-1-16,12-14-1 15,18-6-3-15,3-21-13 16,19-1-21-16,-6-15-2 16,8-3 2-16,-11-10-2 15</inkml:trace>
  <inkml:trace contextRef="#ctx0" brushRef="#br0" timeOffset="810.0464">4229 1326 107 0,'-35'1'37'16,"9"25"4"-16,-10 13-2 15,-1 17-36-15,1 9-3 16,16 4 2-16,5-3-1 16,6 0-1-16,4-6 1 15,7-7-1-15,2-13 1 16,9-10-1-16,1-14 0 15,3-17 2-15,5-16-2 16,2-15 2-16,-1-11-1 16,-1-14 2-16,-2-6-2 15,-5-10 2-15,-15 73-1 16,15-75-1-16,-15 75 2 15,6-73-2-15,-6 73 1 16,7-57 0-16,-7 57-2 16,5-54 0-16,-5 54 0 0,0 0 0 15,33-63 0-15,-33 63-2 16,48-32-4-16,-48 32-1 15,75-24-7-15,-75 24-27 16,96-20-2-16,-40 14 2 16,9 2 1-16</inkml:trace>
  <inkml:trace contextRef="#ctx0" brushRef="#br0" timeOffset="1395.0798">5212 1283 92 0,'9'45'40'15,"-37"-12"1"-15,1 17-1 16,-4 5-28-16,5-7-6 0,6 1-3 15,10-2 0-15,0-2 0 16,2 0-3-16,2-6 1 16,1-8-1-16,3-7-1 15,0-4 0-15,2-10 1 16,0-10 0-16,8-15 0 15,1-12 1-15,1-11-1 16,3-14 1-16,2-11 0 16,-15 63 1-16,18-77 0 15,-18 77-2-15,26-82 2 16,-26 82-1-16,23-76 0 15,-23 76-1-15,24-66 2 16,-24 66-1-16,18-51-1 16,-18 51 2-16,0 0-2 0,50-42 0 15,-29 45 0-15,-4 15 0 16,-5 15 0-16,4 4 0 15,0-3-2-15,5-7 2 16,1-16-1-16,11-11 2 16,-33 0 1-16,0 0-2 15,63-29 0-15,-63 29 0 16,56-36 0-16,-56 36 0 15,54-39 0-15,-54 39 0 16,55-37 0-16,-55 37 0 16,46-27 0-16,-46 27 0 15,33-7 0-15,-9 24 0 16,-9 15 0-16,-7 19 0 15,-11 9 0-15,4 7 0 0,2-4 0 16,18-9 0-16,9-20 0 16,8-14-8-16,21-13-24 15,-6-14-9-15,10-5-1 16,-7-13 0-16,5-3 0 15</inkml:trace>
  <inkml:trace contextRef="#ctx0" brushRef="#br0" timeOffset="1578.0903">6321 1362 110 0,'-10'-4'40'16,"3"16"2"-16,-13 8-1 15,7 1-28-15,-4 14-10 16,3 8-1-16,-2 1 0 16,3 5 0-16,3-2-2 15,2 2-3-15,6-5 0 0,5-5-3 16,13-5-10-16,0-17-24 15,18-7-1-15,-6-18-1 16,12-7 0-16</inkml:trace>
  <inkml:trace contextRef="#ctx0" brushRef="#br0" timeOffset="1719.0984">6433 1290 115 0,'-38'-68'38'0,"38"68"-14"16,-46-75-24-16,46 75-40 15,-38-56 0-15,38 56-1 0</inkml:trace>
  <inkml:trace contextRef="#ctx0" brushRef="#br0" timeOffset="2263.1295">6912 1358 110 0,'-4'14'39'16,"1"9"1"-16,-4 11-2 16,-3 5-35-16,-3 11 1 15,-6 8-1-15,3 8-1 16,-5-2 1-16,4-2-2 15,2-8 0-15,6-8 0 16,5-16 0-16,9-14 0 16,9-20 0-16,8-23 2 15,4-10-2-15,7-16 2 16,1-10-3-16,5-15 0 15,-39 78 0-15,44-83 0 16,-44 83 0-16,38-87 0 16,-38 87 0-16,37-72 0 15,-37 72 0-15,21-42 0 0,7 19 0 16,-2 20 0-16,0 21 0 15,-2 24 0-15,0 15 0 16,9 21 0-16,4 2 0 16,3-12 0-16,13-7-8 15,-8-20-26-15,23-1-8 16,-5-19-2-16,11-6-1 15,-4-18 1-15</inkml:trace>
  <inkml:trace contextRef="#ctx0" brushRef="#br0" timeOffset="2807.1606">8266 1450 90 0,'-13'-24'38'15,"13"24"1"-15,-26-23-1 16,-7 4-30-16,-5 10 0 15,-8 3-1-15,-2 16-1 16,-12 12-1-16,5 14 0 16,-7 6-2-16,17 9 0 15,4 1-2-15,9 1 1 0,12-2 0 16,15-10-2-16,19-8 0 15,15-11 0-15,13-10 0 16,9-8 0-16,6-15 0 16,3-5 0-16,-1-11 0 15,-3-8 0-15,-8-7 0 16,-4-6 0-16,-9-2 0 15,-7 0 0-15,-28 50 0 16,0 0 0-16,30-87 0 16,-16 57 0-16,-15 13 0 15,1 17 0-15,-10 17 0 16,6 17 0-16,-10 6 0 15,10 15 0-15,3 2 0 16,5 6 0-16,14-6 0 16,14-11-3-16,19-11-1 0,8-15-3 15,25-12-13-15,-4-23-21 16,17-10-1-16,-4-21 0 15,3-11-1-15</inkml:trace>
  <inkml:trace contextRef="#ctx0" brushRef="#br0" timeOffset="3026.1731">9188 1001 114 0,'-10'-91'42'16,"10"91"0"-16,0 0 1 15,-43-57-40-15,21 77 1 16,-14 51-3-16,5 55 1 15,2 26-3-15,-1-12 1 0,12-10-2 16,16-17-3-16,9-22-5 16,-7-37-10-16,15-9-20 15,-14-19-2-15,4-10 1 16,-5-16-2-16</inkml:trace>
  <inkml:trace contextRef="#ctx0" brushRef="#br0" timeOffset="3364.1925">8835 1387 116 0,'-19'-23'42'16,"19"23"1"-16,0 0-1 16,0 0-38-16,0 0-2 15,0 0 0-15,64-9 2 0,-64 9-4 16,68-15 0-16,-68 15 0 15,80-17 0-15,-80 17 0 16,86-19 0-16,-86 19 0 16,81-12 0-16,-67 14 0 15,54 2 0-15,-11 13 0 16,-15 13 0-16,-20 12 0 15,-28 11 0-15,-8 6 0 16,-7 1-4-16,5-10 1 16,7-8-1-16,3-17-7 15,22-4-9-15,-16-21-11 16,37-3-11-16,-10-15-1 15,11-8 1-15,-7-19 1 0</inkml:trace>
  <inkml:trace contextRef="#ctx0" brushRef="#br0" timeOffset="3481.1991">9500 1131 85 0,'-45'-102'1'0,"45"102"0"16,-55-88 0-16,55 88-42 15</inkml:trace>
  <inkml:trace contextRef="#ctx0" brushRef="#br0" timeOffset="4333.2479">10148 1196 101 0,'-39'19'40'16,"-29"9"2"-16,8 10 0 15,4 3-36-15,-4-8-1 16,4 15-1-16,6 1-1 16,3 3-2-16,11-3 1 0,10-5-2 15,16-2 1-15,13-12-1 16,17-10 0-16,15-12 0 15,19-11 0-15,9-11 1 16,6-10-1-16,3-12 1 16,-7-11-2-16,-65 47 1 15,59-55 0-15,-59 55 1 16,36-68-2-16,-36 68 2 15,19-66 0-15,-19 66 0 16,-10-65-1-16,10 65 2 16,-17-51 0-16,17 51-2 15,0 0 0-15,-43-55 0 16,43 55 0-16,0 0 0 0,0 0 0 15,0 0 0-15,0 0 0 16,0 0 0-16,0 0 0 16,48-13 0-16,-48 13 0 15,60 17 0-15,-60-17 0 16,67 13 0-16,-67-13 0 15,69 12 0-15,-69-12 0 16,64 10 0-16,-70 2 0 16,42 7 0-16,-19 10 0 15,-24 5 0-15,-8 4 0 16,-11 1 0-16,9 4 0 15,-4-2 0-15,14-12 0 16,13-16 0-16,13-19 0 16,15-16 0-16,-34 22 0 15,0 0 0-15,76-65 0 0,-76 65 0 16,68-60 0-16,-68 60 0 15,69-64 0-15,-69 64 0 16,61-58 0-16,-61 58 0 16,53-38 0-16,-34 40 0 15,8 3 0-15,-7 18 0 16,-11 15 0-16,-14 21 0 15,5 14 0-15,6-2 0 16,11-10-19-16,47-26-15 16,-5-17-12-16,21-8 1 15,-1-13-1-15</inkml:trace>
  <inkml:trace contextRef="#ctx0" brushRef="#br0" timeOffset="4484.2565">11495 1528 130 0,'-39'3'45'0,"12"7"0"16,-7-10-10-16,-3-4-35 15,37 4-7-15,-8-17-25 16,22 16-12-16,4 2-3 16,13 10-1-16,1 4 1 15</inkml:trace>
  <inkml:trace contextRef="#ctx0" brushRef="#br1" timeOffset="9108.521">2190 2117 59 0,'12'-8'34'0,"-12"8"-1"15,15-8 0-15,0 8-26 16,-15 0 1-16,18-7-2 0,-18 7-2 16,22-2-1-16,-11 2-1 15,4 2-1-15,3 0 0 16,6 2-1-16,3-2 0 15,7 0 1-15,5 0-1 16,9-4 0-16,8-1 0 16,6-3 1-16,12-3-2 15,2-1 1-15,5-1 0 16,5 0 0-16,5 0 0 15,4 3 0-15,1 1 0 16,0 2 0-16,1-1 0 16,1 5 0-16,1-2 0 15,3 3 0-15,0-1 0 16,2 0 0-16,3-1 0 0,2-1 0 15,0 1 1-15,4-1-1 16,4-1 0-16,3 1 1 16,-6-1-1-16,5 2 1 15,-1 0 0-15,3 1-1 16,2 1 1-16,1-2 0 15,-3 4 0-15,-1-2-1 16,-3 2 1-16,-2-1-1 16,-1 2 1-16,3 1-1 15,-5-1 0-15,-4 1 0 16,4 0 1-16,-3-1-1 15,-1 0 0-15,3-2 0 16,1 2 0-16,-2-2 0 0,2-2 0 16,-1-3-1-16,1 2 1 15,1 0-1-15,3-3 1 16,-2 2 0-16,-3-1-1 15,-5 1 1-15,3 0-1 16,-6-1 1-16,-1 3 0 16,-2-3-1-16,0 2 1 15,-5 1 0-15,-2-3 0 16,-1 1 0-16,-2-1-1 15,-1 1 2-15,-3-3-2 16,0 3 2-16,-2-2-2 16,-2 0 1-16,-1 3 0 15,-1-1 0-15,-2 3 0 16,-4 0 0-16,2 0 0 0,-6 2 0 15,-1 1 0-15,-2 1 1 16,-2-1-1-16,2 2 0 16,0 1 0-16,3-3 1 15,-3 2-1-15,0-2 1 16,0 1-1-16,0-3 1 15,-2-1 0-15,-1 0-1 16,-3-1 1-16,2-3 0 16,0 2-1-16,-1 0 1 15,3-2 0-15,-4 1-1 16,0 0 0-16,-5 1 1 15,-1 0-1-15,0-3 0 16,-6 2 1-16,-3-1-1 16,-3 1 1-16,-5-1-1 0,0 1 0 15,0-2 0-15,-6 2 0 16,-3-1 1-16,-2 1-1 15,-5 1 0-15,-5-2 0 16,-3 3-2-16,-14 1-3 16,0 0-23-16,0 0-9 15,0 0 1-15,-15 0-3 16</inkml:trace>
  <inkml:trace contextRef="#ctx0" brushRef="#br2" timeOffset="14247.815">1587 2721 52 0,'-6'-20'31'16,"-5"1"4"-16,-4 8-1 15,-16-3-23-15,10 18 0 16,-17-2-3-16,3 15 0 16,-11 6-2-16,2 12 0 15,-9 6-1-15,5 11 0 16,-2 6-2-16,5 9 1 15,2 4-2-15,4 10 1 16,9-1-2-16,7 3 1 16,12-8-2-16,10-4-1 15,15-12 1-15,9-14-1 16,13-14 1-16,8-19 1 15,8-16-1-15,5-17 0 16,0-12 1-16,1-11 0 0,-6-5 0 16,-8-1 0-16,-5-3 0 15,-8 8-2-15,-7 8 1 16,-8 8 0-16,-6 13 0 15,-10 16 0-15,-1 16 0 16,-6 13 0-16,-4 12 0 16,-1 5 0-16,2 8-2 15,4-4-1-15,8 3-5 16,-1-23-22-16,20 1-10 15,1-23 1-15,17-5-1 16</inkml:trace>
  <inkml:trace contextRef="#ctx0" brushRef="#br2" timeOffset="14652.8381">1860 3203 70 0,'-22'24'39'0,"9"4"-1"15,2-10 0-15,19 7-13 16,7-19-21-16,17-5 1 16,7-13-2-16,12-6 0 15,4-11-1-15,7-5-1 16,-2-7 0-16,-7 1-1 15,-11-1 1-15,-11 5-1 16,-12 0 1-16,-17 9-1 16,-17 3 2-16,-11 14-1 15,-14 7 1-15,-9 9-1 0,-8 11 1 16,-1 13 0-16,-3 10 0 15,7 8-1-15,11 10 0 16,9 1 0-16,16-1-1 16,18-2 0-16,22-8-1 15,16-12-1-15,19-7-3 16,13-24-2-16,23 2-14 15,-7-26-18-15,14-4-2 16,-9-19 0-16,0 4 0 16</inkml:trace>
  <inkml:trace contextRef="#ctx0" brushRef="#br2" timeOffset="15001.8581">2737 3067 99 0,'-29'30'39'0,"6"16"1"16,-7-5-3-16,8 8-32 15,2-1-1-15,10-2-1 16,0-4 0-16,7-7-1 16,3-7-1-16,7-14 1 15,4-10-1-15,3-11-1 16,3-10 1-16,0-12 0 15,0-7-1-15,2-6 1 16,-3-4 0-16,-4-4-1 16,0 2 1-16,-2 5-1 15,-5 7 0-15,1 10 0 0,-1 3 0 16,1 8 0-16,-6 15-1 15,20-12-1-15,-2 14-2 16,0-3-3-16,16 12-14 16,-5-15-18-16,15 6-1 15,-5-8 0-15,12 2-2 16</inkml:trace>
  <inkml:trace contextRef="#ctx0" brushRef="#br2" timeOffset="15539.8889">3256 3067 93 0,'-21'29'39'16,"7"14"0"-16,-8-6 0 0,11 11-31 16,-4-9-3-16,5 2-1 15,3-7-2-15,4-4-1 16,3-5 0-16,3-9 0 15,-3-16-1-15,19 0 0 16,-4-16 0-16,-1-8 0 16,2-4 0-16,1-9 0 15,2-5 1-15,-4-2-1 16,1 2 1-16,-3 3-1 15,-5 5 1-15,1 8-1 16,-4 4 1-16,-2 8 0 16,-3 14 0-16,0 0-1 15,0 0 1-15,11 23-1 16,-5-8 0-16,4-1 0 15,5-3 1-15,6 0-1 0,4-8 0 16,4-5 1-16,2-6 0 16,1-4 0-16,-1-4 0 15,-1-4 0-15,-5 0 0 16,0-1-1-16,-5 5 1 15,-4 1-1-15,-5 7 0 16,-11 8 0-16,15 5 0 16,-12 16 0-16,-6 6-1 15,-2 10 2-15,2 6-2 16,0 6 0-16,4 3-2 15,3-8 0-15,10-4-4 16,1-20-2-16,22 6-16 16,-2-34-17-16,13 0 2 0,-5-22-1 15,13 0 1-15</inkml:trace>
  <inkml:trace contextRef="#ctx0" brushRef="#br2" timeOffset="15720.8992">4127 3009 109 0,'-20'3'39'0,"8"19"1"16,-8-2-8-16,4 16-27 15,1 6-3-15,1 5 0 16,4 5-2-16,5-1-1 16,8-2-3-16,1-14-8 15,15-2-25-15,-6-20-4 16,9-5 1-16,-1-26-1 15</inkml:trace>
  <inkml:trace contextRef="#ctx0" brushRef="#br2" timeOffset="16202.9268">4128 2748 95 0,'0'0'38'0,"-18"-8"1"16,19 18-1-16,3 1-36 15,6 2-2-15,8 7-2 16,3 1 1-16,5 7-2 15,-2-5-1-15,4 5 1 16,-5-3-1-16,1 1 2 16,-5 0 1-16,-2-3 2 15,-3 0 2-15,-6-4 1 0,1 5 1 16,-9-3 0-16,3 5 1 15,-6-2 0-15,3 3-1 16,-4 0-2-16,1 1 0 16,1-5-1-16,2-1 0 15,1-7-1-15,-1-15-1 16,17 4 1-16,0-16 0 15,0-10 0-15,6-7 0 16,3-8 0-16,2-2 0 16,-2-3 0-16,2 2 0 15,-5 8 0-15,-3 6 0 16,-4 10-1-16,-2 10 1 15,-14 6-1-15,15 28 1 16,-10 2-2-16,-2 9 1 16,2 8-2-16,2 2-2 0,8 7-5 15,-5-16-9-15,31 9-12 16,-6-23-13-16,19-3 1 15,-1-19-2-15,18-6 4 16</inkml:trace>
  <inkml:trace contextRef="#ctx0" brushRef="#br2" timeOffset="16781.9599">5367 3018 83 0,'-4'-13'38'0,"4"13"-1"16,-10-33 0-16,4 22-27 15,-10-9-1-15,2 11-2 16,-7 1-2-16,0 8-1 15,-8 8-1-15,0 10 0 16,-1 9-2-16,2 7 0 16,-1 4 0-16,7 2-1 15,5 2 1-15,6-3 0 0,10-6-1 16,12-7 2-16,11-12-2 15,6-11 1-15,7-8 0 16,9-8 0-16,2-10 0 16,1-10 0-16,-1 0 0 15,-4-6-1-15,-6 6 0 16,-7 1 1-16,-9 7-1 15,-6 5 0-15,-7 5 0 16,-7 15 0-16,0 0-1 16,0 0 1-16,-14 25 0 15,7-3-1-15,2 4 0 16,7 3 0-16,10-2-2 15,5-7-1-15,12 3-6 0,0-25-13 16,19 4-17 0,-5-22 0-16,13 1-1 0,-8-24 0 15</inkml:trace>
  <inkml:trace contextRef="#ctx0" brushRef="#br2" timeOffset="16997.9723">5902 2446 108 0,'-30'23'39'0,"5"32"3"15,-9 8-3-15,13 18-33 16,-4 8-3-16,9 7 1 16,5-2-3-16,6-1 1 15,10-9-2-15,4-9-2 0,6-11-4 16,-4-24-8-16,20 5-16 15,-17-32-11-15,4-6 2 16,-10-24-3-16,4-6 3 16</inkml:trace>
  <inkml:trace contextRef="#ctx0" brushRef="#br2" timeOffset="17323.9909">5680 2879 107 0,'-17'-5'41'15,"9"20"1"-15,8-15-1 16,0 0-28-16,29 5-11 15,9-13-1-15,13 1-2 16,9-10-2-16,10 3-2 16,-1-10-6-16,18 16-16 0,-18-16-15 15,2 17 2-15,-20-7-2 16,-4 17 4-16,-23-5 12 15,-10 15 25-15,-11 10 5 16,-25-3 19-16,10 19 13 16,-17-4 2-16,8 14 0 15,-7-5-1-15,12 11-11 16,-1-11-24-16,10-4-3 15,5-3-3-15,2-18-15 16,18-1-18-16,-3-17 1 16,13-4-2-16,-4-19 2 15</inkml:trace>
  <inkml:trace contextRef="#ctx0" brushRef="#br2" timeOffset="17457.9986">6212 2533 103 0,'-36'-33'33'16,"7"13"-2"-16,8 15-31 15,9 0-35-15,9 15-1 16,3-10-2-16</inkml:trace>
  <inkml:trace contextRef="#ctx0" brushRef="#br2" timeOffset="18309.0473">6832 2934 88 0,'-10'-21'37'0,"10"21"0"15,-11-5 2-15,11 5-30 16,-18 14-1-16,4 7-2 15,-7 2-1-15,-1 13-1 16,-5 5-1-16,4 5-1 16,2 0 0-16,7 2 0 0,5-8-1 15,17-4 0-15,13-14 0 16,13-12 0-16,12-13-1 15,9-14 0-15,5-10 0 16,0-9 0-16,-2-9 0 16,-11-5-1-16,-11 0 1 15,-14-3-1-15,-16 7 1 16,-11 4 0-16,-9 6 0 15,-5 7 0-15,-4 9 1 16,-3 6 0-16,4 9-1 16,6 11 1-16,16-6 0 15,-7 21 0-15,17-6-1 0,12 1 1 16,7-3-1-16,11-2 0 15,5 1 1-15,2-8-1 16,1 3 0-16,-1-6 0 16,-8-2 1-16,-6 2-1 15,-10-1 1-15,-4 3 1 16,-19-3-2-16,14 10 0 15,-17 2 0-15,-7 6 0 16,-2 9 0-16,-3 4 0 16,1 6 0-16,-3 0 0 15,7-2 0-15,5-1 0 16,8-9 0-16,11-13 0 15,13-17 0-15,9-13 0 16,6-11 0-16,2-11 0 16,1-6 0-16,1-6 0 0,-4 1 0 15,-9 7 0-15,-8 7 0 16,-8 10 0-16,-9 14 0 15,-8 13 0-15,-7 19 0 16,-4 8 0-16,-1 10 0 16,1 4 0-16,6 10-5 15,-1-9-8-15,26 11-8 16,-6-27-16-16,29 2-7 15,-1-18 0-15,22-2 0 16</inkml:trace>
  <inkml:trace contextRef="#ctx0" brushRef="#br2" timeOffset="18860.0788">8821 2839 90 0,'5'-22'37'16,"-5"22"0"-16,7-21 2 15,2 18-32-15,-9 3-2 16,0 0-1-16,4 13 0 15,-1 12-1-15,-6 8 0 0,-1 14-1 16,-2 6-1 0,1 11 0-16,-2 3 0 0,3 2-1 15,3-8-2-15,3-9-1 16,13-4-8-16,-5-30-24 15,19-4-5-15,-2-29 1 16,8-8-2-16</inkml:trace>
  <inkml:trace contextRef="#ctx0" brushRef="#br2" timeOffset="19034.0887">8833 2476 76 0,'-43'-17'40'0,"11"21"-2"16,3 3 0-16,14 16-14 15,13-1-27-15,8-10-8 0,25 13-26 16,4-9-1-16,18 8 0 16,4-5-1-16</inkml:trace>
  <inkml:trace contextRef="#ctx0" brushRef="#br2" timeOffset="19371.108">9368 2806 101 0,'-27'2'40'16,"4"9"0"-16,-13-6 0 15,14 12-34-15,-12-1-2 16,4 5 0-16,5 0-1 16,4 4-2-16,7-2 1 0,13 2-1 15,7-5-1 1,12-6 0-16,10-3 0 0,10-1 0 15,4-3 0-15,5 1 0 16,-3 0 0-16,-2 5 1 16,-6 1-1-16,-12 6 0 15,-13 7 0-15,-9 5 1 16,-15 4-1-16,-7 2 0 15,-9 1-1-15,-4-4 0 16,3-3-3-16,-4-13-3 16,21 0-11-16,-8-28-20 15,25-3-4-15,6-19 0 16,20-5-1-16</inkml:trace>
  <inkml:trace contextRef="#ctx0" brushRef="#br2" timeOffset="20800.1897">10528 2403 70 0,'5'-14'37'0,"-10"0"-2"16,5 14 1-16,-10 6-30 15,8 17-1-15,-6 7-1 16,4 19 1-16,-2 7-3 15,1 20 2-15,-1 10-3 16,0 11 2-16,0-1-2 16,-1 2 1-16,3-5-3 15,-1-15-1-15,10-2-11 16,-7-29-24-16,12-10 1 15,-5-26-1-15,13-11-1 16</inkml:trace>
  <inkml:trace contextRef="#ctx0" brushRef="#br2" timeOffset="21015.202">10347 2949 100 0,'-12'7'39'15,"0"-7"1"-15,12 0-2 16,0 0-35-16,29 0-1 15,3-18 0-15,10-1-1 16,8-9-2-16,12-7-4 16,10 4-10-16,-8-20-24 15,9 10 1-15,-9-16-2 16,1 11 0-16</inkml:trace>
  <inkml:trace contextRef="#ctx0" brushRef="#br2" timeOffset="21422.2253">10995 2213 98 0,'-19'31'38'0,"-9"2"2"16,9 27-5-16,-5-4-31 15,7 10 0-15,-3 4-1 16,7 9 1-16,-1 2-1 15,5 1 0-15,2-5-2 16,1-4 1-16,3-7-1 16,6-11 1-16,2-10-2 15,5-13 0-15,4-12 0 16,4-13 0-16,4-13 1 0,2-11-1 15,1-11 1-15,0-3-1 16,-1-7 1-16,-1 3 0 16,0-2-1-16,-4 11 0 15,-4 3 1-15,-5 15-1 16,-10 8 0-16,15 12 0 15,-15 14 1-15,4 4-1 16,-4 9-1-16,5 0 0 16,1 5-1-16,1-6-2 15,13 1-4-15,-6-20-12 16,24 3-20-16,-9-21-1 15,14-4 0-15,-7-15 0 0</inkml:trace>
  <inkml:trace contextRef="#ctx0" brushRef="#br2" timeOffset="21798.2468">11400 2914 93 0,'-18'16'39'15,"14"10"1"-15,-3-13-2 16,18 1-28-16,1-1-7 15,14-3 0-15,3-5-1 16,10-5 0-16,2-6 0 16,3-8-1-16,1-5 0 15,-5-3 0-15,-8-4 0 16,-7-2-1-16,-11-1 1 0,-9 2-1 15,-13 3 1-15,-7 6-1 16,-11 6 1-16,-7 9-1 16,-7 8 1-16,-2 13 0 15,-2 9 0-15,4 9 0 16,6 6 0-16,7 6 0 15,13-2 0-15,14-3-1 16,18-3-1-16,8-12-3 16,20-2-6-16,1-20-10 15,27 4-19-15,-10-16-4 16,12-1 1-16,-2-14-1 15</inkml:trace>
  <inkml:trace contextRef="#ctx0" brushRef="#br2" timeOffset="22467.2851">12870 2848 93 0,'-5'-17'38'0,"5"17"1"16,-9-21 0-16,9 21-34 15,-14-1 0-15,9 15-1 16,-4 2-1-16,0 9 0 16,-2 4-2-16,1 7 2 15,-3 4-2-15,-1 4 1 16,0-2-1-16,6-5 1 15,-1-7-1-15,3-7 0 16,4-6 0-16,2-17-1 16,0 0 1-16,19-12 0 15,-2-11-1-15,5-4 0 0,0-6 1 16,1-4 0-16,1-6 0 15,2 1-1-15,-4-1 0 16,-3 9 0-16,-4 2 0 16,-1 6 0-16,-4 5 0 15,-1 6 0-15,-9 15 1 16,17-4-1-16,-5 13 0 15,-5 10 1-15,4 4-1 16,3 4 1-16,0 7-1 16,-3 0 0-16,2 3 0 15,-2-2 0-15,2 1-1 16,-4-10-1-16,5-1-2 15,-4-13-4-15,13 8-9 0,-12-26-20 16,21 6-5-16,-5-16 0 16,11 2-1-16</inkml:trace>
  <inkml:trace contextRef="#ctx0" brushRef="#br2" timeOffset="22970.3139">13718 2806 99 0,'9'-11'38'16,"-9"11"2"-16,0 0-2 15,-21-12-33-15,7 12 0 16,-9 0-1-16,-3 5-1 0,-4 5 0 15,-4 8 0-15,-1 4 0 16,-2 7-1-16,2 0-1 16,3 4 1-16,5-1-1 15,8 3 0-15,7-7-1 16,7-7 1-16,10-3-1 15,11-4 0-15,5-10 0 16,10-4 0-16,7-8 0 16,-3-3 0-16,2-6 0 15,0-3 0-15,-2-7 0 16,-4 1 0-16,-7-3 1 15,-5 0-1-15,-4 2 0 16,-5 3 0-16,-3 2 0 16,-3 6 0-16,-4 16 0 0,0 0 0 15,0 0 0-15,-11 24 0 16,4 2-1-16,2 3 0 15,0 3 0-15,5-1-2 16,7 1-1-16,2-10-2 16,14 1-5-16,-8-22-15 15,24 9-15-15,-6-18 1 16,12 3-2-16,-9-13 3 15</inkml:trace>
  <inkml:trace contextRef="#ctx0" brushRef="#br2" timeOffset="23526.3457">14124 2794 102 0,'0'0'39'16,"0"0"2"-16,-11 24-5 0,-1-8-30 16,4 9-1-16,-4 0-2 15,2 6 0-15,-1 0-1 16,4-1 0-16,1-2-1 15,3-4 0-15,1-8 0 16,4-1 0-16,-2-15-1 16,15 4 1-16,-2-13-1 15,0-6 1-15,4-7-1 16,-2-4 1-16,1-6-1 15,-1-1 1-15,-1 0-1 16,-2 2 1-16,-4 6-1 16,-2 3 0-16,-2 6 0 0,-4 16 0 15,0 0 0 1,0 0 0-16,9 10 0 0,-8 7 1 15,-1 4-1-15,4 0 0 16,3 1 0-16,4-7 1 16,1-1-1-16,10-10 0 15,4-6 1-15,5-10-1 16,5-4 1-16,2-2-1 15,-1-6 1-15,2 1 1 16,-8 1-2-16,-4 3 0 16,-4 5 0-16,-8 6 0 15,-15 8 0-15,10 4 0 16,-11 10 0-16,-4 7 0 15,1 8 0-15,-1 5 0 16,1 3-3-16,0 1 0 16,6 1-3-16,0-7-3 0,11 9-9 15,-13-41-11-15,28 25-14 16,-8-25 1-16,7 0 0 15,-8-15 2-15</inkml:trace>
  <inkml:trace contextRef="#ctx0" brushRef="#br2" timeOffset="23886.3663">14729 2849 104 0,'-7'27'40'0,"-2"-10"2"15,12 9-2-15,1-14-33 16,12-2-4-16,10-4 0 0,9-8-1 15,7-11-1-15,7-5 0 16,1-5 1-16,-1-4-2 16,-4-3 0-16,-10 2 1 15,-8-4-2-15,-12 5 0 16,-15 6 1-16,-13 5-1 15,-10 7 0-15,-10 8 2 16,-7 9-1-16,0 12 1 16,-2 8 0-16,2 9 1 15,8 4-1-15,11 3 1 16,12 0-2-16,10-5 0 15,15-4-2-15,8-16-3 16,19 2-6-16,0-23-9 16,28 9-15-16,-11-21-9 0,8-3 0 15,2-16 1-15</inkml:trace>
  <inkml:trace contextRef="#ctx0" brushRef="#br2" timeOffset="24434.3976">16605 2316 80 0,'-11'-57'37'0,"-1"5"2"15,-7-7-1-15,5 7-32 16,-10 5-2-16,2 11 1 0,-3 8 0 15,-2 16 0-15,-7 17-1 16,0 23-1-16,-5 17-1 16,-3 19-1-16,-2 14 0 15,3 15-1-15,3 8 1 16,9 6 1-16,9-1-2 15,10-12-1-15,12-3-1 16,8-19-4-16,20 1-23 16,-9-31-9-16,9-5-2 15,-11-25-1-15</inkml:trace>
  <inkml:trace contextRef="#ctx0" brushRef="#br2" timeOffset="25224.4428">15953 2716 109 0,'-16'8'43'16,"0"-7"-1"-16,27 7 0 16,9-11-40-16,17-2-3 15,16-7 2-15,19 0-3 16,5-3 2-16,12-1-3 15,2-2 2-15,2 3-3 16,-6 3 2-16,-8-1-1 16,-12 7 0-16,-15 3 1 15,-11 2 1-15,-16 2 0 16,-14 1 1-16,-11-2 0 0,-19 8 2 15,-4-1-1 1,-10 3 1-16,1 6 2 0,-9 3-1 16,3 4 1-16,3 6-1 15,2 2 0-15,5 5-1 16,12-2 1-16,7 0-2 15,10-4-1-15,10-8 1 16,15-3-2-16,9-11 2 16,11-10-2-16,6-13 1 15,4-8 0-15,-1-6-1 16,-4-7-1-16,-4-3 0 15,-12-5 0-15,-9 1 0 16,-13 1 0-16,-13 5 1 16,-7 6-2-16,-8 4 3 0,-5 9 0 15,-1 5 0-15,0 10 0 16,4 6 0-16,5 7 0 15,6 3 1-15,9 6-1 16,6-1 0-16,8 0 0 16,8 3 0-16,5-1 2 15,2 2-2-15,2-4 3 16,0 6-2-16,-4 2 1 15,-4 4-1-15,-4 3 1 16,-4 1-1-16,-9 2-2 16,-3-2 3-16,-3 1-3 15,-5-5 1-15,1-6 0 16,-4-9 0-16,5-15 0 15,0 0 0-15,0 0 1 16,-8-15-1-16,11-9 1 0,6-6 0 16,-1-5 0-16,3-3-1 15,5 0 2-15,2 4-3 16,-2 1 0-16,1 4 0 15,2 5-1-15,3 7-2 16,-2 2-3-16,11 9-3 16,-2-12-9-16,22 20-11 15,-9-17-14-15,17 7 2 16,1-9-2-16</inkml:trace>
  <inkml:trace contextRef="#ctx0" brushRef="#br2" timeOffset="26005.4875">18309 2626 76 0,'0'-22'38'16,"10"11"2"-16,-10-4-1 15,0 15-32-15,0 0-2 16,10-4-1-16,-10 4-1 16,-6 23 0-16,-2-2 0 15,-1 7 1-15,-5 6-1 16,2 9 0-16,-3-1 0 15,4 2-1-15,0-1 0 16,10-5-1-16,6-6 1 16,6-8-3-16,10-10 1 15,5-13-1-15,10-12 1 16,5-9 1-16,2-10-1 0,2-4 1 15,-4-8-1-15,-3-1-1 16,-5-2 1-16,-6 3-1 16,-5 7 1-16,-9 5-2 15,-5 8 2-15,-4 10-2 16,-4 12 2-16,0 0 0 15,-9 17 0-15,4 6 2 16,0 7 0-16,4 7 0 16,5 3-1-16,1-1 0 15,9-3 0-15,4-4 1 16,5-5-1-16,2-10-1 15,4-8 1-15,4-10-1 16,-4-13 1-16,3-4 1 16,-8-11-2-16,-3-3-1 0,-7-4 1 15,-1-1-1-15,-7-2 1 16,-4 2-2-16,-2 5 0 15,-2 2-2-15,1 7 0 16,1-4-2-16,10 15-5 16,-7-22-12-16,25 26-15 15,-9-20-4-15,17 7 0 16,-4-14 0-16</inkml:trace>
  <inkml:trace contextRef="#ctx0" brushRef="#br2" timeOffset="26425.5115">19445 1853 102 0,'-13'23'41'16,"-13"3"2"-16,9 23-3 15,-15 2-36-15,13 13-1 16,-3 10-1-16,8 14 0 15,-2 1-1-15,3 3 1 16,4-4-1-16,5-7 1 16,2-9-1-16,3-7 1 15,4-19 0-15,0-12 0 16,5-15-1-16,3-12 0 15,6-13-1-15,-2-8-2 16,6-9 2-16,0-8-1 16,-1 1 1-16,2-7-2 15,0 8 2-15,-6 4-2 16,-4 7 2-16,-1 12 0 0,-13 6-1 15,14 13 3-15,-9 7-2 16,-2 5 0-16,4 4-2 16,2 2 1-16,8-1-5 15,1-10-3-15,20 11-10 16,-11-30-11-16,22 6-13 15,-5-14 2-15,14-1-2 16,-6-16 2 0</inkml:trace>
  <inkml:trace contextRef="#ctx0" brushRef="#br2" timeOffset="26809.5335">20030 2540 85 0,'-15'-7'41'0,"-14"-2"0"16,3 18 1-16,-10 2-25 0,4 11-12 15,-2 7-1-15,5 6 0 16,0 5-1-16,7 5 0 15,8-2-1-15,9-2 0 16,9-8-1-16,9-6-1 16,9-11 1-16,6-9-1 15,8-13 0-15,3-14 0 16,4-8 0-16,-2-8 0 15,-3-8 0-15,-4-3-1 16,-2-1 1-16,-7 5-1 16,-6 8 1-16,-10 8-2 15,-4 12 2-15,-5 15 0 16,-8 15-1-16,-2 9 3 15,1 11-2-15,-1 8 1 16,3 5-1-16,3 0 0 0,8-3-2 16,6-10-1-16,14-2-5 15,8-23-4-15,21 5-12 16,-10-33-15-16,23-3-3 15,-9-18-2-15,10-5 3 16</inkml:trace>
  <inkml:trace contextRef="#ctx0" brushRef="#br2" timeOffset="26996.5441">20732 2177 98 0,'-44'51'42'0,"8"23"-1"15,-6-5-1-15,12 16-33 16,4-9-5-16,8 0-3 15,11 3-7-15,-7-25-15 16,22 3-18-16,-3-24 2 16,10-3-4-16,-5-21 2 15</inkml:trace>
  <inkml:trace contextRef="#ctx0" brushRef="#br2" timeOffset="27182.5548">20424 2510 112 0,'-16'5'43'0,"20"13"2"16,-4-18-4-16,45 9-39 0,-1-7-4 16,13-15-7-16,22 13-8 15,-5-29-20-15,24 7-6 16,-3-13-1-16,11 2-1 15</inkml:trace>
  <inkml:trace contextRef="#ctx0" brushRef="#br2" timeOffset="27985.6007">21583 1972 94 0,'0'0'38'16,"0"0"1"-16,0 0-1 16,0 0-33-16,-14 26-2 15,7 4 0-15,-5 8 0 16,-2 18-1-16,-6 12 0 0,0 15 0 15,-4 6 1-15,2 5-1 16,0-7 0-16,6 1 1 16,3-10-2-16,8-15 0 15,6-19 0-15,8-16 1 16,7-24-1-16,12-12 0 15,3-15-1-15,4-15 0 16,2-9 0-16,1-3 0 16,0-7 1-16,0 6-2 15,-6 4 1-15,-5 11-1 16,-7 8 1-16,-1 15 0 15,-5 13 0-15,-3 13 0 16,-4 14-1-16,1 5 2 16,1 8-1-16,2 3 0 15,7 3-3-15,3-7 0 16,14 5-7-16,-3-25-9 0,23 11-20 15,-8-26-3-15,14 0 1 16,-9-18-1-16</inkml:trace>
  <inkml:trace contextRef="#ctx0" brushRef="#br2" timeOffset="28362.6223">22271 2485 101 0,'-28'-1'40'0,"-12"-3"-1"15,6 19 1-15,-9-4-34 16,6 13-3-16,3 5 0 15,1 5 1-15,5 2-1 16,7 7 1-16,11-9-2 0,10 3 0 16,12-10 0-16,10-3 0 15,12-14-1-15,10-8-1 16,5-8 0-16,3-13-1 15,0-6 0-15,-3-8 0 16,-7-4 0-16,-5-5 0 16,-11 1 1-16,-8 4-2 15,-8 4 1-15,-10 9 1 16,-6 8-1-16,-6 13 1 15,-7 11-1-15,-2 10 0 16,2 10 0-16,-3 4 1 16,8 7-3-16,3-1 1 15,11 6-4-15,5-18-8 16,24 13-16-16,-6-24-9 0,19 1-1 15,-4-16 0-15</inkml:trace>
  <inkml:trace contextRef="#ctx0" brushRef="#br2" timeOffset="28949.6559">22696 2539 97 0,'-15'27'41'0,"-10"-2"-1"16,7 15 1-16,-8-3-32 15,8 12-4-15,2-1-1 16,2 1-1-16,5-3 0 16,3-4-2-16,3-7-1 15,3-7 0-15,4-13 0 0,-4-15 0 16,15 1 0-16,-1-16 0 15,3-10-1-15,0-9 1 16,5-6-2-16,-2-9 0 16,0-4 0-16,1-6-1 15,2-3 1-15,-5 2 0 16,0 7 1-16,-3 7-1 15,2 7 2-15,-2 9 0 16,-1 9 1-16,1 16 0 16,-1 12-1-16,0 8 1 15,-2 8-1-15,1 4 1 16,-1 4-1-16,-2 4 0 15,-4 0-1-15,-4 0 2 16,-5 0-1-16,-8-1 1 0,-6-1-1 16,-9 2 1-16,-3 0 0 15,-7-2 0-15,-3 0 0 16,2-2-1-16,-1 0 1 15,3 2-1-15,4 3 1 16,5 1-1-16,0 4 1 16,2 14 0-16,-1 3-1 15,-4 9 0-15,-3 6 0 16,-2 0 0-16,-1-2-1 15,3-6-1-15,6-5-5 16,3-28-9-16,28-2-19 16,-5-30-5-16,28-6-1 15,1-24-1-15</inkml:trace>
  <inkml:trace contextRef="#ctx0" brushRef="#br2" timeOffset="29597.6929">23162 2638 103 0,'-15'13'39'0,"6"14"3"16,-9-7-2-16,9 15-32 15,-6 1-5-15,1 3 1 16,0 2-1-16,4 2-2 0,-2-1 0 16,4-4-1-1,2-6 1-15,5-7-2 0,2-9 1 16,-1-16 0-16,11 5 0 15,1-19-1-15,3-5 1 16,4-9-1-16,0-11-1 16,0-6 1-16,4-6-2 15,1-8-1-15,2-1 1 16,-3-3 0-16,3 3 1 15,-1 5-1-15,-3 7 2 16,2 11 0-16,1 10 3 16,-1 14-1-16,0 11 0 15,2 11 0-15,1 7 0 16,-1 7 0-16,1 4 0 0,-1 4-1 15,-6 0-1-15,-6 0 1 16,-8 2 0-16,-9 1 1 16,-11-1-1-16,-9 1 1 15,-13-2 0-15,-5 0 1 16,-9-2 0-16,-4-1-1 15,-2-5 0-15,3 1 1 16,3-2-1-16,6-3 0 16,6 2 0-16,1 8 0 15,8 5 0-15,5 8-1 16,-1 13 0-16,3 8-1 15,3 8 2-15,-1 4-2 16,1 3 0-16,1-4-2 16,5 1-2-16,-2-23-10 15,18 0-20-15,-6-25-6 0,18-12 1 16,0-23-2-16</inkml:trace>
  <inkml:trace contextRef="#ctx0" brushRef="#br2" timeOffset="30031.7178">23544 2861 110 0,'0'0'40'16,"4"23"0"-16,7-30-1 0,21-6-35 16,4 2-3-16,5-8 1 15,6-5-1-15,2-1 0 16,-2-6-2-16,-1 0 1 15,-10 1 0-15,-7-3-1 16,-12 3 0-16,-7 7 1 16,-15 1 0-16,-5 12 0 15,-12 4 2-15,-5 10-1 16,-9 8 1-16,-1 9 0 15,-1 9 0-15,-1 8 1 16,8 5-2-16,5-1 1 16,7 0-1-16,9 0 1 15,15-7-2-15,9-6-1 0,15-5-2 16,8-16-4-16,19 3-6 15,-4-31-14-15,20 12-16 16,-5-22 2-16,8 2-2 16,-6-11 1-16</inkml:trace>
  <inkml:trace contextRef="#ctx0" brushRef="#br2" timeOffset="30392.7384">24325 2585 94 0,'-27'28'42'0,"-7"-4"0"16,6 20 0-16,-14-9-30 15,13 8-5-15,-1-2-2 16,8-2-1-16,7-7-1 0,7-2-1 16,4-8 0-16,4-22-2 15,21 6 0-15,0-16 0 16,7-12 0-16,6-7 0 15,1-7 0-15,0-3 0 16,3-3 0-16,-2 1 0 16,-6 4 0-16,-3 5 0 15,-7 10-2-15,-5 7 1 16,-15 15 1-16,13 2 1 15,-13 14 1-15,-5 7-2 16,0 6 0-16,1 5-2 16,4 5-2-16,0-7-1 15,10 6-6-15,-2-23-11 16,22 10-17-16,-7-18-4 0,20 1 1 15,-1-21 0-15</inkml:trace>
  <inkml:trace contextRef="#ctx0" brushRef="#br2" timeOffset="30715.7569">24988 2475 109 0,'-52'30'43'0,"-11"-7"0"16,10 19-2-16,3-9-36 15,7-2 0-15,16-2-2 16,17-4-1-16,19-5-1 16,17-5 2-16,13-4-3 15,2-2-2-15,4-1 2 0,-2 3 0 16,-9 3 0-16,-10 3 2 15,-16 3-2-15,-18 6 0 16,-14 3 0-16,-7 1 0 16,-4 2-2-16,-7-5-2 15,5 6-7-15,-7-20-7 16,23 14-14-16,-4-20-11 15,12-1-1-15,-1-12-1 16,14 6 2-16</inkml:trace>
  <inkml:trace contextRef="#ctx0" brushRef="#br2" timeOffset="32001.8304">713 4538 48 0,'-1'-20'35'16,"-7"0"3"-16,8 20-1 15,-7-24-16-15,7 24-8 16,0 0-2-16,-9 28-5 16,3-5-2-16,1 6-1 15,-3 8-1-15,2 4 0 0,-3 6-1 16,2 2 0-16,0-1 1 15,4-2-1-15,2-4 0 16,4-4 0-16,8-10-1 16,7-10 0-16,6-12 0 15,9-11 0-15,4-17 0 16,6-8 0-16,2-12 1 15,6-8-1-15,-4-4 0 16,-5-1 0-16,-5 2 1 16,-6 6 0-16,-7 11-1 15,-8 6 0-15,-8 10 1 16,-8 20-1-16,0 0 0 15,-9 21 1-15,-2 10-1 16,2 8 0-16,2 7 0 0,5 6 1 16,6 2-1-16,6-5 0 15,6-5 1-15,8-13 0 16,6-12 0-16,4-12 0 15,3-15 1-15,0-15-1 16,-2-12 1-16,-4-10-1 16,-2-9 0-16,-5-9 0 15,-3-5-1-15,-3 0-1 16,-3 2-2-16,-5-1-1 15,3 12-3-15,-7-5-7 16,14 25-15-16,-10-7-12 16,9 15 1-16,-4-6-1 15,10 12 3-15</inkml:trace>
  <inkml:trace contextRef="#ctx0" brushRef="#br2" timeOffset="32413.854">1853 3890 101 0,'0'0'38'0,"-11"13"2"15,-1 20-1-15,-12 5-34 16,6 15 0-16,0 8-2 16,0 14 0-16,-1 9-1 15,1 8 0-15,1 3 0 16,3 1-1-16,-1-8 0 15,3-3 0-15,5-15 0 16,4-12-1-16,6-16 1 16,7-16 0-16,8-20-1 0,7-16 0 15,3-14 1-15,8-14 0 16,-1-8 0-16,2-5 0 15,0-1 0-15,-5 5-1 16,-6 6 1-16,-6 10-1 16,-6 13 0-16,-14 18 0 15,15 10 0-15,-13 13 0 16,3 12 0-16,-2 5 0 15,5 8-1-15,6 1-1 16,5 0-2-16,4-11-2 16,13-4-4-16,-1-21-7 15,21 6-12-15,-13-27-13 16,15-2 1-16,-7-20 0 15,6 1 2-15</inkml:trace>
  <inkml:trace contextRef="#ctx0" brushRef="#br2" timeOffset="33111.8939">2436 4603 95 0,'-12'21'39'0,"-3"-8"0"16,16 8 0-16,-1-21-34 15,20 15-1-15,8-12-2 16,10-3 1-16,6-8-1 15,6-7 0-15,-3-3 0 16,1-4-1-16,-10-5 0 16,-5-1 1-16,-13 1-1 15,-10-2 0-15,-14 6 0 0,-11 3-1 16,-10 5 0-16,-9 8 1 15,-4 10-1-15,-6 8 0 16,-3 13-1-16,1 11 1 16,2 9 0-16,8 9 0 15,8 2 0-15,13-1 0 16,18-3-1-16,13-7 1 15,17-13-2-15,14-15-1 16,15-10-2-16,2-18-1 16,14-1-6-16,-12-29-13 15,8 10-14-15,-20-12-1 16,-2 5 2-16,-19-7 26 15,-5 11 9-15,-11 5 3 16,-11 0 7-16,-6 30 15 0,-5-21 15 16,5 21-1-16,-18 12 2 15,13 13-26-15,-12 4-6 16,6 13-1-16,-3 1-2 15,4 4-1-15,1-1 1 16,4-3-1-16,5-11 1 16,5-9 0-16,-5-23-1 15,26-5 0-15,-5-21 0 16,7-14 0-16,3-10-1 15,3-7 0-15,-1-4 1 16,-1 0-2-16,-3 8 1 16,-4 10-1-16,-9 10 1 15,2 17-1-15,-18 16 1 16,15 6 0-16,-12 19-1 15,2 12 1-15,-1 5-2 0,3 4 0 16,10 5-4-16,-5-9-5 16,19 5-4-16,-12-26-12 15,21 5-16-15,-6-17-1 16,20-4-1-16,-2-14 1 15</inkml:trace>
  <inkml:trace contextRef="#ctx0" brushRef="#br2" timeOffset="33788.9327">4918 4507 61 0,'1'-19'37'16,"6"6"-1"-16,-10-6 1 0,8 8-27 16,-16-8-1-16,11 19-1 15,-22-20-1-15,7 17-1 16,-10 3-2-16,-1 7 0 15,-5 6-1-15,0 14-1 16,-5 5 0-16,2 12 0 16,5 3-1-16,2 6 1 15,9-3-2-15,6 0 1 16,9-7 0-16,11-8 0 15,9-12 0-15,13-14 0 16,7-13-1-16,8-14 1 16,3-8 0-16,2-9-1 15,-3-6 1-15,-3-2 0 0,-6 3-1 16,-8 4 0-16,-9 6 1 15,-8 12-1-15,-7 5 0 16,-6 13 0-16,-1 14 0 16,-6 6 0-16,-1 12 0 15,-2 2-1-15,1 9-1 16,5-3-2-16,6 6-4 15,0-17-5-15,23 9-14 16,-9-26-13-16,20 0-1 16,-4-15-2-16,16-3 2 15</inkml:trace>
  <inkml:trace contextRef="#ctx0" brushRef="#br2" timeOffset="34312.9626">6231 4395 85 0,'-5'-25'38'0,"5"25"1"0,-27-18-1 16,8 19-32-16,-9 3-1 16,2 9-1-16,-2 5-1 15,0 5-1-15,0 2 0 16,5 2-2-16,8-3 1 15,10 0 0-15,7-4-1 16,12-4 1-16,7-7-1 16,13-1 0-16,3-2 1 15,4-1-1-15,1 3 0 16,-4 1 1-16,-5 4-1 15,-9 4 1-15,-12 9-1 16,-13 5 1-16,-12 2-1 16,-10 6 0-16,-6 1 0 15,-4-4 0-15,4-5-1 0,-1-4-1 16,13-9-3-16,4-16-6 15,30 2-21-15,1-23-8 16,21 1 0-16,2-15-1 16</inkml:trace>
  <inkml:trace contextRef="#ctx0" brushRef="#br2" timeOffset="34718.9858">6567 4609 88 0,'-3'11'37'16,"3"-11"1"-16,0 0 1 0,21 5-34 16,4-7-2-16,2-4 1 15,8 0-1-15,-2-5 0 16,0 2 0-16,-2-5-1 15,-5 0 0-15,-9-2 0 16,-3-1-1-16,-12-2 1 16,-4 1-1-16,-7 0 0 15,-6 2 0-15,-8 5-1 16,-4 6 1-16,-7 10-1 15,0 10 1-15,-3 8-1 16,3 8 1-16,4 7-1 16,4 6 0-16,11 1 1 15,13-1-1-15,11-6 0 0,14-10-1 16,17-6-2-16,12-9-1 15,19-3-5-15,0-26-9 16,26 12-18-16,-15-17-5 16,7 1 0-16,-16-12-1 15</inkml:trace>
  <inkml:trace contextRef="#ctx0" brushRef="#br2" timeOffset="35117.0086">7178 4569 96 0,'-18'14'38'0,"14"8"2"16,4-22-2-16,17 12-34 16,6-11-1-16,11-2 0 0,6-6-1 15,5-2 0-15,1-8-1 16,0-1 0-16,-6-2 1 15,-5-1-1-15,-6-3 0 16,-11-2 0-16,-7 3 0 16,-8-2-1-16,-7 2 1 15,-6 3 1-15,-8 4-3 16,-5 9 2-16,-11 10-1 15,-4 10 0-15,-4 12 0 16,-3 10 1-16,2 9-2 16,1 7 1-16,8 0 1 15,9-1-2-15,16-2 2 16,17-11-1-16,15-11 0 15,17-12-1-15,20-12-3 0,7-12-4 16,22-2-6-16,-4-23-20 16,14 7-8-16,-7-15 1 15,3 7-2-15</inkml:trace>
  <inkml:trace contextRef="#ctx0" brushRef="#br2" timeOffset="38708.214">8304 4602 37 0,'0'0'32'0,"12"4"3"16,-12-4-1-16,0 0-10 15,-4-11-15-15,4 11-1 16,-9-17 0-16,9 17-1 16,-16-23-2-16,4 10 0 15,-4-1-1-15,0 5-1 16,-10 0 0-16,0 6 0 15,-3 7-2-15,-4 9 1 16,0 9-1-16,0 11 1 16,3 10-1-16,4 9 0 15,6 2-1-15,8 0 1 16,10-3 0-16,17-8 0 15,11-22-1-15,14-16 1 16,12-26 0-16,14-25 0 16,11-23 0-16,5-20 1 0,-1-15 0 15,-6-6-1-15,-7-8 1 16,-13 5-1-16,-14 8 0 15,-15 12 1-15,-13 14-1 16,-16 19-1-16,-11 15 0 16,-6 22 0-16,-4 27 0 15,-8 26 0-15,2 27 0 16,0 22 0-16,2 17-1 15,6 10-1-15,7 8-1 16,7-7-3-16,20 4-7 16,-4-31-24-16,24-5-5 15,2-24 0-15,13-9 0 16</inkml:trace>
  <inkml:trace contextRef="#ctx0" brushRef="#br2" timeOffset="39464.2573">10221 4373 63 0,'0'0'36'0,"0"0"-1"16,0 0 1-16,-19 1-27 15,-2 0-3-15,0 9 1 16,-8-2-2-16,2 6 0 16,-5 0-1-16,4 5-1 15,-1 0 0-15,7 2-1 16,3-1-1-16,8 0 0 15,8-2 0-15,12-3-1 16,9-4 0-16,9-2 0 16,7-3 0-16,5-1 0 15,3-3 0-15,-2-1 1 16,-3 4-1-16,-6 1 1 0,-9 3-1 15,-9 5 1-15,-10 4 0 16,-10 6 0-16,-11 2 0 16,-1 3 0-16,-8-1-1 15,3-3 0-15,2-4-1 16,4-4-2-16,18-17-2 15,0 0-16-15,20-27-18 16,11-11 0-16,19-8-2 16,3-16 1-16</inkml:trace>
  <inkml:trace contextRef="#ctx0" brushRef="#br2" timeOffset="39700.2708">10795 3643 103 0,'-29'-6'39'0,"14"34"-1"15,-8 4-5-15,6 22-31 16,-1 14 0-16,4 13 1 16,-2 9-2-16,1 6 0 15,3 2-1-15,3 1 0 16,0-6-2-16,-1-12-5 15,12 2-7-15,-8-21-25 16,13-8 0-16,-6-19-1 16,10-7 1-16</inkml:trace>
  <inkml:trace contextRef="#ctx0" brushRef="#br2" timeOffset="39923.2835">10467 4380 96 0,'-9'12'38'0,"9"-12"2"16,2 19-3-16,17-13-36 16,15-5 1-16,14-4-1 15,13-4-1-15,15-4-2 16,5-4 0-16,14 3-7 15,-10-8-28-15,16 9-2 16,-15-4 2-16,2 12-2 16</inkml:trace>
  <inkml:trace contextRef="#ctx0" brushRef="#br2" timeOffset="40352.3081">11503 4349 91 0,'-32'-4'38'0,"5"9"-1"16,-12-8 0-16,3 10-31 15,-5-1-1-15,3 9-1 16,-8 7 0-16,0 8-1 16,2 8 0-16,3 5-1 15,-1 4 0-15,9 6 0 16,8-1-1-16,11-5-1 15,13-8 1-15,14-8-1 16,13-13 0-16,13-14 0 0,12-14 1 16,11-11-1-16,1-11 0 15,2-12 0-15,0-4 1 16,-9-5-1-16,-10 1 0 15,-8 3 1-15,-13 4-1 16,-11 6 2-16,-11 9-2 16,-5 11 1-16,-6 8-1 15,-5 11 0-15,-5 11 0 16,2 11 0-16,-1 10-1 15,3 4-1-15,6 7 0 16,3-3-3-16,15 1-1 16,3-13-5-16,24 3-26 15,-3-21-4-15,18-2 0 16,0-20 0-16</inkml:trace>
  <inkml:trace contextRef="#ctx0" brushRef="#br2" timeOffset="40705.3282">12014 4414 89 0,'-23'13'38'0,"4"13"0"16,-8-1 2-16,12 4-32 16,-3 3-6-16,6 2 1 15,4 0-1-15,4-1 0 16,4-4-1-16,5-7 0 15,1-7 0-15,-6-15-1 16,22 10 1-16,-9-18 0 16,-1-8 0-16,1-7 0 0,0-7 0 15,-2-6 0-15,0-3 0 16,-1-1 0-16,1-1 0 15,-2 3-1-15,0 8 1 16,2 5-1-16,1 5 0 16,0 8 0-16,5 5 0 15,-2 5-2-15,9 3-1 16,1-4-3-16,16 6-7 15,-8-17-25-15,22 3-2 16,-9-16 1-16,15 0-2 16</inkml:trace>
  <inkml:trace contextRef="#ctx0" brushRef="#br2" timeOffset="40902.3395">12757 3771 104 0,'-33'10'39'0,"7"25"1"15,-9 7-2-15,8 20-35 16,-4 8-2-16,4 12 1 15,2 5-1-15,6 2-1 16,4-2-1-16,10-9-4 16,7 3-6-16,-6-25-28 15,18-3-1-15,-5-20-1 16,8-9 0-16</inkml:trace>
  <inkml:trace contextRef="#ctx0" brushRef="#br2" timeOffset="41357.3655">12483 4279 96 0,'0'0'38'15,"12"13"3"-15,7-16-3 16,19-7-34-16,3 0-1 15,10 2 0-15,2-5 0 16,4 3-1-16,-3 1 0 16,-5 2-2-16,-9 1 1 15,-6 6 0-15,-12 0 0 16,-10 6 0-16,-12-6-1 15,-10 17 1-15,-8-4-1 0,-4 2 1 16,-1 1-1 0,-1 0-1-16,4 4 1 0,3-2-1 15,10-1 1-15,10 1 0 16,8-1 0-16,12-2-1 15,6-2 1-15,6-1 0 16,2 2 1-16,-1 1-1 16,-5 2 1-16,-6 5-1 15,-13 6 1-15,-9 1 0 16,-16 2 0-16,-10 5 0 15,-7-3-1-15,-4-1-2 16,-1-2-2-16,-5-15-11 16,21 6-24-16,-7-19-3 15,26-2 1-15,-21-12-3 16</inkml:trace>
  <inkml:trace contextRef="#ctx0" brushRef="#br2" timeOffset="41987.4016">14345 3951 83 0,'0'-36'37'16,"8"9"0"-16,-6 0 1 15,5 13-33-15,-7 1 0 16,0 13 0-16,0 0-1 15,7 30 0-15,-13 6 0 16,1 17-1-16,-9 10-1 16,3 15 0-16,-4 6-1 15,-2 5-1-15,0-1 0 16,2-3 0-16,4-7-2 15,3-13-2-15,12-8-1 16,-4-23-7-16,23-2-24 16,-14-24-4-16,13-3 1 15,-9-18-2-15</inkml:trace>
  <inkml:trace contextRef="#ctx0" brushRef="#br2" timeOffset="42457.4285">14129 4332 99 0,'-25'-10'39'0,"15"15"2"15,-2-8-2-15,12 3-34 16,19 10-3-16,5-8-1 16,13-1 0-16,12-1 0 15,10-1 1-15,8-6-1 16,10 1 0-16,-2-2 0 15,1-1-1-15,-3 1 1 16,-9 0 0-16,-12 1-1 16,-11 0 1-16,-12 2-1 0,-12 1 0 15,-17 4 1-15,0 0-1 16,0 0 1-16,-26 4-1 15,4 10 0-15,-7 3 1 16,1 6-2-16,-1 9 1 16,3 2 0-16,9 5 1 15,8 2-2-15,10-1 2 16,7-8-1-16,14-3 0 15,9-7 1-15,9-11-1 16,6-10 1-16,1-12-1 16,1-8 1-16,-4-11-1 15,-6-6 0-15,-9-7 1 16,-10-2 0-16,-9 0-1 15,-15 3-1-15,-5 7-1 0,-13 2-1 16,0 14-4-16,-11-3-9 16,17 26-23-16,-9-7-3 15,17 16-1-15,9-13 1 16</inkml:trace>
  <inkml:trace contextRef="#ctx0" brushRef="#br2" timeOffset="43246.4736">16208 4231 90 0,'-28'-8'36'0,"0"8"2"15,-11-4 0-15,2 11-31 16,-10 0-1-16,1 14-2 15,1 2 0-15,6 9-2 16,1 5 1-16,10 5-2 16,8 0 1-16,12-1-2 15,10-2 1-15,17-8 0 16,10-9-1-16,8-9 1 15,7-13 0-15,5-10-1 16,1-8 1-16,-2-9 0 16,-1-6-1-16,-8-4 1 15,-8-3 0-15,-4-3 0 16,-9 4 0-16,-5 1 0 0,-4 6-1 15,-3 6 0-15,-4 10 0 16,-2 16 1-16,0 0-2 16,-10 37 0-16,4 9 0 15,0 19 0-15,0 18 0 16,1 14 0-16,1 12 1 15,3 5-1-15,1-1 1 16,-1 0 0-16,-4-10 1 16,-3-12-1-16,-7-15 2 15,-5-15-2-15,-11-18 1 16,-5-15-1-16,-8-20 1 15,-3-15-1-15,0-16-1 16,6-15-1-16,7-10-5 16,4-17 0-16,25 8-17 0,-3-17-17 15,26 12 0-15,5-5-1 16,17 11 0-16</inkml:trace>
  <inkml:trace contextRef="#ctx0" brushRef="#br2" timeOffset="44549.5481">16765 4357 96 0,'0'0'39'0,"-28"-10"2"15,19 16-3 1,-8-2-33-16,4 7-1 0,-4 8 0 16,3 4-2-16,-1 5 0 15,1 7 0-15,0 1-1 16,2 6 0-16,2 0 0 15,4-3 0-15,0-4-1 16,4-6 0-16,4-9 0 16,3-7 0-16,-5-13 1 15,20-10-2-15,-5-9 2 16,1-8-1-16,-1-6 0 15,2-6 1-15,-3-2-1 16,0-6 1-16,0 7-1 16,-6 2 0-16,1 1 1 0,1 3 0 15,4 6-1-15,3 1 1 16,5 7-1-16,5 3 1 15,4 4-1-15,7-2 0 16,2 5 0-16,2 1-1 16,1 1 1-16,-3-1 0 15,-4 4 0-15,-5 1-1 16,-4 1 1-16,-9 1 0 15,-4 3 0-15,-14-1 0 16,3 13 0-16,-11 2 0 16,-6 4 0-16,-4 7 0 15,-5 6 0-15,-3 5 0 16,-2 3 0-16,4 4 0 15,6 0 0-15,6-5 0 16,5-2 1-16,14-9-1 0,9-10 0 16,11-7 0-16,8-14 0 15,11-12 0-15,6-9 0 16,0-9 0-16,5-8 0 15,-11-4 1-15,-6-3-1 16,-8 1 1-16,-13 0 0 16,-12 7 0-16,-14 3-1 15,-8 11 1-15,-9 6-1 16,-1 6-1-16,1 11 1 15,-1 6-1-15,8 10 0 16,3 3 0-16,9 6-2 16,4-1 0-16,14 1-1 15,3-5 0-15,14-4 0 16,4-6 0-16,6-5 1 0,2-7 0 15,3-4 1-15,0-8 2 16,-4-2 0-16,-3-3 2 16,-10 0 0-16,-2 3 0 15,-9-2 1-15,-3 7 0 16,-10 3-1-16,-4 11 1 15,0 0-1-15,-9 14 0 16,-5 9-1-16,-2 9 1 16,-4 5-1-16,0 7-1 15,-1 3 1-15,6 0-1 16,3-2 1-16,6-4-1 15,9-10 1-15,9-12-1 16,8-8 0-16,9-11 1 16,5-13-1-16,4-7 0 0,0-12 1 15,1-6 0-15,-2-3-1 16,-3 0 2-16,-5 2-2 15,-2 4 1-15,-9 8-1 16,-2 6 1-16,-6 13-1 16,-10 8-1-16,9 13 1 15,-9 10-1-15,-5 8 1 16,-2 7-1-16,0 3 1 15,0 3-1-15,4-1 1 16,3-1-1-16,7-7 1 16,8-8 0-16,8-10-1 15,10-8 1-15,5-10 0 16,7-8 0-16,1-10 1 16,2-7-1-16,-4-7 0 15,-7-5 0-15,-3-1 1 0,-10-2 0 16,-7-4 0-16,-5 0 0 15,-5 0-1-15,-5 3 1 16,0 4-3-16,-3 6-1 16,5 11-28-16,-10-2 16 15,6 23-8-15,0 0-18 16,16 19-2-16,-8-7-2 15,14 11 3-15</inkml:trace>
  <inkml:trace contextRef="#ctx0" brushRef="#br2" timeOffset="44709.5573">18992 4495 112 0,'-6'15'44'16,"2"0"0"-16,-7-17-5 15,6-10-50-15,19 5-29 16,-7-10-4-16,12 5-1 15,-4-5-1-15</inkml:trace>
  <inkml:trace contextRef="#ctx0" brushRef="#br3" timeOffset="52025.9758">19810 3781 74 0,'0'0'37'16,"0"0"-1"-16,0 0-2 16,0 0-27-16,-7 28-2 15,1-3-1-15,6 16 0 0,-5 8-3 16,2 10 0-16,-3 7 0 15,4 4-1-15,-3 3 1 16,3-2-3-16,1 0 0 16,-2-15-5-16,16-2-30 15,-8-15 0-15,8-10-2 16,0-17 2-16</inkml:trace>
  <inkml:trace contextRef="#ctx0" brushRef="#br3" timeOffset="52256.989">19807 3831 100 0,'-8'-19'38'0,"8"19"2"16,20-30-4-16,10 13-34 15,11-5 0-15,8 0 0 16,9 0 0-16,6 0-2 16,4 9-5-16,-12-4-31 15,9 15-4-15,-21 0 2 16,-4 10-2-16</inkml:trace>
  <inkml:trace contextRef="#ctx0" brushRef="#br3" timeOffset="52460.0006">19849 4147 97 0,'-26'17'38'16,"20"-1"1"-16,6-16-2 15,15-1-35-15,16-7-1 16,9-8-2-16,17 1-2 15,5-19-13-15,15 16-22 16,0-10 1-16,6 12-2 16,-11-5 1-16</inkml:trace>
  <inkml:trace contextRef="#ctx0" brushRef="#br3" timeOffset="53061.035">20469 4121 103 0,'-27'3'38'0,"9"12"2"15,-9-10-8-15,6 18-28 16,-1 4 0-16,5 8-1 16,0 4-1-16,8 2-2 15,6 1 2-15,7-3-2 16,10-8 1-16,9-8-1 15,10-9 0-15,6-16 0 16,3-11 0-16,2-9 1 16,-1-10-1-16,-7-6 1 15,-6-4-1-15,-10 0 0 16,-10-4 0-16,-9 9 1 15,-10 2-1-15,-5 7 0 0,-3 8 0 16,-4 6 0-16,1 7 0 16,3 7 0-16,5 3 0 15,12-3 0-15,-3 18 0 16,14-7 1-16,7 0-1 15,7 1 0-15,2 1 0 16,4 2 1-16,0 3-1 16,-1 5 0-16,-3 4 1 15,-6 4-2-15,-6 4 1 16,-4-1 0-16,-8 2 0 15,-2-1-1-15,-6-7 1 16,2-2 0-16,-4-9 0 16,7-17 0-16,0 0 1 0,0 0-1 15,-5-28 1-15,10 0 1 16,4-10-2-16,2-2 2 15,1-7-1-15,1 3 1 16,3 2-1-16,2 0 0 16,-2 6-1-16,6 2-1 15,6 6-3-15,3-7-6 16,25 15-29-16,-9-6-3 15,17 14 1-15,0-8-2 16</inkml:trace>
  <inkml:trace contextRef="#ctx0" brushRef="#br3" timeOffset="53659.0692">22333 4086 92 0,'-6'-25'36'15,"6"25"2"-15,-22-17 0 0,13 17-31 16,-18 1-2-16,1 13 0 16,-10 5-1-16,-1 11-1 15,-8 5 0-15,1 10 0 16,0 3-1-16,8-1 0 15,8-3-1-15,11-6 0 16,14-7 0-16,15-12-1 16,17-12 1-16,15-14-1 15,11-10 1-15,3-9 1 16,1-9-1-16,0-5 1 15,-7-3-1-15,-7 1 1 16,-11 4-1-16,-10 5 0 16,-10 9 1-16,-7 6-2 0,-7 18 0 15,0 0 0-15,-22 28 0 16,12 3 0-16,-2 8-2 15,4 4 0-15,9 8-3 16,-2-13-11-16,23 5-25 16,-5-17-3-16,19-5 1 15,1-20-1-15</inkml:trace>
  <inkml:trace contextRef="#ctx0" brushRef="#br3" timeOffset="54891.1396">973 5805 80 0,'-22'11'36'16,"-11"2"2"-16,1 14-1 15,-14 0-28-15,4 11-3 16,-5 3-1-16,7 1-1 15,1 0 1-15,7-4-3 16,11-8 0-16,10-6-1 0,20-10-1 16,12-12 0-16,15-9 0 15,11-5 0-15,10-3 1 16,8-1-1-16,0 1 0 15,-3 3 0-15,-9 11 1 16,-11 10-1-16,-15 14 1 16,-21 13 0-16,-18 8-1 15,-14 7 0-15,-11 3 0 16,-6-1 0-16,0-6-1 15,1-8-1-15,13-11-4 16,8-28-10-16,21 0-23 16,21-28 1-16,19-3-1 15,6-17-1-15</inkml:trace>
  <inkml:trace contextRef="#ctx0" brushRef="#br3" timeOffset="55283.1621">1330 6123 92 0,'-19'13'36'0,"13"0"1"16,6-13 1-16,11 0-34 15,11-12-1-15,8-5-1 16,8-6 1-16,5-3-1 15,1-5 1-15,-1 1 0 16,-9-1-3-16,-2 3 3 16,-17 0-2-16,-5 2 1 0,-14 5-1 15,-13 10-1-15,-8 1 1 16,-5 8 0-16,-7 9 1 15,-2 11-2-15,-3 12 2 16,1 12-1-16,4 9 1 16,7 5 0-16,6 7-1 15,10-4-1-15,14-3 0 16,10-9 0-16,19-11-2 15,12-17 0-15,20-16-2 16,12-25-8-16,20-2-26 16,-4-18-2-16,6 0 0 15,-11-14 0-15</inkml:trace>
  <inkml:trace contextRef="#ctx0" brushRef="#br3" timeOffset="55659.1836">1919 5991 103 0,'-24'24'37'15,"4"-9"1"-15,14 4-1 16,10-7-34-16,14-3 0 16,12-7-1-16,6-2 0 15,7-5 0-15,7-5 0 16,2-6-1-16,-4-2 0 15,-4-3 0-15,-7 0 1 16,-9-4-3-16,-6 3 1 16,-13-4 0-16,-9 3 0 0,-14 1 0 15,-7 5 0 1,-10 5-1-16,-10 12 2 0,-5 11 1 15,-7 7 0-15,2 13 0 16,1 6-1-16,8 8 1 16,10 5-1-16,14 0 0 15,17-4 0-15,19-7-2 16,12-9-2-16,23-6-2 15,7-20-8-15,25 2-26 16,-4-21-1-16,16 3 0 16,-5-17-1-16</inkml:trace>
  <inkml:trace contextRef="#ctx0" brushRef="#br3" timeOffset="56040.2054">2818 5897 107 0,'-25'1'39'15,"-17"1"2"-15,1 14-3 16,-12 9-34-16,6 4 0 15,3 4 0-15,4 8-1 16,11 1-2-16,8 2 1 16,18-8-1-16,16-8 0 15,14-11 0-15,13-16 0 16,10-17 0-16,4-14-1 15,4-20 0-15,5-7-1 16,-6-11 0-16,-6-7 0 16,-9-5 0-16,-7-2 0 15,-8 3 0-15,-8 4 0 16,-4 10 2-16,-9 11-1 0,-5 12 1 15,-4 16-1-15,3 26 0 16,-22 21 1-16,3 22-1 16,1 23 1-16,-2 13-1 15,1 8-2-15,7 8-1 16,9-8-6-16,22 8-18 15,1-26-13-15,24-3 0 16,10-23-3-16,23-7 2 16</inkml:trace>
  <inkml:trace contextRef="#ctx0" brushRef="#br3" timeOffset="56537.2338">4323 5459 68 0,'0'-37'38'15,"2"21"-1"-15,-2 16 1 16,-10 2-23-16,-1 24-9 16,4 14-2-16,-1 13-2 15,1 12 0-15,2 10 1 16,3 8-1-16,1 2 0 15,4 3-1-15,5-7 1 16,1-4-4-16,9-1-5 16,-6-21-29-16,10-7-3 15,-7-18 1-15,5-8-2 16</inkml:trace>
  <inkml:trace contextRef="#ctx0" brushRef="#br3" timeOffset="57003.2604">4185 5936 109 0,'-22'-4'38'0,"22"4"1"16,-20 7-4-16,20-7-32 15,17 10-1-15,5-6-1 16,10-4 1-16,11-3-1 15,8-4-1-15,10-3 1 16,8-6-2-16,5 0 1 16,-1-3-2-16,-2 4 1 0,-7-1-1 15,-9 8 2-15,-13-1 0 16,-11 8 0-16,-14 9 1 15,-15 2 0-15,-11 10 2 16,-10 3-1-16,-5 11 0 16,-1 4 0-16,-2 11 0 15,6-2 0-15,4 0 0 16,10 1-2-16,14-7 0 15,13-10 1-15,12-11-1 16,7-14 0-16,7-16 0 16,1-9 1-16,-1-15-1 15,-3-7 1-15,-9-6-1 16,-13-5 0-16,-12 1-3 0,-11-2 1 15,-9 8-4-15,-10 1 1 16,-1 15-8-16,-14-5-21 16,11 20-8-16,-2 0 0 15,9 24 1-15</inkml:trace>
  <inkml:trace contextRef="#ctx0" brushRef="#br3" timeOffset="57830.3077">6277 5919 89 0,'-42'-7'38'0,"3"12"-1"16,-11-2 2-16,4 15-33 16,1 0 1-16,9 12-2 15,2 5-1-15,10 6-1 16,5-3-1-16,15 1 0 15,11-6 0-15,9-5-1 16,8-11-1-16,12-13 1 16,6-12-1-16,5-10 1 15,3-10 0-15,-1-7-1 16,-4-4 0-16,-7-3 1 0,-7 1-3 15,-6 0 4-15,-10 3-4 16,-7 8 1-16,-7 4-1 16,-6 12 1-16,5 14-1 15,-16 4 2-15,5 19 2 16,-1 20-3-16,-2 21 2 15,3 12 0-15,-3 23 0 16,3 11 1-16,1 10 0 16,-2 1 0-16,5 0-3 15,-3-6 2-15,2-11-1 16,-5-14 1-16,3-15 0 15,-3-16-1-15,-3-20 0 16,-2-16 0-16,0-18 0 16,-4-16-1-16,2-14-1 0,1-16-1 15,4-11-2-15,-2-20-5 16,14 3-18-16,-8-16-13 15,13 5 2-15,0-2-2 16,9 11 2-16</inkml:trace>
  <inkml:trace contextRef="#ctx0" brushRef="#br3" timeOffset="58281.3335">6678 6067 102 0,'-17'7'39'15,"12"6"1"-15,5-13-1 16,-6 14-36-16,18-10-1 15,9-3-1-15,10-5 1 16,6-4-1-16,5-3 0 16,4-6-1-16,-1-8 0 15,-1 2 1-15,-9-2-3 16,-6 0 4-16,-11 1-3 15,-12 1 2-15,-12 5-2 16,-10 4 3-16,-11 7-3 16,-6 6 2-16,-5 6 2 0,-4 10-3 15,0 8 3-15,4 8-3 16,3 6 2-16,9 3-2 15,8 3 2-15,11-3-1 16,13-4-2-16,14-11 1 16,17-9-3-16,12-12-1 15,20-4-6-15,-9-23-25 16,17 6-6-16,-5-16 0 15,4 6 0-15</inkml:trace>
  <inkml:trace contextRef="#ctx0" brushRef="#br3" timeOffset="58641.3541">7343 5999 97 0,'-22'29'39'0,"9"12"0"0,-10-4-2 15,8 10-32-15,1-3-1 16,4 1-1-16,1-3-1 15,4-6 0-15,1-9-1 16,5-9 0-16,-1-18 0 16,12 0-1-16,-4-17 1 15,5-9 0-15,-3-10 0 16,2-7 0-16,-1-5 1 15,0-2-1-15,-4-2 1 16,2 4-1-16,-1 5-1 16,2 5 3-16,-1 8-4 15,6 6 3-15,2 5-3 16,4 8 2-16,7 3-3 0,1 3 1 15,11 3-4-15,-3-5-3 16,22 14-15-16,-11-16-18 16,9 6 0-16,-10-6-1 15,4 3 1-15</inkml:trace>
  <inkml:trace contextRef="#ctx0" brushRef="#br3" timeOffset="59170.3844">7870 5976 105 0,'-22'34'41'0,"7"8"-1"16,-6-10-1-16,6 5-33 16,2-8-3-16,5-3-1 0,5-5-1 15,5-9 0-15,-2-12 0 16,15-2-1-16,0-13 0 15,2-8 0-15,2-5 0 16,-1-8 1-16,1-1 0 16,-2-3-1-16,-2 1-2 15,-4 4 4-15,-2 8-4 16,-3 5 3-16,0 7-2 15,-6 15 1-15,10-4 1 16,-10 4-1-16,11 20 2 16,-6-3-2-16,3-1 2 15,3-1-3-15,0-3 3 16,2-1-2-16,6-7 0 15,5-4 1-15,0-5-1 16,3-6 1-16,2-3-2 0,1-5 2 16,-2-1-2-16,1-1 2 15,-5 2-2-15,-6 0 3 16,-3 4-4-16,-5 5 3 15,-10 10 0-15,0 0-2 16,4 23 3-16,-10 0-3 16,0 8 3-16,-1 7-4 15,5 5 2-15,-2 0-3 16,11-2 0-16,1-11-5 15,19 5-7-15,-9-27-19 16,24 1-8-16,-4-19 2 16,13-5-1-16</inkml:trace>
  <inkml:trace contextRef="#ctx0" brushRef="#br3" timeOffset="59362.3954">8678 5841 106 0,'-25'16'42'15,"6"16"-2"-15,-8 4 1 16,7 8-38-16,4 4 3 15,8 4-5-15,3-2 2 16,6-4-3-16,12-6-2 16,0-12-2-16,10-5-7 15,-9-23-27-15,12-5-4 16,-6-19 2-16,4-6-1 15</inkml:trace>
  <inkml:trace contextRef="#ctx0" brushRef="#br3" timeOffset="59506.4036">8656 5512 107 0,'-26'2'41'16,"-8"2"-1"-16,11 4-9 16,8 5-68-16,15-13-3 15,1 13 0-15,15-11-2 16</inkml:trace>
  <inkml:trace contextRef="#ctx0" brushRef="#br3" timeOffset="60121.4388">9012 5889 88 0,'0'0'37'15,"0"0"1"-15,0 22-1 16,-16 0-27-16,7 14-5 16,-4 2 1-16,2 7-3 15,-1-1 2-15,4 2-3 16,2-6 0-16,5-7 0 15,5-8-1-15,7-15 0 16,3-12-1-16,9-11 1 16,1-12 0-16,5-9-1 15,-2-6 1-15,3-4 0 16,-5-1-2-16,1 4 2 0,-5 4-2 15,-2 8 2-15,-4 9-3 16,0 9 3-16,-2 10 0 16,2 9-1-16,0 7 3 15,4 8-4-15,3 7 3 16,2 3-3-16,7 6 0 15,-2-6-6-15,15 12-25 16,-11-17-8-16,11 6-1 16,-11-17-1-16,10 0 1 15</inkml:trace>
  <inkml:trace contextRef="#ctx0" brushRef="#br3" timeOffset="60511.4611">9735 5921 98 0,'-26'15'37'16,"-5"-2"4"-16,3 14-3 16,-1-8-29-16,6 10-4 15,4 1-1-15,8-1-1 16,4-4-1-16,13-4 0 15,6-9-1-15,11-9 0 16,6-11 0-16,7-9 0 16,-1-9 0-16,6-5-1 15,-2-7-1-15,-6 2 2 16,-4-1-3-16,-5 5 4 15,-8 4-4-15,-5 10 3 16,-11 18-3-16,0 0 3 0,0 0 1 16,-20 30-2-16,7 1 2 15,4 5-3-15,2 5 3 16,9-3-3-16,7-2 1 15,7-13-3-15,17-5-5 16,3-30-20-16,18 0-13 16,-1-20 1-16,11-6-1 15,-7-20 0-15</inkml:trace>
  <inkml:trace contextRef="#ctx0" brushRef="#br3" timeOffset="60708.4724">10354 5406 97 0,'-29'45'39'0,"5"28"2"15,-8 4 1-15,8 13-36 16,-3 2 0-16,11 1-2 16,3-5-1-16,7-5-3 15,9-9-2-15,-1-28-11 16,16-1-26-16,-7-24-2 15,9-7 0-15,-8-22-1 16</inkml:trace>
  <inkml:trace contextRef="#ctx0" brushRef="#br3" timeOffset="60889.4827">10047 5789 126 0,'0'0'41'15,"0"22"1"-15,13-18-13 16,15 4-28-16,19-1-3 15,0-4-4-15,16 9-26 16,-8-14-9-16,11 3 1 16,-8-9-2-16</inkml:trace>
  <inkml:trace contextRef="#ctx0" brushRef="#br3" timeOffset="61245.5031">10540 5912 108 0,'-16'28'39'0,"1"-12"4"16,15 4-4-16,-5-5-35 0,25-11-1 16,6-7-1-16,9-6 1 15,7-9-4-15,1-4 4 16,0-3-5-16,-9-5 4 15,-5-3-3-15,-10 4 0 16,-11 0-1-16,-12 9 2 16,-12 2 1-16,-7 13-2 15,-9 8 2-15,-7 10 0 16,1 12 0-16,0 2 2 15,4 12 0-15,5 0-1 16,10 3 0-16,11-3-1 16,12-4-1-16,12-9-5 15,20 3-5-15,0-26-18 16,20 0-15-16,0-16 1 0,14 0-2 15,-5-15 1-15</inkml:trace>
  <inkml:trace contextRef="#ctx0" brushRef="#br3" timeOffset="61541.52">11280 6130 113 0,'-7'23'40'15,"-5"-4"2"-15,7 8-4 16,-4-7-36-16,4 1-2 16,4 4-6-16,-8-9-32 15,13 0-2-15,-4-16-1 16,22 8-1-16</inkml:trace>
  <inkml:trace contextRef="#ctx0" brushRef="#br3" timeOffset="61991.5457">11865 5836 105 0,'-14'13'40'0,"3"12"-1"15,-8-1-1-15,1 10-37 16,4 2 3-16,0 4-5 15,3-2 3-15,6-3-4 16,12-1-9-16,1-18-26 16,13-8-3-16,1-15 1 15,12-9-1-15</inkml:trace>
  <inkml:trace contextRef="#ctx0" brushRef="#br3" timeOffset="62157.5552">11840 5441 104 0,'-27'-7'37'16,"12"11"0"-16,15-4-10 16,-10 0-62-16,28 6-4 15,5-7 1-15,12 1-1 16</inkml:trace>
  <inkml:trace contextRef="#ctx0" brushRef="#br3" timeOffset="62392.5687">12337 5276 94 0,'-27'52'39'0,"6"16"1"15,-7 3-3-15,10 13-30 16,3 2-2-16,8-2-1 15,7-6-1-15,6-6-1 16,6-10-3-16,6-16-4 16,13-8-30-16,-11-21-4 15,8-6-1-15,-11-17-1 16</inkml:trace>
  <inkml:trace contextRef="#ctx0" brushRef="#br3" timeOffset="62563.5785">12190 5692 96 0,'-15'-10'40'15,"15"10"1"-15,12 5-1 16,18-2-24-16,9-3-15 16,13-8-4-16,18 8-19 15,-5-18-19-15,9 4 1 16,-8-9-2-16,4 1-1 15</inkml:trace>
  <inkml:trace contextRef="#ctx0" brushRef="#br3" timeOffset="63290.6201">13462 5668 93 0,'-2'-12'38'16,"2"12"1"-16,0 0-3 16,-10 13-33-16,2 2 1 15,3 10 1-15,-5 3-2 16,0 9 0-16,-1 1 0 15,2 5-1-15,-1-5 1 16,5-3 0-16,0-6-1 0,4-3-2 16,4-11 3-16,-3-15-2 15,16 2 1-15,0-16-1 16,1-9-1-16,4-7 2 15,0-7-2-15,1-4 1 16,-4-4-1-16,3 1 0 16,-5 5-1-16,-1 4 1 15,-1 8 1-15,-3 10-3 16,-1 13 3-16,-10 4-1 15,19 31 1-15,-14-1 0 16,3 9 1-16,1 8-1 16,0 5 0-16,1 0 0 15,3 1-1-15,6-12-3 16,7-2-2-16,-4-22-12 0,22 2-23 15,-8-21-2-15,9-4-1 16,-5-18 0-16</inkml:trace>
  <inkml:trace contextRef="#ctx0" brushRef="#br3" timeOffset="63682.6425">13936 5792 101 0,'-15'13'38'16,"12"7"1"-16,3-20-1 15,17 17-35-15,4-14-1 16,8-2 1-16,7-4-1 16,3-5 1-16,3-8-1 15,1-2-1-15,-5-2 1 0,-7-7-3 16,-7 1 3-16,-8 0-2 15,-9 0 2-15,-6 0-3 16,-11 9 2-16,-9 1 0 16,-3 9 0-16,-8 7 0 15,-1 9-1-15,-5 13 1 16,1 6-1-16,1 9 1 15,7 3 1-15,3 4-1 16,9-1 1-16,10-1-1 16,10-4 1-16,15-12-2 15,12-6-1-15,11-11-4 16,18-1-7-16,-1-23-16 0,13 7-14 15,-3-16 1-15,1 5-3 16,-10-12 3-16</inkml:trace>
  <inkml:trace contextRef="#ctx0" brushRef="#br3" timeOffset="64065.6644">14490 5702 91 0,'-23'16'38'16,"13"6"4"-16,1-7-4 15,22 2-30-15,3-7-4 16,10-4 2-16,5-8-3 16,5 0-1-16,2-10 0 15,1-5-2-15,-2-2 2 0,-5-3-3 16,-9-1 2-16,-1-1-3 15,-11-1 3-15,-7 2-2 16,-7 5 2-16,-4 5-1 16,-9 4 0-16,-5 7 0 15,-6 7 0-15,-5 9 0 16,-5 13 0-16,1 4 2 15,0 8-2-15,6 1 1 16,9 3 0-16,8-5 0 16,17-2 0-16,13-10-2 15,17-8-1-15,12-12-4 16,21-1-5-16,-4-20-24 15,24 3-6-15,-2-14 2 16,9 3-3-16</inkml:trace>
  <inkml:trace contextRef="#ctx0" brushRef="#br3" timeOffset="64440.6858">15350 5604 102 0,'-39'11'40'0,"-18"-2"1"16,1 21-2-16,-5-1-35 15,3 8 1-15,2 3 0 16,10 1-1-16,11 3-1 15,12-6 0-15,16-7 0 16,13-13-1-16,17-12-1 16,13-13 2-16,11-14-3 15,11-15 0-15,5-12 0 16,-1-9 0-16,1-7 0 0,-5-8 0 15,-8-5 0-15,-8 2-3 16,-9 2 4-16,-9 13-3 16,-10 12 2-16,-5 13 1 15,-9 21-1-15,0 14 0 16,-21 44 0-16,1 9 0 15,-6 19 0-15,-1 7 3 16,4 8-5-16,4-4-1 16,13 0-4-16,-1-24-9 15,31 6-11-15,-5-29-13 16,21-10-3-16,5-22-1 15,15-5 1-15</inkml:trace>
  <inkml:trace contextRef="#ctx0" brushRef="#br3" timeOffset="64808.7069">15887 5544 108 0,'-36'13'42'0,"-7"-10"0"16,12 14-2-16,1-7-37 15,9 4-1-15,4 1 0 16,8 7-1-16,9 0 0 16,5 0 2-16,8 1-2 15,3 1 1-15,3-2-1 16,1 1 2-16,0-5-3 0,2-3 1 15,-2-3-1-15,-5 0-1 16,-2-1 2-16,-8-1-2 16,-7 3 3-16,-3 0-3 15,-8 3 2-15,-5-1 1 16,-1 1-2-16,-4-1-2 15,1 1-1-15,1-8-4 16,13 9-11-16,-14-24-12 16,22 7-14-16,-6-15 2 15,12-4-3-15,2-9 4 16</inkml:trace>
  <inkml:trace contextRef="#ctx0" brushRef="#br3" timeOffset="66489.803">17080 5168 66 0,'0'0'35'16,"-7"-13"0"-16,7 13 1 15,0 0-28-15,-4 15-2 16,-1 1-1-16,4 15 0 15,-2 8-2-15,1 14 0 16,-2 9-1-16,-1 14 0 16,-4 6-1-16,1 3 1 15,-2-2 0-15,4-4-1 16,-1-5-3-16,1-15-2 15,16-4-31-15,-6-24-2 16,10-8 0-16,-4-17-1 16</inkml:trace>
  <inkml:trace contextRef="#ctx0" brushRef="#br3" timeOffset="66693.8147">16905 5776 105 0,'-33'-9'39'15,"12"8"1"-15,0-5-2 16,21 6-33-16,0 0-2 15,13-16-4-15,18 2 2 16,10-4-3-16,11-3-1 16,8-9-5-16,18 6-7 15,-5-18-27-15,8 7 3 16,-13-6-1-16,-1 4 0 15</inkml:trace>
  <inkml:trace contextRef="#ctx0" brushRef="#br3" timeOffset="67092.8375">17530 5087 89 0,'0'0'37'16,"-26"11"2"-16,16 13-1 16,-13 4-33-16,11 13 0 15,-5 8 0-15,2 11 0 16,-3 7-2-16,2 10 0 15,-2-1-1-15,4 0 1 16,2-5 0-16,4-8-1 16,6-11 0-16,7-8 0 15,9-15 0-15,11-17-1 16,7-13 0-16,6-10 1 0,5-14-3 15,2-6 0-15,2-7 0 16,-7-3 1-16,-5 0-1 16,-4 6 0-16,-10 2 1 15,-6 9-2-15,-7 9 2 16,-8 15 1-16,0 0-1 15,-3 21 0-15,-3 0 0 16,-3 7-1-16,8 5-1 16,2-5 0-16,8 5-6 15,0-24-10-15,25 11-19 16,-10-24-3-16,14 1-2 15,-2-17-2-15</inkml:trace>
  <inkml:trace contextRef="#ctx0" brushRef="#br3" timeOffset="67465.8589">18020 5595 91 0,'-20'16'39'0,"9"14"1"15,-6-4-2-15,2 6-33 16,5 4 0-16,6 1-1 15,2 2 0-15,2-4-2 16,1 0 1-16,4-10-1 16,3-6 0-16,1-8-2 15,2-8 1-15,3-10-1 16,1-8-1-16,-1-11 2 15,3-6-2-15,-4-7 1 0,-2-4-1 16,-3-2 1-16,0 0-1 16,-2 4 1-16,-2 2 1 15,0 5-2-15,0 10 2 16,2 5 0-16,3 7-1 15,6 4 0-15,3 7-2 16,3-2-2-16,11 10-4 16,-7-14-15-16,18 14-18 15,-9-8 0-15,10 6-1 16,-7-9 1-16</inkml:trace>
  <inkml:trace contextRef="#ctx0" brushRef="#br3" timeOffset="67869.882">18423 5617 92 0,'-21'12'39'0,"15"4"2"16,6-16-1-16,5 16-36 15,12-13 0-15,12 0-1 16,5-7-1-16,8-3 1 15,0-5-2-15,5-5 1 16,-4-2-1-16,-6-4 0 16,-11-3 1-16,-6 1-1 15,-11-3 0-15,-12 5 0 16,-6 2 0-16,-11 8 0 15,-7 5 0-15,-3 10-1 0,-7 13 0 16,-5 9 0-16,4 12 1 16,0 9-1-16,3 8 0 15,10-1 2-15,7 1 0 16,11-5-1-16,18-6 1 15,13-10-1-15,18-10-1 16,12-16-2-16,17-3-9 16,-2-26-11-16,22 2-16 15,-14-13-6-15,2 0 0 16,-12-11-1-16</inkml:trace>
  <inkml:trace contextRef="#ctx0" brushRef="#br3" timeOffset="68233.9028">19042 5559 90 0,'-39'12'41'15,"12"9"0"-15,-1-10 0 0,18 3-29 16,6-5-9-16,13 3-1 16,10-9 1-16,8 0-1 15,8-8-1-15,6-4 0 16,-1-5 0-16,1-2 0 15,-6-5 0-15,-4-3 0 16,-10-2-1-16,-4 1 1 16,-10-3 0-16,-7 5-1 15,-7 4 0-15,-10 2 0 16,-6 14 0-16,-11 9-1 15,-4 11 1-15,-9 10 0 16,2 8 0-16,2 11 0 0,5 5 0 16,11-2 3-16,12-2-3 15,15-7 3-15,20-6-3 16,16-10 1-16,21-8-4 15,2-15-2-15,18 4-12 16,-17-24-11-16,15 11-15 16,-23-11 0-16,-3 6 0 15,-23-3-2-15</inkml:trace>
  <inkml:trace contextRef="#ctx0" brushRef="#br3" timeOffset="68607.9242">17487 6405 106 0,'-3'-28'41'0,"38"9"3"15,15-11-3-15,35-5-35 16,16 2-2-16,23 5-1 15,16-1 0-15,8 7 0 16,10 2-1-16,6 4 0 16,-3 1-2-16,-6 2 0 15,-15 3 0-15,-17-5 0 0,-20 4-2 16,-22-7-2-16,-22 10-5 15,-33-16-15-15,-8 16-17 16,-34-11-2-16,-7 9 0 16,-15-5 0-16</inkml:trace>
  <inkml:trace contextRef="#ctx0" brushRef="#br3" timeOffset="69271.9622">20465 5122 70 0,'3'-27'38'0,"-5"-1"-2"15,4 15 2-15,-7-4-33 16,5 17 2-16,-2 11 0 0,0 15-3 16,-5 15 2-16,4 16-4 15,-5 14 1-15,1 11-1 16,-6 13 1-16,3 4-1 15,-3-2 1-15,3-5-1 16,5-8-1-16,-1-11-3 16,12-4-6-16,-7-25-28 15,21-9-2-15,-5-20-2 16,7-7-1-16</inkml:trace>
  <inkml:trace contextRef="#ctx0" brushRef="#br3" timeOffset="69465.9733">20235 5727 104 0,'-28'-7'39'0,"1"-1"2"16,17 14-3-16,10-6-35 16,0 0-1-16,37-11-1 15,10-4-1-15,16-4-1 16,13-8-1-16,14-3-3 15,-1-19-5-15,15 8-28 16,-16-10-1-16,-2 5-1 16,-19-9 0-16</inkml:trace>
  <inkml:trace contextRef="#ctx0" brushRef="#br3" timeOffset="69856.9956">20987 4970 91 0,'-24'-2'38'15,"10"18"1"-15,-9 6 3 0,14 18-38 16,-10 12 2-16,4 14-2 15,-3 8 1-15,1 9-1 16,-1 1 0-16,2 5-2 16,1-5 0-16,6-6 1 15,3-10 0-15,6-12 0 16,8-14-1-16,6-12 1 15,9-12-3-15,6-16 0 16,7-10 0-16,1-7 0 16,1-9 0-16,2-5 0 15,-3-1 0-15,-6 2-3 16,-6 4 3-16,-4 4-1 15,-7 8 0-15,-14 12-1 16,14 8 2-16,-14 8 2 0,-1 7-2 16,-1 5 0-16,4 3 0 15,4 0-3-15,8 2-1 16,-2-17-7-16,23 12-12 15,-12-26-10-15,20 1-7 16,-6-15-2-16,12-2 0 16,-8-15 4-16</inkml:trace>
  <inkml:trace contextRef="#ctx0" brushRef="#br3" timeOffset="70045.0064">21574 5547 101 0,'0'0'40'0,"-20"-13"0"15,11 23 0-15,-11 11-34 0,6 9-4 16,0 6 0-16,2 8 1 15,1 3 0-15,3-1-1 16,6 1-1-16,4-9-3 16,12 7-11-16,-6-25-23 15,16-5-4-15,-2-17 0 16,12-5-4-16</inkml:trace>
  <inkml:trace contextRef="#ctx0" brushRef="#br3" timeOffset="70488.0317">21778 5356 107 0,'0'0'41'16,"0"0"2"-16,-7 14-2 15,17 4-37-15,-3 0-2 16,8 7 1-16,-3 3-1 15,1 7 0-15,-8 6 0 16,0 8-1-16,-9 1-1 16,-2 3 3-16,-4 2-1 15,-6-6 0-15,1-4-2 16,2-3 0-16,3-15 0 15,7-8 0-15,3-19 0 16,21-5 0-16,3-13 0 16,6-9 0-16,4-9 0 15,1-3 0-15,3-3 0 16,-2 2 0-16,-3 5 0 15,-8 7 0-15,-3 7 0 0,-7 10-3 16,-1 12 2-16,-7 9 1 16,1 11-1-16,-1 1 0 15,2 5-2-15,2 2 0 16,9 1-2-16,-4-10-7 15,21 9-12-15,-13-24-6 16,19 6-11-16,-6-15 1 16,12 0 1-16,-5-16 2 15</inkml:trace>
  <inkml:trace contextRef="#ctx0" brushRef="#br3" timeOffset="71036.0631">22555 5603 102 0,'-12'-19'37'16,"-13"-2"3"-16,1 13 0 15,-12-6-32-15,3 18-4 0,-4 9-1 16,4 15 1-16,-2 4-2 15,9 8 3-15,3 4-2 16,10 1 1-16,7-1-1 16,8-4-3-16,9-6 0 15,7-13 0-15,8-12 0 16,3-8 0-16,5-9 0 15,0-10 0-15,-1-11 0 16,-4-6 0-16,-1-3 0 16,-6-1 0-16,-6 2 0 15,-5 5 0-15,-6 6 0 16,-2 10 0-16,-3 16 0 15,-17 14-2-15,0 12 1 16,0 16 2-16,-5 15 1 16,0 14-2-16,-3 13 0 0,2 6 0 15,2 2 0-15,5 2 0 16,1-3 0-16,2-7 0 15,2-10 0-15,3-15 0 16,1-14 0-16,1-14 0 16,0-16 0-16,6-15 0 15,-9-14 0-15,5-11 0 16,1-13 0-16,2-9 0 15,1-10 0-15,1-9 0 16,5-5 0-16,2 2 0 16,6 3 0-16,1 2 0 15,8 7 0-15,6 3 0 16,7 12-4-16,3-2-7 15,18 22-9-15,-11-21-6 0,24 20-8 16,-12-14-7-16,12 6 0 16,-8-4 1-16,4 6 3 15</inkml:trace>
  <inkml:trace contextRef="#ctx0" brushRef="#br3" timeOffset="71404.0841">23069 5513 110 0,'-14'-14'40'16,"1"9"1"-16,-11-8-1 15,12 9-35-15,-14 3-2 16,4 8 0-16,-3 6-1 15,-2 5 0-15,3 5-1 16,3 6 0-16,3 1 0 16,9 4 0-16,5-2-1 15,8-3 3-15,9-3-3 0,7-5 2 16,6-5-2-16,3-5 0 15,1-1 0-15,-2-7 0 16,0 0 0-16,-8 1 0 16,-6 2 0-16,-9 6 0 15,-6 5 0-15,-12 4 0 16,-6 5 0-16,-8 7 0 15,-2 1 0-15,-2 1 0 16,2-2 0-16,2-4 0 16,13-6 0-16,10-11 0 15,18-4-5-15,4-26-13 16,27 9-8-16,-10-27-5 15,26 1-13-15,-7-20 2 0,9-2-1 16,-7-17 3-16</inkml:trace>
  <inkml:trace contextRef="#ctx0" brushRef="#br3" timeOffset="71548.0924">23394 5212 125 0,'-13'-7'43'0,"-11"2"0"16,11 13-3-16,4 1-41 15,9-9-8-15,9 31-19 16,-4-16-13-16,17 14-2 15,-3-3 1-15,15 12-2 16</inkml:trace>
  <inkml:trace contextRef="#ctx0" brushRef="#br3" timeOffset="71713.1018">23587 5799 126 0,'-15'23'47'16,"-10"-16"-4"-16,11-1-4 16,-5-22-39-16,19 16 0 15,-7-19 0-15,4-6-15 16,19 20-16-16,-16-12-14 15,7 6 1-15,-9-3-5 16,-1 2 5-16</inkml:trace>
  <inkml:trace contextRef="#ctx0" brushRef="#br4" timeOffset="77411.4277">1070 7583 63 0,'-2'-21'34'16,"-6"-4"0"-16,5 11 0 15,-13-7-21-15,16 21-6 16,-15-19 0-16,15 19-2 16,-14-1-1-16,6 11-2 15,1 7-1-15,-1 9 0 16,3 7 0-16,0 12-1 15,1 13 0-15,1 14 1 16,4 13-1-16,1 6 0 16,2 7 0-16,6 1 0 15,-1 0 0-15,10-8 0 16,3-10 1-16,9-15-1 0,4-21 1 15,5-20 0-15,3-24 1 16,5-21-1-16,1-19 0 16,1-15 0-16,-3-14 1 15,-3-8 0-15,-5-6-1 16,-4-1 0-16,-7 5 0 15,-5 5 1-15,-8 7-1 16,-5 13 1-16,-7 11-2 16,-1 12 1-16,-4 15-1 15,2 15 0-15,-6 23 0 16,3 18 1-16,5 18-1 15,6 8-1-15,4 12 1 16,9 7-1-16,12-1 1 16,14-5 0-16,10-16 1 0,13-14-1 15,7-19 1-15,8-20 0 16,2-26 1-16,1-19 0 15,-10-21 0-15,-2-17 1 16,-16-12-1-16,-8-10 0 16,-18-7 0-16,-16-2 0 15,-12-2 0-15,-12 7-1 16,-11 5 0-16,-6 9-1 15,-5 13-1-15,-2 10-2 16,7 21-2-16,-4 1-11 16,27 39-22-16,-12-14-3 15,18 27 0-15,3 2-4 16</inkml:trace>
  <inkml:trace contextRef="#ctx0" brushRef="#br4" timeOffset="78439.4865">1479 9403 76 0,'-19'-6'36'16,"-5"-3"-2"-16,2 12 2 15,-9-3-29-15,5 15-1 16,-6 1-1-16,3 13-2 15,-6 9 0-15,0 13 0 16,-3 11-1-16,-1 13 1 16,-2 9-1-16,4 10 0 15,7 4 0-15,9 3 0 16,12 0-2-16,16-3 2 15,16-10-2-15,16-6 1 16,17-13-2-16,12-14 2 16,12-20-1-16,12-17 1 15,5-26 0-15,5-21-1 0,1-23 3 16,-5-21-2-16,-7-20 1 15,-8-14-1-15,-10-10 1 16,-19-4-1-16,-17 0 1 16,-23 6-1-16,-19 5-1 15,-15 11 0-15,-21 14 0 16,-21 18-1-16,-14 18 1 15,-11 25-2-15,-7 21-1 16,-2 14-1-16,9 19-3 16,1-4-15-16,32 17-18 15,12-12 1-15,32-1-2 16,19-18 0-16</inkml:trace>
  <inkml:trace contextRef="#ctx0" brushRef="#br4" timeOffset="79590.5524">1032 11370 71 0,'0'0'35'0,"-23"-21"0"15,23 21 0-15,-22-3-30 16,22 3-1-16,-17 13-1 15,15 4-1-15,-5 6 1 16,5 13-1-16,-4 7 0 16,3 14 0-16,-1 11 0 15,1 10-1-15,-1 10 1 16,3 8-1-16,2-2 0 15,5-1 0-15,9-10 0 16,6-11-1-16,8-20 1 16,9-21 1-16,12-27-1 15,8-26 0-15,5-23-1 0,0-19 0 16,3-15 1-16,-5-9 0 15,-6-5-1-15,-5 4 1 16,-12 8-1-16,-9 14 1 16,-8 13 0-16,-6 16 0 15,-11 21-1-15,-4 17 0 16,-8 25 0-16,1 18 1 15,-1 18-1-15,2 12-1 16,4 10 1-16,7 3-1 16,12-3 1-16,7-7-1 15,18-15 2-15,5-17-2 16,9-18 2-16,5-24 0 0,3-26 0 15,0-17 0 1,-6-19 0-16,-8-13 1 0,-10-13-1 16,-11-6 0-16,-10-4 0 15,-12 1-1-15,-11 3 1 16,-4 8 0-16,-6 13-1 15,-2 7-3-15,1 17-4 16,-5 1-15-16,18 25-19 16,-3 0 0-16,5 21-3 15,21-8 0-15</inkml:trace>
  <inkml:trace contextRef="#ctx0" brushRef="#br5" timeOffset="84489.8326">2945 8081 60 0,'-1'-12'35'0,"-6"-3"-1"15,7 15-3-15,-12-29-19 16,12 29-2-16,-18-26-3 15,18 26 0-15,-23-18-1 16,9 13-2-16,-8 3 0 16,0 5-1-16,-8 6-1 15,1 9 0-15,-6 4-1 16,2 4-1-16,-5 7 1 15,4 0-1-15,1 3 1 0,8 0-1 16,6-2 0-16,9-5 0 16,10-1 1-16,9-6-1 15,13-4 0-15,7-6 1 16,11-10-1-16,3-8 1 15,4-9-1-15,3-7 0 16,-2-10 1-16,0-8 0 16,-7-6-1-16,-4-2 2 15,-6 2-2-15,-6 5 2 16,-10 4-1-16,-4 6 1 15,-4 9-2-15,-7 22 2 16,0 0-2-16,-9 16 1 0,-1 16-1 16,1 6-1-16,2 7 0 15,1 2 0-15,9 3 0 16,2-6-2-16,14-8-1 15,4-27-7-15,25-8-26 16,-1-26-3-16,17-11 2 16,-1-21-2-16</inkml:trace>
  <inkml:trace contextRef="#ctx0" brushRef="#br5" timeOffset="84714.8454">3610 7221 105 0,'-27'31'38'15,"2"23"2"-15,-4 6-4 0,8 19-32 16,4 7-1-16,8 8-1 16,0 1-1-16,11 2 1 15,1-3-3-15,2-7 0 16,9-6-4-16,-7-19-8 15,6-3-24-15,-9-17-3 16,5-8 1-16,-7-22-2 16</inkml:trace>
  <inkml:trace contextRef="#ctx0" brushRef="#br5" timeOffset="84932.8579">3332 7923 89 0,'-33'4'38'16,"8"11"1"-16,0-4-1 15,16 7-20-15,10-7-16 16,17-4-1-16,18-7 0 16,13-8-2-16,12-5 0 15,12-9-2-15,17-1-4 16,-11-10-28-16,18 7-3 15,-10-6 0-15,-5 9 0 16</inkml:trace>
  <inkml:trace contextRef="#ctx0" brushRef="#br5" timeOffset="85578.8949">3939 7928 90 0,'-30'23'36'0,"11"2"1"15,0-7 0-15,18 4-30 16,1-11-2-16,14-4-2 15,7-7-1-15,10-5 0 16,5-5-1-16,4-3 0 16,2-6 0-16,-1-2 0 15,-4-1 0-15,-7 1 0 16,-10-1 0-16,-7 5 0 15,-13 2 0-15,0 15 0 16,-27-13 0-16,-1 17-1 16,-6 5 0-16,-5 11 0 15,-4 4 0-15,4 7 0 16,2 5-1-16,8 0 0 15,10 0 1-15,14-4-1 0,15-9 0 16,15-7 0-16,15-6 1 16,6-12-1-16,12-9 1 15,3-5 0-15,4-4 0 16,-5-1 1-16,-5 0-1 15,-10 3 0-15,-11 4 0 16,-8 5 1-16,-10 9-1 16,-11 9-1-16,-6 10 0 15,-5 4-1-15,-2 7 1 16,-2 3-1-16,1 1 1 15,1 2-1-15,4-4 0 16,-1-7 1-16,5-7 1 0,4-8 1 16,-4-10 0-16,11-7 1 15,-5-9 0-15,1-7 1 16,-3-9 0-16,2-1 1 15,-2-4 0-15,-1 1 0 16,-2 2-1-16,3 6 0 16,-1 1 0-16,4 3-1 15,7 3-1-15,6 3-1 16,8 2-2-16,8-9-5 15,19 16-21-15,-6-13-12 16,11 9-2-16,-3-3 0 16,8 8-2-16</inkml:trace>
  <inkml:trace contextRef="#ctx0" brushRef="#br5" timeOffset="86293.9358">2619 10114 57 0,'0'0'36'0,"-4"-10"0"16,4 10 0-16,-25 10-9 15,9 10-20-15,-10 2-2 16,2 9-1-16,-4 4-3 16,3 4 0-16,-4 2-1 15,3 1 0-15,2-4-1 16,2 0 0-16,6-6-2 0,2-8-2 15,6-4-2-15,-3-17-14 16,11-3-15-16,0 0 1 16,14-20-2-16,-9-5 0 15</inkml:trace>
  <inkml:trace contextRef="#ctx0" brushRef="#br5" timeOffset="86465.9456">2367 10283 54 0,'-8'-22'36'0,"6"10"0"16,-7-1-2-16,9 13-15 15,0 0-9-15,-1 15-1 16,8-4-5-16,9 6-3 15,6 0-2-15,7 1 2 16,7-2-3-16,5-2 1 16,8-3-5-16,-4-12-25 0,12 3-3 15,-6-12-2-15,5 2 2 16</inkml:trace>
  <inkml:trace contextRef="#ctx0" brushRef="#br5" timeOffset="86975.9748">2972 10129 80 0,'-23'-9'36'16,"23"9"0"-16,-22 5 0 16,18 7-29-16,-8 0 0 15,8 11-2-15,0 2 0 16,1 6-1-16,3 3-3 15,4-2 2-15,3-2-2 0,3-2 1 16,4-7-2-16,6-10 1 16,2-10 0-16,7-9-1 15,-4-14 2-15,5-5 0 16,-1-10 0-16,3-6-1 15,-3-5 1-15,-4-2-1 16,-2 3-1-16,-2 1 2 16,-2 8-1-16,-6 6-2 15,-3 11 1-15,-3 10 0 16,-7 11 0-16,5 24 0 15,-3 12 0-15,-1 15-1 16,1 16 0-16,-1 12 1 16,3 11-1-16,2 6 1 15,-2 1-1-15,2-1 1 0,-1-5-1 16,-8-12 2-16,-4-6 0 15,-5-12-1-15,-12-13 0 16,-6-12 0-16,-8-12 0 16,-7-13 0-16,-5-11 0 15,-1-13-1-15,6-9-3 16,-3-15-2-16,24 1-18 15,-3-19-15-15,22 2-1 16,2-6-2-16,21 5 1 16</inkml:trace>
  <inkml:trace contextRef="#ctx0" brushRef="#br5" timeOffset="87591.01">3855 10135 103 0,'-33'-10'39'0,"4"11"1"16,-8-4-1-16,3 9-35 16,1 1 0-16,5 7-1 15,1 7 0-15,8 4 0 16,-3 4-1-16,10 2-2 15,2-2 0-15,7 0 1 0,7-5-2 16,5-6 1-16,8-5 0 16,2-12-1-16,8-10 1 15,7-11 1-15,2-7 0 16,3-9 0-16,-1-4 1 15,-3-5-2-15,-4-3 0 16,-4 6 2-16,-5 3-2 16,-6 9 1-16,-7 5-1 15,-8 13 0-15,-1 12-1 16,-1 15 2-16,1 15-1 15,-4 13-1-15,4 14 0 16,-1 13 1-16,-1 12-1 16,1 5 1-16,1 3 0 15,-3-3 0-15,-7 1 0 0,-5-10 1 16,-5-7 0-16,-4-14 1 15,-5-12-2-15,-1-11 1 16,-1-15-1-16,-1-13-1 16,1-13 0-16,6-14-2 15,6-7-2-15,2-19-6 16,16 9-16-16,-7-20-15 15,15 9 1-15,1-5-1 16,13 9 0-16</inkml:trace>
  <inkml:trace contextRef="#ctx0" brushRef="#br5" timeOffset="88059.0367">4209 10251 101 0,'0'0'39'0,"-14"3"1"15,14-3-1-15,0 0-34 16,19 2-2-16,1-9-1 15,7-2 0-15,7-4 0 16,3-4-1-16,2-4 0 16,0-1 0-16,-5-1-1 15,-5-1 1-15,-9 1 0 0,-6 0 0 16,-9 1 1-16,-10 5-1 15,-8 1 0-15,-6 5 0 16,-9 5 0-16,-5 9 0 16,-3 9-1-16,-3 10 2 15,-1 8-1-15,2 13 0 16,6 2 0-16,4 3-1 15,13 3 0-15,11-5 0 16,13-8-1-16,13-9 0 16,15-10-1-16,12-18-2 15,10-8 0-15,8-19-3 16,15 2-8-16,-15-22-23 15,11 6-3-15,-16-14 0 16,0 11 1-16</inkml:trace>
  <inkml:trace contextRef="#ctx0" brushRef="#br5" timeOffset="88396.056">4874 10016 108 0,'-22'14'40'15,"8"17"1"-15,-11-2-1 16,6 11-35-16,-4 2 0 16,8-1-2-16,0 0 0 15,6-8-1-15,3-2-1 16,6-10 0-16,5-8 0 15,-5-13-2-15,25-16 2 16,-4-7 0-16,3-12-1 16,2-3 1-16,-1-8 2 15,2-3-3-15,-2 4 0 16,1-1 0-16,-5 12 0 15,0 6 0-15,-3 10 0 0,-1 11 0 16,1 12 0-16,0 15 0 16,-5 11 0-16,3 13 0 15,-4 9 0-15,1 4 0 16,1 4 0-16,-4-5-7 15,11 3-6-15,-12-22-8 16,20 4-21-16,-10-20-2 16,11-2-2-16,-9-15 3 15</inkml:trace>
  <inkml:trace contextRef="#ctx0" brushRef="#br5" timeOffset="89268.1059">2718 11980 54 0,'0'-18'36'15,"0"18"0"-15,-15-12 1 16,15 12-24-16,-26-6-6 16,10 6-1-16,-9-3-1 15,3 5-1-15,-6-1 0 16,1 5-1-16,-4 3-1 15,3 6 1-15,-1 6-1 16,2 8 0-16,3 2-1 16,5 9 1-16,5 3-2 15,6 2 1-15,7-6 0 16,10-1-1-16,5-11 1 15,10-10 0-15,9-10 0 16,5-14-1-16,3-11 1 16,1-10 0-16,1-8 0 0,-3-5-1 15,-3-2 1-15,-9-2-1 16,-6 4 0-16,-6 6 0 15,-7 6 1-15,-3 6-1 16,-7 12 0-16,1 11 0 16,-11 2 0-16,4 13-1 15,-1 7 1-15,4 2 0 16,1 4-1-16,4-1 0 15,8 2-2-15,8-9-3 16,11 3-4-16,-3-22-11 16,18 8-19-16,-6-13 0 15,13 2-1-15,-7-10 2 16</inkml:trace>
  <inkml:trace contextRef="#ctx0" brushRef="#br5" timeOffset="89606.1252">3141 12054 64 0,'0'0'36'0,"-23"19"-1"15,14 0 2-15,-7-2-31 16,10 6-1-16,-1-1-2 16,6 4 0-16,0-6 0 15,1 1-1-15,3-6 0 16,2-2-1-16,-5-13 1 15,0 0 0-15,11-11-1 16,-5-7 0-16,0-5 0 16,-2-5-1-16,0-3 1 15,-1-1-1-15,0 1 1 0,-2 2-1 16,1 3 0-16,1 6 0 15,0 4 1-15,-1 3-1 16,-2 13 0-16,19-19 1 16,-1 16-2-16,1-4-3 15,10 12-14-15,-6-13-19 16,12 6-1-16,-2-7-1 15,8 6 0-15</inkml:trace>
  <inkml:trace contextRef="#ctx0" brushRef="#br5" timeOffset="90169.1574">3606 11915 69 0,'-7'26'38'0,"-9"-7"0"15,8 14 1-15,-9-6-31 16,12 9-1-16,-6-5-2 15,10 2-1-15,-4-9-1 16,5-1-1-16,4-6-1 16,-4-17 0-16,9 7-1 15,1-17 1-15,3-10-1 16,1-6 1-16,1-4-1 15,-1-6 0-15,0-2 1 16,0 0-1-16,-5 3 1 16,-1 6 1-16,-3 4-2 15,0 8 2-15,-2 4-2 0,-3 13 3 16,0 0-3-1,0 0 1-15,15 20-1 0,-9-4-2 16,0 3 2-16,3 0-2 16,0-1 3-16,6-4-3 15,4-6 2-15,4-6 1 16,4-6-1-16,6-8 0 15,1-8 1-15,0-4 2 16,0-3-3-16,0-1 3 16,-8-1-3-16,-1 6 3 15,-7 4-3-15,-6 2 3 16,-12 17-2-16,10-11-1 15,-10 11 0-15,0 20 0 16,-3-3 1-16,0 8-3 16,2 5 1-16,1 4-2 0,6 1 0 15,1-2-3-15,12 0-2 16,-4-18-9-16,23 5-16 15,-8-23-5-15,15-4-3 16,-3-17 0-16</inkml:trace>
  <inkml:trace contextRef="#ctx0" brushRef="#br5" timeOffset="90394.1703">4579 11418 75 0,'-22'15'40'16,"7"21"0"-16,-10 3 0 15,15 11-27-15,-4 4-8 0,5 10 0 16,3 0-3-16,7 1-1 16,2-2 0-16,3-4-4 15,4-1-2-15,-6-20-14 16,15 6-21-16,-10-19-1 15,6-1 0-15,-15-24 1 16</inkml:trace>
  <inkml:trace contextRef="#ctx0" brushRef="#br5" timeOffset="90567.1802">4441 11895 89 0,'-17'-10'40'0,"17"10"-2"0,-11-4 2 15,24-2-37 1,3-3-3-16,8-5 0 0,15-1-8 15,-2-14-29-15,22 3-1 16,-1-15-1-16,8 2-1 16</inkml:trace>
  <inkml:trace contextRef="#ctx0" brushRef="#br5" timeOffset="90947.2019">5084 11271 87 0,'-21'17'40'15,"4"15"1"-15,-10 9 1 16,12 8-36-16,-9 11 0 15,4 11 0-15,-2 0-2 0,7 3-1 16,6-5-1-16,4-7 0 16,5-10-1-16,6-11-1 15,4-11 1-15,4-16-3 16,8-13 2-16,5-9 0 15,2-11 1-15,-3-5 1 16,1-4-1-16,1-1 1 16,-4 5-2-16,3 6 2 15,-8 5-1-15,-3 14 1 16,-3 10-2-16,0 8-1 15,-2 8 1-15,-1 4-2 16,-1 6 2-16,-1 1-3 16,4 1 1-16,-3-8-7 15,9 6-5-15,-17-23-9 16,20 3-19-16,-21-17-1 0,30-4-2 15,-13-17 1-15</inkml:trace>
  <inkml:trace contextRef="#ctx0" brushRef="#br6" timeOffset="95325.4523">5371 7972 71 0,'0'0'36'16,"-21"-4"-1"-16,21 4 1 15,-12-3-28-15,12 3-3 16,18-4 0-16,11 1-1 15,8-5-1-15,12 0-1 16,9-4 0-16,14 0 0 16,3-2-1-16,5 1 0 15,1 5-1-15,-7 2-1 16,-3 3-1-16,-8-3-3 0,0 12-9 15,-13-11-23-15,-4 3 1 16,-13-7-3-16,-1-1 2 16</inkml:trace>
  <inkml:trace contextRef="#ctx0" brushRef="#br6" timeOffset="96971.5465">7072 7709 39 0,'0'0'30'0,"0"0"1"15,0 0-1-15,-18-5-19 16,18 18-4-16,0-13 0 15,-11 32-1-15,0-11-2 16,6 10 2-16,-5-1-3 0,3 5 2 16,-2-3-2-16,6 0 0 15,-2-6-1-15,6-3 1 16,3-7-2-16,4-7 1 15,2-9 0-15,6-7-1 16,3-9 1-16,3-7-1 16,1-11 1-16,3-2-1 15,-3-7 0-15,-1 3 0 16,-4 1 1-16,1 5-1 15,-5 6 0-15,-4 9 0 16,-10 19 1-16,16-8-1 16,-10 18 0-16,0 11 0 15,0 3 0-15,2 6-1 16,1 4 0-16,2 1-2 0,7 4-2 15,-4-9-4-15,20 3-29 16,-9-13 1-16,10 1-1 16,-4-12-2-16</inkml:trace>
  <inkml:trace contextRef="#ctx0" brushRef="#br6" timeOffset="98152.614">7756 7689 88 0,'-16'-16'35'15,"-1"11"0"-15,-9 1 0 16,2 18-31-16,-4 3-1 0,5 13 1 16,-1 3-2-16,5 8 1 15,3 0-1-15,5 3 0 16,7-5 0-16,4-3 0 15,10-6-1-15,8-9 0 16,6-11 0-16,10-9-1 16,4-12 1-16,3-11-1 15,-1-9 1-15,0-8 0 16,-6-8-1-16,-8 0 1 15,-9-1-1-15,-12 5 1 16,-11 6-1-16,-13 8 0 16,-5 10 0-16,-9 9 0 15,2 10 0-15,2 5-1 16,7 7 0-16,6 0 0 0,16 2-2 15,12-7-1-15,18 5-4 16,3-21-6-16,23 15-15 16,-7-17-8-16,10 5 1 15,-10-8-2-15,2 7 4 16,-15-4 25-16,-1 6 8 15,-11 9 8-15,-24-4 15 16,20 5 9-16,-20-5 3 16,-2 27-1-16,-6-9-1 15,4 10-21-15,-6-3-6 16,2 10 0-16,-4-2-2 15,6 8 1-15,-4-6-1 16,5 5-1-16,-2-8 0 16,5-3 0-16,-3-8 0 0,8 0 0 15,-3-21 0-15,11 6 0 16,-2-17 0-16,4-10 0 15,-1-8 0-15,1-7 0 16,-1-6-1-16,1-11 1 16,-3 2-2-16,1-1 1 15,-5 6-1-15,3 3 0 16,0 7 1-16,0 8-1 15,2 5 1-15,3 9 0 16,2 7-1-16,4 5 1 16,3 3 0-16,1 3 0 15,4 2-1-15,3 1 1 16,-1 2-1-16,3 4 1 15,-5-3-1-15,-3 5 0 16,-4 1 0-16,-4 4 1 0,-6 3-1 16,-9 4 0-16,-4-1 0 15,-6-1 1-15,-4 2-1 16,0-4 0-16,0-3 0 15,2-7 1-15,10-13-1 16,0 0 0-16,0 0 0 16,7-18 0-16,10-5 0 15,1-5 0-15,7-1 0 16,-1-1 1-16,0 2-1 15,-4 3 0-15,-4 6 0 16,-2 6 0-16,-14 13 0 16,13-1 0-16,-13 1 0 15,0 24 0-15,-4-5 0 16,4 1 0-16,0 2 0 0,4-2 0 15,5-3 0-15,3-8 0 16,6-5 0-16,8-11 0 16,3-9 1-16,3-5 0 15,3-3-1-15,-2-5 1 16,-4-1 0-16,0 4 0 15,-8 1 0-15,-5 9-1 16,-6 6 1-16,-10 10-1 16,0 0 1-16,-5 17-1 15,-3 5-1-15,-1 7 0 16,2 8-1-16,-1 1-2 15,8 6-1-15,-2-9-4 16,21 10-14-16,-9-20-15 16,22 0-1-16,-2-16-2 15,11-1 2-15</inkml:trace>
  <inkml:trace contextRef="#ctx0" brushRef="#br6" timeOffset="98549.6368">9354 7620 93 0,'-8'-10'37'0,"-11"-1"0"15,5 14 2-15,-9 0-34 16,5 13 0-16,-8 4-1 16,5 11 0-16,-3 3-1 15,5 5 0-15,3 1 0 16,3 0-1-16,8-4-1 15,6-6 0-15,6-9 0 16,9-12 0-16,7-9 0 0,4-8-1 16,3-14 1-16,5-6-1 15,-4-7 0-15,-1-5 0 16,-5-2 1-16,-4 2-1 15,-4 4 0-15,-7 7 0 16,-5 9 0-16,-5 20 0 16,0 0-1-16,-12 8 1 15,4 19 0-15,-4 8 0 16,3 6-1-16,0 2 0 15,8 0-1-15,3-6 0 16,15-2-4-16,3-24-7 16,25 3-19-16,-5-21-8 15,16-5 0-15,0-22-1 0</inkml:trace>
  <inkml:trace contextRef="#ctx0" brushRef="#br6" timeOffset="98781.65">10088 7137 105 0,'-31'19'38'16,"1"25"1"-16,-11 6 0 16,9 12-34-16,-4 8-1 15,6 11-1-15,4 2-1 16,8 1 0-16,7-6-2 15,10-8 1-15,9-8-4 16,5-12-2-16,15-6-12 0,-4-28-20 16,16-9-4-16,-1-22 1 15,12-9-1-15</inkml:trace>
  <inkml:trace contextRef="#ctx0" brushRef="#br6" timeOffset="99014.6633">10479 7062 83 0,'-10'13'39'0,"-6"30"-2"16,-15 9 2-16,5 27-11 16,-7-6-24-16,4 13-2 15,0-3 0-15,5 1-1 16,5-4-1-16,7-9 2 0,16-10-4 15,9-14-1-15,12-8-3 16,1-30-16-16,22-2-18 16,0-20 0-16,6-7 1 15,-2-15-2-15</inkml:trace>
  <inkml:trace contextRef="#ctx0" brushRef="#br6" timeOffset="99457.6887">10711 7615 102 0,'-32'11'40'15,"15"12"1"-15,-11-2-2 16,6 6-34-16,3-1-1 15,7 4-1-15,2-8-1 16,10-2 0-16,6-7 0 16,7-7-1-16,5-9 0 15,6-6-1-15,2-9 1 0,3-2 0 16,5-8-1-16,-5 1 1 15,1 0-1-15,-4 4 0 16,-2 4 0-16,-9 9 0 16,-3 13 0-16,-6 14 0 15,-8 16 0-15,-5 17 0 16,-6 18-1-16,-3 15 0 15,-5 12 0-15,0 10 0 16,0 0-1-16,-1-5 0 16,3-8 0-16,0-10 0 15,2-16 1-15,2-18 0 16,4-17 0-16,1-17 1 15,10-14-1-15,-17-21 1 0,12-11 1 16,0-14-2-16,2-11 1 16,3-9-1-16,2-5 0 15,3 0 0-15,3 7-2 16,-6-5-10-16,19 25-15 15,-13-1-11-15,11 13 0 16,-5 4-1-16,15 11 1 16</inkml:trace>
  <inkml:trace contextRef="#ctx0" brushRef="#br6" timeOffset="100201.7312">12279 7167 70 0,'-12'-36'37'16,"-5"-3"-2"-16,-3 11 4 15,-8 2-28-15,6 16-2 16,-10 7-1-16,3 18-2 16,-4 13-1-16,5 21-3 15,-3 13 0-15,5 15-1 16,-1 8 0-16,5 7-2 15,6 3 1-15,7-5-1 16,7-8-2-16,7-13 1 16,10-7-6-16,-3-23-19 15,14-5-12-15,-5-18 1 0,5-8-2 16,-10-14 0-16</inkml:trace>
  <inkml:trace contextRef="#ctx0" brushRef="#br6" timeOffset="101466.8036">11811 7603 94 0,'0'0'39'16,"0"0"0"-16,7-15-1 15,25 9-33-15,2-6-2 16,10 4-1-16,6-1 1 15,5 1-1-15,0 1-1 16,0 7 1-16,-5 4-2 0,-5 6 1 16,-8 6-1-16,-10 7 1 15,-11 7-1-15,-7 4 0 16,-11 2 0-16,-5 4 0 15,-8-2 0-15,0-1 1 16,0-6-1-16,-1-6-1 16,4-5 1-16,4-9 0 15,8-11 0-15,0 0 0 16,14-19 0-16,6-8 0 15,3-5 0-15,1-7 0 16,3-5 0-16,-2-2 0 16,-2 2 0-16,-2 5 0 15,-6 6 0-15,-2 7 0 0,-5 7 1 16,-1 8-2-16,-7 11 1 15,15-10 0-15,-4 10 0 16,3 1 0-16,4 3 0 16,2-1 0-16,3 0 0 15,1 1 0-15,-1-2 0 16,4 0 0-16,-6 0 0 15,-3-2 0-15,-4 2 0 16,-14-2 0-16,13 9 0 16,-13-9 0-16,-11 18 0 15,-5-2 0-15,-2 6 1 16,-3 5-1-16,-6 4 0 15,2 4 0-15,4-2 0 16,4 0 0-16,7 1 0 0,10-6 0 16,12-5 0-1,9-8 0-15,10-5-1 0,7-9 1 16,3-10 0-16,4-8-1 15,-1-8 0-15,0-9 0 16,-7-2 0-16,-4-5 0 16,-9 0 1-16,-10 1-1 15,-8 3 0-15,-11 6 1 16,-2 7 0-16,-8 6 0 15,-3 8 1-15,-2 6-1 16,1 8 1-16,5 3-1 16,14-7 0-16,-10 21 1 15,10-21-1-15,18 17 1 16,6-14-1-16,8-3 1 0,6-3-1 15,5-2 1-15,0-3 0 16,-2 1 0-16,-3 0-1 16,-7 2 1-16,-7 0 0 15,-6 4-1-15,-8 4 1 16,-10-3-1-16,6 16 1 15,-9 2-1-15,-6 2 0 16,-1 9 1-16,-3 1-2 16,3 4 2-16,1-4-2 15,-2-1 1-15,7-5 0 16,4-9 0-16,0-15 0 15,26-4 0-15,-5-13 0 16,7-7 0-16,-3-5 1 16,4-8-1-16,-2 0 0 15,-3-1 0-15,-3 7 0 0,-6 3 1 16,-6 6-1-16,-6 10 1 15,-3 12-1-15,0 0 0 16,0 0 1-16,-14 15-1 16,10 1 0-16,4 0 0 15,4 0 0-15,5-2 0 16,10-9 0-16,5-5 1 15,8-5-1-15,4-7 0 16,1-3 1-16,3-1-1 16,-4-1 1-16,-3 2-1 15,-8 5 1-15,-7 3-1 16,-7 7 0-16,-11 0 1 15,0 18-1-15,-9 2 0 16,1 4 0-16,0 5-1 0,1 4-1 16,-2 1-3-16,14 5-7 15,-7-19-9-15,24 13-16 16,-8-18-3-16,14 1-3 15,0-14 0-15</inkml:trace>
  <inkml:trace contextRef="#ctx0" brushRef="#br6" timeOffset="102518.8638">14371 7476 74 0,'8'-13'37'16,"-8"-2"0"-16,0 15-1 15,-2-15-30-15,2 15-2 16,0 0-1-16,-17 13 0 16,7 2-1-16,1 8 0 15,-3 7 0-15,3 7 0 16,-4 2 0-16,7 3 0 15,2-1 0-15,8-2 0 16,1-3-1-16,12-7 0 16,5-8 0-16,7-8-1 15,6-11 1-15,3-7-1 0,1-10 1 16,-2-9-1-16,2-6 0 15,-5-5 1-15,-7 1-1 16,-5-3 0-16,-4 4 1 16,-7 3-1-16,-5 9 0 15,-2 7 1-15,-4 14-1 16,0 0-1-16,-14 7 1 15,9 9 0-15,-1 8 0 16,6 2 0-16,4 2-1 16,2 2 1-16,4-5 1 15,9-3-1-15,5-7 0 16,3-7 0-16,4-9 0 15,0-6 1-15,0-6 0 0,-3-7 0 16,-4-3-1-16,-7-5 1 16,-5-1 0-16,-6-1 0 15,-6-1-1-15,0 1-2 16,-4 5 0-16,-1 1-1 15,4 8-3-15,-6-5-6 16,7 21-24-16,0 0-2 16,17-4-1-16,-17 4-1 15</inkml:trace>
  <inkml:trace contextRef="#ctx0" brushRef="#br6" timeOffset="102952.8886">15117 7557 82 0,'0'0'38'0,"-13"10"0"15,13-10 0-15,0 0-32 16,19 10-2-16,-1-10 0 15,11 1-1-15,5-5 0 16,3-1-1-16,2-4 0 16,2-1 0-16,-8-3-1 15,-5 0 0-15,-7-2 0 16,-7-1 0-16,-9 2-1 15,-8-2 1-15,-5 3 0 16,-6 0-1-16,-4 2 1 0,-4 4-1 16,-4 6 0-1,1 7 1-15,-2 5-1 0,5 9 0 16,4 5 0-16,7 10 0 15,10 0 1-15,8 4-1 16,10-2 0-16,13-3-1 16,11-8-2-16,10-8-1 15,10-2-8-15,-4-28-17 16,17 1-11-16,-5-15 1 15,8-8-2-15,-9-8 3 16</inkml:trace>
  <inkml:trace contextRef="#ctx0" brushRef="#br6" timeOffset="103167.9009">15985 6891 103 0,'-31'27'38'15,"8"21"1"-15,-7 10-1 16,2 12-36-16,7 7 0 15,8 5-1-15,4-1 1 16,8-5-3-16,4-4 0 16,4-10-4-16,9-1-18 15,-8-22-15-15,8-4-1 16,-8-19-1-16,5-7 1 15</inkml:trace>
  <inkml:trace contextRef="#ctx0" brushRef="#br6" timeOffset="103341.9109">15741 7423 108 0,'0'0'41'16,"-9"-12"1"-16,23 13-2 16,1-3-37-16,22-2-2 15,11-2-3-15,7-8-6 16,22 6-28-16,-7-8-5 15,10 3 1-15,-1-8-2 16</inkml:trace>
  <inkml:trace contextRef="#ctx0" brushRef="#br6" timeOffset="104059.9519">17102 7416 71 0,'-19'-12'38'15,"-1"8"-1"-15,-12-1 2 0,3 18-24 16,-12-6-8-16,7 13-1 16,-4 1-1-16,7 8-2 15,1 2 0-15,10 3 0 16,6-2-2-16,12-2 1 15,9-8 0-15,10-3-1 16,10-10 0-16,8-8 0 16,4-12 0-16,3-8-1 15,-1-7 1-15,-1-6-1 16,-7-3 0-16,-4-3 0 15,-5 3 0-15,-6-1 0 16,-6 5 0-16,-4 5-1 16,-4 8 1-16,-2 5-1 15,-2 13 1-15,0 0-1 0,-12 31 1 16,3 9 0-16,-2 16 0 15,-3 13 0-15,4 13 0 16,-4 10 1-16,1 5-1 16,1-2 0-16,1-4 1 15,2-10-1-15,-2-12 1 16,1-14-1-16,-5-12 2 15,-2-18-3-15,-2-11 2 16,-2-14 0-16,-1-11-1 16,-3-13 1-16,3-9-3 15,3-10 1-15,4-4-2 16,2-7-2-16,13 4-2 15,-2-10-10-15,18 17-18 0,-2-7-5 16,16 11 1-16,2-3-2 16</inkml:trace>
  <inkml:trace contextRef="#ctx0" brushRef="#br6" timeOffset="105145.014">17583 7429 97 0,'2'-21'39'0,"-2"21"0"16,-15-8 1-16,15 8-33 16,-18 12-3-16,4 8 0 15,-3 3-1-15,-2 11-1 0,1 6 0 16,1 6-1-16,1 1 0 15,3 3 0-15,4-6 0 16,2-2 0-16,2-7-1 16,5-10 0-16,3-9 0 15,-3-16 0-15,18-1 0 16,-5-15 1-16,2-8-1 15,1-11 0-15,-1-3 1 16,0-8 0-16,-4-2-1 16,-2-1 1-16,-4 7-1 15,-2 1 0-15,-2 10 0 16,1 6 0-16,-1 10 0 15,-1 15 0-15,12-11 0 16,2 15 0-16,6 2 0 0,7-1 0 16,7 0 0-16,9-3 0 15,6-3 0-15,1-2 0 16,0-4 0-16,-3 1 0 15,-4 0 1-15,-7-1-1 16,-12 3 0-16,-5 3 0 16,-19 1 0-16,0 0 0 15,-14 19 0-15,-5-2 0 16,-5 8 0-16,-5 6 0 15,1 6-1-15,0 3 1 16,8 4 0-16,6-1 0 16,8-4 0-16,7-5 0 15,11-9 0-15,11-12 0 0,9-9 0 16,5-12 0-16,4-9 1 15,-1-12-1-15,-1-4 0 16,-6-6 0-16,-6-2 0 16,-7-3 0-16,-14 5 0 15,-2-1 0-15,-8 10 0 16,-6 4 0-16,0 8 0 15,0 6 0-15,10 12 0 16,-18-5 0-16,18 5 0 16,1 11-1-16,11-5 1 15,4 2 0-15,8-3 0 16,7-1 0-16,3-3 0 15,1-2 0-15,2-3 1 16,-4 1-1-16,-2-2 1 0,-7-2 0 16,-6 3-1-1,-6 0 1-15,-12 4-1 0,0 0 1 16,0 0-1-16,-19 20 0 15,3 1 0-15,-2 4-1 16,0 4 1-16,3 7 0 16,5-3 0-16,5 3 0 15,6-9 0-15,9-1 0 16,8-11 0-16,6-8 0 15,9-11 1-15,4-8-1 16,1-9 0-16,0-6 0 16,2 0 1-16,-4-6-1 15,-6 5 0-15,-2 0 0 16,-9 7 1-16,-8 8-1 15,-11 13 0-15,0 0 0 0,0 0 0 16,-8 23-1-16,1-1 0 16,-1 0-1-16,4 5-2 15,3-4-1-15,11 5-6 16,-10-28-7-16,35 27-16 15,-15-28-2-15,18 5-1 16,-8-16-3-16</inkml:trace>
  <inkml:trace contextRef="#ctx0" brushRef="#br6" timeOffset="105513.035">19004 7382 100 0,'-15'-6'38'0,"-3"10"2"15,4 16-2-15,-7-1-31 0,4 12-1 16,-4 1-2-16,5 7 0 15,-2-6-1-15,8 3-1 16,3-8 0-16,8-6-1 16,7-11-1-16,7-6 1 15,5-13-1-15,5-10 1 16,6-5-1-16,-2-4 1 15,4-6-1-15,-2 0 0 16,-5 1 1-16,-2 4-1 16,-6 8 0-16,-5 4 0 15,-13 16 0-15,11-4 0 16,-11 4 0-16,1 21-1 15,1 0 0-15,1 0-1 16,9 2 0-16,7-2-2 0,11 0-2 16,6-14-6-16,25 6-11 15,-13-15-13-15,19 3-3 16,-2-12-1-16,4 0 1 15</inkml:trace>
  <inkml:trace contextRef="#ctx0" brushRef="#br6" timeOffset="105851.0544">19713 7357 112 0,'-34'-13'41'15,"-1"15"0"-15,-11-1 0 16,7 13-36-16,-3 5-2 16,4 8 0-16,8 1-1 15,7 5 0-15,12-6-1 16,13 1 0-16,11-11-1 15,10-7 1-15,8-13-1 0,10-9 0 16,0-8 2-16,2-11-2 16,0-9 0-16,-2-7 0 15,-6-2 0-15,-1-5 0 16,-5 1 0-16,-8 6 0 15,-7 9 0-15,-5 10 0 16,-12 15 0-16,-8 14 0 16,-11 20 0-16,-4 10 0 15,-6 15-5-15,-7 1-4 16,10 20-8-16,-14-14-9 15,20 11-13-15,-7-14-4 16,10 0-1-16,-4-6 2 16</inkml:trace>
  <inkml:trace contextRef="#ctx0" brushRef="#br6" timeOffset="106570.0955">5756 10295 77 0,'0'0'42'0,"-18"-3"-4"16,18 3 4-16,0 0-32 0,0 0-2 15,11-1-3-15,10 5-2 16,4 0-1-16,10-2-2 15,11 3-2-15,10-11-7 16,21 12-25-16,-2-17-8 16,6 9 3-16,0-11-3 15</inkml:trace>
  <inkml:trace contextRef="#ctx0" brushRef="#br6" timeOffset="107241.1339">6888 10185 74 0,'7'-12'39'16,"-7"-3"-3"-16,0 15 1 16,-3-16-28-16,3 16-3 15,0 0-1-15,-9 18-1 16,2 2-1-16,-1 10 0 15,-6 7-3-15,4 10 2 16,-6 4-1-16,4 7 0 16,-2-3-1-16,5-2 2 15,-1-8-3-15,7-8 2 16,4-11 0-16,6-10 1 15,5-16-1-15,8-15 0 16,2-13 1-16,8-10-2 16,1-11 2-16,0-3 0 0,1-8 0 15,-3 2-1-15,-4 6 1 16,-5 10-1-16,-4 8 1 15,-5 10 0-15,-3 14-2 16,-8 10 0-16,8 15 0 16,-4 8-1-16,2 8 0 15,3 4 0-15,7 2-2 16,4-4 0-16,11 1-3 15,4-16-4-15,17 7-11 16,-9-25-12-16,16 2-8 16,-7-14-2-16,7-2 6 15</inkml:trace>
  <inkml:trace contextRef="#ctx0" brushRef="#br6" timeOffset="108413.2009">7675 10130 82 0,'-14'-11'38'15,"-9"0"-1"-15,5 16 2 16,-14-4-31-16,8 21-2 15,-4 5-1-15,6 8 0 16,-2 5-3-16,7 3 1 16,5-1-2-16,6 2 2 15,8-8-3-15,10-5 2 16,7-12-2-16,8-9 1 15,9-10-1-15,5-10 1 16,3-10 0-16,-1-8-2 16,-4-8 2-16,-5-3-1 15,-6 0 1-15,-15-1-1 16,-11 5 1-16,-12 4-2 0,-9 5 1 15,-8 7 1-15,-4 9-1 16,-4 8 0-16,5 6-1 16,2 5 1-16,13 2 0 15,9 3 0-15,12-1 0 16,15-3 0-16,15-4 0 15,7-4 0-15,9-4 0 16,3-3 0-16,2-2 0 16,-1 3 0-16,-4 2 1 15,-9 2 0-15,-10 3 0 16,-6 5 0-16,-9 6 0 15,-8 7-1-15,-9 3 1 16,-7 1-1-16,-3 5 0 16,-3-1 0-16,-2 1-1 0,0-2 0 15,1-9 0-15,4 0 1 16,9-19-1-16,-1 11 1 15,1-11 1-15,23-22-2 16,-5 2 3-16,-1-6-2 16,1-4 1-16,-1-4 0 15,-2-1 0-15,-2-1-1 16,-7 2 0-16,-1 4 2 15,-2 4-2-15,-2 3 0 16,-1 7 0-16,3 5 0 16,-3 11 0-16,12-10 0 15,-12 10 0-15,24 3 0 16,-4-2 0-16,5 1 0 15,4-1 0-15,5 1 0 0,3-2 0 16,4 1 0-16,-1 0-1 16,-1 0 1-16,-3 2 1 15,-3 2-1-15,-8 3 0 16,-5 2 0-16,-8 4 0 15,-7 4 0-15,-6 2 0 16,-6 5 1-16,-3 1-1 16,-1-2 0-16,-2 1 0 15,3-6 0-15,2-2 0 16,6-6-1-16,2-11 2 15,0 0-3-15,23-9 2 16,-8-9 0-16,4-5 0 16,0-1 0-16,1-2 0 15,-2-4 1-15,-2 4-1 16,-5 2 1-16,-3 7-1 0,-4 3 0 15,-4 14 0-15,0 0 0 16,0 0 0-16,-8 14 0 16,5 2 0-16,1 2 0 15,3 2 0-15,0 1 0 16,9-4 0-16,5-6 0 15,4-6 0-15,7-6 1 16,2-7-1-16,3-8 1 16,0-5-1-16,3-6 1 15,-3-1-1-15,-5 1 1 16,-4 2-1-16,-3 5 0 15,-7 5 0-15,-12 15 1 0,13-6-2 16,-13 6 1 0,0 27 0-16,-3-4 0 0,1 3-2 15,2 6 0-15,9 2-2 16,2-5-3-16,15 4-7 15,-3-20-6-15,24 12-4 16,-11-25-9-16,18 6-7 16,-5-14-3-16,3-2 5 15</inkml:trace>
  <inkml:trace contextRef="#ctx0" brushRef="#br6" timeOffset="108803.2232">9436 10062 100 0,'-24'-12'39'16,"2"13"1"-16,-6-10-2 0,2 22-34 15,-3 4 1-15,5 10-1 16,-1 3 0-16,3 7-2 16,5-1 0-16,6 2-1 15,4-6-1-15,9-2 1 16,5-10-1-16,8-6 0 15,7-11 1-15,7-10-2 16,2-10 2-16,2-7-1 16,-1-10 2-16,1-1-2 15,-4-7 1-15,-3 4-1 16,-7 1 0-16,-5 8 2 15,-5 7-2-15,-7 12 0 16,-2 10 0-16,-9 13 0 16,1 10 0-16,0 3 0 0,1 8-1 15,2 0 0-15,5 2-1 16,5-6-2-16,13-2-2 15,0-23-11-15,22 8-6 16,-8-29-13-16,18-3-5 16,-2-17-1-16,11-12 1 15</inkml:trace>
  <inkml:trace contextRef="#ctx0" brushRef="#br6" timeOffset="109050.2374">10018 9442 102 0,'-33'50'42'0,"-5"1"1"0,7 22 0 16,5-1-38-16,3 8 0 16,3 4-2-16,8 2 1 15,1-1-3-15,10-8 0 16,4-6-3-16,2-14 0 15,10-7-4-15,3-20 0 16,14-8-22-16,-10-31-2 16,20-7-12-16,-8-21 0 15,14-11 1-15,-6-22 1 16</inkml:trace>
  <inkml:trace contextRef="#ctx0" brushRef="#br6" timeOffset="109268.2498">10335 9374 104 0,'-19'40'43'0,"-12"11"1"15,5 19-1-15,-12 2-39 16,14 9 1-16,0 3-2 16,1 3 0-16,6 0-1 15,7-4-1-15,5-7-3 16,9-9 0-16,6-9-2 15,5-18-3-15,17 0-27 16,-9-35 7-16,21-2-15 16,-7-20 0-16,7-5 0 15</inkml:trace>
  <inkml:trace contextRef="#ctx0" brushRef="#br6" timeOffset="109757.2778">10451 9955 99 0,'-26'8'40'0,"11"13"2"16,-9-4-2-16,5 11-34 15,6-3-2-15,6 4 0 16,1-5-1-16,6 1-1 16,6-5-1-16,5-5 0 15,4-7 0-15,5-4 0 16,2-9 0-16,5-5-1 15,-1-9 1-15,3-5-1 16,-2-6 1-16,1-1-1 16,-5 2 0-16,-4 2 0 15,-3 6 0-15,-6 8 0 16,-10 13 0-16,0 19 0 0,-12 15 0 15,-6 13-1-15,-8 17 0 16,-5 17 1-16,-5 13-1 16,-3 6 1-16,1 3-1 15,2-4 2-15,4-6-3 16,7-10 3-16,5-15-2 15,5-19 1-15,8-15-2 16,3-18 2-16,4-16-1 16,0 0 0-16,-5-35 0 15,4-4 0-15,3-12-1 16,-1-11 1-16,6-5-1 15,0-2 0-15,5 1 0 16,-1-1-5-16,12 17-8 16,-12-13-8-16,18 25-8 0,-5-1-9 15,13 8 0-15,6-3 0 16</inkml:trace>
  <inkml:trace contextRef="#ctx0" brushRef="#br6" timeOffset="110381.3135">11950 9315 80 0,'-29'-24'39'15,"-5"3"-2"-15,1 17 2 16,-14 7-34-16,10 18-1 16,-1 15-1-16,6 19 0 15,-3 11 0-15,7 17 1 16,0 4-2-16,10 8 0 15,5-2 0-15,7-2-2 16,11-7-2-16,1-15-4 16,16 0-21-16,-9-25-14 0,12-9 2 15,-7-19-2-15,2-5 2 16</inkml:trace>
  <inkml:trace contextRef="#ctx0" brushRef="#br6" timeOffset="111673.3874">11456 9862 97 0,'-11'1'39'0,"11"-1"1"16,0 0-1-16,0 0-36 15,37-9-1-15,1-5 0 16,14-3 0-16,7-4-1 0,4-3 0 15,2 3 0 1,1 2-1-16,-7 4 1 0,-8 7-1 16,-8 7 0-16,-11 6 0 15,-12 7 0-15,-6 8 1 16,-10 5-1-16,-8 7 1 15,-6 2-1-15,0 5 1 16,-3 2-1-16,-2-2 0 16,6-1 0-16,2-6 1 15,1-4-1-15,4-8 0 16,2-20 0-16,13 10 0 15,-1-20 0-15,3-10 0 16,3-7 0-16,-2-6 0 16,0-5 0-16,0-5 1 0,1 1-1 15,-5-2 0-15,1 7 0 16,-1 3 0-16,-2 6 0 15,2 5 0-15,3 6 0 16,2 6 0-16,3 3 0 16,4 5 0-16,2 3 0 15,0 4 0-15,4 1 0 16,-2-1-1-16,0 2 1 15,-4 1 0-15,-4-1 0 16,-4-1 0-16,-5 2 0 16,-11-7 1-16,1 14-1 15,-10-4 0-15,-7 3 0 16,-2 4 0-16,-8 3 0 15,-3 5 0-15,-2 4 0 16,0 7 0-16,3 1 0 0,6 1 0 16,6-1 0-16,10-4 0 15,10-2 0-15,11-9 0 16,11-9 0-16,9-9 0 15,9-13 1-15,4-9-1 16,0-9 0-16,1-8 0 16,-4-8 0-16,-4-2-1 15,-9-1 1-15,-8 1-1 16,-9 2 1-16,-10 6-1 15,-8 9 1-15,-6 5 0 16,-3 9-1-16,-6 8 2 16,3 7-1-16,1 7 0 15,3 5 0-15,6 4 1 16,6-1-1-16,6-1 1 0,6-2-1 15,9-3 1-15,2-5 0 16,11-5 0-16,2-4 0 16,1-4 0-16,-1-1 0 15,2-2-1-15,-7 0 1 16,-2 2-1-16,-5 1 1 15,-9 3-1-15,-5 2 1 16,-11 3-1-16,7 13 0 16,-11 2 1-16,-6 6-1 15,-3 6 0-15,1 4 0 16,-2 4 0-16,2-1 0 15,2-3 0-15,4-6 1 16,7-9-1-16,-1-16 1 16,28-1-1-16,-3-19 1 0,2-8-1 15,6-7 1-15,0-5-1 16,3 0 0-16,-7 2 0 15,-2 5 1-15,-9 7-1 16,-5 12 1-16,-13 14-1 16,0 0 1-16,1 11-1 15,-6 4 0-15,0 4 1 16,1 2-1-16,6-4 0 15,6-2 0-15,6-8 0 16,9-7 1-16,7-5 0 16,5-8-1-16,1-4 2 15,-1-2-2-15,1-3 0 16,-6 3 0-16,-4 1 0 0,-5 6 0 15,-10 5 0-15,-11 7 0 16,13 14 0-16,-13 6 0 16,-5 7-3-16,4 10-3 15,-7-4-6-15,15 21-7 16,-15-20-5-16,25 19-4 15,-12-25-7-15,21 3-7 16,0-14 0-16,18-4 4 16</inkml:trace>
  <inkml:trace contextRef="#ctx0" brushRef="#br6" timeOffset="112143.4143">14433 9161 91 0,'0'0'39'0,"-18"25"-1"15,6 14 2-15,-11 6-36 16,8 14-1-16,2 4 0 16,5 12 1-16,2 3-2 15,6 1 0-15,5-6-1 16,5-6-1-16,7-4-3 15,-2-19-6-15,14 8-22 16,-10-27-9-16,5-3 0 16,-11-17 0-16</inkml:trace>
  <inkml:trace contextRef="#ctx0" brushRef="#br6" timeOffset="112333.4251">14254 9801 101 0,'-19'-12'40'15,"4"-5"1"-15,19 5-1 16,4-13-33-16,22 6-4 15,9-5-1-15,11-1-2 16,8-3-2-16,3-5-3 16,11 10-11-16,-10-15-21 15,5 8-3-15,-15-4-2 16,-1 4 1-16</inkml:trace>
  <inkml:trace contextRef="#ctx0" brushRef="#br6" timeOffset="112771.4502">14874 9065 80 0,'-26'22'40'16,"8"15"0"-16,-6 3 0 15,11 13-26-15,-6 2-8 16,13 12 0-16,-8 1-2 15,10 3 1-15,-1 0-2 16,6-6 0-16,3-8-1 16,4-7 0-16,1-13 0 15,1-9 0-15,6-15-2 16,-1-9 0-16,5-14 1 0,2-9-1 15,-1-7 1 1,0-7-1-16,-1-1 0 0,1-1-1 16,-6 5 1-16,-1 4-1 15,-4 9 1-15,-10 17-2 16,0 0 2-16,9 14 1 15,-10 10-1-15,-1 8 1 16,3 3-1-16,1 3-1 16,8 3-2-16,1-5 0 15,11-3-2-15,3-16-8 16,19 7-6-16,-13-27-6 15,20 10-11-15,-14-20-4 16,7 1-1-16,-9-14 3 16</inkml:trace>
  <inkml:trace contextRef="#ctx0" brushRef="#br6" timeOffset="113115.4699">15354 9646 105 0,'-9'12'41'15,"13"-2"-1"-15,-4-10 0 16,13 10-35-16,4-7-2 15,9 0 0-15,4-5-1 16,3-3 0-16,2-2-1 16,1-3 0-16,-6-4 0 15,-3 1-2-15,-7-4 1 16,-8-1 0-16,-10-3 0 15,-7 4-1-15,-10 0 1 16,-7 7-1-16,-7 7 1 0,-5 6 0 16,-3 11-1-16,-1 10 2 15,5 8 0-15,6 10 0 16,8 1-1-16,12 0 1 15,11 0-2-15,11-9-2 16,21 0-9-16,-2-22-8 16,28 7-8-16,-8-19-14 15,15-4-1-15,-2-13 0 16,9 3 3-16</inkml:trace>
  <inkml:trace contextRef="#ctx0" brushRef="#br6" timeOffset="113761.5068">16918 9595 92 0,'-9'-19'38'0,"-1"5"-2"16,-10-1 3-16,2 10-33 15,-14 1-1-15,-3 13-2 16,-9 4 0-16,3 10 2 16,-7 7-2-16,4 9 1 15,2 5-1-15,8 3 0 16,7 0-1-16,14 1 1 15,13-7-2-15,13-5 0 16,14-13 0-16,11-8 0 16,9-13 0-16,7-10-1 15,2-10 1-15,-1-9-1 16,-3-6 0-16,-5-3 0 15,-10 0 0-15,-4 2 0 16,-12 1 0-16,-3 7 0 0,-8 4 0 16,-2 8 0-16,-8 14 0 15,0 0 0-15,0 0-1 16,-13 31 1-16,7-4 0 15,4 5 0-15,2 3-2 16,1 1 0-16,9 0-2 16,4-9-3-16,15 3-7 15,-6-26-7-15,27 9-7 16,-16-21-13-16,14-4 1 15,-6-14 1-15,1-1 1 16</inkml:trace>
  <inkml:trace contextRef="#ctx0" brushRef="#br6" timeOffset="113942.5172">17393 9667 106 0,'0'0'38'15,"-26"8"3"-15,14 13-2 16,-10-5-33-16,8 15-3 16,1 4-1-16,4 5 0 15,3 1-1-15,5-3-1 16,6-2-2-16,0-12-3 15,19 4-13-15,-24-28-12 16,33 1-10-16,-13-17 0 16,7-3-1-16</inkml:trace>
  <inkml:trace contextRef="#ctx0" brushRef="#br6" timeOffset="114347.5403">17392 9409 102 0,'0'0'38'16,"0"0"2"-16,-8 18-2 15,21 3-33-15,-2 1-2 16,8 3-2-16,-1 0 1 16,7 5-1-16,-3 0 0 15,2 5 0-15,-3 2-1 16,-4 3 2-16,-1 5-1 15,-4 0 1-15,-6 2-1 16,-4 2 1-16,-2-4-1 16,-1-5 1-16,-3-8 0 15,2-4 0-15,2-13-1 16,0-15 0-16,0 0 0 0,22-23 0 15,-8-6-1-15,2-2 1 16,-2-7 0-16,5-1-1 16,-3 0 0-16,0 1 0 15,-1 6 2-15,-1 8-2 16,3 2-2-16,0 5-1 15,10 6-3-15,-8-9-12 16,23 20-7-16,-20-16-9 16,17 9-9-16,-4-6-1 15,2 3 1-15</inkml:trace>
  <inkml:trace contextRef="#ctx0" brushRef="#br6" timeOffset="115075.582">5895 11862 79 0,'-22'11'40'0,"-7"-5"0"16,10 11 0-16,4-10-34 15,15-7-2-15,-4 14 0 16,18-13-2-16,10-5-2 0,18-10-3 16,20 3-8-16,-1-17-26 15,23 5-2-15,-3-9-3 16,9 8 2-16</inkml:trace>
  <inkml:trace contextRef="#ctx0" brushRef="#br6" timeOffset="115638.6142">6830 11787 74 0,'0'0'40'0,"-12"-9"-1"15,12 9 0-15,0 0-33 16,-10 11-2-16,10-11 0 15,-10 20-3-15,2-2 1 16,2 5-2-16,-2 2 1 16,1 6-1-16,-2 2 2 15,2-5-2-15,3-2 1 0,0-4 0 16,6-10 0-16,-2-12 1 15,18 0-1-15,-2-16-1 16,5-8 1-16,4-6 0 16,4-6 0-16,3-2 1 15,-3 2-2-15,-2 2 1 16,-4 4-1-16,-1 9 0 15,-5 6 0-15,-3 6 2 16,-4 9-2-16,-10 0 0 16,16 21 0-16,-8-3 0 15,3 3-3-15,0-2-1 16,10 9-5-16,-7-15-26 15,22 9-4-15,-8-15-2 16,10 2-1-16</inkml:trace>
  <inkml:trace contextRef="#ctx0" brushRef="#br6" timeOffset="116030.6366">7411 11715 78 0,'-14'0'40'0,"-7"-1"-2"16,9 9 4-16,-15 1-38 15,12 11 1-15,1 1-2 16,8 8-1-16,-3 4 1 16,10 2-2-16,5 0 0 15,2-2-1-15,8-4 0 16,5-9-1-16,7-10 2 0,1-9-1 15,4-10 0-15,0-10 1 16,-1-11-1-16,-5-4 1 16,-3-5-1-16,-6-3 1 15,-9 2-1-15,-9 2 0 16,-7 7 0-16,-7 7 0 15,-7 7 0-15,-2 11-2 16,-4 7 2-16,3 6-1 16,4 4 1-16,5 4 0 15,11 1-3-15,5-6-2 16,19 6-9-16,-5-17-21 15,21 4-3-15,2-10-3 16,13 1 3-16</inkml:trace>
  <inkml:trace contextRef="#ctx0" brushRef="#br6" timeOffset="116390.6572">7876 11669 65 0,'0'0'36'16,"-1"16"2"-16,-9-7-1 16,4 6-25-16,-5 5-8 15,4 8-1-15,-2 2 1 16,4 11-1-16,-3-2 0 15,4 6-1-15,-1-6 1 16,5-2-2-16,0-9 1 16,3-4 0-16,3-14-1 15,4-10 1-15,3-10-1 16,2-12-1-16,4-6 1 0,-1-8-1 15,0-6 0-15,-3-2 1 16,-1 0 0-16,-5 6-1 16,-5 4 1-16,-2 5 0 15,-4 6-1-15,2 9 1 16,0 1-1-16,0 13 0 15,14-11-2-15,1 6 1 16,10 4-3-16,3-6-3 16,13 9-6-16,-7-14-22 15,18 12-2-15,-7-8-3 16,5 8 0-16</inkml:trace>
  <inkml:trace contextRef="#ctx0" brushRef="#br6" timeOffset="116931.6881">8385 11687 82 0,'-7'16'42'0,"-9"-5"-3"16,8 6 2-16,-2-5-35 15,3 9 0-15,-3-1-3 16,4 5-1-16,-5 3 1 16,5 1-3-16,-4 0 2 15,5 0-3-15,-2-6 3 16,6-5-3-16,1-18 2 15,0 0 1-15,22-2-2 16,-3-18 1-16,3-8-1 16,2-4 3-16,0-2-3 15,-2-7 1-15,-1 3-1 16,-2 2 1-16,-8 9-1 15,-3 4 1-15,-3 5-1 16,-5 18-1-16,5-11 1 0,-5 11 0 16,2 14 0-16,1 1 2 15,2 0-3-15,3 1 3 16,3-1-2-16,4-1 2 15,3-4-2-15,5-5 2 16,6-7-1-16,4-4-3 16,2-8 3-16,0-4-2 15,4-2 1-15,-6-6-1 16,-3 2 2-16,-4 1-3 15,-5 3 3-15,-9 5-1 16,-12 15 0-16,14-4 1 16,-15 14-1-16,-3 10 1 15,-2 5-1-15,0 7 1 0,1 4-3 16,3 2-2-16,8 0 0 15,2-9-2-15,16 3-4 16,1-20-10-16,22 8-2 16,-9-27-8-16,23 8-5 15,-8-15-5-15,4-1 0 16</inkml:trace>
  <inkml:trace contextRef="#ctx0" brushRef="#br6" timeOffset="117336.7113">9396 11676 83 0,'-10'-15'42'16,"10"15"-1"-16,-28-14 0 15,13 13-34-15,-9 3-2 16,1 9 1-16,-5 4-3 0,3 11 1 16,-3-1-1-16,3 7-2 15,6 0 0-15,4-4 0 16,8 0 0-16,7-7-3 15,8-6 3-15,9-11-3 16,10-8 2-16,4-8 3 16,6-7-3-16,-1-5 1 15,0-9-1-15,-2 0 1 16,-4-4-1-16,-6 3 0 15,-4 4 0-15,-7 6-2 16,-7 8 1-16,-6 16 1 16,0 0 0-16,0 0 1 15,-18 29-1-15,9-1 2 16,1 6-3-16,-1 2-1 0,8 1 0 15,5-7-1-15,11-2-1 16,5-15-4-16,17-3-2 16,-5-24-10-16,26 3-4 15,-14-26-3-15,22 4-12 16,-9-15-1-16,0-3 1 15</inkml:trace>
  <inkml:trace contextRef="#ctx0" brushRef="#br6" timeOffset="117562.7242">9994 11232 82 0,'-4'-16'41'0,"-11"7"0"15,2 24 2-15,-9 3-34 16,3 21-3-16,0 6-2 16,0 14-1-16,1 3-1 15,5 5 2-15,2-1-3 0,5 0 2 16,4-8-3-16,6-8-2 15,5-11 0-15,3-17-4 16,12-8-3-16,-5-28-10 16,21 3-6-16,-14-29-11 15,11-4-6-15,-4-18 1 16,2-7 2-16</inkml:trace>
  <inkml:trace contextRef="#ctx0" brushRef="#br6" timeOffset="117763.7357">10180 11179 93 0,'0'0'42'0,"-15"18"2"16,-5 12-2-16,11 20-35 15,-10 4-3-15,3 9 0 16,0 2-2-16,4 1 2 0,5-3-3 16,7-9 0-16,8-3-2 15,4-12-1-15,8-7-5 16,-5-21-10-16,18 10-8 15,-18-30-11-15,13 7-7 16,-5-13-3-16,2 1 5 16</inkml:trace>
  <inkml:trace contextRef="#ctx0" brushRef="#br6" timeOffset="118237.7628">10352 11564 89 0,'0'0'42'0,"-15"17"0"15,7 10 2-15,-14 1-37 16,12 7 0-16,-4-2-4 15,6 3 2-15,2-5-2 0,4-4-3 16,3-8 2-16,3-6-3 16,7-12 1-16,6-9 1 15,5-8-1-15,5-8-2 16,2-8 1-16,6-3 2 15,-1-3-2-15,1 4 1 16,-4 6-1-16,-2 9-1 16,-10 13 2-16,-5 13 1 15,-11 16-1-15,-10 17 2 16,-8 17-1-16,-9 17-2 15,-6 13 2-15,-1 11-1 16,-2 2 0-16,3 0-1 16,2-3 1-16,5-12-3 15,4-10 2-15,6-17-1 0,2-18 1 16,3-20-1-16,8-20 0 15,-12-7 0-15,8-17 1 16,-3-12 0-16,2-11 0 16,3-6 1-16,1-1-1 15,1 1 1-15,3 3-1 16,2 2-2-16,8 8-5 15,-6-9-8-15,23 21-6 16,-15-18-6-16,22 10-12 16,-2-13-2-16,12-3 0 15</inkml:trace>
  <inkml:trace contextRef="#ctx0" brushRef="#br6" timeOffset="118964.8044">11902 11120 69 0,'-23'-30'39'0,"0"8"1"15,-13-1-2-15,1 15-29 16,-8 3-3-16,4 17-1 16,-6 11 0-16,3 18-1 15,-1 15-2-15,9 13-1 16,0 8 0-16,10 5 0 15,5 1 0-15,10 1 1 0,9-7-3 16,3-9-3-16,12-8-1 16,-3-23-14-16,18 5-19 15,-11-20-2-15,7-4-3 16,-7-16 1-16</inkml:trace>
  <inkml:trace contextRef="#ctx0" brushRef="#br6" timeOffset="120258.8784">11378 11587 86 0,'-11'-1'40'0,"11"1"-1"0,0 0 2 15,6-12-37-15,23 3-2 16,4-5 1-16,15-2-1 15,1-1 0-15,10 0-1 16,0 1 0-16,1 5 0 16,-4 2-1-16,-9 6 0 15,-3 7 1-15,-8 5-1 16,-8 7 0-16,-10 5 1 15,-5 3-1-15,-7 6 0 16,-6 1 1-16,-7 3 0 16,-2 1 0-16,-3 2-2 15,-2-1 2-15,1-6-2 16,3-2 2-16,1-5-2 15,3-9 1-15,6-14-2 0,0 0 2 16,20-17 3-16,-4-8-4 16,2-4 2-16,3-5-1 15,0-4 1-15,-4-4-1 16,1 5 1-16,-7 4-1 15,-1 5-2-15,-2 5 2 16,-4 6 0-16,2 4 0 16,-6 13 0-16,16-10 0 15,1 10 0-15,2 1-1 16,5 1 1-16,6-1 0 15,2 0 0-15,2-1 0 16,-2-3 0-16,2 1 0 16,-6-2 0-16,-6 1 0 15,-5 0 0-15,-17 3 0 0,13-3 0 16,-13 3 1-16,-15 9-1 15,-3 4 0-15,-4 3 0 16,-3 7 0-16,-4 5 2 16,0 4-2-16,1 6 2 15,8-1-1-15,6 0-2 16,12-4 2-16,9-4-2 15,10-8 2-15,12-7-3 16,10-13 2-16,6-8 1 16,5-8-2-16,1-7 2 15,-3-7-2-15,-5-2 1 16,-6-5 0-16,-10 2 0 15,-8-1-1-15,-12 3-1 16,-8 3 2-16,-6 4 0 0,-5 4 0 16,-3 5 0-16,-1 3 0 15,4 6 0-15,12 7 0 16,-13-6 0-16,13 6 0 15,12 6 1-15,3-3-1 16,4 0 1-16,6-1 0 16,0 2 0-16,2 0 0 15,-1 1 0-15,-4 3-1 16,0 1 1-16,-4 5 0 15,-7 2-1-15,-2 6 1 16,-5 0-1-16,-4 3 1 16,-2 3 0-16,-5 0 0 15,0-2 0-15,-1-1 0 16,1-4 0-16,1-6-1 15,6-15 2-15,0 0-2 0,12-1-2 16,0-15 2-16,6-6-1 16,1-7 0-16,5-5 0 15,-1-1 1-15,-4 5-2 16,0 0 2-16,-5 6 0 15,-4 8 0-15,-10 16 0 16,7-12 0-16,-7 12-1 16,-4 14 1-16,1 0 1 15,0 6-2-15,1-2 1 16,7 2 0-16,5-5 1 15,4-5-1-15,9-5 0 16,6-8 0-16,0-7 0 0,8-10 1 16,-3-5-1-1,5-6 1-15,-7 0-1 0,-2-2 0 16,-7 7 1-16,-4 3-1 15,-9 9 0-15,-10 14 0 16,0 13 0-16,-7 11 1 16,-1 6-1-16,1 10-1 15,2-1 0-15,3 5-3 16,1-8-8-16,22 4-5 15,-10-23-5-15,22 9-5 16,-12-26-4-16,15 2-12 16,1-9-1-16</inkml:trace>
  <inkml:trace contextRef="#ctx0" brushRef="#br6" timeOffset="120956.9184">14518 11322 72 0,'0'0'40'0,"-1"-13"-2"15,-13 15 2-15,-20 1-34 16,3 6-2-16,-11 5 0 0,-2 8-1 16,-2 1 1-16,3 7-1 15,5-4 0-15,10-1-1 16,10-1 0-16,14-7 0 15,16-7-1-15,15-8 0 16,12-4-1-16,9-1 0 16,3-3 0-16,3 2 0 15,-3 3 0-15,-9 5 0 16,-8 6 1-16,-15 7-1 15,-12 10 0-15,-17 2 2 16,-9 5-1-16,-7 3 1 16,-8-1-1-16,0-2 0 15,2-6-2-15,3-7-3 16,11-5-2-16,4-22-11 15,33 10-8-15,-7-25-16 0,23 3 0 16,3-13-4-16,14 1 5 16</inkml:trace>
  <inkml:trace contextRef="#ctx0" brushRef="#br6" timeOffset="121353.9411">14869 11394 79 0,'0'0'39'0,"-17"19"0"15,8 0 0-15,-2 4-35 16,3 10 2-16,-5 2-2 16,4 9 2-16,-2-3-2 15,9 6 1-15,-3-8-1 0,14-2 0 16,-1-13-2-16,12-10 1 15,11-13-1-15,9-11-3 16,8-14 2-16,5-9-2 16,1-8 1-16,-1-5-2 15,-3-2 2-15,-7 5-1 16,-10 5 1-16,-12 5 0 15,-11 10 0-15,-11 10-1 16,1 13 1-16,-24 14 0 16,5 9 0-16,0 9-1 15,4 4-1-15,5 4 1 16,7 3-3-16,3-6-1 15,22 7-11-15,-11-27-6 16,30 13-5-16,-17-21-13 0,19-4-1 16,0-10-1-16</inkml:trace>
  <inkml:trace contextRef="#ctx0" brushRef="#br6" timeOffset="121715.9618">15579 11504 79 0,'-17'7'40'16,"3"12"-1"-16,-11 2 2 15,14 8-33-15,-11 1-3 16,7 4 0-16,0-2-1 16,8 2 1-16,2-12-2 15,10-3 0-15,4-13-1 0,11-9-2 16,3-13 1-16,6-8-1 15,3-11 0-15,1-5-1 16,2-5 2-16,-3-1-2 16,-4 2 1-16,-4 7 0 15,-5 9 1-15,-7 11 0 16,-12 17-1-16,0 0 1 15,0 23-1-15,-7 8 0 16,2 5-1-16,-1 3 1 16,7 4-5-16,4-10-1 15,17 5-10-15,-5-20-11 16,28 1-1-16,-7-23-13 15,18-7-1-15,-3-14-1 16</inkml:trace>
  <inkml:trace contextRef="#ctx0" brushRef="#br6" timeOffset="121949.9752">16320 11022 100 0,'-26'31'43'15,"-1"24"1"-15,-5 3-7 16,9 12-34-16,2 2 0 15,9 0-1-15,5-5 0 16,10-7-1-16,9-9-4 16,3-16-1-16,12-5-6 15,-7-28-9-15,21 7-9 16,-15-23-14-16,12-1 0 15,-9-14 0-15,5 2 3 0</inkml:trace>
  <inkml:trace contextRef="#ctx0" brushRef="#br6" timeOffset="122136.9859">16530 11378 81 0,'-8'28'41'0,"1"4"0"16,-11 0 0-16,12 19-32 16,-7-11-5-16,4 5 1 15,2-7-3-15,8-3 0 16,6-10-3-16,1-13-5 15,20-2-13-15,-12-26-9 16,20 1-13-16,-8-16-2 16,5-4 1-16,-7-14 1 15</inkml:trace>
  <inkml:trace contextRef="#ctx0" brushRef="#br6" timeOffset="122272.9936">16527 11086 93 0,'-37'11'36'0,"2"4"-4"16,4-8-16-16,34 6-56 15,-3-13 0-15,26 21-2 16,7-14 2-16</inkml:trace>
  <inkml:trace contextRef="#ctx0" brushRef="#br6" timeOffset="123031.037">17080 11347 70 0,'-3'-12'39'15,"3"12"0"-15,-14-18 1 16,0 20-31-16,-9-4-3 15,-1 9-2-15,-10 7-1 16,-3 9 1-16,-4 8-2 16,1 8 1-16,3 3-1 15,9 0 0-15,9 0 0 16,10-5-1-16,14-7 0 15,10-12 0-15,12-7-1 16,11-14 0-16,5-7 0 16,2-9 0-16,2-9-1 0,-3-6 0 15,-3-3 0-15,-8-1 0 16,-4-1-1-16,-10 1 0 15,-7 6 1-15,-8 5-1 16,-5 12 1-16,1 15-1 16,-15 6 1-16,2 18 1 15,2 20-1-15,-2 12 3 16,2 19-2-16,2 13 0 15,2 8 0-15,1 6 0 16,2 1 1-16,0-3-1 16,-3-4 1-16,-3-7-1 15,-7-14 1-15,-5-11 1 16,-5-14-1-16,0-17 1 15,-6-18-1-15,-1-16 0 0,6-16-2 16,0-19-2-16,13-13-1 16,-2-24-12-16,18 5-6 15,-7-23-16-15,19 2-2 16,1-4-2-16,15 6 2 15</inkml:trace>
  <inkml:trace contextRef="#ctx0" brushRef="#br6" timeOffset="123474.0623">17558 10881 106 0,'-18'0'41'0,"4"21"0"15,-10 3-1-15,4 16-38 16,-3 10 0-16,0 15-1 16,0 11 1-16,-3 7-2 15,7 1 1-15,2-1 0 16,7-7 1-16,5-8 1 15,7-11-2-15,8-12 1 16,7-17-1-16,8-15-1 16,7-13 1-16,3-11-1 15,5-13 0-15,-1-4-2 16,-1-6 2-16,-5-3-1 15,-4 2 1-15,-1 3-1 16,-12 9 1-16,-2 10 0 16,-14 13 0-16,0 0 0 0,10 13-1 15,-10 6 0-15,2 7-3 16,0-4 0-16,11 4-2 15,-3-16-8-15,23 10-6 16,-11-26-6-16,31 8-3 16,-13-19-11-16,12-4-1 15,-4-11 3-15</inkml:trace>
  <inkml:trace contextRef="#ctx0" brushRef="#br6" timeOffset="123669.0735">18195 11094 79 0,'-13'-15'39'16,"3"21"0"-16,-12 9 0 15,3 26-32-15,-6 5-1 0,4 16-1 16,-6 5-2-16,5 4 1 16,2-1-4-16,6-7 0 15,9-3-6-15,-8-23-13 16,22 2-18-16,-10-22-3 15,9-6-2-15,-8-11 0 16</inkml:trace>
  <inkml:trace contextRef="#ctx0" brushRef="#br6" timeOffset="123859.0844">17903 11442 107 0,'-8'-14'44'0,"25"11"1"0,7-9-2 15,24-11-39-15,4 9-3 16,8-5-3-16,10 4-3 15,-10-9-12-15,16 18-9 16,-22-12-17-16,3 10-1 16,-18-5-2-16,-2 7 1 15</inkml:trace>
  <inkml:trace contextRef="#ctx0" brushRef="#br2" timeOffset="308829.6641">3877 13636 45 0,'2'-12'34'0,"-2"12"1"15,0-13-1-15,0 13-29 16,0 0 0-16,0 0-1 15,0 0 0-15,0 0 1 16,-8 24-2-16,8 3 0 16,-6 14-2-16,-2 12 1 15,-3 13-1-15,-8 13-1 16,-2 9 1-16,-3 5 0 0,-2-2 0 15,3-4-1-15,1-12 1 16,8-11-1-16,10-16 0 16,11-16 1-16,12-18 0 15,14-17-2-15,14-10 0 16,9-15-2-16,11 1-3 15,-6-13-29-15,15 10-2 16,-9-3-2-16,-1 14 1 16</inkml:trace>
  <inkml:trace contextRef="#ctx0" brushRef="#br2" timeOffset="309277.6897">4356 14211 57 0,'0'0'37'15,"0"0"0"-15,0 0-2 16,5-12-34-16,9 4 0 15,5-2-1-15,5 0 2 16,2-2-1-16,5 1-1 16,-2 1 1-16,0-2-1 15,-4-3 1-15,-2 1 0 16,-9 2 0-16,-5-2 1 15,-6 0-1-15,-8 0 2 16,-11 2-2-16,-6 6 1 0,-7 3-1 16,-6 10 1-16,-4 5-1 15,-2 7-1-15,-2 8 0 16,5 7 1-16,7 6-1 15,4 3 0-15,12 0 1 16,14-3-2-16,10-6 1 16,14-10 1-16,17-12-3 15,14-17-1-15,19-9-5 16,7-27-29-16,16-9 1 15,-1-18-2-15,9-11 1 16</inkml:trace>
  <inkml:trace contextRef="#ctx0" brushRef="#br2" timeOffset="309479.7013">5215 13330 76 0,'-27'67'38'15,"-5"13"-3"-15,6 24-5 16,3 2-28-16,7 7-2 15,3-3 0-15,8-3-1 16,10-4-4-16,0-23-5 16,13-9-26-16,-4-19-2 15,6-15 0-15,-10-20 2 16</inkml:trace>
  <inkml:trace contextRef="#ctx0" brushRef="#br2" timeOffset="309660.7116">4956 14023 68 0,'-13'3'38'16,"26"9"-1"-16,8-9-1 16,14-1-36-16,17-2-3 15,10-7-2-15,21 6-19 16,-2-14-11-16,9 0-1 15,-4-7-1-15</inkml:trace>
  <inkml:trace contextRef="#ctx0" brushRef="#br2" timeOffset="309930.7271">5782 13943 73 0,'-33'17'38'0,"2"11"1"16,-9-9-2-16,8 8-34 16,2-4-1-16,9-1 0 15,10-4-1-15,11-3-1 16,11-3 1-16,11-8-2 15,8 1 2-15,6 1-1 16,0 0 1-16,-2 3 0 16,-1 3-1-16,-8 8 1 15,-10 1-1-15,-6 8 1 16,-11-2-1-16,-6 2-1 15,-2 0-1-15,-9-14-6 16,12 0-31-16,-10-21 0 16,9-4-2-16,-1-21 1 15</inkml:trace>
  <inkml:trace contextRef="#ctx0" brushRef="#br2" timeOffset="310096.7366">5668 13363 71 0,'-18'49'40'0,"-6"12"-3"16,1-1-14-16,4 19-54 16,2-17-8-16,15 1-1 15,0-10 1-15</inkml:trace>
  <inkml:trace contextRef="#ctx0" brushRef="#br2" timeOffset="310614.7662">6878 13439 60 0,'0'0'38'0,"-16"7"-1"15,9 15 1-15,-6 10-35 16,1 19 0-16,-1 12-1 0,1 15 0 16,0 12-2-16,2 10 0 15,3 5-2-15,2-7-3 16,15 2-11-16,0-26-21 15,17-10 0-15,3-25-2 16,10-14 1-16</inkml:trace>
  <inkml:trace contextRef="#ctx0" brushRef="#br2" timeOffset="310945.7851">7262 13936 73 0,'-21'12'38'0,"6"17"1"15,-8-1-3-15,5 8-33 0,2 2-1 16,11 3 0-16,3-4 0 16,10 0 0-16,7-10 0 15,10-7-1-15,5-9 1 16,4-8-1-16,6-13 0 15,0-6 0-15,-1-9 0 16,-7-7-1-16,-8-5 0 16,-9-3 1-16,-8 2-2 15,-9 1 0-15,-7 7-1 16,-9 2-1-16,1 11-1 15,-5 1-2-15,9 16-5 16,-8-2-28-16,21 2 1 16,-3 10-1-16,17 0 3 15</inkml:trace>
  <inkml:trace contextRef="#ctx0" brushRef="#br2" timeOffset="311305.8057">7841 13880 68 0,'-12'-15'39'0,"1"18"0"16,-15-2 1-16,4 13-33 16,-8 3-2-16,3 12-1 15,-1 4-1-15,4 9-1 16,5 0 0-16,8 1 0 15,9-4-1-15,14-3 0 16,8-9-1-16,10-14 0 0,11-9 1 16,2-11-1-16,4-9 0 15,0-11 0-15,-7-5 0 16,-8-6 0-16,-10 1 0 15,-12-2-1-15,-10 7 0 16,-14 2 1-16,-4 3-2 16,-11 8 1-16,2 6-1 15,1 1-2-15,8 9-2 16,-3-11-30-16,21 14-3 15,7-23-1-15,15 6 0 16</inkml:trace>
  <inkml:trace contextRef="#ctx0" brushRef="#br2" timeOffset="311537.819">8270 13236 71 0,'-21'18'41'0,"4"21"-1"16,-2 8 1-16,6 16-33 15,-1 11-5-15,6 11-1 16,2 5 0-16,5 2-1 16,5-1-2-16,5-8 0 15,5-8-4-15,-4-23-15 16,20-2-21-16,-5-22 0 15,12-8-1-15,-4-22 1 16</inkml:trace>
  <inkml:trace contextRef="#ctx0" brushRef="#br2" timeOffset="311815.8349">8465 13705 77 0,'-36'8'41'15,"5"15"0"-15,-6-5 1 16,13 9-38-16,-3-3 0 15,11 5 0-15,7-1 0 16,6 0-1-16,9-3-1 16,9-1 1-16,7-4-2 15,7-2 1-15,6-8-1 16,2-4 0-16,5-2-1 15,-2-4-2-15,2-1-2 0,0-6-2 16,2 18-19-16,-12-15-19 16,5 12 1-16,-10-9-1 15,7 8 1-15</inkml:trace>
  <inkml:trace contextRef="#ctx0" brushRef="#br2" timeOffset="312469.8723">9642 13861 57 0,'-2'-13'39'0,"-10"-4"-1"16,2 8 1-16,-12-4-31 0,1 12-1 16,-8 0-2-16,1 11 0 15,-5 6-2-15,-1 7 1 16,-2 8-2-16,5 7 0 15,1 0 0-15,7 3-1 16,8-3 0-16,9-4 0 16,7-6-1-16,8-7 0 15,13-13 1-15,7-10-1 16,6-12 1-16,5-9 0 15,1-6 0-15,0-3 1 16,-7-3-2-16,-4 3 2 16,-5 2-2-16,-8 9 1 15,-8 8 0-15,-9 13-1 16,0 0 0-16,-3 27 1 15,-4 2-1-15,0 6-1 0,2 6 1 16,4 1-1-16,8-1-1 16,7-8-2-16,14-7-1 15,3-25-9-15,22-2-27 16,0-27 0-16,13-3-1 15,-7-21 1-15</inkml:trace>
  <inkml:trace contextRef="#ctx0" brushRef="#br2" timeOffset="312656.883">10133 13375 80 0,'-13'42'40'0,"-4"12"0"15,8 16 0-15,3 4-39 0,4 3 1 16,4 5-2-16,6-6-1 15,7-3-5-15,-9-16-33 16,16-6 0-16,-6-19-2 16,4-7 1-16</inkml:trace>
  <inkml:trace contextRef="#ctx0" brushRef="#br2" timeOffset="312830.8929">10035 13774 90 0,'0'-16'41'0,"15"9"2"15,0-5-3-15,14 4-38 0,13-3-4 16,4-14-20-16,17 13-18 16,0-5-1-16,9 4-1 15,-2-5 0-15</inkml:trace>
  <inkml:trace contextRef="#ctx0" brushRef="#br2" timeOffset="316781.1189">11615 13831 47 0,'-1'-16'34'15,"-4"1"2"-15,-4-7-11 16,9 22-17-16,-37-17-1 15,16 21 0-15,-18 2 1 16,5 11-3-16,-10 5 0 16,3 9-1-16,-1 5-1 15,5 7 0-15,3-2-1 16,13 0 0-16,11-7-1 15,9-7-1-15,17-11 0 16,12-10 0-16,12-16 0 16,10-12 1-16,7-11 0 15,3-7 0-15,2-7 0 0,-5 1 0 16,-7 4 0-16,-9 4 0 15,-12 9 0-15,-12 10 0 16,-17 19-1-16,0 0 0 16,-2 21 0-16,-11 9 0 15,1 5-1-15,4 6 1 16,6 3-3-16,6-8-8 15,17 0-29-15,6-15 1 16,17-4-3-16,6-19 1 16</inkml:trace>
  <inkml:trace contextRef="#ctx0" brushRef="#br2" timeOffset="317525.1614">12820 13770 47 0,'-5'-14'35'0,"5"14"2"16,-18-16-1-16,18 16-26 15,-31-5-2-15,12 17-2 16,-6-3-1-16,1 14 0 16,-4 5-1-16,3 6-1 15,3 3-1-15,4 3 0 16,6 1-1-16,6-7 0 15,11-6-1-15,6-7 0 16,8-11 0-16,10-10 0 16,8-12 1-16,3-10-1 0,4-9 1 15,1-5 0-15,-4-5 0 16,-5 1 0-16,-7 2 0 15,-9 5 0-15,-8 4-1 16,-11 8 0-16,-1 21 0 16,-15-6 0-16,-2 25 0 15,1 13 0-15,-3 18-1 16,1 12 0-16,4 19 1 15,2 8-1-15,4 11 0 16,3 1 1-16,5-3-1 16,0-4 1-16,0-10 0 15,-1-12-1-15,-8-14 1 16,-1-15 0-16,-8-20-1 15,-4-15 1-15,0-15-1 0,-2-16-2 16,3-12-2-16,-1-24-7 16,16-1-27-16,-4-17 1 15,19 5-3-15,-3-8 2 16</inkml:trace>
  <inkml:trace contextRef="#ctx0" brushRef="#br2" timeOffset="318614.2237">13312 13782 78 0,'16'-2'40'15,"-16"2"-2"-15,0 0 1 0,4 15-36 16,-8 4 0-16,0 4-1 15,-1 8 0-15,-2 6-1 16,0 5-1-16,-3 1 1 16,4-2 0-16,-2-2-1 15,3-8 0-15,-2-5 1 16,6-8-1-16,1-18 0 15,0 0 0-15,10-17 1 16,0-9 0-16,2-10-1 16,0-7 1-16,4-7 0 15,-2-3 0-15,1-2 0 16,-1 2 0-16,1 7-1 15,-2 8 0-15,1 6 0 16,-1 9 0-16,3 8 0 16,1 8 0-16,3 5 0 0,3 4 0 15,3 1 0-15,4 4 1 16,0 0-1-16,2 1 0 15,-2 0 0-15,-2 0 0 16,-2 3 0-16,-6-3 0 16,-3 0 0-16,-6-1 0 15,-11-7 0-15,11 11 0 16,-11-11 0-16,-8 11 1 15,-3-3-1-15,-3 5 0 16,-2 3 0-16,-4 3 0 16,0 6 0-16,0 3 0 15,1 2 0-15,5 5 0 0,6-5-1 16,7 0 1-1,6-2 0-15,9-8-1 0,4-9 1 16,5-2 0-16,3-11 1 16,0-12-1-16,1-3 0 15,-1-15 0-15,-1-6 1 16,-4-9 0-16,-3-3-1 15,-2-3 0-15,-3 2 1 16,-3 2-2-16,-8 9 2 16,-2 7-1-16,-2 12 0 15,2 21 0-15,-18-7 1 16,8 16-1-16,1 6 0 15,4 6 0-15,5-1 0 16,5-1 0-16,10-4 0 16,10-6 0-16,6-8 0 0,11-4 0 15,2-7 0-15,3-1 0 16,-1-4 0-16,-2 1 0 15,-8 4 0-15,-7 4 0 16,-11 7 1-16,-18-1-1 16,8 27 0-16,-13-2 1 15,-9 8 0-15,0 6 0 16,2 2-1-16,-3-1 1 15,8-2 0-15,7-5 0 16,8-8 0-16,10-10-1 16,3-14 1-16,11-10-1 15,5-13 0-15,6-8 0 16,-1-8 0-16,-2-3-1 15,-3-2 1-15,-7 3 0 0,-2 5 1 16,-12 8-1-16,-5 11 0 16,-11 16 1-16,0 0-1 15,-6 29 0-15,-4 2 0 16,-2 6-1-16,6 3-1 15,2 0-1-15,7 1-1 16,4-12-2-16,14 1-6 16,-5-29-18-16,26 5-9 15,-6-22-1-15,11 0 1 16,-7-13 0-16</inkml:trace>
  <inkml:trace contextRef="#ctx0" brushRef="#br2" timeOffset="319149.2543">14845 13682 87 0,'-25'-1'38'16,"14"18"1"-16,-11 1 2 0,6 13-37 15,0 6 0-15,7 10-1 16,2 5-1-16,4 0-1 16,0 1 0-16,5-6 0 15,0-4-2-15,1-10 1 16,3-8-1-16,-1-13 0 15,-5-12 0-15,14-9 1 16,-5-14 0-16,-1-6 1 16,1-9-1-16,1-6 1 15,0-9 0-15,0-4-1 16,4 0 1-16,0 3 0 15,0 3-1-15,2 7 0 16,3 8 0-16,1 11 0 16,0 10 0-16,4 13 0 0,-2 9 1 15,1 8-1-15,1 6 0 16,-1 6 0-16,-2 5 0 15,-3 2 0-15,-9 4 0 16,-5-1 0-16,-7 3 0 16,-10-1 0-16,-8 2-1 15,-5-7 0-15,-7 1-1 16,0-10 1-16,-2-1-1 15,3-8 1-15,-1-4 0 16,9-7-1-16,3-3 2 16,2 1 0-16,3 3 0 15,1 7 1-15,2 10 0 16,2 10-1-16,-2 13 1 15,-1 13 0-15,-1 12-1 0,0 0-4 16,7 13-16-16,-11-13-19 16,15 0-2-16,-9-14-2 15,16-4 0-15</inkml:trace>
  <inkml:trace contextRef="#ctx0" brushRef="#br2" timeOffset="323191.4855">15789 13623 73 0,'0'0'40'15,"4"-22"-2"-15,-4 22 1 16,0 0-36-16,0 0-1 16,-3 26 0-16,-3 11 0 15,-4 9-1-15,-1 8 2 16,-3 7-4-16,2 0 0 15,1 0-3-15,-3-24-19 16,14 1-17-16,0-29 0 16,13-12 1-16,1-25-2 15</inkml:trace>
  <inkml:trace contextRef="#ctx0" brushRef="#br2" timeOffset="323657.5122">15927 13386 61 0,'-15'4'40'0,"-6"-1"0"15,10 7-1-15,-3-10-17 16,14 0-22-16,0 0-2 16,15-1-1-16,9 0-1 15,-2-4-4-15,11 14-2 16,-8-5-3-16,12 18 0 15,-17-8 2-15,8 18 2 16,-14 1 5-16,-2 9 3 16,-8 6 5-16,-7-4 4 0,2 9 3 15,-12-14 1-15,8 10 1 16,-10-18-3-16,11 3-2 15,-7-16-2-15,11-4-1 16,0-14-2-16,0 0 0 16,19-35-1-16,0 0-1 15,6-7 0-15,3-4 0 16,3-4 0-16,-1 2-1 15,-2 6 0-15,-2 7 0 16,-4 15 0-16,-4 8 1 16,-5 16-1-16,-8 8 0 15,1 11 0-15,-4 11 0 16,0 7-2-16,-2 4 0 0,3 7-4 15,-5-10-6-15,11 11-27 16,-8-15 0-16,13 0-1 16,-3-16 0-16</inkml:trace>
  <inkml:trace contextRef="#ctx0" brushRef="#br2" timeOffset="323988.5311">16576 13551 82 0,'-16'-21'41'15,"16"21"-2"-15,-22-15 0 16,22 15-35-16,-16 15-2 16,15 6 1-16,-3 9-2 0,7 8 0 15,-4 8 0-15,-1 7 0 16,4 2-1-16,-1 3 2 15,3-5-1-15,2-5 1 16,7-13-2-16,3-12 1 16,7-15 0-16,7-17-1 15,4-17 1-15,4-15-2 16,0-10 2-16,-2-10-3 15,-4-1 1-15,-5-4-2 16,-7 8-1-16,-11 0-6 16,4 17-30-16,-18 1 1 15,5 20-2-15,-8 1 1 16</inkml:trace>
  <inkml:trace contextRef="#ctx0" brushRef="#br2" timeOffset="324387.5539">17029 13718 87 0,'0'0'40'0,"10"-16"-1"15,7 9-1-15,3-6-36 16,5-2 0-16,2-2 0 16,3 2 0-16,-7 1-1 15,0 2-1-15,-8 2 1 16,-5 1 0-16,-8-3-1 0,-2 12 0 15,-20-16 1-15,2 10-1 16,-3 6 0-16,-3 4 0 16,-4 9 0-16,0 10 0 15,-1 10-1-15,1 10 1 16,5 6 0-16,3 4 2 15,9 2-3-15,6-5 0 16,14-6-3-16,10-21-4 16,32-7-30-16,1-24-2 15,24-7 1-15,2-25-3 16</inkml:trace>
  <inkml:trace contextRef="#ctx0" brushRef="#br2" timeOffset="324693.5714">17611 13526 85 0,'-55'43'40'0,"-7"-6"1"16,11 10 0-16,2-9-36 16,16-4-1-16,15-13-1 15,22-8-1-15,14-14-1 16,17-8 0-16,14-7 0 15,8-1-1-15,-1 0 0 16,-2 5 0-16,-9 8 1 16,-11 11-1-16,-15 14 0 15,-14 9 0-15,-13 9 0 16,-11 6 1-16,-5 1-2 0,-4-2 2 15,2-7-3 1,4-12 0-16,12-7-3 0,10-18-8 16,15-19-27-16,9-21-2 15,19-3 1-15,1-23-1 16</inkml:trace>
  <inkml:trace contextRef="#ctx0" brushRef="#br2" timeOffset="324888.5826">18174 13111 87 0,'-17'12'40'15,"-12"21"0"-15,3 21 0 16,-17 6-33-16,10 20-5 16,-2 4 0-16,4 6-1 0,7-3-1 15,6-2-1-15,9-5-3 16,-1-22-8-16,18 0-29 15,-6-26 1-15,15-11-1 16,-5-22 0-16</inkml:trace>
  <inkml:trace contextRef="#ctx0" brushRef="#br2" timeOffset="325192.6">17863 13549 91 0,'0'0'42'16,"0"0"1"-16,25 4-2 15,11-19-37-15,-3 8 0 16,10 1-1-16,2-1 0 0,1 6-1 16,-5 2 0-16,-5 5 0 15,-6 3-1-15,-5 7-1 16,-12 8 1-16,-6 6-1 15,-9 6 0-15,-6 5 0 16,-4 0 0-16,1 0 0 16,0-3-2-16,4-11-2 15,9-2-3-15,-2-25-11 16,23-11-24-16,0-20-1 15,15-2-1-15,-3-22 2 16</inkml:trace>
  <inkml:trace contextRef="#ctx0" brushRef="#br2" timeOffset="325328.6078">18353 13202 99 0,'-23'7'37'16,"-1"11"-21"-16,4-6-16 0,6-1-40 15,14-11-1-15,0 0-1 16</inkml:trace>
  <inkml:trace contextRef="#ctx0" brushRef="#br2" timeOffset="325910.6411">18707 13395 69 0,'0'0'38'0,"0"0"0"16,-30 2 1-16,10 12-32 16,-12 3-1-16,-3 9-1 15,-5 3 0-15,4 11-1 16,-1-1 0-16,8 3-1 15,9-3-1-15,10-3 0 16,10-8 0-16,10-7-1 16,16-15 0-16,9-13 0 15,7-13 0-15,6-11-1 0,0-4 0 16,-6-7 0-16,-7-2 0 15,-2-1 0-15,-11 5 0 16,-9 5 0-16,-8 8 0 16,-6 8 0-16,1 19 0 15,-15 0 0-15,4 22 0 16,-2 22 0-16,-2 19 0 15,0 22 1-15,-3 17-1 16,-1 15 0-16,-1 6 0 16,-1 5 0-16,-3-3 0 15,-2-10 0-15,-3-11 0 16,-1-18-1-16,-1-19 1 15,-1-17 0-15,0-20-3 0,0-22-1 16,5-12-4-16,-4-30-10 16,17-8-23-16,-7-25-1 15,17-9-2-15,-5-23 0 16</inkml:trace>
  <inkml:trace contextRef="#ctx0" brushRef="#br2" timeOffset="326449.6719">19274 13555 77 0,'0'0'39'0,"-18"-4"-1"15,4 15 2-15,-17 0-36 16,6 7 0-16,-5 2-1 16,1 7 1-16,0 0-1 15,4 3 0-15,5-6 0 16,9-3-1-16,6-6 0 15,5-15 0-15,22 12-1 16,1-15-1-16,7-9 1 0,3 0 0 16,-1-4-1-16,1-3 1 15,-2-2-1-15,-8 4 0 16,-3-1 1-16,-8 2-1 15,-1 1 0-15,-5 2 0 16,-6 13 1-16,0 0-1 16,0 0 0-16,3 24 1 15,-6 7-1-15,1 8 1 16,-2 5-2-16,5 2 1 15,7-3-2-15,3-12-1 16,15-10-5-16,3-31-9 16,23-10-25-16,2-30 1 15,16-8-1-15,-1-19 1 16</inkml:trace>
  <inkml:trace contextRef="#ctx0" brushRef="#br2" timeOffset="326653.6836">19969 12949 98 0,'-32'70'42'16,"5"18"0"-16,-4-3-2 16,14-2-37-16,0 2-1 15,8 0-2-15,7-7-1 16,2-9-2-16,7-3-6 15,-7-28-29-15,15 0-3 16,-7-24-1-16,5-1 0 0</inkml:trace>
  <inkml:trace contextRef="#ctx0" brushRef="#br2" timeOffset="326999.7033">19788 13363 97 0,'-9'22'43'0,"13"8"-1"15,-3-12 0-15,13-2-38 16,6-9-1-16,16-6-1 16,6-7-1-16,6-2 1 15,4-3-2-15,0-2 1 16,-1 2-1-16,-7 0 1 15,-3 6-1-15,-13 5 0 0,-9 8 0 16,-5 5 1-16,-13 8-1 16,-5 7 1-16,-7 5 0 15,-2 4-1-15,-2 1 0 16,0-1 0-16,1-2-2 15,3-9-1-15,4-2-3 16,7-24-5-16,12 10-11 16,1-31-21-16,14-2 1 15,2-22-1-15,7 0 1 16</inkml:trace>
  <inkml:trace contextRef="#ctx0" brushRef="#br2" timeOffset="327142.7115">20373 13019 102 0,'-21'7'41'16,"-6"1"-1"-16,11 16-2 15,-10 9-42-15,15-23-24 16,21 14-12-16,6-10 0 16,13 6-3-16,4-10 2 15</inkml:trace>
  <inkml:trace contextRef="#ctx0" brushRef="#br2" timeOffset="327757.7467">20813 13336 88 0,'-48'36'39'16,"-8"-6"2"-16,10 14-1 0,-5-7-33 16,20 5-2-16,10-3-2 15,14-3-1-15,12-6-1 16,15-8 0-16,12-13-2 15,11-9 0-15,3-11 0 16,2-9-1-16,-4-6 0 16,-5-7 0-16,-6-1 0 15,-14-3 0-15,-8 1 1 16,-7 3-1-16,-4 5 2 15,-7 4 0-15,0 8 0 16,3 3 0-16,4 13 1 16,0 0 1-16,0 0 0 15,0 0 1-15,15 9-1 16,3-1 0-16,1-3 0 15,2 2 1-15,1 0-1 0,2 1 0 16,-2 0-1-16,-2 2 1 16,-5 6-1-16,-6 2 1 15,-5 4-1-15,-8 2 0 16,-3 1-1-16,-6 3 0 15,-4 0 0-15,1-7 0 16,2-1 0-16,0-4 0 16,14-16-1-16,0 0 1 15,9-11-1-15,14-14 1 16,11-2 0-16,4-8 0 15,4 2 0-15,2-2 0 16,0 5 1-16,-3 8-1 16,-5 7 1-16,-10 12-1 15,-5 9 0-15,-7 7 0 0,-6 9-2 16,-7-1-4-16,6 10-8 15,-14-17-9-15,11 10-21 16,-10-11 0-16,7-2-1 16,-1-11 0-16</inkml:trace>
  <inkml:trace contextRef="#ctx0" brushRef="#br2" timeOffset="328796.8061">13321 15192 55 0,'0'0'40'0,"7"-12"-1"16,-7 12 0-16,0 15-33 15,-1 10-3-15,-5 10-1 0,1 9 1 16,-1 3-1-16,-4 6-3 15,0 2 1-15,2-8-4 16,6-5-1-16,-6-26-23 16,16-5-10-16,0-23-2 15,13-13 1-15</inkml:trace>
  <inkml:trace contextRef="#ctx0" brushRef="#br2" timeOffset="329238.8314">13435 14887 67 0,'-24'5'41'0,"12"13"-2"0,-2-5 2 16,14 5-36-16,4-5-2 16,8 0-2-16,6-3 1 15,5 2-1-15,1 3 0 16,7 1-1-16,-3 5 0 15,-1 2 1-15,-5 7-1 16,-4 5 0-16,-4 3 0 16,-8 4 0-16,-6-1 1 15,-2-1-1-15,-5-8 1 16,-1-3 0-16,-2-10 0 15,10-19-1-15,0 0 1 16,0 0 0-16,14-27-1 16,4-1 1-16,4-7-1 15,2 1 0-15,4 0 1 16,-3 3-1-16,-1 9 0 0,-6 7 1 15,1 8-1-15,-9 11 0 16,-1 9 0-16,-3 7 0 16,-2 6 0-16,1 4 0 15,1 0-2-15,2-3 0 16,7 0-1-16,3-12-3 15,14 0-10-15,-5-29-19 16,20-1-5-16,-3-22-1 16,14-4 2-16</inkml:trace>
  <inkml:trace contextRef="#ctx0" brushRef="#br2" timeOffset="329425.8421">14341 14669 76 0,'-26'6'40'0,"7"20"-1"0,-10 10-1 16,3 21-36-16,4 7 0 15,4 14-2-15,0 6 0 16,4-2-4-16,9 1 1 16,0-15-8-16,20 1-28 15,-12-21 1-15,14-6-1 16,-6-26-1-16</inkml:trace>
  <inkml:trace contextRef="#ctx0" brushRef="#br2" timeOffset="329920.8704">14153 15023 74 0,'-6'18'42'16,"0"-5"-2"-16,17 12 1 15,5-10-37-15,10-6-2 16,10-3 0-16,8-1 0 15,7-5 0-15,3-1-1 16,2-5 0-16,-3 2 0 16,-4-2-1-16,-4 3 1 15,-9-1-1-15,-5 1 0 16,-11 0 0-16,-8 2 1 15,-12 1-1-15,0 0 0 16,0 0 0-16,-8 14 0 16,8-14 0-16,-22 17 1 15,14-4-2-15,-1 3 2 0,4 3-1 16,3 0 0-16,4 1 0 15,5 1 0-15,2-5 0 16,5-1 0-16,4-8 0 16,0-7-1-16,3-8 1 15,-2-9-1-15,-2-3 1 16,-2-6-1-16,-5-4 0 15,-4-2 1-15,-2 1-1 16,-7 0 0-16,-2 7 0 16,-6 5-2-16,-3 11 1 15,-7 5-1-15,4 13-5 16,-11-7-19-16,14 17-12 15,-3-10 0-15,11 3-2 16,6-13 0-16</inkml:trace>
  <inkml:trace contextRef="#ctx0" brushRef="#br2" timeOffset="330492.9031">15981 14590 71 0,'0'0'40'15,"0"0"-3"-15,0 0 2 16,-3 31-36-16,-7 8 0 16,-2 8-2-16,-2 13-2 15,-1 8 1-15,0 6-1 16,5 2 0-16,1-3-3 15,8-4 0-15,-4-22-13 16,19 2-20-16,-5-23 0 16,10-7-2-16,-6-22 1 15</inkml:trace>
  <inkml:trace contextRef="#ctx0" brushRef="#br2" timeOffset="330673.9135">15774 15082 90 0,'-35'6'40'16,"20"9"0"-16,2-16-11 15,13 1-27-15,34-7-1 16,9-14-3-16,15-4-2 16,8-13-3-16,18 3-21 15,-6-16-11-15,9 4 0 16,-12-10 0-16</inkml:trace>
  <inkml:trace contextRef="#ctx0" brushRef="#br2" timeOffset="331048.935">16381 14540 73 0,'-26'18'40'0,"8"18"-1"16,-9 2 1-16,15 8-36 16,-10 9 0-16,7 9-2 15,-1 5 1-15,-1 9-1 16,3-2-1-16,5-1 0 15,3-11 0-15,6-6 0 16,8-18 0-16,6-14 0 16,9-22-1-16,11-21 0 15,6-16 0-15,3-14 0 16,6-6 0-16,-4-7 0 15,1 4 1-15,-5 4-1 16,-8 14 0-16,-7 13 0 16,-13 17 0-16,-10 18 0 0,-9 19 0 15,-8 12 0-15,-5 10 0 16,-1 5-1-16,1 6-1 15,3-4 0-15,12-3-2 16,5-21-6-16,25 0-18 16,-2-31-12-16,16-5 0 15,3-24-2-15</inkml:trace>
  <inkml:trace contextRef="#ctx0" brushRef="#br2" timeOffset="331237.9458">16940 14870 79 0,'-29'22'42'15,"6"17"-2"-15,-7 2 1 0,11 11-38 16,0 3-1-16,8 2-1 16,7-1-2-16,3-7-2 15,10-2-4-15,-7-21-20 16,21 0-13-16,-4-23 0 15,11-9-2-15</inkml:trace>
  <inkml:trace contextRef="#ctx0" brushRef="#br2" timeOffset="331386.9543">16867 14509 59 0,'0'0'17'15,"-4"23"-16"-15,17 0-1 16,10 8-33-16,10-7-1 15</inkml:trace>
  <inkml:trace contextRef="#ctx0" brushRef="#br2" timeOffset="331709.9728">17415 14816 74 0,'-40'15'40'0,"-13"-10"0"15,6 12 1-15,-5-4-37 16,8 4-1-16,9-4-1 15,11 2 0-15,10-1 0 0,14 2-1 16,14-5 0-16,12-4 0 16,10 0-1-16,7-3 0 15,6 2 0-15,-3 2 0 16,-4 4 0-16,-6 3 1 15,-10 6-1-15,-11 8 0 16,-13 4 1-16,-10 1 0 16,-9 2-1-16,-2-4-1 15,-3-2-2-15,-5-15-10 16,21 4-28-16,-11-21 0 15,17 2-2-15,8-19 0 16</inkml:trace>
  <inkml:trace contextRef="#ctx0" brushRef="#br2" timeOffset="331882.9827">17870 15249 83 0,'-27'28'45'15,"1"0"0"-15,-9-18-6 16,13-14-32-16,10 7-24 15,-2-24-27-15,14 10 1 16,-3-8-3-16,10 6 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00:38:24.496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2769 14240 5 0,'-12'-1'27'0,"-3"0"1"15,-4 3 2-15,-1 9-19 16,-9-8-1-16,5 12-2 16,-8-7-2-16,3 14 1 15,-7-4-2-15,3 9 0 16,1 0-1-16,4 6 0 15,4 3-3-15,8 2 0 16,6 1 0-16,11 0-1 16,10 2 0-16,10-2 0 15,8-2-1-15,8-5 1 0,4-3-2 16,8-5 0-16,3-7 1 15,3-7-1-15,-1-10 1 16,3-9 1-16,0-9 2 16,-5-12-2-16,-1-9 1 15,-4-8 2-15,-9-3-1 16,-5-1 0-16,-11-1-1 15,-7 6-1-15,-10 5 1 16,-11 4 0-16,-8 9-1 16,-5 10 1-16,-8 5-1 15,-6 8 1-15,-4 9-1 16,-5 10 0-16,-4 12 0 15,1 10 1-15,-1 8-1 16,0 11 1-16,6 0-2 16,7 4 2-16,10-1-2 0,12-3 0 15,12-7 0-15,14-10 0 16,13-11 0-16,12-9-1 15,10-10 2-15,7-12-1 16,9-10 2-16,3-13 1 16,3-13-1-16,-2-11 1 15,-3-13-1-15,-8-9 1 16,-5-6-1-16,-11-3 1 15,-10-1-2-15,-14 2 1 16,-12 10-1-16,-13 6 1 16,-10 14 0-16,-14 13 1 15,-10 17-1-15,-8 17 0 16,-9 19-1-16,-3 20-2 15,-2 20 0-15,-3 18 1 0,4 19 0 16,5 9 0-16,7 7-1 16,10-2 0-16,12-4 0 15,15-11 1-15,14-12-1 16,15-13 0-16,17-20 1 15,11-15-1-15,15-16 1 16,9-14 1-16,3-16-1 16,6-14 0-16,-2-17 1 15,-5-14-1-15,-3-10 0 16,-9-10 1-16,-12-2-1 15,-14-2 1-15,-11 6 1 16,-13 3-1-16,-15 9 0 16,-7 13 0-16,-15 14 1 15,-5 13 0-15,-9 16 0 16,-6 16 0-16,-3 17-1 0,0 18 1 15,3 17 0-15,-1 11-1 16,5 11-1-16,9 4 0 16,6-1-1-16,12-3 1 15,14-10-1-15,11-12 1 16,15-15-1-16,12-15 0 15,10-16 2-15,6-17 0 16,7-15-1-16,1-12 2 16,2-12-2-16,-6-13 1 15,-4-7-2-15,-12-10 0 16,-8 3 1-16,-12-2 0 15,-15 7 0-15,-11 4 0 16,-13 11 2-16,-14 15 0 16,-11 14 2-16,-7 21 0 0,-14 14 0 15,3 25 0-15,-4 19 0 16,4 17-1-16,3 15-2 15,7 9 0-15,9 3-1 16,15 0 0-16,11-13 0 16,16-12-1-16,14-18 1 15,16-17-1-15,13-24 2 16,10-24-1-16,11-23 1 15,4-19-1-15,1-12 2 16,-5-13 0-16,-1-4-1 16,-10-11 0-16,-12 6 0 15,-11 2 0-15,-11 11-1 16,-16 7-1-16,-5 15-2 0,-21 13 1 15,-7 20 0-15,-18 16 2 16,-11 19 1-16,-8 24 2 16,-7 16-1-16,-2 19 3 15,1 6-1-15,5 12 1 16,5-4-2-16,17 3 0 15,14-12-1-15,15-3-1 16,16-11 0-16,16-10-2 16,14-11 1-16,15-17 0 15,12-17-1-15,8-16 1 16,5-19-1-16,0-18-1 15,1-18 1-15,-8-17 0 16,-7-7 1-16,-14-7 1 16,-16 4 0-16,-19 0 1 0,-15 5 1 15,-17 10-1-15,-15 8 2 16,-11 14 0-16,-11 14-1 15,0 17 0-15,-5 12 0 16,3 15 0-16,5 14 0 16,8 12 0-16,10 8-2 15,8 7 0-15,10 0-1 16,8-2 0-16,11-3-1 15,11-2 1-15,8-4-1 16,7-7 0-16,8-5 2 16,6-5-2-16,1-9 2 15,5-8-1-15,0-9 0 16,-1-10 0-16,-3-8-1 15,-5-11 0-15,-3-5 1 0,-8-5 1 16,-9-2 0-16,-8 0 0 16,-9 6 1-16,-7 1 1 15,-10 9 0-15,-3 10 1 16,-9 9 0-16,1 12-1 15,-5 10-2-15,2 11 2 16,0 7-2-16,3 8 0 16,3 5 1-16,2 0-2 15,9-3 1-15,8-1-1 16,7-5 1-16,14-6-1 15,9-9 1-15,10-9 0 16,12-9 0-16,9-7-1 16,7-10 1-16,5-6 0 15,-3-9 0-15,1-4 0 16,-7-5 0-16,-7 1 2 0,-14 0 0 15,-13 4 0-15,-15 7 0 16,-16 4 0-16,-9 11-2 16,-15 10 3-16,-7 12-2 15,-5 11-2-15,-4 11 1 16,3 11 0-16,3 3 1 15,8 2-1-15,10 0 2 16,11-6-2-16,13-9 1 16,12-12-1-16,16-13 0 15,10-14-2-15,18-15 0 16,5-11-3-16,14-2-4 15,-8-15-23-15,11 7-4 0,-13-5 1 16,-8 13 0-16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00:38:24.63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3071 14921 48 0,'-42'21'37'0,"7"7"-2"16,-1-13 0-16,17-1-31 16,0-7-3-16,19-7-5 15,0 0-28-15,2-22-3 16,16 9-2-16,-2-7 0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00:38:27.509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7866 14004 27 0,'-7'-16'34'15,"-3"4"1"-15,-9 3 0 0,-6 12-24 16,-10-1-6-16,2 9 0 16,-10 2 0-16,-1 10-2 15,-7 1 0-15,0 11 0 16,-4-1 1-16,7 10-2 15,0 0 1-15,9 2-1 16,1 0-1-16,11 3 0 16,8-1 0-16,10-1 0 15,8-3-1-15,9-6 0 16,8-7 0-16,12-4 0 15,9-10 0-15,5-9 0 16,8-10 0-16,5-9 0 16,1-6 0-16,0-7 0 0,-7-6 0 15,-5-2 0-15,-9-4 0 16,-9-1-1-16,-12 0 2 15,-14 1-1-15,-10 4 0 16,-11 2 0-16,-9 7 0 16,-6 5 0-16,-8 10 1 15,-4 10-1-15,-1 15 0 16,-2 13 1-16,2 14-1 15,5 11 0-15,5 8 0 16,10 8 1-16,7 5-2 16,12-1 0-16,12-5 1 15,12-5-1-15,15-11 0 16,11-9 0-16,15-16 0 15,11-12 0-15,3-13 1 0,7-15-1 16,-2-15 2-16,1-13 0 16,-8-12-1-16,-9-12 1 15,-10-4-1-15,-17-7 1 16,-13 1 0-16,-16 4 0 15,-17 7-1-15,-13 10 0 16,-14 15 0-16,-12 16 1 16,-10 21-1-16,-4 22 1 15,-2 22 0-15,2 15 0 16,4 19-1-16,8 13 0 15,15 8 0-15,11 3 0 16,15-6-1-16,18-9 0 16,12-12 0-16,22-15 1 15,14-19-1-15,8-14 1 16,11-19-1-16,0-19 0 0,7-16 1 15,-5-18-1-15,2-12 0 16,-13-16 1-16,-10-3-1 16,-9-7 1-16,-13-4 0 15,-13 3 0 1,-11 5 0-16,-15 6 1 0,-12 14-1 15,-8 16 1-15,-7 18-1 16,-6 22 1-16,-4 23-1 16,-3 22 1-16,-6 24-1 15,2 15-1-15,2 20 1 16,4 10-1-16,8 4 0 15,5-2 0-15,12-9 1 16,17-12-1-16,19-18 1 16,13-20 0-16,15-25 0 0,18-28 0 15,9-29 1-15,12-25-1 16,6-20 1-16,4-16 0 15,-5-13 0-15,-6-7 0 16,-13-3 0-16,-13 3 0 16,-19 3 0-16,-16 10 0 15,-21 12-1-15,-17 15 1 16,-15 15-1-16,-11 22 1 15,-11 24-1-15,-4 25 0 16,-2 25 1-16,1 23 0 16,3 19-2-16,5 13 1 15,8 6-1-15,14 1 0 16,14-9 0-16,16-12 0 0,16-19 0 15,15-18-1-15,18-24 3 16,9-20-2-16,11-23 2 16,5-14-2-16,4-20 2 15,-2-12-1-15,-3-8 1 16,-14-9-1-16,-7-3 0 15,-13-1 0-15,-15 3 0 16,-18-1 0-16,-19 10 1 16,-12 9-2-16,-14 12 2 15,-11 14 0-15,-6 16 0 16,-10 22 0-16,-2 17-1 15,4 21 2-15,7 20-2 16,3 15 2-16,10 13-3 16,9 8 2-16,11 1-2 0,14-2-1 15,14-7 1-15,11-12 0 16,15-18 0-16,5-18 0 15,11-20 0-15,9-24 0 16,4-18 1-16,1-22 1 16,0-18 0-16,-5-14-1 15,-6-11 1-15,-9-3 0 16,-11-1-1-16,-14 5 2 15,-11 5-2-15,-10 14 1 16,-12 15 0-16,-9 20 0 16,-7 18-1-16,-5 18 0 15,0 20 0-15,-2 18 1 16,-3 21-2-16,6 14 1 15,5 8-1-15,9 1 1 16,12-2 0-16,9-5 0 0,14-8 0 16,10-13-1-16,19-14 1 15,12-21 0-15,9-13 0 16,12-16 0-16,-4-16 0 15,4-13-1-15,-8-13 1 16,-6-10 0-16,-13-4 0 16,-14-1-1-16,-19 2 2 15,-19 1-2-15,-21 8 2 16,-13 8-1-16,-16 7 1 15,-12 15 0-15,-2 13-1 16,-8 13 0-16,1 12 1 16,6 18-1-16,10 10 1 15,12 13-1-15,14 7 0 16,14 1 0-16,15-2-1 0,18-7 1 15,17-8 0-15,14-13 0 16,13-10 0-16,7-13 0 16,8-12 0-16,3-10 0 15,-8-9 1-15,-8-8-1 16,-13-6 1-16,-14-3-1 15,-21 1 0-15,-20-1-2 16,-15 8 1-16,-20 2-3 16,-6 14-3-16,-19-3-13 15,8 23-16-15,-11 2-1 16,9 12-2-16,4 2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12.xml"/><Relationship Id="rId3" Type="http://schemas.openxmlformats.org/officeDocument/2006/relationships/customXml" Target="../ink/ink7.xml"/><Relationship Id="rId7" Type="http://schemas.openxmlformats.org/officeDocument/2006/relationships/customXml" Target="../ink/ink9.xml"/><Relationship Id="rId12" Type="http://schemas.openxmlformats.org/officeDocument/2006/relationships/image" Target="../media/image12.emf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11" Type="http://schemas.openxmlformats.org/officeDocument/2006/relationships/customXml" Target="../ink/ink11.xml"/><Relationship Id="rId5" Type="http://schemas.openxmlformats.org/officeDocument/2006/relationships/customXml" Target="../ink/ink8.xml"/><Relationship Id="rId15" Type="http://schemas.openxmlformats.org/officeDocument/2006/relationships/customXml" Target="../ink/ink13.xml"/><Relationship Id="rId10" Type="http://schemas.openxmlformats.org/officeDocument/2006/relationships/image" Target="../media/image11.emf"/><Relationship Id="rId4" Type="http://schemas.openxmlformats.org/officeDocument/2006/relationships/image" Target="../media/image5.emf"/><Relationship Id="rId9" Type="http://schemas.openxmlformats.org/officeDocument/2006/relationships/customXml" Target="../ink/ink10.xml"/><Relationship Id="rId1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customXml" Target="../ink/ink16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science.co.uk/animations/plant_cell.htm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science.co.uk/animations/animal_cell.htm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4717517"/>
              </p:ext>
            </p:extLst>
          </p:nvPr>
        </p:nvGraphicFramePr>
        <p:xfrm>
          <a:off x="214283" y="762000"/>
          <a:ext cx="8750332" cy="4876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a fruit definition – with examples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fruit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things plants need for germination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this was found out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germination is and what it needs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WHY plants disperse seeds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plants disperse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main parts of a cell and what they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main parts of a cell are and what they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work on FAIR TESTING, control of variables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i.d.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variables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an episode of “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Mythbusters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” (and pass a test)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finish the term with a game of Word Mastermind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logic, strategy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teamwork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67600" y="5039280"/>
              <a:ext cx="426960" cy="466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49600" y="4959000"/>
                <a:ext cx="461520" cy="61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051200" y="5371560"/>
              <a:ext cx="54720" cy="30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32120" y="5320800"/>
                <a:ext cx="82080" cy="15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615040" y="5028120"/>
              <a:ext cx="481320" cy="504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94160" y="4959000"/>
                <a:ext cx="523440" cy="65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4329360" y="4982040"/>
              <a:ext cx="508320" cy="534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307400" y="4890240"/>
                <a:ext cx="552960" cy="71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6181920" y="4979160"/>
              <a:ext cx="515520" cy="5871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159960" y="4899960"/>
                <a:ext cx="559440" cy="75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167400" y="187200"/>
              <a:ext cx="8945640" cy="60267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53000" y="171720"/>
                <a:ext cx="8975520" cy="605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923040" y="4385520"/>
              <a:ext cx="5848200" cy="5018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910440" y="4381200"/>
                <a:ext cx="5867640" cy="51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216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7600" y="213480"/>
              <a:ext cx="8355600" cy="2521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2480" y="199080"/>
                <a:ext cx="8377200" cy="254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2767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7600" y="213480"/>
              <a:ext cx="8355600" cy="2521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2480" y="199080"/>
                <a:ext cx="8377200" cy="254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97680" y="1204200"/>
              <a:ext cx="7970400" cy="3238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3280" y="1193040"/>
                <a:ext cx="8001360" cy="3264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1212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586827"/>
              </p:ext>
            </p:extLst>
          </p:nvPr>
        </p:nvGraphicFramePr>
        <p:xfrm>
          <a:off x="228600" y="838200"/>
          <a:ext cx="853440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267200"/>
              </a:tblGrid>
              <a:tr h="67056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77280" y="62640"/>
              <a:ext cx="8637120" cy="4050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2160" y="46080"/>
                <a:ext cx="8660880" cy="4071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317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2600" y="192240"/>
              <a:ext cx="8611560" cy="3178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9640" y="181080"/>
                <a:ext cx="8641080" cy="319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594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0320" y="195480"/>
              <a:ext cx="9009720" cy="6033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4840" y="179280"/>
                <a:ext cx="9029520" cy="606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286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20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9139968"/>
              </p:ext>
            </p:extLst>
          </p:nvPr>
        </p:nvGraphicFramePr>
        <p:xfrm>
          <a:off x="533400" y="533400"/>
          <a:ext cx="8094663" cy="18409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763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  <a:hlinkClick r:id="rId3"/>
              </a:rPr>
              <a:t>http://www.kscience.co.uk/animations/plant_cell.htm</a:t>
            </a:r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</a:rPr>
              <a:t> </a:t>
            </a:r>
            <a:endParaRPr lang="en-NZ" sz="80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318000" y="4785120"/>
              <a:ext cx="36720" cy="20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08280" y="4777920"/>
                <a:ext cx="53640" cy="4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179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686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  <a:hlinkClick r:id="rId3"/>
              </a:rPr>
              <a:t>http://www.kscience.co.uk/animations/animal_cell.htm</a:t>
            </a:r>
            <a:r>
              <a:rPr 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eSansBold-Plain" pitchFamily="34" charset="0"/>
              </a:rPr>
              <a:t> </a:t>
            </a:r>
            <a:endParaRPr lang="en-NZ" sz="7200" dirty="0"/>
          </a:p>
        </p:txBody>
      </p:sp>
    </p:spTree>
    <p:extLst>
      <p:ext uri="{BB962C8B-B14F-4D97-AF65-F5344CB8AC3E}">
        <p14:creationId xmlns:p14="http://schemas.microsoft.com/office/powerpoint/2010/main" val="307676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5000" y="270360"/>
              <a:ext cx="8900280" cy="6355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1320" y="255240"/>
                <a:ext cx="8929440" cy="637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4285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5440" y="160920"/>
              <a:ext cx="8835840" cy="4829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0320" y="144360"/>
                <a:ext cx="8854560" cy="485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5993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3040" y="244440"/>
              <a:ext cx="8651160" cy="5535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6840" y="229320"/>
                <a:ext cx="8683200" cy="556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413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8880" y="252360"/>
              <a:ext cx="8777160" cy="5353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3760" y="238320"/>
                <a:ext cx="8800920" cy="537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027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2521</TotalTime>
  <Words>170</Words>
  <Application>Microsoft Office PowerPoint</Application>
  <PresentationFormat>On-screen Show (4:3)</PresentationFormat>
  <Paragraphs>27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120</cp:revision>
  <dcterms:created xsi:type="dcterms:W3CDTF">2006-08-16T00:00:00Z</dcterms:created>
  <dcterms:modified xsi:type="dcterms:W3CDTF">2015-04-20T01:30:34Z</dcterms:modified>
</cp:coreProperties>
</file>