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297" r:id="rId5"/>
    <p:sldId id="299" r:id="rId6"/>
    <p:sldId id="300" r:id="rId7"/>
    <p:sldId id="30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3T21:10:17.03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1821 1132 52 0,'0'0'37'15,"0"0"0"-15,30-68 1 16,-30 68-22-16,0 0-6 15,0 0-2-15,14-58-3 16,-14 58-1-16,0 0-1 16,0 0-2-16,-8 48 1 15,13 22-2-15,1 26 2 16,-4 17-3-16,-15-10 0 0,6 21 1 15,4-2-1-15,-1-11 1 16,0-21-1-16,1-17 1 16,-2-17-1-16,3-15 2 15,-2-23 0-15,4-18-1 16,-1-29 0-16,-1-16 0 15,2-11 1-15,-1-16-1 16,-2-14 2-16,1 35-2 16,0-4 1-16,-2-6 0 15,3-6 0-15,7 1 1 16,3-4-2-16,3 2 1 15,6-5-1-15,3 0 0 16,1-5 0-16,4 5 0 0,3 2-1 16,4 11 1-16,5 3 0 15,-38 57 0-15,78-80 1 16,-78 80-1-16,79-29 2 15,-79 29 0-15,58 32 2 16,-49 22-1-16,-4 50-1 16,-39 17-1-16,-19 16 1 15,-27-5-2-15,-29-42-3 16,10-10-9-16,14-30-28 15,36-29-1-15,10-19 0 16,28-10-1-16</inkml:trace>
  <inkml:trace contextRef="#ctx0" brushRef="#br0" timeOffset="457.026">2826 1659 87 0,'-24'-2'38'0,"-14"-1"0"15,-2 5 1-15,-12 7-34 16,0 7-2-16,-4 10 2 16,5 9-3-16,0 9 2 15,7 5-3-15,11 3 1 0,10-1-1 16,17-1 0-16,19-8-1 15,14-16 0-15,17-10 1 16,17-16-1-16,9-11 1 16,7-17 0-16,0-9 0 15,-5-12 0-15,-10-6 1 16,-15 0-2-16,-18 1 2 15,-20 1-2-15,-16 5 1 16,-15 10-1-16,-12 11-1 16,-6 13 0-16,-5 2-2 15,5 11-1-15,5 0-5 16,35 1-29-16,-13 0-2 15,35-3 0-15,13-15 0 16</inkml:trace>
  <inkml:trace contextRef="#ctx0" brushRef="#br0" timeOffset="698.0399">3568 917 107 0,'0'0'41'0,"54"-76"1"16,-54 76-2-16,0 0-38 15,0 0 2-15,21 3-1 16,-44 74-1-16,-11 39-1 16,2 32 0-16,3 10-2 15,-4-25-1-15,22 4-2 16,18-27-7-16,30-49-30 0,-1-29-1 15,20-23 1-15,1-24-1 16</inkml:trace>
  <inkml:trace contextRef="#ctx0" brushRef="#br0" timeOffset="923.0528">4122 1095 92 0,'12'-58'42'0,"-12"58"1"15,13-88-1-15,-13 88-21 16,0 0-16-16,-1-21-3 15,-19 54 0-15,0 55 0 16,-6 47-3-16,7 29 1 16,-20-29-1-16,21 7-3 15,14-28-3-15,9-53-4 0,27-14-29 16,-10-26-3-16,18-11 2 15,-3-28-1-15</inkml:trace>
  <inkml:trace contextRef="#ctx0" brushRef="#br0" timeOffset="1105.063">4444 1445 108 0,'0'0'40'16,"0"0"0"-16,-19 39-1 16,4 7-35-16,-5 5-4 15,6 10 1-15,4-1-1 16,3-1-1-16,6-6-2 15,3-13-6-15,16-7-30 16,-4-20-2-16,12-13 1 0,-2-25-1 16</inkml:trace>
  <inkml:trace contextRef="#ctx0" brushRef="#br0" timeOffset="1587.0908">4846 1425 107 0,'9'57'41'16,"-12"-1"2"-16,-15-12-2 15,12-7-37-15,-6-1-1 16,7-5 1-16,2-5-2 15,0-3-1-15,6-6 0 16,-3-17 0-16,23 5-1 16,-4-13 1-16,5-8 0 15,3-11-1-15,4-5 1 16,3-9 0-16,1-2 0 15,-2-1 1-15,0 4-2 16,-2 4 0-16,-6 10 0 0,1 6 0 16,-3 12 0-16,-3 13 0 15,-1 10 0-15,2 8-2 16,0 10-1-16,-2 3-2 15,8 1-2-15,-9-6-11 16,15 7-22-16,-6-7-2 16,11-2 1-16,-2-13 0 15</inkml:trace>
  <inkml:trace contextRef="#ctx0" brushRef="#br0" timeOffset="1991.1139">5880 1494 114 0,'-19'-19'40'15,"2"7"1"-15,-16 1 0 16,9-2-36-16,-14 13-1 16,1 12-1-16,-8 5 0 15,-1 12 1-15,1 7-4 16,5 3 0-16,5 3 0 15,8 1 0-15,10-4 0 16,13-8 0-16,15-10 0 16,16-13 0-16,12-11 0 15,12-13 0-15,9-13 0 16,2-13 0-16,2-11 0 15,-2-6 0-15,-62 59 0 16,58-58 0-16,-58 58 0 16,41-53 0-16,-17 17 0 15,-9 16 0-15,-15 20 0 0,-10 33 0 16,-5 8 0-16,-3 20 0 15,-1 9 0-15,9 8 0 16,11-8-4-16,1-23-17 16,31-6-19-16,-1-23-4 15,19-9 2-15,0-25-2 16</inkml:trace>
  <inkml:trace contextRef="#ctx0" brushRef="#br0" timeOffset="2215.1265">6495 1042 125 0,'0'0'46'0,"0"0"-2"16,10-58-4-16,-11 85-40 15,1 56 0-15,-13 42 0 16,-3 10 0-16,-1-4 0 15,8-9 0-15,9-21 0 16,10-34-13-16,17-12-27 16,-14-17-3-16,14-10 0 15,-9-24-2-15</inkml:trace>
  <inkml:trace contextRef="#ctx0" brushRef="#br0" timeOffset="2405.1375">6296 1384 132 0,'-21'-3'45'15,"7"9"-2"-15,18 6-8 16,22-15-35-16,12 1 0 16,17 0-3-16,-55 2-23 15,60-21-14-15,-60 21-4 16,84-16 2-16,-37 7-3 15</inkml:trace>
  <inkml:trace contextRef="#ctx0" brushRef="#br0" timeOffset="2854.1632">7038 1459 117 0,'20'-6'41'16,"-20"6"-1"-16,4 20-2 15,-15 1-35-15,-2 9-1 16,-4 10 0-16,-1 6-1 15,1 1-2-15,2 3-1 16,5-8 0-16,3-8-2 16,18-11-20-16,0-23-15 15,19-8-1-15,1-21 0 16,12-8 0-16</inkml:trace>
  <inkml:trace contextRef="#ctx0" brushRef="#br0" timeOffset="3006.1719">7218 1207 117 0,'0'0'39'0,"-20"-71"0"16,20 71-3-16,0 0-42 16,-20-69-31-16,20 69-3 15,0 0 1-15,0 0-3 16</inkml:trace>
  <inkml:trace contextRef="#ctx0" brushRef="#br0" timeOffset="3688.2109">7639 1503 108 0,'-12'24'40'0,"-10"-5"1"0,10 4-2 16,0-2-33-16,0 3-2 15,1 5-2-15,2 4 0 16,6 3-1-16,5 4 0 15,5-1-1-15,9 0 0 16,8-7 1-16,8-6-2 16,7-12 2-16,6-13-2 15,3-14 0-15,-1-16 1 16,-2-7-1-16,-3-13 1 15,-12-8-1-15,-8-6 1 16,-9-5 0-16,-13 68 1 16,0-66 0-16,0 66 0 15,-15-49 1-15,-8 8 0 16,-6 10-1-16,-3 11 0 0,5 15 0 15,7 13 0-15,8 7 0 16,15 4-1-16,26-1 0 16,16-8 0-16,12-5 0 15,9-4 0-15,2-7 0 16,4 1 0-16,-7-5 0 15,-7 2 0-15,-13 1 0 16,-12 8 0-16,-13 8 2 16,-10 6-2-16,-12 8 0 15,-8 6 0-15,-8 6 0 16,-5 3 0-16,1 1 0 15,0-1 0-15,1-4 0 16,9-8 0-16,5-13 0 0,7-13 0 16,27-5 0-16,5-14 0 15,6-11 0-15,9-12 0 16,4-4 0-16,2-5 0 15,-5 6 0-15,-5 4 0 16,-7 7 0-16,-9 15 0 16,-8 15 0-16,-11 18 0 15,-3 14 0-15,-6 12 0 16,-4 10 0-16,1 9 0 15,6 6 0-15,-6-10-18 16,24 3-21-16,-9-14-4 16,22-6-2-16,1-15 0 15</inkml:trace>
  <inkml:trace contextRef="#ctx0" brushRef="#br1" timeOffset="8934.511">2256 2375 43 0,'0'0'34'0,"-1"-20"0"16,1 20-1-16,-3-20-9 15,3 20-16-15,4-13-4 16,-4 13-1-16,0 0 0 15,10-10-2-15,-10 10 0 16,0 0 0-16,11-3 0 16,-11 3 0-16,16 4 0 15,-2-1 0-15,2-2 0 16,8 1 0-16,7-2-1 15,4 1 1-15,10-2 0 16,7-2-1-16,7-1 1 16,5-2 0-16,3-1 0 0,5 0-1 15,1 2 0-15,3-1 0 16,3-1 0-16,2 2 1 15,4-3-1-15,0 3 0 16,5-1 0-16,0 0 0 16,0 0 0-16,4 0 0 15,0 2 0-15,-1-1 0 16,0 2 0-16,0 2 1 15,0 1-1-15,1-1 0 16,-2 1 0-16,4 0 1 16,1-4 0-16,2 2 0 15,1-3-1-15,2 1 1 16,-1-6 0-16,3 6 1 0,-1-4-1 15,-1 6 1-15,0 0-1 16,-4 4-1-16,-3 1 1 16,-4 0-1-16,-2 5 1 15,-4-3-2-15,0 4 1 16,-4-7-1-16,-2 2 2 15,1-3-1-15,1 0 1 16,1-2 0-16,-1 0-1 16,-2-1 1-16,1-2-1 15,-1 2 1-15,-5 0-1 16,-3-1 0-16,-3 2 1 15,-1 0-1-15,-2 0 0 16,0 0 0-16,0 1 0 16,-3-2 0-16,1 0 0 0,0-2 0 15,1-2 0-15,-2 1 1 16,-1-4-1-16,0 0 0 15,0-1 0-15,-3 0 1 16,-6 1-1-16,-4 2 1 16,-3 1-1-16,-4 0 1 15,-5 5-1-15,-4 1 0 16,-3 1 0-16,-1 2 0 15,-4 0 0-15,0 4 0 16,-4-3 0-16,1 1 0 16,3-2 0-16,-4 2 0 15,0-3 0-15,0 1 0 16,-2-3 0-16,1 0-1 15,-4 0 2-15,1 0-2 0,-1-1 1 16,-1 0 0-16,1 0 0 16,2-1 0-16,2 1 0 15,0-3 0-15,4 2 0 16,-1-3 0-16,0 4 0 15,0-5 0-15,0 5 0 16,-4-4 0-16,1 4 0 16,-3 1 1-16,0 0-1 15,-1 0 0-15,0 0 0 16,5 1 1-16,1 0-1 15,2 5 0-15,0-4 0 16,3 4 0-16,-3-5 0 16,2 5 0-16,-3-5 0 15,-3 4 0-15,-4-4 0 0,-2-1 0 16,-13 0 0-16,15-6 0 15,-15 6-1-15,7-13-1 16,-7 13-7-16,-1-19-23 16,1 19-7-16,1-20 1 15,-1 20-3-15</inkml:trace>
  <inkml:trace contextRef="#ctx0" brushRef="#br2" timeOffset="13589.7773">991 3160 63 0,'0'0'36'0,"-4"18"-2"16,2 9 1-16,-6-7-9 16,15 23-22-16,-11 7-1 15,7 13-2-15,-1 9 2 16,1 8-2-16,-2 10 1 15,1 2-1-15,-3 0 0 16,0-5-1-16,-4-10 1 16,1-10 0-16,-1-16-1 15,0-15 1-15,2-24-1 16,2-22 0-16,1-21 0 0,4-14 1 15,2-17-1-15,0-12 0 16,2-18 1-16,0-9 0 16,3-9 0-16,0 0 0 15,4-2 0-15,5 3 0 16,4 6 0-16,9 14 1 15,3 14-1-15,4 19 0 16,4 17 0-16,7 22 0 16,5 14 0-16,-4 16 0 15,0 9-1-15,-4 8 1 16,-6 6-1-16,-6 7 1 15,-11 3-1-15,-11 3 1 16,-24 3 0-16,-9 2 0 16,-21 0 0-16,-13-2 0 0,-19-1-1 15,-7-3-1-15,-6-2 0 16,2-8-2-16,10 0-2 15,5-12-6-15,27 8-25 16,7-15-4-16,28 4 1 16,6-23 0-16</inkml:trace>
  <inkml:trace contextRef="#ctx0" brushRef="#br2" timeOffset="13977.7995">2169 3560 89 0,'15'-5'37'0,"-15"5"0"0,-25 1-2 16,-16 4-27-16,-6 15-3 16,-14-1 2-16,-2 18-2 15,-2 3 0-15,1 11-2 16,6 0 0-16,14 1 0 15,13-2-1-15,20-3 0 16,19-12-1-16,21-9-1 16,19-15 1-16,11-13 0 15,14-14-1-15,3-12 1 16,-2-10-1-16,-8-9 0 15,-8-4 0-15,-17-2-1 16,-16 0 0-16,-18 5 1 16,-17 9-1-16,-15 13 1 15,-9 11-1-15,-7 9-1 16,-7 11-1-16,4-1-2 0,14 17-9 15,6-17-22-15,27 7-4 16,9-17 0-16,28 0-1 16</inkml:trace>
  <inkml:trace contextRef="#ctx0" brushRef="#br2" timeOffset="14205.8125">2973 2914 99 0,'0'0'40'0,"-34"12"1"15,2 26-2-15,-13 9-34 16,3 28 0-16,-2 11-1 16,6 19-2-16,3 5 1 0,9-1-3 15,8 0 0-15,13-10-1 16,16-14-3-16,5-27-9 15,26-10-25-15,-1-32-2 16,17-12-1-16,-4-31 0 16</inkml:trace>
  <inkml:trace contextRef="#ctx0" brushRef="#br2" timeOffset="14427.8252">3382 2848 105 0,'-10'14'41'16,"-18"20"1"-16,6 29 0 15,-13 6-36-15,10 15-4 0,3 10 0 16,6 8-1-16,5 0 0 16,6-4-2-16,5-4-1 15,5-8-3-15,14-6-6 16,-10-21-27-16,24-10-2 15,-7-25 0-15,10-7-2 16</inkml:trace>
  <inkml:trace contextRef="#ctx0" brushRef="#br2" timeOffset="14627.8366">3666 3526 104 0,'-15'42'39'15,"-9"1"1"-15,12 18-3 16,-10-8-32-16,10 3-2 15,2-3 0-15,7-7-3 16,4-9-3-16,5-21-6 16,17-1-29-16,-5-27-2 15,11-6 0-15,-3-22 0 16</inkml:trace>
  <inkml:trace contextRef="#ctx0" brushRef="#br2" timeOffset="14778.8453">3795 3067 93 0,'-6'20'27'16,"0"-7"-11"-16,13 6-25 16,10-4-23-16,16 8-2 15,2-5 3-15</inkml:trace>
  <inkml:trace contextRef="#ctx0" brushRef="#br2" timeOffset="15079.8625">4096 3363 95 0,'6'39'36'16,"-2"18"1"-16,-21-7 1 15,6 15-27-15,-13-7-3 16,1 6-3-16,-1-8-1 15,5-6-2-15,3-5 1 16,8-14-2-16,8-10 0 16,11-14 0-16,11-15-1 15,6-15 1-15,7-10-1 16,2-7 1-16,3-11-1 0,3-3 1 15,-3-1-2-15,-6 4 2 16,-6 12-2-16,-6 9 1 16,-5 14 0-16,-7 14 0 15,-3 20-1-15,-6 9-2 16,4 14 0-16,-2 4-2 15,12 7-1-15,-1-12-10 16,22 12-22-16,-5-23-2 16,19 1 0-16,1-19 0 15</inkml:trace>
  <inkml:trace contextRef="#ctx0" brushRef="#br2" timeOffset="15475.8849">4977 3553 86 0,'-12'-29'41'0,"-23"-1"-1"16,-1 21 4-16,-15-4-26 15,2 22-12-15,-5 14-1 16,2 12-2-16,3 9 1 16,7 10-3-16,9 1 1 15,14 2-2-15,11-4 1 16,14-8-1-16,11-9-1 15,12-12 1-15,6-13 0 16,9-9-1-16,4-14 1 16,-1-12 0-16,1-8-1 15,-4-9 1-15,-4-5-1 16,-3-1 2-16,-8 1-2 0,-6 6 2 15,-8 9-2 1,-4 11 2-16,-7 9-1 0,-4 11 1 16,-9 26 0-16,-1 3-2 15,0 8 1-15,5 3-1 16,5 0-1-16,3-2-2 15,16-6-2-15,5-19-5 16,25 3-16-16,-4-29-13 16,15-3 0-16,-4-22-2 15,13-6 3-15</inkml:trace>
  <inkml:trace contextRef="#ctx0" brushRef="#br2" timeOffset="15677.8967">5707 2996 108 0,'6'-52'40'15,"-1"37"1"-15,-23 8-8 16,5 41-20-16,-21 16-7 15,-2 22-2-15,-2 11-2 16,-3 11-1-16,0 9 0 16,4 0-2-16,7 2 0 15,5-9-3-15,9-6-2 16,-2-23-10-16,18 1-23 15,-11-30-3-15,13-9 0 16,-2-29 1-16</inkml:trace>
  <inkml:trace contextRef="#ctx0" brushRef="#br2" timeOffset="15985.9143">5334 3413 88 0,'0'0'42'15,"4"11"-1"-15,11 4 0 16,-1-16-19-16,15 2-20 15,13-4 1-15,11-1-2 16,7-3-1-16,1 0 0 16,7-2-1-16,-4 3 0 15,-6 4 0-15,-12 9 1 16,-7 5 0-16,-14 9 0 15,-9 12 2-15,-11 8-1 16,-14 8 0-16,-3 8 0 16,-4 2 0-16,0 0-2 15,3 2-2-15,1-12-4 16,19 8-17-16,-7-30-17 0,19-4 0 15,-1-23 1-15,13-6-1 16</inkml:trace>
  <inkml:trace contextRef="#ctx0" brushRef="#br2" timeOffset="16113.9216">5994 3054 104 0,'-31'-34'32'0,"3"19"-29"15,-6 14-3-15,1 8-35 16,11-6-3-16</inkml:trace>
  <inkml:trace contextRef="#ctx0" brushRef="#br2" timeOffset="16983.9714">6651 3549 70 0,'33'-18'34'0,"-7"-7"1"15,4 8 0-15,-25-11-25 16,8 13-1-16,-21-5-2 15,-5 15-1-15,-14 1 0 16,-4 11-1-16,-10 10-1 16,-4 12-1-16,-7 10 1 15,-2 8-2-15,-2 4 1 16,12 7-2-16,6-2 1 15,14-2-1-15,14-5 0 16,16-10-1-16,21-10 1 16,13-11-2-16,21-14 1 15,6-15-1-15,2-11 1 0,2-11-1 16,-3-12 0-16,-9-6 1 15,-11-5 0-15,-13-6 0 16,-13-1-1-16,-13 2 2 16,-10 5 0-16,-7 10 0 15,-6 7 0-15,-3 12 0 16,0 6 1-16,3 11-1 15,14 10 0-15,0 0 0 16,6 12 0-16,19-1 0 16,10-3 0-16,8 2 0 15,5 3 0-15,3 0 0 16,-3 5 0-16,-3 3-1 15,-11 2 2-15,-10 8-2 16,-11 2 2-16,-13 4-2 0,-8 1 0 16,-7 3 0-16,-8-4 0 15,2-4 0-15,-2-5 0 16,5-9 0-16,9-9 0 15,9-10 0-15,19-18 0 16,12-5 0-16,14-11 0 16,7-6 0-16,6-5 0 15,1-1 0-15,1 5 0 16,-11 10 0-16,-8 10 0 15,-11 12 0-15,-16 19 0 16,-13 17 0-16,-12 12 0 16,-4 7 0-16,0 8-4 15,-10-12-18-15,17 13-19 16,-3-20-2-16,19-3 0 0,10-23-2 15</inkml:trace>
  <inkml:trace contextRef="#ctx0" brushRef="#br2" timeOffset="17443.9977">8842 3266 101 0,'0'0'38'15,"10"20"1"-15,-24 2-4 16,4 22-30-16,-9 8 0 15,5 8-3-15,-5 2 0 16,3 2-1-16,4-7-2 0,5-7-2 16,14-4-8-16,-2-25-25 15,22-8-4-15,-1-20 2 16,16-5-3-16</inkml:trace>
  <inkml:trace contextRef="#ctx0" brushRef="#br2" timeOffset="17603.0068">8880 2921 90 0,'-23'9'35'16,"1"6"-2"-16,9 2-9 0,14-2-48 15,13-3-11-15,23 9-2 16,7-6-1-16</inkml:trace>
  <inkml:trace contextRef="#ctx0" brushRef="#br2" timeOffset="17925.0252">9423 3221 93 0,'-29'26'39'0,"-18"-5"1"16,4 12-2-16,-13-9-28 15,9 4-5-15,1-1-1 16,12-2-1-16,12-6-1 15,20-3-1-15,17-9 0 16,22-5-1-16,18-4 0 0,13 1 0 16,2-1 0-16,4 2 0 15,-4 5 0-15,-10 7 1 16,-18 8 0-16,-18 9-1 15,-20 5 1-15,-18 6-1 16,-15 3 0-16,-12-3-1 16,-2-1-1-16,-3-5-3 15,8 3-8-15,-10-27-19 16,25 4-9-16,-5-20 1 15,28 6-1-15</inkml:trace>
  <inkml:trace contextRef="#ctx0" brushRef="#br2" timeOffset="18555.0613">11144 2770 89 0,'4'11'37'16,"2"18"1"-16,-10 1-7 15,1 21-26-15,-4 9-2 16,2 15 2-16,-8 6-2 16,1 10-1-16,-4 1 1 15,1-2-2-15,2-7 1 16,0-6-3-16,6-6 0 15,0-20-5-15,17 0-8 16,-10-27-22-16,13-3 1 16,-13-21-1-16,21-2-2 15</inkml:trace>
  <inkml:trace contextRef="#ctx0" brushRef="#br2" timeOffset="18736.0716">10986 3472 102 0,'-27'-26'38'0,"16"16"-5"15,-8-8 2-15,19 18-24 16,0 0-6-16,0 0-2 15,32-8-1-15,3-1-3 16,14-4-1-16,11-10-3 16,24 9-23-16,-3-23-9 15,14 9-1-15,-8-13-2 16,4 4 1-16</inkml:trace>
  <inkml:trace contextRef="#ctx0" brushRef="#br2" timeOffset="19164.0961">11893 2602 80 0,'-32'21'40'16,"7"19"1"-16,-8-5-1 15,10 31-22-15,-6-9-14 16,4 9 2-16,2 8-2 15,5 14 0-15,-6 8-1 16,1 4-1-16,2 0-1 16,3-7 0-16,3-10 0 15,8-8-1-15,6-16 0 16,4-18-1-16,9-18 2 15,11-18-1-15,6-17 0 16,8-11 0-16,1-16 1 0,5-5 0 16,-5-8-1-16,0 0 1 15,-3 5-1-15,-6 5 1 16,-7 12-1-16,-6 12 1 15,-16 18-1-15,10 16 0 16,-14 16 1-16,-3 13-2 16,-2 6 1-16,3 3-2 15,4 5-1-15,2-5-2 16,13-3-2-16,-2-26-15 15,26 5-17-15,-3-26-2 16,14-1 1-16,-2-19 0 16</inkml:trace>
  <inkml:trace contextRef="#ctx0" brushRef="#br2" timeOffset="19538.1174">12275 3417 101 0,'-9'29'38'0,"0"-12"2"15,18 9-2-15,-3-14-33 16,24-2-3-16,10-5 1 16,15-4-1-16,3-7 0 15,3-3 0-15,2-8 0 16,-4 0 0-16,-10-5-1 15,-8-4 1-15,-16-3-1 16,-15-1 0-16,-13-2 1 16,-14 6-1-16,-12 1 0 15,-14 12 0-15,-9 9 0 0,-7 14 1 16,-4 17-1-16,-3 16 0 15,4 11 0-15,9 7 1 16,13 6-2-16,20-3 0 16,21-4-2-16,18-8-1 15,30-9-2-15,10-25-11 16,35 3-24-16,-6-24-1 15,17-5-2-15,-4-19-1 16</inkml:trace>
  <inkml:trace contextRef="#ctx0" brushRef="#br2" timeOffset="20222.1564">14234 2844 92 0,'6'-19'37'16,"-6"19"0"-16,-7 18-2 16,6 13-31-16,-12 16-1 15,3 19 0-15,-5 18 0 16,0 17 0-16,-6 9-1 15,3 5-1-15,3-2 1 16,1-7-2-16,7-9-2 16,2-20-3-16,15-7-24 15,-6-36-8-15,14-7-1 16,-9-27-2-16</inkml:trace>
  <inkml:trace contextRef="#ctx0" brushRef="#br2" timeOffset="21109.2074">14004 3380 117 0,'-3'13'40'16,"3"-13"0"-16,15 31-11 15,5-23-27-15,14 2-2 16,9-3 1-16,8 1 0 15,5-3 0-15,6 2-1 16,-1-3 0-16,0 4 0 16,-5-2 0-16,-7 2 0 15,-6 3 0-15,-11 6 0 0,-4 1 1 16,-13 7-1-16,-7 5 1 15,-7 3-2-15,-7 6 2 16,-5 2 0-16,-2-1-1 16,-1-3 1-16,0-3-1 15,3-7 0-15,1-7 1 16,7-9 0-16,3-11 0 15,11-14 0-15,5-13 0 16,3-8 0-16,3-11-1 16,1-7 1-16,4-11 0 15,-1-7-1-15,-3-5 0 16,1 5 0-16,-5 9 0 15,-3 8 0-15,-3 11 0 16,-1 13 0-16,2 13 0 0,1 15 0 16,3 12 0-16,-1 7-1 15,12 3 1-15,6 3 0 16,9-1 0-16,8-2 0 15,12-1 0-15,2-6 0 16,5-3-1-16,0-4 2 16,-4-5-1-16,-4-2-1 15,-11-4 1-15,-14 1 0 16,-14-1 0-16,-24 5 1 15,0 0-1-15,-20 5 0 16,-16 10 0-16,-14 5 1 16,-11 9 0-16,-9 11 0 15,1 6 1-15,-2 2-1 16,7 1 0-16,9-2 0 15,14-1 0-15,14-8-1 0,23-6 0 16,18-12 1-16,20-14-1 16,18-10 0-16,12-15 0 15,11-10 1-15,5-9-1 16,2-11 0-16,-10-5 0 15,-4-5 0-15,-13 0 0 16,-14 4 0-16,-11 5-1 16,-13 11 2-16,-12 10-1 15,-5 13 0-15,-10 15 0 16,-2 15 0-16,-7 15 2 15,-1 12-2-15,0 9 0 16,4 2-2-16,9 3 1 0,7-3-2 16,14-5-1-16,6-12-1 15,22-2-3-15,1-25-10 16,30 9-8-16,-14-28-13 15,13 2-1-15,-7-20 0 16,3 1 3-16</inkml:trace>
  <inkml:trace contextRef="#ctx0" brushRef="#br2" timeOffset="21458.2273">16193 3413 90 0,'-16'-15'38'0,"5"19"0"16,-14-1 1-16,8 23-21 16,-12 0-13-16,1 9-1 15,3 2 0-15,6 4-2 16,1-3 1-16,8-1-2 15,5-7 1-15,8-3-1 0,8-12 0 16,5-10-1-16,6-9 1 16,4-10 0-16,5-10 0 15,0-7 0-15,3-11 0 16,0-2 0-16,-3-4 0 15,0 2-1-15,-2 3 0 16,-6 6 0-16,-4 8 0 16,-4 10 0-16,-1 12 0 15,-14 7-1-15,14 26 0 16,-13 5 0-16,2 11 0 15,2 1-3-15,4 8-1 16,4-6-6-16,17 12-10 16,-9-25-17-16,23 4-2 15,-1-23 1-15,17 1-2 0</inkml:trace>
  <inkml:trace contextRef="#ctx0" brushRef="#br2" timeOffset="21794.2465">17079 3349 115 0,'-24'-14'39'0,"2"21"2"16,-15-6-11-16,1 17-25 16,1 2-2-16,9 5 1 15,3 3-3-15,10 2 1 16,9-2-1-16,10-2-1 15,9-3 1-15,10-5-2 16,10-5 2-16,1-1-2 0,5-5 1 16,0-2 0-16,-5 3 0 15,-1-4-1-15,-6 7 1 16,-9 0 0-16,-10 3 1 15,-8 3-1-15,-10 3 0 16,-7 2-1-16,-8-1 0 16,-7-3-3-16,3 5-3 15,-7-18-13-15,21 10-18 16,-3-17-3-16,16 2 1 15,0-10-1-15</inkml:trace>
  <inkml:trace contextRef="#ctx0" brushRef="#br2" timeOffset="22123.2654">18192 2559 103 0,'-41'-53'41'0,"6"21"1"16,-13 2-14-16,-2 30-24 15,4 23-1-15,6 30 4 16,-9 22-4-16,-1 16 1 15,2 16-1-15,6 9 1 16,5 10-2-16,6-3 1 0,9-5-1 16,7-8-3-16,10-11-1 15,5-15-2-15,10-9-2 16,-6-28-15-16,20-6-17 15,-17-25-4-15,8-1 0 16,-15-15 0-16</inkml:trace>
  <inkml:trace contextRef="#ctx0" brushRef="#br2" timeOffset="22319.2766">17506 3352 87 0,'-19'-3'41'0,"-3"-6"2"15,22 9-2-15,0 0-14 16,14 3-25-16,21-4-1 15,13 3-1-15,13 2-1 0,7-4-3 16,18 7-3-16,-11-18-17 16,23 16-16-16,-17-13-2 15,1 11 0-15,-18-11 0 16</inkml:trace>
  <inkml:trace contextRef="#ctx0" brushRef="#br2" timeOffset="22695.2981">18182 3411 65 0,'-23'14'38'0,"14"8"1"16,2-12 0-16,24 12-11 16,10-17-25-16,12 0 1 15,10-5-1-15,10-1-1 0,0-6 0 16,5-4 0-16,-5-5-1 15,-5 0 0-15,-12-5 0 16,-10-5 0-16,-11 0-1 16,-13-2 0-16,-12-3 1 15,-14 6-1-15,-13 4 1 16,-10 11 0-16,-11 8 0 15,-8 12 1-15,-1 9 0 16,3 14 0-16,2 9-1 16,12 5 0-16,16 5 1 15,14-3-2-15,24-4-1 16,16-6-1-16,18-6-2 15,13-10-2-15,18-1-8 16,-5-26-11-16,18 3-17 0,-14-19 1 16,7 2 0-16,-10-16 2 15</inkml:trace>
  <inkml:trace contextRef="#ctx0" brushRef="#br2" timeOffset="22972.3138">19060 3440 81 0,'0'0'41'16,"-22"8"-1"-16,5 24 1 15,-19-8-21-15,8 12-17 16,3 1 1-16,4 3-1 15,3-2-1-15,7 2 0 16,6-13-2-16,6-8 1 16,-1-19 0-16,18 8-1 15,-9-20 1-15,1-5-1 0,1-11 1 16,1-3 0-1,0-7-1-15,5-2 2 0,3-3-2 16,4 5 1-16,4 1-1 16,1 10 1-16,2 7-2 15,3 0-2-15,7 15-9 16,-12-15-25-16,18 18-3 15,-5-12-2-15,15 6-2 16</inkml:trace>
  <inkml:trace contextRef="#ctx0" brushRef="#br2" timeOffset="23686.3548">20776 3353 86 0,'3'-19'37'0,"-13"-5"0"16,5 13-1-16,-24-6-30 15,4 11 0-15,-9 3-1 16,2 11-1-16,-9 6 0 16,2 9-1-16,-4 10 1 15,5 6-1-15,-1 5 0 0,12 2-1 16,8 3 0-16,14-3-1 15,18-2 0-15,15-8-1 16,16-8 1-16,16-11-1 16,6-8 1-16,1-12-1 15,-4-7 1-15,-5-11-1 16,-12-8 0-16,-12-5 0 15,-17-6-1-15,-14-2 1 16,-13-2-2-16,-8-3 1 16,-7 1-1-16,-4 3 0 15,3 7-1-15,0 6-1 16,15 7-2-16,6-7-11 15,31 24-22-15,3-11 1 16,26 15-1-16,11-10-1 16</inkml:trace>
  <inkml:trace contextRef="#ctx0" brushRef="#br2" timeOffset="23979.3714">22131 2625 97 0,'-28'-64'37'0,"-16"1"2"16,6 29-4-16,-19 14-29 16,-3 29-1-16,-12 23 2 15,5 34-1-15,-7 17-2 16,2 14 0-16,6 15-2 15,8 6 1-15,11 1-2 0,8-2 0 16,14-11-2-16,10-15-2 16,12-7-1-16,6-20-3 15,12-1-12-15,-15-36-14 16,14-5-8-16,-14-22 1 15,17-11-2-15</inkml:trace>
  <inkml:trace contextRef="#ctx0" brushRef="#br2" timeOffset="24146.3811">21233 3191 119 0,'-4'-16'42'16,"4"-2"1"-16,29 19-2 16,15-5-38-16,19-2-4 15,28 5-3-15,7-9-16 0,20 12-19 16,-11-6-3-16,2 14 0 15,-18-7-2-15</inkml:trace>
  <inkml:trace contextRef="#ctx0" brushRef="#br2" timeOffset="25750.4728">967 5291 63 0,'6'-12'35'0,"-2"-2"0"15,-4 14-2-15,6-16-21 16,-6 16-4-16,-2 17-1 16,1 9-1-16,-9 8-1 15,6 17-1-15,-5 13-1 16,0 17 0-16,-1 11 0 15,4 11 0-15,-2 3 0 16,2 3-1-16,5-8 0 16,0-11-1-16,3-14 0 15,1-16-1-15,1-18 0 16,3-21 0-16,-7-21 0 15,15-26 0-15,-7-16 1 0,2-17-1 16,-1-13-1-16,1-15 1 16,-3-14 0-16,5-8-1 15,1-5 1-15,0-5-1 16,4 2-1-16,2 5 2 15,5 11 0-15,3 12 0 16,7 17 0-16,2 16 1 16,4 22-2-16,3 16 3 15,4 19-2-15,1 14 1 16,0 13 0-16,-2 6-1 15,-3 8 1-15,-6 4-1 16,-7 6 1-16,-9 1-1 16,-14 0 1-16,-13 0-1 15,-12-3 1-15,-12-3-1 0,-12-4 1 16,-11-7-1-16,-12-6-1 15,-5-7 0-15,1-6-3 16,0-17-4-16,24 5-17 16,-1-24-15-16,23 1 0 15,10-15-1-15,30 2 1 16</inkml:trace>
  <inkml:trace contextRef="#ctx0" brushRef="#br2" timeOffset="26200.4986">2203 5217 78 0,'-35'-15'40'0,"0"15"-1"16,-13 2 2-16,6 22-18 15,-11 5-18-15,2 13 0 16,3 5-2-16,9 7-1 15,10 0 0-15,17 1 0 16,18-10-1-16,17-6 0 16,19-12 0-16,14-16-2 15,11-12 1-15,8-13 0 16,3-12 0-16,-9-9 0 15,-5-8-1-15,-15-8 0 0,-11-1 1 16,-21-2-1-16,-16 6 0 16,-16 2 0-16,-11 8 0 15,-10 6-1-15,-6 13 0 16,-2 6-1-16,7 12-3 15,3-6-8-15,34 7-23 16,0 0-2-16,18 10 0 16,15-16-1-16</inkml:trace>
  <inkml:trace contextRef="#ctx0" brushRef="#br2" timeOffset="26450.5128">3065 4562 100 0,'-13'-12'39'15,"-12"7"2"-15,1 24-3 16,-7 15-33-16,1 19 0 16,-1 11-1-16,2 20-1 15,-4 12 0-15,7 10-1 16,1 1 0-16,13 1-1 15,8-11-2-15,8-17-2 16,13-8-3-16,5-34-15 16,22-8-19-16,-1-31-2 15,18-14 0-15,-5-30 0 16</inkml:trace>
  <inkml:trace contextRef="#ctx0" brushRef="#br2" timeOffset="26658.5248">3497 4536 98 0,'0'0'41'0,"-28"3"2"15,7 50-2-15,-16 11-28 16,6 16-10-16,1 8 0 16,5 7-1-16,3 7-1 15,9-3-1-15,4-6-1 16,7-8-3-16,11-5-3 15,-9-23-19-15,18 3-16 16,-10-22 0-16,14-8-1 16,-7-22 2-16</inkml:trace>
  <inkml:trace contextRef="#ctx0" brushRef="#br2" timeOffset="27034.5463">3464 5260 96 0,'-5'12'39'0,"13"9"1"15,-8-21-1-15,40 18-34 16,-7-15-2-16,11-3-1 16,10-11 0-16,9-4-1 15,2-7 0-15,2-3-1 16,-9-4-1-16,-8-1 3 15,-16-2-3-15,-11 2 2 16,-14 0-2-16,-18 5 2 16,-11 5-1-16,-14 8 2 0,-7 7 0 15,-1 12-1-15,-7 9 2 16,0 13-1-16,4 8 1 15,8 10-1-15,9 4 0 16,14 2-1-16,14 1 0 16,14-10-4-16,22-8-1 15,13-12-3-15,20-6-4 16,-1-28-14-16,22-2-16 15,-10-17 0-15,3-2-1 16,-10-12 3-16</inkml:trace>
  <inkml:trace contextRef="#ctx0" brushRef="#br2" timeOffset="27365.5652">4409 5106 102 0,'0'0'41'0,"-28"14"1"0,12 16-7 16,-12 3-26-16,5 7-3 16,1 0-1-16,3 3-3 15,5-3 0-15,5-1 0 16,7-10-2-16,6-7 1 15,8-15-1-15,7-11 0 16,5-13 0-16,1-6 0 16,5-10 1-16,2-5-1 15,1-6-1-15,1 0 2 16,-1 0-2-16,-5 7 2 15,-1 7-2-15,-3 12 2 16,0 9 0-16,0 12-1 16,-5 12 2-16,-4 9-2 15,0 12 1-15,-2 5-3 16,0 6 0-16,-4-5-5 0,3 12-10 15,-20-22-14-15,13 7-13 16,-3-15 1-16,11-2-1 16,3-16 1-16</inkml:trace>
  <inkml:trace contextRef="#ctx0" brushRef="#br2" timeOffset="28020.6027">6632 4730 89 0,'-19'-39'39'0,"-9"-8"-2"15,7 14 0-15,-17-1-30 16,-1 15-2-16,-4 10-1 15,0 14-1-15,-4 20 0 16,-1 21-1-16,2 22-1 16,-1 20 0-16,3 13 1 0,6 15-1 15,5 9 0-15,6 1-1 16,10-4 0-16,7-11-1 15,13-13-1-15,6-20-2 16,14-9-5-16,-3-39-16 16,14-3-14-16,-12-23-1 15,6-7-1-15,-10-20 2 16</inkml:trace>
  <inkml:trace contextRef="#ctx0" brushRef="#br2" timeOffset="29340.6782">5920 5400 104 0,'-17'-8'40'15,"2"-3"1"-15,15 11-3 0,14-6-35 16,8-6-1-16,14-3-1 16,13-4-1-16,11-1 1 15,2-3 0-15,6 3 0 16,2 2-1-16,-7 3 1 15,-6 7-1-15,-6 4 1 16,-9 9-1-16,-12 5 1 16,-9 10 0-16,-8 10-1 15,-7 6 0-15,-6 8 0 16,-5 2 0-16,0 3 0 15,-4-1 0-15,3-3 0 16,0-6 0-16,2-8 0 16,2-7 0-16,-1-12 0 15,3-12 1-15,13-12-1 16,0-12 0-16,2-12 1 0,6-9-1 15,-1-9 1-15,5-8 0 16,-1-5-2-16,-1-1 3 16,-2 3-3-16,-2 6 2 15,-3 13-1-15,-3 11 0 16,-3 9-1-16,0 9 1 15,0 12 0-15,8 8 0 16,2 3-1-16,8 5 1 16,5-1 0-16,14-1-1 15,9 0 1-15,6-7 0 16,5 0 0-16,3-4 0 15,-7 0 1-15,-5-3 0 0,-9 1-1 16,-14 0 1-16,-16 2-1 16,-19 2 0-16,-7 15 2 15,-22 3-3-15,-13 7 2 16,-9 13-2-16,-12 10 3 15,-6 7-2-15,1 7 2 16,6 4-2-16,8 0 0 16,15-3 1-16,16-6-1 15,21-12 0-15,20-12 0 16,22-13 0-16,16-15 0 15,15-10 0-15,9-16 0 16,1-11 0-16,4-12 0 16,-8-10 0-16,-11-6 0 15,-13-4 0-15,-17 0 1 16,-14 0-1-16,-16 8-1 0,-9 5 1 15,-14 13 0-15,-2 10 0 16,-6 11 0-16,0 8 0 16,2 8 0-16,8 6 0 15,8 6 1-15,9 1-1 16,12-1 1-16,8-2-2 15,13-2 2-15,6-1-1 16,12-3 0-16,1-2 0 16,3-3 1-16,-5 1-1 15,-7 2 0-15,-5 1 0 16,-10 4 0-16,-8 6 1 15,-12 5-1-15,-10 12 0 16,-10 8 0-16,-10 5 0 16,-8 8 0-16,-2 1 0 0,-2 1 0 15,1-6-1-15,5-5 1 16,7-10 0-16,10-11-1 15,9-20 1-15,20-1 0 16,5-21 0-16,9-9 0 16,5-13 1-16,3-7-1 15,0-8 1-15,-3-2-1 16,-5 1 0-16,-8 8 0 15,-4 11 1-15,-9 9-2 16,-3 10 2-16,-10 22-1 16,0 0 0-16,3 11 1 15,-6 11-1-15,5 5 2 16,2-3-4-16,5 2 4 15,4-1-2-15,6-7 0 0,4-6 0 16,6-9 0-16,2-8 0 16,4-6 0-16,2-10 0 15,2-8 0-15,5-5 0 16,2-8 0-16,0 4 0 15,-1 4 0-15,-3 5 0 16,-6 15 0-16,-9 15 0 16,-9 17 0-16,-12 23 0 15,-17 18 0-15,-7 11 0 16,-3 8 0-16,-4 0-2 15,3 1-2-15,0-15-6 16,18-3-3-16,0-30-2 16,31-2-4-16,-2-32-20 15,31-1-3-15,9-22-2 16,25-9 5-16</inkml:trace>
  <inkml:trace contextRef="#ctx0" brushRef="#br2" timeOffset="29807.7049">10056 4515 67 0,'11'-23'40'0,"6"13"-1"15,-17 10 1-15,12 11-17 16,-12 8-19-16,-5 18 0 16,-6 12 0-16,3 13-1 15,-6 11-2-15,3 10 0 16,-3 6 2-16,0 6-3 15,3-4 1-15,2-6-2 0,9-6 0 16,-1-11-5-16,16 0-9 16,-14-24-21-16,12-5-5 15,-7-22 1-15,8-5-1 16</inkml:trace>
  <inkml:trace contextRef="#ctx0" brushRef="#br2" timeOffset="30009.7164">9872 5137 80 0,'-28'-25'40'15,"13"15"1"-15,-4-1 0 16,19 11-16-16,0 0-23 16,20 1 2-16,8-9-4 0,13-7 1 15,18-6-3-15,12-4 0 16,16-1-3-16,2-14-5 15,15 10-21-15,-13-16-12 16,4 4 3-16,-14-10-1 16</inkml:trace>
  <inkml:trace contextRef="#ctx0" brushRef="#br2" timeOffset="30424.7402">10850 4284 80 0,'-34'25'41'0,"2"25"-1"16,-10 2 1-16,8 25-19 15,-5-5-18-15,4 7 0 0,5 8-2 16,5 5 1-16,3-1 0 16,7 0-2-16,7-8 1 15,5-8-1-15,5-9 0 16,4-12-1-16,5-14 1 15,4-10-1-15,4-14 0 16,5-13 0-16,1-14 0 16,4-12 0-16,0-9 0 15,2-7 0-15,-1-5-1 16,2-3 3-16,-5 2-4 15,0 7 2-15,-6 8-1 16,-4 12 1-16,-5 13-1 16,-12 5 1-16,13 30 1 15,-13 4-3-15,-1 9 2 16,1 4-2-16,5 3 0 0,0-5-3 15,11 2-1-15,-2-17-7 16,23 8-14-16,-12-25-13 16,16-3-1-16,-8-15 1 15,8-4 0-15</inkml:trace>
  <inkml:trace contextRef="#ctx0" brushRef="#br2" timeOffset="30782.7606">11248 5095 83 0,'-20'10'42'0,"13"11"-4"16,-2-7 4-16,24 5-25 16,3-10-12-16,11-1-3 0,18-6 0 15,10-8-1-15,5-7-2 16,4-6 3-16,-2-8-3 15,-7 1 2-15,-13-3-2 16,-13-2 1-16,-16 2-1 16,-16 3 1-16,-19 6 1 15,-13 9-1-15,-14 9 0 16,-7 12 2-16,-9 13 0 15,-5 14 0-15,3 9 1 16,6 13-1-16,10 5 1 16,14 0-2-16,20-3 1 15,18-9-4-15,23-9-3 16,18-22-7-16,32 6-13 0,1-29-16 15,25-3-2-15,5-18 0 16,16-4-1-16</inkml:trace>
  <inkml:trace contextRef="#ctx0" brushRef="#br2" timeOffset="31602.8076">12859 5114 91 0,'16'-33'37'16,"-2"11"1"-16,-18 0-2 15,4 22-29-15,0 0-2 16,-14 3-1-16,-1 17 1 15,-2 12-3-15,-2 8 2 16,0 8-3-16,1 7 2 0,-1 4-2 16,2-4 1-16,3-2-1 15,5-8-1-15,3-6 0 16,2-13 0-16,7-11 0 15,-3-15 1-15,17-9-1 16,-3-14 0-16,4-12 0 16,6-10 1-16,1-8-1 15,2-8-1-15,5-2 2 16,-3 4-2-16,-1 3 1 15,-4 13-1-15,-5 8 2 16,-5 12-2-16,-4 17 1 16,-10 6 3-16,8 27-4 15,-10 4 3-15,-2 5-1 16,3 4 1-16,5 1-2 0,4 0 2 15,7-7-2-15,8-8 1 16,11-16-1-16,13-12 1 16,6-11-1-16,8-12 1 15,0-9 0-15,2-5-2 16,-4-1 1-16,-9 2 0 15,-9 4 0-15,-9 8-1 16,-9 7 2-16,-13 9-2 16,-10 10 1-16,2 15 1 15,-10 9-1-15,-4 12 1 16,-5 10-1-16,5 6 0 15,-1 1-2-15,9 9-1 16,7-8-4-16,16 4-6 16,0-23-6-16,27 3-20 0,-6-24-1 15,20 1 0-15,-6-20-1 16</inkml:trace>
  <inkml:trace contextRef="#ctx0" brushRef="#br2" timeOffset="32000.8303">14096 5158 110 0,'-34'-15'39'0,"0"21"1"16,-19-3-9-16,5 23-25 16,-4 7-1-16,3 14 0 15,3 5-2-15,7 4 1 16,6-2-2-16,17-1-1 15,11-8 0-15,15-9 0 16,16-13-1-16,13-14 0 0,9-11 0 16,9-11 0-16,4-14 1 15,-3-5-1-15,0-13 0 16,-7-5 0-16,-8-3 1 15,-7 3-1-15,-8 2 0 16,-13 8 1-16,-6 8-1 16,-5 9 0-16,-4 23 0 15,0 0 0-15,-19 16 0 16,9 15-1-16,-2 7-1 15,2 5 0-15,7 3-2 16,3-3-1-16,14 3-6 16,0-29-6-16,28 4-14 15,-9-27-9-15,22-7 0 16,0-21-1-16,13-11 2 0</inkml:trace>
  <inkml:trace contextRef="#ctx0" brushRef="#br2" timeOffset="32210.8423">14912 4456 104 0,'-38'41'41'0,"2"33"1"16,-12 6-2-16,17 20-33 15,-7 3-3-15,9 10-2 16,6 1 0-16,9-5-2 15,10-8-2-15,7-17-3 16,13-2-8-16,-7-29-22 0,18-6-6 16,-8-22-1-16,10-10-1 15</inkml:trace>
  <inkml:trace contextRef="#ctx0" brushRef="#br2" timeOffset="32585.8638">14947 5299 109 0,'-5'22'40'16,"13"9"1"-16,0-21-10 16,19 6-26-16,3-6-1 15,15-8-1-15,7-11 0 16,5-4-1-16,-1-9 0 0,-3-5-1 15,-6-5 0-15,-6-5-1 16,-16-3 0-16,-10 0 2 16,-15 2-3-16,-11 5 3 15,-15 9-2-15,-8 9 1 16,-9 14 0-16,-7 16 1 15,-4 17 1-15,-2 15-3 16,5 12 3-16,9 3-3 16,13 4 0-16,17-4 0 15,19-5 0-15,16-13-4 16,29-11-5-16,9-26-5 15,37 6-13-15,2-29-16 16,29-2 0-16,8-14-1 16,22-4 2-16</inkml:trace>
  <inkml:trace contextRef="#ctx0" brushRef="#br2" timeOffset="33463.914">16462 5138 92 0,'11'-15'36'15,"-4"-4"0"-15,10 13 0 16,-11-8-33-16,-6 14 1 15,10-11 0-15,-10 11 1 16,-3 20-1-16,-2 6 0 16,-6 7 1-16,1 10-2 15,-2 8 0-15,2 4-1 16,-3 2-1-16,5-1 0 0,2-4-1 15,2-8 1-15,2-9-1 16,4-11 0-16,2-12 0 16,-4-12 0-16,19-12 0 15,-8-10 1-15,2-13-1 16,1-6 1-16,0-13-1 15,4-7 1-15,1-6-2 16,2-4 3-16,2-1-3 16,5 7 1-16,1 7-1 15,0 9 1-15,4 13-1 16,-2 12 1-16,1 17 0 15,-6 15-1-15,0 15 2 16,-5 9-1-16,-3 12 1 0,-4 7-1 16,-5 7 1-16,-4 5-2 15,-5 1 2-15,-9-1-1 16,-5-1 0-16,-9-7 0 15,-9-3-1-15,-2-12 1 16,-6-5-1-16,-4-12 1 16,1-7-1-16,1-5 0 15,2-10 1-15,3-5 0 16,9-4-1-16,5 1 1 15,5 2 0-15,1 5 0 16,4 11 0-16,-1 16 0 16,-1 14 1-16,-4 17 0 15,-4 17 0-15,-7 10-1 16,-4 10 0-16,-2-3-2 0,8-1-2 15,-5-16-6-15,19-1-11 16,-9-29-19-16,23-11-1 16,4-23-1-16,22-12 1 15</inkml:trace>
  <inkml:trace contextRef="#ctx0" brushRef="#br2" timeOffset="33990.9441">17563 5077 97 0,'-9'-19'39'0,"9"19"2"16,-30-23-5-16,12 19-30 16,-18 5-2-16,-4 14 0 15,-11 11 1-15,-3 18-4 16,-6 9 2-16,0 7-1 15,4 2 1-15,7 1-1 16,7-2-1-16,19-6-1 16,16-12 1-16,17-15-1 15,17-14-1-15,18-16 1 16,20-15 0-16,10-11 0 15,3-13 0-15,-4-7-1 16,-2-9 2-16,-9-3-2 0,-11 0 0 16,-15 4 3-16,-17 10-4 15,-13 9 2-15,-11 13-1 16,-9 11 1-16,-5 14 0 15,-3 19 0-15,-3 11 2 16,1 10-4-16,5 5 3 16,9-1-3-16,11 2 1 15,10-9-2-15,14-3-2 16,10-16-2-16,19-2-6 15,-8-27-6-15,20 6-21 16,-14-14 1-16,6-1-1 16,-13-9 2-16</inkml:trace>
  <inkml:trace contextRef="#ctx0" brushRef="#br2" timeOffset="34306.9622">18072 5189 67 0,'-13'21'39'0,"6"8"-1"16,-10 0 1-16,6 16-16 15,-13-6-17-15,9 3-2 16,-1-6-1-16,8-4 0 15,2-5-1-15,6-6-1 16,0-21 1-16,13 9-1 16,2-22 1-16,3-9-1 15,1-9 0-15,1-6 0 16,-3-9-1-16,0-2 1 15,-3 2-1-15,0 2 1 16,-5 9-1-16,1 6 0 16,0 10 0-16,4 5 0 0,4 7 0 15,7 0-1-15,8 4-1 16,6-8 0-16,16 4-9 15,-4-26-7-15,20 5-23 16,-4-20 1-16,12-6-3 16,-3-22 3-16</inkml:trace>
  <inkml:trace contextRef="#ctx0" brushRef="#br2" timeOffset="34498.9732">19017 4406 79 0,'-52'86'42'0,"-13"3"-1"16,8 20 0-16,-5-9-14 0,14 6-25 15,13-1 0-15,10-6-2 16,12-9-1-16,5-15-5 16,18 1-11-16,-13-25-23 15,13-2-3-15,-10-25 2 16,7-5-2-16</inkml:trace>
  <inkml:trace contextRef="#ctx0" brushRef="#br2" timeOffset="34674.9833">18519 5040 112 0,'0'0'43'16,"0"0"0"-16,27 10-1 0,-8-15-43 15,14-4-2-15,20 10-11 16,-10-20-25-16,21 13-3 15,-6-12 0-15,11 10-2 16</inkml:trace>
  <inkml:trace contextRef="#ctx0" brushRef="#br2" timeOffset="35245.0159">20251 4934 97 0,'-30'-14'39'0,"1"13"0"16,-14-3-7-16,4 13-28 16,-7 5-1-16,4 9 1 15,-1 7 1-15,3 10-2 16,3 5 1-16,13 7-1 0,11-2 0 15,17 0-2-15,12-5 2 16,15-3-2-16,15-13-1 16,16-10 0-16,0-9 1 15,6-14-1-15,-2-12 0 16,-7-9 0-16,-11-9 0 15,-8-7 0-15,-19-4-2 16,-17-2 2-16,-10 1-3 16,-11 1 1-16,-8 8-1 15,-9 4 0-15,-1 11-2 16,-2 9 1-16,11 11-1 15,2 1-4-15,26 22-9 16,-2-21-20-16,34 25 0 16,3-16-2-16,24 3 2 0</inkml:trace>
  <inkml:trace contextRef="#ctx0" brushRef="#br2" timeOffset="35501.0305">21290 4440 63 0,'-28'-59'39'0,"-1"14"0"16,-17 6 1-16,5 35-12 16,-10 5-25-16,-1 27 0 15,-6 26 0-15,0 25 0 16,1 11 0-16,4 13-2 0,8 8 2 15,10 1-4-15,11-1 0 16,10-16-5-16,21-1-16 16,0-29-18-16,12-9 1 15,-4-25-3-15,6-10 2 16</inkml:trace>
  <inkml:trace contextRef="#ctx0" brushRef="#br2" timeOffset="35668.0401">20677 4948 107 0,'6'-19'41'0,"2"-5"1"16,21 12-2-16,9-2-39 16,12-6-2-16,21 8-7 15,1-14-22-15,19 16-11 0,-9-7 0 16,8 14-1-16</inkml:trace>
  <inkml:trace contextRef="#ctx0" brushRef="#br2" timeOffset="36582.0922">22396 4940 102 0,'0'0'36'0,"-1"-20"2"15,1 20-10-15,-32-4-24 16,4 6-1-16,-9 4 1 15,0 11-1-15,-8 4 1 16,2 11-1-16,-1 9 1 16,4 6-1-16,8 3 0 15,13 5-1-15,14-3 1 16,13-4-2-16,15-5-1 0,15-9 1 15,13-12-1-15,9-11 0 16,4-15 0-16,2-11 0 16,-6-12 0-16,-3-10 0 15,-9-9 0-15,-15-4 1 16,-13-4-3-16,-10-3 1 15,-7 1-2-15,-10 2 3 16,-5 5-2-16,-7 8 1 16,-3 8 0-16,3 13-1 15,3 6 3-15,5 9-1 16,11 5 1-16,0 0 0 15,26 21 0-15,8-8 0 16,12-3 0-16,10-2 1 0,3 0-1 16,2 1 1-1,-7-1-1-15,-5 4 0 0,-13 3 0 16,-16 3 0-16,-15 5 1 15,-12 6-1-15,-13 2 1 16,-8 3-2-16,-5 2 2 16,-4-3-2-16,5-3 2 15,3-3-2-15,9-7 0 16,13-9 0-16,7-11 0 15,24-14 0-15,11-9 0 16,8-7 0-16,7-8 0 16,4-7 0-16,3-5 0 15,-1-2 0-15,-7 4 0 16,-7 6 0-16,-8 10 0 0,-11 9 0 15,-9 11 0-15,-14 12 0 16,1 26 0-16,-15 10 0 16,-1 9 0-16,-1 6 0 15,1 7 0-15,7 2 0 16,8 2 0-16,9-12 0 15,15 0-10-15,7-22-4 16,23 9-10-16,-11-29-17 16,19-2-2-16,-10-20 1 15,6-5 0-15</inkml:trace>
  <inkml:trace contextRef="#ctx0" brushRef="#br2" timeOffset="36943.113">23514 4964 107 0,'-14'15'40'0,"-1"-2"2"15,19 8-1-15,-2-3-35 16,23-4-3-16,7-4 2 16,13-2-4-16,2-4 2 15,6-4-1-15,-5-5-3 16,0-3 3-16,-10-6-2 15,-10-4 0-15,-11-7-1 16,-10-3 1-16,-9-4-1 16,-12 2 2-16,-9 2-1 15,-10 7-1-15,-10 11 2 16,-2 13 0-16,-8 17 0 15,1 12 2-15,0 14-3 16,11 12 0-16,10 1 0 0,17 2 0 16,21-2 0-16,16-9 0 15,20-6 0-15,10-16-10 16,23 1-10-16,-17-27-21 15,18 2-4-15,-13-17 2 16,1-6-3-16</inkml:trace>
  <inkml:trace contextRef="#ctx0" brushRef="#br2" timeOffset="37917.1686">1747 6451 90 0,'11'-42'37'0,"-7"-5"-1"16,1 5 1-16,-17-4-30 16,1 11-1-16,-12 1-1 15,0 12 0-15,-7 9-2 16,-4 20 1-16,-6 19-1 15,-3 21 1-15,-6 23-1 16,-1 25 1-16,-6 18-2 0,1 16 1 16,-4 14-2-16,9 4 1 15,4-1-2-15,13-4 1 16,16-14-2-16,12-16-1 15,17-17-1-15,11-18-2 16,19-14-6-16,-11-33-19 16,20-6-12-16,-11-26 1 15,0-9-1-15,-12-20 2 16</inkml:trace>
  <inkml:trace contextRef="#ctx0" brushRef="#br2" timeOffset="38104.1792">1024 7257 107 0,'-43'-1'43'0,"7"-3"-1"15,26 13 0-15,16-19-29 16,21 2-10-16,25-7-2 16,24-12-2-16,15-5-2 15,13-14-3-15,32 7-14 16,-9-25-19-16,12 6-2 15,-15-12-1-15,2 9 1 16</inkml:trace>
  <inkml:trace contextRef="#ctx0" brushRef="#br2" timeOffset="38340.1928">2379 6288 94 0,'-35'40'42'0,"-12"17"0"15,5 26 1-15,-11 0-22 0,4 19-16 16,4 8-2-16,8 12 2 15,3 1-5-15,7-2 0 16,11-8 0-16,9-11 0 16,19-7-5-16,11-24-3 15,24-3-15-15,2-33-18 16,20-10-2-16,-1-23 2 15,15-13-1-15</inkml:trace>
  <inkml:trace contextRef="#ctx0" brushRef="#br2" timeOffset="39175.2406">2699 7101 123 0,'-40'-16'41'0,"-1"22"1"0,-16 9-2 16,11 16-36-16,-11 9-1 15,6 12-1-15,11 3-2 16,9 3 0-16,17 0 0 15,20-6 0-15,15-13 0 16,18-13 0-16,16-13 0 16,8-13 0-16,8-13 0 15,1-14 0-15,-5-13 0 16,-4-10 0-16,-10-7 0 15,-11-4 0-15,-18-2 0 16,-7 2 0-16,-15 2 0 16,-8 6 0-16,-5 9 0 15,-10 10 0-15,2 14 0 0,-1 10 0 16,6 12 0-16,0 8 0 15,13 6 0-15,8 5 0 16,10 2 0-16,10 0 0 16,8-6 0-16,7-3 0 15,4-5 0-15,4-4 0 16,2-7 0-16,-1-2 0 15,-6-4 0-15,-3 0 0 16,-9 0 0-16,-6 1 0 16,-9 0 0-16,-6 8 0 15,-10 10 0-15,-11 9 0 16,-9 14 0-16,-2 9 0 15,-3 5 0-15,-2 6 0 16,6 5 0-16,1-5 0 0,11-4 0 16,10-10 0-16,11-14 0 15,9-17 0-15,11-12 0 16,7-13 0-16,5-14 0 15,3-8 0-15,2-10 0 16,-2-4 0-16,-5 2 0 16,-7 4 0-16,-5 6 0 15,-9 9 0-15,-8 12 0 16,-15 19 0-16,0 0 0 15,2 30 0-15,-12 11 0 16,3 6 0-16,-2 7 0 16,8 5 0-16,4 1 0 15,9-5 0-15,10-9 0 16,6-14 0-16,10-14 0 15,4-13 0-15,4-17 0 0,-1-14 0 16,0-15 0-16,-4-11 0 16,-7-9 0-16,-9-6 0 15,-9-8 0-15,-5-5 0 16,-8-5 0-16,-11 2 0 15,2 15-3-15,-12-1-9 16,12 26-5-16,-22-1-10 16,18 29-16-16,-8 6 1 15,21 23-1-15,5 6 4 16</inkml:trace>
  <inkml:trace contextRef="#ctx0" brushRef="#br2" timeOffset="39982.2868">4354 7341 106 0,'0'0'40'0,"4"-16"0"0,21 2 0 16,-1-8-36-16,22-3-2 15,9-6 0-15,10 2 0 16,1-4-1-16,-3 5 1 15,-5 1-1-15,-10 5-1 16,-11 3 1-16,-16 0 0 16,-17 5-1-16,-21 4 0 15,-13 4 1-15,-14 4-1 16,-10 4 1-16,-10 10 0 15,-8 7 1-15,0 10-1 16,6 9 0-16,7 7 0 16,10 2 1-16,15 3-1 15,18-4 1-15,20-6-2 16,22-10 0-16,19-9 0 15,21-16 0-15,17-11 0 0,10-10 0 16,8-9 0-16,-3-8 0 16,-1-5 0-16,-11 0 0 15,-13 1 0-15,-15 1 0 16,-18 8 0-16,-16 6 0 15,-11 8 0-15,-13 14 0 16,-18 10 0-16,-1 18 0 16,-9 10 0-16,0 7 0 15,-1 8 0-15,5 4 0 16,2-1 0-16,10-6 0 15,3-9 0-15,7-13 0 16,7-14 0-16,-5-14 0 0,25-13 0 16,-10-11 0-16,0-15 0 15,3-10 0-15,-1-4 0 16,1-6 0-16,2-1 0 15,1 3 0-15,0 1 0 16,6 7 0-16,2 6 0 16,5 13 0-16,6 1 0 15,16 15-14-15,-6-6-2 16,27 20-11-16,-2-12-16 15,20 10 0-15,5-7-1 16,23-1 3-16</inkml:trace>
  <inkml:trace contextRef="#ctx0" brushRef="#br2" timeOffset="40621.3232">7211 6456 75 0,'0'0'39'0,"0"0"0"16,0 0 2-16,-26 33-15 15,10 12-21-15,-7 17-2 16,-1 15 1-16,-4 13-2 16,-1 9 1-16,0 9-1 15,5-2 0-15,3-7-1 16,7-10-2-16,8-12-2 15,6-19-5-15,20-3-24 16,-4-30-9-16,13-11 0 16,-4-21 0-16</inkml:trace>
  <inkml:trace contextRef="#ctx0" brushRef="#br2" timeOffset="41095.3505">6864 6980 113 0,'-34'1'41'16,"1"-2"1"-16,17 13 0 15,16-12-37-15,0 0-2 16,31 0-1-16,20-9-1 16,13 0 0-16,15-6 0 15,10 1 0-15,11 1 0 16,0-1-1-16,-1 6 2 15,-12 5-2-15,-10 3 0 16,-16 6 0-16,-17 7 0 16,-17 5 0-16,-16 4 0 15,-14 6 0-15,-9 3 0 0,-7 4 0 16,-4 4 0-16,-1 3 0 15,-3 5 0-15,8-4 0 16,9-1 0-16,9-5 0 16,15-6 0-16,14-10 0 15,12-12 0-15,11-17 0 16,8-13 0-16,0-11 0 15,-1-7 0-15,-13-9 0 16,-8 1 0-16,-16-4 0 16,-16 5 0-16,-18 9 0 15,-13 8 0-15,-14 11-2 16,-6 2-7-16,4 17-5 15,-13-14-9-15,22 18-20 0,4-9 0 16,29 4 0-16,0 0 2 16</inkml:trace>
  <inkml:trace contextRef="#ctx0" brushRef="#br2" timeOffset="41567.3775">9468 6536 82 0,'21'-29'37'0,"-10"-2"2"15,2 10 0-15,-13-1-19 16,0 22-18-16,0 0 1 15,-14 25-1-15,-3 13 2 16,0 22 1-16,-6 13-2 0,0 15 0 16,-2 9-1-16,3 4 1 15,6 0-2-15,6-6 1 16,6-9-4-16,5-17-2 15,13-4-5-15,-8-30-17 16,16-2-15-16,-8-21 0 16,8-7-1-16,-10-22 2 15</inkml:trace>
  <inkml:trace contextRef="#ctx0" brushRef="#br2" timeOffset="41749.3879">9246 7032 98 0,'-36'-19'41'0,"16"15"1"16,0-1-1-16,23 18-17 15,10-11-21-15,11 1-1 0,19-13-2 16,14-5-2-16,17-2-1 16,7-13-3-16,30 5-26 15,-18-20-5-15,8 9-5 16,-14-10 2-16</inkml:trace>
  <inkml:trace contextRef="#ctx0" brushRef="#br2" timeOffset="42138.4102">10069 6349 103 0,'-29'8'40'0,"-10"6"2"16,6 23-1-16,-11 3-27 0,1 10-10 16,7 8-1-1,7 6 1-15,5 5 0 0,-1 8-4 16,6 0 0-16,2-1 0 15,12-5 0-15,0-7 0 16,7-10 0-16,5-8 0 16,6-12 0-16,6-14 0 15,5-13 0-15,5-10 0 16,4-12 0-16,3-11 0 15,-1-6 0-15,2-5 0 16,-6-2 0-16,-2 3 0 16,-7 5 0-16,-3 9 0 15,-7 8 0-15,-12 14 0 16,8 17 0-16,-13 8 0 15,0 13 0-15,2 3 0 0,4 7 0 16,5-2-5-16,11 6-6 16,-2-19-6-16,24 0-23 15,-9-17-4-15,15-3 2 16,-5-17-1-16</inkml:trace>
  <inkml:trace contextRef="#ctx0" brushRef="#br2" timeOffset="42513.4315">10318 7041 123 0,'-5'19'40'15,"17"6"1"-15,-3-15-8 0,26 5-29 16,3-5 0-16,12-5-1 15,3-7-1-15,1-6-1 16,-2-8 0-16,-4-4-1 16,-11-5 1-16,-9-3 1 15,-17-3-2-15,-8-4 0 16,-15 2 0-16,-12 3 0 15,-12 7 0-15,-8 9 0 16,-7 13 0-16,-2 11 0 16,-5 16 0-16,2 9 0 15,5 10 0-15,11 5 0 16,12 1 0-16,16 3 0 15,15-10 0-15,15-7-2 16,23 4-28-16,6-32 11 0,26 4-22 16,-5-16-2-16,14-1 0 15,-7-14 2-15</inkml:trace>
  <inkml:trace contextRef="#ctx0" brushRef="#br2" timeOffset="43483.4871">12712 6501 85 0,'0'-61'37'0,"1"3"-2"15,-14-7 3-15,8 8-27 16,-23 7-6-16,0 13-1 15,-7 9 1-15,-1 20 0 16,-6 13-1-16,0 21-1 16,-6 19 0-16,5 22-2 15,-2 14 1-15,5 12 2 16,4 11-2-16,2 7 1 15,10 3-2-15,5 3-1 16,10-7-1-16,8-14 0 16,8-9-3-16,4-15-2 15,9-9-2-15,-2-25-8 16,14 0-19-16,-18-26-5 15,4-6 0-15,-11-18 0 16</inkml:trace>
  <inkml:trace contextRef="#ctx0" brushRef="#br2" timeOffset="43693.4989">11975 6936 125 0,'0'0'41'0,"-18"12"1"15,29 6-3-15,8-10-37 16,14-5-1-16,20-5 0 15,8-5-1-15,14 1-1 16,8-9-3-16,10 4-2 16,-5-13-13-16,12 16-19 15,-18-7-3-15,-2 11 0 0,-16-5-1 16</inkml:trace>
  <inkml:trace contextRef="#ctx0" brushRef="#br2" timeOffset="44069.5205">12662 7008 88 0,'-40'23'40'0,"13"4"2"16,4-13-2-16,18 8-9 16,16-17-29-16,12-5 0 15,16-6 0-15,14-6 0 16,9-5-1-16,4-6 0 15,0-2 0-15,-2-4 0 16,-11 1 1-16,-10-1-2 16,-17 2 0-16,-16-1 0 0,-23 7 0 15,-14 6 0-15,-11 4 0 16,-9 8 0-16,-8 10 0 15,-5 8 0-15,2 15 0 16,-3 7 0-16,8 9 0 16,11 4 0-16,13 3 0 15,16 0 0-15,18-3 0 16,21-9 0-16,19-9-4 15,25-10 0-15,18-8-4 16,6-17-25-16,22-3-7 16,-11-16 1-16,7 0-2 15,-13-11 1-15</inkml:trace>
  <inkml:trace contextRef="#ctx0" brushRef="#br2" timeOffset="44631.5528">13647 6862 115 0,'-26'13'41'16,"-10"3"1"-16,9 16-2 15,-16 1-35-15,14 3-2 16,5 2 0-16,5 3-1 16,4 2 0-16,2-1-3 15,6-6 2-15,3-7-2 16,4-5 1-16,0-8-1 15,0-16 1-15,0 0 0 16,18-10 0-16,-7-13 2 16,1-7-2-16,3-8 2 15,3-7-2-15,4-6 0 0,0 2 0 16,0 2 0-16,1 4 0 15,-5 8 0-15,-1 7 0 16,0 13 0-16,-5 13 0 16,-12 2 0-16,9 27 0 15,-4-2 0-15,-3 3 0 16,5 2 0-16,6-2 0 15,4-4 0-15,6-8 0 16,7-7 0-16,7-11 0 16,4-10 0-16,4-6 0 15,0-8 0-15,2-5 0 16,-8 0 0-16,-3-2 0 15,-6 5 0-15,-7 5 0 16,-7 5 0-16,-4 12 0 0,-12 6 0 16,-6 21 0-16,-3 7 0 15,-5 13 0-15,0 2 0 16,1 9 0-16,3 5 0 15,8-1 0-15,6-6-2 16,15-2-10-16,2-24-5 16,26 11-12-16,-5-26-16 15,19 2 4-15,-4-21-2 16,12-1 3-16</inkml:trace>
  <inkml:trace contextRef="#ctx0" brushRef="#br2" timeOffset="45014.5747">14632 6962 123 0,'-20'-5'40'0,"-21"1"2"15,10 23-8-15,-15-3-30 16,-1 11 0-16,1 6 0 16,3 9 0-16,5-1-4 15,9 1 0-15,12-3 0 16,14-5 0-16,9-7 0 15,16-10 0-15,13-12 0 16,11-12 0-16,7-10 0 16,3-9 0-16,-2-7 0 15,-4-6 0-15,-2-6 0 16,-11 2 0-16,-8 0 0 15,-8 5 0-15,-11 9 0 16,-5 10 0-16,-5 19 0 16,0 0 0-16,-20 12 0 0,6 15 0 15,1 9 0-15,2 5 0 16,7 4 0-16,2-3 0 15,14-1-2-15,4-17-9 16,20 2-3-16,-3-28-10 16,19-1-17-16,1-19-1 15,10-3 1-15,1-21 0 16</inkml:trace>
  <inkml:trace contextRef="#ctx0" brushRef="#br2" timeOffset="45240.5876">15462 6379 87 0,'-1'-11'41'15,"-16"15"1"-15,-3 32-1 0,-17 6-15 16,9 26-19-16,-10 8-3 16,4 12 1-16,1 7-3 15,4 3-2-15,7-3 0 16,7-8 0-16,10-8 0 15,1-18-8-15,17-5-4 16,-6-30-10-16,17-6-20 16,-4-21-3-16,14-8 4 15,-5-21-1-15</inkml:trace>
  <inkml:trace contextRef="#ctx0" brushRef="#br2" timeOffset="45587.6072">15474 6928 113 0,'-10'23'40'16,"-1"-1"2"-16,13 8-2 15,-4-6-37-15,22-3 0 16,3-6 0-16,7-5-1 16,6-7 0-16,3-9-1 15,3-6 0-15,-3-5 0 16,-3-8 0-16,-5-3-1 15,-6-4 1-15,-7-5 1 16,-9 1-2-16,-7 0 0 16,-9 9 0-16,-14 8 0 15,-8 11 0-15,-8 13 0 16,-8 20 0-16,-4 12 0 15,0 13 0-15,4 8 0 0,10 5 0 16,11-1 0-16,15-3 0 16,13-13 0-16,24-7-5 15,-5-23-30-15,35-5 15 16,-6-26-24-16,25-11 0 15,-1-20 1-15</inkml:trace>
  <inkml:trace contextRef="#ctx0" brushRef="#br2" timeOffset="46637.6673">16580 6992 70 0,'7'-17'39'16,"7"5"-1"-16,-5-4 1 16,7 14-12-16,-9-9-21 15,-7 11-1-15,0 0-1 16,9 17 0-16,-15 3-1 15,-4 9 1-15,-5 6-2 0,1 5 1 16,-2 6-2-16,1 1-1 16,2-3 1-16,4-3-2 15,0-6 2-15,6-7-2 16,5-10 1-16,1-5 0 15,-3-13 0-15,21-14 0 16,-4-8 1-16,3-11 1 16,3-9-1-16,-2-8 0 15,5-10 0-15,-1-5 0 16,4-8-1-16,-1 3 3 15,2 3-3-15,0 6 0 16,0 10 0-16,3 9 0 16,-4 14 0-16,3 14 0 15,-3 15 0-15,-1 13 0 0,-3 8 0 16,-3 10 0-16,-3 7 0 15,-5 8 0-15,-4 5 0 16,-6 5 0-16,-11 2 0 16,-5 1 0-16,-7-4 0 15,-7 2-3-15,-7-7 3 16,-7-5-1-16,-6-11 1 15,-2-6-1-15,1-7 0 16,-2-8 0-16,4-6 1 16,4-9 0-16,5-4 0 15,8-3 0-15,8 0 0 16,2 6 0-16,4 5 0 15,3 15 0-15,-2 13 0 16,-2 16 0-16,-7 18 0 16,-4 16 0-16,-8 9-2 0,-6 8 2 15,1 3-2-15,-2-9-1 16,5-5-2-16,2-24-5 15,20-3-6-15,-7-38-13 16,29-8-12-16,9-30-1 16,23-12 0-16,8-23 3 15</inkml:trace>
  <inkml:trace contextRef="#ctx0" brushRef="#br2" timeOffset="47516.7178">17770 6937 105 0,'4'-20'37'16,"3"5"2"-16,-17-12-9 16,9 16-24-16,-23-1 0 15,-3 13 0-15,-17 4 0 16,-6 16-1-16,-15 9 0 15,-2 12-1-15,-7 9-1 16,2 5 0-16,8 1-3 16,8 1 0-16,17-8 0 0,17-5 0 15,22-10 0-15,22-14 0 16,21-14 0-16,20-12 0 15,15-12 0-15,9-13 0 16,4-7 0-16,-5-9 0 16,-2-2 0-16,-14-2 0 15,-9 0 0-15,-18 0 0 16,-14 14 0-16,-13 4 0 15,-10 13 0-15,-10 8 0 16,-8 13 0-16,-5 11 0 16,-4 13 0-16,-2 8 0 15,3 4 0-15,5 3 0 16,7-2 0-16,9-3 0 15,11-9 0-15,11-7 0 0,12-12 0 16,11-7 0-16,8-10 0 16,2-6 0-16,1-6 0 15,-1-1 0-15,-7-1 0 16,-5 1 0-16,-11 5 0 15,-9 3 0-15,-8 11 0 16,-16 3 0-16,5 15 0 16,-12 6 0-16,-3 5 0 15,-2 3 0-15,-3 2 0 16,3 2 0-16,2-3 0 15,2-5 0-15,3-8 0 16,5-17 0-16,12 5 0 16,3-18 0-16,7-7 0 15,1-10 0-15,3-3 0 16,0-5 0-16,0 0 0 0,-5 1 0 15,-3 8 0-15,-6 7 0 16,-4 7 0-16,-8 15 0 16,0 0 0-16,10 2 0 15,-10-2 0-15,20 18 0 16,2-10 0-16,5-7 0 15,12-6 0-15,10-11-8 16,17-2-4-16,-6-23-3 16,18 3-6-16,-16-24-19 15,15-6 0-15,-11-15-2 16,4-1 4-16</inkml:trace>
  <inkml:trace contextRef="#ctx0" brushRef="#br2" timeOffset="47689.7275">19311 6354 118 0,'-39'72'42'16,"-3"15"1"-16,-3 12-2 15,5 15-36-15,-84-17-3 16,106-6 0-16,4-7-3 16,6-11-2-16,12-9-6 15,-8-26-9-15,19-6-22 16,-13-21-3-16,-2-11 2 15,0 0-1-15</inkml:trace>
  <inkml:trace contextRef="#ctx0" brushRef="#br2" timeOffset="47857.7371">18864 6868 128 0,'-10'-21'43'0,"10"21"-1"16,15-15 0-16,24 2-42 16,1 2 0-16,8-2-2 15,20 11-10-15,-9-17-21 16,16 11-10-16,-4-6 1 15,9 8-2-15,-5-7 2 16</inkml:trace>
  <inkml:trace contextRef="#ctx0" brushRef="#br2" timeOffset="48470.7722">20480 6861 105 0,'-2'-12'38'16,"-10"-1"1"-16,12 13-3 15,-23-1-29-15,4 13-2 16,-9 6 0-16,1 11 0 15,-3 3-2-15,1 8 0 16,1 2 0-16,7 1-1 16,9 1 0-16,8-2 0 15,11-10-2-15,15-4 0 16,11-14 0-16,11-10 0 15,9-11 0-15,2-10 0 16,3-8 0-16,-3-12 0 16,-9-4 0-16,-8-7 0 15,-13 0 0-15,-11 0 0 16,-14 3 0-16,-9 4 0 0,-6 8 0 15,-9 9 0-15,-3 13 0 16,-1 8 0-16,3 10-3 16,3 3-1-16,20 11-4 15,1-8-7-15,31 13-17 16,5-17-9-16,25-1 0 15,8-17 0-15</inkml:trace>
  <inkml:trace contextRef="#ctx0" brushRef="#br2" timeOffset="48740.7878">21605 6256 98 0,'-23'-49'38'0,"-3"21"2"15,-14 7-2-15,4 23-26 16,-15 19-7-16,0 28-1 15,-9 17 0-15,0 16 1 16,6 8-3-16,6 8 2 16,9 2-3-16,9-3 1 15,13-7-3-15,12-14 0 16,16-9-3-16,4-18-4 15,10-2-10-15,-13-31-13 16,11-3-10-16,-11-18 0 16,-1-6 1-16,-12-16 1 15</inkml:trace>
  <inkml:trace contextRef="#ctx0" brushRef="#br2" timeOffset="48891.7962">21040 6836 99 0,'-18'-19'42'0,"3"-3"1"16,22 11-1-16,6-6-13 15,23 10-29-15,14 2 0 16,17-1 0-16,13 5 0 15,11-9-13-15,8 10-27 16,-18-4-3-16,-1 11 1 16,-21-4-2-16</inkml:trace>
  <inkml:trace contextRef="#ctx0" brushRef="#br2" timeOffset="49950.857">1647 8683 101 0,'-14'-16'36'15,"4"18"-5"-15,-19-7 3 16,5 9-25-16,-14 0-3 16,3 8-1-16,-5 3-1 15,-2 7-1-15,-2 11 0 16,1 8 0-16,-2 7 0 15,6 7-1-15,5 2 0 16,9 0-1-16,9-4 1 16,14-8-2-16,12-13 1 15,12-16 0-15,15-13-1 16,9-16 0-16,8-14 0 15,3-11 0-15,2-12 0 16,0-7 0-16,-5-3 0 16,-3-1 0-16,-11 0 0 0,-3 8 0 15,-9 8 0-15,-7 8 0 16,-11 14 1-16,-7 11-1 15,-3 12 0-15,-14 18 0 16,1 13 0-16,-6 15 1 16,3 7-1-16,1 6-1 15,8 3 0-15,6 0-2 16,13-4-1-16,9-14-5 15,21-3-9-15,-3-27-21 16,20-5-2-16,-6-19 1 16,13-6-1-16</inkml:trace>
  <inkml:trace contextRef="#ctx0" brushRef="#br2" timeOffset="50379.8815">2349 8665 104 0,'-20'3'38'16,"5"20"2"-16,-9 0-4 15,8 15-30-15,-8 5-1 16,5 9-2-16,-2-1 1 16,8 1-1-16,0-3-1 15,6-4 0-15,4-11 0 16,9-10-1-16,2-13 0 15,7-13 0-15,8-13 0 16,4-13-1-16,8-14 1 16,-1-6-1-16,3-8 1 0,3-4-1 15,-2-2 0-15,-3 4 1 16,-5 7-1-16,-4 10 0 15,-6 8 0-15,0 13 1 16,-4 13-1-16,-4 14 0 16,-2 15 0-16,1 10 2 15,0 11-2-15,0 6 0 16,8 5 0-16,2 2-3 15,8-2 0-15,5-10-2 16,12-4-3-16,-2-20-8 16,22 2-8-16,-10-28-16 15,10-1 0-15,-10-21 0 16,1 2 1-16</inkml:trace>
  <inkml:trace contextRef="#ctx0" brushRef="#br2" timeOffset="50701.9">3256 8703 80 0,'-20'-26'40'15,"2"16"0"-15,-11 0 0 16,2 21-10-16,-4 0-25 15,0 7-1-15,3 7-1 16,3 12 0-16,6 4 0 16,7 1-1-16,8 1 0 15,12-3 1-15,6-5-3 16,10-6 0-16,7-11 0 15,9-11 0-15,2-11 0 16,5-10 0-16,-4-12 0 16,-2-8 0-16,-5-8 0 15,-7-4 0-15,-10-1 0 16,-9 2 0-16,-10 2-3 0,-7 4 2 15,-8 10 0-15,-3 10-2 16,-2 8 0-16,-3 8-2 16,13 10-25-16,-3-7 15 15,26 16-16-15,-2-12-9 16,20 2-1-16,3-10 1 15,18-7 1-15</inkml:trace>
  <inkml:trace contextRef="#ctx0" brushRef="#br2" timeOffset="50941.9137">3979 8043 86 0,'0'0'41'16,"-38"-3"2"-16,11 30-1 15,-16 5-13-15,8 19-26 0,6 12 0 16,0 12-2-16,4 9 1 15,5 3-2-15,5 1 2 16,9 2-2-16,5-7-1 16,1-9-1-16,6-8-2 15,-4-16-8-15,11-1-6 16,-15-24-22-16,6-6-3 15,-4-19 2-15,0 0-1 16</inkml:trace>
  <inkml:trace contextRef="#ctx0" brushRef="#br2" timeOffset="51130.9245">3638 8676 125 0,'0'0'41'0,"-10"-18"1"0,21 20-8 16,3-8-31-16,12-5-2 15,13-4-1-15,12-7-1 16,12-3-4-16,3-9-4 15,18 5-10-15,-12-12-21 16,5 4-2-16,-13-8 0 16,2 6 0-16</inkml:trace>
  <inkml:trace contextRef="#ctx0" brushRef="#br2" timeOffset="51497.9455">4511 8043 118 0,'-13'-9'42'0,"2"25"2"15,-19 1-7-15,4 23-34 0,-8 6 1 16,4 19-1-16,-4 8 1 15,3 11-4-15,1 2 0 16,6-3 0-16,5-5 0 16,5-4 0-16,4-14 0 15,5-9 0-15,5-18 0 16,5-8 0-16,-5-25 0 15,21 6 0-15,-3-20 0 16,4-13 0-16,5-6 0 16,-2-5 0-16,3 1 0 15,-4 2 0-15,0 7 0 16,-7 10 0-16,-4 9 0 15,-13 9 0-15,10 24 0 16,-11-1 0-16,3 8 0 0,-2-1 0 16,6 3 0-16,-1-6-7 15,13 0-3-15,-3-17-4 16,17 3-4-16,-14-22-16 15,16 1-8-15,-9-11 0 16,9-3 1-16</inkml:trace>
  <inkml:trace contextRef="#ctx0" brushRef="#br2" timeOffset="52135.982">4677 8659 115 0,'-18'35'41'15,"-7"-12"0"-15,21 8-6 16,4-19-31-16,14-3-2 0,10-13 0 15,11-7-1-15,8-10 0 16,4-7 0-16,4-10 0 16,-2-2-1-16,-5-8 1 15,-6 1-1-15,-10 3 1 16,-13 4-1-16,-10 10 1 15,-10 6-1-15,-12 13 1 16,-10 16 0-16,-10 12 0 16,-5 13 0-16,-1 8-1 15,4 7 1-15,3 4 0 16,10 0 1-16,14-1-2 15,11-8 0-15,13-8 0 16,13-6 0-16,11-11 0 16,6-10 0-16,7-7 0 15,3-12 0-15,0-5 0 0,-1-8 0 16,-2-2 0-16,-6-2-2 15,-10 3 2-15,-4 5 0 16,-5 8 0-16,-14 10 0 16,-10 5 0-16,-2 23 0 15,-8 4 0-15,-4 7 2 16,1 4-2-16,-3 5 0 15,3-7 0-15,1-1 0 16,4-10 0-16,6-7 0 16,2-18 0-16,0 0 0 15,15-19 0-15,-4-10 0 16,7-4 0-16,-2-7 0 15,7-4 0-15,-1-6 0 16,5 4 0-16,-1 6 0 0,2 4 0 16,3 5 0-16,4 7-3 15,0-4-5-15,11 13-4 16,-8-10-3-16,12 14-4 15,-14-20-7-15,17 8-19 16,-5-10 1-16,9-1 3 16,-1-7 3-16</inkml:trace>
  <inkml:trace contextRef="#ctx0" brushRef="#br2" timeOffset="53302.0487">7152 8087 62 0,'5'-36'39'15,"-10"-8"0"-15,-1 8 0 16,-14-8-17-16,4 10-13 16,-15 8-4-16,-2 12 0 15,-5 7-1-15,-4 14 0 16,-3 14 0-16,-4 17-1 15,1 14-1-15,3 13 0 16,2 10-1-16,9 11 0 16,6 5 0-16,11 4-1 15,10-1-1-15,8-9 0 16,11-6 0-16,3-6-2 0,10-6-1 15,-5-22-28-15,14-1-4 16,-16-19-5-16,5-4 0 16</inkml:trace>
  <inkml:trace contextRef="#ctx0" brushRef="#br2" timeOffset="53519.0609">6511 8617 111 0,'0'0'40'15,"0"0"2"-15,0 0-6 16,37-17-34-16,-3 6-1 0,14-7-1 16,11-2-1-16,12-9-2 15,10 1-3-15,-1-15-13 16,20 11-19-16,-13-12-1 15,4 10-2-15,-12-10 1 16</inkml:trace>
  <inkml:trace contextRef="#ctx0" brushRef="#br2" timeOffset="53722.0727">7583 7962 79 0,'0'0'41'16,"-26"-4"-2"-16,8 28 1 16,-15 1-18-16,0 25-19 15,2 8 0-15,2 10-1 16,1 10-1-16,2 7-1 0,10-1-1 15,8-5 0-15,7-5-2 16,7-15-2-16,18 2-9 16,-5-28-24-16,23-5-1 15,1-21-2-15,9-5 1 16</inkml:trace>
  <inkml:trace contextRef="#ctx0" brushRef="#br2" timeOffset="54533.1191">7850 8428 101 0,'-14'-19'41'0,"-15"1"1"15,3 17-2-15,-15 8-36 16,6 8 0-16,2 8-1 16,7 11-1-16,4 3 0 15,12 2 0-15,10 1-1 0,10 1 0 16,11-7 0-16,8-7-1 15,10-11 0-15,8-9 0 16,3-11 0-16,-3-8-1 16,1-14 1-16,-3-6-1 15,-7-11 0-15,-6-5 0 16,-6-3-1-16,-9-3 1 15,-5 2 0-15,-5 6-1 16,-7 8 2-16,-1 4-1 16,-7 14 2-16,-3 9-1 15,-2 12 1-15,3 10 0 16,4 6 1-16,3 7-1 15,7-1 0-15,7 2 0 16,8-6 0-16,10-4 0 0,9-7-1 16,7-5 1-16,2-6-1 15,1-5 0-15,-5-3 0 16,-1-3 1-16,-6 2-1 15,-9 2 0-15,-10 1 1 16,-17 9-1-16,0 0 1 16,0 0-1-16,-9 19 1 15,-9 7 0-15,-3 9-1 16,-1 9 1-16,0 6 0 15,3 1-1-15,6 0 1 16,8-2-1-16,8-10 0 16,11-11 0-16,9-16 0 15,11-12 1-15,7-15-1 16,3-11 0-16,5-13 0 0,-3-10 0 15,0-5 2-15,-5-1-2 16,-6 2 0-16,-7 7 0 16,-10 7 0-16,-5 14 0 15,-7 12 0-15,-6 13 0 16,-6 28 0-16,-1 9 0 15,0 11 0-15,-1 7 0 16,7 0 0-16,6 0 0 16,7-7 0-16,8-11 0 15,8-13 0-15,9-19 0 16,3-14 0-16,6-15 0 15,-1-15 0-15,1-8 0 16,-3-11-2-16,-11-4-1 16,-3 1-2-16,-11-12-6 0,-1 14-3 15,-19-14-4-15,9 32-13 16,-14-6-13-16,0 19 2 15,-4 6-1-15,6 13 4 16</inkml:trace>
  <inkml:trace contextRef="#ctx0" brushRef="#br2" timeOffset="55122.1528">9504 8421 102 0,'-10'0'40'0,"10"0"0"16,0 0-5-16,27 10-31 16,-2-13-1-16,13 0 0 15,9-7-1-15,5-4 0 0,1-5-1 16,-1 2 0-16,-9 0 0 15,-8 2-1-15,-14-1 0 16,-14 2 1-16,-17 2-1 16,-12 4 0-16,-10 3 0 15,-9 2 0-15,-8 3 0 16,-6 7 0-16,-3 8 1 15,4 9 0-15,3 7 0 16,9 6 0-16,8 7 0 16,15 2 0-16,15 0 0 15,21-3-1-15,15-7 0 16,17-11-1-16,17-9-1 15,11-12-1-15,12-8-2 16,-3-24-26-16,13 10-2 0,-22-26 3 16,5 7-11-16,-15-11 0 15</inkml:trace>
  <inkml:trace contextRef="#ctx0" brushRef="#br2" timeOffset="55435.1707">10277 8254 101 0,'-15'31'39'15,"-10"7"0"-15,12 22-6 16,-7-4-26-16,5 7-2 15,-1-3-1-15,8 0-1 16,3-8 0-16,2-9-1 16,6-16 0-16,6-9-1 15,-9-18 0-15,19 0 1 0,-6-20-1 16,-3-7 1-16,0-11 0 15,-3-5-1-15,-1-10 1 16,-1-4-1-16,-1-2 1 16,2-2 0-16,4 2-2 15,3 6 0-15,7 9 0 16,3 9 0-16,6 11-4 15,5 6 0-15,11 16-4 16,-3 2-5-16,17 17-23 16,-20-11 4-16,19 12-11 15,-6-1-1-15,6 4 1 16</inkml:trace>
  <inkml:trace contextRef="#ctx0" brushRef="#br2" timeOffset="55607.1805">10939 8615 117 0,'-28'12'44'0,"8"3"0"16,-3-15-3-16,-7-4-42 16,30 4-6-16,-16-16-7 15,16 16-19-15,4-13-11 16,-4 13 0-16,14-18-1 15</inkml:trace>
  <inkml:trace contextRef="#ctx0" brushRef="#br3" timeOffset="61928.5421">2524 9605 77 0,'7'-25'37'15,"7"12"-1"-15,-10-2 2 16,9 13-20-16,-13 2-14 16,4 13 0-16,-4 14-1 15,-3 20 0-15,-1 14-1 16,-3 16 0-16,-4 11 0 15,0 12-1-15,-1 1-2 16,3-2 1-16,3-7-2 16,4-11 0-16,7-13-3 15,1-22-7-15,15-5-27 0,-6-26 2 16,8-4-1-16,-4-21-1 15</inkml:trace>
  <inkml:trace contextRef="#ctx0" brushRef="#br3" timeOffset="62485.5739">2303 9730 93 0,'-34'-7'39'15,"2"2"2"-15,12 14-3 16,2-15-22-16,18 6-12 15,13-2-2-15,21-9 0 16,17-6 0-16,13-6 0 16,14-5 0-16,10-3-1 0,7-3 0 15,-1 1 0-15,-2 3-1 16,-9 8 1-16,-12 6-1 15,-12 9 0-15,-15 12 1 16,-9 13-1-16,-12 14 0 16,-11 13 1-16,-9 16 0 15,-8 10-1-15,-6 11 1 16,-6 7-1-16,-2 3 1 15,-1-2-1-15,0-5-1 16,5-10 1-16,4-11-2 16,5-12 2-16,4-14-2 15,7-15 2-15,7-14-1 0,3-17 0 16,6-15 3-16,5-11-2 15,1-8 3-15,4-8-1 16,-1-6 0-16,1 3-1 16,-4 4 1-16,-2 11-2 15,-6 8 0-15,-2 12 0 16,-3 13 0-16,-3 14 0 15,-2 17 0-15,1 7 0 16,-5 12 0-16,4 9 0 16,0 6-5-16,-1 0 1 15,2 4-3-15,-2-15-5 16,16 3-23-16,-12-23-5 15,13-6-1-15,-9-20 0 16</inkml:trace>
  <inkml:trace contextRef="#ctx0" brushRef="#br3" timeOffset="62867.5958">3569 10165 97 0,'0'0'39'0,"-15"13"-1"15,18 3 0-15,-4-2-27 16,14-3-7-16,6-4-1 15,13-1 0-15,1-8 0 16,10-2-2-16,5-9 1 16,3-4-2-16,-4-6 1 15,-1-2 0-15,-7-4 0 16,-12 0-1-16,-11-1 1 15,-12 6-1-15,-13 1 1 0,-14 9-1 16,-10 7 0-16,-5 10 0 16,-1 11 1-16,-4 13-1 15,1 11 1-15,6 8 0 16,5 7-2-16,9-1 1 15,11 1 0-15,11-3 0 16,16-9-2-16,13-12 1 16,17-11-3-16,14-15-1 15,15-7-2-15,-3-21-25 16,12 3-7-16,-11-16-1 15,2 4 1-15</inkml:trace>
  <inkml:trace contextRef="#ctx0" brushRef="#br3" timeOffset="63182.6138">4312 10142 92 0,'-13'36'38'0,"-11"-4"-1"16,10 14 0-16,-5-4-23 16,9-2-10-16,2-3-2 15,5-3 1-15,3-6-2 16,5-9 0-16,0-9 0 15,-5-10 0-15,22-7 1 16,-10-11-3-16,-2-11 3 16,4-5-1-16,-4-8 2 15,0-2-3-15,-4-3 2 16,3 0-1-16,-3 2-1 15,3 6 2-15,3 5-2 0,-2 5 0 16,7 6 0-16,3 3-2 16,9 9-2-16,-1-2-3 15,18 20-17-15,-12-13-16 16,10 10 1-16,-5-8-1 15,6 9-2-15</inkml:trace>
  <inkml:trace contextRef="#ctx0" brushRef="#br3" timeOffset="63549.6348">4795 10067 86 0,'-24'29'39'0,"14"5"1"15,-4-12 0-15,22 13-18 16,6-21-18-16,11-6 0 15,11-8-1-15,9-6-2 0,3-8 1 16,4-4-1-16,-1-8-1 16,-7-1 1-16,-9-4 0 15,-10-3-1-15,-13 2 0 16,-11 0 0-16,-11 3 1 15,-12 2-2-15,-11 8 1 16,-6 8 1-16,-8 15-1 16,0 14 1-16,-3 14 1 15,5 13-1-15,2 12 1 16,13 7-1-16,10 3-1 15,16 0 0-15,14-8-2 16,14-12-3-16,25-6-9 16,1-27-13-16,36-2-16 0,4-27 0 15,21-1 1-15,6-15-1 16</inkml:trace>
  <inkml:trace contextRef="#ctx0" brushRef="#br3" timeOffset="64354.6809">6480 9979 75 0,'0'0'36'15,"-25"-15"1"-15,6 19-4 16,-19-6-18-16,3 15-6 15,-15 0-2-15,1 15 0 16,-9 5-2-16,4 13 0 16,-2 4-2-16,7 9 1 15,3-1-2-15,12 1 0 16,12-5-1-16,12-7 0 15,16-12-1-15,16-13 1 16,15-17-1-16,15-14 0 16,12-18 1-16,3-10-1 0,4-10 1 15,-4-4 0-15,-8-3 0 16,-10 1-1-16,-11 5 1 15,-15 7 0-15,-12 12 0 16,-10 10-1-16,-1 19 0 16,-25 3 1-16,6 20-1 15,-2 13 0-15,-1 10-1 16,5 8 1-16,3 4-1 15,10-2 1-15,11-4-1 16,12-9 0-16,13-14-2 16,11-20 0-16,15-9-3 15,7-19-6-15,18 0-12 16,-17-20-17-16,9 4 2 15,-12-11-1-15,-5 10 2 0</inkml:trace>
  <inkml:trace contextRef="#ctx0" brushRef="#br3" timeOffset="64655.6981">7024 10210 109 0,'-12'25'37'15,"-8"-4"1"-15,11 13-6 16,-5-7-29-16,3 1 1 16,2-2-2-16,4-1 1 15,1-5-1-15,6-3 1 16,-2-17-2-16,8 12 0 15,-8-12 2-15,17-18-4 16,-7-6 3-16,0-5-1 16,3-8 1-16,-3-1-2 0,0-8 2 15,-1-2-2-15,0 1 1 16,-1 4 0-16,0 7-1 15,0 2 0-15,4 6 0 16,1 6-2-16,5 9-1 16,1 1-3-16,9 18-5 15,-10-13-20-15,17 14-9 16,-4-11 1-16,12 10-2 15</inkml:trace>
  <inkml:trace contextRef="#ctx0" brushRef="#br3" timeOffset="65023.7191">7474 10145 108 0,'-20'35'40'0,"18"3"1"16,2-18-2-16,25-8-35 15,6-7-1-15,17-10-1 16,8-9-1-16,3-6 0 16,-3-6 0-16,-3-2-1 15,-8-6 1-15,-14 1-1 16,-16-3 0-16,-16 5 0 15,-15 3 1-15,-12 5-1 16,-9 7 0-16,-5 10 0 16,-5 13 0-16,-2 14 1 15,1 16 0-15,8 11-1 16,3 10 0-16,13 4 2 0,10 1-2 15,17-4 0-15,16-6-4 16,15-18-2-16,31-3-28 16,1-29-6-16,20-3-2 15,-5-19-4-15</inkml:trace>
  <inkml:trace contextRef="#ctx0" brushRef="#br3" timeOffset="66856.824">9063 9485 81 0,'1'-18'36'16,"-1"18"-1"-16,0 0-7 16,0 0-21-16,-7 19 0 15,10 11-1-15,-3 3-1 16,4 16 0-16,1 8-2 15,-1 14 1-15,2 9-1 16,-1 6-1-16,-3 4 0 0,-1 1 0 16,-2 0-4-16,-2-7 0 15,0-4-3-15,-2-20-4 16,12-4-28-16,-10-25-2 15,11-12-1-15,-8-19 1 16</inkml:trace>
  <inkml:trace contextRef="#ctx0" brushRef="#br3" timeOffset="67074.8364">8936 10029 106 0,'-32'-1'39'15,"3"-3"2"-15,15 16-2 16,4-4-34-16,10-8-2 0,24 3 0 15,13-8-2-15,11-3 0 16,11-1-1-16,9 1-2 16,5-5-3-16,7 9-4 15,-13-9-30-15,9 15 0 16,-15-8-1-16,-3 8 0 15</inkml:trace>
  <inkml:trace contextRef="#ctx0" brushRef="#br3" timeOffset="67592.8661">9687 9849 78 0,'0'0'37'0,"-4"-11"-1"16,-1 23 1-16,-6 1-24 0,4 17-5 15,-7 2-1-15,3 15-1 16,-3 4-2-16,5 6 0 15,1-1-1-15,10 0 0 16,2-9-3-16,9-11 2 16,11-10-1-16,8-12-2 15,10-16 1-15,9-15 0 16,5-13 1-16,2-6-1 15,-1-12 1-15,-2-4-1 16,-6-1 0-16,-9 1 1 16,-6 6-1-16,-12 6 0 15,-5 10 0-15,-9 10-1 16,-8 20 1-16,0 0 0 15,-3 26 0-15,-2 10 0 0,2 8 0 16,1 6 0-16,5 3 0 16,5-2 0-16,6-2 0 15,9-12 1-15,5-11-1 16,5-14 1-16,4-13-1 15,2-14 1-15,-1-11-1 16,-2-13 2-16,-3-8-2 16,-7-6 1-16,-5-8 0 15,-6 1-1-15,-6 4-1 16,-6 0 0-16,0 14-2 15,-4 4-2-15,4 18-3 16,-6-2-15-16,14 29-17 16,-11-7 1-16,19 27-2 0,-2-7 1 15</inkml:trace>
  <inkml:trace contextRef="#ctx0" brushRef="#br3" timeOffset="67931.8855">11078 9877 80 0,'-21'-25'41'0,"6"20"-1"16,-13-10 1-16,5 22-16 16,-10-3-21-16,9 11 1 15,3 11-1-15,6 11-1 16,2 6 0-16,10 10-1 15,7 0-1-15,9-1 0 16,8-7 0-16,7-8 0 0,5-14-1 16,2-15 0-16,1-16 1 15,0-12-1-15,-4-15 0 16,-5-9-1-16,-5-5 1 15,-12-7-2-15,-1 3-1 16,-13 0-1-16,-5 14-2 16,-14 4-3-16,6 30-10 15,-18-5-20-15,6 22-2 16,-9 2 1-16,14 9-1 15</inkml:trace>
  <inkml:trace contextRef="#ctx0" brushRef="#br3" timeOffset="68765.9331">12437 9773 90 0,'4'-12'36'0,"-9"0"1"16,5 12-1-16,0 0-32 15,-16 15 1-15,2 2-1 16,4 14 1-16,-6 7-1 16,-1 12-1-16,-4 4 0 15,6 7 0-15,-4 0-1 16,3-3 0-16,3-6-1 15,4-10 0-15,5-10-1 16,6-16-1-16,-2-16 1 0,25-19 0 16,-2-15 0-16,0-15 0 15,4-7 1-15,-2-7-1 16,1-3 1-16,-6 1 1 15,-2 6-2-15,-4 8 0 16,-5 13 0-16,-4 11 0 16,-2 11 0-16,-3 16 1 15,0 0-1-15,6 26 0 16,-3 1 1-16,6 3-1 15,2 1 1-15,8-1 0 16,7-6 0-16,10-10-1 16,11-11 1-16,5-9 0 15,6-11-1-15,3-5 0 16,-2-3 1-16,-3 0-1 0,-10 1 0 15,-5 6 1-15,-15 5-1 16,-8 9 0-16,-18 4 0 16,2 23 1-16,-10 4-1 15,-4 13 0-15,1 6 0 16,0 7 0-16,3 9-2 15,6-2-2-15,9 2-3 16,2-16-8-16,25 5-18 16,-9-25-10-16,21-2 4 15,0-24-5-15</inkml:trace>
  <inkml:trace contextRef="#ctx0" brushRef="#br3" timeOffset="69162.9559">13591 9751 102 0,'-26'13'39'16,"-13"1"1"-16,10 20-3 16,-10 4-32-16,5 11 1 15,3 4-2-15,5 5 0 16,6-3-1-16,6-1-1 15,10-9 0-15,11-9-1 16,7-14 0-16,12-14-1 16,6-14 0-16,6-14 0 15,4-11 0-15,1-9 0 16,-4-6 1-16,-2-6-1 0,-6 1 0 15,-11 4 0-15,-6 6 1 16,-8 8-1-16,-6 10 0 16,-6 11 1-16,6 12-2 15,-19 21 1-15,9 10 0 16,2 8 0-16,4 12-3 15,6 1 0-15,12 8-2 16,4-10-3-16,22 6-9 16,-10-21-21-16,23-5-3 15,-3-19-1-15,11-7 2 16</inkml:trace>
  <inkml:trace contextRef="#ctx0" brushRef="#br3" timeOffset="69380.9681">14297 9775 108 0,'-15'29'40'16,"-14"6"1"-16,9 23-5 16,-2 0-31-16,2 10 0 15,6-3-2-15,6-3-1 16,12-5-3-16,5-14-1 15,10-8-3-15,-3-29-15 16,20-5-19-16,-11-23-2 16,12-5 0-16,-11-19 0 15</inkml:trace>
  <inkml:trace contextRef="#ctx0" brushRef="#br3" timeOffset="69799.9921">14445 9539 78 0,'0'21'39'15,"10"7"1"-15,-1-6-1 16,14 9-21-16,-6-10-12 16,9 5 1-16,-3-3-2 15,0 5 0-15,-6 4-1 16,-3 3-1-16,-9 3 0 15,-6 7 0-15,-6 4-2 16,-5-1 1-16,-1 1 0 16,-1-7-2-16,3-2 0 15,3-9 0-15,3-7 0 16,5-24 0-16,12 5 0 0,4-22 0 15,6-10 0-15,7-10 0 16,-4-4 0-16,9-2 0 16,-5-1 0-16,-2 8 0 15,-7 8 0-15,-2 9 0 16,-4 12 0-16,-14 7 0 15,23 17 0-15,-14 2 0 16,3 6-4-16,2-4-4 16,9 18-11-16,-9-18-21 15,9 5-3-15,-8-11 0 16,13 1-2-16</inkml:trace>
  <inkml:trace contextRef="#ctx0" brushRef="#br3" timeOffset="70685.0427">15811 9823 87 0,'16'-17'37'0,"3"12"0"15,-19 5-1-15,0 0-27 16,4 17-3-16,-6 11 0 16,-12 3-2-16,0 14 0 0,-3 5-1 15,-2 6 0-15,-4-1-1 16,7 2-1-16,-2-9-2 15,6-5 2-15,4-13-2 16,4-11 1-16,4-19 1 16,9-1-1-16,4-17 0 15,2-11 2-15,1-13 1 16,3-4-2-16,1-9 1 15,-1-3-1-15,1 1-1 16,-3 2 1-16,-2 6-1 16,-1 10 0-16,-3 6 1 15,0 14-1-15,-1 8 1 16,-10 11 0-16,17 12 0 15,-7 5-1-15,3 4 1 16,2 1 0-16,4 2-1 0,3-3 1 16,3-6-1-16,4-6 0 15,5-8 1-15,3-5-1 16,1-9 2-16,0-6-2 15,-1-1 0-15,-2-3 0 16,-6 2 0-16,-3 2 0 16,-7 3 0-16,-10 7 0 15,-9 9 0-15,9 15 0 16,-13 8 0-16,-1 13 0 15,-4 12 0-15,-1 10 0 16,1 6 0-16,-1 9 0 16,6-1-4-16,2-8 1 15,13-4-4-15,5-18-2 16,20-2-8-16,-8-30-22 0,22-3-4 15,-5-24 3-15,14-1 2 16</inkml:trace>
  <inkml:trace contextRef="#ctx0" brushRef="#br3" timeOffset="71056.0641">16719 9953 105 0,'-13'10'39'0,"-3"-2"1"15,15 12-1-15,-6 2-31 16,21-6-4-16,10-5-1 15,11 0 0-15,8-5-1 16,10-6-1-16,1-8 0 16,3-5-1-16,-2-8 1 15,-9-1-1-15,-8-3 0 0,-10-5 0 16,-9 0 0-16,-18-1 0 15,-9 3 1-15,-11 3-1 16,-10 9 0-16,-9 5 1 16,-6 12-1-16,-2 13 1 15,-2 12 0-15,1 12 0 16,5 9-1-16,11 7 1 15,11-1 0-15,16-1-1 16,17-7 0-16,22-10-1 16,17-11-3-16,16-18-1 15,30-8-10-15,-9-26-25 16,21-4 0-16,-10-19 0 15,7 0-1-15</inkml:trace>
  <inkml:trace contextRef="#ctx0" brushRef="#br3" timeOffset="71274.0766">17947 9266 95 0,'-16'23'39'0,"-12"15"2"16,0 23-2-16,-6-1-20 15,1 22-15-15,3 11-1 16,9 6 1-16,0 2-2 15,9-5 0-15,2-5-2 16,7-9-3-16,3-10-3 16,0-24-7-16,12-7-27 15,-11-31-3-15,12-7 3 0,-12-20-2 16</inkml:trace>
  <inkml:trace contextRef="#ctx0" brushRef="#br3" timeOffset="71455.087">17597 9888 95 0,'-8'13'40'15,"8"-13"2"-15,-4 24-1 16,4-24-14-16,36-2-25 16,6-10-2-16,14-7-1 15,11-6-2-15,5-10-3 16,17 5-28-16,-14-23-6 15,7 2 1-15,-13-10-4 16</inkml:trace>
  <inkml:trace contextRef="#ctx0" brushRef="#br3" timeOffset="71792.1063">18401 9164 113 0,'-13'20'41'0,"-13"13"1"16,1 22-1-16,-15 15-35 16,5 7-1-16,-3 6-2 15,-2 10 1-15,3 1-4 16,6-2 0-16,4-8 0 15,8-4 0-15,7-17 0 16,3-9 0-16,9-14 0 16,6-16 0-16,6-17 0 15,8-13 0-15,2-11 0 16,4-9 0-16,-2-4 0 0,4-4 0 15,-3 1 0-15,-1 3 0 16,-4 9 0-16,-6 9 0 16,-1 7 0-16,-3 9 0 15,1 6 0-15,-2 10 0 16,3 3 0-16,-1 2-6 15,8 3-1-15,-5-14-27 16,19 12-1-16,-10-23-5 16,14 7 1-16</inkml:trace>
  <inkml:trace contextRef="#ctx0" brushRef="#br3" timeOffset="72130.1256">18764 9838 107 0,'13'-15'38'0,"-14"0"-1"15,1 15-3-15,0 0-26 16,-17 20-1-16,-2 1-1 15,3 14 0-15,-6 3-2 16,-2 4 0-16,3 0 0 16,1 2-4-16,8-6 0 15,8-6 0-15,11-9 0 16,12-9 0-16,11-12 0 15,13-10 0-15,6-11 0 16,6-9 0-16,-2-8 0 16,-3-4 0-16,-11-4 0 15,-9-4 0-15,-12 4 0 16,-16 3 0-16,-12 8 0 15,-11 6-2-15,-5 12-2 0,-5 4-2 16,6 20-6-16,-7-11-6 16,23 20-21-16,-5-7-2 15,23 11 0-15,6-10 0 16</inkml:trace>
  <inkml:trace contextRef="#ctx0" brushRef="#br3" timeOffset="72557.15">19327 9849 118 0,'-18'6'40'16,"-13"-7"2"-16,8 16-10 15,-16-3-26-15,11 10-2 0,-5 4 0 16,3 8 0-16,1 2-1 15,7 0-1-15,6-2-2 16,9-3 0-16,8-9 0 16,12-10 0-16,9-13 0 15,8-12 0-15,8-17 0 16,5-7 0-16,8-12 0 15,-1-8 0-15,0-4 0 16,-5-5 0-16,-5-2 0 16,-2 2 0-16,-5 10 0 15,-10 4 0-15,-7 16 0 16,-10 16 0-16,-6 20 0 15,-13 11 0-15,-10 25 0 16,-6 16 0-16,-3 12 0 0,3 9 0 16,5 5 0-16,5-5-4 15,14-2-4-15,13-16-5 16,24 0-9-16,-4-25-20 15,20-7 2-15,-3-21-1 16,13-6 1-16</inkml:trace>
  <inkml:trace contextRef="#ctx0" brushRef="#br3" timeOffset="72859.1673">19855 9784 123 0,'-13'-6'40'16,"-17"0"1"-16,10 22-9 15,-17 1-29-15,2 10 0 16,-2-1-1-16,5 9 1 0,4-2-2 15,13 0 0-15,10-8-1 16,10-7 0-16,12-7 0 16,10-9 0-16,5-2 0 15,1-5 0-15,-1 1 1 16,-6 2 0-16,-6 4 0 15,-8 8 0-15,-12 6 1 16,-7 9-2-16,-10 1 0 16,-2 5 0-16,2-1-2 15,-2-3-3-15,13 3-9 16,-5-24-27-16,22 0 0 15,1-18-1-15,21-2 0 16</inkml:trace>
  <inkml:trace contextRef="#ctx0" brushRef="#br3" timeOffset="73016.1763">20273 9530 101 0,'-36'23'41'0,"12"1"-1"15,-4-1-5-15,2-1-44 16,17-1-31-16,0-4 1 15,15 0 0-15,2-5-2 16</inkml:trace>
  <inkml:trace contextRef="#ctx0" brushRef="#br3" timeOffset="73167.1849">20374 9993 97 0,'-13'43'42'0,"-8"-15"2"16,5 0-3-16,-5-21-15 15,4-7-32-15,17 0-31 16,-15-12-6-16,4-2 1 15,-12-7-2-15</inkml:trace>
  <inkml:trace contextRef="#ctx0" brushRef="#br3" timeOffset="74253.2468">1440 11324 61 0,'0'0'35'15,"2"-27"0"-15,6 16-2 16,-11-10-22-16,8 8-3 16,-5-4-1-16,0 17-2 15,8-13 0-15,-6 24-1 16,-2 11-2-16,-2 17 0 15,-3 13 0-15,-1 8 0 16,0 8-2-16,-1 4 1 16,1 0-3-16,3-5 0 15,6-6-8-15,-2-24-27 16,16-9-1-16,-3-22 2 0,11-7-3 15</inkml:trace>
  <inkml:trace contextRef="#ctx0" brushRef="#br3" timeOffset="74659.2702">1522 10926 90 0,'-44'4'37'0,"-11"4"-1"15,8 19 1-15,-13 11-34 16,4 11 0-16,2 8 1 16,4 20-1-16,2 9-1 15,14 11 0-15,8 4-1 0,19 2-1 16,21-5 1-16,23-5-2 15,21-12 1-15,22-20-2 16,23-22 2-16,13-21-2 16,10-27 2-16,2-20 0 15,-9-21 0-15,-11-14 1 16,-19-17 0-16,-21-9 0 15,-24-5-1-15,-29 1 1 16,-23 4 0-16,-24 3 0 16,-19 11-2-16,-17 5 0 15,-9 15-2-15,-8 11 0 16,8 21-6-16,-7 6-24 15,22 29-6-15,4 5 0 0,29 17 0 16</inkml:trace>
  <inkml:trace contextRef="#ctx0" brushRef="#br3" timeOffset="75478.3171">2708 11171 83 0,'1'-13'38'0,"-1"13"-2"16,0 0-5-16,0 0-27 0,-20 24 0 16,10 13 0-16,-7 13 0 15,2 13 0-15,-6 14-1 16,2 13 2-16,0 2-3 15,7 1 0-15,3-8 0 16,11-9-1-16,8-18 0 16,12-18-1-16,10-21 1 15,11-27-2-15,8-22 1 16,5-15 1-16,2-18 0 15,2-10 0-15,-5-7-1 16,-6-2 1-16,-8 2 0 16,-9 9 0-16,-10 12-1 15,-9 11 0-15,-4 14 0 16,-9 18 0-16,0 16 0 15,-13 15 1-15,2 16-1 0,3 17 0 16,3 8-1-16,2 9 2 16,7 3-1-16,10-4 2 15,5-6-2-15,9-4 1 16,8-14-1-16,3-14 1 15,4-16 0-15,0-11-1 16,-2-12 1-16,-8-9-2 16,-3-11 2-16,-9-12-2 15,-7-3 1-15,-6-7 0 16,-5 0 0-16,-5-1-2 15,-1 0 1-15,-4 5-2 16,2 9-2-16,1 5-1 0,8 18-26 16,-8-4-4-16,4 23-2 15,12-1-3-15</inkml:trace>
  <inkml:trace contextRef="#ctx0" brushRef="#br3" timeOffset="75718.3308">3746 11510 78 0,'0'0'41'0,"0"0"-2"16,-5 12 2-16,-7-9-25 15,5 15-13-15,-5 4 0 16,4 6 0-16,-1 7-1 15,-1 2 0-15,5 1-3 0,1-2-1 16,8 2-4-16,-4-25-22 16,17 2-12-16,-7-22-1 15,15-2 0-15,-2-17-1 16</inkml:trace>
  <inkml:trace contextRef="#ctx0" brushRef="#br3" timeOffset="76131.3544">3917 11307 77 0,'-4'11'42'0,"12"11"-2"16,-7-8 1-16,12 12-23 15,0-12-13-15,5 5-1 0,-2-3-1 16,3 6 0-16,-3 2-2 15,-2 7 1-15,-5-1-1 16,-6 8 0-16,-5 1-1 16,-3-2 2-16,-5-2-1 15,0-5 0-15,4-7-1 16,1-9-1-16,5-14 1 15,15-13 0-15,9-11-1 16,5-14-1-16,4-5 2 16,4-6-2-16,2-2 2 15,-1 4 1-15,-6 4-1 16,-3 13 0-16,-10 13 0 15,-1 12 0-15,-9 13 0 16,-2 15-1-16,2 8-1 0,-5 6-1 16,8 8-2-16,-2-5-4 15,20 11-8-15,-10-19-22 16,24-2-1-16,-2-17-1 15,13-5 2-15</inkml:trace>
  <inkml:trace contextRef="#ctx0" brushRef="#br3" timeOffset="76491.375">4782 11387 94 0,'-40'-16'39'0,"3"16"2"16,-10 5-1-16,13 19-34 15,-9 6-2-15,10 10 0 16,6 5-1-16,13 0-1 15,13-4-1-15,12-8 1 0,20-13-2 16,10-15 1-16,11-20-1 16,7-14 0-16,3-16 1 15,2-10-1-15,-8-9 1 16,-1-8-1-16,-12-4 1 15,-6-2 2-15,-13 4-1 16,-3 11 0-16,-10 8 0 16,-6 16 0-16,-7 20-1 15,2 19 2-15,-22 28-5 16,2 16 0-16,2 24 0 15,-4 12-2-15,7 12-2 16,-1-6-8-16,19 7-10 0,-8-23-18 16,18 0-1-1,-2-18-1-15,16-10 2 0</inkml:trace>
  <inkml:trace contextRef="#ctx0" brushRef="#br3" timeOffset="77385.4261">5959 11444 85 0,'4'-15'37'0,"-4"15"0"16,0 0-1-16,0 0-31 15,-9 14-1-15,9 3-1 16,-6 7 0-16,4 8 0 16,-3 5-1-16,-1 3 2 15,-1 1-2-15,3-4 1 16,-3-4-2-16,3-5 2 15,2-9-2-15,1-8 1 16,1-11-2-16,0 0 0 16,7-25 0-16,-3-1-1 15,2-8 1-15,2-9-1 16,-1-8 2-16,6-5-3 15,-1-6 2-15,2 3 0 16,-1 5 1-16,4 4-2 0,-2 8 1 16,3 11 0-16,1 11 0 15,2 12 0-15,-3 11 0 16,2 11 0-16,-2 9 0 15,2 8 0-15,-1 5 0 16,0 6 1-16,-4 2-2 16,-1 4 2-16,-2-3-2 15,-6-2 1-15,-6-2 0 16,-7-6 0-16,-6-3-1 15,-6-8 1-15,-4-7 0 16,-7-4 0-16,-1-6 0 16,-4-6 0-16,3-5 0 15,0-3 0-15,6 2 0 16,-1 0 0-16,5 7 0 15,1 8 1-15,5 12-1 0,2 12 0 16,4 12-1-16,-2 11 1 16,3 11-2-16,0 6-1 15,4 5-3-15,-3-13-10 16,19 0-22-16,-7-17-1 15,12-4-1-15,-2-23 0 16</inkml:trace>
  <inkml:trace contextRef="#ctx0" brushRef="#br3" timeOffset="77814.4507">6527 11423 95 0,'-12'-10'40'16,"1"14"1"-16,-7-1-3 16,7 14-33-16,-9 7-1 15,5 13-1-15,3 3 0 16,1 9 1-16,4-1-3 15,8 3 2-15,5-5-2 16,9-8 0-16,8-12 0 16,8-9 1-16,3-15-2 15,7-12-1-15,-1-9 2 16,2-13-2-16,-5-7 0 15,-8-6 1-15,-7 1-1 0,-13-3-2 16,-5 5 1-16,-16 3 0 16,-3 7 0-16,-8 6-1 15,-1 10 0-15,-4 4 0 16,5 8-2-16,3 1-1 15,20 3-8-15,0 0-12 16,0 0-12-16,29-14 0 16,10 2-1-16,7-8 1 15</inkml:trace>
  <inkml:trace contextRef="#ctx0" brushRef="#br3" timeOffset="78047.4638">7243 10977 65 0,'1'-22'40'16,"-1"22"1"-16,-11-8-1 15,4 33-12-15,-15 5-22 16,4 19-2-16,-6 12 0 16,4 15-2-16,-4 10 0 15,3 4-2-15,4-2 1 16,4 0 0-16,8-7-2 15,3-16-2-15,11-11-3 16,3-27-7-16,22-5-18 16,-9-30-9-16,14-9 0 15,0-24-2-15</inkml:trace>
  <inkml:trace contextRef="#ctx0" brushRef="#br3" timeOffset="78264.4764">7591 10978 80 0,'2'-36'42'0,"-2"36"1"16,-13-3-2-16,-2 37-17 15,-9 8-19-15,2 12-2 16,0 11-1-16,2 6-1 16,2 3 0-16,4 1-2 15,6-6 0-15,5-7 0 16,9-7-3-16,0-14-3 15,14-2-9-15,-11-25-22 16,16-6-3-16,-3-18-1 16,12-4 1-16</inkml:trace>
  <inkml:trace contextRef="#ctx0" brushRef="#br3" timeOffset="78460.4877">7858 11312 100 0,'-8'20'40'15,"-2"16"2"-15,-16-6-4 16,7 16-34-16,-1 0-1 15,7 4 0-15,3-3-2 16,5-5 0-16,10-6-4 16,-1-14-5-16,20 0-18 15,-12-22-15-15,9-5 0 16,-6-14-1-16,14-4 1 15</inkml:trace>
  <inkml:trace contextRef="#ctx0" brushRef="#br3" timeOffset="78656.4987">7970 11069 85 0,'0'0'38'16,"-16"13"1"-16,18-2 0 15,-2-11-37-15,0 0-2 16,16 8-1-16,-1-9-3 15,6 7-10-15,-9-11-21 16,10 8-1-16,-8-8 1 16,1 11-2-16</inkml:trace>
  <inkml:trace contextRef="#ctx0" brushRef="#br3" timeOffset="79083.5233">8105 11362 102 0,'-2'28'40'0,"8"9"-9"0,-13-24 5 15,9 2-29-15,-2-15-2 16,-4 14-2-16,4-14 0 15,-4 15-2-15,-1-2 0 16,1 4 0-16,-2 3 0 16,0 3 1-16,-2 2-1 15,3-2 1-15,-1-2-1 16,6-6 1-16,0-15-1 15,0 0 0-15,15-14-1 16,1-11 1-16,2-9 0 16,4-6-1-16,4-6 0 15,4-4 0-15,0 0 1 16,0 8-1-16,-5 7 0 0,-1 12 1 15,-6 7-1-15,-3 13 1 16,-3 9 0-16,-3 11 0 16,-2 5-1-16,-2 4 1 15,0 2 0-15,2 3-1 16,-1 1 1-16,2 1-1 15,-1-2-1-15,1-6-1 16,2 4-2-16,-6-11-7 16,11 11-6-16,-15-29-14 15,3 22-12-15,-3-22-1 16,11 3 0-16,-3-17 1 15</inkml:trace>
  <inkml:trace contextRef="#ctx0" brushRef="#br3" timeOffset="79782.5633">9130 11293 64 0,'5'-12'37'16,"-21"4"-1"-16,3 7-1 15,-21-11-22-15,7 14-5 16,-12-2-2-16,3 11-1 16,-5 2 0-16,1 11 0 15,-3 7 0-15,8 11-1 0,-3 3 0 16,11 4-1-16,1-1 0 15,13-3-2-15,8-7 0 16,12-8 0-16,11-14 0 16,10-12-1-16,11-13 0 15,8-12 0-15,1-11 0 16,4-7 0-16,-2-7 0 15,-5-2 0-15,-4 0 1 16,-7 1-1-16,-11 5 0 16,-8 9 0-16,-11 9 1 15,-4 10-1-15,0 14 0 16,-17 10-1-16,3 13 1 15,-2 12-1-15,4 10-1 16,3 1-1-16,11 1-2 16,5-8-3-16,25 1-9 0,-9-29-20 15,25-5-3-15,1-25-2 16,15-8 2-16</inkml:trace>
  <inkml:trace contextRef="#ctx0" brushRef="#br3" timeOffset="80000.5757">9643 10841 93 0,'-26'35'38'16,"-11"14"1"-16,12 24-4 15,-8-1-30-15,6 9-2 16,4-1-1-16,9-1-1 0,7-5-2 15,5-11-2-15,8-3-5 16,-9-29-19-16,17 1-12 16,-9-22 0-16,6-5-1 15,-7-16 1-15</inkml:trace>
  <inkml:trace contextRef="#ctx0" brushRef="#br3" timeOffset="80322.5941">9424 11207 70 0,'5'-10'40'0,"-5"10"1"15,15-1 0-15,-15 1-17 16,31 11-18-16,-11 0-1 16,4 0-2-16,3 1 0 0,1 3 0 15,-3-4-2-15,3 1 1 16,-3-2-1-16,-3 2 0 15,-4-2 0-15,-4 3-1 16,-5 3 1-16,-2 3-1 16,-6 1 0-16,-3 8 1 15,-7 2-1-15,-2 2 0 16,-3 3 0-16,3-3-1 15,0 2-1-15,2-9-2 16,9-2-2-16,0-23-8 16,21 10-11-16,-5-33-17 15,17-1 0-15,-6-16-1 16,15-3 2-16</inkml:trace>
  <inkml:trace contextRef="#ctx0" brushRef="#br3" timeOffset="80473.6027">9909 11058 98 0,'-23'4'41'15,"7"9"1"-15,-6-4-3 16,22-9-41-16,-4 19-6 16,4-19-22-16,23 8-11 15,-4-7 2-15,9 4-2 16</inkml:trace>
  <inkml:trace contextRef="#ctx0" brushRef="#br3" timeOffset="81090.6381">10130 11241 93 0,'-21'18'40'0,"6"9"2"16,-14-8-3-16,9 15-34 15,0-2-1-15,8 5 0 16,2-2 0-16,10 0-2 15,3-5 0-15,11-7-1 16,6-5 0-16,5-14-1 16,5-11 0-16,4-10-1 15,-1-6 0-15,-1-8-1 16,-7-5 1-16,-4-3-1 15,-12 1 1-15,-4-1 0 16,-9 6 0-16,-5 5 0 16,-5 2 1-16,1 9-1 15,0 4 1-15,2 6 0 16,11 7 0-16,0 0 0 0,11 3 1 15,6 0-1-15,6-3 1 16,4 1 0-16,2 0 0 16,3 2 1-16,-4-6-1 15,-4 6 1-15,-3 1 0 16,-5 9-1-16,-8 3 1 15,-3 8-1-15,-7 3 1 16,-5 6-1-16,0 4-1 16,-2 0 1-16,-2-1-1 15,2-4 1-15,4-4-1 16,5-12 1-16,0-16-1 15,23-3 0-15,2-18 0 0,5-11 0 16,6-7 0-16,3-4 0 16,3-2 0-16,-2 2 0 15,-2 8 0-15,-11 9 0 16,-7 13 1-16,-8 13-1 15,-12 11 0-15,-5 8 0 16,-4 12-1-16,-3 3-2 16,4 8-3-16,-5-8-6 15,19 12-7-15,-16-22-16 16,22 9-7-16,2-13-2 15,15 2 1-15</inkml:trace>
  <inkml:trace contextRef="#ctx0" brushRef="#br3" timeOffset="81254.6474">11098 11506 109 0,'-18'-6'43'0,"-6"1"-3"15,-3-10-5-15,27 15-63 16,-27-8-16-16,14 8 1 15,-4-2-2-15</inkml:trace>
  <inkml:trace contextRef="#ctx0" brushRef="#br4" timeOffset="89322.1089">3374 12348 83 0,'1'-19'36'0,"-1"19"1"16,0 0-12-16,0 0-21 16,-15 6-1-16,11 12 0 15,-3 7-1-15,1 14 0 16,-1 8 0-16,1 11 0 15,-1 5-1-15,3 7 1 16,2-6 0-16,7-5 0 16,4-12 0-16,4-14-1 15,6-17 0-15,5-14 0 16,5-15 0-16,1-14-1 15,2-10 1-15,0-6-1 16,-1-6 0-16,-4-3 1 0,-3 2-1 16,-2 4 0-16,-6 8 1 15,-3 8-1-15,-5 7 0 16,-1 12 1-16,-7 11-1 15,7 21 1-15,-4 8-1 16,1 4 0-16,0 9 0 16,5 1 0-16,-1 0 1 15,3 1-1-15,4-9 1 16,6-7-1-16,-1-12 1 15,2-9 0-15,0-14 0 16,5-8 0-16,-3-12 0 16,0-7 0-16,-4-9-1 15,-4-7 0-15,-3-2-1 16,-5-2-2-16,0 6-1 0,-8 1-3 15,6 14-4-15,-17-7-17 16,17 24-12-16,-8 1 1 16,13 17 0-16,-11-2 1 15</inkml:trace>
  <inkml:trace contextRef="#ctx0" brushRef="#br4" timeOffset="89540.1214">4215 12486 82 0,'0'0'41'0,"2"14"-1"15,-2-14 1-15,-16 12-35 16,16-12-1-16,-17 18-2 16,9-3-1-16,0 5-1 0,1 6-1 15,-1 5-2-15,6 5-2 16,-1-5-3-16,10 18-18 15,-6-24-14-15,11 4 0 16,-8-16-1-16,11-7 0 16</inkml:trace>
  <inkml:trace contextRef="#ctx0" brushRef="#br4" timeOffset="89757.1338">4347 12280 93 0,'-24'-1'40'0,"24"1"0"16,-21 10-1-16,13 2-36 16,8-12-2-16,-13 7-3 15,13-7-2-15,0 0-6 16,13 11-29-16,-13-11 1 15,14 6-2-15,-14-6 0 16</inkml:trace>
  <inkml:trace contextRef="#ctx0" brushRef="#br4" timeOffset="90193.1587">4366 12546 86 0,'-5'31'40'0,"-8"-6"0"16,8 6 0-16,-6-11-36 16,6 8 0-16,1-2-2 15,6-1 0-15,0-1-1 16,3-2 0-16,3-6-1 15,1-5 0-15,4-9 0 16,0-9 0-16,1-8 0 16,1-9 0-16,-1-6 1 15,3-6-1-15,-2-6 1 16,-3-1 0-16,-1-1 0 15,0 3 1-15,-3 6-1 16,1 5 0-16,-2 8-1 0,0 9 1 16,-7 13 0-16,19 6-1 15,-10 14-1-15,0 5 0 16,4 9 0-16,0 5-1 15,5 3-1-15,1 0-1 16,6 0-3-16,-2-14-7 16,20 9-22-16,-10-19-4 15,5-1 0-15,-1-16 1 16</inkml:trace>
  <inkml:trace contextRef="#ctx0" brushRef="#br4" timeOffset="90583.181">5060 12551 87 0,'-22'-16'39'0,"8"20"0"0,-11-5-1 16,14 13-32-16,-15 6-2 16,8 6-1-16,2 4 0 15,5 1-1-15,2 0 0 16,10-3-1-16,5-5 1 15,11-9-1-15,5-12 1 16,8-11-1-16,6-17 0 16,2-10 1-16,2-12-1 15,2-9 0-15,-4-9 0 16,-5-6 0-16,-5-2 0 15,-5 2-1-15,-8 7 1 16,-5 11-1-16,-8 11 0 16,-4 16 0-16,2 29 1 15,-21 11-1-15,3 29 0 0,1 15 1 16,-2 17-2-16,3 8 0 15,6 7-3-15,3-7-4 16,21 2-8-16,-6-29-9 16,30-1-18-16,-2-22 0 15,18-11-1-15,4-16 1 16</inkml:trace>
  <inkml:trace contextRef="#ctx0" brushRef="#br4" timeOffset="91394.2274">6249 12200 71 0,'-4'-24'37'0,"6"9"1"15,-9-5-8-15,7 20-22 16,0 0-1-16,0 0 0 16,5 28-2-16,-4 3 0 15,-1 5-2-15,2 11 0 16,-4 5-1-16,3 8-1 15,-2-1 1-15,0-3-2 16,1-4 1-16,2-7-1 0,-1-8 0 16,1-9-1-16,2-11 1 15,-4-17 1-15,0 0-1 16,14 0 0-16,-8-16 0 15,-2-8 0-15,1-6 1 16,1-6 0-16,1-2-1 16,0 0 1-16,1 0 0 15,1 2 0-15,3 9-1 16,0 6 1-16,4 10 0 15,3 14-1-15,2 7-1 16,-3 11 1-16,3 5-1 16,1 7 0-16,-1 1 0 15,-4 3 0-15,-6 0 1 16,-6-2-1-16,-5-3 2 15,-10-7-2-15,-5-4 1 0,-8-4 0 16,-6-6-1-16,-2-8-1 16,2-7-1-16,0-13-2 15,9 0-4-15,-8-23-12 16,26 10-18-16,-5-14 1 15,15 5-2-15,-1-8 2 16</inkml:trace>
  <inkml:trace contextRef="#ctx0" brushRef="#br4" timeOffset="91657.2423">6655 12121 88 0,'0'0'39'0,"0"0"0"0,-12 2-1 16,11 10-33-16,-8 6-2 15,-2 13 0-15,0 8-1 16,0 11 0-16,1 9-2 16,-1 5 0-16,4 3 0 15,2-2-2-15,6-5-1 16,7-10-1-16,10-5-4 15,-4-24-16-15,25 1-15 16,-6-22 0-16,15-6-2 16,-4-16 2-16</inkml:trace>
  <inkml:trace contextRef="#ctx0" brushRef="#br4" timeOffset="92462.2885">6949 12427 65 0,'-20'-2'40'16,"-8"-1"1"-16,4 14 0 15,-8-6-17-15,7 19-21 16,1 4 0-16,9 4-1 15,7 3 0-15,8 3-1 16,7-3 1-16,7 0-2 16,9-5 0-16,5-9 0 15,5-6 0-15,0-9 1 16,3-11-2-16,0-10 1 15,-4-10-1-15,-4-9 1 16,-4-9 0-16,-8-4 0 16,-4-5 0-16,-6 0 0 15,-4 0 0-15,-4 4 0 0,-4 9 0 16,-3 7 0-16,-1 8 1 15,0 12-1-15,10 12 0 16,-16 3 0-16,11 12 1 16,6 5-1-16,6 3 1 15,5 0 0-15,6-3-1 16,7-2 1-16,4-6 0 15,5-8-1-15,2-4 1 16,1-7 0-16,-3-2-1 16,-4-4 1-16,-4 3-1 15,-6 0 1-15,-5 0-1 16,-15 10 1-16,14-11-1 15,-14 11 0-15,-1 14 0 16,-3 2 1-16,-2 7-2 0,-3 9 1 16,0 6 0-16,2 3-1 15,3 1 0-15,3-1 0 16,3-4 1-16,4-8-2 15,3-9 3-15,6-12-3 16,4-10 3-16,3-11-1 16,3-10 0-16,1-8 1 15,-1-8 0-15,2-2 0 16,-2-1 0-16,-2 0 0 15,-5 10-1-15,-4 3 2 16,-3 12-2-16,-11 17 0 16,13-7 0-16,-11 18 0 15,-1 8-1-15,-1 6 1 16,4 2 0-16,-4 4 0 15,6 0 0-15,2-4-1 0,2-7 0 16,4-4 0-16,2-7 1 16,1-6 1-16,0-9-1 15,3-11 0-15,-2-8 1 16,2-7 0-16,0-8-2 15,-2-10 0-15,6 2-5 16,-6-17-7-16,12 19-5 16,-17-15-11-16,16 23-10 15,-14-1-3-15,8 17 0 16,-5 7 1-16</inkml:trace>
  <inkml:trace contextRef="#ctx0" brushRef="#br4" timeOffset="92867.3117">8389 12138 101 0,'-21'10'40'16,"-11"1"1"-16,14 15-12 15,-15-6-25-15,6 5-1 16,4-1-1-16,4 5-1 16,8-1 0-16,6-4 0 15,6-3-1-15,10-6 1 16,3-2-1-16,5-8 0 15,2-1 0-15,-1-3 0 16,-1-2 1-16,-1 0 0 0,-4 1-1 16,-14 0 2-16,9 14-1 15,-12-1 1-15,-8 5-1 16,-3 6 1-16,-2 4-1 15,-6 2-2-15,2 1 1 16,1-1-3-16,0 0 0 16,1-8-4-16,13 5-6 15,-11-23-10-15,24 12-12 16,-8-16-7-16,8-11-2 15,-1-12 2-15</inkml:trace>
  <inkml:trace contextRef="#ctx0" brushRef="#br4" timeOffset="93407.3424">9229 11896 52 0,'10'-11'39'16,"3"13"-1"-16,-13-2 0 16,14 26-15-16,-19 0-18 15,4 14 0-15,-4 8-1 16,3 13 0-16,-7 10-2 15,4 5 1-15,-1 2-2 0,-1-2 0 16,6-5-2-16,0-10-1 16,7-12-2-16,-3-19-7 15,17-2-20-15,-20-28-9 16,23 7 1-16,-12-23-1 15</inkml:trace>
  <inkml:trace contextRef="#ctx0" brushRef="#br4" timeOffset="93604.3538">9112 12374 94 0,'-18'2'40'16,"2"-6"1"-16,16 4-3 16,11 2-34-16,8-10-2 15,12-8-1-15,11-7-1 0,10-5-2 16,5-7-1-16,10-2-3 15,-5-15-8-15,9 14-25 16,-17-9 0-16,0 9-2 16,-17-5 3-16</inkml:trace>
  <inkml:trace contextRef="#ctx0" brushRef="#br4" timeOffset="93986.3757">9696 11814 85 0,'0'0'40'0,"-14"-17"0"16,7 29-6-16,-8-6-19 15,7 17-9-15,-4 3-2 16,3 15-2-16,-5 4 1 15,2 14-2-15,-1 7 1 16,3 4-1-16,-5-1 1 0,8 3 1 16,-2-8-2-16,4-5 1 15,4-12-2-15,3-7 2 16,3-16-1-16,6-13-1 15,7-10 1-15,-1-10-1 16,6-9 1-16,1-8-2 16,0-4 2-16,4-4-1 15,-4 1 0-15,-1 5-1 16,-4 3 1-16,-2 9-1 15,-4 11 1-15,-13 5 0 16,16 16-1-16,-12 3 1 16,1 10-2-16,-2 5 0 15,4 2-2-15,-2-2-2 0,10 2-2 16,-6-18-7-16,17 12-8 15,-14-28-7-15,13 8-11 16,-3-17-1-16,3 0 2 16</inkml:trace>
  <inkml:trace contextRef="#ctx0" brushRef="#br4" timeOffset="94348.3964">10030 12365 53 0,'3'-15'39'15,"-3"15"1"-15,14-2 0 16,-1 11-17-16,-1-13-13 15,9 5-5-15,2-7-1 16,11-1 0-16,-1-7-1 16,4-3-1-16,-2-6-1 0,0 1 0 15,-6-2 1-15,-7-2-2 16,-9 7 1-16,-12 3-1 15,-13 4 1-15,-8 10 0 16,-10 7 0-16,-6 10 0 16,-7 11 0-16,2 5 1 15,-1 5-1-15,8 4 2 16,9 3-2-16,10-4 2 15,15-3-3-15,13-9 1 16,16-6-3-16,10-13-2 16,20 3-9-16,-7-24-6 15,24 15-9-15,-19-24-12 16,15 8-2-16,-8-7-3 15,1 2 4-15</inkml:trace>
  <inkml:trace contextRef="#ctx0" brushRef="#br4" timeOffset="95147.4419">11148 12309 85 0,'1'-19'38'0,"-1"19"1"16,-2-21-11-16,2 21-20 16,0 0-3-16,-9 21 0 15,1-1-2-15,1 6 1 16,0 4-1-16,1 8 0 15,0 2-2-15,4 1 1 16,-2-5-1-16,3-3-1 16,-2-7 1-16,4-6-1 0,-1-7 0 15,0-13 0-15,0 0 1 16,10-26 0-16,-2-2 0 15,-2-6 0-15,5-5-1 16,0-8 1-16,0-6-1 16,4 0 0-16,0 1 0 15,1 6-1-15,3 6 1 16,0 5 0-16,0 12 0 15,0 9 0-15,2 12 0 16,0 12 0-16,-3 9-1 16,-2 8 1-16,-2 4 0 15,0 7 1-15,-10 0-1 0,2 4 1 16,-8-2-1-1,-5 0 1-15,-5-4-2 0,-5-1 1 16,-6-5-1-16,-3-2 1 16,-2-5 0-16,-4-4-2 15,3 0 2-15,-2-3-1 16,4 1 1-16,-1 4 0 15,5 8-1-15,1 5 1 16,0 14-1-16,1 5 0 16,3 6-2-16,-2 1 0 15,11 0-4-15,-5-17-6 16,22 7-8-16,-9-33-11 15,22-6-8-15,1-25-1 16,17-13 2-16</inkml:trace>
  <inkml:trace contextRef="#ctx0" brushRef="#br4" timeOffset="95549.4651">11660 12284 60 0,'5'-10'41'0,"-12"-1"-2"15,7 11 2-15,-15-12-18 16,4 25-18-16,-7 2 0 16,3 11 0-16,-5 7-1 15,3 7-1-15,3 1 0 16,5 3-2-16,5-3 1 15,10-3-1-15,7-10 0 0,7-6-2 16,13-11 2-16,4-12-2 16,6-12 1-16,2-8 2 15,0-7-2-15,-5-4 0 16,-7-7 1-16,-7-4-1 15,-12 1-1-15,-11 1 0 16,-10 7 0-16,-10 1-1 16,-6 11 0-16,-6 6 0 15,2 7-2-15,-2 6 0 16,10 10-3-16,0-7-6 15,25 17-8-15,-6-17-10 16,20 0-9-16,8-9-1 16,16-3 2-16</inkml:trace>
  <inkml:trace contextRef="#ctx0" brushRef="#br4" timeOffset="95796.4792">12389 11844 76 0,'-6'-14'42'16,"-3"25"-2"-16,-12 4 2 15,9 13-28-15,-10 14-10 16,4 14 1-16,-5 10-2 16,2 11 0-16,0 5-1 15,4 2-1-15,6-4-2 16,3-11-1-16,11-8-3 15,3-19-2-15,17-8-12 16,-9-35-12-16,21-6-9 16,-4-22-2-16,11-9 1 0,-3-16 2 15</inkml:trace>
  <inkml:trace contextRef="#ctx0" brushRef="#br4" timeOffset="96006.4911">12596 11869 69 0,'2'-12'41'15,"-2"12"1"-15,-16 23-1 16,1 6-17-16,0 18-18 15,-5 9-3-15,7 9-1 16,-5 3 0-16,9 3 0 16,-3 0-3-16,9-5 0 15,-1-2-3-15,0-12-2 16,15 2-8-16,-18-28-10 15,21 0-18-15,-14-26 0 0,21 10 0 16,-9-27 0-16</inkml:trace>
  <inkml:trace contextRef="#ctx0" brushRef="#br4" timeOffset="96650.5281">12646 12328 81 0,'2'26'41'0,"1"-16"-2"16,9 4 0-16,1-13-32 15,11 0-3-15,7-5-1 16,4-7-1-16,5-4 0 16,0-2-1-16,-1-5 0 15,-7-3-1-15,-6-1 1 0,-6 1-1 16,-9 0 0-16,-8 3 0 15,-8 4 0-15,-7 7 0 16,-9 7 1-16,-6 9-1 16,-2 9 1-16,-5 10 0 15,-2 7 1-15,1 6 0 16,6 1-1-16,5 2 1 15,9-5-1-15,10-4 1 16,14-11-1-16,15-8 0 16,10-13-1-16,13-8 0 15,4-9 0-15,5-4-1 16,1-8 2-16,-5 0-2 15,-4 1 1-15,-10 6 0 0,-10 4 0 16,-7 8 0-16,-9 7 0 16,-12 4 0-16,0 20 0 15,-7 1 1-15,-1 4-1 16,-6 4 1-16,5 0-1 15,0-2 1-15,3-3-1 16,6-7 0-16,0-17 0 16,19 6 0-16,-3-17 0 15,7-5-1-15,0-5 2 16,4-4-2-16,-2 0 1 15,1 2 0-15,-4 3 0 16,-5 11 0-16,2 8 1 16,-8 6-1-16,-1 11 0 15,-2 4 0-15,1 5-3 0,-3-3-5 16,8 11-5-16,-14-23-5 15,19 18-7-15,-19-28-11 16,21 3-7-16,0-13-2 16,10-6 4-16</inkml:trace>
  <inkml:trace contextRef="#ctx0" brushRef="#br4" timeOffset="105116.0121">14445 11881 52 0,'14'-27'40'0,"-12"-6"-4"16,1 1 1-16,-15-13-16 15,-2 10-17-15,-6 2-1 16,1 6 1-16,-8 7-1 16,-2 10 0-16,-8 8 1 15,3 13 1-15,0 9-1 16,0 17 0-16,3 9-1 15,1 13-2-15,4 10 0 16,6 9 0-16,10 4 0 16,4 2-4-16,11-3 1 0,3-12-6 15,16 6-21-15,-3-25-12 16,12-9 0-16,-7-19-1 15</inkml:trace>
  <inkml:trace contextRef="#ctx0" brushRef="#br4" timeOffset="106364.0837">13994 12123 88 0,'-11'-6'41'0,"11"6"0"16,0 0 0-16,35-15-38 15,-6 6-2-15,11 1 1 16,4 0 0-16,8-1-1 0,0 3 0 16,0 4-1-16,-1 2 0 15,-3 4 0-15,-6 5 0 16,-8 5 0-16,-6 4 0 15,-6 3 0-15,-8 6 0 16,-8 1 0-16,-5 3 1 16,-6 3-1-16,-3-2 0 15,-2 1 1-15,-1-4-1 16,2-5 0-16,-1-4 0 15,0-5 0-15,10-15 0 16,0 0 0-16,0 0 0 16,10-22 0-16,0-7 0 0,3-3 0 15,2-9 0 1,-1-3 0-16,2-1 1 0,-1 0-1 15,-1 7 0-15,-4 5 0 16,1 10-1-16,-1 4 1 16,2 10 0-16,1 8 0 15,3 5 0-15,4 4 0 16,2 2-1-16,2 3 1 15,1-1 0-15,3 1 0 16,0-1 0-16,-4-2 0 16,1-2-1-16,-7-2 2 15,-4-2-1-15,-5 0 0 16,-9-4 0-16,0 0 0 15,-1 13 0-15,-12-1 1 16,0 2-1-16,-7 7 0 0,-4 1 0 16,-2 8 0-16,2 1 1 15,3 1-1-15,2 3 1 16,11-5 0-16,8 0-1 15,8-6 1-15,12-6-2 16,6-5 2-16,7-7-1 16,8-7 0-16,3-11-1 15,-3-5 0-15,0-6 1 16,-4-8-1-16,-5-6 1 15,-6-5-2-15,-11 1 2 16,-7-2 0-16,-6 2 0 16,-4 2 0-16,-7 6 0 15,-4 8-1-15,0 6 2 16,2 8-1-16,11 11 0 0,-15-6 0 15,15 6 0-15,4 14 0 16,7-7 0-16,7 2 1 16,7-1-1-16,2 0 1 15,7-1-1-15,0 1 1 16,-2 2-1-16,-3 0 1 15,-2 1-1-15,-8 6 1 16,-6 8-1-16,-7 2 1 16,-8 7-1-16,-5 2 0 15,-4 0 0-15,-4 3 2 16,-1-5-2-16,2-4 1 15,4-8-2-15,1-9 1 16,9-13 0-16,0 0 0 16,24-25 0-16,-6 0-1 15,6-11 1-15,3-2-1 0,2-3 2 16,-1-1-1-16,-4 7 0 15,-4 5 0-15,-5 8 1 16,-6 8-1-16,-9 14 0 16,0 0 0-16,-1 21 0 15,-5-2 0-15,0 2 0 16,4 0 0-16,3-3 0 15,6-4 0-15,9-7-1 16,7-12 1-16,4-6 1 16,8-5-1-16,1-5 0 15,1 1 1-15,-3-1-1 16,-5 4 1-16,-7 8 0 15,-7 8 0-15,-15 1-1 0,5 25 0 16,-9 1 0-16,-3 2-2 16,-2 8-1-16,-2-5-6 15,12 14-10-15,-10-18-22 16,19 4-1-16,2-12-2 15,12-2 2-15</inkml:trace>
  <inkml:trace contextRef="#ctx0" brushRef="#br4" timeOffset="107318.1382">16807 12101 74 0,'-20'-22'38'0,"8"20"0"16,-14-4-1-16,6 13-31 15,-10 1-1-15,2 15-1 16,-3 5 0-16,2 11-1 16,0 6 0-16,5 7 0 15,3 0-1-15,8 2 1 16,8-2-2-16,9-8-1 15,8-12 1-15,11-7-1 16,11-14-1-16,3-10 2 16,8-11-1-16,0-15-1 15,1-6 0-15,-3-7 1 16,-5-6 0-16,-6-3-1 0,-9-1 1 15,-10 3-2-15,-6 3 2 16,-9 6-1-16,-2 8 1 16,-4 6 0-16,-2 7 1 15,10 15-1-15,-16-12 1 16,16 12 0-16,0 0 0 15,18 5 0-15,2-5-1 16,8 0 1-16,3-1 0 16,8 2 0-16,-2 0 0 15,0 5-1-15,-7 3 1 16,-7 9 0-16,-7 7 0 15,-9 5-1-15,-7 5 1 16,-9 2-1-16,-6 4 0 16,-4-3 2-16,0-3-3 15,0-6 2-15,2-7-2 0,5-6 2 16,12-16-1-16,0 0 0 15,12-16 0-15,10-8-1 16,6-6 2-16,5-6-2 16,2-2 2-16,2 0-2 15,0 5 2-15,-8 6-1 16,-3 11 1-16,-6 10-1 15,-9 13 0-15,-4 10 1 16,-7 11-1-16,-3 5 1 16,-1 9-3-16,-1 0 1 15,6 4-4-15,-2-8 1 16,15 6-8-16,-9-23-8 15,20 9-20-15,-7-17-2 16,13-1 1-16,-6-18 1 0</inkml:trace>
  <inkml:trace contextRef="#ctx0" brushRef="#br4" timeOffset="107671.1584">17591 12288 90 0,'0'0'38'16,"5"24"1"-16,-5-24-2 15,21 16-33-15,0-12 0 16,6-3-1-16,5-8-1 16,2-5 0-16,2-7-1 15,-1-5 0-15,-5-4 0 16,-9-4 0-16,-7 2-1 0,-6-1 1 15,-13 3-1-15,-8 9 1 16,-6 8 0-16,-13 9 0 16,-2 12 0-16,-1 12 0 15,-3 10 1-15,2 10-1 16,7 3 1-16,8 2 0 15,9-1-2-15,12-3 0 16,13-6-4-16,8-17-4 16,20 10-17-16,-2-25-17 15,16-2 0-15,-3-13-3 16,14-1 4-16</inkml:trace>
  <inkml:trace contextRef="#ctx0" brushRef="#br4" timeOffset="108204.1889">19105 11787 62 0,'-3'-32'38'16,"-10"-10"-1"-16,1 3 2 15,-8-10-26-15,1 17-5 16,-10 2-3-16,-1 12-1 15,-7 11-1-15,-1 19 1 16,-6 16-1-16,0 20 1 16,3 14-1-16,3 13-2 15,4 9 1-15,10 8-1 0,8 1 0 16,8-3-1-16,10-5-2 15,6-11-3-15,11-6-3 16,-2-23-6-16,12 0-27 16,-9-21 1-16,9-5-1 15,-12-18 2-15</inkml:trace>
  <inkml:trace contextRef="#ctx0" brushRef="#br4" timeOffset="108414.2009">18568 12210 100 0,'-13'0'40'0,"3"-6"1"16,10 6-1-16,16 2-37 0,7-8-2 16,11-2-1-16,8-1-1 15,11-1-1-15,4-5-1 16,8 2-3-16,-3-12-10 15,8 12-24-15,-9-10 1 16,2 8-2-16,-11-9 2 16</inkml:trace>
  <inkml:trace contextRef="#ctx0" brushRef="#br4" timeOffset="108655.2147">19419 11655 90 0,'-26'4'39'0,"8"21"4"0,-12 4-4 15,6 17-35-15,-8 6 1 16,6 11-2-16,-4 6 0 16,5 7-2-16,5 0 0 15,6-3-4-15,8-6 0 16,7-9-1-16,13-4-3 15,0-21-6-15,19-3-28 16,2-21 1-16,14-3 1 16,-5-20 0-16</inkml:trace>
  <inkml:trace contextRef="#ctx0" brushRef="#br4" timeOffset="109451.2602">19559 12062 96 0,'-16'0'39'15,"-10"2"2"-15,9 18-1 16,-4 2-36-16,4 10 0 15,0 4-2-15,6 3 1 16,7 4-1-16,4-4 0 16,8-2-1-16,7-7 0 15,7-7 0-15,6-11-1 16,6-10 0-16,0-9 0 15,3-13-1-15,-1-8-1 16,-2-6 1-16,-4-8-1 16,-5-3 1-16,-4-3-1 15,-6 1 0-15,-6 2 1 16,-1 8 1-16,-5 4-1 0,-3 10 1 15,-1 7 1-15,1 16-1 16,0 0 1-16,-13 1 1 16,12 13-1-16,1 0 0 15,4 5 0-15,3-1 0 16,6 0 0-16,6-4-1 15,0-1 1-15,4-5 0 16,5 0 0-16,-5-3-1 16,1-1 1-16,-5-1-1 15,-5-3 1-15,0 4-1 16,-14-4 1-16,6 15-1 15,-11-2 0-15,-5 5 0 16,-1 8 1-16,-1 3-1 16,-2 5 0-16,3-2 0 15,0 3 1-15,6-6-1 0,3-4 0 16,6-9 1-16,9-11-1 15,7-8 0-15,4-14 0 16,4-7 0-16,1-7 0 16,4-6 0-16,-4-1 0 15,-1-1 0-15,-6 4 0 16,-6 6 0-16,-3 8 0 15,-13 21-1-15,7-10 1 16,-7 10 0-16,-9 23 0 16,2 3 0-16,-2 4 0 15,4 6-1-15,0-2 2 16,4 1-1-16,5-5 0 15,3-4 1-15,8-7-1 16,3-8 1-16,5-7-1 0,2-10 0 16,3-9 1-16,-3-6-1 15,3-7 0-15,0-4-1 16,-5-4-1-16,-1 1-2 15,-6-7-5-15,8 12-6 16,-18-14-11-16,13 18-16 16,-10-4 0-16,7 11-1 15,-7 1 2-15</inkml:trace>
  <inkml:trace contextRef="#ctx0" brushRef="#br4" timeOffset="110075.2959">20529 12173 96 0,'0'0'40'0,"-1"12"1"16,1-12-1-16,31-2-37 15,-4 0 0-15,4-2-1 16,-1 1-1-16,4-5 0 15,-3-2 0-15,-1-2 0 16,-7-2 0-16,-8-3-1 16,-4-2 0-16,-3-2 1 15,-12 1-1-15,-1 2 0 16,-10 5 1-16,-5 3-1 15,-7 11 0-15,-1 9 0 16,-4 7 0-16,1 12 1 16,-1 7 0-16,8 4 0 15,6 1 1-15,9 1 0 0,12-9-1 16,13-5 1-16,8-12-1 15,12-11 0-15,9-13 0 16,3-8-1-16,3-6 0 16,0-8 1-16,-5 3-1 15,-8 0 0-15,-5 7 0 16,-9 8 0-16,-10 10 0 15,-14 2 0-15,0 25 0 16,-9 3 0-16,-5 4 0 16,-1 5 0-16,-3 0 0 15,5-2 1-15,0-3-1 16,2-8 0-16,4-8 0 15,7-16 1-15,0 0-1 0,11-5 1 16,2-16-1-16,2-7 0 16,7-9 1-16,3-5-1 15,4-6 0-15,4 1-1 16,-2 2-1-16,-1 1-2 15,6 13-8-15,-13-6-4 16,11 22-9-16,-19-9-17 16,12 14-2-16,-3-6 0 15,14 4 2-15</inkml:trace>
  <inkml:trace contextRef="#ctx0" brushRef="#br4" timeOffset="110578.3247">21872 11708 89 0,'-3'-15'38'0,"3"15"-2"15,0 0 3-15,0 0-32 16,-11 29-4-16,6 11 0 15,-7 10 0-15,-1 14-1 16,-3 10 0-16,-1 6-2 16,0 2 0-16,3-4-3 15,7-8-1-15,-1-13-3 16,23-6-29-16,-7-23-3 15,13-7 1-15,-5-19-2 0</inkml:trace>
  <inkml:trace contextRef="#ctx0" brushRef="#br4" timeOffset="111014.3496">21680 12118 82 0,'-29'-15'40'16,"17"12"-2"-16,-5-5 2 15,17 8-26-15,0 0-10 16,14 5-2-16,1-1 0 15,7 1 0-15,-1-1-1 16,8 3 1-16,1-3-1 16,6-1 0-16,1-1 0 15,0 0 0-15,1-6-1 0,-3 1 1 16,-1-3-1-16,-9 0 1 15,-7-1-1-15,-5 2 0 16,-13 5 0-16,0 0 0 16,-15 5 1-16,-5 13-1 15,-3 7 1-15,-4 7-1 16,2 6 1-16,3 5 0 15,8-2 0-15,9 1 0 16,11-5 0-16,15-12 0 16,10-10 0-16,12-10 0 15,5-13-1-15,5-8 0 16,-5-9 0-16,-3-6-1 15,-10-3 0-15,-12-6-3 0,-12 11-4 16,-21-11-7-16,2 18-24 16,-18-4-3-16,3 7 0 15,-9-1-1-15</inkml:trace>
  <inkml:trace contextRef="#ctx0" brushRef="#br4" timeOffset="111719.39">22896 12180 60 0,'1'-19'36'16,"2"6"1"-16,-12-7-2 15,9 20-14-15,-21-27-15 16,8 17-1-16,-5 1-1 15,-1 7 0-15,-4 5-1 16,-1 9 1-16,-3 7-1 16,4 6 0-16,-3 7 0 15,7 3-1-15,4 2 0 16,5-1-1-16,7-3 0 15,9-3 0-15,8-8-1 16,7-7 1-16,9-12-1 16,6-8 0-16,3-13 1 15,0-5-1-15,1-7 1 16,-6-5-1-16,-2 0 1 15,-7 0-1-15,-10 4 1 0,-7 6-1 16,-8 5 0-16,-4 9 0 16,-9 10-1-16,3 8 1 15,-5 8-1-15,-3 8 0 16,3 7 0-16,5 3-2 15,2 6-1-15,6-1-1 16,13 4-3-16,-7-14-8 16,18 7-24-16,-3-15 3 15,9 3-3-15,-5-16 1 16</inkml:trace>
  <inkml:trace contextRef="#ctx0" brushRef="#br4" timeOffset="112081.4107">23206 12171 76 0,'7'-11'37'0,"-7"11"-1"15,0 0 3-15,-15 8-30 16,9 12-4-16,-7 3 0 15,3 7 0-15,-4-3-1 16,5 6-1-16,-3-7 0 16,8 0-1-16,0-8-1 15,8-4 1-15,-4-14-1 16,20-1-1-16,-5-12 1 15,5-8 0-15,3-5 0 16,4-3-1-16,0-5 1 16,-2 4-1-16,-2 3 0 15,-5 6 0-15,-6 9 0 0,-12 12-1 16,13 9 0-16,-14 7-1 15,0 10-2-15,-4 1-1 16,11 7-5-16,-9-12-10 16,18 12-19-16,-2-17-1 15,14 1 0-15,1-12 1 16</inkml:trace>
  <inkml:trace contextRef="#ctx0" brushRef="#br4" timeOffset="112396.4287">23667 12167 87 0,'-13'-12'38'15,"-10"-2"-1"-15,5 16 3 0,-10 5-34 16,8 6-1-16,-2 9-1 16,6 7 0-16,1 2-1 15,4 7 0-15,4-1-1 16,7 0 1-16,5-6-2 15,6-4 1-15,5-10-1 16,3-7 0-16,5-8-1 16,1-10 1-16,2-9-1 15,-3-6-1-15,-2-7 1 16,-2-3-2-16,-4-5 1 15,-4-1-3-15,-4 6 0 16,-9 1-1-16,1 12-3 16,-12-5-9-16,12 25-23 15,-7-18 1-15,7 18-1 0,0 0 1 16</inkml:trace>
  <inkml:trace contextRef="#ctx0" brushRef="#br4" timeOffset="112643.4426">24164 11798 99 0,'-21'18'40'15,"-9"2"1"-15,5 18-4 16,-4 3-32-16,3 14-3 15,-1 2 0-15,3 7-2 16,1 1 0-16,4 0 0 16,6-2-1-16,1-12-2 0,7 1-6 15,-7-25-21-15,15 1-11 16,-3-28 1-16,7 13 0 15</inkml:trace>
  <inkml:trace contextRef="#ctx0" brushRef="#br4" timeOffset="112817.4527">23872 12197 91 0,'-18'-11'39'16,"18"11"2"-16,-19 2-1 16,19-2-29-16,16-2-10 15,5-3-2-15,12 0-4 16,2-10-6-16,19 7-28 15,-6-10-1-15,11 0 0 0,-9-9-1 16</inkml:trace>
  <inkml:trace contextRef="#ctx0" brushRef="#br4" timeOffset="113169.4729">24464 11729 74 0,'-13'15'45'16,"-13"3"-4"-16,6 14 1 15,-10-2-14-15,4 15-25 16,-1 6 0-16,2 8-2 15,2 1 1-15,5-1-3 16,1-4 3-16,6-2-1 16,5-7-1-16,5-10 1 15,5-10-1-15,7-11 0 0,5-11 0 16,4-13 0-16,4-5 0 15,2-5 1-15,-2-4-1 16,1-1 1-16,-1 2-1 16,-4 5 0-16,-3 7 1 15,-5 7-1-15,-12 3 0 16,11 20-1-16,-10 2-2 15,-3 0 0-15,2 9-3 16,-5-14-16-16,11 20 4 16,-12-17-22-16,15 5-1 15,-9-25-2-15,28 18 3 16</inkml:trace>
  <inkml:trace contextRef="#ctx0" brushRef="#br4" timeOffset="113784.5081">24588 12207 96 0,'-6'18'38'16,"-2"-6"0"-16,16 14-7 15,0-15-27-15,13-1-2 16,2-4 1-16,7-3-1 15,2-7 0-15,0-4-1 16,-2-7 1-16,-4-1-1 16,-4-4 0-16,-8-3 0 15,-7-1-1-15,-7 0 1 0,-6 2 0 16,-7 2-1-16,-7 5 0 15,-3 7 1-15,-5 7 0 16,-1 7-1-16,-1 7 1 16,1 8 1-16,4 6-2 15,10 1 1-15,8 0 0 16,12 0-1-16,12-4-1 15,7-5 0-15,11-7 0 16,6-6 0-16,4-5-1 16,1-4 1-16,-3-3 0 15,-6-1 0-15,-7-1 0 16,-4 4 1-16,-9 2 0 15,-17 2 0-15,10 13 0 16,-12 0 0-16,-6 3 0 16,-1 4 1-16,-1-2-1 0,0 0 1 15,2-3 0-15,1-1 0 16,7-14 0-16,0 0 1 15,0 0-1-15,0 0 1 16,16-25 0-16,0 2-1 16,1-8 0-16,9-2 1 15,3-2 0-15,-1-1-1 16,-3 4 0-16,0 0-2 15,-1 12-2-15,-5-3-4 16,7 20-8-16,-26 3-24 16,21-1-4-16,-21 1 1 15,28 17-1-15</inkml:trace>
  <inkml:trace contextRef="#ctx0" brushRef="#br4" timeOffset="113943.5171">25343 12327 106 0,'4'16'43'0,"-4"-16"1"16,0 0-2-16,-18 3-38 15,18-3-5-15,-11-7-9 16,-8-9-13-16,19 16-20 16,-29-6 0-16,11 8-1 15,-20-4 0-15</inkml:trace>
  <inkml:trace contextRef="#ctx0" brushRef="#br3" timeOffset="118304.7666">970 13743 71 0,'0'0'36'0,"0"0"-1"16,-15-17-5-16,15 17-24 16,11-14-2-16,8 4 0 15,12-8 0-15,6 2-2 16,4-2 1-16,7-1-1 15,-2 2-1-15,-2 8 1 16,-10 5-2-16,-13 12 1 16,-14 16-1-16,-17 12 0 15,-15 12 0-15,-12 12 1 16,-11 5-1-16,-5 10 1 15,-6-1-1-15,6-4 0 16,1-11 0-16,12-8 0 16,11-12 1-16,14-11-2 0,19-14 1 15,19-15-1-15,17-10 2 16,12-7-2-16,11-4 0 15,3-7-3-15,10 12-15 16,-10-13-20-16,4 9 1 16,-20-3-1-16,0 8 1 15</inkml:trace>
  <inkml:trace contextRef="#ctx0" brushRef="#br3" timeOffset="118758.7924">1367 13273 61 0,'-58'-23'37'0,"-1"15"-2"15,-14 5 2-15,4 18-27 16,-12 8-5-16,6 19-2 15,2 10 0-15,0 20 1 16,7 9-1-16,14 14 0 16,12 8-1-16,20 8-2 15,17 0 1-15,16-2-1 16,18-6 0-16,31-11-1 15,21-17-1-15,15-21 0 16,16-19 1-16,8-25 1 16,9-19 0-16,-1-21 0 0,-7-17 0 15,-14-15 1-15,-20-12 0 16,-21-7 1-16,-26-8-1 15,-25-1 0-15,-31 0 0 16,-23-1-1-16,-24 3 0 16,-15-1 0-16,-11 6-1 15,-10 0 0-15,-1 19 0 16,1 9-3-16,14 26-4 15,0 10-24-15,30 31-5 16,7 14-2-16,24 19 0 16</inkml:trace>
  <inkml:trace contextRef="#ctx0" brushRef="#br3" timeOffset="121114.9274">2293 13432 55 0,'0'0'30'16,"4"-19"-5"-16,-4 19 1 16,0-16-15-16,0 16-3 15,0-12 0-15,0 12 0 16,0 0-3-16,0 0 0 15,1 21-1-15,1 15-1 16,-5 13 0-16,3 14-1 16,-5 14 0-16,-2 14 0 15,0 5-1-15,-4 2-1 16,0-8 1-16,1-9-2 0,5-15-1 15,5-20-3-15,13-11-11 16,0-29-23-16,14-8 2 16,0-21-1-16,10-4-1 15</inkml:trace>
  <inkml:trace contextRef="#ctx0" brushRef="#br3" timeOffset="121572.9536">2533 13904 64 0,'-6'-15'37'16,"6"15"0"-16,3-12-1 0,-3 12-31 15,3-13 0-15,-3 13 0 16,0 0-1-16,0 0 0 15,6 23-1-15,-4-2-1 16,-5 3-1-16,0 7 2 16,1 3-3-16,-3-1 0 15,3-2 0-15,-1-4-1 16,3-7 1-16,2-8-1 15,-2-12 1-15,13 1 0 16,-2-13 1-16,2-6 0 16,3-7 0-16,0-1 0 15,2-7 0-15,-2 0 1 16,0-1-2-16,-2 1 0 15,1 4 1-15,-3 5-1 16,-2 4 0-16,0 9 0 0,-10 11 1 16,16 3-1-16,-9 16 0 15,0 6 0-15,-2 7-1 16,1 8-1-16,5 2-2 15,0-6-5-15,14 7-27 16,-9-19-3-16,14 0-2 16,-5-16 2-16</inkml:trace>
  <inkml:trace contextRef="#ctx0" brushRef="#br3" timeOffset="121931.9741">3127 13788 76 0,'-18'-3'40'15,"-12"-3"-3"-15,9 12 1 16,-12 4-33-16,13 3-2 16,-5-2 0-16,8 7-1 15,5-2-1-15,5 1 1 16,5-1-2-16,9-1 1 15,7-2-1-15,7-5 1 16,5 0-1-16,4-1 0 16,1 0 0-16,-4 1 1 15,0 1-1-15,-7 4 0 16,-10 5 0-16,-8 5 0 15,-8 3 0-15,-8 1-1 16,-7 1 0-16,-2 0-1 0,-1-3-1 16,2-9-2-16,10 6-11 15,-2-24-24-15,14 2 2 16,4-24-2-16,15 4 2 15</inkml:trace>
  <inkml:trace contextRef="#ctx0" brushRef="#br3" timeOffset="122323.9964">3285 13965 69 0,'-9'22'38'0,"9"-22"-1"16,4 10 1-16,-4-10-33 0,27-6 0 15,-7-3-1-15,9-1 0 16,0-7-1-16,3 1-1 16,-4-5 0-16,0 3 0 15,-8-4 0-15,-2 4 0 16,-10-1-1-16,-5 2 0 15,-7 3 0-15,-7 6 0 16,-7 2-1-16,-4 6 1 16,-5 7 0-16,-4 6-1 15,1 9 1-15,0 4-1 16,3 7 1-16,7 1-1 15,6 1 0-15,10-2 0 16,11-4-1-16,10-6-2 16,11-8 0-16,10-9-1 15,10-3-5-15,-2-21-13 0,18 10-16 16,-10-15-2-16,12 3 1 15,-13-6 1-15</inkml:trace>
  <inkml:trace contextRef="#ctx0" brushRef="#br3" timeOffset="122542.009">3885 13838 77 0,'-15'0'41'0,"-13"-4"-2"16,8 12 2-16,-13-4-35 16,11 6-1-16,2 2-1 15,4 6 0-15,3 4-2 16,9 1-1-16,4 4-1 15,8 2 1-15,6-3-2 16,6-2-1-16,9-1-1 0,5-11-4 16,10 2-6-16,-10-24-19 15,19 2-6-15,-8-20-2 16,5-2-1-16</inkml:trace>
  <inkml:trace contextRef="#ctx0" brushRef="#br3" timeOffset="122752.021">4279 13401 80 0,'-23'12'39'0,"11"23"0"16,-9 3-7-16,14 20-24 15,-7 5-4-15,7 10 0 0,-2-3-2 16,7 2-1-16,2-5-2 15,0-14-5-15,9 4-12 16,-11-25-20-16,11-3-2 16,-9-29-1-16,5 12 0 15</inkml:trace>
  <inkml:trace contextRef="#ctx0" brushRef="#br3" timeOffset="122926.0309">4093 13857 94 0,'0'0'41'0,"-10"10"0"15,20-2 0-15,-10-8-38 16,31-11-3-16,2-3-3 16,5-11-10-16,18 5-25 15,-12-9-2-15,13 4-1 0,-9-6-2 16</inkml:trace>
  <inkml:trace contextRef="#ctx0" brushRef="#br3" timeOffset="123593.0691">4900 13366 67 0,'-25'32'39'16,"-20"12"0"-16,-6 27 0 0,-17 1-33 16,0 20-2-16,-9 7-1 15,8 2-2-15,3-5-2 16,10-12-4-16,22-2-14 15,7-33-21-15,22-14 1 16,10-25-1-16,17-10 0 16</inkml:trace>
  <inkml:trace contextRef="#ctx0" brushRef="#br3" timeOffset="124169.102">4880 13688 2 0,'0'0'24'0,"0"0"2"16,0 0-10-16,0 0-1 16,0 0 2-16,0 0-2 15,0 0-1-15,12-1-2 0,-12 1 0 16,0 0-2-16,0 0-1 15,0 0-3-15,0 0-2 16,0 0 0-16,-2-11-2 16,2 11 0-16,0 0 0 15,0 0 0-15,0 0-2 16,0 0 1-16,0 0-1 15,0 0 0-15,0 0 0 16,3-10 0-16,-3 10 0 16,0 0-1-16,0 0 1 15,0 0 0-15,0 0-1 16,0 0 1-16,0 0 0 15,0 0 0-15,0 0-1 0,0 0-2 16,0 0-9-16,0 0-25 16,11 5 1-16,-11-5-2 15,0 0 0-15</inkml:trace>
  <inkml:trace contextRef="#ctx0" brushRef="#br3" timeOffset="124848.1409">4990 13513 45 0,'1'-21'37'15,"-1"21"1"-15,-2-13 0 16,2 13-21-16,0 0-8 16,-9-1-2-16,9 1-2 15,0 0-1-15,-12 9-1 16,10 3-1-16,1 3 0 15,2 7 0-15,-4 10 0 16,5 8 0-16,-5 6 0 16,3 11 0-16,-2 3-1 15,-3 3 1-15,1 1-2 16,-2-3-1-16,0-8 1 15,1-7-1-15,0-8 0 16,4-8 0-16,-3-8 0 0,3-9 0 16,1-13 1-16,0 0 0 15,0-11 0-15,3-8 2 16,-1-6-1-16,1-5 0 15,0-4 0-15,3-8 1 16,0-1-1-16,1 1 0 16,1-1 0-16,1 5 0 15,2 5-1-15,2 5-1 16,0 6 2-16,3 11-1 15,0 10 0-15,2 6 0 16,2 12 1-16,1 4-1 16,-1 11 0-16,-2 0 0 15,1 6 1-15,-6 3-1 16,-3 2-1-16,-8 0 0 0,-7-3 0 15,-6-4 0-15,-8-3 0 16,-8-4 0-16,-5-5 0 16,-4-9-1-16,-1-7 2 15,3-9-2-15,1-6 0 16,2-12-2-16,10-2-1 15,7-11-1-15,19 7-26 16,-9-15-1-16,27 12-5 16,-4-6-1-16</inkml:trace>
  <inkml:trace contextRef="#ctx0" brushRef="#br3" timeOffset="125090.1547">5423 13892 83 0,'18'-10'39'0,"0"5"1"16,-17-15-6-16,-1 20-27 15,2-13-1-15,-2 13-1 16,-16 2-2-16,6 11 0 16,-6 8-1-16,0 9-1 15,-3 5-1-15,2 3-2 16,3 2-1-16,3-6-1 15,11 0-8-15,0-34-15 16,12 24-16-16,4-33 1 16,15-2 0-16,-5-14 2 15</inkml:trace>
  <inkml:trace contextRef="#ctx0" brushRef="#br3" timeOffset="125479.177">5643 13719 70 0,'0'0'43'0,"-17"18"-1"15,16 3 1-15,1-21-26 16,-8 26-14-16,8-2 0 16,2 7 0-16,0 1-1 15,0 9-1-15,-1 0-1 16,0 1-1-16,-3-1 1 15,-2-5-1-15,3-4 0 16,0-6 0-16,-3-10 0 16,4-16 0-16,0 0 1 15,14-16 1-15,-3-10 0 0,1-6 0 16,1-7 0-16,3-7 1 15,-1-3-1-15,3-2 0 16,-3 6 0-16,0 4-1 16,-1 6 0-16,1 5-1 15,0 11 0-15,0 6-2 16,7 7-1-16,1 0-3 15,11 19-8-15,-8-23-11 16,24 20-16-16,-8-12 2 16,9 6-2-16,-5-6 2 15</inkml:trace>
  <inkml:trace contextRef="#ctx0" brushRef="#br3" timeOffset="125840.1976">6212 13733 96 0,'-38'9'41'15,"3"16"2"-15,-12-10-13 16,12 21-23-16,-7 3-2 15,8 9-1-15,7-2-1 16,13 0-2-16,12-8 0 16,14-9-1-16,14-15 1 15,14-17-1-15,10-16 2 16,9-19-2-16,4-17 1 15,-2-10 0-15,-4-10 1 16,-3-6-2-16,-11-2 1 16,-8 3-2-16,-14 7 1 15,-8 10 1-15,-9 17-1 16,-8 19 1-16,-8 20-1 15,-9 21 1-15,-2 24-1 0,-6 18 0 16,4 17 0-16,-1 5-2 16,8 10-3-16,3-11-5 15,18 7-6-15,-8-28-10 16,26 8-8-16,-11-29-5 15,21 0-7-15,-3-16 2 16</inkml:trace>
  <inkml:trace contextRef="#ctx0" brushRef="#br3" timeOffset="126996.2637">7036 13795 61 0,'0'0'39'0,"0"0"-2"15,0 0-4-15,-11-1-25 16,13 11-2-16,-9 1-1 15,7 7 0-15,-4 3-2 16,1 4-1-16,-4 5-1 0,1 3 1 16,-1-2-1-16,1-2 0 15,-1-5-1-15,1-4 0 16,2-6 0-16,4-14-1 15,0 0 3-15,0 0-2 16,13-29 1-16,-4 0 0 16,5-7 0-16,0-8 0 15,0-6 0-15,4-4 0 16,2 1-1-16,-2 1 0 15,3 7 0-15,-3 7 0 16,-1 8 0-16,-2 9 0 16,2 12 0-16,0 12 0 15,-4 8 0-15,1 8 0 16,-4 7 1-16,-1 3-1 15,-1 4 0-15,-5 5 0 0,-3 3 0 16,-6-3 1-16,-1 1-2 16,-9-2 2-16,-2 0-2 15,-5-3 1-15,2-2-1 16,-7-8 0-16,3-4 1 15,-2-3-1-15,2-6 0 16,1-5 0-16,2-1 1 16,6-4-1-16,0 0 1 15,3 5 0-15,3 6 0 16,-1 10 1-16,0 12-1 15,-1 9 0-15,2 12 0 16,-5 8-1-16,3 7-1 16,-2-5-1-16,7 1-3 15,-2-22-15-15,23-2-17 0,-5-24-1 16,17-15-2-16,3-25 1 15</inkml:trace>
  <inkml:trace contextRef="#ctx0" brushRef="#br3" timeOffset="127387.2861">7490 13731 72 0,'0'0'41'16,"-21"-3"-1"-16,11 17 1 15,-19 0-35-15,14 11-1 0,-5 4-1 16,4 13 0-16,1 1-2 16,3 5 0-16,5-3-1 15,4-4 0-15,6-5 0 16,8-10-1-16,8-11 1 15,13-15-1-15,1-13 1 16,7-12 0-16,2-8 0 16,0-6-1-16,-6-6 1 15,-4-1-1-15,-12 0 0 16,-14 5 0-16,-7 9-2 15,-13 7 1-15,-10 12-1 16,-5 6-1-16,-2 12-1 16,1 0-2-16,13 15-9 15,-5-17-12-15,25 12-12 0,-3-15-1 16,32 4-1-1,1-18 1-15</inkml:trace>
  <inkml:trace contextRef="#ctx0" brushRef="#br3" timeOffset="127634.3002">8219 13275 87 0,'-24'23'41'0,"5"22"1"16,-18-2-14-16,15 25-22 15,-14 6-2-15,6 6 0 16,1 1-1-16,4 3-1 0,10-10-3 16,9-11-1-16,13-8-2 15,5-22-3-15,23-3-19 16,-9-33-11-16,21-7-3 15,-1-22-2-15,9-4 3 16</inkml:trace>
  <inkml:trace contextRef="#ctx0" brushRef="#br3" timeOffset="127837.3119">8498 13403 88 0,'0'0'41'0,"-29"17"1"16,15 24-6-16,-14 7-31 15,1 10 0-15,1 4-3 16,4 4-1-16,4-3 0 15,7-5-2-15,11-5-1 0,6-9-1 16,11-6-3-16,-5-23-18 16,23 10-10-16,-11-21-8 15,9-3 2-15,-1-13-1 16</inkml:trace>
  <inkml:trace contextRef="#ctx0" brushRef="#br3" timeOffset="128018.3222">8651 13770 83 0,'0'0'41'0,"-17"9"0"15,1 5 0-15,9 16-35 16,-11 1-3-16,5 5-1 16,1 3-2-16,4-3-2 15,7-1-1-15,1-7-5 0,18 7-19 16,-17-23-15-16,14 1 1 15,-4-20-1-15</inkml:trace>
  <inkml:trace contextRef="#ctx0" brushRef="#br3" timeOffset="128443.3464">8824 13540 89 0,'2'24'42'0,"-8"-5"1"15,8 11 0-15,-7-6-39 16,4 4 0-16,0-2-1 0,5 4 0 16,-6 0-1-16,2 0-1 15,-3 1-1-15,2-2 1 16,-3-2-1-16,2-3 0 15,-3-4 0-15,4-8-1 16,1-12 1-16,0 0-1 16,20-4 0-16,-4-15 1 15,6-6-1-15,4-5 0 16,1-4 1-16,7-1-1 15,-5 2 1-15,-1 7 0 16,-3 5 0-16,-6 11 0 16,-5 11 0-16,-7 9 0 15,-6 10 0-15,-2 5-1 16,0 11-2-16,-2-4-1 15,8 11-5-15,-5-19-8 0,21 18-15 16,-14-20-9-16,20-1-4 16,-1-10 3-16</inkml:trace>
  <inkml:trace contextRef="#ctx0" brushRef="#br3" timeOffset="129431.403">9598 13799 71 0,'14'-18'39'16,"-17"-6"-7"-16,6 11 0 15,-19-7-23-15,3 10-2 16,-15 1-2-16,-1 10 0 16,-8 5-1-16,-4 13 0 15,-3 5 0-15,1 9-1 16,-1 6 0-16,7 5 0 15,5-1-2-15,10 0 0 16,12-7-1-16,10-4 0 0,14-7 0 16,8-8 0-16,10-9 0 15,9-9-1-15,6-9 1 16,2-8 1-16,1-5 0 15,-5-4 0-15,-3-3-1 16,-9-3 1-16,-6 1-1 16,-9 0 1-16,-5 4-1 15,-8 6 0-15,-7 4 1 16,-4 7-1-16,6 11 0 15,-20 2 0-15,11 11-1 16,-2 8 1-16,7 6-1 16,0 5 0-16,9 3-2 15,4-9-3-15,17 5-6 0,-7-30-15 16,25 3-12-16,-2-23-3 15,11-6 0-15,2-22 0 16</inkml:trace>
  <inkml:trace contextRef="#ctx0" brushRef="#br3" timeOffset="129649.4155">10151 13156 61 0,'-28'9'41'0,"2"32"1"15,-14 15-1-15,5 34-18 16,-11-2-18-16,8 10-2 15,5-2-1-15,7-2-1 16,5-8-1-16,11-13-2 16,14-12-2-16,1-20-3 0,19-1-20 15,-15-27-14-15,11-7-1 16,-6-18 0-16,4-3 2 15</inkml:trace>
  <inkml:trace contextRef="#ctx0" brushRef="#br3" timeOffset="129843.4266">9792 13712 86 0,'0'0'41'0,"-13"6"0"16,23 0 1-16,-10-6-38 15,35-15-2-15,7 4-2 16,6-3-2-16,9 3-2 15,1-8-4-15,12 21-14 0,-17-13-19 16,1 16 1-16,-13-2-1 16,-4 11 1-16</inkml:trace>
  <inkml:trace contextRef="#ctx0" brushRef="#br3" timeOffset="130009.4361">10335 13788 73 0,'-6'26'41'16,"-5"-8"-2"-16,5 9 3 16,-9-9-33-16,9 9-3 15,-3-6-3-15,4 5 0 16,0-4-1-16,5 0-2 15,4-4-2-15,-1-8-3 16,15 7-18-16,-18-17-19 16,21-18 2-16,-8-6-2 15,8-1 1-15</inkml:trace>
  <inkml:trace contextRef="#ctx0" brushRef="#br3" timeOffset="130183.4459">10301 13529 83 0,'-3'20'38'0,"3"-2"-4"16,11 1-9-16,10 2-33 16,0-16-15-16,17 6-13 15,1-3 0-15,12 4 0 16,-6-7 3-16</inkml:trace>
  <inkml:trace contextRef="#ctx0" brushRef="#br3" timeOffset="130748.4784">10727 13735 78 0,'0'13'38'0,"-2"6"-2"15,-16-13-3-15,9 10-24 16,-12-4-3-16,4 3-1 15,-2 0-1-15,5 2-1 16,-1 0 0-16,7 7-1 16,0-3-1-16,6 5 1 15,4-3-2-15,6 1-1 16,3-5 1-16,6-4-1 15,3-9 0-15,2-3 0 16,3-9 1-16,-3-8-1 16,-3-3 1-16,-4-4 0 15,-2-4 1-15,-5-2 0 16,-3 1 0-16,-3-1-1 15,1 3 1-15,-1-1 0 0,3 0 0 16,0 5-1-16,6-1 1 16,3 2 0-16,3 2 0 15,2 6 0-15,-1 0 0 16,3 10 1-16,-4 3-1 15,0 10 1-15,-8 6-1 16,-1 7 0-16,-7 6 0 16,-6 3-1-16,-1 3 1 15,-7 5-1-15,2-7-1 16,1-3 0-16,2-6 1 15,4-9-1-15,4-17 1 16,18 5 0-16,0-18 0 16,9-7 0-16,0-7 1 15,4-1 0-15,0 0 0 0,-1 4 0 16,-3 8 0-16,-7 9-1 15,-5 12 0-15,-7 7-1 16,-1 12-1-16,-7 3-4 16,5 13-5-16,-15-12-6 15,23 23-10-15,-18-23-9 16,25 9-8-16,-3-11-1 15,23-1 3-15</inkml:trace>
  <inkml:trace contextRef="#ctx0" brushRef="#br3" timeOffset="131232.506">12320 13004 78 0,'-35'17'41'16,"-20"11"-1"-16,-4 37-2 15,-13 0-31-15,2 25-2 16,-7 12 0-16,16 7-1 16,6 2-1-16,22 2-2 15,16-10-1-15,22-15-2 16,24-14-2-16,20-22-4 15,32-7-26-15,-8-29-8 16,26-1 0-16,-9-23 0 16</inkml:trace>
  <inkml:trace contextRef="#ctx0" brushRef="#br3" timeOffset="131699.5328">12625 13748 78 0,'-6'-22'39'15,"2"8"0"-15,-15-8-4 16,5 14-30-16,-5 0 1 16,-3 13-2-16,-7 3 1 15,-4 10-1-15,-5 5 0 16,2 8-1-16,-4 4 0 15,7 1-1-15,4 1 0 0,12 0 0 16,5-4-2-16,13-4 0 16,11-8 0-16,13-6 0 15,10-12 1-15,7-5-1 16,2-9 0-16,2-7 0 15,1-5 1-15,-6-5-1 16,-3 0 0-16,-10-4 0 16,-5 3 0-16,-8 2 0 15,-5-1 0-15,-4 6-1 16,-2 5 1-16,-4 17 0 15,0 0 0-15,0 0 0 16,-15 24 0-16,6 5-1 16,0 7-1-16,2 3 0 0,4 6-3 15,0-10-2-15,13 6-4 16,-4-27-10-16,28 11-10 15,-12-23-9-15,16 1-1 16,-5-17 1-16</inkml:trace>
  <inkml:trace contextRef="#ctx0" brushRef="#br3" timeOffset="132096.5553">13046 13771 76 0,'0'0'41'0,"-14"5"-2"15,4 14 0-15,-9-6-31 16,1 13-3-16,-2 3-1 15,4 7 0-15,-6-4-2 0,12 2 1 16,-4-7-1-16,10-2-1 16,4-12-1-16,0-13 2 15,26 0-1-15,-5-17-1 16,7-6 2-16,1-8-2 15,1-8 1-15,-1-3 0 16,0-3 1-16,-6 5-2 16,-3 1 0-16,-6 9 0 15,-4 4 1-15,-4 15-1 16,-6 11 0-16,3 12 0 15,-4 14 0-15,-2 5 0 16,3 9 0-16,0 4-1 16,4 2-1-16,6-3-1 15,6-4-2-15,2-12-2 0,14-2-4 16,-6-26-9-16,25 5-9 15,-13-23-9-15,15 0-2 16,-9-16 0-16,4-2 3 16</inkml:trace>
  <inkml:trace contextRef="#ctx0" brushRef="#br3" timeOffset="132277.5658">13628 13727 96 0,'-12'28'41'0,"-15"2"1"16,14 17-9-16,-13-4-29 15,10 4 0-15,4-4-3 16,9-6 0-16,6-9-2 15,4-7-1-15,10-14-2 16,2-17-7-16,18 4-11 16,-19-28-13-16,15 2-5 0,-8-15-1 15,3-3 1-15</inkml:trace>
  <inkml:trace contextRef="#ctx0" brushRef="#br3" timeOffset="132893.6011">13724 13435 72 0,'-10'11'42'16,"-8"-2"-1"-16,9 12 0 15,9-21-20-15,-5 25-22 16,16-10 0-16,7-1 0 16,5 2 0-16,1 1 0 15,-1 2 0-15,-3 3 1 0,-3 0 1 16,-6 6 0-1,-7 0 2-15,-4 6 0 0,-8-3 0 16,0 2 0-16,-5-1 0 16,1 0-1-16,0-7 0 15,2-3-1-15,0-6 0 16,5-3 0-16,5-13-1 15,0 0 0-15,10 1 0 16,4-14 0-16,2-5 0 16,3-8 0-16,4-4 0 15,-1-3 0-15,0-3 0 16,-1 2 0-16,-5 1 0 15,-1 6 0-15,-3 5 0 16,-5 6 0-16,-7 16 1 16,0 0-1-16,0 0 0 0,6 18 0 15,-8 3 1-15,2 2-1 16,0 3 0-16,4 0 0 15,-1-6 1-15,8-2-1 16,4-8 0-16,3-8 0 16,6-10 0-16,5-7 0 15,6-8 0-15,1-3 0 16,2-3 0-16,-8 1 0 15,1 4 0-15,-6 4 0 16,-9 11 0-16,-16 9 0 16,6 15 0-16,-14 5 0 15,-3 9-1-15,0 1-1 16,2 5-2-16,-1-1-1 15,17 0-5-15,-2-16-3 16,23 8-9-16,-10-26-7 16,31 11-9-16,-6-16-3 0,10 2 2 15</inkml:trace>
  <inkml:trace contextRef="#ctx0" brushRef="#br3" timeOffset="133303.6243">14679 13750 85 0,'-23'-26'39'16,"23"26"0"-16,-35-23-6 15,22 20-28-15,-10 3 1 16,2 12-1-16,-8 4-1 16,2 8-1-16,-6 3 1 15,6 0-2-15,2 1 1 0,6 0-1 16,6-6-1-16,9-5 0 15,4-17 0-15,21 13-1 16,2-17 0-16,4-7 0 16,5-6 0-16,1-2 0 15,0-4 0-15,-5-3 0 16,-1 4 0-16,-6 2 0 15,-8 6 0-15,-13 14 0 16,0 0 0-16,0 0 0 16,-4 17 0-16,-10 7 1 15,3 5-1-15,-1 2 0 16,4 1-1-16,5-4 0 15,8-5-2-15,9-9-2 16,10-6-5-16,-1-23-4 16,25 4-8-16,-10-33-9 0,20 5-8 15,-5-21-3-15,7-1 3 16</inkml:trace>
  <inkml:trace contextRef="#ctx0" brushRef="#br3" timeOffset="133486.635">15141 13221 109 0,'-26'36'43'0,"-16"9"0"15,16 21-8-15,-12-1-32 16,9 5-1-16,5 0-1 16,5-5-3-16,9 1-2 15,3-14-4-15,12 6-10 16,-10-28-2-16,17 6-12 15,-19-21-10-15,9-2-2 0,-2-13 2 16</inkml:trace>
  <inkml:trace contextRef="#ctx0" brushRef="#br3" timeOffset="134455.6904">15693 13703 68 0,'0'0'38'16,"-4"-19"0"-16,4 19-5 15,0 0-28-15,0 0 0 16,0 0 0-16,-6 20 0 15,-1-4-1-15,2 10-1 16,-2 0-1-16,-3 5 0 16,1 1 0-16,1 2-1 15,0-5 0-15,2-3 1 16,1-5-2-16,3-7 1 0,2-14-1 15,0 0 1-15,0 0-1 16,14-20 0-16,-7-4 1 16,1-6-2-16,0-8 1 15,3-5 0-15,3-4 1 16,3-1-1-16,4 1 1 15,4 3-1-15,3 4 0 16,2 6 0-16,4 10 0 16,-2 7 0-16,-1 10 0 15,-6 11 0-15,-4 9 0 16,-6 6 1-16,-7 9-1 15,-7 5 0-15,-3 7 0 16,-4 2 0-16,-8 4 0 16,-1-1 0-16,-7 0 0 0,-2-2 0 15,0-6 0-15,0-4 1 16,0-6-1-16,-4-5 1 15,2-5-2-15,0-2 2 16,0-3-2-16,1-1 2 16,-3 4-2-16,0 2-1 15,4 3 2-15,4 1-1 16,2 6 0-16,8-2-3 15,7 6-3-15,2-16-10 16,22 16-10-16,-21-31-6 16,32 23-7-16,-6-23-2 15,7-1 1-15</inkml:trace>
  <inkml:trace contextRef="#ctx0" brushRef="#br3" timeOffset="134892.7154">16194 13626 58 0,'9'-21'40'16,"5"13"0"-16,-10-7 1 15,-4 15-21-15,0 0-14 16,0 0-1-16,-13 21-1 16,4-1-1-16,-5 10-1 15,1 7 0-15,-1 4 0 0,4 1-1 16,4 1 0-16,4-4 0 15,6-4-1-15,9-9 0 16,8-9 0-16,4-10 0 16,4-9-1-16,4-9 1 15,-3-9 0-15,-3-5-2 16,-5-7 2-16,-7-1-1 15,-10-4 1-15,-8 0-1 16,-5 5-1-16,-6 1 1 16,-1 9-2-16,-4 2-1 15,6 11-3-15,-6-5-7 16,18 28-11-16,-11-13-12 15,17 12-2-15,-5-13-2 0,20 17 1 16</inkml:trace>
  <inkml:trace contextRef="#ctx0" brushRef="#br3" timeOffset="135672.76">15678 14048 44 0,'-11'-19'27'16,"11"19"2"-16,-3-9-1 15,3 9-10-15,0 0-7 0,0 0-1 16,2-18-1-16,-2 18-3 16,0 0 0-16,0 0-1 15,0 0-2-15,0 0 1 16,5 26-1-16,-10 2-1 15,-4 10 0-15,-5 9-1 16,-1 5-1-16,-5 7 0 16,0 0 0-16,1-3-2 15,4-3-1-15,-2-9-1 16,10 0-12-16,-4-26-14 15,11 5-8-15,0-23-3 16,0 0 2-16</inkml:trace>
  <inkml:trace contextRef="#ctx0" brushRef="#br3" timeOffset="136483.8063">16776 13193 60 0,'1'-11'36'0,"-6"-2"1"0,5 13-4 15,-9-10-25-15,9 10-2 16,-16 16 0-16,6 10 0 15,-5 10-2-15,2 14-1 16,-7 7-1-16,0 14 0 16,-5 5-1-16,3 1 0 15,-2-2-1-15,6-8 0 16,4-7-2-16,6-15 0 15,11-13-2-15,8-22-3 16,21-4-17-16,-3-30-13 16,14-6-1-16,-4-16-1 15,9-3 1-15</inkml:trace>
  <inkml:trace contextRef="#ctx0" brushRef="#br3" timeOffset="136724.82">16984 13193 78 0,'-19'31'39'15,"9"6"-1"-15,-5 0 0 16,11 14-32-16,-15 2-4 16,2 7-1-16,0 0 0 15,2 1 0-15,0-2 0 16,3-3 0-16,3-6-2 15,1-4-1-15,11-9-2 16,-3-12-4-16,15 4-12 16,-15-29-19-16,32 13 3 15,-11-24-3-15,8 2 2 16</inkml:trace>
  <inkml:trace contextRef="#ctx0" brushRef="#br3" timeOffset="136919.8313">17106 13605 69 0,'-5'-17'37'0,"5"17"-1"16,-18-4-5-16,12 21-23 15,-9 5-3-15,3 13-2 16,0 2 0-16,2 7-1 16,2-2-1-16,5-1 0 15,2-3-2-15,3-9-1 16,6-2-8-16,-8-27-20 15,17 12-6-15,-4-26-3 16,9-3 1-16</inkml:trace>
  <inkml:trace contextRef="#ctx0" brushRef="#br3" timeOffset="137378.8576">17263 13415 69 0,'-13'11'40'16,"13"-11"-2"-16,-10 12 2 15,10-12-30-15,0 0-10 16,13 10 1-16,-13-10 1 16,19 7-1-16,-11 3 1 15,3 9 1-15,-2 6-1 16,-3 10 0-16,-5 5 0 0,-2 7 0 15,-2 4 0-15,-6 1-1 16,-3-4 0-16,2-4 0 16,0-6-1-16,3-10 0 15,4-8 0-15,3-20 0 16,0 0 0-16,22-5 0 15,0-16 0-15,3-6-1 16,5-9 2-16,-1-2-1 16,2-3 0-16,-1 3 0 15,-4 5 0-15,-6 6 0 16,-5 11 1-16,-5 8-1 15,-10 8 0-15,10 19-1 16,-8 2 0-16,-1 6-1 16,5 6-2-16,0-4-2 0,18 13-13 15,-11-25-7-15,22 12-13 16,-6-16-2-16,11 3 3 15,-3-14-1-15</inkml:trace>
  <inkml:trace contextRef="#ctx0" brushRef="#br3" timeOffset="137775.8803">17942 13623 79 0,'-25'-17'38'16,"3"16"0"-16,-15-5-4 15,8 20-28-15,-7 4-1 16,6 12 0-16,-2 4-2 15,8 7 0-15,2-3 0 16,6 3-1-16,8-3 0 0,9-7 0 16,9-5 0-16,10-11-1 15,8-8-1-15,5-9 1 16,7-8-1-16,3-10 1 15,-2-3-1-15,-4-5-1 16,-2-3 1-16,-7 1 0 16,-7 3 0-16,-11 3 0 15,-4 7 0-15,-7 7 0 16,1 10 0-16,-15 3 0 15,3 11 0-15,2 6-1 16,1 6 1-16,2 1-2 16,4 4 0-16,3-5-2 15,13 0-4-15,-13-26-8 16,42 29-8-16,-20-40-6 0,22 7-9 15,-6-18-1-15,13-4 2 16</inkml:trace>
  <inkml:trace contextRef="#ctx0" brushRef="#br3" timeOffset="137985.8923">18499 13342 45 0,'-3'-21'37'0,"-11"8"1"16,0 19-1-16,-9 3-16 15,6 27-9-15,-10 5-8 16,4 14-1-16,-2 5-1 15,7 6-1-15,2 2 0 16,3-1-1-16,6-4-2 16,0-13-4-16,14 6-20 0,-15-28-5 15,14-3-6-15,-6-25-2 16,5 10 2-16</inkml:trace>
  <inkml:trace contextRef="#ctx0" brushRef="#br3" timeOffset="138332.9122">18230 13600 86 0,'-5'-11'40'0,"5"11"0"16,14 7 1-16,7-7-36 15,-5 2-2-15,9 1 0 16,5-1 0-16,6-1-1 15,1-1-1-15,5 0 1 16,-6-1-1-16,0 3 0 0,-5 0 0 16,-3 3-1-16,-7 4 1 15,-7 5-1-15,-6 3 1 16,-6 7-1-16,-5 6 0 15,-3 3 0-15,-4 6 1 16,-3-2-1-16,2 1 0 16,0-5 0-16,4-1-3 15,0-11-1-15,13-3-4 16,-6-18-5-16,29-6-7 15,-15-23-9-15,24 4-10 16,-10-19-4-16,10-2 4 16</inkml:trace>
  <inkml:trace contextRef="#ctx0" brushRef="#br3" timeOffset="138482.9205">18764 13355 73 0,'-12'-2'39'16,"-3"4"-1"-16,8 8-1 15,7-10-29-15,-9 13-16 16,32 6-18-16,-7-11-5 15,18 12-4-15,-3-10-3 16,11 8 1-16</inkml:trace>
  <inkml:trace contextRef="#ctx0" brushRef="#br3" timeOffset="139120.9572">19075 13555 88 0,'-14'14'38'0,"-5"-17"-6"16,6 18 0-16,-14-11-23 15,5 11-2-15,-7 1-2 16,3 10-1-16,-3-2-1 15,8 7 0-15,5 1-1 16,10 0 0-16,6-5-2 16,9-3 1-16,12-4 0 15,4-10-1-15,8-6-1 16,0-9 0-16,3-6 0 15,-4-7 0-15,-1-5 0 16,-2-5 0-16,-8-1 0 16,-3-1 0-16,-4 0 0 15,-2 2 1-15,-5 3 0 16,0 4 0-16,-4 6 1 0,-3 3-1 15,0 12 0-15,5-11 1 16,-5 11 0-16,14-1-1 16,-4 1 1-16,4 0 0 15,6 0 0-15,2 0 0 16,4 0 0-16,1 2 0 15,0 0 0-15,-2 5-1 16,-3 1 1-16,-3 5-1 16,-8 4 1-16,-6 4 0 15,-8 6-1-15,-6-1 1 16,-6 4-1-16,-2-2 0 15,-2 1 0-15,0-6 1 16,5-4-1-16,6-6 0 16,8-13 0-16,0 0 0 0,15-8 0 15,3-6 0-15,5-6 0 16,3 1-1-16,-1-2 1 15,-5 4 0-15,1 4 0 16,-7 6 0-16,-4 7 0 16,-10 0-1-16,9 15-1 15,-9-4-2-15,4 6-2 16,-4-17-6-16,11 31-6 15,-11-31-7-15,19 10-5 16,-19-10-5-16,35-12-5 16,-9-4 0-16</inkml:trace>
  <inkml:trace contextRef="#ctx0" brushRef="#br3" timeOffset="139451.9762">19795 13131 63 0,'0'0'42'16,"12"6"-2"-16,6 6 2 16,-8-9-15-16,17 14-21 15,1 1-2-15,3 14 1 16,-6 1-2-16,0 11 0 15,-7 7-1-15,-3 6-1 16,-10 5 0-16,-9 5 0 16,-8 4 0-16,-6-4-1 0,-8-3 0 15,-2-3 0-15,-6-5-3 16,1-13-1-16,5 0-6 15,-6-23-4-15,18 6-5 16,-15-28-9-16,19 10-7 16,-18-21-4-16,7-1-3 15,-7-5 0-15</inkml:trace>
  <inkml:trace contextRef="#ctx0" brushRef="#br4" timeOffset="144133.2439">2358 14854 4 0,'3'-16'21'0,"-3"16"-2"0,0-11-11 16,0 11 0-16,0 0 2 15,-16-16 2-15,16 16 4 16,0 0-4-16,0 0 2 15,-12-8-3-15,12 8 0 16,0 0-5-16,0 0 1 16,0 0-3-16,-6 14-1 15,1-2-1-15,-1 13 0 16,-3 9 0-16,-4 9-2 15,-3 9 2-15,0 8-2 16,-4 3 1-16,3 0-1 16,2-10 1-16,2-8 1 15,4-12-2-15,7-11 2 16,2-22-1-16,0 0 0 15,19-32 0-15,-6-3 0 0,2-11 0 16,2-8 1-16,0-6-1 16,0-7 0-16,-2 1 2 15,-2 0-1-15,-2 6 0 16,-1 6 1-16,0 7-2 15,-2 9 1-15,0 6 0 16,3 11-1-16,-1 9 0 16,2 10-1-16,6 10 0 15,0 9 0-15,3 10-1 16,2 9 1-16,-1 10-1 15,-3 9 0-15,-4 6 0 16,-3 8 0-16,-6 2-1 16,-7-1-1-16,-3-2 1 15,-4-9-4-15,3-4-2 0,-8-21-29 16,16-4 0-16,-3-30-2 15,0 0 1-15</inkml:trace>
  <inkml:trace contextRef="#ctx0" brushRef="#br4" timeOffset="144636.2727">2372 15106 58 0,'-18'3'37'16,"-3"-6"-1"-16,21 3 0 15,0 0-32-15,11 7-2 16,11-13-1-16,11-3-1 15,5-5 1-15,7-2-1 16,5-1 0-16,0 1 0 0,1 2 0 16,-8 1 0-16,-6 5 0 15,-7 5 1-15,-8 5-1 16,-6 6 1-16,-9 5 0 15,-6 5 1-15,-4 2-1 16,-3 2 1-16,-5 1-1 16,1 2 0-16,-3-3 0 15,2-1 0-15,3-6-1 16,2-5 1-16,6-10-1 15,0 0 1-15,0 0 0 16,16-13-1-16,1-6 0 16,3-6 1-16,0-3-1 15,5-2 1-15,1 1-1 0,-3 4 0 16,-3 0 1-16,-4 10-1 15,-3 7 1-15,-3 8 0 16,-10 0-1-16,10 28 1 16,-7-1-1-16,-3 4 1 15,0 4-1-15,0 4-1 16,1 1 0-16,2-6-3 15,7 2-1-15,-1-17-5 16,18 3-27-16,-10-21-1 16,18-1-2-16,-8-19 1 15</inkml:trace>
  <inkml:trace contextRef="#ctx0" brushRef="#br4" timeOffset="144832.2839">3242 14998 62 0,'-14'28'39'0,"-9"-3"-2"15,11 16 0-15,-2-5-36 16,8 6 1-16,4-4-1 16,2-3-1-16,7-5-2 15,0-9-5-15,13-2-28 16,-7-24-2-16,9-3-1 15,-6-20 0-15</inkml:trace>
  <inkml:trace contextRef="#ctx0" brushRef="#br4" timeOffset="145455.3193">3186 14795 63 0,'-16'7'37'16,"2"-3"-1"-16,17 8-2 15,-3-12-36-15,29 13-2 16,5-8 1-16,3-2-2 15,9 4 2-15,-6 1 0 16,3 6 1-16,-7 4 2 16,-11 7 1-16,-3 10 1 15,-12 3 1-15,-5 6 2 16,-8-3 0-16,-5 7 1 15,-4-9-2-15,3-1 1 16,-5-9-2-16,5-6 0 16,4-11-1-16,5-12-1 15,0 0 0-15,14-17 0 0,0-11-1 16,6-4 0-16,3-7 1 15,0-4-1-15,-2-2 0 16,0 3 0-16,-4 5 0 16,-4 3 1-16,-4 10-1 15,-4 7 1-15,-5 17 0 16,0 0 0-16,0 0-1 15,0 23 1-15,-1 2-1 16,-1 6 0-16,6 4 0 16,2 0 1-16,4-5-1 15,5-3 0-15,7-7 0 16,6-9 1-16,3-9-1 15,5-9 1-15,1-8 0 0,2-7-1 16,-6-3 0 0,0-3 1-16,-6-2-1 0,-3 3 0 15,-6 5 1-15,-5 3-1 16,-4 8 0-16,-9 11 0 15,0 0-1-15,4 31 1 16,-8-1-1-16,-1 7-1 16,4 5-1-16,0 0-3 15,12 9-5-15,-8-21-23 16,22 8-4-16,-1-19-2 15,16-3 2-15</inkml:trace>
  <inkml:trace contextRef="#ctx0" brushRef="#br4" timeOffset="145846.3419">4417 15016 52 0,'-22'-12'39'16,"3"13"-1"-16,-10-2 0 15,9 13-31-15,-7 6-3 16,2 6 1-16,-1 5-2 15,6 8 0-15,1-2 0 16,9 3-1-16,4-3 0 16,7-5 0-16,9-9-1 15,8-9 0-15,5-12 0 16,6-8 0-16,0-9-1 15,4-10 1-15,-2-7-1 16,-3-3 1-16,-3-2-1 16,-5 3 0-16,-6 4 0 0,-5 6 0 15,-3 6 0-15,-6 9 0 16,0 11 0-16,0 0 0 15,-10 26-1-15,1-6 1 16,8 7-2-16,0-1-1 16,7 2-1-16,1-8-3 15,15 3-8-15,-8-26-21 16,22 1-3-16,-3-22-1 15,14-3 1-15</inkml:trace>
  <inkml:trace contextRef="#ctx0" brushRef="#br4" timeOffset="146055.3537">4893 14638 72 0,'-14'-5'39'16,"2"20"1"-16,-9 8-4 16,4 19-32-16,-3 8 0 15,5 11-2-15,-2 3-1 16,9 5-1-16,4-3-1 15,4-5-1-15,7-3-2 16,3-14-1-16,13 0-17 16,-8-28-16-16,16-5 0 15,-10-19-3-15,11-2 1 16</inkml:trace>
  <inkml:trace contextRef="#ctx0" brushRef="#br4" timeOffset="146394.3733">5055 14907 67 0,'-9'2'40'15,"-10"-2"-1"-15,9 13-6 16,-4-3-30-16,2 7 1 16,2 2-2-16,3 2 0 15,3 1 0-15,7-1-1 16,-1-3 1-16,6-2 0 15,1-6-1-15,3-3 0 16,2-5 0-16,2-2 0 16,-1 0 0-16,-4-1 0 15,2 1-1-15,-13 0 1 16,18 13-1-16,-14-1 0 15,-2 1 1-15,-6 9-1 16,-2 1 0-16,-3 2 0 16,-2-1-1-16,-2-6-2 0,5 3-3 15,-9-19-13-15,20 10-21 16,-3-12-1-16,0 0-1 15,0-28 0-15</inkml:trace>
  <inkml:trace contextRef="#ctx0" brushRef="#br4" timeOffset="146942.4044">5866 14620 57 0,'0'0'38'0,"0"0"-1"16,-1 13 2-16,-11 12-33 15,3 12-2-15,-4 5-1 16,2 15-1-16,-3 2-1 15,2 9 1-15,0-2-2 16,3-1 0-16,7-5-1 16,0-8-3-16,11-11 0 15,-1-18-2-15,20-1-13 16,-6-27-18-16,15-7-2 15,-4-19 1-15,9 1 1 0</inkml:trace>
  <inkml:trace contextRef="#ctx0" brushRef="#br4" timeOffset="147122.4149">6099 14921 49 0,'0'0'39'15,"-30"16"0"-15,16 9 0 16,-8-1-25-16,10 9-10 16,-1-3-1-16,9 3-1 15,3-3-1-15,5-1-1 16,8-6-3-16,-1-8 0 15,11-1-9-15,-8-21-26 16,15 3 1-16,-6-22-2 16,7-2-1-16</inkml:trace>
  <inkml:trace contextRef="#ctx0" brushRef="#br4" timeOffset="147273.4233">6072 14608 67 0,'-30'-7'39'0,"0"1"-5"16,10 9 1-16,7 13-42 15,13-16-19-15,0 0-9 16,15-7-3-16,13 3 2 16</inkml:trace>
  <inkml:trace contextRef="#ctx0" brushRef="#br4" timeOffset="147528.4381">6311 14594 68 0,'-13'22'40'16,"3"-15"-1"-16,8 10 0 15,-6-3-34-15,8 9 0 16,-2 1-2-16,2 12-2 16,0 5 0-16,0 9-1 15,-5 8 0-15,1 5 0 16,-3 1-2-16,1-2-1 15,1-2 0-15,1-9-2 16,12 2-12-16,-6-28-24 16,18-5 2-16,-4-22-3 15,14-10 2-15</inkml:trace>
  <inkml:trace contextRef="#ctx0" brushRef="#br4" timeOffset="147874.4579">6538 14863 49 0,'0'0'39'0,"-15"6"-1"16,15-6 0-16,-27 9-31 15,14-2-2-15,-6 1-1 16,0 7 0-16,-5-1-1 15,4 5 0-15,0 1 0 16,5-3 0-16,4 1 0 16,10-2-1-16,3-6-1 0,12-2 1 15,8-3-2-15,6-2 1 16,2-2 0-16,3 5 0 15,2 0-1-15,-4 3 0 16,-2 4-1-16,-6 1-1 16,-1 5-2-16,-9-6-3 15,10 15-16-15,-23-28-17 16,22 22-1-16,-22-22-2 15,26 0 2-15</inkml:trace>
  <inkml:trace contextRef="#ctx0" brushRef="#br4" timeOffset="148271.4804">6729 15004 61 0,'0'0'41'15,"2"13"-1"-15,-2-13-2 16,29-9-32-16,-9 0-1 16,9 1-1-16,2-6-2 15,-2 1 0-15,1-4-1 16,-4 1 0-16,-7-1 0 15,-2 1 0-15,-12 2-1 16,-5 1 0-16,-10 3 1 16,-7 5-1-16,-3 4 1 15,-4 5-1-15,-5 8 0 0,-3 10 1 16,0 6 0-16,4 7 0 15,7 2 0-15,8 5 0 16,9-7 0-16,8-1 0 16,17-9-2-16,11-11-1 15,12-7-4-15,1-20-7 16,16 10-23-16,-16-18-4 15,5 7-3-15,-15-11 0 16</inkml:trace>
  <inkml:trace contextRef="#ctx0" brushRef="#br4" timeOffset="148752.5081">5807 14302 58 0,'-36'37'40'16,"-10"7"-1"-16,1 24 2 15,-3 6-35-15,10 15-1 16,-1 1-1-16,16 7-1 16,12-2-2-16,13-5-1 15,15-6-2-15,16-11-2 16,14-8-1-16,8-23-14 15,20 6-18-15,0-20-4 16,12 1 0-16,-5-14 0 16</inkml:trace>
  <inkml:trace contextRef="#ctx0" brushRef="#br4" timeOffset="149602.5568">7581 14443 65 0,'0'0'40'0,"-3"-17"-1"16,3 17 0-16,0 0-35 15,-6 15 0-15,0 0 0 16,5 10 0-16,-5 10-2 15,5 10 0-15,-5 9 0 16,3 9-2-16,0 2 1 16,-1 4-1-16,2-3 1 15,-1-4-1-15,1-6-1 16,4-9 1-16,3-10 0 15,1-12 0-15,4-10 0 16,1-11 0-16,5-11 0 16,-1-8 0-16,2-7 0 0,0-6 0 15,-1-2 0-15,-1-2 0 16,0 4 0-16,0 0 0 15,-2 8 0-15,-1 4-1 16,5 7 1-16,-3 6 0 16,1 8 0-16,-1 5 0 15,-1 5 0-15,1 5 0 16,-3 3 0-16,-4 0 0 15,-6 1 0-15,-8 4 0 16,-8-4-1-16,-11-1 1 16,-5 0-1-16,-9-5-1 15,-1-1-1-15,-5-12-3 16,14 13-14-16,-8-22-20 15,24-3 0-15,2-12 0 0,23-1 0 16</inkml:trace>
  <inkml:trace contextRef="#ctx0" brushRef="#br4" timeOffset="149835.5701">8030 14828 72 0,'0'0'42'15,"0"0"0"-15,-22-2-1 16,22 2-37-16,-26 7-2 15,15 3-1-15,-4 6-1 16,1 11 1-16,0 4-1 16,3 6-1-16,3 5-1 0,1-3-1 15,10 0-2-15,-5-15-8 16,23-1-26-16,-4-17-1 15,12-7-2-15,-2-20 2 16</inkml:trace>
  <inkml:trace contextRef="#ctx0" brushRef="#br4" timeOffset="150053.5826">8081 14630 85 0,'-13'2'39'16,"-1"-4"0"-16,14 2-7 15,0 0-32-15,0 0 0 0,9-5-1 16,-9 5 0-16,24 2-1 16,-15-1-3-16,6 14-7 15,-15-15-27-15,16 24 2 16,-14-9-2-16,8 3 0 15</inkml:trace>
  <inkml:trace contextRef="#ctx0" brushRef="#br4" timeOffset="150390.6018">8221 14880 65 0,'6'22'40'0,"-11"-1"0"16,5 8 0-16,-8-4-34 16,6 6-1-16,-5 2-1 15,2 2-1-15,-4 0 0 16,4-1-2-16,0-2 0 0,5-7 0 15,0-5-1-15,0-9 1 16,0-11-1-16,14-7 0 16,-4-10 0-16,5-11 0 15,-1-4 1-15,1-7-1 16,4-4 0-16,-2-1 0 15,-1 3 0-15,-1 1 0 16,-2 8 0-16,-1 7 0 16,-2 6 0-16,2 7-1 15,1 9-1-15,1 2-3 16,8 9 0-16,-6-4-5 15,20 11-25-15,-9-9-5 16,12 4-1-16,-10-9 1 16</inkml:trace>
  <inkml:trace contextRef="#ctx0" brushRef="#br4" timeOffset="150758.6229">8827 14847 45 0,'-5'-16'40'16,"5"16"-2"-16,-32-5 1 15,7 20-24-15,-11-5-7 16,4 16-1-16,-7-1-2 15,3 15 1-15,0 0-3 16,5 2 0-16,10-4 0 16,7-1-1-16,11-11-1 15,13-10 0-15,9-13 0 16,14-13 0-16,7-17 0 15,6-7-1-15,2-9 1 0,1-9-1 16,-4-3 2-16,-7-3-1 16,-4 4 0-16,-11 4 0 15,-7 11-1-15,-6 8 1 16,-8 14-1-16,-2 17 1 15,-12 9-1-15,2 16-2 16,-1 13 0-16,-1 7-2 16,7 8 0-16,-3-1-4 15,16 7-4-15,-5-20-27 16,24 1-2-16,-1-17-1 15,15-6 1-15</inkml:trace>
  <inkml:trace contextRef="#ctx0" brushRef="#br4" timeOffset="151073.6409">9260 14846 52 0,'-26'-3'42'16,"6"11"-2"-16,-7-2 2 15,8 8-24-15,1-2-13 16,7 4-1-16,7-1-2 15,5 0 0-15,7 0-1 16,6-4 0-16,5 1-1 16,0-2 0-16,0 2 0 15,0 0 1-15,-5 3-1 16,-4 3 1-16,-9 2 0 15,-4 1-1-15,-9 0 1 16,-3-2 0-16,-4 1-1 16,-2-7-1-16,3-2-1 0,-2-11-3 15,7 6-5-15,-3-16-29 16,16 10-2-16,-3-23-1 15,10 6 0-15</inkml:trace>
  <inkml:trace contextRef="#ctx0" brushRef="#br4" timeOffset="151847.6852">10117 15177 55 0,'-4'15'38'0,"4"-15"0"16,0 0-10-16,0 0-21 15,-14-6 1-15,14 6-3 16,-19-16 0-16,8 4-1 15,-11-6-1-15,-3-4-1 16,-7-5 0-16,-4-6-1 16,-4-5 0-16,-2-6-1 15,-4-8 0-15,4-6 2 16,3-3-2-16,3-2 1 15,7-5-1-15,9 3 1 0,8 4-1 16,9 5 1-16,8 5-1 16,13 8 0-16,6 9 0 15,5 8 0-15,1 11 0 16,6 9 0-16,-4 9 0 15,-3 12 0-15,-8 12 0 16,-9 13 1-16,-11 9-1 16,-9 11 0-16,-13 9 0 15,-8 4 1-15,-6 7 0 16,-3-1-1-16,2-4 2 15,4-5-2-15,13-8 1 16,13-13 0-16,20-14 0 16,18-12-2-16,20-16-2 15,11-20-4-15,28-2-30 16,-7-20-3-16,13 2-2 0,-9-13 1 15</inkml:trace>
  <inkml:trace contextRef="#ctx0" brushRef="#br4" timeOffset="152272.7095">10891 14806 62 0,'0'-15'39'15,"0"15"-1"-15,-12-13-6 16,7 25-27-16,-9 6 0 16,1 14-2-16,-4 5 0 15,2 9 0-15,-3 1-2 16,7 3-1-16,4-3-3 0,-1-12-5 15,12-3-32-15,1-19 2 16,12-8-3-16,-1-18 2 16</inkml:trace>
  <inkml:trace contextRef="#ctx0" brushRef="#br4" timeOffset="152711.7346">10911 14501 75 0,'-11'-4'39'0,"11"4"0"16,5 13-1-16,-5-13-38 16,18 20-1-16,0-4 1 0,0 7 0 15,0 2 0-15,-1 10 0 16,-2 3 0-16,-3 3 1 15,-5 4 0-15,-6 3 0 16,-1 2 0-16,-6 0 1 16,-1 1 0-16,0-10 0 15,-2-3 0-15,1-5 0 16,4-9 0-16,1-8-1 15,3-16 1-15,0 0-2 16,20-16 1-16,-2-10 0 16,2-5-1-16,4-4 0 15,0-4 1-15,4 0-1 16,-1 5 0-16,-6 5 0 15,-2 8 0-15,-4 10 0 0,-2 9 0 16,-13 2-1-16,13 27-1 16,-4-4-1-16,-2 2-1 15,9 9-2-15,-2-12-29 16,19 10-6-16,-3-14 0 15,13 3 1-15</inkml:trace>
  <inkml:trace contextRef="#ctx0" brushRef="#br4" timeOffset="153057.7543">11679 14789 68 0,'-29'-7'41'0,"4"11"-2"16,-5-3 2-16,8 7-37 0,-1 3-1 15,7 6 0-15,1 0-1 16,7 4 0-16,7-1-1 16,5 1 0-16,7-1 0 15,5-3 0-15,5-1-1 16,2-4 0-16,1-3 0 15,-3 1 0-15,-2-3 0 16,-4 1 0-16,-6 4 0 16,-6 2 0-16,-8 3-1 15,-9 6 1-15,-6 6-1 16,-4 0 0-16,-4 2-1 15,0-6-2-15,10-1-2 0,-6-18-30 16,24-6-4 0,0 0-1-16,28-28 1 0</inkml:trace>
  <inkml:trace contextRef="#ctx0" brushRef="#br4" timeOffset="153424.7754">11833 14914 65 0,'-4'17'40'16,"4"-17"0"-16,15 15 0 16,0-20-37-16,19 1 0 15,2-8 0-15,6 1-1 16,-2-7 0-16,1 5-1 0,-8-5 1 15,-7 4 0 1,-11 1-1-16,-7 0 0 0,-10 1 1 16,-11 4-1-16,-9 1 0 15,-4 4 0-15,-6 4 0 16,-5 7-1-16,-1 7 1 15,-3 6-1-15,4 8 0 16,2 4 1-16,8 4-1 16,6 2 0-16,11-3 0 15,12-5-2-15,14-2-2 16,9-12-2-16,19 1-29 15,1-20-4-15,18 5-2 16,0-18-1-16</inkml:trace>
  <inkml:trace contextRef="#ctx0" brushRef="#br4" timeOffset="153665.7892">12473 14811 70 0,'-26'-8'42'0,"0"14"-1"15,-11-1 1-15,2 16-37 16,0 3-1-16,2 13 0 15,1 1-1-15,6 5 0 16,8-3-2-16,8-3 0 16,10-4-1-16,12-13-1 15,13-10-1-15,11-15-3 16,14-9-2-16,3-18-3 15,15 2-28-15,-9-22-3 16,10 1 1-16,-11-12 0 0</inkml:trace>
  <inkml:trace contextRef="#ctx0" brushRef="#br4" timeOffset="153830.7986">12786 14454 73 0,'-16'27'41'0,"-13"11"-1"16,9 21 1-16,-10 8-36 15,8 2-3-15,5 3-1 16,2-3-3-16,8-1-1 15,-4-9-3-15,17 2-28 16,-10-23-6-16,9-2-1 16,-4-19 0-16</inkml:trace>
  <inkml:trace contextRef="#ctx0" brushRef="#br4" timeOffset="154291.8248">12566 14779 71 0,'0'0'43'0,"15"11"-3"16,0-14 1-16,15 1-37 16,4-7-2-16,11 1 1 15,0-5-1-15,5-1 0 16,-2-1-1-16,-4-1 1 15,-5 4-2-15,-7 3 1 16,-7 2-1-16,-10 3 1 16,-15 4 0-16,0 0-1 0,-3 14 1 15,-9 1 0-15,-9 3-1 16,-3 1 0-16,-2 4 1 15,1-1-2-15,4 0 1 16,3-2 0-16,10-5 0 16,9-5 0-16,12-4 0 15,9-4 0-15,7-3 0 16,4 1 1-16,-1-2-1 15,0 4 1-15,-1 3 0 16,-11 4-1-16,-8 7 1 16,-7 6 0-16,-11 3-1 15,-5 3 0-15,-5 1 0 16,-5-3-3-16,4 2-6 15,-10-14-28-15,19 5-4 16,-7-16-1-16,15-3-3 0</inkml:trace>
  <inkml:trace contextRef="#ctx0" brushRef="#br4" timeOffset="154943.8623">13345 14304 63 0,'0'0'39'15,"11"-17"-1"-15,4 17-1 16,4 2-34-16,7 10 0 15,3 8 0-15,3 19 0 16,-6 13 0-16,2 16 0 16,-9 8-1-16,-9 11-1 15,-8 4 0-15,-11 4-1 16,-12-1 1-16,-4-3-1 0,-9-9-1 15,-5-7-1-15,2-12 0 16,0-14-3-16,11-7-29 16,-2-23-5-16,17-8-1 15,1-22 0-15</inkml:trace>
  <inkml:trace contextRef="#ctx0" brushRef="#br4" timeOffset="156219.9352">14141 14835 38 0,'3'-14'36'0,"-3"14"2"15,1-13-2-15,-1 13-31 16,0 0 0-16,-1 11 0 16,-3 3 0-16,8 10 0 15,-5 6-2-15,4 6-2 16,1 3 1-16,3 5 1 15,0-3-1-15,3 2-1 16,3-7 0-16,1-3 1 16,1-10-2-16,0-8 1 0,0-14 0 15,3-6 0-15,2-15 0 16,2-12 1-16,1-9-1 15,0-8 0-15,-2-6 0 16,1-1 0-16,-2 2-1 16,-4 0 0-16,-1 11-2 15,-9 3-4-15,9 20-29 16,-15 2-2-16,0 18-3 15,0 0 2-15</inkml:trace>
  <inkml:trace contextRef="#ctx0" brushRef="#br4" timeOffset="156459.949">14743 14834 62 0,'12'1'38'15,"-12"-1"1"-15,-4 19 0 16,-7-3-34-16,3 10-1 15,-6 7-1-15,5 5 0 16,-2 4-1-16,1 4 0 16,4-1-2-16,8-5-1 15,7-6-3-15,2-20-6 16,16-1-29-16,-1-21 0 15,14-5-1-15,-4-22 0 16</inkml:trace>
  <inkml:trace contextRef="#ctx0" brushRef="#br4" timeOffset="156602.9572">14777 14577 75 0,'-37'-5'35'0,"17"9"-11"15,9 4-28-15,11-8-31 16,20 7-3-16,17 0 2 15</inkml:trace>
  <inkml:trace contextRef="#ctx0" brushRef="#br4" timeOffset="156970.9782">15278 14778 66 0,'-15'17'39'0,"-15"-10"0"0,1 3-2 16,-8-2-27-16,3-3-10 15,2-2 1-15,5 4 1 16,0 0 0-16,7 5-1 15,4 0 0-15,10 2 1 16,6-2-2-16,12 0 1 16,9 0 0-16,9-3-1 15,6-1 0-15,5-1 1 16,-2-1-1-16,0 4 0 15,0 1 0-15,-10 1 0 16,-9 6 0-16,-6 1 1 16,-12 7-2-16,-7 0 2 15,-7 3-2-15,-5 0 1 16,-2-3-1-16,2-3-2 0,1-5 0 15,3-11-1-15,13-7-3 16,1-18-16-16,22 1-16 16,-2-18-1-16,17 2 1 15,1-14 1-15</inkml:trace>
  <inkml:trace contextRef="#ctx0" brushRef="#br4" timeOffset="157151.9884">15584 14803 63 0,'-14'28'40'0,"-8"-5"-1"16,8 17 2-16,-8-4-35 15,8 6-3-15,-3-5 1 16,10 4-2-16,1-7-1 16,6-5-1-16,5-5-3 15,1-13-3-15,15 1-29 0,-21-12-4 16,32-9-2-16,-19-13 1 15</inkml:trace>
  <inkml:trace contextRef="#ctx0" brushRef="#br4" timeOffset="157301.9971">15416 14499 87 0,'-15'-3'33'15,"15"3"-31"-15,-14 9-11 16,14-9-30-16,3 11-1 0</inkml:trace>
  <inkml:trace contextRef="#ctx0" brushRef="#br4" timeOffset="157722.0212">16140 14435 60 0,'0'0'39'16,"-6"-11"-2"-16,-1 30 2 15,-13 9-32-15,5 16-3 16,-4 10-3-16,1 9 0 16,-3 9 1-16,5 4-2 15,3 1-1-15,4-4-2 16,9-5-1-16,0-20-11 15,14 2-22-15,-4-21 0 16,9-7-2-16,0-21 0 16</inkml:trace>
  <inkml:trace contextRef="#ctx0" brushRef="#br4" timeOffset="157895.0311">15957 14795 58 0,'-29'-16'42'15,"17"11"1"-15,12 5-1 16,0 0-16-16,35-16-25 15,4 4-3-15,18 2-4 16,-5-11-30-16,21 11-3 16,-4-11-2-16,4 10-1 15</inkml:trace>
  <inkml:trace contextRef="#ctx0" brushRef="#br4" timeOffset="158390.0593">17309 14436 65 0,'-14'-33'37'16,"0"6"0"-16,-11-3 0 15,-2 12-33-15,-1 4 0 16,-1 14-1-16,-4 9 1 16,0 20-1-16,-2 11 1 15,3 16 0-15,0 12-2 16,7 6-1-16,3 5-1 15,9 5 0-15,7-2-1 16,6-9-3-16,13-3 0 0,-2-14-4 16,12 4-8-16,-9-25-23 15,10-1 0-15,-8-20 0 16,4-5 1-16</inkml:trace>
  <inkml:trace contextRef="#ctx0" brushRef="#br4" timeOffset="158579.0702">16990 14887 64 0,'-24'-19'40'0,"12"12"-2"16,-5-4 2-16,17 11-33 16,0 0-4-16,29-4-2 15,0-1-1-15,7-8-3 16,13 3-2-16,2-13-5 0,19 6-27 15,-11-13 0-15,12 5-1 16,-9-8 1-16</inkml:trace>
  <inkml:trace contextRef="#ctx0" brushRef="#br4" timeOffset="158766.0809">17636 14420 74 0,'-27'36'40'0,"-13"2"-1"15,7 17 2-15,-8-5-36 16,11 12-2-16,1 0-1 15,10 0-2-15,8-4-1 16,9-8-4-16,13-2-1 16,3-21-29-16,20 5-4 15,-4-19-1-15,21 1 1 0</inkml:trace>
  <inkml:trace contextRef="#ctx0" brushRef="#br4" timeOffset="159352.1144">17828 14795 57 0,'-18'1'40'15,"-11"0"-1"-15,6 16 0 16,-9 2-23-16,8 6-13 16,4 4 0-16,6 3-1 15,2 2 0-15,12 0 0 16,8-6 0-16,7-1-1 0,7-11 0 15,7-9-1-15,4-10 0 16,4-7-1-16,1-7 0 16,-3-11 0-16,-1-3-1 15,-5-6 0-15,-2 0 1 16,-11-1 1-16,-2 1-1 15,-3 4 2-15,-9 5-1 16,-6 5 2-16,-4 8-1 16,8 15 1-16,-18-6 0 15,9 17-1-15,-2 4 0 16,5 5-1-16,3 3 1 15,5 2-1-15,3 0 0 16,4-3-1-16,5-4 2 16,6-6-2-16,5-6 1 15,8-6 0-15,0-6 0 0,4-4 0 16,1-7 0-16,-3 0 2 15,-1-1-2-15,-3-2 1 16,-10 0 0-16,-6 5 1 16,-6 0-1-16,-4 4 0 15,-5 11 0-15,-2-15-1 16,2 15 1-16,-12 3-1 15,12-3-1-15,-21 26 0 16,8-4 1-16,-2 4-1 16,0 4 1-16,0 0-2 15,3 2-1-15,0-10-3 16,11 7-11-16,1-29-20 15,-3 15-4-15,3-15 0 16,21-21-1-16</inkml:trace>
  <inkml:trace contextRef="#ctx0" brushRef="#br4" timeOffset="160336.1707">18430 14796 15 0,'0'0'29'0,"-17"-8"3"16,17 8-1-16,-25-7-23 16,25 7 1-16,-17-3-1 15,17 3 1-15,0 0-3 16,0 0 1-16,-11-7-2 15,11 7 0-15,0 0-2 16,0 0 3-16,0 0-2 16,-11 10-2-16,0-2 2 15,0 7-2-15,-4 1 1 16,1 7-1-16,-2-1 2 0,3 5-2 15,2-2 1-15,7 3-1 16,4-3 1-16,4 1-2 16,6-5 0-16,4-1 0 15,4-5-1-15,2-3 1 16,3-9-1-16,5-3 0 15,0-8 1-15,-2-8-1 16,2-6 0-16,1-8 1 16,-2-4-1-16,-2-1 2 15,-4-4-2-15,-4 2 2 16,-5 3-2-16,1 5 2 15,-7 9-2-15,-2 6 1 16,-4 14-1-16,0 0 0 16,-6 19-1-16,-2 8 0 15,2 6 1-15,1 7-2 0,1 2 2 16,4 2-1-16,5-4 1 15,4-6-1-15,11-10 1 16,6-7 1-16,7-12-1 16,6-11 1-16,3-11-1 15,-3-7 0-15,0-7 1 16,-5-5-1-16,-6-5 0 15,-8 0 0-15,-7 4-2 16,-12-1-1-16,-4 11-3 16,-11-3-2-16,10 20-28 15,-19-7 0-15,23 17-5 16,-28 0 3-16</inkml:trace>
  <inkml:trace contextRef="#ctx0" brushRef="#br4" timeOffset="160982.2076">18954 14914 65 0,'-13'11'39'0,"15"4"-2"15,-2-15 1-15,30 12-36 16,-3-13 0-16,11-4 0 16,1-3-1-16,3-5 1 15,-4-2 0-15,-3-3 0 16,-8-4 0-16,-5 3 1 0,-11-5-1 15,-6 3 1-15,-8-2-1 16,-6 4 1-16,-4-1-2 16,-3 7 1-16,-3 5-2 15,-4 7 0-15,-1 8 0 16,1 13 1-16,-1 3-1 15,4 7 0-15,8 2 0 16,5 0-1-16,8 0 2 16,10-7-2-16,11-7 1 15,10-7-1-15,7-9 1 16,8-5 0-16,1-6 1 15,4-1-1-15,-4-4 0 16,-9 5 0-16,-4 2 0 16,-11 5 0-16,-7 6 0 15,-8 7 1-15,-12 5-1 0,-4 7 0 16,-4 5 0-16,-3 1 0 15,0 2 0-15,-1-4 0 16,1-4 0-16,7-2 1 16,0-6-1-16,7-15 0 15,0 0 1-15,9-14-1 16,1-6 1-16,0-7-1 15,4-8 1-15,0-4-1 16,2-6 1-16,3 1 0 16,0-1 0-16,1 5-1 15,3 4-1-15,-4 5-2 16,4 20-28-16,-12-11-4 15,15 22-3-15,-15-4-3 16</inkml:trace>
  <inkml:trace contextRef="#ctx0" brushRef="#br4" timeOffset="161478.236">20016 14716 55 0,'0'0'38'0,"0"0"0"16,2-11 1-16,-2 11-31 16,-25 7-3-16,5 4 0 15,-8 1-1-15,4 8-1 16,-6-1 0-16,5 4-1 15,3 1 0-15,8 3-1 16,10-7-1-16,8-3 0 16,10-4 0-16,6-4 1 15,8-3-1-15,1-2 1 16,3-3-1-16,-4 0 1 15,-4 2 0-15,-5 1 0 16,-10 3 0-16,-7 6 0 0,-6 2 0 16,-8 7 0-16,-7-1 0 15,-5 3-1-15,1 1-1 16,-3-2-1-16,2 3-2 15,0-10-4-15,16 9-25 16,-9-20-4-16,18 5-4 16,-1-10 0-16</inkml:trace>
  <inkml:trace contextRef="#ctx0" brushRef="#br4" timeOffset="162109.2721">21236 14543 48 0,'12'-39'35'0,"-8"-9"1"16,-3 4-1-16,-16-10-25 16,2 9-3-16,-12 0 0 15,-3 11-2-15,-9 10-1 16,0 10 1-16,-7 14-1 15,0 18 0-15,0 9-1 0,3 21-1 16,4 12 0-16,5 10 0 16,3 11-2-16,9 4 0 15,4 6-1-15,9 0-1 16,6 0-1-16,1-8-1 15,8-3-3-15,-5-17-5 16,17 0-23-16,-14-22-3 16,5-4-2-16,-8-21 2 15</inkml:trace>
  <inkml:trace contextRef="#ctx0" brushRef="#br4" timeOffset="162875.3159">20658 14796 63 0,'0'0'37'0,"0"0"1"16,2 18 0-16,9-11-32 16,14-5-4-16,7-9 1 15,13-3 1-15,5-3 0 16,10-2-1-16,2-4 0 15,0 1-1-15,-1 0 0 16,-8 3 0-16,-10 4 0 16,-8 3-1-16,-15 5 0 15,-20 3-1-15,0 0 0 16,-10 20 1-16,-13-4-2 15,-9 7 1-15,-1 6-1 16,-2 2 0-16,2 4 1 0,4 2 0 16,7 0 1-16,10-5-2 15,13-3 2-15,14-6 0 16,12-9-1-16,11-10 0 15,6-7 0-15,6-11 0 16,1-4 0-16,-1-9 0 16,-6-2 0-16,-7-3-1 15,-12-4 2-15,-11 0-1 16,-8 2 1-16,-10 4 0 15,-6 2-1-15,-7 6 1 16,-3 7 0-16,-3 6 1 16,0 7-2-16,3 5 0 15,5 6-1-15,7 5 1 16,5-1 0-16,12 1-1 15,8-2 1-15,12 0 0 0,6-4-1 16,3 2 2-16,4 0-1 16,-2-2-1-16,-2 8 1 15,-6 2-1-15,-8 7 1 16,-9 3-1-16,-10 5 1 15,-5 2-1-15,-5 0 1 16,-4-3 1-16,-3-1-1 16,-1-8 0-16,1-4 0 15,2-8 0-15,10-11 0 16,0 0 0-16,-3-17 1 15,11-1-1-15,4-9 1 16,5-5-1-16,4-5 0 0,4-5 0 16,3-2 2-1,3-4-1-15,0 2-1 0,2 2-2 16,1 9-3-16,-6-7-26 15,10 24-3-15,-13-5-2 16,15 18-5-16</inkml:trace>
  <inkml:trace contextRef="#ctx0" brushRef="#br4" timeOffset="163459.3493">22952 14436 56 0,'-10'-35'37'0,"1"2"-1"15,-10-4-1-15,5 6-22 16,-10 0-8-16,5 8-1 15,-4 3-1-15,1 12 1 16,-3 11-1-16,-2 14 0 16,-3 15 0-16,-3 18 0 15,-2 14-1-15,-1 14 0 16,2 8-2-16,4 5 0 15,6 4-2-15,2-4-2 16,11-3-1-16,4-17-3 0,17 2-8 16,-10-27-21-16,16-4-1 15,-9-17-2-15,7-8 2 16</inkml:trace>
  <inkml:trace contextRef="#ctx0" brushRef="#br4" timeOffset="164328.3989">22323 14735 58 0,'-12'-4'40'16,"12"4"-1"-16,5 12 1 15,14-7-28-15,6-4-11 16,15-1 2-16,8-4 0 15,10 0-1-15,6-4 0 0,3 0-1 16,-3-1 1-16,2 1-1 16,-9 4 1-16,-11 0-2 15,-11 2 1-15,-9 2-1 16,-10 6 1-16,-16-6 0 15,2 15-2-15,-15-1 1 16,-9 5-1-16,-6 4 0 16,-3 3 0-16,-1 5 0 15,-3 1 1-15,5 5-1 16,10-4 2-16,8-1-2 15,11-4 2-15,11-3-1 16,10-9 1-16,13-6-1 16,9-9 1-16,3-6-1 15,1-9 0-15,-1-8 0 0,-5-4 1 16,-4-6-1-16,-11-4 1 15,-8-2 0-15,-12-1 0 16,-7 0-1-16,-9 3 1 16,-4 3 0-16,-4 5-1 15,-2 6 1-15,-1 8-1 16,3 5 0-16,5 9-1 15,14 0 1-15,-8 13 0 16,20-3 0-16,7-1 0 16,10 1 1-16,11-5 0 15,5 0-1-15,7-3 1 16,3-1-1-16,-2-1 1 15,-6 0-1-15,-4-2 1 0,-9 2-1 16,-11 0 0-16,-9 1 1 16,-14-1-1-16,0 0 0 15,-28 13-1-15,-1 0 2 16,-3 4-2-16,-4 7 0 15,-3 4 0-15,0 6 0 16,4 3 0-16,6 5 0 16,9-4 1-16,11 0-1 15,11-7 1-15,9-6 0 16,12-8 0-16,13-15 0 15,8-8 0-15,8-11 0 16,-1-9 0-16,-2-6 1 16,-6-5-1-16,-7-4 0 15,-11-3 1-15,-7 1 1 0,-14 3-1 16,-8 5 0-16,-9 4-1 15,-2 8 0-15,-3 8-1 16,-1 6 0-16,5 11-3 16,3 5-2-16,14 8-2 15,-3-15-24-15,30 29-3 16,-7-21-1-16,21 9-4 15</inkml:trace>
  <inkml:trace contextRef="#ctx0" brushRef="#br4" timeOffset="164686.4195">24041 14751 64 0,'0'0'40'0,"0"0"-1"16,-18-3 1-16,-19-1-30 0,4 15-1 16,-6 1-5-16,-1 9-2 15,1 5 1-15,3 8-2 16,4 1 0-16,6 1 0 15,12-1 0-15,10-6-1 16,9-8 1-16,13-10-1 16,11-13 0-16,8-12 0 15,8-11 1-15,4-12-1 16,-2-8 1-16,0-8 0 15,-2-6 1-15,-6-3-1 16,-9-1 0-16,-2 6 0 16,-12 6 1-16,-4 11-1 15,-10 12-1-15,-6 18 0 16,-8 16 0-16,-7 19 1 15,-5 18-3-15,-5 12 1 0,2 13-5 16,-3-7-27-16,13 20-3 16,-12-19-2-16,13 6-5 15</inkml:trace>
  <inkml:trace contextRef="#ctx0" brushRef="#br4" timeOffset="165715.4784">13354 15963 22 0,'8'-20'32'16,"1"0"2"-16,4 5-19 15,-17-16 2-15,13 18 1 16,-19-15-11-16,4 13 0 16,-11-6-1-16,-4 13 0 15,-9-1 1-15,-2 13-2 16,-8 3-1-16,3 10 1 15,-9 5-1-15,7 10-1 16,-4 4 1-16,9 4-2 16,6 5 0-16,9 4-1 0,7-6 0 15,15 1 0-15,11-5 0 16,11-6 0-16,7-14-1 15,10-12 0-15,5-9 0 16,1-17-1-16,2-6 1 16,-5-14 0-16,-7-10 0 15,-3-1-1-15,-7-1 1 16,-11 0 0-16,-8-1 1 15,-5 6-1-15,-8 8 0 16,-3 7 1-16,-3 13-1 16,-2 13 0-16,0 14 0 15,-1 20 0-15,2 12 0 16,4 13 0-16,4 5-1 15,8 7 0-15,6 0-2 0,7-10-1 16,13-4-3-16,2-26-5 16,22 3-23-16,-10-29-5 15,13-2 0-15,-11-22 1 16</inkml:trace>
  <inkml:trace contextRef="#ctx0" brushRef="#br4" timeOffset="166068.4986">13810 15893 67 0,'-15'14'40'15,"-8"-2"-2"-15,6 15 2 16,0 2-37-16,-1 7 0 16,3 0-1-16,4 7 0 15,0 0 0-15,7-4-1 0,4-7 0 16,7-5 0-16,4-16 0 15,8-9 0-15,6-13 0 16,4-13-1-16,1-13 1 16,3-6 0-16,-1-8 0 15,-2-3-1-15,-4 2 1 16,0 3-1-16,-8 3 0 15,-4 6 0-15,-2 10-1 16,-5 10 1-16,-7 20 0 16,0 0-1-16,11 4 0 15,-8 18-1-15,3 12-1 16,3 1-2-16,8 14-4 15,-4-15-26-15,22 16-3 16,-8-15-3-16,16 6 2 16</inkml:trace>
  <inkml:trace contextRef="#ctx0" brushRef="#br4" timeOffset="166467.5213">14535 15772 60 0,'-26'1'39'15,"-17"1"0"-15,7 26 1 16,-12 4-34-16,4 16 0 16,2 7-2-16,2 7 0 15,9-2-2-15,12-5 1 16,12-7-1-16,13-13-1 15,17-20 0-15,14-17-1 0,12-18 1 16,8-19 0-16,4-15-1 16,2-9 0-16,-5-10 1 15,-5-6-2-15,-14 2 2 16,-10 1 0-16,-10 5-1 15,-13 9 1-15,-7 13 0 16,-13 15 1-16,-7 22-1 16,-6 18 0-16,-4 22-1 15,-4 22 0-15,0 17 0 16,4 10-1-16,7 8-2 15,6-5-5-15,20 10-26 16,-4-29-3-16,26 8-2 16,2-24-5-16</inkml:trace>
  <inkml:trace contextRef="#ctx0" brushRef="#br4" timeOffset="170348.7434">15557 15916 38 0,'-7'-19'35'0,"-4"-4"1"0,-5 8-1 15,-14-1-29-15,11 8-3 16,-6 3 2-16,2 13-1 16,-6 4 1-16,5 13 0 15,-5 4-2-15,6 12 1 16,0-1-1-16,4 6 0 15,5-6-2-15,6 3 1 16,8-13-1-16,8-8 0 16,11-12 0-16,5-10 0 15,11-12-1-15,4-10 0 16,3-13 1-16,1-8-1 15,-2-3 0-15,-2 0 0 0,-8 4 0 16,-4 5 0-16,-10 9 0 16,-8 12 0-16,-9 16-1 15,1 17 1-15,-6 20 0 16,-6 14 0-16,1 18 0 15,-1 12-1-15,6 10 2 16,-1 8-1-16,2-2 1 16,4-4-1-16,-1-9 1 15,1-7 0-15,-3-13 0 16,-7-10 1-16,-6-10-1 15,-6-10 0-15,-7-10-1 16,-8-8 0-16,-2-7 0 16,-2-10-2-16,2-4-1 15,3-13-2-15,13-1-2 16,1-20-6-16,27 13-23 0,-3-19-3 15,24 8-1-15,2-14 1 16</inkml:trace>
  <inkml:trace contextRef="#ctx0" brushRef="#br4" timeOffset="170799.7692">15968 16013 40 0,'-24'3'38'0,"8"10"2"16,-4-10-2-16,13 13-16 16,7-16-19-16,0 0 1 0,14 4-2 15,7-8 0-15,7-4-1 16,4-1 1-16,2-5-2 15,3-3 1-15,1-5 0 16,-6 1-1-16,-5 2 1 16,-4-3-1-16,-10 3 1 15,-4 1-1-15,-9 1 1 16,-9 6-1-16,-7 5 0 15,-4 5 1-15,-7 6-1 16,0 10 1-16,-7 8 0 16,-2 9 0-16,1 7 0 15,5 9 0-15,2-4 0 16,9 5 0-16,9-5-1 15,13-9 1-15,14-17-2 0,13-12 0 16,20-14-2-16,7-20-1 16,16-4-1-16,3-23-3 15,19 6-24-15,-14-23-5 16,11 12-2-16,-16-10 0 15</inkml:trace>
  <inkml:trace contextRef="#ctx0" brushRef="#br4" timeOffset="170987.7799">16719 15474 72 0,'-21'13'41'15,"-6"3"-3"-15,11 21 0 16,-2 2-34-16,5 14-4 16,5 8 2-16,2 8-3 0,3 7 1 15,1 2-2-15,5 2-1 16,-3-9-1-16,9-1-5 15,-15-24-27-15,17-4-2 16,-10-26-1-16,9-9 1 16</inkml:trace>
  <inkml:trace contextRef="#ctx0" brushRef="#br4" timeOffset="171160.7898">16501 15769 78 0,'-17'-2'42'0,"-2"-5"-2"16,19 7 1-16,14 7-38 15,13-10-3-15,17-1-4 0,7-12-5 16,24 12-28-16,-1-13-3 16,19 8-1-16,-4-10 0 15</inkml:trace>
  <inkml:trace contextRef="#ctx0" brushRef="#br4" timeOffset="171828.8279">17770 15915 44 0,'0'0'36'0,"-18"-21"1"15,4 15-1-15,-11-7-27 16,3 12-1-16,-12-5-1 16,2 11-2-16,-8 2 0 0,2 10-2 15,-5 3 1-15,5 9-1 16,-1 0-1-16,7 4 0 15,7-2-1-15,11-1 1 16,12-8-2-16,13-7 1 16,15-10 0-16,12-11-1 15,15-13 1-15,8-11 0 16,7-12-1-16,3-7 1 15,-1-7-1-15,-8-3 1 16,-6-1-1-16,-9 1 0 16,-14 6 0-16,-11 6 1 15,-12 8-1-15,-10 6 0 16,-10 12 0-16,-2 9 1 0,-8 12-1 15,-2 15 0-15,-1 13 0 16,0 17-1-16,3 12 1 16,0 11-3-16,10 6 1 15,2-1-4-15,12 3-1 16,1-21-27-16,23 11-1 15,-4-34-4-15,18-3-1 16</inkml:trace>
  <inkml:trace contextRef="#ctx0" brushRef="#br4" timeOffset="172203.8493">18211 15712 68 0,'-14'-7'40'15,"-10"6"-1"1,5 19 1-16,1 3-37 0,-2 11 1 15,1 6-1-15,6 7-1 16,3 2 0-16,7 1 0 16,4-6-1-16,8-7 1 15,6-5-2-15,6-11 1 16,6-10-1-16,2-12 1 15,2-11-1-15,3-5 0 16,-4-12 0-16,2-3 1 16,-3-2-1-16,-6 1 0 15,-3-2 0-15,-4 8 1 16,-5 4-1-16,-4 9-1 15,-7 16 0-15,0 0 0 0,2 14-1 16,-7 10-1-16,3 11-1 16,-3 2-1-16,9 9-5 15,-10-11-24-15,25 8-3 16,-6-17-3-16,13 1 2 15</inkml:trace>
  <inkml:trace contextRef="#ctx0" brushRef="#br4" timeOffset="172565.8702">18760 15727 59 0,'-29'-15'39'15,"14"27"-1"-15,-15-1 1 16,14 9-33-16,-13 4-2 0,9 8 0 15,-1-5 0-15,10 3-1 16,6-5-1-16,10-7-1 16,9-9 0-16,9-4 0 15,6-5-1-15,7-8 0 16,-2 0 0-16,5-1 0 15,-7 2 1-15,-4 3-1 16,-9 11 0-16,-10 8 0 16,-12 8 0-16,-7 9 0 15,-6 4 1-15,-6 10-1 16,-2-1 0-16,2-2 0 15,5-6-2-15,3-13 0 16,15-9-3-16,2-25-29 16,27-2-1-16,-4-25-4 0,20-5-1 15</inkml:trace>
  <inkml:trace contextRef="#ctx0" brushRef="#br4" timeOffset="172759.8811">19171 15416 82 0,'-11'27'43'0,"-12"5"-3"15,5 32-3-15,-3-2-34 16,3 12-1-16,2 4-1 16,2 3-1-16,4-2-1 15,0-4-4-15,8-1 0 16,-8-31-28-16,16 8-4 15,-8-27-3-15,8-2-1 16</inkml:trace>
  <inkml:trace contextRef="#ctx0" brushRef="#br4" timeOffset="172933.891">18989 15804 82 0,'-17'-7'43'0,"17"7"-2"15,-14 7 0-15,14-7-40 16,26 5-5-16,-4-11-4 15,24 12-28-15,-3-17-3 16,21 12-2-16,-2-13 0 16</inkml:trace>
  <inkml:trace contextRef="#ctx0" brushRef="#br4" timeOffset="173443.9203">19367 15957 65 0,'0'0'40'15,"0"0"-1"-15,10 18 1 16,4-14-35-16,14-4-3 15,10-7 0-15,10-1 0 16,-1-5-1-16,3-3 1 16,-2-1-1-16,-7 0 0 15,-9-3 0-15,-8 2 0 16,-16 0 0-16,-8 2 0 15,-14 0-1-15,-8 5 1 16,-10 1 0-16,-4 8-1 16,-7 6 1-16,-2 6 0 15,2 7-1-15,1 7 1 16,9 8-1-16,7 2 0 0,9 4 1 15,15-4-2-15,12 1-1 16,12-7-1-16,17-1-3 16,4-18-5-16,22 6-25 15,-7-19-3-15,14 3-2 16,-10-15 1-16</inkml:trace>
  <inkml:trace contextRef="#ctx0" brushRef="#br4" timeOffset="173797.9407">20074 15800 59 0,'-23'-15'40'16,"7"24"-1"-16,-8-4 2 16,6 25-31-16,-8-6-4 0,3 10-1 15,0-2-2-15,4 2 0 16,7-7-1-16,8-4 0 15,9-11-1-15,9-11 0 16,9-14 0-16,8-12-1 16,11-15 1-16,2-9-1 15,3-7 0-15,-2-8 0 16,-2 0 0-16,-3-2 0 15,-9 5 0-15,-8 10 0 16,-7 12 0-16,-11 14 1 16,-5 25-2-16,-12 0 3 15,-6 28-2-15,-5 20 0 16,-3 13 0-16,-2 9-1 15,8 7-3-15,-5-11-28 16,22 14-3-16,-9-24-4 0,21 0-4 16</inkml:trace>
  <inkml:trace contextRef="#ctx0" brushRef="#br4" timeOffset="174597.9863">20914 15894 37 0,'-5'-24'36'0,"6"9"1"16,-6-8 0-16,5 23-18 15,-10-14-13-15,10 14-2 0,-13 1 0 16,6 14 0-16,-3 6 0 15,-2 6-1-15,1 4 0 16,1 4-1-16,2 0-1 16,7-1 0-16,5-5 0 15,6-8 0-15,9-9-1 16,4-8 0-16,8-9 1 15,5-6-1-15,1-9 0 16,2-3 0-16,-3-5 0 16,-3 1 0-16,-5 0 0 15,-8 3 0-15,-5 7 0 16,-3 1 0-16,-12 16 0 15,9-11 0-15,-9 11 0 16,-2 19 0-16,2-3 0 0,0 7 1 16,4 3-1-16,2 6 1 15,3-1-1-15,3-1 1 16,7-5-1-16,1-2 1 15,3-8-1-15,1-7 1 16,-1-7-1-16,3-6 1 16,-5-9-1-16,-2-6 0 15,-6-5 1-15,0-3-1 16,-9-3 0-16,1-1 1 15,-5-1-1-15,-4 1-1 16,3 6 0-16,-3 0-1 16,4 10-2-16,1 0-2 15,10 22-8-15,-7-18-22 16,16 19-1-16,-6-10-3 0,12 12 1 15</inkml:trace>
  <inkml:trace contextRef="#ctx0" brushRef="#br4" timeOffset="174803.9982">21653 15817 65 0,'0'0'39'0,"0"0"0"16,0 0 0-16,-10 17-33 16,7 0-2-16,2 10-1 15,0 5-1-15,-3 4-1 16,2 4 1-16,-1-2-1 15,2 2-1-15,2-7-1 16,2-14-3-16,8 0-9 16,-11-19-23-16,27-15-2 15,-11-13-3-15,17-3 2 0</inkml:trace>
  <inkml:trace contextRef="#ctx0" brushRef="#br4" timeOffset="174947.0063">21752 15437 75 0,'-25'-2'40'15,"-2"1"-6"-15,13-2-5 16,14 3-65-16,0 0-3 16,18-4 0-16,6-4 0 15</inkml:trace>
  <inkml:trace contextRef="#ctx0" brushRef="#br4" timeOffset="175179.0196">22036 15380 66 0,'0'0'41'0,"-17"12"-2"15,19 7 1-15,-7-2-33 16,5 18-3-16,0 4 0 16,0 15-2-16,-5 8 1 15,-1 10-2-15,-5 2 0 16,-1 2-1-16,-2-3-2 15,-3-9-4-15,9 6-8 16,-8-32-24-16,14 0-2 16,-5-24-1-16,7-14 0 15</inkml:trace>
  <inkml:trace contextRef="#ctx0" brushRef="#br4" timeOffset="175360.03">21844 15840 76 0,'-13'8'41'16,"-2"-7"-1"-16,18 14 1 15,10-9-38-15,7-3-3 16,16-3-1-16,2-7-4 16,19 7-14-16,-11-19-20 15,12 12-1-15,-7-16-1 16,5 9 1-16</inkml:trace>
  <inkml:trace contextRef="#ctx0" brushRef="#br4" timeOffset="175923.0622">22441 15452 51 0,'0'0'40'16,"-2"-13"-2"-16,2 13 1 15,-13 22-23-15,5 6-12 16,-7 6 1-16,-1 13-3 16,-5 8 1-16,-2 11-1 15,-5 2 0-15,4 1-2 16,4-4 2-16,3-8-1 15,6-9-1-15,11-15 1 16,9-10-1-16,9-17 0 16,8-11 1-16,7-9-1 15,5-10 0-15,4-1 1 0,-1-3-1 16,-3 3 1-16,-7 2-1 15,-4 10 1-15,-9 12-1 16,-4 8 1-16,-8 11-1 16,-5 4-1-16,0 7-4 15,-5-5-7-15,12 18-24 16,-16-19-4-16,11 7-2 15,-4-15 0-15</inkml:trace>
  <inkml:trace contextRef="#ctx0" brushRef="#br4" timeOffset="177156.1327">13097 16937 54 0,'2'-11'38'16,"-2"11"0"-16,-6-9-4 16,6 9-26-16,0 0-2 15,-3 12 0-15,0 5-2 16,6 7-2-16,-3 8 1 15,2 12-1-15,-2 9 0 16,2 10 0-16,-2 5-2 16,-3-2 2-16,1 1-1 15,-2-2 1-15,2-9-2 16,-1-10 1-16,1-10 0 15,2-15-1-15,0-21 1 16,0 0-1-16,7-13 0 16,-3-14 1-16,0-15-1 15,2-8 0-15,-1-12 0 0,2-6-2 16,-3-7 2-16,2 1-1 15,3 3 1-15,-1 6-1 16,3 11 1-16,0 10 0 16,3 12 0-16,5 12 0 15,3 13-1-15,0 15 0 16,0 2 1-16,1 10-1 15,0 5 0-15,-2 3 1 16,-4 6-1-16,-2 3 0 16,-6 1 1-16,-8-1 1 15,-5 3-1-15,-7-4 0 16,-8-2 1-16,-3 1 1 15,-6-9-1-15,-1 1 0 16,-2-5 0-16,1-7 0 0,0 0 0 16,4-2 0-16,1 2-1 15,4 3 0-15,0 12 1 16,4 10-1-16,17-40 1 15,-22 65-1-15,22-65 1 16,-34 89-1-16,19-35-1 16,0 4-3-16,3 2-31 15,-1-11 7-15,10 0-12 16,1-6-5-16</inkml:trace>
  <inkml:trace contextRef="#ctx0" brushRef="#br4" timeOffset="177687.1631">13968 16986 40 0,'-21'0'37'0,"1"16"3"16,-12-3-1-16,4 13-27 15,-13 0-6-15,8 9 0 0,-2-4-2 16,6 2 1-16,9-3-2 15,10-3 0-15,15-5 0 16,12-4-1-16,14-9 0 16,12-6-2-16,9-4 0 15,5-7 0-15,0-6 0 16,-5-5-1-16,-8-2 1 15,-8-2-1-15,-13-4 0 16,-13 1 0-16,-12-1 1 16,-11 2-1-16,-10-3 1 15,-5 2 0-15,-3 3-1 16,-1 2 0-16,3 5-1 15,2 2 0-15,10 7-2 0,4 0-1 16,18 20-6-16,-5-13-14 16,34 16-13-16,-9-14-2 15,18 4 2-15</inkml:trace>
  <inkml:trace contextRef="#ctx0" brushRef="#br4" timeOffset="177944.1778">14506 16558 58 0,'-7'-32'40'16,"-9"-5"0"-16,9 16-1 16,-12 13-35-16,6 8-1 15,-1 16 0-15,4 22 0 0,-6 15 0 16,3 20-1-16,-6 9-1 15,3 9 0-15,1 3-1 16,2-6 1-16,6-8-3 16,6-17-1-16,12-10-3 15,2-31-27-15,24-7-2 16,-8-25-6-16,18-11 1 15</inkml:trace>
  <inkml:trace contextRef="#ctx0" brushRef="#br4" timeOffset="178132.1886">14736 16550 72 0,'-20'-15'41'16,"10"33"-1"-16,-11 1-4 0,6 28-32 16,0 11-1-16,3 11-2 15,3 8 0-15,2-3-2 16,5 2-2-16,-3-11-2 15,19 5-30-15,-16-20-3 16,14-4-3-16,-6-21 1 16</inkml:trace>
  <inkml:trace contextRef="#ctx0" brushRef="#br4" timeOffset="178800.2268">14760 16931 59 0,'-6'11'40'0,"9"9"-1"0,-1-10 0 16,5 3-37-16,9-5 0 16,6-1 0-16,1-10 1 15,9-4-1-15,-3-6 0 16,3 0-1-16,-3-5 0 15,2 1 0-15,-8-1 0 16,-6-1 0-16,-5 4-1 16,-8 2 0-16,-9 0 0 15,-6 3 0-15,-6 3-1 16,-6 2 1-16,-1 6 0 15,-5 7 0-15,0 8 0 16,-1 12 0-16,2 9 1 16,5 4 0-16,3 4 0 15,10 2 1-15,5-4-2 0,6-2 2 16,12-10-2-16,8-11 1 15,5-12 0-15,9-10-1 16,3-9 0-16,6-9 0 16,1-4 1-16,-3-1-1 15,-5-6 1-15,-1 8-2 16,-8-3 2-16,-2 13-1 15,-9 5 0-15,-5 7 1 16,-12 1-1-16,9 20 0 16,-9 3 0-16,-4-1 1 15,0 9-1-15,-2-6 1 16,1 2-1-16,0-2 0 15,1-6 0-15,4-19 0 0,1 12 0 16,-1-12 0-16,18-22 0 16,-5 1-1-16,4-6 1 15,2-1 0-15,-1-5 0 16,4 10-1-16,-7 4 1 15,-1 8 0-15,-3 10 0 16,-11 1 0-16,17 20-1 16,-13-3-2-16,5 10-4 15,-6-9-29-15,19 7-1 16,-8-12-6-16,15-3 2 15</inkml:trace>
  <inkml:trace contextRef="#ctx0" brushRef="#br4" timeOffset="179348.2581">16111 16532 54 0,'0'0'38'0,"9"19"-1"15,-1 13 0-15,-6 9-35 16,1 11 1-16,-3 11-1 15,0 9 0-15,-1 5-1 0,-3-5 1 16,2-2-3-16,-2-13 1 16,6-4-3-16,-2-16-3 15,13-4-16-15,-13-33-15 16,20 10-1-16,-15-23 1 15</inkml:trace>
  <inkml:trace contextRef="#ctx0" brushRef="#br4" timeOffset="179544.2693">16001 16941 70 0,'-16'1'39'16,"-3"-12"-1"-16,19 11-8 0,0 0-25 16,27-11-3-1,3 1 0-15,8-8-2 0,9 0-1 16,7-10-2-16,6 2-1 15,-2-8-4-15,17 16-19 16,-20-20-10-16,3 10-2 16,-16-8 2-16</inkml:trace>
  <inkml:trace contextRef="#ctx0" brushRef="#br4" timeOffset="179911.2903">16508 16455 63 0,'-21'11'41'16,"12"21"-2"-16,-14-4 1 15,3 14-35-15,2 9-1 16,3 5 0-16,-2 10-2 0,2 2 1 16,0 0-2-16,1-3 1 15,6-6-1-15,4-8 0 16,5-9 0-16,6-9 0 15,7-17-1-15,6-12 0 16,7-9 0-16,6-12 0 16,0-9 1-16,4-1-1 15,-1-8 0-15,-2 1 0 16,-4 1 0-16,-6 6 0 15,-5 3 0-15,-3 11-1 16,-5 11 1-16,-11 2-1 16,19 22-1-16,-11-1-1 15,8 9-3-15,-2-6 0 0,15 7-26 16,-10-8 10-16,26 7-11 15,-13-21-6-15,14 2 1 16</inkml:trace>
  <inkml:trace contextRef="#ctx0" brushRef="#br4" timeOffset="180317.3135">17063 16946 56 0,'-15'-27'38'16,"2"17"0"-16,-13-12 0 16,6 12-31-16,-8 5-3 15,3 6 1-15,-7 5-1 16,7 14 0-16,-6 2 0 15,5 6-1-15,3 4 0 16,4 2 0-16,8 0-2 0,5-4 1 16,11-2-1-16,10-14-1 15,7-7 1-15,10-7-1 16,10-10 0-16,1-8 0 15,3-11 1-15,-3-1-2 16,-4-6 2-16,-5 5-1 16,-9-1 0-16,-8 6 0 15,-8 1 0-15,-6 9 0 16,-3 16 0-16,0 0 0 15,-18 5 0-15,8 14 0 16,4 6 0-16,0 5-1 16,3 2 1-16,6-1-2 15,7 0-1-15,4-8-1 16,10-1-3-16,-17-8-11 15,37-9-3-15,-18-30-5 0,20 2-13 16,-8-17-2-16,8 1 3 16</inkml:trace>
  <inkml:trace contextRef="#ctx0" brushRef="#br4" timeOffset="180489.3233">17525 16534 65 0,'-14'-9'40'16,"7"27"-1"-16,-10 4 1 15,4 22-36-15,-1 9-1 16,3 9 0-16,-1 7-3 15,3-1 0-15,3 2-3 16,-2-13-2-16,16 5-29 16,-17-19-5-16,13-3-1 15,-8-21 0-15</inkml:trace>
  <inkml:trace contextRef="#ctx0" brushRef="#br4" timeOffset="180679.334">17335 16859 78 0,'-15'-27'43'0,"15"16"-1"15,-3-7 0-15,21 7-38 16,3 0-3-16,5 1-1 16,9-1-4-16,1-4-2 15,20 11-13-15,-18-19-13 16,17 18-9-16,-9-10-2 15,7 9 1-15</inkml:trace>
  <inkml:trace contextRef="#ctx0" brushRef="#br4" timeOffset="181220.3652">18292 16624 40 0,'-10'15'38'15,"2"21"0"-15,-8-4 0 16,10 29-19-16,-10-10-17 15,4 4 0-15,-1 0 0 16,6 0-1-16,2-2-1 16,7-8-1-16,7-3-4 15,-1-19-20-15,15 0-12 16,-4-12-2-16,10-9 1 15</inkml:trace>
  <inkml:trace contextRef="#ctx0" brushRef="#br4" timeOffset="181430.3772">18100 16935 70 0,'-19'8'42'16,"4"-15"-2"-16,15 7 1 15,14-2-37-15,16-6-3 16,11-5-1-16,14-8 0 15,6 4-3-15,1-12-2 16,11 17-14-16,-17-18-20 16,10 12 0-16,-16-8-2 15,2 5 2-15</inkml:trace>
  <inkml:trace contextRef="#ctx0" brushRef="#br4" timeOffset="181789.3977">18701 16457 68 0,'-12'11'40'0,"-7"1"0"15,8 20 0-15,-7 4-37 16,4 7 1-16,-2 8-1 16,-1 6 0-16,2 3-1 15,1 1 0-15,4-2 0 16,1-9 0-16,4-4-1 15,5-11 0-15,1-6-1 16,7-11 1-16,3-10 0 16,4-10-1-16,3-13 0 15,4-6 0-15,-1-5 0 16,5-2 0-16,-4-3 0 15,0 2 0-15,-1 3 0 0,-5 4-1 16,-1 9 1 0,-2 7 0-16,-3 9 0 0,-10-3-2 15,17 24-1-15,-11-5-3 16,6 20-22-16,-17-16 6 15,26 15-13-15,-19-13-7 16,13 5 2-16</inkml:trace>
  <inkml:trace contextRef="#ctx0" brushRef="#br4" timeOffset="182172.4196">18943 16898 70 0,'-5'24'41'0,"1"-7"-2"16,13 6 1-16,-9-23-37 16,29 20 0-16,-3-21-1 15,5-8 0-15,6-6-1 16,-4-9 0-16,1-4 0 15,-5-1-1-15,-7 2 1 16,-8-3-1-16,-9 4 1 16,-10 6-1-16,-7 7 0 15,-5 6 1-15,-6 9-1 16,-3 10 1-16,-1 5-1 15,-1 13 1-15,5 8-1 16,4 0 2-16,5 4-2 16,9-5 0-16,10-3-2 0,4-6-1 15,18-3-3-15,0-14-10 16,22 0-17-16,-6-14-7 15,23-1-3-15,0-14 2 16</inkml:trace>
  <inkml:trace contextRef="#ctx0" brushRef="#br4" timeOffset="183050.4699">19507 16899 44 0,'0'0'35'16,"-2"-23"2"-16,2 23-2 15,-9-20-27-15,9 20-5 16,-18-7 1-16,18 7 1 16,-23 10-1-16,13 8 1 15,-1 6-1-15,3 2 0 16,1-1-1-16,11 2 1 15,1-5-2-15,6-5 1 16,7-5-2-16,9-15 1 16,3-9-1-16,3-9-1 0,5-4 1 15,-5-7-1-15,2-1 0 16,-2 0 0-16,-6 0 0 15,-5 6-1-15,-4 6 1 16,-7 10 0-16,-11 11 0 16,10 13 0-16,-10 16-1 15,-3 10 2-15,-5 17-2 16,-2 7 2-16,-1 10 0 15,-3 3 0-15,1 2-1 16,-1 1 2-16,-3-8-2 16,-2-5 1-16,3-7 0 15,-3-12 0-15,2-9-1 16,-1-8 0-16,2-12 0 15,2-15 0-15,4-9 0 0,3-15 0 16,3-9 0-16,7-10 0 16,6-13-1-16,5-11 0 15,5-4 0-15,8-3-2 16,4 7-2-16,2-6-9 15,15 22-10-15,-16-8-12 16,16 19-4-16,-8 3-3 16,8 14 2-16</inkml:trace>
  <inkml:trace contextRef="#ctx0" brushRef="#br4" timeOffset="183600.5013">20762 16895 37 0,'0'0'35'15,"-1"-20"2"-15,1 20 0 16,-7-24-29-16,7 24-4 16,-18-22 2-16,18 22 1 15,-29-16-2-15,11 15-1 16,-8 2 0-16,0 8 0 15,-7 7-1-15,1 13 0 16,-4 7 0-16,3 3 0 16,5 3-2-16,7 0 1 15,9-3 0-15,14-5-1 0,16-12-1 16,15-14-1-16,17-8-3 15,8-13-6-15,24 6-17 16,-14-22-13-16,16 9-2 16,-12-13 0-16</inkml:trace>
  <inkml:trace contextRef="#ctx0" brushRef="#br4" timeOffset="184389.5465">21219 16835 52 0,'-25'-13'39'0,"12"20"-1"16,-14-5 0-16,7 10-29 15,-13 3-3-15,5 9-1 16,-5 1-1-16,3 7 0 16,0 1-2-16,5-1 1 15,8 1-1-15,10-6-1 16,7-3 0-16,10-10 0 15,10-6-1-15,9-8 0 16,6-5 0-16,3-10 0 16,5-8 0-16,-5-3-1 15,0-4 1-15,-5-1-1 0,-4-2 1 16,-6 5-1-1,-6 1 1-15,-4 4 0 0,-5 8 0 16,-8 15 0-16,7-12 0 16,-7 12 0-16,-3 17 0 15,-1 4-1-15,-2 8 0 16,2 1 1-16,0 5-3 15,3-4 0-15,7 3-1 16,2-11-1-16,10-5 0 16,4-13 0-16,11-6 1 15,3-11-1-15,4-10 2 16,2-4 1-16,3-5 2 15,-3 2 0-15,-4 2 1 16,-5 4 0-16,-9 6 0 16,-4 6 0-16,-9 11 0 0,-4 10 0 15,-8 6 2-15,-4 8-1 16,-4 3 0-16,1 4 1 15,-1 1-2-15,2 1 2 16,-1-7-1-16,2-2 1 16,1-8-1-16,5-16 0 15,-3 11 0-15,3-11-1 16,4-18 1-16,5 0-1 15,-4-6 1-15,5 1-1 16,-1-6 0-16,0 0 0 16,2-1 0-16,-1 4 0 15,3-3 0-15,4 3-1 16,3 2-1-16,2-4-1 15,8 7-3-15,-2-4-2 0,24 12-10 16,-24-17-7-16,24 23-9 16,-15-13-8-16,11 14 1 15</inkml:trace>
  <inkml:trace contextRef="#ctx0" brushRef="#br4" timeOffset="184914.5765">22063 16888 57 0,'0'0'39'16,"5"-19"-1"-16,-5 19 1 15,10-10-35-15,-10 10-1 16,0 0-1-16,0 0 0 16,0 22 0-16,-6 1 0 15,-3 5 0-15,-1 4 0 16,-1 3-1-16,-1-1 1 15,1-2-1-15,3-2 0 16,2-7 0-16,3-11 0 16,3-12 0-16,0 0 0 0,20-17 0 15,-7-4 0-15,4-8 0 16,-1-2-1-16,1-5 1 15,-2 3 0-15,-1-3-1 16,2 6 0-16,-5 0 0 16,6 4 0-16,-2 5-2 15,1 2 0-15,8 9-3 16,-3-4-3-16,12 20-10 15,-14-14-7-15,24 19-14 16,-15-6-2-16,14 10 1 16</inkml:trace>
  <inkml:trace contextRef="#ctx0" brushRef="#br4" timeOffset="185585.6149">22421 16815 54 0,'-10'17'39'16,"-7"-3"-1"-16,10 15 1 16,-7-2-35-16,8 3 0 0,1-2-1 15,5 4 1 1,4-7-2-16,7-3 1 0,5-9-2 15,7-10 1-15,4-10-1 16,6-1-1-16,3-13 1 16,0-4-1-16,0-4 0 15,-4-2 0-15,0 0 1 16,-7 2-1-16,-5 2 0 15,-3 3 0-15,-6 8 1 16,-11 16-1-16,8-10 0 16,-8 10 0-16,-4 25 0 15,0 6 0-15,-1 13 0 16,-4 8 1-16,-2 9 0 15,-1 9 0-15,-2 7-1 0,0-3 0 16,-2 4 0-16,-5-10 1 16,0-5-1-16,2-5 0 15,0-11 0-15,-1-12-1 16,3-10 1-16,2-11 0 15,2-11 1-15,13-3-1 16,-15-24 1-16,15-6-1 16,0-6 1-16,4-7-1 15,6-12 0-15,4 0 1 16,8-3-1-16,2 2 0 15,5 1-1-15,1 5-1 16,5 6-3-16,-2-8-13 16,15 29-3-16,-20-11-7 15,16 13-11-15,-6-7-4 16,10 7 3-16</inkml:trace>
  <inkml:trace contextRef="#ctx0" brushRef="#br4" timeOffset="186394.6611">23547 16448 53 0,'0'0'36'16,"0"0"1"-16,0 0-15 15,-11 14-15-15,7 8-1 16,-5 1-2-16,5 13 1 15,-2 3-3-15,3 7 0 16,-3 5 0-16,1 1-1 16,0 5 0-16,3-1 0 15,-2 1-2-15,-1-6 0 16,4 0-3-16,-3-12-2 15,12 6-13-15,-9-19-18 0,8-6-1 16,-7-20 0-16</inkml:trace>
  <inkml:trace contextRef="#ctx0" brushRef="#br4" timeOffset="186875.6887">23462 16823 40 0,'-22'-14'37'15,"8"11"1"-15,-6-5-1 16,20 8-27-16,-19 1-4 15,19-1 0-15,0 0-3 16,0 0 0-16,0 0-1 16,26-16 0-16,-4 7-1 15,6-2 1-15,3 1-1 16,4 1 0-16,0 1-1 0,2 3 2 15,-3 3-2-15,-5 3 1 16,-5 2 0-16,-4 4 0 16,-5 1 0-16,-7 3-1 15,-2 3 1-15,-8-1-1 16,-2 7 0-16,-2 1 0 15,-3 3 0-15,-1 7 0 16,0 0 0-16,7 0 0 16,1 2 0-16,6-7 1 15,6 0 0-15,7-10 0 16,6-8 0-16,6-14-1 15,7-8 1-15,-3-8-1 16,-4-8 1-16,-1-2-2 16,-11-5 2-16,-7 2-2 0,-12 3 0 15,-15 2-2-15,-6 11 1 16,-12 4-2-16,3 9-3 15,-9-5-6-15,19 23-11 16,-15-13-12-16,25 11-3 16,0-6 0-16</inkml:trace>
  <inkml:trace contextRef="#ctx0" brushRef="#br4" timeOffset="188000.753">13375 17619 47 0,'0'0'39'16,"0"0"0"-16,0 0-1 0,0 0-31 15,0 0-3-15,0 0 0 16,-8 20 0-16,8-20-1 15,0 0-1-15,-4 49 1 16,4-49-1-16,-2 64 1 16,2-64 0-16,-5 84-2 15,2-37 1-15,0 1-4 16,-2 5 3-16,3 1-4 15,0 1 1-15,0-4-1 16,-2 2-1-16,4-4-1 16,3 1-4-16,-8-6-11 15,5-44-20-15,1 64 1 16,-1-64 1-16,0 0 1 15</inkml:trace>
  <inkml:trace contextRef="#ctx0" brushRef="#br4" timeOffset="188302.7703">13245 18066 57 0,'0'0'41'0,"0"0"0"16,0 0 2-16,-56-26-37 15,56 26-2-15,0 0 0 16,0 0-2-16,0 0 0 16,0 0 0-16,0 0-1 15,0 0-2-15,0 0 1 0,58-36-1 16,-58 36 0-16,67-21 1 15,-67 21-3-15,79-18-1 16,-79 18-1-16,82-15-2 16,-82 15-29-16,83-9-4 15,-83 9 0-15,73-5-2 16</inkml:trace>
  <inkml:trace contextRef="#ctx0" brushRef="#br4" timeOffset="188865.8025">13830 17618 57 0,'-11'-21'40'16,"8"6"-1"-16,-9-5 1 15,0 9-36-15,12 11 0 16,-7-17 0-16,7 17 0 16,0 0-2-16,-10 13 0 15,9 5 0-15,-2 6 0 16,3-24 0-16,0 0-1 15,-6 67 0-15,6-67 0 16,-6 68 1-16,6-68 0 16,-10 83-2-16,10-83 2 15,-7 78-3-15,7-78 3 16,-6 75-3-16,6-75 1 0,-3 68 0 15,3-68 1-15,2 59-2 16,-2-59 1-16,0 0 2 16,13 47-2-16,-13-47 2 15,0 0-2-15,0 0 1 16,0 0-2-16,53-41 2 15,-53 41-2-15,0 0 1 16,42-60-1-16,-42 60 1 16,0 0 0-16,41-46-1 15,-41 46 2-15,0 0-1 16,0 0 1-16,49-1-1 15,-49 1 1-15,0 0-3 16,23 50 1-16,-23-50 0 16,18 50-3-16,-18-50-1 0,13 52-4 15,-13-52-28-15,19 47-2 16,-19-47-2-16,0 0-1 15</inkml:trace>
  <inkml:trace contextRef="#ctx0" brushRef="#br4" timeOffset="189384.8322">14160 18070 45 0,'0'0'38'0,"10"-46"2"15,-10 46-4-15,0 0-29 16,0 0 1-16,0 0-2 15,0 0 0-15,0 0-3 16,0 0 2-16,0 0-2 0,0 0 2 16,0 0-4-16,0 0 1 15,0 0-1-15,49-30 0 16,-49 30 1-16,0 0-2 15,51-4-1-15,-51 4 1 16,0 0-1-16,61-14 0 16,-61 14 0-16,0 0 0 15,61-31 0-15,-61 31 0 16,37-24 0-16,-14-9 1 15,-14-1 0-15,-9 4 1 16,-17 7-1-16,-3 4 1 16,20 19 0-16,0 0-1 0,-54-12 1 15,54 12 1 1,0 0 0-16,-65 46-2 0,65-46 2 15,-53 50 1-15,53-50-1 16,-44 65 0-16,44-65 0 16,-40 73-1-16,40-73-1 15,-17 69 0-15,17-69 1 16,2 64-2-16,-2-64 0 15,33 46-2-15,-33-46 0 16,61 22-4-16,-11-19-27 16,-50-3-2-16,98-8-3 15,-48-3-6-15</inkml:trace>
  <inkml:trace contextRef="#ctx0" brushRef="#br4" timeOffset="190328.886">15302 17995 34 0,'0'0'38'0,"0"0"1"15,0 0-1-15,0 0-23 16,0 0-9-16,-4-47-1 15,4 47-3-15,0 0 0 16,0 0 3-16,0 0-2 16,0 0 0-16,0 0 0 15,0 0-1-15,0 0 0 16,0 0 1-16,0 0-1 15,-21 43-1-15,21-43-2 16,0 0 2-16,-11 59-2 0,11-59 1 16,0 0 1-16,-3 50-1 15,3-50 1-15,0 0-1 16,0 0 1-16,0 0-1 15,0 0 2-15,0 0-2 16,58-35 0-16,-55 1 0 16,37-19 0-16,-3-10 0 15,3 8 1-15,-6 5 0 16,-1 11-1-16,-8 16 1 15,-25 23 0-15,0 0-1 16,0 0 0-16,0 0 0 16,0 0 0-16,41 64 1 15,-41-64-1-15,7 51 1 16,-7-51-3-16,2 67 2 0,-2-67-2 15,3 80 0-15,-3-80 0 16,2 78-4-16,-2-78-2 16,12 76-30-16,-12-76 3 15,10 60-6-15,-10-60 1 16</inkml:trace>
  <inkml:trace contextRef="#ctx0" brushRef="#br4" timeOffset="190886.9181">15832 17990 59 0,'0'0'41'16,"0"0"-3"-16,0 0 4 16,0 0-38-16,0 0 0 15,0 0-3-15,0 0 2 16,0 0-2-16,0 0 1 15,0 0 2-15,0 0-3 16,0 0-2-16,0 0 2 16,0 0 2-16,66-4-3 15,-66 4 2-15,0 0-3 16,63-10 1-16,-63 10-1 0,0 0 2 15,62-26 0-15,-62 26 0 16,0 0-1-16,68-54-1 16,-63 20 2-16,-8 7-1 15,-12 1 1-15,15 26-1 16,0 0-1-16,0 0-1 15,-54-17 3-15,54 17-2 16,0 0 3-16,-66 36-1 16,66-36 1-16,-48 46-3 15,48-46 3-15,-41 53-2 16,41-53 3-16,-28 52-1 15,28-52-1-15,-7 48-3 16,7-48 1-16,15 42 0 16,-15-42-5-16,0 0-3 0,73 40-29 15,-73-40 1-15,75 15-5 16,-75-15 0-16</inkml:trace>
  <inkml:trace contextRef="#ctx0" brushRef="#br4" timeOffset="191397.9473">16548 17998 40 0,'47'-45'39'16,"-47"45"-1"-16,0 0 1 15,0 0-33-15,0 0-2 16,0 0 1-16,0 0-1 16,0 0 0-16,0 0-1 15,0 0 1-15,0 0 0 16,0 0-1-16,0 0-1 0,-57 4 2 15,57-4-2-15,-41 41 1 16,41-41 0-16,-50 56-3 16,50-56-1-16,-49 61 0 15,49-61 0-15,-46 61-3 16,46-61-1-16,-40 54-2 15,40-54-10-15,-29 45-20 16,29-45-2-16,0 0-1 16,0 0 0-16</inkml:trace>
  <inkml:trace contextRef="#ctx0" brushRef="#br4" timeOffset="191750.9675">16351 18041 60 0,'5'-52'43'16,"-5"52"-4"-16,0-40 1 15,0 40-34-15,0 0-4 16,-5-46 3-16,5 46-2 16,0 0 0-16,0 0-1 15,0 0 0-15,0 0 0 16,0 0-1-16,0 0 2 15,0 0-1-15,0 0-1 16,0 0 0-16,0 0 1 16,48 43-1-16,-48-43 0 15,0 0 0-15,49 60-3 16,-49-60 1-16,36 41 1 15,-36-41 0-15,0 0-1 16,57 59 0-16,-57-59 0 0,0 0-2 16,48 41-3-16,-48-41-2 15,0 0-27-15,0 0-3 16,0 0-5-16,57 25 1 15</inkml:trace>
  <inkml:trace contextRef="#ctx0" brushRef="#br4" timeOffset="192351.0018">17113 17451 42 0,'0'0'36'0,"6"-15"2"15,-6 15-2-15,0 0-30 16,-11 9 0-16,3 1 1 16,5 10-2-16,-7 3 0 15,8 10-1-15,-1 9 0 16,3-42-4-16,-3 55 3 15,3-55-1-15,-1 74 1 16,1-74-3-16,-5 84 1 16,5-40-1-16,-1-1 1 15,-1-3 1-15,0 0-3 16,2-40-1-16,0 80 0 0,0-80 0 15,-4 68-2-15,4-68 0 16,4 58-6-16,-4-58-24 16,0 0-5-16,-4 47 0 15,4-47 0-15</inkml:trace>
  <inkml:trace contextRef="#ctx0" brushRef="#br4" timeOffset="192683.0208">17002 17963 51 0,'-21'-49'39'0,"21"49"0"16,0 0-1-16,-32-54-20 16,32 54-13-16,0 0-1 15,0 0 0-15,0 0-1 0,-26-40-1 16,26 40 0-16,0 0-1 15,0 0 0-15,0 0 0 16,66-12 0-16,-66 12 0 16,53-1-1-16,-53 1 1 15,64 0 1-15,-64 0-3 16,72 0 0-16,-72 0 0 15,74 2-2-15,-74-2 2 16,70 1-2-16,-70-1-3 16,61 4-8-16,-61-4-7 15,50 7-16-15,-50-7-1 16,0 0-1-16,55 0-1 15</inkml:trace>
  <inkml:trace contextRef="#ctx0" brushRef="#br4" timeOffset="193403.062">18561 17688 58 0,'0'-30'37'15,"-7"0"-1"-15,-5 2 0 16,-4 0-31-16,2 1-1 16,-4-1-1-16,0 7 0 15,-1 1-1-15,1 5 1 16,-4 7 0-16,1 9 0 15,-2 9-1-15,2 9 1 16,-2 10 0-16,2 9-1 16,21-38 0-16,-21 49-1 15,21-49 1-15,-20 67-3 16,20-67 3-16,-13 79-1 0,13-79 0 15,-11 83-1-15,11-83 1 16,-2 79-2-16,2-79-1 16,-2 80-2-16,2-80-1 15,8 74-1-15,-8-74-4 16,-2 68-27-16,2-68-2 15,3 53-3-15,-3-53 3 16</inkml:trace>
  <inkml:trace contextRef="#ctx0" brushRef="#br4" timeOffset="193652.0762">18138 18072 67 0,'0'0'43'0,"-34"-47"-1"0,34 47-2 16,0 0-35-16,0 0-1 15,0 0-2-15,-3-47-1 16,3 47 1-16,0 0-2 16,0 0-1-16,53-22 1 15,-53 22-2-15,0 0 0 16,71-20-1-16,-71 20-6 15,74-9-27-15,-74 9-3 16,82-13 0-16,-82 13 0 16</inkml:trace>
  <inkml:trace contextRef="#ctx0" brushRef="#br4" timeOffset="193966.0942">18906 17469 70 0,'0'0'40'0,"-10"-11"-1"16,10 11-3-16,0 0-32 15,-10 16-1-15,3 1 1 16,3 8-1-16,-4 11-1 15,8-36 0-15,-15 54 0 16,15-54-2-16,-17 72 2 16,17-72-1-16,-24 83-1 15,24-83-3-15,-15 89 0 16,15-89-3-16,-16 79-3 0,16-79-13 15,2 76-14-15,-2-76-7 16,7 53 1-16,-7-53 3 16</inkml:trace>
  <inkml:trace contextRef="#ctx0" brushRef="#br4" timeOffset="194349.1161">19014 18027 38 0,'40'-47'36'0,"-40"47"1"15,29-47 0-15,-29 47-19 16,0 0-7-16,20-47-6 15,-20 47-3-15,0 0 3 16,0 0 1-16,0 0-4 0,0 0 2 16,0 0-3-16,0 0 1 15,-32 48-2-15,32-48 2 16,0 0-1-16,1 59-1 15,-1-59 2-15,0 0-2 16,24 49 3-16,-24-49-3 16,0 0 2-16,0 0-1 15,64 26-2-15,-64-26 1 16,0 0-1-16,50-20 1 15,-50 20-1-15,0 0-1 16,33-52 0-16,-33 52 0 16,2-41 0-16,-2 41 0 15,0 0 2-15,-24-48-4 16,24 48-2-16,0 0-11 0,-46-10-20 15,46 10-1-15,0 0-4 16,0 0 3-16</inkml:trace>
  <inkml:trace contextRef="#ctx0" brushRef="#br4" timeOffset="195187.164">19547 17925 70 0,'-14'-28'36'15,"14"28"0"-15,3-34-2 16,0 7-30-16,-1 1 0 15,-2 26-1-15,0 0-2 16,0 0 0-16,0 0 2 0,0 0-1 16,0 0 2-16,0 0-1 15,0 0 0-15,0 0-1 16,-45 61 1-16,45-61-1 15,-10 44 0-15,10-44-2 16,-3 45 0-16,3-45 0 16,10 43-1-16,-10-43 2 15,0 0-1-15,0 0-1 16,52 39 1-16,-52-39 1 15,0 0-1-15,65-16 0 16,-65 16-1-16,48-24 0 16,-48 24 0-16,0 0 2 15,67-47-1-15,-67 47 0 16,0 0 1-16,54-39-2 0,-54 39 2 15,0 0 0-15,0 0-1 16,49-2 1-16,-49 2 0 16,0 0-2-16,0 0 1 15,42 45 2-15,-42-45-2 16,0 0 0-16,0 0 0 15,60 39 1-15,-60-39-2 16,0 0 3-16,53-1-2 16,-53 1-1-16,0 0 1 15,76-46 0-15,-57 8 0 16,-2-5-1-16,-12-3 1 15,-1 6 0-15,-11-2-2 16,0 23-1-16,7 19-3 0,-9-12-5 16,9 12-12-16,0 0-14 15,0 0-3-15,0 0-1 16,58 28 2-16</inkml:trace>
  <inkml:trace contextRef="#ctx0" brushRef="#br4" timeOffset="195808.1996">20332 17870 74 0,'0'0'37'0,"0"0"0"16,0 0-7-16,0 0-25 15,0 0-2-15,0 0 1 16,0 0-1-16,0 0 0 16,0 0-1-16,0 0 0 15,50-14 0-15,-50 14-1 0,0 0 1 16,68-9 1-16,-17-5-1 15,-9-3-1-15,-2-4 0 16,-16-4-1-16,-11-4 1 16,-18 5 0-16,-9 7-1 15,-15-2-1-15,2 10 1 16,-8 4 0-16,-2 11 1 15,37-6-1-15,0 0 1 16,-62 29 0-16,62-29 0 16,0 0 1-16,-63 68-3 15,63-68 3-15,-35 53-1 16,35-53 0-16,-13 53 0 15,13-53-1-15,5 47 0 16,-5-47-4-16,0 0 1 0,59 55-6 16,-59-55-7-16,66 28-8 15,-66-28-14-15,89 13-3 16,-41-14 0-16,5-8 2 15</inkml:trace>
  <inkml:trace contextRef="#ctx0" brushRef="#br4" timeOffset="196305.228">20977 17859 69 0,'0'0'36'16,"0"0"-2"-16,0 0-7 15,0 0-23-15,0 0-1 16,-47-26-1-16,47 26 3 16,0 0-1-16,0 0 1 15,0 0-1-15,0 0-2 16,7 52 0-16,-7-52 2 15,-4 45-2-15,4-45-1 16,-6 52 1-16,6-52-1 16,-5 52 0-16,5-52-1 15,-4 45 1-15,4-45-2 16,0 0 2-16,-4 48-1 15,4-48 1-15,0 0 0 16,0 0 0-16,0 0 1 0,0 0-2 16,0 0 2-16,8-62-2 15,-8 62 1-15,12-53-1 16,-16 40-1-16,26-41 1 15,-22 54 1-15,26-52-1 16,9 6 0-16,1 11-1 16,-36 35-1-16,0 0 0 15,70-34-2-15,-70 34-5 16,51-5-9-16,-51 5-6 15,53 7-12-15,-53-7-5 16,58 11 3-16,-58-11-1 16</inkml:trace>
  <inkml:trace contextRef="#ctx0" brushRef="#br4" timeOffset="197073.2719">21794 17748 76 0,'-2'-11'36'0,"-6"-1"-10"16,-8 2 4-16,-3 4-23 15,1 6-2-15,-5 1-2 16,23-1 0-16,0 0 0 15,0 0-1-15,-54 22 1 16,54-22-1-16,0 0 0 0,-52 36-1 16,52-36 1-16,0 0 1 15,-58 49-2-15,58-49 1 16,0 0-1-16,-34 41 0 15,34-41-1-15,0 0 0 16,0 0 0-16,0 0-1 16,14 48 1-16,-14-48-1 15,0 0 1-15,51 21 2 16,-51-21-1-16,0 0 0 15,66 24 1-15,-66-24-1 16,0 0 0-16,52 40 0 16,-52-40 0-16,13 42 0 15,-13-42 0-15,-7 47-1 16,7-47 0-16,-24 50 0 15,24-50 0-15,-39 42-2 0,39-42 1 16,0 0-1-16,-59 48-3 16,59-48-3-16,0 0-6 15,0 0-8-15,-48 14-7 16,48-14-10-16,0 0-3 15,0 0 1-15</inkml:trace>
  <inkml:trace contextRef="#ctx0" brushRef="#br4" timeOffset="197280.2838">22052 18080 54 0,'0'0'45'16,"0"0"-1"-16,0 0-3 15,0 0-16-15,0 0-22 16,0 0-5-16,14 43-2 16,-14-43-9-16,0 0-16 15,0 0-11-15,0 0-3 16,0 0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science.co.uk/animations/plant_cell.htm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science.co.uk/animations/animal_cell.htm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6405727"/>
              </p:ext>
            </p:extLst>
          </p:nvPr>
        </p:nvGraphicFramePr>
        <p:xfrm>
          <a:off x="214283" y="762000"/>
          <a:ext cx="8750332" cy="47548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what pollination is. Learn what fertilization is. Find out how they are related and how they are different from each other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pollination is, what fertilization is, what a pollen tube is and does and how the process from pollen to fruit works.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a seed and compare it to the picture on P148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main parts of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dicotyledon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seed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some methods for seed dispersal, some quite humorous: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Notes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Video examples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plants use clever tricks to spread their seeds.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HW, do HRT &amp;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time.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9139968"/>
              </p:ext>
            </p:extLst>
          </p:nvPr>
        </p:nvGraphicFramePr>
        <p:xfrm>
          <a:off x="533400" y="533400"/>
          <a:ext cx="8094663" cy="18409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763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eSansBold-Plain" pitchFamily="34" charset="0"/>
                <a:hlinkClick r:id="rId3"/>
              </a:rPr>
              <a:t>http://www.kscience.co.uk/animations/plant_cell.htm</a:t>
            </a:r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eSansBold-Plain" pitchFamily="34" charset="0"/>
              </a:rPr>
              <a:t> </a:t>
            </a:r>
            <a:endParaRPr lang="en-NZ" sz="8000" dirty="0"/>
          </a:p>
        </p:txBody>
      </p:sp>
    </p:spTree>
    <p:extLst>
      <p:ext uri="{BB962C8B-B14F-4D97-AF65-F5344CB8AC3E}">
        <p14:creationId xmlns:p14="http://schemas.microsoft.com/office/powerpoint/2010/main" val="64179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686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eSansBold-Plain" pitchFamily="34" charset="0"/>
                <a:hlinkClick r:id="rId3"/>
              </a:rPr>
              <a:t>http://www.kscience.co.uk/animations/animal_cell.htm</a:t>
            </a:r>
            <a:r>
              <a:rPr 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eSansBold-Plain" pitchFamily="34" charset="0"/>
              </a:rPr>
              <a:t> </a:t>
            </a:r>
            <a:endParaRPr lang="en-NZ" sz="7200" dirty="0"/>
          </a:p>
        </p:txBody>
      </p:sp>
    </p:spTree>
    <p:extLst>
      <p:ext uri="{BB962C8B-B14F-4D97-AF65-F5344CB8AC3E}">
        <p14:creationId xmlns:p14="http://schemas.microsoft.com/office/powerpoint/2010/main" val="307676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5000" y="270360"/>
              <a:ext cx="8900280" cy="6355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1320" y="255240"/>
                <a:ext cx="8929440" cy="637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4285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93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2370</TotalTime>
  <Words>166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111</cp:revision>
  <dcterms:created xsi:type="dcterms:W3CDTF">2006-08-16T00:00:00Z</dcterms:created>
  <dcterms:modified xsi:type="dcterms:W3CDTF">2015-03-24T23:48:29Z</dcterms:modified>
</cp:coreProperties>
</file>