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4" r:id="rId5"/>
    <p:sldId id="295" r:id="rId6"/>
    <p:sldId id="29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7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89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89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8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8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5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7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4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3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4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64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3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3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59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3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06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6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6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6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6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6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6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6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6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76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79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6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6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11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6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76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76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1:41:08.72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1353 935 65 0,'0'0'36'0,"0"0"0"0,1-55 1 16,-1 55-23-16,0 0-11 16,0 0-1-16,0 0 2 15,0 0 0-15,23 64 1 16,-21-12-1-16,4 37-1 15,-4 9 1-15,1 7-3 16,-15-9 2-16,2 4-3 16,-1-6-1-16,2-16-4 15,0-28-25-15,12-4-8 16,0-15-1-16,6-6 0 15</inkml:trace>
  <inkml:trace contextRef="#ctx0" brushRef="#br0" timeOffset="271.0154">1443 1104 96 0,'0'0'40'15,"-24"-62"1"-15,24 62 0 16,0 0-39-16,1-61 0 16,-1 61-2-16,0 0 3 15,67-32-3-15,-67 32-2 16,83-16 0-16,-32 6-5 15,6-1-17-15,-1 1-17 0,4 1 1 16,-3 2-1-16,-2 4 0 16</inkml:trace>
  <inkml:trace contextRef="#ctx0" brushRef="#br0" timeOffset="482.0275">1431 1473 85 0,'-31'24'42'15,"40"-10"-1"-15,10-16 1 16,26-9-19-16,15-8-23 16,-60 19-2-16,85-25 0 15,-32 11-2-15,7-2-9 16,1-3-25-16,5-3-2 0,0 0-1 15,7 1-1-15</inkml:trace>
  <inkml:trace contextRef="#ctx0" brushRef="#br0" timeOffset="664.038">2576 1206 82 0,'32'16'40'16,"5"18"-1"-16,-19 13 2 16,-19 10-24-16,-22-14-13 15,5 15-3-15,3-1 1 16,3-4-3-16,9-12-2 15,9-7-8-15,-3-15-28 16,16-7-1-16,-1-15 0 16,12-8 0-16</inkml:trace>
  <inkml:trace contextRef="#ctx0" brushRef="#br0" timeOffset="1135.0648">2855 1208 90 0,'-16'-72'41'0,"16"72"1"15,-21-68 0-15,21 68-35 16,-13-56-3-16,13 56-2 16,0 0 1-16,-5-57-1 15,5 57 0-15,0 0 0 16,0 0 0-16,0 0-1 15,59 22 1-15,-59-22-1 0,0 0 2 16,48 85-1-16,-13-16-1 16,-13 10-1-16,-6 7 2 15,-24-17-2-15,-1 4 0 16,-5-13-1-16,8-16 1 15,4-26-1-15,2-18 1 16,24-3 0-16,3-19 0 16,-27 22 0-16,0 0 1 15,61-62 1-15,-61 62-2 16,52-58 0-16,-52 58-2 15,58-60 3-15,-58 60-2 16,62-54 2-16,-62 54-1 16,60-39-1-16,-60 39 2 15,59-21-1-15,-10 27 1 0,-3 15-4 16,-3 23 1-16,-7 15-5 15,0 1-2-15,8-1-31 16,0-13-2-16,8-15-1 16,-4-9 2-16</inkml:trace>
  <inkml:trace contextRef="#ctx0" brushRef="#br0" timeOffset="1547.0885">4113 1377 117 0,'0'0'42'0,"-31"-39"1"15,-15 26-4-15,-10 15-36 0,-4 14 1 16,-5 12-3-16,9 12 1 16,2 5-2-16,23 4 2 15,29-15-2-15,14-7 0 16,16-9 2-16,11-15-2 15,17-14 0-15,5-9 0 16,-61 20 0-16,78-43 0 16,-78 43 0-16,79-69 0 15,-79 69 0-15,81-88 0 16,-48 39 0-16,2-2 0 15,-6-2 0-15,-29 53 0 16,40-99 0-16,-40 99 0 16,21-68 0-16,-21 68 0 15,0 0 0-15,-18-24 0 16,3 46 0-16,-4 38 0 0,-4 30 0 15,14 29 0-15,-10-15 0 16,24-3-8-16,32-21-15 16,6-46-18-16,23-8-1 15,-8-22 0-15,15-9 0 16</inkml:trace>
  <inkml:trace contextRef="#ctx0" brushRef="#br0" timeOffset="1735.0992">4808 1369 120 0,'-13'-15'40'15,"3"19"5"-15,-19 13-3 16,2 21-39-16,-7 12-1 16,-7 9 1-16,13-2-3 0,16-2 0 15,9-10-3-15,9-9-3 16,21-9-34-16,-8-14-3 15,18-7 1-15,1-14-2 16</inkml:trace>
  <inkml:trace contextRef="#ctx0" brushRef="#br0" timeOffset="2171.1241">5055 1245 116 0,'0'0'44'0,"10"-68"3"0,-10 68-8 15,0 0-33-15,0 0-3 16,0 0-3-16,0 0 0 16,66 2 0-16,-47 39 0 15,8 5 0-15,-17 6 0 16,-13-8 0-16,-8 10 0 15,-3 3 0-15,-10-7 0 16,3-5 0-16,7-8 0 16,0-6 0-16,10-12 0 15,4-19 0-15,25 0 0 16,5-20 0-16,12-13 0 15,5-6 0-15,-47 39 0 16,58-51 0-16,-58 51 0 16,62-58 0-16,-62 58 0 0,63-52 0 15,-63 52 0 1,47-41 0-16,-25 18 0 0,6 12 0 15,-9 12 0-15,-6 16 0 16,4 9-3-16,-6 8-11 16,20 2-28-16,-2-3-1 15,22-8 1-15,1-9 0 16</inkml:trace>
  <inkml:trace contextRef="#ctx0" brushRef="#br0" timeOffset="2644.1512">6177 1351 129 0,'-39'-39'45'16,"-11"35"-1"-16,-7 13-7 0,-7 10-37 15,8 14 0-15,3 6 0 16,13 4 0-16,9-6 0 15,31-4 0-15,13-8 0 16,16-10 0-16,9-7 0 16,5-9 0-16,7-7 0 15,-1-7 0-15,2-10 0 16,-3-5 0-16,-48 30 0 15,50-35 0-15,-50 35 0 16,0 0 0-16,46-47 0 16,-46 47 0-16,17-20 0 15,-6 30 0-15,-22 9 0 16,2 26 0-16,-19 19 0 0,4 22 0 15,-8 9 0-15,-1 11 0 16,3-7 0-16,2-2 0 16,-1-10 0-16,3-5 0 15,-1-17 0-15,4-13-3 16,-4-16 3-16,3-16-1 15,0-13 0-15,-3-13-1 16,5-13 0-16,-4-26-4 16,10-12-9-16,-6-31-24 15,21-4-2-15,2-10 0 16,24 12-1-16</inkml:trace>
  <inkml:trace contextRef="#ctx0" brushRef="#br0" timeOffset="3246.1855">7291 1001 111 0,'0'0'39'0,"16"-62"2"16,-16 62-11-16,0 0-27 0,0 0-1 15,0 0 0-15,0 0 1 16,0 0 0-16,33 5-1 16,-22 72-1-16,-15 12 0 15,6 16 0-15,-6 8-2 16,-9-24 2-16,8 7-5 15,2-17 0-15,16-30-7 16,-10-21-28-16,16-11-1 16,-9-15 0-16,9-9 0 15</inkml:trace>
  <inkml:trace contextRef="#ctx0" brushRef="#br0" timeOffset="3453.1975">7249 1368 127 0,'-43'-21'43'0,"15"13"-2"16,2 1-6-16,26 7-32 15,0 0-2-15,0 0 0 16,0 0-2-16,51-4-3 16,-51 4 0-16,78-19-4 15,-29 3-19-15,2-3-16 16,8-3 1-16,4-2-1 15,2-12 2-15</inkml:trace>
  <inkml:trace contextRef="#ctx0" brushRef="#br0" timeOffset="3841.2197">8077 672 110 0,'4'-54'42'0,"-4"54"1"16,0 0-1-16,0 0-39 15,-55 9 0-15,55-9 0 16,-41 72 0-16,-5 9 0 15,9 57 0-15,6 6-3 16,15 2 0-16,-6-20 0 16,16-20 0-16,6-25 0 15,14-23 0-15,2-35 0 16,6-14 0-16,6-17 0 15,6-14 0-15,1-11 0 16,-35 33 0-16,0 0 0 16,61-67 0-16,-61 67 0 0,38-48 0 15,-38 48 0-15,0 0 0 16,54-49 0-16,-25 33 0 15,-6 16 0-15,-4 15 0 16,-4 15 0-16,-2 11 0 16,-3 10-2-16,6 1-3 15,13-13-2-15,2-13-9 16,22-4-24-16,-6-16-3 15,17-8 1-15,-6-14-1 16</inkml:trace>
  <inkml:trace contextRef="#ctx0" brushRef="#br0" timeOffset="4186.2393">8744 1307 111 0,'-18'-3'42'0,"-4"7"1"15,10 12-1-15,8 1-39 16,19-1-1-16,-15-16-1 15,0 0 1-15,55-1 0 16,-55 1-1-16,58-14 1 16,-58 14-2-16,63-24 1 15,-63 24 0-15,55-35 1 16,-55 35-2-16,0 0 0 15,60-57 0-15,-60 57 0 16,0 0 0-16,0 0 0 16,-19-26 0-16,-12 37 0 0,-13 13 0 15,-14 13 0-15,9 14 0 16,9 6 0-16,22 6 0 15,26-14-2-15,33-32-15 16,34-11-24-16,9-15-2 16,29-12 0-16,-53 6 0 15</inkml:trace>
  <inkml:trace contextRef="#ctx0" brushRef="#br0" timeOffset="4995.2856">10155 1235 73 0,'0'0'40'15,"47"-46"-1"-15,-47 46 2 16,0 0-23-16,0 0-12 0,0 0-1 15,38-31 0 1,-32 56-1-16,-15 17-1 0,-5 19 0 16,-22-11-2-16,7 13 1 15,-4-3-1-15,9 0 0 16,10-19-2-16,7-10 2 15,6-9-1-15,3-11 0 16,10-15 0-16,3-10 1 16,3-11-1-16,3-11 1 15,-21 36 0-15,27-49 0 16,-27 49 0-16,24-65 0 15,-24 65 1-15,28-65-2 16,-28 65 2-16,22-62-2 16,-22 62 1-16,21-47-1 0,-21 47 2 15,0 0-2-15,12-39 0 16,-2 44 0-16,2 12-2 15,5 21 2-15,-3 7-1 16,10 0 1-16,6-6-1 16,11-15 1-16,5-24 0 15,-46 0 0-15,56-14 2 16,-56 14 0-16,72-27-2 15,-72 27 0-15,70-41 0 16,-70 41 0-16,71-45 0 16,-71 45 0-16,60-41 0 15,-60 41 0-15,56-33 0 16,-56 33 0-16,41-7 0 15,-10 14 0-15,-20 12 0 16,-10 19 0-16,-10 14-6 0,7 4-1 16,5 5-6-16,4-11-19 15,34-13-9-15,2-11-1 16,19-9-1-16,3-14 3 15</inkml:trace>
  <inkml:trace contextRef="#ctx0" brushRef="#br0" timeOffset="5401.3089">11681 1368 109 0,'-3'-56'42'0,"3"56"0"16,0 0-2-16,-49-35-35 15,37 35-2-15,-44 3 1 16,-10 15-2-16,-4 15 0 0,-9-1-1 15,16 19 1-15,6 3-2 16,20 1 0-16,31-12 0 16,14-8 0-16,16-18 0 15,20-13 0-15,15-13 1 16,11-15-1-16,5-11 2 15,-75 35-2-15,80-50 0 16,-80 50 0-16,81-60 0 16,-81 60 0-16,70-63 0 15,-70 63 0-15,55-53 0 16,-55 53 0-16,35-30 0 15,-20 19 0-15,-15 11 0 16,-17 23 0-16,-8 9 0 16,0 20-3-16,2 8-1 0,14 1-1 15,32-15-3-15,5-17-7 16,33-3-24-16,-4-15-4 15,21-6 2-15,4-15-1 16</inkml:trace>
  <inkml:trace contextRef="#ctx0" brushRef="#br0" timeOffset="5859.3351">12437 1399 110 0,'-4'-56'43'0,"4"56"0"16,-30-26 0-16,-15 20-37 15,-17 8-4-15,3 19 1 16,-8 6-1-16,10 12 1 15,4 1-3-15,20 4 0 0,31-8 0 16,11-6 0-16,10-9 0 16,10-5 0-16,7-11 0 15,4-6 0-15,7-10 0 16,-1-9 0-16,1-10 0 15,-4-7 0-15,-43 37 0 16,48-41 0-16,-48 41 0 16,0 0-2-16,57-60 4 15,-41 47-2-15,5-10 0 16,2 22-2-16,-20 12 2 15,2 25-1-15,-21 16 0 16,2 28 0-16,-15 12 0 16,-5 9 0-16,-5-1 1 0,-1-1-2 15,-1-7 2-15,-3-2-1 16,1-14 2-16,-1-10-1 15,2-14 0-15,2-13-1 16,4-14 1-16,1-12 0 16,6-13-2-16,1-19-3 15,25-4-8-15,-23-31-23 16,20-8-6-16,-2-23 1 15,16-3-3-15</inkml:trace>
  <inkml:trace contextRef="#ctx0" brushRef="#br0" timeOffset="6492.3713">12778 1381 86 0,'26'-15'38'0,"-4"4"1"16,-2 2 2-16,-2 4-28 0,-8 3-9 15,-10 2 0-15,12 10 0 16,-16 6 0-16,-1 11 0 16,-6 4-1-16,1 8 0 15,-5 4-2-15,1 2 1 16,1-4-2-16,-2-1 1 15,3-8 0-15,3-3-1 16,3-11 0-16,5-8 1 16,1-10-1-16,14-5 1 15,0-10 0-15,4-9 0 16,3-11 0-16,9-7 1 15,2-6-2-15,2-3 0 16,-34 51 0-16,0 0 0 0,63-89 0 16,-29 55 0-16,-14 7 0 15,9 22 0-15,-17 9 0 16,7 20 0-16,-15 8 0 15,10 10 0-15,-8 3 0 16,1 8 0-16,2-4 0 16,4-3-4-16,5-6-2 15,1-14-3-15,18-6-8 16,-10-19-25-16,18 1 0 15,-6-21 0-15,12 0-1 16</inkml:trace>
  <inkml:trace contextRef="#ctx0" brushRef="#br0" timeOffset="6693.3828">13640 1362 125 0,'0'-12'42'16,"-15"11"2"-16,2 17-9 16,-10 14-32-16,6 11-1 15,-8 2 0-15,9 6 0 16,4-3-2-16,7-1-2 15,5-6 1-15,3-6-2 16,12-13-3-16,1-17-8 16,23-8-27-16,-12-15-3 15,15-6 2-15,-9-17-1 16</inkml:trace>
  <inkml:trace contextRef="#ctx0" brushRef="#br0" timeOffset="6814.3897">13758 1115 92 0,'-9'-54'40'16,"9"54"-4"-16,-25-104-34 15,25 104-27-15,-10-84-15 16,10 84-4-16</inkml:trace>
  <inkml:trace contextRef="#ctx0" brushRef="#br0" timeOffset="7168.41">14764 810 76 0,'0'0'45'15,"-39"-89"-1"-15,39 89 1 16,-66-79-14-16,66 79-26 15,-83-52-1-15,83 52-1 16,-89-12-1-16,89 12-2 16,-87 30 0-16,87-30 0 15,-49 74 0-15,-19 44 0 16,5 29 0-16,19 21 0 15,9-3 0-15,16-35 0 16,13-14-6-16,14-24 1 16,13-46-7-16,-14-24-25 15,14-8-6-15,-21-14 1 16,22-7-1-16</inkml:trace>
  <inkml:trace contextRef="#ctx0" brushRef="#br0" timeOffset="7349.4203">14011 1335 117 0,'-25'-24'44'0,"9"13"-1"16,16 11 1-16,0 0-42 16,34 10-2-16,9-9-3 15,7-2-3-15,18 3-8 16,-68-2-27-16,71-9-2 15,-71 9 1-15,91-11 0 16</inkml:trace>
  <inkml:trace contextRef="#ctx0" brushRef="#br0" timeOffset="7536.431">14740 1274 80 0,'-2'39'44'16,"-21"13"-1"-16,-6 14 0 15,-10 3-15-15,10 5-24 16,9-19-3-16,7-4-2 15,12-11-2-15,8-14-5 16,22-15-31-16,-4-18-4 16,18-5 2-16,-5-18-1 15</inkml:trace>
  <inkml:trace contextRef="#ctx0" brushRef="#br0" timeOffset="7685.4396">14874 1219 121 0,'-34'-88'42'0,"34"88"0"15,-46-77-19-15,46 77-64 16,-44-70-2-16,44 70-1 16,-42-57-1-16</inkml:trace>
  <inkml:trace contextRef="#ctx0" brushRef="#br0" timeOffset="8609.4924">15512 1200 110 0,'0'0'40'16,"0"0"-8"-16,0 0-1 16,0 0-22-16,0 0-1 15,-64-20-1-15,35 30-2 16,-38 18-1-16,-7 4-1 15,2 8 0-15,-3 5-2 16,9 11 1-16,15-2-2 16,32 1 0-16,42-18-3 15,16-7 1-15,17-5-3 16,10-7-1-16,19-8-9 0,-4-14-27 15,14-6-1-15,-9-12 1 16,6-3-1-16</inkml:trace>
  <inkml:trace contextRef="#ctx0" brushRef="#br0" timeOffset="9104.5207">16222 1234 83 0,'0'0'43'16,"0"0"-1"-16,0 0 0 16,-3-46-20-16,3 46-16 15,0 0-1-15,-69 4-1 16,5 14-2-16,2 9 1 0,-15 7-2 15,3 11 1-15,2 4-2 16,16 6 0-16,15-7 0 16,28-9 0-16,17-7 0 15,12-8 0-15,14-7-2 16,12-8 2-16,5-8 0 15,8-10-1-15,3-8 2 16,2-9-1-16,-2-9 0 16,-58 35 0-16,57-48 2 15,-57 48-2-15,58-54 0 16,-58 54 0-16,47-56 0 15,-47 56 0-15,42-49 0 16,-42 49 0-16,0 0 0 0,62-49 0 16,-62 49 0-16,4 15 0 15,-21 13 0-15,-1 21 0 16,-4 5-3-16,6 4 0 15,9-9-3-15,19-22-3 16,27-12-20-16,0-20-13 16,25-11 1-16,4-17-2 15,-68 33 2-15</inkml:trace>
  <inkml:trace contextRef="#ctx0" brushRef="#br0" timeOffset="9337.534">17013 909 114 0,'35'-88'43'0,"-35"88"2"15,15-54-2-15,-15 54-40 16,0 0-1-16,0 0 0 16,-45 18-2-16,-7 60 0 15,-3 45 0-15,-6 13-2 16,15 6 2-16,1-36-5 15,22-12 0-15,9-19-6 16,-5-42-17-16,18-8-14 16,-11-18 0-16,12-7 0 15,-1-21 1-15</inkml:trace>
  <inkml:trace contextRef="#ctx0" brushRef="#br0" timeOffset="9653.552">16667 1298 121 0,'-29'-61'44'0,"29"61"0"15,0 0-7-15,0 0-33 16,4-54-3-16,-4 54 1 16,0 0 0-16,68-21-2 15,-68 21 0-15,70 3 0 16,-70-3 0-16,86 3 0 15,-40-3 0-15,4 1 0 16,-1-1 0-16,0 5 0 16,-5 6 0-16,38 7 0 15,-36 9 0-15,-23 14 0 16,-27 6-2-16,-13 6 2 0,-8-2-2 15,3-2 0 1,7-12-5-16,2-14-6 0,29-11-28 16,-5-16-1-16,21-7 1 15,-3-13-2-15</inkml:trace>
  <inkml:trace contextRef="#ctx0" brushRef="#br0" timeOffset="9783.5595">17423 1162 92 0,'5'-110'44'16,"-5"110"-2"-16,-17-95-7 15,17 95-52-15,-32-84-23 16,32 84-1-16,-38-69-2 16</inkml:trace>
  <inkml:trace contextRef="#ctx0" brushRef="#br0" timeOffset="10683.611">17913 1200 67 0,'0'0'41'0,"0"0"0"16,0 0 0-16,-53-69-15 15,53 69-22-15,0 0 0 16,0 0 0-16,0 0 0 16,-48 3-1-16,13 28-1 15,-6 22 1-15,-1-4-2 16,3 1 1-16,4 5-2 15,16 5 0-15,10-6-1 16,29-13 1-16,14-16 0 16,13-11-1-16,12-14 1 15,8-15 0-15,4-14 0 16,-3-10 0-16,-68 39-1 0,69-50 1 15,-69 50 1-15,53-65-2 16,-53 65 1-16,42-68-1 16,-42 68 1-16,22-67-1 15,-22 67 2-15,6-51 0 16,-6 51 0-16,0 0 0 15,-18-72 1-15,18 72-1 16,0 0 1-16,0 0 0 16,0 0-2-16,0 0 1 15,0 0-1-15,0 0 0 16,53 17 0-16,-53-17 0 15,49 37 0-15,-49-37 1 16,48 46-1-16,17-15 1 16,-15-2-2-16,-15-6 2 15,-27 4-1-15,-18 6 1 0,-21 0-2 16,-1 2 1-16,-1-6-2 15,4-1 2-15,8-5 0 16,12-9 0-16,9-14 0 16,24-8 0-16,10-14 1 15,8-9-1-15,-42 31 2 16,57-40 0-16,-57 40-2 15,60-54 0-15,-60 54 0 16,67-52 0-16,-67 52 0 16,53-48 0-16,-53 48 0 15,29-15 0-15,-6 14 0 16,-1 19 0-16,-20 13 0 16,9 15 0-16,-15 15 0 15,5 6-2-15,5 4-10 0,7-33-3 16,26-1-11-16,-5-16-20 15,17-7 2-15,-1-8-1 16,12-8 2-16</inkml:trace>
  <inkml:trace contextRef="#ctx0" brushRef="#br0" timeOffset="10803.6179">19287 1624 114 0,'-15'-2'39'16,"15"2"-22"-16,-24-16-16 15,24 16-44-15,-27-18-2 16,11 14 1-16</inkml:trace>
  <inkml:trace contextRef="#ctx0" brushRef="#br1" timeOffset="15855.9068">1996 1960 70 0,'0'0'29'0,"0"0"-6"0,-18-5 1 16,18 5-18-16,0 0-4 16,-11 2-2-16,11-2 1 15,0 0 0-15,-8 9 1 16,8-9-1-16,3 12 1 15,-3-12 1-15,14 10 0 16,1-7 0-16,4-1 0 16,6-1-1-16,4-4 1 15,10 2-2-15,2-1 0 16,5 1-1-16,3 0 1 15,5 2-1-15,3 1 1 16,4 3-1-16,8-2 1 16,4 1 0-16,7-2 0 15,9-1-1-15,6-3 1 0,7 0-1 16,9-4 0-16,6 1 0 15,1-1 0-15,5 3 0 16,0-2 0-16,4 3 0 16,6 0 0-16,1 2 0 15,1-1 0-15,3-1 1 16,8-1-1-16,7-2 1 15,6 1-1-15,3-1 1 16,3-2-1-16,9 3 2 16,2-1-3-16,2 2 3 15,0 0-3-15,4 4 1 16,-2 1 2-16,5 1-3 15,-3 2 3-15,5-3-3 0,0 1 2 16,5 1-2-16,3-3 2 16,-2-1-1-16,6-2-1 15,1-1 0-15,0 0 1 16,-3 2-1-16,-5-2 0 15,-2 2 1-15,-1 1-1 16,-5 3 1-16,-3 0 0 16,-5 2 0-16,1-1 0 15,0 1 0-15,3 0 0 16,1-4 0-16,3 2 0 15,0-3 0-15,3-1 1 16,0-1-1-16,0 1 1 16,-2-2-1-16,-4 0 0 15,-4 3 1-15,-9-1-1 0,-1 1 1 16,-4 1-1-16,-2 0 0 15,-6-2 1-15,-4 2-1 16,3-1 0-16,0-2 0 16,3-1 1-16,-5-1-1 15,0-1 1-15,0 0 0 16,-3 1 0-16,-2 0-1 15,-9 2 1-15,-4 3 0 16,-7 0-1-16,0 2 0 16,-6 1 0-16,-6 1 0 15,-1 0 0-15,-4 0 0 16,1 0 0-16,3-3 0 15,0 2 0-15,-4-1 0 16,1-2 0-16,2 2 0 16,-5-2 0-16,1 2 0 0,0-1 0 15,-3 2 0-15,-1-2 0 16,-3 1 1-16,1-2-2 15,0 0 1-15,1-1 0 16,0-4 0-16,1 2 0 16,-2-4 0-16,0 2-1 15,-1-2 1-15,-6 1 0 16,-3 0 1-16,-3 0-1 15,-6 0 0-15,-2 2 0 16,-5 1 0-16,-3 0 0 16,-2 1 0-16,0 1 0 15,-1 0 0-15,-1 0 0 16,0-1 0-16,-2 1 0 15,2 0 0-15,-4-3 0 0,3 0 0 16,-2 1 0-16,1-1 0 16,-5-2 0-16,-5 3 0 15,-2-2 1-15,-8 2-1 16,-5 0 0-16,0-2 1 15,-6 3 0-15,1-1-1 16,-1 1 1-16,2-1-1 16,0 1 1-16,2-1-1 15,-3 2 0-15,-5-1 1 16,-5 1-2-16,-5 1 1 15,-7-1-2-15,-16 0-1 16,0 0-4-16,-11-2-29 16,2 4-2-16,-14-7 0 0,3 3 0 15</inkml:trace>
  <inkml:trace contextRef="#ctx0" brushRef="#br2" timeOffset="23381.3373">1197 2661 15 0,'18'-21'35'16,"-14"-7"-14"-16,12 26 2 16,-16 2-2-16,2 16 2 15,-16 7 0-15,12 38 1 16,-23-5-1-16,7 31-19 15,-5 9-2-15,-1 9 2 16,4 3-3-16,3 0-1 16,2-6 1-16,6-13-3 0,8-10 0 15,0-18-7-15,17-9-28 16,-6-26-1-16,11-9-1 15,-6-25 0-15</inkml:trace>
  <inkml:trace contextRef="#ctx0" brushRef="#br2" timeOffset="23952.37">874 2735 101 0,'-45'-8'42'16,"14"11"0"-16,1-6-3 15,30 3-37-15,0 0 0 16,12 0-1-16,22-10 0 0,18-6 0 16,14-5 0-16,18-1 0 15,8-8 0-15,8 5 0 16,3-3-1-16,-2 8 1 15,-5 8-1-15,-14 11 1 16,-15 10-1-16,-12 13 0 16,-17 10 0-16,-11 13 2 15,-12 13-2-15,-9 7 2 16,-10 9-2-16,-8 3 2 15,-5 5-1-15,-5 5 0 16,0-5-1-16,-1-3 1 16,2-11-1-16,4-8 0 15,7-13 0-15,9-11 0 0,5-15 1 16,10-16-1-16,6-17 1 15,7-13 0-15,3-11 0 16,5-10 0-16,2-10 0 16,1-2-1-16,1 0 1 15,-4 4-1-15,-2 8 2 16,-3 11-2-16,-6 14 0 15,-3 17 0-15,-3 18 0 16,-6 16 0-16,-2 12-2 16,-4 12 2-16,1 9-2 15,0 0 0-15,3 3-2 16,2-7-3-16,12 6-21 15,-6-35-4-15,18 0-10 16,-6-23 0-16,8-4 1 16,-4-20 0-16</inkml:trace>
  <inkml:trace contextRef="#ctx0" brushRef="#br2" timeOffset="24290.3893">2451 3217 105 0,'-12'3'38'0,"20"10"1"16,-8-13-4-16,25 17-33 15,6-13 0-15,12-2 0 16,7-10 0-16,6-3 0 16,6-6-1-16,-1-10 0 15,-5-1 0-15,-6-5-1 16,-16-2 1-16,-10 4-1 0,-19 1 2 15,-9 9-1-15,-21 9 1 16,-9 14 1-16,-16 13-1 16,-7 14 1-16,-1 14-1 15,3 10 0-15,5 4 0 16,10 6-1-16,18-6-1 15,19-5 1-15,20-8-3 16,16-13-1-16,18-3-3 16,5-24-28-16,30 11 0 15,-1-22-9-15,14 5 1 16</inkml:trace>
  <inkml:trace contextRef="#ctx0" brushRef="#br2" timeOffset="26401.5101">4495 3084 61 0,'0'0'34'16,"0"-17"0"-16,0 17-4 15,-12-17-21-15,12 17-1 16,-27-11-1-16,13 13-1 16,-10-3 0-16,3 10 0 15,-7 1-2-15,2 12 0 16,-3 2-1-16,1 11 0 0,3 1-1 15,7 8 0-15,4-2-2 16,6 0 1-16,9-3 0 16,9-6-1-16,10-8 1 15,9-8-1-15,9-15 1 16,8-12-1-16,5-14 1 15,3-7-1-15,0-12 1 16,-3-2 0-16,-9-2 0 16,-8-3 0-16,-13 4-1 15,-16 4 1-15,-10 11-1 16,-15 6 0-16,-8 9 0 15,-9 8-1-15,-1 6 0 16,0 5-2-16,6 6-2 16,4-4-5-16,25 12-26 15,3-17-3-15,18 2 0 0,10-13-1 16</inkml:trace>
  <inkml:trace contextRef="#ctx0" brushRef="#br2" timeOffset="26942.541">5138 2378 88 0,'-2'-21'38'15,"-10"0"0"-15,12 21 1 16,-19 3-35-16,9 21-1 0,-3 13 0 16,1 11 0-16,-3 12-1 15,3 9 1-15,-2 10-2 16,2 3 1-16,0 1 0 15,4-4-1-15,0-5 0 16,3-7 1-16,4-9-2 16,2-4 0-16,4-13 0 15,1-6 0-15,3-12 0 16,3-8 0-16,-1-12 0 15,5-7 0-15,1-7 0 16,-2-8 0-16,0-4 1 16,4-8-1-16,-1-3 1 15,3-2-1-15,-1 4 0 16,4 3 0-16,0 4 0 0,3 5 1 15,-2 8-1-15,-3 6-1 16,-1 8 1-16,-3 6 0 16,-4 7 0-16,-2 6 1 15,-7 3-1-15,-8 3 0 16,-6-1 1-16,-5 4-1 15,-7-3-1-15,-5-1 0 16,-6-3-2-16,-1-5-1 16,5 2-28-16,-9-22-5 15,17 0-2-15,-1-19-2 16</inkml:trace>
  <inkml:trace contextRef="#ctx0" brushRef="#br2" timeOffset="27896.5956">5766 3018 54 0,'0'0'34'16,"4"-18"-3"-16,-4 18 0 15,0 0-6-15,0 0-16 16,0 0-2-16,-1 12-2 15,-3 0-2-15,8 8 0 16,-3 5-1-16,6 7 1 16,-4 5-1-16,4 9 1 15,-3 3 0-15,-2 6 0 16,-7 0 0-16,-4 1-1 15,-10 0 1-15,-5-2-2 0,-9-6 1 16,-3-5-2-16,-3-6 0 16,-1-12-4-16,7-5-4 15,-7-26-25-15,22-2-6 16,1-21 0-16,21-10-2 15</inkml:trace>
  <inkml:trace contextRef="#ctx0" brushRef="#br2" timeOffset="28071.6056">5643 2754 104 0,'-23'5'38'15,"8"7"1"-15,-1-10-4 0,16-2-38 16,17 12-29-16,-2-24-8 15,20 8 3-15,-2-10-4 16</inkml:trace>
  <inkml:trace contextRef="#ctx0" brushRef="#br2" timeOffset="29346.6785">6148 2997 88 0,'-10'10'36'16,"11"3"-1"-16,-1-13 2 15,20 9-35-15,3-12 0 16,12-3-1-16,7-4 1 16,7-3 0-16,2-5-1 15,3-2 1-15,-5-1 0 16,-1 3 0-16,-11-1 0 15,-8 3 0-15,-11 0 0 16,-8 1 0-16,-15 5 0 16,-8-1 0-16,-10 3-1 15,-3 4 1-15,-12 2 0 16,-3 6 0-16,-7 6 0 15,3 11 1-15,-2 3-2 16,6 7 0-16,6 6 1 0,9 5-2 16,12-1 0-16,10 2 0 15,16-5-1-15,10-5-2 16,20-6 0-16,5-10-1 15,16-2-3-15,5-17-4 16,19 4-23-16,-6-19-6 16,12 3 3-16,-9-18-1 15</inkml:trace>
  <inkml:trace contextRef="#ctx0" brushRef="#br2" timeOffset="29572.6914">7095 2907 109 0,'-42'16'38'16,"-11"-8"1"-16,5 18-6 15,-3-8-29-15,7 5 0 0,6-1-1 16,9 5-1-16,10 1 0 16,9 4-1-16,14-4 0 15,13-1-1-15,14-6-2 16,15-7 0-16,15-5-2 15,6-17-3-15,30 0-25 16,-13-25-7-16,7 0 1 16,-11-22-1-16</inkml:trace>
  <inkml:trace contextRef="#ctx0" brushRef="#br2" timeOffset="29781.7034">7644 2347 79 0,'-30'-5'39'0,"15"44"0"16,-11 10 1-16,11 24-16 15,-6 7-20-15,8 11 0 16,-1 3-1-16,4 1-1 16,5-6-2-16,3-8-1 15,6-6-3-15,1-20-23 16,8-3-12-16,-6-21 0 15,7-7 0-15,-14-24-2 16</inkml:trace>
  <inkml:trace contextRef="#ctx0" brushRef="#br2" timeOffset="29986.7151">7379 2802 112 0,'-32'4'41'15,"14"11"3"-15,2-8-4 16,16-7-38-16,19 13-1 15,13-11-1-15,16-5-2 16,6-3-2-16,14 11-13 16,-4-22-15-16,21 13-7 15,-13-10-3-15,5 10 2 16</inkml:trace>
  <inkml:trace contextRef="#ctx0" brushRef="#br2" timeOffset="30170.7256">8091 2764 100 0,'-4'21'40'16,"-15"1"-1"-16,12 15 2 15,-8-2-38-15,5 13 1 16,-2 1-2-16,4 1 0 16,1 2-4-16,2-8 0 15,8-2-4-15,-3-20-26 16,17 1-7-16,-3-22 0 15,11-5-1-15</inkml:trace>
  <inkml:trace contextRef="#ctx0" brushRef="#br2" timeOffset="30495.7442">8387 2600 104 0,'-10'35'42'0,"-5"-6"-1"16,14 12 1-16,7-4-39 15,-3 7 0-15,4-1 0 16,5 2 0-16,-3 0-2 16,4 0 1-16,-2-4-1 15,1-2-1-15,-2-6 1 16,1-9-1-16,-1-8 0 15,3-7 1-15,2-11-1 16,4-11 1-16,0-8 0 16,5-7-2-16,1-13 1 15,4-7-2-15,1-5-2 0,-4-8-3 16,1 12-20-16,-13-14-8 15,11 26 2-15,-17-6-9 16,1 21 1-16</inkml:trace>
  <inkml:trace contextRef="#ctx0" brushRef="#br2" timeOffset="30893.767">8897 2936 100 0,'15'18'38'16,"-15"-18"2"-16,25 17-5 0,-25-17-31 16,28 2-2-1,-5-7-1-15,2-3 0 0,3-7 0 16,1 2 0-16,0-5-1 15,-2-2 1-15,-4-2 0 16,-7 1 1-16,-3-2-1 16,-6 2 1-16,-10 5 0 15,-7 2 0-15,-6 8 0 16,-6 7 0-16,-7 10 1 15,-3 14-1-15,0 7 1 16,-2 7-2-16,8 5 1 16,6 6-1-16,9-4 0 15,7-2-1-15,13-7-1 16,13-13-5-16,23-3-12 15,-5-28-8-15,27 7-12 0,0-22-5 16,13-4-3-16,6-16 3 16</inkml:trace>
  <inkml:trace contextRef="#ctx0" brushRef="#br2" timeOffset="31503.8019">10305 2525 79 0,'8'-10'38'16,"-9"0"-1"-16,1 10-1 15,1 22-30-15,-6 6-1 16,-5 8 1-16,1 17-1 15,-6 6-1-15,3 10 0 16,-7 4-1-16,6 1 0 16,-5-2-2-16,7-1-1 15,4-6-3-15,2-13-3 16,22 1-18-16,-10-26-16 15,20-3 1-15,-7-24-1 0,13-1 1 16</inkml:trace>
  <inkml:trace contextRef="#ctx0" brushRef="#br2" timeOffset="31907.825">10452 2912 100 0,'-7'15'39'16,"9"10"1"-16,3-15-2 15,10 4-36-15,12-6-1 16,7-2 1-16,12-6-1 16,7-3 0-16,1-5-1 0,3-7 0 15,-2-5 1-15,-4-3 0 16,-12-2 0-16,-6-2 0 15,-10-3-1-15,-12 2 0 16,-11 1 1-16,-10 4-1 16,-15 5 0-16,-4 10 2 15,-12 8-1-15,-6 15 1 16,-5 9 0-16,-1 12 0 15,4 8 0-15,4 4 0 16,11 4-1-16,11 1-1 16,18-5 0-16,17-11-1 15,20-10 0-15,15-9-3 16,19-12-1-16,8-14-3 15,25 6-14-15,-19-29-18 0,11 6 0 16,-10-18-1-16,-1 4 1 16</inkml:trace>
  <inkml:trace contextRef="#ctx0" brushRef="#br2" timeOffset="32267.8456">11339 2789 97 0,'-25'9'40'16,"9"18"2"-16,-11-5-2 15,12 8-34-15,-4 4-2 16,4 7-1-16,1-1 0 15,4 1-1-15,0-2 0 16,4-11-1-16,3-4 0 16,3-6 0-16,0-18-1 15,18 4 1-15,-7-17 0 0,8-8-1 16,-1-5 1-16,6-5-1 15,-3-9 1-15,5-2 0 16,-2 3-1-16,1 2 0 16,-2 8 0-16,0 6 0 15,-1 9 0-15,0 13 0 16,-3 11 0-16,-2 10-1 15,-1 9 0-15,-3 4 0 16,3 5-2-16,-2 1 0 16,5 3-2-16,-3-13-3 15,17 11-14-15,-15-30-11 16,21 7-8-16,-5-23 1 15,16 0 0-15</inkml:trace>
  <inkml:trace contextRef="#ctx0" brushRef="#br2" timeOffset="32598.8645">12039 2742 78 0,'-43'9'42'16,"5"18"-1"-16,-11-5 1 15,19 15-15-15,-3-8-24 16,8 1 0-16,11-2-1 15,19-6-1-15,12-4 0 16,16-10 0-16,11-5-1 16,8-2-1-16,1-3 2 15,0-3-2-15,-4 1 1 16,-11 4 0-16,-12 4-1 15,-16 6 1-15,-13 5 0 0,-13 6 0 16,-11 4 0-16,-6 0 0 16,-2 5 1-16,-2-5-2 15,8 0-1-15,2-10-3 16,15 7-26-16,2-28 5 15,25 7-15-15,3-15 1 16,18-1-2-16</inkml:trace>
  <inkml:trace contextRef="#ctx0" brushRef="#br2" timeOffset="32983.8865">12403 2879 101 0,'-11'21'40'0,"-3"-9"1"16,17 7-2-16,-1-8-34 15,18-6-2-15,12-5 0 16,11-2 0-16,5-6-2 16,1 0 0-16,1-8 0 15,-5-3 0-15,-9-1 0 16,-6-3 0-16,-13-2 0 15,-8 2-1-15,-11 3 1 16,-5-2 0-16,-8 9 0 16,-8 6 1-16,-5 10-1 15,-6 14 0-15,-8 8 1 16,3 10-1-16,-3 7 0 15,4 4 1-15,8 4-2 0,8 0 0 16,15-7-2-16,14-7 0 16,18-9-2-16,14-12-3 15,24 2-12-15,-5-31-9 16,26 8-8-16,-8-19-5 15,9 1-2-15,-9-19 3 16</inkml:trace>
  <inkml:trace contextRef="#ctx0" brushRef="#br2" timeOffset="33336.9067">13248 2727 76 0,'-26'-2'40'0,"4"15"1"15,-12-10-2-15,9 11-19 0,-8 0-14 16,3 9-1-16,2-6-1 15,5 6 0-15,3-1-1 16,8 0-1-16,5-5-1 16,7 2 1-16,4-5-1 15,11-3 0-15,4 3-1 16,8-5 1-16,3-2-1 15,3 1 0-15,1 1 1 16,2 3-1-16,-8-2 0 16,-5 3 0-16,-10 3 1 15,-7 1-1-15,-10 5 0 16,-10 0 0-16,-10 1 0 15,-7 3-1-15,-1 0-2 16,-4-6-4-16,12 12-24 16,-18-27 5-16,22 17-8 0,-7-24-8 15,15 4-1-15</inkml:trace>
  <inkml:trace contextRef="#ctx0" brushRef="#br2" timeOffset="34931.998">14333 2830 73 0,'7'-15'37'16,"-7"15"-4"-16,4-14-1 15,-4 14-26-15,0 0-1 0,-18 27 1 16,0-12-2-16,3 9-1 16,-2-1-1-16,3 3 0 15,-1 1 0-15,3-1 0 16,4-3 0-16,5-3-1 15,3-6 1-15,3-4-1 16,-3-10 0-16,15 4 0 16,-3-12 1-16,5-7-2 15,2-13 1-15,2-3 0 16,2-5 0-16,2-4-1 15,1-2 1-15,-3 4-2 16,-3 2 2-16,-4 9-2 16,-3 9 2-16,0 9-1 15,-13 9 2-15,10 12-1 0,-10 8 0 16,1 9 1-16,-1 6-1 15,2 2 0-15,4 2 0 16,3-6-1-16,9-3 0 16,6-9 1-16,8-9-1 15,5-15 0-15,10-8 0 16,0-6 0-16,1-6 1 15,-2-4-1-15,-5 2 0 16,-7 0 1-16,-9 6-1 16,-6 4 1-16,-19 15-1 15,13-2 0-15,-13 2 0 16,-13 24 1-16,2-2-1 15,-2 6 0-15,-1 4 0 16,4 2-1-16,2 4-1 16,4-4-1-16,5 5-2 0,4-14-5 15,17 12-11-15,-13-26-6 16,20 7-12-16,-3-18 0 15,12-1 0-15,-1-15 1 16</inkml:trace>
  <inkml:trace contextRef="#ctx0" brushRef="#br2" timeOffset="35384.0237">15529 2825 89 0,'-12'-23'38'0,"1"20"0"0,-16-15 0 16,10 14-31-16,-7-3-2 15,-2 10 1-15,-6 3-2 16,-1 14 0-16,-5 3-2 16,0 10 0-16,-1 4 0 15,3 5 0-15,6-1-1 16,6 2 0-16,10-7 0 15,13-6-1-15,11-12 1 16,14-8-1-16,8-13 1 16,11-10-1-16,9-10 1 15,2-10-1-15,5-9 1 16,-4-4-1-16,-3-4-1 15,-8 7 2-15,-8 3-2 16,-9 8 1-16,-11 8-1 16,-10 11 1-16,-6 13 0 0,-19 19-1 15,2 8 1-15,-4 6-1 16,0 7-1-16,3 3-1 15,7 4 0-15,7-3-2 16,17 1-4-16,3-20-6 16,28 13-7-16,-9-31-3 15,25 9-12-15,1-22-1 16,11 1 1-16,-5-15 2 15</inkml:trace>
  <inkml:trace contextRef="#ctx0" brushRef="#br2" timeOffset="35851.0505">16207 2792 112 0,'-28'-22'40'0,"1"20"0"0,-22-7-9 16,4 22-26-16,-3 3-2 16,4 12 0-16,-1 4 0 15,5 6-2-15,9 4 1 16,8-1-2-16,13 0 1 15,11-7-1-15,10-7 1 16,12-9-1-16,10-11 1 16,6-8-1-16,5-10 0 15,4-11 0-15,-1-11 1 16,-3-6-1-16,-3-5 0 15,-9 2 0-15,-4 4 0 16,-9 4 1-16,-7 10-2 16,-7 10 2-16,-5 14-2 15,-8 31 0-15,-6 12 1 16,-5 18-1-16,-5 16 0 0,-5 17 1 15,-4 9 1-15,-2 6-2 16,1-2 2-16,-4-4-1 16,3-8 1-16,-1-14-1 15,4-16 1-15,1-18-1 16,5-15-1-16,-2-19 1 15,9-15-2-15,2-21-2 16,10-12-2-16,5-26-7 16,21 0-8-16,-9-31-5 15,32 7-12-15,-5-15 0 16,17 14-2-16,-2-6 3 15</inkml:trace>
  <inkml:trace contextRef="#ctx0" brushRef="#br2" timeOffset="36292.0758">16572 2868 109 0,'0'0'41'16,"0"0"-1"-16,0 0-4 15,-18 7-33-15,12 4-1 16,-3 4 0-16,-3 8 0 15,-1 3-1-15,-4 7 1 16,1 3-2-16,-2-1 1 16,2-1 1-16,0-6-2 15,2-2 1-15,5-7 0 16,9-19-1-16,0 0 1 15,0 0-1-15,28-26 1 0,-6-2 0 16,6-7-1-16,1-5 1 16,5-9-1-16,2 7 1 15,-6 0 0-15,-1 9 0 16,-10 6-1-16,-1 14 1 15,-18 13-2-15,12 5 2 16,-15 17-1-16,-5 4-1 16,2 7 1-16,-2 4-2 15,7 1 0-15,4-7-3 16,12 2-1-16,3-15-3 15,19 7-8-15,-9-31-5 16,26 13-7-16,-15-27-10 16,21 1 0-16,-12-19 1 15,8-4 1-15</inkml:trace>
  <inkml:trace contextRef="#ctx0" brushRef="#br2" timeOffset="36499.0876">17288 2712 73 0,'4'13'43'0,"-19"10"-2"15,1 21 1-15,-16-12-17 16,12 21-20-16,-7 0-1 15,5 0-3-15,3-4 1 16,8-8-2-16,4-9-1 16,8-11-2-16,12-10-3 15,-5-25-11-15,28 4-9 16,-14-25-13-16,14-8 0 15,-10-20-4-15,10-5 3 0</inkml:trace>
  <inkml:trace contextRef="#ctx0" brushRef="#br2" timeOffset="36595.093">17408 2219 86 0,'-14'-3'11'16,"14"3"-10"-16,1 21-5 16,24-8-36-16</inkml:trace>
  <inkml:trace contextRef="#ctx0" brushRef="#br2" timeOffset="36915.1113">18270 2054 77 0,'-59'-7'42'15,"7"22"0"-15,-11 1 0 16,11 22-26-16,0-1-12 15,7 15-2-15,5 9 1 16,9 15-2-16,7 4 0 16,6 1 1-16,10 6 0 15,4-3-2-15,5-3-1 16,2-12-1-16,4-10-1 15,-3-15-2-15,7-2-10 16,-14-27-9-16,16 1-12 16,-13-16-2-16,-4-12-2 0,-4-16 2 15</inkml:trace>
  <inkml:trace contextRef="#ctx0" brushRef="#br2" timeOffset="37103.122">17702 2708 73 0,'-20'-13'40'0,"20"13"0"15,-12 0 0-15,28 13-16 16,7-11-22-16,10-1-2 15,11-2-1-15,10 0-2 16,8 0 0-16,1-6-2 16,8 3-3-16,-11-13-10 15,11 17-7-15,-24-17-9 16,7 7-2-16,-20-10-1 15,4 14 11-15</inkml:trace>
  <inkml:trace contextRef="#ctx0" brushRef="#br2" timeOffset="37569.1488">18357 2593 105 0,'-13'22'41'0,"-17"-10"-9"16,12 25 4-16,-10-10-29 15,7 13 0-15,-1-8-2 16,8 4-1-16,7-6-1 16,9-5-2-16,12-8 1 15,8-9-3-15,8-10 2 16,7-13-1-16,10-9 0 15,-3-6-1-15,3-9 1 16,0-3-1-16,-2-4 0 16,-3 5 0-16,-8 5 0 0,-6 9-1 15,-11 10 1-15,-17 17 1 16,7 16-1-16,-21 19 3 15,-13 19-2-15,-13 16 1 16,-8 20 0-16,-7 14 0 16,-10 9-1-16,0 2 2 15,5-3-1-15,3-12-2 16,12-11 2-16,7-17-1 15,10-21 1-15,13-25 0 16,15-26-1-16,0 0 0 16,19-37 0-16,2-7 0 15,2-18 0-15,6-12 0 16,3-8-1-16,3 3 1 15,-3 4 0-15,0 3 0 0,0 12-2 16,-4 9-2-16,7 24-8 16,-12-8-7-16,10 34-5 15,-15-20-5-15,18 20-8 16,-9-10-6-16,16 0 0 15</inkml:trace>
  <inkml:trace contextRef="#ctx0" brushRef="#br2" timeOffset="38607.2082">19842 2676 79 0,'-28'-11'37'0,"-3"11"1"16,-17 0-5-16,6 14-25 16,-20 3-2-16,2 15 1 15,-4 3-1-15,5 5 0 16,1-4-1-16,15 1-1 0,7-7-1 15,18-4-1-15,12-9-1 16,18-10-1-16,16-12 0 16,13-5 1-16,13-12-1 15,5-6 1-15,7-2-1 16,-3-6 1-16,-2 2-1 15,-7 0-1-15,-10 4 1 16,-9 6-1-16,-14 7 1 16,-11 7-2-16,-10 10 2 15,0 0 0-15,-20 22 1 16,3 6 0-16,-4 3-1 15,1 7 1-15,4 1-3 16,1 1 0-16,12 0-1 16,5-10-2-16,15-3-1 0,7-19-3 15,20 3-7-15,-5-32-4 16,24 11-6-16,-14-25-8 15,14-2-4-15,-9-11 1 16,1 4 4-16</inkml:trace>
  <inkml:trace contextRef="#ctx0" brushRef="#br2" timeOffset="38959.2282">20254 2582 100 0,'0'0'37'15,"-17"-2"0"-15,12 24-6 16,-13-4-26-16,4 10 0 16,-1 3-2-16,4 9 1 15,-2 2-1-15,3 3 1 16,1-5-2-16,2 0 1 0,0-7-1 15,7-5-2-15,0-9 1 16,0-19 0-16,19 5 0 16,-1-18-1-16,4-7 1 15,3-9 0-15,2-4 0 16,1-2-1-16,1-2 0 15,-3 5 0-15,-8 4 0 16,-3 10 0-16,-15 18 0 16,14-8-1-16,-14 8 0 15,0 26-1-15,0-1 0 16,2 1-1-16,10 4-1 15,5-2-1-15,16 1-4 16,-3-13-6-16,30 10-6 16,-11-27-7-16,23 8-8 0,-7-18-1 15,10 3 2-15,-14-16 0 16</inkml:trace>
  <inkml:trace contextRef="#ctx0" brushRef="#br2" timeOffset="39312.2485">20985 2687 108 0,'-22'-12'38'15,"-18"-3"2"-15,7 22-5 16,-18-2-28-16,5 12-1 15,-1 4-1-15,5 13-2 16,4 1 0-16,10 3-1 16,12-3 0-16,18-6-2 15,16-10 1-15,16-10-1 16,16-13 1-16,10-16-1 15,8-11 1-15,8-10-2 0,0-16 2 16,0-8-2-16,-7-10 2 16,-6-2-2-16,-11 7 2 15,-11 5-2-15,-10 10 2 16,-14 13-1-16,-16 21 0 15,-10 24 0-15,-17 25 0 16,-7 20-1-16,-6 12 0 16,-1 9-1-16,4 14-4 15,-2-5-5-15,20 13-6 16,-1-27-5-16,36 15-6 15,-4-29-1-15,32 8-12 16,6-16 0-16,23-4 3 16</inkml:trace>
  <inkml:trace contextRef="#ctx0" brushRef="#br2" timeOffset="39825.2777">22358 2581 86 0,'17'-11'37'0,"-11"-2"-3"16,-6 13-1-16,0 0-27 15,-10-4 0-15,-17 6 0 16,-1 11-1-16,-11 0 0 15,-4 6 0-15,-4 1-1 16,0 5 0-16,4-2-1 16,9 3 0-16,8-1-2 15,13-1 1-15,16-5-1 16,12 0-1-16,15-8 1 15,9 4-1-15,9-6 0 16,-3 3 1-16,-1-1-1 16,-6-2 0-16,-11 7 1 15,-12 2-1-15,-16 6 0 16,-13 0-1-16,-12 7 0 0,-4-2 0 15,1-1-3-15,-3-3-1 16,9 3-5-16,1-21-9 16,30 12-6-16,-8-19-9 15,40-12-4-15,0-9-1 16,26-2 1-16</inkml:trace>
  <inkml:trace contextRef="#ctx0" brushRef="#br2" timeOffset="40132.2953">22958 2644 75 0,'2'-10'39'15,"-26"1"0"-15,-5 20 3 16,-18-3-11-16,7 19-25 16,-11 6-2-16,8 7 0 0,6 5-1 15,13 2 1-15,18-5-2 16,16-1 0-16,21-10-1 15,20-12 0-15,14-11 1 16,6-11-2-16,5-12 0 16,-6-6 0-16,-7-12 0 15,-18-8 0-15,-19-1 0 16,-24-3 0-16,-21 1-4 15,-19 4 0-15,-13 11-3 16,-12-7-7-16,6 27-8 16,-15-15-6-16,28 25-8 15,3-8-6-15,27 10 1 16,14-3-1-16</inkml:trace>
  <inkml:trace contextRef="#ctx0" brushRef="#br2" timeOffset="41260.3599">1138 4599 91 0,'-11'-9'37'0,"-4"14"0"16,-18-2-10-16,2 23-20 0,-14-3-2 15,4 14-1-15,0 2-1 16,4 7 0-16,5-2-1 15,10 0 1-15,12-6-1 16,14-6 1-16,15-15-1 16,20-15 0-16,18-22 0 15,13-13-1-15,10-21 1 16,6-13-1-16,-1-17 0 15,-2-5 0-15,-11-6 0 16,-16 3 0-16,-18 4 0 16,-15 8 0-16,-13 12 0 15,-12 17 0-15,-10 17-1 16,-12 22 1-16,-6 22-1 15,-4 25 0-15,-6 21-1 16,2 19 1-16,1 15-2 0,1 9 0 16,13 6-2-16,8-6-2 15,23-1-4-15,5-27-11 16,36 1-6-16,-3-28-12 15,28-9 0-15,4-24-1 16,14-13 3-16</inkml:trace>
  <inkml:trace contextRef="#ctx0" brushRef="#br2" timeOffset="41545.3762">2030 4550 108 0,'-33'-14'39'16,"-16"6"2"-16,3 25-7 15,-12 3-30-15,3 18-1 16,3 10 0-16,9 8-1 0,11 4-1 15,16 0 0-15,16-7 1 16,17-9-1-16,17-13 0 16,14-14 1-16,8-20-1 15,7-14 0-15,1-15 0 16,-5-11-1-16,-8-12 0 15,-12-7-1-15,-14-2-2 16,-13-3-3-16,-9 11-3 16,-21-5-9-16,8 31-9 15,-29-1-9-15,12 25-4 16,-7 5-1-16,12 19 1 15</inkml:trace>
  <inkml:trace contextRef="#ctx0" brushRef="#br2" timeOffset="41918.3975">3660 4089 73 0,'0'0'39'0,"12"21"-2"16,-8 20 2-16,-7 4-23 15,2 22-14-15,-8 12 0 16,-4 13-1-16,-3 6 1 16,-1 2-2-16,1-5-1 15,1-11-3-15,10-3-15 16,-4-28-17-16,18-13-2 15,1-25-2-15,9-10 2 16</inkml:trace>
  <inkml:trace contextRef="#ctx0" brushRef="#br2" timeOffset="42130.4096">3449 4629 106 0,'-33'9'40'16,"4"-6"1"-16,21 11-1 15,8-14-37-15,23-1-2 16,24-14-2-16,16-9-1 15,16-6-2-15,8-13-1 16,15 1-3-16,-7-17-7 16,12 18-13-16,-20-14-11 15,-1 10 2-15,-17-6-1 16,-10 6 3-16</inkml:trace>
  <inkml:trace contextRef="#ctx0" brushRef="#br2" timeOffset="42489.4302">4332 4044 98 0,'-25'8'38'0,"6"20"2"0,-9-2-2 16,11 20-30-16,-10 3-4 15,4 11-1-15,-1 4 0 16,-1 11-1-16,1 5 0 16,1 0-1-16,3-3 0 15,5-7-1-15,4-5 0 16,5-15 1-16,10-13-1 15,9-15 1-15,12-21-1 16,7-17 1-16,5-11-1 16,4-11 0-16,0-10 1 15,3 0-1-15,-4 1 1 16,-7 6-2-16,-7 10 1 15,-9 15 0-15,-5 17 0 16,-8 15-1-16,-6 17 1 0,-6 8-2 16,-1 10 0-16,3 3-1 15,6 4-1-15,0-10-3 16,14 0-7-16,-3-28-6 15,25 4-7-15,-9-31-4 16,20 0-8-16,-8-20-1 16,5-4 3-16</inkml:trace>
  <inkml:trace contextRef="#ctx0" brushRef="#br2" timeOffset="42828.4496">4644 4638 98 0,'-12'20'40'15,"1"-8"1"-15,16 12-2 0,5-11-35 16,17-5-2-16,13-5 0 15,10-3-1-15,6-10 1 16,2-5-1-16,0-7 0 16,-8-2 0-16,-8-5 0 15,-11 1-1-15,-15-6 1 16,-11 4 0-16,-14 5 0 15,-12 6 0-15,-12 12 0 16,-10 13 0-16,-6 17 0 16,-6 18 0-16,0 14 0 15,5 11 0-15,7 6 0 16,16-1-1-16,21-8-1 15,23-16-1-15,24-11-5 16,13-31-9-16,35-3-6 16,-7-34-7-16,30 2-6 15,-6-21-8-15,16-6-1 0,1-11 2 16</inkml:trace>
  <inkml:trace contextRef="#ctx0" brushRef="#br2" timeOffset="49050.8055">6094 4683 78 0,'15'1'38'0,"14"4"-1"16,0-11 0-16,13 1-34 16,-2-2-1-16,8-3 0 15,-4-5 0-15,0-3 0 16,-6-1 0-16,-8 1-1 15,-7-3 1-15,-8 1-1 16,-7 0 1-16,-8 0-1 16,-9 3-1-16,-9 2 1 15,-10 2 1-15,-7 5-1 16,-9 8 1-16,-1 10 0 15,-6 10 0-15,1 14 0 0,3 11-1 16,4 10 1-16,10 5-1 16,15 1 0-16,16-4-1 15,20-7-1-15,24-13-1 16,15-16 0-16,24-13-2 15,9-21-2-15,20-5-4 16,-3-23-27-16,13 5-1 16,-15-15 0-16,-4 4 0 15</inkml:trace>
  <inkml:trace contextRef="#ctx0" brushRef="#br2" timeOffset="49537.8333">7118 4480 94 0,'-25'1'37'0,"-8"-4"3"15,8 7-2-15,-8 2-33 0,12-1-2 16,4 2 0-16,4 8-1 15,3 8 0-15,4 4-1 16,5 10 0-16,1 2 0 16,6 8 0-16,8 0 0 15,6-6-1-15,9-7 0 16,6-12 0-16,7-12 0 15,4-15 0-15,3-12 0 16,2-14 0-16,-3-8 1 16,-6-10-1-16,-6-3 0 15,-6-2 0-15,-5 1 1 16,-9 4-1-16,-4 8 1 15,-5 9-1-15,-8 17 0 16,1 15-1-16,-19 28 0 16,1 25 0-16,-4 24 1 0,-4 28 0 15,-8 17-2-15,-4 17 2 16,1 10 0-16,-2-1 0 15,5-7 0-15,-2-14 1 16,3-18 1-16,6-24-1 16,5-20 2-16,0-27-2 15,4-23 0-15,4-24 0 16,3-21-1-16,4-21 0 15,4-16-4-15,9-16 1 16,0-18-3-16,15 4-5 16,-11-15-17-16,18 19-12 15,-5-7 2-15,11 23-3 16,-5-1 3-16</inkml:trace>
  <inkml:trace contextRef="#ctx0" brushRef="#br2" timeOffset="49907.8545">7716 4703 87 0,'25'-2'38'15,"3"-14"-1"-15,16 5 1 16,2-12-35-16,7 1 0 15,5-4 0-15,-3 2-1 16,-7-4-1-16,-7 7 1 16,-12-5 0-16,-13 7 0 15,-12 0-1-15,-9 2 1 0,-10 3 0 16,-7 5 0-16,-8 4-1 15,-6 11 1-15,-3 8-1 16,-4 11 0-16,1 7 0 16,5 6 0-16,6 5 0 15,9 0-1-15,17-2 0 16,12-6-1-16,18-7-1 15,14-11-3-15,19-1-5 16,-3-23-24-16,24 6-6 16,-5-17 0-16,7 3-2 15</inkml:trace>
  <inkml:trace contextRef="#ctx0" brushRef="#br2" timeOffset="50468.8866">8538 4480 96 0,'-14'18'39'16,"-6"1"1"-16,6 14-2 15,-1 0-35-15,4 12 1 16,-3 3-2-16,5 5 1 16,2-2-2-16,1-2 1 15,0-4-2-15,5-5 1 16,1-8-1-16,0-14 0 15,0-18 0-15,13 1 0 16,-4-19 0-16,3-12 0 16,-2-9 0-16,3-11-1 15,2-9 1-15,1-5 0 16,1-3 1-16,2 2-2 15,0 4 2-15,0 11 0 0,3 3 0 16,2 12 0-16,1 9 0 16,2 15 0-16,-1 7-1 15,1 8 0-15,-4 5 0 16,2 5-1-16,-7 7 0 15,-4 5 0-15,-6 8 0 16,-9 4 0-16,-7 3 0 16,-8 4 1-16,-9 4-1 15,-4 0 1-15,-4-4 0 16,-2-3-1-16,-1-6 1 15,4-6 0-15,-2-5 0 16,3-7 1-16,4-1-2 16,0 0 1-16,4 2 0 0,0 9 0 15,2 9 1-15,-2 12-1 16,5 11 1-16,-2 7-2 15,5 4 1-15,2-3-3 16,11-2-2-16,-1-21-10 16,23-1-23-16,-6-31-1 15,23-11 0-15,-1-27-2 16</inkml:trace>
  <inkml:trace contextRef="#ctx0" brushRef="#br2" timeOffset="50693.8995">9244 4309 108 0,'-20'49'40'0,"-14"1"1"15,8 19-1-15,0-1-38 16,5 3-1-16,9 1-2 15,5-9-2-15,10-4-3 16,2-26-9-16,19 0-25 16,-5-29 0-16,14-8 0 15,-1-25-1-15</inkml:trace>
  <inkml:trace contextRef="#ctx0" brushRef="#br2" timeOffset="50829.9073">9269 4098 100 0,'-29'-2'35'0,"8"14"-2"15,14 6-29-15,3-4-42 16,25 8 0-16,6-8-1 16</inkml:trace>
  <inkml:trace contextRef="#ctx0" brushRef="#br2" timeOffset="51189.9278">9589 4463 102 0,'-5'23'41'15,"1"-12"0"-15,16 7-1 16,14-14-38-16,1-3-1 16,8-8 0-16,7-4-1 0,3-5 0 15,5-6-1-15,2-7 1 16,-2-2 0-16,-8 0 0 15,-6 0 1-15,-11 4-1 16,-10 4 2-16,-16 7-1 16,-13 10 3-16,-18 10-2 15,-9 11 0-15,-9 10 0 16,-2 8-2-16,-3 10 1 15,7 5-1-15,9 6 0 16,9 0-1-16,18 0-2 16,13-8-1-16,26 1-4 15,8-22-12-15,34 5-20 0,2-22 0 16,23-2-1-16,-1-20-1 15</inkml:trace>
  <inkml:trace contextRef="#ctx0" brushRef="#br2" timeOffset="51422.9412">10590 4278 112 0,'-57'24'42'15,"-5"-4"0"-15,9 15-1 16,-8-4-39-16,18 6-1 15,10 2-1-15,8 0 0 16,14 0-1-16,16-4 0 16,19-4-3-16,9-10-2 0,27 3-13 15,-6-25-20-15,22-2-3 16,-4-20 1-16,10 0-2 15</inkml:trace>
  <inkml:trace contextRef="#ctx0" brushRef="#br2" timeOffset="51811.9633">10803 4466 83 0,'-12'5'39'16,"12"-5"-1"-16,20 7 2 15,10-8-35-15,5-4-2 0,12-1 1 16,2-2-2-16,3-3 0 16,-2-6-1-16,-1 1-1 15,-10-3 1-15,-5-3 0 16,-10-1 0-16,-10 0 2 15,-13-2-1-15,-7 7 2 16,-11 3 0-16,-7 8 0 16,-11 9-1-16,-7 14 1 15,-3 6-2-15,3 12-1 16,4 4 0-16,6 6-1 15,10-2 0-15,11-1-1 16,18-6-1-16,14-13-3 16,21 3-8-16,0-30-9 15,29 4-18-15,-4-21-1 16,21-3-4-16,0-19 2 0</inkml:trace>
  <inkml:trace contextRef="#ctx0" brushRef="#br2" timeOffset="52480.0016">12398 3855 88 0,'-6'37'38'0,"-17"9"0"16,0 21 1-16,-18 0-34 16,7 18-1-16,0 5-1 15,3 6-1-15,8-2 0 16,9-3-2-16,13-4-2 0,10-14-3 15,22-2-16-15,0-25-18 16,17-10 0-16,-2-23-1 16,11-11 0-16</inkml:trace>
  <inkml:trace contextRef="#ctx0" brushRef="#br2" timeOffset="52875.0243">12539 4407 85 0,'-16'13'39'15,"1"-6"1"-15,16 9 0 0,-1-16-27 16,30 7-11-16,4-13 0 16,15-3 0-16,7-6-1 15,12-5 1-15,2-4-2 16,2-2 2-16,-11-3-2 15,-7 2 2-15,-13 1-2 16,-14 0 2-16,-18 3-2 16,-12 1 1-16,-20 6 0 15,-14 5 0-15,-6 8 0 16,-9 8 0-16,-4 11 0 15,-2 13 1-15,4 9-1 16,6 9-1-16,8 5 1 16,13 5-1-16,11-5 0 15,16-3-1-15,15-7 0 16,15-10-2-16,21-10 0 0,9-16-3 15,21-4-4-15,-5-26-13 16,21 5-17-16,-9-16 0 16,9 0-2-16,-16-15 3 15</inkml:trace>
  <inkml:trace contextRef="#ctx0" brushRef="#br2" timeOffset="53226.0443">13506 4255 98 0,'-32'9'39'0,"8"17"2"15,-17-1-2-15,11 10-29 16,-4 2-7-16,2 5-2 15,3-1 1-15,7 0-1 16,1-6 0-16,11-6 0 16,8-8-1-16,7-10 1 0,12-13 0 15,6-11 0-15,8-11-1 16,3-10 1-16,5-5 1 15,3-5-1-15,-3-4 1 16,-1 0-1-16,-4 7 0 16,-8 6 1-16,-2 7-2 15,-7 10 1-15,-4 14 0 16,-13 4-1-16,12 30-1 15,-14 3 0-15,1 10 0 16,1 7-2-16,5 7 0 16,3-4-2-16,10 1-2 15,3-22-8-15,26 12-11 16,-10-28-14-16,23-3-1 15,-4-22 0-15,12-7 1 0</inkml:trace>
  <inkml:trace contextRef="#ctx0" brushRef="#br2" timeOffset="53567.0637">14231 4215 109 0,'-28'-14'42'0,"4"16"0"16,-14-1-3-16,1 13-36 15,7 5-1-15,5 7-1 16,2 3 0-16,6 3 0 15,9-2-1-15,12-2 0 16,10-4 0-16,8-7 0 16,7-4 0-16,7-5 0 0,3-4 0 15,-3-4 0-15,-1 0 0 16,-9 0 0-16,-10 3 0 15,-16-3 0-15,6 21 0 16,-21-1 0-16,-9 3 0 16,-10 5 0-16,-6 2 0 15,-3 2-1-15,5-2-2 16,4-9-2-16,25 2-11 15,-3-27-13-15,33 4-12 16,7-20 1-16,29-3-3 16,6-16 2-16</inkml:trace>
  <inkml:trace contextRef="#ctx0" brushRef="#br2" timeOffset="53955.086">14495 4350 94 0,'-5'15'39'16,"5"-15"2"-16,29 3-2 16,6-10-36-16,14 1 1 15,0-6-1-15,8-2 0 16,-5-3 0-16,-7-1 0 15,-5-2-1-15,-10 1 1 16,-12-3-1-16,-11 1-1 16,-8 4 1-16,-8 3 0 15,-14 6 0-15,-6 9-1 16,-8 9 0-16,-6 12 0 0,-6 8 0 15,2 11-1-15,-1 5 0 16,10 7 1-16,10 0-1 16,13-3-1-16,18-5 1 15,16-9-2-15,23-10-1 16,10-12-3-16,29-5-8 15,-6-27-8-15,27 5-16 16,-12-22-3-16,6-1-2 16,-11-15 1-16</inkml:trace>
  <inkml:trace contextRef="#ctx0" brushRef="#br2" timeOffset="54285.1049">15479 4059 113 0,'-41'24'43'15,"-19"-4"-1"-15,7 14 0 16,2-4-40-16,4 4 0 15,5-3-1-15,12 2 1 16,16-7-1-16,18-5-1 16,17-8 0-16,16-3 0 15,5-7-1-15,8 1 1 16,1-4 0-16,-1-2-1 15,-7 4 1-15,-9 2 0 16,-16 5 0-16,-9 4 0 16,-13 4 0-16,-10 3 0 15,-9 7 0-15,-8 0 0 16,-2 4 0-16,-8-2-1 15,10 2-1-15,0-8-4 0,16 6-8 16,-3-22-10-16,30 8-17 16,-12-15 0-16,39-4-3 15,-4-11 2-15</inkml:trace>
  <inkml:trace contextRef="#ctx0" brushRef="#br2" timeOffset="54445.1141">16008 4480 117 0,'-28'16'41'0,"-15"-9"1"16,4 0-8-16,5 13-61 16,-3-18-15-16,17 5 0 0,2-10-3 15,18 3 2 1</inkml:trace>
  <inkml:trace contextRef="#ctx0" brushRef="#br3" timeOffset="58544.3485">16885 3720 75 0,'14'-7'35'15,"-9"-3"1"-15,13 11-2 16,-18-1-26-16,0 0-2 16,0 0 0-16,5 11-1 15,-6 8-1-15,1 13-2 16,-2 10 0-16,0 13 0 15,-3 11-1-15,-1 10 0 16,-3 3 0-16,1 6-1 0,-5 0 0 16,3-7 0-16,-1-6-1 15,3-12-2-15,7-7-4 16,-1-30-10-16,11 1-20 15,-9-24 0-15,21-11-1 16,-10-18 0-16</inkml:trace>
  <inkml:trace contextRef="#ctx0" brushRef="#br3" timeOffset="58767.3613">16704 3779 87 0,'-30'-16'40'15,"-4"-2"-1"-15,16 18 1 16,0-6-19-16,18 6-19 15,19-3 0-15,18 0 0 16,15-3-1-16,15-2-1 16,11-1-1-16,11-2-1 15,11 3-3-15,-2-6-7 16,3 19-26-16,-19-5-2 15,-5 16 0-15,-21-2 0 16</inkml:trace>
  <inkml:trace contextRef="#ctx0" brushRef="#br3" timeOffset="59108.3808">17597 4066 96 0,'-6'29'38'0,"-2"-14"1"16,12 17-3-16,-11-5-31 15,0 12-1-15,-1 0 0 16,5 6-2-16,4 2 0 16,6-2-1-16,8-7 0 15,11-5-2-15,8-15 2 16,5-10-1-16,4-14 0 15,1-11 0-15,-1-14 1 16,-3-8 1-16,-9-10-2 16,-12-4 1-16,-9-2-2 15,-11 2 1-15,-13 2-1 16,-10 6-1-16,-7 15-1 0,-6 7-2 15,4 25-10-15,-12-2-19 16,17 19-5-16,4-2 0 16,24 7-1-16</inkml:trace>
  <inkml:trace contextRef="#ctx0" brushRef="#br3" timeOffset="59781.4193">19163 4121 97 0,'8'-19'39'0,"-17"-8"-1"16,2 17-5-16,-21-11-26 16,-3 11-1-16,-10 2-2 15,-1 10 0-15,-7 12-2 16,4 11 1-16,1 12-1 15,7 10-1-15,7 8 1 16,9 2-2-16,14 1 1 0,13-5-1 16,11-7 0-16,14-13-1 15,12-13 1-15,8-18 0 16,7-13-1-16,6-13 1 15,-1-11 1-15,-5-9 0 16,-4-4-1-16,-12-3 1 16,-8 0-1-16,-8 6 1 15,-9 10-1-15,-9 8 0 16,-7 12-1-16,-1 15 0 15,-9 29 0-15,-4 18 1 16,-4 26-1-16,-3 21 0 16,-4 17 0-16,-1 12 1 15,-1 7 1-15,0-1-1 16,-4-5 1-16,-1-12-1 0,-3-14 2 15,1-17-1-15,-4-20 0 16,1-16-1-16,0-15-1 16,0-22-1-16,7-18-3 15,1-25-4-15,24-1-13 16,-13-32-19-16,23-7-1 15,0-24-1-15,17-5 1 16</inkml:trace>
  <inkml:trace contextRef="#ctx0" brushRef="#br3" timeOffset="60159.4409">19572 4342 70 0,'14'4'40'0,"8"5"-2"16,-7-11 2-16,14 6-23 15,2-16-13-15,8-3-1 16,3-6-1-16,7-3 1 16,-1-4-2-16,-1-4 1 15,-5-2-1-15,-5-3 1 16,-13 0 0-16,-8 0-1 15,-13 2 1-15,-11 5 0 16,-14 7 0-16,-9 13 0 16,-14 13 0-16,-8 17 0 15,-11 12 1-15,-1 18-1 16,6 7-1-16,8 7 0 0,18-1 0 15,15-3-2-15,30-10 1 16,23-17-4-16,31-12 0 16,22-23-4-16,31-4-14 15,-4-30-19-15,20-4 2 16,-12-26-2-16,7-1 0 15</inkml:trace>
  <inkml:trace contextRef="#ctx0" brushRef="#br3" timeOffset="60345.4515">20755 3459 95 0,'-44'35'41'16,"2"28"1"-16,-11 14-2 16,13 23-27-16,13-1-11 15,-3 7-1-15,6-1-1 0,9-9-2 16,38 3-25-16,-24-32 5 15,20-3-19-15,-9-27 1 16,10-9-2-16,-6-27 0 16</inkml:trace>
  <inkml:trace contextRef="#ctx0" brushRef="#br3" timeOffset="60502.4605">20400 4049 87 0,'-24'-23'42'0,"24"23"2"15,-12-11-3-15,33 24-12 16,15-18-30-16,9-15-27 15,35 20-1-15,-6-20-11 16,25 5-1-16,4-12-2 0,20 8 1 16</inkml:trace>
  <inkml:trace contextRef="#ctx0" brushRef="#br3" timeOffset="60878.482">21734 3541 83 0,'0'0'40'0,"0"0"-1"15,3 15 1-15,-6 10-24 16,-14 7-13-16,5 12 0 15,-7 14 0-15,3 14 0 16,-6 9-2-16,3 6 1 16,1 3-2-16,4-3-2 15,9-4-2-15,1-16-7 16,22-4-26-16,-8-28-2 15,14-7 0-15,-4-23-2 16</inkml:trace>
  <inkml:trace contextRef="#ctx0" brushRef="#br3" timeOffset="61051.4918">21546 4057 80 0,'-25'-7'40'16,"25"7"-1"-16,-13 7 1 15,27 5-13-15,10-12-26 16,17-8-2-16,19 5-7 15,4-27-19-15,25 6-9 16,-12-15-1-16,13-1-1 16,-12-14 0-16</inkml:trace>
  <inkml:trace contextRef="#ctx0" brushRef="#br3" timeOffset="61413.5126">22327 3337 80 0,'-19'27'41'15,"-12"8"-1"-15,7 25 0 16,-16-4-11-16,-5 16-25 15,12 10-1-15,4 9 0 16,1 1-1-16,5 0 0 16,4-8-1-16,5-6-1 15,11-14 0-15,6-10 0 16,10-19 0-16,8-17 0 15,8-18 1-15,8-14-1 16,2-13 1-16,4-9 0 16,-4-7 0-16,2-3 0 15,-7-2 0-15,-4 8-1 0,-7 7 1 16,-9 12 0-16,-14 21-1 15,15 1 0-15,-14 20 0 16,-3 9-2-16,2 10-3 16,0-21-22-16,14 38 8 15,-16-20-10-15,23 5-12 16,-2-21 0-16,18-2-1 15,-4-18 1-15</inkml:trace>
  <inkml:trace contextRef="#ctx0" brushRef="#br3" timeOffset="61758.5324">22669 4059 88 0,'-12'14'41'16,"-4"-7"0"-16,20 10-1 15,-4-17-18-15,12 5-20 16,22-4 0-16,7-3 0 15,9-4 0-15,-2-3 0 16,-1-8-1-16,-5-1 0 16,-9-9 0-16,-8-1 0 15,-16-3-1-15,-8-3 0 16,-15 4 0-16,-11 2 0 15,-17 15 0-15,-9 8 1 16,-10 19-1-16,-4 18 2 16,1 13-1-16,6 12 1 15,9 6-1-15,16 7 1 16,25-5-2-16,23-11-4 0,35-10-9 15,-1-28-15-15,34 0-14 16,-5-26 1-16,21-7-1 16,-9-20-3-16</inkml:trace>
  <inkml:trace contextRef="#ctx0" brushRef="#br3" timeOffset="62782.5909">1545 5723 66 0,'-2'-36'38'16,"-1"5"-2"-16,-12-6 2 15,6 10-18-15,-14-13-14 16,5 9-1-16,-4 0-1 16,4 8 0-16,-8 10-1 15,0 17 0-15,-5 14 0 16,-5 20-1-16,-10 14 0 15,-5 19 0-15,-2 12 0 16,1 12 0-16,1 9 0 16,6 5-1-16,7-3 1 15,12 0-1-15,16-4-1 16,13-9 0-16,17-5-4 15,5-16-1-15,18-3-6 16,-10-29-16-16,14 2-13 0,-12-27 3 16,2-8-3-16,-16-20 1 15</inkml:trace>
  <inkml:trace contextRef="#ctx0" brushRef="#br3" timeOffset="62999.6033">831 6440 108 0,'-31'-9'39'0,"16"14"2"15,15-5-2-15,8-21-35 16,19 4-1-16,20-5-2 16,14-8 1-16,10-3-1 15,9-2 0-15,6-2-2 16,3 6-2-16,-9 0-2 0,21 19-7 15,-43-11-20-15,4 18-7 16,-16-5 1-16,1 10-1 16</inkml:trace>
  <inkml:trace contextRef="#ctx0" brushRef="#br3" timeOffset="63183.6139">1704 6175 109 0,'-14'31'39'0,"-7"-1"0"15,7 14-1-15,-14 0-35 16,15 0-1-16,3 0-1 15,3 0 0-15,6-1-2 16,3-9-2-16,12-2-14 16,-14-32-20-16,33 1-3 15,-13-26 1-15,14-11-1 0</inkml:trace>
  <inkml:trace contextRef="#ctx0" brushRef="#br3" timeOffset="63613.6385">1774 5785 102 0,'-26'0'38'0,"9"16"2"16,4-7-3-16,20 9-34 16,1-6-1-16,11 0 0 15,7 4 0-15,3 5 1 16,3 8 0-16,2 4 0 15,-6 10 0-15,-2 9 0 16,-10 9-2-16,-9 7 1 0,-9 2-1 16,-4 0 1-16,-4-7-2 15,-2-9 1-15,2-11-1 16,2-14 1-16,5-19-1 15,3-10 1-15,22-32-1 16,-2-4 0-16,6-11 1 16,3-5-1-16,0-6 1 15,3 2-1-15,-3 4 1 16,-4 13-2-16,-6 11 2 15,-2 12-1-15,-4 15 0 16,-4 12 0-16,-3 13 0 16,-1 10-1-16,5 9-1 15,-2 2-1-15,11 4-3 0,-3-9-4 16,25 11-12-16,-17-24-11 15,23 4-7-15,0-20 1 16,10 0 1-16</inkml:trace>
  <inkml:trace contextRef="#ctx0" brushRef="#br3" timeOffset="63989.66">2747 6202 81 0,'-13'-22'40'16,"-16"3"-2"-16,-3 24 3 15,-13-9-15-15,8 26-18 16,-12 11-3-16,8 8-1 15,-1 3-1-15,11 4 0 16,10-3-2-16,15-4 1 0,11-10-2 16,16-12 1-16,14-13-1 15,9-12 0-15,9-12 2 16,2-10-2-16,-2-10 0 15,0-7 0-15,-8-3 0 16,-8 2 0-16,-12 1 0 16,-10 8 0-16,-6 8 0 15,-11 8 0-15,2 21 0 16,-21 1 0-16,3 19 0 15,2 8 0-15,2 9 0 16,3 1 0-16,11 4-4 16,4-5 0-16,16 0-6 15,4-26-7-15,26 0-12 16,-6-32-12-16,18-5 1 15,-1-23 0-15,9-7 2 0</inkml:trace>
  <inkml:trace contextRef="#ctx0" brushRef="#br3" timeOffset="64168.6702">3401 5573 98 0,'-27'-13'41'0,"4"33"1"16,-19 18 1-16,7 39-28 16,-6 2-10-16,3 13-2 15,4 6 0-15,10 2-2 16,12-3-3-16,4-16-10 15,29-1-22-15,-12-24-7 16,22-5 0-16,-5-27-2 16</inkml:trace>
  <inkml:trace contextRef="#ctx0" brushRef="#br3" timeOffset="65011.7184">4271 6040 80 0,'-3'-15'39'0,"3"15"-1"16,0 0 0-16,0 0-19 16,2 17-16-16,-5 7 1 15,-3 1-1-15,2 12 0 0,-3 2-1 16,1 6 0-16,0-3 0 15,0-2-1-15,3-7 0 16,3-7-1-16,0-10 1 16,0-16-1-16,19-7 0 15,-2-14 0-15,1-10 1 16,4-7-1-16,3-7 1 15,-2-5-1-15,0 2 1 16,-2 3 0-16,-5 6-1 16,-2 8 1-16,-5 9-1 15,-4 6 1-15,-5 16 0 16,0 0-1-16,13 11 1 15,-9 5 0-15,2 3-1 16,1 0 1-16,5 3-1 0,3-2 1 16,3-5-1-16,7-8 1 15,5-10 0-15,4-8 0 16,4-6 0-16,1-10-1 15,1-4-1-15,1-1 3 16,-4-6-3-16,-6 8 0 16,-5 2 0-16,-8 10 1 15,-5 7-2-15,-13 11 2 16,8 16 2-16,-11 11-3 15,-4 14 3-15,1 5-2 16,-1 11 1-16,5 1-2 16,5 3-1-16,5-7-4 15,16 1-6-15,-5-26-7 16,28 6-8-16,-9-28-13 15,16 0 0-15,-4-21 0 0,8-2 2 16</inkml:trace>
  <inkml:trace contextRef="#ctx0" brushRef="#br3" timeOffset="65409.7412">5416 6031 105 0,'-11'-28'39'16,"3"14"2"-16,-14-5-2 16,8 8-34-16,-12 13-1 15,2 9 0-15,-3 11 0 16,4 12-1-16,-1 7 0 15,3 6-1-15,4 2 0 16,6 0-1-16,5-5 0 16,9-8 1-16,8-11-2 15,9-12 0-15,7-17 0 0,7-11-2 16,3-11 2-16,2-11 0 15,-1-7 2-15,-3-4-2 16,-8-3 0-16,-3 4 0 16,-9 4 0-16,-8 9 0 15,-6 8 0-15,-4 12 0 16,3 14 0-16,-22 10 0 15,9 14 0-15,-3 12 0 16,5 6 0-16,2 8-3 16,7 5-1-16,6-2-1 15,12-1-3-15,5-17-7 16,22 5-5-16,-10-30-6 15,24 5-13-15,-9-19 0 16,12-5 0-16,-8-13 2 0</inkml:trace>
  <inkml:trace contextRef="#ctx0" brushRef="#br3" timeOffset="65922.7705">5976 6063 80 0,'3'-33'40'0,"-11"-2"0"16,-2 14 0-16,-17-2-16 16,5 20-17-16,-14 9-2 15,0 16 0-15,-2 9-2 16,5 11 0-16,2 7-1 15,7 3 0-15,11 1-1 16,9-5 0-16,10-4-1 16,7-12 2-16,11-12-2 15,8-14 0-15,4-12 0 16,1-10 0-16,0-11 0 15,-2-5 0-15,-4-5 0 0,-3-1-2 16,-6 3 2-16,-7 7 0 16,-5 6 0-16,-10 22-1 15,0 0 1-15,4 22-1 16,-11 16 0-16,-2 17 1 15,-2 16-1-15,1 11 2 16,-3 14-2-16,-2 2 2 16,3-1-1-16,-1-5 1 15,-3-5-2-15,1-12 3 16,0-18-3-16,-1-12 1 15,0-17 0-15,-1-15 0 16,1-15 0-16,3-14 0 0,1-14 1 16,3-12-1-16,2-17 0 15,4-15 0-15,8-14 0 16,9-8-1-16,5-7 1 15,5-4-5-15,9 6-2 16,-5-4-8-16,16 28-7 16,-17-6-8-16,9 28-11 15,-15 5 0-15,5 21-1 16,-8 4 3-16</inkml:trace>
  <inkml:trace contextRef="#ctx0" brushRef="#br3" timeOffset="66543.8061">6541 6053 60 0,'8'-11'38'15,"-8"-2"1"-15,0 13 0 0,-3-22-13 16,3 22-16-16,0 0-4 15,-12 6-2-15,4 5 0 16,0 11-1-16,-5 10-1 16,2 10 0-16,-7 10-1 15,0 5 1-15,-3 2-1 16,0 2 1-16,4-11-1 15,2-5 0-15,4-14 0 16,7-14 0-16,4-17 0 16,18-16 0-16,3-19 0 15,10-13-1-15,4-7 1 16,6-10-1-16,1-2 1 15,1 3 0-15,-5 7 0 16,-5 12 0-16,-6 18-1 0,-8 15 1 16,-5 19 0-16,-6 15-1 15,-3 14 0-15,0 6 0 16,-2 8-1-16,5-2-2 15,7 1-1-15,4-12-3 16,14-2-7-16,-1-25-4 16,22 1-8-16,-12-25-15 15,16-3 2-15,-9-14-2 16,2-1 4-16</inkml:trace>
  <inkml:trace contextRef="#ctx0" brushRef="#br3" timeOffset="66740.8173">7217 6056 119 0,'-9'16'40'16,"-9"2"2"-16,11 15-8 0,-7 4-31 15,6 6 0-15,0 2-1 16,6 3 0-16,2-4-2 16,5-4 0-16,6-5-1 15,3-13-2-15,9-3-26 16,-5-25 12-16,19 3-8 15,-12-22-15-15,8-3 0 16,-7-17 0-16,5-1 3 16</inkml:trace>
  <inkml:trace contextRef="#ctx0" brushRef="#br3" timeOffset="66845.8233">7374 5963 94 0,'-21'-34'39'0,"-9"2"-2"16,8 17-2-16,-1 1-25 0,-6 5-41 16,29 9-6-16,-21 0-2 15,21 0-2-15</inkml:trace>
  <inkml:trace contextRef="#ctx0" brushRef="#br3" timeOffset="67424.8565">8279 5570 71 0,'-4'-29'38'0,"-5"-8"-1"0,1 5 0 16,-7-11-19-16,-2 8-14 15,-7 4 0-15,3 13-1 16,-7 12 0-16,0 19 0 16,-9 18 0-16,3 21-1 15,-6 18 0-15,-2 19 1 16,-1 9-1-16,2 14 1 15,2 1-1-15,8-7-1 16,10-7-1-16,10-14-1 16,14-11-2-16,7-21-5 15,21-4-11-15,-11-33-9 16,16-3-12-16,-9-22 2 15,5 1-1-15,-13-14 1 16</inkml:trace>
  <inkml:trace contextRef="#ctx0" brushRef="#br3" timeOffset="67618.8674">7727 6105 114 0,'-36'-13'40'16,"17"15"1"-16,0-3-2 16,19 1-35-16,13 0-1 15,11 0-3-15,15-4 0 16,9-8-2-16,11 2-1 15,7-15-22-15,18 16-3 16,-11-18 13-16,12 15-12 16,-15-16-10-16,3 11-2 15,-14-7 2-15</inkml:trace>
  <inkml:trace contextRef="#ctx0" brushRef="#br3" timeOffset="67799.8779">8484 5864 83 0,'-22'15'41'0,"6"12"-2"15,-12 2 2-15,13 14-18 16,-3-4-18-16,2 3-2 15,2-2-2-15,8 0-1 16,6-5-1-16,6-7-2 16,17-1-24-16,-12-28 8 15,24 2-20-15,-11-21 2 16,13-2-3-16,-10-16 3 15</inkml:trace>
  <inkml:trace contextRef="#ctx0" brushRef="#br3" timeOffset="67943.8861">8439 5665 88 0,'-41'-25'37'15,"11"19"-1"-15,3 2-1 16,13 3-27-16,19 17-31 16,-5-16-15-16,38 15 1 15,-4-10-3-15,16 7 2 16</inkml:trace>
  <inkml:trace contextRef="#ctx0" brushRef="#br3" timeOffset="68242.9031">9063 5946 72 0,'-12'-7'41'15,"-11"-9"-2"-15,1 12 2 16,-15-11-11-16,5 22-22 15,-11 2-3-15,2 15 0 16,-3 6 1-16,4 12-4 16,3 4 2-16,10 0-2 15,12 0-2-15,14-5 0 16,17-11 0-16,18-18-5 15,32-1-23-15,3-27 11 16,22 9-9-16,-14-23-15 16,14 5 1-16,-12-11-2 15,1 7 1-15</inkml:trace>
  <inkml:trace contextRef="#ctx0" brushRef="#br3" timeOffset="68654.9267">9616 5965 112 0,'-31'-8'40'16,"6"10"2"-16,-27-3-4 15,12 14-32-15,-9 7-2 16,0 10 0-16,-2 5-1 15,8 6 0-15,6-2 0 16,12-2-3-16,12-4 0 16,18-11 0-16,19-14 0 0,14-14 0 15,12-10 0-15,9-9 0 16,0-7 0-16,-1-6 0 15,-4-3 0-15,-10 4 0 16,-10 7 0-16,-13 4 0 16,-8 9 0-16,-13 17 0 15,0 0 0-15,0 0 0 16,-20 35 0-16,6-4 0 15,4 6 0-15,1 3-2 16,11 1-3-16,2-10-4 16,21 6-9-16,-9-31-5 15,30-2-16-15,-9-21-1 16,22-6-1-16,-7-20 4 15</inkml:trace>
  <inkml:trace contextRef="#ctx0" brushRef="#br3" timeOffset="68864.9387">10212 5516 99 0,'6'-41'38'0,"-19"18"3"15,13 23-4-15,-33 32-29 16,7 23-1-16,-7 10-2 16,-1 14 0-16,-1 8-2 15,4 6-1-15,3-5-1 16,10-3-1-16,7-9-3 15,3-20-4-15,21 1-11 16,-13-38-9-16,20-1-13 16,-11-28 0-16,13-6-1 15,-12-18 4-15</inkml:trace>
  <inkml:trace contextRef="#ctx0" brushRef="#br3" timeOffset="69027.9481">9888 5888 125 0,'-12'-1'43'0,"12"1"-1"16,16 9-1-16,17-5-37 15,19-9-8-15,8-9-2 16,20 11-13-16,-14-25-14 16,23 9-10-16,-6-11 2 15,6 6-1-15</inkml:trace>
  <inkml:trace contextRef="#ctx0" brushRef="#br3" timeOffset="69465.9731">10709 5896 82 0,'0'0'39'16,"-14"-10"-2"-16,10 21-4 15,-6 0-25-15,-5 15 15 16,-7 8-17-16,-2 9-4 16,-3 6 1-16,3 2-2 15,3 0-2-15,4-9-23 16,21 8-4-16,-6-25 5 15,28-6-14-15,-2-20-2 16,20-8 0-16,3-17 0 16</inkml:trace>
  <inkml:trace contextRef="#ctx0" brushRef="#br3" timeOffset="69625.9823">10782 5650 93 0,'-44'-24'37'15,"4"7"-25"-15,18 18 0 16,2-6-34-16,20 5 14 15,0 0-8-15,32 12-19 16,-4-12 0-16,13 7 0 16</inkml:trace>
  <inkml:trace contextRef="#ctx0" brushRef="#br3" timeOffset="70285.02">11080 5806 80 0,'-8'25'41'15,"-10"-6"0"-15,7 17-5 16,-16-17-10-16,19 12-20 15,-9 4 0-15,7 4-4 16,2-2 4-16,7 1-4 16,9-3 0-16,11-8-1 15,6-9 0-15,9-11-1 16,8-12-1-16,0-9 0 15,9-8-1-15,-5-10 0 16,-1-3 1-16,-14-5-2 16,-8 2-1-16,-12-1 4 0,-11 5-4 15,-10 3 5-15,-11 8-4 16,-6 7 5-16,-5 6-4 15,2 5 4-15,4 5-1 16,7 3 0-16,19-3 0 16,0 0-1-16,14 12 1 15,14-13 0-15,5-1 0 16,10-2 0-16,1 1 1 15,1 1 0-15,-10 4 0 16,-2 3-1-16,-15 6 1 16,-3 1-2-16,-11 3 3 15,-8 6-3-15,-6 1 4 16,-5 3-4-16,-1 2 0 15,-3 3 0-15,3-5 0 0,2-2 0 16,8-5 0-16,5-7 0 16,12-12 0-16,14-12 0 15,7-11 0-15,8-6 0 16,5-4 0-16,1-3 0 15,2-1 0-15,-3 2 0 16,-9 12 0-16,-8 6 0 16,-12 11 0-16,-3 13 0 15,-9 9 0-15,-8 12 0 16,-2 6 0-16,-9 8 0 15,5 8 0-15,-4-7-13 16,19 13-4-16,-11-26-8 16,29 14-7-16,-4-23-9 15,17 0 0-15,0-17 0 0,16-5 3 16</inkml:trace>
  <inkml:trace contextRef="#ctx0" brushRef="#br3" timeOffset="70420.0278">12166 6147 122 0,'-11'27'40'0,"-16"-2"-1"15,-4 11-5-15,24 7-55 16,-20-14-17-16,12 9-1 16,-3-10-1-16,11 6-1 15</inkml:trace>
  <inkml:trace contextRef="#ctx0" brushRef="#br3" timeOffset="71482.0885">12733 5801 96 0,'10'-2'38'15,"-10"2"0"-15,0 0 1 16,-12 4-35-16,12-4-3 15,-24 23 4-15,10 2-3 16,-3 6 2-16,1 12-3 0,-1 3 3 16,4 8-4-16,1 0 3 15,9-2-2-15,5-9-1 16,7-7 1-16,9-17 0 15,7-13 0-15,6-15 0 16,7-17-1-16,2-15 1 16,8-9 0-16,-1-7-1 15,-3-6 2-15,-2-1-3 16,-6 3 0-16,-6 8 0 15,-6 11 0-15,-9 12 0 16,-6 18 0-16,-9 12 1 16,-4 18 0-16,-8 17 2 15,-1 10 0-15,3 8 0 16,-3 8 0-16,8 1 0 0,7-6-1 15,9-6 2-15,9-10-3 16,13-12 1-16,7-14-1 16,8-20 2-16,3-12-2 15,0-11 0-15,-4-11 0 16,-5-7 0-16,-8-4 0 15,-9-3 0-15,-10 3 0 16,-7 2-5-16,-9 3 1 16,-4 11-3-16,-6 4-1 15,11 31-8-15,-20-29-7 16,20 29-12-16,0 0-4 15,7 12-1-15,-7-12 4 16</inkml:trace>
  <inkml:trace contextRef="#ctx0" brushRef="#br3" timeOffset="71862.1102">13645 5864 77 0,'0'0'40'16,"5"14"-3"-16,6-16 0 15,15 14-11-15,2-14-25 16,5 2 2-16,1-5-2 16,2-1 3-16,-2-2-4 15,-5 1 4-15,-6-4-3 16,-9-1 2-16,-8-4-1 15,-7 1 0-15,-12-3 0 0,-3 5-2 16,-9-1 2-16,-6 12-3 16,-7 8 3-16,-4 12-1 15,-4 12 2-15,2 12-3 16,1 9 3-16,8 4-2 15,14 1 1-15,17-7 0 16,19-10-2-16,17-12-3 16,21-6-2-16,-2-21-10 15,40 4-9-15,-13-23-17 16,17 2 0-16,-8-13 0 15,7 5-2-15</inkml:trace>
  <inkml:trace contextRef="#ctx0" brushRef="#br3" timeOffset="72891.1691">14938 5868 36 0,'0'0'35'0,"0"0"4"15,0 22-6-15,-16-17-10 16,15 19 0-16,-20-12 0 16,27 5-22-16,-21 12 3 15,2 3-2-15,-1-1 0 16,4-1 0-16,-1-3-1 15,7-3 0-15,0-7-1 16,6-6 1-16,-2-11 0 16,12-10 0-16,1-7-1 0,1-11 1 15,1-4 0-15,2-5-1 16,0-3-1-16,0-3 2 15,-2 4-2-15,1 1 3 16,-3 8-3-16,0 5 2 16,-3 5-3-16,-1 7 4 15,-9 13-2-15,20-5 1 16,-20 5 0-16,17 17-2 15,-10-3 3-15,5 5-2 16,-2-3 2-16,10 4-2 16,1-6 3-16,8-5-4 15,6-7 3-15,3-7 0 16,6-7-2-16,1-3 3 15,-1-6-3-15,-3-2 2 0,-8-1-2 16,-7 7 0-16,-7-2 1 16,-7 12-3-16,-12 7 3 15,0 0-1-15,-9 25 2 16,-5 2-3-16,-5 11 2 15,3 6-1-15,-4 10 1 16,7-2-2-16,6 2 0 16,5-6-5-16,15-1 0 15,8-23-7-15,23 7-7 16,-6-32-6-16,19 2-14 15,-1-18 1-15,10-4 0 16,-8-11 2-16</inkml:trace>
  <inkml:trace contextRef="#ctx0" brushRef="#br3" timeOffset="73285.1916">15935 5843 109 0,'0'0'39'16,"-26"-15"0"-16,13 23-4 16,1 0-31-16,-1 8-3 15,-1 6 3-15,5 9-3 16,2 3 2-16,3 6-3 16,4-5 3-16,9-2-1 15,4-7-1-15,9-8 0 16,7-13-1-16,5-11 1 15,8-13-1-15,2-7 1 16,-3-8-1-16,2-5 2 16,-5-2-2-16,-3 0 2 15,-8 4-3-15,-6 9 4 16,-10 3-4-16,-4 12 3 0,-7 13-1 15,0 0-2-15,-19 18 2 16,4 10-2-16,-1 3 2 16,-1 8-3-16,6 3 1 15,2 0-3-15,9-3 1 16,7-7-3-16,19-2-5 15,-1-26-8-15,29 8-6 16,-8-27-14-16,22-4 0 16,-1-14 0-16,13-5 3 15</inkml:trace>
  <inkml:trace contextRef="#ctx0" brushRef="#br3" timeOffset="73492.2034">16974 5427 73 0,'-1'-18'41'15,"-14"13"-2"-15,1 27 1 16,-13 1-15-16,3 29-21 15,-4 10-2-15,2 10 1 16,0 7 0-16,3 6-1 16,2-1-1-16,6-3 0 15,8-5-3-15,-3-23-24 16,21 5 11-16,-1-35-11 15,25-3-12-15,-1-31-1 16,20-6-2-16,1-19 2 16</inkml:trace>
  <inkml:trace contextRef="#ctx0" brushRef="#br3" timeOffset="73719.2164">17540 5285 107 0,'-6'13'40'0,"-14"10"1"16,3 33-8-16,-14-1-30 15,6 14-1-15,-1 8 2 16,4 5-1-16,2 1-1 16,5 0-1-16,7-5-2 15,-3-14-23-15,21 5 13 16,-12-25-11-16,16 2-19 15,-5-23 2-15,12-1-2 16,-6-19 1-16</inkml:trace>
  <inkml:trace contextRef="#ctx0" brushRef="#br3" timeOffset="73953.2299">17309 5838 69 0,'-26'-4'40'0,"16"5"1"15,-3-7 0-15,13 6-24 16,-1-10 4-16,16 3-17 16,6 0-3-16,9-2 0 15,9-2-26-15,-4 1 13 16,22 11-11-16,-16-16-17 15,14 13 1-15,-10-10-2 16,6 12 1-16</inkml:trace>
  <inkml:trace contextRef="#ctx0" brushRef="#br3" timeOffset="74208.2444">17890 5778 113 0,'-9'12'39'0,"-7"1"3"16,9 17-13-16,-8-4-24 16,0 11-3-16,-5 3 2 15,5 8-3-15,-1-1 1 0,2-2-3 16,8-1-3-16,-5-19-24 15,25 9 6-15,-14-34-17 16,27 9 0-16,-7-30-1 16,13-4 1-16</inkml:trace>
  <inkml:trace contextRef="#ctx0" brushRef="#br3" timeOffset="74358.253">17963 5641 81 0,'-22'-48'40'0,"4"14"-2"15,-9 1 2-15,11 26-22 16,-1-1-16-16,8-5-27 15,17 27 5-15,-8-14-18 16,21 21 0-16,-5-11-3 16,13 11 1-16</inkml:trace>
  <inkml:trace contextRef="#ctx0" brushRef="#br3" timeOffset="74942.2864">18157 5851 81 0,'-3'21'41'0,"-11"-7"0"16,10 8-1-16,-17-6-13 15,12 10-24-15,-2 2-1 16,2 7 1-16,0-2-1 16,2 3 0-16,1-5-1 15,5-2 0-15,1-5-1 16,1-10 0-16,-1-14 0 0,16-4 0 15,-4-13 0-15,2-8-1 16,1-10 0-16,0-5 0 16,3-9-1-16,2-3 2 15,3-2-2-15,-3 1 0 16,2 7 0-16,1 6 1 15,1 6-1-15,2 10 2 16,2 9 0-16,-2 11-1 16,1 6 1-16,3 8 1 15,-2 5-1-15,-3 1 3 16,-2 5-3-16,-8 3 0 15,-8 5 1-15,-8-1 0 16,-7 7 0-16,-10 1-1 16,-10 3 1-16,-6 2-3 0,-3-2 3 15,-5-3-1-15,0-3 0 16,1-3 2-16,1-9-1 15,6-6 1-15,5-8-1 16,9-6 1-16,4-3-1 16,16 2 0-16,-12 1 0 15,12-1-1-15,-6 31 0 16,0 3 0-16,-6 15 1 15,-9 12-2-15,-3 11 1 16,-8 2 0-16,3 6-5 16,-7-13-8-16,19 4-10 15,-10-24-12-15,22-11-7 16,3-24 3-16,23-14-3 15</inkml:trace>
  <inkml:trace contextRef="#ctx0" brushRef="#br3" timeOffset="75498.3182">18959 5373 35 0,'0'-29'37'16,"6"11"2"-16,-13 1-11 16,0 27-5-16,-3-4 0 15,17 36 0-15,-17 2-19 0,0 17-1 16,-4 8-2-16,-3 12 2 15,-3 4 0-15,-1 5 0 16,2-4-2-16,3-7-2 16,36-1-23-16,-22-28 15 15,31 1-17-15,-5-30-10 16,21-11-3-16,3-26 0 15,16-6 0-15</inkml:trace>
  <inkml:trace contextRef="#ctx0" brushRef="#br3" timeOffset="76057.3502">19325 5692 95 0,'-18'-14'38'16,"3"20"1"-16,-7 1-2 16,11 11-28-16,-6 1-6 15,5 8 1-15,-2 4 1 16,6 9-1-16,4-2 1 15,3 2-2-15,5-4 1 16,10-3-3-16,6-5 2 16,3-8-3-16,9-12 1 15,4-12-1-15,5-12 0 16,9-9 1-16,-3-9-3 15,-3-7 3-15,-1-4-3 16,-1-6 0-16,-6 4 0 16,-6 6 1-16,-6 8-1 15,-10 11 0-15,-14 22 2 0,0 0-2 16,-6 38 4-16,-13 15-1 15,-7 21 1-15,-6 17-1 16,-7 16 1-16,-3 12-1 16,-4 9 0-16,-3-1 2 15,2-4-4-15,3-5 2 16,2-11-2-16,4-16 2 15,6-19-3-15,7-19 3 16,7-21-2-16,6-19 0 16,12-13 1-16,-12-24 0 15,10-18 0-15,4-12 0 16,3-15 1-16,6-11-2 15,6-5 1-15,4-2-1 16,6 1 1-16,6 4-1 0,8 9-1 16,1 1-8-16,19 23-9 15,-19-6-9-15,14 17-13 16,-5-6 2-16,10 10-3 15,-5-6 1-15</inkml:trace>
  <inkml:trace contextRef="#ctx0" brushRef="#br3" timeOffset="76575.3798">20893 5238 63 0,'0'0'38'0,"-5"32"0"16,-1 16-3-16,-11-4-30 15,5 23-1-15,-6 10 2 16,12 21 18-16,-7-7-20 15,4 4-1-15,3-2-23 16,-1-21-2-16,18 4 11 16,-3-25-23-16,14-10-2 15,-4-19-3-15,8-13 0 16</inkml:trace>
  <inkml:trace contextRef="#ctx0" brushRef="#br3" timeOffset="76758.3903">20754 5785 113 0,'-20'-8'40'0,"20"8"1"16,0 0-4-16,23-8-36 16,19 0-3-16,12-7-4 15,18 0 0-15,-6-10-7 16,23 9-16-16,-12-14-10 15,9 0 1-15,-12-10-2 16</inkml:trace>
  <inkml:trace contextRef="#ctx0" brushRef="#br3" timeOffset="77128.4114">21566 5189 102 0,'-20'17'39'0,"-11"7"2"16,8 17-1-16,-16 10-34 15,13 6-2-15,-3 7-1 16,2 9-1-16,5 1 2 15,2 3 0-15,3-5-1 16,4-5 0-16,8-9 1 16,3-11-4-16,8-10 0 15,8-14 0-15,6-15 0 16,10-10 0-16,3-12 0 15,3-8 0-15,-1-5 0 16,0-6 0-16,-2 0 0 0,-4 1 0 16,-5 6 0-16,-9 10 0 15,-5 8 0-15,-10 8 0 16,7 19 0-16,-12 6 0 15,2 9 0-15,-3 0-2 16,7 28-25-16,9-32 14 16,17 10-7-16,-10-28-13 15,23 2-8-15,3-19 0 16,14-3 2-16,-1-13 0 15</inkml:trace>
  <inkml:trace contextRef="#ctx0" brushRef="#br3" timeOffset="77467.4308">22071 5751 90 0,'-9'9'38'16,"11"13"1"-16,0-12 0 16,14 17-22-16,-5-9-14 15,12-11 1-15,4-7-1 16,3-3 0-16,-1-7-1 15,-3-2 0-15,-2-8-1 16,-5-3-1-16,-7-6 1 16,-8 2-2-16,-8-1 2 15,-8 5-3-15,-10 7 3 16,-6 11-2-16,-11 13 3 15,-6 15 0-15,-6 12 2 16,1 10-1-16,3 7 1 0,13 1-4 16,19-4 0-1,17-9 0-15,28-13 0 0,22-21-9 16,32 4-14-16,-4-29-13 15,29 1-7-15,-6-16 1 16,8 0-3-16</inkml:trace>
  <inkml:trace contextRef="#ctx0" brushRef="#br3" timeOffset="78831.5089">23490 5251 31 0,'9'-23'38'0,"-9"23"0"16,0-23-18-16,-5 36 6 15,-19-14 1-15,15 30-3 16,-15-7 0-16,4 21-20 0,-2 9-2 16,3 9 1-1,4 10-1-15,3 6 0 0,2 0 0 16,6 1-2-16,1-4 0 15,1-8-2-15,7 5-24 16,-10-28 16-16,19 5-16 16,-14-28-14-16,10-2 0 15,-10-18 0-15,13-13 2 16</inkml:trace>
  <inkml:trace contextRef="#ctx0" brushRef="#br3" timeOffset="79515.548">23192 5686 104 0,'-32'-11'39'0,"-2"-1"2"15,16 16-3-15,-10-8-24 0,28 4-14 16,0 15 1-16,19-3-1 16,13-5-2-16,11 2-1 15,9 2-7-15,4-5 5 16,20 4-3-16,-6-12-3 15,18 14-9-15,-23-20-16 16,12 10 2-16,-26-18 13 16,11 11 17-16,-25-16-19 15,-6 11 6-15,2-2 22 16,-29-14 12-16,6 16 17 15,-19-9 1-15,9 19-13 16,-28-9-8-16,18 19 14 16,-18-10-1-16,-2 22-22 15,-2 2 0-15,8 8-1 0,-5 2 0 16,8 3-1-16,3 0 0 15,10-1 0-15,5-6 0 16,11-8-3-16,12-9 0 16,10-6 0-16,8-9 0 15,11-7 0-15,2-7 0 16,0-7 0-16,-2-6 0 15,-5-2 0-15,-5 1-2 16,-8 2 1-16,-9 4 0 16,-10 4 1-16,-9 7 0 15,-3 13-1-15,-10 9 1 16,-6 10 1-16,0 7 0 15,-2 5 0-15,4 2-1 16,1 5 2-16,11-1-2 0,4-7 0 16,14-5 0-16,4-6 0 15,14-13 0-15,3-6 0 16,5-11 0-16,1-7 0 15,-5-11 0-15,0-3 0 16,-5-9 0-16,-9 0 0 16,-8-2 0-16,-4 4-3 15,-5 5-1-15,-5 5-1 16,0 10-3-16,-6-2-8 15,16 27-5-15,-12-6-6 16,0 0-12-16,18 12 0 16,4 4 1-16,-4-6 2 15</inkml:trace>
  <inkml:trace contextRef="#ctx0" brushRef="#br3" timeOffset="79821.5655">24662 5682 59 0,'14'-6'40'0,"-14"-10"-1"15,0 16 1-15,-7-26-15 16,7 26 0-16,-23 8-19 15,8 6-1-15,-6 6-1 16,1 9 0-16,2 2-1 16,6 6 0-16,4 1-1 15,10 0-2-15,8-5 0 16,12-9 0-16,5-7 0 15,9-8 0-15,5-12 0 16,1-7 0-16,-3-9 0 16,-5-8 0-16,-4-9 0 15,-14-4 0-15,-10 0-3 0,-16-4-1 16,-3 6-3-16,-19-5-7 15,8 23-8-15,-24-8-13 16,14 17-6-16,-6 3 1 16,17 10-1-16</inkml:trace>
  <inkml:trace contextRef="#ctx0" brushRef="#br3" timeOffset="81066.6367">783 7583 89 0,'0'0'36'0,"0"0"0"16,-6 24 1-16,-1 12-32 15,-9 1-2-15,1 10 0 16,-1 1 2-16,-2 3-1 16,2-4 0-16,3-6-1 15,4-6 0-15,8-11-1 0,3-14-1 16,10-11 1-1,6-15-2-15,8-13 0 0,0-11 0 16,4-9 0-16,-1-6 0 16,0-5 1-16,-5-2 0 15,-4 5 0-15,-5 8 0 16,-5 11-1-16,-3 9 1 15,-5 10 0-15,-2 19-1 16,0 0 1-16,-5 20-1 16,3 4 1-16,4 4-1 15,8 4 1-15,2-1 0 16,12-1 0-16,3-6 0 15,12-11 0-15,2-8 0 16,6-10 0-16,1-11 0 0,1-7-1 16,-3-4 1-16,-4 0 0 15,-8-2-1-15,-4 7 0 16,-8 4 0-16,-6 5 0 15,-16 13 1-15,17 10-1 16,-18 11 0-16,-2 11 1 16,-1 9-2-16,-4 6 1 15,6 5-3-15,-3 0 0 16,12 0-4-16,-1-18-6 15,25 2-11-15,-5-29-16 16,26-5 1-16,0-20-1 16,18-8 2-16</inkml:trace>
  <inkml:trace contextRef="#ctx0" brushRef="#br3" timeOffset="81441.6582">2005 7486 115 0,'-24'-17'39'16,"-4"15"0"-16,-16-2 0 15,8 16-33-15,-15 2-3 16,2 12 0-16,-1 5-1 15,8 7 0-15,4 4 0 16,9-3-1-16,13-2 0 16,12 0 2-16,12-8-3 15,10-7 0-15,15-12 0 16,7-11 0-16,9-12 0 15,2-4 0-15,1-11 0 16,-1-5 0-16,-8-8 0 16,-7 1 0-16,-8 0 0 15,-11 2 0-15,-9 8 0 0,-3 5 0 16,-10 14 0-16,5 11 0 15,-18 8 0-15,7 14 0 16,2 9 0-16,2 6-3 16,7 5-1-16,2-2-2 15,16 5-3-15,2-13-6 16,24 7-7-16,-5-25-17 15,20 2 1-15,-3-18-1 16,12 0 4-16</inkml:trace>
  <inkml:trace contextRef="#ctx0" brushRef="#br3" timeOffset="81939.6867">2577 7555 107 0,'-13'-28'38'16,"-19"-2"2"-16,-4 15-1 0,-18 5-28 16,4 14-6-16,-6 9-1 15,8 14-1-15,0 8 0 16,9 7 0-16,11 2-1 15,14 0-2-15,15-5 0 16,15-8 0-16,19-12 0 16,13-13 0-16,9-12 0 15,8-9 0-15,3-12 0 16,-5-4 0-16,-6-6 0 15,-7-2 0-15,-13 5 0 16,-13 1 0-16,-10 10 0 16,-12 11 0-16,-2 12 0 15,-27 21 0-15,0 26-2 16,-5 14 2-16,-6 23-2 0,1 15 1 15,-1 14 0-15,6 7 0 16,6 1 0-16,2-8 0 16,11-13 1-16,5-13-1 15,3-21 1-15,4-18 0 16,1-16 1-16,-1-20-2 15,1-12 2-15,0-27-1 16,1-8 0-16,0-14-1 16,3-7 1-16,2-15 0 15,4-11 1-15,3-5-1 16,7 0-1-16,0-1-1 15,8 15-8-15,-9-6-5 16,14 26-12-16,-14 0-12 0,10 26-1 16,-1 4-2-16,18 10 2 15</inkml:trace>
  <inkml:trace contextRef="#ctx0" brushRef="#br3" timeOffset="82577.7231">3151 7590 101 0,'2'-20'36'0,"-2"20"1"15,-7-20-6-15,7 20-24 16,-15-6-1-16,15 6-2 15,-18 15 0-15,9 3-1 16,-5 10-1-16,4 5 0 16,-4 4-1-16,1 6 1 15,0-3 0-15,2 1-1 0,3-11 1 16,2-4-1-16,5-12 0 15,1-14 0-15,14-6 0 16,2-14 0-16,4-10 0 16,3-8 0-16,5-6 0 15,2-5 0-15,-1-1 0 16,0 3 0-16,-4 6 0 15,-2 10 1-15,-5 7-2 16,-3 11 0-16,-1 11 0 16,-3 13 0-16,2 11 0 15,-3 10 0-15,4 9 0 16,0 2 0-16,7 4-4 15,2-4 0-15,14-3-3 16,-2-21-6-16,18 7-6 0,-10-34-10 16,17-1-11-16,-4-19 2 15,5-4-2-15,-11-12 3 16</inkml:trace>
  <inkml:trace contextRef="#ctx0" brushRef="#br3" timeOffset="82771.7341">3966 7372 86 0,'-12'13'38'16,"-11"5"1"-16,5 20 1 15,-5-2-15-15,1 15-22 16,2 3-2-16,7-1 0 16,6-3-1-16,6-7 0 15,8-7-1-15,6-14-1 0,4-6-23 16,3-28 8-1,18-9-20-15,-11-17 0 0,7-5-2 16,-8-16 0-16</inkml:trace>
  <inkml:trace contextRef="#ctx0" brushRef="#br3" timeOffset="82908.742">3941 7050 118 0,'-35'-20'40'0,"-3"2"0"16,14 18-3-16,-2 7-38 15,26-7-12-15,16 14-23 16,11-13-4-16,20 10 1 15,9-6-1-15</inkml:trace>
  <inkml:trace contextRef="#ctx0" brushRef="#br3" timeOffset="83221.76">4837 6959 89 0,'-32'-48'40'0,"-1"12"-1"16,-7 0 2-16,4 28-16 16,-6 5-21-16,0 15-1 15,1 23 0-15,1 19-1 16,-1 20-1-16,4 14 1 15,5 7-2-15,5 5 0 0,7-2-1 16,8-6-1-16,16-8-2 16,4-14-2-16,15-4-11 15,-8-29-11-15,15-2-12 16,-7-26-1-16,9-6 0 15,-13-19 2-15</inkml:trace>
  <inkml:trace contextRef="#ctx0" brushRef="#br3" timeOffset="83531.7777">4427 7434 113 0,'0'0'38'0,"-17"6"2"16,21 9-1-16,-4-15-37 15,22 15-1-15,10-15 0 0,9-3 0 16,9-4-1-16,8-4 0 15,2 0 0-15,1-3 0 16,-5-1 0-16,-5 5-1 16,-11 4 2-16,-11 4-1 15,-9 6 0-15,-10 8 1 16,-9 5-1-16,-7 9 1 15,-3 7 0-15,-4 6-1 16,2 5 0-16,0 0-2 16,8 1-2-16,-3-10-18 15,23 3 0-15,-11-25-16 16,17-4-2-16,0-19 0 15,11-7 1-15</inkml:trace>
  <inkml:trace contextRef="#ctx0" brushRef="#br3" timeOffset="83675.7859">5023 7278 93 0,'-26'-25'41'0,"-5"0"1"16,10 13-2-16,-5 18-39 16,4-17-19-16,22 11-21 15,0 0-1-15,18-8-1 16,-4-1 0-16</inkml:trace>
  <inkml:trace contextRef="#ctx0" brushRef="#br3" timeOffset="84168.8141">5838 7329 95 0,'-3'-20'38'16,"1"6"2"-16,-16-2-4 15,18 16-30-15,-33-16-1 16,9 20-1-16,-11 7 1 16,-1 9-2-16,-10 9 1 15,2 9-1-15,-6 5 0 16,6 4 0-16,7 2-1 15,4-1-1-15,14-4 0 16,13-2-2-16,21-9 0 16,15-13-3-16,23-8-1 15,11-4-24-15,26-10 13 16,-9-27-10-16,25 2-13 15,-15-9 0-15,6 1-1 0,-16-5 2 16</inkml:trace>
  <inkml:trace contextRef="#ctx0" brushRef="#br3" timeOffset="84543.8356">6304 7357 107 0,'-21'-14'39'0,"2"10"1"16,-13-9-2-16,10 13-34 16,-4-1-1-16,4 9 0 15,-3 6 0-15,1 6-1 16,-7 6 1-16,4 7-1 15,-2 4 1-15,4 0 0 16,5-1-1-16,6-2-1 16,8-6-1-16,9-5 2 15,15-15-2-15,11-14 0 0,11-12 0 16,8-6-2-16,3-6 4 15,1-5-2-15,-1-1 0 16,-6 3 0-16,-8 8 0 16,-13 6 0-16,-11 11 0 15,-13 8 0-15,-7 13 0 16,-4 8 0-16,-9 5 0 15,1 4 0-15,4 5-2 16,6-5-1-16,10-2-2 16,11-21-25-16,19 8 15 15,-3-30-9-15,29 2-16 16,-5-21 0-16,17 2-1 15,-5-18 0-15</inkml:trace>
  <inkml:trace contextRef="#ctx0" brushRef="#br3" timeOffset="84753.8475">6958 6899 113 0,'-21'18'41'16,"-12"12"0"-16,5 21 0 16,-13 11-38-16,12 1-1 15,6 8 0-15,0 7-1 16,6 1 0-16,3-1-1 15,9-7-2-15,1-33-26 16,14 27 15-16,-17-27-9 16,20 0-19-16,-12-24 1 15,12-5-1-15,-8-21 1 0</inkml:trace>
  <inkml:trace contextRef="#ctx0" brushRef="#br3" timeOffset="85057.865">6665 7284 109 0,'0'0'41'15,"0"0"2"-15,0 0-3 16,21 4-36-16,1-4 0 16,14 1-2-16,3-3 0 15,9 1-1-15,-1-2 0 16,1 6 0-16,-3-2 0 15,-6 6-1-15,-12 9 0 16,-11 7 1-16,-8 6-1 16,-12 4 1-16,-8 4-1 0,-4 1 0 15,-4 2-1-15,2-4 0 16,5-4-3-16,-6-17-7 15,34 4-9-15,-15-19-13 16,39-20-9-16,-7-7 1 16,20-8-1-16</inkml:trace>
  <inkml:trace contextRef="#ctx0" brushRef="#br3" timeOffset="85182.8722">7293 7007 110 0,'-37'0'36'0,"6"8"-3"16,5 14-17-16,9-4-52 15,14-1-3-15,7-3-2 0,21 6 3 16</inkml:trace>
  <inkml:trace contextRef="#ctx0" brushRef="#br3" timeOffset="85843.9099">7555 7281 87 0,'-21'23'39'0,"-13"-3"0"16,10 17-2-16,-15-13-10 15,11 16-19-15,1 0-3 16,11-3 1-16,4 0-3 16,12-4-1-16,10-12 0 15,9-8-2-15,14-12-2 0,8-11 1 16,4-9-2-16,0-8 0 15,-1-5 0-15,-4-8-1 16,-4-2 0-16,-9-2 1 16,-11 6 1-16,-13 1 1 15,-4 7 0-15,-7 6 2 16,-3 3 0-16,-2 8 1 15,-1 7 0-15,14 6-1 16,0 0 1-16,-5 11 0 16,17-4-1-16,4 0 0 15,6 2 0-15,4 0 0 16,6-3 1-16,-3 4-2 15,0-3 2-15,-2 7-1 16,-6-2 0-16,-3 5 1 16,-6-1-1-16,-7 1 0 0,-9 8 1 15,-2-2-2-15,-8 7 0 16,1-5 0-16,-1-2 0 15,1-2 0-15,6-6 0 16,7-15 0-16,0 0 0 16,22-8 0-16,3-12 0 15,6-8 0-15,8-7 0 16,1-2 0-16,1-2 0 15,-5 6 0-15,-4 8 0 16,-3 6 0-16,-10 11 0 16,-9 14 0-16,-4 11 0 15,-5 11 0-15,-1 4-3 16,-5 3-2-16,9 12-25 15,-4-19 16-15,17 7-3 0,-4-30-5 16,27 8-7-16,-4-20-10 16,20-3-1-16,-2-17 3 15,10-13 25-15</inkml:trace>
  <inkml:trace contextRef="#ctx0" brushRef="#br3" timeOffset="86143.9271">8733 7090 95 0,'-21'10'40'16,"-14"3"1"-16,2 14 0 15,-8-13-21-15,6 20-19 16,9-7 1-16,7 6-2 16,11-6 0-16,9-7 0 15,17-9 1-15,8-8-1 0,8-3-1 16,3-7 2-16,-5 1-1 15,-1 3 1-15,-8 1 0 16,-7 9-1-16,-13 11 1 16,-8 7 0-16,-13 6 0 15,-6 11-2-15,-7 0 1 16,-3 0-1-16,7 10-8 15,-12-22-7-15,20 10-13 16,-6-23-12-16,17-2 1 16,8-15-2-16,3-17 1 15</inkml:trace>
  <inkml:trace contextRef="#ctx0" brushRef="#br3" timeOffset="86895.9701">9924 6902 92 0,'2'-15'39'0,"4"3"1"15,-6-3-1-15,8 5-23 16,-15-4-12-16,7 14-1 16,0 0 0-16,-5 16 0 15,-4 21-1-15,-2 17 1 16,-5 19-1-16,-2 14-2 15,-1 10 0-15,0 8 0 0,1 0 0 16,7-8-2-16,5-8 0 16,2-13-2-16,13-9-23 15,-7-29 10-15,26-1-13 16,-12-32-9-16,13-7 0 15,-7-21-1-15,6-7 1 16</inkml:trace>
  <inkml:trace contextRef="#ctx0" brushRef="#br3" timeOffset="87395.9987">9709 7178 120 0,'-26'8'39'0,"1"2"2"0,16 17-7 15,7-11-32 1,13-1-1-16,14-5 1 0,15-2 0 15,14-6 0-15,7-1 0 16,11-5 0-16,4-6 1 16,0 2-2-16,-1-3 3 15,-8 4-4-15,-12 1 0 16,-13 0 0-16,-12 4 0 15,-11 0 0-15,-19 2 0 16,0 0 0-16,-10 12 0 16,-14 2 0-16,-3 7 0 15,-5 6 0-15,-4 8 0 16,3 6 0-16,4 5 0 15,8 1 0-15,11-4 0 0,15-6 0 16,15-7 0-16,14-14 0 16,12-11 0-16,10-13 0 15,3-12 0-15,2-8 0 16,-5-11 0-16,-11-5 0 15,-12-4 0-15,-15 3 0 16,-17 2 0-16,-10 6 0 16,-16 7 0-16,-6 12-5 15,-11 5 1-15,7 16-3 16,-7 5-5-16,21 17-4 15,-1-13-5-15,31 15-12 16,4-11-6-16,25-1 1 16,12-7 1-16</inkml:trace>
  <inkml:trace contextRef="#ctx0" brushRef="#br3" timeOffset="87889.0269">11169 7269 76 0,'34'-5'39'16,"-26"-11"0"-16,-8 16 2 15,-26-33-12-15,2 21-22 16,-18-5-2-16,-1 7-1 15,-6 3 0-15,-2 11 0 16,-5 6 0-16,3 15-3 16,2 6 1-16,4 11-2 15,8 4 0-15,11 4 0 16,19-6 0-16,14-3 0 15,12-8 0-15,13-11 0 16,15-14 0-16,10-10 0 16,1-11 0-16,4-7 0 0,-8-7 0 15,-6-5 0-15,-5-6 0 16,-9-3 0-16,-7 5 0 15,-7 2 0-15,-9 10 0 16,-5 7 0-16,-4 17 0 16,-7 11 0-16,1 20 0 15,-3 20 0-15,-1 18 0 16,-2 17 0-16,2 10 0 15,0 10 0-15,-2 2 0 16,0-2-2-16,-6-6 1 16,0-10 0-16,-3-14 0 15,-2-16 0-15,-3-18 0 16,-3-18 0-16,1-17-1 15,-3-18 0-15,3-14-2 0,-1-28-24 16,14 3 16-16,-13-31-4 16,21 8-9-16,-9-25-6 15,23 13-7-15,5-5-1 16,17 9 1-16</inkml:trace>
  <inkml:trace contextRef="#ctx0" brushRef="#br3" timeOffset="88278.0491">11425 7542 107 0,'19'7'38'15,"-6"-14"2"-15,16 3-8 16,5-9-29-16,-2-2 0 0,7-4-1 15,1-2 0-15,0-1 0 16,-2-1-1-16,-8 0 1 16,-2 0 0-16,-7-5 1 15,-9 5 1-15,-10-2-1 16,-7 2 1-16,-11 3-2 15,-5 5 3-15,-9 7-5 16,-6 13 0-16,-8 11 0 16,-1 10 0-16,-1 12 0 15,10 6 0-15,8 6 0 16,10 3 0-16,17-5 0 15,15-7 0-15,21-10-4 16,17-16-1-16,29-6-6 16,-2-29-6-16,25 3-8 0,-14-23-13 15,17-4-1-15,-11-18-1 16,1-2 1-16</inkml:trace>
  <inkml:trace contextRef="#ctx0" brushRef="#br3" timeOffset="88473.0603">12497 6902 106 0,'-17'-29'40'0,"2"24"2"16,-16 11-1-16,8 35-22 15,-8 1-16-15,2 11-1 16,-2 12 0-16,6 6-4 16,1 4 2-16,6-1-2 15,7 0-1-15,1-8-2 16,10 6-23-16,-9-28 12 0,21 5-7 15,-17-28-17-15,17-5 0 16,-12-16-1-16,10-12 1 16</inkml:trace>
  <inkml:trace contextRef="#ctx0" brushRef="#br3" timeOffset="88639.0698">12155 7320 111 0,'0'0'40'0,"-19"1"1"15,31 6-1-15,1 4-37 16,23-18-1-16,9-4-4 15,0-13-25-15,23 13 6 16,-9-18-17-16,10 3 0 16,-15-11-1-16,5 2-2 0</inkml:trace>
  <inkml:trace contextRef="#ctx0" brushRef="#br3" timeOffset="89016.0914">12837 6844 119 0,'-27'0'41'0,"4"25"2"15,-13 4-1-15,2 17-36 16,-5 3-2-16,7 11-4 15,-3 3 0-15,6 2 0 16,5 2 0-16,5-9 0 16,8-5 0-16,7-8 0 15,8-9 0-15,-1-13 0 16,10-8 0-16,1-9 0 15,9-12 0-15,1-8 0 0,5-6 0 16,-4-6 0-16,3 1 0 16,-1-3 0-16,-2 2 0 15,-4 7 0-15,-8 10 0 16,-13 9 0-16,12 7 0 15,-12 9 0-15,-5 8 0 16,2 5 0-16,3 7-5 16,3-2 1-16,7 8-24 15,4-16 16-15,12 9-4 16,-11-27-8-16,25 12-4 15,-13-20-11-15,16-1-1 16,-8-16 2-16,4-8 22 16</inkml:trace>
  <inkml:trace contextRef="#ctx0" brushRef="#br3" timeOffset="89632.1266">13124 7339 87 0,'-29'-3'42'0,"6"14"-1"16,-8-2 0-16,11 20-19 15,6-14-20-15,12 0-1 16,11 0 0-16,13-1 0 15,11-6-1-15,9-4 0 16,6-6 0-16,0-6 0 16,-3-7 0-16,-3-4 0 15,-8-1 0-15,-8-6 1 16,-10-3 0-16,-10-1 1 15,-9-1-1-15,-5 6 1 16,-11 3-1-16,-3 8 0 0,-10 8 0 16,1 13-2-16,-7 12 1 15,1 10-1-15,2 5 1 16,6 7-1-16,11-2 1 15,9 1 0-15,13-3 0 16,11-10 1-16,13-9-1 16,9-8 1-16,7-7-1 15,3-10 0-15,0-2 0 16,-1-5 0-16,-3 2 0 15,-6-2 0-15,-8 5 0 16,-7 7-1-16,-7 4 1 16,-15-2 0-16,9 24 0 15,-13-3 1-15,-6 5-1 16,-2 0 0-16,0-2 0 0,3 0 1 15,2-6 0-15,3-6 0 16,4-12 0-16,0 0 0 16,25-26 0-16,-6-2 1 15,2-2-2-15,4-7 0 16,1-3 0-16,1-1 0 15,1 0 0-15,-1 9 0 16,-3 5 0-16,-5 8 0 16,4 8 0-16,-7 1-10 15,6 18-9-15,-22-8-3 16,27 17-8-16,-27-17-13 15,26 19 0-15,-11-16 0 16,14 3 3-16</inkml:trace>
  <inkml:trace contextRef="#ctx0" brushRef="#br3" timeOffset="89797.1361">14070 7491 105 0,'-10'23'44'0,"-9"-14"2"16,9 4-3-16,-5-9-26 15,15-4-17-15,0 0-28 16,-3-16 13-16,21 17-9 15,-21-12-19-15,16 7-1 16,-13 4-1-16,7-16 1 16</inkml:trace>
  <inkml:trace contextRef="#ctx0" brushRef="#br0" timeOffset="97264.5631">1225 8879 80 0,'0'0'38'0,"-2"16"-2"15,2-16 1-15,9 17-20 16,-9-17-16-16,28 3 1 0,-1-5 0 15,6-4 0-15,3-7-2 16,7 2 2-16,1-5-1 16,-1-3 0-16,-4 1-1 15,-3-4 0-15,-8 1 0 16,-9-1 1-16,-9 0 0 15,-10 4-1-15,-9 0 1 16,-9 6-1-16,-7 3 2 16,-12 10-1-16,-6 8 1 15,0 12-1-15,-7 4 2 16,0 15-1-16,4 2 0 15,8 5-1-15,10 2 0 16,13-4-2-16,15-5 1 0,14-9-2 16,24-6-3-16,12-16-3 15,23 2-9-15,7-19-22 16,19 1 1-16,-6-14 0 15,8 3-1-15</inkml:trace>
  <inkml:trace contextRef="#ctx0" brushRef="#br0" timeOffset="97774.5924">2103 8877 89 0,'-23'-8'37'0,"1"8"1"16,-7-9 0-16,5 10-27 15,-9-5-5-15,6 8-2 16,-7 0 0-16,4 11-1 15,-3 4 0-15,9 6-2 0,1 4 1 16,10 4-2-16,6 0 1 16,12 0-1-16,10-5 1 15,9-10-1-15,9-11 0 16,5-10 1-16,7-11-1 15,1-8 1-15,2-13-2 16,-6-4 1-16,-5-6 0 16,-5 1 0-16,-9 3-1 15,-6 6 1-15,-7 7-1 16,-7 8 0-16,-3 20 1 15,0 0 0-15,-12 31 1 16,6 13-1-16,1 14 0 16,2 19 0-16,-2 14 1 15,4 10-1-15,0 5 2 0,0-1-3 16,0-3 2-16,-6-8 0 15,-4-8 1-15,-3-17 0 16,-7-17 0-16,-2-13-1 16,-8-19 1-16,-3-18-1 15,2-16 0-15,0-18-2 16,8-17-1-16,7-19-1 15,12-12-1-15,7-16-4 16,22 11-11-16,-3-12-20 16,19 16-2-16,-3 3 0 15,8 16 0-15</inkml:trace>
  <inkml:trace contextRef="#ctx0" brushRef="#br0" timeOffset="98174.6152">2648 9166 108 0,'-15'3'39'0,"15"-3"-1"16,-15 1-3-16,4-10-43 16,22 5-28-16,-10-7-2 15,-1 11 1-15,0 0-3 16</inkml:trace>
  <inkml:trace contextRef="#ctx0" brushRef="#br0" timeOffset="98354.6255">1979 9302 114 0,'-37'5'40'16,"14"3"-1"-16,2-14-4 15,12-10-42-15,21 6-30 16,2-9-3-16,10 2 0 15,-1-7-1-15</inkml:trace>
  <inkml:trace contextRef="#ctx0" brushRef="#br0" timeOffset="99434.6873">3658 8814 89 0,'-1'14'36'0,"1"-14"-1"15,4 12-4-15,-4-12-26 16,18-3-2-16,-1-6 1 15,13 0-1-15,5-7 0 16,8-1-2-16,6-6 1 16,1-3-1-16,0 0 0 15,-5-1 0-15,-7 2 0 0,-13 3 0 16,-15 1 0-16,-13 6 0 15,-16 5 1-15,-12 6-1 16,-8 7 0-16,-4 5 0 16,-6 9 0-16,3 6 0 15,4 7 0-15,6 8 1 16,11-2 0-16,12 7 0 15,12-4-1-15,16-2 0 16,13-7-1-16,17-9-2 16,15-5 0-16,5-17-8 15,23 2-26-15,-9-22-5 16,9 2 2-16,-8-9-1 15</inkml:trace>
  <inkml:trace contextRef="#ctx0" brushRef="#br0" timeOffset="99959.7172">4563 8581 87 0,'-14'-4'37'0,"-9"2"1"16,4 12 1-16,-8 6-31 16,4 4-4-16,2 4-1 15,3 8 1-15,3 1-1 16,2 0 1-16,7-1 0 15,10-5-2-15,5-7 1 16,10-5-1-16,5-12-1 16,9-9-1-16,2-9 0 15,7-5-1-15,-4-9 0 0,4-4 0 16,-4 0 0-16,-3-3 0 15,-6 3 1-15,-8 4-1 16,-4 8 1-16,-10 11-1 16,-7 10 1-16,-2 18-1 15,-11 16 2-15,-1 15 0 16,-5 19 0-16,1 15-1 15,-6 18 1-15,4 8-1 16,-2 2 1-16,6 0 0 16,2-9-1-16,-2-11 0 15,5-15 0-15,4-18 1 16,-1-21 0-16,2-22 0 15,6-15-1-15,-12-20 1 16,2-11-1-16,1-11 0 0,0-16-1 16,-4-10 1-16,4-6-1 15,1-2 0-15,4 1 1 16,4 5-1-16,1 3-1 15,10 5 0-15,7 13-1 16,4 3-7-16,20 18-20 16,-6-4-9-16,14 10 0 15,-5-3-1-15</inkml:trace>
  <inkml:trace contextRef="#ctx0" brushRef="#br0" timeOffset="100327.7384">5007 8667 91 0,'-4'15'39'16,"4"-15"-1"-16,7 18 1 16,7-18-33-16,11-1-2 15,4-9-1-15,14-3 0 16,0-6-2-16,3-4 0 15,-3-7 0-15,0 0 0 16,-11 0 0-16,-7 2-1 16,-13-1 1-16,-8 5 0 15,-13 2-1-15,-10 8 1 16,-8 12 0-16,-6 11 0 15,-5 12 0-15,-4 13 0 16,1 11 1-16,5 7 0 16,5 4 0-16,10 4 0 15,9-8 0-15,14-9-2 0,16-13-2 16,11-16-6-16,26-2-18 15,-1-23-16-15,16 0 0 16,-4-18-1-16,13 4 0 16</inkml:trace>
  <inkml:trace contextRef="#ctx0" brushRef="#br0" timeOffset="101229.7899">5705 8669 77 0,'0'0'38'0,"6"-19"-2"16,-6 19 1-16,2-11-31 15,-2 11-1-15,0 0-1 16,-2 27-1-16,-3-3 2 15,2 11-2-15,-3 4 1 16,1 7-3-16,-3 1 2 16,2 2-1-16,2-8 0 15,1-3-1-15,-1-9 0 16,2-12-1-16,2-17 0 15,0 0 0-15,0 0 0 16,13-31 0-16,-4-1-1 0,-3-7 2 16,7-6-2-16,-4-7 1 15,2-7-1-15,1-3 1 16,1 1-1-16,0 8 1 15,0 2 1-15,2 9-2 16,-1 9 1-16,3 10 0 16,4 14 0-16,0 12 0 15,3 10 0-15,1 6 0 16,6 6 0-16,-2 4 0 15,-2 3 0-15,-1 1 0 16,-6 3-1-16,-7-4 1 16,-8 1 0-16,-10-3 0 15,-10 0 2-15,-7-6-2 16,-10-2 1-16,-5-4-1 15,-6-3 1-15,1-2 0 0,1-7 0 16,1 0 0-16,5 3-1 16,8 3 1-16,2 7-1 15,7 8 0-15,2 11 0 16,3 13 0-16,0 10 0 15,2 12 0-15,0 4-1 16,4-2 0-16,3-2-1 16,2-10-2-16,12-3-7 15,-7-28-22-15,24-10-6 16,-6-26 1-16,18-12-2 15</inkml:trace>
  <inkml:trace contextRef="#ctx0" brushRef="#br0" timeOffset="101469.8037">6350 8454 99 0,'10'19'40'15,"-14"7"0"-15,-1 18-1 16,-10 4-36-16,5 7 0 15,-3 3 0-15,6 2-2 16,2-5 1-16,4-9-4 16,6-5 1-16,2-16-5 15,15-1-20-15,-5-27-13 16,12-6-1-16,-3-19 0 15,10-5 0-15</inkml:trace>
  <inkml:trace contextRef="#ctx0" brushRef="#br0" timeOffset="101622.8124">6449 8273 91 0,'-38'-15'37'16,"9"16"0"-16,2 2-1 16,12-2-37-16,9 16-5 15,6-17-30-15,15 20 1 16,8-9-1-16,15 3-2 15</inkml:trace>
  <inkml:trace contextRef="#ctx0" brushRef="#br0" timeOffset="101989.8334">6672 8579 90 0,'-18'19'38'0,"9"3"0"16,0-10 1-16,17 8-33 15,4-16-2-15,13-2-1 16,10-9 0-16,10 0-1 15,5-5 0-15,3-3-1 16,-2-3 0-16,-3-2 0 16,-9 0 0-16,-6-3 0 15,-15 2-1-15,-12 0 1 16,-13 0 0-16,-11 6-1 15,-10 5 1-15,-8 8-1 16,-7 11 1-16,-3 12-1 16,-3 11 1-16,4 7-1 0,7 8 1 15,6 2-1-15,13 2 2 16,10-8-2-16,19-7-1 15,14-12-2-15,24-7-1 16,7-23-11-16,26 1-23 16,-1-17-3-16,14 3 0 15,-5-16-1-15</inkml:trace>
  <inkml:trace contextRef="#ctx0" brushRef="#br0" timeOffset="102215.8464">7603 8434 103 0,'-30'5'40'0,"-14"-6"1"15,1 14-1-15,-8 13-37 0,9-1 0 16,1 3-1-16,5 8 1 16,5-2-1-16,11 2-1 15,11-1 1-15,14-6-1 16,14-10-2-16,15-11-1 15,17-6-3-15,7-14-6 16,21 5-26-16,-10-16-4 16,10 3 1-16,-13-12-3 15</inkml:trace>
  <inkml:trace contextRef="#ctx0" brushRef="#br0" timeOffset="102561.8661">7780 8560 99 0,'-33'23'39'16,"13"3"1"-16,4-9-2 15,12-4-36-15,15-5 1 16,16-3-2-16,8-8 1 16,7-5-1-16,5-7 0 15,0-4 1-15,-4-3-1 16,-9 0 1-16,-10-3-1 15,-10 1 0-15,-13 4 0 16,-10 4 0-16,-12 6 0 16,-8 8-1-16,-6 12 1 15,-8 7-1-15,-2 13 1 16,2 10 1-16,5 4-1 15,9 5 0-15,9-1 1 16,16-1-1-16,17-11 1 16,12-9-4-16,20-8-1 0,4-20-10 15,20 4-22-15,-6-19-7 16,12 0 1-16,-5-16-3 15</inkml:trace>
  <inkml:trace contextRef="#ctx0" brushRef="#br0" timeOffset="103110.8976">9338 8187 88 0,'15'-31'39'0,"2"13"-1"16,-9-9 2-16,4 13-35 16,-12 14-1-16,0 0-1 15,2 27 0-15,-10 13-1 16,-9 18 0-16,3 9 0 15,-7 12-1-15,2 2 0 16,3 1-1-16,6-4-1 16,6-7-1-16,8-16-2 15,19-3-8-15,0-27-26 16,20-5-2-16,-3-20 1 15,14-5-1-15</inkml:trace>
  <inkml:trace contextRef="#ctx0" brushRef="#br0" timeOffset="103505.9201">9621 8522 97 0,'-15'3'40'0,"-3"0"0"16,13 12-1-16,-4 2-35 15,16-5-1-15,7-5-1 16,11-1 0-16,10-6 0 15,10-3 0-15,7-8-1 16,5-2 0-16,1-7 0 16,-1-4-1-16,-6-3 0 15,-7-3 1-15,-11 1-1 0,-12 1 0 16,-13-1 1-16,-15 3-1 15,-9 6 0-15,-12 5 0 16,-8 8 1-16,-6 8-1 16,-5 13 0-16,-3 9 0 15,3 12 1-15,2 10-1 16,9 4 0-16,7 4 1 15,13-1-1-15,11-5 0 16,19-10 0-16,14-9-2 16,23-11-1-16,10-14-1 15,17-6-4-15,-2-19-6 16,18 2-24-16,-11-14-2 15,2 2 1-15,-18-11 0 16</inkml:trace>
  <inkml:trace contextRef="#ctx0" brushRef="#br0" timeOffset="103853.94">10433 8380 95 0,'-27'5'38'15,"8"15"2"-15,-6-2-1 16,5 10-34-16,-2 5-2 16,8 2 1-16,-1 1-1 15,3 2-1-15,5-4 0 16,3-2-1-16,0-8 0 15,5-5 0-15,3-9 0 16,-4-10 0-16,20-10-1 16,-4-10 1-16,2-9-1 15,4-9 1-15,2-3 0 16,2-5-1-16,1 1 1 15,-5 6-1-15,-1 6 0 0,-3 10 0 16,-2 10 1-16,-4 10-1 16,0 10-1-16,-3 10 1 15,1 8-2-15,0 5-1 16,2 5 0-16,2-4-3 15,8 11-5-15,-4-20-8 16,18 10-21-16,-6-17 1 16,13 0-1-16,-2-13 2 15</inkml:trace>
  <inkml:trace contextRef="#ctx0" brushRef="#br0" timeOffset="104198.9598">11123 8367 95 0,'-28'-2'39'15,"4"12"2"-15,-10 0-2 16,2 10-35-16,4 1 0 16,8 4-2-16,6 2 1 15,10-1-2-15,7-4 1 16,13-2-1-16,9-7-1 15,5-3 0-15,6-4 1 16,1-3-1-16,-4 1 0 16,0 0 1-16,-10 2-1 15,-8 4 0-15,-12 7 1 16,-8 3-1-16,-15 5 0 15,-4 0 0-15,-5 4 1 0,0 0-2 16,-1-2 1-16,2-6-4 16,11 3-6-16,-3-21-19 15,20-3-10-15,0 0-1 16,20-10-1-16,-3-12-1 15</inkml:trace>
  <inkml:trace contextRef="#ctx0" brushRef="#br0" timeOffset="104639.985">11744 8302 88 0,'-22'2'40'0,"8"6"-1"16,-5-8 0-16,19 0-30 15,0 0-17-15,-18-13-29 16,18 13-3-16,11 5 2 15,1 9-2-15</inkml:trace>
  <inkml:trace contextRef="#ctx0" brushRef="#br0" timeOffset="104799.9941">11726 8721 94 0,'-10'31'42'16,"-9"-17"-1"-16,12-1-1 16,-3-17-33-16,10 4-6 0,1-18-2 15,5 1-4-15,15 7-28 16,-12-9-8-16,11 5 2 15,-2-6-4-15</inkml:trace>
  <inkml:trace contextRef="#ctx0" brushRef="#br0" timeOffset="105294.0224">13464 8222 60 0,'8'-39'37'0,"4"3"0"0,-4 0 1 15,6 10-25-15,-10-2-6 16,4 14 0-16,-8 14-1 15,4 16-2-15,-12 17 0 16,-4 19-2-16,-6 13 0 16,-1 15 0-16,0 6-1 15,0 7 0-15,6-7 0 16,7-4-2-16,12-6-3 15,7-31-18-15,28-3-15 16,7-30-1-16,19-12-2 16,3-19 0-16</inkml:trace>
  <inkml:trace contextRef="#ctx0" brushRef="#br0" timeOffset="105649.0427">14145 8104 101 0,'-32'1'39'16,"-11"6"1"-16,1 30-3 15,-1 4-34-15,4 15-1 16,2 5 0-16,12 5 0 16,9 0 0-16,14 2-1 15,12-8 1-15,17-10-1 16,13-14 0-16,17-14 0 15,14-21 0-15,6-13-1 16,5-20 1-16,-4-10-1 16,-6-12 1-16,-14-5-1 15,-14-1 1-15,-17-2-1 16,-23 0-1-16,-15 4 2 0,-17 9-3 15,-13 8 2-15,-4 12-2 16,-7 13 1-16,5 12-3 16,4 4-2-16,20 21-9 15,2-6-25-15,28 12 1 16,10-8-2-16,27 2 0 15</inkml:trace>
  <inkml:trace contextRef="#ctx0" brushRef="#br0" timeOffset="105947.0598">15325 8179 98 0,'-23'6'41'0,"1"8"-1"16,-13 1-1-16,9 10-34 15,-15 10-4-15,-5 11 0 16,-3 6-1-16,-2 4 1 15,4 0-2-15,2-6-1 16,12-1-3-16,3-20-6 16,23-7-26-16,7-22-3 15,5-19 2-15,9-17-2 16</inkml:trace>
  <inkml:trace contextRef="#ctx0" brushRef="#br0" timeOffset="106107.0689">15000 8235 107 0,'0'12'41'0,"-9"2"2"16,16 22-2-16,-5-4-36 15,18 9-2-15,12-5-1 16,12 1-3-16,10-4-3 16,4-14-8-16,20 8-26 15,-14-17-4-15,6 3 1 16,-13-11-3-16</inkml:trace>
  <inkml:trace contextRef="#ctx0" brushRef="#br4" timeOffset="110496.32">3489 10175 59 0,'3'-11'37'16,"-5"-4"-2"-16,2 15 1 15,-2-28-8-15,2 28-23 16,-12-13 0-16,12 13 0 15,-20 10 0-15,8 9-1 16,-6 8-1-16,-1 9-1 16,-1 4-1-16,1 3 0 15,7-1-2-15,3-1 2 16,12-13-2-16,7-9 1 15,11-17 1-15,11-16-2 16,9-14 2-16,7-10 0 16,-3-9 1-16,-4-2-1 15,-6-2 1-15,-9 4-1 0,-16 9 0 16,-8 11 1-16,-17 13-2 15,-9 11 0-15,-10 10 0 16,0 7 0-16,0 3-1 16,6-1-1-16,12 1-2 15,16-17-5-15,12 11-17 16,7-32-13-16,25-3 1 15,7-18-2-15,14 0 1 16</inkml:trace>
  <inkml:trace contextRef="#ctx0" brushRef="#br4" timeOffset="110992.3484">4041 9490 86 0,'-18'-2'39'16,"-9"-1"-1"-16,7 8 2 15,-6-1-21-15,0 10-16 16,8 10 0-16,6 7 0 15,2 13 0-15,1 11-1 16,-1 12 1-16,0 10-1 16,2 6-1-16,-3 3 1 15,2-8-1-15,2-2-1 16,1-11 1-16,5-11-1 15,2-14 0-15,7-11-1 16,2-16 1-16,5-10 0 16,1-11 0-16,1-10 1 15,4-9-1-15,1-5 1 0,0-7-1 16,-1 0 0-16,2-3 0 15,-2 4 1-15,0 7-1 16,-1 8-1-16,3 10 2 16,0 13-1-16,-1 13 0 15,-1 11 0-15,-1 12 0 16,-2 9-1-16,-5 6 0 15,-4 3 1-15,-9 0-1 16,-9-5 1-16,-10-2-1 16,-11-10 1-16,-6-11-2 15,-10-11 2-15,1-9-2 16,0-14-1-16,6-10-2 15,1-23-10-15,29 6-7 16,-5-22-13-16,27 6-3 0,5-9-3 16,19 12 3-16</inkml:trace>
  <inkml:trace contextRef="#ctx0" brushRef="#br4" timeOffset="111271.3643">4515 10105 105 0,'0'0'37'0,"19"3"2"16,-19-3-8-16,14 4-24 16,-14-4-1-16,23 20-1 15,-13-2-1-15,4 10-1 16,-6 4-1-16,-3 11 0 0,-8 4-1 15,-5 7 0-15,-10 3-1 16,-6 0 1-16,-5-3-2 16,-5-10 0-16,4-7-2 15,0-20-4-15,11-6-24 16,-5-35-5-16,19-6-3 15,-3-27-4-15</inkml:trace>
  <inkml:trace contextRef="#ctx0" brushRef="#br4" timeOffset="111407.3721">4301 9767 114 0,'-23'-23'39'16,"9"21"1"-16,0 2-4 0,14 0-37 16,22 17-29-1,-1-18-9-15,19 6 0 0,4-8-1 16</inkml:trace>
  <inkml:trace contextRef="#ctx0" brushRef="#br4" timeOffset="111805.3949">4850 10092 101 0,'2'31'39'16,"1"-14"0"-16,14-4-1 15,0-6-35-15,17-11-1 16,9-10 0-16,1-1 0 0,1-5-1 15,-2 0 0-15,-7-5 1 16,-7 3 0-16,-10 1 1 16,-9 0-1-16,-12 5 0 15,-7 3 0-15,-10 4 0 16,-5 4 0-16,-5 5-1 15,-4 9 0-15,-3 7 0 16,2 9-1-16,1 6 1 16,6 2-1-16,9 6 1 15,7 2-1-15,11-1 0 16,11-4-1-16,12-7-1 15,14-7-1-15,10-4-1 16,4-14-5-16,16 5-7 16,-11-29-10-16,22 12-5 15,-16-20-9-15,5 4 1 0,-14-15 1 16,0 10 7-16</inkml:trace>
  <inkml:trace contextRef="#ctx0" brushRef="#br4" timeOffset="112001.4061">5603 9979 116 0,'-13'-1'39'15,"-17"-2"-3"-15,10 26-4 16,-17-2-24-16,5 13-2 15,-2 4-2-15,9 7-1 16,5 1-1-16,10-3 0 16,13-8-1-16,13-8-2 15,17-13-1-15,11-15-1 16,16-12-5-16,0-29-10 15,28 1-11-15,-16-26-11 16,9-3-1-16,-10-18 1 0,0 3 0 16</inkml:trace>
  <inkml:trace contextRef="#ctx0" brushRef="#br4" timeOffset="112164.4154">6130 9508 101 0,'-22'41'41'0,"-14"12"0"16,9 21 0-16,-13 0-34 15,17 8-2-15,8 0-2 16,7-3-1-16,8-3-4 15,5-15-3-15,16 2-15 16,-16-30-15-16,14-2-6 16,-6-19-1-16,2-6 1 15</inkml:trace>
  <inkml:trace contextRef="#ctx0" brushRef="#br4" timeOffset="112563.4382">5876 9924 98 0,'-15'0'42'0,"14"14"0"15,1-14-1-15,9 22-24 16,9-21-12-16,6-1-2 16,7-4-1-16,11-2 0 15,1-6-3-15,6-2 0 16,0 3-1-16,0-2 0 15,-6 6-2-15,-6 2 1 16,-7 9-2-16,-6-3 1 16,-6 11-1-16,-9 0 1 15,-3 8 0-15,-6 1-1 0,0 5 2 16,-1 1 0-16,-4 4 1 15,2 6 1-15,0-2 2 16,1 5 2-16,0-6 0 16,2 2 0-16,0-11 1 15,2-3-1-15,1-9 1 16,-3-13-2-16,14-1-1 15,-3-14-4-15,6-1-10 16,-11-26-10-16,15 14-8 16,-16-20-7-16,6 4-3 15,-9-12 3-15</inkml:trace>
  <inkml:trace contextRef="#ctx0" brushRef="#br4" timeOffset="112776.4504">6348 9628 105 0,'0'0'38'0,"0"0"-3"16,0 0-10-16,-10-11-44 15,10 11-16-15,0 0-1 16,-12-1-3-16,12 1 0 16</inkml:trace>
  <inkml:trace contextRef="#ctx0" brushRef="#br4" timeOffset="113313.4811">6594 9922 98 0,'0'0'37'16,"-2"-16"2"-16,2 16-5 16,0 0-28-16,0 0-1 15,0 0-2-15,-1 18 1 16,4 2-1-16,3 7 1 15,0 6-2-15,0 6 2 16,-3 1-2-16,4 4 1 16,-6-3-1-16,4-4 0 15,0-7 0-15,-1-7-1 16,3-11 0-16,5-10 0 0,6-13 1 15,7-12-2-15,7-12 0 16,1-5 0-16,0-6-2 16,4-5 1-16,-1 2-2 15,-9 2-4-15,4 17-8 16,-26-10-9-16,11 29-9 15,-17-8-8-15,1 19 0 16,0 0 0-16</inkml:trace>
  <inkml:trace contextRef="#ctx0" brushRef="#br4" timeOffset="113667.5014">6999 9956 106 0,'-5'15'40'0,"5"-15"0"0,11 7 0 16,-11-7-34-16,24-11-3 15,0 3-1-15,9-2 0 16,-1-1 0-16,2 0-1 16,-5-1 0-16,-4-3-1 15,-6 2 1-15,-8-3 0 16,-7-1-1-16,-9 2 0 15,-8 2 1-15,-6 4-1 16,-9 10 0-16,-8 8 0 16,-6 15 0-16,-2 14 1 15,1 10-1-15,5 6 1 16,8 5-1-16,11-3 0 15,15-6-1-15,17-16-2 0,25-5-10 16,-6-32-7-16,31 2-11 16,-6-27-10-16,11-9-1 15,-3-16-1-15,10-6 1 16</inkml:trace>
  <inkml:trace contextRef="#ctx0" brushRef="#br4" timeOffset="114267.5357">8361 9427 100 0,'0'0'39'15,"13"0"1"-15,-21 15-2 16,2 21-34-16,-11 14-2 16,1 14 1-16,-2 13-2 15,-2 11 2-15,-1 4-2 16,5 0 0-16,5-4-2 0,5-12-2 15,13-7-4-15,-1-27-24 16,24-5-7-16,-5-26-3 16,17-6 1-16</inkml:trace>
  <inkml:trace contextRef="#ctx0" brushRef="#br4" timeOffset="114666.5585">8463 9976 107 0,'-16'17'39'0,"15"9"2"16,3-14-2-16,20 1-36 16,7-7 0-16,14-4-1 15,9-7 1-15,2-2-1 0,5-6-1 16,-4-4 0-16,-8 0 0 15,-5-2-1-15,-13-1 1 16,-10 0-1-16,-13 2 1 16,-8-1-1-16,-9 4 1 15,-6 3-1-15,-8 3 0 16,-2 10 1-16,-6 7 0 15,0 9-1-15,0 10 1 16,0 8 0-16,5 7 0 16,9 4 0-16,7 1-1 15,10-4 0-15,13-6-1 16,13-11 0-16,11-8-3 15,12-17-3-15,18 0-11 16,-10-30-9-16,18 8-9 0,-11-21-5 16,1 3 0-16,-12-9 2 15</inkml:trace>
  <inkml:trace contextRef="#ctx0" brushRef="#br4" timeOffset="115013.5784">9190 9850 117 0,'-25'7'40'0,"9"15"0"15,-14-8-5-15,13 12-32 16,1 4 0-16,6 6-1 15,-2 0 0-15,3 0 0 16,4-3 0-16,2-2-1 16,2-5 0-16,3-6 1 15,-2-20-1-15,12 8 0 16,0-19-1-16,5-13 1 15,6-10 1-15,4-8-2 0,4-8 0 16,3-2 0-16,2-3 0 16,0 9 0-16,-5 6 0 15,-2 10 0-15,-4 14 0 16,-9 16 0-16,-3 14 0 15,-5 9 0-15,-2 9-2 16,-3 5 0-16,6 6-1 16,2-5-2-16,12 1-6 15,-3-21-22-15,23 5 7 16,-10-29-7-16,24 2-6 15,-7-18-2-15</inkml:trace>
  <inkml:trace contextRef="#ctx0" brushRef="#br4" timeOffset="115327.5963">9872 9676 104 0,'-24'1'39'16,"-9"0"2"-16,6 16-3 16,-5-8-31-16,10 15-2 15,3 0-1-15,12 4-1 16,7 1-1-16,11-6 0 15,8 0-1-15,7-4 1 16,6-1-1-16,5-7 0 16,-1 0-1-16,-2-2 0 15,-5-1 1-15,-5 2-1 16,-10 5 0-16,-10 4 0 15,-13 3 0-15,-9 9 0 0,-12 2 0 16,-5 4 1-16,-3 1-2 16,0-2 0-16,4 0-4 15,5-19-11-15,23 7-16 16,6-24-6-16,16-7 5 15,8-18-10-15</inkml:trace>
  <inkml:trace contextRef="#ctx0" brushRef="#br4" timeOffset="115866.6272">10747 9629 108 0,'0'0'41'0,"-17"3"1"16,17-3-3-16,-17-2-36 16,17 2-7-16,0 0-13 15,0 0-18-15,-2 13-6 16,2-13 1-16,6 32-1 15</inkml:trace>
  <inkml:trace contextRef="#ctx0" brushRef="#br4" timeOffset="116012.6355">10688 10050 88 0,'-12'25'40'0,"10"-1"0"15,2-24 1-15,-9 24-20 16,9-24-19-16,8-12-5 16,12 9-19-16,-5-16-18 15,8 3 1-15,0-11-2 16,11 4-1-16</inkml:trace>
  <inkml:trace contextRef="#ctx0" brushRef="#br4" timeOffset="116634.6711">12676 9445 100 0,'16'-5'41'15,"-10"-7"-1"-15,7 13-4 16,-13-1-31-16,6-10 0 16,-6 10-1-16,0 0-1 15,-4 18 0-15,-6 9-1 0,-6 6 0 16,-5 11 1-16,-1 7-1 15,-4 7 0-15,3 0 0 16,4-2 0-16,9-8 1 16,12-10-3-16,16-10 0 15,21-18 0-15,23-13 0 16,13-13 0-16,13-10 0 15,7-6 0-15,2-5 0 16,-1-7-5-16,-5 6-3 16,-18-10-7-16,-4 17-20 15,-27-12-5-15,-2 12-1 16,-23-7-2-16</inkml:trace>
  <inkml:trace contextRef="#ctx0" brushRef="#br4" timeOffset="116816.6815">13172 9460 117 0,'-31'51'43'15,"-1"-4"-1"-15,16 15-7 16,2-4-31-16,6 5-1 16,10 1-1-16,4-3-2 15,12-2-3-15,1-12-4 16,28 3-25-16,-17-25-5 15,24-3-4-15,-2-19-2 16</inkml:trace>
  <inkml:trace contextRef="#ctx0" brushRef="#br4" timeOffset="117071.6961">14228 9383 104 0,'-29'9'41'15,"-2"20"2"-15,-14 0-3 16,4 14-36-16,-6 10-2 16,-3 7 1-16,1 5-1 15,1 2-1-15,4-2-2 16,10-9-2-16,10-7-4 15,4-21-24-15,20 2 3 16,0-30-13-16,0 0 1 0,15-30 0 16</inkml:trace>
  <inkml:trace contextRef="#ctx0" brushRef="#br4" timeOffset="117237.7056">13832 9682 116 0,'0'0'42'16,"-11"-14"0"-16,18 30-4 16,-5-1-31-16,12 10-2 15,11 2-2-15,12 2-1 16,12 1-4-16,10-5-1 15,11 2-4-15,-4-15-26 16,18 11-2-16,-19-18-4 16,6 9-3-16,-18-12-1 15</inkml:trace>
  <inkml:trace contextRef="#ctx0" brushRef="#br5" timeOffset="121409.9441">819 11254 81 0,'-13'0'39'0,"11"10"-2"16,-9 0 0-16,4 15-34 16,4 13-2-16,5 11 1 15,2 15 0-15,1 13 1 16,-2 11-2-16,-2 7-1 15,-1 0 1-15,-3-4-2 16,3-12 1-16,-2-13-2 16,4-14-1-16,1-25-5 15,19-15-29-15,-11-27 1 16,15-8-2-16,-8-24 1 15</inkml:trace>
  <inkml:trace contextRef="#ctx0" brushRef="#br5" timeOffset="121612.9558">487 11435 102 0,'-52'-12'40'16,"24"13"0"-16,10-10-1 16,18 9-35-16,20-23-1 15,27 3-3-15,16-4 1 16,15 0-1-16,17 0-1 15,7-1-3-15,7 10-1 16,-6-2-9-16,6 22-26 16,-18-4 1-16,1 17-1 15,-18-1-1-15</inkml:trace>
  <inkml:trace contextRef="#ctx0" brushRef="#br5" timeOffset="121942.9747">1528 11595 93 0,'-19'20'39'15,"-9"-6"1"-15,10 15-3 16,-5-2-34-16,6 11 2 16,3 0-3-16,9 7 0 15,1-2 0-15,13-2-1 16,11-9 0-16,13-7-2 15,8-12 3-15,11-13-4 16,3-17 3-16,0-7 2 16,2-12-2-16,-12-5 1 15,-8-7-1-15,-16-1 0 0,-16 0-1 16,-19 4 1-16,-9 6-1 15,-15 5-3-15,-4 9 1 16,-4 8-1-16,2 10-2 16,4 0-3-16,23 16-29 15,2-11-3-15,25 7 0 16,9-17 0-16</inkml:trace>
  <inkml:trace contextRef="#ctx0" brushRef="#br5" timeOffset="122181.9884">2383 10919 109 0,'-16'-17'39'16,"-2"21"3"-16,-12 8-3 0,4 21-37 15,0 15-1-15,3 14-1 16,5 16 1-16,3 15-2 15,3 7 1-15,8 5-1 16,5-6 0-16,6-2-2 16,5-6 0-16,-1-18-6 15,17-5-28-15,-18-30-4 16,14-8 0-16,-14-27-2 15</inkml:trace>
  <inkml:trace contextRef="#ctx0" brushRef="#br5" timeOffset="122362.9987">2055 11513 106 0,'0'0'39'0,"0"0"1"16,10-5-8-16,19 1-31 15,9-7-3-15,16 6-3 16,6-14-7-16,15 15-26 15,-4-7 0-15,8 11 0 16,-10-7-2-16</inkml:trace>
  <inkml:trace contextRef="#ctx0" brushRef="#br5" timeOffset="122722.0193">2798 11487 87 0,'-19'6'39'0,"-14"-3"0"0,3 14 2 15,-6 1-35-15,0 11 0 16,-3 1-1-16,10 6 0 15,0 0-3-15,9 0 2 16,15-5-3-16,10-7 2 16,15-13-2-16,14-11-1 15,14-11 0-15,4-8-1 16,4-9 2-16,1-6-2 15,-9 1 1-15,-5 0-1 16,-13 5 2-16,-5 7-1 16,-14 7 0-16,-11 14 1 15,0 0-1-15,-7 25 0 16,-4 1 0-16,-1 4 0 15,3 3-1-15,2-3 0 0,8-2-3 16,7-17-2-16,15-8-5 16,-1-31-11-16,26-2-18 15,-3-24 0-15,13-3 0 16,-7-22 1-16</inkml:trace>
  <inkml:trace contextRef="#ctx0" brushRef="#br5" timeOffset="122873.0279">3382 11008 98 0,'-2'-42'39'15,"2"42"4"-15,-24 3-2 16,4 42-32-16,-9 17-4 15,3 20-4-15,2 10 0 16,4 6-3-16,10 1-2 16,5-12-6-16,20-3-28 15,-6-21-1-15,10-7-3 16,-4-25 0-16</inkml:trace>
  <inkml:trace contextRef="#ctx0" brushRef="#br5" timeOffset="123662.073">4157 11507 76 0,'0'0'38'0,"0"-11"-2"16,0 11 2-16,4 11-36 16,-3 5 2-16,-3 5 0 15,-1 10 1-15,-5 0-1 16,2 5 1-16,-3-5-2 15,1 0 1-15,2-6-3 0,1-9 2 16,5-16-2-16,0 0-1 16,11-5 0-16,2-14-1 15,2-9 2-15,3-4-2 16,0-9 2-16,-1 1-2 15,0-2 2-15,-4 7-1 16,0 2 1-16,-6 8-1 16,-1 7 1-16,-3 6-1 15,-3 12 1-15,0 0 0 16,0 0-1-16,9 10 0 15,-3 4 0-15,3 5 1 16,3 1-1-16,4-1 1 16,5-2 0-16,5-5-1 15,6-9 1-15,5-6-1 16,4-11 1-16,3-3-1 0,-2-8 1 15,4 1-1-15,-7 0 0 16,-4 2 1-16,-9 6-1 16,-4 9 0-16,-8 7 1 15,-14 0-1-15,13 29 0 16,-13-2 0-16,-3 7-1 15,1 5 0-15,4 4-1 16,0-3-2-16,11-1-2 16,1-13-5-16,23 4-14 15,-8-25-15-15,17 0 0 16,-1-21 0-16,13 1 2 15</inkml:trace>
  <inkml:trace contextRef="#ctx0" brushRef="#br5" timeOffset="124017.0933">5225 11378 92 0,'-9'-14'39'16,"-18"-1"1"-16,5 15-2 15,-5 3-34-15,-1 9 0 16,-1 8-2-16,1 11 0 16,2 5 0-16,4 6 0 15,6 0-1-15,4 2 1 16,6-6 0-16,6-2-1 15,6-12 0-15,9-8 1 16,4-13-2-16,9-11 1 16,3-10-1-16,2-8 1 15,0-6-1-15,1-4 0 16,-6 1 1-16,-7 1-2 0,-3 8 2 15,-9 3-2-15,-3 9 1 16,-6 14 0-16,0 0-1 16,-3 10 0-16,0 11-2 15,-1 2-1-15,8 7-1 16,5-2-2-16,10 9-4 15,-3-20-12-15,26 12-15 16,-2-17-1-16,15 1 1 16,0-13 1-16</inkml:trace>
  <inkml:trace contextRef="#ctx0" brushRef="#br5" timeOffset="124525.1224">5778 11445 80 0,'-9'-24'39'0,"-16"-5"-2"0,7 20 0 15,-16-5-29-15,6 15-1 16,-6 6 0-16,2 14-2 15,-3 6-1-15,4 9 0 16,5 4-2-16,9 3 0 16,8-2 0-16,14-3-1 15,7-7 0-15,14-9-1 16,9-12 0-16,5-9 1 15,4-10-1-15,1-10 0 16,-3-8 0-16,-6-7 0 16,-7-3 0-16,-6-1-1 15,-7 3 1-15,-10 2 0 16,-1 7-1-16,-7 7 1 15,2 19 0-15,-16 8-1 0,5 24 1 16,-3 15 1-16,-2 22-2 16,0 12 0-16,-2 16 1 15,2 10-1-15,-1 1 1 16,3-6 0-16,-1-9 1 15,3-11-3-15,-1-17 3 16,1-15 0-16,-1-21 0 16,-1-15-1-16,0-17 1 15,1-14-1-15,2-11 1 16,3-16-1-16,3-13 0 15,8-13 0-15,9-11-1 16,7-3-1-16,8 2-3 16,1-3-4-16,12 20-8 15,-12-7-13-15,15 27-11 16,-8 3 1-16,6 21-1 0,-3 3 1 15</inkml:trace>
  <inkml:trace contextRef="#ctx0" brushRef="#br5" timeOffset="125119.1564">6299 11418 70 0,'0'0'38'0,"9"-15"-1"16,-6 26-3-16,-3-11-25 15,-17 23-1-15,2-2-1 16,3 6-2-16,-8 4-1 16,4 6-1-16,-3-1 0 15,5-1-1-15,0-5 0 16,9-6-1-16,2-7 0 0,3-17 1 15,12 7-1-15,2-16-1 16,5-13 1-16,0-5 0 16,5-8 0-16,-4-6-1 15,4-1 1-15,-3 1 0 16,-3 3 0-16,-2 5-1 15,-3 9 1-15,-3 10 0 16,-10 14-1-16,16 9 1 16,-9 12-1-16,-1 10 0 15,3 6 0-15,2 4 0 16,4 2-2-16,7-4 0 15,4-3-3-15,4-18-4 16,19 3-11-16,-12-27-19 16,19-1 0-16,-6-20-2 0,9-2 2 15</inkml:trace>
  <inkml:trace contextRef="#ctx0" brushRef="#br5" timeOffset="125316.1676">6948 11348 95 0,'-15'-1'40'0,"-12"0"1"15,9 15 0-15,-15 10-37 16,12 4 0-16,5 4-2 15,7 7 0-15,3 4-1 16,5 1 0-16,5-2-1 16,6-4 0-16,5-5-4 15,3-18-4-15,17 2-18 16,-8-26-14-16,9-5-1 15,-6-21-1-15,8-4 2 0</inkml:trace>
  <inkml:trace contextRef="#ctx0" brushRef="#br5" timeOffset="125452.1754">6956 11048 101 0,'-27'-18'41'16,"2"4"-2"-16,14 8-2 16,15 17-60-16,9-17-18 15,22 6 2-15,8-6-2 16,18 8 1-16</inkml:trace>
  <inkml:trace contextRef="#ctx0" brushRef="#br5" timeOffset="125735.1916">7741 10810 98 0,'-32'-22'40'0,"-12"2"0"16,3 21-2-16,-6 11-32 15,3 19-1-15,-1 14-1 16,4 18-2-16,2 12 0 16,10 11-1-16,2 2 0 15,12 5-1-15,9-5-1 16,6-8-1-16,12-7-3 15,-1-19-3-15,23-1-17 16,-18-27-16-16,13-7 0 16,-11-23-2-16,-1-3 2 0</inkml:trace>
  <inkml:trace contextRef="#ctx0" brushRef="#br5" timeOffset="126074.211">7251 11342 99 0,'-18'-5'41'15,"3"-5"0"-15,15 10-1 16,0 0-37-16,30-2-1 15,2 0-2-15,10-4-1 16,10 0-1-16,5-3-1 16,9 3-1-16,-1-4-1 15,1 4-1-15,-13-1 0 16,-1 6 1-16,-14 0 1 15,-5 2 2-15,-11 2 1 0,-11 2 2 16,-11-5 2-16,5 16 1 16,-6-1 1-16,-5-1-1 15,3 11 1-15,-5 0 0 16,4 8-2-16,-3 2 0 15,5-1-1-15,1 0-1 16,4-5-3-16,6-2-2 16,-9-27-14-16,31 9-21 15,-13-24-1-15,11-5-2 16,-7-17 2-16</inkml:trace>
  <inkml:trace contextRef="#ctx0" brushRef="#br5" timeOffset="126208.2187">7886 11033 110 0,'-32'-20'42'0,"11"11"1"15,-2 4-7-15,-2-3-45 16,25 8-29-16,0 0-5 16,11 11 3-16,-11-11-4 15</inkml:trace>
  <inkml:trace contextRef="#ctx0" brushRef="#br5" timeOffset="126686.2459">8488 11212 68 0,'0'-14'40'16,"0"14"-2"-16,-15-23 2 15,3 15-30-15,-17 0-3 16,-3 9-2-16,-8 3 0 0,-3 9-1 15,-3 9 0-15,-1 8-1 16,2 6-1-16,7 6 0 16,8-1 0-16,10-1-1 15,14-1 0-15,17-12-2 16,17-6-1-16,14-13-1 15,28-3-6-15,-2-24-17 16,27 10-14-16,-3-15 0 16,9 1-2-16,-11-8 2 15</inkml:trace>
  <inkml:trace contextRef="#ctx0" brushRef="#br5" timeOffset="127054.2671">8928 11240 95 0,'-33'-5'41'15,"4"9"0"-15,-8-7-1 16,13-1-36-16,-9 13-2 15,5 8 1-15,-2 9 0 16,1 5-1-16,-2 2 0 16,10 4 0-16,4-1-1 15,5-3 1-15,11-5-2 16,10-13 1-16,13-15-1 15,11-9 1-15,9-14-1 16,3-6 0-16,5-9 0 16,-3-5 0-16,-4-2 1 15,-4 2-1-15,-11 8 0 16,-8 5-1-16,-10 9 1 0,-10 21 0 15,0 0 0-15,-14 10 0 16,2 18 0-16,-2 7 0 16,2 4-1-16,6 3 0 15,10-1-1-15,6-11-2 16,17-4-5-16,3-27-10 15,29 3-14-15,-5-26-9 16,16-6 2-16,-5-18-2 16</inkml:trace>
  <inkml:trace contextRef="#ctx0" brushRef="#br5" timeOffset="127244.2779">9580 10716 102 0,'-25'20'40'0,"-12"17"0"15,5 22-1-15,-3 7-36 16,5 12-2-16,5 4 0 15,9-3-1-15,6-3 0 16,5-5-4-16,7-7-1 16,-2-21-16-16,10 2-19 15,-7-19 0-15,6-4-1 16,-9-22 0-16</inkml:trace>
  <inkml:trace contextRef="#ctx0" brushRef="#br5" timeOffset="127569.2964">9245 11166 98 0,'0'0'42'0,"17"22"-1"16,4-24-1-16,14 4-37 15,8-6-1-15,5 1 1 16,3-3-1-16,2 0-1 15,-4-1 0-15,-2 1 0 16,-9 0 0-16,-6 2-1 16,-10 3 1-16,-4 2 0 15,-7 6-1-15,-5 4 0 16,-5 5 1-16,-4 7-1 15,-5 3-1-15,-5 7 0 16,-1 4 0-16,-1 1-2 16,5-3-2-16,-4-7-6 15,16 8-15-15,-2-36-15 16,8 12 0-16,6-25-1 0,15-8 1 15</inkml:trace>
  <inkml:trace contextRef="#ctx0" brushRef="#br5" timeOffset="127703.3042">9764 10878 114 0,'-34'-18'40'16,"6"14"-1"-16,1 8-10 16,-8 0-67-16,23 10-3 15,12-14-1-15,-3 24-1 16</inkml:trace>
  <inkml:trace contextRef="#ctx0" brushRef="#br5" timeOffset="128537.3519">10355 11159 85 0,'-25'-20'39'16,"6"18"0"-16,-14-1 1 15,-2 11-34-15,-9 3-2 16,3 12 0-16,-4 7-2 15,2 6 1-15,6 6-1 16,10 3 1-16,7-2-2 16,16-1 1-16,13-9-1 15,15-7 1-15,18-14-2 16,12-10 1-16,9-13-1 15,2-11 0-15,1-7 0 16,-5-6-1-16,-7-3 0 16,-12-4 0-16,-15 6 0 0,-13 1 0 15,-11 6 0 1,-10 2 1-16,-5 10-1 0,-6 4 2 15,0 5-1-15,0 5 0 16,8 2 1-16,10 1 0 16,0 0 0-16,22 0 0 15,4-2 0-15,7 0 0 16,4 1 0-16,3 1 0 15,-1 2 0-15,-3 5 0 16,-7 4-1-16,-12 7 1 16,-6 7 0-16,-11 7-1 15,-10 2 1-15,-4 5-1 16,-3 1 0-16,-3-4 0 15,3-1 0-15,5-8 0 16,8-12 0-16,4-15 0 0,28-6 0 16,1-16 0-16,12-12 0 15,4-5 0-15,4-6 1 16,3-2-1-16,-5 4 0 15,-7 8 0-15,-11 10 0 16,-6 14 1-16,-12 13-1 16,-13 12 1-16,-3 16-2 15,-6 7-2-15,-1 12-3 16,-5-4-6-16,18 19-9 15,-16-22-9-15,28 12-12 16,0-15 0-16,19-1-1 16,10-12 2-16</inkml:trace>
  <inkml:trace contextRef="#ctx0" brushRef="#br5" timeOffset="128892.3722">12151 11149 87 0,'0'0'40'15,"28"-2"-2"-15,2-8 2 16,13-11-40-16,5 10-3 16,3-2-1-16,3 11-7 15,-8-4-26-15,-2 8-2 16,-11 1 0-16,-5 6 0 15</inkml:trace>
  <inkml:trace contextRef="#ctx0" brushRef="#br5" timeOffset="129057.3816">12214 11342 96 0,'-27'23'41'0,"10"-11"2"0,24-1-3 16,15-14-37-16,22-9-5 15,24 4-10-15,5-13-26 16,25 0-3-16,0-9 1 15,13 2-3-15</inkml:trace>
  <inkml:trace contextRef="#ctx0" brushRef="#br5" timeOffset="129573.4111">13941 10836 87 0,'11'-6'40'0,"-11"6"0"0,11-5 1 16,-11 5-35-16,0 15-1 15,-11 2 0-15,-1 12-1 16,-9 4 0-16,-2 6-2 15,0 2 0-15,2-2-2 16,7-2 1-16,9-5-1 16,19-9 0-16,20-10 0 15,18-10 0-15,23-6 0 16,17-9-1-16,10-7-1 15,9-4 0-15,-1-8-1 16,-1 3-5-16,-23-16-13 16,3 12-19-16,-34-10 2 15,-11 8-3-15,-26-7 2 16</inkml:trace>
  <inkml:trace contextRef="#ctx0" brushRef="#br5" timeOffset="129762.422">14494 10784 107 0,'-35'53'40'16,"11"15"1"-16,-3-4 0 15,19 5-39-15,-1-2-2 16,11-5-1-16,6-5-1 16,7-12-2-16,14-11-1 15,5-17-3-15,24 2-20 16,-6-25-13-16,14-3 0 15,-1-16 0-15,8-2 2 16</inkml:trace>
  <inkml:trace contextRef="#ctx0" brushRef="#br5" timeOffset="130116.4421">15242 10857 89 0,'-13'-4'43'16,"-17"9"-3"-16,-3 19-1 16,-15 14-30-16,-4 8-8 15,-3 10-1-15,0 7 1 16,0 2-1-16,8-3-1 15,6-5-1-15,10-12-2 16,13-9-1-16,7-17-1 16,20-3-13-16,-3-28-20 15,19-4 0-15,-7-14 1 16,12 3 30-16,-12-8 5 15,-3-1 5-15,-1 9 4 0,-17-9 15 16,9 22 18-16,-13-2 2 16,7 16 0-16,0 0-28 15,0 0-6-15,13 16-3 16,12-6-1-16,11 2-4 15,12-5-2-15,11 4-3 16,1-14-11-16,22 15-15 16,-12-16-10-16,6 5-1 15,-11-8 0-15</inkml:trace>
  <inkml:trace contextRef="#ctx0" brushRef="#br5" timeOffset="130497.464">15945 10941 87 0,'-10'4'43'16,"-7"0"-3"-16,5 13-1 0,-11 8-28 16,4 2-11-16,-2 7 0 15,0 8-1-15,3 3 0 16,2 3-2-16,9-2-2 15,5-7-1-15,19 0-4 16,-2-18-26-16,25-3-2 16,3-19-2-16,15-7 2 15</inkml:trace>
  <inkml:trace contextRef="#ctx0" brushRef="#br5" timeOffset="130814.4821">16310 10948 92 0,'-7'-15'41'0,"-16"7"2"16,3 17-1-16,-10 8-36 0,7 15-4 15,-3 7 1-15,10 9-2 16,2 2 1-16,10 4-2 16,9-4 1-16,14-4-1 15,9-9 1-15,11-10-1 16,8-13 1-16,4-9-1 15,2-12 0-15,-2-12 0 16,-10-9 0-16,-8-6 1 16,-12-6-1-16,-13-2-1 15,-14-3 2-15,-10-2-1 16,-10 3-2-16,-5 1 0 15,3 11-4-15,-4-4-5 16,16 25-14-16,-9-8-14 16,25 19-1-16,0 0-2 15,11-1 3-15</inkml:trace>
  <inkml:trace contextRef="#ctx0" brushRef="#br5" timeOffset="132955.6046">12323 12279 57 0,'0'0'39'15,"-11"10"0"-15,11-10-1 16,24 5-15-16,0-11-24 16,9-7-2-16,10 6-4 15,-1-15-12-15,12 7-17 16,-4-2-2-16,0 6 0 15,-11-2 1-15</inkml:trace>
  <inkml:trace contextRef="#ctx0" brushRef="#br5" timeOffset="133121.6141">12426 12448 87 0,'-28'36'41'0,"8"-14"-3"0,26 0 3 16,8-15-38-16,22-10-4 15,21-6-2-15,10-22-17 16,23 10-18-16,5-13-1 15,19-3-1-15,1-10-1 16</inkml:trace>
  <inkml:trace contextRef="#ctx0" brushRef="#br5" timeOffset="133999.6643">17472 10391 74 0,'0'0'36'0,"-22"-5"0"0,-6 22-1 16,-16 3-29-16,-3 26-1 15,-11 13-1-15,-4 16 1 16,-5 12-2-16,7 8-1 16,2 5 1-16,15 1-1 15,15-10-1-15,19-7-2 16,23-12-1-16,18-16-4 15,33-4-12-15,5-26-20 16,21-6 1-16,-2-16-3 16,12-7 2-16</inkml:trace>
  <inkml:trace contextRef="#ctx0" brushRef="#br5" timeOffset="134232.6776">18158 10911 95 0,'-25'9'36'16,"-2"13"-2"-16,-12 4 0 16,-4 14-34-16,-4 6 1 15,-4 12-2-15,-2 4 1 16,-1 3-3-16,6-1-1 15,0-10-2-15,15 1-29 16,-1-20 0-16,13-7-2 16,4-20 0-16</inkml:trace>
  <inkml:trace contextRef="#ctx0" brushRef="#br5" timeOffset="134403.6874">17714 11174 79 0,'1'-22'41'0,"-1"22"-2"15,0 0 2-15,15 6-31 16,-9 7-5-16,8 7-1 15,4 1-4-15,9-1-3 16,11 8-9-16,1-14-27 16,16 4 0-16,-2-13 0 15,10 0-3-15</inkml:trace>
  <inkml:trace contextRef="#ctx0" brushRef="#br5" timeOffset="134696.7042">18475 10537 88 0,'-20'-1'39'15,"16"19"0"-15,1 0 1 16,21 10-27-16,5 7-10 15,9 9-1-15,4 6 2 16,5 5-1-16,-3 4-2 16,-5 6-1-16,-14 2 1 15,-8 5-2-15,-15 3 1 16,-12 1-2-16,-8-2-2 15,-15-9-4-15,9 3-24 0,-16-18-8 16,9-6 1-16,-2-16-3 16</inkml:trace>
  <inkml:trace contextRef="#ctx0" brushRef="#br5" timeOffset="135622.7571">14026 11987 86 0,'14'-14'38'16,"-2"11"0"-16,-12-8-11 16,0 11-22-16,0 0-1 15,-1 12 0-15,-8-1-1 16,-2 10 1-16,-2 8-2 15,-6 11 1-15,-4 10 0 0,0 8-1 16,1 2 0-16,5 1 1 16,12-4-1-16,13-3 0 15,17-13-1-15,19-16 1 16,23-17-2-16,20-12-1 15,14-15-1-15,7-12-4 16,8 2-8-16,-19-23-26 16,6 7-1-16,-23-7-1 15,-10 5 0-15</inkml:trace>
  <inkml:trace contextRef="#ctx0" brushRef="#br5" timeOffset="135817.7683">14593 12028 87 0,'-46'49'40'15,"11"13"0"-15,-4-1 0 16,9 7-36-16,5 2-3 16,10-1 1-16,8-6-2 15,12-10-2-15,15-2-7 16,2-21-28-16,29-6-2 15,1-16-1-15,16-8-2 16</inkml:trace>
  <inkml:trace contextRef="#ctx0" brushRef="#br5" timeOffset="136148.7872">15244 12062 89 0,'-30'-9'40'0,"-1"24"2"15,-14 10-1-15,7 25-36 16,-5 5-2-16,8 10 1 15,5 4-1-15,15 0 0 16,11-6-2-16,19-7 1 16,17-12-1-16,12-13-1 15,10-13 1-15,5-12-2 16,1-18 1-16,1-8 0 15,-9-13 1-15,-7-7-1 16,-13-12 1-16,-9-6-2 16,-11-7 1-16,-11-2-1 15,-8 5-1-15,-12 0-2 0,-2 15-1 16,-13 2-4-16,13 31-16 15,-18-3-15-15,19 23-1 16,2 4-1-16,14 12 2 16</inkml:trace>
  <inkml:trace contextRef="#ctx0" brushRef="#br5" timeOffset="136634.815">16426 11982 77 0,'0'0'40'0,"0"0"-1"0,0 0 1 16,-28 34-35-16,-2 2-1 16,-4 14 0-16,-12 8-1 15,-5 9 0-15,-3 3-2 16,-1 2 1-16,8-5-3 15,8-14-2-15,12-10-2 16,8-28-7-16,24-3-27 16,-1-22-1-16,21-5 1 15,-7-21-1-15</inkml:trace>
  <inkml:trace contextRef="#ctx0" brushRef="#br5" timeOffset="136839.8267">16083 12091 102 0,'-17'-4'42'0,"12"23"1"16,3-4-7-16,13 12-30 15,14 5-3-15,9 1-1 16,12 2 0-16,8-2-1 16,9 2-1-16,3-4-1 15,4 2-2-15,-1-5-2 16,1 13-12-16,-15-16-13 15,6 10-13-15,-15-8 1 16,4-1-1-16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1:44:50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13158 3635 41 0,'5'-16'30'0,"-2"3"-3"15,-8-7 0-15,5 20-14 16,-12-25-2-16,12 25-3 0,-8-21-1 15,8 21-1-15,-6-10-2 16,6 10 0-16,0 0 0 16,1 24-1-16,1 1-1 15,4 18 0-15,1 11-1 16,1 18 1-16,0 14-1 15,-1 13 0-15,-2 9-1 16,-2 3 0-16,2-1 1 16,-5-7-1-16,0-13 0 15,0-14 0-15,0-17 1 16,1-18-1-16,3-18 0 15,-4-23 1-15,4-29-1 16,0-16 0-16,-1-16 1 16,0-16 0-16,-3-19 0 15,-2-13 0-15,-3-11 0 0,-1-4 0 16,-1 1 0-16,0 3 0 15,5 4 0-15,3 7 0 16,8 15-1-16,7 9 0 16,12 14 0-16,6 16 1 15,7 11-1-15,3 13 0 16,4 12 0-16,-4 15 1 15,1 7-1-15,-6 18 0 16,-7 12 0-16,-11 15 1 16,-9 11 0-16,-12 12-1 15,-12 11 0-15,-10 5 0 16,-13 7 1-16,-5-4-2 15,-5-3 0-15,1-19-6 16,15-1-21-16,-6-33-8 0,17-12-1 16,2-29-2-16</inkml:trace>
  <inkml:trace contextRef="#ctx0" brushRef="#br0" timeOffset="234.0134">13955 3170 64 0,'0'0'38'16,"2"33"-1"-16,-11 1-1 16,1 33-17-16,-8 8-16 15,-3 19-1-15,-4 23 0 0,0 12 0 16,-3 13-1-16,2-2-2 15,2 1-2-15,5-20-4 16,19-7-29-16,1-28 0 16,16-18-2-16,6-33 0 15</inkml:trace>
  <inkml:trace contextRef="#ctx0" brushRef="#br0" timeOffset="657.0376">14395 4086 58 0,'-21'-19'37'0,"-4"15"1"16,-18 0 0-16,7 18-13 0,-15-1-20 16,0 12 0-16,1 3-1 15,6 13-1-15,3 5-1 16,9 7-1-16,6 5 0 15,12 2 0-15,9-4-1 16,11-6-1-16,11-10 2 16,12-11-1-16,8-16 0 15,7-20 1-15,8-17-1 16,9-20 1-16,0-14 0 15,3-7 0-15,-3-14 0 16,-4 2 0-16,-8 1 0 16,-6 10 1-16,-13 15-2 15,-11 18 1-15,-12 23-1 16,-9 20 0-16,-12 23 0 0,-3 19-1 15,-9 17 1-15,1 6-1 16,2 7-1-16,6-6 0 16,13-5-2-16,6-22-2 15,21-8-2-15,-3-37-21 16,26-4-9-16,-4-27 1 15,19-5-1-15</inkml:trace>
  <inkml:trace contextRef="#ctx0" brushRef="#br0" timeOffset="1019.0583">14964 4123 95 0,'0'0'37'0,"-6"25"-2"16,-17-1-2-16,9 16-26 16,-7 1-3-16,6 3-2 15,1-4 1-15,6-1-2 0,4-5 0 16,4-9 0-16,5-8 0 15,7-7 1-15,2-14-2 16,4-7 1-16,1-13-1 16,4-8 2-16,0-10-1 15,3-7 0-15,-3-3 0 16,0 1 0-16,-1 3 0 15,-3 9 0-15,-2 9 0 16,-5 15 0-16,-12 15-1 16,15 17 1-16,-12 14-2 15,-3 11 1-15,1 3-1 16,6 1 0-16,4-3-1 15,8-15-2-15,9-14-1 16,9-29-5-16,22-11-22 0,-1-34-5 16,13-8 0-16,-7-23-1 15</inkml:trace>
  <inkml:trace contextRef="#ctx0" brushRef="#br0" timeOffset="1202.0688">15801 3277 108 0,'-15'74'37'16,"-12"19"2"-16,10 32-8 15,-12 5-27-15,10 6-3 16,1-1 0-16,8-9-4 16,10-6-3-16,-4-31-21 15,15-3-11-15,-6-32 0 16,4-11-2-16,-6-30 1 15</inkml:trace>
  <inkml:trace contextRef="#ctx0" brushRef="#br0" timeOffset="1353.0774">15543 3967 108 0,'-4'-37'40'0,"-1"-1"0"16,19 21-2-16,0 0-35 16,10 0-4-16,18 1-7 15,5-9-27-15,25 6-5 16,5-6 1-16,15 8-2 15</inkml:trace>
  <inkml:trace contextRef="#ctx0" brushRef="#br0" timeOffset="1701.0973">16826 4009 57 0,'-10'-28'38'0,"3"3"-1"15,-11-1 1-15,2 18-13 16,-16-5-19-16,-2 17 0 15,-9 6-1-15,0 14 0 0,-5 11-1 16,2 6 0-16,4 5-2 16,5 6 0-16,14-3-1 15,11-4-2-15,12-8 1 16,16-9-2-16,15-11-1 15,13-17-4-15,22-3-28 16,-1-21-4-16,10-4 1 16,-2-15-2-16</inkml:trace>
  <inkml:trace contextRef="#ctx0" brushRef="#br0" timeOffset="2062.118">17033 4013 72 0,'-17'43'39'16,"-1"-10"-1"-16,13 5 0 15,5-26-15-15,17 1-21 16,7-11-2-16,14-9 1 16,6-13 1-16,5-9-2 15,3-6 1-15,3-8-1 16,-9-2 1-16,-7-1 0 15,-9 1-1-15,-11 7 0 16,-14 5 1-16,-12 13 0 16,-13 9 0-16,-10 16 1 15,-8 8-1-15,-5 17 1 16,-1 10-1-16,4 8 1 15,3 4-1-15,9-1 0 16,13 0 0-16,13-11-1 0,16-11-1 16,15-18-1-16,21-13-2 15,9-28-6-15,24-8-27 16,-2-26-3-16,18-6 0 15,-10-15-2-15</inkml:trace>
  <inkml:trace contextRef="#ctx0" brushRef="#br0" timeOffset="2271.1299">17998 3193 82 0,'-28'42'42'0,"-15"11"-1"16,11 26 1-16,-11-4-20 15,10 20-20-15,7 7 0 0,12-1 0 16,9-3-2-1,9-12 0-15,15-9-3 0,10-25-3 16,20-7-19-16,-1-41-13 16,22-15-2-16,-8-31-1 15,11-14 2-15</inkml:trace>
  <inkml:trace contextRef="#ctx0" brushRef="#br0" timeOffset="2423.1386">18459 3133 87 0,'-12'-22'40'0,"-3"48"1"16,-18 23 1-16,5 42-22 15,-17 7-16-15,5 14-3 16,4 9-2-16,5-4-7 0,20-2-30 16,-5-20-3-16,18-4-2 15,0-21-1-15</inkml:trace>
  <inkml:trace contextRef="#ctx0" brushRef="#br0" timeOffset="3089.1767">13545 5112 72 0,'-13'1'38'15,"-7"26"-1"-15,-19 6 2 16,6 20-31-16,-17 12-3 15,1 14 0-15,2 8-1 16,8 11 0-16,12-1 0 0,10-3-1 16,22-5-2-16,15-13-2 15,20-14-3-15,13-34-13 16,29-7-20-16,4-27-1 15,14-11-3-15,-5-21 3 16</inkml:trace>
  <inkml:trace contextRef="#ctx0" brushRef="#br0" timeOffset="3323.1901">14140 5197 102 0,'-15'49'38'0,"-7"8"2"16,16 25-9-1,-7 1-28-15,3 8 1 0,6 0-1 16,3-3-1-16,5-5 0 16,7-11-2-16,7-11-1 15,4-21-5-15,13-2-16 16,-5-31-15-16,11-8-2 15,-7-21-1-15,10-3 0 16</inkml:trace>
  <inkml:trace contextRef="#ctx0" brushRef="#br0" timeOffset="3489.1996">14496 5687 105 0,'-16'23'39'0,"-2"-1"1"16,17 20-6-16,-13-3-29 15,5 5-2-15,1-4-1 0,7-2-4 16,10-2 1-16,0-14-7 15,14-1-25-15,-5-24-5 16,7-7-1-16,-4-18-1 16</inkml:trace>
  <inkml:trace contextRef="#ctx0" brushRef="#br0" timeOffset="3640.2082">14470 5332 94 0,'-31'-23'37'0,"12"13"-3"16,3 11-9-16,12-14-58 15,4 13-3-15,15-21-2 0,13 6 0 16</inkml:trace>
  <inkml:trace contextRef="#ctx0" brushRef="#br0" timeOffset="3841.2197">14876 5250 98 0,'-1'50'39'15,"4"12"1"-15,-9-8-6 16,11 21-29-16,-5 3 0 15,8 2-2-15,-2 3-1 16,1-1-2-16,2-1-3 16,-1-19-11-16,18-1-20 15,-10-24-5-15,13-16-1 0,-1-25-1 16</inkml:trace>
  <inkml:trace contextRef="#ctx0" brushRef="#br0" timeOffset="4083.2336">15204 5467 106 0,'-43'24'42'0,"2"25"0"16,-5-4-1-16,11 0-36 15,5-2-2-15,12-3 1 16,13-8-3-16,10-4 1 15,11-11-1-15,13-8 2 16,9-5-3-16,6-4-1 0,8-4-1 16,1-6-1-16,8 3-5 15,-15-10-30-15,19 0-3 16,-16-9-3-16,3 5 1 15</inkml:trace>
  <inkml:trace contextRef="#ctx0" brushRef="#br0" timeOffset="4420.2529">15500 5709 95 0,'10'22'42'0,"-1"-15"-1"16,16 1 1-16,2-14-37 15,11-12-1-15,9-10-1 0,5-4-3 16,0-8 1-16,-2-2-2 16,-10-2 2-16,-12 5-3 15,-14 6 2-15,-14 8 0 16,-15 14 0-16,-16 11 0 15,-14 16 1-15,-11 17 1 16,-2 14-1-16,0 9 2 16,8 5-1-16,10 4 1 15,12-6-1-15,17-6-2 16,21-13-2-16,19-23-6 15,32-3-23-15,3-22-10 16,23-5-1-16,5-20-1 16</inkml:trace>
  <inkml:trace contextRef="#ctx0" brushRef="#br0" timeOffset="5247.3002">16927 5449 97 0,'-26'-5'39'0,"4"20"1"15,-22-1-7-15,4 16-27 16,-7 2-2-16,4 11 0 15,0-1-1-15,6 1 2 16,9-3-4-16,13-6 1 16,14-6-1-16,16-10 2 15,13-10-3-15,14-13 2 16,7-14-3-16,8-8-3 15,3-7 3-15,-2-9-1 16,-5 0 1-16,-11-3-3 16,-9 2 3-16,-12 6-3 15,-11 7 4-15,-6 8 0 0,-13 6 0 16,0 7 0-16,-5 4 0 15,4 5 1-15,10 1 0 16,-9-2-1-16,9 2 1 16,17-5 0-16,5-3 0 15,8 0 0-15,5 1 0 16,4 1 0-16,2 5 0 15,-2 5 0-15,-3 8 0 16,-7 10 0-16,-10 8 0 16,-7 7 0-16,-11 5-1 15,-5 8 1-15,-8 0-1 16,-3-2 1-16,0-4-1 15,1-8 1-15,5-9-1 16,7-11 3-16,2-16-2 16,23-18-1-16,2-12 1 0,10-10-1 15,4-10 1-15,5-4-1 16,-1-3 1-16,-1 7-3 15,-5 7 3-15,-8 9 0 16,-6 15 0-16,-9 14-1 16,-7 19 0-16,-8 11 0 15,-4 16 0-15,-4 6 0 16,1 11-1-16,1-1 0 15,3-1 0-15,8-9-2 16,11-5-2-16,4-21-1 16,19 4-12-16,-7-39-8 15,21 1-15-15,-8-17-1 16,8-3 0-16,-6-18 3 15</inkml:trace>
  <inkml:trace contextRef="#ctx0" brushRef="#br0" timeOffset="5427.3105">18045 5367 98 0,'-1'-30'40'15,"1"30"0"-15,-17-8-9 16,9 35-21-16,-14 14-5 15,2 14-1-15,1 5-2 16,4 1 2-16,6-1-3 16,8-9 1-16,6-8-4 15,5-18 0-15,14-8-11 16,-7-34-14-16,16-4-14 15,-9-17-3-15,12-6 3 16,-12-15-1-16</inkml:trace>
  <inkml:trace contextRef="#ctx0" brushRef="#br0" timeOffset="5540.3169">18036 5095 74 0,'-34'-29'40'0,"10"21"-4"16,2 17-16-16,5 8-36 16,10 1-20-16,-2-8-3 15,20 7 0-15</inkml:trace>
  <inkml:trace contextRef="#ctx0" brushRef="#br0" timeOffset="6299.3603">18369 5452 86 0,'0'0'38'0,"0"0"-2"16,2 12-5-16,-11-1-24 16,5 16-1-16,-7 1 1 15,1 14-1-15,-4 1-2 16,4 2 1-16,3-5-3 15,8-3 2-15,7-13-2 16,11-10 1-16,10-17-4 16,8-17 0-16,7-10 0 15,0-12-1-15,-1-7 0 0,-9-5-3 16,-6-3 3-16,-10 2-3 15,-13 9 4-15,-14 8-1 16,-9 11 2-16,-8 11 0 16,-6 10 1-16,-1 11 0 15,1 5 1-15,9 9 0 16,6-1 0-16,13-1 0 15,14-5-1-15,15-6 1 16,9-5-1-16,11-6 1 16,8-5-1-16,3-4 1 15,-2-3-1-15,-2 1 1 16,-10 1-1-16,-7 3 0 15,-9 3 1-15,-8 6-1 16,-18 3 0-16,9 18-1 16,-18 5 1-16,-4 7 0 0,-3 4-1 15,3 3 0-15,-1 5 0 16,4-6 0-16,8-5 0 15,8-11 0-15,4-10 0 16,15-15 0-16,7-13 1 16,5-9 0-16,6-10 0 15,-1-7-1-15,-2-4 1 16,0 3 0-16,-7 6 0 15,-6 9-1-15,-9 17 0 16,-7 14 0-16,-10 18 0 16,-7 11-1-16,-2 14 0 15,-1 0-2-15,5 6-2 16,5-11-5-16,22 3-6 15,-5-31-11-15,33 4-12 0,3-24-3 16,21-4-2-16,-2-18 3 16</inkml:trace>
  <inkml:trace contextRef="#ctx0" brushRef="#br0" timeOffset="6621.3788">19850 5129 106 0,'-33'15'42'15,"-22"-2"1"-15,9 15-2 16,-23 5-37-16,25-5-2 15,5 0 0-15,12 2 0 16,12-3-1-16,16-4 0 16,16-7-1-16,14-7 0 15,11-2 1-15,5-3-1 0,2-3 0 16,-3 2 0-16,-4 4 0 15,-10 5 0-15,-10 9 1 16,-14 3-1-16,-13 6 0 16,-9 3 1-16,-9 3-1 15,-4 2-1-15,-2-4 0 16,0-5-3-16,7-1-4 15,-2-21-5-15,22 6-18 16,2-13-13-16,6-20 1 16,6-13-1-16,13-9 1 15</inkml:trace>
  <inkml:trace contextRef="#ctx0" brushRef="#br0" timeOffset="6899.3947">20059 4490 83 0,'20'22'44'15,"-8"-1"-1"-15,16 14 0 16,-4-16-27-16,13 27-13 16,8 11-1-16,5 12 2 15,-2 6 0-15,-1 8-1 16,-4 5 0-16,-7 0-1 15,-10 1 0-15,-11-5-1 16,-13-6 1-16,-10-11-2 16,-8-9-2-16,-8-13-1 15,1-9-5-15,-24-21-7 0,28 1-20 16,-19-20-10-16,4-4 0 15,-12-17 0-15</inkml:trace>
  <inkml:trace contextRef="#ctx0" brushRef="#br0" timeOffset="16691.9548">14811 7379 13 0,'0'33'17'0,"6"12"-9"16,2 0-6-16,0 10 1 15,5 6 4-15,-2 3 2 16,6 8 0-16,-3 5 0 0,2 10-1 16,0 0-2-16,-2 12-3 15,0 6 0-15,0 5-2 16,-2 10 1-16,-1 7-1 15,-1 4 3-15,-2 9 0 16,-3 4 2-16,1 7-2 16,-6 3 3-16,4 14 1 15,-6 0-3-15,4 8 2 16,-9 0-3-16,6 6 2 15,-4-7-5-15,2 3 3 16,0-11-4-16,3-2 0 16,-4-7 1-16,8-4-2 15,-1-5 1-15,0-3-2 16,-1 2 2-16,-1 3-1 0,-1 1 1 15,-2-2 1-15,-3 1-1 16,-1 3-1-16,-3-3 1 16,1 3 0-16,0-4 0 15,0-3-1-15,2-4 1 16,2-3-2-16,1 1 2 15,5-5 0-15,-1-3-1 16,2-3 0-16,0-3 0 16,1-2 1-16,0 1-1 15,-4-4 1-15,1-4-2 16,-2-1 0-16,-2-3 1 15,0-2 0-15,-2-2 0 16,-1 0 0-16,0-4 0 0,-1-1 0 16,1-1 1-16,4 2-1 15,-3-1 1-15,2-4-1 16,3 1 1-16,0-3-1 15,1 0 1-15,3-1-3 16,0-1 4-16,2-4-2 16,2 2 1-16,-1-1 0 15,2-1 0-15,-2 0-1 16,3-8 1-16,-5 2 1 15,0-2-2-15,1-3 2 16,-4-4-1-16,0-3 1 16,1-3-1-16,-1-2 1 15,2-4-1-15,-2-5 0 16,2-2 1-16,2-5-1 0,4 0 0 15,1-3 0-15,3-5 0 16,0-2-1-16,-14-44 1 16,0 0 1-16,32 68 0 15,-32-68 0-15,0 0 1 16,43 67-1-16,-43-67 0 15,35 47-1-15,-35-47 1 16,0 0-2-16,54 55 0 16,-54-55 0-16,0 0 0 15,54 55 1-15,-54-55 0 16,0 0 0-16,60 52 0 15,-60-52 0-15,0 0 0 16,61 39 0-16,-61-39 0 16,0 0 0-16,66 25 0 0,-66-25 0 15,48 8 1-15,-48-8-2 16,55 4 2-16,-55-4-1 15,64-5 0-15,-64 5-2 16,72-10 2-16,-72 10 0 16,79-18 1-16,-79 18 0 15,80-20 0-15,-80 20 0 16,87-25 0-16,-87 25 2 15,90-25-1-15,-43 11-1 16,1-1-1-16,2 0 1 16,33-8-1-16,12-10-1 15,-1 2-1-15,-5-9 0 16,-1 3 1-16,-4 1 0 0,-4 0-1 15,-10 1 1-15,-1 2 0 16,-1-2 0-16,-1 3 2 16,4-2-1-16,-1 2 0 15,-1-2 0-15,-1 1 0 16,-1 1-1-16,0 3 2 15,-3 0-1-15,-2 3 0 16,-3-1 0-16,-1 1 0 16,-1 2 1-16,1-3-1 15,1-1 0-15,1 3 0 16,0-6 0-16,1-3 0 15,-1-1 0-15,2 0 0 16,-2 1 0-16,3-3 0 16,-4 0 0-16,1 0 0 0,-2 0 0 15,1 5 1-15,-1-4-1 16,0 1 0-16,-3 0 0 15,0 0 0-15,-2-2 0 16,-2 2 0-16,-3-1 0 16,-1 0 0-16,-1 0 0 15,-2 0-1-15,-2 1 3 16,-2 2-3-16,-2-6 3 15,0 0-2-15,-2 2 1 16,-1 0-1-16,-5-1 1 16,-1 2-1-16,-3 0-1 15,-1 1 2-15,-1 0-2 16,-3 2 1-16,-3-2 1 15,1-5-1-15,-2 1 1 16,0-6-1-16,-2-3 0 0,0 0 1 16,-1-5 0-16,-1-3-1 15,-1-1 1-15,2 0-1 16,-5-3 1-16,-2-2-1 15,1 0 1-15,-3 0-1 16,0-2 0-16,-3-2 1 16,4-1-1-16,-3-3 0 15,2-1 2-15,-1-1-2 16,2-4 2-16,0-5-2 15,2 1 2-15,-1-5-2 16,-2 2 2-16,-1 0-2 16,2-2 0-16,-2 2 1 15,-1 1 0-15,2 1 0 16,-4-2-1-16,1 0 1 0,0-1 0 15,3-2 0-15,-3-1 1 16,5-2-2-16,-1-1 1 16,-1-2-1-16,3 1 1 15,-2-1-1-15,1-3 1 16,-3 2-1-16,2 3 0 15,-4-2 1-15,2-2-1 16,-3 4 1-16,-1-1-1 16,0 0 1-16,-3 2-1 15,0-1 1-15,-3 2-1 16,1 0 1-16,-2 0-1 15,-3 3-1-15,0 1 2 16,-3 0-2-16,0 3 2 16,1-3-2-16,-1 1 2 0,-2 1-2 15,1-1 0-15,0 0 2 16,-1-1 1-16,2-2-1 15,-1 3 1-15,1-2-1 16,0-3 1-16,-1-2-1 16,2 0 1-16,-2-3 0 15,2 1-3-15,-3-4 3 16,1-2-2-16,1 1 1 15,-1-2-1-15,1 0 1 16,-1-1 0-16,-2 0-1 16,2 0-1-16,-1 0 1 15,4-1-1-15,-3 3 1 16,-2 0 0-16,2 3 0 15,1-1 0-15,-1 1-2 16,-1 1 2-16,1-1-1 0,0-2 0 16,0 3 0-16,0-2 1 15,0 2-1-15,2-2 0 16,0 0 1-16,2 4 1 15,0 1 0-15,0 0 0 16,2 2-1-16,-1 0 1 16,4 3 0-16,-1 3-1 15,-2 0 1-15,3 1-1 16,1 2 1-16,0 3 0 15,1 2-1-15,1 1 1 16,0-1-1-16,1 0 1 16,0 5 0-16,0 2-3 15,0 2 3-15,-3 3-3 16,0 2 3-16,-3 3-3 0,-1 5 2 15,-1 4-1-15,-1 2 1 16,-3 4 0-16,-1 2 0 16,-1 2 0-16,-2 1 1 15,0 3-1-15,-4 2 0 16,0 0 0-16,-3 5 0 15,-1 1 0-15,0-1 0 16,-3 6 0-16,0-1 0 16,0 3 0-16,-1 0 0 15,2 0-1-15,0 3 1 16,-2 1-1-16,1 3 1 15,-1 4-1-15,-2 4 0 16,-3 4 0-16,0 5 1 16,-7 3-1-16,-2 4 0 0,-3 4 1 15,-7 2-1-15,-1 2 2 16,-6 4-1-16,-1 0 0 15,-1 1 0-15,-1 3 0 16,-2-2 0-16,1 4 1 16,0-1-1-16,2 0 0 15,-1 0-1-15,1 1 2 16,0-1-2-16,-3-1 1 15,-2-2 0-15,3-2 0 16,0-3 0-16,-1 1 0 16,1-2 0-16,0-3 0 15,3 1 0-15,-1-1 0 16,1 5-1-16,-3 1 3 0,-2 2-2 15,-2 3 1-15,1 0 0 16,-4 4 0-16,0 2-1 16,0 0 2-16,1-3-2 15,2 1 0-15,4-1 0 16,3-2 0-16,-1-3 0 15,6-2 0-15,-5-2 0 16,7 2 0-16,-2-1 0 16,-1 0 0-16,5 1-1 15,0 1 1-15,0 2 0 16,1 0 0-16,1-1 0 15,2 1 0-15,1 0 0 16,2-4 1-16,0 1-1 16,2 3 1-16,0-3-1 0,6 1-1 15,2 1 1-15,2 2-1 16,-1 3 0-16,4 0 0 15,3 1 0-15,3-2-1 16,-1-3 1-16,4 1 1 16,0-5 0-16,1-3 0 15,3-2 0-15,2-1 0 16,0-1-1-16,2 5 1 15,3 13-2-15,-2 7-2 16,7 28-7-16,-10 11-23 16,10 12-1-16,-1 4-2 15,1 2 2-15</inkml:trace>
  <inkml:trace contextRef="#ctx0" brushRef="#br0" timeOffset="22267.2736">18107 7618 55 0,'-5'-14'33'15,"5"14"-1"-15,0 0-5 16,-18-19-15-16,18 19-1 16,-22-3-4-16,22 3-1 15,-26 8-1-15,10 0-2 16,-5 1 0-16,1 6-1 15,-4 5 0-15,0 3 0 16,-2 0-1-16,1 6 1 0,2 1-1 16,0 2 0-16,0 2 0 15,7-1 0-15,-2 3-1 16,3 1 2-16,-2 1-1 15,7 0-1-15,1-1 0 16,3 1 0-16,6-3 1 16,0 0-2-16,8-3 2 15,2-4-2-15,5-4 1 16,5-2 0-16,4-3 0 15,3-4 0-15,6-5 0 16,0-4 0-16,2-4 0 16,1-7 0-16,2-3 0 15,4-5 0-15,-3-6 0 16,2-2 0-16,-3-3 0 0,0 0 0 15,-3 0 0-15,-2 1-1 16,-1-2 1-16,-4 5 0 16,-4 0-1-16,-4 0 2 15,-4 4-2-15,-2-1 2 16,-4-3-1-16,-1-3 0 15,-1 1 1-15,-2-3-1 16,0-5 0-16,-2 0 0 16,0-3 0-16,-3-2 0 15,-2-2 1-15,-2 5-1 16,-4 0 1-16,-4 5-1 15,-4 5 0-15,-3 4 1 16,-8 5-1-16,-4 7 0 16,-7 7 1-16,-7 9-1 15,-3 6 1-15,-3 8-1 0,-2 6 0 16,-3 6 1-16,5 4-1 15,2 5 0-15,7 3 0 16,4 3 1-16,9 1-1 16,10-2 0-16,5-4 0 15,11-2-1-15,7-6 2 16,10-7-2-16,6-7 1 15,7-10-1-15,6-7 1 16,0-8 0-16,5-7-1 16,-1-9-1-16,2-1 1 15,-1-11-1-15,0-3-1 16,-4-6 1-16,0-3-1 0,-3-1 2 15,-3-1-1 1,-4-1 1-16,-5 4 0 0,-5 5 2 16,-7 5 0-16,-5 4-1 15,-8 6 2-15,-4 5-1 16,-10 6 0-16,-2 6 0 15,-10 4 0-15,-4 9 0 16,-8 2 1-16,-3 10-1 16,-2 4 1-16,-2 6 0 15,0 5 0-15,2 8 0 16,9 2 0-16,4 2-1 15,10-4 0-15,11-1-1 16,13-5 1-16,10-9-2 16,12-8 2-16,10-12-3 15,14-10 2-15,9-10-1 16,7-13 1-16,0-8 0 0,3-9 0 15,-5-2 0-15,-4-4-1 16,-11-4 1-16,-10-1 0 16,-10 5 0-16,-16 5 0 15,-13 5-1-15,-12 5 1 16,-13 7 0-16,-13 7 1 15,-11 8-1-15,-4 11 1 16,-5 8-1-16,-2 7 1 16,6 6 0-16,2 7-1 15,10 1 0-15,12 3 0 16,8 0 0-16,12-3 0 15,12 0 1-15,11-5-2 16,10-2 2-16,16-11-2 0,9-9 1 16,10-8 0-16,8-8 0 15,4-10 0-15,1-8 0 16,-4-8 0-16,-7-7-1 15,-8 0 1-15,-14-1 0 16,-13 6 0-16,-13 3 0 16,-16 9 0-16,-13 11 0 15,-18 11 0-15,-10 13 1 16,-10 14-1-16,-5 9 1 15,-3 10-1-15,2 6 1 16,7 4-1-16,8 5 1 16,14-2 0-16,11-3-1 15,16-7 0-15,13-5 0 16,17-13 0-16,12-5-1 15,15-11 2-15,10-14-3 0,6-9 1 16,3-8 2-16,-2-6-2 16,-3-7 1-16,-8-1-1 15,-12-1 2-15,-12 1-2 16,-14 2 2-16,-15 5-1 15,-15 5 0-15,-10 9 0 16,-11 6 0-16,-11 7 0 16,-3 8 1-16,-4 5-1 15,1 8 0-15,1 8 0 16,7 3 1-16,8 7 0 15,8 0-2-15,11 2 2 16,11-3-2-16,10-2 1 16,8-7-1-16,13-5 2 15,9-7-3-15,5-12 2 0,7-7 0 16,4-14-1-16,2-4 2 15,-2-5-2-15,-7-6 2 16,-2 0-1-16,-11-2 1 16,-9 3-1-16,-10 1 0 15,-12 12 1-15,-10 4-1 16,-9 9 0-16,-8 6 0 15,-7 6 0-15,-3 8 0 16,-4 8-1-16,-1 9 2 16,4 4-1-16,1 5 0 15,7 0 0-15,8-2-1 16,10-2 2-16,9-4-2 15,12-7 1-15,11-10-1 16,11-10 1-16,10-10 0 0,7-10 0 16,5-12 0-16,0-6-1 15,-2-5 2-15,-7-5-1 16,-6 3 1-16,-10 1-1 15,-13 5 1-15,-11 4-2 16,-11 13 2-16,-11 8-1 16,-8 5 0-16,-7 10 0 15,-4 7 0-15,-4 5 0 16,1 10 1-16,1 4-1 15,5 2 0-15,3-1 0 16,10 0-1-16,8-4 1 16,11-3 0-16,6-6 0 15,9-9-2-15,10-7 2 0,6-7 0 16,5-7-1-16,3-11 1 15,0-5 0-15,-3-2 0 16,0-7 0-16,-8 0 0 16,-8-3 0-16,-8 4 1 15,-10-1-1-15,-7 9 1 16,-10 0-1-16,-5 6 0 15,-6 8 0-15,-5 4 0 16,-2 7 1-16,-1 9-1 16,-2 5 0-16,4 4 0 15,5 7-1-15,3 3 2 16,6-1-2-16,4 4 2 15,8-6-2-15,9 2 2 16,6-11-2-16,6-5 2 0,8-6-1 16,8-8-1-16,3-7 1 15,6-11 0-15,1-4 0 16,-1-7-1-16,-3-1 1 15,-6 0 0-15,-7-3 0 16,-10 5 0-16,-8 0 0 16,-12 9 0-16,-10 4 1 15,-6 7-1-15,-8 6 0 16,-3 6 0-16,0 9 0 15,0 3 1-15,1 8-1 16,6-1 0-16,5 8 0 16,7-2 0-16,6 2-1 15,7-2 1-15,8-3 0 16,7-3 0-16,7-6 0 15,7-4 0-15,5-11 0 0,6-7-1 16,2-8 2-16,1-6-1 16,0-7 0-16,-5-3 0 15,-7-1 0-15,-8-1 0 16,-8 3 1-16,-11 4-1 15,-13 6 0-15,-8 7 1 16,-7 7-1-16,-9 7 0 16,0 9 0-16,-2 5 1 15,3 5-1-15,2 7 0 16,5 1 0-16,9 3 0 15,9 1 0-15,7-4-1 16,11 0 1-16,8-4 0 16,10-6 0-16,7-7-1 15,8-5 1-15,3-10 0 0,4-5 0 16,1-7 0-16,-4-6 1 15,-5-2-1-15,-4-6 0 16,-10 2 0-16,-7 0 1 16,-7 1-1-16,-14 4 1 15,-5 4-1-15,-10 3 0 16,-4 7 0-16,-6 8 0 15,-3 5 0-15,-2 5 0 16,-2 5 0-16,4 5 0 16,1 4 0-16,8 2 0 15,2 1 0-15,7 1-1 16,8 0 1-16,5-1 0 15,9-6 0-15,7-2 0 16,6-5 0-16,7-7 0 0,3-5 0 16,4-8 0-16,1-5 0 15,-1-8 0-15,0-3 0 16,-6-5 0-16,-2 1 1 15,-11 0-1-15,-4 4 0 16,-11 4 1-16,-6 6-1 16,-10 11 0-16,-7 7 0 15,-8 12 1-15,-5 7-1 16,-4 6-1-16,1 6 2 15,1 5-2-15,3 1 2 16,5-2-1-16,9-3 0 16,10-5-1-16,8-7 0 15,11-2-2-15,1-16-12 0,20 6-14 16,-12-12-10-1,4 0-1-15,-8-5-2 0</inkml:trace>
  <inkml:trace contextRef="#ctx0" brushRef="#br1" timeOffset="42129.4097">18761 7867 38 0,'-14'0'26'0,"14"0"0"15,-15 4-4-15,15-4-19 16,-10-4 0-16,10 4 1 15,0 0 1-15,0 0 1 16,0 0 0-16,-13-14 1 16,13 14-1-16,0 0 1 15,0 0 0-15,12-9 0 16,7 4-2-16,9-9 0 15,20-2-1-15,12-16-1 16,23-5 1-16,22-15-1 16,23-6-1-16,15-11 0 15,15-6-1-15,9-5 0 16,3 0 0-16,1 0 0 15,-10 8 0-15,-13 5 0 0,-19 5 0 16,-21 10-1-16,-16 12 0 16,-18 10-1-16,-19 5-2 15,-15 14-3-15,-17-8-16 16,-3 16-15-16,-20 3 2 15,0 0-2-15,0 0 2 16</inkml:trace>
  <inkml:trace contextRef="#ctx0" brushRef="#br1" timeOffset="43008.46">21436 6860 33 0,'0'0'31'0,"9"-10"3"16,-9 10 0-16,0 0-12 15,0 0 3-15,0 0-18 16,-9 10-2-16,9-10 0 16,-14 30 0-16,5-8-3 15,-2 7 1-15,0 0-1 16,3 3 0-16,-2-2 0 15,5 0-1-15,0-7 0 16,3-3 0-16,2-7-1 16,0-13 1-16,8 12-1 15,-8-12 0-15,18-16 1 16,-4-3 0-16,1-6-1 15,5-10 1-15,2-3 1 16,-1-4-1-16,1-6 1 16,0 5-1-16,-2 1 1 0,-1 5-1 15,-4 7 1-15,-4 8-1 16,-2 6 0-16,-9 16-1 15,14-7 1-15,-14 7 0 16,7 23-1-16,-4-1 0 16,1 5 0-16,-1 7 0 15,2 2 0-15,0 2-1 16,4-1-2-16,-1-7-2 15,14 6-10-15,-6-20-22 16,15-1-1-16,-3-15 0 16,10-2-1-16</inkml:trace>
  <inkml:trace contextRef="#ctx0" brushRef="#br1" timeOffset="43432.4842">22005 6779 85 0,'0'0'35'15,"0"0"1"-15,0 0 0 16,0 0-25-16,0 0-6 16,-5 15 0-16,3-2-1 15,2 7 0-15,-3 2-1 16,6 5-1-16,-6 3 1 15,6 0-1-15,-1-1 0 16,5 0-1-16,0-5 0 16,6-5-1-16,3-9 0 0,5-9 0 15,3-9 1-15,5-9-1 16,5-9 0-16,-2-5 0 15,1-6 1-15,-3 0-1 16,-2-1 1-16,-5 5-1 16,-4 6 1-16,-5 9-1 15,-7 8 0-15,-7 10 0 16,-3 12 0-16,-9 11 0 15,-1 11-1-15,0 3-1 16,0 5 0-16,2 0-3 16,11 3-5-16,-4-15-26 15,21-4-3-15,4-12 1 16,17-7 0-16</inkml:trace>
  <inkml:trace contextRef="#ctx0" brushRef="#br1" timeOffset="43685.4987">22802 6770 82 0,'-11'-4'37'0,"-8"-1"1"16,0 15 0-16,-11-6-14 15,4 14-19-15,-2 4-1 16,6 12 0-16,-2-1-2 15,8 5 1-15,6-1-1 16,10-2-1-16,10-7-1 16,13-6-1-16,11-8-2 15,3-17-5-15,20-1-3 0,-5-22-26 16,14-4-3-16,-5-16 2 15,6 1-1-15</inkml:trace>
  <inkml:trace contextRef="#ctx0" brushRef="#br1" timeOffset="43900.511">23215 6358 101 0,'-18'12'38'16,"-5"6"1"-16,3 17 0 15,-8 0-33-15,10 14-1 16,-1 5-2-16,5 6 1 15,-1 4-2-15,6 2 0 16,4-7-3-16,6-2-2 16,12-2-8-16,-6-17-26 0,17-5-3 15,-2-18 1-15,11-5-2 16</inkml:trace>
  <inkml:trace contextRef="#ctx0" brushRef="#br1" timeOffset="44284.533">23284 6847 89 0,'0'0'35'15,"4"20"0"-15,8-23 0 0,11 6-29 16,3-8 0-1,11 3 1-15,-4-11-3 0,7 2-1 16,-6-6-1-16,0-3 0 16,-6-1-1-16,-5 0 0 15,-7-2 1-15,-7 3-1 16,-5 2 0-16,-8 4 0 15,-8 5 0-15,-3 6 0 16,-12 6 0-16,-4 11 1 16,-9 6 0-16,0 7 0 15,0 6 0-15,1 6 0 16,7 4-1-16,8-1 0 15,13 0-1-15,14-5 0 16,20-2-3-16,10-9-2 16,18 1-11-16,-5-19-21 15,22 2-3-15,-4-16 1 0,9 0-2 16</inkml:trace>
  <inkml:trace contextRef="#ctx0" brushRef="#br1" timeOffset="44734.5587">23840 6842 103 0,'-12'9'38'15,"4"9"1"-15,-6-5 0 0,13 7-33 16,-7-3-2-16,3 4 0 16,5-2-2-16,5 0 0 15,4-7-1-15,12-4 0 16,3-8 0-16,8-3 0 15,1-11-1-15,4-3 0 16,0-5 1-16,0-6-1 16,-2-2 0-16,-5-1 0 15,-4 1 0-15,-7 1 0 16,-4 6 0-16,-3 5 0 15,-6 4 0-15,-6 14 0 16,0 0 0-16,-4 22 1 16,-6 1-1-16,1 10 0 15,-1 3 0-15,2 5-1 16,4-1-1-16,1-7-1 0,14 3-4 15,-7-21-13-15,24 2-18 16,-3-15-3-16,16-5 1 16,2-14 0-16</inkml:trace>
  <inkml:trace contextRef="#ctx0" brushRef="#br1" timeOffset="45043.5764">24543 6729 118 0,'-34'12'41'15,"5"11"0"-15,-7-6-1 16,5 4-35-16,11-2-3 16,10-1 0-16,10-2 0 0,9-3 0 15,11-4 0-15,10 1-2 16,2-3 0-16,6 2 0 15,-5 3 0-15,-2 1 0 16,-11 6 0-16,-9 5 0 16,-10 2 0-16,-8 4 0 15,-8 0 0-15,-6-1 0 16,-3 1 0-16,-4-7-3 15,5 0-5-15,-8-18-10 16,22 9-18-16,-12-17-6 16,21 3 1-16,-17-13-3 15</inkml:trace>
  <inkml:trace contextRef="#ctx0" brushRef="#br1" timeOffset="47425.7126">17848 10392 26 0,'0'0'29'0,"0"0"2"16,18-11-2-16,-12-8-12 15,18 9-4-15,-3-18 0 16,22 4-3-16,2-15 0 16,20-3-4-16,4-11 0 15,15-2-2-15,8-9 1 16,14 0-2-16,9-4 0 15,8-1-2-15,6-3 0 16,8 1 0-16,5 0 0 16,5 3-1-16,4 0 1 15,-2 0-2-15,-7 1 2 16,-2 4-2-16,-6 3 2 0,-5 1-1 15,-11 6 0-15,-12 3 0 16,-15 9 0-16,-16 7 0 16,-16 8-1-16,-18 4-3 15,-15 15-4-15,-29-4-19 16,3 11-9-16,-28 1 1 15,6 6-3-15</inkml:trace>
  <inkml:trace contextRef="#ctx0" brushRef="#br1" timeOffset="48108.7517">21341 8769 72 0,'0'0'34'15,"-10"-9"0"-15,-5 4-1 16,15 5-22-16,-35 5-3 15,14 10 0-15,-15-2 0 16,2 10-4-16,-6 3 2 16,2 5-3-16,1 1 1 15,3 3-3-15,8-2 0 16,13 2 0-16,9-8-1 15,18 0 0-15,14-8 0 16,10-5-2-16,15-3-2 16,2-16-7-16,13 4-26 15,-4-14-2-15,5 2 0 16,-13-11 0-16</inkml:trace>
  <inkml:trace contextRef="#ctx0" brushRef="#br1" timeOffset="48657.7831">21669 8790 93 0,'-16'9'37'0,"12"2"1"15,4-11-4-15,-14 23-28 16,8-8 0-16,6 8-2 16,0-1-1-16,5 5-1 0,0-8 0 15,6 0-1-15,4-6 0 16,4-6-1-16,2-7 1 15,5-7-1-15,2-6 0 16,3-7 1-16,1-4-1 16,-2-4 1-16,0 2-3 15,-2 0 3-15,-2 3-3 16,-6 6 2-16,-4 3-2 15,-4 7 2-15,-12 7 0 16,0 0 0-16,7 26 1 16,-12-3-1-16,-2 10 1 15,0 7 0-15,-2 10 1 16,1 11-2-16,1 6 0 15,1 4-1-15,3 3 1 16,2 0 1-16,-2-1 0 0,1-6-1 16,-3-6 1-16,-5-11 0 15,-5-7 0-15,-8-9 0 16,-5-13 0-16,-6-6 0 15,-4-9-1-15,-4-9-1 16,3-10 0-16,1-13-6 16,19 1-20-16,-2-20-13 15,22-2 1-15,5-9-2 16,22 0 1-16</inkml:trace>
  <inkml:trace contextRef="#ctx0" brushRef="#br1" timeOffset="48985.8019">22586 8174 83 0,'-12'-4'40'0,"-6"6"-1"16,9 16 0-16,-10 5-28 15,9 16-7-15,0 9-1 16,3 16 1-16,-6 5-1 15,5 8 0-15,-3 4 0 16,3 1-1-16,2-3 0 16,-2-4-2-16,7-4 0 0,-2-11-4 15,11 1-9-15,-7-23-27 16,10-6 0-16,-4-18-1 15,7-4 0-15</inkml:trace>
  <inkml:trace contextRef="#ctx0" brushRef="#br1" timeOffset="49423.8269">22227 8758 99 0,'-14'6'40'15,"2"-5"-2"-15,12-1 0 16,15 8-35-16,12-8-1 15,12-3 1-15,7-1-1 16,6 0 0-16,7-1-2 0,0-2 1 16,-1 2-1-16,-5 1 0 15,-5 0-1-15,-11 1 1 16,-10 5 1-16,-10 2-1 15,-17-4 1-15,4 19 1 16,-13 0-2-16,-6 3 2 16,-2 9-1-16,-2 2 1 15,2 8-2-15,7-2 2 16,5 3-1-16,10-8-1 15,11-4 1-15,12-12-1 16,10-8 1-16,9-13-1 16,1-9 1-16,1-11-1 15,-4-10 1-15,-8-3-1 16,-11-4 0-16,-12 1-2 0,-19 1 0 15,-13 4-3-15,-12 3 1 16,-4 15-6-16,-17-8-21 16,12 19-10-16,-6 0 0 15,16 7 1-15</inkml:trace>
  <inkml:trace contextRef="#ctx0" brushRef="#br1" timeOffset="50361.8806">23452 8823 38 0,'-17'-13'30'16,"17"13"5"-16,-9-14-1 16,4 2-11-16,5 12-11 15,0 0-3-15,0 10 1 16,0-10-1-16,-6 30-1 15,-4-8-2-15,1 10-1 16,-6 4-1-16,1 8-1 16,-4-3-1-16,4 4 0 15,-4-5-1-15,7 1 0 16,1-10 0-16,5-3-1 15,5-12 0-15,0-16 1 16,12 6-1-16,-1-19 0 16,3-11 0-16,-3-6 0 0,2-10 1 15,-1-4-1-15,-1-8 0 16,-4-3 1-16,1 0-3 15,-1 3 2-15,1 4-1 16,-1 5 1-16,5 5-2 16,2 9 2-16,3 10-1 15,4 7 0-15,2 10 1 16,1 5 0-16,1 6 0 15,-1 6 0-15,-1 6 1 16,-1 5 0-16,-6 2 0 16,-5 6-1-16,-6 3 1 15,-7 1-1-15,-6 0 1 16,-3-1-2-16,-7-2 1 15,-5-5-1-15,2-3 1 16,-2-7 0-16,1-5 0 0,1-7 0 16,2-6 0-16,0-3 0 15,1-3 0-15,4 1 0 16,3-1 0-16,11 4 1 15,-18 9-1-15,8 8 0 16,2 13 1-16,-3 10-1 16,-8 12 0-16,-2 13 2 15,-5 5-2-15,-3 3 2 16,0-3-1-16,2-8-1 15,10-10-2-15,6-21-4 16,26-4-20-16,3-38-14 16,20-11 1-16,5-27-4 15,18-9 2-15</inkml:trace>
  <inkml:trace contextRef="#ctx0" brushRef="#br1" timeOffset="50587.8935">23946 8155 95 0,'-8'22'40'0,"-10"10"0"16,7 19-2-16,-13 14-36 15,11 5 0-15,3 9 1 16,-3 9 0-16,-1 3-1 15,2-1-3-15,7 2-2 16,-1-15-5-16,15-6-28 0,-7-17-4 16,14-5 2-16,0-21-3 15</inkml:trace>
  <inkml:trace contextRef="#ctx0" brushRef="#br1" timeOffset="51015.918">24281 8748 75 0,'-23'-14'39'0,"10"13"0"16,-11-4 0-16,5 16-15 15,-9-9-16-15,2 8-3 16,-3 5 0-16,0 5-3 0,0 3 2 15,8 7-3-15,4-1 2 16,5 3-3-16,6-3 1 16,11-4-1-16,4-3 0 15,10-7 0-15,4-7 0 16,1-7 0-16,4-5 0 15,1-8 0-15,-1-6 1 16,0-4-1-16,-4-2 0 16,-2-2 0-16,-2 2 0 15,-6 4 1-15,-3 3-1 16,-11 17 0-16,13-7 0 15,-15 19 0-15,-4 5 0 16,-3 8-1-16,2 8-1 16,-2-2-1-16,6 7-2 0,-1-15-6 15,21 12-19-15,-8-20-11 16,20-2 0-16,-1-14-1 15,15-1 1-15</inkml:trace>
  <inkml:trace contextRef="#ctx0" brushRef="#br1" timeOffset="51346.9369">24693 8717 92 0,'-31'10'40'15,"-14"0"2"-15,8 10-2 16,-9 0-31-16,15 2-5 15,2-4 1-15,10 4-2 16,7-5-2-16,10-2 0 0,10-4 0 16,7-6-1-16,9-1 0 15,2-3 0-15,-1 0 0 16,0 0 0-16,-6 2 0 15,-4 2 1-15,-15-5-1 16,7 20 0-16,-16-4 0 16,-7 2 0-16,-1 1-1 15,-7-2-1-15,7 4-5 16,-5-18-16-16,15 10-18 15,7-13 1-15,0 0-2 16,24-17 1-16</inkml:trace>
  <inkml:trace contextRef="#ctx0" brushRef="#br1" timeOffset="51864.9665">24874 8786 98 0,'-15'16'39'16,"-10"-2"3"-16,7 11-3 15,-5-4-33-15,8 8-1 16,-4-2-1-16,7 2-3 16,-1-1 1-16,5-4-1 15,4-4-1-15,4-5 1 16,0-15-1-16,0 0 0 15,21-1 0-15,-10-14 0 16,3-6 1-16,-1-3-1 16,0-6 0-16,0 1 1 0,-3-1-1 15,2 4 0-15,-3 5 0 16,-2 3 1-16,0 8-1 15,-7 10 1-15,0 0-1 16,9 10-1-16,-6 4 2 16,-3 0-2-16,4 1 1 15,2-4 0-15,5-4 0 16,5-5-1-16,6-9 1 15,4-6 1-15,5-6-2 16,9-1 3-16,1-6-3 16,-2 2 3-16,-1 1-2 15,-6 6 2-15,-7 9-2 16,-6 8 2-16,-13 10 0 15,-8 10-2-15,-12 7 1 16,0 9-1-16,-6 3-1 0,-4-1-5 16,7 9-5-16,-7-22-9 15,24 13-13-15,-15-21-10 16,19 4 0-16,-4-21-1 15</inkml:trace>
  <inkml:trace contextRef="#ctx0" brushRef="#br1" timeOffset="55080.1504">22438 9773 114 0,'-15'-12'38'15,"15"12"0"-15,-14-10-6 0,12-3-37 16,20 11-27-16,-7-12-5 15,11 7 0-15,-1-4-2 16</inkml:trace>
  <inkml:trace contextRef="#ctx0" brushRef="#br1" timeOffset="70350.0238">20241 9730 66 0,'5'-16'34'16,"-5"0"-1"-16,0 16-3 16,-14-20-17-16,3 22-5 15,-12-2-2-15,-1 13-1 16,-7 6 0-16,2 12-1 15,-8 9-1-15,2 19 1 16,-5 9-1-16,3 14-1 16,-1 8-1-16,5 7 1 15,8 2-2-15,7-1 1 0,12-6-2 16,13-11-2-16,20-3-9 15,6-25-22-15,19-5-4 16,3-21 1-16,11-4-2 16</inkml:trace>
  <inkml:trace contextRef="#ctx0" brushRef="#br1" timeOffset="70968.0592">20763 10381 85 0,'2'-11'35'0,"-2"11"1"15,0 0-8-15,-23-14-18 16,12 16-3-16,-11-4-2 16,2 12 0-16,-9 2-1 15,-1 9 0-15,-5 3 0 16,0 10-1-16,2-2 0 15,7 4-1-15,3-3 0 16,8 1-1-16,9-6-1 0,8-6 1 16,16-5-2-1,6-12-2-15,14 0-1 0,1-15-9 16,13 6-24-16,-5-14-2 15,8 3 1-15,-10-10-2 16</inkml:trace>
  <inkml:trace contextRef="#ctx0" brushRef="#br1" timeOffset="71373.0823">20870 10549 82 0,'0'0'34'0,"12"7"-1"0,1-12-2 16,9 5-26-16,4-8-1 16,9 1-1-16,2-7 1 15,6 3-1-15,-3-5-1 16,0 1 1-16,-6-4-1 15,-5 0-1-15,-6-4 0 16,-10 1 0-16,-9 1 1 16,-6 3-2-16,-7 1 3 15,-5 8-1-15,-8 6-1 16,-5 6 2-16,-6 9-1 15,0 10 1-15,-5 6-1 16,0 11 3-16,1 1-5 16,7 3 3-16,4-3-1 15,11 0 0-15,9-7-1 0,13-6-1 16,11-7 0-16,9-12-2 15,19-2-3-15,-6-17-29 16,17 7-5-16,-5-19-1 16,11 0 0-16</inkml:trace>
  <inkml:trace contextRef="#ctx0" brushRef="#br1" timeOffset="71674.0996">21568 9917 107 0,'-7'-21'38'16,"7"21"1"-16,-7-12-8 15,8 29-23-15,-6 5-2 16,0 16-1-16,-6 7-1 15,0 14-1-15,-5 9-3 16,-3 9 1-16,-2 5-2 16,2-1 2-16,0-6-3 15,3-7 2-15,5-10-4 16,11-16 1-16,12-9-5 15,-12-33-29-15,39 0-1 16,-13-30-1-16,12-3-2 16</inkml:trace>
  <inkml:trace contextRef="#ctx0" brushRef="#br1" timeOffset="71899.1124">21822 9889 113 0,'-7'-11'39'0,"0"35"2"16,-12 3-3-16,12 16-33 15,-14 10-1-15,5 10 0 16,-3 6-2-16,4 7 1 16,-1-1-3-16,3-2 2 15,3-4-4-15,2-12 0 16,9-7-5-16,-9-20-29 15,19-5-4-15,-11-25-1 16,19 3-2-16</inkml:trace>
  <inkml:trace contextRef="#ctx0" brushRef="#br1" timeOffset="72582.1515">22679 10389 92 0,'5'-15'37'15,"-5"15"-1"-15,0 0-1 16,0 0-27-16,-4 11-4 15,6 4 0-15,-2 3-1 16,3 9 0-16,-4 4 0 16,3 11 0-16,-6 3-1 15,0 7 1-15,-7 1-1 16,-4 2 1-16,-9 0-1 15,-7 1-1-15,-8-7 0 16,-3-1-2-16,-4-11 1 0,-1-9-3 16,5-6-1-16,3-17-5 15,19-6-25-15,-5-21-6 16,18-7 1-16,0-16 0 15</inkml:trace>
  <inkml:trace contextRef="#ctx0" brushRef="#br1" timeOffset="72757.1615">22323 10159 117 0,'-29'0'40'0,"12"9"0"15,-4-4-3-15,6-4-37 16,15-1-6-16,7-14-30 15,22 2-2-15,-1-6-1 0,15 13 0 16</inkml:trace>
  <inkml:trace contextRef="#ctx0" brushRef="#br1" timeOffset="73172.1852">22811 10399 89 0,'5'16'39'0,"-5"-16"-2"15,29 19 1-15,-9-18-33 16,14-3-2-16,5-9 0 16,8 2-1-16,-1-5 0 15,2-1-1-15,-3-2 1 0,-7-1-3 16,-8-1 3-16,-2-3-3 15,-8 0 2-15,-8 1 0 16,-12 1 1-16,-8 2 0 16,-7 3 0-16,-4 5 2 15,-8 5-2-15,-1 10 2 16,-6 9-2-16,0 12 1 15,-6 7-2-15,4 9 1 16,4 4-2-16,5 4 2 16,8-2-2-16,12-5 0 15,11-8 1-15,15-12-2 16,17-8-2-16,9-19-2 15,16 0-4-15,-5-23-30 16,23-3-2-16,-10-15-2 0,8 1 2 16</inkml:trace>
  <inkml:trace contextRef="#ctx0" brushRef="#br1" timeOffset="73456.2015">23710 9735 111 0,'0'0'39'0,"-8"-22"1"16,8 22-8-16,0 0-25 16,-14 26-2-16,0-4 1 15,5 15-2-15,-7 11-1 0,-2 12-1 16,-3 10 0-16,-1 11-1 15,0 4-1-15,3 0 1 16,1 2-2-16,8-12 0 16,4-6-2-16,7-18-1 15,14-9-9-15,-2-30-25 16,25-12-2-16,-1-24-1 15,15-6-1-15</inkml:trace>
  <inkml:trace contextRef="#ctx0" brushRef="#br1" timeOffset="73673.2139">24057 9654 95 0,'-15'0'42'16,"3"29"0"-16,-13 3-1 15,10 28-21-15,-6 0-16 16,2 13 0-16,-1 6-2 15,4 3 1-15,-2 1-3 16,5-8-1-16,6-1-3 16,4-15-2-16,15-1-13 15,-5-31-20-15,17-4-3 16,-3-18 1-16,16-5-2 15</inkml:trace>
  <inkml:trace contextRef="#ctx0" brushRef="#br1" timeOffset="74130.24">24246 10179 64 0,'-10'7'39'0,"5"10"-1"16,-9-1 1-16,7 21-10 15,-11-13-21-15,10 10-1 16,-2-4-2-16,6 1-1 15,0-3-2-15,8-5 1 16,0-6-2-16,5-7 0 16,4-7 0-16,5-10-1 15,4-8 0-15,4-10 0 16,5-1 1-16,0-9-3 15,4 0 3-15,-2-1 0 16,-3 6 0-16,-5 9-1 16,-7 11 1-16,-7 13-1 15,-10 18 0-15,-8 15 2 0,-9 20-3 16,-8 16 2-16,-4 11-2 15,-6 6 2-15,1 0-2 16,1 1 2-16,-2-4-2 16,3-10 0-16,-1-10 0 15,-1-12 0-15,1-10 0 16,-1-12 0-16,-1-7 0 15,-2-13-2-15,4-6 1 16,2-11-1-16,8-7-2 16,-1-20-15-16,23 0-19 15,-6-17 0-15,20-4-1 16,1-15 0-16</inkml:trace>
  <inkml:trace contextRef="#ctx0" brushRef="#br1" timeOffset="74708.2731">24585 9663 79 0,'0'0'37'0,"9"-15"0"15,6 20 0-15,-15-5-25 16,15 12-2-16,-6 5-3 15,10 12-1-15,0 2-1 16,10 9-1-16,3 7-1 0,2 9-1 16,3 3 0-16,1 7-1 15,-5 4-1-15,-4 0 0 16,-7 7 0-16,-11-2 1 15,-13-1-1-15,-12 0 1 16,-14-4-1-16,-13-5 2 16,-8-5-2-16,-2-7 0 15,-1-8-1-15,2-14-3 16,12-1-8-16,-1-28-21 15,24-3-9-15,2-19 1 16,21-3-2-16</inkml:trace>
  <inkml:trace contextRef="#ctx0" brushRef="#br1" timeOffset="77330.4231">19845 12779 12 0,'0'0'18'0,"0"0"-2"16,0 0-2-16,0 0 1 16,0 0-1-16,0 0-1 15,0 0-1-15,0 0-3 0,0 0-3 16,0 0-1-16,0 0 0 15,0 0-2-15,0 0 1 16,0 0-1-16,0 0-1 16,0 0 1-16,0 0 0 15,0 0 0-15,0 0 0 16,0 0 0-16,0 0 1 15,0 0-2-15,0 0 0 16,0 0-1-16,0 0 1 16,0 0-1-16,0 0 0 15,20-10 0-15,3 2 1 16,6-7-1-16,11-4 0 15,8-6 0-15,10-4 0 16,9-9 0-16,9 0 0 16,1-2 0-16,1 0 0 0,-4 5 0 15,-3 7 0-15,-6 3-1 16,-11 8 1-16,-8 8-1 15,-11 5-1-15,-8 7-1 16,-9-1-1-16,0 5-3 16,-18-7-16-16,21-5-11 15,-21 5-2-15,17-19-1 16,-9 0 0-16</inkml:trace>
  <inkml:trace contextRef="#ctx0" brushRef="#br1" timeOffset="78415.4851">21629 12269 43 0,'2'-10'31'16,"-2"10"1"-16,-5-19-4 16,5 19-10-16,-17-17-7 0,17 17-2 15,-32-8-1-15,14 12-1 16,-10-2 0-16,0 10-2 15,-5 3 0-15,1 8-1 16,-4 2 0-16,5 8-1 16,1 2-2-16,7 7 1 15,5-2-1-15,7 0 0 16,7 1-1-16,10-4 0 15,8-4-1-15,9-5 0 16,11-5-3-16,3-16-6 16,21 3-26-16,-8-18-2 15,11 1-1-15,-4-15-1 16</inkml:trace>
  <inkml:trace contextRef="#ctx0" brushRef="#br1" timeOffset="78847.5099">21964 12395 42 0,'0'0'35'16,"16"16"1"-16,-3-16-1 15,10 7-9-15,-4-16-19 16,12 4-1-16,-1-8-2 16,3-1-1-16,-3-6-1 15,1 1 0-15,-7-3 0 0,1-3 0 16,-10-1 0-16,-2 2 0 15,-10-3 0-15,-3 4 0 16,-10 1 0-16,-4 4 0 16,-7 4-1-16,-3 9 1 15,-9 9-1-15,1 12 1 16,-4 8-1-16,0 7 0 15,6 10 1-15,1 4 0 16,6 2-1-16,6 4 1 16,12-4-2-16,8-7 0 15,11-4-1-15,10-12-1 16,15-8-2-16,5-18-6 15,24 0-26-15,-7-25-5 0,10-4 2 16,-3-16-1 0</inkml:trace>
  <inkml:trace contextRef="#ctx0" brushRef="#br1" timeOffset="79118.5254">22812 11684 93 0,'-18'2'39'15,"6"13"2"-15,-12 3-4 16,8 14-32-16,-5 6 0 16,6 9-1-16,-5 8 0 15,3 11-3-15,-2 5 1 0,3 6-2 16,-2-5 0-16,6-1 2 15,2-8-4-15,7-11 1 16,9-8-5-16,-2-30-13 16,20-5-21-16,-1-27 0 15,17-7 0-15,0-21-2 16</inkml:trace>
  <inkml:trace contextRef="#ctx0" brushRef="#br1" timeOffset="79328.5374">23126 11594 89 0,'-18'26'42'16,"-3"13"0"-16,2 20-2 16,-13 4-31-16,10 8-5 0,-5 6 0 15,6 5-2-15,-3 0-1 16,4-5-5-16,6-4-1 15,-2-20-15-15,15 2-20 16,-9-17 1-16,13-5-1 16,-6-18-1-16</inkml:trace>
  <inkml:trace contextRef="#ctx0" brushRef="#br1" timeOffset="80267.5911">22152 13178 53 0,'-11'-6'37'0,"11"6"-3"15,0 0-12-15,-15-8 11 16,15 8-25-16,-4 13-4 15,3 4 0-15,-5 8-1 16,-2 7-1-16,-3 5 0 16,-1 5 0-16,-4 3 0 0,3-2-1 15,-1-5 0-15,1-7-1 16,5-9 1-16,3-9 0 15,5-13-1-15,0 0 0 16,18-27 0-16,-5 0 0 16,4-8 0-16,1-5 2 15,1-4-2-15,0 0 2 16,-2-1-1-16,1 7 0 15,-3 3 0-15,-4 10 0 16,-2 7 0-16,-2 5 0 16,-7 13 0-16,0 0-1 15,11 6 1-15,-7 6 0 16,1 2-1-16,4 0 0 0,1-1 1 15,8-4-1-15,1-3 0 16,6-5 0-16,0-3 0 16,4-5 0-16,0-3 1 15,0-1 0-15,-5-1-1 16,-3 3 1-16,-5 1 0 15,-4 3-1-15,-12 5 1 16,10 5 0-16,-11 7-2 16,0 7 2-16,-5 5-2 15,-1 6 0-15,0 5 0 16,0 3-2-16,2 1 0 15,-2-2-4-15,11 6-6 16,-13-25-17-16,20 5-10 16,-11-23 1-16,24 14-2 0</inkml:trace>
  <inkml:trace contextRef="#ctx0" brushRef="#br1" timeOffset="80672.6142">22709 13251 78 0,'0'0'38'0,"-2"24"-2"16,2-24-3-16,9 15-26 15,-9-15-3-15,26 1-1 16,-10-5-1-16,3-8-1 15,3-2 0-15,4-3 1 0,-4-3-2 16,-1 0 2-16,-7-1 0 16,0 1-1-16,-10 2 1 15,-3-1 0-15,-5 3 0 16,-6 3-1-16,-1 5 1 15,-5 6 0-15,-1 7 0 16,-5 6-1-16,3 8 0 16,-1 8 1-16,3 6-2 15,5 2 1-15,1 1-1 16,7 0 0-16,5-5 0 15,6-4-2-15,6-4-1 16,3-13-5-16,14 6-14 16,-11-18-18-16,13 1 0 15,-7-14-1-15,12 4 0 16</inkml:trace>
  <inkml:trace contextRef="#ctx0" brushRef="#br1" timeOffset="81370.6542">23103 13214 70 0,'5'-17'38'0,"-5"17"-1"0,9-18-2 15,-9 18-23-15,0 0-6 16,0 0-1-16,0 0 0 15,0 11-2-15,-6 0 0 16,-1 11-1-16,-1 0 0 16,1 3-2-16,-1 4 0 15,0-3 0-15,3-1 0 16,2-5 0-16,4-7 0 15,-1-13-1-15,0 0 1 16,18-6-1-16,-5-13 1 16,0-4 1-16,1-4 0 15,-1-3 1-15,-1 2-1 16,1 2 0-16,-3 2 1 0,-3 6 0 15,-1 6-1-15,-6 12 0 16,0 0-1-16,0 0 1 16,0 0-1-16,11 15 0 15,-9-2 0-15,3 4 0 16,0-4-1-16,2 1 2 15,-7-14-2-15,21 18 1 16,-8-16 0-16,1-3 1 16,0-6-1-16,1-4 1 15,-1-3 0-15,1-5-1 16,2 1 1-16,-3-6-1 15,0 4 1-15,-3 1 0 16,2 2-1-16,-2 7 0 16,-11 10 0-16,12-3 0 0,-10 16 0 15,-4 12 0-15,-2 7-1 16,-4 6-1-16,-2 5-1 15,1-3-4-15,13 8-11 16,-16-19-20-16,19 1-3 16,-7-30-1-16,32 16 1 15</inkml:trace>
  <inkml:trace contextRef="#ctx0" brushRef="#br1" timeOffset="82739.7325">23576 12695 50 0,'9'-12'33'16,"-9"12"2"-16,15-8-4 16,-15 8-17-16,10 10-5 15,-9 3-4-15,6 14 1 16,-3 1-2-16,1 15-1 15,-3 5 0-15,0 8 0 16,-2 5-2-16,-1 7 1 16,-2 0 0-16,-1-2-1 15,-2-4 0-15,3-5-1 16,2-12 1-16,1-6-1 15,0-12 0-15,4-14 0 0,-4-13 0 16,15-4 1-16,-5-16-1 16,1-4 2-16,1-9-1 15,-2-4 0-15,1-4 0 16,1 0 0-16,2 2 0 15,-4 3 0-15,2 8 0 16,0 6-1-16,1 6-1 16,-2 8 1-16,2 9 0 15,-3 6 0-15,-2 9 0 16,-3 5 0-16,-3 4 0 15,-5 7 0-15,-4 0 0 16,-5 2 0-16,-2 0 0 16,-3-2 0-16,-1-3-1 15,-2-6-1-15,6 0-1 16,-3-16-7-16,17 5-20 0,-11-18-7 15,11 6-1-15,4-30-1 16</inkml:trace>
  <inkml:trace contextRef="#ctx0" brushRef="#br1" timeOffset="83602.7818">23938 13106 70 0,'0'0'37'0,"11"-5"-2"15,-1 14 0-15,-10-9-25 16,-6 24-5-16,4-5-2 16,0 7 1-16,-1 1-2 15,0 4 0-15,-1-2-1 16,2 1 0-16,0-5 0 15,3-4-1-15,0-4 0 16,-1-17-1-16,0 0 1 16,15 5 0-16,-6-19 1 15,-2-7 0-15,0-4 0 16,-1-5 0-16,2-4 1 15,-2 0-1-15,-3-1 1 0,0 3-1 16,-3 4 0-16,1 5-1 16,2 6 0-16,2 5-1 15,-5 12-1-15,14-9 0 16,0 14-1-16,0-1 1 15,10 6 0-15,1-5-1 16,8 2 1-16,-1-2 0 16,5-4 1-16,0 1 1 15,1-2 0-15,-4 0 0 16,-4-1 1-16,-3 2 0 15,-11 1-1-15,-4 2 1 16,-12-4 0-16,0 12 1 16,-12-5 1-16,-4 3-1 0,-7 0 0 15,0 4 1-15,-4-2 0 16,3 4 0-16,-2 1-1 15,3 5 0-15,7-1-1 16,7 0 0-16,4 0-1 16,10-4-1-16,6-5 1 15,7-5-1-15,6-7 0 16,5-8 2-16,2-7-1 15,-2-6 1-15,4-5 0 16,-7-3 0-16,-1-3 0 16,-7 3 1-16,-4 1-1 15,-6 6 0-15,-1 4 0 16,-8 8-1-16,1 10 0 15,-12 4 1-15,1 11-2 0,-2 7 1 16,-1 7-2-16,1 2 1 16,3 4-3-16,3-7-1 15,10 1-3-15,0-16-5 16,20 5-11-16,-9-20-14 15,18-1-1-15,-4-17 0 16,13 3 3-16</inkml:trace>
  <inkml:trace contextRef="#ctx0" brushRef="#br1" timeOffset="83963.8025">24703 13087 83 0,'-13'0'37'0,"8"13"0"16,-14-6-4-16,9 15-22 15,-8-4-6-15,4 10-1 16,2-5-1-16,3 3-1 0,3-6 0 15,6 1-1-15,1-9 0 16,4 2 0-16,-5-14-1 16,20 2 0-16,-6-10 1 15,1-7-1-15,2-3 1 16,-1-5-1-16,3-2 1 15,-2-5-1-15,-3 1 2 16,-1 1-2-16,1 3 1 16,-5 4 0-16,-1 5-1 15,-8 16 1-15,7-12-1 16,-7 12 0-16,-1 23-1 15,0-3 0-15,-4 6-2 16,2 4 0-16,4 6-4 16,-3-13-5-16,14 15-12 0,-12-24-12 15,16 6-3-15,-3-17-1 16,10-1 2-16</inkml:trace>
  <inkml:trace contextRef="#ctx0" brushRef="#br1" timeOffset="84346.8244">24966 13122 91 0,'-17'-8'37'0,"17"8"-4"16,-13 2 0-16,13-2-27 16,-12 14-3-16,12-14-1 15,2 14 0-15,-2-14-1 16,22 6 0-16,-6-6 0 15,5-4 0-15,7-3 1 16,2-5-1-16,3-1 1 0,-4-7-1 16,2 2 1-16,-2-9 0 15,-4 3-1-15,-6-2 1 16,-6 2-1-16,-9 1 0 15,-7 5 1-15,-11 4-1 16,-6 10 0-16,-9 10 0 16,-4 15 1-16,-7 8-1 15,3 8 1-15,0 4-2 16,7 4 1-16,11 2-1 15,10-4 0-15,10-8-2 16,11-16-1-16,17 1-4 16,0-22-12-16,24 3-22 15,-11-13-1-15,10 3-1 16,-8-13 0-16</inkml:trace>
  <inkml:trace contextRef="#ctx0" brushRef="#br0" timeOffset="100427.7442">17803 6001 6 0,'0'0'23'15,"0"0"0"-15,0 0-4 16,0 0-4-16,0 0-3 15,0 0-2-15,-3-10-1 16,3 10-2-16,0 0 0 16,0 0-1-16,-12 4 0 0,12-4-1 15,-10 6 0-15,10-6 0 16,-15 9-1-16,15-9 1 15,-15 6-1-15,15-6 0 16,-14 6-1-16,14-6 0 16,-14 3-1-16,14-3 0 15,-16 6-1-15,16-6 0 16,-20 9 0-16,8-2 0 15,-2 1 0-15,-2 1-1 16,-2 1 1-16,-2 1 0 16,-2 0 0-16,0 0 0 15,-5-1 1-15,2 1-1 16,-3-3 0-16,-1 1 0 15,0 0 0-15,1-2 0 0,-1-1 0 16,2 0 0-16,-2 0-1 16,1-1 1-16,3 1-1 15,-1-1 0-15,0-1 0 16,-1 1 0-16,2 0 0 15,-3-1 0-15,-1 3 0 16,0-1 0-16,-2 1 1 16,0 0-1-16,-3 0 0 15,1 2 1-15,-2 1-1 16,0 1 0-16,-1 0 0 15,-3 2 1-15,0 1-1 16,-1-1 0-16,0 0 0 16,0 1 0-16,-1 0 0 15,2 0 0-15,1-3 0 0,1 3 0 16,1-4 0-16,0 1 0 15,1-1 0-15,1 1 1 16,0-3-1-16,0 1 0 16,1 2 0-16,-1 0 1 15,0-1-1-15,-2 3 0 16,1 1 0-16,0 1 0 15,-2-2 0-15,-1 2 2 16,0 0-2-16,2-1 1 16,1 1-1-16,-1-3 2 15,2-2-2-15,4 2 1 16,1-3 0-16,3 0-1 15,1 2 0-15,1-3 0 16,1 1 0-16,2-1 0 16,-1-1 0-16,0 1 0 0,2 1 0 15,-1 0 0-15,-1-1 0 16,-1 3 0-16,0 0 0 15,-1 0 0-15,1 3 0 16,-2-1 0-16,-2 4 0 16,-1-5 0-16,0 2 0 15,0 0 0-15,-1 0 0 16,1 1 0-16,-1-3 1 15,2 1-1-15,1-1 0 16,-2 1 0-16,4 4 0 16,-4-5 0-16,5 3 0 15,-1-1 0-15,1 2 0 16,-2-1 0-16,2 0 0 15,3-1 0-15,-1 1 0 0,3-1 0 16,1 0 0-16,-2-3 0 16,2 1 0-16,2-1 0 15,-2 0 0-15,5-1 0 16,-1 3 0-16,1 1 0 15,3-4 0-15,0 4 0 16,2 1-1-16,1 1-1 16,3-1 1-16,-1-1-1 15,1 2 2-15,-1-4-2 16,-1 4 1-16,2-3-1 15,-2 0 2-15,1 1 0 16,-3 2 0-16,2-1 0 16,-1 1 0-16,-2 0 0 15,4 3-1-15,-3-1 1 0,0 3 0 16,1-2 0-16,-1 4 0 15,0 0 0-15,-2 2 0 16,1 2 0-16,-4 0 0 16,2 1 0-16,-2 2 0 15,-1-1 1-15,-2 1-1 16,5-4 0-16,-3 0 0 15,2 0 0-15,2-3 0 16,4-2 0-16,0 0 0 16,3-3 0-16,2 1 0 15,-1-1 0-15,3 2 0 16,-4-1 0-16,0 5 1 15,0 3-2-15,-3 0 1 0,-3 2-1 16,0 3 1-16,-2 1 0 16,-1 1 0-16,-3 1-1 15,4-5 1-15,3 3 1 16,-1-2-1-16,2 0 0 15,2-1 0-15,2 0 0 16,0-1 0-16,2 1 0 16,0 0 0-16,-1 1 0 15,0-2 0-15,0 2 0 16,-3 1 0-16,-1-1 0 15,0-1 2-15,-1 1-2 16,-1-1 1-16,2 0-1 16,2-1 2-16,0-2-2 15,1 0 1-15,2 0-1 0,1-1 0 16,3 1 0-16,-1-1 0 15,-2 2 1-15,3 0-1 16,-2 3 0-16,1 2 0 16,-3-3 0-16,0 2 0 15,-2 1 0-15,1-1 0 16,-1 0 0-16,2-1 0 15,0 1 0-15,0-2 0 16,2 0 0-16,1 1 0 16,0 0 0-16,1 0 0 15,-2 1 1-15,1-1-1 16,1 2 1-16,-2 0-1 15,-1 2 1-15,0 0-1 16,1 1 2-16,-2 0-2 16,0 3 0-16,0-2 0 0,0 0 0 15,0-2 0-15,1-1 1 16,1 0-1-16,-1-1 0 15,2-2 0-15,0 3 0 16,-2-3 0-16,4 3 0 16,-3 1 0-16,0 0 0 15,2 0-1-15,-2 0 1 16,-2 1-1-16,1-1 1 15,2 0-2-15,-3 0 2 16,0-2-1-16,1 2 2 16,1-2-1-16,-1 0 0 15,2 0 0-15,-2 0 0 0,1-1 0 16,0 1 0-16,0-1 0 15,0 0 1-15,0-1-1 16,-2-2 0-16,3 4 0 16,-2-3-1-16,1 2 0 15,-1-3 0-15,1 2 0 16,-2-3-1-16,2 0 1 15,0 0 0-15,-1 2 0 16,3-1 0-16,-3-1 1 16,2 3 1-16,-2-1-1 15,3 2 0-15,-2 1 1 16,2 1-1-16,-2 0 0 15,0 2 0-15,1 0 0 16,-2 2 1-16,-2-1-1 16,1 1 0-16,0 0 1 0,-2 1 0 15,-1-1 0-15,2 1 1 16,-3 1-1-16,3-2-2 15,0-1 2-15,-1 1-2 16,1-4 1-16,1 2-2 16,-2-4 2-16,2 2-2 15,3-4 2-15,-1 4 1 16,-1-1-1-16,1 1 0 15,0 0 0-15,-1 3 0 16,0-2 0-16,-2 2 1 16,1 0-1-16,0 1 0 15,0-2 0-15,-1 1 1 16,1-1-2-16,-2 0 2 15,2 0-1-15,0 1 0 0,-2-1-1 16,2 2 1-16,-2 0 0 16,1 1-1-16,-4 1 1 15,2 1 0-15,-1 2 0 16,-1 1 0-16,1-1 0 15,-1 3 0-15,1-2 0 16,-1 1 0-16,0-1 0 16,3-1 0-16,-1 2 0 15,-1-2 0-15,2 0 0 16,-1 1 0-16,-1-2-1 15,0 2 1-15,0-1 0 16,0 1-1-16,1 3 1 16,-2-1 0-16,0-1 0 15,0 4 0-15,1-2 0 0,0 0 0 16,0 2 0-16,2-4 1 15,-1-2-2-15,3 5 1 16,-1-2 0-16,2-2-1 16,3 2 0-16,-4-2 0 15,3-1 1-15,0 1-1 16,0 2 1-16,0-6-1 15,-1 1 1-15,0-1 0 16,0 2 0-16,2-3 0 16,-2 0 0-16,2-1 0 15,-1 0 0-15,2-1 0 16,-1 0-1-16,1 1 2 15,-1-3-2-15,0 2 0 16,1-1 0-16,2-1-1 16,-1 2 2-16,-2-1-2 0,2 3 2 15,-1-1-2-15,-1 3 2 16,1-2 0-16,0 1 0 15,-3 2 1-15,0 0-1 16,-1 0 0-16,2 0 0 16,-2-1 0-16,0 0 0 15,2 1 1-15,-1 1-1 16,1-3-1-16,-1 1 0 15,1 3 0-15,0-2 1 16,-2 4-1-16,3 0 1 16,-4 1-2-16,1 2 2 15,-1-1 1-15,-1 3-1 16,1-4 0-16,-1 2 0 15,0-3 0-15,-1 0 0 0,-1 0 0 16,2 1 0-16,1-2-1 16,0-1 2-16,0 2-2 15,0-2 1-15,-1 0-1 16,1-2 1-16,1 1-1 15,-2-3 1-15,2 5 0 16,-1-2 1-16,1-1-1 16,-1 0 0-16,1-2 0 15,-3-1 0-15,2-6 1 16,0 2-1-16,0-3 0 15,-5 1 0-15,4-3 0 16,0-1 0-16,-3 0 0 16,3-2 0-16,0 0 0 15,1 0 0-15,-2-6 0 0,3 2 0 16,0-4 0-16,0 4 0 15,1 0 0-15,1 0 0 16,-1 2 1-16,0 2-1 16,1 0 0-16,-2 3 0 15,1 2 0-15,1-1 1 16,-3 0-1-16,3 2 0 15,-3-1 0-15,1-1 1 16,3 0-1-16,-1-1 0 16,-1 1 1-16,3-1-1 15,2-3 0-15,-1 2 0 16,1-4 0-16,1 3 0 15,-8-28 1-15,0 0-2 16,0 0 3-16,21 52-2 16,-21-52 0-16,0 0 0 0,0 0-1 15,26 57 1-15,-26-57 0 16,0 0 0-16,0 0-1 15,27 63 2-15,-27-63 0 16,0 0 0-16,0 0-1 16,25 51 2-16,-25-51-2 15,0 0 1-15,0 0-2 16,24 51 0-16,-24-51 1 15,0 0 1-15,0 0-1 16,24 49 0-16,-24-49-2 16,0 0 2-16,0 0 1 15,25 48-1-15,-25-48 0 16,0 0 0-16,0 0 0 0,24 47 0 15,-24-47 1-15,0 0-1 16,0 0 1-16,26 53-1 16,-26-53-2-16,0 0 2 15,0 0-2-15,32 50 2 16,-32-50 0-16,0 0 0 15,0 0 1-15,0 0-1 16,48 50 0-16,-48-50 0 16,0 0 0-16,0 0-1 15,52 30-1-15,-52-30 3 16,0 0-1-16,0 0 0 15,64 19 2-15,-64-19-2 16,0 0 2-16,63 6-2 16,-63-6 2-16,47 0-2 0,-47 0-1 15,52-5 1-15,-52 5-2 16,57-5 2-16,-57 5 0 15,61-7-1-15,-61 7 1 16,62-6 1-16,-62 6-1 16,61-6-1-16,-61 6 1 15,60-6 1-15,-60 6-3 16,58-5 2-16,-58 5-2 15,59-5 2-15,-59 5-2 16,64-7 2-16,-64 7 2 16,70-9-2-16,-70 9 0 15,73-14 0-15,-73 14 1 16,77-17-1-16,-77 17 2 15,80-18-1-15,-80 18-1 0,82-17 0 16,-82 17 1-16,80-15-1 16,-80 15 0-16,76-14 0 15,-76 14-1-15,69-9 0 16,-69 9 0-16,62-7 1 15,-62 7 1-15,56-6-1 16,-56 6-2-16,56-3 2 16,-56 3 2-16,54-5-2 15,-54 5-2-15,55-6 3 16,-55 6-3-16,54-6 2 15,-54 6 0-15,57-7-1 16,-57 7 1-16,54-11-1 16,-54 11 4-16,55-9-4 0,-55 9 3 15,52-10-3 1,-52 10 3-16,52-12-1 0,-52 12-1 15,49-11 0-15,-49 11-2 16,0 0 2-16,68-18 0 16,-68 18 1-16,0 0-3 15,65-19 2-15,-65 19-2 16,0 0 2-16,67-18 2 15,-67 18-2-15,48-13 0 16,-48 13-1-16,49-12 3 16,-49 12-3-16,56-13 2 15,-56 13-2-15,60-12 0 16,-60 12 0-16,62-14 0 15,-62 14 1-15,66-13 0 0,-66 13 0 16,66-14 1-16,-66 14-1 16,69-11 2-16,-69 11-1 15,67-15-1-15,-67 15 0 16,105-27 1-16,-45 13-1 15,3-1 0-15,-7-4 0 16,3-5-1-16,-7 4 1 16,2-3 0-16,-9 0 0 15,-2 7 0-15,1-8 0 16,-6 4 0-16,4 1 0 15,-7 1 0-15,3-3 0 16,-4 4 0-16,1 3 0 16,-1-4 0-16,-1-1 0 15,2 1 1-15,-2-3-1 16,0 5 0-16,1-5 0 0,-2 3 0 15,0-3 0-15,-1 5 0 16,-1-2 0-16,-2 3-1 16,-2 3 1-16,-1-2 0 15,-2 1 0-15,0 1 0 16,-2 2 0-16,-3-2 0 15,2 1 0-15,-1-1 0 16,-2-3 0-16,-1 1-1 16,2 1 2-16,-3-1-1 15,3-1-1-15,-3 1 1 16,0-1 1-16,3 2-1 15,-4-1 0-15,2 2 0 16,-1-3 0-16,2 3 0 16,2-1 0-16,-1-1 0 0,1 1 0 15,-1-2 0-15,1 0 1 16,-2 0-1-16,2-5 0 15,-5-1-1-15,0-2 1 16,2 1-1-16,-1-2 2 16,3 2-2-16,-1-1 1 15,4 1-1-15,-2 3 1 16,6 4 0-16,-2-1 0 15,1 2 0-15,0-2 0 16,1 4 0-16,-2-1 0 16,-2 0 0-16,0-2 0 15,-3-1 0-15,1-4 0 16,-4 0 0-16,2-6 0 15,-2 1 0-15,1-3 0 0,-1-2 0 16,2 3 0-16,-3-3 0 16,2 3 0-16,-4 1 0 15,1 0-1-15,-2 2 1 16,-1 1 0-16,-4 0 1 15,-2 0-1-15,0 1 2 16,-2-5-2-16,1 1 1 16,-2-2-1-16,1-1 1 15,2 1-1-15,-1-4 0 16,2 2 0-16,0-1-2 15,1 4 3-15,1-2-2 16,-1 2 1-16,1 1 0 16,-2-3 0-16,0 0 0 15,0-3 0-15,2 0 0 16,-2-3 0-16,2 1 0 0,-2 0 0 15,3-3 0-15,-3 4 0 16,4-1 0-16,-3 3-1 16,0 2 2-16,1-2-2 15,0 1 2-15,0-1-1 16,-1 1 0-16,2-2 0 15,-3-3 0-15,7-1 1 16,-5 1-2-16,2-1 2 16,1-1-2-16,2 1 1 15,-2-1 0-15,-1 1 0 16,0 1 0-16,-1 1 0 15,0 1 0-15,-2 1 0 16,0-1 0-16,-1 2 0 16,-2 0 0-16,-1 1-1 0,1-2 3 15,-3 2-2-15,0 0 1 16,1-1 0-16,-1 2 0 15,-1 0 0-15,-2 2 0 16,2 2 0-16,-1-1-1 16,1 0 0-16,-3-1 0 15,4 0 0-15,-2-2 0 16,0-1 0-16,2 0 0 15,0-2 0-15,0-2 0 16,1 1 0-16,2 0 0 16,-3-1 0-16,4 1 0 15,-2-2 0-15,1 2-1 16,2-3 1-16,-4 2 1 15,-1 0 0-15,3 0 0 0,-3 1 0 16,-2 0 0-16,1-2 0 16,-1 2 0-16,0-2 0 15,-1 1 0-15,1 2-1 16,1-2 0-16,-4 1 0 15,4 0 0-15,-1 1 0 16,-1-2 0-16,0 2 0 16,2-2 0-16,-3 3 0 15,3-1-1-15,0 1 1 16,-1-4 0-16,2 2 0 15,0-2 0-15,1 2 1 16,1-3-1-16,-1 1 1 16,2 0 0-16,0-2-1 0,1 0 1 15,0 1 0-15,0-2-1 16,-1 3 0-16,1-1 0 15,-3 0 0-15,2-1 0 16,-2 2 0-16,1 1 0 16,0 1 0-16,-2 0-1 15,1 2 1-15,1-1 0 16,0 2 0-16,-1 0 0 15,0-3-1-15,1 1 3 16,0-1-3-16,2 0 2 16,-2-1 0-16,3 1 0 15,-4 0-1-15,0 0 1 16,2 3 0-16,-3-3-1 15,-3 2 0-15,2 0 0 0,-4 3 0 16,1-2 0-16,-1 0 0 16,2-2 0-16,-3 1 0 15,2-1-1-15,0 1 1 16,0-2 0-16,1-1 0 15,1 0 0-15,-1-2 0 16,1 2 2-16,2-2-2 16,-2 3 2-16,0-1-2 15,0 1 1-15,0 1-2 16,1 0 2-16,-3 1-1 15,1 2-2-15,-1-1 2 16,2 2-2-16,-2-1 2 16,1-1-1-16,-1 1 2 15,1-1-2-15,-2 1 1 16,2 1 0-16,1-1 0 0,-3 1 0 15,1 1 0-15,0 0 0 16,0-1 0-16,1 0-1 16,-2 2 1-16,3-1 0 15,-3 1 0-15,2-1 0 16,0 2 1-16,0 1-2 15,-3-3 2-15,2 3 1 16,-5 0 0-16,1 1 0 16,1-2-1-16,-1 3 1 15,-1 1-2-15,1-1 3 16,1 0-3-16,-2 1 0 15,4 0 0-15,-3 0 0 16,2 0 0-16,-1 0 0 0,1-2 0 16,1 0 0-16,0 1-1 15,0-1 1-15,1-4 0 16,-1 4 0-16,2-5 0 15,-1 3 0-15,0-1 0 16,0-1-1-16,-1 0 2 16,2 1-2-16,-2 1 1 15,1-1 0-15,-1 4 0 16,-1-3 0-16,3 3 2 15,-2-1-4-15,3-1 3 16,-1 1 0-16,1-4 0 16,2 1-1-16,-1 1 2 15,1-2-2-15,-1 0 0 16,-1 3 2-16,-1-2-2 0,1 2-1 15,-3 0 1-15,1 0 0 16,-1 0 0-16,-1 2 0 16,2-1 0-16,-5 0 0 15,4-1 0-15,0-1 0 16,0 0 0-16,3 0 0 15,-1-2 0-15,0 1 0 16,2-2 0-16,-2 0-1 16,2 1 1-16,-3-2 0 15,1 1 0-15,-2 1-1 16,-1-1 1-16,3 0 0 15,-3-2 0-15,0 1 0 16,1-2 0-16,0 0 0 16,1 0 0-16,1-2 0 0,-2 0 0 15,2 0 0-15,-1 0 0 16,1 2 0-16,-2 0 0 15,-1 0 0-15,0 2 0 16,1-2 0-16,-1 4 0 16,-1 0 0-16,0-2 0 15,0 0 0-15,0 3 0 16,1-2 0-16,0-2 0 15,3 0 0-15,1 1-1 16,-3-1 1-16,3 1-2 16,1-1 2-16,-1 1-2 15,1 2 2-15,0-1-2 16,-1 3 2-16,-1-4 0 15,2-1-1-15,0 1 2 0,-1 0-1 16,2-1 0-16,0-1-1 16,1 0 2-16,0-1-1 15,0 1 0-15,3-1 0 16,-2 3 0-16,-1-1 0 15,-1 0 0-15,-1 1 0 16,0 1 0-16,-1 2 0 16,0-1 0-16,-1 2 0 15,-1-5 1-15,2 0 0 16,0-3-1-16,1 5 1 15,1-5 0-15,-3 1 0 16,2-1-1-16,1 1 1 16,0 1-1-16,-1 2 1 15,-1-1-1-15,-1 2 0 16,0-2 0-16,-1 0 0 0,1 0 0 15,-2 1 0-15,2-2 0 16,-2 0 0-16,-1-2 0 16,3 4 0-16,-3-2 0 15,3-1 0-15,-1 1 0 16,2 1-1-16,0-4 2 15,2 2-1-15,-2-1 0 16,1 2 1-16,1-4 0 16,-1 4-1-16,-1-3 1 15,0 0 0-15,-1 2 0 16,-1-4-1-16,-1 0 0 15,1 1 0-15,2-3 0 16,-1 2 0-16,-2-4 1 16,4 2-1-16,-4 1 0 0,3 0 0 15,0 4 0-15,-5-2 1 16,1 4-2-16,-2 2 0 15,1-1 1-15,-2 4-2 16,-2 1 2-16,1-1-1 16,-1 3 0-16,0 0 0 15,0-1 1-15,1 1 0 16,-1 2 0-16,2 0 0 15,0-1 1-15,0 2-1 16,0-3 0-16,1 2 0 16,-2 0 0-16,1 0 0 15,-2 1 0-15,0 0 0 16,-2 1 1-16,0 2-2 15,0-1 2-15,1 0-2 16,0 2 2-16,-2 0-2 0,3-1 2 16,-1 1-1-16,2-2 0 15,-2 3 0-15,2-1 0 16,-1 1 0-16,0 3 0 15,0-2 0-15,0 3 0 16,-1 1 0-16,-1 0 0 16,1 0 0-16,-2 1 0 15,-1 1 0-15,-2 1 0 16,1 0 0-16,-1 1 0 15,-2 1 0-15,-2 0 0 16,2 1 0-16,-1 0 0 16,-1-1 0-16,0 3 0 0,2-4 0 15,-2 2 0-15,1-3 0 16,0 2-2-16,-1 1 2 15,-1-1-2-15,2 3 2 16,-4-1 0-16,0 3 0 16,0 2 0-16,-1 0 0 15,-2 1 2-15,1 1-2 16,1-1 2-16,-1 3-2 15,1-3 0-15,0 4 0 16,5-2 0-16,-5-2 0 16,4 3 0-16,1 0 0 15,0 0 0-15,-2 2 0 16,2-1 0-16,0 0 0 15,2-2 0-15,-1 1 0 16,1-1-1-16,2 1 1 0,-2-4 1 16,3 0-1-16,-2 0 0 15,2 0-1-15,0 0 1 16,-3 1 0-16,3 1 0 15,-1-1 0-15,-1 2 0 16,-1 1 0-16,2-1 0 16,-2 4 0-16,0-4 0 15,0 2 0-15,0 0 0 16,0 0 0-16,0-1 0 15,0 0 0-15,3-1 0 16,0 1 0-16,1-1 0 16,0-2 0-16,1 2 0 15,0-1 0-15,2 2 0 16,-2 1-1-16,-1 3 1 0,-1 1 0 15,-1-1 0-15,2 3 0 16,0-3 0-16,1 1 0 16,3-1-2-16,10-10-1 15,-13 5-5-15,5-19-7 16,8 14-3-16,4-28-5 15,9 19-4-15,-14-19-6 16,14 5-7-16,-1-2 3 16</inkml:trace>
  <inkml:trace contextRef="#ctx0" brushRef="#br1" timeOffset="109679.2733">20053 15403 11 0,'0'0'24'15,"-13"1"2"-15,13-1 0 16,0 0-8-16,-14-4-5 15,14 4-3-15,0 0-2 16,12-3-2-16,-12 3-1 16,19-13-1-16,-6-2 1 15,9 4-1-15,5-8-1 16,10-2 0-16,10-6 1 15,11 0-2-15,7-4 0 16,6 2-1-16,3 0 0 16,-1 3-2-16,-6 6-2 15,-12 1-5-15,-6 19-19 16,-21-10-9-16,-5 14 0 15,-23-4 0-15</inkml:trace>
  <inkml:trace contextRef="#ctx0" brushRef="#br1" timeOffset="110328.3105">21550 14909 42 0,'3'-10'34'16,"-8"-11"1"-16,5 21-5 15,-17-22-19-15,17 22-2 16,-29-14-3-16,12 16 0 16,-10 5-2-16,2 10-1 15,-6 3 0-15,-1 13-1 16,-5 2 0-16,3 11-1 15,-4 6 0-15,8-1 0 16,4-1 0-16,10-3-1 16,10-8 0-16,13-7 1 15,14-10-2-15,15-10 0 0,12-10-2 16,8-18-6-16,20 3-28 15,-10-17 0-15,9 5-2 16,-5-14 1-16</inkml:trace>
  <inkml:trace contextRef="#ctx0" brushRef="#br1" timeOffset="110740.334">21841 15006 51 0,'0'13'35'0,"0"-13"0"16,19 8-4-16,-4-15-25 0,14 1-3 16,0-3 0-16,8 2-1 15,2-6-1-15,1 2-1 16,-1-1 0-16,-2-2 1 15,-8 2-1-15,-6-3 0 16,-10-2 2-16,-5 0-2 16,-8-2 1-16,-6-1-1 15,-7-1 1-15,-5 0 2 16,-5 3-1-16,-4 6 1 15,-2 6-1-15,-2 7 1 16,-4 8-1-16,4 9 1 16,0 11-1-16,4 8-1 15,4 6-1-15,9 2 0 16,11-1 1-16,10-2-1 15,11-5-1-15,8-6-1 0,14-2-5 16,-5-21-26-16,20 5-3 16,-7-18-3-16,4 2 1 15</inkml:trace>
  <inkml:trace contextRef="#ctx0" brushRef="#br1" timeOffset="110996.3487">22616 14357 76 0,'-18'18'40'0,"-8"3"-3"15,9 22 1-15,-4 4-33 0,7 8-3 16,-1 7-1-16,5 10-1 15,4 5 0-15,1 2-1 16,5 0-2-16,-2-4-1 16,8-2-5-16,-10-20-28 15,17-2 0-15,-8-27-2 16,14-8 1-16</inkml:trace>
  <inkml:trace contextRef="#ctx0" brushRef="#br1" timeOffset="111213.3611">22959 14281 91 0,'-10'25'39'0,"-14"19"-1"15,5 27-2-15,-11 3-34 16,2 9-1-16,0 6-2 15,6 1 0-15,5-1-2 16,-2-9-6-16,22 3-26 16,-14-20-5-16,14 0 0 15,-3-19 0-15</inkml:trace>
  <inkml:trace contextRef="#ctx0" brushRef="#br1" timeOffset="111995.4058">21562 15920 60 0,'0'0'39'0,"-14"-2"-1"16,12 17-1-16,-7-2-32 15,3 7-1-15,-2 8-2 16,2 11 0-16,-2 10 0 15,1 5-2-15,0 2 1 16,5 0-1-16,2-8 0 16,4-4 0-16,7-15 0 15,6-12-1-15,5-14 1 16,8-14 0-16,4-11 0 15,5-9 2-15,1-13-2 0,1-8 2 16,-1-4-2-16,0 1 1 16,-5-1 0-16,-6 8 0 15,-3 6 0-15,-8 10-1 16,-4 15 0-16,-14 17 0 15,12 8 0-15,-12 12 0 16,-4 12 0-16,2 11 1 16,-2 7-2-16,3 3 0 15,1 1 1-15,7-5-2 16,2-7 2-16,6-7-1 15,9-11 1-15,0-16-2 16,6-12 3-16,4-11 0 16,-1-15 0-16,0-10 0 15,-1-8-1-15,-6-5 1 0,-2-5 0 16,-6-2 0-16,-3-2-2 15,-6 2-1-15,-2 11-2 16,-7 1-5-16,12 24-23 16,-15-8-6-16,3 32-2 15,3-22 1-15</inkml:trace>
  <inkml:trace contextRef="#ctx0" brushRef="#br1" timeOffset="112528.4363">22824 15917 53 0,'-25'-15'38'0,"9"8"0"16,-10-10-5-16,13 14-22 15,-13-1-4-15,4 10-2 16,-3 4-1-16,-3 8 0 15,-2 8-2-15,0 6 0 16,-3 11 0-16,6 2 0 16,2 2-1-16,8 0-2 15,8-5 1-15,12-4 0 0,11-8 0 16,11-11-2-16,11-13 2 15,8-12 0-15,10-14 0 16,-1-13 1-16,3-7-1 16,-3-6 2-16,-6-4-2 15,-8 1 2-15,-10 3-1 16,-9 5-1-16,-12 9 1 15,-4 11 0-15,-11 10-1 16,-6 11 0-16,-1 10 1 16,-4 10-1-16,-2 12-1 15,0 13 1-15,5 7-1 16,3 0-1-16,6 1-2 15,4-14-3-15,20 6-18 16,-4-30-14-16,17-6-1 16,-1-32-2-16,23-7 2 0</inkml:trace>
  <inkml:trace contextRef="#ctx0" brushRef="#br1" timeOffset="112780.4507">23527 15166 76 0,'-20'20'41'16,"-11"6"-1"-16,8 27-2 16,-9 2-33-16,7 13-4 15,0 11 1-15,6 10-1 16,2 4-1-16,4 3 0 15,6-6-1-15,8-5-2 0,12-5-4 16,-6-33-22-16,23 0-9 16,-12-30-2-16,15-10-1 15</inkml:trace>
  <inkml:trace contextRef="#ctx0" brushRef="#br1" timeOffset="113013.464">23833 15110 79 0,'-6'22'41'0,"-14"17"-1"16,3 31-1-16,-13 9-34 15,5 8-3-15,0 7-1 0,5 5-1 16,4-2-1-16,3-9-2 15,5-3-2-15,2-23-9 16,19-1-25-16,-12-22-1 16,12 0-1-16,-8-14 0 15</inkml:trace>
  <inkml:trace contextRef="#ctx0" brushRef="#br1" timeOffset="113760.5068">20294 16588 49 0,'-30'5'37'0,"-13"-2"0"15,6 26-3-15,-17 0-28 16,-1 20-1-16,-10 11 1 15,-1 15-1-15,-6 14-2 16,6 4 1-16,7 4-1 16,15-1 0-16,14-3-1 15,17-7-1-15,21-7-1 16,15-13-3-16,-23-66-7 15,51 62-26-15,17-22-3 16,8-12-1-16,5-16 0 0</inkml:trace>
  <inkml:trace contextRef="#ctx0" brushRef="#br1" timeOffset="114443.5458">20337 17160 45 0,'0'0'34'0,"0"0"3"0,-10 21-4 16,9 5-26-16,-8 5-1 15,4 6-2-15,-3 4 1 16,7 2-2-16,-5 4-1 16,6-2 0-16,0-5-1 15,4-5 0-15,2-11 0 16,-1-2-1-16,3-10 0 15,-8-12 0-15,15-4 0 16,-5-11 0-16,-4-8 0 16,1-5 0-16,-2-7 0 15,1-7 0-15,-1-6 0 16,2-5 1-16,2-1-1 15,1 1 0-15,7 6 0 16,-1 1 0-16,5 9 0 16,1 8 0-16,1 12 0 0,-2 11 0 15,2 9-1-15,-3 9 1 16,-2 8 0-16,-4 8-1 15,-4 7 1-15,0 7 0 16,-6 1 0-16,-5 2 0 16,-2 1 0-16,-4-4-1 15,-5-3 1-15,-1-7 0 16,-4-4 0-16,0-12 0 15,-2-1 0-15,-2-6 0 16,-1-6 1-16,-1-3-1 16,-1-1 1-16,1-1 0 15,-4 4 0-15,4 3 0 16,0 9 1-16,1 9-1 0,4 10 0 15,18-33 1-15,-17 47-1 16,17-47-2-16,-11 68 2 16,11-68 0-16,-11 76-1 15,11-76-5-15,4 71-27 16,-4-71-8-16,5 57-1 15,-5-57 1-15</inkml:trace>
  <inkml:trace contextRef="#ctx0" brushRef="#br1" timeOffset="114683.5596">20931 16681 70 0,'-20'34'40'0,"2"27"-2"15,-8 0-6-15,-10 20-30 16,12 10-1-16,7 5 1 16,-2 1-1-16,9-1-1 15,3 2-3-15,2-17-14 16,5-81-18-16,12 80-3 15,4-23-2-15,6-21 1 16</inkml:trace>
  <inkml:trace contextRef="#ctx0" brushRef="#br1" timeOffset="115128.585">21214 17293 61 0,'-19'-14'39'0,"-10"-6"0"15,5 13-5-15,-10-1-28 16,3 5-1-16,0 4-1 16,0 10 0-16,3 9-1 15,3 8-1-15,4 9 0 16,6-1 0-16,9 4-2 15,6-3 1-15,10-3-1 16,7-6 0-16,10-7 0 16,5-11 0-16,8-9 0 15,0-7-1-15,5-11 1 0,-4-5-1 16,-1-7 1-16,-7-1 0 15,-5-2 0-15,-6 1 0 16,-7-3 0-16,-5 7-1 16,-3 4 2-16,-6 4-1 15,-1 9 0-15,0 10 0 16,-6 11 0-16,-2 8 0 15,3 10 0-15,-5 4-1 16,1 9-1-16,-1-2-2 16,10 7-11-16,-10-11-20 15,21-8-5-15,-7-12 0 16,15-9 0-16</inkml:trace>
  <inkml:trace contextRef="#ctx0" brushRef="#br1" timeOffset="115484.6054">21482 17387 65 0,'-18'13'40'16,"9"9"-2"-16,-10-5-2 16,10 8-33-16,1 0-2 15,6-3 0-15,7 1-1 16,1-6 0-16,3-4 0 15,2-4 0-15,0-6 0 16,1-6-1-16,0-9 1 16,-2-5 0-16,0-5 1 15,-1-2-1-15,-2-6 1 16,0-2 0-16,-2-2 0 15,0 6-1-15,0 3 1 0,-1 6 0 16,-1 6-1-16,-3 13 0 16,0 0 0-16,13 3 0 15,-8 13-1-15,-2 4 0 16,2 8-2-16,-3-4-5 15,14 14-24-15,-18-13-7 16,9 1 0-16,-7-11 0 16</inkml:trace>
  <inkml:trace contextRef="#ctx0" brushRef="#br1" timeOffset="115735.6197">21980 16832 44 0,'-4'30'38'0,"-10"4"1"16,7 12-2-16,-6-3-23 15,7 14-12-15,-3 7-1 16,5 2-1-16,1 6 1 15,3 1-1-15,3 3-1 16,-2-8-7-16,16 0-23 16,-13-17-3-16,11-11-5 15,-11-18 2-15</inkml:trace>
  <inkml:trace contextRef="#ctx0" brushRef="#br1" timeOffset="115952.6321">21938 17231 46 0,'-25'-23'41'0,"13"19"-1"15,-8 3 0-15,15 17-20 16,1-1-15-16,2-3-4 16,2-12-1-16,26 12-2 15,1-13-3-15,-4-11-1 16,14-2-2-16,-5-7-3 15,18 9-15-15,-11-10-12 16,7 11 1-16,-11-3 0 16</inkml:trace>
  <inkml:trace contextRef="#ctx0" brushRef="#br1" timeOffset="116353.6551">22335 17170 37 0,'-1'13'35'0,"1"-13"-4"15,0 0 0-15,-6-15-18 16,6 15-6-16,0 0-1 15,0 0-1-15,0-10 2 16,0 10-3-16,-13 3 0 16,13-3 0-16,-21 21-1 15,4-5-1-15,1 6 1 16,2 2-1-16,-4 6-1 15,12-6 0-15,-1 1 1 16,7-7-2-16,7-6 0 16,4-7 0-16,4-7 0 0,3-1 0 15,1-6 0-15,0 7 0 16,-3 3 0-16,-2 2 0 15,-14-3 0-15,13 24 0 16,-15-1 1-16,-2 2-1 16,-4 2 0-16,-4 0 1 15,-1-1-1-15,0 2 0 16,1-4-3-16,-1-7-2 15,12 4-14-15,-13-6-21 16,14-15 0-16,0 0-1 16,9-19 0-16</inkml:trace>
  <inkml:trace contextRef="#ctx0" brushRef="#br1" timeOffset="117291.7087">23104 17183 44 0,'0'0'37'15,"-13"-17"-4"-15,13 17-1 16,-24 0-23-16,10 10-2 16,-7 3 1-16,3 6-4 15,-4 9 0-15,6 1-2 16,-3 6 1-16,9 0-1 15,-1 2-1-15,9-1 1 0,5-5-2 16,8-4 0-16,8-12 1 16,5-5-1-16,7-10 0 15,-1-9 0-15,8-9 0 16,-3-10-1-16,0-9 1 15,-3-1 0-15,-5-4-1 16,-6 2 0-16,-9-1 1 16,-5 7 0-16,-9 6-1 15,-5 7 1-15,-3 9 0 16,-5 7 1-16,-2 6 0 15,3 4-1-15,3 4 1 16,4 4 0-16,6-1-1 16,7 0 1-16,5-7-1 15,12-5 1-15,6-2-1 16,5-2 1-16,-2-2-1 0,2 1 1 15,-2 3-1-15,-6 3 0 16,-4 7 2-16,-8 6-2 16,-8 3 1-16,-5 7-1 15,-6 1 1-15,-2 0 0 16,-2 3 0-16,-4-5-1 15,1-2 0-15,3-3 1 16,0-4-2-16,9-14 1 16,1 12 0-16,-1-12 0 15,27-17 0-15,-9-1-1 16,3-5 2-16,2 0-1 15,-1-5-1-15,-3 3 1 16,-3-1 0-16,-6 6 1 16,0 6-2-16,-10 14 2 0,0 0 0 15,10-2-1-15,-7 13 1 16,-2 8-2-16,1 4 0 15,-2 1-4-15,8 10-10 16,-16-8-16-16,13 1-9 16,-8-10-1-16,13-7 0 15</inkml:trace>
  <inkml:trace contextRef="#ctx0" brushRef="#br1" timeOffset="117555.7238">23878 16769 70 0,'-19'42'40'16,"-8"-1"-1"-16,12 18-1 15,-3-6-35-15,5 2-1 16,5 5 0-16,7 0 0 15,2-2-2-15,6-9 0 16,5-4-1-16,3-9-5 16,15 1-17-16,-11-20-12 15,20-9-4-15,-7-19-2 16,16-4 1-16</inkml:trace>
  <inkml:trace contextRef="#ctx0" brushRef="#br1" timeOffset="118123.7563">24070 17133 52 0,'0'0'38'0,"-17"6"-2"15,17-6-5-15,-4 12-25 16,4-12 1-16,0 0-2 15,4 15 0-15,-5-3 0 16,3 6-2-16,-3 2 1 16,2 5-2-16,0-2 0 15,3 0-1-15,4-4 0 16,2-7-1-16,5-10 0 15,3-7 0-15,6-13-1 0,3-6 1 16,0-4-1 0,0-3 1-16,-4-2-1 0,-3 3 1 15,-4 4-1-15,-4 6 1 16,-8 3 1-16,-4 17-1 15,0 0 0-15,-11-3 1 16,1 18-1-16,-1 12 0 16,-2 14 2-16,-1 10-2 15,0 15 1-15,-1 11 0 16,15-77 0-16,-12 96-1 15,2-43 2-15,1 1-2 16,1 2 0-16,1 3 2 16,-6-5 0-16,3-2-3 15,-2-8 2-15,12-44-1 16,-24 71 1-16,24-71 1 0,-21 50-1 15,21-50-1-15,0 0 0 16,-36 15 2-16,28-40-2 16,14-28 2-16,3-18-4 15,12-18-1-15,2-3-2 16,4 5-10-16,11 16-20 15,-20 23-6-15,14 12-2 16,-13 1 0-16</inkml:trace>
  <inkml:trace contextRef="#ctx0" brushRef="#br1" timeOffset="118844.7976">24326 16571 45 0,'0'0'37'0,"0"0"1"15,0 0-7-15,14 14-20 16,1-11-2-16,18 11-3 15,9 4-2-15,15 10 1 16,7 9-3-16,4 11 1 16,1 11-2-16,-3 10 1 15,-10 11-1-15,-12 6 1 16,-19 11 0-16,-14-1 0 15,-15 4 0-15,-10-6 0 16,14-94-1-16,-20 90 0 16,20-90-5-16,-28 78-20 15,17-24-17-15,-12-19-1 16,16-22-1-16,2-26 1 0</inkml:trace>
  <inkml:trace contextRef="#ctx0" brushRef="#br1" timeOffset="119011.8071">25173 17383 88 0,'42'6'45'0,"-17"-2"1"15,-5 5-3-15,-26 4-40 16,6-13-2-16,0 0-2 16,-16-13-2-16,16 13-6 15,-31-21-19-15,19 9-16 16,-10-8 1-16,6 4-2 15,-10-4 1-15</inkml:trace>
  <inkml:trace contextRef="#ctx0" brushRef="#br2" timeOffset="125285.1659">805 9419 77 0,'0'0'34'0,"0"0"-2"16,0 0-3-16,0 0-24 15,0-10 0-15,0 10 0 16,0 0-1-16,-10-7 0 15,7 17 0-15,-3 7-1 16,-3 14-1-16,0 10 0 0,-4 12 0 16,-7 10 1-16,2 4-1 15,-2 2 1-15,0-4-1 16,5-10 0-16,4-9 0 15,3-13 0-15,10-19-1 16,-2-14 0-16,23-32-1 16,-7-6 0-16,2-12 1 15,4-15 0-15,-3-6 0 16,0-9 0-16,-6-2 0 15,-2 0 0-15,1 6 0 16,-1 6-1-16,1 9 1 16,-4 9-1-16,6 8 0 15,1 16 1-15,7 9-1 16,-2 13 1-16,8 10-1 0,2 14 1 15,1 13 0-15,1 12-1 16,0 12 1-16,-1 11 0 16,-6 11-1-16,-1 4 0 15,-7 4 1-15,-4 1-2 16,-4-6 0-16,0-8-2 15,-5-18-4-15,8-1-28 16,-7-31-4-16,4-5 0 16,-4-29-2-16</inkml:trace>
  <inkml:trace contextRef="#ctx0" brushRef="#br2" timeOffset="125480.1771">948 9673 90 0,'-37'3'39'0,"16"10"-1"16,1-11 1-16,20-2-25 15,0 0-12-15,29-5-2 16,10-7-1-16,8-8-3 16,17 2-4-16,-6-19-11 15,20 11-18-15,-6-9 0 16,6 7-1-16,-14-3 1 15</inkml:trace>
  <inkml:trace contextRef="#ctx0" brushRef="#br2" timeOffset="125833.1973">1587 9433 69 0,'-17'12'38'0,"7"15"-1"0,-10-4 1 16,10 20-11-16,-4-9-21 16,4 9-2-16,-1-4-1 15,5 4 0-15,2-5-1 16,-1-4 0-16,4-8 0 15,1-7-1-15,3-7 0 16,-3-12 1-16,15-8-1 16,-3-9 0-16,1-8 0 15,2-3 0-15,3-6 0 16,-1-2-1-16,0-2 1 15,0 5 0-15,0 4-1 16,-4 7 1-16,-1 7-1 16,0 9 0-16,-3 10 0 15,4 10 0-15,-2 5 0 0,1 7-2 16,3 5-2-16,-1-4-2 15,10 16-13-15,-8-23-18 16,13 7-3-16,-6-20 1 16,11 1-1-16</inkml:trace>
  <inkml:trace contextRef="#ctx0" brushRef="#br2" timeOffset="126036.2089">2080 9498 97 0,'0'0'37'16,"0"0"1"-16,0 32-1 15,-8-8-29-15,3 13-3 16,0 5-2-16,-5 9 0 0,3 3-1 16,0 1 0-16,3-1-3 15,3-14-5-15,8-1-31 16,-5-18-1-16,12-8-2 15,-4-26-1-15</inkml:trace>
  <inkml:trace contextRef="#ctx0" brushRef="#br2" timeOffset="126216.2192">2133 9268 105 0,'-26'-1'38'0,"7"5"0"16,2-9-3-1,17 5-39-15,5-15-32 0,1-2-2 16,15 9 1-16,-6-1-1 16</inkml:trace>
  <inkml:trace contextRef="#ctx0" brushRef="#br2" timeOffset="126780.2514">2362 9599 98 0,'-11'7'38'0,"8"4"1"16,3-11-1-16,-8 13-32 16,1 0-2-16,4 5-1 0,-1 5 0 15,0 4-2-15,2 3 0 16,-2 3 0-16,3-6-1 15,0 0 0-15,0-8 0 16,4-9 0-16,-3-10 0 16,19-13 1-16,-6-7-1 15,2-11 0-15,-1-6 0 16,-2-7 1-16,1-5 0 15,-1 3-1-15,-3 0 1 16,-4 9 0-16,-1 5-1 16,-4 9 2-16,3 8-2 15,-3 15 1-15,0 0 0 16,10 13-1-16,-2 3 1 15,1 1-1-15,3 3 0 0,5-3 0 16,4-4 1-16,2-5-1 16,4-6 1-16,4-8-1 15,3-5 1-15,3-11 0 16,2-5-1-16,0 0 1 15,-1-6-1-15,-5 4 0 16,-2 3 0-16,-6 4 1 16,-6 12-1-16,-7 10 0 15,-7 12 0-15,-7 14-1 16,-3 7 0-16,-2 9-1 15,1 6-1-15,4 1-2 16,3 9-6-16,-2-22-20 16,17 8-10-16,0-20 2 15,18 0-1-15</inkml:trace>
  <inkml:trace contextRef="#ctx0" brushRef="#br2" timeOffset="127185.2746">3388 9564 83 0,'-10'-9'39'0,"-15"-4"0"15,3 12 2-15,-14-9-19 16,4 19-18-16,-5 5 0 16,6 7-1-16,-3 6 0 15,7 8 0-15,3 3-2 16,9 1 1-16,9-1-2 15,6-6 1-15,11-4 0 16,7-11 0-16,8-11-1 16,7-12 0-16,4-12 1 0,1-10-1 15,1-7 0-15,-3-12 0 16,-6 1 1-16,-2-2-1 15,-6 2 0-15,-7 5 0 16,-6 10 1-16,-4 9-1 16,-5 11 0-16,0 11 0 15,-11 18 0-15,2 10 0 16,-2 10-1-16,2 4 1 15,4 6-2-15,2-2-1 16,12-2-2-16,4-20-5 16,22 3-18-16,-12-31-12 15,22-6 0-15,-2-27-2 16,11-6 3-16</inkml:trace>
  <inkml:trace contextRef="#ctx0" brushRef="#br2" timeOffset="127358.2845">3888 9025 113 0,'-25'53'39'0,"-14"11"2"16,11 19-7-16,-4 4-31 16,4 4-2-16,9-2-3 15,3-16-23-15,18 5-13 16,-1-24-1-16,19-8-1 15,-3-20-1-15</inkml:trace>
  <inkml:trace contextRef="#ctx0" brushRef="#br2" timeOffset="127925.3169">4750 9111 90 0,'-12'-20'38'16,"0"11"1"-16,-14-3-1 16,3 10-32-16,-11 8-1 15,-1 13-1-15,-5 11 0 0,0 15 0 16,-4 9-1-16,1 11 0 15,2 7 0-15,7 3-1 16,0-1 0-16,13-4 0 16,9-5-1-16,13-11 0 15,14-13-3-15,11-13-1 16,18-12-5-16,-2-19-28 15,24-5-5-15,-1-18 1 16,7-1-3-16</inkml:trace>
  <inkml:trace contextRef="#ctx0" brushRef="#br2" timeOffset="128276.337">4814 9502 71 0,'-16'24'40'0,"0"-9"-2"15,11 7-1-15,5-22-13 16,5 15-20-16,8-15-1 15,12-1 0-15,4-8-1 16,3-5 0-16,-1-2-2 16,0-7 2-16,-5 0-2 15,-6 1 0-15,-8-3 0 16,-7 4 1-16,-8 1-1 15,-5 5 1-15,-5 5 0 16,-6 8 0-16,-4 8 0 16,-3 11 0-16,-3 9 0 15,0 11 1-15,1 3 0 16,5 5 0-16,7-1-2 15,9 0 1-15,10-7-1 0,12-14-1 16,14-8-3-16,8-26-8 16,25-1-26-16,-6-24-4 15,13-2 2-15,-6-22-2 16</inkml:trace>
  <inkml:trace contextRef="#ctx0" brushRef="#br2" timeOffset="128485.349">5449 8959 89 0,'-16'19'39'15,"-15"11"3"-15,7 21-1 16,-7 4-25-16,7 15-12 16,-1 6 0-16,8 4-1 0,5-1-1 15,6-4-1-15,11-9-1 16,6-12-3-16,11-14-1 15,3-24-6-15,19-10-28 16,-7-31-3-16,13-8 1 16,-6-23-1-16</inkml:trace>
  <inkml:trace contextRef="#ctx0" brushRef="#br2" timeOffset="128642.358">5725 8937 114 0,'0'0'40'0,"-14"15"1"15,8 32-8-15,-16 12-27 16,3 17-2-16,0 5-2 15,1 2-3-15,8 0-2 0,-1-16-27 16,18 3-11 0,-3-19 2-16,14-5-2 0</inkml:trace>
  <inkml:trace contextRef="#ctx0" brushRef="#br2" timeOffset="129206.3902">6550 8807 86 0,'-31'12'39'15,"-12"8"0"-15,-4 25-5 16,-13 2-26-16,4 22-1 16,-3 6-1-16,7 11-2 15,4 2 0-15,16-1-2 16,16-6 0-16,18-4 0 15,16-9-3-15,21-15 0 16,16-10-3-16,7-20-25 16,16 0-11-16,-6-20 1 15,8 0-2-15,-16-16 2 16</inkml:trace>
  <inkml:trace contextRef="#ctx0" brushRef="#br2" timeOffset="129581.4117">6739 9044 89 0,'10'-13'38'0,"-13"2"1"15,3 11-5-15,5-15-26 0,-5 15-1 16,0 0-2-16,0 0-1 15,-6 15-1-15,1 20 0 16,-2 11-1-16,-2 15 0 16,-2 11-1-16,0 9-1 15,1 3 2-15,2-2-1 16,4-8-1-16,5-11-1 15,10-12-2-15,4-23-3 16,23-6-29-16,-9-28-4 16,14-6-1-16,-6-18-2 15</inkml:trace>
  <inkml:trace contextRef="#ctx0" brushRef="#br2" timeOffset="129777.4229">7040 9339 93 0,'-8'23'40'0,"-11"5"1"16,7 15-1-16,-13 1-32 15,11 1-4-15,-1-2-1 16,10 0-1-16,2-5-1 16,6-9-1-16,9-6-3 15,1-21-5-15,15-3-30 16,-6-21-3-16,8-5 1 15,-3-16-2-15</inkml:trace>
  <inkml:trace contextRef="#ctx0" brushRef="#br2" timeOffset="129927.4315">7043 9004 88 0,'-27'-12'38'16,"-2"4"-1"-16,11 12 1 16,-6-1-29-16,24-3-12 15,0 0-27-15,13-2-8 16,12-3 1-16,-2-9-1 15</inkml:trace>
  <inkml:trace contextRef="#ctx0" brushRef="#br2" timeOffset="130137.4435">7203 8899 89 0,'3'26'38'16,"-6"3"0"-16,11 17 0 16,-11 3-32-16,8 13 1 0,-5 6-2 15,6 10-1-15,-5 1-1 16,2 4 0-16,1-5-1 15,-2-4-2-15,5-9-3 16,-1-16-2-16,15-5-31 16,-8-24-3-16,12-9-1 15,-4-21 0-15</inkml:trace>
  <inkml:trace contextRef="#ctx0" brushRef="#br2" timeOffset="130414.4593">7480 9268 109 0,'-27'28'41'16,"-15"-5"0"-16,13 10-5 16,-3-12-33-16,6 2 0 15,4-6 0-15,8 2-1 16,7-6-1-16,11 1 1 15,10-5-1-15,8-3 0 16,6-5 0-16,4 1-1 16,4-2 0-16,3-2-1 15,0 0-1-15,-6-3-2 16,1 12-7-16,-15-17-27 15,7 10-3-15,-11-11-1 16,6 6 0-16</inkml:trace>
  <inkml:trace contextRef="#ctx0" brushRef="#br2" timeOffset="130767.4795">7671 9418 70 0,'-4'19'40'0,"4"-19"-1"16,5 27 1-16,-5-27-19 15,32 8-14-15,-11-9-2 16,8 2-1-16,0-8 0 16,5-2-2-16,-4-7 0 15,0-2-1-15,-5-4 1 16,-6-3-2-16,-5-1 1 15,-8 0-1-15,-10 1 1 0,-9 6-1 16,-8 6 1-16,-6 11-1 16,-10 14 1-16,-4 11 0 15,-1 12 0-15,3 8 1 16,3 9 0-16,9 4 0 15,9-2 0-15,13-8-1 16,17-7-2-16,12-13-1 16,20-2-30-16,-3-30-4 15,17 1-8-15,-4-17 1 16</inkml:trace>
  <inkml:trace contextRef="#ctx0" brushRef="#br2" timeOffset="132492.5782">8695 9043 81 0,'0'0'38'16,"0"0"-1"-16,10 3-2 0,-10-3-29 15,-7 20 0-15,4-4-1 16,0 13-1-16,0 4-1 16,-2 14 0-16,-2 7-1 15,-1 10 0-15,-5 3 0 16,-2 5 1-16,-2-1-2 15,-3-2 2-15,1-10-2 16,2-11 1-16,6-15-1 16,9-16 1-16,2-17-1 15,18-17-1-15,5-13 0 16,11-13 0-16,5-5 0 15,2-5 0-15,2 0 0 16,-2 7-1-16,-7 9 1 16,-5 9 0-16,-6 17 0 0,-10 12 1 15,-7 14-1-15,-5 10 0 16,-5 12 0-16,-2 1 1 15,2 5-1-15,3-3 0 16,1-4-1-16,7-9-2 16,8-3-4-16,-4-23-27 15,21 0-7-15,-7-20 1 16,12 3-1-16</inkml:trace>
  <inkml:trace contextRef="#ctx0" brushRef="#br2" timeOffset="132876.6001">9234 9328 94 0,'-26'-5'38'0,"13"14"2"0,-9-2-2 16,12 19-31-16,-8-4-3 16,8 6 0-16,1 6-1 15,7 2 1-15,2-2-2 16,7 3 0-16,3-6 0 15,5-1 0-15,2-9-1 16,6-6 0-16,2-9-1 16,-1-7 0-16,4-10-1 15,-3-6 1-15,2-5-1 16,-6-6 0-16,0-4 1 15,-4 0-1-15,-2-1 1 16,-6 5-1-16,-3 6 1 16,-1 4 0-16,-5 18 1 15,0 0-1-15,0 0 0 16,-20 33 0-16,10-3 0 0,-3 7 1 15,4 2-2-15,2 0 0 16,5-1-3-16,6-14-3 16,14 3-28-16,-2-23-5 15,16-1 0-15,-3-17-2 16</inkml:trace>
  <inkml:trace contextRef="#ctx0" brushRef="#br2" timeOffset="133402.6302">9698 9404 73 0,'-15'7'39'0,"6"8"-1"16,-9-1 1-16,10 16-21 16,-5-5-12-16,3 7-1 0,-3-2 0 15,6 4-2-15,1-2 0 16,4-4 0-16,3-5-2 15,3-11 1-15,-4-12-2 16,17 4 1-16,-3-14-2 16,0-8 1-16,0-8 0 15,1-3 0-15,-4-3-1 16,3-4 1-16,-4 2 0 15,-3 3-1-15,-3 5 1 16,0 5 0-16,-4 6 0 16,0 15 1-16,0 0-1 15,0 0 0-15,4 12 1 16,1 3-1-16,1 0 1 15,3 1-1-15,5-4 0 0,3-2 1 16,5-8-1-16,6-7 1 16,3-5 0-16,4-6 0 15,1-5 0-15,1-1-1 16,-6 0 1-16,-1 1 0 15,-6 4-1-15,-5 6 1 16,-7 8 0-16,-12 3-1 16,1 21 0-16,-8 2 0 15,-1 6-1-15,-2 3 0 16,0 7 0-16,1-2-3 15,8 0-2-15,-13-15-27 16,28 6-7-16,-4-18 0 16,17 2-1-16</inkml:trace>
  <inkml:trace contextRef="#ctx0" brushRef="#br2" timeOffset="133802.6531">10409 9404 102 0,'-28'-17'40'16,"11"22"1"-16,-18-2-8 15,12 16-26-15,-11 4-2 16,7 13 0-16,-2 1 0 16,7 3-2-16,2-2 0 15,8-1-1-15,10-7-1 16,4-7 1-16,11-10-1 15,6-9-1-15,8-11 0 0,1-7 0 16,2-9-1-16,0-6 0 16,-1-5 0-16,-5 0 0 15,-5-1 0-15,-5 4 1 16,-5 6-1-16,-6 4 0 15,-3 9 2-15,0 12-1 16,0 0 0-16,-15 11 0 16,9 7 0-16,1 5 0 15,1 4 1-15,4 2 0 16,3 0-2-16,3-3 0 15,7-3-2-15,3-8-2 16,11 0-6-16,-12-23-23 16,22 8-5-16,-11-18-1 15,14 1-2-15</inkml:trace>
  <inkml:trace contextRef="#ctx0" brushRef="#br2" timeOffset="134138.6723">10716 9418 98 0,'0'0'39'0,"-13"4"0"15,13 15-5-15,-19-2-27 16,6 7-1-16,2 1-2 15,1 5 0-15,1-2 0 16,4 0-1-16,1-4-1 16,7-6 0-16,3-7-1 15,4-11 1-15,4-9-3 16,5-11 1-16,5-5-1 15,-1-7 1-15,5-4-1 16,-4-2 1-16,-1 3 0 16,-3 4-1-16,-2 5 1 0,-6 8 0 15,-12 18 1-15,13-6-1 16,-10 18 0-16,-1 6 0 15,-4 9-1-15,6 3 0 16,2 3-1-16,2-3-1 16,9 3-3-16,2-18-5 15,20 8-24-15,-5-21-3 16,17 4-2-16,-5-18 0 15</inkml:trace>
  <inkml:trace contextRef="#ctx0" brushRef="#br2" timeOffset="134468.6912">11446 9430 67 0,'2'-10'41'15,"-19"-5"-2"-15,2 13 3 0,-14-14-14 16,6 16-20-16,-14 0-3 16,3 7-1-16,4 2-2 15,2 5 0-15,4 2 0 16,6 3-2-16,9 0 1 15,7-1-1-15,9-2 0 16,8-3 0-16,6-4-1 16,4-2 1-16,3-4-1 15,1-2 1-15,-2 0-1 16,-2 1 1-16,-8 3 0 15,-7 4 0-15,-9 6 1 16,-7 2 1-16,-7 6-2 16,-8 4 1-16,-1 2 0 15,-4-3-2-15,7 2-1 0,-2-12-4 16,18 4-28-16,3-20-5 15,0 0-2-15,18-27-1 16</inkml:trace>
  <inkml:trace contextRef="#ctx0" brushRef="#br2" timeOffset="134805.7105">11691 8789 85 0,'0'16'41'0,"0"-16"0"15,33 29 1-15,-18-11-33 16,13 14-3-16,-5 6 0 15,4 15-1-15,-7 8 0 16,-1 9-2-16,-10 7-1 16,-5 4 1-16,-9 4-1 15,-9-4 1-15,-8-3-1 16,-6-11-2-16,-5-9 0 15,-1-11-2-15,5-11-4 16,-7-23-27-16,15 1-7 16,-5-21-3-16,10-8-2 15</inkml:trace>
  <inkml:trace contextRef="#ctx0" brushRef="#br2" timeOffset="146055.3539">9438 12822 25 0,'3'-14'34'16,"-2"-1"2"-16,-1 3 0 15,-5-9-20-15,5 21-5 16,-4-23-2-16,4 23-1 15,-19-14-3-15,6 15-2 16,-8 5 0-16,-2 7 0 16,-5 7-1-16,-2 8 0 15,-4 7 0-15,-1 8-1 16,1 2 0-16,5 5 1 15,6-4-2-15,6 1 1 16,11-5-1-16,13-5 1 16,11-8-1-16,10-9 0 15,8-11 0-15,8-9 0 0,8-10 1 16,4-11-1-16,1-10 0 15,-6-6 1-15,-3-4-1 16,-4-4 0-16,-9 0 1 16,-9 2-1-16,-11 4 0 15,-12 3 0-15,-9 10 1 16,-9 8-1-16,-11 6 1 15,-6 12-1-15,-7 8 0 16,-2 9 1-16,-6 12-1 16,2 5 1-16,-3 7-1 15,8 7 1-15,5-1 0 16,7 1 0-16,10-2-1 15,13-2 1-15,13-7 0 16,12-10-2-16,8-7 2 0,13-12-1 16,7-9 0-16,3-10 0 15,3-8 0-15,-1-11 0 16,-3-8-1-16,-6-5 2 15,-8 0-1-15,-8-2 0 16,-13 2 0-16,-10 1 0 16,-12 6 0-16,-9 6 0 15,-9 10 0-15,-7 9 0 16,-6 10 0-16,-4 10 0 15,-1 10 0-15,2 11 0 16,1 8 0-16,4 6 0 16,7 5 0-16,5 1 1 15,10 1-1-15,5-5-1 16,12-7 1-16,9-8 0 15,8-10 0-15,11-11 0 0,6-11 0 16,5-12 0-16,2-11 0 16,3-7 0-16,-3-11 0 15,-4-4 1-15,-7-2-1 16,-9 2 1-16,-10 1-1 15,-10 2 0-15,-11 7 0 16,-10 5 0-16,-13 10 1 16,-5 9-2-16,-7 8 2 15,-2 11-2-15,-4 7 1 16,3 9 0-16,0 8 0 15,7 5 0-15,5 2 0 16,9 1 0-16,8-1 0 0,11-4 0 16,8-7 0-16,14-7 0 15,6-8 0-15,9-10 0 16,8-8 0-16,2-11 1 15,1-10-1-15,0-7 0 16,-5-8 0-16,-5-4 0 16,-8-2 0-16,-10 0 0 15,-12 3 0-15,-8 6 0 16,-11 7 0-16,-10 11 0 15,-8 8 0-15,-8 15 0 16,-6 11 0-16,1 9 0 16,-4 11-1-16,3 8 1 15,8 6 0-15,7 2 1 16,9 0-2-16,11-4 2 15,15-5-1-15,13-7 0 0,12-11 0 16,11-12 1-16,11-8-1 16,8-12 0-16,2-10 0 15,1-10 0-15,-3-6 0 16,-5-10 0-16,-8 1 1 15,-12 0-1-15,-13 0 0 16,-12 4 0-16,-14 7 0 16,-10 6 0-16,-14 10 0 15,-6 7 0-15,-6 11 0 16,-6 10 0-16,3 9 0 15,-2 5 0-15,4 9 0 16,6 6 0-16,7 5 0 16,9 1 1-16,8-2-2 15,13-3 1-15,9-5 1 0,9-6-1 16,11-9 0-16,9-9 0 15,7-8 1-15,1-9-1 16,2-11 0-16,-1-5 0 16,-3-8 1-16,-7-4-1 15,-6 0 0-15,-12-3 0 16,-6 2 0-16,-9 4 0 15,-10 3 0-15,-4 10-1 16,-8 8 1-16,-5 10 0 16,-4 8 0-16,-5 12 0 15,0 8 0-15,2 8 0 16,2 6 0-16,1 3 0 15,7 2-1-15,7 1 1 16,10-6 0-16,4-7 1 0,14-8-1 16,6-11 0-16,11-9 0 15,3-12 0-15,5-11 0 16,2-12 0-16,0-5 0 15,-3-7 0-15,-9-4 0 16,-6 2 0-16,-12 1 0 16,-7 6 0-16,-12 6 0 15,-8 9 0-15,-10 9 0 16,-4 10 0-16,-3 9 0 15,-4 11 0-15,2 6-1 16,1 7 1-16,5 6 0 16,5 1 0-16,5 0 0 15,8-1 0-15,9-6 0 16,8-4 1-16,8-11-1 0,6-8 0 15,9-8 0-15,3-11 0 16,3-7 0-16,3-11 0 16,-2-6 0-16,-3-4 0 15,-7-1 0-15,-5-1-1 16,-7 2 2-16,-11 4-2 15,-9 9 2-15,-9 8-1 16,-5 9-1-16,-8 8 1 16,-4 10 0-16,-3 11 0 15,-1 9 0-15,4 3 0 16,0 5 0-16,6 1 0 15,6-2 0-15,6-1 0 16,12-8 0-16,9-8 0 0,8-6 0 16,10-9 0-16,5-10 0 15,6-5 0-15,3-7 0 16,-1-9 0-16,-3-1 0 15,-5-6 0-15,-8 1 1 16,-8 1-2-16,-11 2 2 16,-6 4-1-16,-11 5 0 15,-8 9 0-15,-5 7 0 16,-4 8 0-16,-3 7 0 15,1 10 0-15,1 4-1 16,4 6 1-16,5 3 0 16,7-1 0-16,7 0 0 15,10-8 0-15,12-3 0 16,4-10 0-16,9-6 0 15,5-8 0-15,4-8 1 0,1-8-1 16,-3-4 0-16,-4-4 0 16,-6-8 0-16,-4 0 0 15,-9-3 0-15,-5 1 0 16,-10 2 1-16,-5 0-1 15,-4 9 0-15,-5 6 0 16,-3 10 0-16,-3 11 0 16,-5 11 0-16,2 10 0 15,-2 8 0-15,2 7 0 16,0 2 0-16,6 1 0 15,6-5 0-15,8-5 1 16,9-8-1-16,9-11 0 16,10-11 1-16,9-11-1 15,7-9 0-15,3-8 0 0,0-3 0 16,-3-1 1-16,-10 1-1 15,-5 3 0-15,-12 5 0 16,-12 9 0-16,-9 7 0 16,-12 10 0-16,-10 7 0 15,-4 6 0-15,-4 5 0 16,-2 1 1-16,6 1-2 15,5-5-1-15,11-3-5 16,3-22-9-16,31 12-8 16,-7-28-15-16,21-3-3 15,2-14-2-15,10-6 2 16</inkml:trace>
  <inkml:trace contextRef="#ctx0" brushRef="#br1" timeOffset="164687.4196">9506 10664 33 0,'-16'7'34'0,"16"-7"2"16,0 0-1-16,0 0-14 15,0 0 1-15,12-10-16 16,0-5-1-16,9 2-1 15,5-8-1-15,8 0 0 16,5-7-1-16,5 1-1 16,2 0-2-16,-3-3-1 15,5 9-5-15,-12-6-25 16,7 9-5-16,-12-2 1 15,4 6-2-15</inkml:trace>
  <inkml:trace contextRef="#ctx0" brushRef="#br1" timeOffset="165265.4527">10480 10318 43 0,'0'-12'34'0,"-1"-1"0"0,-6-2 1 16,7 15-22 0,-20-20-4-16,6 20 2 0,-8-2-4 15,-1 11 1-15,-10 3-3 16,3 9 1-16,-7 2-3 15,3 8 2-15,-4 2-3 16,8 4 1-16,3-3-2 16,8 0 1-16,7-3-2 15,11-4 0-15,11-6 0 16,9-9-2-16,14-4-2 15,0-13-4-15,21 3-29 16,-10-14-2-16,8 6 0 16,-6-11-1-16</inkml:trace>
  <inkml:trace contextRef="#ctx0" brushRef="#br1" timeOffset="165656.475">10599 10400 66 0,'0'11'35'16,"0"-11"1"-16,2 13-1 16,-2-13-27-16,31-2-2 15,-9-7-2-15,10 0 0 16,0-7 1-16,7-3-4 15,0-7 1-15,-1-1-1 16,-6-2 1-16,-7 3-1 16,-6 0 0-16,-10 3 0 0,-9 4 0 15,-7 5 1-15,-8 7-2 16,-10 8 1-16,-6 7 0 15,-5 9 0-15,-2 10-1 16,-1 8 1-16,2 5-1 16,3 3 2-16,9 2-2 15,7 0 1-15,14-6-2 16,12-7 1-16,15-9-3 15,7-15-3-15,22-2-32 16,-6-18 0-16,10-1-1 16,-3-17 0-16</inkml:trace>
  <inkml:trace contextRef="#ctx0" brushRef="#br1" timeOffset="165897.4888">11161 9956 89 0,'-9'14'38'15,"-4"5"-1"-15,2 15 0 16,1 3-32-16,1 14-2 16,-2 2-1-16,3 5 1 15,2-3-2-15,3-1 0 16,4-6-3-16,5-11 1 15,8-7-5-15,0-27-16 16,16-3-17-16,0-23 0 16,12-6 1-16,-5-16 0 15</inkml:trace>
  <inkml:trace contextRef="#ctx0" brushRef="#br1" timeOffset="166064.4984">11459 9854 99 0,'-18'3'39'15,"3"25"1"-15,-9 11-1 16,3 16-33-16,-2 9-3 15,5 4-1-15,8 2-3 16,3-6-2-16,18 1-32 16,-7-17-4-16,18-5-2 15,-2-14 0-15</inkml:trace>
  <inkml:trace contextRef="#ctx0" brushRef="#br1" timeOffset="166901.5463">10915 10858 72 0,'-4'-17'37'16,"4"17"0"-16,0-19 0 15,0 19-30-15,2-12-1 16,-2 12-1-16,0 0-1 15,2 12-1-15,-6 6 0 16,-1 6-1-16,-4 3 0 16,-2 8 0-16,1-3-1 0,0 1-2 15,3-6 1-15,2-2-1 16,3-10 1-16,2-15-1 15,11 2 2-15,3-15-1 16,5-9 1-16,-1-3 0 16,2-11 0-16,3 0 0 15,-3-2 0-15,-2-2 1 16,-3 4-2-16,-2 7 0 15,-6 3 1-15,-1 7-1 16,-4 8 0-16,-2 11 1 16,0 0-1-16,0 0 1 15,-5 21-1-15,5-5 1 16,5 2-1-16,0 0 0 15,5-1 1-15,4-4-1 0,5-5 1 16,5-6-1-16,4-6 0 16,4-5 1-16,-1-3-1 15,1-3 1-15,0-5-1 16,-3 1 0-16,-6 2 1 15,-3 3-1-15,-8 4 0 16,-12 10 0-16,11-3 1 16,-11 3-1-16,-7 24-1 15,1-4 0-15,-1 10-1 16,-1-2-2-16,6 10-3 15,-8-14-12-15,17 12-22 16,-6-14-1-16,13 1 0 16,-2-12 2-16</inkml:trace>
  <inkml:trace contextRef="#ctx0" brushRef="#br1" timeOffset="167293.5687">11515 10838 79 0,'-2'15'39'16,"2"-15"-3"-16,5 20 2 16,7-18-33-16,10 1-1 15,3-9 0-15,7 0-1 16,2-7 0-16,2 0-2 15,-5-4 0-15,-3 0 0 0,-5 1 0 16,-9-1 0 0,-9 1-1-16,-10 2 1 0,-6 1 0 15,-7 6 0-15,-4 1 0 16,-2 6 0-16,-7 6 0 15,0 7 0-15,2 5 0 16,4 6 0-16,2 4 0 16,5 1 0-16,9 2 0 15,8-3-2-15,9-4 0 16,9-8-2-16,18-3-3 15,-1-20-14-15,14 7-20 16,0-14 1-16,6 1-2 16,-4-9 2-16</inkml:trace>
  <inkml:trace contextRef="#ctx0" brushRef="#br1" timeOffset="167834.5996">12009 10743 83 0,'-13'14'38'16,"-8"-2"0"-16,10 8 0 15,-3-3-33-15,5 7 1 16,-2-1-2-16,5 2-1 16,-1-3-1-16,6-1 0 15,1-6-2-15,4-3 1 16,-4-12 0-16,10 2-1 15,1-11 0-15,1-4 0 16,0-6 1-16,5-2-1 16,-3-4 0-16,-1-1 0 0,2 1 0 15,-3 4 0-15,-4 2 0 16,-3 4 0-16,0 4 1 15,-5 11-1-15,0 0 0 16,0 0 0-16,10 4 0 16,-7 6 1-16,1 2-1 15,1 1 0-15,2 0 1 16,2 0-1-16,3-4 1 15,2-2-1-15,2-7 1 16,3-4-1-16,1-7 1 16,1-2-1-16,-1-3 1 15,-3-1 0-15,-3 1 0 16,-2 1 0-16,-3 4 0 15,-9 11-1-15,0 0 1 0,0 0-1 16,5 18 1-16,-6 0-1 16,-3 6-1-16,3 0 0 15,3 4-1-15,1-4-2 16,7 2-3-16,-10-26-16 15,27 16-17-15,-9-22-1 16,16-2 1-16,-5-16 0 16</inkml:trace>
  <inkml:trace contextRef="#ctx0" brushRef="#br1" timeOffset="168308.6267">12616 10150 101 0,'-15'18'39'0,"-12"4"1"15,14 18-1-15,-5-1-36 16,7 12 1-16,2 3-2 16,5 6 1-16,1 4-2 15,4 0 0-15,4-1 0 16,0-3 0-16,2-6 0 15,-3-5 0-15,3-10-1 16,-3-8 0-16,0-10 0 16,0-10 0-16,-4-11 0 15,0 0 0-15,7-19-1 16,-3-2 1-16,1-8 0 15,3-1 0-15,3-2 0 16,0 0-1-16,3 5 1 16,1 5 0-16,4 7 0 0,-2 7 0 15,-1 8 0-15,0 6-1 16,-2 3 1-16,0 7 0 15,-3 3 0-15,-3 0-1 16,-4 3 0-16,-5 1 0 16,-2 3 0-16,-6-6-1 15,-3 2 0-15,-4-6-1 16,-2-1-2-16,-3-10-2 15,12 7-15-15,-10-19-17 16,19 7 0-16,-20-25-1 16,20 8 2-16</inkml:trace>
  <inkml:trace contextRef="#ctx0" brushRef="#br1" timeOffset="168691.6486">12911 10657 94 0,'0'0'39'0,"0"0"1"16,6 20 0-16,-6-20-35 16,-3 23-1-16,1-4-1 15,2 1-1-15,-3 6 0 16,3 2 0-16,-2 1-1 15,0 1 0-15,-1-3 0 16,1-4 0-16,1-4-1 16,-2-5 1-16,3-14-1 0,0 0 0 15,0 0 0-15,12-10 0 16,-3-11 0-16,0-3 0 15,2-7 0-15,0-4 0 16,3 1 1-16,-1-2-1 16,-1 8 0-16,-3 1-1 15,0 7-1-15,-2 4-1 16,2 11-3-16,-9 5-7 15,23-3-22-15,-11 2-6 16,10 6 1-16,-3-6-1 16</inkml:trace>
  <inkml:trace contextRef="#ctx0" brushRef="#br1" timeOffset="169096.6718">13383 10609 88 0,'-12'6'39'0,"-14"-6"0"16,6 10 2-16,-10-8-32 15,3 18-4-15,-3 1 0 16,2 8-1-16,0 3-1 16,4 2-1-16,5 1 0 15,4-1-1-15,8-3 0 16,6-7-1-16,7-6 0 15,6-7 0-15,5-10 1 16,7-7-2-16,4-9 1 16,2-6 0-16,-1-4 0 15,-1-5 0-15,-4 0 0 16,-2 1 0-16,-5 5 0 0,-8 4 0 15,-4 7-1-15,-5 13 1 16,0 0 0-16,0 0-1 16,-18 20-1-16,12-1 0 15,1 6-2-15,1-3 0 16,8 5-2-16,-3-9-1 15,11 7-6-15,-12-25-10 16,24 21-8-16,-24-21-6 16,25 0 0-16,-11-10 2 15</inkml:trace>
  <inkml:trace contextRef="#ctx0" brushRef="#br1" timeOffset="169442.6916">13567 10702 78 0,'2'-16'36'16,"-2"16"-4"-16,0 0 0 15,0 0-12-15,-9 12-12 16,4 9-1-16,-6-3-3 15,4 6 0-15,-4 2-1 16,7-3 0-16,-1-3-1 16,5-1 0-16,-2-7-1 15,2-12 1-15,0 0-1 16,17-1-1-16,-4-14 1 15,2-3-1-15,1-5 0 16,3 1 0-16,-1-1 1 16,0 1-1-16,-4 6 0 15,-2 4 0-15,-12 12 0 16,15-1 0-16,-15 1 0 0,5 23 0 15,-4-3-2-15,-1 2 0 16,6 3-2-16,-3-5-3 16,15 11-11-16,-18-31-8 15,22 27-13-15,-9-21 0 16,12 1 0-16,-6-11 0 15</inkml:trace>
  <inkml:trace contextRef="#ctx0" brushRef="#br1" timeOffset="169780.7109">13881 10701 73 0,'-12'16'41'16,"-7"-4"-1"-16,9 7 1 0,-1-13-15 15,12 9-22 1,-1-15 0-16,21 15-2 0,-2-16 0 15,10-7 0-15,2-5-1 16,0-3-1-16,0-5 1 16,-4 1-1-16,-5-3 0 15,-7 0 0-15,-6 5-1 16,-11 7 1-16,-10 7 0 15,-8 10-1-15,-7 12 1 16,-6 8 0-16,-2 10-1 16,1 5 1-16,1 5 0 15,10 0 0-15,6 2-3 16,9-10-3-16,16-3-8 15,-4-16-21-15,24-2-7 0,-4-12-2 16,15-2 2-16</inkml:trace>
  <inkml:trace contextRef="#ctx0" brushRef="#br1" timeOffset="172018.8389">9675 13066 45 0,'-4'-9'30'16,"4"9"-8"-16,-11-24 4 15,11 24-18-15,-7-25-1 16,7 25 1-16,-4-20-1 15,4 20 0-15,-1-13-1 16,1 13 0-16,0 0-2 0,0 0 0 16,0 0-1-16,0 0-1 15,0 0 0-15,12 11-1 16,-12-11 0-16,17 15 0 15,-7-4 0-15,2 3 0 16,0 1 0-16,5 3-1 16,-2 3 1-16,0 0 0 15,2 1-1-15,2 0 0 16,1 1 1-16,-1 1-1 15,6-2 0-15,-2 0 0 16,5 0 0-16,-2 1 0 16,2 1 0-16,1 3 0 0,-2 0 0 15,2 3 0-15,-4 4 0 16,2 0 0-16,-2 2 0 15,4 0 1-15,0 1-1 16,-1 1 0-16,3-1 1 16,-1-2-1-16,2 1 1 15,-2 2 0-15,1-2-1 16,-1 2 1-16,-3 5-1 15,3-3-1-15,-6 3 1 16,2-1 0-16,-3 0 0 16,1 0-1-16,2-2 1 15,-2-1-1-15,0-7 1 16,4-1 1-16,0-3-1 15,3 0 0-15,-1-3 0 16,3-3 0-16,-4-1 1 0,0-2-1 16,-1 2 0-16,-1-1 1 15,0-2-1-15,-5-1 1 16,-1 1-1-16,-3 0 1 15,-1-1-1-15,-5-2 0 16,-1 2 0-16,-5-6 1 16,-2-1-1-16,-4-10-1 15,8 17 1-15,-8-17-1 16,14 10 0-16,-3-5 0 15,6 0-1-15,3 0 0 16,4 2 1-16,3-1-1 16,1 1 0-16,-3-5-2 15,4 7-4-15,-29-9-18 16,25-2-11-16,-25 2-3 0,0 0 2 15</inkml:trace>
  <inkml:trace contextRef="#ctx0" brushRef="#br1" timeOffset="173228.9082">10421 14913 47 0,'4'-14'35'15,"-4"14"1"-15,4-14-11 16,-4 14-19-16,0 0-2 15,-7 13 1-15,7-13 0 16,-11 26-1-16,6-6 0 16,-1 6-2-16,0 0 0 15,3 1 1-15,-1-4-2 16,4-1 1-16,1-3-1 0,5-7 0 15,-6-12 0-15,16-2 0 16,2-15 0-16,0-4-1 16,3-8 1-16,3-2 0 15,3-6 0-15,-2-1-1 16,-1 6 1-16,-1 4 0 15,-7 6-1-15,-3 8 1 16,-13 14-1-16,11-1 1 16,-9 15-1-16,-6 7 1 15,1 8-1-15,0 4 0 16,2 6-1-16,3-3 0 15,8 2-3-15,-1-11-3 16,16 7-27-16,-4-19-3 16,11-3-3-16,-5-16 1 0</inkml:trace>
  <inkml:trace contextRef="#ctx0" brushRef="#br1" timeOffset="173603.9296">10949 14844 55 0,'-15'-3'39'15,"1"10"-2"-15,-5-6-3 16,7 23-26-16,-5-9-3 16,12 12-1-16,-3-3 0 15,6 4-1-15,4-1-1 16,5 2 1-16,2-6-2 15,7-4 1-15,4-8-1 16,2-6 0-16,2-10 0 0,0-4 0 16,1-6 0-16,-2-8-1 15,0-1 1-15,-4-3-1 16,-3 2 0-16,-2-1 0 15,-4 7 0-15,-3 3 0 16,-7 16 0-16,0 0 0 16,0 0-1-16,6 14 0 15,-8 10-2-15,-2 2 0 16,5 8-4-16,-4-16-13 15,19 13-17-15,-9-11-2 16,15-3-2-16,1-12 2 16</inkml:trace>
  <inkml:trace contextRef="#ctx0" brushRef="#br1" timeOffset="173845.9435">11501 14884 48 0,'0'0'37'0,"-26"-20"1"16,13 22-4-16,-15-4-26 15,10 16 0-15,-7-3-1 16,7 14-2-16,2 0 0 16,4 5-2-16,7 1-2 15,11-2 1-15,9-6-2 16,8-6-2-16,10-6-2 15,4-17-6-15,19 0-28 16,-14-19-1-16,11-2-2 0,-6-13 2 16</inkml:trace>
  <inkml:trace contextRef="#ctx0" brushRef="#br1" timeOffset="174062.9559">11884 14460 48 0,'-19'3'40'0,"5"16"-1"16,-3 9 0-16,7 26-15 15,0-8-21-15,3 5-1 16,0 2 0-16,4 3-1 16,2-2-1-16,3-1-1 15,5-3-2-15,-4-10-5 16,18 1-30-16,-14-14-1 0,9-5-2 15,-5-18 1-15</inkml:trace>
  <inkml:trace contextRef="#ctx0" brushRef="#br1" timeOffset="174413.9759">11945 14835 57 0,'4'21'38'0,"-4"-21"1"16,25 16-2-16,-6-16-31 15,11-1-1-15,1-8 0 16,11-3-2-16,-3-4 0 16,3-1-1-16,-5-2-1 15,-3 4 1-15,-11-2-2 0,-7 4 2 16,-13 3-2-16,-3 10 1 15,-19-7-1-15,-2 8 1 16,-7 5-1-16,-3 3 0 16,-2 6 1-16,3 5-1 15,2 3 0-15,5 2 1 16,9 3-1-16,5 1 0 15,13 0-1-15,6-6-2 16,13 0-2-16,0-18-11 16,20 12-20-16,-13-20-4 15,12 1-2-15,-6-12 2 16</inkml:trace>
  <inkml:trace contextRef="#ctx0" brushRef="#br1" timeOffset="174780.9969">12455 14731 71 0,'-14'17'40'16,"8"11"-2"-16,-10-2 0 16,7 10-33-16,1-4 1 15,5 1-3-15,3-4 0 16,4-6-1-16,4-7-1 15,9-10 0-15,3-11-1 16,3-10 0-16,5-6 0 16,0-7 0-16,-2-4 0 15,3-3 1-15,-4 4-1 16,-7 4 1-16,-5 8 0 0,-3 7 0 15,-10 12-1-15,0 0 0 16,0 23-1-16,-4 0 0 16,-1 5-2-16,3 2-1 15,4 2-2-15,-2-12-6 16,20 14-13-16,-20-34-13 15,32 18-4-15,-3-25 3 16,16-4-1-16</inkml:trace>
  <inkml:trace contextRef="#ctx0" brushRef="#br1" timeOffset="175054.0125">13043 14680 70 0,'-26'-4'40'0,"11"16"0"15,-13-2-1-15,14 13-31 0,-8-3-4 16,6 4-2-16,4-1 0 15,9 0-2-15,6-6 1 16,9-5-1-16,7-3 0 16,5-4 0-16,1-2 0 15,2 2 1-15,-5 3 0 16,-6 5 0-16,-7 5 0 15,-5 8-1-15,-11 7 1 16,-5 3-1-16,-8 4-1 16,-4-3-3-16,2 8-8 15,-17-21-16-15,11 7-12 16,-13-19-3-16,10-1 1 15</inkml:trace>
  <inkml:trace contextRef="#ctx0" brushRef="#br2" timeOffset="200942.4933">8691 10388 36 0,'-6'18'32'15,"3"-8"0"-15,5 1 0 0,5 6-20 16,-7-17 0-16,4 25-9 15,0-4-1-15,3 7 2 16,-3 0-2-16,5 7 3 16,-1-2-2-16,6 3 0 15,-2-4 0-15,3 0-1 16,2-8 0-16,7-2 1 15,-2-4-2-15,6-3 1 16,-1-3-1-16,4-2 1 16,0 2-1-16,3-2 0 15,-3 4 0-15,3 0 1 16,-2 0-1-16,3 2 0 15,-1 0 1-15,0 0-1 0,0-1 0 16,0-1 0-16,0-2 0 16,1-2 0-16,-1-2 0 15,0-1 0-15,5-1-1 16,-5 1 0-16,5-3 1 15,-2 2-3-15,1 1 2 16,-2 2-1-16,-1 0 0 16,3 2 0-16,-5-1 1 15,2 1-2-15,-1-1 2 16,0-3 0-16,2 0 1 15,-1-1-1-15,3-3 0 16,1-1 0-16,-2 1 0 16,1-2 0-16,-1 1 0 15,-2-1 0-15,-3 3 0 0,2 3 1 16,-2-3-1-16,-2 3 0 15,-1-1 0-15,-2 0 0 16,0-1 0-16,0-1 0 16,-1-2 1-16,-1 0-1 15,1-2 0-15,2 0 1 16,-1 0-1-16,0 0 0 15,0 0 1-15,-1 3-1 16,0-1 0-16,-1 4 1 16,-4 0-1-16,-1 3 0 15,-2 0 0-15,0 1 0 16,-3 0 1-16,-1 0-1 15,0-2 0-15,-4 0 0 16,4-2 0-16,0-1 1 0,1-2-1 16,-1-1 0-16,0 1 0 15,1 0 1-15,2-2-1 16,-3 2 0-16,0-1 0 15,-1 2 0-15,1 0 0 16,2 2 0-16,-5-1 0 16,4 1 1-16,2 1-1 15,1 0 0-15,1-1 0 16,0-2 0-16,2 2 0 15,1-2 0-15,3 1 0 16,-1-1 0-16,1-1 0 16,1 3 1-16,-3 0-1 15,1 0 0-15,1-1 0 16,-2 2 0-16,0 0 0 15,0 1 1-15,-2-1-1 0,2-1 0 16,-3 1 0-16,-2-1 0 16,0-3 0-16,0 2 0 15,-3-2 0-15,-1 2 0 16,0-2 0-16,-14-3 1 15,20 8-1-15,-20-8 0 16,15 10 0-16,-15-10 0 16,14 9 0-16,-14-9 0 15,11 8 0-15,-11-8 0 16,11 6 0-16,-11-6 0 15,0 0 0-15,14 3 0 16,-14-3 0-16,10 2 0 0,-10-2 0 16,13 7 0-16,-13-7 1 15,15 11-1-15,-15-11 0 16,20 15 0-16,-10-6 0 15,2-1 0-15,-1 1 0 16,1 0 0-16,0 0 0 16,1-4 0-16,0 1 0 15,1-1 0-15,0-2 0 16,0 2 1-16,0-2-1 15,0 3 0-15,0 0 0 16,-4 1 0-16,3 0 0 16,-13-7 0-16,19 17 0 15,-19-17 0-15,19 16 0 16,-19-16 0-16,20 14 0 15,-20-14 0-15,17 13 0 16,-17-13 0-16,16 10 0 0,-16-10 1 16,18 9-1-16,-18-9 1 15,19 9-1-15,-19-9 1 16,20 11 0-16,-20-11 0 15,19 9-1-15,-19-9 1 16,17 13-1-16,-17-13 0 16,15 14 0-16,-15-14 0 15,15 13 0-15,-15-13 0 16,14 16 0-16,-14-16-1 15,16 13 0-15,-16-13-1 16,16 13 2-16,-16-13-2 16,18 13 2-16,-18-13-2 15,16 13 2-15,-16-13 0 0,15 15 0 16,-15-15 0-1,14 15 0-15,-14-15 0 0,17 17 0 16,-17-17 0-16,19 19 0 16,-9-7 0-16,1-2 0 15,0 2 0-15,2-2 0 16,-1 1 0-16,0 3 0 15,0-2 0-15,0 1 0 16,0-2 0-16,0 4 0 16,-1-1 0-16,0 0 0 15,-1 2 0-15,1-2 0 16,-2 1 0-16,0 0 0 15,-1 0 0-15,-1 1 0 16,0 0 0-16,-1 0 0 0,2 1 0 16,-3 0 0-16,1 1 0 15,-1 2 0-15,1-2 0 16,1-1 0-16,-2-1 0 15,-1 3 0-15,1-4 0 16,-2 2 0-16,0-3 0 16,0 0 0-16,0 2 0 15,-2-1 0-15,-1 1 1 16,0 1-1-16,-1 3 0 15,-2 1 0-15,1 0 0 16,-2-1 0-16,1 2-1 16,-2-1 1-16,2-3-1 15,-1 1 1-15,0-2-1 16,-1-2 1-16,1-2 0 15,-2 2 0-15,1 0 0 0,-2 0 0 16,-2 3 0-16,0 1 0 16,-1 2 0-16,-2 2 0 15,-2 0 0-15,-3 3 0 16,2-2 0-16,-2 1 0 15,2-1 0-15,-2-3 0 16,-1-2 1-16,1 2-1 16,-3-3 0-16,2 2 0 15,-4-3 0-15,0 4 0 16,-3-1 0-16,0 2 0 15,-3 1 0-15,-1 0 0 16,-2-1 0-16,-1-1 0 16,1 0 0-16,1-1 1 15,-2-2-1-15,-3 0 0 0,1-1-1 16,2-1 1-16,-3-2 0 15,0 2 0-15,-1 1-1 16,1-1 0-16,-4-1 1 16,2 4 0-16,-4-1-1 15,-2 5 1-15,-4-1 0 16,1 4 0-16,-3-1 1 15,0 2-1-15,-4 0 0 16,1 1 0-16,0 2 0 16,-2-2 0-16,-1 3 0 15,0-2 0-15,-2 1 0 16,-3 0 0-16,-1 0 0 15,1 1 0-15,-2-4 0 16,-1 2 0-16,1-3 0 0,1-3 0 16,0-2 0-16,3-3 0 15,4-3 0-15,-1-5 0 16,3-4 0-16,-1-4 0 15,2-1-1-15,-4-4 1 16,4-4 0-16,-3 0 0 16,-3-3 0-16,1 2 0 15,-1 0 0-15,-5 3 0 16,1 1 0-16,-5 6 0 15,0-1 0-15,-7 3-1 16,-3 7 1-16,-6-1 0 16,-2 7 0-16,-7 2-1 15,-1 3 0-15,-7 1 1 16,-3 3-1-16,-2 1 0 0,-5 1 1 15,4 0-1-15,-5 0 1 16,3 0-1-16,0-3 1 16,2-2 0-16,1-1 0 15,2-6 0-15,6 0 0 16,-2-4-1-16,7-4 2 15,-3-3-2-15,0-5 1 16,3-3 0-16,-1-2 0 16,-1-1-1-16,1-2 1 15,-3 1 0-15,0 0 0 16,1 0-1-16,0 2 1 15,-1 2 0-15,0 1 0 16,0 2 0-16,1 1 0 16,1 1-1-16,0 0 2 0,1 3-1 15,-1-2 0-15,3 2-1 16,2-2 1-16,-1 2 0 15,3-1 0-15,2-3 0 16,0 0 0-16,4-2 0 16,4-2-1-16,1 1 1 15,4-1 0-15,5 0 0 16,2-1 0-16,-1 1 0 15,5-1 0-15,0 2 0 16,2-2 0-16,-2 1 0 16,3-1 0-16,4 1 0 15,-4 2 0-15,5-1 0 16,0 2 0-16,0 3 0 15,3-1 0-15,0 0 0 0,2 1 0 16,0-2 0-16,3-1 0 16,2 0 0-16,-1-3 0 15,2 0 0-15,-2-3-1 16,4-1 1-16,-2 0 0 15,2 3 0-15,2-3 0 16,-4-2 0-16,0 2 0 16,0 1 1-16,-2 1-1 15,-1 2 0-15,-3-1 0 16,-5 2 0-16,-2 2 0 15,-2 2 0-15,-2 2 0 16,-4 4 0-16,-1 1 0 16,-1 3 0-16,-2 2 0 15,1 3 0-15,0 2 0 0,1 1 0 16,-3 1 0-16,-2 2 1 15,1-8-1-15,0 0 0 16,1-4 0-16,2-7 0 16,3-6-1-16,4-7 1 15,1-7 0-15,6-3 1 16,3-8-1-16,2-2 0 15,3-4 0-15,1-5 0 16,2-3 2-16,-2 0-2 16,2-4 1-16,0-1 0 15,3-5 0-15,2-7-1 16,1-3 1-16,2-2-1 15,2-4 0-15,5-2 0 16,-1-4-1-16,6 2 1 0,2 2 0 16,1 2 1-16,2 2-1 15,1 5 1-15,1-1-1 16,1 3 1-16,2 0-1 15,3-2 1-15,-1 1-1 16,3-2 0-16,1 0-1 16,1-3 1-16,3 2 1 15,2-2-1-15,-1 3 0 16,2 4 0-16,2 0 0 15,1 2 0-15,-1 3 1 16,4 0-1-16,0 2 0 16,0 1 0-16,5 0 0 15,-1 1 0-15,4 1-1 0,0 1 2 16,4 3-2-1,0-2 1-15,3 5 2 0,5 2-2 16,0 2 2-16,7 1-2 16,-2 4 1-16,3 2 0 15,5 3 0-15,2 1 0 16,1 5-2-16,2-1 0 15,4 4 1-15,3 1 0 16,1-1 0-16,4 2 0 16,7 2-1-16,4 1 1 15,2 0 0-15,-2 3 1 16,4 2-1-16,2 3 0 15,-2 1 0-15,-2 3 0 16,-2 2 0-16,-1 2 0 16,-1 2 0-16,2 2 0 0,0 0 0 15,-1 2 0-15,-1 1 0 16,-1 2 0-16,0-1 0 15,-3 1 0-15,-1 0 0 16,-4-1 0-16,-1 1 0 16,0-2 0-16,-2-1 0 15,3-2 0-15,-1 0 0 16,-1-4 0-16,3 0 0 15,-3-4 0-15,-3-1 0 16,1-4 0-16,-3 1 0 16,0-6 0-16,-3 1 0 15,-2-5 1-15,3-1-1 16,-2-3 0-16,-1-3 0 15,-2-2 1-15,-1-2-1 0,-4-2 0 16,-3 1-1-16,-6-4 2 16,-3 1-2-16,-3-2 2 15,-3-2-2-15,-3 3 1 16,-2-2 0-16,1-1 0 15,1-1 0-15,1 3 0 16,0-1 0-16,3 1 0 16,-2-1 2-16,3 5-1 15,-1-2 1-15,2 2-1 16,2 3 1-16,1-2-1 15,1 2 1-15,0 0-2 16,2 1 0-16,3 0 0 16,1 1 0-16,2-2 1 15,3 0-2-15,4 0 1 0,5-2 0 16,2 3 0-16,2 0 0 15,3 0 0-15,2 1 0 16,0 2 0-16,-4 0 0 16,2-1 0-16,-4 0 0 15,0 1 0-15,0-2 0 16,0 2 0-16,0 2 0 15,-2-1 0-15,2 3-1 16,-3 5 1-16,-2-1 0 16,0 4 0-16,-4 1 0 15,0 2 0-15,-5 0 0 16,1-3 0-16,2 1 0 15,-2-3 0-15,0 1 0 16,1-1 1-16,-2-2-1 16,-1 2 1-16,1 0-1 0,-3 0 2 15,-2 5-3-15,-3 2 2 16,-1 2-1-16,-2 3-1 15,-1 2 1-15,2 0-1 16,-4 2 1-16,4 0-1 16,-4-1 1-16,4-1-1 15,-3 2 1-15,2-3 0 16,0 1 0-16,-3-2 0 15,0 3 0-15,0-1 0 16,-1 2-1-16,-4 2 1 16,0-1 0-16,0 2 0 15,-1 2 1-15,-3-1-1 16,2 3 0-16,0-2 0 15,-2 2 0-15,2 1 1 0,-3 1-1 16,3 0 0-16,0 1 0 16,-1 1 0-16,0 2 0 15,-1-2 0-15,1-3 0 16,1 2 0-16,1 1 0 15,-3-2 0-15,4 0 0 16,-1 2 0-16,1-4 0 16,-1 2 0-16,3 4 0 15,2-2-1-15,0 3 1 16,4 0 0-16,-1 1 0 15,-2 0 0-15,4-1 0 16,0-1 0-16,-1-3 0 16,-2-1 0-16,-2-1 0 15,5-3 0-15,-5-3 0 0,0 0-1 16,-2-3 1-16,2-1 0 15,0-1 1-15,0-1-2 16,-2-2 1-16,2 0 0 16,-2-2 1-16,1 0-1 15,0-1 0-15,-2-2 0 16,-2-1-1-16,2-2 1 15,-4-3 0-15,1-3 0 16,-2-1 0-16,-1-3 0 16,-3 0 0-16,-2-4 0 15,3-2 0-15,-3 0 1 16,2-4-2-16,-2 4 2 15,0-3-1-15,3 0 0 0,-5 4-1 16,3-2 2-16,-2 5-1 16,-2 1 0-16,0 3 0 15,-2-1 0-15,1 1 0 16,-1 1 0-16,1 0 0 15,2 0 0-15,3-4 0 16,-2 4 0-16,4-1 0 16,1 1 0-16,1 1-1 15,1-1 1-15,3 2 0 16,0 1 2-16,-2-1-3 15,3 0 3-15,-2 1-2 16,-1 1 1-16,-2 2-1 16,0 1 1-16,-3 2-1 15,-11 6 0-15,15-5 0 0,-15 5 0 16,12-3 0-16,-12 3 0 15,11 0 0-15,-11 0 0 16,13-1 0-16,-13 1 0 16,15-1-2-16,-15 1 2 15,14 0 0-15,-14 0 0 16,9-1-1-16,-9 1 1 15,0 0 0-15,0 0 0 16,11 3 2-16,-11-3-2 16,0 0 0-16,0 0-1 15,6 13 2-15,-6-13-2 16,0 0 1-16,7 15-1 15,-7-15 1-15,8 10-2 16,-8-10 3-16,7 13-2 16,-7-13 1-16,7 17 0 0,-7-17 0 15,2 18 1-15,-2-6-1 16,-1 1 0-16,0 2 0 15,-2 0 0-15,-2 0 0 16,0 1 0-16,3 0 1 16,-1 1-1-16,-2 0 0 15,3-1 0-15,-1 1 0 16,2 2 0-16,-1-3 0 15,1 1 0-15,2-1 1 16,-1-1-2-16,1 0 2 16,3-2-1-16,-2-2-1 15,4 2 1-15,-2-1-2 0,3 1-2 16,-7-13-27-16,25 29-3 15,-21-17-1-15,10 12-3 16</inkml:trace>
  <inkml:trace contextRef="#ctx0" brushRef="#br1" timeOffset="207529.8701">9605 10620 12 0,'0'0'27'15,"0"0"2"-15,0 0-11 16,0 0-2-16,0 0 0 16,0 0 0-16,5 15-10 15,-5-15-2-15,0 0-1 16,-12 10 1-16,12-10 0 0,0 0 0 15,-9 12 0-15,9-12 1 16,0 0 1-16,-13 5-2 16,13-5-1-16,-11 3 0 15,11-3-1-15,-15 9-1 16,15-9 0-16,-18 12 0 15,18-12 0-15,-18 12 0 16,18-12 0-16,-14 11 0 16,14-11 0-16,-13 7 0 15,13-7 0-15,0 0 0 16,-14 12 0-16,14-12 0 15,-11 12-1-15,11-12 1 16,-16 18-1-16,7-8 0 0,-1 2 1 16,-3-2-1-16,3 2 0 15,0-3 0-15,0-1 1 16,10-8-1-16,-19 14 1 15,19-14-1-15,-12 8 1 16,12-8 0-16,-11 6 0 16,11-6 0-16,0 0 0 15,-14 4-1-15,14-4 1 16,0 0-1-16,-16 7 1 15,16-7-1-15,-15 8 1 16,15-8-1-16,-17 8 1 16,17-8-1-16,-18 7 1 15,18-7-1-15,-15 6 1 16,15-6-1-16,-10 3 1 0,10-3-1 15,0 0 0-15,-12 4 1 16,12-4-1-16,-10 8 0 16,10-8 0-16,-14 10 0 15,14-10 0-15,-16 12 0 16,16-12 0-16,-14 7 0 15,14-7 0-15,0 0-2 16,1-13-2-16,19 8-27 16,-11-13-7-16,9 3 0 15,-1-7-2-15</inkml:trace>
  <inkml:trace contextRef="#ctx0" brushRef="#br1" timeOffset="220730.6251">4243 13669 19 0,'0'0'26'0,"-8"-12"-1"0,8 12 2 15,-8-16-24-15,8 16 0 16,-1-13 1-16,1 13 1 15,0 0 1-15,12-8 1 16,-12 8-1-16,13-1 0 16,-13 1-1-16,19 4-1 15,-8 1-1-15,4 5-1 16,0 3 0-16,4 8 0 15,-2 2-1-15,3 7 0 16,-2 3 0-16,4 5 0 16,-2 3 0-16,3 1 0 15,0 2-1-15,5 0 0 16,-2-1 0-16,4 3 0 0,3-4 0 15,3 5 0-15,4 0 0 16,4 1 0-16,-3 1 1 16,5 1 0-16,1 0 0 15,3 2 0-15,-1-4 0 16,0 2 0-16,0-4 0 15,-1-2 1-15,0-2-4 16,1-1 1-16,-5-3 0 16,-2-2-1-16,-4-2 2 15,-5-1-2-15,-4 0 1 16,-3-2-2-16,-3 0-1 15,-11-12-14-15,6 3-18 16,-5-11 0-16,1 0-1 16</inkml:trace>
  <inkml:trace contextRef="#ctx0" brushRef="#br1" timeOffset="221385.6626">6099 15055 15 0,'-5'-13'32'0,"-1"0"0"15,-6-3 2-15,0 10-27 16,-8-5 0-16,5 13-1 15,-7-1 0-15,2 14 0 16,-7 5-1-16,5 7-1 16,-5 4 0-16,4 6-1 15,2 3-1-15,7-2-1 16,7 1 0-16,9-5 0 15,8-1-2-15,11-8-1 0,11-2-2 16,6-11-4-16,21-1-25 16,-3-15-4-16,8-3 1 15,-4-15-1-15</inkml:trace>
  <inkml:trace contextRef="#ctx0" brushRef="#br1" timeOffset="221851.6892">6444 15050 24 0,'0'0'33'0,"-21"-5"2"16,21 5 0-16,-21 8-29 16,17 6 0-16,4-14 0 15,-11 32-1-15,6-10 0 16,5 6-1-16,0 0-1 15,5 0-1-15,1-5 0 16,5-3 0-16,3-6 0 0,6-8-1 16,2-10 1-16,4-7-1 15,-2-7 0-15,5-7-1 16,-1-3 1-16,-1 0 0 15,-3-2-1-15,-5 3 0 16,-1 6 0-16,-6 5 0 16,-12 16 0-16,16-1 0 15,-13 18 0-15,-3 13 0 16,0 11 0-16,-2 9 0 15,-1 6 0-15,1 6 1 16,-4 0-2-16,0 2 1 16,-2-8 1-16,-3-3-2 0,-4-7 3 15,-6-5-2 1,-6-7 1-16,-2-8-2 0,-4-8 2 15,-4-10-2-15,1-7-2 16,0-15-3-16,11 5-17 16,-1-22-15-16,17 1-1 15,-1-9 1-15</inkml:trace>
  <inkml:trace contextRef="#ctx0" brushRef="#br1" timeOffset="222158.7068">7068 14617 56 0,'-16'-5'38'0,"-1"14"0"16,-8 3 1-16,10 17-35 16,-8 6 0-16,7 12-2 15,-3 5 0-15,7 10-1 16,4 2 0-16,3 4-2 15,8-1 0-15,2-5-2 16,9-1-4-16,-7-21-15 16,15 5-16-16,-7-19-1 15,8-7 1-15</inkml:trace>
  <inkml:trace contextRef="#ctx0" brushRef="#br1" timeOffset="222616.733">6796 15067 52 0,'-22'5'39'16,"15"6"-2"-16,7-11-1 16,0 0-32-16,21-2 0 15,11-6-1-15,8-6 0 16,6-3-1-16,7-4-1 15,5-2 0-15,-1 0 1 16,-2 2-2-16,-9 3 1 16,-8 4 0-16,-7 6 0 0,-6 5-1 15,-11 6 1-15,-10 7 0 16,-7 6-1-16,-4 7 1 15,-7 6-1-15,-1 6 0 16,-1 3 0-16,1 3 0 16,2 0 0-16,5-3 1 15,7-5-2-15,5-8 2 16,14-11 0-16,5-10 0 15,7-12 0-15,2-12 0 16,5-10 0-16,-2-7-1 16,-4-7 1-16,-6-1-1 15,-14 3-1-15,-7-1 0 16,-14 11-2-16,-9 2-1 15,-9 15-3-15,-14-2-9 16,13 19-23-16,-14-1 0 0,13 12-3 16,-1-2 3-16</inkml:trace>
  <inkml:trace contextRef="#ctx0" brushRef="#br1" timeOffset="223522.7848">7650 15087 40 0,'0'0'36'0,"-11"-4"1"0,11 4-1 16,0 0-31-16,0 0-1 15,-5 11 0-15,0-1-1 16,4 11 2-16,-6 3-2 15,1 8-1-15,0 4 0 16,0 3 1-16,-1 2-1 16,1-1-1-16,0-3 1 15,2-7-2-15,1-7 1 16,4-7-1-16,-1-16 0 15,13-1 0-15,-4-16 0 16,3-8 0-16,-1-10 1 16,2-8-1-16,-2-6 0 15,-1-5 0-15,-1-1 1 16,-2 0-1-16,0 4 1 0,-2 6-2 15,0 7 2-15,5 4-2 16,1 11 2-16,3 6-1 16,3 8 0-16,5 8 0 15,3 4 0-15,-1 6 0 16,3 5 0-16,-2 6 0 15,-2 4-1-15,-2 4 2 16,-6 4-1-16,-4 1 0 16,-9 3 0-16,-5 0 0 15,-10 0 0-15,-6-3 0 16,-4-1 1-16,-6-5-1 15,-4-6 0-15,-2-5 0 16,0-6 0-16,4-5 0 16,1-6 0-16,2-2 1 0,6 0-1 15,2 2 0-15,5 8 0 16,2 8 0-16,1 12 0 15,0 15 0-15,-2 13 0 16,-2 11-1-16,0 10 0 16,-2 1-2-16,3 0-2 15,-2-17-6-15,23-4-25 16,-7-30-3-16,16-16-2 15,5-36 2-15</inkml:trace>
  <inkml:trace contextRef="#ctx0" brushRef="#br1" timeOffset="223772.7991">8200 14516 45 0,'-13'30'41'16,"-6"0"-2"-16,4 14 0 15,-9-3-16-15,10 10-22 16,1 4 1-16,6 7-1 16,-3 3 1-16,5 5-2 15,2-4 0-15,3-2-1 16,4-7-2-16,-1-12-5 15,17-2-31-15,-5-21 0 16,13-6-1-16,1-20 0 16</inkml:trace>
  <inkml:trace contextRef="#ctx0" brushRef="#br1" timeOffset="224225.825">8560 15011 52 0,'-10'-19'39'16,"10"19"-2"-16,-24-13 1 15,5 16-32-15,-6-2-1 16,-2 9-1-16,-6 3 0 15,0 9-1-15,-3 0 0 16,4 7 0-16,0-3-1 0,6 3 0 16,6 0 0-16,11-7-1 15,7-3 0-15,13-7 0 16,7-12-1-16,15-6 1 15,5-7-1-15,5-4 0 16,2-7 0-16,0-5 0 16,-4 0 1-16,-6-2-1 15,-9 7 0-15,-10 3 0 16,-7 5 0-16,-9 4 0 15,0 12 0-15,-14 4 0 16,1 11-1-16,-2 7 0 16,3 8-1-16,-2 5-1 15,7 7-2-15,-3-10-7 16,17 12-20-16,-4-16-8 0,17-4-1 15,-2-14 1-15</inkml:trace>
  <inkml:trace contextRef="#ctx0" brushRef="#br1" timeOffset="224585.8456">8960 14926 52 0,'-16'5'39'0,"-12"0"1"16,4 14-1-16,-10-6-30 15,7 18-3-15,-4-2-2 16,8 3 0-16,2-2-2 16,9 0 0-16,8-6-1 0,7-4 0 15,11-10-1-15,7-10 1 16,10-2-1-16,3-5 0 15,4-3 1-15,0-2-1 16,-4 3 0-16,-4 1 0 16,-9 8 0-16,-8 8 0 15,-13 8 0-15,-7 7 0 16,-7 6 0-16,-8 3 1 15,2 3-2-15,-6-1 0 16,8 1-3-16,-4-14-6 16,22 5-23-16,0-26-7 15,0 0-2-15,13-2 1 16</inkml:trace>
  <inkml:trace contextRef="#ctx0" brushRef="#br1" timeOffset="225162.8786">9320 14984 63 0,'-13'23'42'0,"-7"-1"-2"15,5 8 2-15,-9-7-36 16,8 13-2-16,-1 2-1 15,4 1-1-15,1 1-1 16,6-4 0-16,1-1-1 16,5-9 0-16,1-4 0 15,4-8 0-15,-5-14 0 16,18-8 0-16,-4-9 0 0,-1-9 0 15,1-7 0-15,0-5-1 16,0-6 2-16,-5-1-1 16,1 2 0-16,1 6 0 15,-3 5 0-15,-1 10 0 16,-3 10 0-16,-4 12 1 15,12 4-1-15,-7 10 0 16,-1 7 0-16,3-1 1 16,2 1-1-16,9-2 1 15,2-8 0-15,3-6-1 16,6-6 1-16,1-6 0 15,2-9 0-15,4-5-1 16,-1-2 1-16,-5-4-1 0,-2 0 1 16,-4 4-1-16,-4 3 0 15,-2 4 1-15,-7 10-1 16,-11 6 1-16,12 22-1 15,-13 3 1-15,-4 12 0 16,-2 8-1-16,0 7 0 16,-4 3 0-16,3 4-3 15,1-10-4-15,12 11-15 16,-14-29-9-16,19 2-11 15,-5-15-3-15,8-9 2 16</inkml:trace>
  <inkml:trace contextRef="#ctx0" brushRef="#br3" timeOffset="232469.2965">13613 4863 32 0,'0'0'28'0,"14"-1"0"16,-3 2-10-16,0-9-10 15,10 7 0-15,-4-9 1 16,8 9-2-16,-4-7-1 15,4 7 0-15,-8-6-1 16,4 8-1-16,-6-3-1 0,4 5-1 16,-4-1 0-16,3 1-1 15,1-1 2-15,5 2-2 16,5-5 0-16,6 1 0 15,6-4 1-15,5 1-1 16,4-5 1-16,10 2-1 16,5-3 1-16,4 3-1 15,5 0 0-15,2 1-1 16,4 2 1-16,2 2-1 15,1 1 1-15,3 0-1 16,2 1 0-16,5 0 1 16,3 0-1-16,5-1 1 15,1 0-1-15,4-1 1 16,4 1 0-16,5 0-1 15,0 1 1-15,3 0 0 0,0 1 0 16,8 0-1-16,-1 0 1 16,11-1-1-16,2-2 1 15,2-2-1-15,2-3 0 16,10-1 0-16,1-6 1 15,5 1 0-15,-2-6 0 16,-5-2 0-16,-4 0-1 16,-3 3 1-16,-8-3 0 15,-14 4-1-15,-13 2 1 16,-11 4-1-16,-13 4 0 15,-15 4 0-15,-13 3-1 16,-12-1 0-16,-11 6-3 0,-10-4-2 16,-1 14-28-1,-23-16-3-15,8 13-1 0,-8-13 0 16</inkml:trace>
  <inkml:trace contextRef="#ctx0" brushRef="#br3" timeOffset="234042.3865">1137 10292 61 0,'0'0'32'16,"13"13"-1"-16,-13-13 0 15,0 0-26-15,23 8 0 16,-8-10 0-16,10 4-2 16,1-6 1-16,8 3-2 15,-2-2-1-15,9 1 1 16,0 0-1-16,6 1 0 15,1-3 0-15,7 6 1 16,6-5-1-16,5 3 1 16,5-5 1-16,5 1-1 15,9-5-1-15,1 2 1 0,5-1-1 16,5-1 0-16,2-2-1 15,-1 4 1-15,1 0-1 16,1 2 0-16,-3 0 0 16,1-1 1-16,1 1-1 15,1 0 0-15,0-2 0 16,3-1 1-16,2-1-1 15,-1-3 1-15,1-2 0 16,4 2-1-16,0-2 1 16,-2 1 0-16,-5 0-1 15,-4 3 1-15,0 0-1 16,-4 4 0-16,-2 0 0 15,-1 0 1-15,-3 2-2 16,1-1 1-16,0-2 0 16,1-2 0-16,5 0 0 0,-2-3 0 15,1-3 0-15,0 0 0 16,-1 4 0-16,-4-2 0 15,1 4 0-15,-8 0 0 16,-3 5 0-16,-7 2 0 16,-3 4-1-16,-8 4 1 15,-5 1 0-15,-7 1 0 16,-3 0 0-16,-3 2 1 15,1 0-1-15,0-2 0 16,-3 0 0-16,2-3 0 16,-2 0 0-16,3 0 0 15,-1-3 0-15,-2-1 0 16,-4 0-1-16,-2-1 1 15,1 0-1-15,-6-2 0 0,1-1 0 16,-6-4-1-16,4 2 0 16,-3-5-2-16,7 8-5 15,-7-10-27-15,6 1 1 16,-7-7-2-16,-7-4 0 15</inkml:trace>
  <inkml:trace contextRef="#ctx0" brushRef="#br4" timeOffset="248781.2295">7749 1695 50 0,'0'0'18'16,"0"0"2"-16,-10-3-2 15,10 3-3-15,0 0-4 16,0 0-3-16,-12 9-2 16,12-9 0-16,0 0-2 15,0 0 0-15,-9 10-1 16,9-10 0-16,0 0 1 15,0 0-2-15,9-1 0 16,-9 1 0-16,12-2 0 0,-12 2 0 16,17 0 0-16,-6 2-1 15,-1-1 1-15,3 3-1 16,5-4 0-16,6 0 0 15,-1-3-1-15,7-1 0 16,2-2 1-16,5 0 0 16,3-1 0-16,3-2-1 15,0-1 1-15,1-1-1 16,1 1 1-16,3-2 0 15,0-1-1-15,2 0 1 16,3-3-1-16,0 3 1 16,3 0-1-16,-1 0 0 15,0 1 1-15,2-1-1 16,-5 2 0-16,5 2 1 0,-4-1-1 15,-2 3 0-15,1-1 0 16,0 3 1-16,4-1-1 16,2 0 0-16,2 0 1 15,1-2-1-15,4 1 0 16,1-2 0-16,1 1 1 15,1-2-1-15,-1-2 1 16,0-1-1-16,-1 1 0 16,1 0 1-16,1 2-1 15,1 3 1-15,-1 0-1 16,1 0 0-16,-3 5 0 15,-2 1 0-15,0-1 0 16,-2 4 0-16,-3-1 0 0,-1-2 1 16,-1 2-1-16,0-5 0 15,5 1 0-15,-1-3 0 16,-61 6 0-16,69-4 1 15,-69 4 0-15,73-7-1 16,-73 7 1-16,89-5-1 16,-89 5 1-16,91-8-1 15,-42 2 1-15,5 2-1 16,3-1 0-16,4-1 0 15,0-1 0-15,3 0 1 16,1 0-1-16,4 0 0 16,-2-3 0-16,0 2 0 15,2-1 1-15,0 1-1 16,-1-2 0-16,1 2 0 15,-1-2 0-15,0 1 0 0,1-10 0 16,-6 9 0-16,-1 1 0 16,-2 1 1-16,-1 1-2 15,-1-1 0-15,-4 1 1 16,1-2-1-16,-2 2 1 15,0-1-1-15,-3-1 1 16,1 4-1-16,-3-1 1 16,-2-2 1-16,-46 8-1 15,89-12 0-15,-89 12 1 16,82-11-1-16,-82 11 0 15,80-13 1-15,-80 13-1 16,71-10 0-16,-71 10 0 16,68-8 1-16,-68 8-1 15,63-5 0-15,-63 5 1 0,57-2-1 16,-57 2 0-16,54-1 1 15,-54 1-1-15,51 1 0 16,-51-1 0-16,51 1 1 16,-51-1-1-16,46 1-1 15,-46-1 1-15,0 0-2 16,61 4-2-16,-61-4-14 15,0 0-20-15,0 0 0 16,49-9-2-16,-49 9 2 16</inkml:trace>
  <inkml:trace contextRef="#ctx0" brushRef="#br4" timeOffset="249572.2747">14679 928 70 0,'0'0'36'0,"0"0"0"15,0 0-11-15,0 0-15 16,37-55-2-16,-37 55 0 15,0 0-2-15,0 0-1 16,0 0 1-16,-47-38-2 16,47 38 0-16,-56-2-1 15,56 2 0-15,-67 12-1 16,67-12-1-16,-76 24 0 15,76-24 0-15,-78 35 0 16,78-35 0-16,-72 45 0 0,72-45-1 16,-59 51 0-16,59-51 1 15,0 0-1-15,-42 75-2 16,42-75-2-16,0 0-1 15,38 54-5-15,-38-54-27 16,63 17-4-16,-63-17 2 16,84 3-2-16</inkml:trace>
  <inkml:trace contextRef="#ctx0" brushRef="#br4" timeOffset="250037.3013">14896 1044 74 0,'0'0'36'0,"0"0"-1"16,0 0 1-16,0 0-31 15,0 0-2-15,0 0 2 16,0 0 0-16,0 0-1 15,0 0-2-15,0 0 1 16,60 17-1-16,-60-17-1 16,0 0 0-16,72-22 0 15,-72 22 0-15,56-24 0 16,-56 24 0-16,53-29 0 15,-53 29 1-15,0 0 0 16,52-52-1-16,-52 52 1 16,0 0-1-16,0 0 1 0,0 0 0 15,-26-59-1-15,26 59 1 16,0 0-1-16,-73 11 0 15,73-11 1-15,-59 30-1 16,59-30-1-16,-53 46 1 16,53-46-1-16,-36 56 1 15,36-56-2-15,-10 57-1 16,10-57-3-16,0 0-2 15,55 55-16-15,-55-55-18 16,80 6 1-16,-30-13-1 16,8-6 1-16</inkml:trace>
  <inkml:trace contextRef="#ctx0" brushRef="#br4" timeOffset="250338.3186">15789 686 94 0,'41'-70'39'16,"-41"70"1"-16,25-61-1 15,-25 61-34-15,0 0-1 16,16-67 1-16,-16 67-2 16,0 0 0-16,0 0-1 15,0 0 0-15,0 0-1 16,0 0-1-16,0 0 1 15,-37 57-2-15,37-57 1 16,-23 74 1-16,23-74-1 16,-27 95 0-16,27-95-1 0,-25 104 0 15,25-104-2-15,-19 103-4 16,19-103-19-16,-3 82-12 15,3-82-2-15,10 53-1 16,-10-53 1-16</inkml:trace>
  <inkml:trace contextRef="#ctx0" brushRef="#br4" timeOffset="250645.3361">16243 510 107 0,'0'0'40'0,"35"-74"2"15,-35 74-4-15,0 0-35 0,23-65 0 16,-23 65 0-16,0 0 0 16,0 0-1-16,0 0 0 15,-14 73-1-15,14-73 1 16,-31 78-1-16,31-78 1 15,-33 95-1-15,33-95 0 16,-39 109 0-16,21-53 0 16,3 1-1-16,-2-3-2 15,17-54-2-15,-24 99-4 16,24-99-20-16,-19 71-11 15,19-71-3-15,0 0 0 16,-14 62 0-16</inkml:trace>
  <inkml:trace contextRef="#ctx0" brushRef="#br4" timeOffset="251559.3884">17075 897 61 0,'0'0'39'0,"-12"-58"0"15,12 58 1-15,0 0-18 16,0 0-16-16,0 0-2 15,0 0 0-15,0 0-1 0,0 0 0 16,0 0-1-16,0 0-2 16,0 0 3-16,0 0 0 15,0 0-2-15,0 0 1 16,-27 63 0-16,27-63-1 15,0 0 1-15,-11 72 0 16,11-72-2-16,0 0 1 16,17 55-1-16,-17-55 0 15,0 0 0-15,55 15 0 16,-55-15 0-16,47-17-1 15,-47 17 1-15,53-27-2 16,-53 27 2-16,53-37-1 16,-53 37 1-16,48-37 0 15,-48 37 0-15,0 0 1 0,52-36-1 16,-52 36 1-16,0 0 0 15,0 0 1-15,0 0-2 16,0 0 0-16,0 0 1 16,51 71 0-16,-51-71 0 15,0 0-1-15,32 55 1 16,-32-55-1-16,0 0 2 15,51 35-4-15,-51-35 2 16,0 0 0-16,66-5 0 16,-66 5-1-16,46-28 1 15,-46 28-2-15,0 0 1 16,65-67 2-16,-65 67-2 15,0 0-2-15,48-77 0 16,-48 77-4-16,0 0-3 16,33-68-17-16,-33 68-13 0,0 0 0 15,0 0-1-15,0 0 0 16</inkml:trace>
  <inkml:trace contextRef="#ctx0" brushRef="#br4" timeOffset="252065.4173">18249 861 41 0,'0'0'38'0,"48"-28"1"16,-48 28 2-16,0 0-14 15,0 0-11-15,0 0-8 16,-6-60-3-16,6 60 0 16,0 0-2-16,-66-4 0 15,66 4-1-15,-62 21 0 16,62-21 1-16,-66 31-1 15,66-31 0-15,-61 43 0 16,61-43 1-16,-50 49-2 16,50-49 0-16,0 0 0 15,-30 72-1-15,30-72 1 16,0 0-4-16,0 0 2 15,58 41 1-15,-58-41-1 16,56-8 1-16,-56 8-1 16,67-22 1-16,-67 22-1 0,65-33 2 15,-65 33-1-15,61-36-1 16,-61 36 1-16,46-32 0 15,-46 32 0-15,0 0-1 16,0 0 0-16,0 0 4 16,0 0-3-16,0 0 2 15,0 0-4-15,0 0 0 16,47 47-4-16,-47-47-7 15,0 0-13-15,0 0-17 16,48 40 1-16,-48-40-2 16,49 2 2-16</inkml:trace>
  <inkml:trace contextRef="#ctx0" brushRef="#br4" timeOffset="252380.4354">19054 427 99 0,'54'-91'42'0,"-54"91"0"16,33-70-1-16,-33 70-36 16,0 0-2-16,0 0 0 15,0 0-2-15,0 0 0 16,0 0 0-16,0 0 0 15,0 0-1-15,-36 93 1 16,36-93-2-16,-34 103 1 16,14-47 1-16,1 4 0 15,3-1 0-15,-1 2-2 0,3-4-2 16,3-1-2-16,11-56-6 15,-7 90-17-15,7-90-14 16,9 54-1-16,-9-54 0 16,0 0 1-16</inkml:trace>
  <inkml:trace contextRef="#ctx0" brushRef="#br4" timeOffset="252697.4535">19448 352 81 0,'37'-82'42'0,"-37"82"0"16,0 0 0-16,34-61-26 16,-34 61-12-16,0 0 0 0,0 0 1 15,-5 65-2-15,5-65-1 16,-18 86 0-16,18-86-1 15,-24 109-1-15,9-54 1 16,4 2 0-16,-3 3 0 16,1-2 1-16,0-2-1 15,3 0-1-15,10-56 0 16,-16 99-2-16,16-99-2 15,-12 75-8-15,12-75-13 16,0 0-19-16,0 57 0 16,0-57-1-16,0 0 1 15</inkml:trace>
  <inkml:trace contextRef="#ctx0" brushRef="#br4" timeOffset="256242.6563">7694 2328 13 0,'0'0'19'0,"0"0"-1"16,0 0-4-16,0 0-2 15,10 3-1-15,-10-3-3 16,13-4 1-16,-13 4 0 16,10-2 0-16,-10 2 1 15,0 0-3-15,0 0 0 16,12 0 0-16,-12 0-1 15,0 0 0-15,0 0-1 0,0 0-1 16,0 0 0-16,12-1-1 16,-12 1 0-16,22-4-1 15,-6 0 0-15,3 1 0 16,3 0 0-16,3-1-1 15,-1 1 0-15,3-1 0 16,-2-1 0-16,1 2 0 16,-1 0-1-16,0 1 0 15,-2-1 1-15,0 1-1 16,-3-2 0-16,3 3 0 15,-2-1 0-15,1 0 0 16,-4 2 1-16,1-3-1 16,-4 3 0-16,0 0 0 0,1 2 0 15,-6 0 0-15,2-1 0 16,1 1 1-16,0-1-1 15,-1 1 0-15,4-1 0 16,1-1 0-16,1 0 0 16,2-1 1-16,2-1-1 15,-1 1 0-15,0-1 1 16,3 1-1-16,-3 0 0 15,2 0 0-15,-1-2 0 16,-1 2 0-16,1-1 1 16,-2-2-1-16,-1 1 0 15,-1-1 0-15,-3 1 1 16,0 1-1-16,-4-2 1 15,1 3-1-15,-2-1 1 0,2 2-1 16,-2-3 0-16,2 2 0 16,3-2 1-16,2-2-1 15,4-3 1-15,4 1-1 16,2-5 0-16,5 2 1 15,0-4-1-15,4 5 1 16,-1-3-1-16,1 3 1 16,-4 1-2-16,4 5 2 15,-2-1-1-15,-2 3 0 16,3 1 0-16,1 0 0 15,1 1 0-15,2-1 0 16,1 0 0-16,2 0 0 16,1 0 0-16,0-3 0 15,2 2 0-15,-2 1 0 16,0-1 0-16,1 0 0 0,1 1 1 15,-1 0-1-15,3-2 0 16,1 6 0-16,2-6 0 16,2-3 0-16,5 4 0 15,-3-4 0-15,5 2 0 16,-2-3 0-16,0 2 0 15,0-1 0-15,-1 2 1 16,-3 0-1-16,-1 0 0 16,2-1 0-16,-1 2 0 15,4 1 0-15,1-2 1 16,2 2-1-16,3-1 0 15,2 0 1-15,1-2-1 16,3-1 0-16,1 1 1 16,-2-3-1-16,5 0 0 0,1-3 0 15,2 2 1-15,4-2-1 16,-1 0 0-16,-2 2 0 15,-2 1 0-15,-2-1 0 16,-2 1 0-16,-6 1 0 16,-4 0 0-16,-3 2 0 15,-2 0 0-15,3 1 0 16,-4 1 0-16,0-1-1 15,-2 1 1-15,2 1 0 16,-5-1 0-16,0-2 0 16,-1 1 0-16,-2-1 0 15,-3 1 0-15,-1 0 0 16,-2 0 1-16,-2 1-1 0,-1-1 0 15,1 2 0-15,-2-1 0 16,0 1 0-16,-4 1 0 16,1 0 0-16,0 0 0 15,0 1 0-15,-2-1 0 16,0 0 0-16,1 0 0 15,-5 0 0-15,4 0 0 16,-2 0 0-16,-1-1 0 16,-1 0 0-16,1-1 0 15,-2 1 0-15,0 0 0 16,-1 0 0-16,0 1 0 15,0 0 0-15,-3 0 0 16,1 0 1-16,-1 1-1 16,2-1 0-16,-2 0 0 0,0-1 0 15,1 0 0 1,3 0 0-16,-3-2 0 0,2 1 0 15,0 0 0-15,1-3 0 16,-3 3 0-16,1-1 1 16,-1 2-1-16,-5-1-1 15,-1 0 1-15,1 1 0 16,-4-1 0-16,-1 2 1 15,-3-1-1-15,2 0 0 16,-4-1 0-16,2 1 0 16,1-1 0-16,0 0 0 15,2 0 0-15,2 2 0 16,0 0 0-16,2 3 0 15,0-2 0-15,-2 3 0 0,2-2 0 16,-7 1 0-16,2-1-1 16,-13-2-2-16,14 2-8 15,-17-16-19-15,3 14-9 16,3-20 1-16,-6 8-2 15</inkml:trace>
  <inkml:trace contextRef="#ctx0" brushRef="#br4" timeOffset="257992.7564">7657 2306 13 0,'0'0'13'16,"0"0"1"-16,0 0-1 16,0 0 0-16,0 0-1 15,0 0-3-15,12-8 4 16,-12 8 2-16,0 0-5 15,2-14-1-15,-2 14-1 16,0 0-2-16,0 0 1 0,-11 4-2 16,11-4 0-16,0 0 0 15,-14 8-2-15,14-8-1 16,0 0 1-16,0 0-1 15,0 0 0-15,0 0-1 16,15-9 0-16,-3 5 0 16,1 1 0-16,-4-1 0 15,5 1-1-15,-5 2 1 16,-9 1-2-16,19 3-1 15,-19-3-4-15,18 6-22 16,-18-6-4-16,23-5-1 16,-8-4-1-16</inkml:trace>
  <inkml:trace contextRef="#ctx0" brushRef="#br4" timeOffset="259640.8506">14894 1802 71 0,'0'0'34'16,"2"-20"0"-16,-2 20-9 15,-11-12-15-15,11 12-3 0,-19-17-1 16,8 13 0-16,-9 0 1 16,1 7-2-16,-7 3 0 15,0 7-2-15,-8 4 1 16,-1 8-3-16,-5 3 1 15,1 2-2-15,-2 6 2 16,6-4-3-16,5-2 2 16,10 2-1-16,10-5 0 15,12-2 0-15,18-9-2 16,10-1 0-16,17-1-4 15,-1-17-15-15,15 13-18 16,-4-13 1-16,6 7-2 16,-9-15 0-16</inkml:trace>
  <inkml:trace contextRef="#ctx0" brushRef="#br4" timeOffset="260091.8764">15080 1982 71 0,'0'0'35'0,"9"-10"-2"15,8-2 2-15,9 5-32 16,6-5 0-16,9 4 0 15,-2-5 0-15,3 4 0 16,-4 0-1-16,-2-1 0 0,-9-1-1 16,-3-1 1-16,-10 0 0 15,-4-1 2-15,-6-3-2 16,-4 1 2-16,-6-3-2 15,-2 0 2-15,-6 2-2 16,-1 3 2-16,-8 4-2 16,-5 7 0-16,-6 7 0 15,-4 7-1-15,-3 6 0 16,1 9-1-16,-2 2 1 15,5 3-2-15,6 4 1 16,8-2-1-16,13-1 1 16,11-1 0-16,14-6-1 15,13-1-1-15,14-10-1 16,8-8-2-16,20-5-8 0,-9-17-23 15,25-2-1-15,-7-23 0 16,9 1-2-16</inkml:trace>
  <inkml:trace contextRef="#ctx0" brushRef="#br4" timeOffset="260344.8909">15949 1418 85 0,'-12'-9'37'15,"-4"-1"0"-15,16 10 0 16,-21 12-23-16,21-12-10 15,-8 25 0-15,8-1-2 16,-6 7 0-16,1 12 0 16,-2 7-1-16,-3 10-2 0,-2 2 2 15,0-1-2-15,-2-4 0 16,5-6-1-16,4-4-2 15,5-17-3-15,15-4-20 16,-2-23-9-16,17-4-2 16,1-19 0-16,15-3 0 15</inkml:trace>
  <inkml:trace contextRef="#ctx0" brushRef="#br4" timeOffset="260554.9029">16269 1426 107 0,'-4'-11'39'0,"4"11"1"15,-20 24-1-15,7 12-36 16,1 3 0-16,-3 10-2 0,1 6-1 16,0 6 0-16,0 0-1 15,3 1-1-15,1-5-2 16,7 4-9-16,-7-17-25 15,17 0-1-15,-4-20-1 16,15 0 0-16</inkml:trace>
  <inkml:trace contextRef="#ctx0" brushRef="#br4" timeOffset="261388.9506">16787 1745 92 0,'0'0'37'0,"0"0"-1"16,-10 8-1-16,10-8-32 15,-20 22 1-15,9-3-2 16,-7 3 1-16,1 6-2 16,-2 3 1-16,3 0-1 15,-1-3 0-15,5-2 0 16,3-6-1-16,4-5 0 15,5-15 1-15,0 0-1 16,14 2 0-16,0-16 0 16,6-6 0-16,3-8 1 15,2-4-1-15,2-4 2 16,0-3-2-16,-1 1 2 0,-4 3-1 15,-2 5 0-15,-7 6 0 16,-3 8 0-16,-3 5 0 16,-7 11-1-16,0 0 1 15,7 17-2-15,-7 0 1 16,0 2 0-16,4 3 0 15,1-1-1-15,3-1 2 16,6-3-2-16,5-7 1 16,6-4 1-16,7-7-1 15,2-6 1-15,5-7-1 16,0-3 2-16,0-5-2 15,-2-1 1-15,-3 2 0 16,-8 0 0-16,-7 4 1 16,-5 6-2-16,-14 11 1 15,11 1 0-15,-14 11-1 0,-5 10 0 16,-3 4 0-16,-2 7-1 15,0 4 1-15,0 0-2 16,6 0-1-16,2-8-1 16,12-2-3-16,-1-15-6 15,26 5-18-15,-11-19-8 16,19 2 0-16,-4-15-1 15</inkml:trace>
  <inkml:trace contextRef="#ctx0" brushRef="#br4" timeOffset="261794.9738">17588 1730 86 0,'0'0'35'15,"0"26"1"-15,1-14-1 16,12-4-33-16,3-4 2 15,6 2-2-15,1-6 1 16,0 0 0-16,2-4-1 16,-2-4 1-16,-5-4-1 15,2-3 1-15,-6-3-1 16,-4-1 0-16,-5 1 0 15,-2 0 0-15,-6 1-1 16,-5 1 0-16,-5 7 0 16,-5 2 0-16,-9 9 0 15,-2 5 0-15,-5 7 0 16,-3 5-1-16,-1 7 1 0,6 4-1 15,3 2 0-15,8 3 0 16,8 0-1-16,13-6 0 16,15-3-1-16,8-10-2 15,14-1-2-15,4-15-5 16,20 1-20-16,-11-14-7 15,14 2-1-15,-11-15-1 16</inkml:trace>
  <inkml:trace contextRef="#ctx0" brushRef="#br4" timeOffset="262350.0056">18160 1642 90 0,'-13'5'38'0,"-3"6"0"16,6 9 1-16,-12-4-33 15,10 8-3-15,-5 3 0 16,5-1-1-16,-2 2 0 15,1-2-1-15,6-1 0 16,-1-5-2-16,5-1 2 16,-2-6-1-16,5-13 0 15,3 13 0-15,-3-13 0 16,11-4 0-16,-3-8 1 15,3-2-1-15,-1-6 0 16,3-2 1-16,1-2 0 16,-3-4 0-16,2 2-1 15,-4 6 1-15,-1 0-1 16,-3 9 1-16,-5 11-1 0,0 0 0 15,0 0 0-15,8 13-1 16,-8 4 1-16,4 0-1 16,-1 0 1-16,3-1 0 15,7-2 0-15,2-5 0 16,7-4 0-16,3-6 1 15,7-7-1-15,0-4 2 16,0-3-1-16,1 1 1 16,-4-3-1-16,-5-1 0 15,-3 1 0-15,-5 6 1 16,-5 2-2-16,-11 9 1 15,11-6-1-15,-11 6 0 16,3 18 0-16,-5 2-1 16,0 5 1-16,-1 4-2 15,4 6-1-15,-1-4-2 0,8 5-3 16,-4-17-11-16,20 8-11 15,-6-17-10-15,16-1 0 16,-4-14 0-16</inkml:trace>
  <inkml:trace contextRef="#ctx0" brushRef="#br4" timeOffset="262883.0361">18970 1402 103 0,'-19'-9'39'0,"5"18"2"16,-1 7-4-16,2 2-35 0,2 8 1 16,-2 5-1-16,0 9 0 15,-2 1-1-15,0 5-1 16,3 4 1-16,-1-1-1 15,-1 1 0-15,5-4 0 16,1-7 0-16,1-4-1 16,3-9 1-16,4-7 0 15,0-19 0-15,13 8 0 16,0-15 0-16,3-7 0 15,6-5-1-15,2-5 1 16,5-2 0-16,1-2 1 16,3 2-1-16,-3 3 0 15,1 3 0-15,-2 5 1 16,-1 7-1-16,-4 3 0 0,-2 9 0 15,-2 4-1-15,-4 5 1 16,-2 5-1-16,-6 5 2 16,-1 1-2-16,-5 2 1 15,-4 1 0-15,-6-1 0 16,-6-2 1-16,-7-2-1 15,-5-4 1-15,-6-4-1 16,-4-3 1-16,2-7-2 16,-6-5 0-16,9-4-2 15,-2-10-3-15,16 4-14 16,-12-20-19-16,23 3-1 15,-3-12-1-15,17 4 0 16</inkml:trace>
  <inkml:trace contextRef="#ctx0" brushRef="#br4" timeOffset="263498.0713">19401 1677 65 0,'0'0'38'16,"11"2"1"-16,-11-2-1 16,0 23-18-16,-11-7-15 15,7 6-3-15,0 2 2 16,0 7-2-16,-1 4 1 15,2 1-1-15,-2 1 1 16,2-4-1-16,3-5-1 16,-2-3 1-16,2-6-1 15,0-6 0-15,0-13-1 0,0 0 1 16,0 0 0-16,16-20-1 15,-12-3 1-15,5-7 0 16,1-7-1-16,-1-5 1 16,2-3-1-16,-2 0 1 15,-1 7-1-15,1 3 0 16,-3 5 0-16,3 6 0 15,1 9 0-15,0 4 0 16,7 10-1-16,3-2-1 16,9 3-2-16,3 0-3 15,16 6-12-15,-10-8-15 16,17 5-5-16,-11 0 0 15,11-2-1-15</inkml:trace>
  <inkml:trace contextRef="#ctx0" brushRef="#br4" timeOffset="263890.0937">20016 1614 94 0,'-25'2'38'16,"3"9"2"-16,-13 3-7 15,11 4-25-15,-9 4-2 16,4 6-2-16,-4 2 1 15,9 2-3-15,2 2 1 16,10-5-2-16,7-4 0 16,8-4-1-16,10-9 1 15,5-5 0-15,8-6-1 16,5-6 0-16,2-8 0 0,1-6 0 15,0-4 1-15,-4-2 0 16,-3-3-1-16,-5 2 1 16,-7 2-1-16,-1 3 1 15,-6 7-1-15,-8 14 0 16,0 0-1-16,0 0 0 15,-12 12-1-15,6 5-1 16,4 6-1-16,0-2-2 16,9 5-1-16,-5-12-12 15,22 8-7-15,-10-15-14 16,18 2 3-16,-7-14-1 15,13-1 1-15</inkml:trace>
  <inkml:trace contextRef="#ctx0" brushRef="#br4" timeOffset="264273.1156">20430 1610 101 0,'0'0'38'16,"-13"3"2"-16,-12 10-4 16,7 7-31-16,-2-1-1 15,1 7-1-15,1 1 0 16,3 3-1-16,1 0 0 15,6-3-1-15,3-8 1 16,5-5-2-16,0-14 1 16,19 6 0-16,-5-15-1 15,5-7 2-15,5-9-2 16,2-2 2-16,0-2-2 15,1-2 2-15,-2 1-2 0,-2 4 1 16,-4 8 0-16,-8 3-1 16,-11 15 0-16,17-6 0 15,-17 6 0-15,11 22 0 16,-6-1-1-16,-1 5 0 15,4 3 0-15,2 5-3 16,3-1-1-16,-3-3-5 16,14 2-10-16,-19-18-10 15,19 7-11-15,-8-14 2 16,13-1-1-16,-6-13 2 15</inkml:trace>
  <inkml:trace contextRef="#ctx0" brushRef="#br4" timeOffset="264650.1372">20853 1710 97 0,'-17'14'38'16,"10"8"3"-16,7-22-4 15,5 26-31-15,9-19-3 16,13-4 0-16,7-6 0 15,9-5-2-15,2-6 1 16,4-6 0-16,-2-3 0 16,-6-4 0-16,-8-3 0 15,-8-2-1-15,-15 2 1 16,-11 3 0-16,-14 7 0 15,-11 8-1-15,-11 10 0 16,-6 9 0-16,-4 11 0 0,-2 13 0 16,5 10 0-16,7 6-1 15,13 4 0-15,10-2 0 16,17-2-1-16,14-2 0 15,16-7-2-15,10-8-3 16,18-5-7-16,-5-22-9 16,23 4-19-16,-12-16 1 15,12 0-3-15,-10-11 2 16</inkml:trace>
  <inkml:trace contextRef="#ctx0" brushRef="#br4" timeOffset="272042.56">7299 2529 6 0,'0'0'14'16,"0"0"-1"-16,0 0 0 15,0 0-3-15,0 0 1 16,0 0-2-16,0 0 1 16,0 0-2-16,0 0-1 15,-12-2-2-15,12 2 0 16,0 0-2-16,0 0-1 15,0 0 0-15,0 0 0 16,-11-11 0-16,11 11-1 16,0 0 1-16,-11 0 0 15,11 0 0-15,0 0 0 16,-10 0 0-16,10 0-1 15,0 0 0-15,0 0 0 16,0 0-4-16,0 0 4 16,0 0 0-16,0 0 1 0,0 0 0 15,-8 12 1-15,8-12-1 16,0 0 1-16,0 0 4 15,0 0-5-15,0 0 0 16,0 0 0-16,0 0-1 16,0 0 0-16,0 0-1 15,0 0 0-15,0 0 0 16,0 0 0-16,9 12 1 15,-9-12-1-15,14 5 0 16,-1-3 0-16,-2 1 1 16,4-2-1-16,-1 0 1 15,3 0-1-15,1 0 0 16,-1 3 1-16,1-1-1 15,-1 2 0-15,-2-2 0 0,1 3 1 16,2-1-1-16,0-1 0 16,-3 0 1-16,5-2 1 15,2-4-1-15,2-1 0 16,6-2 1-16,2-1-1 15,2-1 0-15,3-2-1 16,4 1 1-16,0 1-1 16,-1 0 1-16,0 1-1 15,-3 1 0-15,-2 3 0 16,0 0 0-16,-2-1 0 15,-2 1 0-15,3-4 0 16,-2 2 0-16,2-1 0 16,0-1 0-16,1 1 0 15,1-2 0-15,1-1 0 0,1 1 0 16,-1 1 0-16,4-1 0 15,-1 1 1-15,2 2-1 16,1 0 0-16,-1 2 0 16,-2 0 0-16,0-1 0 15,-1 0 0-15,-2 1 0 16,0 0 0-16,-3 0 0 15,-1-3 0-15,3 2 0 16,-1 0 0-16,0 1 0 16,1 1 0-16,-3 0 0 15,4 2 0-15,-1 0 0 16,-2 2 0-16,3 0 0 15,1 1 0-15,3-2 0 16,2-1 0-16,1 0 0 16,0-2 0-16,1 0 0 0,2-3 0 15,-2 2 0-15,2 0 1 16,0-3-1-16,-2 4 0 15,1-1 1-15,0 1-1 16,3-1 0-16,-1 0 0 16,6-1 1-16,-1-1-1 15,4 1 0-15,-1-2 0 16,2-2 0-16,0 3 0 15,-1-2 1-15,0 2-1 16,-4 0 0-16,-1 0 0 16,-2 3 1-16,-1 0-1 15,3 0 0-15,0 0 0 16,0 1 0-16,4-1 0 15,0-1 0-15,1 1 0 0,1-2 1 16,-2 1-1-16,0-2 0 16,1 1 1-16,-2 0-1 15,-1 0 0-15,1 1 1 16,0-3-1-16,2 3 1 15,2 0-1-15,0 0 0 16,1-1 0-16,0 0 0 16,1 1 1-16,-2-1-1 15,0-1 0-15,-4 2 0 16,-1 1 0-16,-3-2 0 15,-1 3 0-15,-2 0 0 16,3 2 1-16,0-1-1 16,1 0 0-16,0 0 0 0,1-2 0 15,-1 1 0-15,0 0 1 16,-2-1-1-16,-2-2 0 15,-5 1 0-15,3 1 1 16,-6 0-1-16,0-2 1 16,-5 2-1-16,2 1 1 15,-3-1-1-15,3 0 0 16,-4-1 1-16,0-1-1 15,0 2 0-15,0-1 0 16,1 1 0-16,-2 0 0 16,-2-1 0-16,-3 2 0 15,-3 3 0-15,-1-1 0 16,-3 0 0-16,-4 3 1 15,-3-2-1-15,0 1 0 0,-4-1 0 16,-9-3 0-16,15 6 0 16,-15-6 1-16,14 4-1 15,-14-4 0-15,14 2 0 16,-14-2-1-16,9 3-1 15,-9-3-2-15,9 13-12 16,-9-13-20-16,-4 10 1 16,4-10-2-16,0 0 1 15</inkml:trace>
  <inkml:trace contextRef="#ctx0" brushRef="#br4" timeOffset="273057.618">13718 2298 58 0,'8'-14'34'0,"2"5"0"16,-6-1 0-16,-4 10-20 16,0 0-12-16,0 0 1 0,2 10 0 15,-9 9 0-15,-8 1 1 16,2 12-1-16,-7 3 0 15,1 7 0-15,-3 2-1 16,2 1 0-16,0-4 0 16,3-2-1-16,5-8 0 15,4-4 0-15,4-12 0 16,4-15 0-16,12 0 0 15,7-15 0-15,2-13 0 16,8-5 0-16,3-9 0 16,5-2 0-16,-2-4 0 15,2 1 0-15,-2 5 0 16,-3 4-1-16,-5 9 1 15,-5 9-1-15,-4 8 0 0,-1 10 1 16,-6 8-1-16,-2 10 0 16,-3 6 1-16,-2 11-1 15,-1 5 0-15,0 5 0 16,-2 5-1-16,-1-1-1 15,4 1-3-15,-4-10-3 16,17 8-25-16,-11-24-5 16,14 0 1-16,-2-18-2 15</inkml:trace>
  <inkml:trace contextRef="#ctx0" brushRef="#br4" timeOffset="273500.6434">14241 2373 83 0,'-7'-16'37'15,"7"16"0"-15,-11-10-1 16,11 10-32-16,0 0-1 16,-7 16 0-16,2-2 0 15,4 4-2-15,-1 5 1 16,0 6-1-16,2 1 0 15,3 3 0-15,1-1 0 16,6-8 0-16,2-3 0 16,7-9 0-16,2-8 0 15,5-9 0-15,2-8 0 16,6-6 0-16,-5-3 0 15,2-4 0-15,-3 0-1 16,-3-3 1-16,-3 5-1 16,-3 1 1-16,-5 7-1 0,-3 1 0 15,-4 4 0-15,-7 11 0 16,0 0 0-16,0 0 0 15,-2 26 0-15,-4-3 0 16,-2 8-1-16,-1 2 0 16,0 9-2-16,0-3-1 15,11 5-3-15,-5-19-7 16,22 11-25-16,-6-20 1 15,15 4 0-15,-3-17 1 16</inkml:trace>
  <inkml:trace contextRef="#ctx0" brushRef="#br4" timeOffset="273750.6577">14956 2373 81 0,'-12'2'38'0,"-7"-4"-3"16,4 17 2-16,-11-4-32 15,5 10 0-15,-3 1-1 16,5 7 0-16,1-1-2 16,5 4 1-16,3-1-2 15,5-2 0-15,7-5-2 16,8-5-1-16,6-4-2 15,3-16-5-15,19 4-27 16,-5-18-1-16,15 2 0 16,-4-17-2-16</inkml:trace>
  <inkml:trace contextRef="#ctx0" brushRef="#br4" timeOffset="273951.6692">15350 2214 85 0,'-11'12'37'16,"-12"-3"-1"-16,9 14 1 15,-12 1-32-15,7 12-2 16,-2 4-1-16,6 9 0 16,-1 1-1-16,4 1-2 15,7 2-4-15,-6-12-31 16,17 5 0-16,-4-18-1 15,13 0-1-15</inkml:trace>
  <inkml:trace contextRef="#ctx0" brushRef="#br4" timeOffset="274335.6911">15359 2539 78 0,'-6'13'35'15,"9"8"2"-15,-3-21-2 16,19 9-30-16,0-10-1 16,12-2 0-16,1-9-1 15,3-3-1-15,1-5 0 16,-2-1 0-16,-6-3 0 0,-5 2-1 15,-8-1 1-15,-6 2-1 16,-14 3 1-16,-6 6 0 16,-5 3-1-16,-8 8 0 15,0 9 0-15,-5 5 0 16,-2 9 0-16,2 10 0 15,5 1-1-15,4 6 0 16,5-3 0-16,6-1-2 16,10-3-1-16,6-11-5 15,20 3-27-15,-5-20-5 16,17-1 3-16,-2-14-3 15</inkml:trace>
  <inkml:trace contextRef="#ctx0" brushRef="#br4" timeOffset="274701.7121">15899 2334 91 0,'-14'9'38'0,"-13"-1"0"16,10 14 1-16,-12 0-35 15,12 5 0-15,0 0-1 16,5 3-1-16,6 0 0 15,7-2-1-15,7-6-1 16,6-5 0-16,4-5 1 16,2-8-1-16,5-4 0 15,1-7 1-15,0-8-1 16,1-3 1-16,1-5-1 16,1-5 1-16,-3-1 0 0,1 3-1 15,-3-1 1-15,-6 7-2 16,-3 7 1-16,-4 2 0 15,-11 11 0-15,2 14-1 16,-7 5 0-16,-6 6-1 16,3 7-2-16,-3-2-3 15,12 17-14-15,-10-19-18 16,18 8 1-16,-4-17-2 15,18 1 2-15</inkml:trace>
  <inkml:trace contextRef="#ctx0" brushRef="#br4" timeOffset="275055.7323">16574 2290 93 0,'-9'-16'39'15,"9"16"1"-15,-31 7-2 16,17 1-34-16,-6 4-1 15,3 4-1-15,4 0 0 16,4 3-1-16,5 0 0 16,5 2-1-16,6-2 0 15,6 2 0-15,2-1 0 16,2-2 1-16,2 2-1 15,-2 0 0-15,-3 1 1 16,-1-1 0-16,-8 2-1 16,-7 1 1-16,-4 1 0 0,-8 0 2 15,-6-1-2-15,-1-1 1 16,-2-2-1-16,0-3-2 15,8 0-7-15,-12-19-19 16,27 2-13-16,-20 0-3 16,20 0 2-16,-5-22-3 15</inkml:trace>
  <inkml:trace contextRef="#ctx0" brushRef="#br4" timeOffset="281447.0979">7702 3205 54 0,'0'0'28'16,"0"0"-1"-16,0 0-1 15,0 0-21-15,13-11-1 16,-13 11 1-16,0 0 0 16,0 0-1-16,11-2-1 15,-11 2 0-15,0 0 0 16,11 10 1-16,-11-10-1 0,16 14 0 15,-5-5 0-15,3 1-1 16,0 0 0-16,1 0-1 16,3 6 1-16,-1-3-1 15,4 2 0-15,-1-1 0 16,0 2 0-16,2 1 0 15,3 2 0-15,-2 0-1 16,4 2 1-16,2-1 0 16,2 2-1-16,1 1 1 15,3 1-1-15,-1 1 1 16,3 4-2-16,0-2 2 15,3 5-1-15,-1 0 1 16,-1 3-2-16,2 2 2 0,1 1-1 16,-1 2 0-16,6 2 1 15,-2-3-1-15,1 4 0 16,0-2 0-16,2 1 1 15,2 1-2-15,1 0 2 16,0 0-2-16,-2 2 1 16,6-1 0-16,-5 1-1 15,6-2 1-15,-2 4-2 16,2-1 2-16,-2 2-1 15,1 1 1-15,2-2-1 16,-2-1 1-16,0 0 0 16,-1 1 0-16,-1-3 0 15,0 0-1-15,-1-3 1 16,3-1 0-16,-1 1 0 15,4-2 0-15,-1 2-1 0,1-3 3 16,0 1-3-16,0 0 3 16,-6 0-3-16,2 1 3 15,-2-3-2-15,-4 2 1 16,1-4 0-16,-6 4-1 15,5-4 0-15,-4-1 0 16,3 0 0-16,-2-1 1 16,3-5-1-16,1 1 0 15,3-3 0-15,-1-1 0 16,-1 0 1-16,0-4-2 15,-1 2 1-15,-1-4 0 16,1 4 1-16,-6-3-1 16,-2 2 2-16,-3-2-2 15,2 0 3-15,-7-1-3 0,3 1 3 16,-2-3-3-16,-1-2 2 15,0-2-2-15,2-1 0 16,-2 0 0-16,3 0-1 16,0-1 4-16,-1 1-5 15,1-2 5-15,-1 3-5 16,-1-2 5-16,0 1-5 15,-2 0 5-15,-3 0-3 16,1-2-1-16,-4 2 1 16,1-2 0-16,-1 1 1 15,-3-1-1-15,3 0 0 16,-5 1 0-16,1-2 0 15,-1 4 0-15,1-4 1 16,-2 0-1-16,0-1 0 0,-2 0 0 16,1 0 0-16,0-1 0 15,0 0 0-15,-4 1 0 16,1-3 0-16,-5 1 0 15,-1-1 0-15,-9-5 0 16,15 12 0-16,-15-12 0 16,12 13 1-16,-12-13-2 15,12 18 1-15,-12-18 0 16,9 16 0-16,-9-16-3 15,0 0-1-15,18 19-12 16,-18-19-20-16,0-11-1 16,-7 0-1-16,7 11 1 15</inkml:trace>
  <inkml:trace contextRef="#ctx0" brushRef="#br4" timeOffset="294918.8684">11916 6609 24 0,'0'0'29'0,"0"0"1"15,13-7-9-15,-13 7-6 16,0 0 4-16,-14-14 0 0,14 14-8 16,-17-1-2-16,17 1-2 15,-21 4 0-15,21-4-1 16,-22 17-2-16,15-2 0 15,-4 0-1-15,6 5-1 16,-2 3-1-16,4 3 1 16,1-1-2-16,4-1-1 15,4 1-1-15,1-12-4 16,14 10-18-16,-7-18-12 15,10-3 0-15,1-11-1 16,6-2 1-16</inkml:trace>
  <inkml:trace contextRef="#ctx0" brushRef="#br4" timeOffset="295511.9023">12169 6634 58 0,'0'0'31'0,"-7"-14"2"15,7 14-2-15,-8-11-21 16,8 11-1-16,0 0-2 15,0 0 0-15,-13-5-1 16,13 5-1-16,-5 17 0 0,5 1-1 16,-4 0 0-16,4 7 0 15,0 1-2-15,0 2 0 16,2-1-1-16,4-4 0 15,4-3-1-15,5-7 0 16,4-9 1-16,4-5-1 16,2-6 0-16,7-8 0 15,-1-3 0-15,0-7 1 16,-2-1-1-16,-3-1-1 15,-4 1 1-15,-4 1-1 16,-4 1 1-16,-3 8-2 16,-7 5 2-16,-4 11 0 15,0 0 0-15,-8 23 1 16,1 6 0-16,-2 13 0 0,-3 16-1 15,0 4 2-15,-6 9-1 16,0 2-1-16,-4 0 0 16,-2 0-2-16,-2-10 2 15,-2-6-1-15,-1-12 1 16,2-12-1-16,1-10 1 15,-1-9-1-15,5-8-1 16,1-17 2-16,7-4-6 16,-3-19-11-16,15 5-20 15,-2-14 2-15,11 2-2 16,0-11-1-16</inkml:trace>
  <inkml:trace contextRef="#ctx0" brushRef="#br4" timeOffset="295827.9204">12727 6362 74 0,'15'-17'37'15,"-8"-1"0"-15,-7 18 0 16,0 0-25-16,0 0-8 16,-14 19 1-16,4 8-1 15,-4 12-1-15,2 7 0 16,0 6-1-16,1 6 1 15,2 2-2-15,3 0 1 16,5-3-4-16,1-8 1 0,7-1-6 16,-7-20-20-16,14 4-11 15,-8-17 0-15,7-5 0 16,-13-10 1-16</inkml:trace>
  <inkml:trace contextRef="#ctx0" brushRef="#br4" timeOffset="296315.9483">12587 6686 94 0,'0'0'36'0,"-13"-10"0"16,13 10 1-16,14-10-32 0,6 5-2 15,4-5-1 1,12 5 1-16,1-3-2 0,2 1 0 15,1 2 0-15,-3 3-1 16,-2 1 1-16,-6 1-1 16,-7 1 0-16,-5 2 1 15,-17-3-1-15,16 6 1 16,-16-6 1-16,0 0-1 15,-11 14 1-15,0-6 0 16,0 4 0-16,-2 2-1 16,-1 2 1-16,-1 4-1 15,1 0 0-15,4 3 0 16,1-1 0-16,6 0 0 15,6-5-1-15,4-3 0 16,10-7 0-16,6-7 0 16,6-7 1-16,0-6-1 0,3-8 0 15,-1-3 0-15,-4-1 1 16,-5-5-1-16,-6 3 0 15,-10 1 0-15,-9 5-1 16,-9 4 0-16,-9 7 0 16,-3 6 0-16,0 7-2 15,-4 3-2-15,6 11-4 16,-7-4-28-16,20 10-1 15,-2-8 0-15,16 5-1 16</inkml:trace>
  <inkml:trace contextRef="#ctx0" brushRef="#br4" timeOffset="296976.9861">13195 6700 89 0,'-3'-13'36'0,"3"13"0"16,0 0 0-16,-7 15-29 16,-1-2-2-16,3 10 0 15,-2 3-2-15,0 5 1 16,-1 3-2-16,2 3 0 15,-2-1 0-15,3-4-1 16,1-4 0-16,1-5 0 16,1-8-1-16,2-15 1 15,0 0-1-15,0 0 0 0,16-18 1 16,-10-4-1-16,1-6 1 15,0-7-1-15,1-4 1 16,1-5-1-16,-2 0 0 16,3 0-1-16,2 2 1 15,1 4-1-15,2 5 1 16,5 6-2-16,3 7 2 15,1 11-1-15,1 4 1 16,-2 7 1-16,1 9-1 16,-1 2 2-16,-6 6-2 15,-6 4 1-15,-2 3-1 16,-9 4 2-16,-7 1-2 15,-4 2 0-15,-9-2 0 16,-5-3 0-16,-2-3 0 0,-2-4 0 16,2-5 0-16,3-5 0 15,1-7 0-15,6-4 0 16,5-2-1-16,12 2 1 15,-15-5 0-15,15 5 0 16,0 0 0-16,-11 26 0 16,5-3 0-16,-3 9 0 15,-4 10 0-15,-4 4 1 16,-5 8-2-16,-1-2-1 15,2-3-1-15,-2-9-2 16,12-6-4-16,-5-23-21 16,16-11-8-16,20-10-1 15,9-17 0-15</inkml:trace>
  <inkml:trace contextRef="#ctx0" brushRef="#br4" timeOffset="297201.999">13611 6262 106 0,'0'0'39'0,"-8"18"1"16,0 17-2-16,-10 8-34 16,1 11 0-16,-2 4-3 15,1 6 2-15,2 1-3 16,-2 1 2-16,8-5-5 15,2-6 1-15,9-4-8 16,-6-17-28-16,17-3-1 16,-1-18 0-16,13-6-2 15</inkml:trace>
  <inkml:trace contextRef="#ctx0" brushRef="#br4" timeOffset="297608.0222">13845 6613 94 0,'-1'-18'38'0,"1"18"1"15,-21-6 0-15,11 10-29 16,-10-1-6-16,5 9 1 16,-6 0-1-16,1 7 0 15,-1 4-1-15,3 3 0 16,-1 4-2-16,4 1 1 0,5-4-1 15,4-1 0-15,3-7-1 16,9-6 1-16,7-10-1 16,9-10 0-16,5-9 0 15,4-7 0-15,2-4 0 16,0-4 0-16,-4 2 0 15,-1 3 0-15,-8 3 1 16,-6 9-1-16,-14 14 0 16,0 0 0-16,-2 10 0 15,-8 11 0-15,-4 7-1 16,-1 3 1-16,3 2-3 15,3-3 0-15,8 3-3 16,3-17-4-16,21 6-20 16,-5-21-9-16,14 2 0 15,-3-15-2-15,11 1 3 0</inkml:trace>
  <inkml:trace contextRef="#ctx0" brushRef="#br4" timeOffset="297916.0399">14176 6596 85 0,'0'0'37'16,"-26"-9"2"-16,12 18 2 15,-13-2-25-15,5 10-9 16,-3 1-3-16,4 3 1 16,1 1-2-16,6 0-1 15,5-3 0-15,8-3-1 16,6-5-1-16,8-1 0 15,3-5 0-15,2-1 1 16,2-2-1-16,-3 0 0 0,-2 3 0 16,-5 2 0-16,-5 3 1 15,-5 3-1-15,-6 4 0 16,-2-2-1-16,0 3 0 15,-2-7-2-15,3 2-2 16,7-13-4-16,0 0-25 16,0 0-5-16,0 0-1 15,12-21 0-15</inkml:trace>
  <inkml:trace contextRef="#ctx0" brushRef="#br4" timeOffset="298457.0708">14352 6580 103 0,'0'0'39'0,"-5"21"3"16,-13-9-3-16,14 8-32 16,-13 3-2-16,2 5-1 15,1-2-2-15,3 1 0 16,3-2-2-16,1-5 1 15,4-4-1-15,3-16 0 16,0 0 0-16,17 1-1 16,-3-17 1-16,-1-4 0 15,4-5 0-15,-1-5 0 16,0-2 0-16,-1-1-2 15,-1 4 2-15,-2 2-1 16,-4 4 1-16,0 10-2 16,-7 3 2-16,-1 10-2 15,3 10 2-15,-3 2 2 0,-1 8-2 16,2 3 2-16,5 0-2 15,4-3 2-15,8-2-1 16,3-6 1-16,6-9-1 16,8-4 0-16,4-9-1 15,-1-4 0-15,0-5 0 16,2-1-1-16,-7-4 2 15,-2 2-2-15,-10 4 2 16,-1 6-2-16,-20 12 1 16,12-3 0-16,-16 16 1 15,-5 4 1-15,-3 11-2 16,-2 3 2-16,2 5-4 0,-4-3-1 15,11 11-10 1,-14-21-10-16,18 7-16 0,-4-15-2 16,11 1-1-16,-6-16-1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2764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theory and questions on page 126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microscopes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wet-mount slide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microscopes for biology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get a good score when doing a bio drawing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what you see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some more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is in a cell and see the differences and similarities between cells in animals and plants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in a cell.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0040" y="208080"/>
              <a:ext cx="8808840" cy="4341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920" y="191520"/>
                <a:ext cx="8840520" cy="436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8864"/>
            <a:ext cx="3962400" cy="310187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1480" y="75240"/>
              <a:ext cx="8862480" cy="6509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6720" y="59760"/>
                <a:ext cx="8892000" cy="65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41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1994</TotalTime>
  <Words>133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97</cp:revision>
  <dcterms:created xsi:type="dcterms:W3CDTF">2006-08-16T00:00:00Z</dcterms:created>
  <dcterms:modified xsi:type="dcterms:W3CDTF">2015-03-18T05:05:49Z</dcterms:modified>
</cp:coreProperties>
</file>