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31" r:id="rId3"/>
    <p:sldId id="258" r:id="rId4"/>
    <p:sldId id="278" r:id="rId5"/>
    <p:sldId id="294" r:id="rId6"/>
    <p:sldId id="29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8T20:54:17.16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0070C0"/>
    </inkml:brush>
    <inkml:brush xml:id="br7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612 2420 48 0,'0'0'33'0,"-13"-6"2"15,13 6 0-15,-15-15-18 16,15 15-4-16,0 0-4 0,0 0-2 16,-17-9-2-16,17 9-1 15,0 0-2-15,0 0 0 16,14 7-1-16,2-3 0 15,9-4-1-15,9 0 0 16,12-2 0-16,7-3 0 16,11-2 0-16,5-1-1 15,9 2-3-15,-6-10-7 16,6 13-25-16,-15-3 0 15,-3 9-1-15,-17-2-2 16</inkml:trace>
  <inkml:trace contextRef="#ctx0" brushRef="#br0" timeOffset="574.0327">1990 2358 65 0,'0'0'35'15,"0"0"-2"-15,0 0 2 16,-12-8-27-16,12 8-2 15,0 0 1-15,16-1-1 0,-5-5-1 16,12 4-1-16,3-4-2 16,9 0 1-16,5-1-2 15,7 2 0-15,3 0-2 16,-1-2-3-16,5 13-18 15,-9-11-16-15,2 10 1 16,-14-4-2-16,4 5 1 16</inkml:trace>
  <inkml:trace contextRef="#ctx0" brushRef="#br0" timeOffset="1164.0666">3500 1328 45 0,'28'-17'33'16,"-28"17"1"-16,-9 42-3 15,-6 5-19-15,-11 32-3 0,-7 25 1 16,-10 16-2-1,-5 15-4-15,-3 8 0 0,-3 13-3 16,-5-1 2-16,-6 5-1 16,2-14-2-16,2-12-3 15,14-6-9-15,-1-27-22 16,23-20-1-16,7-29-1 15,24-23-1-15</inkml:trace>
  <inkml:trace contextRef="#ctx0" brushRef="#br0" timeOffset="1542.0882">3627 2363 78 0,'0'0'39'0,"16"-12"-2"16,-1 12 2-16,-3-8-33 15,7 6 0-15,0-4-3 0,6 2 0 16,2-2-2-16,3-1-1 16,7 3-5-16,-6-8-27 15,13 8-7-15,-3-7 1 16,9 4-2-16</inkml:trace>
  <inkml:trace contextRef="#ctx0" brushRef="#br0" timeOffset="1991.1139">4566 2351 88 0,'0'0'38'0,"0"0"0"0,12-1 0 16,-12 1-34-16,21-2-2 15,1 1 0-15,7 1 0 16,3 0-1-16,6 0-1 15,4 0-2-15,1-4-3 16,7 9-6-16,-12-11-26 16,9 7 0-16,-8-7-1 15,1 8 0-15</inkml:trace>
  <inkml:trace contextRef="#ctx0" brushRef="#br0" timeOffset="2413.1381">5610 2350 92 0,'0'0'37'16,"0"0"0"-16,0 0 0 15,10 9-32-15,5-3-2 16,5-6-1-16,4 1 0 16,8-3-2-16,1-8-2 15,15-1-4-15,-7-12-28 16,17 5-3-16,-4-9 0 15,6 8-1-15</inkml:trace>
  <inkml:trace contextRef="#ctx0" brushRef="#br0" timeOffset="2981.1705">7050 1514 55 0,'15'-21'32'16,"-7"2"0"-16,1 6 1 15,-13 2-20-15,4 11-1 16,0 0-4-16,-16 33-1 15,-4 5-2-15,-1 25-1 16,-14 16 1-16,-7 23-2 0,-16 18 1 16,-5 20-2-16,-9 5 1 15,-2 4-1-15,1-9-1 16,2-12-3-16,19-7-11 15,4-29-23-15,25-15-3 16,12-28 2-16,20-15-3 16</inkml:trace>
  <inkml:trace contextRef="#ctx0" brushRef="#br0" timeOffset="3441.1969">7229 2327 90 0,'12'-2'37'0,"-12"2"0"15,11 7 1-15,-11-7-32 16,21 5-2-16,5-7-1 16,9 1 0-16,7-5-1 15,11-3-2-15,7 0-2 16,2-9-4-16,15 15-28 15,-16-10-5-15,-3 13 2 16,-14-2-2-16</inkml:trace>
  <inkml:trace contextRef="#ctx0" brushRef="#br0" timeOffset="3869.2213">8393 2292 86 0,'-13'4'37'16,"13"-4"0"-16,0 0 2 16,26-1-33-16,-8-4-1 15,13 3-1-15,5-4-1 16,8 1-1-16,3-1-1 15,3-1-2-15,1-1 0 16,-2-5-4-16,2 9-5 16,-19-6-28-16,6 9 0 15,-12-5 0-15,-4 10-2 16</inkml:trace>
  <inkml:trace contextRef="#ctx0" brushRef="#br0" timeOffset="4314.2468">9450 2305 93 0,'14'4'39'0,"-14"-4"1"16,18 7-1-16,-4-5-34 15,5 4-2-15,3-4 0 16,7 1-1-16,2-1 0 16,6-2-2-16,4-3 0 15,3-4-1-15,3 3-1 16,0-7-1-16,7 6-2 15,-7-13-7-15,15 10-27 16,-16-9 0-16,10 9 0 16,-17-6-1-16</inkml:trace>
  <inkml:trace contextRef="#ctx0" brushRef="#br0" timeOffset="4765.2726">10746 2317 94 0,'0'0'38'0,"-11"5"1"16,11-5-3-16,19 5-32 15,2-8-2-15,10-3 0 16,5-3 0-16,6-1 0 16,4 1-2-16,2-2 1 15,-2 1-3-15,-4 2-1 0,-10-1-5 16,5 11-29-16,-20-4-2 15,-2 10 0-15,-15-8-1 16</inkml:trace>
  <inkml:trace contextRef="#ctx0" brushRef="#br0" timeOffset="5461.3124">11729 2280 71 0,'0'0'39'16,"-14"3"-1"-16,14-3 1 15,0 0-21-15,19-2-13 0,2-5-1 16,9 1-1-16,6-3-1 16,6 0 0-16,2 1-1 15,1 0-1-15,-1 4-1 16,-2 2-1-16,-5 5-3 15,-7-3-2-15,8 12-8 16,-15-12-22-16,19 3-1 16,-6-8-1-16,14 2 1 15</inkml:trace>
  <inkml:trace contextRef="#ctx0" brushRef="#br0" timeOffset="5949.3403">13358 1388 75 0,'0'0'36'16,"27"-27"0"-16,-22 16 1 16,-10 26-30-16,-19 23-2 15,-6 34-2-15,-23 17 0 16,-15 29-2-16,-7 9 0 15,2 6-1-15,1 0 0 16,5-4-1-16,8-7-2 16,5-21-6-16,24-5-28 15,6-26 2-15,22-8-3 16,8-27 0-16</inkml:trace>
  <inkml:trace contextRef="#ctx0" brushRef="#br0" timeOffset="6398.366">13547 2189 87 0,'-11'4'39'16,"11"-4"-1"-16,11 3 1 16,16-2-34-16,4-6-2 15,13 1-1-15,8-2 0 16,10-2 0-16,6 1-3 15,-1-5-1-15,0 6-2 0,-10-10-8 16,-5 16-27-16,-18-4 1 16,-3 6-2-16,-17-3 1 15</inkml:trace>
  <inkml:trace contextRef="#ctx0" brushRef="#br0" timeOffset="7046.4031">14655 2130 71 0,'-10'4'37'16,"-3"-4"1"-16,13 0 0 15,0 0-29-15,0 15-2 16,10-13-2-16,10 0-2 0,3-4 0 15,10-2-2-15,6-9 0 16,3-3-2-16,7-1-5 16,-6-14-20-16,13 8-14 15,-9-7 3-15,3 3-3 16,-14 0 2-16</inkml:trace>
  <inkml:trace contextRef="#ctx0" brushRef="#br0" timeOffset="7534.431">15444 1280 70 0,'0'0'37'15,"0"0"-1"-15,0 0 0 0,0 0-27 16,0 0-3-16,-11-39-1 16,17 53-1-16,-4 9-2 15,-2 19 0-15,-4 13-1 16,-6 16 0-16,-9 18 1 15,-6 16-2-15,-9 7 2 16,-6 3-2-16,-4-2 1 16,0 0-1-16,1-6 0 15,4-12-5-15,17-4-13 16,-1-25-21-16,22-11 1 15,2-19-3-15,15-6 2 16</inkml:trace>
  <inkml:trace contextRef="#ctx0" brushRef="#br0" timeOffset="7993.4572">15689 2149 81 0,'0'0'39'16,"15"9"-2"-16,-15-9 2 15,22 2-35-15,-7-2-2 16,6 0-1-16,5-1-2 16,6-6-1-16,12 3-3 15,-2-14-10-15,15 6-22 16,-5-6 1-16,8 5-1 15,-7-6 1-15</inkml:trace>
  <inkml:trace contextRef="#ctx0" brushRef="#br0" timeOffset="8444.483">16660 2171 97 0,'0'0'40'15,"6"19"1"-15,-6-19-3 16,18 2-36-16,11-3-1 15,9-2-1-15,10-1 0 16,5-3-3-16,9 3-3 0,-7-7-6 16,12 10-27-16,-16-6 0 15,5 9-3-15,-14-4 3 16</inkml:trace>
  <inkml:trace contextRef="#ctx0" brushRef="#br0" timeOffset="9073.519">17909 1206 64 0,'0'0'37'16,"40"-74"-1"-16,-40 74 0 16,-2 14-28-16,3 27-2 15,-9 35-2-15,-19 19 0 16,-18 41-1-16,-13 28 0 15,-21 23-1-15,-9 23 2 16,-4-24 0-16,4-11-3 0,8-16-5 16,7-30-31-16,36-22-4 15,20-35 2-15,39-31-4 16</inkml:trace>
  <inkml:trace contextRef="#ctx0" brushRef="#br0" timeOffset="10676.6107">18005 2164 51 0,'0'0'37'0,"0"0"1"15,-11 0-1-15,11 0-11 16,0 0-20-16,14 5-1 16,-2-8-1-16,11 1 0 15,4-1-2-15,9 1 0 16,3-1-1-16,5 0-1 15,3 4-5-15,-8-7-26 16,5 13-9-16,-15-6 1 0,0 7-3 16</inkml:trace>
  <inkml:trace contextRef="#ctx0" brushRef="#br0" timeOffset="11299.6463">18879 2129 74 0,'0'0'40'0,"0"0"-1"16,0 0 1-16,0 0-33 16,0 0 0-16,21-13-3 15,5 10 1-15,2-7-4 16,7 0 0-16,4 0-4 15,0-7-5-15,15 13-32 16,-8-13 2-16,6 10-2 0,-7-10 0 16</inkml:trace>
  <inkml:trace contextRef="#ctx0" brushRef="#br0" timeOffset="11840.6773">19593 2109 89 0,'0'0'40'0,"0"0"-1"15,-12-7 1-15,12 7-34 16,12-2-4-16,0 2 1 16,6-7-1-16,9 1 0 15,7-3-3-15,8-1 0 16,8 2-3-16,-3-18-13 15,13 18-23-15,-13-14 1 16,1 14-3-16,-16-3 2 16</inkml:trace>
  <inkml:trace contextRef="#ctx0" brushRef="#br0" timeOffset="12395.709">20484 2046 100 0,'0'0'41'15,"0"0"1"-15,0 0-1 16,-14-5-38-16,14 5-1 0,0 0-1 16,20 0 0-16,2-1-1 15,9-3 0-15,6 2-2 16,6-2-2-16,8 5-9 15,-7-8-25-15,2 9-3 16,-16-7 1-16,-1 15-2 16</inkml:trace>
  <inkml:trace contextRef="#ctx0" brushRef="#br0" timeOffset="12899.7379">21294 2124 107 0,'0'0'40'0,"0"0"0"15,0 0-7-15,24-3-32 16,-3-1 1-16,9-4-1 16,8-2-2-16,6 2-5 15,-2-12-28-15,19 9-6 16,-8-9 2-16,10 7-4 0</inkml:trace>
  <inkml:trace contextRef="#ctx0" brushRef="#br0" timeOffset="13380.7654">22056 2096 76 0,'12'-10'39'16,"14"7"0"-16,-5-10 0 0,10 12-21 16,2-11-15-16,4-2-3 15,8 7-5-15,-5-12-29 16,18 7-3-16,-3-4 0 15,12 3-3-15</inkml:trace>
  <inkml:trace contextRef="#ctx0" brushRef="#br0" timeOffset="13831.7912">23101 2027 104 0,'0'0'40'0,"0"0"0"16,0 0-1-16,0 0-29 15,12 3-9-15,10-8-1 16,7 1 0-16,12-5-4 16,14 9-19-16,-2-11-16 15,13 5 0-15,-10-3 0 16,3 5-3-16</inkml:trace>
  <inkml:trace contextRef="#ctx0" brushRef="#br0" timeOffset="14282.817">23916 2013 112 0,'0'0'41'0,"0"0"0"16,0 0-1-16,2 17-36 15,9-17-3-15,9-3 0 16,6 1-1-16,10-3-2 15,10 0-1-15,4-7-6 16,15 7-30-16,-9-7-2 16,4 6-1-16,-14-6 0 15</inkml:trace>
  <inkml:trace contextRef="#ctx0" brushRef="#br0" timeOffset="16550.9467">24574 2012 98 0,'0'0'38'0,"-17"8"1"16,17-8-2-16,0 0-31 15,31 5-4-15,3-7-2 16,10-3-2-16,7 3-4 16,-7-10-28-16,10 12-5 15,-11-6 1-15,-3 9-2 16</inkml:trace>
  <inkml:trace contextRef="#ctx0" brushRef="#br0" timeOffset="20646.1809">24836 2721 68 0,'-38'43'36'0,"9"-1"1"15,-4-15 0-15,19 3-24 16,-4-26-6-16,18-4 0 16,6-36-3-16,20-10 0 15,8-27-2-15,13-16-1 16,3-24 0-16,6-19-1 15,8-17 0-15,-1-14 1 16,-4-7 0-16,-31 87 0 16,1-4 0-16,0 11 1 15,3-2-3-15,-3 7-1 16,4 0-3-16,-4 11-24 15,8 2-11-15,-37 58 1 16,62-89-2-16</inkml:trace>
  <inkml:trace contextRef="#ctx0" brushRef="#br0" timeOffset="22561.2905">7800 4229 82 0,'0'0'38'0,"0"0"-2"16,0 0-2-16,0 0-25 15,0 0-3-15,20-17-1 16,6 12-2-16,9-7-1 15,12 2-1-15,7-2 0 0,8-2-2 16,7 3-2-16,1-4-3 16,10 14-26-16,-12-10-6 15,3 14 1-15,-13-4-2 16</inkml:trace>
  <inkml:trace contextRef="#ctx0" brushRef="#br0" timeOffset="23057.3188">8999 4141 74 0,'0'0'39'16,"0"0"0"-16,0 0 1 15,0 0-25-15,14-6-7 16,-1-3-2-16,11 1-2 15,2-6-1-15,11 0-1 16,3-1-1-16,6-1 0 16,1 3-2-16,1 3-1 15,-1 5-3-15,-6-7-10 16,8 20-23-16,-14-9-2 15,12 8 0-15,-13-13-1 16</inkml:trace>
  <inkml:trace contextRef="#ctx0" brushRef="#br0" timeOffset="23418.3389">10033 4074 93 0,'0'0'37'15,"0"0"3"-15,-14 2-3 0,14-2-33 16,18-1 1 0,5 1-1-16,5-3 0 0,10 0-1 15,6-2 1-15,7 1-2 16,4-3 0-16,2 2-1 15,1-1 0-15,-1-1-3 16,1 3-3-16,-5-15-18 16,8 18-18-16,-11-15 1 15,7 6-1-15,-8-12-2 16</inkml:trace>
  <inkml:trace contextRef="#ctx0" brushRef="#br0" timeOffset="23905.3673">11781 3127 85 0,'14'-25'36'15,"-11"8"0"-15,-3 17 1 16,-1 34-34-16,-7 20 2 15,-8 18-1-15,-4 24 0 16,-11 16 1-16,-2 21-2 16,-4 8-2-16,2 1-1 15,8-5-7-15,-5-22-30 16,26-7-3-16,5-28 0 15,16-19-3-15</inkml:trace>
  <inkml:trace contextRef="#ctx0" brushRef="#br0" timeOffset="24964.4279">490 6425 83 0,'0'0'37'16,"0"0"-1"-16,0 0-1 15,0 0-29-15,15 6-2 16,-3-2-1-16,4-4 1 15,8-2-2-15,8 0-3 0,5-8-4 16,20 5-28-16,-2-11-5 16,11 6 2-16,1-4-3 15</inkml:trace>
  <inkml:trace contextRef="#ctx0" brushRef="#br0" timeOffset="25403.453">1434 6488 91 0,'9'7'38'0,"-9"-7"-1"16,0 0 2-16,0 0-31 15,23-5-3-15,-7 0-1 16,8 2 0-16,7-6-2 16,5 1 0-16,9-3-1 0,4 0-2 15,6 0-3-15,-3-8-23 16,11 14-12-16,-10-4 0 15,5 10-2-15,-7-2 1 16</inkml:trace>
  <inkml:trace contextRef="#ctx0" brushRef="#br0" timeOffset="25828.4773">2614 6413 98 0,'0'0'39'16,"0"0"1"-16,0 0-1 16,25 2-32-16,-12-3-2 0,13 0-2 15,4-3 0-15,12 0-1 16,3-2-1-16,5-2-1 15,3 1-3-15,0-2-2 16,6 12-16-16,-11-13-19 16,9 10 1-16,-12-7-1 15,2 8-1-15</inkml:trace>
  <inkml:trace contextRef="#ctx0" brushRef="#br0" timeOffset="26241.501">3718 6417 101 0,'23'0'40'0,"-11"-3"1"16,10 6-1-16,-1-6-36 0,7 1 0 15,2-4-2-15,8 0 0 16,5-2-2-16,1-2-2 16,6 1-3-16,-4-12-18 15,11 10-17-15,-11-5 1 16,10 6-3-16,-15-9 1 15</inkml:trace>
  <inkml:trace contextRef="#ctx0" brushRef="#br0" timeOffset="26623.5228">4700 6360 105 0,'0'0'41'16,"16"13"0"-16,-6-11-1 15,17 0-37-15,4-2 0 16,11 1-1-16,5-3 0 0,6-1-1 15,4-1 0-15,1-3-1 16,1 0-3-16,-4-6-4 16,8 11-31-16,-21-11-3 15,1 10 0-15,-14-5-1 16</inkml:trace>
  <inkml:trace contextRef="#ctx0" brushRef="#br0" timeOffset="27142.5525">5742 6380 98 0,'11'10'40'16,"0"-14"0"-16,12 8-1 15,-9-4-36-15,14-3-1 16,2-1-1-16,8-1 0 15,7 0-3-15,4-10-4 16,22 4-31-16,-8-16-3 16,13 5 1-16,-5-12-2 15</inkml:trace>
  <inkml:trace contextRef="#ctx0" brushRef="#br0" timeOffset="27579.5775">6981 5494 78 0,'10'-26'39'0,"1"20"-1"15,-11 6 1-15,8 29-36 16,-22 19 0-16,-2 21 2 15,-14 18 0-15,-10 24 0 16,-11 15-2-16,-6 11 0 16,-1 0-1-16,3-3 0 15,9-8-5-15,8-25-9 16,23-6-25-16,9-28-2 15,22-15-1-15,10-27 1 0</inkml:trace>
  <inkml:trace contextRef="#ctx0" brushRef="#br0" timeOffset="28025.603">7313 6348 99 0,'-8'10'41'15,"8"-10"0"-15,-2 13-1 16,2-13-34-16,32 5-4 15,1-6-1-15,11-3-1 16,11 1-2-16,6-9-3 0,20 10-27 16,-7-13-7-16,9 3-1 15,-8-7-1-15</inkml:trace>
  <inkml:trace contextRef="#ctx0" brushRef="#br0" timeOffset="28315.619">8252 6358 101 0,'15'3'39'16,"-15"-3"1"-16,18 2-1 16,-3-1-36-16,-1-1-1 15,6-3 0-15,8-2-1 16,7-4-1-16,6-5-2 15,8 1-4-15,-2-13-19 16,9 12-14-16,-7-8 0 16,2 13-1-16,-14-3 0 15</inkml:trace>
  <inkml:trace contextRef="#ctx0" brushRef="#br0" timeOffset="28598.6358">8994 6310 87 0,'13'2'40'15,"11"11"0"-15,-5-6 1 16,8 11-23-16,3-10-14 16,2 1 1-16,7-6-3 15,5-3-2-15,3-2-3 16,0-9-6-16,10 7-29 15,-7-12-2-15,0 2 0 16,-12-7-2-16</inkml:trace>
  <inkml:trace contextRef="#ctx0" brushRef="#br0" timeOffset="29096.6643">10408 5441 62 0,'-2'-12'37'15,"2"12"-1"-15,-25 28 2 16,7 27-19-16,-19 14-13 16,-6 27 0-16,-14 17 0 0,-5 18 0 15,-13 10-1-15,2 4 1 16,3-3-3-16,4-6-1 15,10-10-6-15,9-27-13 16,25-8-22-16,7-23 0 16,24-14-1-16,7-25 0 15</inkml:trace>
  <inkml:trace contextRef="#ctx0" brushRef="#br0" timeOffset="29846.7072">10476 6480 76 0,'0'0'41'0,"0"0"-2"15,0 0 1-15,0 0-14 16,11-7-23-16,6 2-1 16,12-2-2-16,5 4-2 15,5-3-2-15,11 8-9 16,-4-6-24-16,11 4-2 0,-5-5-1 15,9 3 0-15</inkml:trace>
  <inkml:trace contextRef="#ctx0" brushRef="#br0" timeOffset="30164.7254">11338 6459 105 0,'14'-3'40'16,"9"5"0"-16,-2-8-1 16,13 2-37-16,-4 0-2 15,6-2-3-15,7 4-2 16,-6-9-23-16,11 12-11 15,-3-5 0-15,8 7-1 16,-7-4 1-16</inkml:trace>
  <inkml:trace contextRef="#ctx0" brushRef="#br0" timeOffset="30449.7417">12205 6496 112 0,'19'0'41'0,"11"7"2"15,-6-9-3-15,7 1-37 16,-3 1-1-16,0-2-3 16,3 3-4-16,-12-11-24 0,9 9-11 15,-12-6-1-15,9 4-1 16,-8-6 0-16</inkml:trace>
  <inkml:trace contextRef="#ctx0" brushRef="#br0" timeOffset="31222.7859">13005 6556 63 0,'0'0'39'0,"12"7"1"15,-12-7 0-15,16 3-12 16,-16-3-18-16,22-14-5 15,1 3 0-15,10-2-3 16,8-2-2-16,3-5-4 16,14 11-18-16,-2-15-18 15,5 9 1-15,-8-2-2 16,2 9 0-16</inkml:trace>
  <inkml:trace contextRef="#ctx0" brushRef="#br0" timeOffset="32131.8379">13963 6500 81 0,'0'0'40'0,"0"0"0"15,0 0 0-15,21 16-17 0,-21-16-21 16,29-10-2-16,3 0-2 15,11-10-4-15,28 0-30 16,-3-7-4-16,14 5 1 16,-5-7-2-16</inkml:trace>
  <inkml:trace contextRef="#ctx0" brushRef="#br0" timeOffset="32611.8653">15007 6468 107 0,'0'0'41'0,"0"0"0"16,0 0-1-16,20-5-39 15,5-4-1-15,16-1-4 16,7-6-2-16,17 9-28 16,-7-11-6-16,13 7 1 15,-8-4-3-15</inkml:trace>
  <inkml:trace contextRef="#ctx0" brushRef="#br0" timeOffset="32936.8839">16071 6466 102 0,'0'0'40'0,"14"7"1"0,4-19-3 15,14-6-36-15,4 5-3 16,7-4-4-16,11 11-12 16,-5-11-22-16,3 10 0 15,-9-1-1-15,-1 10 0 16</inkml:trace>
  <inkml:trace contextRef="#ctx0" brushRef="#br0" timeOffset="33268.9029">17246 6423 109 0,'16'9'44'16,"-16"-9"-2"-16,28 0-1 16,-13-2-41-16,8-11-5 15,17 10-21-15,-2-19-15 16,9 7 1-16,-7-9-2 0,11 6 1 15</inkml:trace>
  <inkml:trace contextRef="#ctx0" brushRef="#br0" timeOffset="33663.9255">18470 6428 107 0,'14'18'43'16,"-14"-18"-1"-16,22 4-2 16,-11-11-35-16,7-4-7 15,12 2-3-15,1-14-12 16,14 8-22-16,-4-7-3 15,17 7 2-15,-4-8-2 16</inkml:trace>
  <inkml:trace contextRef="#ctx0" brushRef="#br0" timeOffset="34151.9534">19688 6428 113 0,'-2'15'42'0,"12"-2"2"15,0-9-3-15,21 4-37 0,6-9-4 16,14-7-3-16,16 4-4 15,-3-12-31-15,22 5-4 16,-6-8 1-16,7 4-1 16</inkml:trace>
  <inkml:trace contextRef="#ctx0" brushRef="#br0" timeOffset="34565.977">21054 6379 115 0,'22'16'42'16,"-22"-16"0"-16,30 14-1 0,-22-2-37 15,20-12-4-15,8-3-3 16,5-5-4-16,20 7-28 16,-13-13-7-16,15 6 2 15,-9-7-2-15</inkml:trace>
  <inkml:trace contextRef="#ctx0" brushRef="#br0" timeOffset="34909.9968">22071 6452 107 0,'29'3'43'0,"15"4"2"16,6-10-3-16,16-1-26 15,3-1-18-15,5-14-11 16,13 12-26-16,-10-11-3 0,-4 6-1 15,-17-4-1-15</inkml:trace>
  <inkml:trace contextRef="#ctx0" brushRef="#br1" timeOffset="52878.0245">5890 1553 54 0,'6'-11'34'0,"-6"0"0"15,0 11-1-15,0 0-15 16,-8 18-8-16,-6 2-3 16,4 9 0-16,-6 9-3 15,1 7-2-15,-3 7 1 16,4 6-2-16,-5 1 2 15,7 2-3-15,0-1 2 0,2-3-3 16,0-8 1-16,5-8 0 16,0-7 0-16,0-8 1 15,4-8 0-15,1-18-1 16,0 0 2-16,-1-18 0 15,6-12 0-15,4-12 0 16,1-16 0-16,9-12 1 16,1-16-2-16,6-9 2 15,-10 48-2-15,4-3 2 16,-1 2-1-16,-1-2 1 15,-18 50 0-15,41-86-2 16,-41 86 2-16,30-62-3 16,10 26 1-16,-6 24-1 0,-2 28-1 15,-7 30 1-15,-8 23 0 16,-2 22-1-16,-7 12-1 15,-4 1 0-15,-1-6 0 16,-3-8-3-16,6-9-1 16,-8-21-11-16,13-3-20 15,-10-26-2-15,11-8 0 16,-12-23-1-16</inkml:trace>
  <inkml:trace contextRef="#ctx0" brushRef="#br1" timeOffset="53043.0338">5976 1882 115 0,'-19'-10'40'0,"-5"0"2"0,24 10-4 16,-14 11-33-16,14-11-4 16,28-6-2-16,6-14-3 15,27-2-32-15,-4-10-3 16,18 3-1-16,-7-9-1 15</inkml:trace>
  <inkml:trace contextRef="#ctx0" brushRef="#br1" timeOffset="53420.0555">5984 1243 116 0,'-63'-36'42'0,"63"36"1"16,0 0-3-16,0 0-36 15,0 0 0-15,0 0-2 16,17-57 0-16,-17 57 0 15,74-15-2-15,-74 15-2 16,95-13-2-16,-43 7-2 0,-3-2-14 16,7 5-20-16,-5-1-1 15,-1 3 0-15,-50 1 0 16</inkml:trace>
  <inkml:trace contextRef="#ctx0" brushRef="#br1" timeOffset="54821.1356">8800 1481 82 0,'-11'-12'37'0,"-2"12"-1"16,-2 5-1-16,2 11-29 15,-2 3-4-15,4 10 1 16,2 5-1-16,3 8 0 15,-2 7 0-15,3 6-1 0,-2 2 1 16,2-2-1-16,-4-4 2 16,3-5-2-16,-2-9 2 15,2-8-1-15,1-14 0 16,5-15 0-16,0 0 0 15,0-21 0-15,8-17-1 16,4-7 0-16,3-12 0 16,4-11 1-16,0-11-2 15,-19 79 2-15,22-87-1 16,-22 87 2-16,28-82-1 15,-28 82-1-15,24-73 1 16,-24 73-1-16,33-42 0 16,-9 16 0-16,1 22-2 15,-3 20 1-15,1 23-1 0,-4 20 0 16,-5 20-1-16,3 7 0 15,-5-9-2-15,0-5 0 16,-1-4-2-16,-5-17-10 16,12 3-22-16,-17-26-3 15,9-7 2-15,-10-21 0 16</inkml:trace>
  <inkml:trace contextRef="#ctx0" brushRef="#br1" timeOffset="54970.1441">8817 1666 116 0,'-23'-3'41'15,"1"4"0"-15,22-1-1 0,13 8-39 16,19-21-4-16,39-6-33 16,6-9-5-16,25-4 0 15,4-2-2-15</inkml:trace>
  <inkml:trace contextRef="#ctx0" brushRef="#br1" timeOffset="55910.1978">11142 1565 79 0,'0'0'36'16,"-12"-9"-1"-16,0 20 2 16,-10 4-33-16,2 17-1 15,-7 8 2-15,2 12-1 16,-11 5 1-16,11 7-2 15,-5-1 0-15,4 3-1 16,5-9 1-16,5-7-3 16,5-12 1-16,6-10-1 15,3-11 1-15,2-17-1 16,0 0 1-16,16-21 0 15,-7-12 1-15,5-11 1 16,1-15-3-16,4-11 3 16,4-10-2-16,3-10 1 15,3 3-1-15,4 3 1 0,-33 84-1 16,35-75 0-16,-8 10 1 15,7 23-1-15,-5 10 0 16,3 29 0-16,-12 15-1 16,7 26 0-16,-16 9 0 15,7 19-1-15,-4 8 0 16,-6 7 0-16,-1 5 0 15,-5 2-2-15,1-5 0 16,-4-9-4-16,6 0-4 16,-12-26-27-16,12-4-2 15,-11-23 0-15,8-9 0 16</inkml:trace>
  <inkml:trace contextRef="#ctx0" brushRef="#br1" timeOffset="56062.2066">11038 1791 115 0,'0'0'42'15,"0"-17"-1"-15,30 13-2 16,21-7-45-16,12-16-33 16,31 2-2-16,3-6 0 15,19 3-3-15</inkml:trace>
  <inkml:trace contextRef="#ctx0" brushRef="#br1" timeOffset="57923.3131">19742 1370 71 0,'3'-14'36'15,"-7"3"0"-15,4 11 0 0,0 0-31 16,0 0-1-16,-10 21 1 16,5 6-1-16,-8 8-1 15,2 7-1-15,-7 6 0 16,3 7-1-16,-3 0 1 15,2-1-1-15,-3-6 1 16,5-8-2-16,3-9 2 16,5-4-2-16,2-12 2 15,4-15-1-15,11-11 0 16,4-13 1-16,6-13-1 15,4-10 1-15,4-12-1 16,1-11 2-16,-30 70-2 16,35-80 0-16,-35 80 2 15,34-87-2-15,-34 87 1 0,36-79-1 16,-36 79 0-16,27-70 0 15,-27 70 0-15,30-52-1 16,-30 52 1-16,17-25-1 16,9 19-1-16,3 27 1 15,-1 18-1-15,-1 24 0 16,-6 11-1-16,-1 9-1 15,-1 4-2-15,-13-18-5 16,9-4-27-16,-16-15-3 16,8-5 1-16,-11-17-2 15</inkml:trace>
  <inkml:trace contextRef="#ctx0" brushRef="#br1" timeOffset="58099.3231">19869 1584 101 0,'-25'-17'41'0,"0"-2"-1"16,17 8 0-16,9-3-36 15,14-1-2-15,22-1-3 16,12-20-23-16,28 5-16 16,7-1 0-16,15 5-2 15,-3 1 0-15</inkml:trace>
  <inkml:trace contextRef="#ctx0" brushRef="#br1" timeOffset="58960.3724">21441 1340 88 0,'-5'-13'37'0,"5"13"0"15,0 0 0-15,-3 14-33 16,-4 9-1-16,1 9 0 15,-6 8 0-15,2 9-1 16,-5 5 0-16,0 6 0 16,0-1 0-16,2-5 0 15,-1-6 0-15,6-6-1 16,2-9 1-16,5-10-2 15,2-13 3-15,-1-10-2 16,15-20-1-16,-2-8 1 16,1-13 0-16,3-8 0 15,2-15-1-15,-1-8 2 0,-18 72-2 16,26-81 2-16,-26 81 0 15,23-81-1-15,-23 81 2 16,26-67-2-16,-26 67 1 16,24-56-1-16,-10 21-1 15,13 20 1-15,-1 21-2 16,2 22 1-16,-4 18-2 15,0 15 0-15,-5 7-1 16,-2 5-1-16,-3-5-3 16,-9-16-10-16,10 3-21 15,-15-12-2-15,4-7 1 16,-11-11-1-16</inkml:trace>
  <inkml:trace contextRef="#ctx0" brushRef="#br1" timeOffset="59117.3814">21477 1590 111 0,'-10'-16'41'15,"2"-2"-1"-15,22 11-1 16,10-5-39-16,10-16-20 16,25 11-18-16,7-6-3 15,20 6-1-15,3-6-1 16</inkml:trace>
  <inkml:trace contextRef="#ctx0" brushRef="#br1" timeOffset="60439.457">24684 1274 53 0,'0'0'33'0,"0"0"2"15,0 0-5-15,-4-22-10 16,4 22-12-16,10-9 1 16,-10 9-1-16,9 22-3 15,-5 1 0-15,-9 6-2 16,-3 9 0-16,-11 7-1 15,3 7 0-15,-6 3 0 16,2 4-1-16,-3-6 2 16,5-1-3-16,-2-8 2 15,9-9-2-15,-1-8 2 16,11-11-1-16,1-16 0 15,9-13 0-15,4-11-2 0,2-13 2 16,3-9-1-16,-1-13 1 16,-17 59-1-16,24-73 0 15,-24 73 2-15,27-88-2 16,-27 88 2-16,33-83-3 15,-33 83 1-15,29-78 1 16,-29 78 0-16,33-65 0 16,-33 65 0-16,34-51-1 15,-34 51 1-15,25-12 0 16,12 12 0-16,9 27-1 15,-14 23-1-15,2 19 0 16,-10 4-3-16,1 6 0 16,-8 1-5-16,-26-30-22 15,12 4-8-15,-15-16-1 16,2-7-1-16</inkml:trace>
  <inkml:trace contextRef="#ctx0" brushRef="#br1" timeOffset="60621.4674">24669 1420 91 0,'-24'-20'43'16,"12"11"0"-16,2 4-1 16,10 5-15-16,22-3-25 15,3-7-5-15,20 3-10 16,-1-13-27-16,17 6-4 15,-3 0 1-15,4 7-3 16</inkml:trace>
  <inkml:trace contextRef="#ctx0" brushRef="#br1" timeOffset="62159.5554">2787 5727 65 0,'7'-12'37'15,"-6"-4"-2"-15,-1 16 2 16,-5-14-28-16,5 14-1 15,0 0-2-15,-8 13-2 0,2 3 0 16,4 10-1-16,-4 7 1 16,0 12-1-16,1 5 0 15,-1 13 0-15,-1 4 0 16,0 5 0-16,1 0-1 15,-3-5 0-15,4-9-2 16,1-6 1-16,0-13 0 16,3-15 0-16,1-24 0 15,10-14 0-15,3-24 1 16,1-18-1-16,1-13-2 15,4-12 2-15,-1-12-2 16,0-6 1-16,-2-4-1 16,-1 9 1-16,-2 9-1 15,-2 12 0-15,1 12 2 16,-1 11-1-16,3 14 0 0,1 15 0 15,4 16 0-15,2 10 0 16,4 16 0-16,0 10 0 16,7 13-1-16,0 9 2 15,2 18 1-15,-3 9-1 16,-5 11 0-16,-2 6 0 15,-7 1-1-15,-3-2-1 16,-7-5-1-16,-6-13-3 16,4-8-8-16,-14-29-20 15,11-5-7-15,-2-36 1 16,-14 7-1-16</inkml:trace>
  <inkml:trace contextRef="#ctx0" brushRef="#br1" timeOffset="62301.5635">2910 6066 113 0,'-36'-28'40'16,"17"15"0"-16,11-5 0 15,28 3-37-15,21-1-6 16,19-18-25-16,34 3-12 16,11-12-2-16,27-2-2 15,17-12 1-15</inkml:trace>
  <inkml:trace contextRef="#ctx0" brushRef="#br1" timeOffset="63217.6159">7559 5703 79 0,'4'-12'35'0,"-4"12"-2"15,0 0-4-15,-14 33-19 16,-1-5-2-16,5 15-3 16,-8 8 0-16,1 12-2 15,-8 8 2-15,1 4-1 16,0-1 0-16,1-3-3 15,2-8 1-15,2-9-1 16,3-11 0-16,6-15 0 16,6-13 1-16,4-15-1 15,9-20 0-15,6-13 1 16,4-19 0-16,2-11-1 0,3-12-1 15,2-14 2-15,4-8-2 16,5 1-1-16,-2 4 1 16,0 9-1-16,-1 12 0 15,2 13 0-15,-1 16 1 16,1 22-1-16,-2 18 1 15,-2 16 0-15,-1 20 0 16,-6 17 1-16,-1 13 1 16,-4 14-1-16,-4 8 0 15,-6 4-1-15,-1 1 0 16,-7-7-3-16,3-4-2 15,-10-27-12-15,15 0-20 16,-15-28-4-16,7-7 1 16,-11-26-1-16</inkml:trace>
  <inkml:trace contextRef="#ctx0" brushRef="#br1" timeOffset="63353.6235">7532 6015 113 0,'-25'-14'40'0,"25"14"2"15,10-21-4-15,34-3-39 16,30-6-36-16,13-18-4 15,18-5-1-15,13-12-2 16</inkml:trace>
  <inkml:trace contextRef="#ctx0" brushRef="#br2" timeOffset="79556.5504">3836 1616 68 0,'-5'-17'35'0,"5"17"-2"15,-7-12-5-15,7 12-17 16,-3 17-4-16,4 0-2 15,-3 16-2-15,0 8-2 16,-5 12 1-16,0 8-1 16,-5 5 1-16,0 7-1 15,-4-5 1-15,1-5-2 16,0-13 2-16,5-10-1 0,0-15 1 15,5-12-1-15,5-13 0 16,3-31 0-16,4-7 1 16,5-9 1-16,-1-14-2 15,5-5 2-15,0-7-2 16,0 2 1-16,-1 10-1 15,-1 4 0-15,-2 12-1 16,-4 10 1-16,-3 17-1 16,-5 18 0-16,11 1 0 15,-8 16 0-15,3 16 0 16,1 6-1-16,5 7 1 15,6 3 0-15,1 0 0 16,7-2 0-16,3-7 1 16,7-7-1-16,-1-12 2 0,3-12 0 15,2-15-1-15,-6-13 1 16,3-19 0-16,-8-9 0 15,-3-8 0-15,-5-9 0 16,-6-9-1-16,-6-4 0 16,-9 77 0-16,6-72-2 15,-6 72-1-15,-2-67-8 16,2 67-26-16,4-49-4 15,2 9 1-15,1 17-4 16</inkml:trace>
  <inkml:trace contextRef="#ctx0" brushRef="#br2" timeOffset="83112.7537">3881 5626 66 0,'0'0'36'15,"-13"-17"-2"-15,13 17 1 16,-18-1-31-16,18 1-1 15,-13 24 0-15,10 4 0 16,-3 13 0-16,0 11-1 16,1 8 1-16,-3 12-1 15,2 1 2-15,-1 1-1 16,1-6 0-16,0-7 0 15,2-18-2-15,2-8 1 16,2-23 0-16,0-12 0 0,11-25-1 16,-1-16 1-16,4-14-3 15,1-12 2-15,4-8-1 16,2-9-1-16,-4 0 1 15,5 3-1-15,-6 11 0 16,-2 11 1-16,-3 13 0 16,-5 15 0-16,5 17 0 15,-11 14 1-15,18 31-2 16,-6 11 1-16,4 15 2 15,6 6-1-15,5 7 1 16,5 1-1-16,5-5 1 16,4-12 0-16,1-11 1 15,-2-17-2-15,2-15 0 16,-4-19 0-16,-3-20-2 0,-5-15 1 15,-7-11-1-15,-4-13 1 16,-8-8-3-16,-3-11-1 16,-1 6-8-16,-12-8-26 15,10 15-1-15,-8 3 0 16,7 14-3-16</inkml:trace>
  <inkml:trace contextRef="#ctx0" brushRef="#br2" timeOffset="84681.8434">8389 5805 68 0,'-7'-21'35'15,"3"9"-2"-15,-5-3 3 0,9 15-32 16,-15-6 2-16,7 18-1 15,-1 0-1-15,-1 17-3 16,-2 5 3-16,1 13-2 16,-6 6 1-16,2 4-1 15,2 2 1-15,-2-1-4 16,2-6 4-16,4-6-3 15,3-11 1-15,4-8 0 16,1-17 0-16,1-10 0 16,14-22 0-16,-3-6 0 15,1-15 1-15,3-9-1 16,-1-7-1-16,-3-8 2 15,3-4-3-15,-3-1 1 16,-1 7-1-16,-1 6 0 0,-2 9 0 16,-2 12 0-16,3 14 1 15,-8 24-2-15,16-2 3 16,-5 28-1-16,3 12 0 15,3 8 2-15,5 10 0 16,4 4 0-16,2-2 0 16,5 0 0-16,-1-6 1 15,3-13-1-15,-2-10 1 16,-1-12-2-16,-3-17 0 15,-1-15 0-15,-4-16-2 16,-2-14 3-16,-3-18-3 16,-1-9-1-16,-4-7-3 15,-7-16-6-15,7 12-28 16,-14-3-1-16,2 15 0 0,-6 6-3 15</inkml:trace>
  <inkml:trace contextRef="#ctx0" brushRef="#br2" timeOffset="86435.9433">22177 5740 79 0,'0'0'34'16,"5"-20"0"-16,-5 20-1 16,2-13-28-16,-2 13-4 15,0 0 3-15,0 0-2 16,1 14 0-16,-4 7 2 15,-5 4 0-15,-1 11 0 16,-5 5 0-16,-2 9-1 16,-3 2 0-16,-1 1 0 15,-3-3 0-15,5-3-2 16,3-7-1-16,2-8 0 15,4-8 0-15,4-10 0 16,5-14 0-16,0 0 0 0,18-33 1 16,0 1-1-16,-2-12 1 15,5-6 0-15,0-4-2 16,-3-11 3-16,1 2-3 15,-3 2 0-15,-6 8 0 16,1 7 0-16,-5 8 0 16,-3 9-1-16,-1 10 3 15,-2 19-3-15,0 0 2 16,12 36 0-16,-3 0 2 15,4 9 0-15,3 8 0 16,5 8 0-16,5 3 0 16,6 2 0-16,6-2 0 15,4-8 0-15,4-7-3 16,2-11 2-16,2-14-1 0,-2-14 1 15,-3-18 0-15,-1-18 0 16,-8-16 0-16,-6-11 1 16,-9-10-2-16,-8-11 1 15,-8-6-3-15,-5-2-1 16,-6 6 0-16,-5 3-2 15,3 17-6-15,-10-4-26 16,13 21-2-16,1 7-2 16,8 16 0-16</inkml:trace>
  <inkml:trace contextRef="#ctx0" brushRef="#br2" timeOffset="97777.5924">10354 3085 45 0,'0'0'33'16,"-3"-19"1"-16,3 19 0 15,1-23-10-15,-1 23-17 16,3-13 0-16,-3 13-1 16,0 0 0-16,14 24-1 15,-12 3-1-15,4 23-1 16,-6 11 0-16,-1 16 0 15,-4 9-1-15,-3 8-1 0,0-2 0 16,-3-4-2 0,3-10 0-16,6-21-6 0,20-12-28 15,-5-29-3-15,17-13-1 16,0-23-1-16</inkml:trace>
  <inkml:trace contextRef="#ctx0" brushRef="#br2" timeOffset="100482.7467">19881 5656 49 0,'9'-15'31'15,"-3"1"3"-15,-6-9-10 16,0 23-15-16,5-25 2 16,-5 25 1-16,0-19-3 15,0 19-2-15,0 0-1 16,0 18-1-16,-5 8-2 0,4 16 2 15,-6 7-1-15,3 14-2 16,-3 8 1-16,-2 6-1 16,-1 5-3-16,-1-6-2 15,9-2-29-15,-8-13-7 16,9-5 1-16,-3-17-1 15</inkml:trace>
  <inkml:trace contextRef="#ctx0" brushRef="#br2" timeOffset="109647.2715">14638 1409 81 0,'0'0'35'16,"13"-21"1"-16,-13 21-8 15,0 0-20-15,12-4-2 0,-12 4-2 16,0 16 0-1,-4 4-1-15,0 8 0 0,-4 8-1 16,2 13 0-16,-7 5-1 16,6 8-1-16,-6 1 2 15,3 0-2-15,2-4 0 16,0-8-3-16,8-3-1 15,-3-24-14-15,15-1-19 16,-12-23 0-16,30 1-2 16,-11-17 2-16</inkml:trace>
  <inkml:trace contextRef="#ctx0" brushRef="#br2" timeOffset="109897.2858">14658 1378 106 0,'0'0'39'16,"-13"3"1"-16,13-3-2 15,0 0-36-15,0 0 0 16,0 0 0-16,68-40-1 15,-68 40-1-15,59-30-3 16,-59 30-3-16,65-32-27 16,-65 32-7-16,64-24 2 15,-64 24-4-15</inkml:trace>
  <inkml:trace contextRef="#ctx0" brushRef="#br2" timeOffset="110105.2977">14659 1662 98 0,'25'2'39'0,"-1"-11"1"16,13 0 0-16,-1-11-37 15,8 5-1-15,3-2-1 16,-3-1-3-16,2 7-6 15,-22-5-26-15,-1 15-4 16,-23 1-1-16,12 11 0 16</inkml:trace>
  <inkml:trace contextRef="#ctx0" brushRef="#br2" timeOffset="110271.3072">14714 1850 106 0,'-12'20'40'16,"2"-10"2"-16,10-10-3 15,25 1-35-15,8-15 1 16,12-8-4-16,10-7-1 15,16-3-9-15,-4-7-28 16,17 3-5-16,-6-1 2 16,0 7-3-16</inkml:trace>
  <inkml:trace contextRef="#ctx0" brushRef="#br2" timeOffset="111104.3548">17003 1431 83 0,'8'-14'38'0,"-8"14"0"16,0 0-1-16,0 0-27 15,-8 27-7-15,-3 2 0 16,-5 2 0-16,0 13-2 15,-4 5 0-15,1 9 0 16,-1 2-1-16,2 0-1 16,5 0 0-16,0-7-2 15,10-4-2-15,-1-18-8 16,17 1-24-16,-4-19 0 15,13-7-2-15,-2-16 3 16</inkml:trace>
  <inkml:trace contextRef="#ctx0" brushRef="#br2" timeOffset="111316.367">17016 1503 87 0,'-10'-15'39'15,"10"15"1"-15,15-18-1 16,8 2-22-16,5-1-15 15,10-4-1-15,9-2 0 16,5-2-2-16,2 3-3 16,-54 22-21-16,50-23-13 15,-10 8 0-15,-7 12-3 16,-11 9 2-16</inkml:trace>
  <inkml:trace contextRef="#ctx0" brushRef="#br2" timeOffset="111501.3775">16956 1720 88 0,'-20'13'39'0,"23"-1"0"16,12-19 1-16,23-6-27 16,13-5-11-16,12-3-1 15,8-2 0-15,-1-3-4 16,2 7-7-16,-21-2-27 15,-4 14-2-15,-26 8 0 16,-17 13 0-16</inkml:trace>
  <inkml:trace contextRef="#ctx0" brushRef="#br2" timeOffset="111660.3866">16864 2018 102 0,'14'-6'40'16,"33"-1"1"-16,15-19-2 15,30-6-35-15,14-5-5 16,3-16-16-16,13 12-20 15,-13-1-4-15,-5 14 0 16,-18 2-3-16</inkml:trace>
  <inkml:trace contextRef="#ctx0" brushRef="#br2" timeOffset="113744.5058">11491 5828 77 0,'13'-8'37'0,"-13"8"0"16,0 0 0-16,-1-13-29 16,1 13-2-16,-7 19 0 15,3 1-4-15,-3 8 2 16,-1 9-4-16,-2 8 2 15,-1 9-2-15,1 7 2 16,-4 3-4-16,4-1 1 16,-4-1-1-16,7-4-3 0,-4-15-4 15,19-6-27 1,-6-19 0-16,14-10-1 0,2-19-1 15</inkml:trace>
  <inkml:trace contextRef="#ctx0" brushRef="#br2" timeOffset="113957.518">11585 5810 102 0,'0'0'38'0,"2"-11"2"16,7-3-2-16,9 1-37 15,12-8 1-15,11-1-4 0,4-1 2 16,3-5-7-16,8 14-21 16,-11-8-12-16,1 15 2 15,-14 3-2-15</inkml:trace>
  <inkml:trace contextRef="#ctx0" brushRef="#br2" timeOffset="114174.5304">11585 6075 104 0,'-7'16'39'0,"7"-16"1"16,0 0-2-16,36-10-34 15,0-7-2-15,7-6 0 16,5 0-2-16,8 0-1 0,-5-1-3 15,-1 11-5-15,-14-4-27 16,-2 16-3-16,-20 2 2 16,-8 16-3-16</inkml:trace>
  <inkml:trace contextRef="#ctx0" brushRef="#br2" timeOffset="114331.5394">11500 6368 107 0,'-12'12'41'0,"25"-1"0"16,15-20-1-16,38-9-35 15,10-9-3-15,15-13-5 16,25 1-31-16,-11-14-5 16,9 4-1-16,-13-3-2 0</inkml:trace>
  <inkml:trace contextRef="#ctx0" brushRef="#br3" timeOffset="129989.435">2396 1644 34 0,'10'-12'31'0,"-3"-2"2"16,1-1-1-16,4 7-10 16,-13-5-13-16,1 13 1 15,3-16-2-15,-3 16-2 16,-15 0 0-16,2 9-2 15,-11 6 0-15,-5 8 0 16,-9 6-1-16,0 8-1 16,-2 6 2-16,3 4-2 15,2 1 1-15,11 2-2 16,10 0 2-16,14-2-3 16,15-3 1-16,14-2 0 15,16-11-2-15,12-10 1 16,9-11 0-16,10-11 0 15,4-16 0-15,0-15 0 0,-5-17 0 16,-5-13 2-16,-16-6-2 16,-17-3 1-16,-18 6-1 15,-26 0 1-15,-22 13-2 16,-21 14 2-16,-16 18-2 15,-12 15 0-15,1 13-4 16,-4 2-22-16,25 8-12 16,18-1 0-16,33-2-2 15,27-8 1-15</inkml:trace>
  <inkml:trace contextRef="#ctx0" brushRef="#br3" timeOffset="136649.816">14358 5849 42 0,'5'-21'33'15,"-10"8"-1"-15,0 3 0 16,-10-9-19-16,8 10-2 16,-12-6-1-16,8 8-4 15,-13-2-2-15,5 8 0 16,-6-1 0-16,2 7-1 15,-5 4 0-15,1 10-1 16,-2 0 2-16,3 8-4 16,-2 9 4-16,5 7-4 15,3 7 3-15,6 6-4 16,11 3 3-16,9 1-2 0,12-5 0 15,11-6 0-15,15-13 0 16,12-12 0-16,12-18 0 16,7-15 0-16,1-20 1 15,0-11-1-15,-8-14 0 16,-7-6 2-16,-18-4-3 15,-19 0 2-15,-20-2-2 16,-17 6 1-16,-23 7-3 16,-13 8 1-16,-8 13-3 15,-8 5-6-15,14 26-25 16,0 7-1-16,19 17 0 15,16 4 1-15</inkml:trace>
  <inkml:trace contextRef="#ctx0" brushRef="#br3" timeOffset="137921.8883">21245 5754 57 0,'0'0'34'16,"-12"-14"-1"-16,5-2-11 16,7 16 6-16,-17-19-20 15,17 19-4-15,-23-21 2 16,11 15-3-16,-9-1 2 15,2 7-2-15,-9 1 1 16,0 12-1-16,-4 4 0 16,-1 8 1-16,-2 6 0 15,2 8-1-15,5 6 1 16,1 8-2-16,12 3 1 15,8 0-1-15,10 1 1 16,14-4-3-16,11-3 0 16,10-10 0-16,10-8 0 15,8-16 0-15,3-13 0 0,3-14 0 16,-3-16 0-16,-3-13 1 15,-9-12-1-15,-9-7 1 16,-10-6-3-16,-14-6 2 16,-13-2-2-16,-11 2 0 15,-15 9-1-15,-12 7 0 16,-9 18-2-16,-11 10-6 15,10 28-23-15,-16 9-6 16,10 21 1-16,3 7 0 16</inkml:trace>
  <inkml:trace contextRef="#ctx0" brushRef="#br3" timeOffset="147131.4155">16026 1410 57 0,'5'-12'37'0,"5"2"-1"0,-7 0-2 16,9 10-8-16,-12 0-21 16,0 0 0-16,5-10 0 15,-5 10-1-15,6 25-1 16,-6 3-1-16,-5 6 1 15,-2 16-1-15,-6 6 0 16,-3 12-1-16,-6 5 0 16,-1 2-2-16,-5-4 2 15,2 0-2-15,5-10 0 16,1-11-2-16,12-12-2 15,3-27-10-15,19-2-22 16,-1-20 0-16,12-4-1 16,-1-19-1-16</inkml:trace>
  <inkml:trace contextRef="#ctx0" brushRef="#br3" timeOffset="147451.4338">15913 1363 97 0,'0'0'39'16,"-27"-5"1"-16,14 15-2 15,-14-1-33-15,11-8-1 16,3-3 0-16,13 2 0 15,0 0-1-15,0 0-1 0,39-12 0 16,15-2-1-16,-54 14 0 16,84-16-1-16,-34 4 1 15,5-3-1-15,3 3 0 16,6 0-3-16,-5-1-1 15,0-1-5-15,4 0-23 16,-11 5-9-16,-52 9 1 16,85-16 0-16</inkml:trace>
  <inkml:trace contextRef="#ctx0" brushRef="#br3" timeOffset="149990.579">24045 1295 70 0,'0'0'36'0,"0"-17"0"16,0 17 1-16,0 0-28 15,0 0-3-15,-13-5-1 16,13 5 0-16,0 0-1 16,-1 19-1-16,0-3-1 15,3 11 0-15,-2 7 0 16,0 5 0-16,-4 7-1 15,0 11 1-15,-4 0-1 16,-3 3 0-16,0-4 1 16,-2-7-2-16,5-3 0 15,0-9-4-15,15-1-9 0,-5-22-24 16,14-5-1-16,-4-14-1 15,10-3-2-15</inkml:trace>
  <inkml:trace contextRef="#ctx0" brushRef="#br3" timeOffset="150356.5999">23951 1326 95 0,'-12'-15'39'15,"-7"1"1"-15,19 14-1 16,-35-11-33-16,35 11-2 0,-20-8-1 16,20 8 1-16,0 0-2 15,0 0 0-15,0 0-1 16,0 0 0-16,0 0 1 15,55-13-2-15,-55 13 2 16,69-14-2-16,-69 14 1 16,81-15-1-16,-81 15 1 15,84-13-2-15,-84 13-2 16,82-13 0-16,-82 13-1 15,72-8-2-15,-72 8-5 16,61-8-15-16,-61 8-12 16,51-3-1-16,-51 3 0 15,23 4 1-15</inkml:trace>
  <inkml:trace contextRef="#ctx0" brushRef="#br3" timeOffset="151884.6873">5050 5654 59 0,'10'-20'35'16,"0"4"1"-16,-4-1-1 16,7 10-26-16,-13-7-1 15,0 14-1-15,0 0-1 16,0 0-2-16,0 27 0 15,-5 5-1-15,-4 11 1 16,1 10-1-16,-4 10-1 0,-2 7 0 16,2 8 0-16,1 1-1 15,3-3 0-15,1-5-1 16,7-10-4-16,0-16-6 15,11-4-25-15,-1-22-3 16,6-9 0-16,-3-20-1 16</inkml:trace>
  <inkml:trace contextRef="#ctx0" brushRef="#br3" timeOffset="152155.7028">4878 5588 89 0,'-30'-17'39'15,"8"11"0"-15,-3-3 0 16,15 10-34-16,10-1-1 16,0 0-2-16,22 15 0 15,10-7 0-15,11-4 0 16,14-1-1-16,9-4-1 15,12-5 0-15,3-3 0 16,1-5-3-16,-1 1-1 16,-9-5-4-16,3 10-29 15,-23-6-2-15,-4 11-1 16,-20-7-1-16</inkml:trace>
  <inkml:trace contextRef="#ctx0" brushRef="#br3" timeOffset="154105.8143">18641 5713 54 0,'0'0'32'0,"3"-22"1"15,-3 22-1-15,6-23-24 16,-6 23-3-16,9-13 3 15,-9 13 0-15,0 0-2 16,12 17-2-16,-14 3 0 0,-1 9 0 16,-1 7 1-1,-1 8-2-15,-2 7 0 0,0 6-1 16,0 2 0-16,2-3 0 15,2-3-1-15,2-6-3 16,5-2-2-16,-4-12-3 16,14 4-12-16,-10-19-19 15,5 0 2-15,-9-18-1 16,0 0 0-16</inkml:trace>
  <inkml:trace contextRef="#ctx0" brushRef="#br3" timeOffset="154435.8333">18505 5699 58 0,'-29'4'37'0,"-2"-5"0"15,10 6 1-15,-3-10-13 16,24 5-20-16,13-8 0 16,19-1-1-16,17-5-1 15,19-1 0-15,13-1-1 16,11 1 0-16,4 1-1 15,-4 4 0-15,-6 3-1 16,-11 6 0-16,-13 4 0 16,-15 2-2-16,-13 3 0 15,-10-2-2-15,-2 4-3 0,-22-10-24 16,23 10-7-16,-23-10-1 15,15 9 0-15</inkml:trace>
  <inkml:trace contextRef="#ctx0" brushRef="#br4" timeOffset="176634.1029">5185 1581 63 0,'4'-13'35'16,"-7"-1"0"-16,5 4-1 15,-10 0-18-15,9-1-8 16,-14-1-2-16,13 12-1 15,-23-19 0-15,12 10-1 0,-7 1-1 16,0 3 0-16,-4 2-1 16,-4 6 0-16,-3 3-1 15,-1 7 0-15,-5 5-1 16,0 6 1-16,-2 9-1 15,1 8 1-15,2 11-1 16,2 6 0-16,5 7 0 16,5 0 0-16,7 0 0 15,9 0 0-15,6-5 0 16,12-11-2-16,10-14 2 15,11-10 0-15,11-17 0 16,8-11 0-16,6-7 1 16,3-10 0-16,1-5 0 15,-6 1 1-15,-8 0-1 0,-7 3 2 16,-12 7-2-16,-9 6-1 15,-8 5 1-15,-12 3-1 16,0 0 0-16,0 21 0 16,-4-6-1-16,-1 5-2 15,5 4-5-15,-7-6-29 16,18 5-2-16,-11-23-1 15,27 15-1-15</inkml:trace>
  <inkml:trace contextRef="#ctx0" brushRef="#br4" timeOffset="188625.7888">7521 1572 58 0,'0'0'35'0,"9"-13"-1"16,-9 13 1-16,0 0-15 15,0 0-12-15,0 0-4 16,-4 19 0-16,0-7-2 15,7 10 1-15,-3 10-2 16,0 12-1-16,-1 10 1 16,-3 10-1-16,-1 8 1 15,2 6-2-15,-5-4 2 16,-3-3-1-16,3-11 1 15,-1-9 0-15,0-13 0 16,3-9 0-16,2-18 0 0,4-11 1 16,-1-22-2-16,6-10 2 15,2-14-1-15,2-13 0 16,2-16-1-16,4-13 2 15,-1-6-2-15,2-1 2 16,0 1-2-16,0 7 1 16,-16 87 0-16,23-80 0 15,-23 80 0-15,24-72-1 16,-24 72 1-16,35-56-1 15,-35 56 1-15,0 0-1 16,66-59 1-16,-66 59-1 16,57-26 0-16,-6 29-1 15,-13 9 0-15,0 18 0 16,-19 8 0-16,-15 15 0 0,-24 2-1 15,-12 10 2-15,-14-4-2 16,-3 1 1-16,0-9 1 16,6-6-1-16,8-9 1 15,10-10-1-15,12-8 1 16,13-20 0-16,0 0 0 15,28 2 1-15,-3-12-1 16,8 1 2-16,0-1-2 16,4 4 1-16,-1 6 0 15,-1 7 1-15,-4 8 0 16,0 7-2-16,-5 5 2 15,-2 3-2-15,0 5 1 16,-1-3-1-16,0-1-2 16,2-11-3-16,14 5-29 0,-14-13-5 15,6 1 0-15,-9-12-3 16</inkml:trace>
  <inkml:trace contextRef="#ctx0" brushRef="#br4" timeOffset="192165.9913">9149 3255 76 0,'0'0'35'0,"2"-10"-1"15,0 21-7-15,-2-11-21 16,-12 33-2-16,1-4 1 16,3 13-2-16,-3 9 0 15,1 8-2-15,-1 5 0 16,3 6 0-16,1-1 0 15,4-5 0-15,1-5-1 16,2-7 1-16,3-9-1 0,1-10 0 16,1-13 1-16,-5-20 0 15,10 2 0-15,-3-22 0 16,0-13 0-16,0-12 0 15,1-10 0-15,0-11-1 16,-3-10 0-16,0-6 1 16,1-2-1-16,1 2 1 15,-1 2-1-15,1 7 1 16,5 7 0-16,6 8-1 15,10 12 1-15,5 10-1 16,7 11 1-16,3 10 0 16,3 8-1-16,3 8 0 15,-3 10 0-15,-4 9 0 16,-10 9 0-16,-11 8-1 0,-9 8 0 15,-14 8 1-15,-9 4-1 16,-10-2 1-16,-10 1-1 16,-9-3 1-16,-4-6 0 15,-4-5-1-15,5-8 2 16,1-9-1-16,6-6 1 15,6-6-2-15,10-5 3 16,20-8-1-16,-4 12 0 16,22-9 0-16,9 1 1 15,11-2 0-15,3 5 0 16,6 2 0-16,2 5 0 15,1 5-1-15,-5 5 1 16,-9 5-1-16,-6 5 0 16,-7 2 0-16,-7 2-2 15,-4-2-1-15,-1-3-2 0,-5-15-11 16,12 3-23-16,-8-17-2 15,13-5-1-15,-3-18 0 16</inkml:trace>
  <inkml:trace contextRef="#ctx0" brushRef="#br4" timeOffset="194276.112">10568 5850 64 0,'-6'-13'35'16,"6"13"-2"-16,0 0 2 15,-7-11-28-15,7 11-1 16,1 11 0-16,4 9-2 15,-7 1 2-15,0 17-4 16,0 4 3-16,-4 14-3 16,-1 5 2-16,-1 5-4 15,-2-2 3-15,-1-3-2 16,3-4-1-16,0-11 0 15,2-9-1-15,5-12 2 16,2-10-1-16,-1-15 0 16,0 0 0-16,17-24 0 15,-7-8 0-15,-1-6 1 0,2-14 0 16,-2-9-1-16,1-8-1 15,3-5 2-15,-1-8-2 16,4 0 0-16,4 3 0 16,-1 4 0-16,9 7-1 15,3 8 1-15,5 11 2 16,3 11-3-16,1 11 2 15,1 11 1-15,-2 12-1 16,-2 6 0-16,-3 8 1 16,-7 10-2-16,-7 9 1 15,-7 9-1-15,-8 7 0 16,-11 7 2-16,-8 2 0 15,-10 1-1-15,-8 0 2 16,-7 0-1-16,-5-7 0 16,-4-9 1-16,4-9 0 0,3-7-1 15,4-9 0-15,8-6 0 16,7-7 0-16,10-4 0 15,12 3 1-15,9-15 0 16,12 9 0-16,7 5 0 16,6 3 0-16,3 10 0 15,5 5-1-15,0 9 0 16,-5 5 0-16,-1 2-1 15,-5 4-1-15,-3-2-4 16,8 5-21-16,-10-17-13 16,3-1 0-16,-3-11-1 15,4-2-2-15</inkml:trace>
  <inkml:trace contextRef="#ctx0" brushRef="#br4" timeOffset="195837.2013">13223 5920 52 0,'10'-16'35'16,"-10"16"0"-16,0 0-2 15,1-13-14-15,-1 13-12 16,-5 18-2-16,5 1-2 16,-6 6 1-16,2 13-2 15,-3 5 0-15,3 14 1 16,-4 3-2-16,2 6 1 15,-2-2-1-15,1 1 1 16,0-11-1-16,3-6 0 16,1-11 0-16,3-8 0 0,-1-14 0 15,1-15 0-15,0 0 0 16,13-14-1-16,-11-11 1 15,5-11-1-15,-4-9 1 16,2-9 0-16,0-9 0 16,-1-8-1-16,1-5-1 15,2 0 2-15,2-4-2 16,0 2 0-16,4 5-1 15,6 9 2-15,0 8-2 16,8 10 2-16,0 13 0 16,4 9-1-16,1 14 1 15,2 9 1-15,-2 8-1 16,0 14 0-16,-2 5 0 15,-6 9 2-15,-3 9 0 0,-5 8-1 16,-5 2 1 0,-9 3-1-16,-7 1 1 0,-5-3-1 15,-9-6 1-15,-5-7-2 16,-11-12 0-16,-7-12 1 15,-3-13-1-15,-2-12-1 16,4-9-3-16,-5-20-24 16,18 2-11-16,5-13 2 15,20 4-4-15</inkml:trace>
  <inkml:trace contextRef="#ctx0" brushRef="#br4" timeOffset="196857.2596">13570 6361 50 0,'3'-11'28'16,"-6"0"1"-16,-2-6-7 15,5 17-12-15,-12-26-1 16,12 26-1-16,-20-19 1 16,20 19 0-16,-19-17-2 15,19 17-1-15,-15-13 0 16,15 13-1-16,-15-12 0 15,15 12 0-15,-14-14-1 16,14 14-1-16,-10-9 1 16,10 9-1-16,0 0 0 0,-11-10-1 15,11 10 0-15,0 0-1 16,0 0 1-16,0 0-1 15,-3 13 0-15,12 4 0 16,1 1-1-16,4 5 1 16,7 1-1-16,3 5 1 15,4-1-1-15,3-2 0 16,2-1-1-16,-2-7 0 15,1-3-1-15,-9-3-2 16,1-1-3-16,-9-11-3 16,9 10-27-16,-24-10-3 15,20 2 1-15,-20-2-2 16</inkml:trace>
  <inkml:trace contextRef="#ctx0" brushRef="#br5" timeOffset="221306.6581">11827 1568 74 0,'5'-15'35'15,"-5"15"-1"-15,15-26-1 16,-3 12-27-16,-2-5 0 16,4 6-1-16,-7 0 1 15,3 3-2-15,-10 10 0 16,0 0-2-16,0 0 1 0,-8 13-1 15,-6 7 0-15,-1 7 0 16,-2 7-1-16,-2 9 0 16,3 5 1-16,3 6-2 15,6 4 0-15,6 2 0 16,9-3 0-16,8 4-1 15,7-4 1-15,10-2-2 16,4-10 2-16,9-6-1 16,2-12 1-16,5-7 0 15,3-14 0-15,2-21 0 16,-1-15 0-16,0-13 2 15,-2-16-2-15,-7-10 2 16,-4-5-1-16,-9-5 1 16,-11-3-1-16,-6 6 0 0,-11 8-3 15,-7 7 0-15,-4 16-10 16,-14 0-24-16,5 15-3 15,-8 9-1-15,6 14-2 16</inkml:trace>
  <inkml:trace contextRef="#ctx0" brushRef="#br5" timeOffset="223414.7786">23150 1289 73 0,'5'-12'34'16,"-5"12"0"-16,0 0-3 16,0 0-22-16,0 0-3 15,-3-12-1-15,3 12-1 16,0 0 0-16,0 0-2 15,0 0 1-15,0 13-1 16,-4-1 0-16,2 8 0 0,-5 3 0 16,1 8-1-16,-1 6-1 15,0 5 1-15,0 4-1 16,4 3 1-16,3 2-1 15,3 3 0-15,6-4 1 16,7-4-1-16,6-8 1 16,6-7 0-16,10-9 1 15,6-13-1-15,2-14 0 16,6-14 0-16,-2-12-1 15,1-11 1-15,-4-8-1 16,-5-11 1-16,-10-5-1 16,-32 66 0-16,24-74 1 15,-24 74-2-15,17-73-2 16,-17 73-14-16,9-71-19 0,-9 71-2 16,8-62 0-16,-8 62-2 15</inkml:trace>
  <inkml:trace contextRef="#ctx0" brushRef="#br5" timeOffset="225977.9252">7950 3355 30 0,'-1'-11'29'15,"1"11"4"-15,-6-21-2 16,6 21-8-16,-7-19-4 16,7 19-10-16,-2-26-2 15,2 26 0-15,2-23-1 0,-2 23 0 16,5-16-1-1,-5 16-1-15,0 0 0 0,0 0 0 16,-4 26-1-16,1 0-1 16,-6 10 0-16,0 8-2 15,-2 10 1-15,-1 8-1 16,3 6 1-16,4 4-2 15,9 0 2-15,1 1-2 16,12-2 2-16,7-3-1 16,8-5 0-16,10-11 0 15,6-12-1-15,5-15 1 16,6-13 0-16,4-24 0 15,3-16 0-15,0-16 0 16,-3-16 1-16,-5-13-1 0,-7-8 1 16,-8-4-1-1,-11 1 1-15,-12 2-1 0,-12 6 0 16,-11 10-1-16,-10 7-1 15,-8 9-3-15,6 23-25 16,-10-10-8-16,6 16-1 16,3-3-1-16</inkml:trace>
  <inkml:trace contextRef="#ctx0" brushRef="#br5" timeOffset="229173.108">16040 5812 67 0,'8'-17'27'0,"-8"17"2"15,4-11 0-15,-4 11-16 16,0 0-4-16,0 0-3 16,3-15-1-16,-3 15-1 15,0 0-2-15,0 0 0 0,0 0 1 16,0 0-1-16,0 0 1 15,0 0-1-15,0 15 0 16,-7 0-1-16,-2 4 2 16,1 6-4-16,-3 2 4 15,1 5-4-15,1 6 3 16,4 3-3-16,2 2 2 15,6 3 0-15,6 4-1 16,5-4 0-16,6 2 0 16,5-4 1-16,7-6-2 15,5-3 2-15,6-12-1 16,2-8 1-16,3-14 0 15,5-11 0-15,3-16 0 0,1-11 0 16,0-15 0-16,-4-9 0 16,-6-3-1-16,-6-8 1 15,-8 2-2-15,-15-3 1 16,-6 10-4-16,-13 1-2 15,-3 18-4-15,-14-1-27 16,8 14 0-16,-5 4-4 16,7 11 2-16</inkml:trace>
  <inkml:trace contextRef="#ctx0" brushRef="#br6" timeOffset="244386.9782">13663 1514 80 0,'0'0'35'0,"0"0"0"15,0 0-7-15,-9 19-23 16,9-19-2-16,-6 17 0 16,3 0 0-16,-6 7 0 15,2 12-2-15,-3 6 1 16,-2 8-2-16,-3 6 2 15,4 0-1-15,-5-3 1 16,5 5-1-16,-2-11 0 16,5-6 0-16,1-11 0 15,3-7-1-15,4-23 1 16,0 11 0-16,0-11 0 15,14-34-1-15,-3-2 1 16,7-9 2-16,-1-13-2 16,3-8 2-16,-2-2-2 15,1 0 0-15,-1-1 0 0,-4 7 1 16,-2 10-1-16,-4 8 0 15,-5 13 1-15,0 9-2 16,-3 22 1-16,0 0 0 16,0 0-1-16,0 32 1 15,2-4-1-15,0 0 0 16,6 4 0-16,6-2 0 15,7-5 0-15,3-7 0 16,10-10 0-16,5-8 1 16,7-12-1-16,3-6 1 15,1-12 0-15,0-1 0 16,-7-3 0-16,-3 4 0 15,-9 5 0-15,-5 9 0 16,-10 17 0-16,-6 20 0 0,-10 14-1 16,-10 20-1-16,-3 13 0 15,-7 7 0-15,-2 4 1 16,0 2-3-16,4-8-2 15,5-24-11-15,13-4-23 16,3-28-2-16,14-12-2 16,3-19 1-16</inkml:trace>
  <inkml:trace contextRef="#ctx0" brushRef="#br6" timeOffset="257207.7115">22226 1351 77 0,'7'-10'35'15,"-7"10"0"-15,0 0-8 16,7-18-20-16,-7 18-1 15,0 0 1-15,0 0-1 16,0 0-1-16,0 0-1 16,3 12-1-16,-4 10-1 15,-6 8 0-15,1 6 0 16,-3 11-2-16,0 6 0 15,-3 7 1-15,1 4 0 16,0-8 0-16,3-2-1 16,4-7 1-16,-1-6-1 15,5-8 2-15,1-9-2 16,1-8 0-16,2-6 0 0,-4-10 0 15,0 0 1-15,0 0 0 16,0 0 0-16,3-28-2 16,-6 1 2-16,2-10-1 15,-2-9 0-15,3-10-1 16,4-7 2-16,2-7-2 15,-6 70 2-15,8-80 1 16,-8 80-2-16,16-76 2 16,-16 76-1-16,23-77 0 15,-23 77 0-15,33-67 0 16,-33 67-1-16,33-61 0 15,-33 61 0-15,47-48 0 16,-47 48 0-16,0 0-1 16,71-35 1-16,-47 36-2 15,28 8 2-15,-13 13-2 0,-2 12 2 16,-15 7-1-16,-7 8 1 15,-18 0 0-15,-9-1 0 16,-16-12 1-16,-8-7 0 16,-3-4-1-16,-6-3 1 15,1-7-1-15,1-6-2 16,9-2-4-16,-3-17-26 15,22-5-8-15,1-6 0 16,20-2-2-16</inkml:trace>
  <inkml:trace contextRef="#ctx0" brushRef="#br6" timeOffset="259210.8259">570 5653 78 0,'9'-12'36'15,"-9"12"0"-15,0 0-3 16,1 11-28-16,-7 1-1 16,6 16-2-16,-4 4 2 15,2 11-2-15,-2 9 1 16,1 11-1-16,1 4 0 15,2 7 0-15,-1-3 0 16,2-5 0-16,1-6-2 0,1-7 1 16,1-8-1-16,1-11 1 15,-1-10-1-15,0-8 0 16,-4-16 1-16,0 0-1 15,12-24 1-15,-12-7 0 16,0-12 0-16,-4-9 0 16,-1-10 0-16,-1-9 0 15,-2-7-2-15,2-4 1 16,1 3-1-16,3 2 1 15,8 5-1-15,1 5 1 16,8 8-1-16,7 5-1 16,7 11 2-16,4 6 0 15,5 11-1-15,3 6 1 16,2 10 0-16,4 5-1 0,-4 10 1 15,-3 10 0-15,-7 8 1 16,-7 9-1-16,-10 11 0 16,-10 3 1-16,-13 5-1 15,-8 4 0-15,-10-1 2 16,-8-4-2-16,-7-5 2 15,-2-8-1-15,-4-10 1 16,5-9-1-16,4-9-2 16,1-19 0-16,11 6-14 15,1-24-20-15,16 4-5 16,4-8-1-16,21 3-2 15</inkml:trace>
  <inkml:trace contextRef="#ctx0" brushRef="#br6" timeOffset="260881.9213">12486 5868 74 0,'0'0'32'0,"0"0"1"15,1-10-10-15,3 22-15 16,-9-2 0-16,5 11-5 15,-6 4 4-15,5 13-4 16,-8 6 3-16,4 14-4 16,-5 0 3-16,2 9-2 15,-4-3-2-15,3 0 1 16,0-5-1-16,2-5 0 15,2-9-1-15,4-12 1 0,0-7-1 16,2-12 1-16,-1-14 0 16,11-7-1-16,-5-15 1 15,4-8 0-15,-4-11 0 16,0-8-1-16,1-12 1 15,1-8-1-15,-2-6-2 16,3-4 4-16,2-4-4 16,2 3 2-16,5 4-2 15,4 6 2-15,2 12-2 16,2 10 2-16,4 13 1 15,1 13-3-15,2 14 2 16,0 9 0-16,0 7 0 16,-2 10 0-16,-1 6 0 15,-1 6 2-15,-1 5 0 16,-7 3 0-16,-7 2 0 15,-6 1-1-15,-15 1 1 0,-9-2 0 16,-11-3 0-16,-14-5-2 16,-7-3 0-16,-7-7 1 15,-1-10-1-15,-4-5-1 16,10-4-3-16,2-20-9 15,21 8-24-15,9-13-2 16,18 4 0-16,9-5-1 16</inkml:trace>
  <inkml:trace contextRef="#ctx0" brushRef="#br6" timeOffset="270196.4544">6415 5506 43 0,'5'-11'35'0,"-3"-7"0"16,-2 18 0-16,-14-25-10 15,-5 24-20-15,-12 4-1 16,-6 11 1-16,-15 8 1 15,-4 13-1-15,-5 3-1 16,1 7-1-16,1-3-1 16,8 0 0-16,15-3-1 15,16-4 0-15,19-6-1 16,23-10 2-16,21-6-3 15,22-2 3-15,15 1-2 16,9 2 1-16,-2-2 1 16,1 5-1-16,-18 3 2 15,-15 10-3-15,-27 11 2 16,-26 6-2-16,-28 5 3 0,-22 4-2 15,-17 1-1-15,-9-5 1 16,2-5-3-16,0-15-5 16,21-7-30-16,7-25-2 15,30-10-1-15,19-20-2 16</inkml:trace>
  <inkml:trace contextRef="#ctx0" brushRef="#br6" timeOffset="276959.8406">9064 5677 61 0,'0'0'36'0,"0"0"-2"15,11-6-3-15,-11 6-22 16,0 0-2-16,0 0-2 15,2 26 0-15,0-3-1 16,4 5-1-16,-1 9 0 16,2 6 0-16,1 10-1 15,-2 10 0-15,-1 7-1 0,-4 1 0 16,-2 5 0-16,-4-4-3 15,6 0-7-15,-11-17-26 16,19-10 0-16,-3-26-1 16,16-19-1-16</inkml:trace>
  <inkml:trace contextRef="#ctx0" brushRef="#br6" timeOffset="277346.8634">9034 5668 74 0,'-10'-1'36'15,"10"1"0"-15,0 0 0 16,17-9-32-16,-7 3 0 15,10 2-1-15,7-5 0 16,12 1 0-16,10-4-1 16,9 4-1-16,8 1 0 15,3 5 0-15,1 4 0 16,-2 9-1-16,-11 13 1 15,-12 9 2-15,-15 15 0 16,-18 12-1-16,-18 12 0 16,-18 11 1-16,-19 7-1 15,-10 2 0-15,-12-5 1 16,-5-7-4-16,3-14 0 0,6-16-3 15,18-12-26-15,-2-36-8 16,23-16 0-16,9-22-2 16</inkml:trace>
  <inkml:trace contextRef="#ctx0" brushRef="#br6" timeOffset="278548.9321">15119 5882 60 0,'-3'-16'35'0,"-2"-2"-3"15,5 6 0-15,-13-5-19 16,13 17-2-16,-9-16-4 15,9 16 0-15,0 0-2 16,0 0-2-16,-5 25 1 16,10 4-4-16,0 9 3 15,1 15-3-15,-2 12 2 16,-2 7-3-16,-2 8 3 15,-2-1-2-15,-2-3-2 16,-2-9-1-16,5-3-7 16,-4-27-26-16,17-12 0 15,-12-25-1-15,31-2-1 16</inkml:trace>
  <inkml:trace contextRef="#ctx0" brushRef="#br6" timeOffset="278868.9504">15071 5838 97 0,'0'-16'37'0,"18"4"2"15,6-10-2-15,18 4-36 16,6 0 1-16,13 5-3 15,6 3 2-15,4 9-2 16,0 9 2-16,-9 9-3 16,-7 12 4-16,-13 11-1 15,-13 10 0-15,-14 9 1 0,-20 8-1 16,-15-1 1-16,-17 5 0 15,-14-2-1-15,-16-2-1 16,-6-7 1-16,0-12-1 16,2-11-2-16,18-9-6 15,2-20-29-15,26-12-2 16,16-19 0-16,29-9-2 15</inkml:trace>
  <inkml:trace contextRef="#ctx0" brushRef="#br0" timeOffset="289018.5309">17715 5727 65 0,'-3'-15'34'0,"-3"2"-3"15,-3-7-7-15,9 20-15 16,-29-22 1-16,15 17-5 16,-11-8 2-16,2 13-4 15,-10 0 1-15,-4 11 0 16,-11 6 0-16,-2 13-1 15,-10 8 1-15,1 15 0 16,-5 10 0-16,4 14-1 0,6 6 1 16,14 0-1-16,12-1 0 15,23-8-1-15,20-13-2 16,26-19-1-16,30-20-4 15,16-35-30-15,31-14-4 16,4-21-1-16,14-12-1 16</inkml:trace>
  <inkml:trace contextRef="#ctx0" brushRef="#br0" timeOffset="301568.2486">1643 5601 51 0,'4'-13'35'0,"-4"13"0"15,12-22 0-15,-2 20-12 0,-10-10-17 16,0 12-2-16,14-13 0 15,-14 13-1-15,10 0 0 16,-5 10-1-16,-6 10 1 16,-4 8-1-16,-5 9-1 15,-8 12 2-15,-5 8-1 16,-5 9 0-16,-5 6 1 15,-3 3 0-15,-1-4-1 16,4-4 0-16,4-9 0 16,7-9 0-16,8-11-1 15,12-11 0-15,9-13-1 16,12-11 1-16,8-10 0 15,12-7 0-15,6-3 1 16,10 0-1-16,6-5 0 16,0 2 0-16,3 1 0 0,-1 2-1 15,1 5 1-15,-4-2-3 16,1 5-2-16,-10-6-4 15,7 9-29-15,-17-11-3 16,2 9 1-16,-14-6-3 16</inkml:trace>
  <inkml:trace contextRef="#ctx0" brushRef="#br0" timeOffset="311853.8371">857 1596 76 0,'2'-13'36'0,"-2"13"-1"16,0 0 0-16,-11-7-29 0,11 7 0 16,0 0-1-16,-10 18-1 15,5-3 1-15,2 1-1 16,2 9-2-16,2 10-1 15,3 9 1-15,0 10-1 16,1 8 0-16,0 8 0 16,-3 4 0-16,0 7-3 15,-2-7 2-15,0-11-3 16,3-11-2-16,-6-24-23 15,17-9-10-15,-3-29-1 16,12-13 0-16</inkml:trace>
  <inkml:trace contextRef="#ctx0" brushRef="#br0" timeOffset="312386.8675">1486 1513 74 0,'-11'16'35'0,"11"-16"1"16,-9 12 0-16,-7-9-28 16,16-3-1-16,-17 10-2 15,4 1 0-15,-10 3-2 0,-3 6 0 16,-17 5-1-16,-3 8 1 15,-8 4 0-15,-1 3-2 16,-2 1 2-16,8 0-3 16,5-9 2-16,6-4-2 15,15-4 2-15,13-7-3 16,10-17 1-16,8 10 1 15,7-12 0-15,4-2 1 16,5 0-1-16,5 0 1 16,0 1-1-16,2 0 1 15,-1 6-1-15,3 1 0 16,-1 7 0-16,1 5 0 0,-1 5 0 15,2 4 0-15,-1 1-1 16,5 7 1-16,-1-7-2 16,-1 3-1-16,0-6-2 15,-6-4-3-15,10-1-27 16,-19-11-8-16,2 1 1 15,-23-8-2-15</inkml:trace>
  <inkml:trace contextRef="#ctx0" brushRef="#br0" timeOffset="313921.9553">9690 1345 44 0,'0'0'34'0,"0"0"0"15,0 0 1-15,-11 1-16 16,2 10 0-16,14 9-12 16,-6 9-1-16,9 9-1 15,-5 15-1-15,2 14-1 16,-3 6 0-16,0 12-2 15,-2-1 0-15,-1 0-3 16,-1-9-1-16,-2-13-8 16,14-9-24-16,-7-20-2 15,12-13 0-15,1-21-2 16</inkml:trace>
  <inkml:trace contextRef="#ctx0" brushRef="#br0" timeOffset="314281.9759">10270 1361 98 0,'0'-18'38'0,"-17"17"1"15,-10 20-1-15,-17 13-37 16,-13 18 2-16,-19-2-2 15,14 4 2-15,3-9-2 16,7 0 2-16,6-8-2 16,12-3 1-16,10-6-2 15,12-6 1-15,14-3 0 16,13-6-1-16,9-3 0 15,11-3 1-15,8 1-1 16,6 0 0-16,4 3 0 0,2 3 0 16,-3 3 1-16,-4 5-1 15,-7 6 1-15,-8 1-3 16,-3 4 1-16,-9-2-5 15,10 8-28-15,-17-15-6 16,7 1-1-16,-4-14-1 16</inkml:trace>
  <inkml:trace contextRef="#ctx0" brushRef="#br0" timeOffset="315845.0653">20505 1313 47 0,'0'0'33'16,"0"0"2"-16,0 0-1 15,-14-48-19-15,14 48-6 16,0 0-2-16,0 0 0 15,-6-10 0-15,14 25-1 16,-7 10-3-16,3 12 1 16,1 10-3-16,0 14 1 15,-7 10-2-15,-1 8 0 16,-3-8-1-16,-3-7-3 15,8-4-7-15,-8-17-25 16,18-5 0-16,-4-17-1 0,13-10-2 16</inkml:trace>
  <inkml:trace contextRef="#ctx0" brushRef="#br0" timeOffset="316294.091">20909 1211 83 0,'0'0'38'0,"0"0"-2"15,21-46 1-15,-32 55-35 16,-13 17-2-16,-14 19 2 15,-13 15 1-15,-12 7-1 0,5-4 1 16,-3 0 0-16,17-17 0 16,6-10 0-16,11-9-1 15,10-12 0-15,17-15 0 16,3 11-1-16,12-12 0 15,8-5 0-15,6 1 0 16,4-2 0-16,3 2 0 16,-2-1-1-16,1 1 1 15,-4 5-1-15,-4 7 1 16,-1 5-1-16,-7 6 0 15,1 9 0-15,-4 4 1 16,3 5 0-16,-3-1-1 16,2 0 1-16,2 0-2 15,2-4 1-15,1-9-4 0,2-3-2 16,-11-14-25-16,13 3-9 15,-13-12 1-15,3 6-3 16</inkml:trace>
  <inkml:trace contextRef="#ctx0" brushRef="#br0" timeOffset="329386.8399">18827 1308 47 0,'52'-55'35'15,"-52"55"2"-15,0 0-1 16,0 0-14-16,0 0-15 16,0 0-1-16,53-51 0 15,-53 51-1-15,0 0 0 16,16-3-1-16,-7 23-2 15,-4 17 0-15,-8 12-1 16,-1 15 0-16,-9 6-2 16,1 14 1-16,-3 4 0 15,3-7-1-15,0-11 0 16,3-11-4-16,9-11 0 15,-4-13-4-15,22-9-23 16,-18-26-3-16,27 14-3 16,-15-23 0-16</inkml:trace>
  <inkml:trace contextRef="#ctx0" brushRef="#br0" timeOffset="329611.8526">18918 1676 87 0,'0'0'37'16,"-18"3"1"-16,18-3-4 15,0 0-29-15,15-1-1 16,2-6-1-16,8-5-1 16,6 1-2-16,1-3-2 15,7 0-2-15,-5-5-3 16,12 7-12-16,-16-6-19 15,8 1 1-15,-11-2-1 0,3 0 2 16</inkml:trace>
  <inkml:trace contextRef="#ctx0" brushRef="#br0" timeOffset="329910.8699">19415 1205 68 0,'0'0'39'0,"-9"-55"0"16,9 55 1-16,0 0-22 16,0 0-12-16,0 0-1 15,0 0 0-15,-19-28-2 16,18 64 0-16,-5 17-2 0,0 9 0 15,0 5-1-15,0 14 1 16,-3 5-1-16,0 5 0 16,0-22 0-16,2-9-1 15,1-9-2-15,1-12-4 16,13-3-25-16,-8-22-7 15,12-3-2-15,-12-11 1 16</inkml:trace>
  <inkml:trace contextRef="#ctx0" brushRef="#br0" timeOffset="339275.4055">18113 1408 61 0,'0'0'34'15,"0"0"-3"-15,0 0-2 16,0 0-21-16,0 0 0 16,-14-8-1-16,14 8-1 15,0 0-2-15,1-15 0 16,-1 15-1-16,0 0 0 0,2-13 0 15,-2 13 0-15,0 0-1 16,-2 13 0-16,-5 3 0 16,-2 8 0-16,-3 5-1 15,-2 6 1-15,0 7-2 16,0 8 0-16,2 4 1 15,1 3-2-15,2-3 2 16,5-5-2-16,8-7 1 16,2-2 0-16,5-14 0 15,4-11 0-15,5-16 1 16,4-12-1-16,4-14 0 15,1-8 2-15,-1-9-1 16,0-4 1-16,-6 1-2 16,-3-1 2-16,-4 9-2 0,-4 5 2 15,-7 11-2-15,-4 12 0 16,0 11 0-16,-9 21 0 15,3 11 0-15,-1 10-1 16,2 3 1-16,4 4-1 16,3-1 1-16,8-4 0 15,9-11 0-15,6-15 0 16,11-18 1-16,5-17 0 15,6-14 0-15,1-8 1 16,-3-8-1-16,-5-10 0 16,-6 0 0-16,-10-2-1 15,-10 1-2-15,-13 1-2 16,-1 57-19-16,-9-51-16 15,9 51 0-15,-18-52-2 0,18 52 1 16</inkml:trace>
  <inkml:trace contextRef="#ctx0" brushRef="#br0" timeOffset="381539.8226">16870 8135 55 0,'6'-12'35'16,"-2"-2"0"-16,2 4-1 15,-4-8-12-15,-2 18-17 16,6-17-3-16,-6 17 2 15,0 0-1-15,5 30 0 16,-10-1 1-16,-1 13-2 16,-7 8 2-16,1 15-2 15,-9 4 1-15,0-1-2 16,-2-7 1-16,4-3 0 15,2-12 0-15,6-14 0 16,9-16-1-16,2-16 0 0,20-31 0 16,1-7-1-16,3-13 1 15,1-8-1-15,0-4 1 16,-3-5-1-16,-3 1 0 15,-5 7 0-15,-2 12 0 16,-7 8 0-16,-3 12-1 16,-3 8 2-16,1 20-2 15,0 0 2-15,0 0 0 16,-6 28-1-16,8-9 1 15,3 3-1-15,6 0 2 16,5-3-2-16,7-4 1 16,6-10-2-16,7-5 2 15,8-7 0-15,5-9-1 0,9-4 1 16,-1-9-1-16,0-2 0 15,-2-2 0-15,-5 3 1 16,-8 4-1-16,-11 3 0 16,-6 9 0-16,-15 10 0 15,-5 15 0-15,-10 14 1 16,-9 11-1-16,0 10 0 15,0 7-1-15,2 6-1 16,8 4-1-16,3-5-3 16,17 2-8-16,0-24-24 15,21-2-3-15,0-18 2 16,14-6-2-16</inkml:trace>
  <inkml:trace contextRef="#ctx0" brushRef="#br0" timeOffset="381960.8466">18031 8192 89 0,'-26'1'37'16,"10"8"1"-16,-12 2 0 15,-1 6-32-15,-4 1-1 16,4 10 0-16,-4 2-1 15,4 7 0-15,1 0-1 16,8 1 0-16,3-2-1 16,12-4-1-16,8-8 0 15,9-9 0-15,10-11-1 16,7-12 0-16,6-11 0 0,6-9 0 15,-1-5-1-15,0-6 1 16,-7 0-1-16,-4-2 1 16,-7 8-1-16,-7 1 1 15,-8 11 0-15,-5 6-1 16,-2 15 1-16,-16-4 0 15,5 15 0-15,-2 5 0 16,4 7-2-16,3 0-1 16,8 2-1-16,5-6-3 15,16 4-4-15,0-21-15 16,18 7-14-16,0-11 1 15,10 0 0-15,-7-10 2 16</inkml:trace>
  <inkml:trace contextRef="#ctx0" brushRef="#br0" timeOffset="382274.8649">18443 8270 67 0,'0'0'37'15,"0"0"-1"-15,-11 6 1 16,4 18-24-16,-7-5-6 16,7 12-1-16,-2 0-3 15,2 5 0-15,3-5 0 16,1-1-1-16,3-8 1 15,4-8 0-15,-4-14-1 16,11-10 0-16,0-13 0 16,-2-4 0-16,-1-9 0 15,1-3-2-15,-2-4 1 16,1 2-1-16,-2 4 1 15,0 6-1-15,0 5 0 0,2 7 0 16,5 5 0-16,1 5-1 16,4 4-1-16,4-3-1 15,9 3-1-15,3-11-4 16,15 9-17-16,-8-17-15 15,9 2 2-15,-5-11-1 16,5 1 1-16</inkml:trace>
  <inkml:trace contextRef="#ctx0" brushRef="#br0" timeOffset="382484.8766">19023 7647 100 0,'0'0'40'16,"-9"12"0"-16,6 20 0 15,-10 10-33-15,8 19-2 0,0 11-2 16,5 13-1-16,-1 7-1 15,2 6-1-15,3-1 0 16,4-6-2-16,6-7-2 16,0-19-3-16,15-3-13 15,-11-28-20-15,16-15 0 16,-4-25 0-16,6-7-1 15</inkml:trace>
  <inkml:trace contextRef="#ctx0" brushRef="#br0" timeOffset="382763.8929">19328 8115 81 0,'-12'-12'40'0,"-10"4"-1"16,5 13 1-16,-13-4-21 0,1 14-15 16,0 0-1-16,3 6 0 15,1 2-1-15,5 4 0 16,5 1 0-16,9 0-1 15,6-2 0-15,9-2 0 16,8-3-1-16,9-2 1 16,4-7-1-16,3-2 1 15,2-5-2-15,1-5 0 16,-2-1 0-16,-2-7-2 15,1 1-2-15,-7-12-7 16,11 10-27-16,-15-10-2 16,4 4 1-16,-5-10-1 15</inkml:trace>
  <inkml:trace contextRef="#ctx0" brushRef="#br0" timeOffset="382951.9036">19687 8126 86 0,'0'0'40'0,"-13"7"0"15,4 14 1-15,-10-5-22 16,1 19-16-16,3 2-1 15,3 8 0-15,0 1-2 16,7 0 0-16,7-1-4 16,3-13-2-16,19 3-17 15,-9-28-16-15,11-6-2 16,-3-20 0-16,9-5 1 15</inkml:trace>
  <inkml:trace contextRef="#ctx0" brushRef="#br0" timeOffset="383396.9291">19800 7938 93 0,'-5'-16'38'0,"5"16"2"16,0 0-2-16,19-3-26 16,2 0-11-16,5 5-1 15,5 1 0-15,-1 5 1 16,1 6-1-16,-4 9 1 15,-9 9 0-15,-5 7 0 16,-9 8 2-16,-9 7-2 16,-8-1 2-16,-2 3-1 15,-2-5 0-15,1-7-1 16,2-10 1-16,4-6-1 15,10-14-1-15,0-14 1 16,26-13-1-16,-5-12 0 0,8-9 0 16,2-8 0-16,0-4 0 15,5-3 0-15,-6-1 0 16,-3 6 1-16,-6 9-1 15,-6 17 1-15,-5 12-1 16,-10 6-1-16,6 26 1 16,-7 3 0-16,1 12 0 15,1 5-2-15,8 2 1 16,6-6-3-16,11-3 0 15,10-9-1-15,10-4-4 16,-2-21-17-16,16 4-15 16,-10-17 2-16,8-2-1 15,-12-12 1-15</inkml:trace>
  <inkml:trace contextRef="#ctx0" brushRef="#br0" timeOffset="383859.9556">20725 8150 108 0,'-8'-12'40'16,"-16"0"2"-16,7 21-12 15,-18 1-21-15,8 12-3 16,-1 6-3-16,2 12 0 15,5 2-1-15,5 3-1 16,9-2 0-16,7-4 0 16,8-9-1-16,7-10 0 15,7-13 0-15,7-14 0 16,3-11 0-16,-1-12 0 15,-1-5 0-15,-2-8-1 16,-3 3 1-16,-5-1-1 0,-3 10 0 16,-6 9 0-16,-11 22 0 15,0 0-1-15,1 39 0 16,-11 17 1-16,-6 21 1 15,-6 19-1-15,-2 13 2 16,-4 8-2-16,-1-1 1 16,2-2 0-16,0-13 1 15,4-12 0-15,4-25-2 16,5-19 1-16,5-22-1 15,9-23 1-15,-10-6 0 16,5-21 0-16,2-18 1 16,-2-14-1-16,1-13-1 15,4-6 1-15,2 0-1 16,2 0 0-16,5 6-1 15,7 1-1-15,12 17-7 0,-9-2-12 16,16 22-18-16,0 3-1 16,13 9-1-16,5 1 1 15</inkml:trace>
  <inkml:trace contextRef="#ctx0" brushRef="#br0" timeOffset="384783.0084">21468 7877 96 0,'0'0'38'16,"2"14"1"-16,9 7-6 15,-11 1-26-15,5 10-3 16,-5 7 0-16,4 11-1 15,-2 3 0-15,0 9-1 16,1-1 0-16,3 0-2 16,1-8 1-16,1-9 0 15,3-9-1-15,-2-12 1 16,1-14-1-16,-10-9 0 15,15-21 1-15,-9-10-1 16,-6-7 0-16,-3-13 0 16,-3-11 1-16,-2-12-1 15,-1-6 1-15,-3-3 0 0,2 0-1 16,4 3 1-16,2 5-1 15,9 6 1-15,9 11-1 16,10 10 0-16,12 12 1 16,13 9-1-16,7 9 0 15,8 6 0-15,1 7-1 16,-5 8 1-16,-8 11-1 15,-13 10 1-15,-21 13-1 16,-24 8 1-16,-21 10-1 16,-19 3 1-16,-12 9-1 15,-8-1 0-15,0-2 1 16,5-11-1-16,14-7 1 15,18-10-1-15,19-12 0 16,25-9 0-16,22-11 1 0,20-5 0 16,9-6 0-16,6 0 1 15,-2 0-1-15,-11 5 1 16,-14 5 0-16,-16 9 0 15,-29 10 0-15,-25 10 0 16,-21 7 0-16,-12 7 0 16,-10 3-1-16,-2-2 1 15,4-3-1-15,10-9-2 16,17-8-2-16,17-22-6 15,36-2-13-15,7-28-18 16,30-11 0-16,9-15-1 16,19-6 2-16</inkml:trace>
  <inkml:trace contextRef="#ctx0" brushRef="#br0" timeOffset="384995.0205">22372 7483 105 0,'-15'-8'41'15,"-2"27"0"-15,-14 9-1 16,8 19-33-16,-6 12-5 15,3 8 0-15,0 13-2 16,4 4 0-16,4 3-1 16,3 0-1-16,10-1-3 15,1-14-3-15,24 7-18 16,-4-21-15-16,13-8 1 15,4-22-1-15,14-6 2 16</inkml:trace>
  <inkml:trace contextRef="#ctx0" brushRef="#br0" timeOffset="385303.0381">22658 8078 105 0,'1'-36'41'16,"-15"7"0"-16,4 25-7 16,-22 4-27-16,6 17-1 15,-8 12-1-15,5 12-3 16,3 5 0-16,4 5-1 15,8 2 1-15,12-6-2 16,10-5 1-16,6-6-1 16,13-13 0-16,9-12 1 15,5-11-2-15,3-14 1 16,1-10-1-16,-4-10 0 15,-4-8-1-15,-8-9 0 16,-6-3 0-16,-8-1 0 0,-9 6-1 16,-8 3-1-16,0 15-5 15,-14-6-13-15,11 23-17 16,-7 4 0-16,12 10-3 15,-2 20 2-15</inkml:trace>
  <inkml:trace contextRef="#ctx0" brushRef="#br0" timeOffset="385568.0533">23259 8078 98 0,'-15'-17'42'15,"-1"10"0"-15,-15-8 0 0,10 15-33 16,-16 0-5-1,1 10 1-15,-2 7-3 0,3 11 1 16,3 8-1-16,5 5-2 16,12 8 1-16,11-7-2 15,14-1 0-15,13-7-2 16,20-6-2-16,4-17-6 15,26 3-14-15,-8-26-17 16,15-5 0-16,-9-16-1 16,9-3 1-16</inkml:trace>
  <inkml:trace contextRef="#ctx0" brushRef="#br0" timeOffset="385768.0647">23772 7612 88 0,'-19'-9'40'0,"0"27"0"0,-10 13 2 16,4 27-16-16,-4 7-23 15,5 11-1-15,0 8-1 16,7 3-1-16,7 1-1 16,1-4-2-16,12-2-4 15,-3-23-12-15,29-5-21 16,-6-22-2-16,15-13 1 15,0-21-2-15</inkml:trace>
  <inkml:trace contextRef="#ctx0" brushRef="#br0" timeOffset="386024.0793">23907 7991 92 0,'-44'13'42'0,"1"19"1"16,-11 1-2-16,11 21-18 15,3-17-20-15,12-2-1 16,13-3 1-16,15-4-1 15,14-7-1-15,13-5 2 16,8-4-3-16,6-3 0 16,5-3 0-16,-1-3-2 15,0 3 0-15,-4-5-2 16,1 11-3-16,-8-13-8 15,15 12-21-15,-12-10-8 16,10 5 1-16,0-7-1 16</inkml:trace>
  <inkml:trace contextRef="#ctx0" brushRef="#br0" timeOffset="386169.0876">24544 8401 87 0,'-19'1'42'0,"-1"-9"-1"15,-2-4-10-15,1-4-27 16,-16 0-46-16,16 4 0 15,-2 0-3-15,1 5 0 16</inkml:trace>
  <inkml:trace contextRef="#ctx0" brushRef="#br7" timeOffset="390300.3239">24802 7342 22 0,'-10'-8'27'15,"10"8"1"-15,-15-12 2 0,2 4-20 16,13 8 0-16,-29-7 2 16,15 13 0-16,-16-12-2 15,5 12-3-15,-12-8-1 16,-2 8-2-16,-10-7 0 15,0 2-2-15,-8-4 0 16,-4 1 0-16,-11-1-2 16,-8-5 1-16,-8 0-1 15,-8-1 2-15,-8 5-2 16,-13-1 1-16,-14 4 0 15,-7 0-1-15,-9 2 1 16,-10 4 0-16,-10 0 1 16,-3 2-1-16,-7-4 1 15,1 2 0-15,-6-1-1 0,1 0 1 16,-3-1-1-16,5 0 0 15,-6 1-1-15,0 1 0 16,-3 0 0-16,-5 2 0 16,-3 2 0-16,-5 2 0 15,-6 0 0-15,-5 3 0 16,0 0 1-16,2 2-1 15,-5 0 1-15,6-1 0 16,6 0-1-16,5-1 1 16,7-3 0-16,5 1-1 15,7-4 0-15,3 2 0 16,7-1 0-16,3 0 0 15,-1-2-1-15,1 2 1 16,4 2 0-16,0 2-1 0,-4 0 1 16,5 1 0-16,0-3 0 15,7 2 0-15,6-2-1 16,3 0 1-16,4-2 0 15,9-3-1-15,8 0 0 16,6-4-1-16,5 1-1 16,2 0-1-16,7 1-1 15,3-4-1-15,13 11-6 16,-3-14-19-16,16 10-4 15,7-6-2-15,16 3 2 16</inkml:trace>
  <inkml:trace contextRef="#ctx0" brushRef="#br7" timeOffset="391148.3724">15123 7725 36 0,'0'0'28'15,"21"-2"1"-15,-21 2 1 16,13-5-27-16,-13 5 1 15,0 0 2-15,17 8 0 16,-17-8 0-16,3 13 0 16,-3-13-2-16,1 25 1 0,-1-8-2 15,1 10-1-15,1 2 0 16,-1 10-1-16,-2 7 0 15,1 8-1-15,-3 9 1 16,1 6-1-16,-3 6 1 16,1 8-1-16,-2 3 1 15,0 8 0-15,0-1 1 16,2 9-1-16,-2 1 2 15,4 8-1-15,-3 2 0 16,5 5 1-16,-1 3 0 16,3 4-1-16,-1-1 0 15,4 7 1-15,-3 1-2 16,3 0 0-16,1 2-1 15,-2 1 2-15,1 2-3 0,2-1 2 16,-4-1-3-16,7-4 2 16,-2-2-1-16,1-2 1 15,1-1-1-15,3-1 0 16,0-3 0-16,0 3 1 15,-1-1 1-15,-1 4-2 16,-3 4 1-16,0 3 0 16,-1-4 1-16,-1 4 0 15,-3-1-1-15,2 1-1 16,-1 1 1-16,1 0 0 15,1-4 0-15,-1 1 0 16,1 1-1-16,-1 3 0 16,-1 3 1-16,-2 1 1 15,-1-1-2-15,-1 2 0 16,-6-2 0-16,4 3 2 0,-5-2-2 15,-1-5 1-15,0-4-1 16,-1-2-1-16,-2-2 1 16,1-3 0-16,-1-3 0 15,4-3 1-15,-1-2 0 16,2 0-3-16,2 0 3 15,0-1-1-15,0-3 1 16,-1 0-1-16,3-5 0 16,-2-8-3-16,2-4 1 15,-3-21-13-15,9 0-22 16,-7-22-2-16,12-10 1 15,-5-24-1-15</inkml:trace>
  <inkml:trace contextRef="#ctx0" brushRef="#br7" timeOffset="392125.4283">15193 16455 0 0,'-16'11'31'0,"16"-11"0"16,0 0 0-16,-15 0-16 16,15 0-5-16,0 0-1 0,15 3-2 15,-15-3-2-15,17-6-1 16,-17 6-2-16,25-4 0 15,-8 2 0-15,2 0-2 16,4 2 0-16,1 0 1 16,5 3-1-16,8-1 0 15,1-1 1-15,10 3-1 16,4-1 1-16,9 2 0 15,8-2 0-15,7 3 0 16,5-1 0-16,9 0 0 16,6-1 0-16,8 0 0 15,8-1-1-15,8-1 1 16,2-3-1-16,9 0 1 15,7-3 0-15,7 1 0 0,6-2 0 16,5 1 0-16,2-2 1 16,0 2-1-16,9 3 2 15,1-1-3-15,6 0 2 16,1 0-1-16,3-2 0 15,7 1 0-15,1 0 0 16,4-3 0-16,2-1 0 16,3 3 0-16,-2-1 0 15,1 1-1-15,-1 0 1 16,0 1-1-16,0-1 0 15,0 0 1-15,2-1-1 16,3-2 0-16,-1-3 0 16,6-2 0-16,-3 1 0 15,3-4 2-15,1 1-1 16,3 0 1-16,-4 0-2 0,-3 3 2 15,-1 0-2-15,-5 2 1 16,-3 0-1-16,-3-2 0 16,-3 4 0-16,-4 0-1 15,-4-4 0-15,-6 3 0 16,2-5 1-16,-11 0-2 15,-3 3-3-15,-16-12-14 16,1 11-18-16,-25-8-2 16,-10 7 0-16,-23-8-2 15</inkml:trace>
  <inkml:trace contextRef="#ctx0" brushRef="#br7" timeOffset="394547.5669">17247 8743 43 0,'0'0'24'16,"0"0"4"-16,-15 4 0 15,15-4-8-15,0 0-8 16,15-6 0-16,-15 6-3 16,20-12-3-16,-20 12-2 15,23-12-1-15,-9 7-2 16,3 3 0-16,2 1 0 0,4-1-1 15,3 2 0-15,5 2 1 16,7-4 0-16,6 0-1 16,8-1 1-16,8-1 0 15,5 0 0-15,11-3-1 16,7 0 1-16,8 0-1 15,6 1 0-15,2 0 0 16,4 3 0-16,2 1-1 16,-1 0 2-16,1 2-1 15,0 0-1-15,-2 2 1 16,-4-1 0-16,0 0 1 15,-2 0-1-15,-2 0 0 16,-1-1 0-16,0 1 0 16,-2-2 0-16,2 0 1 0,-2-1-1 15,0-1 0-15,0 1 0 16,-2-1 0-16,2 1 0 15,-4 1 0-15,-2 0 0 16,-1 1 0-16,0 2 0 16,-4 2 0-16,0-1 0 15,4 2 1-15,-6 0-1 16,3 0 1-16,0-1-1 15,2 2 0-15,4-3 1 16,2 1-1-16,0-1 1 16,3 0 0-16,-1 0-1 15,1-1 1-15,3 1-1 16,-2 2 1-16,1 0-1 0,-1-2 0 15,1 2 1 1,-4 1-1-16,1-3 0 0,-1 3 0 16,-3-2 0-16,0 0 1 15,-2-2-1-15,-2 0 0 16,-5 0 1-16,3-2-1 15,-5-2 1-15,-5-1 0 16,-4 0 0-16,-4-2 0 16,-5 0-1-16,-6 0 1 15,-3 0 0-15,-6 0-1 16,-6 1 0-16,-5 1 0 15,-4 1-1-15,-6 0-1 16,-3 6-4-16,-20-4-26 16,23-1-5-16,-23 1-1 0,15 4-1 15</inkml:trace>
  <inkml:trace contextRef="#ctx0" brushRef="#br1" timeOffset="398703.8046">15618 9271 59 0,'5'-11'34'0,"-3"-2"0"15,-2 13-2-15,3-17-21 16,-3 17-5-16,0 0-1 16,4 10-2-16,-8 7 0 15,4 10 0-15,-4 8-2 16,1 7-1-16,-1 8 1 15,-1 6 1-15,1 0-2 16,1-2 0-16,5-5-2 0,-2-12-4 16,13 0-15-16,-6-22-12 15,8-11-2-15,-4-18-1 16,7-10 2-16</inkml:trace>
  <inkml:trace contextRef="#ctx0" brushRef="#br1" timeOffset="398891.8153">15518 9249 80 0,'-41'-15'39'15,"2"-1"-3"-15,10 14 3 16,3-12-32-16,26 14-2 16,0 0-2-16,32-18-1 15,10 4-1-15,15 0-2 16,15-2-1-16,4-3-3 0,15 14-23 15,-12-6-9-15,-2 12 0 16,-14-1-1-16</inkml:trace>
  <inkml:trace contextRef="#ctx0" brushRef="#br1" timeOffset="399110.8276">16095 9337 101 0,'-10'14'39'16,"6"9"1"-16,-8-3-5 15,2 10-32-15,-1 3-2 16,3 2 2-16,2 0-3 16,-2 0 0-16,8-3-4 15,-1-9-3-15,17-1-27 0,-4-21-3 16,12-5-1-16,-1-17-3 15</inkml:trace>
  <inkml:trace contextRef="#ctx0" brushRef="#br1" timeOffset="399260.8364">16219 9072 87 0,'-25'-17'36'16,"-1"0"-1"-16,9 15-2 16,5 0-32-16,12 2-13 15,17-9-22-15,10 0 0 16,13 3-2-16,5-9 0 0</inkml:trace>
  <inkml:trace contextRef="#ctx0" brushRef="#br1" timeOffset="399460.8476">16645 8981 99 0,'-16'34'38'0,"-9"0"0"16,6 15-1-16,-7 3-34 16,6 8 0-16,3 6-1 15,4 4-1-15,-1 1 0 16,4-7-1-16,5 0-2 15,1-16-3-15,13 2-22 16,-4-24-11-16,7-9 0 16,0-17 0-16,5-8-1 15</inkml:trace>
  <inkml:trace contextRef="#ctx0" brushRef="#br1" timeOffset="399611.8565">16472 9330 104 0,'-22'-9'37'0,"22"9"2"16,-15-2-4-16,26 0-33 15,14-4-3-15,11-15-8 16,20 3-27-16,0-10-1 16,12-1 0-16,-4-10-2 15</inkml:trace>
  <inkml:trace contextRef="#ctx0" brushRef="#br1" timeOffset="399792.8666">17041 8920 92 0,'-23'23'36'0,"-7"5"2"16,2 17-1-16,-3 10-30 15,2 5-4-15,3 5-2 16,9 2 0-16,5 2-3 16,4-11-4-16,15 1-30 15,0-14-1-15,9-9 0 16,3-17-1-16</inkml:trace>
  <inkml:trace contextRef="#ctx0" brushRef="#br1" timeOffset="400108.885">17098 9420 97 0,'-6'14'37'0,"13"2"2"15,4-12-2-15,22-1-33 16,3-9 0-16,10-3-1 15,3-8-1-15,1-3 0 16,-7-4-1-16,-4 3 1 16,-14-1-1-16,-11 5-1 15,-17 5 1-15,-16 10 0 16,-10 7 0-16,-4 11 0 15,-10 8 0-15,5 6-1 16,1 7 1-16,8 2-1 16,15 1-1-16,11-7-3 15,32-1-34-15,1-13-1 0,24-10-1 16,5-13-2-16</inkml:trace>
  <inkml:trace contextRef="#ctx0" brushRef="#br1" timeOffset="400767.9226">18121 9169 68 0,'10'-19'35'15,"-6"-3"0"-15,-4 22 2 16,-17-23-26-16,17 23-3 15,-16 8-2-15,7 14 0 16,-5 6-1-16,5 12-1 16,-2 4-1-16,5 10 0 15,2 3-1-15,0 0 0 16,3 0-1-16,5-7 0 0,-6-10 0 15,6-9 0-15,-3-10-1 16,-1-21 1-16,11 3 0 16,-3-21 0-16,-1-11-1 15,1-11 0-15,1-13 1 16,1-11-2-16,2-9 1 15,2-4 0-15,1 1-1 16,3 3 1-16,2 8 0 16,2 9-1-16,1 13 1 15,2 10 0-15,0 16 0 16,-1 12-1-16,2 10 1 15,-4 7 0-15,-2 5 0 16,-2 4-1-16,-5 6 1 0,-6 2-1 16,-8 2 0-16,-10 5 1 15,-8 1-2-15,-8 1 0 16,-3 2-2-16,-7-10-4 15,17 6-28-15,-9-14-2 16,20 1 0-16,9-23-1 16</inkml:trace>
  <inkml:trace contextRef="#ctx0" brushRef="#br1" timeOffset="401167.9455">18689 9202 91 0,'-11'6'36'0,"-4"3"2"0,-12-4 0 15,5 7-31-15,-14 5-2 16,3 6 0-16,-6 3-2 16,3 9 1-16,-2 0-1 15,6 6 0-15,4-4-1 16,8 1 0-16,11-8-1 15,11-4-1-15,12-13 1 16,13-11-1-16,10-11 0 16,7-9 1-16,3-10-2 15,4-7 2-15,-9-5-1 16,-1-3 0-16,-10 4 0 15,-11 3-1-15,-9 9 1 16,-7 8 0-16,-4 19-1 16,-18-7 1-16,4 22 0 15,-2 7-1-15,2 8 0 0,3 4-1 16,8 4-3-16,6-6-1 15,20 6-8-15,-7-17-24 16,27-2-2-16,1-14 1 16,12-2 0-16</inkml:trace>
  <inkml:trace contextRef="#ctx0" brushRef="#br1" timeOffset="401663.9739">19080 9242 105 0,'-30'-18'38'0,"2"16"3"16,-10 1-4-16,2 16-31 15,2 6-1-15,6 9-1 16,3 6-1-16,9 3-1 0,8-3-1 16,11-1 0-16,12-9-1 15,8-6 1-15,7-10-1 16,6-9 0-16,2-11 0 15,-2-6 0-15,-2-9 0 16,-6-3 0-16,-5-4 0 16,-6 2 0-16,-5 3 0 15,-7 4 0-15,-4 9 0 16,-1 14-1-16,0 0 1 15,-20 29 0-15,5 10-1 16,1 12 1-16,-6 11 0 16,2 11 0-16,-3 4 0 15,0 4 1-15,-1-3 0 16,4-5 0-16,-2-10-1 0,5-11 2 15,-4-14-2-15,4-14 1 16,5-18-1-16,2-17 0 16,5-17 0-16,7-15 0 15,7-11-1-15,4-15 0 16,10-7 0-16,3-4-1 15,8 2 0-15,-3 5-1 16,3 13 0-16,-2 4-3 16,4 22-11-16,-14 0-18 15,7 19-5-15,-5-1 1 16,3 12-2-16</inkml:trace>
  <inkml:trace contextRef="#ctx0" brushRef="#br1" timeOffset="402001.9932">19393 9384 103 0,'0'0'39'16,"13"0"1"-16,5-11-1 15,18-4-34-15,5-4-1 16,9-1-2-16,-2-6 0 15,0 1 0-15,-8-2-1 16,-10 1 0-16,-10 3 0 16,-13 2 0-16,-16 5 0 15,-11 5 0-15,-11 8 0 16,-4 5 0-16,-6 9 0 15,-2 15 1-15,0 6-1 0,4 10 0 16,5 6 0-16,11 3 0 16,12 1-1-16,11-3-1 15,15-8-2-15,9-21-12 16,28 3-21-16,-1-20-6 15,16-6 0-15,6-17-2 16</inkml:trace>
  <inkml:trace contextRef="#ctx0" brushRef="#br1" timeOffset="402768.037">24090 8878 86 0,'13'-11'37'16,"2"6"0"-16,-15 5 1 15,-12 5-32-15,-5 8-3 16,-5 14 0-16,-12 8 0 15,-2 9-2-15,-7 10 0 16,1 4-1-16,4 3-1 16,5-2-2-16,13 1-6 15,0-22-9-15,27 0-20 0,11-19 1 16,19-10-1-16,10-21 1 15</inkml:trace>
  <inkml:trace contextRef="#ctx0" brushRef="#br1" timeOffset="403061.0538">24363 8968 79 0,'-25'-2'37'0,"4"12"1"16,-9 3 0-16,12 8-29 15,-1 0-3-15,8 9-1 16,3-3-1-16,13 4-2 15,9-3 0-15,5 2 0 0,9-6-1 16,4 1-1-16,0 1 1 16,0-1 0-16,-5 3-1 15,-4-1 0-15,-12 3 1 16,-7 3 0-16,-13-1 0 15,-6 1-1-15,-8-3 0 16,-4-8-3-16,4 5-7 16,-5-24-28-16,18 0-1 15,2-22-2-15,18-5 1 16</inkml:trace>
  <inkml:trace contextRef="#ctx0" brushRef="#br1" timeOffset="403211.0624">24469 8996 110 0,'-20'-4'42'0,"20"4"0"15,-9 1-1-15,27-2-39 16,19-5-6-16,7-14-34 16,32 2-4-16,-2-9 1 15,7 1-4-15</inkml:trace>
  <inkml:trace contextRef="#ctx0" brushRef="#br1" timeOffset="404186.1176">15733 10258 63 0,'0'0'37'0,"-21"-3"-1"16,7 17 3-16,-9 9-24 16,2 10-11-16,-4 4-1 15,3 10 1-15,-5 2-2 16,6 0 1-16,1-5 0 15,8-3-1-15,4-11-1 16,4-7 1-16,4-23-1 16,13 4-1-16,2-23 1 15,3-11-1-15,2-9 1 16,2-9-1-16,-2-4 3 15,1-2-3-15,-5 2 2 0,-2 5-2 16,-4 9 2-16,-3 9-1 16,-2 11 0-16,-5 18 0 15,0 0 0-15,7 17-2 16,-2 9-1-16,4 8 2 15,3 7-1-15,3 6 1 16,4 0-1-16,8 0 1 16,3-4-1-16,5-10 2 15,1-5-1-15,1-11 1 16,-1-11 0-16,-4-10-1 15,-3-12 1-15,-6-10 0 16,-4-11 0-16,-6-3-2 16,-8-11 2-16,-4-5-3 15,1 5 0-15,-7-7-5 0,10 20-11 16,-11-7-21-16,9 17 2 15,-6 2-3-15,3 26 2 16</inkml:trace>
  <inkml:trace contextRef="#ctx0" brushRef="#br1" timeOffset="404537.1382">16269 10484 86 0,'20'13'39'0,"-4"-11"1"15,10 1 0-15,-6-14-33 16,12 2-2-16,-1-9-1 0,3-5-2 16,-2-5 1-16,-3 1-3 15,-3-3 2-15,-10 4-1 16,-7 1 1-16,-11 6-1 15,-11 9 1-15,-9 10-2 16,-9 9-2-16,-5 9 4 16,-3 9-3-16,-1 6 0 15,4 7 0-15,7 0 1 16,11-2-1-16,12-2 2 15,15-7-3-15,11-13-2 16,23 4-11-16,1-20-24 16,25-2-1-16,0-15 0 15,9 2-2-15</inkml:trace>
  <inkml:trace contextRef="#ctx0" brushRef="#br1" timeOffset="404905.1593">16945 10330 95 0,'-29'6'38'0,"-12"-2"3"15,8 14-2-15,-7 0-34 16,4 12-1-16,2 0 0 16,6 9-1-16,2-1 0 15,11-1-1-15,10-7 0 16,9-2-1-16,14-12 0 15,9-9-1-15,12-13 0 16,3-10 0-16,6-7 0 0,-1-6-1 16,-4-1 1-16,-4-5 0 15,-7 6-1-15,-11 0 1 16,-7 8 0-16,-6 7 0 15,-8 14-1-15,0 0 2 16,-14 13-2-16,8 8 2 16,-1 5-2-16,5 2-1 15,5 2 0-15,4-4-3 16,12 0-3-16,-4-24-18 15,24 4-14-15,-4-21 0 16,15-6-1-16,-2-17 2 16</inkml:trace>
  <inkml:trace contextRef="#ctx0" brushRef="#br1" timeOffset="405072.1682">17461 9974 107 0,'-33'43'38'15,"4"23"0"-15,-5 2-4 16,5 12-31-16,10 2-4 15,2-4 0-15,14-2-6 16,-4-15-26-16,13-3-7 16,-2-18 3-16,9-10-2 15</inkml:trace>
  <inkml:trace contextRef="#ctx0" brushRef="#br1" timeOffset="405517.1943">17244 10301 96 0,'-10'-13'42'0,"10"13"-1"15,0 0 1-15,36-9-35 16,-7 3-4-16,15 1 1 16,0-1-2-16,6 1 1 15,-3 3-2-15,-5 3-1 16,-8 6-1-16,-6 6 1 15,-14 4-1-15,-9 6 1 16,-6 7-1-16,-8 2 2 16,-3 4-2-16,-4 2 3 15,0 0-2-15,0-2 1 16,2-4-1-16,6-2 0 15,3-8 1-15,6-6-1 16,-1-16 0-16,19-4 0 0,-2-13 1 16,3-6-1-16,3-9 1 15,0-1-1-15,-2-3 0 16,-1 5 0-16,-6 5 1 15,0 7-1-15,-14 19 0 16,11-7 0-16,-7 17-1 16,-4 9 0-16,4 6-1 15,1 3-2-15,8 5-4 16,-8-10-15-16,23 11-17 15,-12-15-1-15,16 4-1 16,-13-13 1-16</inkml:trace>
  <inkml:trace contextRef="#ctx0" brushRef="#br1" timeOffset="405873.2147">17934 10414 103 0,'-5'19'39'16,"-1"-6"2"-16,10 7-1 15,-4-10-36-15,16 2-1 16,11-11-2-16,8-2 1 16,6-7-2-16,6-5 0 15,-2-4 0-15,-2-3 0 16,-5-2 0-16,-7-1 0 15,-9 2 2-15,-9 3-2 16,-14 2 2-16,1 16-3 16,-29-10 2-16,4 15 0 15,-7 9 0-15,-3 8-1 0,1 8-1 16,2 6 2-16,7 5-3 15,3-4 2-15,13 2-4 16,10-11-3-16,27 5-21 16,-1-24-13-16,16-1 1 15,0-21-1-15,17-2 0 16</inkml:trace>
  <inkml:trace contextRef="#ctx0" brushRef="#br1" timeOffset="406200.2334">18561 10235 117 0,'-38'3'40'16,"5"14"0"-16,-6-3-6 0,3 11-29 16,5 3-5-16,7 4 2 15,9 0-3-15,8-2 2 16,11-3-3-16,11-9 3 15,9-4-2-15,5-6 0 16,4-4 0-16,-2-3 1 16,-1-2-1-16,-4-2 1 15,-6 3 0-15,-7 3 1 16,-13-3 0-16,6 17 0 15,-12-2 0-15,-3 6 0 16,-5 0-1-16,2 2 0 16,2 1-2-16,0-7-4 15,14 7-19-15,-4-24-15 0,11 8-1 16,1-21-1-16,16-2 1 15</inkml:trace>
  <inkml:trace contextRef="#ctx0" brushRef="#br1" timeOffset="406509.251">18991 10187 106 0,'-19'10'41'0,"-9"-2"-1"15,7 12-1-15,-8 0-35 16,17-1-1-16,4-2-2 15,6 3 0-15,11-3 0 16,6 0-1-16,8-3 0 16,0 0 2-16,1 1-1 0,-2 4 1 15,-6 3-1-15,-4 5 1 16,-10 6-1-16,-5 2 1 15,-10 3-1-15,-3 2 0 16,-4-3-3-16,-2-6-1 16,4 4-10-16,-12-24-14 15,17 3-16-15,-2-19 1 16,14-9-3-16,5-17 2 15</inkml:trace>
  <inkml:trace contextRef="#ctx0" brushRef="#br1" timeOffset="407342.2987">24312 9752 78 0,'0'0'37'0,"13"16"0"16,-23 0 2-16,-3 21-28 16,-18 0-4-16,-3 20-1 15,-12 5-1-15,-6 11-1 16,-2 3-2-16,2 1-1 15,8 1-5-15,4-16-8 16,22 2-26-16,8-19 0 16,25-10-2-16,10-18 0 15</inkml:trace>
  <inkml:trace contextRef="#ctx0" brushRef="#br1" timeOffset="407660.3169">24563 10045 104 0,'-26'10'39'0,"-15"0"0"16,4 17 0-16,-4-5-34 16,7 6-1-16,5 2-1 15,9-5 0-15,14 1-2 16,15-4 0-16,14-5 0 15,13-4-1-15,7 0-1 16,2 0 1-16,-1 1 0 16,-4 3 0-16,-12 5 0 15,-13 6 0-15,-15 2-1 16,-11 4 1-16,-11 1 0 15,-5-5-2-15,0-1 0 0,0-14-5 16,21 1-21-16,-5-25-12 16,22-6 0-16,4-16 0 15,21-8-1-15</inkml:trace>
  <inkml:trace contextRef="#ctx0" brushRef="#br1" timeOffset="407816.3258">24698 9979 120 0,'-28'-2'42'0,"28"2"1"15,-14 5-2-15,27-11-41 16,26 0-4-16,4-17-22 16,28 13-15-16,-5-12-1 15,6 11 0-15,-7-6-2 0</inkml:trace>
  <inkml:trace contextRef="#ctx0" brushRef="#br1" timeOffset="408619.3716">16024 11195 49 0,'-30'4'38'0,"-1"9"0"16,-17 2 0-16,9 13-12 15,-16-3-20-15,4 12-1 16,-1 3-2-16,5 10 1 15,7 2-3-15,9 1 3 16,10 2-4-16,13-4 2 16,15-6-3-16,14-10 0 15,19-7-5-15,5-20-27 16,25-2-5-16,2-15-3 15,14-4 1-15</inkml:trace>
  <inkml:trace contextRef="#ctx0" brushRef="#br1" timeOffset="409433.4183">16251 11515 83 0,'-30'15'40'0,"-7"-3"-1"16,8 7 1-16,-5 0-36 15,15 1-2-15,8 0 0 16,6 2 1-16,9 0-1 15,6-2 0-15,7-3-1 16,8-3 1-16,1-5-2 16,5-4 0-16,0-9-1 15,-1-5-2-15,-1-5 2 0,-3-5-2 16,-5-6 1-16,-8-2 0 15,-3-2 1-15,-5 0 0 16,-6 1 1-16,-7 2 0 16,-1 4 0-16,-3 5 0 15,0 3 0-15,2 2 0 16,10 12 1-16,0 0-1 15,-5-9 0-15,5 9 0 16,26-2 0-16,-4 1 0 16,9-1 0-16,0 2 1 15,1-1-1-15,-2 2 1 16,-3 3 0-16,-3 4 0 15,-10 3 0-15,-6 6 0 16,-7 0 0-16,-4 5 0 16,-6 1 0-16,0-1 0 0,-2 1-1 15,0-5 0-15,2 0 0 16,5-7-1-16,4-11 1 15,0 0 0-15,0 0 0 16,20-5 0-16,-2-8 0 16,-1-5 1-16,2-4-1 15,0 1 1-15,-4-1-1 16,4 0 1-16,-9 3-1 15,0 7 0-15,-5 0 0 16,-5 12 1-16,0 0-1 16,12-8 0-16,-12 8 0 15,10 13 0-15,-10-13 0 0,20 18 1 16,-2-9-1-16,2-1 0 15,7-3 1-15,2-4-1 16,6-4 0-16,4-3 1 16,-1-4-1-16,-1-4 0 15,-1-4 0-15,-4 0 1 16,-6 3-1-16,-6 1 0 15,-6 4 0-15,-14 10 0 16,0 0-1-16,0 0 1 16,-13 17-1-16,2 6 0 15,-5 6 0-15,3 2-1 16,1 5-2-16,4-7-5 15,17 10-12-15,-9-20-13 16,20 3-4-16,-5-14-2 16,16-1 1-16</inkml:trace>
  <inkml:trace contextRef="#ctx0" brushRef="#br1" timeOffset="409970.449">17296 11483 78 0,'0'0'39'0,"-15"7"-2"16,9 11 1-16,-7 0-34 15,6 8 1-15,-5 2-2 16,2 4 2-16,3-3-2 16,2 1 1-16,0-5-2 15,3-5 1-15,-1-6-2 16,3-14 2-16,0 0-3 15,0 0-1-15,16-12 0 0,-5-8 0 16,2-10 0-16,3-7-1 16,2-7 1-16,2-2-1 15,3-3 2-15,-2 3-1 16,0 5 1-16,1 4-1 15,1 10 1-15,-2 8 0 16,1 11 1-16,0 9-2 16,0 9 1-16,-1 5-1 15,0 7 1-15,-3 4-1 16,-3 4-1-16,-3 0 1 15,-9 4 0-15,-6-4 0 16,-8 2 0-16,-7-3 1 16,-10-4-1-16,-5-3 2 15,-5-6-1-15,0-3 0 16,-1-5 1-16,2-1 0 0,3-2 0 15,5 4 2-15,4 1-1 16,6 12 1-16,1 11-1 16,-2 9-1-16,1 14 0 15,-1 8-1-15,1 6 0 16,-3-2-9-16,14 10-13 15,-14-22-18-15,15-3 1 16,0-20-3-16,14-14 0 16</inkml:trace>
  <inkml:trace contextRef="#ctx0" brushRef="#br1" timeOffset="410460.477">18029 11076 63 0,'-11'5'37'0,"-9"2"1"16,6 12 0-16,-7 6-31 16,3 17-1-16,-6 5 0 15,2 16 0-15,-2 3-3 16,4 7 1-16,1-1-3 15,5-6 0-15,8-3-5 16,4-21-4-16,20-5-30 16,0-17 0-16,14-7-1 15,-1-18 0-15</inkml:trace>
  <inkml:trace contextRef="#ctx0" brushRef="#br1" timeOffset="410828.4981">18055 11504 86 0,'-14'9'39'0,"14"6"-1"16,0-15 1-16,29 3-36 16,-2-3-2-16,11-2 1 15,2-7-1-15,5 0 0 16,-5-3 0-16,-2-2 0 16,-7-1 0-16,-9 2 0 0,-10-1 0 15,-9 2 0-15,-10 1 0 16,-5 5 0-16,-9 2 0 15,-5 4 0-15,-6 5 0 16,-2 5 0-16,-3 5 1 16,1 7-1-16,6 3 0 15,2 0-1-15,12 3 1 16,10-4 0-16,16-2-2 15,12-8 0-15,19-4-3 16,8-14-2-16,20 4-12 16,-6-25-15-16,17 3-6 15,-9-15-1-15,4-2-1 16</inkml:trace>
  <inkml:trace contextRef="#ctx0" brushRef="#br1" timeOffset="411016.5086">18856 10988 89 0,'-16'-1'37'16,"-13"9"0"-16,2 25 1 15,-11 6-34-15,8 16-3 16,2 9 1-16,4 7-3 16,1 3 0-16,4-2 0 15,11 1-5-15,-3-20-13 16,17 3-18-16,-3-18-1 15,11-12-1-15,-14-26 1 16</inkml:trace>
  <inkml:trace contextRef="#ctx0" brushRef="#br1" timeOffset="411316.526">18630 11318 93 0,'0'0'39'15,"25"11"2"-15,-9-11-6 16,15 6-32-16,9-2-1 15,5-1 0-15,0-1-1 16,1 0 0-16,-2 1 0 16,-7 1 0-16,-4 2 0 15,-11 5 0-15,-10 4 0 16,-8 5 0-16,-6 0 0 15,-3 2 0-15,-7 1 0 16,1 0-1-16,0-1-1 16,2-4-2-16,5-1-2 0,4-17-6 15,8 13-17-15,-8-13-13 16,16-14 2-16,-7-7-2 15</inkml:trace>
  <inkml:trace contextRef="#ctx0" brushRef="#br1" timeOffset="411444.5333">19116 11078 58 0,'-14'7'2'16,"6"6"-1"-16,8 0-1 15,5-1-26-15</inkml:trace>
  <inkml:trace contextRef="#ctx0" brushRef="#br1" timeOffset="412084.5699">19439 11271 91 0,'-39'21'40'16,"4"12"0"-16,-5-5 0 15,16 9-35-15,1-3-2 16,11 5 0-16,10-4-2 15,9-3 0-15,9-4-1 16,10-10-1-16,4-5-1 16,2-11-1-16,2-5 0 0,-2-12-2 15,-2-5-1-15,-11-11-2 16,4 2-2-16,-13-11 0 15,9 5 2-15,-9-4 3 16,0 6 4-16,-1 5 2 16,-3 5 3-16,6 13 4 15,-7-2 1-15,8 17 0 16,-13-5 0-16,20 11-3 15,-9-3-2-15,7 3-1 16,0-2-1-16,4 1-1 16,0 1 1-16,1-2-1 15,-2 0 0-15,-1 4 0 16,-6 0 0-16,-6 4 1 15,-5 0-2-15,-5 3 1 16,-8 3 0-16,-6 3 0 0,-2 0 0 16,-1-3-1-16,2-1 1 15,4-5-1-15,13-17 1 16,0 0-1-16,25-3 1 15,7-19-1-15,9-10 0 16,8-4 0-16,4-5 0 16,0 0 0-16,-6 3 0 15,-6 8 0-15,-10 11 0 16,-11 11 0-16,-10 14 0 15,-9 9-1-15,-2 14-4 16,-13-5-13-16,18 20-7 16,-13-13-14-16,18 6-2 15,5-12-3-15,19-6 2 16</inkml:trace>
  <inkml:trace contextRef="#ctx0" brushRef="#br1" timeOffset="412848.6136">24452 10873 79 0,'0'0'36'0,"6"-22"0"16,-6 22 1-16,-3-16-30 16,3 16-1-16,-15 10-3 15,-1 16 1-15,-11 7-2 16,-8 16-1-16,-9 5-1 15,-3 10 0-15,-4 6-2 16,0-4-4-16,21 7-24 16,-4-20-8-16,20-4 1 15,8-18-1-15</inkml:trace>
  <inkml:trace contextRef="#ctx0" brushRef="#br1" timeOffset="413186.633">24613 10999 76 0,'-22'18'39'16,"-8"-2"-3"-16,3 17 4 15,-6-7-32-15,11 9-4 16,5-8 0-16,9 1-1 15,8-6-1-15,11-4-1 16,10-5-1-16,13-6 0 16,4-4 0-16,-1 1-1 15,0-3 1-15,-8 6 1 16,-5 2-1-16,-9 9 1 0,-11 1-1 15,-12 8 1-15,-8 2-1 16,-8 0 0-16,5 1-2 16,-5-11-5-16,19 6-25 15,-9-20-6-15,14-5 0 16,6-13-2-16</inkml:trace>
  <inkml:trace contextRef="#ctx0" brushRef="#br1" timeOffset="413344.6414">24779 11025 105 0,'0'-19'43'16,"13"14"-1"-16,3-8 0 16,19 12-36-16,14-7-5 0,7-11-12 15,16 10-26-15,-8-10-5 16,3 7 0-16,-10-8-3 15</inkml:trace>
  <inkml:trace contextRef="#ctx0" brushRef="#br1" timeOffset="414110.6858">15613 12389 55 0,'5'-20'38'0,"1"-3"-2"15,5 6 1-15,-7-3-29 16,8 7-2-16,-12 13-1 16,17-6-1-16,-11 17-1 15,-2 13 0-15,-3 6-1 16,0 11 0-16,-6 7 0 15,2 6-1-15,-3 3-1 16,1 1-2-16,1-1-2 16,-2-16-8-16,12 6-26 15,-3-20-1-15,11-4 0 16,1-17 0-16</inkml:trace>
  <inkml:trace contextRef="#ctx0" brushRef="#br1" timeOffset="414425.7038">15760 12266 82 0,'1'-14'39'0,"21"11"0"15,2-8-2-15,16 6-35 16,6 1 0-16,7 5 0 15,1 4 0-15,-1 8-1 16,-6 5 0-16,-5 9 0 16,-18 9 0-16,-10 8 0 15,-14 6-1-15,-11 4 1 0,-16 3-1 16,-13-1 0-16,-10-4 0 15,-5-2 0-15,3-9-1 16,0-11-3-16,11-5-2 16,3-23-12-16,27 1-21 15,6-19 0-15,27-1-2 16,4-16 2-16</inkml:trace>
  <inkml:trace contextRef="#ctx0" brushRef="#br1" timeOffset="414644.7164">16281 12444 59 0,'4'17'38'16,"-9"3"2"-16,-12-1-1 0,6 9-20 16,-7-1-15-16,4 10 0 15,-4-2 0-15,2 2-3 16,2-5 1-16,4-3-3 15,5-5 0-15,3-9-3 16,9-1-7-16,-7-14-27 16,25-17-1-16,-5-7-1 15,9-3 0-15</inkml:trace>
  <inkml:trace contextRef="#ctx0" brushRef="#br1" timeOffset="414771.7236">16334 12176 67 0,'0'0'31'0,"0"0"-22"15,6 21-9-15,5-3-35 16,12-2 0-16</inkml:trace>
  <inkml:trace contextRef="#ctx0" brushRef="#br1" timeOffset="415169.7464">16801 12455 58 0,'0'0'38'15,"0"0"-1"-15,-28-14 2 16,10 10-30-16,-13-8-3 15,3 11 0-15,-10 0 1 16,3 11 0-16,-6 5-3 16,5 12 2-16,-2 3-3 15,8 9 0-15,5 0-2 0,11 2 1 16,9-3-1-16,12-6-2 15,14-8 2-15,11-8-2 16,10-10 0-16,8-11 1 16,2-8-1-16,2-11 0 15,0-3 0-15,-7-9 1 16,-3 1-1-16,-11 0 1 15,-4 4-1-15,-11 4 1 16,-8 6-1-16,-3 10 1 16,-7 11-2-16,0 0 0 15,-5 27-2-15,-1-6-2 16,9 9-1-16,-6-6-5 0,21 17-11 15,-10-16-14-15,21 4 0 16,-3-14-3-16,14 0 3 16</inkml:trace>
  <inkml:trace contextRef="#ctx0" brushRef="#br1" timeOffset="415659.7744">17334 12487 75 0,'-14'-9'40'0,"-12"1"-1"16,4 14 2-16,-12 0-34 15,10 12 0-15,-3 2-3 16,7 4-1-16,-1 1-1 16,11 2-1-16,7-5 0 15,9-2-1-15,8-6 0 0,8-8-1 16,6-7 1-16,7-6 0 15,0-7-1-15,-2-2 2 16,1-5-2-16,-6-3 1 16,-5 2-1-16,-6 4 1 15,-4 3-1-15,-13 15 2 16,0 0-2-16,-5 10-2 15,-11 19 3-15,-5 16-2 16,-7 15 1-16,-2 14 0 16,-3 9 0-16,1 2 0 15,3 4 1-15,4-5 0 16,6-9 0-16,4-14 0 15,5-14 1-15,5-14-1 16,2-18 1-16,3-15 1 0,-1-13-1 16,1-12 0-16,1-11 0 15,2-9 0-15,1-10-1 16,2-11 0-16,4-3-1 15,4-3-2-15,9 8-4 16,-9-10-13-16,27 23-10 16,-15-4-8-16,11 15-4 15,-2 2 2-15</inkml:trace>
  <inkml:trace contextRef="#ctx0" brushRef="#br1" timeOffset="416259.8086">17737 12454 61 0,'0'0'36'0,"-6"-12"2"16,6 12 0-16,-15 7-30 15,14 7-1-15,-10 1-2 16,4 12-1-16,-5 3 0 16,0 5-2-16,-1 4 1 15,2 1-2-15,1-2 1 16,0-3-1-16,6-9 0 15,4-8 1-15,0-18-2 16,13 6 1-16,-2-17-1 16,8-9 1-16,-1-5-1 15,1-6 0-15,-4-6 0 16,2 0 1-16,-4-1 0 0,-4 3-1 15,-1 5 1-15,-2 4-1 16,-1 4 1-16,1 4-1 16,4 8 1-16,4 4-2 15,8 5-1-15,6-1-2 16,12 10-7-16,-4-15-11 15,23 15-17-15,-8-8 0 16,8 8-2-16,-7-6 3 16</inkml:trace>
  <inkml:trace contextRef="#ctx0" brushRef="#br1" timeOffset="416642.8306">18289 12494 81 0,'-18'-2'38'16,"-8"-8"0"-16,6 5 0 15,-9-5-32-15,1 5-1 0,0 2-2 16,-1 7 1-16,-3 5-1 15,-2 10 0-15,4 5 0 16,1 4-1-16,3 3-1 16,8 0 0-16,7-3 1 15,11-4-2-15,10-4 0 16,10-14-1-16,11-3 2 15,7-7-1-15,9-6 0 16,-1-4 0-16,3-8-1 16,-5 3 3-16,-6-3-3 15,-6 1 3-15,-9 1-3 16,-9 8 2-16,-7 1-1 15,-7 11 1-15,0 0-1 16,0 0-2-16,-15 21 0 0,9-5-1 16,3 4 0-16,3-2-3 15,9 5-4-15,-9-23-12 16,35 29-3-16,-19-28-9 15,19 6-5-15,-4-13-1 16,11 1 2-16</inkml:trace>
  <inkml:trace contextRef="#ctx0" brushRef="#br1" timeOffset="417146.8595">18659 12489 85 0,'-7'-17'39'0,"7"17"0"16,-14-8 1-16,4 16-35 15,-4 4-2-15,1 10-1 0,-2 7 1 16,0 3-2-16,0 4 1 15,1-1-1-15,5-1 0 16,2-8 0-16,6-7 0 16,4-8 0-16,-3-11 0 15,25-11-1-15,-6-6 0 16,5-10 0-16,-1-6 0 15,1-4 1-15,-3-4 0 16,0 4-1-16,-6 3 0 16,-4 6 1-16,-4 6-1 15,-2 11 1-15,-5 11-2 16,0 0 1-16,2 19 0 15,1 1 1-15,-1 3-2 16,3-1 1-16,6-1-1 0,3-10 0 16,3-5 2-1,7-6-1-15,0-7 1 0,4-8-1 16,1-5 1-16,0 0 1 15,-5-3-1-15,-2 2 0 16,-3 4 0-16,-7 5-2 16,-12 12 2-16,12-2-2 15,-16 13 0-15,0 10 1 16,1 6-2-16,-1-1-2 15,4 9-2-15,0-11-9 16,16 14-7-16,-9-25-6 16,23 9-6-16,-2-21-8 15,10-2 2-15,1-13 1 16</inkml:trace>
  <inkml:trace contextRef="#ctx0" brushRef="#br1" timeOffset="417423.8753">19371 12343 91 0,'-22'14'40'0,"-3"-5"1"16,10 11-1-16,1-6-36 16,11 3-1-16,6 0-2 15,9 1 1-15,2-2-1 16,4 1 0-16,3 0 0 15,-1 2-1-15,-5-2 1 16,-5 4-1-16,-7-1 1 16,-7 1-1-16,-4-2 0 15,-5-1-1-15,-2 0-2 0,-3-8-6 16,10 11-13-16,-17-21-9 15,15 7-10-15,-4-12-1 16,14 5-1-16</inkml:trace>
  <inkml:trace contextRef="#ctx0" brushRef="#br1" timeOffset="418180.9186">24432 11673 87 0,'5'19'40'0,"-18"6"-3"16,-4 20-1-16,-14 6-32 15,-5 16-2-15,-16 7 1 16,-1 7-2-16,-8 0 0 16,8-5-3-16,6-5 1 15,6-16-6-15,30-5-28 16,0-24-3-16,30-9 1 15,10-21-3-15</inkml:trace>
  <inkml:trace contextRef="#ctx0" brushRef="#br1" timeOffset="418496.9367">24585 11962 93 0,'-16'-13'39'0,"3"18"1"16,-16 0-2-16,9 14-33 15,-11 4-3-15,1 4-1 16,4 1-1-16,8 6 0 15,8-6 0-15,10 2 0 16,10-7 0-16,8-4 0 16,11-4 1-16,5-2-1 15,0-2 0-15,-1-2 1 0,-8 3-1 16,-7 2 1-16,-11 3-1 15,-12 5 0-15,-8 3 0 16,-5 1 2-16,-3 1-3 16,-7-5 0-16,13 5-13 15,-9-20-16-15,24-7-9 16,-13 2 0-16,26-11-2 15</inkml:trace>
  <inkml:trace contextRef="#ctx0" brushRef="#br1" timeOffset="418663.9462">24688 11942 109 0,'-7'-15'42'0,"17"10"0"16,2-7-1-16,6 0-41 15,26 5-9-15,-3-17-17 16,16 17-16-16,-10-4 0 15,6 7-2-15,-10 1 2 16</inkml:trace>
  <inkml:trace contextRef="#ctx0" brushRef="#br1" timeOffset="419836.0133">15964 13213 21 0,'0'0'28'16,"17"-15"-1"-16,-5 16-13 15,-12-1-2-15,14-5 2 16,-14 5-1-16,0 0 0 16,-25 5-3-16,8 9 0 15,-14-7-1-15,0 8-2 16,-10-1-2-16,0 3-1 15,-3 2 0-15,6 3-2 16,2 0 0-16,6 6-1 0,8-2 0 16,9 2-1-16,11-1 0 15,9-2-1-15,11-5 1 16,7-2 1-16,8-4-1 15,8-4 0-15,3-2 1 16,0-2-1-16,-2 1 1 16,-7 0 0-16,-3 6 0 15,-10 2 0-15,-12 4-1 16,-10 9 1-16,-14 2 0 15,-10 4-1-15,-10 6 0 16,-5 0 1-16,-2-2-1 16,-1-2 0-16,4-4-1 15,4-10-2-15,14 2-5 16,1-24-17-16,19 0-12 15,16-8-2-15,10-6-1 0,8-12 0 16</inkml:trace>
  <inkml:trace contextRef="#ctx0" brushRef="#br1" timeOffset="420467.0494">16303 13518 55 0,'-14'-11'37'0,"0"12"0"16,-8-1 0-16,5 8-29 15,-6 0-3-15,4 9 1 16,1 6-2-16,3 11 0 16,0 5-1-16,2 7 0 15,4 4-1-15,0 3-1 0,5-2 0 16,1-2 1-16,5-6-2 15,-2-9 2-15,4-9-2 16,1-11 1-16,-5-14-1 16,17-3 0-16,-6-14 0 15,-1-12-2-15,1-6 3 16,2-9-3-16,0-7 2 15,0-3-1-15,-1-5 1 16,0-1-1-16,3 4 1 16,2 3 0-16,5 10 0 15,2 7-1-15,7 12 1 16,4 7 0-16,3 15-1 15,4 11 1-15,0 9 0 16,-4 8 0-16,-6 8 0 0,-6 6 0 16,-14 4-1-16,-6 2 1 15,-12-1 0-15,-9-1 0 16,-9-6-1-16,-8-5 1 15,-3-6 0-15,-5-9 0 16,2-7 1-16,2-9-1 16,3-4 0-16,1-3 1 15,4-1 0-15,2 5-1 16,-2 8 1-16,3 9 1 15,-5 15-1-15,-2 15 0 16,-5 17-1-16,-6 9 1 16,3 9-1-16,3 2 0 15,7-2-2-15,7-10-2 16,20-10-5-16,0-29-13 15,36-6-12-15,0-31-5 0,20-11-3 16,3-23 2-16</inkml:trace>
  <inkml:trace contextRef="#ctx0" brushRef="#br1" timeOffset="420918.0752">16787 13603 72 0,'0'0'39'0,"0"0"-1"0,18 4 0 15,-8 1-34-15,3 1-2 16,3-2 0-16,8-2-1 15,4-3 1-15,2-2-1 16,2-9 0-16,-2-2 0 16,2-5 0-16,-4-3-1 15,-7-1 1-15,-4 0-1 16,-10 2 1-16,-7 3-1 15,-7 7 1-15,-11 8 0 16,-10 7 0-16,-6 11 0 16,-4 8 1-16,-4 9-1 15,-2 7 1-15,5 5 0 16,5 1-1-16,11-2 0 15,13-5 0-15,12-4 0 0,19-10-2 16,12-11-2-16,21-7-2 16,5-16-5-16,28 9-12 15,-13-26-10-15,21 5-8 16,-11-15-1-16,6 4 1 15</inkml:trace>
  <inkml:trace contextRef="#ctx0" brushRef="#br1" timeOffset="421152.0886">17706 13201 100 0,'-33'26'40'15,"6"15"1"-15,-8 2-10 0,2 13-29 16,5 8 0-16,1 7 0 15,1 3-1-15,8-4-2 16,6-2-1-16,9-9-2 16,13-5-6-16,-5-28-14 15,28-2-15-15,-6-27-1 16,17-10-1-16,-3-23 2 15</inkml:trace>
  <inkml:trace contextRef="#ctx0" brushRef="#br1" timeOffset="421345.0996">17946 13150 77 0,'0'0'42'16,"-23"19"-2"-16,6 21 1 0,-14 12-27 16,1 12-11-16,1 4-2 15,3 5 0-15,7-1-2 16,1-4-1-16,13-6-1 15,2-11-4-15,20 3-14 16,-11-28-15-16,20 1-3 16,-2-22-2-16,15-5 1 15</inkml:trace>
  <inkml:trace contextRef="#ctx0" brushRef="#br1" timeOffset="421533.1103">18166 13502 83 0,'0'0'40'0,"-12"4"-1"0,3 19 1 16,-15 4-36-16,2 13-2 15,2 6-2-15,1 2 1 16,4 2-3-16,1-5 0 16,10 1-6-16,-3-21-13 15,18 2-17-15,-11-27-1 16,25 6-1-16,-7-26 1 15</inkml:trace>
  <inkml:trace contextRef="#ctx0" brushRef="#br1" timeOffset="421931.1331">18340 13342 88 0,'0'0'39'16,"0"0"0"-16,-10 17 1 0,9-5-38 15,5 2-1-15,-3 3 1 16,0 6 0-16,-2 3 0 15,0 6 1-15,-5 2-1 16,-2 8 0-16,-5 0 0 16,0 2 0-16,0-5-1 15,1-2 0-15,4-8 0 16,4-6-1-16,4-23 0 15,15 1 0-15,5-19-1 16,8-11 0-16,5-7 0 16,1-5 0-16,3-4 1 15,-3 1-1-15,-5 6 0 16,-5 8 1-16,-6 9-1 15,-10 11 0-15,-8 10 0 0,7 13-1 16,-4 11-1-16,-3 3-2 16,7 14-4-16,-6-14-8 15,24 21-8-15,-13-22-7 16,19 9-7-16,-2-17 0 15,13-2 1-15</inkml:trace>
  <inkml:trace contextRef="#ctx0" brushRef="#br1" timeOffset="422374.1579">18871 13520 78 0,'-30'-17'41'0,"4"20"-1"16,-12-7-1-16,12 19-31 15,-9 0-2-15,7 11-2 0,3-1-2 16,9 0 1-16,10-2-2 15,8-2 0-15,12-7 0 16,8-9-1-16,9-7 1 16,6-5-1-16,2-4 0 15,1-5 0-15,-4-1 0 16,-5-1-1-16,-5 7 1 15,-7 4-1-15,-6 8 1 16,-8 10 0-16,-9 15-2 16,-6 14 2-16,-10 16-2 15,-8 13 2-15,-5 10-1 16,-3 7 0-16,-1-2 0 15,1-2 0-15,2-12 1 16,5-12 1-16,10-17 0 16,7-19-1-16,12-22 1 0,1-10 0 15,10-17 0-15,4-14-1 16,6-10 0-16,3-10-1 15,8-6-2-15,-3-7-3 16,12 15-10-16,-19-13-6 16,18 26-6-16,-16-12-8 15,10 15-6-15,-6 2 1 16</inkml:trace>
  <inkml:trace contextRef="#ctx0" brushRef="#br1" timeOffset="423093.1996">24371 12790 71 0,'0'0'38'15,"-4"30"-1"-15,-16-2 0 16,3 18-29-16,-17 3-3 15,0 11 1-15,-11 3-3 16,2 5 0-16,-1-3-2 16,4-5-1-16,11-5-3 15,9-17-8-15,28-1-26 0,4-20-1 16,24-6-2-16,4-18 2 15</inkml:trace>
  <inkml:trace contextRef="#ctx0" brushRef="#br1" timeOffset="423403.2173">24660 13022 87 0,'-8'-11'39'16,"-20"-3"-1"-16,4 21 2 16,-16 1-33-16,9 9-2 15,3 6-3-15,5 5 0 16,7 0-1-16,9-2 1 15,10 1-2-15,12-8 1 16,11-2-2-16,9-5 1 16,2 0 0-16,-3-3 0 0,-1 3 0 15,-8 5 0-15,-11 2-1 16,-11 6 0-16,-13 4 1 15,-11 3-2-15,-8 2 1 16,-3-2-2-16,1-1-1 16,-6-13-8-16,20 10-13 15,-7-25-12-15,24-3-2 16,-5-11-1-16,22-7 2 15</inkml:trace>
  <inkml:trace contextRef="#ctx0" brushRef="#br1" timeOffset="423569.2268">24632 13046 103 0,'-2'-21'42'15,"-6"-5"0"-15,16 16 0 16,0-4-36-16,20-3-4 16,14 3-3-16,8-10-6 15,23 13-16-15,-16-16-13 16,17 13-7-16,-10-4-1 15,-3 13 1-15</inkml:trace>
  <inkml:trace contextRef="#ctx0" brushRef="#br2" timeOffset="429050.5403">19198 14021 29 0,'-14'-2'32'0,"14"2"2"15,1-16-2-15,12 1-14 0,11 3-14 16,9-2-3-16,5 4-1 16,8-2 1-16,4 4 0 15,6 1 1-15,4 4-1 16,2 1-1-16,6 0 2 15,5 2-1-15,2 2 0 16,8-1 1-16,7 0 0 16,7-3-1-16,8 0 1 15,9-2 0-15,9 0 0 16,5-4 0-16,11 1-1 15,6 1 0-15,2-3 0 16,0 4 1-16,-1 1-1 16,2 1 0-16,3 2-1 0,-2-1 1 15,-5 1 0-15,-3 1 0 16,1 0-1-16,-2-1 1 15,1-2-1-15,-6-1 1 16,-4-3 0-16,-3 2 0 16,1-1 0-16,-2-3 1 15,-5 3-1-15,-5 0 0 16,-4 1 0-16,-3 3 0 15,0 2 0-15,-4 1 0 16,0-1-1-16,-1 3 0 16,-1-1 1-16,1-2 0 15,3-2-1-15,1-5 1 16,4-1-1-16,-5-4 0 15,-4-3 0-15,-3-1 1 0,-2-1-1 16,-5-1 1-16,-9 3-1 16,-9-1 1-16,-7 2-1 15,-6 5 1-15,-4 1-2 16,-6 8-2-16,-16-11-19 15,1 12-16-15,-23-6 0 16,-4 4-2-16,-22-9 0 16</inkml:trace>
  <inkml:trace contextRef="#ctx0" brushRef="#br2" timeOffset="429785.5824">17219 14414 57 0,'19'-32'37'16,"-1"14"-1"-16,-6 0-3 15,-12 18-30-15,8 14-1 16,-8 15 2-16,-9 12-1 16,0 15 0-16,-5 6-2 15,3 8-1-15,-4 7 0 16,4-2 0-16,0-1-1 15,3-5-1-15,6-7-2 16,-5-17-13-16,16 0-19 16,-5-19-1-16,9-5 0 15,-13-21 1-15</inkml:trace>
  <inkml:trace contextRef="#ctx0" brushRef="#br2" timeOffset="430004.5949">16926 14436 73 0,'-30'-14'40'0,"17"12"0"16,10-9-1-16,26 1-35 15,14-2-2-15,20 0-1 16,15 1 0-16,12 1-2 15,8 6-1-15,-1 1-3 16,6 13-4-16,-18-5-29 0,4 15 1 16,-21-3-3-16,-4 10 3 15</inkml:trace>
  <inkml:trace contextRef="#ctx0" brushRef="#br2" timeOffset="430351.6147">17819 14590 63 0,'-20'7'38'16,"0"12"-1"-16,-7 0 1 16,4 9-33-16,-4 2-1 15,5 11-1-15,2 0-1 16,5 5 0-16,4-3-1 0,12 0 0 15,9-10 0-15,9-4-2 16,8-11 2-16,8-11-1 16,4-10 1-16,2-12-1 15,-2-9 0-15,-4-7 1 16,-9-7-1-16,-5-5 1 15,-12-2 0-15,-9 0-1 16,-4 3 0-16,-9 5 0 16,-2 8-2-16,-4 3-2 15,8 17-4-15,-11-4-29 16,22 13 0-16,0 0-2 15,14 8 1-15</inkml:trace>
  <inkml:trace contextRef="#ctx0" brushRef="#br2" timeOffset="430584.6281">18377 14203 75 0,'-13'-25'40'15,"13"25"-2"-15,-30-8-1 16,11 29-34-16,0 12-2 15,0 20 2-15,3 14-2 16,-2 10-1-16,3 9-1 16,3 2-1-16,2 2-1 15,1-9-4-15,10 3-25 16,-7-21-7-16,9-5 0 15,-7-20-1-15</inkml:trace>
  <inkml:trace contextRef="#ctx0" brushRef="#br2" timeOffset="431118.6586">18131 14700 73 0,'0'0'41'15,"1"-11"-4"-15,21 13 1 16,7-5-36-16,13-1-3 15,12 3-1-15,5 0 0 16,6 4 1-16,1 1-2 16,0 2 1-16,-7-2 0 15,-6 3 0-15,-7 1 1 16,-14-3 2-16,-6-2 0 0,-9-4 1 15,-17 1 0-15,0 0 0 16,-7-15 1-16,-10 7 0 16,-6 5 0-16,-10 1 0 15,-4 9 0-15,-8 5 0 16,-1 11 0-16,-4 5 0 15,5 4-2-15,3-1 1 16,11 2-2-16,9-5 1 16,16-6-1-16,20-9 0 15,16-13-1-15,16-9 2 16,11-9 0-16,7-6 0 15,2-3 1-15,-5-4-1 16,-4 4 0-16,-15 1 0 0,-12 7 0 16,-18 6 0-16,-12 13-1 15,-10 2 0-15,-6 12 0 16,-4 7-1-16,2 3 0 15,5 4-1-15,2-2-2 16,14 3-1-16,4-9-3 16,19 7-14-16,-9-23-19 15,20-3 1-15,-5-17-1 16,12-3 2-16</inkml:trace>
  <inkml:trace contextRef="#ctx0" brushRef="#br2" timeOffset="431283.6676">19266 14350 74 0,'10'-46'40'0,"-3"29"-1"0,-7 17 0 15,-21 24-31-15,-5 22-3 16,2 16-1-16,-4 11-3 16,-1 4-4-16,14 11-22 15,-8-19-15-15,16 1-1 16,5-22-2-16,20-9 0 15</inkml:trace>
  <inkml:trace contextRef="#ctx0" brushRef="#br2" timeOffset="432056.7123">24251 14068 65 0,'0'0'38'16,"-15"-8"0"-16,9 21-1 15,-16 0-30-15,8 20-2 16,-7 7-2-16,0 16-1 15,-9 11-1-15,-1 9 0 16,-4 2-1-16,-2 3 0 16,2-1-3-16,2-10-3 0,16-3-31 15,-5-20-1-15,18-5-1 16,2-21 0-16</inkml:trace>
  <inkml:trace contextRef="#ctx0" brushRef="#br2" timeOffset="432402.7321">24330 14302 71 0,'11'0'39'0,"1"-9"-1"0,14 6 1 15,1 0-34-15,10-3-2 16,1-5 0-16,2 5 0 16,-5 2-1-16,-10 4-1 15,-10 3 0-15,-8 9-1 16,-15 6 1-16,-9 8 0 15,-10 6-1-15,-8 8 1 16,-4 5-1-16,1 5 0 16,-1-1 0-16,8-1 1 15,9-4-2-15,10-6 0 16,15-6-1-16,8-16-3 15,26 1-31-15,-3-20-2 16,20-1-1-16,0-14-1 16</inkml:trace>
  <inkml:trace contextRef="#ctx0" brushRef="#br2" timeOffset="432726.7506">25028 14275 67 0,'-14'-2'39'0,"-12"0"-1"16,1 20 2-16,-12-7-30 15,7 15-4-15,-3-1-2 16,7 4-1-16,5 0-1 16,10-2 0-16,9-3-2 15,12-4 0-15,9-3 0 16,9-3-1-16,7-1 0 15,1 0 1-15,0-2-1 16,-4 1 0-16,-6 3 0 0,-7 3 1 16,-9 5-1-16,-10-1 0 15,-8 6-1-15,-9-2 1 16,-8 1-2-16,-5-4-2 15,1 2-3-15,-14-17-22 16,22 4-8-16,-6-14-3 16,16-2 5-16</inkml:trace>
  <inkml:trace contextRef="#ctx0" brushRef="#br2" timeOffset="432913.7613">24953 14290 89 0,'0'0'42'16,"-24"-19"0"-16,24 19-1 0,-6 20-36 15,20-17-2-15,18-5-2 16,19-7-3-16,17-3-3 16,9-16-19-16,20 9-19 15,-3-10 1-15,6 5-2 16,-9-4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9790733"/>
              </p:ext>
            </p:extLst>
          </p:nvPr>
        </p:nvGraphicFramePr>
        <p:xfrm>
          <a:off x="214283" y="762000"/>
          <a:ext cx="8750332" cy="580339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1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test for “is it alive?”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9 things that living things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4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through the questions in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pages 119 –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125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(and set HW)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carry and use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microscopes safely (P126)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gear without damaging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microscopes to look at things like paper, pencils, flies…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the microscope to work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small things in our world look like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smtClean="0">
                <a:solidFill>
                  <a:srgbClr val="FFFF00"/>
                </a:solidFill>
              </a:rPr>
              <a:t>Danielle</a:t>
            </a:r>
            <a:r>
              <a:rPr lang="en-NZ" sz="10800" dirty="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293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9139968"/>
              </p:ext>
            </p:extLst>
          </p:nvPr>
        </p:nvGraphicFramePr>
        <p:xfrm>
          <a:off x="533400" y="533400"/>
          <a:ext cx="8094663" cy="184099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119 -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125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24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test for living things: MRS C GREN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Plants and Animals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6400" y="396000"/>
              <a:ext cx="9020880" cy="5546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080" y="384120"/>
                <a:ext cx="9037800" cy="556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95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31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1718</TotalTime>
  <Words>143</Words>
  <Application>Microsoft Office PowerPoint</Application>
  <PresentationFormat>On-screen Show (4:3)</PresentationFormat>
  <Paragraphs>23</Paragraphs>
  <Slides>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90</cp:revision>
  <dcterms:created xsi:type="dcterms:W3CDTF">2006-08-16T00:00:00Z</dcterms:created>
  <dcterms:modified xsi:type="dcterms:W3CDTF">2015-03-15T20:45:26Z</dcterms:modified>
</cp:coreProperties>
</file>