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1:24:38.0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8629 4064 69 0,'16'-7'41'0,"-16"7"-2"15,14 39 2-15,-21 9-17 16,-1 37-17-16,-12 5-1 16,5-1-3-16,5-12 0 15,21-37-1-15,31-61 0 0,47-69 0 16,62-75-1-16,59-78-5 15,109-49-12-15,-20-53-15 16,30-9-12-16,-12 2 0 16,-18 37-2-16</inkml:trace>
  <inkml:trace contextRef="#ctx0" brushRef="#br0" timeOffset="1413.0809">11919 5144 54 0,'4'-19'37'16,"-4"19"-1"-16,7-20 1 15,-7 20-18-15,0 21-12 16,0 9 1-16,-7 2-1 16,5 7 0-16,-2-6-1 15,16-10-1-15,18-30-2 16,35-37 2-16,39-51-2 15,48-45-1-15,50-43-4 16,29-40-13-16,44-10-15 16,-12-29-12-16,-4 3-1 0,-23 4-2 15</inkml:trace>
  <inkml:trace contextRef="#ctx0" brushRef="#br0" timeOffset="4060.2323">8093 7185 37 0,'18'21'38'0,"-18"-21"1"15,20 25 1-15,-20-25-13 16,23 26 0-16,-23-26-15 15,9 18-4-15,-9-18-1 0,6 18-4 16,-6-18 0-16,0 0-3 16,4 10 2-16,-4-10-1 15,18-15-1-15,12-20 0 16,30-30 0-16,36-39-1 15,44-25-3-15,41-52-25 16,64-22-11-16,31-44-5 16,44-21-1-16,17-11 0 15</inkml:trace>
  <inkml:trace contextRef="#ctx0" brushRef="#br0" timeOffset="7213.4126">12058 8122 67 0,'10'-8'38'0,"-10"8"0"16,9 12 0-16,-19 16-33 15,1 17 0-15,-4 4-1 16,2 8 1-16,2-7 0 0,11-9 0 15,22-29-1-15,30-37 1 16,44-46-1-16,52-47-1 16,56-40-5-16,33-48-18 15,46-24-19-15,3-22-2 16,-1 2 0-16,-17 5-3 15</inkml:trace>
  <inkml:trace contextRef="#ctx0" brushRef="#br0" timeOffset="11019.6303">10727 11591 45 0,'0'0'37'0,"19"-1"1"15,11 4 1-15,11-16-14 16,20 9-20-16,15-6 0 16,24-3-1-16,20-6 0 15,18-1 0-15,9-5-1 16,14-1-1-16,2 0-1 15,-2 3-1-15,-8 1 0 16,-16 3-2-16,-17 10-2 0,-25-3-6 16,-14 13-29-16,-33-4 0 15,-21 9-2-15,-27-6 1 16</inkml:trace>
  <inkml:trace contextRef="#ctx0" brushRef="#br0" timeOffset="11442.6545">11043 11302 41 0,'47'-30'33'0,"4"1"3"16,-3 6-1-16,-10-7-24 15,-3 20-3-15,-19-4 0 16,-4 14-2-16,-24 3-1 15,-12 18-1-15,-24 9 0 16,-6 17 0-16,-17 6-1 16,-7 11 0-16,-2 3 0 15,10 1 0-15,10-7 0 16,19-6 2-16,25-10-2 15,23-11 1-15,29-16-3 16,25-6 0-16,22-10 0 16,18 0 0-16,14-3-2 15,2-1-1-15,3 4-3 0,-11-8-17 16,-2 19-18-16,-19-3-1 15,-7 9-1-15,-20-9-1 16</inkml:trace>
  <inkml:trace contextRef="#ctx0" brushRef="#br0" timeOffset="13583.777">13166 8945 63 0,'-36'-8'35'16,"-10"2"-2"-16,-14-2-3 15,-9 6-26-15,-11-3 1 16,-5 4-2-16,-13-5-1 16,-2 3 1-16,-14-3 0 15,1 1-1-15,-14-5 0 16,-1 2 0-16,-14-2-2 0,-6 0 1 15,-7 1-2 1,-4-1 2-16,-4-2-2 0,-5 2 2 16,-7 1-2-16,-3 2 2 15,-3 0 0-15,-6 1-1 16,-4 3 1-16,-5 1-1 15,-5 2 0-15,-4 0 1 16,0 3-1-16,-6-1 0 16,-1-1 0-16,3 0 1 15,1-4 0-15,-1-1-1 16,2-3 1-16,2-1 0 15,1-3-1-15,4 0 1 16,0 0 0-16,4 1-1 16,-4-1 0-16,5 4 0 15,-1 4 0-15,0-1 0 0,-2 3 0 16,1 0 0-16,2 2 0 15,2 1 1-15,1 1-1 16,3 0 0-16,0 0 1 16,2 1 0-16,6 1-1 15,-1 2 1-15,1 1-1 16,4 0 1-16,1 2 0 15,2 2-1-15,1 0 1 16,2 0-1-16,5 1 0 16,3 1 1-16,2-1-1 15,3 1 0-15,4-1 2 16,9 2-1-16,3 0 0 15,4 1-2-15,1 0 2 16,5 0-2-16,10 0 2 0,5 2-1 16,4 2-1-16,2-1 0 15,3 4 0-15,4 4 1 16,6 2 0-16,-1 8-1 15,1 3 2-15,3 7-1 16,2 2 0-16,4 5 0 16,5 0 1-16,9 1-1 15,7 2 2-15,7-3-1 16,14-1-1-16,10 0 0 15,11 0 1-15,13-2-1 16,10 3 0-16,14 3 1 16,7 5-2-16,10-1 1 15,7 2 0-15,1-1 1 16,7 1-1-16,4-3-1 0,3-4-1 15,4-3 2-15,5-4-2 16,10-7 2-16,9-2-1 16,9-8 1-16,11-2-1 15,1-5 1-15,11-3 0 16,7-2 1-16,10-3-1 15,1 0 0-15,3-1-1 16,5 2 1-16,3-2 0 16,8 0 0-16,2 1 0 15,1-1 0-15,0 1 0 16,9-1-1-16,2 1 1 15,5-3 1-15,-2 0-2 16,11-3 1-16,6 0 0 16,5-3 1-16,9-4-1 0,5 1 0 15,9-3 1-15,10 2-1 16,11-2 0-16,0-1 0 15,2-1 1-15,10 1-1 16,-1-3 0-16,-2 0 0 16,3-5 0-16,0 0 1 15,-3-4-1-15,4 1 0 16,6-1 0-16,-2-3 0 15,7 0 0-15,-1 2 0 16,-2 3 0-16,-4 2 0 16,0 1 1-16,-9 3-1 15,-7 2 0-15,-2 1 0 16,-12-5 0-16,0-1 1 15,0-2-1-15,-2-3 0 0,-5-4 0 16,3-4 0-16,-1-3 0 16,-5-3 0-16,-5 0 0 15,-5 2 0-15,-7-2 0 16,-12-1 0-16,-8 4 0 15,-14-1 0-15,-10 1 0 16,-11 0 0-16,-9-1 0 16,-11-1-1-16,-11-3 2 15,-11-4-1-15,-10-3 1 16,-4-6-1-16,-13-2 1 15,-9-6-1-15,-14-3 1 16,-5-2 1-16,-11-2-1 16,-10-1-1-16,-7-2 1 15,-11-2-1-15,-8 0-1 0,-8-2 1 16,-9 1 0-16,-3-6 0 15,-6-5 0-15,-6-1 0 16,-11-3 1-16,-9 1-1 16,-7 4 2-16,-14 4-1 15,-13 11 0-15,-16 7-1 16,-20 15 0-16,-15 7-1 15,-7 10 0-15,-4 4-4 16,17 11-22-16,-5-16-12 16,27-2-2-16,19-11 0 15,37-6-1-15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93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94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7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71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5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4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1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7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7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7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7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7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7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8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86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18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83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8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2:24:31.1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3309 4606 72 0,'13'-21'38'16,"-4"7"-2"-16,5 18 1 15,-10 11-34-15,6 15 1 16,-1 10-1-16,6 15 1 16,-1 13 1-16,5 20-2 15,-5 17 1-15,3 21-1 16,-3 20 2-16,2 22-2 15,-5 26 1-15,0 19-2 16,-5 23 0-16,-1 15 2 16,-4 10-3-16,-2 5 2 15,-2-7-3-15,1-1 1 16,-1-19-2-16,-1-10 3 15,2-23-3-15,1-25-1 0,2-25-1 16,0-30-2-16,8-20-17 16,-12-49-17-16,11-27-1 15,-7-47 0-15,1-30-3 16</inkml:trace>
  <inkml:trace contextRef="#ctx0" brushRef="#br0" timeOffset="396.0226">2171 5010 60 0,'55'-35'40'0,"31"-5"0"16,22-16 0-16,32 3-14 15,22-19-21-15,33-6-1 16,26-11 1-16,23 4-1 15,12-2-1-15,5 7-1 16,-2 7-1-16,-8 11 0 16,-16 12-1-16,-15 14-1 0,-17 13-3 15,-25 7-3-15,-14 22-6 16,-37-6-25-16,-1 18-1 15,-22-6-1-15,-1 10 0 16</inkml:trace>
  <inkml:trace contextRef="#ctx0" brushRef="#br0" timeOffset="894.0511">7678 4569 63 0,'-18'-29'37'0,"5"10"-1"16,-2 1 2-16,15 18-30 15,-13-10-1-15,13 10-1 16,1 26-1-16,9 11 0 16,-2 16-1-16,6 20 0 15,-5 22-1-15,1 36 0 16,-7 30 1-16,-4 32-1 0,-8 28 1 15,-11 18-2-15,-7 15 2 16,-5 12 0-16,-7 10-1 16,-3-1 0-16,-2-11-1 15,1-9-1-15,7-21-2 16,5-10 1-16,8-22-2 15,5-24-2-15,14-26-3 16,1-48-9-16,29-19-15 16,-10-60-10-16,15-38-2 15,3-54-1-15</inkml:trace>
  <inkml:trace contextRef="#ctx0" brushRef="#br0" timeOffset="1331.0761">10123 4515 63 0,'0'0'39'0,"24"10"-2"16,-24-10 1-16,23 31-21 0,-13-6-16 15,2 20 0-15,-6 22 1 16,2 29 0-16,-8 32 2 16,-8 32 0-16,-7 33 1 15,-9 31 0-15,-11 20 1 16,-4 20-1-16,-4 7 0 15,-2 2-2-15,0-3 0 16,6-13 0-16,3-23-5 16,11-20 1-16,11-31-3 15,6-40-5-15,22-28-12 16,-10-57-11-16,21-39-8 15,-6-48-2-15,9-39 1 16</inkml:trace>
  <inkml:trace contextRef="#ctx0" brushRef="#br0" timeOffset="1632.0933">10284 4638 95 0,'22'-7'41'16,"-1"-10"0"-16,21 8-2 15,15-10-38-15,19-5-1 16,26-7 1-16,25-7 1 15,25-4-1-15,19-5 1 0,23-3-1 16,13 0-1-16,9 2-2 16,-14 2-3-16,2 28-16 15,-40-1-16-15,-27 30-2 16,-47 9-3-16,-41 31 2 15</inkml:trace>
  <inkml:trace contextRef="#ctx0" brushRef="#br0" timeOffset="1899.1086">10313 6445 80 0,'-24'32'39'0,"26"-4"0"15,-2-28 0-15,38 20-19 16,5-27-17-16,23-4 0 16,24-6 1-16,23-6 0 15,25-9 0-15,20-8-2 16,22-5 0-16,5-1-2 15,4 5-2-15,-19-7-10 16,-12 20-26-16,-45 7-2 16,-38 25-1-16,-52 11 0 15</inkml:trace>
  <inkml:trace contextRef="#ctx0" brushRef="#br0" timeOffset="2133.122">9848 7943 82 0,'-15'70'40'0,"41"-37"0"16,48-16 2-16,31-25-21 16,37-14-18-16,32-10 0 15,24-5 0-15,21-7-2 16,6 1 1-16,6 0-5 15,-3-6-3-15,13 12-23 16,-17-15-12-16,-9 7 0 16,-13-6-2-16,-12 9 1 15</inkml:trace>
  <inkml:trace contextRef="#ctx0" brushRef="#br0" timeOffset="2974.1701">17133 4214 86 0,'0'0'38'15,"-49"-19"1"-15,-9 23 1 16,-34 7-36-16,-14 8-2 15,-17 8 0-15,-14 17 1 16,-19 15 0-16,-7 16 0 16,-12 17-1-16,-3 19-1 15,-2 14 2-15,-1 14-2 16,6 6 1-16,16-1-2 15,23-6 2-15,28-14 0 16,33-19-1-16,42-17 1 16,52-21-2-16,41-24 2 15,50-15-3-15,43-11 4 16,34-9-4-16,30-1 0 0,17 3 2 15,5 7-3-15,-10 12 3 16,-18 18-2-16,-29 20 2 16,-36 14-2-16,-44 18 3 15,-47 16 1-15,-49 14-2 16,-43 11 3-16,-42 4-2 15,-34 1 0-15,-37-4-1 16,-21-3 2-16,-19-10-5 16,-6-14 1-16,2-13-1 15,7-26-2-15,22-22-1 16,22-33-6-16,53-10-12 15,19-38-12-15,56-10-8 16,28-25 0-16,46-7 0 16</inkml:trace>
  <inkml:trace contextRef="#ctx0" brushRef="#br0" timeOffset="4123.2358">20472 5458 57 0,'0'0'33'0,"-4"14"-7"15,4-14 0-15,0 0-15 16,0 0-4-16,1 22 0 15,-1-22-1-15,12 31-1 16,-5-11 0-16,11 9-1 16,0 4 0-16,11 5 2 0,10-6-2 15,13 0 1-15,14-9-2 16,21-5 2-16,17-15-3 15,19-6 0-15,12-14 0 16,19-6-3-16,6-4 1 16,0-4-3-16,-3 1-1 15,-19-10-8-15,-4 18-17 16,-33-9-9-16,-12 11 1 15,-34-5-1-15</inkml:trace>
  <inkml:trace contextRef="#ctx0" brushRef="#br0" timeOffset="4704.269">22234 5614 68 0,'0'-15'33'15,"0"15"1"-15,0 0-3 16,0 0-26-16,-7-13-3 15,7 13 0-15,0 0 0 16,0 0 0-16,0 0-1 16,0 0 1-16,-2-11-1 15,2 11 1-15,0 0 0 16,14-6 0-16,-14 6 0 15,10 1 1-15,-10-1-1 16,9 23 0-16,-6 4-1 16,-2 16 2-16,-5 16 0 15,-4 18-1-15,-8 15 0 16,-4 11 0-16,-12 10 1 15,-11 7 0-15,-15-6 0 16,-10 1 1-16,-11-13-2 0,-10-9 2 16,-11-15-1-16,-2-12 0 15,-4-23-1-15,7-15-2 16,14-21-4-16,10-34-12 15,38-2-21-15,13-22-5 16,32-8 2-16,18-14-3 16</inkml:trace>
  <inkml:trace contextRef="#ctx0" brushRef="#br0" timeOffset="5222.2986">20545 5664 72 0,'-14'0'34'0,"14"0"-1"16,-21 4-6-16,21-4-20 15,-12 11-3-15,12 3 1 16,-1 1-1-16,3 8 2 16,0 9 0-16,4 21-1 15,2 19 1-15,5 16-2 16,2 18 1-16,3 11 0 15,1 10-2-15,4 10 0 16,6-1-3-16,6-11 1 16,3-18-2-16,13-21-2 15,25-16-18-15,3-34-17 16,19-22-1-16,7-28 0 15,14-22-1-15</inkml:trace>
  <inkml:trace contextRef="#ctx0" brushRef="#br0" timeOffset="5814.3325">21011 7239 20 0,'-5'-18'20'0,"5"18"-7"16,0 0-19-16,0 0 2 15,0 0-15-15,-9-17-2 16</inkml:trace>
  <inkml:trace contextRef="#ctx0" brushRef="#br0" timeOffset="6399.366">20954 7069 49 0,'-14'1'31'0,"14"-1"2"15,-7 15-1-15,7-15-14 16,-6 33-10-16,-4-6-3 16,9 13-1-16,-8 4 1 15,3 16-1-15,-5 5-1 16,4 14 0-16,-3 7 0 15,3 5-1-15,-6 8-1 16,2 8 0-16,-3 6 0 16,-1 6 0-16,-10 4 0 15,1 10 1-15,-9 4 1 16,-3 12-2-16,-7 4 1 0,-4 12 0 15,-5 8 1-15,-4 12-1 16,0 6 1-16,-2 6-3 16,-3 11-1-16,0 2 3 15,1 2-4-15,-4-2 1 16,4-2-1-16,-5 0 1 15,-2-3-1-15,-2-3 1 16,-4-4 0-16,-4-2 0 16,1-5 1-16,4-8-1 15,6-11-1-15,4-15-3 16,20-7-10-16,0-31-21 15,26-8-2-15,5-27-3 16,21-16 2-16</inkml:trace>
  <inkml:trace contextRef="#ctx0" brushRef="#br0" timeOffset="6926.3961">19316 13117 55 0,'-10'-10'34'0,"10"10"-2"16,1-19-2-16,3 7-27 15,-4 12-1-15,14-21 1 16,-14 21 0-16,10-11-1 15,-10 11 0-15,0 0 2 16,0 0-2-16,0 0 1 0,-11 11-1 16,11-11-1-16,0 0 1 15,-15 7-1-15,15-7 1 16,0 0-1-16,0 0 1 15,0 0-1-15,0 0 0 16,0 0 0-16,16 4 0 16,-6 8 1-16,4 5-2 15,1 9 1-15,8 7 0 16,0 10 0-16,6 11-1 15,8 12 0-15,7 9 1 16,7 11-1-16,5 10 0 16,1 11-1-16,7 12 1 15,5 12-1-15,2 13 2 16,-1 9-1-16,4 9-1 0,-2 5 1 15,4 5 1-15,1 0 0 16,-2-5 0-16,6-13-2 16,-3-18-5-16,11-5-16 15,-16-36-16-15,6-12-1 16,-16-30-2-16,2-12 0 15</inkml:trace>
  <inkml:trace contextRef="#ctx0" brushRef="#br0" timeOffset="7326.419">20909 16007 47 0,'11'-8'35'15,"-2"-13"0"-15,9 11-6 16,-7-24-20-16,13 0-3 16,6-24 0-16,21-14 0 15,14-24-2-15,18-22-1 16,23-23-1-16,22-21-1 15,24-23 0-15,14-15 0 16,7-7 0-16,6-2-1 0,-5 12-2 16,-11 9-1-16,-11 26-6 15,-34 12-17-15,-12 38-9 16,-34 20 1-16,-16 36-2 15</inkml:trace>
  <inkml:trace contextRef="#ctx0" brushRef="#br0" timeOffset="8046.4602">23035 13443 68 0,'0'-19'34'0,"-6"-15"0"16,2 3-9-16,-7-16-21 15,0-7-2-15,-3-11 1 16,-2-7-1-16,-5-10-1 16,-1-7 1-16,-3-7-1 15,-1-10 1-15,-5-10-1 16,-1-7 1-16,-7-4-1 15,1-10 1-15,-9-2-1 16,-1-7 1-16,-7-5-1 16,-2-2 1-16,-2-2 0 15,0-2 2-15,-3-7-2 16,6-3 2-16,1-10 0 0,5-2-1 15,3-9 1-15,9-3-2 16,-2-7 1-16,5-3-4 16,5-2 4-16,2 5-4 15,3 1 0-15,1 2 0 16,2 4 0-16,2 6 0 15,1 1 0-15,3 10 1 16,5-2-2-16,-2 2 1 16,6 8-1-16,0-2-2 15,9 16 0-15,-6-2-4 16,12 25-5-16,-19-8-14 15,15 30-5-15,-16 6 1 16,6 20-2-16,-7 12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061091"/>
              </p:ext>
            </p:extLst>
          </p:nvPr>
        </p:nvGraphicFramePr>
        <p:xfrm>
          <a:off x="214283" y="762000"/>
          <a:ext cx="8750332" cy="36912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Hangman to find our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our new unit title page should have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the next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for “Introduction” AND work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pretest for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much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6560" y="845280"/>
              <a:ext cx="4907880" cy="3400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520" y="839520"/>
                <a:ext cx="4926600" cy="341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1560" y="1467000"/>
              <a:ext cx="7511400" cy="429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800" y="1452240"/>
                <a:ext cx="7525080" cy="43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1505</TotalTime>
  <Words>110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81</cp:revision>
  <dcterms:created xsi:type="dcterms:W3CDTF">2006-08-16T00:00:00Z</dcterms:created>
  <dcterms:modified xsi:type="dcterms:W3CDTF">2015-03-10T02:26:15Z</dcterms:modified>
</cp:coreProperties>
</file>