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1:24:38.0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8629 4064 69 0,'16'-7'41'0,"-16"7"-2"15,14 39 2-15,-21 9-17 16,-1 37-17-16,-12 5-1 16,5-1-3-16,5-12 0 15,21-37-1-15,31-61 0 0,47-69 0 16,62-75-1-16,59-78-5 15,109-49-12-15,-20-53-15 16,30-9-12-16,-12 2 0 16,-18 37-2-16</inkml:trace>
  <inkml:trace contextRef="#ctx0" brushRef="#br0" timeOffset="1413.0809">11919 5144 54 0,'4'-19'37'16,"-4"19"-1"-16,7-20 1 15,-7 20-18-15,0 21-12 16,0 9 1-16,-7 2-1 16,5 7 0-16,-2-6-1 15,16-10-1-15,18-30-2 16,35-37 2-16,39-51-2 15,48-45-1-15,50-43-4 16,29-40-13-16,44-10-15 16,-12-29-12-16,-4 3-1 0,-23 4-2 15</inkml:trace>
  <inkml:trace contextRef="#ctx0" brushRef="#br0" timeOffset="4060.2323">8093 7185 37 0,'18'21'38'0,"-18"-21"1"15,20 25 1-15,-20-25-13 16,23 26 0-16,-23-26-15 15,9 18-4-15,-9-18-1 0,6 18-4 16,-6-18 0-16,0 0-3 16,4 10 2-16,-4-10-1 15,18-15-1-15,12-20 0 16,30-30 0-16,36-39-1 15,44-25-3-15,41-52-25 16,64-22-11-16,31-44-5 16,44-21-1-16,17-11 0 15</inkml:trace>
  <inkml:trace contextRef="#ctx0" brushRef="#br0" timeOffset="7213.4126">12058 8122 67 0,'10'-8'38'0,"-10"8"0"16,9 12 0-16,-19 16-33 15,1 17 0-15,-4 4-1 16,2 8 1-16,2-7 0 0,11-9 0 15,22-29-1-15,30-37 1 16,44-46-1-16,52-47-1 16,56-40-5-16,33-48-18 15,46-24-19-15,3-22-2 16,-1 2 0-16,-17 5-3 15</inkml:trace>
  <inkml:trace contextRef="#ctx0" brushRef="#br0" timeOffset="11019.6303">10727 11591 45 0,'0'0'37'0,"19"-1"1"15,11 4 1-15,11-16-14 16,20 9-20-16,15-6 0 16,24-3-1-16,20-6 0 15,18-1 0-15,9-5-1 16,14-1-1-16,2 0-1 15,-2 3-1-15,-8 1 0 16,-16 3-2-16,-17 10-2 0,-25-3-6 16,-14 13-29-16,-33-4 0 15,-21 9-2-15,-27-6 1 16</inkml:trace>
  <inkml:trace contextRef="#ctx0" brushRef="#br0" timeOffset="11442.6545">11043 11302 41 0,'47'-30'33'0,"4"1"3"16,-3 6-1-16,-10-7-24 15,-3 20-3-15,-19-4 0 16,-4 14-2-16,-24 3-1 15,-12 18-1-15,-24 9 0 16,-6 17 0-16,-17 6-1 16,-7 11 0-16,-2 3 0 15,10 1 0-15,10-7 0 16,19-6 2-16,25-10-2 15,23-11 1-15,29-16-3 16,25-6 0-16,22-10 0 16,18 0 0-16,14-3-2 15,2-1-1-15,3 4-3 0,-11-8-17 16,-2 19-18-16,-19-3-1 15,-7 9-1-15,-20-9-1 16</inkml:trace>
  <inkml:trace contextRef="#ctx0" brushRef="#br0" timeOffset="13583.777">13166 8945 63 0,'-36'-8'35'16,"-10"2"-2"-16,-14-2-3 15,-9 6-26-15,-11-3 1 16,-5 4-2-16,-13-5-1 16,-2 3 1-16,-14-3 0 15,1 1-1-15,-14-5 0 16,-1 2 0-16,-14-2-2 0,-6 0 1 15,-7 1-2 1,-4-1 2-16,-4-2-2 0,-5 2 2 16,-7 1-2-16,-3 2 2 15,-3 0 0-15,-6 1-1 16,-4 3 1-16,-5 1-1 15,-5 2 0-15,-4 0 1 16,0 3-1-16,-6-1 0 16,-1-1 0-16,3 0 1 15,1-4 0-15,-1-1-1 16,2-3 1-16,2-1 0 15,1-3-1-15,4 0 1 16,0 0 0-16,4 1-1 16,-4-1 0-16,5 4 0 15,-1 4 0-15,0-1 0 0,-2 3 0 16,1 0 0-16,2 2 0 15,2 1 1-15,1 1-1 16,3 0 0-16,0 0 1 16,2 1 0-16,6 1-1 15,-1 2 1-15,1 1-1 16,4 0 1-16,1 2 0 15,2 2-1-15,1 0 1 16,2 0-1-16,5 1 0 16,3 1 1-16,2-1-1 15,3 1 0-15,4-1 2 16,9 2-1-16,3 0 0 15,4 1-2-15,1 0 2 16,5 0-2-16,10 0 2 0,5 2-1 16,4 2-1-16,2-1 0 15,3 4 0-15,4 4 1 16,6 2 0-16,-1 8-1 15,1 3 2-15,3 7-1 16,2 2 0-16,4 5 0 16,5 0 1-16,9 1-1 15,7 2 2-15,7-3-1 16,14-1-1-16,10 0 0 15,11 0 1-15,13-2-1 16,10 3 0-16,14 3 1 16,7 5-2-16,10-1 1 15,7 2 0-15,1-1 1 16,7 1-1-16,4-3-1 0,3-4-1 15,4-3 2-15,5-4-2 16,10-7 2-16,9-2-1 16,9-8 1-16,11-2-1 15,1-5 1-15,11-3 0 16,7-2 1-16,10-3-1 15,1 0 0-15,3-1-1 16,5 2 1-16,3-2 0 16,8 0 0-16,2 1 0 15,1-1 0-15,0 1 0 16,9-1-1-16,2 1 1 15,5-3 1-15,-2 0-2 16,11-3 1-16,6 0 0 16,5-3 1-16,9-4-1 0,5 1 0 15,9-3 1-15,10 2-1 16,11-2 0-16,0-1 0 15,2-1 1-15,10 1-1 16,-1-3 0-16,-2 0 0 16,3-5 0-16,0 0 1 15,-3-4-1-15,4 1 0 16,6-1 0-16,-2-3 0 15,7 0 0-15,-1 2 0 16,-2 3 0-16,-4 2 0 16,0 1 1-16,-9 3-1 15,-7 2 0-15,-2 1 0 16,-12-5 0-16,0-1 1 15,0-2-1-15,-2-3 0 0,-5-4 0 16,3-4 0-16,-1-3 0 16,-5-3 0-16,-5 0 0 15,-5 2 0-15,-7-2 0 16,-12-1 0-16,-8 4 0 15,-14-1 0-15,-10 1 0 16,-11 0 0-16,-9-1 0 16,-11-1-1-16,-11-3 2 15,-11-4-1-15,-10-3 1 16,-4-6-1-16,-13-2 1 15,-9-6-1-15,-14-3 1 16,-5-2 1-16,-11-2-1 16,-10-1-1-16,-7-2 1 15,-11-2-1-15,-8 0-1 0,-8-2 1 16,-9 1 0-16,-3-6 0 15,-6-5 0-15,-6-1 0 16,-11-3 1-16,-9 1-1 16,-7 4 2-16,-14 4-1 15,-13 11 0-15,-16 7-1 16,-20 15 0-16,-15 7-1 15,-7 10 0-15,-4 4-4 16,17 11-22-16,-5-16-12 16,27-2-2-16,19-11 0 15,37-6-1-15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9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95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96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1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9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9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7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8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6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9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6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73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7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4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6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6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12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8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8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9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9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9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9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9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9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82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88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7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8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2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7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85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8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061091"/>
              </p:ext>
            </p:extLst>
          </p:nvPr>
        </p:nvGraphicFramePr>
        <p:xfrm>
          <a:off x="214283" y="762000"/>
          <a:ext cx="8750332" cy="36912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Hangman to find our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our new unit title page should have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the next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for “Introduction” AND work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pretest for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6560" y="845280"/>
              <a:ext cx="4907880" cy="340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520" y="839520"/>
                <a:ext cx="4926600" cy="341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1408</TotalTime>
  <Words>110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79</cp:revision>
  <dcterms:created xsi:type="dcterms:W3CDTF">2006-08-16T00:00:00Z</dcterms:created>
  <dcterms:modified xsi:type="dcterms:W3CDTF">2015-03-08T21:44:53Z</dcterms:modified>
</cp:coreProperties>
</file>