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288" r:id="rId5"/>
    <p:sldId id="289" r:id="rId6"/>
    <p:sldId id="290" r:id="rId7"/>
    <p:sldId id="291" r:id="rId8"/>
    <p:sldId id="292" r:id="rId9"/>
    <p:sldId id="325" r:id="rId10"/>
    <p:sldId id="293" r:id="rId11"/>
    <p:sldId id="29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3T00:05:29.58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9724 4203 77 0,'-1'16'38'16,"6"16"-2"-16,-9-3 2 15,10 14-33-15,-10-5 0 16,8 1-2-16,1-12 1 16,13-21-1-16,15-37 1 0,25-43 0 15,28-50-2-15,32-42 1 16,39-37-5-16,17-38-31 15,31-3-5-15,-10-2-2 16,-12 31-1-16</inkml:trace>
  <inkml:trace contextRef="#ctx0" brushRef="#br0" timeOffset="661.0378">12493 5739 88 0,'-6'-18'39'16,"6"18"-2"-16,0 0 2 16,-5 39-37-16,-1 6 3 15,3 7-2-15,5-4 0 16,7-11 0-16,15-30-2 15,22-47 3-15,34-58-4 16,39-59 1-16,44-52-5 16,29-50-32-16,42-22-5 15,-3-13 2-15,-8 19-3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3T00:27:04.20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5204 1154 57 0,'0'0'34'15,"0"0"-2"-15,-22-54 1 16,22 54-23-16,0 0 2 16,0 0-3-16,-61-34-1 15,61 34 0-15,-58 4-2 16,58-4-1-16,-46 37-1 15,-45 20-2-15,4 15 0 16,-1 15-1-16,0-9 1 16,14 18-3-16,22 3 0 15,23-7 0-15,32-23 1 16,14-13-1-16,15-14 0 15,13-13 1-15,15-14-1 16,6-15 1-16,5-12 2 16,1-10-1-16,0-8 1 0,-11 0-2 15,-3-1 2-15,-12 4-2 16,-12 3 2-16,-14 9-2 15,-5 8 1-15,-15 7-1 16,2 24-2-16,-7-1 2 16,-7 6-2-16,2 3 0 15,3 1-2-15,7 0-2 16,-2-11-7-16,20-4-24 15,-2-15 2-15,15-7-2 16,1-15 1-16</inkml:trace>
  <inkml:trace contextRef="#ctx0" brushRef="#br0" timeOffset="353.0201">5641 1527 70 0,'0'0'36'0,"-14"14"-1"15,-3 4 1-15,3 15-12 16,-3-4-22-16,-1 7 0 15,2 2 0-15,1 5 0 16,3-3 1-16,1-1-2 16,3-8 1-16,3-1-1 15,5-10 0-15,3-10 0 16,-3-10 0-16,17-11 0 15,-3-13 0-15,5-5 1 16,2-7-1-16,2-7 1 16,2 0-1-16,-5-5 0 0,1 6 0 15,-4 5-1 1,-4 8 1-16,-1 5-2 0,1 6 0 15,1 5-1-15,8 5-3 16,-3-2-3-16,18 5-18 16,-6-4-11-16,11 7 1 15,-5-1-1-15,10 3 2 16</inkml:trace>
  <inkml:trace contextRef="#ctx0" brushRef="#br0" timeOffset="730.0417">6193 1474 42 0,'0'0'33'16,"-14"-5"3"-16,-5 3-1 15,5 13-7-15,-18-7-1 0,7 11-18 16,-9 6-2 0,2 7-1-16,-2 10-2 0,4 5-2 15,1 3 1-15,8 1-2 16,7 0 0-16,10-5-2 15,10-12 2-15,10-6-2 16,10-14 1-16,6-14 2 16,6-14-2-16,5-6 1 15,0-11 0-15,-2-5 1 16,-4-6-1-16,-5-2 0 15,-6 6 0-15,-4 2-1 16,-10 8 0-16,-3 6-2 16,-6 12 1-16,-3 14 0 15,0 0-1-15,-16 30-1 16,10-3-1-16,-2 7-1 15,10 5-5-15,-5-6-1 0,21 6-26 16,-5-14 1-16,16-4-1 16,0-12 0-16</inkml:trace>
  <inkml:trace contextRef="#ctx0" brushRef="#br0" timeOffset="1265.0723">6630 1567 102 0,'0'0'35'0,"-2"-14"2"16,2 14-3-16,-9 23-28 15,3 0-1-15,-2 11-2 16,2 6-1-16,1 6 0 16,3 2-2-16,-1 0 1 0,4-4-1 15,-1-5 1-15,2-9-1 16,2-10 0-16,0-10 1 15,-4-10 0-15,13-17-1 16,-7-10 1-16,8-11 0 16,-5-4 0-16,7-10 0 15,0-4 0-15,2-4 0 16,1 6-1-16,0 2 1 15,2 12-1-15,-6 5 0 16,8 3 0-16,-4 14 0 16,1 4 0-16,2 8-1 15,-2 8 1-15,0 4 1 16,-4 8-2-16,-2 2 1 15,-8 10 0-15,-7 2 0 0,-9 7 0 16,-8 5 0-16,-7 3 0 16,-3 3-1-16,-10 0 1 15,3 2-1-15,-1-6 1 16,3 1 0-16,5-9 0 15,3 2-1-15,4-5 1 16,3 4 0-16,4 3 0 16,-1 2-1-16,-2 9 0 15,-1 7 0-15,-3 13-2 16,-3 7 0-16,4 6-5 15,-6-17-28-15,22-2-2 16,-2-27 1-16,22-12-1 16</inkml:trace>
  <inkml:trace contextRef="#ctx0" brushRef="#br0" timeOffset="1665.0952">7266 1016 118 0,'0'0'41'16,"0"0"2"-16,17-58-2 15,-17 58-39-15,-10 53 0 16,-4 37-1-16,-1 29 2 15,-3 1-2-15,-11-31-1 16,9 1-1-16,9-14 1 16,11-34 0-16,1-13 0 0,8-16 0 15,8-15 0-15,4-14 0 16,6-10 0-16,0-3 1 15,0-5 0-15,-1 3 1 16,0-1-2-16,-4 7 0 16,-4 8 0-16,-7 11 0 15,0 12 0-15,-8 10-2 16,2 8 0-16,0 7-3 15,-5 0-2-15,12 11-17 16,-11-10-15-16,17 2-2 16,-9-16 1-16,20-3-1 15</inkml:trace>
  <inkml:trace contextRef="#ctx0" brushRef="#br0" timeOffset="1967.1125">7871 1418 110 0,'-22'4'40'0,"8"13"1"16,-13 7-3-16,11 4-32 16,-8 5-2-16,7 12-1 15,2 2-1-15,3 0-1 16,11-4-1-16,5-7 0 15,7-9 0-15,6-11 0 16,2-11 1-16,2-17 0 16,3-9-1-16,0-9 2 0,-2-9-1 15,0-7 0-15,-6-2-1 16,-2-3-3-16,-2 6 0 15,-10 3-5-15,8 7-30 16,-22 12-3-16,12 23 1 16,-31-4-1-16</inkml:trace>
  <inkml:trace contextRef="#ctx0" brushRef="#br0" timeOffset="2500.143">8601 1145 79 0,'33'-55'25'0,"-33"55"8"16,0 0 0-16,-2-58-19 16,2 58-4-16,0 0-2 15,0 0-2-15,-58-50-1 16,58 50 1-16,-47 9-2 15,47-9-1-15,-43 35-2 16,-5 32 0-16,1 20-1 16,9 18 1-16,-4-11-4 15,18 12 0-15,9-3-2 16,5-17-4-16,25-35-28 15,-12-21-1-15,11-11 1 16,-14-19-1-16</inkml:trace>
  <inkml:trace contextRef="#ctx0" brushRef="#br0" timeOffset="2667.1525">8192 1409 100 0,'-31'-14'39'0,"10"12"2"16,1 4-2-16,20 10-21 15,0-12-15-15,23 2-2 16,13-8-3-16,-36 6-3 15,53-15-30-15,-53 15-4 16,76-15 0-16,-76 15-2 16</inkml:trace>
  <inkml:trace contextRef="#ctx0" brushRef="#br0" timeOffset="3652.2088">9730 1033 88 0,'-2'-60'39'16,"2"60"-1"-16,0 0-2 0,-7-57-33 15,7 57 0-15,0 0 0 16,0 0-1-16,0 0-1 15,-3 60 0-15,-4 11-2 16,2 11 1-16,3 4-3 16,0 3 1-16,-1-18-8 15,-3-8-26-15,14-20 0 16,-8-43 0-16,20-5-1 15</inkml:trace>
  <inkml:trace contextRef="#ctx0" brushRef="#br0" timeOffset="3853.2203">9685 1173 87 0,'0'0'39'16,"-33"-65"-1"-16,33 65 1 0,-34-54-22 16,34 54-14-16,0 0-2 15,-37-70 0-15,37 70-2 16,0 0-1-16,0 0-2 15,36-56-2-15,-36 56-17 16,61-18-16-16,-61 18 0 16,85-13-1-16,-85 13 0 15</inkml:trace>
  <inkml:trace contextRef="#ctx0" brushRef="#br0" timeOffset="4203.2404">9924 1253 98 0,'-48'62'39'0,"3"-27"0"15,30-2 0-15,22-16-38 16,21-18 0-16,-28 1 1 16,51-13-1-16,-51 13 2 15,67-26-1-15,-67 26 0 16,75-32-1-16,-75 32 2 15,71-34-1-15,-71 34 0 16,59-30-1-16,-59 30 0 16,0 0 0-16,34-28-1 15,-34 28 2-15,-36 24-2 16,-11 10 0-16,-14 10 0 15,3 5 1-15,5 1-3 16,23-4 2-16,25-16-1 0,23-8-1 16,23-11-2-16,12-13-4 15,26-5-12-15,1-16-19 16,18-2 0-16,-51 6 1 16,5 0-1-16</inkml:trace>
  <inkml:trace contextRef="#ctx0" brushRef="#br0" timeOffset="4733.2707">10730 1280 83 0,'-14'6'40'0,"-4"9"0"16,-20 9 0-16,-4 11-20 15,-2-1-18-15,12 10 1 16,14-19-2-16,5 1 1 0,5-8-2 16,7-2 0-16,1-16 0 15,14 12 1-15,2-19-1 16,6-6 0-16,2-9 1 15,4-5-1-15,-28 27 1 16,0 0 0-16,45-53 1 16,-45 53-2-16,0 0 2 15,47-55-1-15,-47 55-1 16,0 0 1-16,0 0 0 15,30-46-1-15,-30 46-1 16,17-3 2-16,-17 3-3 16,10 27 2-16,-5-5 0 15,8 4 0-15,1-7-1 16,9-8 1-16,7-14 1 0,4-5-1 15,-34 8 1-15,0 0 0 16,63-31 1-16,-63 31-2 16,0 0 2-16,68-42-2 15,-68 42 2-15,0 0-1 16,54-43 0-16,-54 43-1 15,0 0 0-15,22-22 0 16,-9 23-1-16,-7 10 1 16,-5 8-2-16,0 18 1 15,-3 3-3-15,2 7-2 16,9-5-3-16,5-20-12 15,15-3-20-15,-6-15 2 16,16-6 0-16,-8-11-1 16</inkml:trace>
  <inkml:trace contextRef="#ctx0" brushRef="#br0" timeOffset="5281.302">11402 1339 109 0,'0'0'37'0,"35"-51"2"15,-35 51-7-15,-14 23-29 16,2 5 1-16,-6 11-2 15,8 8 0-15,0 1-1 16,9 1 1-16,2-8-2 16,4-9 0-16,-1-5 0 15,3-10 0-15,-7-17 0 16,16 5 0-16,-5-17 1 0,-2-10-1 15,3-10 1-15,-1-5-1 16,-11 37 1-16,15-50 0 16,-15 50 0-16,15-58-1 15,-15 58 1-15,20-58-1 16,-20 58 0-16,21-53 0 15,-21 53 1-15,0 0-1 16,44-58-1-16,-44 58 1 16,0 0 0-16,45-28 0 15,-7 26-1-15,5 13 0 16,-5 14 0-16,-2 12 0 15,-9 2 0-15,-10 1 0 16,-19-4 0-16,-13-8 1 16,-9-3 0-16,-5-4 0 15,-8-5 1-15,0-6-1 0,-3 1 1 16,3-6-1-16,2 1 0 15,3 4 1-15,-2 4-1 16,4 7 0-16,0 16 1 16,0 13-2-16,0 12 2 15,-1 14-1-15,0 5-1 16,2 0-4-16,13 11-14 15,-6-21-20-15,13-4-1 16,-1-21 1-16,15-9-2 16</inkml:trace>
  <inkml:trace contextRef="#ctx0" brushRef="#br0" timeOffset="6557.375">12037 1341 96 0,'1'17'37'16,"13"-5"1"-16,11-7-6 15,9-14-29-15,-34 9 0 16,0 0-1-16,72-24 1 15,-72 24-1-15,52-25 0 16,-52 25 0-16,46-28 0 16,-46 28-1-16,0 0 1 15,0 0 0-15,45-52 0 0,-45 52 1 16,0 0-1-16,-28-9 0 15,-11 15-1-15,-6 12 1 16,-13 10-2-16,4 9 1 16,6 8-2-16,20 3 1 15,21-6-1-15,32-13 0 16,17-12-1-16,11-6 0 15,13-8 0-15,4-11-1 16,9-7 0-16,-4-6 0 16,0-4 0-16,-12-4 0 15,-63 29 2-15,56-28 0 16,-56 28 1-16,0 0 1 15,53-38 1-15,-40 30 1 16,-3-8-1-16,-10 16 1 0,0 0-1 16,-21 14 0-16,1 2 0 15,1 10-1-15,-2 2-1 16,7 2 1-16,6-1-1 15,7-7 0-15,8-5 0 16,3-7 1-16,5-7 0 16,3-8-1-16,4-10 1 15,0-8 0-15,-22 23 0 16,0 0 0-16,39-54 0 15,-39 54-1-15,0 0 1 16,43-65-1-16,-43 65 1 16,0 0-1-16,39-59 0 15,-39 59 0-15,0 0-1 16,0 0 1-16,60-53 0 0,-60 53-1 15,0 0 1-15,61-22 0 16,-61 22-1-16,47-3 0 16,-47 3 0-16,51 1 1 15,-51-1-1-15,48 5 1 16,-48-5 0-16,0 0 1 15,61 3-1-15,-61-3 1 16,0 0 0-16,0 0 0 16,21 11 0-16,-27 1 0 15,-21 3-1-15,-2 6 2 16,-12 3-2-16,11 6 1 15,2-3 0-15,20-1-1 16,10-8 1-16,13-8-1 0,13-7 0 16,7-7-1-16,6-10 1 15,-41 14 1-15,47-20 0 16,-47 20-1-16,52-24 1 15,-52 24 0-15,0 0 0 16,66-39 0-16,-66 39 0 16,53-29-1-16,-36 25-1 15,-17 4 1-15,10 19-1 16,-15 3 0-16,-4 5-2 15,5 4 0-15,4-4-4 16,8-15-6-16,29-13-26 16,-37 1-2-16,0 0 2 15,62-33-2-15</inkml:trace>
  <inkml:trace contextRef="#ctx0" brushRef="#br0" timeOffset="6741.3855">13831 913 79 0,'0'0'39'15,"0"0"1"-15,0 0 1 16,9-9-21-16,-25 63-21 16,-7 37-2-16,-7 17-4 15,14 8-29-15,-19-34-2 16,30-13 1-16,5-27-2 15</inkml:trace>
  <inkml:trace contextRef="#ctx0" brushRef="#br0" timeOffset="7512.4296">13752 1233 85 0,'-26'-57'41'16,"26"57"1"-16,0 0 1 15,0 0-16-15,0 0-26 16,0 0 0-16,0 0-2 15,0 0 1-15,0 0-1 16,0 0-1-16,55-42 1 16,-55 42 0-16,52 12 0 15,-52-12 1-15,55 6 1 16,-55-6 0-16,51 6 0 15,-51-6 2-15,0 0-1 16,79 18 1-16,-66 4-2 0,-10 13 1 16,-17 5-1-16,-7-6 0 15,1 6-1-15,6 0 0 16,5-9-1-16,15-9 1 15,10-12 0-15,5-12-1 16,8-10 1-16,6-6 0 16,-35 18 0-16,0 0 0 15,63-47 1-15,-63 47 0 16,0 0 0-16,64-58 0 15,-64 58 0-15,0 0 0 16,43-47-1-16,-43 47 0 16,8-21 0-16,-8 21 0 15,4 11-2-15,-4 6 0 0,-10 8-2 16,9 7-1-16,3-6-2 15,12-12-3-15,18-11-4 16,-32-3-14-16,0 0-13 16,52-17 2-16,-52 17 1 15,0 0 25-15,69-32 10 16,-69 32 6-16,47-20 6 15,-47 20 15-15,19-14 14 16,14 6 0-16,-10 12 1 16,-10 7-23-16,-3 15-7 15,-13 5-3-15,-10 7-2 16,-1-1 0-16,-3-8-1 15,5-5-1-15,2-7 0 16,6-7-1-16,4-10 0 0,9-15 0 16,5-2-1-16,1-12 1 15,-15 29 0-15,0 0 0 16,34-60 1-16,-34 60-2 15,25-49 1-15,-25 49 1 16,25-52-2-16,-25 52-4 16,0 0-1-16,37-68-9 15,-37 68-22-15,0 0-7 16,40-69 1-16,-40 69-2 15</inkml:trace>
  <inkml:trace contextRef="#ctx0" brushRef="#br0" timeOffset="8023.4589">15062 1332 80 0,'28'4'36'16,"-5"-2"0"-16,8 2-1 15,-16-6-29-15,10-5-1 16,-25 7 0-16,0 0-1 16,0 0 2-16,0 0-2 15,49-41 1-15,-49 41-2 16,0 0 0-16,0 0 0 15,0 0 0-15,-13-56 0 16,13 56 0-16,0 0 0 16,-70-13-1-16,30 25 0 15,-6 6-1-15,5 12 1 16,5 10-2-16,21 7 0 15,20-3-4-15,18-10-3 16,29-12-33-16,-9-11-1 0,16-8 0 16,-5-11-2-16</inkml:trace>
  <inkml:trace contextRef="#ctx0" brushRef="#br0" timeOffset="8691.4971">15949 1336 99 0,'27'-56'39'16,"-27"56"-1"-16,0 0-2 15,0 0-30-15,0 0-1 16,34-51-2-16,-34 51 1 16,15-9-1-16,-15 9-1 15,14 29 0-15,-14-1-1 16,3 10 0-16,-4 3-2 15,7 3 2-15,-2-4-1 16,6-5 1-16,0-11-1 16,3-10 1-16,5-11 0 15,-1-12 0-15,5-12 0 16,0-10 0-16,-22 31-1 15,0 0 0-15,36-62 0 0,-36 62-2 16,26-51 0-16,-26 51-2 16,26-50-2-16,-26 50-3 15,0 0-11-15,43-66-21 16,-43 66 2-16,0 0-1 15,53-50 1-15</inkml:trace>
  <inkml:trace contextRef="#ctx0" brushRef="#br0" timeOffset="9015.5156">16636 1117 103 0,'0'0'39'0,"57"4"1"16,-57-4-5-16,0 0-28 15,0 0-2-15,0 0 0 0,0 0-1 16,0 0-1-16,-56 54-2 15,1-26 0-15,7-6-1 16,12 9 1-16,14-7-2 16,18-8 0-16,19-3 0 15,19 0 0-15,-1-4 1 16,8 5 1-16,-7-1 0 15,-3 7 0-15,-14 4-1 16,-9 4 1-16,-12 5 0 16,-10-2-1-16,-7-1-1 15,-6-4-2-15,6-8-5 16,-10-19-22-16,31 1-11 15,-18-22 0-15,27-3-1 16,3-11 0-16</inkml:trace>
  <inkml:trace contextRef="#ctx0" brushRef="#br0" timeOffset="9563.547">17677 926 93 0,'0'0'39'16,"9"-66"2"-16,-9 66-10 0,0 0-26 15,14-60-1-15,-14 60 0 16,0 0-3-16,0 0 0 15,0 0-1-15,9 95 3 16,-17-9-3-16,-2 17 1 16,-4-2-3-16,-2-4 0 15,6-19-3-15,4-24-3 16,15-25-30-16,-9-29 0 15,16 2 1-15,-9-19-2 16</inkml:trace>
  <inkml:trace contextRef="#ctx0" brushRef="#br0" timeOffset="9878.565">17663 1235 116 0,'-61'-50'39'16,"61"50"2"-16,0 0-9 15,0 0-30-15,-47-23-1 16,47 23 0-16,0 0-1 15,0 0 0-15,0 0 0 16,57 5 0-16,-57-5 1 16,58 2-1-16,-58-2 0 15,79-3 0-15,-79 3 1 16,82-7-1-16,-82 7 0 15,81-1 1-15,-81 1 0 16,94 12-2-16,-59 7 1 16,-21 13 0-16,-23 7-2 15,-10 8 1-15,-6 2-4 0,5-2 0 16,8-7-13-16,10-23-21 15,21-13-1-15,-1-16 1 16,-18 12-2-16</inkml:trace>
  <inkml:trace contextRef="#ctx0" brushRef="#br0" timeOffset="10484.5996">18248 1075 98 0,'15'-73'40'16,"-15"73"1"-16,0 0 0 15,0 0-39-15,0 0 1 16,0 0-1-16,0 0 1 0,0 0 0 16,0 0 0-16,0 0 0 15,0 0-1-15,-18 68-1 16,36-17 0-16,-4 4-2 15,3 3 1-15,-12-11-1 16,4-1 1-16,-10-11-2 16,6-9 2-16,-5-26-1 15,0 0 1-15,17-2 0 16,-17 2-1-16,0 0 3 15,0 0-2-15,40-59 2 16,-40 59-2-16,0 0 2 16,40-68-3-16,-40 68 3 15,0 0-2-15,38-65 1 16,-38 65-1-16,0 0 0 15,0 0 0-15,50-73 0 0,-50 73 2 16,0 0-2-16,0 0-1 16,0 0 1-16,55-2 0 15,-55 2 0-15,0 0 0 16,0 0 0-16,55 33 0 15,-55-33 1-15,0 0 0 16,56 8 0-16,-56-8 0 16,0 0 0-16,60-10-1 15,-60 10 0-15,0 0 1 16,57-22-1-16,-57 22 0 15,0 0-1-15,62 4-1 16,-57 17 0-16,-3 14 0 0,-4 12-3 16,-5-2-1-1,12 2-5-15,-3-16-10 0,18-8-21 16,4-12 2-16,13-11-1 15,-3-12 1-15</inkml:trace>
  <inkml:trace contextRef="#ctx0" brushRef="#br0" timeOffset="10877.6221">19164 1188 103 0,'0'0'42'0,"0"0"0"15,0 0-1-15,0 0-38 16,0 0-2-16,0 0 1 15,0 0-1-15,0 0 1 16,62-22-1-16,-62 22 0 0,0 0 1 16,53-9-1-16,-53 9-1 15,52-35 0-15,-52 35-1 16,51-36 1-16,-51 36-2 15,0 0 2-15,59-61 0 16,-59 61 0-16,0 0 0 16,0 0 3-16,0 0-1 15,0 0 0-15,-50-28 1 16,-6 52-1-16,8 22-1 15,-2 10-1-15,16 13 3 16,15 2-6-16,24-21 1 16,28-9-1-16,28-16-2 15,14-11-5-15,-1-20-7 0,22-4-23 16,-96 10-2-16,87-20 2 15,-87 20-1-15</inkml:trace>
  <inkml:trace contextRef="#ctx0" brushRef="#br0" timeOffset="11028.6308">19961 1300 126 0,'11'15'42'0,"-22"-7"2"16,-1 2-1-16,12-10-43 16,-18-6 0-16,18 6-4 15,0 0-10-15,-15-11-27 16,2 7-2-16,-2 4-1 15,1 6 0-15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3T00:28:02.69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2991 17576 23 0,'-1'-12'32'0,"-6"-2"2"16,5 3-13-16,-11-5-10 15,9 4-3-15,-6-2 0 16,10 14-1-16,-15-20-1 15,15 20-1-15,-18-8-2 16,18 8 1-16,-24 12-2 16,13 4 0-16,0 10 0 15,-2 4 0-15,4 9-2 16,9-39 1-16,0 0 0 15,-6 66-1-15,6-66 0 16,0 0 3-16,17 64 0 16,11-38-1-16,9-16-1 15,13-12-1-15,0-17 0 0,7-10 1 16,-6-16-1-16,-7-6-2 15,-23-1-2-15,-23 12 1 16,-13 9 1-16,-18 3-3 16,-7 16-2-16,-14 2-24 15,11 9-6-15,-7-5-1 16,20 2 0-16</inkml:trace>
  <inkml:trace contextRef="#ctx0" brushRef="#br0" timeOffset="999.0571">3397 15988 22 0,'-18'-2'35'16,"6"9"1"-16,-8-10-2 15,9 13-24-15,-10-12-2 16,9 5-2-16,-1-5-1 15,13 2-1-15,-20-3-2 16,20 3 0-16,0 0 0 0,-4-15-2 16,4 15 1-16,21-12-1 15,-3 6 1-15,4 3-1 16,5-1 0-16,2 3 0 15,1 1 2-15,6 1-4 16,-3 0 2-16,-3 2 0 16,1-3 0-16,-2-3 0 15,-1-1 0-15,-4-2 0 16,-3-2 0-16,-3-1 0 15,-9-3 2-15,-6 2-2 16,-3 10 1-16,-19-11-1 16,-7 12 1-16,-7 3 0 15,-13 4-1-15,-2 6 1 16,-7 0 0-16,0 1-1 0,5-4 1 15,6 0-2-15,14-5-1 16,10-14-8-16,20 8-25 16,15-30-2-16,15 11-2 15,3-15 0-15</inkml:trace>
  <inkml:trace contextRef="#ctx0" brushRef="#br0" timeOffset="1953.1117">3649 14290 44 0,'-17'-15'35'0,"6"16"1"15,-10-6 0-15,4 9-28 16,-11-5-3-16,1 4 1 15,-6-2-2-15,2 5 0 16,-2-3-1-16,2 4 0 16,4-2-1-16,5 0 0 15,3-2-1-15,7 1 0 16,12-4-1-16,0 0 1 0,0 0-1 15,12-15 0-15,7 5 0 16,4 1-1-16,6-2 1 16,8 0 0-16,0 1 0 15,0 2 0-15,2 3 0 16,-6 2 0-16,0 2-1 15,-7-1 1-15,-5 4 1 16,-6-2-1-16,-15 0 1 16,11-6-1-16,-11 6 2 15,-16-12-1-15,-4 6 1 16,-7 3-1-16,-2 0 0 15,-8 1 0-15,-2 5 0 16,-3 1-1-16,4 4-1 16,2-3-2-16,14 5-8 15,-3-17-23-15,25 7-4 0,5-27-3 16,16-1 3-16</inkml:trace>
  <inkml:trace contextRef="#ctx0" brushRef="#br0" timeOffset="2842.1625">3652 12626 21 0,'0'0'30'16,"0"0"4"-16,15 14-3 15,-15-14-18-15,0 0 0 16,0 0-2-16,-14 7-1 15,-1-6-1-15,1 6-4 16,-9-2-1-16,0 3 0 16,-6-3-1-16,1 2 0 15,-3-4-1-15,2 3 1 0,-2-5-1 16,6 2 0-16,3-2-1 15,5-1 1-15,3 3-2 16,14-3 1-16,-14 6-1 16,14-6 1-16,0 0-1 15,14 13-1-15,2-11 1 16,5-3 0-16,8-5 0 15,5-4-1-15,6-4 1 16,1-1 0-16,2-2 0 16,-4-1 0-16,-5 5 0 15,-7 1 0-15,-8 6 1 16,-19 6 0-16,0 0 0 15,-19 21 0-15,-10-5 1 16,-8 5 0-16,-9-2 0 0,0 0-1 16,-1-5 0-16,5-10-1 15,9-8-2-15,10-19-3 16,22 0-15-16,1-23-19 15,24-4 0-15,2-14-3 16,15 2 2-16</inkml:trace>
  <inkml:trace contextRef="#ctx0" brushRef="#br0" timeOffset="3673.2101">3678 11043 38 0,'-5'10'31'16,"5"-10"4"-16,0 0 1 16,-12-17-23-16,12 17-1 15,-17-7-3-15,17 7 0 16,-31-1-3-16,10 7-1 0,-12-1-1 15,3 7-3-15,-7-2 1 16,3 0-1-16,-2 1 0 16,5-2-1-16,5-2 1 15,5-5-3-15,7-4 2 16,14 2 2-16,0 0-1 15,2-15 0-15,12 7 0 16,4-1 1-16,4-1-1 16,4-1 1-16,3 3-1 15,4-3-1-15,0 2 1 16,2 1 0-16,-2-1-1 15,-2 1 1-15,-5 1-1 16,-2 1 1-16,-8 0 0 16,-6 4 0-16,-10 2 0 15,-10 5 0-15,-11 2 0 0,-8 1 0 16,-7 0 1-16,-6 2-2 15,-4-3 1-15,2-1-1 16,5-4 0-16,3-3-1 16,15-4-3-16,2-14-12 15,26 6-21-15,0-12-1 16,14-1-1-16,5-6-3 15</inkml:trace>
  <inkml:trace contextRef="#ctx0" brushRef="#br0" timeOffset="5289.3025">3806 9447 69 0,'0'0'34'0,"0"0"0"16,-20-3-6-16,9 10-17 16,-13-11-3-16,3 7-1 15,-11-8-1-15,4 5-1 16,-8-5-1-16,3 0 0 15,-5-4 0-15,3 2-2 16,-1-2 1-16,4-2 0 16,3 1-1-16,1 3-1 15,6 0 0-15,4 4 0 0,4-1 0 16,1 2-1-1,13 2 0-15,0 0 0 0,0 0-1 16,7-15 1-16,13 4 0 16,4-5-1-16,9-3 1 15,6-2 0-15,4 0-1 16,2-1 1-16,-1 5 0 15,-5 1-1-15,-2 7 1 16,-9 2 0-16,-5 6 1 16,-10 3-1-16,-13-2 0 15,-2 11 1-15,-13 0 0 16,-7 3 0-16,-9 2 0 15,-6 1 1-15,-6-2-1 16,-1 1 1-16,-3-2-1 16,1 0 1-16,3-4-1 15,7-2-1-15,2-1 1 0,8-3-1 16,9-1-1-16,17-3-1 15,0 0-1-15,11-18-3 16,26 11-18-16,-4-21-15 16,20 7 1-16,-5-13-2 15,11 4-2-15</inkml:trace>
  <inkml:trace contextRef="#ctx0" brushRef="#br0" timeOffset="6326.3618">3724 7803 33 0,'17'-4'26'16,"-5"3"-5"-16,-7-11 2 15,6 10-4-15,-11-14-1 16,0 16-4-16,-5-20-3 16,5 20 0-16,-22-17-4 15,9 13 0-15,-14-3-2 16,1 7 0-16,-7-2-1 15,-1 4 0-15,-3-1 0 0,4 2-1 16,-3-2-1-16,4 1 0 16,2-3 0-16,5 2-1 15,2-3 0-15,5 1-1 16,4-3 0-16,14 4 0 15,-15 0 0-15,15 0 0 16,0 0-1-16,10 11 2 16,3-7-2-16,7-1 1 15,9-1 0-15,4-2 0 16,5-5 0-16,5-3 0 15,2-1 0-15,0-3-1 16,-4 1 1-16,-4 2 1 16,-10 0-1-16,-7 3 0 0,-20 6 1 15,0 0 0-15,0 0 0 16,-33 16 0-16,-3-6 1 15,-4 2-1-15,-3-1 0 16,3-3 0-16,2 0-2 16,6-8-3-16,20 3-14 15,1-21-18-15,25 0-3 16,5-15-1-16,12 0-2 15</inkml:trace>
  <inkml:trace contextRef="#ctx0" brushRef="#br0" timeOffset="7280.4164">3726 6013 48 0,'4'13'33'15,"-4"-13"2"-15,0 12-1 16,0-12-16-16,0 0-9 16,0 0-2-16,0 0-1 15,-14 0 0-15,14 0-2 16,-26 2 0-16,4 4 0 15,-8 0-1-15,-6 2-1 16,-8-1 1-16,0 2 0 16,-6-2-1-16,4 0 0 15,3-5 0-15,7 2-1 16,7-3 0-16,9-5 0 15,9-2-1-15,11 6-1 0,13-18 1 16,7 3 0-16,9 1-1 16,8 2 1-16,4-3 0 15,3 1 0-15,-1 4 0 16,0 4-1-16,-6 1 1 15,-6 4 0-15,-5 2 0 16,-6 2 0-16,-11 2 1 16,-9-5-1-16,-2 12 2 15,-14-6 0-15,-7-2 0 16,-7 1 0-16,-3-2 0 15,-6 0 0-15,-1 1-1 16,2-3 1-16,4 4-2 0,5-4 1 16,5 1-2-16,10 0-2 15,14-2-2-15,0 0-13 16,30 0-14-16,-1-15-8 15,18-3-1-15,4-13-2 16</inkml:trace>
  <inkml:trace contextRef="#ctx0" brushRef="#br0" timeOffset="8249.4718">3827 4382 28 0,'-17'18'31'16,"17"-18"2"-16,-19 18-3 15,19-18-11-15,-10 10-12 16,10-10-1-16,-6 12-1 16,6-12 0-16,0 0-1 0,0 0 2 15,0 0-2-15,0 0 1 16,0 0-1-16,-17-13 1 15,17 13-1-15,-26-7 0 16,6 5-1-16,-5-1-1 16,-3 5 1-16,-7 0-1 15,-2 1 0-15,-4 1 0 16,-1-1 0-16,-2 1-1 15,6-5 0-15,-2-3 0 16,7-1 0-16,4 0-1 16,8-1 1-16,3-2-1 15,7 1-1-15,11 7 1 16,0 0 0-16,0 0-1 16,26-7 1-16,-3 9 0 0,4 1 0 15,7 0-1-15,4 1 1 16,3-3 0-16,0-1 0 15,0-1 0-15,-5-2 0 16,-4-1-1-16,-5 0 1 16,-6 1 1-16,-8-1-1 15,-13 4 0-15,0 0 1 16,-24 6 0-16,-2 1 0 15,-9 2 0-15,-4-1 0 16,-3 0-1-16,0 2 0 16,7-4-3-16,5-10-8 15,30 4-15-15,-18-14-12 16,25-2-1-16,5-12-2 15,13 2 0-15</inkml:trace>
  <inkml:trace contextRef="#ctx0" brushRef="#br0" timeOffset="9237.5283">3813 2708 8 0,'0'0'27'0,"14"-11"1"15,-14 11 4-15,1-15-18 16,-1 15-1-16,0 0-1 16,0 0 0-16,0 0-1 15,0 0-3-15,-19-7 0 16,19 7-3-16,-16-3 1 0,16 3-1 15,-22-8 0-15,11 4-2 16,-8-3 1-16,1 3-1 16,-5-2 0-16,-4 1-1 15,-2 4 0-15,-1 4-1 16,-4-2 1-16,2 2-1 15,-2 1 0-15,3 3 0 16,3-5 0-16,7 1-1 16,3-2 0-16,3 1 0 15,15-2 0-15,-11 1 0 16,11-1 0-16,15 2-1 15,2 0 0-15,5 0 1 16,4-1 0-16,7-2 0 16,4-1 0-16,1 2 0 0,0-1 0 15,-2-1 0-15,-6 0 0 16,-3 2 1-16,-9-2-1 15,-18 2 1-15,0 0 0 16,-3 11 0-16,-20-4 1 16,-6 1 0-16,-6-1-1 15,-7 0 0-15,1-4 0 16,2-3-1-16,7-2-2 15,7-11-2-15,25 13-9 16,-19-38-12-16,29 22-15 16,2-5-1-16,12 11-1 15,-2-1 0-15</inkml:trace>
  <inkml:trace contextRef="#ctx0" brushRef="#br0" timeOffset="10405.5951">2483 15735 27 0,'0'0'36'0,"10"-20"2"16,-10 20-2-16,0 0-24 15,-14 2-6-15,-3 11-1 16,1 12-1-16,-6 8 0 16,-2 5 0-16,0 3-3 15,2 2 1-15,3-4-1 16,10-7-1-16,9-5 1 15,12-11-1-15,13-10 0 0,7-7 0 16,8-5 0-16,3 1 0 16,-1 2 0-16,0 4 0 15,-7 7 0-15,-9 6 0 16,-10 9 0-16,-8 7-1 15,-8 6-2-15,-10-4-2 16,0 5-6-16,-14-23-24 16,12-2 0-16,-8-18-4 15,11-5 2-15</inkml:trace>
  <inkml:trace contextRef="#ctx0" brushRef="#br0" timeOffset="10573.6048">2528 15754 43 0,'0'0'39'16,"-23"-15"2"-16,23 15-3 0,-18 1-20 15,18-1-15-15,0 0-3 16,24-30-4-16,13 10-11 16,-3-28-22-16,21 7 0 15,-3-16-3-15,11 3 0 16</inkml:trace>
  <inkml:trace contextRef="#ctx0" brushRef="#br0" timeOffset="11027.6307">2439 14126 74 0,'0'0'37'0,"0"0"-1"16,-7 16-11-16,-10 0-21 15,3 12-2-15,-6 8-1 16,1 6-1-16,-2 6-1 15,3 0-2-15,11 4-4 16,3-22-14-16,18 1-15 16,8-23 0-16,18-11-1 15,7-24 1-15</inkml:trace>
  <inkml:trace contextRef="#ctx0" brushRef="#br0" timeOffset="11307.6467">2801 14042 61 0,'-18'28'39'16,"-6"6"-3"-16,2 20 2 15,-6-3-30-15,13 11-5 16,2-6 0-16,12-3-1 16,8-12 0-16,12-11 1 15,5-15-2-15,10-14 1 16,3-14 0-16,-1-13 0 15,0-6 0-15,-8-7-1 16,-7-1-1-16,-10 1 0 16,-9 5-1-16,-14-1-3 15,-5 13-1-15,-11-6-6 16,7 17-15-16,-11-14-12 15,8 3-1-15,2-11 1 0,11-4 1 16</inkml:trace>
  <inkml:trace contextRef="#ctx0" brushRef="#br0" timeOffset="11756.6724">2488 12487 68 0,'0'0'37'0,"-4"18"0"15,-1-7 0-15,7 9-30 16,-8 4-6-16,3 8-1 0,-2 9-2 16,0 1-3-16,7 13-12 15,1-9-17-15,6-4-1 16,4-12-1-16,7-5 0 15</inkml:trace>
  <inkml:trace contextRef="#ctx0" brushRef="#br0" timeOffset="12041.6887">2789 12455 55 0,'-11'-14'38'16,"11"14"-2"-16,-27 5 1 15,14 18-15-15,-5-9-18 16,9 7-1-16,1-2-1 0,7 2-1 15,5-1 0-15,3-1-1 16,7-2 1-16,3-2-1 16,3 3 0-16,-1-3 0 15,3 3 0-15,-2 1 0 16,-3 1-1-16,-6 2 0 15,-2 1-1-15,-8-2-3 16,2 9-11-16,-12-17-21 16,5 1 1-16,-9-16-2 15,13 2 1-15</inkml:trace>
  <inkml:trace contextRef="#ctx0" brushRef="#br0" timeOffset="12226.6993">2757 12416 87 0,'0'0'40'0,"3"13"-2"16,9-2 1-16,-1-9-37 16,11-13-4-16,17 1-17 15,-2-24-17-15,10 0-3 16,1-15-2-16,5-3 1 15</inkml:trace>
  <inkml:trace contextRef="#ctx0" brushRef="#br0" timeOffset="12852.7351">2577 11066 56 0,'14'-12'39'0,"-2"-3"-2"16,4 6 1-16,-2-12-21 15,2 12-10-15,-1-3-3 16,2 4-1-16,-2 1-1 15,2 6-1-15,-7 2 1 16,2 7-1-16,-7 5-1 16,-3 9 1-16,-6 6-1 0,-4 9-1 15,-6 4 2-15,-2 8-2 16,-5 1 0-16,0 1 1 15,2-4 0-15,7-5-1 16,4-10 1-16,7-10-1 16,10-12-2-16,6-20-5 15,19 0-17-15,0-25-11 16,12-3-2-16,-5-15 0 15,8 3 1-15</inkml:trace>
  <inkml:trace contextRef="#ctx0" brushRef="#br0" timeOffset="13115.7502">2977 10981 87 0,'-19'18'36'0,"-9"2"-1"15,4 17-3-15,-4-4-24 16,10 8-5-16,2-2 0 16,10 4-3-16,6-7 3 15,10-5-3-15,10-8 2 16,7-8-1-16,5-13 0 15,5-7 0-15,1-14 0 16,-2-6-1-16,-8-8 1 16,-7-1-1-16,-8-4 2 15,-13-1-1-15,-10 5-2 16,-13 3-1-16,-4 13-7 15,-17-7-13-15,11 14-16 16,-12-2 1-16,12 8-3 16,2-6 1-16</inkml:trace>
  <inkml:trace contextRef="#ctx0" brushRef="#br0" timeOffset="13709.7841">2491 9272 91 0,'13'-16'37'15,"11"2"0"-15,-4-6 0 0,11 1-32 16,-6 3-2-16,4 0-1 15,-5 7 0-15,-1 8 0 16,-8 4-1-16,-5 16 1 16,-12 8 0-16,-7 14 0 15,-12 8-1-15,-5 12 1 16,-7 4-1-16,1 1 0 15,2-2 0-15,9-9-1 16,9-11 0-16,16-11-1 16,17-17-1-16,12-21-4 15,22-6-10-15,-2-27-22 16,18-4 0-16,-4-17 0 15,6-1-2-15</inkml:trace>
  <inkml:trace contextRef="#ctx0" brushRef="#br0" timeOffset="13987.8">2968 9201 93 0,'-43'21'39'16,"7"9"0"-16,1-10-1 16,14-2-27-16,5-2-9 15,12-1-1-15,4-15 0 16,26 17 0-16,-2-12-1 15,5 1 1-15,7 0-1 16,1 6 1-16,-3 5 0 16,-4 10-1-16,-6 2 1 15,-8 10-1-15,-10 4 1 16,-7 0-1-16,-6 1-1 0,-8-9-1 15,1-4-3-15,-9-22-12 16,23-9-20-16,-25-16-1 16,21-13 0-16,-4-20-1 15</inkml:trace>
  <inkml:trace contextRef="#ctx0" brushRef="#br0" timeOffset="14137.8086">2955 9125 108 0,'-18'1'39'0,"22"14"2"16,-4-15-2-16,24 12-32 15,4-11-11-15,1-21-20 16,23 3-15-16,-7-14 0 16,11 1-1-16,-9-15-3 0</inkml:trace>
  <inkml:trace contextRef="#ctx0" brushRef="#br0" timeOffset="14873.8507">2410 7681 110 0,'0'0'38'0,"28"-25"1"16,6 7-10-16,3-10-26 16,4-1-1-16,2 1-1 15,-1 7 1-15,-6 10-1 16,-8 12 0-16,-13 12 0 15,-12 13 1-15,-15 13-1 16,-7 8 0-16,-10 3 0 16,0 1 0-16,-1-4-1 15,8-8 1-15,9-9-1 16,13-12 0-16,18-12 0 15,7-11 0-15,14-7 0 16,3-4 0-16,3 0 0 16,-5 2 0-16,-7 5 1 0,-7 7 0 15,-26 2-1-15,7 27 1 16,-25 3-1-16,-7 8 0 15,-6 3 0-15,-1 0-1 16,0-3-1-16,8-6-2 16,12-9-3-16,12-23-17 15,14-11-15-15,10-19 1 16,20-6-2-16,1-18 2 15</inkml:trace>
  <inkml:trace contextRef="#ctx0" brushRef="#br0" timeOffset="15151.8666">3013 7650 120 0,'-23'35'40'0,"-8"-1"0"16,20 12-8-16,-8-4-28 16,10 3-2-16,9-5 0 15,8 3-1-15,8-12 0 16,10-3 0-16,4-13 0 15,5-13 0-15,2-12 0 16,-5-12 0-16,-1-11 0 16,-9-9 0-16,-8-4 0 15,-14-5-1-15,-8 4 0 16,-16 3-3-16,-5 5-1 15,-14 5-4-15,6 21-12 16,-14-6-18-16,13 12-4 16,1-6 1-16,21 3-1 0</inkml:trace>
  <inkml:trace contextRef="#ctx0" brushRef="#br0" timeOffset="15916.9104">2290 6013 76 0,'-7'16'39'16,"7"-16"-1"-16,0 12 0 16,9-22-17-16,7 1-18 15,12-6-1-15,7-1-1 16,4-4 1-16,3 4-1 15,-4 2 1-15,-3 5 0 16,-8 5-1-16,-8 9 1 16,-13 8-1-16,-9 10 1 15,-12 4-1-15,-7 8 1 16,-5 1-1-16,-1 1-1 15,4-2 1-15,1-2-1 16,13-8 0-16,9-7 0 16,14-8 0-16,8-7 0 0,12-5 0 15,4-4 0-15,2 0 0 16,-6 3 0-16,-1 3 1 15,-12 9 0-15,-9 8-1 16,-13 11 1-16,-12 4-1 16,-7 6 0-16,-7 4 0 15,2-7-2-15,7-1-3 16,4-17-1-16,21-3-13 15,0-31-18-15,29-10-3 16,6-22 1-16,19-7 0 16</inkml:trace>
  <inkml:trace contextRef="#ctx0" brushRef="#br0" timeOffset="16188.9259">2958 5962 117 0,'-32'11'41'0,"5"18"-1"16,-17-9-4-16,14 9-32 15,5-5-2-15,12 0 0 16,10-8-2-16,15-4 0 15,14-11 0-15,8-2 0 16,9-4-1-16,3-2 1 16,0 5 0-16,-5 3 0 15,-5 9 0-15,-11 10 1 16,-13 10-1-16,-10 6 0 15,-12 8 0-15,-6-1-2 16,-3 3-3-16,-5-17-7 16,17 5-13-16,-9-30-15 15,16-4 0-15,3-30-1 0,16-7 1 16</inkml:trace>
  <inkml:trace contextRef="#ctx0" brushRef="#br0" timeOffset="16338.9345">3062 5891 114 0,'-18'2'41'0,"-1"-4"3"15,19 2-4-15,-13-1-34 16,25-18-11-16,23 0-15 16,-1-23-16-16,21 5-6 15,1-19 1-15,19-1-4 16</inkml:trace>
  <inkml:trace contextRef="#ctx0" brushRef="#br0" timeOffset="16863.9645">2517 4392 74 0,'0'0'38'0,"-7"-17"-1"16,7 17 1-16,-2-10-26 15,2 10-7-15,0 0 0 16,-13 10 0-16,-2 10-1 15,-3 10 0-15,-6 5 0 16,1 7-2-16,1-1-1 0,3-3 1 16,15-4-2-1,15-16 1-15,22-18-1 0,17-18-1 16,20-12-2-16,10-21-2 15,12 3-8-15,-11-23-19 16,5 11-8-16,-19-4 1 16,-14 15-2-16</inkml:trace>
  <inkml:trace contextRef="#ctx0" brushRef="#br0" timeOffset="17029.974">2722 4342 105 0,'-37'57'38'0,"13"6"2"16,5-13-3-16,13 1-37 15,13-9-1-15,11-12-3 16,15-1-7-16,-4-18-26 0,21-3-1 16,-6-16 0-16,9-4-2 15</inkml:trace>
  <inkml:trace contextRef="#ctx0" brushRef="#br0" timeOffset="17335.9915">3107 4290 99 0,'-24'16'39'15,"8"20"1"-15,-7 1-1 16,14 10-35-16,-6 8-1 16,9 2-1-16,6-5 0 15,11-7 0-15,13-10 0 0,7-13 0 16,5-16 0-16,5-15 0 15,0-17 0-15,-2-12-1 16,-11-9 1-16,-5-6-1 16,-13-7 1-16,-17 1-1 15,-11 4-2-15,-12 4-1 16,-5 12-1-16,-7 7-3 15,5 18-8-15,-11-2-9 16,18 23-17-16,-4-4-2 16,23 10 0-16,11-13 0 15</inkml:trace>
  <inkml:trace contextRef="#ctx0" brushRef="#br0" timeOffset="17916.0247">2703 2449 62 0,'0'0'40'16,"0"-18"-1"-16,0 18 1 15,-12-13-15-15,12 13-18 16,-19 16-2-16,8 7 0 16,-8 8-2-16,0 11 1 15,-1 8-1-15,0 1 0 0,1 4-1 16,4 0 1-16,10-8-2 15,10-13 1-15,16-16-2 16,13-20-2-16,14-15-2 16,10-23-6-16,21 2-15 15,-8-31-18-15,8 7 3 16,-16-11-4-16,2 10 3 15</inkml:trace>
  <inkml:trace contextRef="#ctx0" brushRef="#br0" timeOffset="18104.0355">2922 2420 100 0,'-27'58'40'0,"0"-7"0"0,10 10 1 16,5-10-39-16,11-3 0 15,7-3-3-15,6-10-1 16,13 3-11-16,-3-19-23 15,16-1-3-15,-2-15 0 16,11 2-2-16</inkml:trace>
  <inkml:trace contextRef="#ctx0" brushRef="#br0" timeOffset="18421.0536">3240 2460 94 0,'-34'2'39'16,"11"12"1"-16,-3-5-2 15,16 9-33-15,1 1-3 16,6-2 0-16,12-4-1 16,8 1 0-16,7-5 0 15,9 1 0-15,4-2 0 16,1 2 0-16,-1 1 0 15,-2 4-1-15,-5 6 1 16,-5 3 1-16,-9 6-1 16,-10 6 1-16,-7 0-2 15,-7 2 1-15,-5 0-3 16,-4-11-1-16,3 2-7 15,-12-30-17-15,26 1-14 16,-19-25 0-16,19-2 0 0,0-26 0 16</inkml:trace>
  <inkml:trace contextRef="#ctx0" brushRef="#br0" timeOffset="18588.0632">3338 2348 111 0,'-15'17'43'0,"21"0"0"15,-6-17-1-15,30 3-38 16,2-4-5-16,7-13-4 15,14 3-10-15,-12-19-15 16,12 12-13-16,-10-9 0 16,-2 10-2-16,-12 0 0 15</inkml:trace>
  <inkml:trace contextRef="#ctx0" brushRef="#br1" timeOffset="35588.0355">3931 14005 28 0,'15'-5'25'0,"-15"5"1"16,24-9-2-16,-24 9-10 16,9-4-2-16,-9 4 0 15,0 0-2-15,-1-11-2 16,1 11-1-16,0 0-1 15,-10 12-3-15,10-12 0 16,-23 24-2-16,9-5 0 16,-4 8-2-16,-8 3 1 15,-4 9 0-15,-7 2 0 0,-5 7 1 16,-5 3 1-16,-3 2-1 15,-9 0 1-15,1 2 1 16,0-3 0-16,1-5-1 16,6-4 0-16,9-6 0 15,6-11-2-15,9-2 0 16,12-8-2-16,15-16-2 15,2 10-6-15,8-24-29 16,17 2 2-16,-1-18-3 16,9 3 1-16</inkml:trace>
  <inkml:trace contextRef="#ctx0" brushRef="#br1" timeOffset="36138.067">3534 14119 40 0,'-14'-15'34'16,"14"15"1"-16,-16-24-2 0,16 24-24 15,-11-17-2-15,11 17 1 16,-7-11-1-16,7 11-1 16,0 0-2-16,0 0 0 15,-13-1-1-15,13 1-1 16,0 0 0-16,0 0-1 15,0 0-1-15,10 10 1 16,3-6-1-16,3 4 1 16,6 2-1-16,2 3 0 15,4 3 1-15,2 5-2 16,0 3 2-16,4 4-2 15,-5 2 2-15,2 4-2 16,-2 1 1-16,6 0 1 0,-3-4-1 16,5-2 0-16,-1-3 0 15,-1-6 1-15,0-4-1 16,-7-5-1-16,-1 1-2 15,-10-9-4-15,5 11-29 16,-22-14-2-16,0 0-1 16,0 0-1-16</inkml:trace>
  <inkml:trace contextRef="#ctx0" brushRef="#br1" timeOffset="49487.8305">8615 10911 14 0,'8'-11'23'0,"-8"11"-1"16,11-13 1-16,-11 13-5 15,9-14-9-15,-9 14-1 16,9-10-1-16,-9 10 0 16,0 0-2-16,0 0 0 0,2-12 0 15,-2 12-1-15,0 0-1 16,-10 6 0-16,10-6 0 15,-19 13-1-15,5-3-1 16,-1 5 1-16,-4 2-1 16,-5 6 1-16,-5 3 1 15,-3 5-3-15,-7-1 3 16,-1 6-2-16,-2-5 2 15,3 0-2-15,0-4 1 16,5-2-2-16,6-9 1 16,6-3-1-16,10-5-1 15,12-8-3-15,0 0-8 16,0 0-23-16,10-21 0 15,5 4-1-15,11-2 0 16</inkml:trace>
  <inkml:trace contextRef="#ctx0" brushRef="#br1" timeOffset="49997.8597">8376 10932 32 0,'0'0'30'15,"-10"-4"2"-15,10 4-1 16,0 0-17-16,-23-9-4 16,23 9-1-16,-16-6-2 15,16 6 0-15,-17-7-2 16,17 7 0-16,-16-6 0 15,16 6-1-15,-15-5-1 16,15 5 0-16,0 0-1 16,0 0 0-16,0 0 0 15,0 0-1-15,17 7 0 16,5-3-1-16,5 3 1 15,6 4 0-15,6 3 0 16,1 2 0-16,0 3-1 16,-2 6-1-16,-1 1 1 0,-6 4-1 15,-3 1 2-15,-6-3-3 16,-2 0 2-16,-2-9-1 15,0-4-1-15,-1-13-4 16,12-4-31-16,-9-19 0 16,4 1-1-16,-4-13-1 15</inkml:trace>
  <inkml:trace contextRef="#ctx0" brushRef="#br1" timeOffset="84354.8248">13449 7602 3 0,'9'-11'11'16,"-9"11"1"-16,0 0-1 15,0 0-5-15,5-14-2 16,-5 14 0-16,7-14-2 15,-7 14 1-15,9-13 1 16,-9 13 2-16,9-12 1 16,-9 12 2-16,0 0 2 15,4-11-1-15,-4 11 1 16,0 0-1-16,0 0 0 15,0 0-2-15,0 0-2 16,0 0 0-16,0 0-1 0,0 0-1 16,0 0 0-16,-11 4 0 15,11-4-1-15,-11 19-1 16,1-2 0-16,-5 6-1 15,-3 6 0-15,-9 7 0 16,-4 3 1-16,-9 3-1 16,1 2 2-16,-7-3-1 15,3-4 0-15,3-9 0 16,7-7 0-16,7-8-2 15,10-12-4-15,16-1-16 16,8-20-17-16,18-5 1 16,0-12-2-16,15 0 1 15</inkml:trace>
  <inkml:trace contextRef="#ctx0" brushRef="#br1" timeOffset="84796.8501">13324 7630 59 0,'-12'-8'34'16,"-2"-2"-2"-16,14 10-4 0,-26-14-19 15,14 12 0-15,-3-10-3 16,15 12 0-16,-16-11-2 15,16 11 0-15,0 0-1 16,-12-10 0-16,12 10-1 16,0 0 0-16,0 0-1 15,0 0 0-15,13 17 0 16,1-1-1-16,4 5 1 15,1 5 0-15,4 4-1 16,4 5 1-16,-2 2-1 16,5-1 0-16,1 0 0 15,3-8-1-15,2-2-2 16,-1-14-6-16,12 2-27 0,-10-13-1 15,2 2-1-15,-12-7 0 16</inkml:trace>
  <inkml:trace contextRef="#ctx0" brushRef="#br1" timeOffset="93895.3705">15806 5951 13 0,'11'-7'20'0,"-11"7"-3"15,0 0-1-15,0 0 7 16,0 0-5-16,0 0-7 16,4-11 0-16,-4 11 0 15,0 0-2-15,0 0-1 16,0 0-1-16,0 0 0 0,3-12-2 15,-3 12-1-15,0 0-1 16,-4 18 0-16,-4-2-2 16,-1 8 1-16,-5 6-1 15,-6 9 0-15,-8 5-1 16,-1 7 1-16,-8 1-1 15,-1 0 1-15,-1-6-1 16,4-5 1-16,2-7-3 16,7-14-7-16,13-6-26 15,13-14 0-15,0 0-1 16,9-30 0-16</inkml:trace>
  <inkml:trace contextRef="#ctx0" brushRef="#br1" timeOffset="94669.4148">15684 6008 23 0,'0'0'27'15,"0"0"0"-15,-1-19-8 0,1 19 5 16,-8-19-13-16,8 19-2 15,-3-21 0-15,3 21-2 16,0-22-1-16,0 22 0 16,2-19 0-16,-2 19-2 15,0-15 0-15,0 15-1 16,0 0 0-16,0 0-1 15,0 0 0-15,-12-4-1 16,12 4 0-16,0 0-1 16,0 0 1-16,0 0-1 15,0 0 0-15,0 0 0 16,0 0 0-16,0 0 1 15,0 0-1-15,0 0 0 16,0 0 0-16,0 0 0 16,9 15 1-16,-9-15-1 0,10 22 1 15,-1-4-1-15,5 7 1 16,5 5 0-16,3 7-1 15,6 3 1-15,5 5-2 16,2 0 0-16,4 3-5 16,-7-7-28-16,8 4-1 15,-7-8-1-15,-1-3-1 16</inkml:trace>
  <inkml:trace contextRef="#ctx0" brushRef="#br1" timeOffset="106716.1038">18225 4282 9 0,'0'0'20'16,"10"-13"-4"-16,-10 13 0 15,11-13-2-15,-11 13-1 0,11-12-3 16,-11 12-1-16,0 0-1 16,6-15-1-16,-6 15-2 15,0 0 1-15,0 0 1 16,0 0-2-16,0 0 0 15,0 0-1-15,0 0-2 16,-23 18 2-16,8 5 0 16,-13 2-1-16,-1 12-2 15,-8 3 2-15,1 7-2 16,-4-2 1-16,5-2-1 15,5-7-2-15,4-13-2 16,15-3-9-16,-2-20-20 0,13 0-2 16,9-31 0-1,5 3-1-15</inkml:trace>
  <inkml:trace contextRef="#ctx0" brushRef="#br1" timeOffset="107084.1248">18075 4300 41 0,'0'0'31'0,"-11"-9"3"16,11 9-2-16,0 0-23 15,-15-16-1-15,15 16 0 16,0 0 0-16,0 0-3 15,0 0 0-15,-4 10-2 16,9 0 0-16,4 9-1 16,5 1 0-16,5 3-2 15,4 1 1-15,3-1-1 16,6-1-2-16,-3-7-5 15,11 8-29-15,-11-8 0 16,-1 7-2-16,-9-5 1 16</inkml:trace>
  <inkml:trace contextRef="#ctx0" brushRef="#br1" timeOffset="111967.4041">20649 2517 26 0,'13'-5'18'0,"-13"5"5"15,0 0 3-15,9-22-11 0,-9 22-3 16,0 0 0-16,15-8-2 15,-15 8-1-15,0 0-2 16,0 0-1-16,0 0 0 16,-13 25-2-16,2 1-1 15,-10 6 0-15,-3 8 0 16,-11 10-1-16,-3 3 1 15,-7 0-1-15,0 0 1 16,-3-7-2-16,9-7 0 16,5-4-4-16,3-20-8 15,22-4-23-15,9-11 0 16,-3-18-3-16,13-11 1 15</inkml:trace>
  <inkml:trace contextRef="#ctx0" brushRef="#br1" timeOffset="112275.4218">20480 2583 65 0,'0'0'36'0,"-16"-9"-1"16,16 9 0-16,-13-7-29 15,13 7-1-15,0 0 0 16,-5-10-1-16,5 10 0 16,0 0-1-16,0 0 0 15,10 0-1-15,-10 0 0 16,20 25 2-16,-8-4-2 15,5 7 1-15,-2 9-2 0,4 3 1 16,0 2-3-16,1-4-4 16,7 8-18-16,-9-19-15 15,11-2 0-15,-6-13-2 16,6-5 1-16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3T00:33:12.94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2210 1092 44 0,'44'-69'35'0,"-44"69"3"16,0 0-2-16,0 0-16 15,0 0-12-15,46-16-2 16,-32 34 2-16,-13 46-3 16,-6 21-1-16,-13 23-3 15,-21-3 3-15,2 12-3 16,2-4-1-16,6-14 1 0,14-31 0 15,1-22 0-15,7-11 0 16,1-17 0-16,6-18 0 16,10-20 1-16,-1-14 0 15,4-19 0-15,5-20 0 16,-18 73-3-16,23-94 2 15,-11 36 1-15,4-4-3 16,1-2 3-16,3 0-2 16,-4 1 1-16,8 3-1 15,-7 1 3-15,1 4-1 16,-18 55-2-16,44-85 1 15,-44 85 0-15,56-36 0 16,-22 37-1-16,37 42 1 16,1 44-2-16,4 31 2 0,-20-4-2 15,8 10 2-15,-12-11-4 16,-8-17-2-16,-10-25 0 15,-19-20-17-15,5-5-17 16,-18-17 1-16,3-8-2 16,-16-21-1-16</inkml:trace>
  <inkml:trace contextRef="#ctx0" brushRef="#br0" timeOffset="488.0279">2403 1569 105 0,'-29'5'40'0,"6"-1"0"15,23-4-1-15,27 1-36 0,9-11-2 16,19-5 0-16,16-4 0 16,10-8 0-16,9-5-1 15,-42 17 1-15,2 0-1 16,-4 0 1-16,2 2 0 15,41-6-2-15,-12 7 1 16,-13 13 0-16,-16 10 1 16,-16 14-2-16,-11 13 1 15,-12 6-1-15,-16 6 1 16,-4 4 0-16,-3 1 0 15,-2-4 0-15,3-4 0 16,1-6 2-16,4-9-2 16,3-10 0-16,4-7 0 15,1-15 1-15,15-16 1 16,-1-9-1-16,3-10 1 0,0-9-1 15,5-9 1-15,-2-7 0 16,-2-5-1-16,-18 65 0 16,20-62 0-16,-20 62 1 15,9-55-2-15,-9 55 1 16,12-49-2-16,-12 49-1 15,0 0-2-15,30-54-2 16,-30 54-8-16,0 0-16 16,67-47-10-16,-67 47-1 15,67-21 0-15,-67 21 1 16</inkml:trace>
  <inkml:trace contextRef="#ctx0" brushRef="#br0" timeOffset="864.0494">3841 1447 103 0,'-14'28'40'0,"28"-9"1"16,8-8-4-16,22-11-34 15,10-7-1-15,16-8 0 16,-70 15 0-16,80-23-1 15,-80 23 2-15,81-32-2 16,-81 32 1-16,78-35-1 16,-78 35 1-16,54-40-2 15,-54 40 2-15,0 0-2 16,0 0 0-16,16-45 1 15,-53 45-1-15,-16 16 1 16,-17 11-1-16,-7 17 2 0,-7 11-2 16,17 10 1-16,17 1-2 15,43-10 1-15,28-11-2 16,23-15 0-16,26-10-4 15,12-18-7-15,30-6-14 16,-2-14-13-16,13-3 1 16,-7-18-1-16,-2-2 0 15</inkml:trace>
  <inkml:trace contextRef="#ctx0" brushRef="#br0" timeOffset="1217.0696">4974 1340 97 0,'0'0'43'15,"0"0"1"-15,-37-50-2 16,24 46-18-16,-49 3-22 0,-1 20 1 15,-11 11-3-15,2 20 0 16,12 5 0-16,20 5 0 16,18-3 0-16,29-18 0 15,15-13 0-15,15-8 0 16,10-17 0-16,5-10 0 15,2-12 0-15,5-11 0 16,-5-8 0-16,-54 40 0 16,49-48 0-16,-49 48 0 15,48-49 0-15,-48 49 0 16,0 0 0-16,47-60 0 15,-31 57 0-15,-4-5 0 16,-7 18 0-16,-9 15 0 0,2 16 0 16,-3 5-3-16,0 16-6 15,-1-9-11-15,29-3-17 16,-7-16-5-16,20-10 2 15,-1-14-1-15</inkml:trace>
  <inkml:trace contextRef="#ctx0" brushRef="#br0" timeOffset="1554.0889">5586 1370 122 0,'8'-28'41'15,"-12"12"2"-15,-10 13-4 16,-10 16-34-16,-6 12-2 0,-6 17-1 15,2 0-2-15,10 4 0 16,24-19 0-16,18-11 0 16,16-7 0-16,10-7 0 15,4-3 0-15,1-2 0 16,-1-1 0-16,-8 4 0 15,-6 6 0-15,-14 8 0 16,-16 7 0-16,-14 6 0 16,-12 5 0-16,-8 7 0 15,-3-4 0-15,-3 0 0 16,8-4-6-16,-7-18-8 15,27-2-18-15,-5-19-10 16,26-3 1-16,-3-16-2 16,18-4 2-16</inkml:trace>
  <inkml:trace contextRef="#ctx0" brushRef="#br0" timeOffset="2194.1255">6892 1343 99 0,'0'0'37'15,"0"0"2"-15,0 0-3 16,22-20-30-16,-22 20 0 16,-22 20 0-16,-2 1-1 0,-12 6-2 15,-1 5 1-15,-6 6-2 16,11 5 0-16,5-3-2 15,8-1 1-15,15-5 0 16,10-8-1-16,16-6 0 16,11-7 0-16,15-11 1 15,11-13-1-15,4-5 1 16,-1-10 0-16,-5-8 1 15,-9-5-1-15,-12-7 1 16,-15 2-2-16,-21 44 0 16,0 0 0-16,-13-61 0 15,13 61 0-15,-53-43 0 16,6 32 0-16,0 7-4 15,2 11 0-15,14 13-4 16,2-12-17-16,33 10-15 0,27-3 0 16,31-6-1-16,13-12-1 15</inkml:trace>
  <inkml:trace contextRef="#ctx0" brushRef="#br0" timeOffset="2479.1418">7921 1063 80 0,'49'-87'43'16,"-49"87"-3"-16,17-89 3 16,-17 89-20-16,-23-71-19 15,23 71 0-15,-57-40-1 16,57 40-1-16,-77 0 2 0,31 19-1 15,-8 29-1 1,-30 36-2-16,10 34 1 0,13 18-1 16,21 13 0-16,0-32-3 15,31 1-3-15,21-28-5 16,14-37-17-16,21-12-13 15,-6-25 0-15,6-11 0 16,-14-16 1-16</inkml:trace>
  <inkml:trace contextRef="#ctx0" brushRef="#br0" timeOffset="2645.1513">7410 1406 125 0,'-32'-20'43'16,"18"12"0"-16,14 8-1 0,23-21-40 15,-23 21-2-15,52-7 0 16,-52 7-7-16,83-18-14 15,-22 8-17-15,-1 0-4 16,5 0-1-16,2 0 0 16</inkml:trace>
  <inkml:trace contextRef="#ctx0" brushRef="#br0" timeOffset="3507.2006">9135 1147 92 0,'4'-56'38'15,"-4"56"2"-15,0 0-4 16,6-61-35-16,-6 61 1 0,0 0 1 15,0 0-1-15,-1 30 2 16,-5 29-1-16,4 13 1 16,-7 8-2-16,-6-4 1 15,0 5-3-15,8-6 2 16,-1-17-2-16,6-17 0 15,4-12 0-15,1-14 0 16,-3-15 1-16,10-15-1 16,-3-14 0-16,2-14 0 15,-9 43 2-15,10-60-2 16,-10 60 1-16,9-84-1 15,-1 35 1-15,6-4-2 16,-2-1 2-16,3 0-2 0,2-12 2 16,2 6-2-16,-1 6 2 15,-18 54-1-15,44-97 0 16,-44 97-1-16,52-74 1 15,-52 74 0-15,56-49-1 16,-56 49 0-16,58-12 0 16,-58 12 2-16,51 27-1 15,-51-27 1-15,32 55 0 16,-32-55 0-16,12 67-1 15,-12-67 2-15,-8 69-1 16,8-69-1-16,-29 63 1 16,29-63-1-16,-38 54 0 15,38-54 1-15,0 0-1 16,-64 56 0-16,64-56 0 0,0 0 0 15,0 0 0-15,-51 53 0 16,54-22-1-16,23 4 1 16,4-10-1-16,23 16 1 15,1 3-2-15,5 4 0 16,-7-1-3-16,-23-13-2 15,14-9-20-15,-14-12-13 16,8-7 0-16,-6-13-1 16,10-6 1-16</inkml:trace>
  <inkml:trace contextRef="#ctx0" brushRef="#br0" timeOffset="3907.2235">9974 1309 89 0,'-18'1'41'0,"5"7"-1"16,9 7 0-16,10 2-25 15,21 2-13-15,14-18 0 16,13-3 0-16,-54 2 0 16,64-7-1-16,-64 7 2 15,66-19-2-15,-66 19 2 16,66-23-1-16,-66 23 0 15,53-33 0-15,-53 33 0 16,0 0-1-16,42-54 1 16,-42 54-1-16,0 0 1 15,0 0-2-15,0 0 0 16,-60-37 0-16,5 46 0 15,-9 14 0-15,-7 10 0 16,10 16 0-16,13 7 0 0,23 9 0 16,22-10-3-16,38-20 1 15,22-12-2-15,11-12-3 16,20-5-1-16,2-16-1 15,24-5-16-15,-19-17-11 16,12-2-3-16,-107 34-1 16,93-40 2-16</inkml:trace>
  <inkml:trace contextRef="#ctx0" brushRef="#br0" timeOffset="4116.2354">10926 1293 92 0,'0'0'41'0,"0"0"2"16,0 0-2-16,-23-37-17 15,-30 44-21-15,5 9 1 16,-15 10-3-16,16 18 1 0,-4-12-1 15,23 3-1-15,19-6 0 16,31-5-1-16,16-11-1 16,12-9-1-16,16-6-2 15,6-11-1-15,13-7-6 16,-85 20-18-16,87-43-10 15,-39 18-1-15,7-4 0 16,-9-7 0-16</inkml:trace>
  <inkml:trace contextRef="#ctx0" brushRef="#br0" timeOffset="4309.2465">11485 884 81 0,'0'0'42'0,"15"-54"-1"0,-15 54 2 16,0 0-16-16,0 0-24 15,-19 36 0-15,-11 38-1 16,-6 35-2-16,3 26-1 15,1-3-3-15,2-30-2 16,22-6-17-16,5-27-17 16,23-36-1-16,-11-18 0 15,7-13 0-15</inkml:trace>
  <inkml:trace contextRef="#ctx0" brushRef="#br0" timeOffset="4507.2578">11309 1332 110 0,'-43'-54'43'0,"43"54"0"16,0 0-1-16,0 0-37 16,0 0-5-16,20-52-2 15,-20 52-1-15,52-5-3 16,-52 5-4-16,82 8-23 15,-82-8-7-15,100 11 1 16,-43-13-2-16</inkml:trace>
  <inkml:trace contextRef="#ctx0" brushRef="#br0" timeOffset="4876.2789">11952 1219 111 0,'46'2'40'16,"-46"-2"0"-16,-15 14-9 16,1 6-22-16,-30 8-4 15,-12 8 0-15,-16 3-2 0,7 4 0 16,-6-3-1-16,19 5 0 15,30-13-2-15,19-5 1 16,15-9-1-16,19-10 0 16,13-8 0-16,9-10 0 15,7-10 0-15,2-9-1 16,0-5 2-16,-62 34-1 15,57-45 0-15,-57 45 0 16,53-47 1-16,-53 47 1 16,0 0-2-16,52-62 0 15,-52 62 0-15,0 0 0 16,26-32 0-16,-26 32 0 15,-16 11 0-15,2 18-3 16,-12 7 0-16,4 12 0 0,5 3-4 16,9-4-1-16,34-16-13 15,-8-16-14-15,25-7-6 16,1-15 0-16,12-5 0 15</inkml:trace>
  <inkml:trace contextRef="#ctx0" brushRef="#br0" timeOffset="5244.2999">12536 1322 109 0,'27'-25'41'16,"-8"14"1"-16,-19 11-5 16,5 15-31-16,-17 11-3 15,-7 17 0-15,-8 11-1 16,0-4 0-16,10-13-1 0,7-6 0 15,1-7 0-15,9-10 0 16,0-14 0-16,21-2-1 16,-1-15 1-16,4-11 0 15,6-7 0-15,-30 35 1 16,0 0-2-16,60-68 0 15,-60 68 0-15,42-49 0 16,-42 49 0-16,0 0 0 16,63-59 0-16,-20 34 0 15,-13 16 0-15,-6 13 0 16,-2 12 0-16,-3 11-3 15,-10 16-3-15,1 2-2 16,11 1-11-16,-10-17-12 0,26 3-11 16,-5-12 1-1,16-6 0-15,-4-12 1 0</inkml:trace>
  <inkml:trace contextRef="#ctx0" brushRef="#br0" timeOffset="5701.3261">13422 1334 119 0,'0'0'42'0,"0"0"1"15,0 0-10-15,-28-56-26 16,-10 49-2-16,-11 14-2 16,-2 11 0-16,-1 17-3 15,-1 5 0-15,-1 4 0 16,19 3 0-16,29-13 0 0,13 0 0 15,13-7 0-15,6-10 0 16,10-9 0-16,8-9 0 16,6-11 0-16,2-8 0 15,0-11 0-15,-1-6 0 16,-51 37 0-16,52-41 0 15,-19 4 0-15,5 7 0 16,-23 10 0-16,1 20 0 16,-24 16 0-16,2 26 0 15,-24 22 0-15,3 24 0 16,-17 16 0-16,-3 15-3 15,2 5 2-15,2 2-2 16,5-2 3-16,2-8-3 16,6-14 2-16,2-20 0 15,1-22 0-15,-1-18 1 0,-5-20-1 16,-6-25-2-16,-3-17-5 15,-16-32-8-15,12-2-13 16,-15-31-11-16,17-6-2 16,3-10 0-16,13 2 0 15</inkml:trace>
  <inkml:trace contextRef="#ctx0" brushRef="#br0" timeOffset="6190.3541">14082 1047 90 0,'0'0'39'15,"4"-75"2"-15,-4 75-7 16,0 0-27-16,0 0 0 16,0 0 0-16,0 0-2 15,-7 15 0-15,-3 51-3 16,5 21 0-16,-11 17-1 15,-5 0 0-15,-2 2-2 16,6-2-1-16,5-26-2 16,15-32-5-16,23-12-22 15,-4-20-11-15,15-12 2 16,1-16-2-16</inkml:trace>
  <inkml:trace contextRef="#ctx0" brushRef="#br0" timeOffset="6543.3743">14274 1392 96 0,'-25'15'41'0,"4"7"2"16,4 2-2-16,12 1-22 16,23-13-18-16,13-3 0 15,15-7 0-15,11-4 0 16,7-5 0-16,3-7 0 15,-1-6-1-15,-5-7 0 16,-61 27 1-16,58-29 0 16,-58 29 0-16,0 0 0 15,44-53 1-15,-44 53 1 16,0 0-3-16,-5-31 0 15,-27 25 0-15,-12 14 0 16,-10 13 0-16,-5 10 0 0,-1 13 0 16,12 10 0-16,12 3 0 15,34-9 0-15,28-5-5 16,15-20-6-16,33-6-17 15,-4-12-13-15,23-7-2 16,-2-15-1-16,12-7 2 16</inkml:trace>
  <inkml:trace contextRef="#ctx0" brushRef="#br0" timeOffset="6858.3923">15292 1300 123 0,'0'0'44'15,"-12"-55"0"-15,12 55 0 0,0 0-44 16,-23-23 0-16,-4 24 0 15,-3 16 0-15,14 16 0 16,6-1 0-16,32 5 0 16,15-7 0-16,19 1 0 15,-3-10 0-15,-4 2 0 16,-8 0 0-16,-16 4 0 15,-14 0 0-15,-17 3 0 16,-19 0 0-16,-16 5 0 16,-11-3 0-16,-8 2 0 15,-2-5 0-15,1-6 0 16,9-1-7-16,2-21-11 15,29 4-13-15,-3-17-12 16,24 0 0-16,4-7-3 0,7-3 3 16</inkml:trace>
  <inkml:trace contextRef="#ctx0" brushRef="#br1" timeOffset="11609.664">2278 2103 64 0,'-15'-2'35'15,"2"-1"-1"-15,13 3-1 16,-13-8-26-16,13 8-3 15,13-13-1-15,7 6-1 16,3-3-1-16,12-1-2 16,6-2 1-16,1 3 0 15,9 1 0-15,6 0 0 16,2 2 0-16,5 2 0 15,2 2 0-15,4 1 0 0,-2 1 0 16,7 1 0 0,4-3 0-16,8 1 0 0,5-2 1 15,8-1-1-15,4 0 0 16,5-2 1-16,7 3-1 15,5 1 0-15,1 1 0 16,0 3 1-16,-2 0-1 16,7 1 0-16,1 2 0 15,8-1 1-15,1-3-1 16,3-1 0-16,2-1 1 15,10-2 0-15,3 1 0 16,0-1 0-16,3 1 0 16,-1 2 0-16,2 1 0 15,1 2 0-15,5 0-1 0,-8 2 1 16,2 0-1-16,5 0 0 15,3-3 0-15,0 1-1 16,3-3 1-16,3-1 0 16,-2 0-1-16,4-2 1 15,-3 1-1-15,-1 1 1 16,-4 1-1-16,-7 2 1 15,-4 4 0-15,-5 0-1 16,-4 2 1-16,3-1 0 16,-4 3 0-16,1-3 0 15,-1 0 0-15,6 0 1 16,7-3-1-16,0 1 0 15,2-4 0-15,1 3 1 16,3-3-1-16,1 0 0 16,-1 3 0-16,-4-2 0 0,-3 2 0 15,2-2 0-15,-3 3 0 16,-3-4 0-16,-4 0 0 15,4 1 0-15,0-2 0 16,-2 0-1-16,2-2 2 16,-3 0-2-16,3 0 2 15,0 1-1-15,1 0 0 16,-5-1 0-16,-4 0 0 15,-1 0 0-15,-2 2 0 16,-5-3 0-16,-6 3 0 16,-5-2 1-16,-3 0-1 15,-1-1 0-15,-5 0 0 16,-4 1 0-16,-5-4 0 15,-6 0 0-15,-8 1 0 0,-6-1 0 16,-9 0 0-16,-8 2 1 16,-11-1-1-16,-7 0 0 15,-6 1 0-15,-6 0 1 16,-1 1 0-16,-1 0-1 15,-1-1 0-15,-2-1 1 16,1 2-1-16,-3-1 0 16,-4-1 0-16,0 3 1 15,-9-3-1-15,-4 4 0 16,-6 1 0-16,-12 1 0 15,11-2 0-15,-11 2 0 16,0 0-2-16,0 0-4 16,5 15-30-16,-5-15 0 15,10 14-2-15,-10-14 1 0</inkml:trace>
  <inkml:trace contextRef="#ctx0" brushRef="#br2" timeOffset="15562.8901">1538 3055 61 0,'4'-22'36'0,"2"8"-2"15,-3-1 2-15,-3 15-18 16,0 0-13-16,0 0-1 15,0 0 0-15,2 22 0 16,-4 8-1-16,2 18-1 16,-3 18 0-16,0 16-2 0,-5 12 1 15,-1 15-1-15,-3 2-2 16,0-3-1-16,8 3-6 15,-8-29-26-15,13-10 0 16,2-26-1-16,8-19-2 16</inkml:trace>
  <inkml:trace contextRef="#ctx0" brushRef="#br2" timeOffset="16079.9197">1222 3213 105 0,'-29'-10'39'0,"6"-8"0"0,22 8-1 16,17-8-35-16,16-5-1 16,19-4-1-16,17 0 1 15,10-6-1-15,12 6 0 16,4 2 0-16,2 7 0 15,-4 10 0-15,-8 8 0 16,-9 12 0-16,-10 10 0 16,-13 15 0-16,-12 9-1 15,-13 17 1-15,-13 9-1 16,-11 10 0-16,-7 5 0 15,-10 2 1-15,-3-1-1 16,-2-9 0-16,0-10 0 16,3-13 0-16,2-18-1 15,8-15 1-15,6-23 0 16,15-6 0-16,5-23 0 0,8-12-1 15,4-10 1-15,4-8 0 16,4-4 1-16,-2-1-1 16,-1 9 0-16,-6 11 0 15,-4 14 1-15,-6 16-1 16,-3 17 0-16,-5 16 0 15,-6 17-1-15,-1 9 1 16,-2 6-3-16,6 8 1 16,-5-5-3-16,12 2-3 15,-8-23-17-15,20 3-16 16,-1-22 2-16,12-6-2 15,-3-19 3-15</inkml:trace>
  <inkml:trace contextRef="#ctx0" brushRef="#br2" timeOffset="16424.9394">2857 3423 96 0,'-3'24'39'16,"-4"-5"0"-16,11 10-2 15,2-7-34-15,14-6-1 16,6-10 0-16,11-6 1 15,7-10-1-15,4-9-1 16,0-8 0-16,-3-10 1 16,-8-5-1-16,-7-3 0 15,-12-2 0-15,-11 1 0 16,-18 5 0-16,-11 10 0 0,-14 14 1 15,-8 15 0-15,-10 18 0 16,-1 18 0-16,-1 17-1 16,5 9 0-16,7 9 1 15,13-1-2-15,19-2-1 16,20-12-4-16,28-7-10 15,7-34-13-15,34-4-13 16,16-25 0-16,27-8-2 16,14-22 0-16</inkml:trace>
  <inkml:trace contextRef="#ctx0" brushRef="#br2" timeOffset="17055.9755">4945 3120 107 0,'-19'-17'38'0,"-5"17"2"0,-19-8-12 16,-1 22-24-16,-8 4-1 15,0 13-1-15,-3 10 0 16,2 7 0-16,8 8 0 15,7 5-1-15,9 1 1 16,10-2-2-16,13-4 1 16,12-8-1-16,12-10 0 15,14-15 0-15,10-16 1 16,11-18-1-16,7-14 0 15,6-18 1-15,-1-13-1 16,-3-6 2-16,-7-4-2 16,-11 2 1-16,-10 4 0 15,-12 10 0-15,-12 11 0 16,-7 13 0-16,-10 16-1 0,-6 12 1 15,-4 18-1-15,-1 11 0 16,1 8-1-16,2 8 1 16,5 2-1-16,14 0 1 15,9-4-3-15,14-11 1 16,15-10-3-16,9-19-1 15,19-7-4-15,-4-26-7 16,21 8-19-16,-17-23-2 16,7 5 1-16,-17-8-1 15</inkml:trace>
  <inkml:trace contextRef="#ctx0" brushRef="#br2" timeOffset="17356.9928">5630 3240 100 0,'-28'34'36'0,"7"15"3"0,-8-4-2 15,10 8-32-15,-1-3-2 16,10-4-1-16,4-6 0 15,6-8-1-15,5-12 1 16,6-7-1-16,0-14 1 16,5-15-1-16,3-11 1 15,-4-9 0-15,-3-11-1 16,-4-8 1-16,-3-6-1 15,-3 0 1-15,-4 3-1 16,-2 6-1-16,-2 7 0 16,1 7 0-16,5 10 0 15,7 9-1-15,13 6-1 16,4 3-2-16,15 10-2 15,-2-10-13-15,26 19-18 16,-7-9-3-16,10 11 1 0,-7-9-1 16</inkml:trace>
  <inkml:trace contextRef="#ctx0" brushRef="#br2" timeOffset="17717.0133">6202 3231 87 0,'-11'37'39'16,"-1"-14"-1"-16,16 9 2 15,-4-32-21-15,32 25-15 16,0-21-1-16,11-6-1 16,4-11 0-16,3-8 0 0,-4-3-1 15,-2-9 1-15,-6-3-1 16,-13-3-1-16,-11 2 1 15,-12 2-1-15,-12 10 1 16,-12 9-1-16,-12 7 0 16,-10 14 0-16,-10 12 0 15,-3 15 1-15,-1 12-1 16,5 8 1-16,8 4-1 15,13 1 0-15,18-2-1 16,23-11 0-16,26-7-4 16,20-22-3-16,34 2-15 15,-3-31-17-15,25-2 1 16,-1-20 0-16,13 0-1 15</inkml:trace>
  <inkml:trace contextRef="#ctx0" brushRef="#br2" timeOffset="18051.0325">7118 3089 95 0,'-53'5'40'0,"-3"23"2"15,-17-3-1-15,9 25-12 16,-2-3-26-16,10 6 0 16,9 0-1-16,18-1-2 15,19-6 0-15,17-9 0 16,21-12 0-16,13-14 0 15,16-14 0-15,9-13 0 16,5-16 0-16,-5-10 0 16,-4-8 0-16,-6-2 0 15,-13-4 0-15,-8 7 0 16,-13 7 0-16,-10 6 0 0,-8 17 0 15,-4 19 0-15,-13 10 0 16,2 19 0-16,-3 17 0 16,-1 7-3-16,9 14-7 15,-3-6-6-15,18 14-9 16,-13-26-10-16,26 3-7 15,7-24-2-15,22-2 3 16</inkml:trace>
  <inkml:trace contextRef="#ctx0" brushRef="#br2" timeOffset="18652.0668">8797 3161 99 0,'0'0'40'16,"-18"-18"0"-16,18 18-2 0,-29-1-33 16,13 11-3-16,-4 6 0 15,0 11 0-15,-1 9 0 16,0 7 0-16,0 2-1 15,11 3 0-15,3-1 1 16,10 2-1-16,11-11 0 16,10-6-1-16,10-11 0 15,9-11 0-15,4-8 0 16,3-11 1-16,-4-8-1 15,-3-9 1-15,-7-8-1 16,-7-6 1-16,-10-4 0 16,-12-3-1-16,-9 1 1 0,-9-2-2 15,-7 6 1-15,-4 2 0 16,-1 9-1-16,-2 9-1 15,5 12 0-15,2 10-1 16,7 12-3-16,11-12-10 16,19 40-14-16,5-24-10 15,24 7 0-15,7-14-1 16,24 1 2-16</inkml:trace>
  <inkml:trace contextRef="#ctx0" brushRef="#br2" timeOffset="18889.0804">9833 2704 87 0,'-36'-36'39'16,"3"19"-2"-16,-11 1 2 15,8 25-32-15,-8 11-2 16,7 24 0-16,-4 14-1 15,7 19 0-15,2 10-2 16,8 9 0-16,11 1-2 16,6-3-2-16,15-3-3 15,-1-25-16-15,22 1-18 16,-3-23-2-16,9-10 1 15,-9-23 0-15</inkml:trace>
  <inkml:trace contextRef="#ctx0" brushRef="#br2" timeOffset="19070.0907">9335 3215 117 0,'-38'-15'41'0,"22"15"1"16,5-10-3-16,29 8-37 15,12-6-1-15,19-5-4 16,21 2-7-16,4-18-13 15,31 11-17-15,-10-9-1 16,10 10-1-16,-10-6 0 16</inkml:trace>
  <inkml:trace contextRef="#ctx0" brushRef="#br2" timeOffset="19639.1233">10839 3173 96 0,'5'-17'38'0,"6"14"1"15,-14-8-6-15,5 23-29 16,-3 6 0-16,1 13-1 16,-4 7 0-16,0 9-1 15,-1 5-1-15,0 4 0 16,5-4 0-16,-1-3-1 15,2-9 1-15,3-9-2 16,3-9 2-16,-7-22-2 16,21 6 1-16,-12-23 1 15,0-13-1-15,-3-8 1 16,0-12-1-16,-6-7 1 15,1-5 0-15,-2-3 0 16,1 4 0-16,0 6 0 16,0 7 0-16,0 10 0 15,4 13 0-15,8 5-1 0,4 11 0 16,11 6-1-16,8 5-1 15,9-1-3-15,16 7-4 16,1-13-15-16,25 13-15 16,-6-13 0-16,11 10-1 15,-12-11 1-15</inkml:trace>
  <inkml:trace contextRef="#ctx0" brushRef="#br2" timeOffset="20008.1444">11532 3203 99 0,'-28'33'38'0,"3"-15"0"16,22 5-1-16,5-9-35 0,23-7 0 16,13-5-1-16,12-2 0 15,9-5 0-15,2-7 0 16,1-3 0-16,-3-2-1 15,-8-4 2-15,-10 0-1 16,-11-4 0-16,-10-1 1 16,-15 1-1-16,-10 3 0 15,-15 4 1-15,-7 7 0 16,-12 7-1-16,-8 8 1 15,-9 14 0-15,0 10-1 16,-1 12 1-16,6 6-1 16,7 3-1-16,15 4 1 15,16-1-2-15,15-4-1 16,24-7-2-16,16-15-4 0,26 1-15 15,-2-26-10-15,22 4-7 16,1-18-1-16,15 5 1 16</inkml:trace>
  <inkml:trace contextRef="#ctx0" brushRef="#br2" timeOffset="20257.1586">12636 3164 81 0,'-38'-8'41'16,"0"17"0"-16,-17-3 0 15,9 20-12-15,-10-1-25 16,0 7-1-16,9 5-1 16,10 3-1-16,11 2 0 15,17-2-1-15,18-6 0 0,19-10-3 16,19-6 0-16,14-14-3 15,20 2-11-15,-6-31-12 16,21 8-12-16,-7-22 1 16,11 1-1-16,-13-15 1 15</inkml:trace>
  <inkml:trace contextRef="#ctx0" brushRef="#br2" timeOffset="20458.1701">13255 2708 95 0,'-33'10'39'0,"6"29"3"0,-11 8-4 15,11 19-33 1,-6 13-1-16,2 14-1 0,5 4-1 16,6 2-3-16,11-1-1 15,5-11-3-15,14 4-17 16,-6-27-18-16,13-7 1 15,-6-28-1-15,9-11 0 16</inkml:trace>
  <inkml:trace contextRef="#ctx0" brushRef="#br2" timeOffset="20991.2006">12885 3175 110 0,'-13'15'41'0,"1"-8"0"0,25 10-1 16,8-10-38-16,22-5-3 15,16-1-1-15,11-8-1 16,12 4-3-16,-1-10-1 16,13 12-7-16,-20-20-4 15,8 22 1-15,-25-8 9 16,-8 6 5-16,-14 2 3 15,-14-4 3-15,-8 5 3 16,-22-10 7-16,9 8 5 16,-39 0-1-16,16 5-7 15,-15-4-3-15,0 12-1 16,-10 5-2-16,4 10-1 15,-1 5-1-15,4 10 0 16,8 0-1-16,9 3-1 0,11-5 1 16,15-4-2-16,13-9 2 15,13-13-1-15,8-12 0 16,10-13 0-16,6-13 0 15,2-12 1-15,0-7-1 16,-5-10 0-16,-4-1 1 16,-3 2-1-16,-8 5 0 15,-7 8 1-15,-12 12-1 16,-6 14 0-16,-9 12 0 15,-14 20 0-15,3 13-2 16,-5 8 0-16,5 6-2 16,2 0-3-16,18 6-6 15,-5-27-8-15,30 12-11 16,-2-30-10-16,21-3 1 0,1-22-1 15</inkml:trace>
  <inkml:trace contextRef="#ctx0" brushRef="#br2" timeOffset="21341.2206">14291 3163 85 0,'0'0'41'15,"-31"15"-1"-15,11 10 2 16,-16-7-17-16,7 17-20 16,-1 7-2-16,7 3 0 15,1-1-1-15,9 3-1 16,7-8 0-16,6-4-1 15,8-13 0-15,7-12 1 16,6-13-1-16,6-12 1 16,4-13-1-16,4-11 1 15,0-11-1-15,-1 0 1 0,4-4 0 16,-6 5-1-16,-4 9 2 15,-4 10-2-15,-7 13 0 16,-1 13 0-16,-5 16 0 16,-3 10-2-16,1 15 0 15,-4 4-3-15,10 11-5 16,-13-12-4-16,17 14-6 15,-17-25-11-15,23 6-11 16,-7-22-1-16,9-6 1 16,-2-15 2-16</inkml:trace>
  <inkml:trace contextRef="#ctx0" brushRef="#br2" timeOffset="22096.2638">15118 3192 97 0,'-20'2'40'0,"-14"-8"0"16,1 19 0-16,-18-13-34 15,5 17-2-15,-4 1-1 16,5 7 0-16,2 3 0 15,9 2-1-15,9 2 0 16,11-2-1-16,16-3 0 0,13-6-1 16,13-7 0-16,8-8 0 15,9-8 0-15,6-9 0 16,5-7 0-16,-2-9 0 15,-3-3 0-15,-6-5 0 16,-7 5 0-16,-8-1 0 16,-8 6 0-16,-7 7 0 15,-15 18 0-15,0 0 0 16,-4 16 0-16,-7 17 0 15,-3 14 0-15,-2 18 0 16,-1 9 0-16,-1 11 1 16,-3 10-1-16,4 0 0 15,-5-3 1-15,1-6 0 16,-2-7-1-16,-4-14 1 0,-2-9-1 15,-1-17 0-15,-1-16 0 16,-2-17-1-16,5-18-2 16,3-14-1-16,12-12-6 15,-5-29-7-15,22 2-13 16,-5-28-13-16,20-6 2 15,0-22-2-15,15-5 3 16</inkml:trace>
  <inkml:trace contextRef="#ctx0" brushRef="#br2" timeOffset="22343.278">15629 2464 96 0,'17'19'40'0,"-21"3"1"0,-1 23 0 16,-12 7-36-16,-2 17-1 15,-6 10 0-15,0 17-1 16,1 11 0-16,0 5-1 16,7 0 0-16,1 0-3 15,10-10 0-15,8-14-3 16,11-7-5-16,0-34-11 15,21-3-18-15,-5-31-2 16,15-10 0-16,-3-26-2 16</inkml:trace>
  <inkml:trace contextRef="#ctx0" brushRef="#br2" timeOffset="22682.2973">15793 3244 91 0,'-14'18'40'0,"-1"-3"1"15,11 8-2-15,4-23-22 16,13 14-16-16,12-7 1 15,17-5-2-15,4-7 1 16,4-7-1-16,4-6 0 16,0-8-1-16,-6-1 1 15,-5-8 0-15,-7 0 0 16,-12 1 0-16,-7 3 1 15,-10 1 0-15,-13 5 1 16,-8 12 0-16,-14 10 0 16,-9 13 0-16,-9 9 0 15,-5 16 0-15,-1 5-1 0,6 12 0 16,9 4-1-16,9 2-1 15,23-1-2-15,16-15-2 16,30 3-10-16,-2-33-18 16,31 3-8-16,-4-26-1 15,23-5 0-15</inkml:trace>
  <inkml:trace contextRef="#ctx0" brushRef="#br2" timeOffset="22994.3152">16714 2967 85 0,'-52'4'40'0,"-1"21"1"15,-17-3 0-15,21 15-11 16,-4-7-28-16,14 3 0 16,18-4-2-16,20-5 1 15,21-8-2-15,17-2 1 0,13-7-1 16,4-3 1-16,4-1 0 15,-5 0 0-15,-9 4 1 16,-8 6 1-16,-18 10 0 16,-17 8 0-16,-17 8 0 15,-13 9-1-15,-13 2 1 16,-3 1-2-16,-3 3-1 15,-3-6-3-15,13 1-7 16,-3-23-10-16,25 8-18 16,-3-23-3-16,19-11-1 15,0 0 0-15</inkml:trace>
  <inkml:trace contextRef="#ctx0" brushRef="#br2" timeOffset="28645.6384">17903 3056 70 0,'0'0'39'15,"11"-19"-1"-15,-11 19 0 16,0 0-21-16,-9 34-15 15,0 5-2-15,-2 13 1 16,-2 13-1-16,-2 6 1 16,-4 5-1-16,9-6-2 15,3-5-1-15,2-26-11 16,13-5-21-16,2-32-3 15,15-12 1-15,-3-28 0 16</inkml:trace>
  <inkml:trace contextRef="#ctx0" brushRef="#br2" timeOffset="28812.648">17917 2771 102 0,'-33'-17'39'16,"10"19"0"-16,2-4-11 15,11 12-24-15,12 2-5 16,9-7-7-16,29 5-28 15,-5-13 1-15,24 8-2 16,0-9-1-16</inkml:trace>
  <inkml:trace contextRef="#ctx0" brushRef="#br2" timeOffset="29127.666">18546 2954 89 0,'-20'19'38'0,"-2"8"-1"15,-16-7 0-15,7 11-32 16,-9-1 0-16,9 6-1 15,1-1-1-15,7-1-2 16,8 0 0-16,8-3-1 16,9-4 0-16,9-4 0 15,7-4-1-15,4-4 1 16,1-2 0-16,-2-6 0 15,-5-1 0-15,-5 0 1 16,-11-6-1-16,-9 20 0 16,-11-6 0-16,-9 4 0 15,-6 3-1-15,-6-2-1 16,5 8-2-16,-2-17-17 15,18 10-17-15,0-17-2 0,20-3 0 16,11-5 0-16</inkml:trace>
  <inkml:trace contextRef="#ctx0" brushRef="#br2" timeOffset="29683.6978">20221 2375 88 0,'-26'-38'38'15,"2"15"0"-15,-17-1-1 16,3 18-33-16,-6 12-1 15,-3 23-1-15,0 18 1 16,3 22 0-16,0 19-2 16,5 15 1-16,4 9-1 15,10 9 1-15,10 1-3 16,7-10 0-16,11-10-5 15,5-27-9-15,16-5-23 16,-4-28 0-16,10-7-2 16,-7-27 1-16</inkml:trace>
  <inkml:trace contextRef="#ctx0" brushRef="#br2" timeOffset="30541.7469">19652 3040 104 0,'-24'3'40'16,"-1"-3"-1"-16,22 13-3 15,17-10-35-15,4-2 0 16,18-6-1-16,12-3 0 16,11-2 0-16,8-3 0 15,7 0 1-15,3-2-1 16,0 2 0-16,-5 4 0 15,-8 3 0-15,-10 3 1 16,-7 3-1-16,-14 3 0 16,-9 1 1-16,-10 3-1 0,-14-7 1 15,-1 24 0-15,-12-10 0 16,-2 6 0-16,-4 5 0 15,-1 2 0-15,0 6 0 16,5 3 0-16,6-2 0 16,6-1-1-16,11-5 0 15,11-5 1-15,11-9-1 16,10-11 0-16,3-12 0 15,2-13 0-15,1-10 0 16,-2-11-1-16,-4-5 1 16,-10-6 0-16,-14 3-1 15,-11-1 1-15,-12 5-1 16,-11 9 1-16,-11 10 0 15,-7 13 0-15,-4 10 0 0,-4 10 0 16,6 4 0-16,4 7 0 16,14 6 0-16,11-2 0 15,19 0-1-15,14-10 1 16,17-5 0-16,13-4 0 15,9-6 0-15,6-3 0 16,1-2 0-16,-4-4 0 16,-7 2 1-16,-9 3 0 15,-13 2 0-15,-9 5 0 16,-16 3 0-16,-9 9 1 15,-9 8 0-15,-8 9 0 16,-8 9-1-16,-2 4 0 16,0 4 0-16,1 3 0 15,6-2-1-15,8-4 1 0,9-11-1 16,12-11 0-16,11-15 0 15,15-16 0-15,7-7 0 16,7-14 0-16,2-7 0 16,3-8 1-16,-8-4-1 15,-3 2 1-15,-11 4 0 16,-8 13-1-16,-11 3 1 15,-10 12-1-15,-6 18 1 16,-15 11-2-16,-2 14 1 16,-5 10 0-16,1 10-2 15,3-5-1-15,13 10-1 16,0-11-2-16,19 3-9 15,-4-28-21-15,25 2-5 16,-5-20 0-16,13-2 0 16</inkml:trace>
  <inkml:trace contextRef="#ctx0" brushRef="#br2" timeOffset="30870.7657">21574 2872 105 0,'-15'22'39'15,"-13"6"1"-15,4 18 0 16,-13 4-36-16,10-2-1 15,1-1 0-15,8 3 0 16,4-7-1-16,8-6 0 16,10-14-1-16,6-12 0 15,9-17-1-15,6-11 1 0,6-9 0 16,3-12-1-1,1-5 1-15,2-7 0 0,-2 2 0 16,-4 4-1-16,-6 10 0 16,-5 6 1-16,-6 14-1 15,-14 14-1-15,14 9 0 16,-14 17-1-16,2 10-1 15,0 7-1-15,9 11-4 16,-5-9-8-16,23 15-22 16,-6-19-3-16,14-1 1 15,3-22-1-15</inkml:trace>
  <inkml:trace contextRef="#ctx0" brushRef="#br2" timeOffset="31242.787">22274 2947 109 0,'-19'2'41'15,"-16"3"1"-15,2 24-2 16,-19 1-32-16,12 12-5 16,2 3 0-16,9 2 0 15,12-4-2-15,12-5 1 16,15-16-1-16,16-14 1 15,16-16-2-15,9-17 0 16,5-10 0-16,6-16 0 16,1-14 0-16,0-9 0 15,-4-4 0-15,-3-1 0 16,-14 7 0-16,-7 11 0 15,-13 15 0-15,-12 18 0 0,-10 28 0 16,-24 30 0 0,-5 23 0-16,-8 16 0 0,4 14 0 15,-1 6 0-15,14 7-2 16,1-17-11-16,27 2-12 15,-8-32-17-15,23-8-2 16,0-20-2-16,15-8 2 16</inkml:trace>
  <inkml:trace contextRef="#ctx0" brushRef="#br2" timeOffset="32420.8544">1484 4595 83 0,'2'-18'40'0,"-2"18"-3"15,7-16 2-15,-7 16-35 16,4 12-2-16,-2 16 1 0,-1 12-2 15,0 16 1-15,1 13-1 16,1 12-1-16,0 9 1 16,-4 8 0-16,2-3 0 15,-3-2-1-15,-1-10 2 16,1-12-2-16,0-16 0 15,1-11 1-15,2-17-1 16,-1-27 1-16,0 0-1 16,15-27 1-16,-2-13 0 15,-1-11-1-15,1-11 0 16,4-5 1-16,1-4-1 15,3 3 1-15,2 6-1 0,2 12 1 16,2 10-1 0,8 14 1-16,4 13 0 0,4 12-1 15,0 14 0-15,0 11 1 16,0 9 0-16,-8 8-1 15,-4 7 1-15,-14 5-1 16,-17 6 2-16,-14 2-2 16,-18-1 1-16,-16-2-1 15,-9-5 0-15,-9-8-1 16,0-12-2-16,0-15-3 15,11-9-6-15,-2-30-15 16,29-2-13-16,10-19 1 16,21 1-2-16,7-14 2 15</inkml:trace>
  <inkml:trace contextRef="#ctx0" brushRef="#br2" timeOffset="32998.8874">2398 5046 100 0,'0'0'38'0,"-11"-7"1"16,3 26-8-16,-12-2-26 15,-1 12-1-15,-3 3 0 16,1 7-1-16,2-1 0 16,6 2-2-16,7-7 2 0,9-5-1 15,11-13-1-15,7-13-1 16,14-15 1-16,9-12 0 15,6-12-2-15,7-9 2 16,1-7-1-16,-2-4 1 16,-3 1-1-16,-8 4 0 15,-8 9 0-15,-8 9 0 16,-8 12 0-16,-7 14 0 15,-5 19 0-15,-4 22 0 16,-8 21 1-16,-3 22-2 16,-8 24 2-16,-4 12-1 15,-2 15 2-15,-7 3-1 16,-1-3 1-16,-4-6-2 15,3-12 1-15,0-18 0 0,3-23 1 16,4-14-1-16,-3-22-2 16,6-19 1-16,1-21 0 15,3-19 0-15,1-20-2 16,9-16 1-16,1-18 0 15,11-15-1-15,6-5 1 16,10-4-1-16,12 4-1 16,1-1-6-16,17 22-5 15,-14-2-24-15,17 22-2 16,-7 7-2-16,10 14-2 15</inkml:trace>
  <inkml:trace contextRef="#ctx0" brushRef="#br2" timeOffset="33797.9331">4507 4795 92 0,'0'0'37'16,"1"36"0"-16,-11-9-10 15,-4 23-24-15,-7 5 1 16,0 11-1-16,-7-3 2 15,4 2-2-15,1-11 1 16,4-5-2-16,3-14 1 16,10-12-2-16,6-23 0 15,0 0-1-15,25-30-1 16,-1-10 2-16,-1-7-2 0,7-8 1 15,-1-4-1-15,1-3 2 16,-2 6-2-16,-4 7 1 16,-5 9 1-16,-4 11-1 15,-5 11 0-15,-10 18 1 16,17-1-1-16,-12 13 1 15,1 10 0-15,-1 6-1 16,4-2 1-16,5 6-1 16,6-5 1-16,6-5-1 15,8-7 1-15,4-7-1 16,9-11 1-16,1-8-1 15,4-8 1-15,-2-4-1 16,-6-3 1-16,3-2-1 16,-14 2 0-16,-3 5 1 15,-9 5-1-15,-5 9 0 0,-16 7 0 16,12 23 0-16,-14 4 0 15,-10 9 0-15,2 6 0 16,-1 1-2-16,10 2 0 16,1-6-3-16,13-4-2 15,-1-24-10-15,30 1-20 16,-6-25-3-16,15-2-1 15,-3-14 2-15</inkml:trace>
  <inkml:trace contextRef="#ctx0" brushRef="#br2" timeOffset="34170.9545">5592 4795 93 0,'-18'-6'38'0,"7"23"1"16,-11 2-3-16,10 6-33 16,-9 10 0-16,5 5-1 15,3 3 1-15,8-3-2 16,5-5 1-16,7-4-1 15,9-8 0-15,9-9-1 16,4-10 0-16,9-11 0 16,1-9-1-16,2-8 1 15,-1-6-1-15,1-7 2 16,-4-3-2-16,0-4 2 15,-8 3 0-15,-2 1-1 16,-6 8 0-16,-8 7 1 16,-1 7 0-16,-12 18 0 15,0 0 0-15,0 15 0 16,-9 15 0-16,-3 5-1 0,1 9 0 15,0 0-2-15,3 6 1 16,6-7-3-16,12-3-2 16,-2-17-7-16,21 4-14 15,-1-27-13-15,11-8 1 16,2-18-1-16,16-7 2 15</inkml:trace>
  <inkml:trace contextRef="#ctx0" brushRef="#br2" timeOffset="34398.9675">6578 4231 85 0,'-1'36'38'16,"-8"19"1"-16,-15 10 0 0,4 25-21 15,-9 1-16-15,5 9-1 16,0 1 0-16,7-4-2 15,7-4 1-15,5-13-4 16,18-6-3-16,-2-32-16 16,24-6-16-16,1-26-1 15,16-11-1-15,1-26 2 16</inkml:trace>
  <inkml:trace contextRef="#ctx0" brushRef="#br2" timeOffset="34598.9789">7208 4166 104 0,'-4'22'41'0,"-29"20"-1"16,3 28-2-16,-15 17-35 16,9 4-2-16,1 3 0 15,9 9-1-15,4-3 0 16,3-8-4-16,15-2-1 15,0-20-9-15,21-1-24 16,-12-27-2-16,10-5 0 16,-7-24-1-16</inkml:trace>
  <inkml:trace contextRef="#ctx0" brushRef="#br2" timeOffset="34929.9979">6955 4801 71 0,'-11'-22'40'15,"-4"4"0"-15,15 18 0 16,0 0-16-16,0 0-22 15,22 11 0-15,11-8-1 16,7-3 0-16,10-1-1 16,2-5 0-16,6-2 1 15,-2-4-1-15,-3-1 0 16,-7 0 0-16,-6-2 0 15,-10 4 0-15,-6 3-1 16,-5 3 1-16,-8 7 0 16,-6 9-1-16,-5 9 1 15,-6 10 0-15,-3 10 0 16,-9 6-1-16,8 4 1 15,-6 2-1-15,5-6-2 0,6 2-3 16,-7-25-15-16,20 2-18 16,-8-25 0-16,22-2-1 15,-6-21 1-15</inkml:trace>
  <inkml:trace contextRef="#ctx0" brushRef="#br2" timeOffset="35084.0067">7511 4373 95 0,'-31'-29'40'15,"6"16"-2"-15,4 11-19 16,-6 3-45-16,7 6-15 16,-7-5-1-16,21 9 0 15</inkml:trace>
  <inkml:trace contextRef="#ctx0" brushRef="#br2" timeOffset="35818.0487">7844 4941 86 0,'6'-14'37'16,"6"17"0"-16,-12-3-1 15,17 7-32-15,-8 5 0 16,2 10 0-16,-8 5 0 16,1 8-1-16,-9 4 1 15,1 3-3-15,-8-1 2 16,4-2-3-16,-3-6 2 15,1-7-2-15,4-10 0 16,6-16 0-16,0 0 1 16,0-33-1-16,7-3-1 15,5-13 1-15,3-9 0 16,0-10 1-16,3-5-2 15,4-3 2-15,0 3-2 0,3 6 2 16,0 10 0-16,2 8-1 16,-2 14 1-16,2 15-1 15,-2 13 0-15,4 11 0 16,-2 14 0-16,0 6 0 15,-2 9-1-15,-2 6 1 16,-4 5-1-16,-6 3 1 16,-10 3-1-16,-6 2 0 15,-11-2 2-15,-7-1-2 16,-12-3 2-16,-2-7-2 15,-4-5 2-15,-1-5-2 16,4-9 2-16,1-2-1 16,5-8 0-16,3 1 0 15,3-1-1-15,1 8 1 16,-1 12 0-16,-3 10 0 0,-4 13 0 15,-2 10 0-15,1 10-1 16,-1 3 2-16,11-4-4 16,4-12-1-16,22-2-14 15,1-36-16-15,27-14-5 16,6-30-1-16,21-18-1 15</inkml:trace>
  <inkml:trace contextRef="#ctx0" brushRef="#br2" timeOffset="36026.0606">8641 4074 109 0,'-16'51'41'15,"-20"16"0"-15,6 26-2 16,3 5-38-16,-1 9-1 15,3 8 0-15,10-6-3 16,11-5 0-16,4-20-10 16,25-3-24-16,-3-26-4 15,12-10 1-15,-2-28-2 16</inkml:trace>
  <inkml:trace contextRef="#ctx0" brushRef="#br2" timeOffset="36545.0903">8867 4761 105 0,'-21'35'39'16,"8"12"3"-16,-11-10-14 15,8 8-23-15,2-2 0 16,8-4-3-16,6-11 0 15,9-10 1-15,9-11-3 16,6-14 0-16,8-13 0 16,2-9 0-16,4-14-1 15,-1-7 1-15,1-2 0 16,-3 2-2-16,-4 0 3 15,-7 12-1-15,-6 11 0 16,-18 27 0-16,5 14 0 16,-19 29 0-16,-5 25 1 0,-11 25-2 15,-7 25 2-15,-9 11-1 16,4 13 0-16,-1-2 1 15,1-8 2-15,8-11-2 16,1-16 0-16,7-24 1 16,8-25-1-16,4-21 1 15,14-35-2-15,0 0 2 16,2-37-3-16,7-17 1 15,4-20-1-15,2-14 1 16,6-13-1-16,1 0 0 16,0 2 3-16,-2 11-5 15,-1 13 3-15,-1 11-3 16,3 19-3-16,-6 5-4 15,10 32-9-15,-13-9-20 16,16 6-2-16,-3-8 0 0,11 1 0 16</inkml:trace>
  <inkml:trace contextRef="#ctx0" brushRef="#br2" timeOffset="36756.1023">9460 4900 85 0,'-8'44'40'0,"-11"-6"1"16,4 15-2-16,-11-10-24 15,12 2-10-15,0-7-1 16,10-9-3-16,4-9 0 16,0-20-2-16,26 6-4 0,-7-31-4 15,19 7-13-15,-16-27-16 16,15-2-3-16,-10-21 0 15,6-4 0-15</inkml:trace>
  <inkml:trace contextRef="#ctx0" brushRef="#br2" timeOffset="37168.1259">9621 4400 78 0,'-23'10'39'0,"13"13"-2"16,-4-6 1-16,8 11-24 16,12-11-19-16,-1-5-2 15,13 1 0-15,-3-6 0 16,8 2 3-16,0 1 3 15,1 0 1-15,-2 6 3 16,-6 3 3-16,-1 12 3 0,-12 2 1 16,2 17 0-16,-14-1-2 15,-1 10-1-15,-1-2-2 16,-1-1-1-16,1-4 0 15,3-7-2-15,3-10 0 16,6-12-1-16,11-16-1 16,10-15 1-16,2-14-1 15,7-11 0-15,8-12-2 16,2-4 2-16,2-5-1 15,-1 4 1-15,-5 6 0 16,-12 15-2-16,-6 17 3 16,-19 12-2-16,9 17 0 15,-13 7-1-15,-3 15-2 16,-3-3-2-16,12 11-7 0,-8-21-6 15,28 5-19-15,-3-21-2 16,22 1-2-16,1-17 1 16</inkml:trace>
  <inkml:trace contextRef="#ctx0" brushRef="#br2" timeOffset="37688.1556">10600 4730 109 0,'-38'-18'42'0,"0"13"2"15,-18-11-4-15,9 25-36 16,-7 10-1-16,2 13-1 16,5 8 0-16,10 12 0 0,11 1-1 15,12 1 0-15,14-3 1 16,13-12-2-16,10-11-1 15,12-14 2-15,6-15-2 16,6-17 0-16,3-8 0 16,0-11 1-16,-1-7-3 15,-5-4 2-15,-5-1 0 16,-6 6-2-16,-8 11 1 15,-9 13 0-15,-16 19 1 16,-4 12-1-16,-14 27 1 16,-12 25 0-16,-9 28 2 15,-8 23-1-15,-6 17 1 16,-1 4 0-16,5 1 2 15,3-5-2-15,8-9 2 16,9-17-2-16,8-27 0 0,7-25 0 16,10-30 1-16,4-24-2 15,0 0-1-15,6-37 2 16,2-17-2-16,1-21-1 15,3-21 0-15,5-13-1 16,5-4-1-16,0-2-4 16,10 14-5-16,-14-11-9 15,18 27-16-15,-8 1-2 16,5 22-3-16,0 7 3 15</inkml:trace>
  <inkml:trace contextRef="#ctx0" brushRef="#br2" timeOffset="38476.2007">11953 4317 81 0,'12'-27'40'16,"5"11"-1"-16,-10 1 1 0,7 17-34 15,-16 13-1-15,2 18-3 16,-5 15 2-16,-5 17-3 15,-5 14 1-15,-2 12-3 16,0 5 1-16,0 2 0 16,-1-4 0-16,4-9-3 15,5-5-1-15,1-29-17 16,11 1-17-16,-1-27 0 15,8-8-1-15,-10-17 0 16</inkml:trace>
  <inkml:trace contextRef="#ctx0" brushRef="#br2" timeOffset="38663.2114">11769 4839 87 0,'-28'-3'40'0,"-1"-2"0"16,17 10 1-16,1-7-29 15,11 2-9-15,24-17-1 16,11-4-1-16,15-6-3 15,9-8-2-15,19-1-4 16,-4-17-25-16,20 8-6 16,-12-10 0-16,4 8-2 15</inkml:trace>
  <inkml:trace contextRef="#ctx0" brushRef="#br2" timeOffset="39046.2333">12492 4176 111 0,'-17'27'39'0,"-8"0"1"0,11 23-10 15,-5 1-27-15,0 9-1 16,1 8 0-16,3 8 0 16,-2 5 0-16,5 1-1 15,-1-4 0-15,2-2 1 16,3-10 0-16,2-8-2 15,5-13 2-15,5-14-2 16,3-15 0-16,8-14 0 16,3-13 0-16,8-12-1 15,4-9 0-15,0-5 0 16,2-3 0-16,1 5 1 15,-6 4 0-15,-1 11-1 16,-10 14 1-16,-1 13 1 0,-10 12-1 16,0 9-1-16,-5 9 0 15,0 1 0-15,3 5-1 16,-2-8-4-16,14 6-7 15,-10-28-16-15,24 4-11 16,-9-19 0-16,16-5 0 16,-7-15-1-16</inkml:trace>
  <inkml:trace contextRef="#ctx0" brushRef="#br2" timeOffset="39393.2532">12765 4829 73 0,'-18'13'41'16,"12"10"-1"-16,-1-9 0 0,20 8-18 15,2-13-19-15,13-2-1 16,8-9 0-16,8-5 0 16,2-7-1-16,3-6-1 15,-2-5 1-15,-6-2-1 16,-11-3 1-16,-7 2-1 15,-16 5 1-15,-11 2 0 16,-16 12 0-16,-9 12 1 16,-14 9-1-16,-5 13 1 15,0 13 0-15,0 8-1 16,5 5 2-16,8 4-2 15,17-5 0-15,17-8-1 16,19-3-2-16,16-21-6 16,24 2-11-16,-5-31-10 0,29 3-13 15,-3-18-1-15,10 0-1 16,0-9 1-16</inkml:trace>
  <inkml:trace contextRef="#ctx0" brushRef="#br2" timeOffset="39942.2846">14336 4162 97 0,'0'0'39'16,"0"0"1"-16,-8 12-1 16,2 24-34-16,-7 8-4 15,3 15-1-15,-6 11 1 16,-2 13 0-16,-2 13-1 15,0 1-1-15,1 0 0 16,2-5-1-16,7-3-3 16,-2-27-16-16,20 2-17 15,-1-27-1-15,17-10 0 16,5-24 0-16</inkml:trace>
  <inkml:trace contextRef="#ctx0" brushRef="#br2" timeOffset="40308.3055">14426 4888 94 0,'-19'15'39'0,"13"8"2"16,3-10-3-16,25-4-34 15,2-5-3-15,14-8 1 16,10-6 0-16,6-5-1 15,6-8 0-15,-1-4 0 16,-3-3 0-16,-9-1-1 16,-8-2 1-16,-12 3-1 15,-11 2 1-15,-14 3-1 16,-15 7 1-16,-8 7 0 15,-10 7-1-15,-6 12 1 16,-8 12 0-16,-5 12 1 0,-1 9-1 16,6 8 0-16,4 3 0 15,12 1 0-15,13-2 0 16,16-8-1-16,19-10 0 15,18-13-4-15,18-9-3 16,8-24-11-16,24 9-13 16,-11-23-10-16,12 2 0 15,-10-14-1-15</inkml:trace>
  <inkml:trace contextRef="#ctx0" brushRef="#br2" timeOffset="40639.3244">15227 4745 78 0,'-27'29'41'16,"-6"-4"-1"-16,5 15 1 15,-2-16-22-15,1 14-16 16,6-2-1-16,8-2 1 16,3-4-1-16,5-4-1 15,7-8 0-15,0-18 1 16,20 9-2-16,-3-18 1 15,7-12-1-15,4-6 1 16,1-8 0-16,5-4-1 16,-4-4 1-16,1 2-2 15,-3 4 2-15,-5 7-1 16,-1 9 0-16,-6 12-1 15,-3 13 1-15,-4 10-2 16,-2 13 0-16,-2 5-3 0,5 12-4 16,-10-13-16-16,20 13-13 15,-12-12-1-15,20 2-2 16,-3-16 2-16</inkml:trace>
  <inkml:trace contextRef="#ctx0" brushRef="#br2" timeOffset="41195.3562">15829 4761 98 0,'-33'20'41'0,"-10"0"1"16,8 14-2-16,-7-2-34 0,16 8-3 15,5-7 0-15,13 1-1 16,12-9-1-16,14-7-1 16,7-8 1-16,11-8-1 15,6-11 1-15,4-9-1 16,1-5 0-16,-1-7 1 15,-6-2-1-15,-4 1 0 16,-7 0 0-16,-4 3 0 16,-10 8 0-16,-10 10-1 15,-5 10 1-15,-9 17 0 16,-7 18 0-16,-7 11-1 15,-3 18 2-15,-5 14-2 16,1 10 2-16,-4 7-1 16,4 0 1-16,5-2-2 0,2-5 2 15,6-15 2-15,5-12-4 16,4-18 4-16,3-11-3 15,3-17 3-15,2-15-3 16,2-19 0-16,-1-13 1 16,3-8-3-16,-1-15 3 15,2-8-3-15,3-7 2 16,3-4-2-16,1 5 1 16,5 4 1-16,2 7-2 15,7 5 2-15,7 14-4 16,0 2-3-16,12 19-8 15,-12-16-13-15,19 20-6 16,-9-16-7-16,16 0-1 0,-6-13 0 16</inkml:trace>
  <inkml:trace contextRef="#ctx0" brushRef="#br2" timeOffset="41413.3687">16659 4240 77 0,'0'0'41'15,"-17"14"0"-15,4 22 0 16,-15-1-16-16,6 22-22 15,-1 13-1-15,1 12-1 16,0 6 0-16,3-1 0 16,4 0 0-16,2-6-3 15,7-6-1-15,-4-18-5 16,17 6-16-16,-19-31-12 15,16-1-4-15,-4-31-1 0,0 0 0 16</inkml:trace>
  <inkml:trace contextRef="#ctx0" brushRef="#br2" timeOffset="41579.3782">16400 4843 78 0,'0'0'42'0,"0"0"-1"16,0 0 0-16,0 0-14 15,33-7-27-15,-2 4-3 16,7-14-7-16,24 7-16 15,-17-17-14-15,17-1 0 16,-5-15-1-16,9-1 0 16</inkml:trace>
  <inkml:trace contextRef="#ctx0" brushRef="#br2" timeOffset="41913.3973">17114 4253 110 0,'-12'37'42'16,"-20"8"0"-16,3 20-1 15,-10 2-38-15,0 9-1 16,2 2 0-16,7-5 0 15,5-7 0-15,11-9-1 16,9-15-1-16,12-11 1 16,9-13-1-16,9-12 0 15,4-12 0-15,3-8 0 16,3-6 1-16,0-4-1 15,-2 1 0-15,-3 3 0 16,-1 4 1-16,-8 12-1 0,-2 11 0 16,-5 10 0-16,-6 11 0 15,-1 5-1-15,-2 6-1 16,-5-4-7-16,6 8-1 15,-10-23-11-15,20 10-8 16,-16-30-7-16,22 5-6 16,-1-22-1-16,13-9 0 15</inkml:trace>
  <inkml:trace contextRef="#ctx0" brushRef="#br2" timeOffset="42501.4309">18261 4568 67 0,'2'-13'41'0,"-2"13"-1"0,-11 7 0 16,-7 31-20-16,-10-2-17 15,-10 11 0-15,-7 7-2 16,0 4 0-16,-2 1-2 16,2-3 0-16,9-5 0 15,7-17-1-15,14-8-5 16,3-29-13-16,24 3-15 15,-5-23 2-15,20 4 19 16,-11-17 8-16,3-1 3 16,-3-1 3-16,-9-3 7 15,7 21 13-15,-22-10 16 16,8 30 2-16,-20-20-21 15,20 20-7-15,-8 19-2 0,17 0-3 16,10 3-2-16,14 3-1 16,19-2-4-16,9-8-6 15,19 8-8-15,-10-26-13 16,18 11-12-16,-15-13-1 15,0 0-2-15,-16-8 0 16</inkml:trace>
  <inkml:trace contextRef="#ctx0" brushRef="#br2" timeOffset="43178.4697">19099 4760 83 0,'0'-18'40'0,"-3"-6"0"15,3 24-3-15,-5-19-31 16,5 19-2-16,0 0 0 15,-15 23 0-15,4 5-2 16,-3 8 1-16,-5 6-2 0,4 3 1 16,1 1 0-16,4-1-1 15,6-7 1-15,11-7-1 16,11-11-1-16,7-12 1 15,11-11-1-15,8-12 0 16,5-7-1-16,-1-9 1 16,1-6-1-16,-3-1 1 15,-8 0 1-15,-7 2-2 16,-5 5 1-16,-10 7 0 15,-8 10 0-15,-8 14 0 16,0 0 0-16,0 12 0 16,-5 14 0-16,2 5 0 15,3 4 0-15,4 4 0 16,8-1 0-16,6-5 1 15,7-3-1-15,8-10 0 0,5-11 1 16,4-9 0-16,1-12 0 16,-5-7-1-16,-1-9 1 15,-8-8-1-15,-4-5 0 16,-9-3-1-16,-7 0 0 15,-4-1-4-15,-3 8-1 16,-5-2-4-16,8 22-10 16,-15-14-10-16,20 24-5 15,-10-3-6-15,14 13 0 16,-14-3 2-16</inkml:trace>
  <inkml:trace contextRef="#ctx0" brushRef="#br2" timeOffset="43403.4825">20084 4696 82 0,'-8'25'42'16,"-6"-7"0"-16,7 17 0 16,-13-11-25-16,2 12-15 15,3 3 0-15,9 2 0 16,1-2-1-16,5-5-1 15,5 0-2-15,3-13-3 16,12 0-7-16,-20-21-13 16,35-2-13-16,-20-16-2 15,8-2-3-15,-6-17 2 16</inkml:trace>
  <inkml:trace contextRef="#ctx0" brushRef="#br2" timeOffset="43524.4894">20154 4389 75 0,'-12'-34'39'16,"5"17"-5"-16,7 17-24 15,5 11-31-15,3 1-17 16,1 1-1-16</inkml:trace>
  <inkml:trace contextRef="#ctx0" brushRef="#br2" timeOffset="43974.5152">20873 4673 96 0,'-35'-6'42'0,"-13"-7"0"0,1 15 0 16,-11-2-37-16,9 19-2 16,0 6 0-16,9 11-1 15,3 7 0-15,14 6 0 16,14-1-1-16,14-5 0 15,13-8-1-15,15-13 2 16,14-14-2-16,9-16 0 16,6-16 0-16,4-16 0 15,-2-10 1-15,-1-13-1 16,-8-9 1-16,-3-6-2 15,-8-2 2-15,-4 4 0 16,-9 8 0-16,-10 12 0 16,-10 17 0-16,-9 19 0 0,-2 20-1 15,-28 37 0-15,0 15 0 16,-6 20-1-16,1 14 0 15,3 4-1-15,9 4-1 16,8-11-2-16,20-4-2 16,3-27-5-16,32-1-12 15,-8-42-8-15,24-3-4 16,-3-32-6-16,11-8 1 15,-4-22 1-15</inkml:trace>
  <inkml:trace contextRef="#ctx0" brushRef="#br2" timeOffset="44170.5264">21663 4186 104 0,'-32'51'40'0,"1"27"1"16,-13 5-1-16,13 13-36 15,-6-3-2-15,7 1-2 16,6-9-1-16,4-11-2 15,12-4-6-15,-10-30-18 16,18-1-13-16,-5-22-1 16,8-7 0-16,-3-10-1 15</inkml:trace>
  <inkml:trace contextRef="#ctx0" brushRef="#br2" timeOffset="44327.5354">21313 4668 103 0,'0'0'41'0,"14"0"0"16,5 10-1-16,-2-4-40 15,11-11-5-15,17 11-22 16,-7-22-13-16,12 2 0 16,-2-16-2-16,6 0 1 15</inkml:trace>
  <inkml:trace contextRef="#ctx0" brushRef="#br2" timeOffset="44673.5552">22042 4316 90 0,'-26'49'41'0,"-15"-1"2"15,0 16-2-15,-9-10-22 0,10 9-16 16,0-2 0 0,11 2 0-16,7-10-2 0,15-6 1 15,9-11-2-15,11-8 1 16,10-11-1-16,5-12 0 15,7-7 0-15,2-8 0 16,6-8 0-16,-2 0 0 16,-2-2 0-16,-3 1 1 15,-5 6-1-15,-4 7 1 16,-7 11 0-16,-9 8-1 15,-4 7 0-15,-5 8 1 16,-2 7-3-16,-2-3-2 16,3 7-4-16,-5-16-5 15,18 11-12-15,-14-34-8 16,27 17-4-16,-7-22-6 0,12 2 1 15</inkml:trace>
  <inkml:trace contextRef="#ctx0" brushRef="#br2" timeOffset="44808.5629">22447 4970 117 0,'-10'0'43'0,"-18"-8"-2"16,10 1-6-16,-6 1-45 16,-2-13-23-16,15 16-9 15,-13-4-2-15,5 11 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3T00:34:39.01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5734 11489 74 0,'0'0'40'0,"6"12"0"16,-6-12-1-16,8 13-22 16,6-11-15-16,2-3-1 15,7-1-3-15,1-6-3 16,16 6-33-16,-16-11 1 15,10 7-1-15,-15-8-1 16</inkml:trace>
  <inkml:trace contextRef="#ctx0" brushRef="#br0" timeOffset="150.0086">5826 11658 92 0,'-30'31'40'16,"16"3"2"-16,-3-17-4 16,24-1-28-16,3-15-8 15,10-10-6-15,22 1-29 16,-7-16-7-16,13 2 1 15,-5-10-3-15</inkml:trace>
  <inkml:trace contextRef="#ctx0" brushRef="#br0" timeOffset="609.0349">6428 11303 88 0,'0'12'40'15,"0"-12"0"-15,21 5 0 16,-5 0-36-16,18-14-2 15,9-2 0-15,11-2 0 0,4-4 1 16,2 2-1-16,-2 3-1 16,0 4 1-16,-11 4-1 15,-6 9 0-15,-12 6 0 16,-18 12 0-16,-13 12-2 15,-14 9 0-15,-12 10-1 16,-10 3-1-16,-1 7-3 16,-7-10-10-16,17 11-24 15,-2-20 0-15,22-6-1 16,6-17 1-16</inkml:trace>
  <inkml:trace contextRef="#ctx0" brushRef="#br0" timeOffset="1097.0628">7186 11474 78 0,'-11'14'40'16,"-12"-1"-1"-16,5 13 1 15,-8 0-34-15,6 4-1 16,0-1-1-16,5 2 1 15,5-5-3-15,2-2 1 16,7-8-2-16,1-16 0 16,18 9 0-16,-3-19-1 15,4-9 1-15,1-6-2 16,4-5 1-16,-1-7-1 15,-1-1 1-15,-1 0 0 0,-2 6 1 16,-4 2-1 0,-4 10 1-16,2 8 0 0,-13 12 0 15,14-2 0-15,-12 15 0 16,6 3 0-16,-3 3 0 15,4 0 0-15,1-3-1 16,5-6 1-16,3-6-1 16,4-7 1-16,3-9-1 15,4-8 1-15,5-5 0 16,-4 1-1-16,1-1 1 15,-3 2 0-15,-4 8-1 16,-8 7 1-16,-5 13 0 16,-8 14-1-16,-7 10-2 15,-7 4 0-15,6 12-6 16,-11-9-9-16,12 12-24 0,-7-13-1 15,13 1 0 1,1-21-1-16</inkml:trace>
  <inkml:trace contextRef="#ctx0" brushRef="#br0" timeOffset="9020.516">2568 11188 72 0,'13'1'37'0,"-13"-1"-1"15,-3 29 0-15,-18 2-32 16,6 10-1-16,-5 9-2 15,0 5 0-15,1 7-2 16,3 0-1-16,8 2-3 16,2-14-6-16,19 4-24 15,-3-17 2-15,15-5-4 0,-4-16 3 16</inkml:trace>
  <inkml:trace contextRef="#ctx0" brushRef="#br0" timeOffset="9697.5547">2758 11538 75 0,'-14'5'37'0,"14"13"-1"16,-6-6 0-16,10 5-32 15,3-5-2-15,9-2 1 16,3-10 0-16,8-4-1 15,2-8 0-15,4-5-1 16,-1-5 1-16,-2-5-2 0,-2-2 1 16,-8 2 0-16,-9 0-1 15,-4 2 0-15,-9 6 1 16,-7 7-1-16,-8 7 1 15,-2 10-1-15,-7 12 0 16,-1 8 1-16,0 11-1 16,1 8 1-16,4 2 0 15,5 3 0-15,5-3 0 16,11-6 0-16,10-10-1 15,12-11 1-15,8-14-1 16,11-12-1-16,7-8 0 16,5-12-1-16,5-8 1 15,-3-5-1-15,-3-1 1 16,-3 1 0-16,-10 3 1 15,-9 7 1-15,-9 8 0 0,-11 10 0 16,-9 12 0-16,-10 11 0 16,-9 11 0-16,-4 10 1 15,-1 4-1-15,-1 4 1 16,2 1-1-16,3-3 1 15,5-6-2-15,5-8 2 16,9-10-1-16,1-14-1 16,21-2 0-16,-1-14 0 15,7-11 0-15,3-7-1 16,3-4 2-16,0-4-2 15,-3 3 1-15,-3 5 1 16,-7 8-1-16,-8 6 0 0,-12 20-1 16,11-3 0-16,-10 17-1 15,-5 6-1-15,4 8-2 16,0-4-1-16,9 11-3 15,-6-16-10-15,19 9-19 16,-7-14 1-16,13 1 1 16,-1-16 0-16</inkml:trace>
  <inkml:trace contextRef="#ctx0" brushRef="#br0" timeOffset="10170.5817">3663 11552 67 0,'4'-11'36'0,"-11"-3"0"16,7 14-3-16,-29-9-20 15,15 17-4-15,-9-3-4 16,4 14 0-16,-6 2-1 15,5 6-1-15,1 0-1 0,6 3 1 16,5-7-1-16,8-1 0 16,8-9-1-16,7-8 0 15,7-7 0-15,6-8-1 16,2-7 1-16,1-3-2 15,-1-3 2-15,-3-2-2 16,-4 2 2-16,-5 5-1 16,-7 4 0-16,-11 14 0 15,14-6 0-15,-15 20-1 16,-5 13 1-16,-3 14 1 15,-3 11-1-15,0 11-1 16,-5 9 1-16,3 4 0 16,1-4 0-16,0-3 0 15,2-10 1-15,6-13-3 0,0-13 3 16,3-12 0-16,2-21 0 15,0 0-1-15,3-24 1 16,1-9-1-16,0-5 0 16,1-9 0-16,1-6-1 15,-1-6 2-15,6 0-4 16,-1 1 0-16,5 3-4 15,-1-9-9-15,20 14-10 16,-11-9-13-16,19 9-1 16,-6-7-1-16,13 4 2 15</inkml:trace>
  <inkml:trace contextRef="#ctx0" brushRef="#br0" timeOffset="10377.5936">4274 11132 82 0,'-16'21'40'0,"0"17"-1"16,-11-1 1-16,5 12-36 15,-2 4-1-15,5 8 0 16,1 3-1-16,4 1 1 16,5 0-4-16,3-8 0 15,9 0-5-15,-3-19-8 16,14 2-20-16,-7-20-6 15,7-5 0-15,-14-15 2 16</inkml:trace>
  <inkml:trace contextRef="#ctx0" brushRef="#br0" timeOffset="10531.6024">4040 11625 77 0,'-10'0'38'0,"10"0"-2"16,0 0 1-16,10-15-36 15,13-5-4-15,18 3-11 16,4-20-22-16,11 1 0 15,-1-10-1-15,6 0 0 16</inkml:trace>
  <inkml:trace contextRef="#ctx0" brushRef="#br0" timeOffset="10824.6192">4545 11205 72 0,'0'36'40'0,"-22"-3"1"16,3 17 0-16,-13 3-27 16,6 7-8-16,1-2-2 15,8-1 0-15,1-6-1 0,9-6 1 16,7-13-3-16,6-10 0 15,7-16-1-15,9-8 0 16,4-11 1-16,3-4-1 16,0-6 0-16,1-3-1 15,-2 2 2-15,-4 4-1 16,-1 5 0-16,-4 11 0 15,-6 10 0-15,-2 4 0 16,-2 11-3-16,2-1-3 16,10 15-9-16,-14-19-8 15,24 14-16-15,-11-14-4 16,17-2-1-16,-4-14 1 15</inkml:trace>
  <inkml:trace contextRef="#ctx0" brushRef="#br0" timeOffset="12547.7177">10876 7798 70 0,'0'-13'35'16,"0"13"-1"-16,-6-21-1 15,6 21-25-15,0 0-2 0,0 0-1 16,-17 1-2-16,12 12 0 16,-1 1-1-16,3 8 0 15,-1 2-1-15,6 5 1 16,-2 3-1-16,4 0-1 15,3 2 0-15,4-3-1 16,0-5 1-16,5-9-1 16,3-10 2-16,1-9 0 15,-1-11 0-15,9-9 0 16,-4-12 1-16,3-6 0 15,-4-4 0-15,0 0 0 16,-5 3-1-16,-1 4-1 16,-3 6 0-16,-8 6 1 15,-3 14-1-15,-3 11 0 0,0 10 0 16,0 11 0-16,-4 8 0 15,3 4 0-15,-1 4 0 16,5 1 1-16,1-2-1 16,6-6 0-16,0-7 1 15,6-7 0-15,3-8-1 16,2-8 1-16,1-8 0 15,3-7 0-15,-3-8-1 16,1-5 0-16,-2-3-1 16,1-8-2-16,-1 5-3 15,-12-14-5-15,16 18-20 16,-21-7-7-16,7 11 1 15,-11-2-2-15</inkml:trace>
  <inkml:trace contextRef="#ctx0" brushRef="#br0" timeOffset="12766.7302">11521 7650 58 0,'13'13'37'16,"-7"-2"-1"-16,2 8 0 16,-10-10-11-16,4 17-18 15,-8 2-3-15,5 7-1 16,-4-1-1-16,3 4-1 15,-2-1-1-15,3-3-2 16,1-4-2-16,0-12-1 16,8-2-3-16,-8-16-20 15,11-12-7-15,-2-13-1 16,10-7 0-16</inkml:trace>
  <inkml:trace contextRef="#ctx0" brushRef="#br0" timeOffset="12908.7384">11647 7522 59 0,'-13'-50'37'15,"-3"16"-1"-15,-7 6 0 16,0 21-13-16,-9 0-16 15,12 14-3-15,6 6-5 16,8-3-9-16,17 12-25 16,3-3-1-16,13 4-2 15,11-3 1-15</inkml:trace>
  <inkml:trace contextRef="#ctx0" brushRef="#br0" timeOffset="13306.7611">11868 7801 102 0,'-27'4'38'0,"4"7"2"16,-10-9-11-16,9 12-25 16,0-1 0-16,7 4 0 15,6 4-1-15,6 0-1 16,5-3 0-16,11-1-1 15,6-6 0-15,6-5 0 16,4-10-1-16,3-10 1 16,5-13-1-16,-1-10 0 15,4-15 1-15,-4-7-1 16,-4-7 1-16,2-4-1 15,-10 2 0-15,-1 2 0 0,-9 11 1 16,-1 9 0-16,-8 13-1 16,-4 16 0-16,1 17 0 15,-20 19 0-15,5 16 0 16,-3 17 0-16,4 8-2 15,-1 6-1-15,10 4-3 16,0-12-5-16,25 6-15 16,-5-22-14-16,17-10 0 15,1-20 0-15,10-10 1 16</inkml:trace>
  <inkml:trace contextRef="#ctx0" brushRef="#br0" timeOffset="13502.7723">12421 7274 100 0,'-14'32'36'16,"-10"16"-2"-16,4 21-4 16,-10 7-28-16,5 8-1 15,2-1-1-15,2-2-2 16,13 2-7-16,-6-17-28 15,18-4 2-15,-1-22-4 16,7-4 2-16</inkml:trace>
  <inkml:trace contextRef="#ctx0" brushRef="#br0" timeOffset="13683.7827">12246 7739 95 0,'0'0'38'0,"-17"-5"0"16,17 5-4-16,13 5-33 15,2-19-9-15,20 1-28 16,0-11 0-16,9-1-1 16,0-12-1-16</inkml:trace>
  <inkml:trace contextRef="#ctx0" brushRef="#br0" timeOffset="14001.8009">12749 7243 80 0,'-9'18'39'0,"-17"19"-1"0,3 22 1 16,-10-7-17-16,-1 23-18 15,4 2-1-15,7-1-1 16,2-4 1-16,9-5 0 16,4-10-2-16,9-13 0 15,7-10 0-15,2-14-1 16,4-12 0-16,1-9 0 15,4-11 1-15,0-7-1 16,3-6 0-16,-2-5 0 16,-1-1 1-16,1 3-1 15,-4 5-1-15,-1 9 0 16,-15 14-1-16,15 4 0 15,-12 15-3-15,-8 4-4 16,7 20-11-16,-17-11-15 16,12 19-6-16,-11-5-1 15,8 2 2-15</inkml:trace>
  <inkml:trace contextRef="#ctx0" brushRef="#br0" timeOffset="14351.8209">10964 8780 90 0,'1'-18'39'0,"-1"18"2"16,13-21-4-16,9 9-35 16,-2 2-3-16,7-2-2 15,10 12-12-15,-6-9-23 16,8 7 1-16,-8 0-3 15,3 7 1-15</inkml:trace>
  <inkml:trace contextRef="#ctx0" brushRef="#br0" timeOffset="14516.8303">10983 8980 101 0,'-27'24'39'0,"1"-9"1"16,19-1-1-16,7-14-38 15,17-8-1-15,15-5-4 16,7-21-15-16,22 11-19 15,-2-15 1-15,13 5-4 16,-5-9 1-16</inkml:trace>
  <inkml:trace contextRef="#ctx0" brushRef="#br0" timeOffset="17842.0205">11792 8386 74 0,'0'0'39'0,"-11"-4"-1"15,0 13 0-15,-19 5-30 16,7 6-4-16,-6 1-1 15,4 5 0-15,0 3-1 16,5 3 0-16,10-1-1 16,7 1 0-16,12-5-1 0,12-4 1 15,13-3-1-15,7-4 0 16,4-1 0-16,3 0 0 15,-5 0 0-15,-6 6 1 16,-10 2 1-16,-12 6-2 16,-15 2 1-16,-9-1-1 15,-6 1 0-15,-12-6-3 16,3 0-3-16,-9-20-30 15,13-2-3-15,-2-23 2 16,15-3-3-16</inkml:trace>
  <inkml:trace contextRef="#ctx0" brushRef="#br0" timeOffset="18032.0314">11741 8415 91 0,'-23'-5'38'16,"12"16"3"-16,-5-5-2 15,20 7-33-15,-4-13-3 16,22 10 0-16,7-12-2 15,10-5-3-15,13 0-1 16,9-8-2-16,13 11-9 16,-4-16-26-16,10 13 1 15,-12-6-2-15,1 12 3 16</inkml:trace>
  <inkml:trace contextRef="#ctx0" brushRef="#br0" timeOffset="18521.0594">12369 8612 77 0,'-18'39'39'15,"-9"-6"-1"-15,7 9 2 16,-6-11-33-16,5 2-4 16,1-6 2-16,3-3-1 15,2-7 1-15,5-3-3 16,10-14 1-16,0 0-2 15,0 0-2-15,5-24 2 16,10-1-2-16,2-8 1 16,4-6-1-16,2-3 1 15,1-3-1-15,-1 3 1 16,-6 6 0-16,-2 8 1 15,-5 7 0-15,-2 10-1 16,-8 11 1-16,0 0 0 0,-2 25-1 16,2-5 1-16,3 3-1 15,5-2 1-15,5-1-1 16,6-8 0-16,10-8 0 15,6-10 1-15,6-5-1 16,1-9 1-16,1-2 0 16,-2-1-1-16,-4 0 1 15,-8 7 1-15,-6 5-1 16,-6 13 0-16,-7 10 0 15,-9 11-1-15,-2 11 1 16,-6 5 0-16,0 7 0 16,2 3-2-16,4 2-2 15,0-11-7-15,17 1-28 16,-6-18-2-16,18-4 0 0,0-16-3 15</inkml:trace>
  <inkml:trace contextRef="#ctx0" brushRef="#br0" timeOffset="18656.0671">13192 8814 90 0,'-4'9'43'16,"-10"-9"-3"-16,3 2-4 16,-2-7-55-16,-7-7-21 15,20 12-1-15,-19-19-2 16</inkml:trace>
  <inkml:trace contextRef="#ctx0" brushRef="#br1" timeOffset="22388.2806">14758 6393 60 0,'1'-14'36'0,"-1"14"-1"15,0 0 0-15,-19-2-17 16,7 31-14-16,-6 9-1 16,0 17 1-16,-8 13-2 15,-3 18 2-15,-4 6-1 16,-3 7 1-16,-2-5-1 0,4 0 1 15,3-16-2-15,9-12-1 16,4-19 0-16,14-22-1 16,4-25 2-16,17-14-2 15,3-24 1-15,8-14 0 16,-1-17 1-16,2-11 1 15,-1-13-1-15,0-1-2 16,0-3 2-16,-6 6-3 16,0 4 2-16,0 9-2 15,-4 13 2-15,4 13-2 16,0 16 1-16,1 15 1 15,1 19-1-15,0 16 0 16,0 17 0-16,3 17-1 16,-3 15 1-16,-2 16 2 15,-2 13-3-15,-5 8 2 0,-1 2-3 16,-6 2 1-16,4-3-5 15,-8-15-2-15,12-1-11 16,-13-28-21-16,10-11 0 16,-7-24-1-16,8-12 3 15</inkml:trace>
  <inkml:trace contextRef="#ctx0" brushRef="#br1" timeOffset="22854.3072">14882 6949 90 0,'-30'-17'37'0,"-2"-2"1"16,11 16 0-16,3-4-28 15,18 7-5-15,0 0-1 16,17-1 0-16,8-5-1 0,6 2 0 16,6-1-1-16,9 0 1 15,0 3-1-15,3 1-1 16,-1 2 0-16,-2 9 0 15,-5 10 0-15,-5 5 0 16,-7 12-1-16,-6 4 0 16,-9 6 0-16,-10 3-1 15,-4 1 0-15,-1-9 0 16,-6-6 1-16,1-10-1 15,6-26 1-15,-14 8 0 16,10-23 0-16,4-15 2 16,3-8-2-16,-2-9 2 15,4-8-1-15,4-2 0 16,-3 0 0-16,6 2-1 0,-1 5 1 15,1 8-1-15,-1 6 1 16,2 11-1-16,2 7 0 16,3 6 0-16,4 7 0 15,2 3-1-15,8 2-2 16,6-3-1-16,8 4-2 15,-1-9-4-15,16 14-13 16,-15-15-17-16,8 10-1 16,-12-6 0-16,-3 10 2 15</inkml:trace>
  <inkml:trace contextRef="#ctx0" brushRef="#br1" timeOffset="23206.3273">15659 6963 99 0,'-21'25'39'0,"11"6"0"16,3-12-1-16,16-3-33 15,10-9-2-15,10-7 0 16,10-11 0-16,10-6-1 16,0-9-1-16,4-4 1 15,-6-9 0-15,-5 1-1 16,-14 2 0-16,-12 2-1 15,-17 5 2-15,-17 10-2 16,-13 7 1-16,-7 11 0 16,-10 10-1-16,-2 12 1 15,-1 8-1-15,6 7 1 16,7 6-1-16,10 1 0 0,12 0 1 15,11-2-1-15,18-5-1 16,13-9-2-16,15-3-2 16,16-13 0-16,16-1-6 15,-5-16-15-15,22 4-14 16,-7-11 0-16,9 0-1 15,-11-11 3-15</inkml:trace>
  <inkml:trace contextRef="#ctx0" brushRef="#br1" timeOffset="23597.3497">16553 6781 106 0,'-38'-13'40'16,"1"15"0"-16,-10-2-1 15,-1 13-35-15,2 6-1 0,5 15 1 16,1 3-1-16,6 9 0 15,4 0-1-15,9 0 0 16,12-4-1-16,13-7 1 16,13-9-2-16,8-15 1 15,12-13 0-15,7-13-1 16,5-16 1-16,3-6-1 15,-2-7 1-15,-6-2-1 16,-7 1 2-16,-9 7-2 16,-9 6 0-16,-6 9 0 15,-13 23 0-15,0 0 0 16,-8 17 0-16,-1 13 0 0,-2 9 0 15,4 3-2-15,7 5 0 16,7-3-2-16,12-3-3 16,5-15-6-16,24 1-10 15,-11-26-8-15,19 1-11 16,-6-16 1-16,13-7 0 15,-9-10 2-15</inkml:trace>
  <inkml:trace contextRef="#ctx0" brushRef="#br1" timeOffset="23845.3639">17210 6816 113 0,'0'11'40'16,"0"-11"1"-16,19-2-4 16,13-9-37-16,2-4-2 15,11-1 0-15,0-6-7 16,8 16-9-16,-12-10-21 15,1 13 1-15,-16-1 0 16,-8 13-2-16</inkml:trace>
  <inkml:trace contextRef="#ctx0" brushRef="#br1" timeOffset="23995.3725">17304 7012 112 0,'-34'39'41'16,"5"-14"0"-16,21-5-1 0,8-20-36 16,22-3-2-16,18-20-3 15,11-9-5-15,16 5-13 16,-14-13-20-16,17 5-2 15,-12-4 0-15,2 8-1 16</inkml:trace>
  <inkml:trace contextRef="#ctx0" brushRef="#br1" timeOffset="24504.4016">19014 6015 74 0,'16'10'38'0,"-11"12"-1"16,-4 18 1-16,-16 3-19 16,-3 25-16-16,-7 13-1 15,-4 15 3-15,-6 6-2 16,0 9 2-16,1-2-3 15,6-5 0-15,12-9-3 16,8-14-1-16,26-10-15 16,-2-29-20-16,27-12-2 15,3-26 1-15,16-11-2 16</inkml:trace>
  <inkml:trace contextRef="#ctx0" brushRef="#br1" timeOffset="24888.4236">19278 6770 82 0,'-23'16'40'15,"-6"0"-1"-15,14 9 0 16,-5-15-12-16,17 6-24 16,13-4-1-16,13-7 0 15,11-9 0-15,11-7-1 16,8-7 0-16,5-5 0 15,2-5 1-15,-6-1-2 16,-8-3 1-16,-11 2-1 16,-16 2 0-16,-13 4 1 15,-16 8-1-15,-12 5 0 16,-11 8 0-16,-7 9 0 15,-4 13 1-15,-4 9 0 0,1 10 0 16,0 9 0-16,9 2 0 16,13 3 0-16,10-4-1 15,10-3 1-15,17-11-1 16,15-13-1-16,21-12-3 15,13-21-2-15,19 1-7 16,-4-28-12-16,16 4-16 16,-13-9 1-16,2 4-1 15,-14-4 2-15</inkml:trace>
  <inkml:trace contextRef="#ctx0" brushRef="#br1" timeOffset="25205.4417">19951 6732 109 0,'-24'24'38'0,"-7"1"2"15,8 6-1-15,-5-11-34 0,10 9-2 16,3-2-1-16,8-3 0 15,5-3 0-15,3-4 0 16,7-5-1-16,2-7 1 16,8-10-1-16,1-9 0 15,7-8-1-15,2-8 1 16,-1-5 0-16,0-4-1 15,0-4 1-15,-2 2-1 16,-6 5 0-16,-2 6 0 16,-5 9 1-16,-12 21-1 15,14-7 0-15,-10 20-1 16,1 12-1-16,0 9-1 15,4 7-2-15,1 3-1 0,17 10-8 16,-7-18-12-16,24 7-13 16,-7-15 0-16,15-5 1 15,-4-14 1-15</inkml:trace>
  <inkml:trace contextRef="#ctx0" brushRef="#br1" timeOffset="25723.4713">20587 6784 90 0,'-22'-22'39'16,"1"13"2"-16,-13 1-1 15,2 19-19-15,-11-1-14 16,10 7-2-16,-5 6-1 16,9 6 0-16,9 2-2 15,9 0 0-15,17-3-2 0,10-4 0 16,13-10 0-16,12-6 0 15,5-13 0-15,4-6 0 16,2-12 0-16,-4-7 0 16,-6-5 0-16,-6-5 0 15,-7 2 0-15,-10 2 0 16,-8 7 0-16,-5 7 0 15,-9 12 0-15,3 10 0 16,-23 26 0-16,4 13 0 16,-3 18 0-16,2 16 0 15,1 12 0-15,0 8-2 16,4 7 1-16,1-2 0 15,4-5 0-15,3-8 0 16,2-12 0-16,0-15 1 0,0-18 0 16,-2-14 0-16,7-26 1 15,-15-2 0-15,8-23-1 16,0-13 1-16,4-14-1 15,1-14 0-15,6-8 0 16,4-11 1-16,8 0-1 16,5 0-1-16,3 5-2 15,6-1-2-15,11 14-7 16,-9-8-9-16,21 23-8 15,-14-4-13-15,15 7 2 16,-3-4-3-16,8 5 5 16</inkml:trace>
  <inkml:trace contextRef="#ctx0" brushRef="#br1" timeOffset="25957.4847">21364 5993 97 0,'-32'55'42'16,"-15"8"0"-16,6 21-2 15,-7-5-19-15,9 16-16 16,4 3-3-16,7 0 1 16,10-4-4-16,4-6 1 15,13-7-5-15,3-21-3 16,20-1-14-16,-15-28-13 15,14-8-6-15,-7-23 1 16,3-8-1-16</inkml:trace>
  <inkml:trace contextRef="#ctx0" brushRef="#br1" timeOffset="26107.4933">21040 6686 98 0,'-20'-13'40'16,"20"13"0"-16,0 0-1 16,5 22-19-16,10-15-18 15,9-5-3-15,16 1-5 16,-6-21-14-16,23 5-17 15,-11-16-3-15,12-2 3 16,-10-10-5-16</inkml:trace>
  <inkml:trace contextRef="#ctx0" brushRef="#br1" timeOffset="26441.5124">21620 6141 95 0,'0'0'41'0,"-17"43"1"16,-9 6-1-16,3 21-15 15,-4 0-22-15,2 11 2 16,2-1-6-16,4 0 0 15,5-6 0-15,10-7 0 16,3-14 0-16,10-11 0 16,4-16 0-16,3-13 0 15,6-13 0-15,0-10 0 16,0-11 0-16,-1-6 0 15,4-3 0-15,-3-2 0 16,-1 4 0-16,0 6 0 16,-4 7 0-16,-2 8 0 15,3 9 0-15,-4 3 0 0,2 10 0 16,-6-8-13-16,16 19-9 15,-26-26-9-15,33 17-11 16,-15-12 0-16,7 0-2 16,0-7 3-16</inkml:trace>
  <inkml:trace contextRef="#ctx0" brushRef="#br1" timeOffset="26879.5374">22831 6541 104 0,'0'0'38'0,"-19"15"1"15,-14 3-10-15,-4 22-22 0,-12 4-4 16,-3 13 0-16,-2 2-2 16,1-1 0-16,10-1-4 15,5-17-6-15,25 2-19 16,-1-27-8-16,14-15-1 15,0 0-1-15,22-23 2 16</inkml:trace>
  <inkml:trace contextRef="#ctx0" brushRef="#br1" timeOffset="27045.5469">22468 6770 87 0,'-11'-15'40'0,"-10"-2"0"15,7 16 1-15,-6-7-12 16,13 18-21-16,5 2-3 16,15 3-2-16,11-2-1 15,15 0-5-15,16 2-2 0,4-13-6 16,22 13-16-16,-6-17-11 15,10 7-3-15,-9-12 1 16,5 1-2-16</inkml:trace>
  <inkml:trace contextRef="#ctx0" brushRef="#br1" timeOffset="27518.574">23162 6606 92 0,'-34'2'39'0,"7"10"1"16,-9 1-2-16,13 11-18 15,-10-1-16-15,12 6-1 0,3-1 0 16,10 4 0-16,-2-4-1 16,11-1 0-16,9-4 0 15,4-6-1-15,9-8 0 16,7-9-1-16,5-9 1 15,-1-9-1-15,7-5 0 16,-4-7 0-16,-1-2 0 16,-5-3 0-16,-5 3 0 15,-7 4 0-15,-6 5 0 16,-7 11 0-16,-6 12-1 15,0 0 1-15,-12 16 0 16,2 8 0-16,0 7 0 16,0 5 0-16,4-2 1 15,2 3-1-15,5-6 1 0,8-5 0 16,10-11 1-16,5-11-2 15,6-10 0-15,4-7 0 16,1-11 0-16,-1-9 0 16,0-2 0-16,-6-5-2 15,-4 3-2-15,-10-2-5 16,3 13-8-16,-21-15-8 15,14 24-9-15,-11-5-7 16,7 9 1-16,-5 0 0 16</inkml:trace>
  <inkml:trace contextRef="#ctx0" brushRef="#br1" timeOffset="27843.5926">23735 6594 115 0,'5'24'40'0,"-14"0"1"15,12 11-5-15,-17-1-31 16,4 6-1-16,-5-4-1 15,3 6-1-15,3-5-2 16,8-4-1-16,7-7-1 16,1-15-2-16,11-9-1 15,2-15-1-15,9-6-1 16,-6-15 0-16,6-6 1 15,-11-10-1-15,1 0 0 16,-16-13-8-16,6 15-1 16,-22-6 11-16,-2 8 5 15,-4 9 2-15,-5 6 0 16,4 10 0-16,-2 9-1 15,9 8-3-15,13 4-3 0,3 14-22 16,11 0-5-16,9-4-4 16,13 4 2-16</inkml:trace>
  <inkml:trace contextRef="#ctx0" brushRef="#br1" timeOffset="28224.6144">24086 6602 115 0,'-24'10'41'0,"3"10"2"16,-10-8-2-16,7 10-36 15,-4 3-1-15,6 6-1 16,2 0 0-16,9 2-3 16,2-4 0-16,14-2 0 0,6-9 0 15,7-10 0-15,8-12 0 16,7-15 0-16,3-9 0 15,5-11 0-15,1-8 0 16,0-13 0-16,0-7 0 16,3-3 0-16,-2 3 0 15,-7 6 0-15,-7 10 0 16,-3 13 0-16,-11 16 0 15,-15 22 0-15,-1 21 0 16,-16 18 0-16,-5 15 0 16,-2 6 0-16,5 9 0 15,1-4-2-15,12-2-4 16,7-15-4-16,24-3-10 15,-4-34-7-15,27 2-6 0,-7-27-7 16,13-11 0-16,-4-18 1 16</inkml:trace>
  <inkml:trace contextRef="#ctx0" brushRef="#br1" timeOffset="28403.6246">24785 6262 92 0,'14'-32'38'16,"-15"13"-1"-16,1 19-6 16,-19 24-14-16,5 25-7 15,-15 8-4-15,6 17-1 16,-2 7-3-16,1 3 0 15,2 1-4-15,6-8-1 16,9 4-11-16,-11-29-12 16,15 1-14-16,-2-22 1 15,10-10-2-15,-5-21 1 0</inkml:trace>
  <inkml:trace contextRef="#ctx0" brushRef="#br1" timeOffset="28877.6517">24569 6632 97 0,'-12'2'40'15,"6"10"0"-15,6-12-1 16,1 17-17-16,19-16-24 16,3-6-2-16,12 2-3 15,-4-14-4-15,21 5-13 16,-14-19-15-16,14 2 1 15,-6-13-1-15,5 7 11 16,-17-10 23-16,1 1 7 16,-2 15 7-16,-24-6 15 0,9 25 14 15,-18 10 1-15,-9 21 2 16,-18 4-9-16,11 27-19 15,-20 4-6-15,7 11-2 16,3-1-1-16,4 1-4 16,3-7 0-16,12-7 0 15,7-11 0-15,7-11 0 16,11-13 0-16,1-13 0 15,6-10 0-15,-1-6 0 16,3-1 0-16,-7 0 0 16,2 1 0-16,-3 4 0 15,-4 6 0-15,-1 9 0 16,-4 7 0-16,2 5 0 15,-2 4 0-15,-4-5-9 0,14 11-8 16,-20-20-7-16,23 16-6 16,-23-26-9-16,14 13-3 15,-14-13-2-15,0 0 5 16</inkml:trace>
  <inkml:trace contextRef="#ctx0" brushRef="#br1" timeOffset="35074.0061">14290 8051 60 0,'0'0'37'16,"-6"-12"-1"-16,6 12-1 16,-2-15-22-16,2 15-10 15,0 0-1-15,2 17 0 16,-3 0 1-16,1 14-2 0,-6 6 2 15,-1 15-1-15,-8 13 1 16,0 15-1-16,-6 8 0 16,-4 8-1-16,-3-1 2 15,-1-2-1-15,3-9-1 16,6-11 0-16,4-22 1 15,11-22-2-15,5-29 0 16,18-24 0-16,8-28-2 16,6-19 2-16,8-17 0 15,2-11 1-15,1-12-2 16,1-4 2-16,-3 3 1 15,1 8-1-15,-5 14 0 16,-6 15-1-16,0 15 1 0,-4 19 0 16,-1 21-1-16,-2 19 1 15,-4 21-1-15,2 20 1 16,-2 14 0-16,0 17-1 15,3 13 0-15,-1 14 0 16,-5 7 1-16,1 9-2 16,-4 1 1-16,-5-4-3 15,1-2-1-15,-6-17-7 16,10 1-15-16,-18-32-14 15,9-10 2-15,-10-29-2 16,5-22 1-16</inkml:trace>
  <inkml:trace contextRef="#ctx0" brushRef="#br1" timeOffset="35578.035">14356 8733 86 0,'-33'-9'38'0,"8"-4"-1"15,25 13 2-15,0-20-35 16,31 3-3-16,19-10 0 15,14-5-1-15,14-2 0 16,6-8-2-16,7 5-1 16,-1-2-1-16,-1 14 0 15,-14 0-1-15,-7 15 0 16,-13 4 1-16,-15 13 2 15,-13 8 1-15,-17 8 2 16,-10 7 2-16,-9 4 0 16,-2 6 1-16,-11 5 2 0,2 10-1 15,0-1 0-15,9 3-1 16,-3-3 0-16,10-2-2 15,1-9 2-15,5-3-2 16,3-15-1-16,4-12 0 16,-9-13 0-16,23-22 0 15,-8-10-1-15,-1-11 1 16,-3-7-1-16,-1-7 1 15,-7-9-1-15,0 2 0 16,-2 3 0-16,-5 10 0 16,0 9 0-16,-2 9 0 15,5 10 0-15,9 4 0 16,7 11-1-16,6 3 0 15,10 5-3-15,3-5-1 0,9 8-8 16,-4-18-12-16,15 13-14 16,-10-12 1-16,5 4-2 15,-11-4 3-15</inkml:trace>
  <inkml:trace contextRef="#ctx0" brushRef="#br1" timeOffset="35943.0558">15518 8434 87 0,'-13'35'38'0,"4"-6"-1"15,12 3 1-15,9-9-34 16,11-4 0-16,9-9-1 16,12-6 0-16,7-11-1 15,11-5 0-15,-3-11-1 16,-1-2 0-16,-7-3 0 0,-6-4 0 15,-14 1 0-15,-13 0-1 16,-16 5 1-16,-16 5-1 16,-15 7 0-16,-8 9 1 15,-9 11-1-15,-5 15 1 16,-4 11 0-16,1 14 0 15,4 10 0-15,12 4 0 16,6 5 1-16,17-1-1 16,18-6 0-16,18-12-2 15,21-11-1-15,19-15-3 16,20-4-3-16,-5-26-13 15,27 1-11-15,-11-16-6 16,2-1-2-16,-14-10 1 16</inkml:trace>
  <inkml:trace contextRef="#ctx0" brushRef="#br1" timeOffset="36276.0749">16407 8457 112 0,'-27'-27'40'16,"2"16"0"-16,-13-4-7 16,2 26-29-16,0 6-1 15,0 12-1-15,5 6-1 16,3 5 1-16,8 3-1 15,9-2 0-15,7-7 0 16,14-9 0-16,13-14-1 16,8-11 1-16,7-14-1 15,5-6 1-15,4-9-1 16,-5-7 1-16,-3 1 0 15,-6 3-1-15,-10 3 1 0,-8 8-1 16,-4 11 1-16,-11 10-1 16,7 21 0-16,-11 5 0 15,0 12 0-15,-1 7-2 16,5 8-1-16,5-10-9 15,17 11-10-15,-10-28-5 16,28 4-7-16,-7-25-6 16,15-6-3-16,2-19 1 15</inkml:trace>
  <inkml:trace contextRef="#ctx0" brushRef="#br1" timeOffset="36697.099">17367 8450 101 0,'-24'4'38'0,"10"-2"1"15,5-12-4-15,9 10-33 16,35-25-1-16,2 8-2 16,12-1-1-16,5-3-2 15,11 12-5-15,-9-11-19 16,6 18-10-16,-14 1 1 15,-9 10-1-15</inkml:trace>
  <inkml:trace contextRef="#ctx0" brushRef="#br1" timeOffset="36861.1084">17407 8673 103 0,'-32'10'38'16,"32"-10"2"-16,0 0-4 16,29-21-35-16,26-3-3 15,16-17-11-15,22 6-24 16,-1-4-1-16,10 3 0 15,-9 2-3-15</inkml:trace>
  <inkml:trace contextRef="#ctx0" brushRef="#br1" timeOffset="37682.1553">18770 7951 106 0,'-11'1'39'15,"-4"-3"0"-15,15 2-10 16,0 0-25-16,0 0-1 15,29-6 0-15,7 1-1 16,10 0 0-16,11 0 0 16,8-1-1-16,7 4 0 15,-2 1 0-15,1 3 0 16,-7 2 0-16,-9 1-1 15,-7 3 0-15,-10-2 0 16,-9 2 0-16,-7 1 0 0,-8 3-2 16,-12 8 1-16,-7 7 0 15,-11 8-2-15,-6 11 1 16,-6 9 0-16,-4 11 0 15,-4 1-2-15,11 4-1 16,0-19-14-16,21 5-17 16,0-18-2-16,18-14-1 15,8-18 0-15</inkml:trace>
  <inkml:trace contextRef="#ctx0" brushRef="#br1" timeOffset="38230.1867">19788 8182 83 0,'-15'5'39'0,"4"8"-2"16,-10 2 2-16,3 3-33 15,-8 8-2-15,4 6 0 16,-4-3-1-16,2 7 1 15,2-9-2-15,6-1 0 16,6-9-1-16,10-17 0 16,0 0 0-16,17 0-1 15,4-20 0-15,7-6 0 16,-2-4 0-16,5-5 0 15,-3 1 0-15,-1-2 0 16,-6 6 1-16,-5 5-1 16,-5 4 0-16,-3 8 0 0,-8 13 1 15,0 0-1-15,0 0 1 16,1 23-1-16,-2-3 0 15,2 2 1-15,4-1-1 16,4-2 0-16,7-5 1 16,6-8-1-16,9-10 0 15,5-10 1-15,5-5-1 16,2-5 1-16,-1-6 0 15,1 1 0-15,-8 2 0 16,-6 7-1-16,-8 7 1 16,-6 12 0-16,-10 11-1 15,-7 13 1-15,-3 8-2 16,-7 7 1-16,4 7-3 15,1-2-3-15,16 9-15 16,-10-23-4-16,29 4-9 0,-3-19-7 16,17-7-1-16,6-12 1 15</inkml:trace>
  <inkml:trace contextRef="#ctx0" brushRef="#br1" timeOffset="38824.2206">21705 8067 88 0,'15'-15'39'0,"-12"5"-2"15,-3 10 1-15,-12 14-35 16,-4 9-1-16,-11 9 0 0,-3 11-1 16,-13 8-1-16,2 1-1 15,2 1 0-15,1-4-1 16,7-4-1-16,6-10-2 15,11-6-2-15,0-20-3 16,20 2-3-16,-5-25 1 16,15 3 2-16,-8-16 3 15,7-5 6-15,-2 0 2 16,-5-9 6-16,5 13 3 15,-18-9 4-15,14 19 1 16,-21-5-2-16,12 23-2 16,2-11-4-16,-2 11-2 15,16 3-1-15,8 0-3 16,14-3-4-16,7-11-13 0,33 10-13 15,-8-12-11-15,16 3-1 16,-1-3 0-16</inkml:trace>
  <inkml:trace contextRef="#ctx0" brushRef="#br1" timeOffset="39297.2477">22692 7860 97 0,'-19'-1'39'16,"-13"3"0"-16,-3 11 0 16,-16 9-35-16,-1 5-1 15,4 1-1-15,6 4 0 16,4-2 0-16,12 1-1 15,13-5 0-15,18-8-1 16,16-3 1-16,17-9-2 16,13-6 1-16,10 1 0 15,3-2 0-15,1 2 0 16,-5 5 0-16,-8 4 0 15,-11 6 0-15,-16 10 0 16,-14 5 0-16,-14 7 0 0,-14 3 0 16,-4 1 1-16,-7-1-2 15,-3-4 0-15,4-3-3 16,-1-16-2-16,22 4-15 15,-10-26-10-15,16 4-8 16,22-32-1-16,6 1-1 16</inkml:trace>
  <inkml:trace contextRef="#ctx0" brushRef="#br1" timeOffset="39499.2593">22788 7839 113 0,'-26'0'42'15,"-4"-2"0"-15,15 5-1 16,0-4-39-16,15 1 0 15,28-9-2-15,10 1-2 16,10 1-2-16,6-2-4 16,18 14-14-16,-15-8-14 15,11 12-5-15,-15-1 0 16,-3 8 1-16</inkml:trace>
  <inkml:trace contextRef="#ctx0" brushRef="#br1" timeOffset="40048.2907">23374 8148 100 0,'-20'22'40'0,"-9"-1"2"16,3 9-2-16,-3-3-37 15,0 3 0-15,1-3-1 16,7-1-1-16,4-2 0 16,6-7-1-16,7-6 1 15,4-11-1-15,18-4-1 16,-2-8 1-16,8-6-1 15,3-8 1-15,4-1 0 16,0-4-1-16,0-1 1 16,-2 6-1-16,-5 3 1 15,-4 6 1-15,-6 6-1 16,-14 11 0-16,13 3 1 0,-13 7-1 15,-6 6 1-15,0 4-1 16,0-2 0-16,2 2 1 16,1-4-1-16,8-5 0 15,5-5 0-15,8-10 0 16,7-7 1-16,5-5-1 15,5-5 1-15,6-5 0 16,-5-1 0-16,1 4 0 16,-8 2 0-16,-3 8 0 15,-6 6 1-15,-6 8-1 16,-8 10 0-16,-3 7-1 15,-6 6 1-15,2 5-1 16,-4 4-1-16,0-1-2 16,4 9-5-16,-8-19-14 0,19 16-5 15,-16-26-6-15,13 6-9 16,-7-18-2-16,14 7 2 15</inkml:trace>
  <inkml:trace contextRef="#ctx0" brushRef="#br1" timeOffset="41753.3882">14652 9700 64 0,'5'-26'36'16,"3"3"-1"-16,-3-4 1 15,4 11-24-15,-8-6-9 16,4 11 0-16,-5 11 1 16,0 0 0-16,-15 23-1 15,0 14 1-15,-6 9-2 0,-4 16 1 16,-5 9-1-16,-2 9 0 15,-4 0-1-15,4-4 1 16,1-9-1-16,8-10 0 16,5-14-1-16,11-13 1 15,5-19 0-15,2-11 0 16,23-28-1-16,0-9 1 15,3-13 1-15,5-11-1 16,0-13 1-16,2-8-1 16,-2-3 0-16,0 2-1 15,-4 5 0-15,0 6 0 16,-1 13 1-16,-4 11-2 15,-1 12 1-15,1 14 0 16,-1 16 0-16,-2 14 1 0,3 18-1 16,-2 14 2-16,-2 17-2 15,1 11 2-15,0 18-1 16,-2 9 0-16,-4 7 0 15,-3 2-1-15,-3 0-3 16,1-9 0-16,0-8-5 16,-4-26-4-16,14-4-25 15,-14-32-3-15,11-9 0 16,-15-16 0-16</inkml:trace>
  <inkml:trace contextRef="#ctx0" brushRef="#br1" timeOffset="42227.4153">14826 10008 97 0,'-29'-16'38'15,"0"-4"1"-15,15 17-3 16,5-5-31-16,9 8-1 16,14-8 0-16,11 2-2 15,7 0 0-15,7 1-1 16,5-1 1-16,1 3 0 15,2 3 0-15,-3 7-1 16,-4 6 0-16,-3 7 0 16,-7 5 0-16,-6 6 0 15,-9 3-1-15,-4 3 1 16,-5 1-1-16,-5-3 0 15,-2-2 0-15,-3-8 0 16,1-5 0-16,1-8 0 16,2-12 0-16,0 0 0 15,2-24 0-15,5-6 0 0,1-9 1 16,1-8-1-16,1-6 1 15,-1-5-1-15,0 3 1 16,-2 3-1-16,-2 7 1 16,-2 8-1-16,-2 10 0 15,-1 9 0-15,0 18 0 16,14-12 0-16,-1 15 0 15,6 1-1-15,6 0-1 16,9-2-2-16,8 6-3 16,-2-15-7-16,18 17-10 15,-14-13-16-15,3 9 0 16,-12-9-1-16,2 10 2 0</inkml:trace>
  <inkml:trace contextRef="#ctx0" brushRef="#br1" timeOffset="42573.4351">15557 9997 100 0,'-14'25'38'0,"8"5"1"16,4-12-1-16,21 2-35 16,1-10 0-16,15-5-1 15,2-11 1-15,14-8-1 16,3-9-1-16,2-7 0 15,-4-4 1-15,-8-3-1 16,-10-2 1-16,-11 1-1 16,-12 2 1-16,-17 7-2 15,-15 9 1-15,-8 9 0 0,-10 9-1 16,-7 10 1-16,0 16-1 15,0 10 0-15,3 11 0 16,8 7 1-16,9 1-1 16,10 2 0-16,16-5-1 15,17-9-1-15,17-10-2 16,12-16-3-16,21 2-8 15,-8-24-16-15,21 5-8 16,-5-15 0-16,10 3-1 16</inkml:trace>
  <inkml:trace contextRef="#ctx0" brushRef="#br1" timeOffset="42910.4544">16447 9900 97 0,'-11'-29'38'0,"-3"16"1"16,-10 1 0-16,0 18-31 15,-13 4-3-15,2 12 0 16,-6 5-1-16,5 11-1 15,1 3 0-15,7-2 0 16,7-2-2-16,10-5 1 16,13-12-1-16,14-13-1 15,13-14 1-15,7-11-1 16,5-9 0-16,7-4 0 15,-4-4 0-15,-1 2 1 16,-10 3-1-16,-6 5 0 16,-7 12 1-16,-10 9-1 15,-5 17 0-15,-6 8 1 16,-4 9-1-16,0 8-1 0,3 4-1 15,0 3-2-15,13 7-9 16,-6-21-10-16,25 7-15 16,-6-22-6-16,17-4 3 15,-2-16-2-15</inkml:trace>
  <inkml:trace contextRef="#ctx0" brushRef="#br1" timeOffset="43361.4802">17611 9862 103 0,'0'0'39'16,"0"0"0"-16,14-12-1 15,19 1-36-15,11-10-3 16,12-3-2-16,9 2-1 15,-3-4-4-15,13 11-30 16,-22 5 1-16,-8 13 0 16,-19 8-2-16</inkml:trace>
  <inkml:trace contextRef="#ctx0" brushRef="#br1" timeOffset="43504.4883">17741 10140 111 0,'-34'41'40'0,"9"-21"1"15,26-4-1-15,14-22-37 0,27-11-3 16,28-11-7-16,7-18-30 15,25 0-3-15,5-11 0 16,13 6-2-16</inkml:trace>
  <inkml:trace contextRef="#ctx0" brushRef="#br1" timeOffset="44277.5326">18979 9377 95 0,'0'0'38'15,"1"-17"0"-15,22 4-1 16,9-10-35-16,13 3-1 16,12-6 0-16,4 5 0 15,-2 2 0-15,-3 8-1 16,-11 10 0-16,-9 8 0 15,-19 13 1-15,-13 9-1 16,-16 6 1-16,-12 8 0 16,-11 6 1-16,-6-1-1 15,3-3 1-15,5-5-1 0,8-7 1 16,17-7-1-16,13-10 0 15,16-9 0-15,16-8-1 16,11-4 0-16,10-4 0 16,4 1-1-16,0 2 2 15,-7 4-1-15,-8 7 1 16,-13 8 0-16,-16 12 0 15,-18 9 0-15,-18 9 0 16,-15 7 1-16,-10 4-2 16,-2-2 1-16,-1-3-2 15,4-11-1-15,17-7-4 16,7-28-6-16,36-3-25 15,6-26-3-15,26-7 1 16,10-18-1-16</inkml:trace>
  <inkml:trace contextRef="#ctx0" brushRef="#br1" timeOffset="44615.5519">20114 9349 101 0,'0'0'39'16,"-35"-12"1"-16,12 24-1 15,-14-1-33-15,8 5-2 16,-1 3-1-16,7 3-1 15,4-2 0-15,7 5-1 16,11-6 0-16,13 2-1 16,13-5 1-16,8 3-1 15,12-4 0-15,8-2 1 0,6 2-1 16,1 0 1-16,-3 3-1 15,-8 1 1-15,-5 7-1 16,-9 4 1-16,-15 4-1 16,-15 7 0-16,-12 1 0 15,-11 5 0-15,-8 1-1 16,-5-4-1-16,2-3-1 15,-1-14-3-15,15 0-8 16,-4-24-21-16,19-3-4 16,8-29 0-16,15-4-2 15</inkml:trace>
  <inkml:trace contextRef="#ctx0" brushRef="#br1" timeOffset="44809.563">20181 9374 119 0,'-20'0'41'0,"20"0"1"15,0 0-3-15,15-5-37 16,23-9-1-16,14-6-3 16,13-2-4-16,-1-14-17 15,17 10-17-15,-10-4-2 16,5 10 1-16,-10-1-2 15</inkml:trace>
  <inkml:trace contextRef="#ctx0" brushRef="#br1" timeOffset="45677.6126">21300 9530 89 0,'0'-20'37'0,"0"20"-1"15,-1-21 2-15,1 21-31 16,-11 6-3-16,1 11 1 15,-6 11-1-15,-2 12 1 16,-5 9-2-16,2 4 1 16,-2 2-1-16,4-1 0 15,4-5-2-15,9-8 1 16,4-14-2-16,9-13 1 15,7-14 0-15,5-13-1 16,6-11 0-16,1-11 1 0,0-5 0 16,2-6-1-16,-5-4 1 15,-4 3-1-15,0 0 0 16,-4 5-1-16,-6 10 1 15,-2 4 0-15,-2 8-1 16,-2 10 1-16,-3 10 0 16,0 0 0-16,11 25 1 15,-8 1 0-15,1 4 0 16,6 3 1-16,-3 1-1 15,9-3 0-15,3-7 0 16,5-9 0-16,5-9-1 16,8-8 2-16,6-11-2 15,1-9 0-15,5-8 0 0,-1-1 0 16,-2-4 0-16,-5 3-2 15,-5 2 2-15,-7 8 0 16,-7 6-1-16,-7 9 1 16,-15 7 0-16,10 17 1 15,-15 9-1-15,-4 8 2 16,-1 8-2-16,-1 5 0 15,-2 7 0-15,5-4 0 16,7-2 0-16,5-11-5 16,17-2-6-16,-3-28-8 15,29 8-10-15,-8-32-12 16,16 0 0-16,-8-16 0 15,10-3 2-15</inkml:trace>
  <inkml:trace contextRef="#ctx0" brushRef="#br1" timeOffset="46178.6413">22294 8984 107 0,'-18'-6'40'15,"18"6"0"-15,1-17-2 0,12 8-35 16,4-3-1-16,10 3 0 16,2-1 0-16,3 3 0 15,1 3-1-15,0 4 0 16,-5 5 0-16,-7 5 0 15,-6 5 0-15,-8 6 0 16,-12 4 0-16,-6 5 0 16,-10 3-1-16,-5 5 2 15,-4 1-2-15,-1 1 2 16,-3 1-1-16,5-4 0 15,7-3 0-15,8-5 0 16,9-4 0-16,13-11-1 16,14-8 2-16,15-9-2 15,11-8-2-15,10-3 0 0,6-2-2 16,-2-6-5-16,14 17-10 15,-24-19-12-15,8 19-12 16,-19-3 2-16,-2 13-2 16,-12-2 1-16</inkml:trace>
  <inkml:trace contextRef="#ctx0" brushRef="#br1" timeOffset="46381.6529">22992 9533 108 0,'0'0'38'16,"0"0"3"-16,0 0-4 15,-13 7-36-15,13-7-5 16,0 0-32-16,0 0-2 15,0 0 0-15,6-10-2 16</inkml:trace>
  <inkml:trace contextRef="#ctx0" brushRef="#br2" timeOffset="104083.9533">15023 7551 20 0,'-20'1'29'15,"20"-1"0"-15,0 0-13 16,0 0-4-16,21-12-2 16,2-1 4-16,12 6-8 15,3-7-2-15,12 6-1 16,3-5-2-16,12 3-1 15,7-2 0-15,8-1-1 16,8 0-1-16,9-2 1 16,8 3-1-16,0-1 1 0,9 3 0 15,-1 0 0-15,6 4 1 16,3 0-1-16,2 3 1 15,-2 4 0-15,0-1 1 16,1 4-1-16,5 1 0 16,4 0 1-16,-5-1-1 15,3 0 1-15,-3-1 1 16,5-2-1-16,4-1 0 15,3 0 0-15,-5-2 1 16,3 0-1-16,-3-1 0 16,4 1-1-16,4 2 1 15,-6 0-1-15,-1-1 0 16,-3 2 1-16,-4-1-1 15,5-1 0-15,-2-1 1 0,0-3-1 16,-3-2 1 0,-3 1 0-16,-1-1-1 0,0 1 1 15,-4 0 0-15,-2 2 0 16,-8 1 0-16,-3 4-1 15,-5 0 1-15,-1 3-1 16,-5-3 0-16,1 1 1 16,0-1-1-16,0-2 0 15,2-1 1-15,0-2-1 16,-2-1 0-16,0 0 0 15,1-2 1-15,-5 4-1 16,0-1 0-16,-3 2 1 16,-4 1-1-16,-4 1 0 15,-2 2 0-15,1-1 0 16,-5 1 0-16,-1 3 1 0,-2-3-1 15,2 2 1-15,2-4-1 16,4 1 1-16,1-1 0 16,4-1 0-16,-2-4 0 15,4 2 0-15,2-1 0 16,-1 1-1-16,-1 0 2 15,0 2-2-15,-2 1 1 16,-5 3-1-16,-1 0 0 16,-3 2 0-16,-4-1 1 15,-4 1-1-15,-2 0 0 16,-5-2 1-16,1-2 0 15,2 1 0-15,-4-4 0 16,1-1 1-16,-3-2-1 16,0-3 1-16,-1-1-1 0,1 0 1 15,-6 1-1-15,-7-1 0 16,-2 3-2-16,-3 0 1 15,-5 6-1-15,-3 0-2 16,0 7-1-16,-11-8-6 16,13 6-21-16,-11-2-3 15,3-5 1-15,-2 1-1 16</inkml:trace>
  <inkml:trace contextRef="#ctx0" brushRef="#br2" timeOffset="105257.0204">22168 6280 83 0,'9'-6'37'0,"-9"6"-1"15,10 16 0-15,-15 6-31 0,3 22 0 16,-15 8 2-16,6 15 1 16,-11-8-3-16,8 0 1 15,8-24-1-15,21-30-1 16,30-41-1-16,42-41 1 15,41-44-4-15,36-34-3 16,37-19-7-16,9-33-29 16,15 0-4-16,-13 4 0 15,-20 21-2-15</inkml:trace>
  <inkml:trace contextRef="#ctx0" brushRef="#br2" timeOffset="109013.2352">19088 8705 43 0,'0'0'29'0,"-8"-11"1"15,8 11-11-15,0 0-12 16,0 0-2-16,0 0-1 16,0 0-1-16,0 0 0 15,0 0 0-15,11-2 1 16,-11 2 0-16,17-5 0 15,-17 5 0-15,22-5 0 16,-12 3 0-16,4 3-2 16,-1-1 0-16,2 3-2 15,0 1 1-15,2 0-1 16,3 0 0-16,3-2 0 0,5 0 0 15,1 0 1-15,4-2-1 16,2-2 0-16,1 2 1 16,5 0-1-16,1 2 0 15,4 0 1-15,-2 1-1 16,2 2 0-16,6 1 0 15,-2-2 1-15,7 1-1 16,2-2 0-16,2-1 0 16,6-1 0-16,6-4 0 15,6 0 0-15,6-2 1 16,3-2-1-16,1 1 1 15,2-3-1-15,4 3 0 16,-1-2 1-16,1 1-1 16,-1 3 0-16,1 2 0 0,0 1 1 15,0-2-1-15,-1 5 0 16,2-1 0-16,-1 1 1 15,1-1-1-15,1 0 0 16,1 0 0-16,0-1 0 16,2 2 1-16,1-4-1 15,3 0 0-15,4-1 1 16,0-2-1-16,3 0 0 15,1 0 1-15,3-1 0 16,-2 1-1-16,2 1 1 16,1-1-1-16,-3-1 0 15,-5 3 0-15,-2-2 1 16,-7 1-1-16,-3-1 1 15,-7 2-1-15,-9 0 0 16,-14 1 1-16,-11 1-1 0,-10 2 1 16,-14 0-1-16,-9 3 0 15,-10-2 0-15,-12-2-1 16,0 0 1-16,3 13-1 15,-3-13-1-15,0 0 1 16,0 0-1-16,-3 10 0 16,3-10-1-16,0 0-6 15,0 0-26-15,0 0 2 16,0 0-2-16,2-16 0 15</inkml:trace>
  <inkml:trace contextRef="#ctx0" brushRef="#br2" timeOffset="109952.2889">24053 8162 50 0,'0'0'31'15,"9"-12"-3"-15,-8 2 1 16,-1 10-18-16,10-18-3 16,0 11-2-16,-8-4 1 15,-2 11-3-15,12-14 0 16,-12 14 0-16,0 0-1 15,0 0 0-15,0 0 0 16,1 12 0-16,-13 4 0 16,2 11 1-16,-10 0-1 15,4 7 0-15,1-4-1 16,7 0 1-16,11-16 0 15,22-16 0-15,25-23 0 16,25-27 0-16,31-22-1 0,23-21 0 16,13-14-4-16,1-22-7 15,-3 7-28-15,-23 5-2 16,-21 16 0-16,-39 16-3 15</inkml:trace>
  <inkml:trace contextRef="#ctx0" brushRef="#br2" timeOffset="113381.4851">19269 10216 37 0,'-10'-3'27'0,"10"3"4"0,-24-4-2 16,24 4-7-16,-23-6-4 16,23 6-2-16,-18-7-5 15,18 7-2-15,0 0-4 16,0 0 0-16,0 0-2 15,0 0-1-15,17 0 0 16,-1 2-1-16,8 1 0 16,12-1 1-16,8-1-1 15,14 2 1-15,10-7-1 16,11-2 0-16,9-6 1 15,8-1-1-15,4-4 0 16,2-1 0-16,-5 0 0 16,-6 2-1-16,-10 2 1 15,-9 4-2-15,-13 5 1 0,-13 1 0 16,-9 6-1-16,-12 0 0 15,-6 1 1-15,-9 1-1 16,-10-4 0-16,12 2 1 16,-12-2-1-16,0 0 1 15,0 0-1-15,0 0-1 16,0 0-2-16,4-19-9 15,-4 19-22-15,0 0-3 16,0 0 1-16,-12-10-2 16</inkml:trace>
  <inkml:trace contextRef="#ctx0" brushRef="#br2" timeOffset="114215.5328">19380 10599 60 0,'7'-18'36'0,"-7"18"-2"16,0 0 1-16,11 24-16 15,-18-6-13-15,6 11-1 16,-3-1 0-16,4 5 0 15,-2-4 0-15,9-3-1 16,7-16 0-16,15-18 0 16,18-27-1-16,19-21 0 15,21-19-3-15,7-22-35 16,27-13-1-16,-3-21-2 15,8-3-2-15</inkml:trace>
  <inkml:trace contextRef="#ctx0" brushRef="#br2" timeOffset="121476.9481">21200 10192 79 0,'-14'-7'35'0,"14"7"0"16,-20-4-2-16,20 4-26 16,-21 5-1-16,21-5-1 15,0 0-1-15,3 15 0 16,15-11-1-16,17 2-1 15,18-2 0-15,22 0 0 0,23-3 0 16,25-2-1-16,19-7 0 16,19-3 0-16,8-7 0 15,4 1-1-15,-9-6 1 16,-7 2-1-16,-21-1 1 15,-18 5 0-15,-20 3-1 16,-19 4 0-16,-19 4 0 16,-14 1 0-16,-10 2-2 15,-13 1-1-15,-4 5-3 16,-19-3-29-16,12-5-2 15,-12 5 0-15,-15-6-1 16</inkml:trace>
  <inkml:trace contextRef="#ctx0" brushRef="#br2" timeOffset="122054.9812">21756 10563 78 0,'5'-15'35'16,"-5"15"-1"-16,9-22-8 15,-9 22-19-15,-2 15 0 16,0 10-1-16,-7 4 1 15,8 10-1-15,-11-1-1 0,10 3-1 16,3-11 0-16,13-10 0 16,14-22 0-16,24-23-1 15,24-28 2-15,32-27-5 16,25-20 2-16,19-21-6 15,21-3-24-15,-16-20-10 16,5 12 0-16,-16 0-4 16,-10 19 1-16</inkml:trace>
  <inkml:trace contextRef="#ctx0" brushRef="#br2" timeOffset="123670.0735">17581 6429 100 0,'0'0'40'0,"11"8"0"16,-1-5-2-16,-10-3-37 15,0 0-2-15,0 0-2 16,12 3-6-16,-1 6-26 15,-11-9-3-15,4 16 0 16,-4-16-2-16</inkml:trace>
  <inkml:trace contextRef="#ctx0" brushRef="#br2" timeOffset="123942.0891">17746 7465 82 0,'2'26'41'0,"5"-2"-2"15,-7-24 0-15,12 22-23 16,-12-22-19-16,0 0-7 16,25 0-26-16,-25 0 0 15,12-14-2-15,-12 14-1 16</inkml:trace>
  <inkml:trace contextRef="#ctx0" brushRef="#br2" timeOffset="124143.1006">17597 8114 104 0,'-5'47'38'0,"2"-14"1"15,9 9-11-15,-5-17-28 16,6-5-5-16,14 2-29 15,-11-11-2-15,3 3-1 16,-13-14-2-16</inkml:trace>
  <inkml:trace contextRef="#ctx0" brushRef="#br2" timeOffset="124331.1114">17610 8952 93 0,'-8'47'39'0,"4"-2"1"16,-5-7-2-16,4-3-32 16,9 5-40-16,-11-14-4 15,9 3 0-15,-4-7-2 16</inkml:trace>
  <inkml:trace contextRef="#ctx0" brushRef="#br2" timeOffset="124512.1217">17654 9681 90 0,'3'35'41'0,"-7"-9"-1"16,6 3-1-16,-6-14-26 15,1-2-22-15,12 9-27 16,-9-22-3-16,15 25 1 15,-15-25-3-15</inkml:trace>
  <inkml:trace contextRef="#ctx0" brushRef="#br2" timeOffset="124694.1321">17708 10452 105 0,'-8'38'41'0,"7"1"1"16,-7-12-4-16,2-4-46 15,11 3-29-15,-6-15-2 16,10 2 0-16,-9-13-2 16</inkml:trace>
  <inkml:trace contextRef="#ctx0" brushRef="#br2" timeOffset="125195.1608">17584 11219 82 0,'0'0'40'16,"6"-10"-1"-16,0 26-4 16,-14 4-30-16,1 19 0 15,-6 4-1-15,3 3 0 16,-1-2-1-16,14-9 0 15,8-22 0-15,24-30-1 16,19-31 1-16,31-38-5 16,28-31-2-16,15-48-31 15,32-11-2-15,-7-23-3 0,3-5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3T00:20:26.71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12341 7310 85 0,'4'17'38'0,"-12"3"1"0,3 21-11 15,-7 1-22 1,4 11 0-16,-3-4-1 0,10 4 0 16,3-12-1-16,16-16 0 15,22-35-2-15,27-36 1 16,36-49-1-16,38-43 0 15,44-38-4-15,23-51-35 16,35-39-3-16,1-42-1 16,-6-16-3-16</inkml:trace>
  <inkml:trace contextRef="#ctx0" brushRef="#br0" timeOffset="2241.1281">12134 8607 62 0,'0'0'37'0,"-20"10"-1"16,20-10 3-16,17 6-32 16,15-7-3-16,13-6 0 15,20 1-1-15,13-9 1 16,18 2-1-16,11-6-1 15,10 2-1-15,-3 1 0 16,-5 3-1-16,-9 4 1 16,-14 2-2-16,-13 8-1 15,-16-1 0-15,-17 7-3 0,-20-9-4 16,5 5-28-16,-25-3-1 15,5-11-1-15,-15-2 2 16</inkml:trace>
  <inkml:trace contextRef="#ctx0" brushRef="#br0" timeOffset="2737.1565">12639 8287 63 0,'15'-14'34'16,"2"2"-1"-16,-10-1-8 16,8 7-22-16,-3-5 1 15,2 8 0-15,-14 3 2 16,0 0-2-16,0 0-1 15,-15 12 0-15,-14 7-1 16,-10 10 0-16,-15 10 0 16,-11 9-1-16,-8 4 1 15,-5 6 0-15,1 0-1 16,8-3 1-16,10-9-1 15,13-6 1-15,19-10-1 0,20-8 0 16,17-9-1-16,19-5 1 16,14-8 0-16,13-3-1 15,12-6 1-15,4 1-1 16,2 0 0-16,-1 1-2 15,-4 7-3-15,-12-7-11 16,-1 19-21-16,-20-3-1 16,-2 12-1-16,-12-1 1 15</inkml:trace>
  <inkml:trace contextRef="#ctx0" brushRef="#br0" timeOffset="2902.1659">13182 8958 91 0,'0'0'38'16,"0"0"-7"-16,0 0-29 16,0-15-39-16,-9 3-2 15,-6-3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3T00:32:55.66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12271 9381 68 0,'0'0'36'0,"0"0"-2"16,18-4-9-16,-18 4-20 15,0 0 1-15,-4-17 0 16,4 17-1-16,7-18 0 15,-1 7-1-15,-2-1-1 16,-4 12 1-16,16-7-1 16,-5 23 0-16,-8 13 0 0,-2 18 0 15,-7 11 0 1,1 6 0-16,-2-2 1 0,11-7-1 15,17-28-1-15,28-31 0 16,37-45 0-16,41-34-2 16,37-24-3-16,22-30-30 15,22-9-8-15,-14-9-1 16,-16 9 0-16</inkml:trace>
  <inkml:trace contextRef="#ctx0" brushRef="#br0" timeOffset="473.0271">12578 10209 87 0,'-10'17'39'16,"-9"4"0"-16,0 13 1 15,-5 3-36-15,4 4-1 16,2-6 0-16,15-2 1 15,15-19-1-15,27-27 0 16,41-33 0-16,43-34-1 16,40-30 0-16,38-28-7 15,35-16-31-15,0-30-6 16,4-5 1-16,-24-8-1 15</inkml:trace>
  <inkml:trace contextRef="#ctx0" brushRef="#br0" timeOffset="6236.3567">12001 8125 38 0,'-62'-14'31'16,"-3"8"2"-16,-10-6 0 15,-8-2-29-15,-6 8 1 16,-10-6-1-16,-5 8 0 15,-13-5-1-15,-2 4 1 16,-16-4 0-16,-3 7 0 16,-6-5 1-16,-5 4-1 15,-13-3 0-15,-2 2-1 16,-7-3 1-16,0 0-1 15,-6-4 0-15,1 1-1 16,-4-2-1-16,5-2 0 0,-1-1 0 16,0-3 0-16,-2-1 0 15,-3 2-2-15,-5-2 1 16,-6 2 0-16,-4 2 0 15,-9 0-1-15,-5 4 1 16,-5 0 0-16,-4 3-1 16,-3 1 1-16,3-2 0 15,2 3 1-15,1-3-1 16,3 1 1-16,8-3 0 15,4 1 0-15,3-1 0 16,3-1 0-16,5 2 0 16,2-1 0-16,-1 2 0 15,0 3-1-15,0 3 1 16,0 1-1-16,-3 0 1 0,3 1-1 15,3 4 1-15,5-2-1 16,6 1 0-16,7-2 1 16,9-3 0-16,10 0-1 15,11-3 0-15,15 0 1 16,10-3-1-16,6 1 0 15,10 0 0-15,5 1 0 16,9 3 0-16,4 3-1 16,2 1 1-16,2 3-1 15,2 3 0-15,-1 1 1 16,6 3 0-16,2 3 0 15,0 0 0-15,2 0 1 16,1 3-1-16,1 1 0 16,7 0 0-16,4-4 0 15,7 2-1-15,3-3 0 0,10 2 1 16,2 1-1-16,7 0 0 15,7 1 1-15,-3 5-1 16,3 4 1-16,1 3-1 16,-2 8 1-16,1 4-1 15,0 4 0-15,0 3 0 16,-4 5 0-16,3 5 1 15,-3 5 0-15,-2 6 0 16,0 1 0-16,-1 0 1 16,3 1 0-16,3-4-1 15,6-4 1-15,3-5 2 16,14-4-4-16,5-5 1 0,6-7-1 15,4-3 0 1,6 0 0-16,3-4 2 0,7-1-2 16,4-1 0-16,4-3 1 15,7-3 1-15,10-5 0 16,5 0 0-16,9-4-1 15,2-2 0-15,7-2 1 16,8-2-1-16,6-2 0 16,2-1 0-16,4-1 0 15,2-1 0-15,6 0 1 16,0 2-1-16,6 1 1 15,1 1-1-15,0 0 1 16,-1 0-1-16,1 1 0 16,5-3 0-16,6-1 1 15,2-3-1-15,3-2 0 0,1-3 0 16,6-2 0-16,4 1 0 15,6 0 0-15,-1-1 0 16,-1 2 0-16,-2-1-1 16,8 3 1-16,-1 0 0 15,1 0-1-15,-3 1 1 16,6-4-1-16,2 4 1 15,3-5-1-15,1 2 1 16,-2 0-1-16,5-1 1 16,-5 2-1-16,1 1 1 15,-6 2 0-15,0 4 0 16,-4 0 0-16,0 1 0 15,-2 3 0-15,-4-2 0 16,3 1 1-16,0-4-1 0,2-1 0 16,-3-2 1-16,-2-2-1 15,8 0 0-15,-1-4 1 16,1-1-1-16,-3 1 0 15,-3-3 0-15,1 3 0 16,1-3 0-16,-4 1 0 16,-6 0 1-16,1 0-1 15,-4-3 0-15,3-1 0 16,-2-1 0-16,-4-1 0 15,-2-2-1-15,-2-2 1 16,5 4 0-16,-8-4-1 16,-4 2 1-16,-5-1-1 15,-6 2 1-15,-4-2 0 16,-4 2 0-16,-4-1 0 15,-6 1-1-15,-7-1 1 0,-2-1 0 16,-5 2 0-16,-7 0 0 16,-5 2 0-16,-5 0 0 15,-8 0 0-15,-3 2 0 16,-5 1 0-16,-1-2 0 15,-5-2 0-15,0 0 0 16,0-3 0-16,2-1 0 16,-2-2 0-16,1 0 0 15,-3-3 0-15,-1-1-1 16,-4 2 1-16,-3-1-2 15,-4-1 2-15,-6 3-1 16,-4-1 1-16,-4-1-1 16,-5 1 1-16,-2-1 0 15,-2 0 0-15,0-6 1 0,-1-1-1 16,3-6 0-16,-1 0 0 15,2-3 1-15,-3 0-2 16,1 1 2-16,-8-2-1 16,-9 3 0-16,-4 1 0 15,-15 4 0-15,-9 0 0 16,-13 3 0-16,-12-2-1 15,-11 4 2-15,-6 0-2 16,-4 1 1-16,-7 2-2 16,4 8-6-16,-11 0-28 15,11 8-2-15,-10 2-1 16,0 3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23:55:35.18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1532 1515 48 0,'-3'-11'32'16,"-2"-3"-1"-16,6-2-1 15,-10-7-15-15,9 23-3 16,0 0 1-16,0 0-2 15,-15-52-2-15,15 52-2 16,0 0 0-16,0 0-2 16,-58-51 1-16,58 51-3 0,-43-7-1 15,-23 11 0-15,-7 9-2 16,-3 14 1-16,-7 6-1 15,6 17 1-15,4 4-2 16,18 4 1-16,29-7-1 16,12-1 0-16,12-4 1 15,9-4-2-15,12-6 2 16,9-6-1-16,10-8 1 15,11-10-1-15,5-11 1 16,4-13 1-16,3-10-1 16,0-13 1-16,-3-6-1 15,0-11 1-15,-8-4-1 16,-9-1 1-16,-7 0 0 15,-10 9-1-15,-24 48 1 0,22-40-1 16,-11 8 0-16,0 22 0 16,-11 10 0-16,-1 44 1 15,-9 17-1-15,5 28-1 16,-9 13 2-16,5 21-3 15,-2 7 3-15,1 13-3 16,0-4 3-16,-2-1-1 16,2-17 0-16,-6-6 2 15,-3-18 0-15,-8-8 1 16,-11-16-1-16,-10-16 1 15,-8-20-1-15,-9-13 0 16,-5-22-3-16,-3-19 0 16,-1-12-2-16,-1-11-1 15,18 0-2-15,5-20-23 16,29 12-12-16,8-6-2 0,19 16 1 15,16-3-1-15</inkml:trace>
  <inkml:trace contextRef="#ctx0" brushRef="#br1" timeOffset="4099.2344">3001 1424 81 0,'12'-18'39'0,"2"6"-1"16,-14 12 1-16,19-9-34 15,-16 24 0-15,1 14-1 16,-7 12-1-16,0 10 0 0,-4 9-3 15,-1 7 0-15,3 0 0 16,-2-6-4-16,8-5-6 16,-2-19-28-16,15-9 0 15,-1-20-1-15,12-17 0 16</inkml:trace>
  <inkml:trace contextRef="#ctx0" brushRef="#br1" timeOffset="4266.244">3202 1238 87 0,'0'0'40'0,"-46"-68"-1"16,46 68-4-16,-40-51-62 0,40 51-13 15,0 0 0-15,0 0-1 16</inkml:trace>
  <inkml:trace contextRef="#ctx0" brushRef="#br1" timeOffset="4609.2636">3752 1347 94 0,'-36'18'40'0,"5"16"1"15,-5-3-2-15,7-2-32 16,0 3-6-16,6 1 0 15,8 0-1-15,9-4 1 16,8-2-1-16,12-5 0 0,14-9-1 16,9-7 1-16,7-6 0 15,2-2 0-15,2-1 0 16,-5 1 1-16,-8 3-1 15,-7 1 1-15,-13 9 0 16,-15 13-1-16,-14 6 1 16,-13 10-1-16,-12 3 2 15,-7 3-2-15,-3-1 0 16,0-2-3-16,8-5-3 15,-4-22-31-15,26-5-3 16,9-17 1-16,25-9-3 16</inkml:trace>
  <inkml:trace contextRef="#ctx0" brushRef="#br1" timeOffset="5218.2984">5611 1155 62 0,'0'0'36'0,"0"0"-1"15,58-15 3-15,-58 15-26 16,0 0-1-16,0 0-2 0,50-69-2 15,-50 69-1-15,0 0-1 16,-5-76-1-16,5 76-1 16,0 0-1-16,-37-59 0 15,37 59-1-15,0 0 2 16,-72 6-2-16,47 34-1 15,-26 37 0-15,8 28 1 16,5 19-3-16,-2-5 2 16,18 9-3-16,14-13-3 15,12-15-4-15,-1-36-11 16,14-11-18-16,-6-22 0 15,6-9-2-15,-6-22 2 16</inkml:trace>
  <inkml:trace contextRef="#ctx0" brushRef="#br1" timeOffset="5977.3418">5263 1524 106 0,'-17'-5'38'16,"17"5"2"-16,0 0-2 15,17 14-37-15,14-17 0 16,18-1-1-16,15-7 1 15,13 2 1-15,4-7-1 16,11 0 0-16,-1 1 0 16,-6 3-1-16,-9 3 0 15,-15 3 1-15,-15 4-1 16,-11 2 1-16,-15 5 0 0,-20-5-1 15,5 17 1-15,-19-2 0 16,-11 3 1-16,-5 8-1 16,-7 2 1-16,-2 8-1 15,-2 1 0-15,5 3 0 16,7 1 0-16,7-2-1 15,15-7 0-15,12-5-1 16,15-9 1-16,12-11 0 16,11-11 0-16,4-14 0 15,9-5 0-15,1-13 1 16,-2 0 0-16,-1-9-1 15,-13 0 1-15,-4 1-2 16,-12 6 2-16,-10 4-1 16,-12 7 1-16,-8 7-1 15,-9 10 0-15,-6 7 0 0,-1 9 1 16,-2 5-2-16,7 2 1 15,3 6 0-15,12-4 0 16,11 0 0-16,15-7 0 16,12 0 0-16,9-3 0 15,6-3 0-15,3 1 0 16,0 0 1-16,-5 5-1 15,-9 2 0-15,-9 6 0 16,-10 3 1-16,-10-1-1 16,-9 9 0-16,-9-3 0 15,-4 1 0-15,-4-1 1 16,-2-3-1-16,1-2 0 15,1-7 0-15,3-2 0 16,11-10 1-16,0 0-1 0,1-25 1 16,10 5 0-16,4-12 1 15,0-1-2-15,1-6 0 16,3-2 0-16,0-1 0 15,-2 0 0-15,1 0 0 16,-18 42 0-16,0 0-5 16,34-59-27-16,-34 59-10 15,0 0 0-15,48-51-1 16,-48 51 0-16</inkml:trace>
  <inkml:trace contextRef="#ctx0" brushRef="#br0" timeOffset="10091.5772">8278 1464 54 0,'7'-11'35'16,"-7"-1"0"-16,0 12-5 15,-13-6-14-15,13 6-3 16,-35 9-2-16,12 3-2 15,-11 5-3-15,2 6-1 16,-10 4-1-16,3 7 0 16,-8 1-1-16,8 8 1 15,1 0-2-15,9 1-1 16,8-5 1-16,8-2-2 15,17-7 1-15,10-6-2 16,17-11 1-16,11-13-1 16,7-12 1-16,8-12 0 15,1-6-1-15,-1-7 1 16,-6-5-1-16,-6-1 2 15,-9 0 0-15,-12 4 0 0,-7 9-1 16,-8 8 1-16,-6 6-1 16,-3 16 1-16,0 0-2 15,-10 36 1-15,4 6 0 16,0 19-1-16,3 12 0 15,-2 17 1-15,-1 8 0 16,1 8-1-16,-6 0 1 16,-3 2-1-16,-4-5 2 15,-10-8 0-15,-6-15 0 16,-6-13 1-16,-3-16-2 15,-5-22-1-15,3-18-2 16,1-29-6-16,15-7-22 16,-6-33-9-16,24-7 1 15,2-21-4-15</inkml:trace>
  <inkml:trace contextRef="#ctx0" brushRef="#br0" timeOffset="10519.6016">8743 1581 87 0,'8'9'39'0,"1"7"-1"15,-13 3 1-15,3 14-26 16,-7-2-11-16,-4 9 0 15,-3 2 1-15,-2 4-1 16,-2 0 1-16,2 5-2 0,-2-9 1 16,5-5 0-16,3-11 0 15,4-7-1-15,7-19 0 16,0 0 0-16,9-20-1 15,5-11 2-15,3-14-2 16,4-7 1-16,-1-8 0 16,3-3 1-16,0-1-2 15,-2 7 1-15,-5 8-1 16,-1 13 1-16,-1 12-1 15,-1 9 0-15,6 13 0 16,0 10-1-16,6 7 0 16,6 0-1-16,9 3-2 15,9-4-1-15,15 2-8 16,-7-9-25-16,18 1-3 0,-9-8 0 15,3 3 1-15</inkml:trace>
  <inkml:trace contextRef="#ctx0" brushRef="#br0" timeOffset="11391.6515">9513 1548 90 0,'-14'-9'40'15,"-14"0"1"-15,3 8-1 16,-13 7-24-16,3 2-11 16,-6 6 0-16,-1 9-2 15,-3 6 0-15,1 10-2 16,5 4 1-16,4 3-2 15,8 0 2-15,13 0-2 16,11-10 1-16,17-4-2 0,15-16 2 16,13-14-1-16,14-15 0 15,7-12 1-15,0-7-1 16,1-7 1-16,-5-3-1 15,-10 1 2-15,-11 4-2 16,-14 7 2-16,-10 10-2 16,-14 20 0-16,0 0 0 15,-23 3 0-15,5 14 0 16,-2 9-3-16,0 4 2 15,6 4-1-15,6 0 0 16,7-4-3-16,11-2 0 16,10-9-3-16,15-9 0 15,0-19-10-15,20 1-22 16,-10-19 1-16,11-1 1 15,-14-10 23-15,7 0 9 0,-13 3 7 16,-8-2 2-16,0 14 13 16,-28-5 20-16,7 13 3 15,-16 6 1-15,9 9-23 16,-25 7-8-16,9 8-2 15,-7 5-3-15,0 12 0 16,2 1-2-16,0 7-1 16,6-2 1-16,0 0-2 15,7-6 2-15,4-6-2 16,7-11 1-16,7-9-1 15,5-15 0-15,7-12 2 16,1-8-2-16,4-8 2 16,-1-2 0-16,0-4-2 15,-5 4 0-15,-6 3 0 0,-5 10 0 16,-5 9 0-16,-1 6 0 15,-4 11 0-15,0 0 0 16,0 14 0-16,4-1 0 16,6 3 0-16,3-1 0 15,6-1 0-15,2-4 0 16,5-4 0-16,2-6 0 15,2-5 0-15,2-4 0 16,0-4 0-16,-2-6 0 16,-2 0 0-16,-3 2 0 15,-5 0 0-15,-4 3 0 16,-3 7 0-16,-13 7 0 15,11 13 0-15,-14 6 0 0,-3 9 0 16,-1 9 0-16,-1 5 0 16,5 2 0-16,2-1-6 15,13-6-2-15,2-15-6 16,26 0-10-16,-5-25-11 15,24 1-6-15,-1-20 0 16,15-3 0-16</inkml:trace>
  <inkml:trace contextRef="#ctx0" brushRef="#br0" timeOffset="11696.669">10904 1482 123 0,'-22'4'42'16,"-16"4"0"-16,5 16-1 15,-3-5-39-15,6 4-1 0,12-1 0 16,9 1 0-1,11 0-1-15,11 0 0 0,9-2 0 16,9 0 0-16,0-4 0 16,2-1 0-16,-4 0 0 15,-4 3 0-15,-8-1 0 16,-6-2 0-16,-9 4 2 15,-8-1-4-15,-10 2 4 16,-6 2-4-16,-9 2 2 16,-4-3-3-16,-1 3-2 15,-7-8-8-15,15 12-8 16,-17-20-13-16,22 6-10 15,-1-10 2-15,24-5-3 16</inkml:trace>
  <inkml:trace contextRef="#ctx0" brushRef="#br1" timeOffset="16171.9249">11496 1827 88 0,'0'0'37'0,"2"21"-1"15,-21 11 1-15,-5 14-35 16,-1 8-1-16,-2-2-5 15,8 9-9-15,-1-18-23 16,14-6 0-16,6-19-2 16,21-11 1-16</inkml:trace>
  <inkml:trace contextRef="#ctx0" brushRef="#br1" timeOffset="16639.9517">11980 1527 98 0,'-11'2'38'0,"1"10"1"16,2 12-3-16,-5 0-33 16,0 11 0-16,0 2 0 15,3 6-2-15,5-2 1 16,2-2-2-16,8-6 2 15,8-5-3-15,9-14 2 16,11-13-1-16,10-14 1 16,6-12 0-16,3-8 0 0,3-7 1 15,-2-6-2-15,-2-2 2 16,-9 0 0-16,-7 7-1 15,-8 8 0-15,-11 8-1 16,-7 9 1-16,-9 16-1 16,0 0 1-16,-18 28-1 15,3 6-1-15,1 6 0 16,2 7-2-16,4 1-3 15,13 4-10-15,-1-14-22 16,23 0-2-16,-3-11 0 16,18-6-1-16</inkml:trace>
  <inkml:trace contextRef="#ctx0" brushRef="#br1" timeOffset="16966.9704">12775 1538 100 0,'-13'-12'40'0,"-14"0"0"15,6 14-1-15,-2 0-36 16,-2 4 0-16,3 7-1 16,8 3 0-16,3 3-1 15,11-2 0-15,10 4-1 16,6-5 0-16,10 1 0 15,8 2 1-15,0-3-1 16,0 0 0-16,-3 0 0 16,-5 6 0-16,-8-2 0 0,-10 4 0 15,-12 2 1-15,-9 3-2 16,-10 0 3-16,-8-2-3 15,-1-2 1-15,-2-8-2 16,6-1-3-16,0-18-24 16,28 2-10-16,-3-25 0 15,28-1-1-15,7-13 0 16</inkml:trace>
  <inkml:trace contextRef="#ctx0" brushRef="#br1" timeOffset="17323.9908">13116 1636 96 0,'-7'13'38'0,"7"-13"0"16,-3 13 0-16,3-13-33 16,17 5-3-16,10-15 1 15,15-4 0-15,0-7 1 16,8-4-2-16,-1-6 1 15,-2 1 0-15,-6-2 1 16,-6 1-1-16,-12 3-1 16,-14 4 0-16,-11 9 0 15,-11 8 0-15,-14 10-1 16,-6 12 0-16,-5 7-1 15,-4 13 0-15,-1-1-1 16,7 12 0-16,8-1 0 16,10 2 0-16,16-6-1 15,15-11 0-15,21-6-2 0,10-15-4 16,27-4-15-16,-2-16-16 15,20-7 0-15,-9-11-1 16,12-2 0-16</inkml:trace>
  <inkml:trace contextRef="#ctx0" brushRef="#br1" timeOffset="17658.0099">13965 1468 109 0,'-27'9'40'16,"-21"5"1"-16,3 14-2 16,-14 4-32-16,10-2-3 15,3 5-1-15,13 1 0 16,9-1-2-16,18-6 1 15,17-10-1-15,15-9-1 0,16-14 1 16,8-13-1-16,7-12 1 16,3-15 0-16,1-12 1 15,-61 56-2-15,57-75 0 16,-57 75 0-16,58-85 0 15,-58 85 0-15,43-89 0 16,-43 89 0-16,33-74 0 16,-33 74 0-16,0 0 0 15,31-59 0-15,-51 69 0 16,5 33 0-16,-14 17 0 15,0 32 0-15,10 17-28 16,-4-4-13-16,21-8-4 16,11-35 2-16,22-10-1 15</inkml:trace>
  <inkml:trace contextRef="#ctx0" brushRef="#br1" timeOffset="18192.0405">15712 1182 98 0,'0'0'38'0,"0"-87"2"16,0 87-2-16,0 0-34 15,-25-63 0-15,25 63-2 16,0 0 2-16,-59-17-2 15,59 17 1-15,-73 45-2 0,11 27 0 16,3 14 0-16,3 18-1 16,6 9-1-16,13 5 0 15,5 0-1-15,14-13-2 16,11-28-3-16,-1-24-14 15,17-6-18-15,-1-25 0 16,14-10-1-16,-4-20 1 16</inkml:trace>
  <inkml:trace contextRef="#ctx0" brushRef="#br1" timeOffset="18927.0825">15210 1625 107 0,'-29'-5'40'15,"-2"5"0"-15,18 7 0 16,-5 1-37-16,18-8-1 0,29 11-1 15,8-10-1-15,14-2 0 16,11-5 1-16,9-2-1 16,8-2 1-16,5 0-1 15,-4-1 0-15,-6-3 1 16,-12 1-1-16,-9 4 1 15,-12 1 0-15,-14 4 0 16,-10 4-1-16,-17 0 1 16,0 0 0-16,-24 15 0 15,-3 1 0-15,-8 5 0 16,-3 9-1-16,-5 8 0 15,3 1 0-15,3 3 1 16,9-1-2-16,9-2 1 16,17-7-1-16,12-9 0 0,14-14 1 15,14-12-1-15,10-11 2 16,12-14-1-16,2-9 1 15,5-5-1-15,-8-3 1 16,-7-2 0-16,-9 0 1 16,-15 8-1-16,-13 4-1 15,-14 15 1-15,-12 3-1 16,-11 7 1-16,-4 7-1 15,2 4 1-15,1 5-1 16,7 0 0-16,16-6 0 16,5 12 0-16,21-10 0 15,14-3 0-15,11 1 0 16,5-1 0-16,3 4 0 15,-1 1 0-15,-7 4 0 0,-11 6 0 16,-9 9 0-16,-16 7-1 16,-10 6 1-16,-12 3 0 15,-5 2 0-15,-9 1 1 16,-1-2-2-16,-2-4 2 15,3-8-2-15,2-11 2 16,5-9 0-16,14-8-1 16,-3-17 1-16,12-9-1 15,10-7 2-15,5-5-2 16,0-5 0-16,5 1 0 15,-1-5 0-15,2 7 0 16,1-1 0-16,2 6 0 16,-5-4-7-16,17 8-15 0,-17-5-18 15,20 8-3-15,-1 0 1 16,28 5-2-16</inkml:trace>
  <inkml:trace contextRef="#ctx0" brushRef="#br1" timeOffset="19795.1322">17497 1590 91 0,'0'0'35'0,"-17"-8"0"0,17 8-3 15,-14 5-24-15,14-5-3 16,-11 5 0-16,1 9-1 16,-4 4-1-16,2 8-1 15,-3 5 0-15,1 0-2 16,-3 2 1-16,7-1-1 15,2-5 0-15,4-7 0 16,4-20 0-16,10 7 0 16,6-21 0-16,4-11 2 15,3-7-2-15,2-4 2 16,3-6-1-16,-1-4 1 15,-2 1-1-15,-3 5 1 16,-4 9-1-16,-5 8 0 16,-4 4 0-16,-9 19 0 0,0 0 0 15,10 5-1-15,-10 13 1 16,0 2 0-16,5 2-1 15,-1-1 1-15,10-2-1 16,2-3 0-16,9-9 0 16,7-8 1-16,6-9 0 15,6-9 0-15,2-7 0 16,0-2 0-16,-2-4 0 15,-4 0 0-15,-5 3 0 16,-7 2-1-16,-8 6 1 16,-4 10-1-16,-16 11 0 15,12 10 0-15,-15 12 1 16,-4 12-2-16,-2 1 1 0,-4 12-1 15,5 2 0-15,0 4-2 16,7-3-2-16,1-13-3 16,22-4-13-16,-11-20-20 15,29-3 0-15,-5-20 0 16,14-2-1-16</inkml:trace>
  <inkml:trace contextRef="#ctx0" brushRef="#br1" timeOffset="20129.1513">18395 1526 96 0,'-6'13'39'0,"13"5"1"16,-7-18-1-16,34 14-37 0,-4-16 0 15,9-3 1-15,5-8 0 16,5-3-1-16,0-7 1 15,-2-3 0-15,-10 1 0 16,-5-5-1-16,-16 5 1 16,-8-3-1-16,-16 4 0 15,-13 5-1-15,-11 10 0 16,-11 8 0-16,-7 10-1 15,-6 11 0-15,-1 9 0 16,1 10 0-16,6 6 0 16,11 4-1-16,12-2 0 15,15-3 0-15,22-8-2 16,16-7-2-16,27-6-7 15,3-22-23-15,34-3-5 0,-2-13-1 16,18 0 0-16</inkml:trace>
  <inkml:trace contextRef="#ctx0" brushRef="#br1" timeOffset="20505.1728">19221 1355 110 0,'-42'-8'41'0,"6"14"1"15,-13 1-1-15,15-5-37 16,-9 21-1-16,4 7-1 15,5 8 0-15,4 1-1 16,6 5 0-16,5-1 0 16,9-3-1-16,9-2-1 15,8-8 1-15,8-9-1 16,9-10 1-16,6-10 0 0,7-7 0 15,3-11 0-15,0-8 1 16,1-8 0-16,-3-4 0 16,-6 0 0-16,-4 2 0 15,-7 5 0-15,-5 8 0 16,-7 5-1-16,-9 17 0 15,0 0 0-15,-3 14 0 16,-5 8-1-16,2 3-1 16,-3 5-1-16,9 4-4 15,0-10-7-15,23 3-15 16,-7-14-13-16,20-4 2 15,1-10-3-15,18-1 3 16</inkml:trace>
  <inkml:trace contextRef="#ctx0" brushRef="#br1" timeOffset="20830.1914">19741 1361 106 0,'-37'-5'41'0,"2"18"1"16,-16 2-1-16,4 14-35 15,-1-6-3-15,9 4 0 16,7 2-2-16,8-2 0 15,14-2 0-15,12-5 0 16,15-6-1-16,12-4-1 16,5-4 1-16,7-2 0 15,-2-1 0-15,2-2 0 16,-8 0 1-16,-7 0-1 15,-12 8 0-15,-14 4 1 0,-12 2-1 16,-9 5 0-16,-3 1 0 16,-4 0-2-16,4-1 0 15,-3-2-3-15,17-6-3 16,-1-25-14-16,31 5-19 16,0-14 1-16,24 0 0 15,-4-14-2-15</inkml:trace>
  <inkml:trace contextRef="#ctx0" brushRef="#br1" timeOffset="21189.2119">20001 1388 102 0,'-13'-2'42'0,"-11"14"0"16,7 12 0-16,-18 15-31 15,11-10-7-15,0 2-2 16,4 5 0-16,6 3-1 0,7-2-1 16,9-3 0-16,7-6 0 15,11-7 0-15,6-6 1 16,8-13-1-16,5-10 1 15,4-9-1-15,0-11 2 16,1-5-1-16,-3-9 1 16,-4 0-2-16,-5-2 0 15,-8 6 0-15,-3 5 0 16,-8 8 0-16,-8 10 0 15,-5 15 0-15,-12 8 0 16,0 13 0-16,-5 9 0 16,5 3 0-16,0 6 0 0,6 2-4 15,5-4-1-15,12-5-4 16,2-22-10-16,30-2-18 15,-11-10-5-15,23-6 1 16,-5-17-1-16</inkml:trace>
  <inkml:trace contextRef="#ctx0" brushRef="#br1" timeOffset="21505.23">20670 1424 85 0,'0'0'40'16,"-9"17"0"-16,-16 8 2 16,6 14-14-16,-9-1-23 15,6 6-3-15,0 1 1 16,6 3-2-16,2-5 1 15,6-6-1-15,7-7-1 16,1-7 1-16,4-13-1 0,-4-10 1 16,19-17 0-16,-9-10 0 15,4-5 1-15,0-11-2 16,1-2 0-16,0-5 0 15,-1 4 0-15,-1 3 0 16,-1 11 0-16,-2 5 0 16,3 7 0-16,-2 5 0 15,7 11-2-15,-2 2-5 16,11 4-8-16,-11-11-10 15,22 4-15-15,-13-4 0 16,14 3-1-16,-10-7 1 16</inkml:trace>
  <inkml:trace contextRef="#ctx0" brushRef="#br1" timeOffset="21647.2381">20977 1375 113 0,'-11'16'39'15,"1"11"2"-15,-14 8-1 16,11 5-34-16,-10 3-6 16,1 8 0-16,0-2-1 15,4 1-3-15,8-2-8 16,-5-15-25-16,20-3-3 15,-5-17-1-15,17-8 1 16</inkml:trace>
  <inkml:trace contextRef="#ctx0" brushRef="#br1" timeOffset="22083.263">21060 1315 112 0,'10'-55'40'0,"-10"55"0"0,0 0-2 16,16-53-40-16,-16 53-8 15,0 0-16-15,0 0-13 16,52-27-1-16,-42 43 22 16,2 23 12-16,13-9 5 15,-6 3 3-15,1 4 8 16,-15 1 17-16,-13 9 12 15,-10-4 3-15,14 3-21 16,-16-11-12-16,9-3-4 16,1-6-2-16,6-4-1 15,6-12-1-15,9-7 0 16,8-8 0-16,7-9 0 15,6-9-1-15,4-8 1 0,2-4 1 16,0-2-2-16,-3 3 0 16,-5 7 0-16,-8 4 0 15,-8 14 0-15,-14 9 0 16,7 14 0-16,-8 8 0 15,-5 6 0-15,2 5-6 16,-4-8-5-16,18 6-12 16,-15-15-15-16,23 3-4 15,-3-14 0-15,18-2 1 16</inkml:trace>
  <inkml:trace contextRef="#ctx0" brushRef="#br1" timeOffset="22571.291">21823 1378 114 0,'0'0'42'16,"-8"-15"1"-16,8 15-1 15,-40 23-37-15,16-2 0 16,-8 7-1-16,-4 6-4 16,3 6 0-16,2 1 0 15,4-1 0-15,7-2 0 16,8-5 0-16,10-12 0 15,2-21 0-15,29 9 0 16,-2-20 0-16,7-8 0 16,7-10 0-16,3-9 0 15,0 1 0-15,-2-1 0 16,-7 9 0-16,-8 8 0 15,-11 13 0-15,-16 8 0 16,-3 36 0-16,-17 12 0 0,-10 19 0 16,-10 20 0-16,-5 12 0 15,-6 9 0-15,1 1 0 16,-1 2 0-16,3-8 0 15,6-10 0-15,7-16 0 16,3-16 0-16,10-18 0 16,4-15 0-16,6-20 0 15,12-8 0-15,-15-36 0 16,11-10 0-16,4-12-2 15,6-17 2-15,3-2-1 16,9-4-1-16,6 8-7 16,-2-8-5-16,24 24-11 15,-10-9-4-15,26 24-14 16,-4 7 1-16,25 12-2 0,12-3 2 15</inkml:trace>
  <inkml:trace contextRef="#ctx0" brushRef="#br0" timeOffset="26608.5219">22692 1421 67 0,'0'0'37'15,"14"0"0"-15,-14 0-2 16,4 20-13-16,-13-7-16 16,7 9 0-16,-10 2-1 15,3 5-1-15,-5 3-1 16,0 1-1-16,-1-1-1 15,2-2 0-15,3-7 0 16,2-5-1-16,7-7 0 16,1-11 0-16,11-5 1 15,3-7-1-15,3-9 0 16,3-5 0-16,2-7 1 15,1-5 0-15,-2 0 0 0,-1 1 0 16,-3 7 0-16,-5 1 0 16,-4 6 0-16,0 9 0 15,-8 14 0-15,0 0-1 16,0 18 1-16,-4 1 0 15,3 4-1-15,2 1 1 16,8 1-1-16,2-5 0 16,11-6 1-16,8-7 0 15,11-7 0-15,3-9 0 16,6-8 0-16,2-3 1 15,-4-1-1-15,-1-1 1 16,-11 5-1-16,-6 1-1 16,-12 8 1-16,-6 9-1 15,-11 9 0-15,-7 8 0 0,-4 6 0 16,-3 2-1-16,2 4-1 15,-5 3 0-15,8 2-3 16,0-6-1-16,18 0-9 16,-8-15-21-16,22 1-5 15,1-8 0-15,17-3 1 16</inkml:trace>
  <inkml:trace contextRef="#ctx0" brushRef="#br0" timeOffset="26992.5438">23738 1369 110 0,'0'0'39'16,"-32"-11"1"-16,14 33-7 16,-9-9-28-16,1 8-1 15,-4 5 0-15,-1 4-1 16,-1 6 0-16,4 2 0 15,4-2-2-15,9-3 1 16,7-4-1-16,8-8 0 16,11-10 0-16,11-6 0 15,10-10 0-15,3-10-1 16,5-3 1-16,-1-9 1 15,-2-3-2-15,-3 2 0 16,-7 2 0-16,-7 3 0 16,-5 6 0-16,-6 4 0 15,-9 13 0-15,0 0 0 0,-9 19 0 16,-2 0-3-16,0 9-1 15,0 0-3-15,10 8-4 16,-7-15-16-16,24 6-14 16,-3-10-1-16,20-3 1 15,0-13 1-15</inkml:trace>
  <inkml:trace contextRef="#ctx0" brushRef="#br0" timeOffset="27329.5631">24251 1350 99 0,'-15'-4'39'0,"-14"3"1"16,1 16-1-16,-12 5-31 0,7 0-4 16,2-2-2-16,8 4 0 15,6 0 0-15,12-1-1 16,9-3-1-16,14-3 1 15,4 0-1-15,7-3 0 16,2-1 0-16,0 0 0 16,-2-3 0-16,-2-2 0 15,-8 1 0-15,-5-1 0 16,-14-6 1-16,10 18-1 15,-14-6 0-15,-5 2 0 16,-6 2-1-16,-3 3 0 16,1-2-1-16,-5-2-4 15,11 5-13-15,-14-20-13 16,25 0-8-16,0 0 0 15,22-22-1-15</inkml:trace>
  <inkml:trace contextRef="#ctx0" brushRef="#br0" timeOffset="27676.583">24638 1331 96 0,'36'-57'42'0,"-36"57"3"15,18-37-4-15,-27 27-22 16,-7 10-16-16,-2 7-2 15,0 14 1-15,-9-1-2 16,24 2 1-16,5-2-1 16,14 1 0-16,7-5 0 0,2 1 1 15,3-2-1-15,-2 1 0 16,-3-2 0-16,-6 5 1 15,-8-2-1-15,-4 6 1 16,-11 0-1-16,-8 0 2 16,-8 4-2-16,-3-2 0 15,-2-1 0-15,0-1-2 16,2-2 0-16,-3-11-3 15,17 0-12-15,-12-14-17 16,23 4-8-16,-7-13-1 16,14 3-1-16</inkml:trace>
  <inkml:trace contextRef="#ctx0" brushRef="#br0" timeOffset="72426.1425">864 3132 98 0,'4'-13'38'16,"-6"-4"0"-16,2 17-1 15,2-20-35-15,-2 9 0 16,0-6 0-16,3 3 1 0,-3-1-1 15,4 3 0-15,-2 2 0 16,-2 10 0-16,0 0 0 16,15 33 0-16,-10 13 0 15,-1 18 0-15,-4 13-2 16,3 13 0-16,0 6-1 15,-1-2-2-15,5-3-3 16,-5-24-29-16,21-9-5 16,1-32 0-16,17-12 0 15</inkml:trace>
  <inkml:trace contextRef="#ctx0" brushRef="#br0" timeOffset="72729.1598">1560 3145 99 0,'-45'19'40'0,"-3"14"0"16,-17-3-1-16,6 11-29 15,-7-4-7-15,5 1 0 16,8-5 0-16,10 0-1 15,9-7 0-15,16-2-1 16,17-7-1-16,18-8 1 16,15-5-1-16,12-4 0 15,9-2 0-15,7-2-1 16,2-1-2-16,0-3-2 15,3 11-4-15,-20-10-29 16,9 15-1-16,-13-9-1 0,3 12 0 16</inkml:trace>
  <inkml:trace contextRef="#ctx0" brushRef="#br0" timeOffset="73184.1859">1847 3330 111 0,'-39'-8'40'15,"4"16"2"-15,-10-8-3 16,13 13-34-16,-8 2-1 16,11 7-1-16,1 6-1 15,9 6-2-15,9 2 1 16,13 2-2-16,7-2 1 0,12-5 0 15,9-7 0-15,5-9 0 16,4-10 0-16,3-11 1 16,-3-9 0-16,-2-7 1 15,-9-9-2-15,-1-3 2 16,-12-1-2-16,-2 1 1 15,-4 3 1-15,-3 6-4 16,-5 6 2-16,-2 19 0 16,0 0 0-16,10 33-1 15,-7 12 0-15,-3 14 1 16,-3 14 0-16,-4 8-1 15,-5 11 1-15,-8 2 0 16,-8-8 0-16,-10-5 1 0,-5-13-1 16,-6-11 1-16,-3-14-2 15,-2-16 1-15,2-16-4 16,2-22-6-16,14-6-29 15,-6-23-2-15,18-6-1 16,-2-20-2-16</inkml:trace>
  <inkml:trace contextRef="#ctx0" brushRef="#br0" timeOffset="75257.3044">995 4757 93 0,'0'0'36'16,"9"27"0"-16,-19-7-9 16,-2 18-25-16,-2 5-1 15,-1 6 0-15,-5 3 2 16,5 2-2-16,-3-7 2 15,4-7-2-15,5-12 2 16,4-7-2-16,5-21 1 16,0 0 0-16,14-26-1 15,3-6 1-15,-1-10-2 16,2-7 2-16,2-8-1 0,-2 1 1 15,-1 1-2-15,0 7 1 16,-8 8 0-16,1 10 0 16,-5 8 1-16,-5 22-2 15,0 0 1-15,9 14 0 16,-9 10 0-16,3 6-1 15,1 2 1-15,4 1 0 16,9-1-1-16,7-7 2 16,11-11-1-16,7-12 0 15,9-12 1-15,7-10 0 16,1-10-1-16,3-4 0 15,-5-6 0-15,-8 5-1 16,-9 1 1-16,-8 10-1 16,-9 9 0-16,-12 11 0 0,-10 18 0 15,-9 14 0-15,-6 12-1 16,-2 5 1-16,2 8-1 15,-1 3-1-15,7 3 0 16,4-8-3-16,15-3-1 16,1-22-12-16,29 5-19 15,-5-20-3-15,19-1 2 16,-1-17-2-16</inkml:trace>
  <inkml:trace contextRef="#ctx0" brushRef="#br0" timeOffset="75700.3298">2172 4802 87 0,'-14'-41'38'15,"0"18"1"-15,-22-2-1 16,5 21-21-16,-24 9-11 0,2 14-1 16,-6 12-1-16,3 9-1 15,3 8-1-15,5 4 1 16,14-1-1-16,14-1-1 15,18-8 1-15,17-8-1 16,14-17 0-16,14-15-1 16,13-12 1-16,6-12-1 15,0-10 0-15,2-9 1 16,-6-6-1-16,-11 0 0 15,-6 1 0-15,-11 7 0 16,-11 5 0-16,-9 13-1 16,-10 21 1-16,0 0 0 0,-16 42 0 15,2 19 1 1,-5 24-1-16,0 18 0 0,-2 12 1 15,0 7-1-15,-2 4 1 16,-6-4-1-16,0-15 2 16,-9-19-2-16,-7-21 0 15,-4-20 0-15,-7-22 0 16,0-24 0-16,-1-18 0 15,0-31-11-15,16-2-20 16,-8-32-10-16,17-8-5 16,-2-16 1-16,17-2 1 15</inkml:trace>
  <inkml:trace contextRef="#ctx0" brushRef="#br0" timeOffset="77717.4451">1062 6349 90 0,'-7'31'38'16,"-7"3"-2"-16,9 20-1 15,-11-6-31-15,3 11 1 16,-3-3-1-16,9-2 1 15,-1-9-3-15,7-7 1 16,1-14-1-16,9-14-1 16,2-17 0-16,6-14 0 15,3-15 0-15,0-11-1 16,-1-10 1-16,1-4-1 15,0-2 0-15,-4 3 0 16,-2 8 1-16,-6 12 0 0,-5 13 0 16,1 12 0-16,-4 15 0 15,0 0 0-15,3 32 0 16,0-3 0-16,5 2 0 15,6-2 0-15,10-1 0 16,7-7 0-16,12-9 0 16,7-15 0-16,11-14 1 15,5-9-1-15,5-6 1 16,-3-4-1-16,-6 2 0 15,-6 6 0-15,-12 7 0 16,-6 15 0-16,-14 18 1 16,-8 15-2-16,-15 12 0 15,-2 11 0-15,-5 4 0 16,0 3-2-16,5 2-3 0,-7-16-7 15,26 2-22-15,-15-19-7 16,17-6-1-16,-3-14 0 16</inkml:trace>
  <inkml:trace contextRef="#ctx0" brushRef="#br0" timeOffset="78205.4731">1225 7554 99 0,'-4'-18'38'16,"4"18"0"-16,1-26-4 15,-1 26-28-15,0 0-2 16,13 10 0-16,-9 15-2 0,2 19 1 16,-1 11-1-16,-5 17 0 15,-3 10-1-15,0 8-2 16,-6 4 1-16,0-3-3 15,1-10-2-15,1-23-7 16,15-7-24-16,-3-26-4 16,14-14 1-16,1-23 0 15</inkml:trace>
  <inkml:trace contextRef="#ctx0" brushRef="#br0" timeOffset="78528.4915">1698 7529 103 0,'-33'25'39'15,"-5"24"0"-15,-19 5 0 16,3 7-32-16,-9 0-2 16,6 1 0-16,4-11-2 15,11-1 1-15,13-17-2 16,12-4 0-16,19-17 0 15,17-10-2-15,14-7 1 16,11-6-1-16,7-5 0 16,7-3 0-16,-3 3 1 15,1 1-1-15,-6 9 0 16,-6 9 0-16,-7 8 1 15,-10 12-2-15,-3 7-1 16,-8 1-1-16,1 5-3 16,-3-8-6-16,16 5-22 15,-10-14-8-15,12-6 0 0,-1-15 0 16</inkml:trace>
  <inkml:trace contextRef="#ctx0" brushRef="#br0" timeOffset="79057.5218">2151 7907 117 0,'-22'9'41'16,"-8"2"0"-16,9 13-6 16,-7 0-30-16,6 8-3 15,1 3 0-15,5 5 0 16,1-3-1-16,2 0-1 0,5-4 0 15,3-6-1 1,2-6 1-16,4-10-1 0,-1-11 1 16,19-10 0-16,-2-15 1 15,3-10 0-15,4-8 0 16,3-8 0-16,-2-8 0 15,3-4 1-15,-1 7-1 16,-7 10 0-16,-1 10 1 16,-9 15-2-16,-10 21 0 15,13 0 0-15,-13 21 0 16,-3 9 0-16,2 5 0 15,1 2 0-15,5-6 0 16,9-7 0-16,8-11 0 16,11-11 0-16,10-12 0 15,8-9 0-15,3-6 0 0,-1-8 0 16,-2 5 0-16,-8 0 0 15,-8 9 0-15,-7 10 0 16,-13 16 0-16,-12 17 0 16,-7 16 0-16,-7 8 0 15,1 9 0-15,-4-1 0 16,4 4 0-16,0-9-11 15,15 2-4-15,-13-31-11 16,19 0-18-16,-11-22 1 16,28-3-2-16,-11-15 2 15</inkml:trace>
  <inkml:trace contextRef="#ctx0" brushRef="#br0" timeOffset="80763.6194">1611 8854 97 0,'0'0'39'0,"-20"-19"0"16,3 26-3-16,-21 1-29 15,-6 11-2-15,-12 9 0 0,-1 12-1 16,-8 4 0-16,8 3-1 16,7-1 0-16,15 1-3 15,15-6 1-15,19-7-1 16,23-12-2-16,19-14-2 15,27 3-10-15,-1-21-23 16,22 4-4-16,-5-14 1 16,6 5-2-16</inkml:trace>
  <inkml:trace contextRef="#ctx0" brushRef="#br0" timeOffset="81288.6494">1950 8967 83 0,'-11'-12'41'16,"11"12"-2"-16,-16 8 2 15,12 14-15-15,-9-6-23 16,0 11 0-16,-4 3-1 16,2 3 1-16,-2 0-1 15,3 1-1-15,4-3 0 16,4-4 0-16,3-9 0 15,10-7-1-15,5-10 0 16,6-9 0-16,6-8 0 16,0-8 0-16,1-6 0 15,1-3 0-15,-4-1 1 16,-4 5-1-16,-2 2 1 15,-7 7-1-15,-3 7 0 16,-6 13 1-16,0 0-1 0,0 0 0 16,3 17 0-16,-1 0 0 15,7-2 0-15,1-1 1 16,6-2-1-16,6-5 1 15,5-10-1-15,3-8 1 16,5-9 1-16,1-9-2 16,-2-5 0-16,0-5 0 15,-3 2 0-15,-8 2 0 16,-1 9 0-16,-4 12 0 15,-8 17 0-15,-3 19 0 16,-10 24 0-16,-3 14 0 16,0 13 0-16,1 4 0 15,4 8-5-15,0-15-9 0,15 6-7 16,-10-27-21-16,19-13-3 15,1-17 0-15,12-9 1 16</inkml:trace>
  <inkml:trace contextRef="#ctx0" brushRef="#br0" timeOffset="82137.698">1237 9925 94 0,'8'-10'39'16,"6"10"0"-16,-14 0 0 16,0 0-30-16,1 27-4 15,-7 3-1-15,-8 7-1 16,-1 8 1-16,-4 4-2 15,0 5 0-15,-2-4-1 16,5-4 0-16,3-12-1 16,4-7 1-16,8-10-1 15,1-17-1-15,13-1 1 16,0-18 1-16,4-7 0 15,1-10-1-15,0-5 2 16,-1-4-2-16,0-5 2 0,-3 2-1 16,-1 7-1-1,-6 10 1-15,0 9-1 0,-4 12 1 16,-3 10-1-16,3 24 1 15,-3 4-1-15,0 9 1 16,3 1-1-16,3-3 2 16,6 0-2-16,8-6 0 15,8-14 0-15,8-12 0 16,10-11 0-16,5-12 0 15,6-10 0-15,0-5 0 16,0-4 0-16,-9 1 0 16,-4 3 0-16,-9 7 0 15,-8 8 0-15,-10 5 0 16,-17 15 0-16,8 17 0 15,-17 12 0-15,0 10 0 16,-4 6 0-16,0 7 0 0,5 7 0 16,3-3-5-16,15 1-5 15,-3-23-10-15,20 0-20 16,-1-19-1-16,18-3-2 15,-6-19 0-15</inkml:trace>
  <inkml:trace contextRef="#ctx0" brushRef="#br0" timeOffset="82697.73">2284 10082 80 0,'-12'6'41'0,"-10"-4"-1"15,6 15 1-15,-10-4-10 0,7 14-27 16,-3 6 0-16,6 4-2 15,-2 2-1-15,5 1 0 16,2-3-1-16,5-6 0 16,6-6-1-16,4-10 1 15,-4-15-1-15,21-5 0 16,-4-15 2-16,2-10 0 15,1-8 0-15,-1-7 0 16,2-8 1-16,-5 2-2 16,-6 1 1-16,1 8 1 15,-6 10-2-15,-4 11 0 16,-2 10 1-16,1 11-1 15,-6 19 0-15,6 1 1 16,1 4-1-16,7 2 2 0,7-3-2 16,7-6 0-16,4-4 0 15,8-9 0-15,2-7 0 16,6-5 0-16,0-8 0 15,-4-1 0-15,-3-1 0 16,-3 0 0-16,-2 0 0 16,-7 2 0-16,-2 6 0 15,-3 6 0-15,-8 11 0 16,-2 11 0-16,-3 15 0 15,-6 11 0-15,-1 9 0 16,-2 2 0-16,-1 5 0 16,0-5 0-16,5-3 0 15,0-17-8-15,11-8-6 16,-11-27-6-16,22-9-22 15,-14-17-3-15,12-4 2 0,-5-17 0 16</inkml:trace>
  <inkml:trace contextRef="#ctx0" brushRef="#br0" timeOffset="86297.9359">1404 10940 78 0,'7'-12'35'0,"-7"12"0"15,7-16-8-15,-7 16-21 16,0 0 0-16,0 0 0 16,0 0 0-16,8 22-1 15,-9 5-1-15,-1 13-3 16,-2 8 1-16,-1 14-1 15,-5 4 1-15,2 7-2 0,-6-4 2 16,7-4-3-16,1-11 2 16,6-12 0-16,7-15 0 15,3-14 1-15,9-18-2 16,9-14 1-16,2-11 0 15,7-7-1-15,1-7 1 16,5-3 0-16,-1 2 0 16,-2 4-1-16,0 13 1 15,-7 9 0-15,-3 16-1 16,-4 14 1-16,-7 11-1 15,-7 12 1-15,0 8-2 16,-4 2-1-16,1 4-5 16,-8-14-18-16,14 4-15 15,-7-17 0-15,10-2-2 0,-4-15 1 16</inkml:trace>
  <inkml:trace contextRef="#ctx0" brushRef="#br0" timeOffset="86824.9661">1859 11930 79 0,'7'-15'39'15,"-7"15"-2"-15,-8-13-4 16,-3 16-26-16,-18 4-2 15,0 9 0-15,-8 4-2 16,-3 9 0-16,-2 2-1 16,6 1 0-16,8-2-1 15,10-3 1-15,16-7-1 16,12-6 0-16,15-7-1 0,16-5 0 15,6-3 1-15,4 1-1 16,-1 5 1-16,-8 3-1 16,-11 9 1-16,-13 7 0 15,-20 10-1-15,-14 3 1 16,-15 1-1-16,-5-2-1 15,1-5-3-15,-3-14-4 16,21 0-24-16,-3-26-9 16,25-5 1-16,5-17-2 15</inkml:trace>
  <inkml:trace contextRef="#ctx0" brushRef="#br0" timeOffset="87613.0111">1492 12876 77 0,'8'15'38'0,"-7"2"-2"16,-13-6-4-16,8 13-29 16,-6-1 1-16,1 6 0 15,-1 0-1-15,-1 2 1 16,1-1-2-16,3-3 0 15,-1-3 0-15,4-7-1 16,4-17 1-16,0 10-2 16,0-10 1-16,13-29 0 15,-2-1 0-15,-1-2-1 16,2-11 1-16,1 1-1 0,0-3 1 15,-1 1-1-15,-2 7 0 16,1 6 0-16,-2 10 1 16,-1 8 0-16,-8 13 0 15,16 4 0-15,-6 12 0 16,0 8 1-16,0 3-1 15,1 3 0-15,2 0 0 16,6 0 0-16,6-8-1 16,1-8 1-16,8-12 0 15,3-8 0-15,5-5-1 16,4-10 1-16,-2-5 0 15,-1-2-1-15,-5 2 0 0,-4 3 0 16,-10 7 1 0,-6 9-1-16,-18 7 0 0,13 19 0 15,-17 9 0-15,-6 7 0 16,1 6-1-16,-3 3-1 15,8 4-2-15,-3-10-4 16,18 4-20-16,-5-22-13 16,16-5 1-16,0-21-2 15,11 0 2-15</inkml:trace>
  <inkml:trace contextRef="#ctx0" brushRef="#br0" timeOffset="87793.0214">2337 12926 108 0,'-11'28'40'15,"-12"-3"0"-15,12 16-12 0,-7-5-26 16,4-1-1-16,3 1-3 16,4-9-2-16,13 5-23 15,-6-32-12-15,16 18 0 16,-16-18-2-16,30-20 1 15</inkml:trace>
  <inkml:trace contextRef="#ctx0" brushRef="#br0" timeOffset="87944.0301">2264 12693 73 0,'-29'-23'39'16,"9"15"-2"-16,-1 4-1 16,21 4-26-16,5 20-30 0,-5-20-15 15,38 2-3-15,-4-3 0 16,14 7 0-16</inkml:trace>
  <inkml:trace contextRef="#ctx0" brushRef="#br0" timeOffset="88244.0472">2581 12801 87 0,'3'25'39'0,"1"10"1"16,-18-12-3-16,7 14-26 15,-12-10-6-15,9-3-1 16,-2-3-1-16,6-5 0 16,6-16-2-16,3 13 0 15,7-17 0-15,5-9 0 16,7-6-1-16,1-4 1 15,3-5-1-15,0-4 1 0,0 2 0 16,-3 1-1-16,-3 6 1 16,-2 3 0-16,-4 7 0 15,-3 10-1-15,-11 3 1 16,12 32-1-16,-10 3 0 15,-4 11 0-15,-2 6-2 16,-1 2-2-16,7 11-10 16,-12-18-25-16,18 1-5 15,-4-20 1-15,11-7-1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23:57:19.31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1566 13773 67 0,'4'-19'36'16,"3"5"-1"-16,-11-7-6 15,4 21-21-15,2-18-3 16,-2 18-1-16,0 0 0 16,-5 19-1-16,-4 11 0 15,-2 10 0-15,-7 9-1 16,-4 9 1-16,-1 3-2 15,2-2-1-15,0-4 1 16,6-9-1-16,4-14-1 16,10-11 1-16,1-21 0 15,18-12 0-15,5-13 1 16,3-13 0-16,3-9 0 15,0-6 1-15,3-8-1 0,-2 4 1 16,-3 5-1-16,-4 11-1 16,-4 6 1-16,-6 14-1 15,-13 21 1-15,14-4-1 16,-10 16 1-16,-2 8-1 15,4 1 1-15,7 0-1 16,4-3 1-16,5-4 0 16,9-11 0-16,4-6-1 15,8-11 1-15,4-7 0 16,0-2 0-16,-3-3-1 15,-5 3 1-15,-6 3-1 16,-9 10 1-16,-4 10-1 16,-9 13 0-16,-8 13 1 15,-7 10-2-15,-2 5 1 16,-1 4-2-16,2 0-2 0,3 5-6 15,-3-19-27-15,19-2-4 16,-4-20 0-16,18-3 0 16</inkml:trace>
  <inkml:trace contextRef="#ctx0" brushRef="#br0" timeOffset="377.0215">2628 13456 78 0,'-3'-11'42'0,"3"11"-3"16,0 0 1 0,0 0-32-16,-4 15-4 0,3 1-1 15,-1 7-1-15,-2 9 0 16,-2 11-1-16,-3 11 1 15,-4 8-1-15,-1 5 1 16,-4 2-1-16,1 3 1 16,-3-8-2-16,5-7 1 15,3-11-1-15,9-11 0 16,7-14 1-16,11-9-1 15,11-15 1-15,6-11-1 16,10-5 1-16,1-2 1 16,4 3-2-16,-4-2 0 15,-3 8-1-15,-4 3-2 16,-5 18-8-16,-16-12-20 15,7 22-11-15,-22-19-1 0,23 25-1 16</inkml:trace>
  <inkml:trace contextRef="#ctx0" brushRef="#br0" timeOffset="2265.1295">1882 14344 53 0,'0'0'38'0,"0"0"-2"16,0 0-1-16,19-3-24 15,-19 3-6-15,0 0-1 16,0 0-1-16,3 20 1 16,-2-2-2-16,-1 8 0 15,-4 9-1-15,-4 10 1 16,-8 5-1-16,-3 8 1 15,-10 6-2-15,-5 4 0 0,-4 0 0 16,-3-3-1-16,2-5 2 16,7-6-2-16,6-11 1 15,11-7-1-15,16-15 2 16,19-10 1-16,16-14-1 15,15-11 0-15,13-5-1 16,7-7 1-16,6-2-1 16,-1 1 0-16,0 1 0 15,-9 7 0-15,-7 5-2 16,-9 6 0-16,-5 7-1 15,-11 1-4-15,8 15-25 16,-15-12-7-16,4 8-1 16,-12-9 0-16</inkml:trace>
  <inkml:trace contextRef="#ctx0" brushRef="#br0" timeOffset="2933.1677">1654 15601 51 0,'5'-13'38'16,"-11"-8"-1"-16,6 21-2 15,-17-17-29-15,-1 16 1 16,-11 2-3-16,0 12 0 16,-5 8-1-16,1 10-1 15,-5 6 2-15,5 5-3 16,7 4 2-16,6 1-3 15,8-5 0-15,10-3 1 16,12-9-2-16,12-9-1 16,14-10-2-16,8-16-3 15,20 5-18-15,-8-28-12 0,15 4-1 16,-6-16 0-16,8 4-2 15</inkml:trace>
  <inkml:trace contextRef="#ctx0" brushRef="#br0" timeOffset="3437.1966">2051 15579 64 0,'-21'16'40'16,"5"11"-1"-16,-7-11-14 16,8 15-18-16,-8-2-3 15,9 7 0-15,-1-6-2 16,6-2 0-16,-1-5-1 15,7-3 0-15,3-7-1 0,0-13 1 16,13 2-1-16,-2-15 0 16,6-6 0-16,4-7 0 15,0-4 0-15,4-1 0 16,-3-1 0-16,-2 2 0 15,-2 7 0-15,-4 3-1 16,-4 10 2-16,-10 10-1 16,0 0 1-16,8 10-1 15,-7 6 1-15,-1 3-1 16,3 1 0-16,0 0 0 15,6-1 0-15,3-5 0 16,9-6 0-16,5-7 1 16,6-8-1-16,5-5 1 15,3-3-1-15,2-3 1 16,-4 1 0-16,-3 0-1 0,-6 4 1 15,-6 5 0-15,-9 5 0 16,-3 10-1-16,-7 8 0 16,-4 8 1-16,-2 7-1 15,-3 8 0-15,-1 3 0 16,1 1-2-16,2 3-2 15,1-16-9-15,15 9-26 16,-7-26 1-16,14-2-3 16,-2-23 1-16</inkml:trace>
  <inkml:trace contextRef="#ctx0" brushRef="#br0" timeOffset="5691.3255">2568 15162 46 0,'0'0'35'0,"0"0"0"16,20-7-11-16,-9 0-19 16,8 4-2-16,-4-1 0 15,7 3 0-15,-4 1-1 16,1 1-1-16,-3-1 0 15,0 0 1-15,-4 0 0 16,-12 0-1-16,14 11 1 16,-13 1 0-16,-7 1 1 15,-1 0 0-15,-4 2-1 16,1 4 0-16,1-4-1 15,1-2 0-15,8-13-1 16,-5 15 1-16,5-15-1 16,19-4-1-16,-2-1 1 0,3 2 0 15,2 0 0-15,-1 0 1 16,-3 6 0-16,-4 3 1 15,-5 5-1-15,-9 5 0 16,-9 4 1-16,-5 1-1 16,-5 1 0-16,-5 3-1 15,2-6-1-15,2-6-2 16,2 1-2-16,-2-20-17 15,20 6-14-15,0 0-3 16,0-18 0-16,5-4 0 16</inkml:trace>
  <inkml:trace contextRef="#ctx0" brushRef="#br0" timeOffset="7625.4361">1633 16483 47 0,'-6'-26'22'0,"6"26"7"16,-11-28-1-16,11 28-17 15,-12-25-4-15,12 25 0 16,-13-24-2-16,13 24 0 0,-16-12-3 15,6 14 1-15,-5 8 1 16,-3 9-2-16,0 10 0 16,-4 8-1-16,3 6 1 15,1 2-1-15,1 2 1 16,9-2-1-16,6-5 0 15,8-8 0-15,12-10-1 16,9-12 0-16,10-10 1 16,11-9-1-16,1-14 0 15,3-8 0-15,-3-6 1 16,-8-6-1-16,-14 0 1 15,-10-5-1-15,-21 6 0 16,-17 8 0-16,-15 9 0 16,-8 8 0-16,-7 12-2 0,-1 8 0 15,8 18-4-15,3-9-22 16,27 25-9-16,7-12-2 15,30 7 1-15</inkml:trace>
  <inkml:trace contextRef="#ctx0" brushRef="#br0" timeOffset="8143.4658">2506 16568 51 0,'0'0'38'0,"-17"-35"-4"15,4 29-1-15,-18-10-22 16,-1 15-2-16,-16 3-3 0,-5 18-2 15,-9 14 0-15,-4 13 0 16,-1 24 0-16,2 8-1 16,3 9 0-16,13 1 0 15,14 1-1-15,20-13 2 16,25-15-4-16,23-19 0 15,26-29-2-15,28-22-2 16,22-19-4-16,3-26-29 16,26-3-4-16,-11-18-5 15,1 2 2-15</inkml:trace>
  <inkml:trace contextRef="#ctx0" brushRef="#br0" timeOffset="10113.5784">1967 17806 45 0,'1'-15'33'15,"1"4"1"-15,2 0-2 16,0-2-23-16,-4 13-5 16,0-16 3-16,-6 6 1 15,6 10-1-15,-16-15-2 16,3 9 0-16,-7 4-1 15,-1 3-1-15,-8 8 0 16,29-9 0-16,0 0-1 16,-49 26 0-16,49-26-1 15,0 0 1-15,-61 50-1 16,61-50 0-16,-33 47 1 0,33-47-1 15,-18 38 0-15,18-38-2 16,2 42 2-16,-2-42-1 16,0 0 0-16,43 45-5 15,-43-45-27-15,53 23-7 16,-53-23-2-16,67 11 2 15</inkml:trace>
  <inkml:trace contextRef="#ctx0" brushRef="#br0" timeOffset="10714.6128">2372 17833 77 0,'0'0'36'15,"0"0"-8"-15,0 0-3 16,0 0-19-16,0 0-2 15,0 0 1-15,0 0-1 16,0 0-2-16,0 0-1 16,0 0 2-16,-32 41 1 15,32-41-1-15,0 0-1 16,-21 48-3-16,21-48 4 15,0 0-2-15,-12 43-1 16,12-43 0-16,0 0-2 16,0 0 3-16,0 0-2 15,0 0 3-15,0 0 0 0,62-19 1 16,-40-12-3-16,3-3 1 15,-25 34-1-15,0 0 0 16,28-42 4-16,-28 42-3 16,0 0-4-16,0 0 1 15,0 0 3-15,0 0-1 16,0 0 0-16,53 24-2 15,-53-24 0-15,0 0 3 16,56 23 0-16,-56-23 0 16,51 7 0-16,15-9 0 15,-5-6 0-15,5-12 0 16,-9-3-1-16,-57 23 1 15,47-18 0-15,-47 18-1 0,0 0 1 16,0 0 1-16,0 0-1 16,0 0-1-16,43 58 0 15,-43-58-2-15,-4 41-7 16,4-41-20-16,7 42-12 15,-7-42-5-15,0 0 3 16</inkml:trace>
  <inkml:trace contextRef="#ctx0" brushRef="#br0" timeOffset="11647.6662">3189 17462 57 0,'-11'-7'40'16,"11"7"-2"-16,-2-23-12 15,16 10-17-15,-6-2-4 16,6 3 0-16,0-2-3 16,2 4 1-16,0-1-2 15,2 4 1-15,-1 3 0 16,-2 1-1-16,-1 3 1 15,-1 4-1-15,-3 2 1 0,-10-6-2 16,15 15 2-16,-15-15-2 16,14 20 0-16,-6-8 1 15,-5 1-1-15,-2 2 1 16,-4 1-1-16,-4 2 1 15,-5 2-1-15,-5-2 2 16,-1 4-2-16,-3-3 1 16,-3-1 0-16,5-1 0 15,-2-5 0-15,7-2 0 16,3-2 0-16,11-8 0 15,-11 14-1-15,11-14 1 16,0 0 0-16,21 1 0 16,-3 0 0-16,4-3 0 15,3-5 0-15,3 1 1 0,3-1-1 16,-1 3 0-16,2-1-1 15,-5 2 1-15,-1-3 0 16,-3 5-1-16,-3 1 0 16,-3 0 0-16,-3 2 1 15,-2 1-1-15,-3-2 0 16,-9-1 0-16,14 4 0 15,-14-4 0-15,0 0 0 16,10 8-1-16,-10-8-1 16,0 0-1-16,0 0-2 15,0 0-6-15,12-4-15 16,-12 4-16-16,-9-18 1 15,-2 3-2-15,9-1 1 0</inkml:trace>
  <inkml:trace contextRef="#ctx0" brushRef="#br1" timeOffset="20231.1571">4767 2959 93 0,'-11'18'37'0,"2"15"-1"15,-7-1-6-15,-4-3-45 16,12 9-21-16,1-8 0 15,9-1-2-15,7-18 1 16</inkml:trace>
  <inkml:trace contextRef="#ctx0" brushRef="#br1" timeOffset="20381.1657">5496 2851 102 0,'-1'60'39'0,"-21"1"-3"15,-8 7-8-15,1 7-63 16,-6-13-4-16,11-2 1 15,1-14-2-15</inkml:trace>
  <inkml:trace contextRef="#ctx0" brushRef="#br1" timeOffset="20734.1859">5075 4837 82 0,'-11'50'36'16,"2"8"-32"-16,-5-2-4 0,5-4-36 16,0-12-2-16</inkml:trace>
  <inkml:trace contextRef="#ctx0" brushRef="#br1" timeOffset="20878.1941">5782 4655 94 0,'-13'43'37'15,"-13"9"-16"-15,-11 10-20 16,-19-1-39-16,17 3-3 16,-5-10 2-16</inkml:trace>
  <inkml:trace contextRef="#ctx0" brushRef="#br1" timeOffset="21185.2117">5240 6377 82 0,'-17'43'31'15,"-9"0"-25"-15,2 2-6 16,-4-4-33-16,13-4-3 16</inkml:trace>
  <inkml:trace contextRef="#ctx0" brushRef="#br1" timeOffset="21335.2203">5645 6429 98 0,'-11'44'35'0,"-12"6"-34"15,-11 7 1-15,-6-3-40 16,-3-6 0-16</inkml:trace>
  <inkml:trace contextRef="#ctx0" brushRef="#br1" timeOffset="21636.2375">5305 7650 95 0,'-15'36'31'0,"1"8"-29"16,-4 3-4-16,-1-3-34 15,2-6-3-15</inkml:trace>
  <inkml:trace contextRef="#ctx0" brushRef="#br1" timeOffset="21770.2452">5530 7849 96 0,'2'28'39'0,"-16"9"-8"0,-15 6-27 15,-5 5-42-15,-2-5 0 16,6 1-2-16</inkml:trace>
  <inkml:trace contextRef="#ctx0" brushRef="#br1" timeOffset="22120.2652">5460 8996 86 0,'-18'29'35'0,"2"4"-5"16,-5-3-11-16,2 14-55 15,-2-3 1-15,9 1-2 16,5-9 1-16</inkml:trace>
  <inkml:trace contextRef="#ctx0" brushRef="#br1" timeOffset="22244.2723">5949 8923 87 0,'-9'39'34'15,"-8"14"-29"-15,-16 5-5 16,-6 4-35-16,-5-2-2 15</inkml:trace>
  <inkml:trace contextRef="#ctx0" brushRef="#br1" timeOffset="22537.289">5421 10064 85 0,'-15'40'35'0,"-6"8"-7"16,-2-6-19-16,7-1-44 15,4-10-1-15,12-9 0 16</inkml:trace>
  <inkml:trace contextRef="#ctx0" brushRef="#br1" timeOffset="22680.2972">5782 9986 92 0,'-18'53'35'0,"-11"7"-20"16,-8 9-16-16,-4-3-31 16,2 8-7-16,-4-8 1 15</inkml:trace>
  <inkml:trace contextRef="#ctx0" brushRef="#br1" timeOffset="23003.3157">5563 11159 58 0,'-24'23'35'0,"8"1"-3"15,-7 6 0 1,0 3-35-16,8 1-8 0,-5-3-19 16,14-9-3-16,5-6 1 15,11-8-1-15</inkml:trace>
  <inkml:trace contextRef="#ctx0" brushRef="#br1" timeOffset="23153.3243">5753 11169 78 0,'-24'42'38'0,"-1"9"-4"16,-2 9-17-16,-3-9-50 16,8-1-3-16,1-15-1 0,14-4 0 15</inkml:trace>
  <inkml:trace contextRef="#ctx0" brushRef="#br1" timeOffset="23490.3435">5729 11947 64 0,'0'0'39'16,"-14"3"-2"-16,4 14 0 15,-12 2-26-15,7 5-8 16,-1 4-2-16,4-3-2 16,5-1-4-16,7-24-19 15,2 25-13-15,9-29 1 16,13-3-2-16,0-12 2 15</inkml:trace>
  <inkml:trace contextRef="#ctx0" brushRef="#br1" timeOffset="23611.3505">5920 11921 75 0,'-6'21'37'0,"-13"7"-2"15,-6 1-7-15,-1 11-62 16,-3-3 0-16,7 3-3 16,-2-3 0-16</inkml:trace>
  <inkml:trace contextRef="#ctx0" brushRef="#br1" timeOffset="23919.3681">5729 12867 79 0,'-15'31'36'15,"-1"6"-10"-15,-6 0-27 16,7 0-35-16,4-10-2 16,9-2 1-16</inkml:trace>
  <inkml:trace contextRef="#ctx0" brushRef="#br1" timeOffset="24054.3758">5931 12924 54 0,'0'0'38'15,"2"18"-1"-15,-14 3-6 16,-8 5-43-16,1 1-24 15,-4-7-2-15,3 5 1 16</inkml:trace>
  <inkml:trace contextRef="#ctx0" brushRef="#br1" timeOffset="24385.3947">5692 13797 55 0,'5'-10'35'0,"-5"10"-1"15,-14 16-2-15,5 4-30 16,-5 6-3-16,0-1-3 15,8 11-8-15,-9-8-21 16,13-1-3-16,0-7 0 0,9-9 1 16</inkml:trace>
  <inkml:trace contextRef="#ctx0" brushRef="#br1" timeOffset="24528.4029">5869 13834 74 0,'0'0'39'15,"-14"30"0"-15,-3-11-2 16,-4 0-38-16,13 7-36 15,-9-7 0-15,7 4-3 16,-5-5 0-16</inkml:trace>
  <inkml:trace contextRef="#ctx0" brushRef="#br1" timeOffset="24836.4205">5821 14600 61 0,'-12'23'39'15,"4"-4"-4"-15,-5 5 0 0,4 13-44 16,-6-18-28-16,10 3-1 15,5-22-2-15,-1 14 4 16</inkml:trace>
  <inkml:trace contextRef="#ctx0" brushRef="#br1" timeOffset="24975.4285">5964 14575 58 0,'-8'12'37'16,"-3"10"-1"-16,-6 4-11 15,-6-2-57-15,5 2-5 16,-5-4 1-16,6 4-3 15</inkml:trace>
  <inkml:trace contextRef="#ctx0" brushRef="#br1" timeOffset="25249.4442">5814 15286 53 0,'0'0'39'0,"0"0"-2"0,0 0-1 16,-8-10-35-16,8 10-6 15,0 0-4-15,0 0-5 16,0 0-17-16,0 0-6 16,0 0 1-16</inkml:trace>
  <inkml:trace contextRef="#ctx0" brushRef="#br1" timeOffset="25409.4533">5875 15330 41 0,'0'0'36'0,"-6"15"0"16,6-15 0-16,-16 15-30 15,16-15-7-15,-7 14-32 16,7-14-2-16,-14 17-1 0,4-9-1 16</inkml:trace>
  <inkml:trace contextRef="#ctx0" brushRef="#br1" timeOffset="25751.4729">5676 16079 38 0,'-16'33'1'0,"6"-9"0"16,6-6-2-16,4-18-35 15</inkml:trace>
  <inkml:trace contextRef="#ctx0" brushRef="#br1" timeOffset="25886.4806">5794 16173 60 0,'-16'59'40'16,"-13"-5"-5"-16,-6-5-33 16,12-2-40-16,-8-17-3 15,12-8 2-15</inkml:trace>
  <inkml:trace contextRef="#ctx0" brushRef="#br1" timeOffset="26172.497">5748 17258 59 0,'16'14'43'0,"-11"-1"-6"15,-8 3-33-15,3-16-41 16,-15 17-3-16,8-3-1 16</inkml:trace>
  <inkml:trace contextRef="#ctx0" brushRef="#br1" timeOffset="26322.5055">5806 17447 73 0,'17'29'42'16,"-14"-1"-7"-16,-6-3-32 15,0 0-43-15,-14-11-3 16,7-1 1-16</inkml:trace>
  <inkml:trace contextRef="#ctx0" brushRef="#br1" timeOffset="26479.5145">5750 17750 63 0,'0'0'17'15,"9"66"-14"-15,-9-66-1 16,0 0-40-16</inkml:trace>
  <inkml:trace contextRef="#ctx0" brushRef="#br1" timeOffset="27599.5786">15525 2228 85 0,'0'0'37'0,"0"0"-4"16,-3 25-11-16,-12 5-56 0,-6 16-2 16,-6 5-3-1,1 13 3-15</inkml:trace>
  <inkml:trace contextRef="#ctx0" brushRef="#br1" timeOffset="27944.5983">15476 3828 107 0,'-3'29'6'16,"4"-9"-4"-16,-1-20-2 15,22 3-44-15</inkml:trace>
  <inkml:trace contextRef="#ctx0" brushRef="#br1" timeOffset="40651.3251">13087 2532 59 0,'12'-10'36'16,"0"8"-1"-16,-12 2-2 16,4 13-13-16,-5 11-33 15,-14-6-20-15,5 11-1 16,-6-2 0-16,6 7-1 15</inkml:trace>
  <inkml:trace contextRef="#ctx0" brushRef="#br1" timeOffset="40801.3337">13375 2591 65 0,'29'-4'36'16,"-14"5"-3"-16,-8 9-2 16,-7 14-31-16,-13 4-29 15,1 4-4-15,-7 2-1 16,1 7 0-16</inkml:trace>
  <inkml:trace contextRef="#ctx0" brushRef="#br1" timeOffset="41373.3664">13276 4090 80 0,'14'8'38'16,"-14"-8"-3"-16,2 25 3 16,-10-9-34-16,5 6-2 0,2 3-6 15,-9-9-7-15,8 12-25 16,-3-12 0-16,9-1 0 15,-4-15-1-15</inkml:trace>
  <inkml:trace contextRef="#ctx0" brushRef="#br1" timeOffset="41509.3742">13629 4021 66 0,'2'13'35'16,"-7"10"-3"-16,-5 13-15 15,-8 2-34-15,-1 2-18 16,0-3 0-16,4 1 0 16</inkml:trace>
  <inkml:trace contextRef="#ctx0" brushRef="#br1" timeOffset="42007.4027">13708 5728 60 0,'15'-15'35'0,"-9"1"1"15,-6 14-3-15,0-13-8 16,-6 26-24-16,-6 4 0 0,-1 9-1 15,-1 7-1-15,-7-7-12 16,11 14-22-16,-4-9 1 16,11-5 0-16,2-10-2 15</inkml:trace>
  <inkml:trace contextRef="#ctx0" brushRef="#br1" timeOffset="42139.4102">13909 5737 91 0,'-7'14'35'0,"-5"11"-3"15,-2 10-6-15,-9 6-59 16,2-3-1-16,-4 1-3 16,7 1 3-16</inkml:trace>
  <inkml:trace contextRef="#ctx0" brushRef="#br1" timeOffset="42596.4364">13760 6974 93 0,'-9'35'36'15,"-8"3"0"-15,3 7 1 0,-8-5-35 16,2-1-7-16,16 3-21 15,-5-16-11-15,15-7 1 16,-6-19-2-16</inkml:trace>
  <inkml:trace contextRef="#ctx0" brushRef="#br1" timeOffset="42746.4449">13987 7017 101 0,'3'21'38'0,"-15"-4"0"15,1 9-1-15,-10 3-35 16,5-8-7-16,10 7-30 15,-5-9-4-15,11 2 0 16,-1-5-1-16</inkml:trace>
  <inkml:trace contextRef="#ctx0" brushRef="#br0" timeOffset="129443.4037">7598 2550 70 0,'-5'-21'36'0,"5"21"0"15,-6-28 0-15,6 28-23 16,-2-18-3-16,2 18-3 15,0 0-2-15,0 0-1 16,-8 20-2-16,5 7 0 16,0 13-1-16,1 10 0 15,-2 13 0-15,-2 9 0 16,3 7-2-16,-2 1 0 15,5 3-5-15,-3-22-14 16,17 8-18-16,-8-26 1 0,14-6 0 16,1-24-2-16</inkml:trace>
  <inkml:trace contextRef="#ctx0" brushRef="#br0" timeOffset="129907.4303">7964 2809 91 0,'-30'4'37'15,"8"14"0"-15,-17-2 2 16,10 9-26-16,-12-3-9 16,5 5 0-16,1-5-1 15,7 2 0-15,7-2-2 16,11-2 0-16,8-2 0 0,9 0-1 15,8-3 0-15,7-1 0 16,9-3-1-16,3-6 0 16,4-1-2-16,0-10 0 15,8 0-3-15,-10-11-3 16,12 9-7-16,-15-21-9 15,12 15-9-15,-13-17 0 16,9 19 7-16,-16-17 11 16,6 16 10-16,-9 1 7 15,-9-3 10-15,5 17 12 16,-18-2 8-16,0 0 1 15,0 0-3-15,6 13-11 16,-17-7-8-16,7 13-3 0,-5-1-4 16,3 6 0-16,-3 3-1 15,3 2-1-15,4-3-2 16,-1-2-1-16,8 1-4 15,-5-25-26-15,22 16-5 16,-7-31 0-16,15 1-2 16</inkml:trace>
  <inkml:trace contextRef="#ctx0" brushRef="#br0" timeOffset="130058.4389">8443 2738 103 0,'-21'-10'39'15,"9"15"0"-15,-9-10-2 16,21 5-36-16,-14-4-5 15,7-15-28-15,20 11-5 0,-2-16-1 16,16 4-2-16</inkml:trace>
  <inkml:trace contextRef="#ctx0" brushRef="#br0" timeOffset="130299.4527">8866 2342 75 0,'-8'14'40'15,"-9"-4"-2"-15,5 23 2 16,-8-7-17-16,1 26-19 16,0 2 1-16,4 14 0 15,-2 6-3-15,-3 2 1 0,3 3-1 16,3-9-1-16,6-3-4 15,-2-19-5-15,18 2-29 16,-4-29-3-16,16-5 0 16,-2-20-2-16</inkml:trace>
  <inkml:trace contextRef="#ctx0" brushRef="#br0" timeOffset="130712.4763">8985 2887 83 0,'0'0'37'15,"9"-12"0"-15,-9 12 0 16,0 0-27-16,0 0-3 15,0 0-2-15,0 0 0 16,-4 21 0-16,-2-4-2 16,-4 8-1-16,1 2-1 15,-1 5 1-15,1 1-2 16,7-3 1-16,4-2-1 15,8-8 0-15,8-9-1 16,11-8 1-16,2-13-1 16,4-8 0-16,1-9 1 15,-2-8-1-15,-3-6 1 16,-8 2-1-16,-10 0 0 0,-9 3-1 15,-12 5 0-15,-8 7-3 16,-11 6 0-16,3 27-7 16,-14-12-24-16,11 22-1 15,-5-5 0-15,11 9-1 16</inkml:trace>
  <inkml:trace contextRef="#ctx0" brushRef="#br0" timeOffset="131246.5068">9636 2762 103 0,'-30'-5'40'0,"5"16"-1"16,-13-8-2-16,3 20-31 16,-1 2-1-16,6 10-1 15,2 2 0-15,6 1-2 16,10-1-1-16,11-5 0 15,11-6 0-15,7-13-1 16,14-8 0-16,6-10 0 16,6-10-1-16,1-8 1 15,-2-5-1-15,-4-7 1 16,-5-2 0-16,-8 1-1 15,-6 4 0-15,-10 3 1 16,-3 8-1-16,-9 9 1 0,3 12-1 16,-19 16 1-16,5 14-1 15,0 16 1-15,-2 15-1 16,-2 16 1-16,0 13 0 15,-1 6 0-15,4 0 0 16,-1-5 0-16,0-8 1 16,-3-8 0-16,-1-13 0 15,-3-19 0-15,-1-17 0 16,-2-17-2-16,0-14-1 15,-2-17-1-15,8-8-5 16,-10-30-21-16,23 0-11 16,-2-22 0-16,16 2-2 15,3-10 3-15</inkml:trace>
  <inkml:trace contextRef="#ctx0" brushRef="#br0" timeOffset="131607.5275">10033 2777 105 0,'16'17'42'16,"-16"-17"0"-16,-2 24-3 16,-10-4-35-16,8-1-2 15,-2 3 1-15,1 5-2 16,-3 4 1-16,2 1-2 15,0 1 1-15,0-6-1 16,2-2 1-16,0-7-1 0,3-8 1 16,1-10-1-16,0 0 0 15,7-13 1-15,1-6-1 16,0-9 0-16,4-9 0 15,2-2 0-15,5-2 0 16,-1 0 0-16,4 5-1 16,-4 7 0-16,3 4-1 15,-2 6-1-15,4 14-5 16,-9-9-18-16,19 21-12 15,-9-10-4-15,14 10 1 16,-2-12-1-16</inkml:trace>
  <inkml:trace contextRef="#ctx0" brushRef="#br0" timeOffset="131982.5489">10632 2724 107 0,'-21'7'42'15,"-13"-6"-1"-15,4 18-5 16,-8-6-30-16,0 12 0 15,-5 4-2-15,6 5 0 16,0 3-1-16,9 0-1 16,9-3-1-16,12-3 0 15,13-8 1-15,11-11-2 16,14-9 0-16,6-8 0 15,7-8 0-15,2-9 0 16,1-6 0-16,-5-5 0 16,-5 2-2-16,-11 1 1 15,-8 3 1-15,-7 6-1 0,-8 6 0 16,-3 15 0-16,-10-4 1 15,-1 17-1-15,2 6 0 16,1 4-1-16,3 4-1 16,2-3-2-16,11 5-3 15,-8-29-18-15,29 29-14 16,-11-32 0-16,16 3-2 15,-6-17 3-15</inkml:trace>
  <inkml:trace contextRef="#ctx0" brushRef="#br0" timeOffset="132478.5773">10967 2809 96 0,'-9'22'39'0,"-10"-6"2"0,5 13-2 16,-10-7-27-16,13 1-9 15,-2-2 0-15,8-5-1 16,1-1 0-16,4-15-2 15,0 0 1-15,22-1 0 16,-7-15-1-16,0-6 1 16,4-4-1-16,-1-3 0 15,-1-3 0-15,1 1 1 16,-2 1-1-16,-3 6-1 15,-5 5 1-15,-2 9 0 16,-6 10 1-16,0 0-1 16,0 0 1-16,8 20-1 15,-6-7 0-15,4 4 2 0,0-4-1 16,4-2-1-16,3-5 1 15,2-3 0-15,1-5-1 16,1-3 1-16,3-3 0 16,-4-2-1-16,1-3 1 15,-2 1-1-15,-1 1 1 16,-2 0-1-16,0 1 0 15,-1 4 0-15,1 3 0 16,-3 5 1-16,-9-2-2 16,18 19 1-16,-11-2 0 15,-3 7-1-15,3 6-1 16,-3-2-2-16,3 5-3 15,-7-13-10-15,21 9-22 16,-21-29-2-16,32 17 0 0,-10-32-1 16</inkml:trace>
  <inkml:trace contextRef="#ctx0" brushRef="#br0" timeOffset="132779.5945">11686 2600 89 0,'-19'2'40'0,"8"11"2"16,-13-6-2-16,9 19-20 15,0-11-17-15,4 1 0 16,1 0-1-16,8 0 1 16,4-1-2-16,9-1 1 15,4 0-1-15,5-4 1 16,0-1-1-16,1 4 0 0,-2-3-1 15,-3 7 1-15,-3-1 0 16,-4 3-1-16,-8 1 0 16,-2 4 0-16,-7 0-2 15,-9 3-1-15,-4 10-6 16,-24-19-17-16,3 19-14 15,-21-10-3-15,1 6 1 16,-12-8-1-16</inkml:trace>
  <inkml:trace contextRef="#ctx0" brushRef="#br0" timeOffset="133845.6555">7337 4601 78 0,'0'0'38'0,"7"20"-2"16,-11-5 2-16,8 11-32 15,-17 6-3-15,3 10 0 16,-8 2 0-16,3 4 1 15,-3-4-2-15,5-2 0 16,2-9-1-16,7-9 0 0,5-13 0 16,-1-11-1-16,23-15 1 15,-1-10-1-15,5-12 1 16,0-7-1-16,3-5 1 15,-1-3 0-15,-5 0 0 16,0 7 0-16,-6 5 0 16,-7 10 0-16,-4 8 0 15,-2 12 0-15,-5 10-1 16,0 0 1-16,-4 19 0 15,4-1 0-15,2 0-1 16,2 4 1-16,3-4-1 16,5-1 1-16,6-6-1 15,7-7 0-15,4-7 1 16,8-4-1-16,0-5 1 0,3-6-1 15,1 0 1-15,-2-1-1 16,-4 0 0-16,-6 6 1 16,-5 5-1-16,-6 12 0 15,-8 5 0-15,-3 9 0 16,-7 8 0-16,-2 5 0 15,-2 4-2-15,3 2 0 16,3 0-1-16,1-8-2 16,8-1-2-16,2-18-4 15,21 4-27-15,-9-20-1 16,14 3 1-16,-5-18-1 15</inkml:trace>
  <inkml:trace contextRef="#ctx0" brushRef="#br0" timeOffset="134018.6654">8232 4633 91 0,'-5'-11'38'16,"5"11"0"-16,-20 3-1 15,8 17-31-15,-3 6-3 16,4 9 0-16,-1 7-2 16,3 1-1-16,3 2-1 15,0 0-1-15,9-3-4 16,-7-16-25-16,17 1-7 15,-13-27 1-15,23 1-2 16</inkml:trace>
  <inkml:trace contextRef="#ctx0" brushRef="#br0" timeOffset="134169.674">8256 4282 85 0,'-14'-7'35'15,"0"7"-6"-15,2 3-27 16,12-3-24-16,0 0-13 15,0 0-2-15</inkml:trace>
  <inkml:trace contextRef="#ctx0" brushRef="#br0" timeOffset="134417.6882">8649 4063 92 0,'-6'25'37'0,"2"20"0"15,-10 4 1-15,15 20-28 0,-13 10-8 16,-1 17 1-16,-1 5-1 16,0 2-1-16,1-4-1 15,6-11-1-15,10-12-3 16,-1-29-11-16,18-10-22 15,-1-36-2-15,16-17 1 16,0-28-3-16</inkml:trace>
  <inkml:trace contextRef="#ctx0" brushRef="#br0" timeOffset="134833.712">8967 3894 41 0,'0'0'20'0,"0"0"-5"16,-12 21-11-16,7 3-14 15,3 7-6-15,-5-9 5 16,11 5 8-16,-4-1 6 16,0-10 5-16,6 4 7 15,-6-20 13-15,4 15-1 16,-4-15-6-16,0 0-5 15,4-18-4-15,-4 18-2 16,1-17 0-16,-1 17-1 16,1-11-2-16,-1 11-1 15,0 0 0-15,4 17-1 16,-4 3-1-16,2 12-1 15,-2 8-1-15,2 11-1 0,-5 8 1 16,-1 12-1-16,-3 7 0 16,-2 2-1-16,-4 0 0 15,2-5-1-15,-2-6-1 16,3-9 0-16,5-8-6 15,-9-29-21-15,19-1-12 16,-5-22 1-16,14-12-2 16,-4-19 1-16</inkml:trace>
  <inkml:trace contextRef="#ctx0" brushRef="#br0" timeOffset="135053.7246">9148 4602 99 0,'-11'34'39'0,"9"11"1"16,-11-8-3-16,4 5-33 15,-2-1-1-15,7-7-1 16,-1 1-3-16,2-13-3 15,10 5-14-15,-7-27-19 16,11 4-2-16,-3-24 0 16,12-1-2-16</inkml:trace>
  <inkml:trace contextRef="#ctx0" brushRef="#br0" timeOffset="135200.733">9214 4305 78 0,'-20'-28'40'15,"7"20"-1"-15,-6 2-1 16,8 14-25-16,11-8-47 16,0 0-5-16,0 0 2 15,21 4-4-15</inkml:trace>
  <inkml:trace contextRef="#ctx0" brushRef="#br0" timeOffset="135716.7625">9706 4654 86 0,'-24'-10'40'0,"4"5"-1"16,-9-9 2-16,10 9-26 15,-7-1-12-15,1 9 0 16,-1 6 0-16,2 13 0 16,-1 7-1-16,7 8 1 15,0 6-2-15,8-2 1 16,5-5-1-16,10-7-1 15,9-10 1-15,10-12-1 16,4-9 0-16,5-14 0 16,5-11 0-16,-3-5-1 15,-1-1 0-15,-5-3 0 0,-5 1 0 16,-9 6-1-1,-1 9 1-15,-6 7 0 0,-8 13 0 16,2 21 0-16,-7 16 0 16,-7 16 1-16,1 18 1 15,-2 13-1-15,-3 14 1 16,-3 4-1-16,0-3 1 15,0-7-1-15,0-13 2 16,2-16-2-16,-1-17 1 16,-3-16 0-16,1-24-1 15,-3-14 0-15,4-14-2 16,-7-17-3-16,9 1-10 15,-17-26-22-15,18-3-5 16,-9-16 1-16,17 6-2 16</inkml:trace>
  <inkml:trace contextRef="#ctx0" brushRef="#br0" timeOffset="136335.7979">10060 4641 95 0,'0'0'38'15,"0"0"0"-15,0 0-11 16,4 18-23-16,-12 1 0 15,3 9-1-15,-6 7 0 16,4 5 0-16,-5 5-1 16,4 5 0-16,3-7 0 15,6-3 0-15,3-10 0 0,2-10 0 16,5-12-1-16,2-11 0 15,2-18 0-15,2-8 0 16,-1-11 0-16,-5-6-1 16,-2-8 1-16,-3-3-2 15,-1-3 2-15,-4 7-1 16,-2 9 1-16,-1 9-1 15,-1 7 1-15,4 14-2 16,-1 14 2-16,14-8-2 16,1 18-1-16,8 0-1 15,15 5-3-15,-1-10-4 16,23 15-22-16,-10-15-8 15,13 7 0-15,-7-12-1 16</inkml:trace>
  <inkml:trace contextRef="#ctx0" brushRef="#br0" timeOffset="136703.819">10659 4600 98 0,'-24'9'39'0,"-13"-5"2"16,7 14-7-16,-14 4-27 15,7 1-2-15,-4 4-1 16,5 7-1-16,-1 2 0 15,8 2-1-15,7-5 0 16,11 1-1-16,8-11 0 16,13-7 0-16,12-13-1 15,14-8 1-15,6-11-1 0,6-7 0 16,2-9 1-1,1-1-1-15,-3-5 0 0,-6 4 0 16,-10 3 0-16,-7 7 0 16,-12 6 0-16,-7 5-1 15,-6 13 1-15,-13 9-1 16,-2 12 1-16,-3 4-1 15,-2 11-1-15,4 0 0 16,6 5-2-16,1-4-2 16,22 7-10-16,-7-23-22 15,27-2-3-15,-4-17 0 16,17-1 0-16</inkml:trace>
  <inkml:trace contextRef="#ctx0" brushRef="#br0" timeOffset="137233.8493">11009 4663 101 0,'-26'0'38'16,"14"16"3"-16,-11-2-10 16,5 15-26-16,0 2 0 15,4 6-2-15,1-1 0 16,4 0-1-16,3-6-1 15,5-5 1-15,6-10-2 16,5-10 1-16,6-11-1 16,4-11 0-16,0-8 0 15,4-5 0-15,-1-7 0 16,3-1 0-16,-3-2 1 15,-2 2-1-15,-4 5 0 0,-1 6 1 16,-2 4-1-16,-5 9 1 16,4 8 0-16,-13 6-1 15,11 10 1-15,-7 9 0 16,-4 7-1-16,-3 4 1 15,-1 5 0-15,0-1-1 16,-1-2 0-16,4-3 0 16,3-8 0-16,5-11 0 15,8-13 0-15,8-12 0 16,6-7 1-16,5-10-1 15,1-4 1-15,1-5-1 16,-3 5 1-16,-2 1-1 16,-7 8 1-16,-6 16-1 15,-18 11 0-15,9 9 0 0,-14 15 0 16,-8 10 0-16,-1 7-2 15,-2 5-2-15,3 7-2 16,-3-14-7-16,24 12-12 16,-6-29-16-16,25-2 0 15,5-21-2-15,25-5 2 16</inkml:trace>
  <inkml:trace contextRef="#ctx0" brushRef="#br0" timeOffset="137533.8665">11872 4555 108 0,'-22'9'41'0,"-11"-5"1"16,7 16-2-16,-4-5-38 16,8 0 0-16,8-1 0 0,8 3-1 15,10 0 0-15,10-2 0 16,3-2 0-16,9 2-1 15,-2 0 0-15,4 3 1 16,-6 1-1-16,-6 3 1 16,-2 0-1-16,-8-2 0 15,-4 1 0-15,-6-1 0 16,-5-1 0-16,-6-3-2 15,-3 0-2-15,-8-4-2 16,2 11-9-16,-25-16-18 16,9 12-8-16,-18-6 0 15,1 5-1-15</inkml:trace>
  <inkml:trace contextRef="#ctx0" brushRef="#br0" timeOffset="138606.9278">7327 6269 81 0,'12'-24'38'16,"6"12"-1"-16,-9-4 1 16,8 10-26-16,-17 6-8 15,0 0 0-15,7 15-1 16,-12 7 0-16,-5 8-1 0,0 5 1 15,-4 7-2-15,2 4 1 16,0 0-1-16,2-4 1 16,5-6-1-16,1-7 0 15,6-9-1-15,-2-20 2 16,17 6-2-16,1-21 0 15,1-11 1-15,5-7-2 16,1-8 2-16,0-2-2 16,0-3 2-16,-4 2-1 15,-2 5 1-15,-7 8 0 16,-1 5 0-16,-3 14 0 15,-8 12 0-15,0 0 0 16,6 11 0-16,-3 6 0 16,2 4-1-16,5 1 1 0,5-1-1 15,7-2 0-15,10-7 1 16,9-7-1-16,8-8 0 15,5-6 0-15,5-8 1 16,1-4-1-16,0-2 1 16,-6-4-1-16,-7 3 1 15,-9 5-1-15,-10 1 1 16,-6 6-1-16,-7 8 1 15,-15 4-1-15,9 24 0 16,-13 5 0-16,-4 8 0 16,-1 8-1-16,-4 8 0 15,-2 4 0-15,1 1-4 16,4-9-2-16,15 4-13 15,-9-23-17-15,18-6-5 0,0-17 2 16,16-7-1-16</inkml:trace>
  <inkml:trace contextRef="#ctx0" brushRef="#br0" timeOffset="138976.949">8383 6373 68 0,'-3'14'39'16,"3"-14"-1"-16,-4 25 1 15,4-25-10-15,17 11-26 16,7-10 1-16,6-1 0 16,6-6-1-16,3-4-1 15,-1-4-1-15,-1-2 0 16,-2-4 0-16,-7 1-1 0,-11-3 1 15,-7 2 0-15,-12 0 0 16,-8 2-1-16,-7 4 1 16,-8 8 0-16,-8 6 0 15,-2 8 1-15,-4 9-1 16,-1 9 1-16,3 6-1 15,2 9 1-15,10 3-1 16,12-4 1-16,14-3-2 16,14-10 0-16,20-9-3 15,11-14-2-15,24-4-13 16,-3-27-20-16,18-1-3 15,-4-18-1-15,11-1 0 0</inkml:trace>
  <inkml:trace contextRef="#ctx0" brushRef="#br0" timeOffset="139163.9597">9248 5742 73 0,'-27'21'41'0,"2"24"-4"15,-7 8 3-15,12 21-13 16,-2-2-24-16,5 3 0 15,3 3-2-15,3-6-6 16,23 4-26-16,-12-17-7 16,13-5 1-16,-4-20-3 15</inkml:trace>
  <inkml:trace contextRef="#ctx0" brushRef="#br0" timeOffset="139637.9868">9021 6213 102 0,'0'0'39'0,"11"8"1"16,17-2-4-16,-3-7-30 15,20-5-1-15,-1-5 0 16,7 2-1-16,-2 0-1 15,-4 3 0-15,-8 4-1 16,-8 8 0-16,-12 3 0 16,-5 7-1-16,-10 4 0 0,-4 5 0 15,-7 3-1-15,-2 1 1 16,-1 3-1-16,1-2 0 15,1-2 0-15,2-5 0 16,3-7 0-16,5-5 0 16,0-11 0-16,14-3 0 15,-1-13 2-15,1-7-2 16,1-8 0-16,0-4 0 15,-1-4 0-15,-2-1 0 16,-1-1 0-16,-4 8 0 16,-4 3 0-16,1 7 0 15,1 7 0-15,-5 16 0 16,15-13 0-16,-2 14-3 0,6 6-3 15,-2-8-6-15,17 19-11 16,-10-15-17-16,9 9-2 16,-7-11 0-16,9 9 1 15</inkml:trace>
  <inkml:trace contextRef="#ctx0" brushRef="#br0" timeOffset="139983.0065">9775 6309 108 0,'-8'15'40'0,"-6"-9"1"15,12 4-1-15,2-10-35 16,0 0-2-16,14 1 0 16,10-9-1-16,2-1-1 15,5 1 0-15,3-4 0 0,0-2 0 16,2-4-1-16,-1 0 0 15,-8-3 0-15,-6 1 1 16,-3-2-1-16,-11 1 0 16,-7 5 0-16,-7 4 0 15,-11 7 1-15,-10 11-1 16,-7 9 0-16,-7 11 1 15,-4 11-1-15,1 7 1 16,4 4-1-16,8 0 0 16,10-1-2-16,13-12-2 15,25 0-11-15,4-24-21 16,32-7-4-16,6-19-2 15,19-8 0-15</inkml:trace>
  <inkml:trace contextRef="#ctx0" brushRef="#br0" timeOffset="140276.0233">10477 6022 92 0,'-25'20'42'0,"-17"2"0"16,6 13-1-16,-7-13-14 15,13 10-25-15,7-2 0 16,13 0-1-16,7-4 0 15,16-10 0-15,16-6-1 16,13-4-1-16,2-5 1 16,2 0 0-16,-4 3 0 15,-6 1 0-15,-13 7 0 16,-11 7 1-16,-17 10-1 0,-12 4 0 15,-9 7-1-15,-9 0 0 16,-3 10-11-16,-17-16-19 16,8 10-10-16,-11-9 1 15,6 2-3-15,-10-8 3 16</inkml:trace>
  <inkml:trace contextRef="#ctx0" brushRef="#br0" timeOffset="140929.0607">6944 7221 90 0,'5'-15'37'0,"7"12"2"15,-12 3-3-15,0 0-28 16,11 24-2-16,0 9-2 0,-3 12 0 15,-1 14-1-15,-3 12-2 16,-4 9 0-16,0 3-1 16,-2-1-1-16,-2-7-2 15,2-12-2-15,9-5-11 16,-3-27-22-16,12-14 0 15,-1-21-1-15,13-12-1 16</inkml:trace>
  <inkml:trace contextRef="#ctx0" brushRef="#br0" timeOffset="141215.077">7302 7395 81 0,'-18'13'41'0,"-1"14"-3"15,-16 2 2-15,4 14-20 16,-5-8-17-16,3-2 0 15,1-4-1-15,10-4 1 16,4-9-2-16,12-1 1 16,6-15-1-16,16 5 0 15,4-10-1-15,7-3 0 16,2 4 1-16,1 0-2 15,2 3 1-15,-3 2-3 16,4 6 0-16,-8-3-3 16,7 15-8-16,-14-15-21 15,12 7-3-15,-9-12-1 16,8 3 0-16</inkml:trace>
  <inkml:trace contextRef="#ctx0" brushRef="#br0" timeOffset="141428.0892">7609 7517 103 0,'-14'20'39'0,"-3"1"1"16,7 16-3-16,-11 9-32 16,7 1-2-16,1 1 0 15,5 1-2-15,7-4-1 16,5-9-2-16,14-13-3 15,1-27-10-15,20-5-22 16,-6-26-3-16,12-6 1 16,-7-14-1-16</inkml:trace>
  <inkml:trace contextRef="#ctx0" brushRef="#br0" timeOffset="141562.0969">7619 7166 100 0,'-24'-7'36'15,"10"4"-4"-15,14 3-7 16,0 0-60-16,15-3 1 15,16-3-1-15,-1-8-2 16</inkml:trace>
  <inkml:trace contextRef="#ctx0" brushRef="#br0" timeOffset="141764.1084">7988 7117 101 0,'-10'26'37'16,"5"15"1"-16,-9-4-3 15,8 14-31-15,-2 1 0 16,4 13-2-16,0 5 0 15,1 6-1-15,1 0-1 16,6-8-2-16,4-2-4 16,-3-23-20-16,19 3-11 15,-1-26-1-15,14-8-1 16,-3-25 1-16</inkml:trace>
  <inkml:trace contextRef="#ctx0" brushRef="#br0" timeOffset="142080.1265">8302 7512 91 0,'-20'-12'39'0,"3"18"2"15,-10 1-2-15,10 22-21 16,-9-1-14-16,8 10 0 16,4 1-2-16,6 3 1 15,2-3-1-15,11-1 0 16,7-6-1-16,8-12 1 15,8-12-2-15,7-11 1 16,5-13-1-16,3-12-1 16,-1-9 1-16,-4-5-1 15,-4-6-1-15,-9 0 0 16,-12 3 0-16,-13 2-1 15,-9 12-1-15,-11 0-1 16,-3 16-1-16,-11 0-4 0,17 20-14 16,-13-7-14-16,16 10 0 15,14-8 0-15,0 15 0 16</inkml:trace>
  <inkml:trace contextRef="#ctx0" brushRef="#br0" timeOffset="142627.1578">8729 7536 100 0,'0'0'40'16,"10"16"0"-16,-10-16-1 16,0 0-32-16,0 0-3 15,5 16-1-15,-5-16 0 16,-2 27 0-16,-1-11-2 0,0 6 1 15,0 0-1-15,2-2 0 16,1-4 0-16,2-4 0 16,-2-12-1-16,14-2 0 15,-1-13 0-15,2-7 0 16,2-7 0-16,-1-3-1 15,3-5 1-15,-3 1 0 16,1 1 0-16,-3 5-1 16,-1 5 1-16,0 7 0 15,-13 18 1-15,18-11-1 16,-18 11 1-16,13 23 0 15,-8 0 0-15,-2 6 0 16,0 1 0-16,0 3 0 16,2-5-1-16,4-1 0 0,6-12 1 15,8-9-1-15,6-11 0 16,6-10 0-16,3-6 1 15,3-8-1-15,-3-1 0 16,-2-3 2-16,-7 5-2 16,-7 4 0-16,-6 8 0 15,-16 16 0-15,12-5 0 16,-16 18 0-16,-1 8 0 15,-4 10 0-15,3 5 0 16,-1 5-4-16,5 5-2 16,-5-9-7-16,18 13-13 15,-9-23-16-15,13 5 1 16,-1-21-2-16,9 0 3 15</inkml:trace>
  <inkml:trace contextRef="#ctx0" brushRef="#br0" timeOffset="143002.1792">9472 7583 76 0,'-7'17'40'16,"0"-5"-1"-16,9 6 1 15,-2-18-12-15,20 18-24 16,-1-13 0-16,6-2-2 15,3-7-1-15,3-5 0 16,-2-2 0-16,0-8 0 16,-6-3 1-16,-5-2-1 15,-8-1 0-15,-2-2 0 16,-7 3 0-16,-8-2-1 0,-3 8 1 15,-6 4 0-15,-7 11 0 16,-4 12 0-16,-3 9 0 16,1 10 0-16,1 9 0 15,4 8 0-15,6 7-1 16,10-6 1-16,13-5-2 15,11-8-2-15,12-11-2 16,5-23-8-16,25-1-14 16,-3-31-14-16,16-4-1 15,-3-19 0-15,8-1 1 16</inkml:trace>
  <inkml:trace contextRef="#ctx0" brushRef="#br0" timeOffset="143199.1905">10272 7055 94 0,'-29'20'40'0,"7"16"-1"15,-12 6 1-15,8 23-16 16,-4-3-22-16,2 7-2 16,4 4 0-16,4-5-4 15,11 4-4-15,-4-26-17 16,20 4-15-16,-6-19-1 15,11-5 0-15,-12-26 1 16</inkml:trace>
  <inkml:trace contextRef="#ctx0" brushRef="#br0" timeOffset="143366.2001">10009 7469 115 0,'-11'-7'42'0,"-1"-5"2"16,12 12-3-16,0 0-31 15,30-9-10-15,4 2-2 16,3-6-7-16,21 13-25 15,-16-13-7-15,6 4-1 16,-11-11-1-16</inkml:trace>
  <inkml:trace contextRef="#ctx0" brushRef="#br0" timeOffset="143902.2307">10423 7455 102 0,'0'0'39'0,"19"1"1"16,-19-1-4-16,-4 20-30 0,2-4-1 16,2 8-2-16,0 3 0 15,1 3-1-15,1 1-1 16,3 0 1-16,-2-2-2 15,2-5 1-15,1-6 0 16,-2-4-1-16,-4-14 1 16,11 3-1-16,-5-17 1 15,-1-6-1-15,4-5 1 16,-3-6-1-16,4-4 0 15,-2-2 0-15,0 0 1 16,-1 4-1-16,1 5 0 16,-5 6 0-16,2 6 0 15,0 5-1-15,-5 11-2 16,15-8-4-16,11 17-15 0,-14-13-16 15,18 8-4-15,-4-7 1 16,14 3-2-16</inkml:trace>
  <inkml:trace contextRef="#ctx0" brushRef="#br0" timeOffset="144250.2506">10775 7512 88 0,'-21'8'40'0,"21"-8"0"15,0 0 1-15,14 7-23 16,15-21-15-16,14-4 0 16,8-2-1-16,1-1 0 0,-1-1-1 15,-2 1-1-15,-9 3-1 16,-11 3 1-16,-11 4 0 15,-18 11-1-15,0 0 2 16,-18-5-1-16,-6 14 1 16,-5 7 0-16,-6 7 1 15,-2 11-1-15,0 4 1 16,3 3 0-16,10 2-2 15,9-3 0-15,14-3-2 16,8-13-4-16,29-1-10 16,-3-31-18-16,30-6-8 15,3-19 1-15,16-4-2 16</inkml:trace>
  <inkml:trace contextRef="#ctx0" brushRef="#br0" timeOffset="144512.2656">11504 7252 112 0,'-36'17'40'0,"1"10"2"15,-8-2-2-15,17 8-30 16,1-8-9-16,13-1 2 16,12-4-2-16,11-3 0 15,12-3-1-15,9-3 1 16,4 0-1-16,-1 4 1 15,-4 1-1-15,-9 8 1 16,-14 6 1-16,-11 8-2 16,-14 1 0-16,-10 0-4 0,-6 8-6 15,-19-18-13-15,10 11-17 16,-19-15-3-16,4 2 0 15,-10-6-2-15</inkml:trace>
  <inkml:trace contextRef="#ctx0" brushRef="#br0" timeOffset="145166.303">7072 8781 86 0,'-8'-10'38'0,"-14"-1"-1"16,4 11 0-16,-21-1-30 15,3 15-1-15,-8 2 1 16,1 14-3-16,-1 4 1 16,5 8-2-16,6 0 0 0,9 4 0 15,12-4-3-15,12-6-1 16,19-6-2-16,12-10-3 15,27 2-16-15,-1-24-18 16,17-2-1-16,1-12 0 16,10 0 1-16</inkml:trace>
  <inkml:trace contextRef="#ctx0" brushRef="#br0" timeOffset="145534.3241">7383 8892 97 0,'-9'14'37'16,"9"-14"2"-16,21 9-5 0,-3-12-31 16,8 0 1-16,3-9-2 15,8 0 1-15,0-5-3 16,2 1 1-16,-4-4-2 15,-4-2 1-15,-7 2-1 16,-9 2 2-16,-11 1-1 16,-7 3 0-16,-10 1 1 15,-8 9 0-15,-5 2 0 16,-9 10 1-16,1 10 0 15,-4 8 0-15,0 12 0 16,4 7 0-16,6 4 0 16,6-1-1-16,11-2-1 0,12-4-2 15,15-9-3 1,10-26-13-16,29 1-21 0,0-24-2 15,13-1 1-15,-1-17-1 16</inkml:trace>
  <inkml:trace contextRef="#ctx0" brushRef="#br0" timeOffset="145903.3452">7980 8790 102 0,'-13'14'39'16,"-10"-1"1"-16,8 12-7 15,-5-5-27-15,5 5-2 16,0 3 0-16,4 3 0 15,2-1-2-15,6-5 0 16,4-4 0-16,7-6-1 0,4-7 0 16,4-9 0-16,6-12-1 15,2-5 0-15,3-12 0 16,2-3 1-16,1-7-2 15,-1 0 1-15,0-2 0 16,-3 6 0-16,-2 3-1 16,-4 9 1-16,-3 11-1 15,-6 11 2-15,-7 12 0 16,-3 14-1-16,-6 9 1 15,1 7-2-15,-3 5 0 16,3-2-2-16,10-5-1 16,3-17-6-16,25 0-11 15,-4-36-19-15,25-6-1 16,0-23 0-16,16-6 1 0</inkml:trace>
  <inkml:trace contextRef="#ctx0" brushRef="#br0" timeOffset="146088.3558">8761 8259 114 0,'-26'46'40'16,"-9"10"0"-16,12 23-11 16,-10-2-25-16,5 7-2 15,6-1-1-15,6-4-3 16,8-2-4-16,-6-23-22 15,22 2-11-15,-11-20 0 16,10-3-3-16,-7-21 2 16</inkml:trace>
  <inkml:trace contextRef="#ctx0" brushRef="#br0" timeOffset="146388.3729">8488 8751 99 0,'-12'1'39'16,"12"-1"1"-16,22 7-2 15,11-14-36-15,7-4-2 16,7-4 0-16,8-1 0 16,-1-3 0-16,-2 2 0 15,-3 3 0-15,-11 6 0 16,-10 6 0-16,-11 9 1 15,-10 5-1-15,-7 10 1 16,-4 7-1-16,-5 7 2 0,-1 2-2 16,0 7-1-16,-3-8-6 15,13 11-18-15,-11-17-14 16,16-3 1-16,-5-28-1 15,15 13-2-15</inkml:trace>
  <inkml:trace contextRef="#ctx0" brushRef="#br0" timeOffset="146555.3825">9022 8441 115 0,'-28'-1'40'0,"7"5"-2"16,6 7-19-16,-20-19-58 0,35 8-4 15,0 0 1-15,20-4-1 16</inkml:trace>
  <inkml:trace contextRef="#ctx0" brushRef="#br0" timeOffset="147306.4254">9423 8710 94 0,'0'0'39'16,"-15"-1"-1"-16,12 13-3 16,-12-1-32-16,-4 8 0 15,-2 9 1-15,-1 7-1 16,-2 5 1-16,1 6-1 0,-3-2 1 15,8-3-2-15,2-4 1 16,3-9-2-16,6-7-1 16,7-21 1-16,0 0-2 15,17-13 1-15,3-14 0 16,2-9-1-16,2-6 0 15,1-6 0-15,-1-3 0 16,1-2 1-16,-1 6-1 16,-6 6 1-16,-6 8 0 15,-4 12 0-15,-2 11 1 16,-6 10 0-16,0 0 0 15,1 23-1-15,1-1 1 16,3 1 0-16,3 1-1 16,7 1 1-16,6-6-1 15,9-10 1-15,5-6-1 0,5-7 1 16,7-8 0-16,0-5 0 15,-4-5 0-15,-4-2-1 16,-4 2 2-16,-10 1-2 16,-6 8 1-16,-19 13 0 15,0 0-1-15,3 15 0 16,-13 10 1-16,-5 7-1 15,2 5 1-15,-1 3-3 16,5 3 0-16,2-4-3 16,15 4-7-16,-7-24-13 15,23 4-16-15,-6-19 0 16,16-2-2-16,-3-13 2 0</inkml:trace>
  <inkml:trace contextRef="#ctx0" brushRef="#br0" timeOffset="147682.4469">9978 8756 89 0,'-7'13'40'0,"-3"-5"-2"16,14 9 3-16,-4-17-35 15,25 13-2-15,7-15-1 16,10 1 0-16,0-3-1 15,5-3-1-15,-3-6 0 16,-1-2 0-16,-9 1-1 16,-9-2 0-16,-9 2 1 15,-8 0-1-15,-9 1 1 0,-8 0 0 16,-7 3 0-16,-6 4 0 15,-4 5 1-15,-6 6 0 16,-5 8 0-16,0 11 0 16,1 4 0-16,3 9 0 15,4 2 0-15,10 5-1 16,11-3 1-16,12-4-3 15,16-2-1-15,8-14-2 16,23-5-4-16,0-23-8 16,26 1-19-16,-8-24-7 15,13-4-1-15,-6-15 0 16</inkml:trace>
  <inkml:trace contextRef="#ctx0" brushRef="#br0" timeOffset="147878.4581">10698 8438 95 0,'-35'62'41'16,"8"13"0"-16,-8-7 0 16,24 3-36-16,-9-10-2 15,9-5-4-15,6-7-3 16,-6-17-17-16,22 2-18 15,-11-18 0-15,10-3-3 16,-10-13 2-16</inkml:trace>
  <inkml:trace contextRef="#ctx0" brushRef="#br0" timeOffset="148329.4839">10473 8702 85 0,'10'-4'38'15,"3"-2"-1"-15,11 10 2 16,-1-3-34-16,17 1-3 15,0-1 1-15,7 5-1 16,0-1-1-16,-3 1 0 16,-1 1 0-16,-5 1 0 15,-9 1 0-15,-7 2 1 16,-9 2 1-16,-4 7-1 15,-6-1 2-15,-6 8-2 16,-5-1 1-16,-1 5-2 16,-3 2 1-16,3-2-1 15,1-1 0-15,2-6 0 0,5-5-1 16,2-7 1-16,-1-12-1 15,21-9 0-15,-4-9 0 16,1-10 0-16,2-7-2 16,-3-4 3-16,-2-4-2 15,-1 0 2-15,-5 1-2 16,-3 7 2-16,-6 3-1 15,-1 7 0-15,-2 8 0 16,3 4-1-16,0 13-1 16,0 0-4-16,13 4-10 15,-13-4-11-15,19 10-14 16,-8-7 0-16,16 8-1 15,-3-14 1-15</inkml:trace>
  <inkml:trace contextRef="#ctx0" brushRef="#br0" timeOffset="148681.5041">11223 8861 106 0,'0'18'40'15,"0"-18"1"-15,22 14-11 16,5-23-27-16,8-3 0 15,7-6-2-15,2-3 0 16,-2-1-3-16,-2-4 1 16,-3 0-1-16,-6 1 0 15,-10 2 1-15,-9 2 0 16,-11 5 1-16,-7 3 2 0,-10 5 0 15,-7 9 0-15,-9 6 2 16,0 12-1-16,-5 10 2 16,0 7-2-16,2 8 0 15,6 2-1-15,9 2-1 16,8-3-2-16,15-5 0 15,6-13-7-15,26 1-10 16,-7-31-16-16,24-5-9 16,0-18 1-16,19-7-1 15</inkml:trace>
  <inkml:trace contextRef="#ctx0" brushRef="#br0" timeOffset="148993.5219">12069 8590 91 0,'-39'12'42'0,"0"10"2"15,-11-8-3-15,11 13-23 16,6-13-17-16,6 1 0 16,11 3 0-16,11-1 0 15,12-1-1-15,14-4 0 16,8-3 0-16,9 0 0 15,0 0 0-15,-1 2 0 16,-3 1 2-16,-7 3-2 16,-15 4 2-16,-9 5-2 15,-15 5 2-15,-13 5-2 16,-9 3-1-16,-8-9-5 0,2 15-10 15,-23-20-10-15,10 11-16 16,-14-9 0-16,3 1-2 16,-9-7 1-16</inkml:trace>
  <inkml:trace contextRef="#ctx0" brushRef="#br0" timeOffset="150087.5845">6895 10127 100 0,'-17'-14'38'0,"17"14"1"16,0 0-7-16,0 0-26 16,-16 16-3-16,11 5-1 15,-4 7 0-15,-4 6 0 16,0 5-2-16,-7 5 1 15,1-2 0-15,5-3 0 16,0-8-1-16,5-5 1 0,7-13-1 16,2-13 0-16,14-11 2 15,3-12-4-15,3-8 4 16,3-9-3-16,1-2 3 15,0-4-3-15,-4 3 3 16,-2 6-2-16,-7 5 0 16,0 9 2-16,-8 9-1 15,-3 14-1-15,0 0 1 16,0 0 0-16,-7 17-1 15,7-4 1-15,3 0-1 16,5-2 1-16,8-5 0 16,5-6 0-16,9-6-1 15,4-5 1-15,6-3 0 16,-1-2-1-16,0-1 1 15,-5 4-1-15,-3 1 1 0,-8 9-1 16,-7 5 0-16,-16-2 0 16,12 26 0-16,-15-6 1 15,0 7-2-15,0 0 0 16,2 4 0-16,1-1-2 15,6 4-4-15,-2-16-9 16,19 13-18-16,-9-23-9 16,11-1 4-16,-5-16-4 15</inkml:trace>
  <inkml:trace contextRef="#ctx0" brushRef="#br0" timeOffset="150298.5966">7548 10066 91 0,'0'0'40'0,"-16"6"0"16,13 11 0-16,-11-6-25 15,6 15-12-15,6 5-1 16,3 2 0-16,-1 5-2 16,7-2 0-16,-1 1-2 15,2-7-1-15,4-2-2 16,-3-17-9-16,14 0-23 15,-11-25-4-15,12-8 4 16,-4-17-4-16</inkml:trace>
  <inkml:trace contextRef="#ctx0" brushRef="#br0" timeOffset="150448.6051">7634 9686 80 0,'-15'12'37'15,"1"-3"-1"-15,14-9-22 16,0 0-26-16,0 0-25 15,33-26-3-15,-5-3 1 16</inkml:trace>
  <inkml:trace contextRef="#ctx0" brushRef="#br0" timeOffset="150694.6192">8037 9483 73 0,'-4'25'40'16,"-9"-2"-1"-16,9 14 3 15,-10 2-17-15,8 20-19 0,-2 8-2 16,-1 17 0-16,0 8-1 16,-3 6 0-16,-1-1-4 15,4-11 1-15,5-8-4 16,4-21-2-16,17-9-12 15,-3-39-20-15,20-15-3 16,5-30 1-16,17-9 0 16</inkml:trace>
  <inkml:trace contextRef="#ctx0" brushRef="#br0" timeOffset="150913.6317">8420 9472 93 0,'-17'21'39'0,"-9"14"2"0,10 27-1 16,-13 13-27-16,15 8-8 15,-1 5-2-15,5 7 0 16,2-6-2-16,5-4-1 16,7-8-3-16,4-16-2 15,9-5-9-15,-6-30-20 16,20-6-7-16,-4-26-1 15,14-7 2-15</inkml:trace>
  <inkml:trace contextRef="#ctx0" brushRef="#br0" timeOffset="151078.6412">8682 9972 104 0,'0'0'40'0,"-19"22"1"16,8 13-2-16,-12 3-33 16,5 8-4-16,1 4-2 15,5-2 0-15,5-1-5 16,0-11-2-16,21 5-25 15,-9-23-7-15,10-4-2 16,2-19-1-16</inkml:trace>
  <inkml:trace contextRef="#ctx0" brushRef="#br0" timeOffset="151206.6485">8681 9823 68 0,'-15'-24'3'0,"7"9"-3"0,8 15-2 16,0 0-30-16</inkml:trace>
  <inkml:trace contextRef="#ctx0" brushRef="#br0" timeOffset="151769.6807">8969 10010 72 0,'14'24'38'16,"-12"-9"1"-16,5 3 0 16,-7-18-14-16,-3 16-20 15,3-16 0-15,-7 23 0 16,-1-9 0-16,2 1-2 15,-2-1 0-15,3 0 0 16,5-14-2-16,-11 15 1 0,11-15-1 16,0 0-1-16,4-14 0 15,6-3 0-15,0-5 0 16,2-5-1-16,2-4 1 15,1-4 0-15,0 0 0 16,-1 5 0-16,-2 1 0 16,-1 7 0-16,-2 6 1 15,-9 16-1-15,15-8 0 16,-9 17 1-16,0 7-1 15,-2 4 1-15,2 5 0 16,1-2-1-16,-2 0 1 16,4-1-1-16,2-8 0 15,5-5 1-15,0-9-1 16,5-7 1-16,2-5-1 15,5-9 0-15,2-7 1 0,0 2-1 16,2-7 0-16,-5 4 0 16,1 6 0-16,-5 6 2 15,-8 9-2-15,-2 13 0 16,-9 13 0-16,-7 9 0 15,-2 8 0-15,-4 6 0 16,-1 6 0-16,-2 0 0 16,4-1 0-16,0-5-6 15,12-2-7-15,-7-23-10 16,24 6-16-16,-10-19-4 15,15 0 1-15,-2-16-1 16</inkml:trace>
  <inkml:trace contextRef="#ctx0" brushRef="#br0" timeOffset="152136.7017">9683 10074 93 0,'0'0'39'15,"11"8"1"-15,1-17-3 16,15 5-25-16,-2-7-7 15,9-2-1-15,-2-7-1 16,3-3-1-16,-2-3-1 16,-1 1 0-16,-9-3 0 15,-6 0 0-15,-9 3 0 16,-9 4 0-16,-12 6 0 15,-7 8 0-15,-13 9 0 0,-5 12 1 16,-7 10-1-16,-3 10 1 16,3 10 0-16,3 6-1 15,10 6 0-15,11-1 1 16,15-4-2-16,14-10 0 15,19-8-3-15,14-18 0 16,20-11-5-16,4-24-7 16,23 1-13-16,-12-28-14 15,9-3 0-15,-9-18 0 16,3 4 1-16</inkml:trace>
  <inkml:trace contextRef="#ctx0" brushRef="#br0" timeOffset="152318.7121">10481 9492 105 0,'-19'62'41'0,"-11"5"-1"16,16 20-3-16,-9 0-33 16,5 3-2-16,7-5-3 15,2-11-5-15,15 4-23 16,-5-25-12-16,5-6 1 15,-4-26-3-15,-2-21 3 16</inkml:trace>
  <inkml:trace contextRef="#ctx0" brushRef="#br0" timeOffset="152775.7382">10245 9877 97 0,'-14'-4'42'0,"14"4"1"15,0 0-2-15,34 18-24 16,-2-23-15-16,12-1 1 15,6-7-2-15,2 4 1 16,-4 1-2-16,0 4 1 16,-8 2-1-16,-5 6 1 15,-11 7-1-15,-8 10 1 16,-10 7-1-16,-8 5 1 15,-2 8-1-15,-8 4 1 16,-1 0-1-16,-1 2 0 16,3-6 0-16,3-6 2 15,4-12-2-15,8-8 0 16,-4-15 0-16,26-17 0 15,-1-12 0-15,1-11 0 0,3-5 0 16,-2-6 0-16,-3-3 0 16,-2 3 0-16,-7 4 0 15,-3 11 0-15,-8 6 0 16,-1 10 0-16,-1 9 0 15,-2 11 0-15,0 0 0 16,12 8 0-16,2 6-3 16,-2-6-6-16,16 9-6 15,-12-20-9-15,20 9-18 16,-13-11-1-16,13 4 0 15,-7-7 2-15</inkml:trace>
  <inkml:trace contextRef="#ctx0" brushRef="#br0" timeOffset="153136.7589">11116 9952 81 0,'-12'3'42'0,"12"-3"-1"16,0 0 0-16,19 0-14 15,0-16-25-15,9-1-1 16,0-2 0-16,4 2 0 15,-1-2-1-15,-4 3 0 16,1-1 0-16,-8 2 0 16,-5 1 0-16,-5-2 0 15,-5 2 1-15,-7 4-1 16,-9 2 1-16,-3 4 0 15,-10 8 0-15,-5 8-1 16,-5 9 1-16,0 9 1 0,-5 9-1 16,7 6 0-16,-2 7 0 15,14-1 0-15,6-1-1 16,10-8-1-16,16-6-2 15,9-13-3-15,23-4-9 16,-4-31-10-16,33-3-17 16,-3-21 0-16,15-4 0 15,1-13 1-15</inkml:trace>
  <inkml:trace contextRef="#ctx0" brushRef="#br0" timeOffset="153406.7743">11759 9699 98 0,'-46'32'41'0,"-7"-4"1"0,15 10-1 15,-4-4-30-15,25 0-6 16,8-6-2-16,14-2 0 16,13-9-2-16,12-5 0 15,8-7-1-15,3-3 0 16,-1 3 0-16,-6-1 0 15,-6 7 0-15,-12 4 0 16,-14 10 0-16,-10 5 1 16,-10 7-2-16,-11 0-1 15,-3 6-7-15,-15-15-10 16,12 17-15-16,-19-14-7 15,8 2-2-15,-6-14 0 16</inkml:trace>
  <inkml:trace contextRef="#ctx0" brushRef="#br0" timeOffset="154578.8414">7337 10867 87 0,'0'0'37'0,"0"0"0"16,20-1-1-16,-20 1-31 15,12 16-1-15,-9-1 1 16,4 12-1-16,-7 6-1 15,-1 11-2-15,-8 6 1 16,-1 10-1-16,-7 2 0 16,-2 2-1-16,-1-1 1 15,5-10-1-15,1-11 0 16,10-10 1-16,12-21-1 15,10-18 1-15,13-21-1 16,10-11 1-16,8-11 0 16,7-6-1-16,3 0 1 0,-1 4 1 15,-6 7-1-15,-7 15 1 16,-9 11-2-16,-7 15 1 15,-11 12-1-15,-6 11 0 16,-6 10 0-16,-4 8-2 16,1 4 1-16,3 1-2 15,10 1-2-15,1-14-7 16,24 1-24-16,-8-19-5 15,15-3-1-15,0-17 1 16</inkml:trace>
  <inkml:trace contextRef="#ctx0" brushRef="#br0" timeOffset="154946.8624">8245 11126 67 0,'-29'-9'41'16,"10"9"-1"-16,-9-5 1 15,14 9-13-15,-6-3-25 16,4 6-1-16,1 4 1 15,6 8 0-15,-3 6-1 16,7 8 0-16,4 0-1 16,4 3 0-16,6-5 0 15,7-3 0-15,8-9 0 16,5-10-1-16,10-14 0 15,1-11 0-15,1-12 0 16,-1-6 0-16,-5-8 0 16,-4-2 0-16,-10 1 0 15,-9-2 1-15,-8 5-1 0,-12 7 0 16,-2 9-1-16,-8 6 0 15,1 10-1-15,-4 6 0 16,6 9-3-16,0 1-6 16,17 12-8-16,-4-10-20 15,17 5-1-15,0-8-1 16,14 3 2-16</inkml:trace>
  <inkml:trace contextRef="#ctx0" brushRef="#br0" timeOffset="155338.8849">8692 11054 83 0,'0'0'40'0,"0"0"0"0,0 0-5 16,0 0-25 0,-16 5-2-16,3 10-1 0,-7 4-1 15,0 7-3-15,0 5 0 16,4 2-2-16,7 2 1 15,8-5 0-15,11-7-2 16,14-9 1-16,11-12-1 16,10-11 0-16,10-12 0 15,5-9 0-15,-1-9 0 16,-1 0 2-16,-8-3-2 15,-11 4 1-15,-10 6 0 16,-7 6 0-16,-16 9-1 16,-6 17 2-16,-18-1-3 15,0 14 0-15,-3 10 1 0,-2 6-2 16,4 4 1-1,4 3-3-15,12-2 1 0,6-8-5 16,19 0-3-16,0-22-7 16,26 0-24-16,-2-18 1 15,14 2-1-15,-2-15 2 16</inkml:trace>
  <inkml:trace contextRef="#ctx0" brushRef="#br0" timeOffset="155956.9202">9470 11039 83 0,'-14'14'42'16,"-4"0"-4"-16,8 11 2 15,-12-4-32-15,14 9-4 16,-3 0 0-16,9 4-1 16,2-4 0-16,5-2-1 0,4-7 0 15,0-8-1-15,6-12 0 16,4-8 0-16,2-12-1 15,1-12 1-15,-3-2-1 16,0-10-1-16,-2-2 1 16,-2 1 2-16,-5 2-2 15,-6 5 1-15,-1 7 0 16,-2 8 0-16,0 6 0 15,-1 16 1-15,5-12-1 16,-5 12-1-16,24 6-1 16,-4-3 1-16,6 1-1 15,8-3 1-15,1-3-1 16,7-3 1-16,4-3-1 15,-4-2 1-15,1-2 0 0,-4 3 0 16,-5-2 0-16,-6 3 1 16,-7 3 0-16,-6 0 0 15,-15 5 1-15,10-1-1 16,-10 1 1-16,-18 16-1 15,-2-1 1-15,-5 5 0 16,-2 3-1-16,0 2 0 16,3 2-1-16,8-2-1 15,11-4 1-15,11-6-2 16,17-6 2-16,11-1 0 15,10-5 0-15,-1 0-1 16,1 1 1-16,-8 7 0 16,-10 1 0-16,-11 11 0 15,-15 7 0-15,-11 3-2 0,-9 4 1 16,-8-3-2-16,-2 4-6 15,-12-12-3-15,10 6-3 16,-20-22-14-16,14 10-16 16,-10-11 2-16,-1 7 0 15,-8-5 1-15</inkml:trace>
  <inkml:trace contextRef="#ctx0" brushRef="#br0" timeOffset="156590.9565">7514 11759 61 0,'18'-5'40'0,"-18"5"0"15,0 0 2-15,-8-11-18 16,-13 22-18-16,0-3-3 15,0 7 1-15,-2 4-2 16,1 0-1-16,3 2 0 16,5 0-1-16,4-4 1 15,4-1-3-15,7-2 3 16,-1-14-3-16,19 14 3 15,-3-10-1-15,5 2 0 16,0 0 0-16,-3 2 1 16,2 4-1-16,-4 3 0 0,-5 4 1 15,-10 5-1-15,-5 6 1 16,-7 1 0-16,-8 5-1 15,-1-4 0-15,-2 0 0 16,0-7-2-16,4-10-1 16,9-1-6-16,-3-26-10 15,27 4-21-15,-3-19 0 16,18-2-2-16,0-12 1 15</inkml:trace>
  <inkml:trace contextRef="#ctx0" brushRef="#br0" timeOffset="156927.9757">7731 11974 73 0,'0'12'39'16,"9"3"-1"-16,-9-15-1 16,35 8-30-16,-12-14-3 15,11-4 0-15,2-6 0 16,4-2-1-16,1-4-1 15,-4-1 0-15,-8-1-1 16,-5 1 3-16,-12 1-2 16,-9 4 2-16,-11 3-2 15,-11 3 2-15,-7 6-2 16,-7 9 1-16,-8 7-1 15,0 9-3-15,-1 6 3 16,3 7-3-16,4 6 1 16,10 4-1-16,10-1 1 15,17-8-3-15,15 0-1 0,15-15-2 16,26 4-9-16,1-30-19 15,26 0-8-15,-1-15 1 16,13-1-2-16</inkml:trace>
  <inkml:trace contextRef="#ctx0" brushRef="#br0" timeOffset="157140.9879">8593 11779 94 0,'-15'-4'42'16,"-18"-1"-1"-16,4 14 1 15,-10 2-37-15,5 4-4 16,-3 4 2-16,6 9-2 15,2 0 1-15,10 4-2 16,10-1 1-16,14-4-4 16,15-4-1-16,8-12-2 0,28 4-14 15,-13-23-15-15,24 4-6 16,-3-17-1-16,5 5 1 15</inkml:trace>
  <inkml:trace contextRef="#ctx0" brushRef="#br0" timeOffset="157756.0231">8885 11801 102 0,'-14'-4'43'0,"-15"-2"-2"15,8 15-2-15,-15 0-34 16,4 5-4-16,-1 8 2 16,7 6-3-16,4 3 2 15,8 6-3-15,10-4 2 0,15-3-2 16,6-8 1-16,11-5 0 15,6-10 0-15,5-9-1 16,1-9-1-16,2-10 0 16,-4-3 1-16,-7-5-1 15,-4-2 0-15,-7-1 3 16,-5 0-1-16,-7 3 2 15,-5 1-1-15,-1 6 2 16,-5 2-2-16,0 5 3 16,3 15-3-16,-6-16 0 15,6 16 0-15,0 0-1 16,20 6 1-16,-4-2 0 15,5 3-1-15,7-2 1 16,5-1 0-16,1 2 0 16,1-2 0-16,-4 4 0 0,-2-1 0 15,-5 3 1 1,-5 4-1-16,-9 3-3 0,-8 3 3 15,-5 2-3-15,-8 3 3 16,0-4-3-16,-5 2 2 16,2-4-3-16,0-2 3 15,5-5 0-15,9-12-1 16,0 0 1-16,11-16-1 15,7-5 1-15,6-4 0 16,1-5 2-16,4-3-2 16,0 1 2-16,-2 4-2 15,-5 8 2-15,-5 6-2 16,-3 7 2-16,-5 7-4 15,-9 0 0-15,17 21-2 0,-9-6-5 16,10 12-1-16,-8-9-8 16,16 18-4-16,-12-19-9 15,26 13-8-15,-2-15-4 16,14 0 4-16</inkml:trace>
  <inkml:trace contextRef="#ctx0" brushRef="#br0" timeOffset="158132.0446">10136 11792 64 0,'-7'-22'41'15,"-19"-3"-1"-15,2 10 2 16,-14-6-19-16,4 20-14 16,-11 4-4-16,6 14 2 15,-5 6-2-15,5 10-3 16,6 0 1-16,13 4-2 0,11-4 1 15,13-5-4-15,15-10 2 16,9-12-2-16,15-12 2 16,9-15-1-16,5-14 1 15,0-6 0-15,-1-10 0 16,-4-6 0-16,-6-3-1 15,-12 4 2-15,-7 4-2 16,-12 12 2-16,-12 17-1 16,-9 13 0-16,-6 16 0 15,-4 14 0-15,-5 17 0 16,1 13 1-16,3 6-2 15,3 1-4-15,14 1-1 16,-5-15-9-16,26 4-6 16,-14-25-10-16,24-5-11 0,-3-18-2 15,12-6 3-15</inkml:trace>
  <inkml:trace contextRef="#ctx0" brushRef="#br0" timeOffset="158410.0605">10538 11624 100 0,'-20'-1'40'0,"4"19"-3"15,-6-12-7-15,9 16-20 16,-4-2-3-16,10 9-1 16,4-8-3-16,7 3 1 15,6-9-2-15,7 3 1 16,0-3-2-16,3 2-3 15,-4 0 2-15,-3 3-1 0,-8 4 1 16,-5 6-2-16,-9 5 2 16,-8 0-2-16,-4-1 0 15,-8-5-3-15,1 3-9 16,-19-22-9-16,14 9-14 15,-20-17-5-15,4 0-2 16,-12-10 2-16</inkml:trace>
  <inkml:trace contextRef="#ctx0" brushRef="#br0" timeOffset="159430.1189">7247 12702 72 0,'7'-12'41'0,"4"8"-3"16,-11-8-1-16,0 12-32 15,0 0-1-15,4 28 0 16,-12-5-1-16,-2 8 1 15,-5 7-2-15,2 3 0 16,0 0 0-16,0-4-1 16,4-5 0-16,2-9 0 15,2-9 0-15,5-14 0 16,0 0-1-16,21-16 0 15,-4-7 0-15,2-6-1 16,2-2 1-16,1-5 0 16,0 0 0-16,-3 1 0 0,0 6 0 15,-5 2 0-15,-5 10 0 16,0 4 0-16,-9 13 1 15,12-2-1-15,-9 12 1 16,2 9-1-16,0 3 1 16,-1 4-1-16,2 2 1 15,7 0-1-15,1-5 0 16,8-5 1-16,8-12-1 15,8-9 0-15,5-14 1 16,8-5-1-16,2-8 0 16,-1-4 1-16,-4 0 0 15,-7 1-1-15,-8 8 2 16,-10 6-2-16,-12 13 1 15,-11 6 0-15,-3 23 0 0,-10 6-1 16,-2 9 0-16,-1 5 0 16,3 7-1-16,3-2-1 15,9 0-2-15,7-12-2 16,20 0-9-16,-7-34-8 15,29 5-16-15,-5-22-2 16,14-3 0-16,-6-19 0 16</inkml:trace>
  <inkml:trace contextRef="#ctx0" brushRef="#br0" timeOffset="159604.1288">8251 12705 70 0,'-21'-8'41'0,"7"21"-1"16,-9 3 1-16,8 21-24 0,-1-4-15 15,-2 8 0-15,8 2-1 16,1 3 0-16,6 0-3 15,7-10-1-15,13-3-12 16,-17-33-24-16,36 8-1 16,-10-32-2-16,10-7 2 15</inkml:trace>
  <inkml:trace contextRef="#ctx0" brushRef="#br0" timeOffset="160010.152">8370 12531 97 0,'4'21'39'0,"-5"-9"4"0,15 11-9 16,6-16-30-16,0 1-2 16,3 0 2-16,4 6-1 15,-9 4 0-15,-6 8-1 16,-3 6-1-16,-9 5 0 15,-7 4 0-15,-2 1 0 16,-3-4-1-16,1-4 1 16,3-8-1-16,3-11-1 15,5-15 1-15,16-11 0 16,8-14-1-16,3-12 1 15,7-5-1-15,2-1 1 16,1 1-1-16,-2 2 1 16,-10 9 0-16,-3 10 0 15,-10 14 0-15,-12 7 0 16,7 22 0-16,-7 2-1 0,-4 7-1 15,0 4-1-15,7 9-4 16,-5-14-6-16,21 16-9 16,-13-29-9-16,22 8-10 15,1-18-1-15,21-3 1 16</inkml:trace>
  <inkml:trace contextRef="#ctx0" brushRef="#br0" timeOffset="160383.1734">9164 12671 82 0,'-21'0'42'16,"8"11"-2"-16,-8-7-1 16,13 15-32-16,-8 6-2 0,9 9 0 15,-1 1-2-15,5 7 0 16,5-2-1-16,2 0-1 15,6-4 0-15,4-9-1 16,5-9 0-16,4-12 0 16,6-12-1-16,4-12 0 15,0-10 0-15,1-13 0 16,2-3 0-16,-4-5 0 15,-1 2 1-15,-8 5-1 16,-5 7 1-16,-6 12 0 16,-9 12 0-16,-3 11 0 15,-5 15 0-15,-5 9 0 16,1 12-2-16,-1 0-1 15,6 6-2-15,-1-16-9 0,24 12-8 16,-19-38-15-16,38 15-3 16,-1-33-2-16,17-10 1 15</inkml:trace>
  <inkml:trace contextRef="#ctx0" brushRef="#br0" timeOffset="160588.1851">9986 12260 94 0,'-36'34'41'15,"4"25"2"-15,-6-1-8 16,11 14-29-16,-5 6-3 16,10 5-1-16,4-1-2 15,7-7-2-15,11-1-7 16,-7-29-13-16,15 1-19 0,-7-23 0 15,13-11-2-15,-8-23 2 16</inkml:trace>
  <inkml:trace contextRef="#ctx0" brushRef="#br0" timeOffset="160754.1946">9707 12568 75 0,'-10'-2'41'0,"12"15"-2"15,-2-13 2-15,38 17-32 16,-3-10-10-16,8-6-4 15,18 13-21-15,-13-13-12 16,5-1-2-16,-7-8 0 16</inkml:trace>
  <inkml:trace contextRef="#ctx0" brushRef="#br0" timeOffset="161120.2155">10080 12741 105 0,'-10'16'41'16,"13"4"1"-16,-3-20-13 15,0 0-26-15,26-4-1 16,4-7-1-16,1-3-1 16,1-3 0-16,3-3 0 15,-3-2-1-15,-4 1 1 16,-4 0 0-16,-6 3-1 0,-6 1 1 15,-8-1 2-15,-5 4 0 16,-6 1-1-16,-5 8 2 16,-9 5-2-16,-6 7 1 15,-5 9 0-15,0 11-1 16,-1 10 0-16,5 7-1 15,2 3 0-15,11-2-2 16,14-4-1-16,8-11-1 16,20-3-6-16,1-30-10 15,26 3-9-15,-3-30-11 16,22-3-2-16,-1-18 0 15,10 0 2-15</inkml:trace>
  <inkml:trace contextRef="#ctx0" brushRef="#br0" timeOffset="161384.2306">10803 12493 102 0,'-39'13'42'15,"4"11"2"-15,-5-8-1 16,16 0-39-16,-5 2-1 16,12 1-3-16,11 0 1 15,11-3-2-15,13-1 1 16,9 1 1-16,1 2-1 15,2 3 1-15,-2 7-1 16,-6 5 1-16,-7 4-1 16,-10 7 1-16,-9 6-1 15,-9-5 0-15,-8-2-4 16,-9-11-6-16,7 7-10 15,-25-31-7-15,18 8-13 16,-16-19-3-16,3-4-1 0,-10-11 0 16</inkml:trace>
  <inkml:trace contextRef="#ctx0" brushRef="#br0" timeOffset="162685.305">6913 13688 73 0,'0'0'38'15,"8"-11"-1"-15,-8 11-5 16,-1 14-29-16,-4-1-1 15,-4 5 0-15,3 10 1 16,-5 3 0-16,4 7-1 16,-3 3-1-16,5 0 1 15,2-4-2-15,5-3 1 16,4-10 0-16,4-8 0 15,1-13 0-15,6-10 0 16,1-10 0-16,2-7 0 16,-4-6 0-16,1-6 0 15,-4-2 0-15,-1-1-1 16,-5 2 1-16,0 4 0 15,-5 3-1-15,1 7 1 16,-3 5 0-16,3 8-1 0,-3 10 1 16,0 0 0-16,10 14 0 15,-3 3 0-15,2 0 0 16,1 3 0-16,4 2 0 15,1-4 0-15,2-4-1 16,4-4 1-16,0-4-1 16,4-6 1-16,3-4 0 15,-3-8-1-15,2-3 1 16,-1-3-1-16,-4-2 0 15,0-2 1-15,-4 4-1 16,-4 0 0-16,-4 8 0 16,-10 10 0-16,14-1 0 15,-9 15 0-15,-5 6 0 16,-5 9-1-16,3 4 0 0,-4 2 0 15,4 5-2-15,-2-7 0 16,9-1-2-16,1-13-1 16,14-2-7-16,-7-26-7 15,27 8-12-15,-8-24-7 16,12 1-1-16,-3-14 2 15</inkml:trace>
  <inkml:trace contextRef="#ctx0" brushRef="#br0" timeOffset="162872.3157">7716 13657 86 0,'-11'20'40'15,"-9"1"-1"-15,7 27-2 16,-1-10-33-16,3 3-1 16,2 6-2-16,9 3 0 0,8-5 0 15,4-6-2-15,8-4-1 16,0-13-2-16,9-4-5 15,-9-29-17-15,16-4-13 16,-12-18-1-16,6 0-1 16,-8-13 1-16</inkml:trace>
  <inkml:trace contextRef="#ctx0" brushRef="#br0" timeOffset="163014.3239">7738 13433 83 0,'-21'-2'40'0,"-2"-3"-1"16,23 5-2-16,-18 19-43 15,18-36-25-15,24 8-8 16,1-8-1-16,12 5 1 0</inkml:trace>
  <inkml:trace contextRef="#ctx0" brushRef="#br0" timeOffset="163286.3394">8115 13270 78 0,'3'-21'42'0,"-3"21"-1"15,1-19-5-15,-1 19-28 16,1 20-2-16,-3 11-2 16,-6 10 0-16,-2 17-1 0,-2 9-1 15,0 8-1-15,-4 6 0 16,5-5-1-16,-1-7 0 15,5-9-1-15,8-12-3 16,2-20-5-16,24-2-13 16,-13-31-19-16,24-9 0 15,0-18-3-15,16-3 3 16</inkml:trace>
  <inkml:trace contextRef="#ctx0" brushRef="#br0" timeOffset="163556.3549">8536 13311 87 0,'-7'-22'43'16,"7"22"0"-16,0 0-1 0,0 0-38 16,-10-5-1-16,10 19 0 15,-3 10 0-15,-1 19-1 16,-8 12 0-16,-1 10-2 15,-6 12 1-15,-3 4-1 16,-2 0 1-16,0-3-2 16,7-5-1-16,4-18-2 15,13-5-2-15,0-30-7 16,25 5-9-16,-12-35-13 15,21 3-7-15,-5-18-2 16,9 0 4-16</inkml:trace>
  <inkml:trace contextRef="#ctx0" brushRef="#br0" timeOffset="163751.366">8711 13703 97 0,'0'0'41'16,"0"0"0"-16,0 0-14 15,-6 28-23-15,-3-3-1 16,4 4 0-16,-2 3-2 15,1-1-2-15,4 1-3 16,0-10-3-16,17 9-16 16,-15-31-18-16,15 11 1 15,-2-24-2-15,14-4 2 16</inkml:trace>
  <inkml:trace contextRef="#ctx0" brushRef="#br0" timeOffset="163893.3741">8839 13387 63 0,'-27'-24'41'0,"8"11"-2"15,-5 3-1-15,11 8-25 16,13 2-45-16,0 0-7 16,0 0-1-16,14-4 1 15</inkml:trace>
  <inkml:trace contextRef="#ctx0" brushRef="#br0" timeOffset="164576.4132">9204 13282 74 0,'0'0'40'0,"0"0"-2"15,-15-8-1-15,15 8-32 16,0 0-1-16,0 11 0 16,0 0 0-16,3 10-1 15,-6 3-1-15,-4 13 1 16,-5 6-1-16,-5 11 1 15,-9 4-1-15,-4 5 0 16,-5-1-1-16,-3 2 1 0,3-8 0 16,2-7-1-16,9-9-1 15,8-9 1-15,8-9-1 16,12-7 1-16,12-10-1 15,10-5 0-15,8-4 0 16,4-3 1-16,7-4-1 16,1 1-1-16,2-1 0 15,-4-2-2-15,0 6-3 16,-9-8-5-16,9 16-11 15,-25-15-14-15,10 11-6 16,-10-9-1-16,9 5 2 16</inkml:trace>
  <inkml:trace contextRef="#ctx0" brushRef="#br0" timeOffset="164823.4273">9588 13657 82 0,'0'0'43'16,"0"0"-2"-16,0 0-2 15,-16 10-34-15,12 7-1 16,-2 6-1-16,1 10 0 16,0 1-1-16,-1 3-1 15,6 5-2-15,-2-10 0 16,6 0-4-16,-1-21-10 15,15 6-9-15,-6-26-18 16,10-2 1-16,0-17-2 16,7-4 2-16</inkml:trace>
  <inkml:trace contextRef="#ctx0" brushRef="#br0" timeOffset="164960.4352">9660 13337 56 0,'-27'-23'39'15,"10"11"-2"-15,-1 1-2 16,12 1-24-16,6 10-48 15,19-20-1-15,5 9-1 16,5-9 1-16</inkml:trace>
  <inkml:trace contextRef="#ctx0" brushRef="#br0" timeOffset="165193.4485">10038 13167 86 0,'-5'24'39'0,"3"17"1"16,-8-1-9-16,5 23-24 15,-6 3 0-15,4 11-3 16,-5 5-1-16,3-1-1 16,-4-2-2-16,3-4 0 15,2-6-3-15,-3-19-5 16,17 2-16-16,-15-31-17 15,12-8 1-15,-3-13-3 16,20-19 2-16</inkml:trace>
  <inkml:trace contextRef="#ctx0" brushRef="#br0" timeOffset="165627.4733">9829 13583 83 0,'-14'5'42'0,"3"-3"0"15,21 8 0-15,-10-10-36 16,39-1-4-16,7-12 2 15,7 2-1-15,1-2-1 16,3 4 0-16,-6 3-1 16,-5 7 0-16,-11 6 0 15,-12 14-1-15,-13 6 1 16,-4 7 0-16,-12 5-1 15,-4 4 1-15,-2 1-1 16,-2 0 1-16,1-5-1 0,1-6 1 16,6-4-1-16,2-9 0 15,6-8 0-15,-2-12 1 16,20-4-1-16,-3-14 0 15,1-7 0-15,-1-6 0 16,1-6 0-16,-4-6 0 16,-2 0 1-16,-4-1-1 15,-5 1 0-15,-2 3 0 16,1 6 0-16,-2 3-1 15,2 8-1-15,3 2-2 16,5 12-2-16,-2-7-8 16,18 28-8-16,-26-12-8 15,37 4-10-15,-14 0-4 16,7 12 3-16</inkml:trace>
  <inkml:trace contextRef="#ctx0" brushRef="#br0" timeOffset="166010.4952">10664 13650 54 0,'-12'9'42'0,"-4"-7"-1"16,7 9 1-16,-4-21-14 15,13 22-20-15,0-12-3 16,19 12-1-16,4-14-2 15,6 0-1-15,4-3 0 16,3-4 0-16,0-5-2 16,-3-1 1-16,-4-3-1 15,-6 1 0-15,-9-1 0 0,-5-2 1 16,-6 0-1-16,-4 2 0 15,-6 4 1-15,-4 2-1 16,-8 12 1-16,-4 8-1 16,-5 11 2-16,-3 8-1 15,0 14 0-15,2 6 1 16,1 4 0-16,7-2-1 15,13-4 0-15,10-12-3 16,18-1-8-16,-1-32-8 16,30 5-10-16,-5-34-11 15,21-1-3-15,1-21 1 16</inkml:trace>
  <inkml:trace contextRef="#ctx0" brushRef="#br0" timeOffset="166289.5112">11258 13423 70 0,'-40'15'43'16,"-2"12"-1"-16,-7-2 1 15,12 10-18-15,8-12-23 16,11 0 0-16,14-8-1 16,17-5 0-16,11-6 0 15,17-4-1-15,2 1 0 16,0 3 1-16,-6 7 0 15,-7 11-1-15,-21 12 1 16,-14 14 0-16,-20 13-1 16,-17 6 0-16,-13 7-1 15,-11-3-2-15,2 2-6 0,-13-22-11 16,25 9-8-16,-11-28-14 15,22-5-1-15,-1-22-1 16,16-3 1-16</inkml:trace>
  <inkml:trace contextRef="#ctx0" brushRef="#br0" timeOffset="167040.5541">7222 14391 57 0,'10'-16'40'0,"5"9"-2"16,-15-9-1-16,11 14-28 15,-11 2-2-15,0 0-1 16,-2 21-2-16,-6 4 0 15,-4 6-2-15,-4 9 0 0,-4 5-1 16,-1 6 1-16,-2 1-2 16,1-1 1-16,3-3 0 15,4-5-2-15,3-5 1 16,5-8-1-16,2-6 1 15,8-7-1-15,2-4 1 16,6-7-2-16,6-4 2 16,9-5-1-16,7-3 0 15,9-7-2-15,10 1-2 16,1-15-7-16,19 20-12 15,-18-19-15-15,13 7-1 16,-12-5 1-16,2 7 0 16</inkml:trace>
  <inkml:trace contextRef="#ctx0" brushRef="#br0" timeOffset="167281.5679">7773 14625 60 0,'-10'-23'40'0,"10"23"0"16,-3-24 1-16,3 24-29 15,0 0-8-15,0 0 0 16,1 13-1-16,-6 13 0 16,-4 10-3-16,4 6 0 15,-1 5-1-15,1-3-2 16,5-3-1-16,1-11-4 15,19 0-15-15,-20-30-16 0,37 2-1 16,-13-25-2-16,9-5 3 16</inkml:trace>
  <inkml:trace contextRef="#ctx0" brushRef="#br0" timeOffset="167445.5773">7766 14334 56 0,'-43'-13'40'15,"10"11"-2"-15,4-3 1 16,29 5-20-16,0 0-22 15,8-12-6-15,32 7-20 16,3-19-8-16,18 11-1 16,-3-9 0-16</inkml:trace>
  <inkml:trace contextRef="#ctx0" brushRef="#br0" timeOffset="167641.5885">8192 14181 70 0,'3'17'39'0,"-6"-2"0"16,-11-10-9-16,8 20-20 15,-4-5-6-15,4 14 0 16,0 4-2-16,5 9 1 15,0 6-1-15,1 6-1 16,1 3-1-16,0-2 0 16,3 0-2-16,-2-8-3 15,7-1-10-15,-11-28-15 16,14 2-10-16,-12-25-2 15,20 2 3-15</inkml:trace>
  <inkml:trace contextRef="#ctx0" brushRef="#br0" timeOffset="168077.6135">8105 14572 85 0,'-15'5'40'0,"15"-5"-1"16,0 13-9-16,20-18-26 15,19-1 0-15,7-5-1 16,11 0 1-16,2 0-1 15,0 7-1-15,-3 4-1 16,-9 7 1-16,-8 8 0 16,-16 8-1-16,-10 5 0 15,-11 7-1-15,-3 0 0 16,-7 0 1-16,-1-3-1 15,0-4-1-15,2-7 1 0,3-6-1 16,4-15 1-16,0 0 0 16,0 0 1-16,16-26-1 15,-6 1 1-15,3-5 1 16,-1-4-2-16,0 0 2 15,-2-5-1-15,-3 3-1 16,1 1 0-16,-4 5 0 16,-1 6 0-16,1 6 0 15,1 3 0-15,1 3-1 16,6 9-1-16,3 0-2 15,9 11-3-15,-8-11-9 16,19 21-7-16,-20-21-8 16,15 17-10-16,-12-11-2 15,4 8 2-15</inkml:trace>
  <inkml:trace contextRef="#ctx0" brushRef="#br0" timeOffset="168429.6336">8799 14565 68 0,'2'13'41'0,"-2"-13"-2"15,27 13-1-15,-9-11-31 16,11 7-1-16,-1-4-1 16,8 0-2-16,5-4 0 15,1-1-1-15,-1-4-1 16,2-4 0-16,-7-3 0 15,-3-4 0-15,-7-3 0 16,-9-1-1-16,-11-1 0 0,-11 3 0 16,-8 2 0-16,-11 8 0 15,-5 8 0-15,-7 12 0 16,-3 6 0-16,1 10 1 15,-2 8-1-15,7 5 0 16,10 3 0-16,13-7-1 16,15-3-2-16,14-17-2 15,21 2-10-15,3-30-7 16,30 4-10-16,-2-23-9 15,10-1-1-15,-4-12 1 16</inkml:trace>
  <inkml:trace contextRef="#ctx0" brushRef="#br0" timeOffset="168723.6504">9654 14373 75 0,'-29'2'42'16,"1"13"-1"-16,-9-6-1 16,13 14-31-16,-5-5-4 15,8 5-2-15,7-6 0 16,12-1-1-16,9-4-1 15,10-3 1-15,12-3-1 16,6 0-1-16,2-2 1 16,-1 3-1-16,-5 5 1 15,-9 6 0-15,-9 5-1 16,-11 8 0-16,-12 4 0 15,-8 2 0-15,-7 0-1 16,-7-4-1-16,0 2-2 0,-9-12-6 16,13 8-8-16,-17-25-10 15,18 10-10-15,-12-15-5 16,8 4 0-16</inkml:trace>
  <inkml:trace contextRef="#ctx0" brushRef="#br0" timeOffset="170263.7385">6883 15321 50 0,'2'-15'37'0,"-2"15"-8"0,-14 0 3 16,4 11-22-16,-14-4-3 15,4 12 0-15,-8-2-3 16,5 8-1-16,0 1 0 16,5 1 0-16,4 0-2 15,9 2 1-15,9-4-2 16,8-5-2-16,11-3 0 15,7-7-3-15,13 1-3 16,-5-23-14-16,17 9-14 16,-8-18-2-16,7 4 0 15,-9-13 1-15</inkml:trace>
  <inkml:trace contextRef="#ctx0" brushRef="#br0" timeOffset="170631.7596">7233 15285 52 0,'-11'9'38'16,"-4"0"-2"-16,7 13-3 15,-7-6-28-15,5 11 1 16,-4-3-2-16,9 5 0 16,-1-1 0-16,8-1-1 15,1-5-2-15,10-2 1 16,5-11 0-16,8-10-1 15,6-8 1-15,4-6-2 16,1-8 1-16,3-3-1 16,-3-2 2-16,-6-1-2 15,-6 4 0-15,-6 2 1 16,-9 8-1-16,-5 5 0 15,-5 10 1-15,0 0-1 0,-14 9 0 16,6 5 1-16,1 6-1 16,2 4 0-16,5 0-1 15,5 0-1-15,9 2-2 16,1-11-2-16,23 8-15 15,-10-24-13-15,19-1-5 16,-4-15-3-16,11-1 3 16</inkml:trace>
  <inkml:trace contextRef="#ctx0" brushRef="#br0" timeOffset="171112.7871">7925 15060 56 0,'0'0'39'0,"-19"-17"-1"0,19 17 2 16,-28 23-35-16,16 2 0 15,-3 4 0-15,5 13-1 16,-3 3-1-16,7 5 0 16,-2 2-1-16,7-3 0 15,1-3-1-15,4-5 0 16,3-11 0-16,-1-8-1 15,4-8 0-15,-10-14 0 16,19-1 0-16,-6-13-1 16,0-2 1-16,0-5-1 15,-4-4 1-15,3-3 0 16,-1 4 0-16,0-2 0 15,-1 6 0-15,3 2 0 0,-2 9 1 16,3 3-1-16,1 9 1 16,4 6-1-16,-2 6 1 15,-3 5-1-15,5 6 0 16,-9 1 0-16,-1 1 0 15,-4 0 0-15,-6 0 0 16,-4-3 0-16,-5-5 0 16,-9-3-1-16,-4-3 0 15,-6-7-1-15,1-6 0 16,-2-8-2-16,5-2-2 15,-1-18-7-15,20 11-9 16,-9-21-6-16,28 10-11 16,0-10 0-16,17 9 1 15</inkml:trace>
  <inkml:trace contextRef="#ctx0" brushRef="#br0" timeOffset="171322.7991">8271 15268 75 0,'14'8'41'15,"-14"-8"-1"-15,10 17-10 16,-10-17-25-16,-8 16-1 15,1-3-1-15,2 10-1 16,-4 5-1-16,1 2-1 16,2 6 0-16,2 0-2 15,5 2-1-15,-2-11-6 16,17 5-14-16,-16-32-17 15,25 12 1-15,-12-27-3 16,12-4 2-16</inkml:trace>
  <inkml:trace contextRef="#ctx0" brushRef="#br0" timeOffset="171450.8064">8287 15075 69 0,'-17'-14'34'0,"17"14"-26"15,0 0-14-15,15 14-32 16,0-8 0-16</inkml:trace>
  <inkml:trace contextRef="#ctx0" brushRef="#br0" timeOffset="171702.8208">8702 15306 64 0,'-27'7'41'0,"3"13"0"15,-23-3-2-15,18 15-31 16,-16-3-1-16,8 9-2 15,5-6-1-15,11-1-2 16,13-8-1-16,11-9-3 16,24-8-3-16,3-23-15 15,30 6-19-15,-7-13-3 16,5 5-1-16,0-8 1 15</inkml:trace>
  <inkml:trace contextRef="#ctx0" brushRef="#br0" timeOffset="172479.8653">9346 15280 59 0,'2'-13'38'16,"-2"13"-2"-16,-17-2-10 16,6 15-15-16,-19-7-2 0,6 13-2 15,-11 0-1-15,1 9-1 16,1 4-1-16,0 5-1 15,9 0-1-15,9 0-2 16,10-5 0-16,12-4-2 16,15-3-1-16,6-15-5 15,23 6-11-15,-8-28-17 16,20 2-4-16,-10-13-2 15,8 2 3-15</inkml:trace>
  <inkml:trace contextRef="#ctx0" brushRef="#br0" timeOffset="173185.9056">9551 15362 42 0,'-10'18'39'0,"-1"-8"1"15,10 7 0-15,1-17-15 16,0 0-21-16,26 4 0 15,6-12-1-15,2-5 0 16,3-1-2-16,2-6 0 16,0-3 0-16,-5-1 0 15,-7 0-1-15,-9 3 0 16,-12 3 0-16,-13 2 1 15,-10 4-1-15,-5 6 0 16,-9 7 1-16,-2 8-1 16,-4 8 1-16,-1 7-1 15,4 6 1-15,2 8 0 0,8 6 0 16,8-3 0-16,9 0-1 15,10-9 1-15,14-4-1 16,12-14 0-16,11-9-1 16,15-10-1-16,4-15 0 15,7-4-2-15,0-7 1 16,-1 1-1-16,-9-4 1 15,-5 5 0-15,-12 4 0 16,-12 5 2-16,-10 9 0 16,-17 11 2-16,0 0 1 15,0 0 0-15,-10 10 0 16,-5 8 1-16,0 5 0 15,-3 0 0-15,4 6-1 16,0-5 1-16,3 3-2 0,3-2 1 16,4-3-1-16,4-6 0 15,0-16-1-15,16 7 1 16,1-18 0-16,6-10 0 15,9-6 1-15,-2-7-2 16,3-3 2-16,1-1-1 16,-2-1 0-16,-4 8-1 15,-3 6 1-15,-8 6-1 16,-17 19 0-16,16-8 0 15,-16 8 0-15,4 28 0 16,-7-5-1-16,6 8-1 16,-3 0-1-16,10 7-3 15,-2-15-5-15,23 13-9 16,-14-34-8-16,23 6-10 0,-4-17-4 15,12-9 2-15</inkml:trace>
  <inkml:trace contextRef="#ctx0" brushRef="#br0" timeOffset="173395.9177">10747 14927 77 0,'-17'35'41'15,"-8"9"-1"-15,14 16-3 16,-13 2-34-16,5 6 1 15,4 1-3-15,6-1-1 16,7-2-2-16,3-11-4 16,11 3-7-16,-10-32-13 0,18 3-14 15,-20-29-1-15,26 10 1 16</inkml:trace>
  <inkml:trace contextRef="#ctx0" brushRef="#br0" timeOffset="173696.9349">10560 15286 63 0,'-13'8'43'0,"1"-3"-1"16,17 9 1-16,-5-14-26 16,23 8-14-16,11-13 0 15,9-3 0-15,5-7-1 16,4 2-1-16,1 0 0 15,-1-1 0-15,-9 3 0 0,-9 9-1 16,-9 9 0-16,-9 8 1 16,-10 8-1-16,-5 5 0 15,-7 6 0-15,-4 3-1 16,-1 4-1-16,2-5-1 15,0 1-2-15,0-16-6 16,22 8-8-16,-13-29-11 16,12-1-10-16,-1-17-3 15,13-1 2-15</inkml:trace>
  <inkml:trace contextRef="#ctx0" brushRef="#br0" timeOffset="173840.9431">11029 15121 87 0,'-15'-14'42'16,"-5"1"0"-16,10 6-2 0,-5 7-43 15,3-15-16-15,22 17-20 16,1-11-2-16,16 9-3 16,-3-10 2-16</inkml:trace>
  <inkml:trace contextRef="#ctx0" brushRef="#br0" timeOffset="174324.9708">11284 15149 62 0,'-11'22'41'16,"2"8"0"-16,-6-6 0 15,10 6-32-15,-4-5-7 0,3 1 0 16,-1-2 0-16,5-2 0 16,2-5-1-16,2-3 1 15,-2-14-1-15,14 5 0 16,-14-5 0-16,19-26 0 15,-5 4 0-15,0-3-1 16,-1-5 1-16,3 0 0 16,-1 1-1-16,-3 5 1 15,-4 3 1-15,4 11-1 16,-12 10 1-16,13 2-1 15,-10 10 0-15,1 7 0 16,-1 2 0-16,2 1 0 16,1-1-1-16,5-6 0 15,7-8 0-15,4-12 0 16,5-8 0-16,1-5 0 0,2-4 0 15,0-3 1-15,-3 4-1 16,-4 2 1-16,-7 10 0 16,-5 14-1-16,-8 10 1 15,-4 9-1-15,-3 7 0 16,-3 5-1-16,0 4-2 15,-5-2-3-15,12 11-8 16,-15-25-7-16,22 21-7 16,-16-29-6-16,24 8-10 15,2-17 1-15</inkml:trace>
  <inkml:trace contextRef="#ctx0" brushRef="#br0" timeOffset="174921.0049">11820 15310 59 0,'0'0'40'0,"0"0"-1"15,0 0-1-15,0 0-31 16,15-3-3-16,1-5 0 16,10-1-1-16,-1-2 0 15,8 2-1-15,-4-4 0 16,-2 3-1-16,-3 1 0 15,-6 2 0-15,-6-1-1 16,-12 8 1-16,0-11-1 16,-12 8 1-16,-6 2-1 15,-3 2 1-15,-5 3-1 16,2 7 1-16,-4 3 0 0,0 6 1 15,8 8-1-15,2 6 1 16,4 1-1-16,7 6 0 16,7-3 0-16,11-6-2 15,10-5-1-15,10-15-1 16,19-6-4-16,-1-27-10 15,33 5-15-15,-12-29-9 16,16-1-3-16,-4-13 4 16</inkml:trace>
  <inkml:trace contextRef="#ctx0" brushRef="#br0" timeOffset="175102.0152">12663 14843 82 0,'-24'-1'42'0,"6"23"-2"0,-11 0-12 15,10 25-22-15,-5 11-3 16,6 9-2-16,3 4-1 15,3 1-3-15,6 3-3 16,-5-22-13-16,21 14-12 16,-12-22-9-16,9-5-3 15,-9-20 2-15</inkml:trace>
  <inkml:trace contextRef="#ctx0" brushRef="#br0" timeOffset="175543.0405">12369 15240 55 0,'-14'-3'42'0,"4"-7"0"0,10 10 1 16,10-10-21-16,17 4-18 16,6-2-2-16,10 2 0 15,3 1 0-15,3 3-1 16,-2 6 0-16,-6 4 0 15,-8 8-1-15,-11 7 1 16,-12 6-1-16,-6 6 0 16,-12 0 0-16,-2 6 1 15,-5-4-1-15,1-2 1 16,-1-6-1-16,5-6-1 15,2-11 1-15,8-12 0 16,0 0 0-16,9-18-1 16,8-8 2-16,3-8-2 0,3-6 1 15,0-4 1-15,1-1 0 16,-2 3-1-16,-4 7 0 15,-5 4 1-15,-6 10-1 16,-5 9 0-16,-2 12-1 16,0 0-1-16,14 5-2 15,-14-5-2-15,24 24-6 16,-11-21-6-16,20 18-9 15,-17-20-11-15,17 8-4 16,-5-14 1-16</inkml:trace>
  <inkml:trace contextRef="#ctx0" brushRef="#br0" timeOffset="175894.0605">12974 15267 50 0,'-5'10'41'15,"5"-10"-2"-15,5 10-2 16,-5-10-17-16,28-5-15 15,-4-4-1-15,8 3-1 16,2-7 0-16,4-2-3 16,-4-2 1-16,-1-4-1 15,-6 0 0-15,-5 4 0 16,-10 1 0-16,-7 3 0 15,-5 13 1-15,-17-10 0 16,-4 10 0-16,-4 12 0 16,-7 7 0-16,0 6 0 15,0 8-1-15,1 6 1 16,6 3-1-16,3 2 0 0,13 0 0 15,6-8-2-15,13-5-2 16,2-16-5-16,28 3-10 16,-15-29-5-16,29 0-16 15,-8-13-3-15,15 1 3 16</inkml:trace>
  <inkml:trace contextRef="#ctx0" brushRef="#br0" timeOffset="176228.0796">13635 15106 83 0,'0'-11'41'0,"-14"-5"-1"15,14 16-8-15,-24-2-29 16,1 5 0-16,-6 8-1 0,1 9 0 16,-1 5 0-16,6 6 0 15,1-3-1-15,8 1 0 16,7-6 0-16,12-1-1 15,8-8 0-15,7-7 0 16,8-5 0-16,5-3 0 16,-1-2 1-16,-2 3-1 15,-3 4 0-15,-11 3 0 16,-7 5 0-16,-10 8 0 15,-12 3 0-15,-7 7 1 16,-11 1-3-16,-6 3 0 16,-2 5-4-16,-12-13-10 15,16 18-6-15,-22-23-7 16,17 11-12-16,-8-14-3 0,8 4 3 15</inkml:trace>
  <inkml:trace contextRef="#ctx0" brushRef="#br0" timeOffset="178165.1904">6707 16472 37 0,'0'0'28'15,"1"-13"4"-15,-1 13-1 16,-12-16-19-16,12 16-3 16,-16-15-2-16,16 15-2 15,-23-13-1-15,10 13-1 16,-3 1 0-16,0 7 0 0,-4 4-2 15,4 6 1-15,-4 4-1 16,6 6 1-16,-1 0-1 16,7 0 0-16,1-6-1 15,7-2 1-15,0-20 1 16,16 10-1-16,6-18 0 15,4-10-1-15,6-8 2 16,5-7-1-16,2-4-1 16,-1-8 0-16,-2-2-1 15,-3 1 2-15,-6 0-2 16,-5 2 2-16,-5 1-2 15,-5 3 2-15,-7 7-1 16,-1 5 1-16,-1 8 0 16,-3 8 0-16,0 12-1 0,0 0 1 15,-9 25 0-15,4 10 0 16,-1 10 0-16,-1 14-1 15,-2 5 0-15,2 6 0 16,2 1-1-16,3-6-2 16,11-6-2-16,-3-27-9 15,23 7-11-15,-15-33-13 16,17-7-3-16,-2-22 2 15</inkml:trace>
  <inkml:trace contextRef="#ctx0" brushRef="#br0" timeOffset="178565.2133">7081 16356 30 0,'-16'11'37'0,"10"8"1"0,-3-7 0 16,13 17-17-16,-4-29-17 15,14 16 1-15,8-14-2 16,8-1 1-16,-1-4-1 15,5-3-1-15,-3-2 0 16,-1-2 0-16,-4-3 0 16,-8-1 0-16,-5-1-1 15,-7-1 1-15,-7 0-2 16,-6-2 2-16,-5-5-3 15,-2 4 2-15,-4-1-2 16,-1 10 1-16,-4 2 0 16,2 11 1-16,-1 6 0 15,1 12-1-15,3 11 1 0,2 13-1 16,4 3 2-16,5 0-2 15,8 4 1-15,7-7-3 16,16-5 0-16,2-11-3 16,17-1-3-16,-5-32-11 15,29 18-10-15,-10-31-10 16,17 7-3-16,-8-17 3 15</inkml:trace>
  <inkml:trace contextRef="#ctx0" brushRef="#br0" timeOffset="179083.243">7798 16397 53 0,'0'0'38'0,"-27"-15"1"16,17 16-9-16,-10-16-16 15,1 9-9-15,-9 1 0 16,2 7 0-16,-5 1-2 15,1 9 1-15,-5 4-1 16,6 9-1-16,0 6 1 16,6 10-1-16,5-2 0 15,11 0-1-15,8-8-1 16,9-4 1-16,13-15-1 15,10-12 0-15,10-15 0 16,2-14-1-16,2-4 1 16,-2-7 0-16,-6 2 0 15,-6-3 0-15,-10 8-1 16,-9 5 1-16,-8 10 0 0,-6 18 0 15,-7-11 0-15,7 11 0 16,-22 28 0-16,12 4 0 16,-1 12 0-16,0 10 0 15,2 6 1-15,2 4-1 16,-5 4 0-16,2 0 1 15,0-7-1-15,-2-3 0 16,-6-9 1-16,0-12-2 16,-2-4 1-16,-2-14-1 15,2-4 0-15,1-16-2 16,2-8 0-16,3-17 0 15,10-5-3-15,-3-9-1 16,13 0-8-16,-8-23-4 16,19 16-9-16,-15-17-9 0,13 17-3 15,-2-3 2-15</inkml:trace>
  <inkml:trace contextRef="#ctx0" brushRef="#br0" timeOffset="179501.2669">8073 16371 65 0,'0'0'42'16,"14"4"-3"-16,-14-4 0 16,-11 7-34-16,11-7 0 15,-13 23-2-15,9-7-1 16,-2 9 0-16,1 3-1 15,4 9 1-15,1-3-2 0,-1 3 1 16,3-1-1-16,-1-5 0 16,2-5 0-16,-1-8 0 15,0-5 0-15,-2-13 0 16,0 0 0-16,14-28 0 15,-8-1 1-15,3-8 0 16,-1-4 0-16,3-7-1 16,-5-1 1-16,-1 3 0 15,-3 7 0-15,-1 4 0 16,-2 7-2-16,-1 9 2 15,2 8-2-15,0 11 0 16,13-5-2-16,1 6-2 16,12 6-3-16,-8-12-9 0,23 21-6 15,-20-20-8 1,13 15-11-16,-8-8 2 0,5 6 0 15</inkml:trace>
  <inkml:trace contextRef="#ctx0" brushRef="#br0" timeOffset="179909.2902">8432 16357 80 0,'-12'28'41'0,"-8"-7"1"15,13 21-14-15,-2-20-23 16,10 0 0-16,7-8-3 15,11-6 0-15,8-7 0 16,9-4-1-16,8-13 0 0,3-5 0 16,2-3-1-16,-5-2 1 15,-5 0 0-15,-6-3 0 16,-10 3-1-16,-9 0 2 15,-7 0-3-15,-12 6 2 16,-5 3-1-16,-9 5-1 16,-3 9 1-16,-1 7-1 15,-6 9 2-15,-1 11-2 16,0 14 2-16,2 7-1 15,1 7 1-15,10 2-1 16,1-1 1-16,10-1 0 16,9-8-2-16,7-9-1 15,14-9-2-15,1-20-4 16,18 6-8-16,-8-35-8 0,22 13-5 15,-12-23-12-15,14 1-1 16,-2-12 2-16</inkml:trace>
  <inkml:trace contextRef="#ctx0" brushRef="#br0" timeOffset="180277.3112">8943 16442 69 0,'-15'13'41'16,"13"7"-1"-16,2-20-1 15,24 5-33-15,1-10-3 16,10-3-1-16,5-8 0 16,7-5 0-16,0-2-2 0,-3-5 2 15,-2 3-2-15,-10-2 2 16,-6-3-3-16,-10 3 2 15,-8-1-2-15,-11 8 2 16,-12 4-1-16,-9 7 0 16,-8 3 0-16,-7 13 0 15,-7 12 1-15,-2 10 0 16,-2 10 0-16,7 7 0 15,8 3 1-15,13 1-1 16,14-3-1-16,13-6-1 16,21-4-4-16,6-27-10 15,28 12-8-15,-15-42-7 16,27 9-12-16,-6-24-1 15,13 3 1-15</inkml:trace>
  <inkml:trace contextRef="#ctx0" brushRef="#br0" timeOffset="180585.3289">9660 16159 93 0,'-25'8'41'0,"-15"-1"1"16,14 17-12-16,-10-4-28 16,10-1 1-16,-1-2-2 15,13-4 2-15,12 5-2 16,6-6-1-16,8-2 1 15,10-3-2-15,6-5 2 16,1 2-2-16,3 5 2 16,-3 3-2-16,-4 7 3 15,-7 5-1-15,-9 4 0 16,-7 5 0-16,-9 4 1 0,-8 1-1 15,-7-2-1-15,-10-7 1 16,-1-6-4-16,-6-11-1 16,10 3-7-16,-9-31-10 15,22 22-8-15,-13-36-4 16,14 13-13-16,1-14 3 15</inkml:trace>
  <inkml:trace contextRef="#ctx0" brushRef="#br0" timeOffset="181411.3761">10769 15881 65 0,'-19'-8'41'0,"-11"-1"-1"15,5 18 0-15,-15 3-35 16,-2 13 0-16,-6 7-1 15,3 20-1-15,-2 10 0 16,5 12 0-16,3 6 0 0,7 4 0 16,8-2-1-16,13-1-1 15,8-9 0-15,15-13-2 16,16-12 0-16,11-20-4 15,21-6-5-15,-3-40-14 16,21 3-19-16,-5-21 1 16,5-1-2-16,-9-13 2 15</inkml:trace>
  <inkml:trace contextRef="#ctx0" brushRef="#br0" timeOffset="181773.3968">10789 16363 73 0,'-24'13'42'0,"13"4"-2"0,11-17 0 15,10 13-35-15,5-13-3 16,14-5 0-16,8-6-1 16,4-5 1-16,2-1-1 15,-3-1 1-15,-7 1-2 16,-5 2 2-16,-9 1-3 15,-15 2 3-15,-4 12-2 16,-16-14 0-16,-5 9 1 16,-2 1-1-16,-6 3 1 15,-1 5-1-15,-3 7 1 16,1 6-1-16,-2 10 1 15,5 11-1-15,6 6 2 16,7 9-3-16,8-2 2 0,13-3-2 16,11-9 1-16,15-11-2 15,17-15-4-15,4-31-10 16,32 4-11-16,-13-31-14 15,13-3-3-15,-6-22 3 16</inkml:trace>
  <inkml:trace contextRef="#ctx0" brushRef="#br0" timeOffset="181952.4071">11481 15837 76 0,'-27'-3'43'0,"7"26"0"16,-4 6-2-16,15 34-33 15,-8 6-6-15,6 7 0 16,2 5-2-16,4-2-2 0,7 4-5 15,-7-25-12-15,23 10-22 16,-14-26-2-16,13-9-1 16,-6-19 2-16</inkml:trace>
  <inkml:trace contextRef="#ctx0" brushRef="#br0" timeOffset="182589.4435">11781 16221 55 0,'0'0'39'16,"-10"-20"0"-16,10 20-2 0,-29-5-30 16,10 6-3-16,-6 3 0 15,2 1 0-15,-5 7 0 16,9 5 0-16,1 0-2 15,7 2-1-15,5 2 1 16,6-5-1-16,7-2 0 16,5-2-2-16,5-4 2 15,5-2-2-15,1-1 1 16,1-2 0-16,-4 2 0 15,-1 2 0-15,-7 3 0 16,-4 3 0-16,-10 5 1 16,-5 3 0-16,-7 2-1 15,-3 1 1-15,0 2 0 16,-7-1-1-16,5-3 0 0,0-6-2 15,10-4-2-15,9-12-5 16,0 0-12-16,5-21-15 16,15 4-6-16,1-18 0 15,14 7 1-15</inkml:trace>
  <inkml:trace contextRef="#ctx0" brushRef="#br0" timeOffset="182779.4544">12044 16234 74 0,'0'0'40'0,"0"0"0"16,0 0-1-16,-13 23-37 15,4 5 1-15,3 1-2 16,-2 6 0-16,1-2-1 16,4-1 0-16,5-7-3 15,7 1-2-15,-9-26-13 0,25 9-23 16,-13-22 2-16,11 0-3 15,-6-14 2-15</inkml:trace>
  <inkml:trace contextRef="#ctx0" brushRef="#br0" timeOffset="182945.4639">12122 16014 47 0,'-27'-21'39'16,"7"13"1"-16,-2 0-3 16,22 8-17-16,-22 19-20 15,22-19-3-15,17 25-4 16,-3-24-10-16,19 16-19 0,-4-10-1 15,13 11-1 1,-3-5 1-16</inkml:trace>
  <inkml:trace contextRef="#ctx0" brushRef="#br0" timeOffset="183290.4836">12390 16191 81 0,'-6'16'43'16,"-13"-5"-2"-16,5 14-12 16,-10-9-20-16,8 6-5 15,-1 5-1-15,8 3-2 16,2 0 1-16,8 1-2 15,9-5 1-15,5-3 0 16,10-9-1-16,6-9 0 16,7-12-1-16,3-14 1 15,3-9-2-15,-1-5 3 0,-8-7-2 16,-3-2 1-16,-6 4-1 15,-7 5 2-15,-9 5-1 16,-3 11 0-16,-7 19 0 16,0 0 0-16,-9 11 0 15,1 17-1-15,1 6 1 16,-2 5-2-16,2 3-1 15,1-1-2-15,11 2-6 16,-8-24-9-16,23 10-12 16,-7-27-9-16,17 0-2 15,-2-17 3-15</inkml:trace>
  <inkml:trace contextRef="#ctx0" brushRef="#br0" timeOffset="183643.5038">12992 16122 75 0,'-14'-6'41'0,"14"6"-1"16,-18 7-8-16,13 11-27 15,-7 0 0-15,5 5-2 16,0 1-1-16,5-1 0 15,6-2-2-15,5-2 1 16,5-3 0-16,1-10-1 16,8-3 0-16,1-4 0 15,-2 2 0-15,1-1 1 16,-4 1-1-16,-5 4 0 0,-1 2 1 15,-7 4-1-15,-6 6 1 16,-5 4-1-16,-5 1 0 16,-3 0-1-16,0 2-2 15,-9-8-4-15,12 11-8 16,-20-27-10-16,12 16-17 15,-12-15-1-15,1 6 1 16</inkml:trace>
  <inkml:trace contextRef="#ctx0" brushRef="#br0" timeOffset="185211.5935">6816 17404 40 0,'0'0'35'0,"-15"-19"-2"15,15 19-1-15,-35-8-21 16,15 10-4-16,-10 2-1 15,3 6 1-15,-6-1-3 16,3 5 1-16,0 1-1 0,9 1-1 16,2 1 0-16,5-3-1 15,12 2-1-15,8-4 0 16,9-4-1-16,8-5 0 15,6 1 0-15,8-3-1 16,0 0 1-16,0 3 0 16,-4-1 1-16,-6 6-1 15,-7 6 1-15,-11 6-1 16,-14 4 0-16,-10 4 1 15,15-29 0-15,0 0-1 16,-44 58 0-16,44-58 0 16,0 0 0-16,-57 53 0 15,57-53-1-15,0 0-6 0,-47 38-15 16,25-30-17-1,9-3 0-15,13-5-2 0,3-15 1 16</inkml:trace>
  <inkml:trace contextRef="#ctx0" brushRef="#br0" timeOffset="185790.6266">7179 17470 44 0,'2'-14'38'0,"-2"14"2"16,-11-15-6-16,11 15-19 15,-26 0-7-15,9 5-1 16,-6 0-3-16,3 5 0 15,-3 3-2-15,5-1 0 16,-1 2 0-16,8 3-1 16,1 2 0-16,8 1-1 15,6-4 1-15,5-2-1 16,5-5 1-16,3-2-1 15,5-4 0-15,2-5 0 16,1-5 0-16,-1-6 1 16,-3-2-1-16,1-2 2 15,-5 2-2-15,-3-4 1 16,-1 7 0-16,-3 3 0 15,-10 9 0-15,13 1 0 0,-12 13-1 16,-1 9 1-16,-5 10-1 16,5-33 0-16,0 0 0 15,-19 75 0-15,19-75 0 16,-17 60 2-16,17-60-1 15,-15 62-3-15,15-62 3 16,-16 54 0-16,16-54-1 16,0 0 1-16,-8 47-2 15,8-47 2-15,20 6-1 16,2-8 2-16,-2-19-3 15,15-13 0-15,4-10-3 16,5-8-3-16,2 9-8 16,-13 4-12-16,5 17-15 15,-15 6-2-15,10 9 1 0</inkml:trace>
  <inkml:trace contextRef="#ctx0" brushRef="#br0" timeOffset="186279.6546">7700 17394 73 0,'5'-13'41'15,"-10"0"-1"-15,5 13-5 0,0 0-29 16,-20 20-1-16,1 5-1 16,2 6-2-16,0 6 0 15,-1 3 1-15,5 3-2 16,4-3 0-16,8-2 0 15,6-9 0-15,10-11 0 16,6-8-2-16,6-16 1 16,9-8 0-16,1-13 0 15,2-7-1-15,1-8 1 16,-5 1 1-16,-5-1-1 15,-2 2 1-15,-10 6 0 16,-3 6 0-16,-6 9 0 16,-9 19 0-16,0 0 0 15,0 0 0-15,5 32 0 16,-9 1-2-16,-1 13 1 0,0 5 0 15,1 4-1-15,4-55-1 16,-6 51 0-16,6-51-7 16,5 50-6-16,-5-50-10 15,9 34-8-15,5-13-10 16,1-18 0-16,13-13 0 15</inkml:trace>
  <inkml:trace contextRef="#ctx0" brushRef="#br0" timeOffset="186947.6928">8495 17455 31 0,'0'0'35'15,"17"-12"2"-15,-17 12-3 16,4-13-22-16,-4 13-4 15,-8-13 0-15,8 13-1 0,-14-15-1 16,-2 6 0-16,4 4-1 16,-10 0-1-16,0 5 0 15,-5 3 0-15,-2 6-1 16,-7 9 0-16,0 2 0 15,-5 11-1-15,5 7 0 16,2 2 0-16,6 0 0 16,6-3-1-16,13-7 0 15,11-5 0-15,16-12-1 16,17-12 1-16,12-14-1 15,10-12 0-15,6-10 0 16,1-3 0-16,-1-1 0 16,-8-2 0-16,-9 6 1 15,-16 4-1-15,-5 13 1 0,-25 18-1 16,0 0 0-16,0 0 1 15,-17 19-2-15,6 12 1 16,-4 4 0-16,3 5 0 16,2-1-1-16,6 1 0 15,8-6-2-15,12-4 0 16,0-16-5-16,18-1-8 15,-13-19-4-15,27 1-13 16,-14-17-8-16,9-3-1 16,-11-6 2-16</inkml:trace>
  <inkml:trace contextRef="#ctx0" brushRef="#br0" timeOffset="187255.7104">8904 17472 79 0,'0'0'41'0,"-11"15"0"0,13 0-4 16,-16 9-32-16,10 2-1 15,-1 3-2-15,3 1 0 16,0 2-1-16,2-3 1 15,2-5-1-15,0-5 0 16,-2-19 1-16,0 0-1 16,15-8 0-16,-7-11 0 15,1-13 0-15,3-4-1 16,0-5 2-16,-2-2-1 15,0 3 0-15,1 0 0 16,-4 5 1-16,1 2-1 16,0 9 0-16,-3 4-1 15,5 7 0-15,-10 13 0 16,29-12-3-16,-7 8-4 15,15 7-4-15,-9-4-8 0,29 15-9 16,-11-17-12-16,20 3-5 16,-1-8 2-16</inkml:trace>
  <inkml:trace contextRef="#ctx0" brushRef="#br0" timeOffset="187789.7409">9303 17486 74 0,'2'20'42'15,"-2"-20"0"-15,15 14 0 16,3-14-36-16,9-1-3 16,2-9 0-16,14-1 0 15,5-6-1-15,2-2-1 16,-3-6 1-16,-2 5 0 15,-10 1-2-15,-8 0 1 0,-15 4 0 16,-12 15 0-16,-17-14 0 16,-7 14 0-16,-11 8 0 15,-7 4 0-15,-6 7 0 16,-3 10 0-16,0 9 0 15,3 5 1-15,11 1-1 16,10 1 0-16,13-3 0 16,19-9-1-16,21-9-1 15,15-16-5-15,26-10-5 16,5-16-3-16,22 6-8 15,-15-15-23-15,19-6 0 16,-3-3-2-16,2 5 4 16</inkml:trace>
  <inkml:trace contextRef="#ctx0" brushRef="#br0" timeOffset="188383.7749">10622 17425 66 0,'7'-10'41'16,"-7"10"-13"-16,5-24 11 15,-3 12-28-15,-13-5-3 16,2 5-2-16,-9 3-1 0,-1 6-1 15,-6 4 0-15,-2 6 0 16,-3 8-2-16,0 5 1 16,1 9-1-16,1 1 0 15,3 7 0-15,7-2-1 16,9-2 0-16,9-4-1 15,14-3-2-15,9-12-1 16,15-6-4-16,5-11-5 16,23 1-13-16,-12-17-18 15,13-2 0-15,-8-4-1 16,7-5 2-16</inkml:trace>
  <inkml:trace contextRef="#ctx0" brushRef="#br0" timeOffset="189068.8141">10863 17398 85 0,'-24'9'42'15,"11"5"-1"-15,2-14-11 16,16 12-24-16,-1-1-2 16,13-6 0-16,6-3-2 15,11-7-1-15,7-2 0 16,-1-3 0-16,3-4-1 15,-3-6 0-15,-7 2 0 16,-10-1 0-16,-9 4 1 16,-11 2-2-16,-8 2 2 15,-8 4-1-15,-6 4 0 16,-5 2 0-16,-6 2 0 15,-3 7 1-15,-2 7-1 0,-4 1 1 16,1 6 0-16,3 6 0 16,3 0 1-16,10 4-1 15,9 1 0-15,11-4 0 16,11-7-1-16,18-3 1 15,12-11-1-15,11-5-1 16,8-8 1-16,7-9-1 16,1-9 1-16,2-2-1 15,-10-3 0-15,-7-2 1 16,-10 2-1-16,-10 1 1 15,-11-1 0-15,-10 10 0 16,-9 3 0-16,-6 4 1 16,5 11 0-16,-20 4-1 15,6 10 1-15,0 5 0 0,-1 8 0 16,0 5 0-16,2 1-1 15,8 0 0-15,1-2 1 16,7-12 0-16,8-4-1 16,6-10 0-16,8-12 0 15,3-11-1-15,6-11 1 16,-2-1 0-16,2-8 0 15,-5 3 0-15,-3-1 0 16,-6 8 0-16,-6 5 0 16,-3 10 0-16,-11 13 1 15,11 13-1-15,-9 7 0 16,-3 7-1-16,2 12-1 15,-1-2-2-15,7 6-6 16,-7-16-5-16,22 2-8 16,-22-29-7-16,39 12-10 0,-17-30-5 15,14-9 2-15</inkml:trace>
  <inkml:trace contextRef="#ctx0" brushRef="#br0" timeOffset="189253.8247">11907 17015 85 0,'-9'1'43'15,"-3"18"-1"-15,10 30-12 16,-9 4-26-16,0 5-2 16,3 10-1-16,-4-3-2 15,6 7-5-15,-8-9-10 0,16 3-11 16,-9-20-15-1,7-11-1-15,-5-18 1 0</inkml:trace>
  <inkml:trace contextRef="#ctx0" brushRef="#br0" timeOffset="189449.8359">11812 17231 85 0,'-12'6'44'0,"-2"2"2"15,17 10 0-15,-12 0-42 16,18-11-2-16,9-5-2 15,11-1-2-15,8 3-5 16,0-13-8-16,17 9-11 16,-22-14-17-16,16 3-3 15,-6-6-1-15</inkml:trace>
  <inkml:trace contextRef="#ctx0" brushRef="#br0" timeOffset="189886.8609">12251 17287 77 0,'8'-15'42'0,"-10"0"0"16,16 10-3-16,-14 5-35 15,-5 18-2-15,0 3 0 16,1 11 0-16,-3 7-1 16,-4 3-1-16,6 0-1 15,-4-4-3-15,11 2-10 0,-12-11-24 16,18-15-4-16,-8-14-1 15,24-6 0-15</inkml:trace>
  <inkml:trace contextRef="#ctx0" brushRef="#br0" timeOffset="190028.869">12298 17098 71 0,'-33'-15'42'16,"-5"2"-3"-16,11 8-2 15,3 14-54-15,5-12-23 16,19 3 0-16,20-1-3 15,12-1 2-15</inkml:trace>
  <inkml:trace contextRef="#ctx0" brushRef="#br0" timeOffset="190571.9001">12612 17272 36 0,'-27'14'41'15,"6"3"0"-15,-4-4 1 16,13 7-17-16,0-3-20 15,5 2-1-15,0 3-1 16,8 2 0-16,-1-1-2 16,4 2 0-16,3-9-1 15,-3-4 1-15,-4-12-1 16,19 0 0-16,-6-12 0 15,-3-6 0-15,4-10 0 0,-1-6 1 16,2-4-1-16,1 0 0 16,-2-2 1-16,-1 5-2 15,-1 3 2-15,-1 6 0 16,-3 14 0-16,-8 12 0 15,0 0 1-15,9 24-1 16,-12 8 0-16,0 4 1 16,1 1-1-16,6-4-1 15,1-3 1-15,7-10-1 16,8-9 0-16,6-11 1 15,7-18-2-15,8-9 2 16,-1-5-1-16,-1 1 1 16,-3-2 0-16,-6 3 0 15,-5 7 0-15,-8 9-1 0,-17 14 1 16,12 10 0-16,-15 13 0 15,-1 9-2-15,-6 8 0 16,0 6-2-16,2 6-4 16,-7-7-4-16,15 1-6 15,-13-14-9-15,27-1-9 16,-8-19-10-16,17-9 1 15</inkml:trace>
  <inkml:trace contextRef="#ctx0" brushRef="#br0" timeOffset="191117.9313">13218 17336 32 0,'-10'-5'41'0,"10"5"0"16,-13 8 0-16,11 3-16 15,2-11-18-15,0 0-3 0,0 12 0 16,13-8-2-16,9-4-1 15,5-3-1-15,7-3 0 16,0-2 0-16,-1-1 0 16,-4-4 0-16,-6-1 0 15,-9-1 0-15,-9 4 0 16,-12 0 0-16,-7 2 0 15,-7 1 1-15,-6 0 0 16,-2 3 1-16,-1 5-1 16,-2 5 1-16,3 7 0 15,5 6 0-15,5 5 0 16,9 6 0-16,5 2-1 15,11 1-1-15,10 0 0 16,10-7-1-16,8-6-1 16,7-9-1-16,12-5-4 0,-2-9-6 15,26-2-15-15,-25-20-4 16,16-2-10-16,-10-10-2 15</inkml:trace>
  <inkml:trace contextRef="#ctx0" brushRef="#br0" timeOffset="191311.9424">13898 16911 69 0,'0'0'42'16,"-28"9"-2"-16,21 19-3 16,-10 8-32-16,6 7-3 15,-5 13 0-15,6 6-1 16,-4 8-1-16,0-3-1 15,4 2-3-15,-8-7-6 0,18 6-13 16,-18-21-18-16,17-10-1 16,-7-20 1-16</inkml:trace>
  <inkml:trace contextRef="#ctx0" brushRef="#br0" timeOffset="191755.9678">13766 17257 70 0,'-20'-14'42'15,"20"14"-1"-15,0 0-1 16,25 7-37-16,0-12-1 16,12 1 0-16,3 0-2 0,1 4 1 15,-1-2 0-15,-4 3 0 16,-8 3 0-16,-6 6-1 15,-11 7 1-15,-5 3 0 16,-7 6 0-16,-4 2 0 16,-2 2-1-16,-3 2 0 15,3-2 0-15,-2-3 0 16,5-3 0-16,2-7 0 15,3-4 0-15,-1-13 0 16,0 0 0-16,17-2 0 16,-6-14 1-16,1-9-1 15,5-5 1-15,-3-3-1 16,2-5 1-16,-2 0-2 15,0 0 2-15,-2 2-1 0,-2 3 0 16,-2 8-1-16,-2 9 0 16,5 5-2-16,9 7-5 15,-7-2-4-15,21 15-10 16,-22-9-8-16,20 10-13 15,-9-8-1-15,8 11 2 16</inkml:trace>
  <inkml:trace contextRef="#ctx0" brushRef="#br0" timeOffset="192228.9948">14228 17383 41 0,'-11'4'40'0,"11"-4"2"15,10 4-2-15,25-10-20 16,-6-7-17-16,9-1 0 16,5-4-1-16,6-1 0 15,-3-1-1-15,-2 0 0 16,-8 4 0-16,-8-1 0 15,-11 3 0-15,-17 14-1 16,4-14 1-16,-16 10-1 16,-7 3 1-16,-4 4-1 0,-3 1 1 15,-2 8 1-15,-3 4-1 16,-1 5 0-16,5 4 1 15,4 3 0-15,8-1-1 16,7 0 0-16,15-3-1 16,8-7-1-16,15 1-3 15,6-16-4-15,19 3-7 16,-13-15-8-16,17 8-11 15,-12-14-9-15,9 2 1 16,-9-10 2-16</inkml:trace>
  <inkml:trace contextRef="#ctx0" brushRef="#br0" timeOffset="192567.0142">14943 17192 38 0,'-11'-14'40'0,"11"14"2"16,-26-10-2-16,16 23-17 16,-14-4-16-16,6 5-4 15,-2 7 0-15,2 3 0 16,3-1 0-16,1-1-1 15,7-1 0-15,4-6-1 16,8-2 0-16,9-6-1 16,3-6 0-16,8 1 0 15,0 2 0-15,2 1 1 16,-6 6-1-16,-3 4 1 15,-7 5-1-15,-8 3 1 16,-5 6 0-16,-10 0 0 16,-6 1-1-16,-5-6 1 15,-1-2-1-15,-2-4-1 0,4 1-2 16,-1-12-1-16,7-1-4 15,-6-10-6-15,22 4-9 16,-20-7-8-16,20 7-11 16,-14-27-1-16,7 9 2 15</inkml:trace>
  <inkml:trace contextRef="#ctx0" brushRef="#br1" timeOffset="197563.3">15521 17259 52 0,'0'0'39'0,"0"0"-1"15,-1 12-3-15,0 4-32 16,-4 2 0-16,3 5-3 16,0 4-3-16,-3-4-1 15,10 7-7-15,-9-9-24 16,13-3-3-16,-9-18 2 15,28 5-1-15</inkml:trace>
  <inkml:trace contextRef="#ctx0" brushRef="#br1" timeOffset="197705.3081">15687 17266 48 0,'0'0'37'0,"-8"12"1"15,-2 13 0-15,-14 2-32 16,7 8-3-16,-2 2-5 16,2-7-5-16,10 0-28 15,-4-14-1-15,11-16-3 16,0 0 1-16</inkml:trace>
  <inkml:trace contextRef="#ctx0" brushRef="#br1" timeOffset="198170.3347">15104 16089 48 0,'-4'31'37'0,"-12"-1"-2"16,5 9-1-16,-7-2-34 15,3 3-1-15,2-5 1 16,3-4-3-16,9-3-2 16,1-28-8-16,20 9-21 15,1-21 0-15,15-4 0 16</inkml:trace>
  <inkml:trace contextRef="#ctx0" brushRef="#br1" timeOffset="198284.3412">15375 16063 37 0,'0'0'33'0,"0"13"0"16,-13 9-6-16,-5-5-54 15,3 4-4-15,1-9-1 16,14-12-1-16</inkml:trace>
  <inkml:trace contextRef="#ctx0" brushRef="#br1" timeOffset="198629.3609">14407 15198 24 0,'19'11'30'16,"-6"-7"1"-16,0 3 0 15,-4 7-31-15,0 1 3 16,2 12 1-16,-9 0-3 0,1 0-20 16,-1 1-10-16,2-2-1 15,2-10-1-15</inkml:trace>
  <inkml:trace contextRef="#ctx0" brushRef="#br1" timeOffset="198764.3686">14669 15202 53 0,'-14'26'36'0,"-1"-6"-24"16,0 3-11-16,3-9-35 16,12-14-2-16</inkml:trace>
  <inkml:trace contextRef="#ctx0" brushRef="#br1" timeOffset="199163.3915">14153 14231 69 0,'0'0'38'0,"0"0"-1"15,0 0 0-15,-12 12-36 16,7 6-3-16,-2 3 0 15,4 4-4-15,-5-11-16 16,12 9-14-16,-3-10-1 16,12 1 1-16,-4-16-1 15</inkml:trace>
  <inkml:trace contextRef="#ctx0" brushRef="#br1" timeOffset="199313.4001">14322 14255 64 0,'-4'26'37'0,"-11"-3"0"16,5 3-1-16,-4-6-36 15,2-16-17-15,12-4-18 16,0 0 0-16,17-26-3 16,0-10 1-16</inkml:trace>
  <inkml:trace contextRef="#ctx0" brushRef="#br1" timeOffset="199697.422">13697 13466 74 0,'0'0'38'0,"4"25"0"0,-7-7-1 16,-4 10-35-16,2 4-1 15,2 5-1-15,2-2 0 16,-1-5-3-16,11-2-3 15,-9-28-21-15,25 5-9 16,-5-26-1-16,13-8 0 16</inkml:trace>
  <inkml:trace contextRef="#ctx0" brushRef="#br1" timeOffset="199839.4301">13991 13295 73 0,'-17'22'40'15,"0"10"-2"-15,-6-1 1 16,9-6-38-16,8 4-37 0,-4-18 0 15,10-11-3-15,0 0 1 16</inkml:trace>
  <inkml:trace contextRef="#ctx0" brushRef="#br1" timeOffset="200223.4521">13438 12500 70 0,'0'20'35'0,"-3"-3"1"16,5 7-2-16,-3-2-32 16,6 1-3-16,2-1-3 15,-7-22-12-15,25 13-19 16,-4-20 0-16,9-9-2 15,3-13 1-15</inkml:trace>
  <inkml:trace contextRef="#ctx0" brushRef="#br1" timeOffset="200358.4598">13803 12403 79 0,'-14'26'38'0,"2"11"0"16,-8-6-1-16,-3 0-38 16,12 3-9-16,-4-12-26 15,12-6-1-15,3-16-2 16,0 0 1-16</inkml:trace>
  <inkml:trace contextRef="#ctx0" brushRef="#br1" timeOffset="200718.4804">13060 11638 80 0,'-5'18'38'0,"-1"2"-2"0,6 4 0 16,4 0-38-16,-2-3-3 15,12 8-5-15,-10-11-25 16,15-1-1-16,0-12-2 16,8-8 2-16</inkml:trace>
  <inkml:trace contextRef="#ctx0" brushRef="#br1" timeOffset="200868.489">13325 11558 74 0,'-25'25'38'0,"5"7"0"15,-2-5-7-15,2-12-57 0,12-1-8 16,8-14-2-16,0 0-1 16</inkml:trace>
  <inkml:trace contextRef="#ctx0" brushRef="#br1" timeOffset="201168.5062">13075 10882 98 0,'-4'24'40'15,"-3"1"-2"-15,3-1-6 16,-2 8-48-16,1-15-25 15,11 3 2-15,-6-20-2 16,14 15 1-16</inkml:trace>
  <inkml:trace contextRef="#ctx0" brushRef="#br1" timeOffset="201319.5148">13274 10852 81 0,'0'0'37'0,"-18"29"0"0,0-7 0 15,1 8-35-15,-1-6-10 16,-2-10-30-16,10-5 3 15,10-9-3-15,-13-10 1 16</inkml:trace>
  <inkml:trace contextRef="#ctx0" brushRef="#br1" timeOffset="201596.5306">13222 9939 94 0,'-10'28'37'0,"8"-2"-5"16,2-3-30-16,-4-5-38 15,5-1-1-15,-1-17-1 16</inkml:trace>
  <inkml:trace contextRef="#ctx0" brushRef="#br1" timeOffset="201745.5392">13409 9929 93 0,'-17'26'37'16,"-2"4"-3"-16,3-5-27 16,-2-11-42-16,5-4 0 15,13-10-3-15</inkml:trace>
  <inkml:trace contextRef="#ctx0" brushRef="#br1" timeOffset="202070.5578">13530 8724 78 0,'-2'11'34'16,"2"16"-19"-16,-7-3-13 15,-2 7-38-15,-4-5-1 0,2 2 2 16</inkml:trace>
  <inkml:trace contextRef="#ctx0" brushRef="#br1" timeOffset="202242.5676">13744 8606 88 0,'-20'45'39'0,"-12"1"-1"15,-3 1-5-15,-2-3-68 16,2-13-1-16,13-7 0 15,3-18-3-15</inkml:trace>
  <inkml:trace contextRef="#ctx0" brushRef="#br1" timeOffset="206058.7859">18616 17246 33 0,'13'-10'37'15,"-13"10"1"-15,0 0-1 16,0 0-20-16,0 0-15 16,-2 16-3-16,-5-2-8 15,9 9-24-15,-9-4-3 16,7 3-1-16,-4-13 1 15</inkml:trace>
  <inkml:trace contextRef="#ctx0" brushRef="#br1" timeOffset="206216.7949">18752 17249 42 0,'13'7'36'0,"-17"2"0"16,3 8 0-16,-13-3-33 16,12 0-3-16,4 3-13 15,-2-17-20-15,11 7-3 16,-3-18 0-16,9-8 2 15</inkml:trace>
  <inkml:trace contextRef="#ctx0" brushRef="#br1" timeOffset="206607.8173">18387 15977 44 0,'0'0'36'15,"0"0"0"-15,4 18-1 0,-10-5-27 16,7 8-3-16,-6 0-4 16,3 2-3-16,4 10-5 15,-6-20-14-15,13 11-13 16,-9-24-2-16,20 11 1 15</inkml:trace>
  <inkml:trace contextRef="#ctx0" brushRef="#br1" timeOffset="206764.8262">18549 15964 50 0,'0'0'37'0,"-4"13"-1"16,2 6-1-16,-8 0-28 16,5 3-5-16,4-1-4 15,1-21-10-15,0 23-23 0,0-23-1 16,0 0 0-16,11-17-1 15</inkml:trace>
  <inkml:trace contextRef="#ctx0" brushRef="#br1" timeOffset="207086.8447">18419 15075 45 0,'-1'17'34'16,"1"11"1"-16,-9-3-3 16,6 11-29-16,-3-2-3 15,1-4-3-15,11 8-14 16,-7-15-16-16,10-5-1 15,-9-18 1-15</inkml:trace>
  <inkml:trace contextRef="#ctx0" brushRef="#br1" timeOffset="207230.8529">18520 15043 54 0,'0'0'37'16,"-19"-11"-1"-16,8 20-1 16,-6-5-30-16,3 6-9 15,12 5-28-15,-8-5-2 16,9 2-3-16,1-12 1 15</inkml:trace>
  <inkml:trace contextRef="#ctx0" brushRef="#br1" timeOffset="207591.8736">18234 14086 30 0,'0'0'34'16,"0"0"0"-16,0 0 1 15,1 12-27-15,-1-12 0 16,4 13 0-16,-4-13-1 15,0 23 0-15,1-4-6 0,1-8-7 16,10 10-27-16,-10-10-1 16,7 2-3-16,-9-13 2 15</inkml:trace>
  <inkml:trace contextRef="#ctx0" brushRef="#br1" timeOffset="207748.8825">18386 13967 66 0,'-5'15'38'15,"-5"1"-2"-15,5 6-2 16,-2 1-42-16,-1-8-26 16,8-2 0-16,0-13-3 15,0 0 1-15</inkml:trace>
  <inkml:trace contextRef="#ctx0" brushRef="#br1" timeOffset="208109.9032">18206 13172 68 0,'2'19'37'16,"-7"4"-2"-16,7 8 1 16,-10 0-35-16,6 3-2 15,-1-2-1-15,1-2-1 16,4 3-7-16,-7-11-24 15,10-7 0-15,-5-15-2 16,14-2 1-16</inkml:trace>
  <inkml:trace contextRef="#ctx0" brushRef="#br1" timeOffset="208252.9114">18333 13133 59 0,'-13'-2'36'16,"7"17"0"-16,-8-1-1 15,7 5-21-15,5 6-48 16,-5-9-1-16,6 0-2 15,1-16 1-15</inkml:trace>
  <inkml:trace contextRef="#ctx0" brushRef="#br1" timeOffset="208620.9324">18181 12297 56 0,'0'0'33'0,"-7"19"0"16,7-19-1-16,5 16-30 15,-7-5 0-15,7 8 2 0,-7-3-1 16,4 5 0-16,0-1-8 16,-4-5-24-16,7 0-4 15,-5-15-1-15,14 6 0 16</inkml:trace>
  <inkml:trace contextRef="#ctx0" brushRef="#br1" timeOffset="208788.942">18290 12215 75 0,'-4'26'37'0,"-3"0"-4"16,-1-2-19-16,2 2-46 15,4-8-3-15,2-5 0 16,0-13-1-16</inkml:trace>
  <inkml:trace contextRef="#ctx0" brushRef="#br1" timeOffset="209107.9603">17918 11522 72 0,'0'24'39'0,"0"-13"-3"16,2 6 0-16,-4 5-31 16,0-3-10-16,4 6-2 15,-7-8-8-15,12 9-19 16,-9-11 1-16,5 1-4 15,-3-16 2-15</inkml:trace>
  <inkml:trace contextRef="#ctx0" brushRef="#br1" timeOffset="209273.9698">18070 11522 87 0,'-20'16'38'0,"6"7"-1"15,-2-4-5-15,4-11-61 16,12-8-7-16,-19 6-2 15,19-6 0-15</inkml:trace>
  <inkml:trace contextRef="#ctx0" brushRef="#br1" timeOffset="209607.9889">18007 10765 87 0,'-14'22'34'15,"1"4"1"-15,-2-3-3 16,3-1-34-16,7 7-14 15,0-12-22-15,8-4 4 0,-3-13-2 16,14 2 2-16</inkml:trace>
  <inkml:trace contextRef="#ctx0" brushRef="#br1" timeOffset="209747.9969">18179 10659 69 0,'-6'27'38'15,"-9"-1"-1"-15,-3 2-2 16,1 1-29-16,-4-3-42 15,6-2 0-15,0-10-1 16,15-14 0-16</inkml:trace>
  <inkml:trace contextRef="#ctx0" brushRef="#br1" timeOffset="210109.0175">17923 9721 90 0,'0'21'36'15,"-3"-3"-1"-15,6 5 1 16,-3 3-36-16,0-4-3 16,8 9-11-16,-7-11-21 15,7 0 0-15,-2-10-1 16,4-8 1-16</inkml:trace>
  <inkml:trace contextRef="#ctx0" brushRef="#br1" timeOffset="210264.0264">18133 9520 93 0,'-20'42'35'16,"0"2"0"-16,4 0-31 15,2-8-34-15,4-7-6 16,5-15-1-16</inkml:trace>
  <inkml:trace contextRef="#ctx0" brushRef="#br1" timeOffset="210634.0476">18026 8424 96 0,'-8'26'38'15,"-3"2"-1"-15,2 4-3 0,0 6-43 16,-3-8-27-16,11 4-1 16,-4-10 0-16,8-3-1 15</inkml:trace>
  <inkml:trace contextRef="#ctx0" brushRef="#br1" timeOffset="210815.0579">18182 8378 96 0,'-19'33'39'0,"-4"0"0"16,2 3-4-16,-2 6-54 15,6-18-18-15,6 0 0 16,11-24-2-16,0 0 0 0</inkml:trace>
  <inkml:trace contextRef="#ctx0" brushRef="#br1" timeOffset="211161.0777">17958 6998 109 0,'-4'35'38'0,"-2"-3"-3"16,1-2-10-16,5 1-64 15,0-10-1-15,7 1 2 16,-7-22-2-16</inkml:trace>
  <inkml:trace contextRef="#ctx0" brushRef="#br1" timeOffset="211328.0873">18136 6904 90 0,'-17'36'39'16,"-8"-2"-1"-16,4 3-3 15,6-3-41-15,-1-16-32 16,11-4 0-16,5-14-1 16,1-19 0-16</inkml:trace>
  <inkml:trace contextRef="#ctx0" brushRef="#br1" timeOffset="211662.1064">17984 5744 86 0,'-9'28'37'0,"4"4"0"16,-1-7-2-16,6-3-41 16,8 5-27-16,-5-8-3 15,5-4 2-15,-8-15-3 16</inkml:trace>
  <inkml:trace contextRef="#ctx0" brushRef="#br1" timeOffset="211828.1159">18191 5594 97 0,'-25'36'36'0,"-4"-3"-19"15,5 2-18-15,0-9-36 16,12 0-2-16,1-15 2 15</inkml:trace>
  <inkml:trace contextRef="#ctx0" brushRef="#br1" timeOffset="212180.136">17969 3955 88 0,'-9'37'24'15,"2"4"-23"-15,2 1-2 16,8-5-37-16,-3-13-1 16</inkml:trace>
  <inkml:trace contextRef="#ctx0" brushRef="#br1" timeOffset="212339.1451">18158 3890 93 0,'-25'27'38'15,"3"6"-6"-15,6-3-31 16,1-7-35-16,9-7-4 16,6-16-2-16</inkml:trace>
  <inkml:trace contextRef="#ctx0" brushRef="#br1" timeOffset="212722.167">18314 2573 77 0,'-9'20'40'0,"-5"1"-3"16,5 10-1-16,-3 12-43 15,-6-20-20-15,14 5-9 16,1-16 3-16,7 1-4 16</inkml:trace>
  <inkml:trace contextRef="#ctx0" brushRef="#br1" timeOffset="212872.1756">18459 2442 81 0,'-7'35'40'0,"-7"1"-5"0,-3 1-33 15,11 5-37-15,-1-12-5 16,9-2 3-16</inkml:trace>
  <inkml:trace contextRef="#ctx0" brushRef="#br0" timeOffset="218207.4807">22659 2484 62 0,'6'-15'36'16,"-6"-5"-3"-16,0 20-11 16,4-19 8-16,-4 19-22 15,0 0-2-15,-3 14-2 16,-3 3-1-16,2 7-1 15,-2 4-1-15,-1 2 0 16,0 2-1-16,2-2 2 16,0-2-1-16,1-4 1 15,3-3-1-15,1-5 1 16,0-4 0-16,0-12-1 15,2 13 0-15,-2-13-1 16,12-6 1-16,-5-9-2 16,6-9 0-16,3-7 0 15,4-13 1-15,-2-3-1 0,3-4 1 16,0 2 0-16,-4 2 1 15,-2 8 0-15,-4 9 0 16,-4 10 0-16,-7 20 0 16,0 0 0-16,0 0 0 15,-4 21 0-15,-2 4-1 16,2 3 1-16,-1 4-1 15,4-1 1-15,4 0-1 16,5-5 0-16,8-6 0 16,4-8 0-16,7-9 1 15,5-4-1-15,2-8 1 16,0-6 0-16,-3-4 0 0,-2 0-1 15,-5-2 1 1,-5 1 0-16,-4 5 0 0,-6 4-1 16,-9 11 0-16,0 0 0 15,7 14-1-15,-12 7 0 16,1 12-1-16,-3 1-1 15,3 10-2-15,-4-10-18 16,13 14-14-16,-4-17 1 16,14 5-1-16,-1-18 0 15</inkml:trace>
  <inkml:trace contextRef="#ctx0" brushRef="#br0" timeOffset="218608.5037">23424 2370 104 0,'-12'-26'36'16,"12"26"1"-16,-25-18-7 16,12 28-24-16,-3 6-2 15,5 12-1-15,-4 4 0 16,1 9-2-16,0 3 1 15,4 2 0-15,2-2 0 16,6-5 1-16,0-6-2 16,6-7 1-16,6-9-1 15,7-10 0-15,5-10-1 16,3-8-1-16,4-10 0 15,-1-7 0-15,1-8 1 16,-3 0 0-16,-4-3 0 0,-3 2-1 16,-6 6 2-16,-6 5 0 15,-5 11 0-15,-2 15-1 16,0 0 1-16,-16 26-1 15,5 4-1-15,0 3 1 16,2 10-3-16,0-4-1 16,14 19-21-16,-3-28-12 15,17 5-2-15,-2-19 2 16,23 2-2-16</inkml:trace>
  <inkml:trace contextRef="#ctx0" brushRef="#br0" timeOffset="218991.5256">24032 2307 109 0,'-44'-1'39'15,"10"16"0"-15,-8-9-4 16,8 15-31-16,5-2-1 15,8 6 0-15,8 1-2 16,9 1-1-16,12-1 1 16,8 1-2-16,12-3 1 15,5-2 0-15,9-1 0 16,1-4-1-16,2-2 1 15,-4-2 0-15,-4-5 0 16,-8-1 0-16,-7-2 0 16,-6-1 0-16,-16-4 0 15,0 0 0-15,3 16-1 0,-16-7 1 16,-3 5-1-16,-7 3 0 15,-1 5 0-15,-7 2-1 16,4 6-2-16,-1-13-5 16,20 7-26-16,-6-20-1 15,14-4-1-15,19-16-2 16</inkml:trace>
  <inkml:trace contextRef="#ctx0" brushRef="#br0" timeOffset="219339.5455">24734 2158 111 0,'-42'4'40'16,"6"15"1"-16,-10-11-11 15,15 10-24-15,-6 3-4 16,5 2 0-16,6-2-1 15,10 4 0-15,6-5-1 16,11 0 1-16,10-2-2 16,7-1 1-16,9-2 0 15,0 1 0-15,3-1 1 16,-1-1-1-16,-5 4 0 15,-5 3 0-15,-11 6 0 16,-13 2 1-16,-11 6 1 16,-11 2-1-16,-9 6-1 15,-7 3 0-15,-5 4-3 16,-9-12-15-16,11 11-19 0,-11-14-3 15,16 3-1-15,-4-12-1 16</inkml:trace>
  <inkml:trace contextRef="#ctx0" brushRef="#br0" timeOffset="220344.603">22574 3946 62 0,'5'-14'34'0,"-5"14"1"15,10-24-12-15,2 24 7 16,-13-12-21-16,12 12-1 15,-11 0-2-15,0 0-1 16,10 6-1-16,-8 9 0 16,-2 0-2-16,0 8 1 15,-4 3-2-15,1 2 0 0,-6 4 0 16,5-2 0-16,-3-2-1 15,2-4 1-15,1-6-1 16,4-4 0-16,0-14 0 16,0 0 1-16,20-3-1 15,-9-12 0-15,5-6 0 16,-1-7 0-16,0-7 1 15,3-4 0-15,-1 1-1 16,-3 0 1-16,-2 5 0 16,-2 4 0-16,-3 7 0 15,-2 7 0-15,-5 15 0 16,0 0 0-16,0 0-1 15,3 18 0-15,-5 1 1 16,2 3-1-16,6 0 0 0,4-3 0 16,8-4 0-16,4-2 0 15,13-9 1-15,1-6 0 16,4-8 0-16,4-4 0 15,-4-1 0-15,-2-2 0 16,-8 0 1-16,-3 4-1 16,-11 2-1-16,-3 3 1 15,-13 8 0-15,12 1-1 16,-12-1 0-16,0 29 0 15,-3-3 0-15,-2 4-2 16,2 6 0-16,-1 1-1 16,7 4-3-16,2-7-1 15,17 4-9-15,-3-22-22 0,24-2-2 16,-3-17 1-16,17-2 0 15</inkml:trace>
  <inkml:trace contextRef="#ctx0" brushRef="#br0" timeOffset="220714.6241">23702 3843 86 0,'-1'-16'38'0,"-17"-7"0"16,4 16 1-16,-13-3-17 16,8 16-14-16,-10 6-4 15,1 13-1-15,-2 5 0 16,5 5-1-16,2 6-1 15,5 0 1-15,4 0-2 16,8-5 1-16,9-3 0 0,6-8-1 16,6-8 0-16,6-9 0 15,3-9 0-15,1-7 0 16,1-9 0-16,2-7 0 15,-2-9 0-15,-1 1 1 16,-4-1-1-16,-3-2 1 16,-6 6-1-16,1 7 1 15,-7 9-1-15,-6 13 0 16,0 0 0-16,-7 27-1 15,-5 6-1-15,-2 5 0 16,4 9-4-16,-4-7-2 16,25 12-22-16,-9-23-11 15,23-3 1-15,3-17-1 16,20-6 1-16</inkml:trace>
  <inkml:trace contextRef="#ctx0" brushRef="#br0" timeOffset="221066.6443">24305 3617 118 0,'-25'14'39'0,"-18"-1"2"15,9 20-4-15,-12-1-34 16,3 3 0-16,5-2-1 15,4 2 0-15,12-5-1 16,12-2 0-16,15-10-2 16,13-5 1-16,10-7-1 15,8-7 1-15,3 2-1 0,-1-6 1 16,-4 2 0-16,0 2 0 15,-11 5 0-15,-13 7 0 16,-9 7 0-16,-11 7 0 16,-11 4 0-16,-6 7 0 15,-1 0-1-15,0-3-1 16,6 0-3-16,1-19-4 15,29 5-23-15,-8-19-8 16,43-22 1-16,-3-11-2 16</inkml:trace>
  <inkml:trace contextRef="#ctx0" brushRef="#br0" timeOffset="221379.6622">24907 3639 115 0,'-28'25'41'0,"-19"-2"1"16,6 12-1-16,-13 1-37 15,12 2-1-15,5 3 0 16,4-2-1-16,11-4-1 16,10 0 0-16,11-4-1 15,7-4 2-15,6-5-4 16,9-7 2-16,-1-5-1 15,2-4 0-15,2-3 0 16,-9-2 1-16,-3 5-1 16,-12-6 1-16,-3 23 0 15,-14-2 0-15,-10 4-1 16,-9 4-1-16,-3 9-4 15,-14-15-16-15,15 14-18 0,-13-15-2 16,13 2 0-16,1-12-1 16</inkml:trace>
  <inkml:trace contextRef="#ctx0" brushRef="#br0" timeOffset="226564.9588">21319 5168 59 0,'6'-10'34'16,"-6"10"0"-16,0 0-7 15,0 0-18-15,0 0 0 16,-1-12-1-16,1 12-1 15,0 0-2-15,0 0-1 0,0 0-1 16,-4 11-1-16,3 7 0 16,4 15 0-16,-1 12-2 15,1 13 1-15,-3 12-1 16,0 11 1-16,-2 5-2 15,-2 1 3-15,1-4 0 16,-2-8-2-16,-1-7 0 16,-1-15-3-16,14 2-30 15,-7-23-3-15,9-3 1 16,-4-14-3-16</inkml:trace>
  <inkml:trace contextRef="#ctx0" brushRef="#br0" timeOffset="227006.984">21492 5851 71 0,'0'0'33'0,"10"0"3"15,-10 0 0-15,23 4-20 16,-8-2-13-16,10 1-1 16,-3-2 4-16,7 2-4 15,-2-4 0-15,3-3 0 16,-2-3-2-16,0-1 2 15,-8-2-2-15,-2-1 2 16,-8-1-3-16,-7 0 3 16,-8-5 0-16,-4 7-3 0,-8-3 3 15,-3 6-3-15,-4-1 2 16,1 8-1-16,-5 3 1 15,3 7 0-15,3 8 1 16,5 2 0-16,3 6 1 16,6 3-1-16,8 2 1 15,8-2-2-15,11-1 0 16,8-9-4-16,13 0 0 15,5-12-7-15,18 1-27 16,-7-13-2-16,12 0 1 16,-12-12-1-16</inkml:trace>
  <inkml:trace contextRef="#ctx0" brushRef="#br0" timeOffset="227384.0056">22235 5739 96 0,'-24'1'35'0,"12"9"1"15,-6-5 1-15,12 6-34 16,-10 1 0-16,2 6-1 16,-1 1 4-16,2 4-4 15,-2 2 3-15,7-1-3 16,1-2 1-16,4 0-2 15,4-7 2-15,6-5-2 16,-7-10-1-16,24-3 0 16,-8-12-1-16,6-6 2 0,3-8-2 15,0-3 2-15,0-5-1 16,-1 1-1-16,-2 3 0 15,-4 5 0-15,-2 6 1 16,-5 14-1-16,-11 8 1 16,13 13 0-16,-10 11 2 15,-1 6-1-15,2 7-1 16,0 0-2-16,10 10-4 15,-3-18-29-15,22 3-3 16,0-15-1-16,17-3-1 16</inkml:trace>
  <inkml:trace contextRef="#ctx0" brushRef="#br0" timeOffset="227940.0374">22827 5747 104 0,'-36'-12'37'0,"-2"10"0"16,-7 1-2-16,6 9-30 15,-5 3-2-15,4 5 0 16,4 3 1-16,8 5 0 16,8 0 0-16,13 0-1 15,5-7 0-15,18-3-3 16,7-5 3-16,8-6-3 15,5-6 0-15,3-4 0 16,1-6-2-16,-2-5 3 16,-1-4-3-16,-7-2 2 15,-3-6-2-15,-6 0 0 0,-6 1 0 16,-3 2 0-16,-2 7 1 15,-7 7-1-15,-3 13 1 16,-8 20 0-16,-1 19 2 16,-5 18 0-16,-6 20 1 15,2 13-1-15,-6 10 0 16,2 8 0-16,-1-6 1 15,2-4-1-15,2-11-2 16,5-14 3-16,-4-18-2 16,7-15 2-16,-4-16-1 15,1-13 1-15,1-16 0 16,-3-11-2-16,2-14 2 15,1-12-1-15,1-8 0 0,3-12-1 16,5-7 0 0,6-1 0-16,3 0 0 0,7 3 0 15,5 8 0-15,6 5-2 16,9 10-2-16,2 0-4 15,19 20-23-15,-9-11-9 16,16 9 0-16,-2-13 0 16,14 3-2-16</inkml:trace>
  <inkml:trace contextRef="#ctx0" brushRef="#br0" timeOffset="228172.0507">23513 5148 80 0,'-14'15'40'0,"-9"7"0"15,4 21 0-15,-15 3-11 16,12 19-25-16,-3 7-1 16,8 11 0-16,-2 2 0 15,4 3-1-15,4-5-1 16,0-6-2-16,6-3-3 15,-4-18-9-15,13 1-25 16,-10-22-2-16,7-3 0 16,-2-19-1-16</inkml:trace>
  <inkml:trace contextRef="#ctx0" brushRef="#br0" timeOffset="228338.0602">23200 5856 99 0,'-11'-7'39'15,"-3"1"1"1,14 6-1-16,0 0-20 0,0 0-18 15,37-3-5-15,-2-16-9 16,19 5-25-16,-3-13-1 16,14-2 0-16,-4-9-2 15</inkml:trace>
  <inkml:trace contextRef="#ctx0" brushRef="#br0" timeOffset="228691.0804">23962 5247 107 0,'-24'31'41'0,"1"17"1"0,-13 0-1 16,12 5-35-16,-9 4-2 16,7 8 0-16,0-4-1 15,9-2 0-15,4-8 1 16,6-9-4-16,7-7 0 15,8-12 0-15,8-10 0 16,8-13 0-16,3-10 0 16,2-1 0-16,1-10 0 15,2 3 0-15,-3-3 0 16,-4 7 0-16,-3 6 0 15,-8 8 0-15,-14 0 0 16,12 23 0-16,-10 2 0 16,-5 2 0-16,0 11 0 15,-6-7-7-15,11 19-16 16,-12-18-18-16,10 5-1 0,-6-8 0 15,11 2-1-15</inkml:trace>
  <inkml:trace contextRef="#ctx0" brushRef="#br0" timeOffset="229525.1281">21481 6506 77 0,'13'-8'38'0,"-13"8"-2"15,18-3 2-15,-18 3-19 16,4 24-13-16,-6 7-2 15,2 17 0-15,-11 10 0 16,4 12 0-16,-6 9-3 16,3 3 2-16,-2 1-3 0,1-2 0 15,5-2-5-15,-1-21-19 16,20-2-15-16,0-21 0 15,11-8-1-15,-1-19-1 16</inkml:trace>
  <inkml:trace contextRef="#ctx0" brushRef="#br0" timeOffset="230230.1684">21693 7102 90 0,'-7'21'38'16,"5"-4"-1"-16,13 2 1 15,3-20-21-15,18 6-15 16,12-9-1-16,9-5 1 0,4-9 0 16,5-5-1-16,-1-5 0 15,-5-4 0-15,-8-1 1 16,-11-1-1-16,-15 3 0 15,-11 2 0-15,-14 6 1 16,-10 5-1-16,-12 10 1 16,-11 12-1-16,-9 11 1 15,-6 13-1-15,2 8 1 16,2 10 0-16,7 2-1 15,12 5 1-15,14-4-1 16,19-7-2-16,19-13 1 16,15-8-1-16,17-13-1 15,10-12 0-15,6-7-2 16,2-13-1-16,3 0-2 0,-11-11 0 15,-1 9-3-15,-15-14 0 16,-4 16 1-16,-19-3 3 16,-5 6 3-16,-12 6 3 15,-9 3 3-15,-1 12 3 16,-20 5 1-16,9 13 1 15,-12 0 1-15,8 12-2 16,-7-3-2-16,5 10-1 16,-1-7-1-16,5 5 0 15,3-9 0-15,4-2-2 16,5-11 1-16,1-13-1 15,18 1 1-15,2-18-1 16,7-8 0-16,4-9-1 0,4-7 1 16,3-3 2-16,0 1-3 15,-4 4 0-15,-5 6 0 16,-4 7 0-16,-9 15 0 15,-3 9 0-15,-8 13 0 16,-5 10 0-16,-3 11 0 16,1 1-2-16,6 9-2 15,-1-5-3-15,16 10-7 16,-7-23-24-16,23 6-2 15,-3-19-1-15,16-3 1 16</inkml:trace>
  <inkml:trace contextRef="#ctx0" brushRef="#br0" timeOffset="230757.1985">23126 6985 83 0,'-23'-13'39'0,"3"14"-1"16,-15 3 0-16,13 22-7 15,-15-5-26-15,10 9 0 16,1 3-1-16,8 5-1 15,4 0-1-15,15-5-1 16,8-10 1-16,14-5-1 16,6-12 0-16,12-8-1 15,2-11 2-15,2-8-2 16,0-9 0-16,-7-1 0 15,-4-5 0-15,-6-1 0 16,-4 2 0-16,-12 5 0 16,-6 4 0-16,-6 9 0 0,0 17 0 15,-18 2 0-15,-3 23 0 16,-4 15 0-16,-4 18 0 15,0 14 0-15,-4 10-2 16,4 10 2-16,5 3-1 16,5-3 0-16,4-7 0 15,6-10 0-15,1-11 1 16,5-15 0-16,1-15 1 15,-1-16-1-15,3-18 1 16,-11-2 0-16,2-18 0 16,3-10 1-16,-4-13-2 15,3-9 0-15,1-7 0 16,5-3 0-16,5-2 0 15,7 1 0-15,5 5 0 16,8 3 0-16,7 9 0 0,7 4 0 16,10 12-5-16,-7-8-11 15,21 15-18-15,-10-12-7 16,8 10 0-16,-7-12-2 15</inkml:trace>
  <inkml:trace contextRef="#ctx0" brushRef="#br0" timeOffset="231005.2127">23815 6486 123 0,'0'0'40'16,"0"0"1"-16,-9 39-4 15,-5 4-33-15,0 14 1 16,-4 11-2-16,-2 10-1 0,-1 9-2 15,0 3 0-15,2-1 0 16,0-6 0-16,5-9 0 16,1-11 0-16,10-11-6 15,-2-19-6-15,19 1-17 16,-14-34-14-16,15 4 3 15,-8-26-2-15,8-4 2 16</inkml:trace>
  <inkml:trace contextRef="#ctx0" brushRef="#br0" timeOffset="231178.2226">23620 7024 125 0,'-7'19'41'0,"-5"-5"1"16,17 8-1-16,-2-10-38 0,16-9-2 15,7-7-1-15,8-7-3 16,6 0-4-16,-7-22-20 15,16 6-13-15,-4-13-2 16,10 6 1-16,-6-15-2 16</inkml:trace>
  <inkml:trace contextRef="#ctx0" brushRef="#br0" timeOffset="231523.2423">24466 6538 116 0,'-27'30'42'0,"-6"18"2"16,-16-3-3-16,8 19-34 15,-15-2-2-15,5 10-5 16,3 2 0-16,5-2 0 0,10-6 0 16,12-4 0-16,12-14 0 15,14-9 0-15,13-20 0 16,16-15 0-16,10-12 0 15,8-11 0-15,-1-5 0 16,-3-8 0-16,0 3 0 16,-7-3 0-16,-8 11 0 15,-12 8 0-15,-9 14 0 16,-13 11 0-16,-11 12 0 15,-9 14 0-15,-5 11 0 16,-8 4 0-16,5 17-12 16,-16-17-14-16,19 15-16 15,-12-11-3-15,11 0 2 16,-3-14-1-16</inkml:trace>
  <inkml:trace contextRef="#ctx0" brushRef="#br0" timeOffset="232094.275">21499 7734 89 0,'11'-8'40'16,"-11"8"-2"-16,0 0 2 15,0 0-25-15,6 25-11 16,-10 8-1-16,3 15-1 15,-3 10 0-15,-1 10-2 16,-4 10 1-16,-1 8-1 16,-1-1 0-16,-2-2-3 15,3-2-2-15,-1-19-7 16,17-2-26-16,-5-20-2 15,13-7 1-15,0-22-2 16</inkml:trace>
  <inkml:trace contextRef="#ctx0" brushRef="#br0" timeOffset="232470.2965">21742 8307 89 0,'3'16'38'0,"-3"-4"0"16,11 1 1-16,-11-13-32 15,34 0-3-15,-2-12-1 16,7-2 0-16,4-8-1 16,-1 0-1-16,-3-4 0 15,-3-1 0-15,-7 1 0 16,-11 2-1-16,-11 4 1 15,-7 4 0-15,-10 4 0 16,-6 7 0-16,-6 3 0 0,-7 9 0 16,-5 10 0-16,1 4 1 15,0 8-1-15,2 8 0 16,7 1 0-16,9 4-1 15,12-2 1-15,10-6-2 16,17-4-1-16,8-14-3 16,12-1-4-16,-6-23-15 15,19 5-15-15,-11-15 0 16,6 1-2-16,-9-12 2 15</inkml:trace>
  <inkml:trace contextRef="#ctx0" brushRef="#br0" timeOffset="232807.3158">22327 8192 74 0,'0'0'38'0,"-16"14"1"15,5 8 0-15,-9-8-14 16,9 17-21-16,-9-2-1 16,5 4 0-16,1-3 0 15,8 1 0-15,-2-7-1 16,12-6 0-16,-4-18 0 15,22 5-2-15,1-16 1 16,5-13 0-16,5-6-1 16,1-6 0-16,3-3 1 15,-2-3-1-15,-2 6 0 16,-4 5 0-16,-5 9 0 15,-6 9 0-15,-8 13-1 16,-10 0 0-16,7 27-1 0,-10 3 0 16,2 7-2-16,2 3 0 15,12 11-4-15,-3-15-10 16,27 16-9-16,-7-21-12 15,19 1 1-15,2-16-1 16,10-4 2-16</inkml:trace>
  <inkml:trace contextRef="#ctx0" brushRef="#br0" timeOffset="233334.3459">23032 8327 71 0,'-18'-31'40'0,"4"12"-2"16,-10-1 2-16,4 18-11 15,-7-1-25-15,3 12 0 16,-5 7-1-16,6 11 0 0,-3 3 0 15,9 7 0-15,6 1-1 16,8 0 0-16,10-7-1 16,7-5 0-16,8-11-1 15,6-6 1-15,3-13-1 16,2-7 0-16,-1-10 0 15,-2-7 0-15,-5-3 1 16,-1-4-1-16,-8 2 0 16,-5 3 0-16,-5 7 0 15,-2 10 0-15,-4 13 0 16,-12 14 0-16,2 18-1 15,-5 16 2-15,-3 14-2 16,-2 13 2-16,1 8 0 16,-6 4 0-16,6-1 0 15,-1-7-1-15,2-1 1 0,0-15-1 16,4-10 1-16,3-16-2 15,4-14 1-15,7-23 1 16,0 0-1-16,-13-15 0 16,14-19 1-16,0-10-1 15,5-12-1-15,5-7 2 16,-1-9-2-16,7 1 1 15,2 3-1-15,1 3 0 16,5 9-1-16,-3 4-2 16,9 18-4-16,-11-5-7 15,22 27-11-15,-18-11-14 16,19 6-1-16,-1-8-2 15,10 4 1-15</inkml:trace>
  <inkml:trace contextRef="#ctx0" brushRef="#br0" timeOffset="233566.3592">23694 7822 94 0,'-25'-3'40'16,"6"32"2"-16,-15 6-3 15,4 19-22-15,1 8-14 16,-5 12-2-16,4 7 1 15,3 4-1-15,5 1-1 16,4-9 0-16,11-5-2 16,4-12-1-16,10-5-5 15,-9-28-14-15,21-1-17 16,-19-26-2-16,22-1 0 0,-15-21 1 15</inkml:trace>
  <inkml:trace contextRef="#ctx0" brushRef="#br0" timeOffset="233739.3691">23434 8287 88 0,'-14'10'40'0,"17"7"2"16,-3-2-2-16,15 7-18 16,3-13-21-16,8-9-2 15,8-3-3-15,2-18-5 16,15 10-16-16,-11-17-15 15,7-3 1-15,-6-10-2 16,6 0 3-16</inkml:trace>
  <inkml:trace contextRef="#ctx0" brushRef="#br0" timeOffset="234040.3863">24008 7912 90 0,'0'15'42'0,"-21"10"-1"16,1 21 0-16,-22-2-13 16,11 18-25-16,-5 3-1 15,6 5 0-15,3-2-1 16,7-7 1-16,8-8-1 15,9-9 1-15,9-10-2 16,12-16 0-16,7-14 0 16,10-14 0-16,6-6 0 15,2-7 0-15,3-5 0 16,-1 2 0-16,-4-1 0 0,-8 9 0 15,-9 6 0-15,-7 11 0 16,-17 1-2-16,7 21 0 16,-10 6-7-16,-13-10-6 15,15 21-9-15,-25-16-9 16,15 9-11-16,-11-8 0 15,8 4 1-15</inkml:trace>
  <inkml:trace contextRef="#ctx0" brushRef="#br0" timeOffset="234738.4262">21346 9064 103 0,'15'-35'37'16,"3"13"2"-16,-13 4-8 16,-5 18-26-16,0 0 0 15,9 37-1-15,-14 5 0 16,-1 17 0-16,-5 12-2 15,1 10 1-15,-2 4-2 16,4 3 1-16,3-3-2 16,1-8-1-16,8-9-3 15,2-24-6-15,18-4-27 16,-5-25-2-16,10-5 0 15,-5-21-1-15</inkml:trace>
  <inkml:trace contextRef="#ctx0" brushRef="#br0" timeOffset="235105.4472">21544 9526 97 0,'0'0'38'0,"-12"28"3"16,12-18-3-16,16 11-24 15,5-14-11-15,15-5-1 16,9-10 0-16,11-2-1 15,3-8 0-15,4-2 0 16,-2-7-1-16,-4 1 0 16,-13-4-1-16,-10 2 1 15,-13 4 0-15,-14 3 0 16,-13 5 0-16,-9 8 1 0,-14 7 0 15,-8 8 0-15,-9 9 0 16,-1 9 1-16,-2 6 0 16,3 6 1-16,11 2-1 15,10 1 1-15,19-6-1 16,17-4-2-16,22-9 0 15,16-12-2-15,21-7-2 16,6-14-6-16,16 7-14 16,-13-20-17-16,6 3 0 15,-16-13 0-15,-3 9 0 16</inkml:trace>
  <inkml:trace contextRef="#ctx0" brushRef="#br0" timeOffset="235451.467">22378 9376 106 0,'-26'8'37'0,"8"17"3"16,-8-6-2-16,12 21-32 15,-6-3-3-15,3 6 1 16,0-4-1-16,6 4 1 16,-2-8-1-16,9-2 0 15,3-13-2-15,7-8 1 16,5-14-1-16,6-12 0 15,7-9 0-15,3-14-1 16,1-4 0-16,5-8 0 16,-1-2 0-16,-2 5-1 15,-4 4 1-15,-4 12-1 16,-5 10 1-16,-3 13 0 15,-2 13 0-15,-4 12 1 16,-1 10-1-16,0 6 0 0,7 5-1 16,2-4-1-16,6 4-3 15,0-13-7-15,16 12-11 16,-13-25-15-16,14 4-3 15,-4-17 2-15,6 0-2 16</inkml:trace>
  <inkml:trace contextRef="#ctx0" brushRef="#br0" timeOffset="235955.4959">22937 9492 106 0,'-17'-14'38'16,"2"15"3"-16,-12-6-6 16,6 24-24-16,-9 0-5 15,1 12-2-15,1 3 0 0,6 5-1 16,9-1 0-16,4-1-1 15,13-7 0-15,8-7-2 16,8-13 0-16,8-8 0 16,6-15 0-16,3-7 0 15,0-7 0-15,-2-9 0 16,-6 1 0-16,-3-2 0 15,-6 6 0-15,-8 5 0 16,-7 10-2-16,-5 16 1 16,0 0 1-16,-22 34 0 15,7 7 0-15,-2 14 1 16,-2 14-1-16,0 10 2 15,0 5-2-15,1 2 0 16,0-2-2-16,2-5 2 16,4-11-1-16,-2-12 1 15,5-13-1-15,1-14 1 0,2-15 0 16,6-14-1-16,-3-18 2 15,3-9 0-15,2-10 0 16,4-13-1-16,0-10 2 16,4-10-2-16,3-6 0 15,7-1 0-15,-2 4 0 16,5 1 0-16,6 10-3 15,-4-1-6-15,15 25-7 16,-16-11-13-16,20 24-12 16,-10-7-1-16,12 6-1 15,-2-5 2-15</inkml:trace>
  <inkml:trace contextRef="#ctx0" brushRef="#br0" timeOffset="236180.5087">23643 9098 88 0,'4'-28'39'0,"0"14"0"16,-13 0 2-16,9 14-25 15,-18 24-12-15,2 11 0 16,-4 13-1-16,-3 17 1 16,-4 11-2-16,2 10 1 15,0 8-2-15,1-3 0 16,8-5-3-16,3-13 0 15,9-2-11-15,-7-30-11 16,19-8-16-16,-8-33 0 16,21 6-2-16,-11-28 2 15</inkml:trace>
  <inkml:trace contextRef="#ctx0" brushRef="#br0" timeOffset="236346.5182">23445 9504 110 0,'-5'14'41'0,"5"-14"-1"16,4 24 1-16,-4-24-36 15,27 5-6-15,8-5-7 16,-5-23-19-16,14 8-13 16,-3-15 0-16,6 1-1 15,-3-15 0-15</inkml:trace>
  <inkml:trace contextRef="#ctx0" brushRef="#br0" timeOffset="236677.5372">24111 8998 97 0,'-19'27'41'16,"-9"0"3"-16,3 17-2 15,-13-6-26-15,-1 12-12 16,7 3 0-16,5 2-1 16,7-3-1-16,2-4 0 15,12-11-2-15,11-8 0 16,9-15 0-16,10-12 0 15,6-11 0-15,6-6 0 16,4-9 0-16,3-3 0 16,-3 1 0-16,-3 0 0 15,-7 9 0-15,-5 7 0 16,-8 10 0-16,-9 10 0 15,-6 11 0-15,-9 8-2 0,-1 10-3 16,-10-3-6-16,9 19-8 16,-24-18-8-16,18 11-16 15,-12-12 2-15,7 6-2 16,-6-10 2-16</inkml:trace>
  <inkml:trace contextRef="#ctx0" brushRef="#br0" timeOffset="238539.6437">21548 10170 97 0,'0'0'35'0,"6"23"3"16,-8-7-11-16,9 20-20 15,-7 3-3-15,4 13 0 16,-4 4-2-16,0 9 1 15,0-1-3-15,-1-1 0 16,1-3-2-16,-2-10-3 16,9 0-29-16,-11-19-2 15,8-4 0-15,-4-16-3 16</inkml:trace>
  <inkml:trace contextRef="#ctx0" brushRef="#br0" timeOffset="238765.6566">21372 10543 108 0,'-32'5'40'16,"12"10"1"-16,2-4-2 16,22 3-33-16,-4-14-4 15,33 4 1-15,7-16-2 16,15-7 0-16,7-2-2 15,11-7-1-15,5 2-3 16,-2-4-4-16,5 9-30 16,-24-1-1-16,-4 16 1 15,-20-1-1-15</inkml:trace>
  <inkml:trace contextRef="#ctx0" brushRef="#br0" timeOffset="238922.6656">21931 10481 101 0,'-13'15'38'15,"8"10"0"-15,-3-6 0 0,13 10-32 16,-6-2-3-16,5 3-2 15,1 0-1-15,0-4-2 16,7 7-19-16,-6-18-15 16,3 1-2-16,-9-16 0 15,20-3-1-15</inkml:trace>
  <inkml:trace contextRef="#ctx0" brushRef="#br0" timeOffset="239545.7012">22012 10251 77 0,'-12'-11'39'0,"12"11"-3"16,0 0 1-16,1 13-19 0,14-6-15 16,4 1-1-16,2 0-1 15,7 7 4-15,-6 1-3 16,4 6 3-16,-10-2-3 15,4 12 3-15,-13 0-3 16,2 6 0-16,-10-2 0 16,-5 6 0-16,-1-1 0 15,0-2-1-15,1-4 0 16,-1-8-1-16,7-6 0 15,1-8 0-15,-1-13 1 16,24-10-1-16,-5-9 0 16,3-8 1-16,2-8-1 15,-1-5 0-15,0-2 1 16,-4-1-1-16,-3 7 1 15,-3 6-1-15,-5 7 0 0,-4 8 0 16,-4 15 1-16,0 0-1 16,-3 15 0-16,2 7 1 15,-3 5-1-15,3 1 0 16,2 2-1-16,3-2 2 15,0-5-1-15,6-5 0 16,5-10 0-16,3-8 0 16,3-10 0-16,2-7 0 15,1-4 1-15,0-5-1 16,3-3 1-16,-3 0-1 15,-1 4 0-15,-4 4 0 16,-4 8 0-16,-1 6 0 0,-14 7 1 16,17 14-1-16,-15 5 0 15,-2 10 0-15,-2 2-1 16,-2 4 0-16,4 2-1 15,0-2-4-15,13 2-8 16,-12-23-14-16,19 4-13 16,-4-17-1-16,14-1 0 15,-1-14 1-15</inkml:trace>
  <inkml:trace contextRef="#ctx0" brushRef="#br0" timeOffset="239899.7215">23010 10442 75 0,'-11'15'40'0,"6"5"-1"16,-1-9 1-16,16 7-14 16,-10-18-20-16,22 4-1 15,-5-13-1-15,7-2-2 16,-1-4 0-16,3-3-1 15,-5-5 0-15,-4 1-1 16,-6 0 2-16,-7 0-2 16,-7 1 1-16,-7 6-1 15,-6 6 1-15,-7 9 0 16,-5 8 0-16,-2 13 1 15,1 10-2-15,3 8 2 16,4 8-1-16,5 5 0 16,13 0-1-16,8-8 0 15,13-2-3-15,6-16-5 0,17 5-10 16,-12-24-22-16,14 1-2 15,-11-11 0-15,4 0-1 16</inkml:trace>
  <inkml:trace contextRef="#ctx0" brushRef="#br0" timeOffset="240933.7806">21648 11111 79 0,'-2'-15'38'16,"2"15"-1"-16,1-15 0 15,-1 15-31-15,2 26-2 16,-2 8 0-16,-5 8 0 16,0 14 0-16,0 2-3 15,-1 7 1-15,3-3-2 0,0-6-1 16,6-6-4-16,0-19-6 15,10-4-27-15,-13-27 1 16,22 12 0-16,-13-24-2 16</inkml:trace>
  <inkml:trace contextRef="#ctx0" brushRef="#br0" timeOffset="241123.7915">21538 11359 96 0,'-22'0'37'15,"-1"-4"2"-15,23 4-2 16,-19 14-32-16,19-14-3 15,26 0-1-15,4-5-1 16,13-2-1-16,4-1-1 16,13 4-3-16,-2-12-6 0,13 7-27 15,-12-7 1-15,1 7-1 16,-13-8 0-16</inkml:trace>
  <inkml:trace contextRef="#ctx0" brushRef="#br0" timeOffset="241288.8009">22077 11273 99 0,'-20'22'37'15,"6"12"1"-15,-9-7-8 16,5 8-27-16,6-2-2 16,6 0-1-16,6-6-3 15,0-27-15-15,11 21-18 16,2-29-1-16,12-7-1 15,-1-13 0-15</inkml:trace>
  <inkml:trace contextRef="#ctx0" brushRef="#br0" timeOffset="241867.834">22173 11078 96 0,'-14'8'40'0,"17"5"0"15,-3-13 0-15,15 16-36 16,-2-11-1-16,6 5 0 15,-1 1-1-15,3 2 1 16,-6 7-2-16,-1 4 0 16,-6 3 0-16,-2 5-1 0,-6 0 0 15,-1 2 1-15,-3-3-1 16,1-5 0-16,2-6 0 15,3-7 0-15,-2-13 0 16,18-7-1-16,1-13 1 16,4-4 0-16,4-7 0 15,1-1 0-15,-3-2-1 16,2 1 1-16,-6 7 0 15,-6 4 0-15,-3 7 1 16,-12 15-1-16,10-12 0 16,-10 12 0-16,0 15 1 15,-1-1-1-15,-2 2 0 16,6 2 0-16,-2-1 1 15,3 2-1-15,6-8 1 0,3-6-1 16,6-4 1-16,5-7-1 16,2-5 1-16,0-5-1 15,1-4 1-15,1-1-1 16,-1 4 0-16,-8 2 1 15,-3 5-1-15,-3 5 0 16,-13 5 0-16,13 12 0 16,-12 3 0-16,-1 7 0 15,-2 4 0-15,-2 2-2 16,3 5-2-16,-5-5-5 15,14 10-10-15,-16-20-20 16,15 5-2-16,-7-23 0 16,20 14-1-16</inkml:trace>
  <inkml:trace contextRef="#ctx0" brushRef="#br0" timeOffset="242197.8529">22874 11255 80 0,'-10'12'39'15,"16"5"-1"-15,-6-17 1 16,21 16-26-16,-5-15-10 16,5-5 0-16,3-5 0 15,3-5-2-15,-4-1 1 16,-3-1-1-16,-9-1 0 15,-2-2 0-15,-11 6 0 16,2 13-1-16,-27-12 0 16,-1 19 1-16,-2 10-1 0,-3 10 1 15,2 9-1-15,2 5 1 16,8 3-1-16,7 1 0 15,13-4-2-15,9-8-2 16,18 2-13-16,-8-24-23 16,17-3 1-16,-3-13-1 15,7 2-1-15</inkml:trace>
  <inkml:trace contextRef="#ctx0" brushRef="#br0" timeOffset="242641.8783">21678 11815 94 0,'5'17'38'0,"4"11"-3"16,-8 2 3-16,12 10-36 16,-13 4-1-16,0 6-2 15,-5 5 1-15,-2 4 0 16,2 1-4-16,-5-15-17 15,15 5-16-15,-7-18 1 16,10-2-2-16,-8-30 0 16</inkml:trace>
  <inkml:trace contextRef="#ctx0" brushRef="#br0" timeOffset="242843.8899">21629 12075 100 0,'-16'5'40'0,"-3"-3"0"16,13 9-1-16,-5-1-35 15,11-10-2-15,25 7-2 16,2-10 0-16,16-2-2 16,7-5-2-16,14 5-4 15,-4-15-24-15,17 8-7 16,-8-10 1-16,3 8-1 15</inkml:trace>
  <inkml:trace contextRef="#ctx0" brushRef="#br0" timeOffset="243024.9002">22268 11984 103 0,'-22'16'38'0,"5"11"1"15,-10-4-7-15,10 15-26 16,-3-3-3-16,6 5-1 16,4-3-1-16,5-1-1 15,13-5-1-15,-2-9-2 16,16 0-9-16,-9-27-25 15,16-3-2-15,-5-17 0 16,7-2-1-16</inkml:trace>
  <inkml:trace contextRef="#ctx0" brushRef="#br0" timeOffset="243595.9329">22393 11826 87 0,'-6'13'39'15,"11"8"-2"-15,-5-6 4 16,14 14-28-16,-1-19-9 15,6 4 0-15,2-1 0 16,-3 6-1-16,-1 1 0 16,-3 5-1-16,-6 2 0 15,-6 5 0-15,-4-1-1 16,-2 3 0-16,-5-5-1 15,2-5 1-15,-1-5-1 16,2-8 1-16,6-11-1 16,13-12 0-16,4-10 0 15,6-6 0-15,7-4-1 0,1-2 1 16,1-1 0-1,2 3 0-15,-9 7-1 0,-3 6 1 16,-8 10 0-16,-14 9 0 16,0 0 0-16,7 17 1 15,-12 2-1-15,1 4 0 16,2 1-1-16,1 0 1 15,6-1 0-15,2-5 0 16,9-7 0-16,2-8 0 16,7-9-1-16,5-6 2 15,0-5-1-15,0-4 0 16,-4-3 1-16,2 2-1 15,-8 2 0-15,-2 3 1 16,-7 7-1-16,-11 10 0 16,12 1 0-16,-11 11 0 15,-1 6 0-15,0 5-1 0,-1 4-1 16,-1 7-2-16,4 6-5 15,-10-13-6-15,17 11-12 16,-13-21-15-16,9 4 1 16,-5-21-2-16,19-1 3 15</inkml:trace>
  <inkml:trace contextRef="#ctx0" brushRef="#br0" timeOffset="243947.953">23216 11959 74 0,'-11'15'40'0,"11"5"-1"16,0-20 1-16,18 19-16 16,-1-17-22-16,6-8 0 15,3-7-1-15,1-5-1 16,-1-2 0-16,-8-4-1 15,-7-5 1-15,-10 3 2 16,-11 1-2-16,-8 8 4 16,-11 6-2-16,-9 11 2 15,-5 8-1-15,-2 14 0 16,-1 13 0-16,6 10-2 15,6 7 1-15,11 0-2 16,14 1 0-16,10-9-2 16,16-6 0-16,12-14-3 15,22-3-10-15,-7-31-16 0,15 4-12 16,-6-17 1-16,2 3-1 15,-12-12 0-15</inkml:trace>
  <inkml:trace contextRef="#ctx0" brushRef="#br0" timeOffset="251052.3594">19075 12692 37 0,'0'0'20'0,"0"0"4"16,-22-10 3-16,22 10-14 16,-30 14-2-16,15 6-1 15,-13 3-2-15,5 15-1 16,-7 6-1-16,2 12-1 15,0 6-1-15,7 9-1 16,5 1-2-16,7 1 0 0,10-3-1 16,8-7-1-16,15-6-4 15,1-17-14-15,14-5-15 16,4-16-2-16,6-12 1 15,1-15 0-15</inkml:trace>
  <inkml:trace contextRef="#ctx0" brushRef="#br0" timeOffset="251374.3778">19390 12733 41 0,'0'0'34'16,"5"-16"2"-16,-5 16-1 15,0 0-14-15,0 0-15 16,5 26-2-16,-7 4-1 15,0 8 0-15,1 11-1 16,-3 7-1-16,0 9-1 16,-1 1 1-16,0-1-1 15,1-2-1-15,2-10-3 16,4-5-4-16,-4-19-15 15,13-2-12-15,-2-16-1 16,10-3 0-16,-5-19 1 16</inkml:trace>
  <inkml:trace contextRef="#ctx0" brushRef="#br0" timeOffset="251547.3877">19616 13131 79 0,'0'0'37'0,"-10"14"-2"15,7 9-3-15,-14-4-29 16,7 9-2-16,-3 1-1 15,6-1-4-15,7 5-4 16,-8-10-26-16,22 2-1 16,-5-13-1-16,9-4 0 15</inkml:trace>
  <inkml:trace contextRef="#ctx0" brushRef="#br0" timeOffset="252103.4195">19760 12990 73 0,'-11'-9'36'15,"-3"-1"-1"-15,14 10 1 16,-20-5-32-16,20 5-4 16,-12-2 0-16,12 2 1 15,0 0-1-15,0 0 1 16,0 0 0-16,0 0 0 15,14-5 1-15,-14 5 0 16,20 15-1-16,-10-1 1 16,0 4 0-16,2 4-1 0,-3 2 0 15,3 5 1-15,-3 0-1 16,-1 3 0-16,-1-4 0 15,-1 3 0-15,-1-5 0 16,-2-3-1-16,1-5 1 16,1-3 0-16,-5-15-1 15,12 8 1-15,-12-8 1 16,16-21-1-16,-7 6 0 15,3-5 0-15,-2 0 0 16,2-3 0-16,-2 5 0 16,-3 1-1-16,2 5-1 15,-6-1 0-15,-3 13-2 16,2-14 1-16,-2 14-1 15,-4-12 0-15,4 12 0 16,-12-18 1-16,12 18 0 0,-18-18 1 16,5 10 2-16,1 4 0 15,-4 4 0-15,1 5 1 16,1 5-1-16,0 2 1 15,3 4-3-15,-2-3-4 16,12 10-20-16,-10-14-12 16,9 2 1-16,2-11-3 15,0 0 1-15</inkml:trace>
  <inkml:trace contextRef="#ctx0" brushRef="#br0" timeOffset="252755.4568">19972 13176 65 0,'8'-15'34'0,"-8"15"-12"15,0 0 7-15,0 0-19 16,0 0-3-16,10 3 0 16,-10-3-2-16,1 15-1 15,-1-2-1-15,3 11 0 16,-6 2-1-16,2 8 0 15,-4 5 0-15,-4 9-1 0,-2-1 1 16,0 4 0-16,-3-2-1 16,3-5 1-16,-1-5-2 15,4-10 1-15,5-8-1 16,3-21 1-16,10 0-2 15,4-23 1-15,6-7-1 16,1-12-1-16,2-3 0 16,-2-5-1-16,2 7-3 15,-12-9-19-15,7 20-11 16,-14 3 0-16,4 13-2 15,-8 0 2-15</inkml:trace>
  <inkml:trace contextRef="#ctx0" brushRef="#br0" timeOffset="253274.4864">20222 13052 69 0,'0'0'37'0,"-4"24"0"16,-5-14 0-16,9 8-25 0,-9 1-8 16,4 2-1-16,1-1-1 15,5 0 0-15,1-3-2 16,7-1 1-16,1-5-1 15,4-2 0-15,2-7 0 16,2-3 0-16,1-3 1 16,1-5-1-16,-2-1 1 15,-3-6-1-15,-2-1 1 16,1-4-1-16,-4 0 1 15,-2 0-1-15,0 4 1 16,-3 2-1-16,-5 15 0 16,6-10 1-16,-6 10-1 15,-5 22 0-15,1 1 0 16,-3 5 0-16,-1 4-1 0,1 2-2 15,1 1-1-15,1-11-3 16,12 7-9-16,-7-31-16 16,12 15-5-16,-12-15-1 15,26-18 1-15</inkml:trace>
  <inkml:trace contextRef="#ctx0" brushRef="#br0" timeOffset="253463.4973">20556 13031 92 0,'0'0'36'16,"0"0"-2"-16,1 31-4 15,-9-8-26-15,3 6-2 16,-1 4-1-16,2 3-1 0,-1 1 0 16,1-8-2-1,6 2-4-15,-6-20-17 0,12 8-12 16,-8-19-1-16,13-5-2 15,-6-16 2-15</inkml:trace>
  <inkml:trace contextRef="#ctx0" brushRef="#br0" timeOffset="253590.5045">20625 12791 66 0,'-16'-4'1'0,"9"15"1"15,5 7-10-15,12 10-14 16</inkml:trace>
  <inkml:trace contextRef="#ctx0" brushRef="#br0" timeOffset="253996.5277">21117 12997 77 0,'0'0'35'16,"-16"-16"-1"-16,1 19-2 16,-21-11-18-16,6 19-5 15,-9-1-2-15,4 13-2 16,-2 4-1-16,4 8 0 15,6 2-2-15,6 4 0 16,10-6-1-16,11-2 0 16,14-12 0-16,11-11-1 15,12-14 1-15,10-13-1 16,10-15 1-16,1-11-1 0,1-11 1 15,-2-7-1-15,-10-6 0 16,-4-2 0-16,-14 2 1 16,-6 5-1-16,-9 10 0 15,-7 7 0-15,-7 18 0 16,-8 16 1-16,-7 22-1 15,-6 20 0-15,-4 20 0 16,-3 15-2-16,1 10-3 16,2-5-9-16,17 17-14 15,-9-22-12-15,22-2-1 16,0-20-1-16,15-9-1 15</inkml:trace>
  <inkml:trace contextRef="#ctx0" brushRef="#br0" timeOffset="254441.5532">21331 12516 68 0,'3'-15'36'0,"2"0"0"16,9 14-1-16,-3 5-30 15,13 9-1-15,-3 8 2 16,7 16-1-16,-7 5 1 16,3 15-1-16,-7 6-2 15,-5 11 0-15,-7 0-1 16,-7 1-1-16,-5-3-1 15,-3-5-1-15,-4-4-4 16,-10-21-17-16,11 1-17 16,-6-25 0-16,9-6-2 15,1-17 1-15</inkml:trace>
  <inkml:trace contextRef="#ctx0" brushRef="#br0" timeOffset="255127.5924">22019 12905 86 0,'0'0'37'15,"-13"-6"-1"-15,13 6-4 16,0 0-28-16,0 0 0 16,0 0 0-16,6 28-1 15,-5-2 0-15,4 10 0 16,-2 9 0-16,3 8 0 15,-2 4-2-15,5-4-1 16,-4-4 0-16,7-7 0 16,-1-16 0-16,3-7 0 15,4-18 1-15,3-12 0 16,2-13 1-16,2-8 0 15,1-10 0-15,-3-4 0 16,-2-4-1-16,-2-2 1 0,-2 4-2 16,-7 5-1-16,-2 8-1 15,-5 6-2-15,1 11-2 16,-4-1-3-16,14 26-12 15,-14-7-15-15,14 13-2 16,-4-4-2-16,14 7 2 16</inkml:trace>
  <inkml:trace contextRef="#ctx0" brushRef="#br0" timeOffset="255476.6124">22612 13022 102 0,'-12'2'38'16,"5"11"1"-16,-11-9-9 0,11 11-26 15,-1 1 0-15,5 4-1 16,0 4 0-16,6 2 0 16,3 0-2-16,5 1 1 15,2-3-2-15,6-4 1 16,1-6-1-16,-1-6 0 15,2-7 0-15,-1-6-1 16,-4-8 2-16,-2-8-1 16,0-3 0-16,-6-7 0 15,-2-4 1-15,-6-3-2 16,0-3 1-16,0 0-2 15,-4 4 1-15,-1 6 0 16,0 7-2-16,0 3-1 16,5 21-5-16,-14-11-13 15,19 27-16-15,-5-16 0 0,0 28-1 16,3-18-1-16</inkml:trace>
  <inkml:trace contextRef="#ctx0" brushRef="#br0" timeOffset="255709.6257">23011 12640 80 0,'-8'-16'41'16,"8"16"-2"-16,-23 10 1 15,9 21-23-15,-5 2-16 16,1 11 1-16,0 9-1 0,3 7 0 15,4 1-1 1,7-2 0-16,8-1-2 0,3-10-2 16,10 0-9-16,-4-23-18 15,14 0-9-15,-6-17 1 16,9-3 0-16</inkml:trace>
  <inkml:trace contextRef="#ctx0" brushRef="#br0" timeOffset="256085.6472">23196 12981 72 0,'0'0'40'15,"0"0"-2"-15,-13 10 2 16,-2-2-17-16,7 13-18 16,-4 3-2-16,2 3 0 15,3-1-1-15,3 3 0 0,4-6 0 16,4-3-1-16,6-6-1 15,5-6 1-15,4-8-1 16,3-7 0-16,1-8 0 16,1-6 0-16,3-8 0 15,-2-2 0-15,0-6 0 16,-1 2 0-16,-2-2 0 15,-1 4 0-15,1 5 0 16,-8 8 0-16,-3 10-1 16,-11 10 1-16,11 15 0 15,-12 9 0-15,-4 9-1 16,-2 4 0-16,-2 6-2 15,0-4 0-15,9 0-4 16,-5-19-8-16,20 7-8 0,-15-27-14 16,28 4-1-1,-10-18-2-15,15-4 2 0</inkml:trace>
  <inkml:trace contextRef="#ctx0" brushRef="#br0" timeOffset="256596.6765">23724 12909 69 0,'0'0'40'0,"0"0"-1"16,-5 19 1-16,3 7-13 15,-4-2-24-15,0 6 0 16,-4-1-1-16,3 3 0 16,-1-2-1-16,4-4 1 15,-1-4-1-15,3-6-1 16,2-16 1-16,0 0-1 15,17 2 1-15,-7-15-1 0,7-10 0 16,-2-5 0-16,5-7 1 16,0 1-1-16,0 0 0 15,-3 5 0-15,-5 5 1 16,-3 12-1-16,-9 12 1 15,0 0-1-15,0 17 1 16,-5 4-1-16,-2 3 1 16,0 3-1-16,5 1 0 15,3-6 1-15,6-7-1 16,6-9 0-16,5-10 1 15,5-7 0-15,4-9-1 16,3-5 2-16,4-3-1 16,-3-1 0-16,-2 2 1 15,-5 4-1-15,-5 4 0 0,-6 12-1 16,-13 7 1-16,11 15-1 15,-13 4 0-15,-4 5-1 16,0 6-1-16,-2 2 0 16,5 4-3-16,-4-6-2 15,14 5-8-15,-14-19-2 16,25 12-7-16,-18-28-4 15,24 15-5-15,-11-20-7 16,13-2 2-16</inkml:trace>
  <inkml:trace contextRef="#ctx0" brushRef="#br0" timeOffset="256993.6992">24327 12922 53 0,'2'27'40'0,"-14"-10"-1"15,5 11 2-15,-10-12-18 16,14 11-8-16,-7-9-10 15,8-3-2-15,2-15 0 16,12 11-1-16,3-14 0 16,6-8-1-16,5-4 1 15,3-4-1-15,-2-4 0 16,1-4 0-16,-2 2 0 15,-4 0 0-15,-7-5 0 16,-4 1-1-16,-1-1 1 16,-6 0 0-16,-5 6 0 15,-7 5 0-15,-2 6 1 16,-9 12-1-16,-2 14 0 15,-7 11 0-15,-1 11-1 0,0 11 1 16,3 3-1-16,3 3 0 16,5-1-3-16,9-7 0 15,11-5-4-15,2-20-7 16,24 2-8-16,-12-31-3 15,26 9-7-15,-16-22-7 16,11 0-3-16,-9-14 1 16</inkml:trace>
  <inkml:trace contextRef="#ctx0" brushRef="#br0" timeOffset="258416.7806">19146 13590 35 0,'3'-14'32'0,"-3"14"2"15,-8-18-8-15,8 18-4 16,-18 11-14-16,5 8-1 15,-10 2 0-15,1 16-1 0,-7 5-2 16,-1 14 1-16,-3 8-1 16,7 11-1-16,1 5-1 15,9 7 0-15,7 3-3 16,8-1 0-16,11-3-4 15,6-19-10-15,19-1-20 16,-3-26-2-16,16-12-1 16,4-26 0-16</inkml:trace>
  <inkml:trace contextRef="#ctx0" brushRef="#br0" timeOffset="258900.8083">19331 13771 50 0,'0'0'36'0,"4"-15"-1"16,-4 15 1-16,-8 25-21 16,5 5-11-16,-5 11 0 15,3 9 0-15,-1 6-1 16,1 8-1-16,-2 1-1 15,6-2 0-15,1-5-2 16,4-11-2-16,8-6-3 16,-4-25-14-16,16 1-14 15,-6-19-2-15,13-5-1 0,-5-16 0 16</inkml:trace>
  <inkml:trace contextRef="#ctx0" brushRef="#br0" timeOffset="259089.8191">19608 14044 48 0,'0'0'39'16,"0"0"-1"-16,-13 17-1 15,-1-2-14-15,9 19-16 16,-7-2-3-16,5 4-3 16,2 3 0-16,3-4-3 15,7-1 0-15,1-11-3 16,9 0-3-16,-15-23-20 15,32-1-7-15,-18-19-2 16,10-2 0-16</inkml:trace>
  <inkml:trace contextRef="#ctx0" brushRef="#br0" timeOffset="259224.8268">19689 13930 61 0,'-21'-32'35'0,"-5"3"-2"16,5 17-4-16,-8 2-22 16,10 10-5-16,10 10-8 15,9-10-24-15,6 21-2 16,10-13-3-16,13 3 1 15</inkml:trace>
  <inkml:trace contextRef="#ctx0" brushRef="#br0" timeOffset="259705.8543">19923 14012 88 0,'-17'17'37'16,"-6"-4"1"-16,8 12-11 15,-5-11-23-15,6 3-1 16,1 2 0-16,6 3-1 15,1-2 1-15,8 2-1 16,2-1-1-16,5-2 0 16,4-6 0-16,3-1-1 15,2-5 0-15,3-5 0 16,1-6 0-16,0-6 0 15,-1-3 0-15,-1-5 0 16,-2-1 0-16,-2-1-1 16,-2 2 2-16,-5 4-1 15,-9 14 0-15,0 0 0 0,0 0 0 16,-4 35 1-16,-12 7-1 15,-3 11 1-15,-6 10-1 16,-2 8 1-16,-2 0 0 16,1 1 0-16,2-8-1 15,4-11 1-15,7-12-1 16,10-16 0-16,5-25 0 15,9 0-1-15,13-22-1 16,3-17 0-16,8-4-1 16,3-10-1-16,7 0-3 15,-9-11-11-15,16 20-6 16,-22-9-14-16,5 15-1 15,-13-3 1-15,3 15 1 16</inkml:trace>
  <inkml:trace contextRef="#ctx0" brushRef="#br0" timeOffset="260125.8783">20406 14033 77 0,'-9'13'39'15,"-12"-4"-1"-15,9 16-5 16,-8-7-26-16,3 9-2 16,2 1 0-16,4 4-1 15,4-1-2-15,3-2 0 16,9-3 0-16,8-6-2 16,5-9 1-16,5-7-1 0,4-9 0 15,1-9 0-15,2-5 0 16,-3-9 0-16,-1-2 0 15,-5-3 0-15,-1 2 0 16,-4 1-1-16,-3 2 1 16,-5 7 1-16,-1 7-1 15,-7 14-1-15,0 0 1 16,3 12-1-16,-7 11 0 15,-4 5 0-15,-1 7-2 16,1-1-2-16,3 3-1 16,-4-16-10-16,19 13-6 15,-10-34-7-15,12 14-8 16,5-23-2-16,12-4 2 0</inkml:trace>
  <inkml:trace contextRef="#ctx0" brushRef="#br0" timeOffset="260322.8896">20860 14044 73 0,'0'0'39'15,"-4"15"0"-15,-1 12-1 16,-12-5-30-16,6 11-4 16,0-1-2-16,2 5 0 15,4-3-1-15,1-3-1 16,7-7-3-16,-1-12-3 15,12 3-13-15,-10-30-8 16,16 4-10-16,-7-16-2 16,8-5 0-16</inkml:trace>
  <inkml:trace contextRef="#ctx0" brushRef="#br0" timeOffset="260861.9204">21273 13995 73 0,'-40'-8'40'0,"7"14"-1"16,-16-3-1-16,13 14-29 15,-4 3-4-15,8 11-1 16,2 3-1-16,13 9 0 16,5-5-1-16,17-2-1 15,13-11 0-15,12-7 0 16,11-15-1-16,7-15 1 15,7-13-1-15,2-18-1 16,4-6 2-16,-9-8 0 16,-5-3 0-16,-9-3-1 15,-8 1 1-15,-9 3 0 16,-7 8-1-16,-8 14 1 0,-10 18-2 15,-10 14 1-15,-4 20 0 16,-5 16 0-16,-3 18-1 16,1 12 0-16,3 7-1 15,4-1-1-15,11-4-2 16,7-18-8-16,22 2-8 15,-9-29-9-15,21-2-9 16,-7-22-2-16,12-7 1 16</inkml:trace>
  <inkml:trace contextRef="#ctx0" brushRef="#br0" timeOffset="261155.9372">21587 13499 75 0,'15'22'41'16,"-1"-2"-1"-16,10 12 2 16,-6-2-32-16,15 6-4 15,-3 1-1-15,5 7 0 16,-5 2-2-16,-6 3-1 15,-6 4-1-15,-5-1-1 16,-13-2 0-16,-8 1-2 16,-3-2-1-16,-12-8-2 15,-3 6-7-15,-16-20-9 16,17 9-9-16,-17-21-9 0,13 1-4 15,-3-14 2-15</inkml:trace>
  <inkml:trace contextRef="#ctx0" brushRef="#br0" timeOffset="261874.9784">22269 13887 73 0,'1'-12'37'0,"-4"-4"-2"15,3 16-4-15,3-14-24 16,-3 14-3-16,0 0 1 16,6 11-1-16,-6 5-2 15,2 9 0-15,-2 7 0 16,1 5-1-16,-1 2 0 15,1 2-1-15,1-5 1 16,-1 0-2-16,0-7 2 16,2-7-2-16,3-12 2 15,-6-10-1-15,21-3 0 16,-6-14 0-16,1-4 0 0,3-9 2 15,-2-6-1-15,2-3 0 16,-2-3 1-16,-3-1-1 16,-4 4 0-16,1 2 0 15,-2 10-2-15,-4 0-4 16,4 14-4-16,-10-6-12 15,19 25-7-15,-18-6-10 16,20 7-1-16,-8-4 1 16</inkml:trace>
  <inkml:trace contextRef="#ctx0" brushRef="#br0" timeOffset="262251.9999">22709 13898 66 0,'0'0'38'0,"-14"-7"-1"15,14 7-5-15,-16-4-14 16,16 4-10-16,-14 2-2 15,14-2-2-15,-10 18-1 16,7-2-1-16,1 4-1 16,4 5 1-16,2 3-1 15,4-1-1-15,2 0 0 16,4-4-1-16,2-6 1 15,5-5-1-15,-2-11 1 16,5-7 1-16,-3-11-1 16,0-4 1-16,-4-7 0 15,-3-3 0-15,-3-3 0 16,-7 0 0-16,-4 4 0 15,-7 3-2-15,-2 8 1 0,-4 7-1 16,-1 6 0-16,-3 6-1 16,7 7-1-16,-2-2-3 15,14 15-12-15,-2-20-5 16,8 15-10-16,-8-15-6 15,40 0 0-15,-8-13 1 16</inkml:trace>
  <inkml:trace contextRef="#ctx0" brushRef="#br0" timeOffset="262477.0128">23372 13465 90 0,'-4'-17'40'0,"4"17"0"15,-23 9-1-15,10 13-34 0,-12 15-2 16,-2 15-1-16,-2 9 0 15,0 8-1-15,6 5-2 16,3 2 0-16,10-1-2 16,1-9-4-16,18 2-12 15,-9-31-9-15,23 4-10 16,-9-22-2-16,15-2-1 15,-4-22 2-15</inkml:trace>
  <inkml:trace contextRef="#ctx0" brushRef="#br0" timeOffset="262868.0352">23468 13872 94 0,'-15'-9'38'0,"15"9"2"16,-26 13-5-16,16 6-31 15,1 1-1-15,3 8-1 16,0 1-1-16,5 1 0 15,4-4 0-15,4-1-1 16,6-6 0-16,6-8 0 16,4-7 0-16,5-11 0 15,2-7 1-15,0-4 0 16,-1-10-1-16,2-1 1 15,-7-4 0-15,-1 2 1 16,-5 1-1-16,-4 5 0 16,-3 6-1-16,-5 6 1 15,-6 13 0-15,0 0-1 16,-4 17 0-16,-3 6 0 0,-3 6-2 15,3 1 0-15,0 7-2 16,5-7-1-16,4 4-1 16,3-18-8-16,18 6-6 15,-23-22-6-15,43-5-11 16,-22-15-2-16,15 3 3 15,-7-12 1-15</inkml:trace>
  <inkml:trace contextRef="#ctx0" brushRef="#br0" timeOffset="263371.0639">23957 13855 77 0,'0'0'40'0,"0"0"-2"15,-1 12 0-15,-11-5-22 16,7 9-12-16,0 2-2 16,0 6 0-16,-2-2-1 0,1 6 1 15,0-4-2-15,2-2 0 16,-1-1 0-16,5-7-1 15,0-14 2-15,0 0-1 16,15-4 0-16,-6-13 0 16,5-4 0-16,1-3 2 15,2-6-1-15,-1 0 0 16,-1 2 0-16,-4 2 0 15,-2 4 0-15,1 5 0 16,-5 3-1-16,-5 14 1 16,0 0-1-16,0 0 0 15,10 10 1-15,-8 0-1 16,3 3 0-16,0-1 0 15,-5-12 0-15,16 16 0 0,-3-14 0 16,-1-3 0-16,3-2 1 16,-1-4-1-16,2-5 1 15,-2 2 0-15,0-3 0 16,-1 0 0-16,-3 3-1 15,-10 10 0-15,16-10 1 16,-16 10-1-16,5 11 0 16,-5 5 0-16,-2 6-1 15,-5 5 0-15,1 5-3 16,-4-2-2-16,8 10-7 15,-14-19-5-15,20 11-5 16,-18-27-5-16,26 10-5 16,-12-15-8-16,18-10 2 0</inkml:trace>
  <inkml:trace contextRef="#ctx0" brushRef="#br0" timeOffset="263822.0897">24368 13905 94 0,'0'0'39'0,"-5"16"1"16,-5-12-4-16,12 9-33 15,2-1-2-15,5 1 0 0,2 0 0 16,7-1 0 0,4-5 0-16,2-4-1 0,3-5 1 15,1-7-1-15,1-8 1 16,-2-3-1-16,-2-6 1 15,-2-4-1-15,-6-4 0 16,0-3 0-16,-8 2 1 16,-6 4-1-16,-7 8 0 15,-9 10 1-15,-6 14 0 16,-4 12 1-16,-3 13 0 15,-3 12 1-15,-3 7-2 16,7 4 1-16,6-5-1 16,9-3-1-16,11-7-2 15,5-12-4-15,17-1-6 16,-2-30-8-16,25 9-7 0,-15-27-3 15,19 13-9-15,-10-14-4 16,2 3 3-16</inkml:trace>
  <inkml:trace contextRef="#ctx0" brushRef="#br0" timeOffset="265505.186">20035 15047 65 0,'13'-17'36'15,"1"21"-6"-15,-14-4-3 16,0 0-18-16,9 17-3 15,-5 1-1-15,-3 0-2 16,2 7 0-16,0 2-2 16,1 1 1-16,1 1-1 15,2 0 0-15,-1 0-1 16,4-3 1-16,0-3-1 15,2-2 0-15,-1-5 0 16,1-8 1-16,2-9-1 16,1-9 0-16,2-13 1 15,2-7-1-15,3-12 1 16,3-4-1-16,-1-5 1 0,-2 0-1 15,1 4-1-15,-4 4-1 16,-2 11-1-16,-5 1-4 16,6 23-15-16,-14-6-8 15,14 17-6-15,-18-3-2 16,22 7 0-16</inkml:trace>
  <inkml:trace contextRef="#ctx0" brushRef="#br0" timeOffset="265880.2075">20691 15015 49 0,'0'0'36'16,"-21"-6"0"-16,21 6-3 0,-25 4-23 15,10 7-1-15,-5-3-2 16,6 12-1-16,-2 1-1 15,7 8-1-15,2 1-1 16,7 3 0-16,3-4-1 16,11-3-1-16,7-6 0 15,6-7 0-15,3-9-1 16,2-9 0-16,3-9 0 15,-3-9 0-15,-2-3 1 16,-5-4-1-16,-11-1 0 16,-4-3-1-16,-9 4 1 15,-7 0-1-15,-6 5 0 16,-7 3-1-16,-2 7-1 0,-1 0 0 15,3 7-3 1,-3-5-6-16,22 13-10 0,-18-5-15 16,18 5-1-16,0 0 0 15,29-12 0-15</inkml:trace>
  <inkml:trace contextRef="#ctx0" brushRef="#br0" timeOffset="266128.2216">21120 14680 62 0,'3'-20'40'0,"-3"20"0"16,-3-18-2-16,3 18-29 16,-14 20-5-16,0 10-2 0,-2 11 1 15,1 13-2-15,-4 10 0 16,2 9-1-16,3 1-2 15,3-3 0-15,10-1-2 16,0-14-2-16,15-1-6 16,-5-32-13-16,24 4-7 15,-8-26-6-15,13-4 1 16,-5-19 0-16</inkml:trace>
  <inkml:trace contextRef="#ctx0" brushRef="#br0" timeOffset="266473.2414">21331 14999 71 0,'0'0'38'0,"0"0"-1"15,-9 17-5-15,0-2-26 16,3 12-1-16,-2-3-1 0,7 9 0 16,-2 0-1-16,5 0 0 15,4-3-1-15,4-6 0 16,8-9-1-16,2-8 0 15,8-9-1-15,1-8 0 16,1-8 0-16,2-7 0 16,-3-6 0-16,-4-3 0 15,-2 1 0-15,-7-1 0 16,-3 6 0-16,-5 2 0 15,-2 7 0-15,-2 5 0 16,-4 14 0-16,0 0-1 16,0 21 0-16,-3 4 0 15,2 7-2-15,-1 4-1 16,6 10-5-16,-6-17-9 0,22 16-8 15,-16-24-11-15,21 3-3 16,-6-22 1-16</inkml:trace>
  <inkml:trace contextRef="#ctx0" brushRef="#br0" timeOffset="266985.2707">21882 15039 72 0,'0'0'39'0,"-2"-13"-2"15,6 24-5-15,-4-11-27 16,-7 18 0-16,0 0-1 15,3 11-1-15,-3 2 0 16,-1 6-1-16,-2-2-1 16,5-2 0-16,-2-8 0 0,6-4-1 15,1-21 0-15,13 3 0 16,2-21 0-16,4-8-1 15,3-9 1-15,2-6 0 16,-2-2 0-16,0-4 0 16,-2 8 1-16,-5 6-1 15,-3 10 0-15,-6 5 1 16,-6 18-1-16,0 0 1 15,0 0 0-15,3 26-1 16,-2-7 1-16,0 4-1 16,4-3 0-16,3-4 0 15,4-8 0-15,3-9 1 16,4-8-1-16,8-8 0 15,1-5 1-15,-2-4 0 16,1 1 0-16,-3 1 0 0,-2 5 0 16,-4 9 0-16,-4 10 0 15,-6 9 0-15,-7 12-1 16,-1 8 0-16,-5 8-1 15,0 4-1-15,0 6-2 16,-1-7-5-16,10 8-8 16,-14-25-6-16,20 12-5 15,-10-35-11-15,15 14-2 16,0-28 0-16</inkml:trace>
  <inkml:trace contextRef="#ctx0" brushRef="#br0" timeOffset="267579.3046">22426 15034 78 0,'-4'12'40'15,"13"8"0"-15,-9-20-12 16,30 21-22-16,-2-11-2 16,7-4-1-16,5-7-1 15,3-6 0-15,0-8 0 16,-4-3-1-16,1-8 0 15,-11-3 0-15,-7-1-1 16,-10-2 1-16,-12 5-1 16,-8 3 0-16,-10 7 0 15,-10 6 0-15,-9 10 1 16,-7 10-1-16,-2 13 1 0,-4 8 1 15,3 12-1-15,3 6 0 16,12 4 1-16,12 0 0 16,16-7-1-16,15-7-1 15,18-11-1-15,13-12-3 16,18-14-3-16,4-19-9 15,20 13-6-15,-16-26-7 16,15 13-10-16,-20-12-3 16,4 13 1-16</inkml:trace>
  <inkml:trace contextRef="#ctx0" brushRef="#br0" timeOffset="268636.3651">19322 15627 30 0,'0'0'37'15,"20"-4"0"-15,-20 4 0 16,13 32-17-16,-15-8-14 16,7 12 0-16,-5 2-2 15,1 13-1-15,-1 4-1 16,0 4 0-16,-1 8-1 15,-4 3 0-15,3 2 0 16,-2-1-2-16,2-2 1 16,0-10-3-16,8-3-3 15,-6-26-25-15,19-3-4 16,-19-27-3-16,29 0 0 15</inkml:trace>
  <inkml:trace contextRef="#ctx0" brushRef="#br0" timeOffset="268832.3763">19292 16123 69 0,'-42'-9'39'0,"15"16"-1"16,1-12-6-16,26 5-22 16,-6 11-4-16,21-9-3 15,14-7 0-15,14-5-2 16,7-5 0-16,9-2-2 15,11 2-4-15,-8-13-14 16,5 18-20-16,-11-9-1 16,-2 17-1-16,-16-4 1 15</inkml:trace>
  <inkml:trace contextRef="#ctx0" brushRef="#br0" timeOffset="269734.4279">19783 16104 70 0,'0'0'40'15,"-6"19"-1"-15,6-19-1 16,14 18-34-16,-1-11-2 16,8 1 0-16,3-8 0 15,1-2 0-15,2-2-1 16,0-5-1-16,-3-8 1 15,-4-8-1-15,-3 1 1 16,-9-5-1-16,-4 1 0 16,-5 3 1-16,-9 2-1 15,-5 7 0-15,-7 5 0 16,-1 10 0-16,-6 10 1 0,0 10-1 15,-3 12 1-15,4 11-1 16,1 7 1-16,9 2-1 16,5 1 1-16,10-4-2 15,8-7 1-15,13-10-2 16,11-11-1-16,5-20-1 15,15-4-6-15,-7-25-15 16,13 14-12-16,-12-18-1 16,6 13-1-16,-17-16 9 15,7 14 21-15,-20 3 6 16,-5-1 8-16,1 21 16 15,-19-17 13-15,4 16 4 16,-4-11-1-16,4 11-5 0,0 0-20 16,-10 8-6-16,10-8-1 15,-8 23-2-15,1-1 0 16,3 6-3-16,-2 5 2 15,2 6-2-15,-2 1 1 16,-2 2-1-16,3-6 1 16,3-6-2-16,3-14 2 15,-1-16-1-15,15 1 0 16,2-21 2-16,3-14-3 15,1-8 3-15,3-6-2 16,-1-1 1-16,-1 1-1 16,-1 3 1-16,-6 8-1 15,-3 9-1-15,-5 12 2 16,-7 16-1-16,0 0 0 0,11 11 0 15,-9 6 0-15,-1 8 1 16,2 2-1-16,2 2 0 16,2-5 0-16,4-5 1 15,1-5-1-15,3-10 1 16,2-9 0-16,2-9-1 15,0-9 1-15,-2 0 0 16,0-2 0-16,-3-2-1 16,-2 2 1-16,1 4-2 15,-4 6 2-15,-9 15-1 16,15-11 0-16,-15 11 0 15,11 15 1-15,-7 6-1 16,-2 8-1-16,-2 6-1 16,-1 4 0-16,-2 0-4 15,4 6-4-15,-12-15-7 0,17 14-8 16,-17-29-16-16,23 5-2 15,2-19 2-15</inkml:trace>
  <inkml:trace contextRef="#ctx0" brushRef="#br0" timeOffset="270556.4749">20779 16195 35 0,'1'-11'36'16,"-2"-5"1"-16,1 16 0 15,5-33-19-15,-5 33-11 16,7-16-1-16,-7 16-1 16,-1 12 0-16,-1 8-1 15,-5 5 0-15,3 9-2 0,-3 5 0 16,2 7-2-16,-1 3 1 15,3-4-1-15,0-5 0 16,1-6-1-16,5-5 1 16,-1-9 0-16,-2-20 0 15,0 0 0-15,16-7 1 16,-9-16-1-16,2-9 1 15,1-6 1-15,-1-10-1 16,-3-4 0-16,0-2 0 16,-1-2 0-16,0 2 0 15,-2 4 0-15,1 4 0 16,1 8-2-16,3 4 1 15,2 10 0-15,4 6 0 16,6 6 1-16,1 6-1 16,3 6 0-16,1 6 0 0,3 3 0 15,-4 7 0-15,-2 6-1 16,-6 6 1-16,-7 6 0 15,-8 6 0-15,-7 0 1 16,-9 5-1-16,-6-1-1 16,-5 0 0-16,-8 0 0 15,0-4 1-15,-3-5-2 16,3-7 2-16,0-3-2 15,2-7 2-15,5-2 0 16,3-3 1-16,5 4-1 16,2 2 1-16,5 6-1 15,2 6 1-15,5 7-1 16,2 8 0-16,-1 3-2 0,3 3-2 15,-4-10-4-15,11 15-6 16,-17-24-15-16,9 10-10 16,-9-15-2-16,11 0 1 15</inkml:trace>
  <inkml:trace contextRef="#ctx0" brushRef="#br0" timeOffset="271258.5151">21217 16138 40 0,'0'0'35'15,"7"14"2"-15,-7-14-2 16,8 24-20-16,-8-24-13 16,11 14 1-16,-11-14 0 15,23 2-1-15,-7-10 1 16,5-5 0-16,-2-9 1 15,6-1-2-15,-7-6 0 16,4 1 0-16,-8 3 0 16,-2-1-1-16,-8 6 1 15,-8 6-1-15,-7 6 0 16,-7 7-1-16,-6 6 1 0,-11 7 0 15,0 9 0-15,-7 6 0 16,2 8 0-16,2 6-1 16,2 2 1-16,11 0 0 15,11-2 0-15,12 0-1 16,18-8 0-16,11-10-3 15,18-9-1-15,10-16-3 16,19 7-15-16,-9-21-16 16,12 5-1-16,-10-16-1 15,6 8 1-15</inkml:trace>
  <inkml:trace contextRef="#ctx0" brushRef="#br0" timeOffset="271965.5555">21746 16143 63 0,'-12'10'39'0,"-13"-12"-2"16,16 18-2-16,-9-7-28 15,7 6-3-15,1 0 0 16,4 8-2-16,-1-2 0 16,2 1-1-16,1 1 0 15,1-1-1-15,2-5 1 16,0-3-2-16,1-14 1 15,0 0 1-15,0 0 0 16,16-15 1-16,-5-12-2 16,1-7 2-16,1-3-2 15,1-4 2-15,2-1-2 16,1 5 1-16,-7 4-1 0,3 9 0 15,-4 10 0-15,-9 14 0 16,16-7 0-16,-2 13-1 16,0 4 1-16,2 3 0 15,6 0 0-15,3 0-1 16,7-1 1-16,0-4 0 15,4-2-1-15,-1-5 1 16,1-1 0-16,-6-1 0 16,-4-1 0-16,-7 0 0 15,-6 0 0-15,-13 2 0 16,0 0 0-16,0 0 0 15,-23-4 1-15,3 7-1 16,-4 0 0-16,-3 9 1 16,-3 4 0-16,2 3 0 15,-1 6 1-15,6 2-2 0,5 2 1 16,8 0-1-16,9-3 0 15,7-7-1-15,11-5 1 16,5-9-1-16,10-6 1 16,4-9 1-16,1-6 0 15,1-5 0-15,-6-3-1 16,-2 1 2-16,-5-5-2 15,-4 5 2-15,-6 2-2 16,-5 5 0-16,-4 2 0 16,-6 14 0-16,7-10 0 15,-7 10 0-15,3 16-1 16,0 3 0-16,1 6-2 15,0 1-2-15,3 10-5 16,-5-12-4-16,14 11-8 0,-16-35-7 16,18 14-10-16,-6-29-3 15,16-5 4-15</inkml:trace>
  <inkml:trace contextRef="#ctx0" brushRef="#br0" timeOffset="272145.5658">22643 15691 70 0,'-13'28'39'0,"6"26"-2"16,-13-1-6-16,8 22-26 16,-5 4-5-16,1 1-3 15,11 8-13-15,-10-26-16 16,15 6-6-16,-8-20-2 15,10-6 1-15</inkml:trace>
  <inkml:trace contextRef="#ctx0" brushRef="#br0" timeOffset="272340.577">22499 16039 83 0,'-10'1'43'0,"-7"-5"-1"15,15 14-1-15,2-10-39 16,0 0-3-16,32 0-5 15,-6-11-1-15,20 12-11 16,-13-21-21-16,18 14-2 0,-8-11-1 16,4 14 1-16</inkml:trace>
  <inkml:trace contextRef="#ctx0" brushRef="#br0" timeOffset="272843.6057">22894 16133 67 0,'5'-25'41'0,"8"17"-1"0,-16-10 1 16,3 18-36-16,0 0-1 16,0 0-2-16,-9 21 0 15,0 7-2-15,-1 7 0 16,-1 6-1-16,2 3 2 15,3 2-2-15,3-5 1 16,4-9-1-16,7-11 1 16,7-8 0-16,9-16 0 15,3-14 2-15,3-15-2 16,4-8 1-16,-2-5 0 15,-3-3 1-15,-1 2-1 16,-10 2 0-16,-4 7 0 16,-6 9-1-16,-4 15 0 15,-4 13 1-15,0 0-1 0,-12 20 0 16,5 9 0-16,0 6-1 15,3 6 0-15,-1 1-2 16,5 1-1-16,1-10-3 16,12 5-4-16,-8-28-7 15,20 12-11-15,-10-27-9 16,15 1-2-16,-7-17 2 15</inkml:trace>
  <inkml:trace contextRef="#ctx0" brushRef="#br0" timeOffset="273189.6255">23410 16090 61 0,'7'10'38'15,"-7"-10"-2"-15,-7 39-5 16,-9-15-20-16,8 10-7 0,-6 3-1 16,6 2-1-16,-1-3 1 15,6-6-2-15,2-5 0 16,4-4-1-16,3-8 1 15,-6-13 0-15,21 1-1 16,-6-15 2-16,-1-6-1 16,2-4 2-16,-4-7-2 15,-2 0 2-15,-3-8-1 16,-5-2 0-16,1 2 0 15,-7 1-1-15,1 5 0 16,-2 2 0-16,5 9-1 16,5 0 0-16,4 8-1 15,10 1-1-15,8 7-2 16,8-5-3-16,16 12-7 15,-9-19-9-15,27 16-16 0,-11-14-2 16,9 13 0-16,-11-10 2 16</inkml:trace>
  <inkml:trace contextRef="#ctx0" brushRef="#br0" timeOffset="273611.6497">23730 16189 73 0,'29'8'43'15,"-7"-16"-3"-15,19 10 2 0,-15-13-38 16,12-6-3-16,0-2-1 15,3-1 0-15,-6 0 1 16,-5-2-1-16,-8 2 0 16,-12-1 1-16,-10 9-1 15,-10 0 1-15,-5 4 0 16,-7 5 0-16,-7 3 0 15,0 7 0-15,-1 5 1 16,-2 13 0-16,4 7 0 16,8 7-1-16,1 3 0 15,10-1-1-15,8-3 0 16,12-6-2-16,12-6-1 15,8-16 0-15,14-5-2 16,10-19-4-16,17 4-7 0,-14-26-9 16,13 14-15-16,-19-8-1 15,-3 9 1-15</inkml:trace>
  <inkml:trace contextRef="#ctx0" brushRef="#br0" timeOffset="274376.6934">19812 17279 45 0,'0'0'37'16,"6"-19"2"-16,-6 19-6 16,-20-25-17-16,6 15-7 15,-14-7-3-15,4 6-1 16,-10 2-1-16,-2 3 0 15,-4 5-2-15,-2 8 1 16,-1 9-1-16,3 9 0 16,2 10-1-16,4 5 1 15,6 4 0-15,8-1-1 16,11-4 0-16,12-7 0 15,13-13 0-15,16-13-1 0,11-17 1 16,14-14-1-16,10-15 0 16,6-7 0-16,-4-7-1 15,-4 1 1-15,-7 1 0 16,-11 6-1-16,-15 10 1 15,-11 14 0-15,-15 12 0 16,-6 10 0-16,-14 14 1 16,0 6-1-16,-1 13 0 15,2 6 1-15,3 6-1 16,0 0-2-16,13 2-2 15,3-9-3-15,20 3-10 16,-5-21-6-16,25 1-6 16,-13-20-10-16,20-10-4 15,-5-18 4-15</inkml:trace>
  <inkml:trace contextRef="#ctx0" brushRef="#br0" timeOffset="274715.7128">20316 17197 79 0,'-12'8'41'15,"-9"0"-3"-15,12 16-4 16,-7 3-31-16,4 6-1 15,2 5 1-15,1 7-1 16,3 0 0-16,2 1 0 16,4-8-2-16,0-8 1 15,4-7 0-15,-3-6 0 16,-1-17 0-16,15-7-1 15,-6-13 1-15,8-8 0 16,-2-12 1-16,1-6-1 0,-1-4 0 16,5-5 0-16,-3 3 0 15,-2 4 0-15,0 3 0 16,-1 5-1-16,-1 13 0 15,-2 7-1-15,5 7-1 16,-2 8-1-16,8 4-4 16,-3-3-8-16,19 18-7 15,-22-13-7-15,23 9-11 16,-7-7-3-16,10 4 2 15</inkml:trace>
  <inkml:trace contextRef="#ctx0" brushRef="#br0" timeOffset="275165.7386">20763 17311 69 0,'0'0'41'16,"7"12"0"-16,8-4 0 15,-2 1-38-15,13-14-1 16,9-5-1-16,8-4 1 15,2 0-2-15,-2-4 1 16,-4-3-1-16,-5-4 1 0,-9 0 0 16,-9 2-1-16,-14 3 0 15,-11 3 1-15,-11 4-1 16,-6 3 1-16,-6 6 0 15,-6 7 0-15,-3 9-1 16,-4 7 2-16,1 13 0 16,3 7-1-16,3 8 1 15,8 6 0-15,10-1 0 16,11-6-1-16,14-6-1 15,17-11-2-15,19-9-3 16,13-18-7-16,28-3-8 16,-15-15-6-16,35-3-9 15,-11-11-6-15,15 0 1 16</inkml:trace>
  <inkml:trace contextRef="#ctx0" brushRef="#br0" timeOffset="275623.7648">21654 17252 49 0,'-40'-1'38'0,"8"2"-2"15,-14-11-3-15,22-1-23 16,-7-5-4-16,10 1-1 16,-2-3 0-16,8 2 1 15,-2 2-2-15,2 7 1 16,-4 2-1-16,-1 11 0 15,-7 6-1-15,1 10 0 16,-6 6 0-16,2 9-1 16,-2 9 0-16,8-1-1 15,5-3 1-15,15-5-1 0,12-7-1 16,13-12 0-16,14-11 0 15,10-13 0-15,11-15-1 16,0-5 1-16,0-7-1 16,-5-3 0-16,-10-3 1 15,-7 3-1-15,-10 1 0 16,-11 9 1-16,-7 4 0 15,-6 7 0-15,0 15 1 16,0 0-1-16,-14 8 1 16,7 16 0-16,2 10 0 15,1 7 0-15,1 7-2 16,1 2-1-16,6 4-5 15,-4-7-6-15,15 1-6 0,-15-19-6 16,26 0-3 0,-26-29-4-16,48 3-9 0,-19-20-1 15</inkml:trace>
  <inkml:trace contextRef="#ctx0" brushRef="#br0" timeOffset="275773.7733">21866 17524 94 0,'-23'14'44'16,"-9"-9"-2"-16,7-5-6 15,-1-5-44-15,2-48-20 16,33 37-7-16,-16-9-9 16,12 0-2-16,-9-1 2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3T00:06:07.56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206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1194 1501 28 0,'-12'-13'25'16,"11"2"0"-16,-11 8-7 0,-4-3-8 15,16 6-2-15,-23-5 0 16,23 5 0-16,-25 5-1 15,25-5-1-15,-20 6-1 16,20-6 0-16,-14 8 0 16,14-8 0-16,-11 6-1 15,11-6 1-15,0 0 0 16,0 0-1-16,-10 6 0 15,10-6 0-15,0 0-1 16,0 0-1-16,0 0 0 16,0 0-1-16,11 9-1 15,-11-9 1-15,25 0-1 16,-6 1 1-16,3-1 0 15,2 1 0-15,3-1 0 0,6 1 0 16,-3 0 0-16,6 1 0 16,-2 0 0-16,3-1 0 15,1-1-1-15,2 0 0 16,0 1 0-16,1-1 0 15,3 3 0-15,-1 1 0 16,3 2-1-16,3-2 1 16,0 3 0-16,5-2 0 15,1-2 1-15,4-2-1 16,2-2 0-16,1-1 0 15,2-4 0-15,2-1 0 16,-1 0 0-16,0-1 0 16,0 5 0-16,2-2 0 15,1 3 0-15,-1 0 0 16,2 2 0-16,-1 0 0 0,-1-2 0 15,-1 1 0-15,-1-2-1 16,-2-1 1-16,0-3 0 16,-1 0 0-16,1 1 0 15,-1 1 0-15,0-1 0 16,1 3 0-16,-3 0 0 15,-2 3 0-15,-3 3 0 16,-1 1 0-16,-4 4 1 16,-4 0-1-16,0 2 0 15,-2 1 0-15,0-3-1 16,3 3 2-16,-1-2-2 15,-1-2 2-15,4-1-2 16,0-3 2-16,3 1-2 0,-1-3 1 16,2-1 1-16,-2-1-1 15,1-2 0-15,-1 1 0 16,-2-2 1-16,2 0-1 15,-3 2 0-15,0-2 1 16,1 3-1-16,-2-1 0 16,-2 4 0-16,2 1 0 15,-1 0 0-15,-1-1 1 16,0 1-1-16,-2 1 0 15,-2-2 0-15,-1 2 0 16,-3-2 0-16,-1 1 0 16,-1-3 0-16,-1 3 1 15,-4-2-1-15,-1 2 0 16,-2 1 0-16,-2-1 1 0,-3 3-1 15,-1-4 0-15,-5 3 0 16,0 0 0-16,0-2 0 16,-1-1 0-16,0 1 0 15,-1-2 0-15,-1 0 0 16,1 0 0-16,-4-1 1 15,-10 0-1-15,17 1 0 16,-17-1 0-16,0 0 1 16,11 0-1-16,-11 0 0 15,0 0 0-15,0 0 1 16,0 0-1-16,0 0 0 15,0 0 0-15,0 0 0 16,0 0 1-16,0 0-1 16,12-3 0-16,-12 3 0 0,0 0 0 15,15-6 0-15,-15 6 0 16,15-3 0-16,-15 3 0 15,15-4 0-15,-4 4 0 16,1-1 0-16,2 0 0 16,3 1 0-16,2-1 0 15,1 1 1-15,3 1-1 16,1-1 0-16,0 0 0 15,2 0 0-15,-1 0 1 16,3-1-1-16,-4 0 0 16,5-2 0-16,-2 1 0 15,-1 0 0-15,5-3 0 16,-1 0 0-16,0-2 0 15,0 4 0-15,1-2 0 16,0 1 1-16,-2 0-1 0,0 1 0 16,-3 2 0-16,-2 0 0 15,1 1 1-15,-3-2-1 16,-2 4 0-16,-2-2 0 15,-1 2 0-15,0-1 0 16,-2-1 0-16,-3 0 0 16,-1 1 0-16,-11-1 0 15,15 0 1-15,-15 0-1 16,12 1 1-16,-12-1-1 15,0 0 2-15,0 0-1 16,0 0 0-16,0 0 0 16,0 0 0-16,0 0 0 15,0 0-1-15,0 0 1 16,0 0-1-16,0 0 0 0,0 0-1 15,0 0-3-15,0 0-9 16,2-18-24-16,-9 7-1 16,7 11 0-16,-16-11-3 15</inkml:trace>
  <inkml:trace contextRef="#ctx0" brushRef="#br1" timeOffset="284462.2703">1330 2688 80 0,'8'-14'37'0,"8"8"1"15,-3-4-1-15,6 13-32 16,6 4-1-16,7 15 1 15,-4 8 0-15,1 21-1 16,-5 11-2-16,-6 17 0 16,-5 18-3-16,-10 3 2 15,-4 9-5-15,-9-13-7 16,9 7-27-16,-3-26 0 0,12-11 0 15,4-30-3-15</inkml:trace>
  <inkml:trace contextRef="#ctx0" brushRef="#br1" timeOffset="284848.2924">2297 2680 95 0,'0'0'40'0,"1"-27"0"15,15 12-1-15,10-15-38 16,15-1-1-16,17-4 1 16,14 0 1-16,3-1 0 15,5 9-1-15,-4 8 0 0,-8 14 0 16,-11 22-1-16,-25 16 1 15,-24 21 0-15,-23 20 2 16,-25 17-2-16,-21 13 2 16,-16 12-1-16,-8 2 1 15,0-7-1-15,7-13 0 16,13-15-2-16,22-20 1 15,29-25-1-15,34-25 0 16,33-28-2-16,28-25-2 16,25-8-2-16,12-15-4 15,24 6-14-15,-4-21-15 16,7 13-1-16,-21-2 0 0,-5 18 0 15</inkml:trace>
  <inkml:trace contextRef="#ctx0" brushRef="#br1" timeOffset="285199.3124">3756 2583 96 0,'-22'-8'41'0,"-12"0"-1"16,-3 23 1-16,-11 9-36 15,-8 14 1-15,-3 13-1 16,4 15-1-16,-1 7-2 15,9 10 1-15,13 3-1 16,19-3 0-16,22-7-1 16,23-8-1-16,26-20 0 15,17-14 0-15,18-23 0 0,13-20 0 16,9-22 0-16,-4-20 0 15,-9-14 0-15,-13-12 1 16,-19-4-2-16,-26-2-1 16,-24 2 0-16,-31 4-1 15,-22 6 0-15,-18 12 0 16,-10 12 0-16,-6 10-2 15,5 11 0-15,6 3-4 16,31 21-27-16,9-7-4 16,33 18 2-16,19-10-2 15</inkml:trace>
  <inkml:trace contextRef="#ctx0" brushRef="#br1" timeOffset="285543.3321">4734 2635 107 0,'-21'20'40'0,"-20"-9"1"15,-2 14 1-15,-11 2-38 16,1 10 0-16,0 8-2 16,4 11 1-16,7 7-1 15,17 7 1-15,15-2-2 16,21 0-1-16,24-10 1 15,23-14-2-15,26-20 2 16,14-14-1-16,4-18 1 16,5-17 1-16,-6-16 0 15,-13-11-2-15,-15-10 0 16,-24-5 0-16,-30-1 0 0,-23 0 0 15,-22 1 0-15,-21 7-4 16,-18 10 1-16,-14 9-2 16,-4 20-3-16,-6-4-16 15,17 31-15-15,5-4-4 16,27 19 2-16,16-5-2 15</inkml:trace>
  <inkml:trace contextRef="#ctx0" brushRef="#br1" timeOffset="286317.3764">6013 2819 109 0,'-34'5'38'16,"-15"-6"2"-16,-1 22-5 15,-13-3-31-15,1 10 0 16,-1 4-1-16,6 6 0 15,9 4-1-15,8-2-1 16,16-2 0-16,19-7 0 16,18-10 0-16,16-13 0 15,14-10-1-15,17-13 1 0,3-7 0 16,3-12 0-16,0-7 0 15,-4-6 0-15,-7 0 0 16,-9 1-2-16,-9 7 2 16,-11 7-3-16,-9 8 2 15,-5 13-1-15,-10 24 0 16,-6 18 0-16,-6 26 0 15,-4 28 2-15,-1 23-2 16,-1 23 1-16,-3 13 0 16,2 6 0-16,0-3 1 15,-3-4 0-15,-6-14 1 16,-3-20-2-16,-8-26 2 15,-7-21-1-15,-11-25 0 16,-11-20-2-16,-4-25-2 0,-5-22-3 16,9-11-10-16,-9-38-18 15,20-7-8-15,2-29 1 16,26-1-1-16</inkml:trace>
  <inkml:trace contextRef="#ctx0" brushRef="#br1" timeOffset="286880.4086">6586 2799 104 0,'4'31'39'0,"-9"2"0"16,9 18-2-16,-8-1-35 15,3 6 0-15,-5 3 0 16,0 3 1-16,-3-9-1 16,-1-1 1-16,-1-14-1 15,2-8 1-15,0-17-1 0,9-13-1 16,-12-20 1-16,13-12 0 15,4-15-1-15,5-13-1 16,3-11 1-16,5-8-2 16,2 2 2-16,6 3-2 15,2 6 1-15,-4 9 0 16,-1 12 0-16,2 9-1 15,-1 16 0-15,1 10 0 16,5 9-1-16,3 5-1 16,10 8-2-16,7-3-1 15,14 9-2-15,0-12-8 16,22 13-21-16,-9-15-2 15,7 11 2-15,-10-12-1 16</inkml:trace>
  <inkml:trace contextRef="#ctx0" brushRef="#br1" timeOffset="287270.4309">7485 2700 87 0,'-50'4'38'16,"4"16"3"-16,-13-4-1 16,7 18-18-16,-8 0-16 15,3 6 0-15,5 4-3 16,7 6 1-16,5-4-2 15,11 3 0-15,12-6-2 16,17-12 1-16,16-9-1 16,18-10 0-16,13-15 1 15,12-11-1-15,8-11 0 0,2-11 0 16,5-10 2-1,-7-4-2-15,-9-6 0 0,-6 3-3 16,-11 6 3-16,-10 5-1 16,-10 10 0-16,-8 10 0 15,-13 22 0-15,0 0 0 16,-19 35 1-16,-1 2 1 15,-2 10-1-15,2 4 0 16,3 3-1-16,6-1-1 16,13-6-1-16,12-11-3 15,18-7-1-15,7-26-9 16,25 6-16-16,-7-22-8 15,12-2 2-15,-8-17 0 16</inkml:trace>
  <inkml:trace contextRef="#ctx0" brushRef="#br1" timeOffset="287774.4597">8087 2815 108 0,'-12'-15'38'15,"12"15"0"-15,-31 17 1 16,12 6-33-16,-4 5-2 16,3 6-1-16,-1 6-1 15,3 5 0-15,2-4 0 16,2 2-1-16,6-13 0 15,5-4 0-15,8-11 0 16,9-12 0-16,6-15-1 16,7-10 1-16,2-8 0 15,4-12-1-15,0-5 1 16,0-4-1-16,-4 2 0 15,-6 8-1-15,-5 4 1 0,-6 9 0 16,-4 7 0-16,-8 21 0 16,0 0 0-16,0 0 0 15,-9 22 0-15,8 0 2 16,2 1-2-16,3 1 0 15,6-2 0-15,6-4 1 16,5-10-1-16,7-6 0 16,5-7 1-16,1-9 1 15,-1-4-2-15,3-2 0 16,-2-3 0-16,-5 4 0 15,-6 4 0-15,-3 1 0 16,-8 12 0-16,-12 2 0 16,11 25 0-16,-11-1 0 15,0 10 0-15,-2 1 0 0,4 7-3 16,7 1 0-16,10-2-3 15,3-18-8-15,21 14-11 16,-10-30-9-16,23 2-7 16,-6-19 0-16,8-1 0 15</inkml:trace>
  <inkml:trace contextRef="#ctx0" brushRef="#br1" timeOffset="288074.4769">8998 2758 110 0,'-18'-25'42'15,"3"23"-1"-15,-13-2 0 16,14 7-35-16,-9 13-2 15,10 7-1-15,6 1-1 0,9 5 0 16,10-2-1-16,8-1 0 16,11-2-1-16,4-2 0 15,2 0 0-15,0-8 0 16,-2 5-1-16,-7-5 1 15,-6 2 0-15,-8 2 0 16,-9 1 0-16,-14 4 0 16,-6 1 0-16,-12 1-1 15,-4 0 0-15,-6-1-1 16,1 3-5-16,-7-17-13 15,23 13-11-15,-6-25-10 16,26 2-1-16,-13-22-1 16,20 0 0-16</inkml:trace>
  <inkml:trace contextRef="#ctx0" brushRef="#br1" timeOffset="288796.5182">10651 2750 71 0,'5'-15'37'16,"-5"15"-1"-16,-23-8 1 16,5 15-29-16,-11-6-2 15,0 12 0-15,-7 3 0 16,2 13 1-16,-1 3-3 15,7 7 1-15,4 2-2 16,9 3 0-16,9-5-1 16,14-1-1-16,9-9 1 15,18-13-1-15,10-10 0 16,10-10 0-16,3-11 1 15,1-6-1-15,-7-11 0 16,-6-8 0-16,-13-2-1 16,-14-4-1-16,-14 2 0 15,-18 3-1-15,-9 6 1 0,-5 5-2 16,-5 11 1-16,-1 7-2 15,9 16-1-15,5-1 0 16,26 25-20-16,3-17-12 16,30 9-2-16,7-13-2 15,28 0 2-15</inkml:trace>
  <inkml:trace contextRef="#ctx0" brushRef="#br1" timeOffset="289036.5319">11841 2071 97 0,'-33'-44'39'16,"-22"3"1"-16,-4 22-1 0,-26 19-35 16,1 20-1-16,-2 18 1 15,-1 24-2-15,0 20 0 16,6 20-1-16,10 7 0 15,11 11 0-15,15-4-3 16,11-7-2-16,23 5-20 16,-1-32-14-16,16-9-1 15,-2-33 0-15,13-11-3 16</inkml:trace>
  <inkml:trace contextRef="#ctx0" brushRef="#br1" timeOffset="289194.5409">10992 2649 115 0,'2'-24'43'15,"22"14"1"-15,5-7-3 0,19 6-40 16,27-4-3-16,13-15-13 16,33 17-23-16,-2-16-5 15,13 14 1-15,-5-5-2 16</inkml:trace>
  <inkml:trace contextRef="#ctx0" brushRef="#br1" timeOffset="301646.2531">12699 2531 80 0,'10'-15'36'16,"-10"15"1"-16,-25 5-1 15,4 7-32-15,-16 7-1 16,-3 10 0-16,-9 2 2 0,3 3-1 16,-1 0-1-16,10-2 1 15,10-5-2-15,13-7 1 16,17-9-2-16,12-3 0 15,13-6-1-15,10-2 1 16,7-2-1-16,-1 1 0 16,-4 2 1-16,-4 5-1 15,-13 6 1-15,-12 11 0 16,-12 5-1-16,-13 6 0 15,-6 0 0-15,-5 1-1 16,3-3-3-16,1-8-1 16,17 0-8-16,4-24-25 15,16-1 0-15,8-17 0 16,19 2-1-16</inkml:trace>
  <inkml:trace contextRef="#ctx0" brushRef="#br1" timeOffset="302022.2746">13157 2663 92 0,'0'0'36'16,"-14"28"3"-16,-10-10-5 16,2 22-28-16,-11 2-2 15,7 5 1-15,-3-1-2 16,9-1 1-16,8-5-2 15,12-6 0-15,12-12-1 16,12-12 0-16,12-12 0 16,7-10 0-16,4-7-1 15,6-9 1-15,-7-4 0 0,-2-4-1 16,-5-1 0-16,-7-2-1 15,-7 4 1-15,-4 6-2 16,-7 7 2-16,-7 4-2 16,-7 18 1-16,0 0 0 15,0 0 1-15,3 29 0 16,-5 3-2-16,1 3 0 15,5 6-2-15,1-3-2 16,14 8-7-16,-9-18-24 16,22 2-1-16,0-18 1 15,12 0-1-15</inkml:trace>
  <inkml:trace contextRef="#ctx0" brushRef="#br1" timeOffset="302495.3017">13880 2706 80 0,'-5'-26'37'0,"-15"-2"2"16,-2 18-2-16,-16-2-24 15,6 22-5-15,-11 6-2 16,2 15 0-16,0 3-3 16,5 9 1-16,8 1-2 15,11 0 0-15,12-7 0 16,13-6-2-16,13-9 1 15,10-11-1-15,10-7 0 16,4-12 1-16,2-12-1 16,0-8 0-16,-4-5 0 15,-6-7-1-15,-5-1 1 16,-8 1-1-16,-5-1 1 0,-5 9-1 15,-5 8 0-15,-3 11 0 16,-6 13 1-16,3 16 0 16,-4 20 0-16,-7 18 1 15,-2 20-1-15,-5 14 1 16,-6 18-1-16,-7 7 1 15,-3 4-1-15,-5-2 0 16,-4-8 1-16,0-8-1 16,-3-16 1-16,0-15-1 15,1-19 1-15,1-21 0 16,1-16-1-16,2-21-1 15,6-17-2-15,4-21-1 16,14-14-7-16,0-35-9 16,29 6-20-16,1-17 0 0,25 9-2 15,4-6 3-15</inkml:trace>
  <inkml:trace contextRef="#ctx0" brushRef="#br1" timeOffset="303217.343">14530 2659 76 0,'-4'-13'40'16,"4"13"0"-16,-30-6 0 15,4 18-16-15,-11-8-20 16,-3 8 0-16,-5 5 0 15,-3 8 1-15,1 7-2 0,0 7 1 16,7 2-2-16,9-1 1 16,7-2-2-16,10-1 0 15,11-7-1-15,13-12 0 16,14-12 0-16,14-14-1 15,10-13 1-15,8-10-1 16,2-9 0-16,-1-6 0 16,-4-4 0-16,-5 1 0 15,-11 3 0-15,-13 7 0 16,-11 11 1-16,-11 10-1 15,-2 18 1-15,-20 3 2 16,1 16-2-16,0 9 2 16,4 4-2-16,1 9 1 15,11-1-1-15,7-2 1 0,10-7-1 16,13-8 0-16,8-14 0 15,3-7 0-15,7-7 0 16,-1-10 0-16,-1-1 0 16,-5-1 1-16,-5-1-1 15,-10 6 0-15,-7 7 0 16,-16 5 0-16,7 24 0 15,-21 4 0-15,-3 6 0 16,0 8 0-16,-1 1 0 16,-1 3 1-16,4-4-1 15,4-6 0-15,6-13 1 16,8-9 0-16,9-17 0 15,4-11 1-15,5-10-2 16,1-13 0-16,1-8 0 0,2-10 0 16,-2-3 0-16,0-1 0 15,-3 3 0-15,-4 9 0 16,-3 5 0-16,-1 8 0 15,0 9 0-15,2 7-5 16,7 12-1-16,2-4-5 16,19 17-4-16,-8-17-5 15,29 17-22-15,-12-13-2 16,15 7 0-16,-7-9 1 15</inkml:trace>
  <inkml:trace contextRef="#ctx0" brushRef="#br1" timeOffset="303617.3659">15913 2569 99 0,'32'20'42'16,"-3"-27"0"-16,17 2-1 15,-3-12-36-15,18-1-4 16,5-3 0-16,2-3-3 16,-4 6-3-16,-11-2-4 15,1 25-17-15,-26-10-14 16,-6 17-1-16,-22-12 0 15,-14 30 1-15</inkml:trace>
  <inkml:trace contextRef="#ctx0" brushRef="#br1" timeOffset="303786.3755">15981 2766 113 0,'-52'44'45'15,"2"-16"-1"-15,26 5 0 0,10-21-35 16,38-4-9-16,25-12 0 16,25-11 0-16,14 0 0 15,7-12-6-15,14 4-7 16,-12-20-9-16,4 17-20 15,-23-9-4-15,-12 13 0 16,-23-4-1-16</inkml:trace>
  <inkml:trace contextRef="#ctx0" brushRef="#br1" timeOffset="341476.5313">17605 1875 82 0,'14'-8'39'0,"-14"8"0"16,9 29-1-16,-17 12-35 16,0 15-2-16,-1 11 0 15,-2 22-1-15,-7 16 1 16,3 14 2-16,-8-1-1 15,3 2 0-15,0-6-1 16,6-7 1-16,10-10-4 16,0-28-8-16,16-10-27 15,4-31-2-15,15-10 0 16,2-25-2-16</inkml:trace>
  <inkml:trace contextRef="#ctx0" brushRef="#br1" timeOffset="341658.5417">18057 2493 94 0,'-15'27'41'16,"-6"-9"0"-16,5 7-3 15,-7-11-41-15,23-14-18 16,0 0-19-16,23-22 0 15,8 12-1-15,-3-6-1 16</inkml:trace>
  <inkml:trace contextRef="#ctx0" brushRef="#br1" timeOffset="342062.5648">18667 2223 90 0,'-3'-33'41'16,"27"16"1"-16,8-13-3 15,15 4-36-15,16 1-2 16,8 3 1-16,5 6 0 15,2 9 1-15,-14 11-2 16,-7 6-1-16,-19 15 0 16,-17 12 0-16,-23 14 0 15,-19 17 0-15,-22 10 0 16,-16 7 2-16,-14 5 0 15,-8 5 1-15,0-6-2 0,7-10 2 16,12-12-1-16,16-16 0 16,23-15-1-16,27-14-1 15,33-17 0-15,25-14-2 16,32-12 0-16,11-13-6 15,31 6-29-15,-10-15-6 16,9 12 3-16,-13-7-5 16</inkml:trace>
  <inkml:trace contextRef="#ctx0" brushRef="#br1" timeOffset="342535.5919">20241 1867 100 0,'3'-16'40'0,"-3"16"-1"16,0 0-8-16,0 0-27 15,-17 32-2-15,12 14 0 16,-1 11-1-16,0 17 0 16,1 12-1-16,0 14 0 15,1 8 0-15,7-3 1 16,1-4-2-16,7-13-2 15,12-5-8-15,0-28-25 16,20-13-3-16,0-27 1 16,13-12-4-16</inkml:trace>
  <inkml:trace contextRef="#ctx0" brushRef="#br1" timeOffset="342824.6084">20806 2093 107 0,'-50'17'41'15,"-2"22"1"-15,-16-10-8 16,0 15-30-16,1-5-1 16,8 2-1-16,9-8 0 15,11 2-1-15,15-8 0 16,17-1 0-16,22-5-1 15,17-6 0-15,13-4-1 16,14-1-1-16,12 0 1 16,0-7-1-16,5 4-1 0,-4-6-2 15,3 15-15-15,-16-18-20 16,4 9 0-16,-18-12-1 15,5 9 1-15</inkml:trace>
  <inkml:trace contextRef="#ctx0" brushRef="#br1" timeOffset="343316.6365">21361 2272 104 0,'-17'-4'41'15,"-18"-5"0"-15,1 16-4 16,-14-4-32-16,0 15-1 15,-7 8 0-15,2 9-1 0,1 4-1 16,8 5 1-16,13 0-2 16,13-1-1-16,18-6 0 15,17-11 0-15,17-14 0 16,15-12-1-16,10-12 1 15,4-12 0-15,0-12 0 16,-5-7 0-16,-7-4-1 16,-8-2 1-16,-12 1 0 15,-10 4-1-15,-9 11 0 16,-8 6 0-16,-4 27 1 15,0 0-1-15,-15 28 0 16,3 25 1-16,0 20-1 16,-3 18 2-16,1 12-1 15,-2 10 1-15,-2 4-1 0,3-1 1 16,-3-6 0-16,-4-11 0 15,-5-12 0-15,-2-16-1 16,-7-13 1-16,-1-13 0 16,-4-15 0-16,-5-15-1 15,-1-15 1-15,-3-16-2 16,1-19 0-16,0-17-2 15,3-10-9-15,-10-32-27 16,23 13-4-16,-4-7 2 16,16 15-3-16</inkml:trace>
  <inkml:trace contextRef="#ctx0" brushRef="#br2" timeOffset="366589.9677">2445 4215 70 0,'19'-12'38'0,"-10"-2"-1"16,1 11 2-16,-20-2-25 16,10 5-8-16,-28 23-2 0,8 3 0 15,-13 4-1-15,3 7-2 16,-3 4-1-16,1 3 0 15,9-1 0-15,9-2 0 16,11-5 0-16,14-6-1 16,12-4 1-16,8-5 0 15,11 0 0-15,5-1 0 16,1-3 0-16,-1 5 0 15,-6 1 1-15,-12 6-1 16,-12 4 0-16,-16 5 0 16,-13 4 0-16,-13-3-1 15,-6 0 0-15,-4-9-3 16,6 2-14-16,-3-27-20 15,17-9 0-15,7-23-2 16,18-11 1-16</inkml:trace>
  <inkml:trace contextRef="#ctx0" brushRef="#br2" timeOffset="367393.0136">2706 4124 99 0,'-20'-3'38'15,"7"14"2"-15,-3-7-2 16,13 10-36-16,3-14 0 15,20 16-1-15,12-10 0 16,12-4 0-16,14-2-1 16,9-4 0-16,9-2-1 15,7-6 1-15,2-1-1 16,-1-2 1-16,-8 0-1 0,-10 1 1 15,-11 3 0-15,-13 5 1 16,-11 3-1-16,-16 8 1 16,-15 9-1-16,-13 9 1 15,-15 10 0-15,-8 13 0 16,-10 12 0-16,-5 9-1 15,-4 8 1-15,4 7 0 16,7-4-1-16,12-1 1 16,17-9-1-16,18-12 0 15,24-18 0-15,21-17 1 16,15-25 0-16,17-20 0 15,11-21-1-15,0-16 0 16,2-15 1-16,-8-9 0 16,-14-6 0-16,-15 4-1 0,-20 1 1 15,-21 10-1-15,-16 13 1 16,-20 17 0-16,-16 18 0 15,-11 14 0-15,-9 17-1 16,-1 9 0-16,10 11 0 16,6 4 0-16,17 4-1 15,15-10-1-15,29-3-1 16,17-12-2-16,25-5 0 15,16-8 1-15,14-2-1 16,4-8 1-16,4-1 1 16,-7 2 0-16,-14 1 4 15,-13 5 1-15,-20 5 1 16,-16 10-1-16,-22 9 2 15,-18 15 0-15,-16 9-1 16,-10 13 1-16,-11 15-2 0,4 8 0 16,1 3-1-16,10 4 0 15,15-6 0-15,19-9-1 16,24-19 0-16,21-19 1 15,21-20-1-15,10-22 0 16,7-18 0-16,2-18 0 16,-7-12 0-16,-10-6 0 15,-17-6 0-15,-22 0-2 16,-16 3-2-16,-24 0-2 15,-9 20-5-15,-30-7-13 16,3 30-16-16,-15 5 0 16,4 24 0-16,-1 3 1 0</inkml:trace>
  <inkml:trace contextRef="#ctx0" brushRef="#br2" timeOffset="368206.0601">5449 4466 76 0,'-12'23'37'15,"-6"-1"0"-15,4 12 0 16,-15 1-33-16,9 9-1 0,3-4 0 15,2 3 0-15,4-4-1 16,7-5 0-16,5-9-1 16,6-9 0-16,9-15 0 15,8-14-1-15,4-10 1 16,3-6-1-16,1-9 1 15,0-3-1-15,-4-2 1 16,-4 4-1-16,-9 5 1 16,-2 11 0-16,-7 4 0 15,-6 19-1-15,0 0 1 16,-11 5 0-16,4 12 0 15,2 5-1-15,3 2 1 16,7 2 0-16,4-3-1 16,11-1 1-16,9-10-1 0,8-5 1 15,6-8-1-15,9-8 1 16,1-6-1-16,-2-3 1 15,-1-6-1-15,-5-1 1 16,-6 1-1-16,-5 0 1 16,-8 3-1-16,-10 5 0 15,-6 4 0-15,-10 12 0 16,0 0 0-16,6 13 0 15,-12 10-1-15,-3 6 0 16,5 4-2-16,0 2-2 16,9 6-4-16,-4-15-14 15,21 5-16-15,-1-17 0 16,19-4-1-16,0-17 2 15</inkml:trace>
  <inkml:trace contextRef="#ctx0" brushRef="#br2" timeOffset="368400.0712">6535 4453 86 0,'0'0'38'0,"-20"12"-1"16,4 20 2-16,-4 10-35 16,-1 6 0-16,1 5-2 15,5 3 0-15,6-2-2 16,6-8-1-16,12-8-3 15,4-23-6-15,18-6-28 16,1-28 0-16,13-9-1 16,-3-22 0-16</inkml:trace>
  <inkml:trace contextRef="#ctx0" brushRef="#br2" timeOffset="368544.0795">6661 3853 101 0,'-14'-1'35'16,"14"1"-4"-16,-14 3-21 15,37 3-48-15,-6-11 2 16,19 5-2-16</inkml:trace>
  <inkml:trace contextRef="#ctx0" brushRef="#br2" timeOffset="368807.0945">7222 3695 117 0,'-11'17'40'0,"-4"0"0"15,7 25-9-15,-12 4-28 16,4 17 1-16,-9 17-3 16,0 14 1-16,-5 10-1 15,1 5-1-15,2-4-1 16,5-6-1-16,9-13-1 15,9-18-2-15,16-12-4 16,0-39-23-16,30-6-9 16,1-31 1-16,17-11-2 15</inkml:trace>
  <inkml:trace contextRef="#ctx0" brushRef="#br2" timeOffset="369024.1069">7636 3828 113 0,'-22'35'41'0,"3"25"0"15,-13 6 0-15,6 13-38 16,1 7-2-16,3 4-1 16,5-3 0-16,5-3 0 15,6-7-2-15,5-9-2 16,9-10-1-16,1-16-3 15,19-2-19-15,-7-26-14 16,10-6 1-16,-3-23-2 16,9-3 1-16</inkml:trace>
  <inkml:trace contextRef="#ctx0" brushRef="#br2" timeOffset="369234.1189">7967 4285 104 0,'-20'51'39'15,"5"13"1"-15,-8-8-2 16,7 3-36-16,2-4 0 16,7-4-3-16,6-6 0 15,5-15-2-15,14 0-14 16,-4-27-23-16,16-6 0 15,-3-20-1-15,10-5 1 16</inkml:trace>
  <inkml:trace contextRef="#ctx0" brushRef="#br2" timeOffset="369377.1271">8142 3939 107 0,'-16'-7'40'16,"-5"4"-2"-16,4 10-5 15,4 15-63-15,2-20-9 16,16 9 0-16,-5-11-2 15</inkml:trace>
  <inkml:trace contextRef="#ctx0" brushRef="#br2" timeOffset="369879.1558">8590 4304 90 0,'-22'0'41'0,"-15"-10"2"15,6 13-2-15,-15-6-32 16,6 15-3-16,-1 9-1 16,2 7-3-16,3 9 1 15,8 6-2-15,7 3 0 16,11 0-1-16,9-3 0 15,15-8-1-15,8-12 1 16,11-7 1-16,7-15-1 0,6-14 0 16,2-9 0-16,1-7-1 15,-5-6 1-15,-5-4-1 16,-4 3 0-16,-9 1-1 15,-5 11 1-15,-8 10 0 16,-13 14-1-16,9 16 1 16,-13 23 0-16,-8 17 0 15,-5 19 0-15,-2 15 0 16,-5 11 1-16,-3 8-1 15,-1-1 2-15,3-1-2 16,-4-11 2-16,1-12-1 16,0-16 1-16,2-17-2 15,0-14 0-15,0-20-2 16,0-11-2-16,-2-28-9 0,13 1-14 15,-10-28-12-15,6-10-1 16,-3-22 0-16,8-11 1 16</inkml:trace>
  <inkml:trace contextRef="#ctx0" brushRef="#br2" timeOffset="370503.1915">8930 4364 80 0,'0'0'39'0,"15"-9"-1"15,-15 9 1-15,11 4-35 16,-7 7 0-16,3 14 0 15,-5 6-1-15,2 13 0 16,-5 4-1-16,1 10 0 0,-2 1 0 16,1 0 0-16,1-4-1 15,1-10 0-15,3-11-1 16,2-12 1-16,-6-22-1 15,19-7 0-15,-2-17 1 16,0-16-1-16,1-10 0 16,2-9 1-16,2-9-1 15,0-1 1-15,-3 3 0 16,-4 6 0-16,-4 11 0 15,0 10 0-15,-2 12 0 16,3 10 1-16,0 12-2 16,5 10 1-16,8 3-1 15,6 4-1-15,12 0-2 16,6 0-2-16,10 3-5 0,-7-14-15 15,15 13-16-15,-12-13 0 16,3 9 0-16,-14-13 1 16</inkml:trace>
  <inkml:trace contextRef="#ctx0" brushRef="#br2" timeOffset="370877.2129">9735 4340 93 0,'-27'11'39'16,"-10"-3"3"-16,7 14-2 15,-17-3-34-15,11 11-1 16,-3 5-2-16,5 3 0 15,1 1 0-15,8 5-1 16,5-4-1-16,10 1 0 16,11-11 0-16,9-7-1 0,11-9 0 15,12-9 0-15,6-9 0 16,6-13-1-16,4-10 1 15,-1-10-1-15,-4-4 1 16,-1-6-1-16,-9 4 0 16,-10-3 1-16,-5 6 0 15,-11 9 1-15,-6 12-1 16,-2 19 0-16,-17-3 0 15,-2 23 0-15,1 11 0 16,-1 9 0-16,3 8-1 16,4-1-1-16,10 3-1 15,4-9-2-15,20 4-9 16,-4-31-10-16,26 8-17 0,-4-25 0 15,18-1 0-15,-8-20 1 16</inkml:trace>
  <inkml:trace contextRef="#ctx0" brushRef="#br2" timeOffset="371405.2431">10247 4403 91 0,'-12'16'40'16,"-10"2"1"-16,3 18-2 15,-13 2-33-15,9 5-2 16,1 2-1-16,4-1 0 15,-2-4-1-15,11-5-1 16,4-9 0-16,10-13-1 16,9-12 1-16,4-13-2 15,8-12 2-15,3-9-2 0,2-11 2 16,2-7-1-16,-4-3 0 15,-2 1 0-15,-7 4 1 16,-4 7 1-16,-9 7-2 16,-2 13 2-16,-5 10-2 15,0 12 0-15,0 0 0 16,-19 26 0-16,14-2 0 15,4 5-1-15,4 0 1 16,3 0-1-16,7-4 1 16,3-5 0-16,6-8 0 15,4-8 1-15,2-8-1 16,0-9 0-16,2-5 1 15,1-6-1-15,-2-2 0 16,-1-4 0-16,-3 2 1 0,-5 5 0 16,-3 4 0-16,-4 11 0 15,-13 8-1-15,12 13 0 16,-17 9 0-16,-1 11-1 15,-2 8 0-15,-2 0-2 16,3 9-1-16,1-10-4 16,15 9-9-16,-8-25-6 15,31 5-14-15,-7-22-4 16,19-5-1-16,1-17 2 15</inkml:trace>
  <inkml:trace contextRef="#ctx0" brushRef="#br2" timeOffset="371683.259">11120 4264 106 0,'-22'7'42'0,"-15"-2"1"16,8 17-2-16,-2 0-38 16,7 3-3-16,10 2 1 15,9 0-1-15,11 1 1 16,13-4-2-16,7-4 2 15,3 1-1-15,4-4 0 16,-4 1 1-16,-3-2-1 16,-5 1 0-16,-7 1 0 15,-11 2-1-15,-7-2 0 16,-14 4-2-16,-4 3-2 15,-11-7-6-15,6 19-12 16,-22-20-14-16,12 5-4 0,-2-10-2 16,10-1 2-1</inkml:trace>
  <inkml:trace contextRef="#ctx0" brushRef="#br2" timeOffset="372397.2999">11929 4379 82 0,'12'-12'37'16,"-12"12"0"-16,0 0-3 16,-17 9-28-16,2 6-1 15,-8 0 0-15,1 13-1 16,-5 0-1-16,5 5 1 15,2 3-2-15,8-1 0 16,5-3-1-16,13-5 0 16,10-7 0-16,10-9-1 15,9-8 1-15,9-11 0 16,4-15-1-16,2-5 1 15,-2-8 0-15,-6-8-1 16,-9-1 1-16,-13 2 1 0,-13-1-1 16,-15 6 0-16,-9 8 0 15,-10 9 0-15,-5 11-2 16,-1 8 1-16,6 12-3 15,3 0-4-15,23 15-7 16,1-25-14-16,30 28-13 16,11-21 1-16,21 0-3 15,9-15 2-15</inkml:trace>
  <inkml:trace contextRef="#ctx0" brushRef="#br2" timeOffset="372680.3161">12836 3704 99 0,'-28'-27'38'16,"-11"4"2"-16,4 26-10 15,-11 5-23-15,5 21-1 16,1 14-3-16,4 21 0 15,2 10-1-15,7 12-1 16,7 7-1-16,6 5-1 16,8 3 0-16,6-9-2 15,8-5-2-15,-2-21-4 16,16 6-15-16,-18-33-16 15,7-4 1-15,-13-24-1 16,2-11 1-16</inkml:trace>
  <inkml:trace contextRef="#ctx0" brushRef="#br2" timeOffset="372824.3243">12308 4351 79 0,'-21'-28'42'16,"19"14"-1"-16,2-4 0 16,25 17-16-16,9-9-22 15,15-1-6-15,28 10-19 16,-8-15-18-16,17 6 0 15,-5-8-3-15,6 8 2 16</inkml:trace>
  <inkml:trace contextRef="#ctx0" brushRef="#br2" timeOffset="373613.3694">13433 4426 85 0,'11'-11'36'16,"-11"11"-1"-16,5-13-2 16,-5 13-31-16,0 0 1 15,0 0 0-15,-3 19 1 16,1 4 0-16,-6 5 0 15,3 5 0-15,-2 4-2 16,3 6 1-16,0-3-2 16,2-1 1-16,2-7-1 15,3-6-1-15,0-10 1 16,-3-16-1-16,13 3 0 15,-6-17 0-15,-2-13 1 16,1-5-1-16,0-10 0 0,0-6 0 16,-1-5 0-16,4-6 1 15,-2 3-1-15,3-3 1 16,4 6-1-16,4 7 0 15,1 5 0-15,5 11 1 16,2 10-2-16,5 10 1 16,3 13 0-16,-1 7 0 15,0 7-1-15,-6 8 1 16,-3 5 0-16,-6 2-2 15,-11 5 2-15,-10 3-1 16,-12 2 1-16,-10 1-1 16,-7 0 1-16,-8-1-1 15,-4-2 1-15,0-2 0 16,2 0 0-16,3 1 0 15,9 0 0-15,2 3 1 0,8 8-2 16,2 4 2-16,3 8 0 16,-2 5-1-16,-1 3 0 15,-3 1-2-15,4-2-2 16,-10-18-15-16,22 2-16 15,-7-26-4-15,13-9-2 16,-1-18 1-16</inkml:trace>
  <inkml:trace contextRef="#ctx0" brushRef="#br2" timeOffset="374169.4012">14257 4334 81 0,'6'-14'39'15,"-12"-8"-1"-15,3 10 0 16,-12-6-32-16,0 9 1 16,-6-2-1-16,-2 15-2 15,-13 3 0-15,0 13 0 16,-6 8-1-16,-1 8-2 15,0 6 1-15,5 8-1 0,5 0 0 16,7-2-1-16,15-6 0 16,11-4 0-16,13-13 0 15,13-8 0-15,11-11 0 16,7-13 1-16,6-12-1 15,3-8 0-15,-2-8 0 16,-1-5 0-16,-6-4 1 16,-7-1 0-16,-8 5 0 15,-5 3 0-15,-7 9-1 16,-7 10 1-16,-10 18-1 15,0 0 0-15,-22 19-1 16,5 11 0-16,-2 10 0 16,-2 1-1-16,8 6-1 15,2-3-2-15,17 1-1 0,5-17-4 16,27 9-12-16,-10-30-8 15,21 0-9-15,-3-13-1 16,9-3 1-16,-8-14 2 16</inkml:trace>
  <inkml:trace contextRef="#ctx0" brushRef="#br2" timeOffset="374484.4192">14699 4407 90 0,'-8'-14'38'0,"8"14"1"16,-18 5 0-16,11 15-34 15,-8 2-1-15,4 11-1 16,-3 3-1-16,2 3 0 15,3-2-1-15,4-1 0 16,3-8 0-16,4-2-1 0,3-12 1 16,-5-14 0-16,22-1 0 15,-8-14-1-15,2-11 1 16,1-6-1-16,3-7 0 15,-3-7 0-15,2-1 0 16,-2-1 0-16,2 5-1 16,-3 4 0-16,-1 9-1 15,-1 7 0-15,3 10-2 16,-2 3 0-16,13 19-11 15,-16-11-9-15,19 16-16 16,-8-6 2-16,10 8-2 16,-3-6 2-16</inkml:trace>
  <inkml:trace contextRef="#ctx0" brushRef="#br2" timeOffset="374845.4399">15298 4332 93 0,'0'0'40'16,"-13"-17"1"-16,-1 16-2 15,-20-3-32-15,7 11-1 16,-12 1-2-16,1 11 0 15,-1 6-2-15,0 10 0 16,6 2 0-16,6 2-1 16,9 0 0-16,8-1 0 15,14-7-1-15,12-11 0 16,11-7 1-16,10-16-1 15,8-10 0-15,3-8 1 16,0-12-1-16,0-6 1 16,-5-5 0-16,-10 4 0 15,-9 1-1-15,-5 4 1 0,-12 11-1 16,-8 10 1-16,1 14-2 15,-21 8 1-15,4 15-2 16,-2 6-1-16,4 14-3 16,1-3-3-16,16 16-10 15,-10-23-6-15,30 15-7 16,-4-22-9-16,21-1-1 15,3-16 1-15</inkml:trace>
  <inkml:trace contextRef="#ctx0" brushRef="#br2" timeOffset="375102.4546">15887 4322 104 0,'-31'0'41'15,"-12"-3"1"-15,6 15-2 16,-5 3-37-16,4 8 0 15,0 8-1-15,9 3-1 16,7 5 0-16,10-3-1 16,12 1-1-16,10-7-2 15,15 0-2-15,5-15-7 16,21 10-13-16,-16-23-15 15,20 2-1-15,-9-16-1 16,7 0 2-16</inkml:trace>
  <inkml:trace contextRef="#ctx0" brushRef="#br2" timeOffset="375454.4747">16073 4489 94 0,'-5'21'38'0,"5"-21"2"16,9 21-1-16,-9-21-35 15,33-1-1-15,-2-11-1 16,7-2-2-16,-1-5 1 16,3-7 0-16,-4-3 0 15,-6 2 0-15,-8-3 1 16,-7 1 1-16,-14 5-1 15,-8 8 1-15,-16 5 0 16,-10 15 0-16,-13 8-1 0,-4 13 0 16,-8 8 0-16,6 11-2 15,7 2 0-15,12 4 0 16,17-6 0-16,20-4-1 15,20-9-2-15,15-14-2 16,22-1-5-16,-3-30-12 16,28 6-6-16,-17-24-13 15,17-1 0-15,-13-17-1 16,2 0 3-16</inkml:trace>
  <inkml:trace contextRef="#ctx0" brushRef="#br2" timeOffset="375669.487">16899 3891 105 0,'-12'32'41'0,"-15"1"1"16,10 22-1-16,-19 6-36 16,12 6-2-16,-2 2-1 15,4 3-1-15,5 2-2 16,3-7-3-16,8 0-4 15,-4-17-8-15,22 8-12 16,-14-30-12-16,15 0-1 16,-13-28-1-16,17 10 2 15</inkml:trace>
  <inkml:trace contextRef="#ctx0" brushRef="#br2" timeOffset="375837.4966">16614 4309 115 0,'-14'-15'43'0,"-6"-2"0"0,20 17 0 16,-5-10-38-16,22 3-4 15,10-2-3-15,12-3-2 16,12 10-14-16,-13-20-10 16,16 14-12-16,-9-10-2 15,5 7-2-15,-17-9 1 16</inkml:trace>
  <inkml:trace contextRef="#ctx0" brushRef="#br2" timeOffset="376512.5352">17284 4398 74 0,'12'-19'37'0,"-12"19"-1"16,6-20 3-16,-6 20-33 16,-2-23 0-16,2 23 0 15,-18-19 0-15,1 17 0 16,-11 0-1-16,-1 8 0 15,-12 5-1-15,0 9-1 16,-8 6-1-16,3 10-1 16,-2 4 0-16,10-2 0 15,4 5-1-15,16-6 0 16,13-6 0-16,16-8 0 15,16-10 0-15,18-12-1 16,15-15 1-16,14-10-1 0,7-13 2 16,0-3-2-16,0-3 2 15,-12-2-1-15,-7 3 1 16,-15 8 0-16,-15 7-1 15,-20 15 0-15,-12 12 0 16,-18 5 0-16,-8 15-1 16,-3 5 0-16,-3 11-1 15,3 0-1-15,7 7-1 16,8-8-2-16,25 6-11 15,-3-26-7-15,33 9-11 16,-1-22-6-16,19 1 0 16,-6-18 1-16</inkml:trace>
  <inkml:trace contextRef="#ctx0" brushRef="#br2" timeOffset="377054.5662">17857 4358 92 0,'-28'-18'39'0,"10"25"1"15,-12-1 0-15,13 7-34 16,-13 9-3-16,5 8 0 15,1-1-1-15,3 4 0 16,3-4 0-16,7 0-1 16,5-7 0-16,3-5-1 15,3-17 1-15,13 8-1 16,-3-17 0-16,10-10 1 15,2-6-1-15,1-7 1 16,5-6-1-16,-2-4 1 16,1 3 0-16,-1 2 0 15,-4 7-1-15,-6 6 1 0,-5 10 0 16,-11 14-1-16,13 2 0 15,-12 15 0-15,-1 8 0 16,-1 4-1-16,1 2 1 16,1 3-1-16,3-3 1 15,6-3-1-15,4-9 1 16,6-9 0-16,5-7 0 15,4-7-1-15,5-11 1 16,1-5 0-16,-2-5 0 16,0-5 0-16,-3 0 0 15,-5 0 1-15,-6 4-1 16,-6 5 2-16,-5 6-2 15,-8 15 1-15,0 0-1 16,-13 6 0-16,0 15 0 0,-5 3-2 16,-1 9 1-16,-3 0-2 15,7 5-2-15,0-8-3 16,13 9-6-16,-5-24-8 15,30 14-7-15,-7-24-10 16,19 1-2-16,1-14 2 16</inkml:trace>
  <inkml:trace contextRef="#ctx0" brushRef="#br2" timeOffset="377384.5851">18541 4361 96 0,'0'0'40'15,"-32"14"1"-15,14 6-2 16,-7-2-35-16,6 9-1 15,0 4 0-15,4 1-1 0,5 3 0 16,7-4 0-16,6-5-1 16,5-4 0-16,6-4 0 15,8-12 0-15,4-10 0 16,2-10 0-16,2-11 0 15,0-8-1-15,-1-2 1 16,-1-9 0-16,-8-2 0 16,-8-1-1-16,-7 6 0 15,-9 6-1-15,-6 9 0 16,-6 10-1-16,-1 12-3 15,-4 3-3-15,16 20-12 16,-12-15-6-16,27 19-10 16,-10-23-4-16,28 21-3 0,-4-24 3 15</inkml:trace>
  <inkml:trace contextRef="#ctx0" brushRef="#br2" timeOffset="377609.598">19203 3611 108 0,'-14'2'42'0,"-3"32"1"16,-16 9-1-16,12 18-38 16,-10 21-2-16,1 10-1 15,1 7 1-15,2 5-2 16,4-2-2-16,3-8-2 15,11 2-11-15,-13-30-9 0,24 3-12 16,-12-29-7-16,10-5-1 16,-1-22 1-16</inkml:trace>
  <inkml:trace contextRef="#ctx0" brushRef="#br2" timeOffset="378136.6281">19718 4223 96 0,'1'-11'41'0,"17"-1"-1"15,15 4-2-15,3 0-38 16,16-7-6-16,21 8-29 15,-8-6-5-15,5 10 2 16,-14-3-3-16</inkml:trace>
  <inkml:trace contextRef="#ctx0" brushRef="#br2" timeOffset="378325.6389">19689 4483 108 0,'-28'42'43'15,"14"-17"1"-15,34-2-2 16,38-17-40-16,14-8-3 15,26-6-4-15,11-18-12 16,24 14-16-16,-14-18-9 16,6 9-1-16,-18-7-1 15</inkml:trace>
  <inkml:trace contextRef="#ctx0" brushRef="#br2" timeOffset="429521.5672">21146 3900 87 0,'-8'-21'37'15,"-3"17"0"-15,-19-14-8 16,8 15-21-16,-16-1-2 16,0 7-2-16,-9 5 1 15,-3 15-2-15,-6 15 0 16,1 15-1-16,-2 14 0 15,7 9-2-15,7 8 1 16,11 3-1-16,13-3 0 16,18-9-1-16,20-14 1 0,17-17-1 15,20-19 1-15,16-20 0 16,14-18 0-16,7-18 1 15,0-19-1-15,-1-10 2 16,-10-16-1-16,-10-7 1 16,-16-7-1-16,-23-3 0 15,-18 5-1-15,-17 7 1 16,-22 13-1-16,-15 12-1 15,-12 20 0-15,-6 15-1 16,-1 21-2-16,1 4-14 16,19 23-21-16,5-6-1 15,26 9 0-15,15-9-2 16</inkml:trace>
  <inkml:trace contextRef="#ctx0" brushRef="#br2" timeOffset="429672.5758">21779 4161 106 0,'-31'12'33'16,"-1"-12"-24"-16,14-6-8 15,10-13-40-15,16-1-1 16</inkml:trace>
  <inkml:trace contextRef="#ctx0" brushRef="#br2" timeOffset="430023.5959">22253 3869 81 0,'-40'18'41'16,"-12"-4"-2"-16,7 11 2 15,-8-6-15-15,11 9-24 16,7-1 0-16,11 8 0 15,12-1-2-15,12 2 1 16,14 0-2-16,13 0 1 16,11-1 0-16,10 1 0 15,4-2 0-15,-1-1 0 16,-3-1 0-16,-7 1-1 15,-10-5 2-15,-11-2-3 16,-13 2 0-16,-18-9-1 0,-7 1-1 16,-10-9-1-16,-2 1-1 15,-9-11 0-15,4 1-2 16,-9-18-6-16,16 3-19 15,-6-19-1-15,10-7-1 16,0-18 0-16</inkml:trace>
  <inkml:trace contextRef="#ctx0" brushRef="#br2" timeOffset="430189.6054">22129 3833 114 0,'21'-32'39'16,"6"21"2"-16,-16 1-8 16,15 17-26-16,-1 0-2 15,8 4-2-15,10 0-2 0,8-2-4 16,13 4-4-16,-8-12-19 15,19 14-14-15,-9-12-1 16,6 11-2-16,-10-7 1 16</inkml:trace>
  <inkml:trace contextRef="#ctx0" brushRef="#br2" timeOffset="430773.6388">23320 3918 109 0,'-39'-5'41'0,"-17"-2"0"16,3 25-1-16,-8 2-36 15,4 12-1-15,4 1 1 16,8 9-2-16,12-2 0 16,15 0-1-16,18-8 0 15,18-8 0-15,16-10 0 16,17-9-1-16,8-11 1 15,7-8-1-15,-1-10 0 0,-4-6 0 16,-6-8 0-16,-8 0-1 16,-11 1 1-16,-12 3 0 15,-7 8 0-15,-9 7-1 16,-8 19 1-16,-5 13-1 15,-4 20 1-15,-5 24-1 16,-1 18 1-16,0 14-1 16,-2 18 1-16,-3 7-1 15,-2 4 1-15,-1-4 0 16,-7-10 2-16,-5-12-1 15,-3-16 1-15,-10-16-2 16,-6-20 1-16,-3-21-4 16,1-8-8-16,-17-33-15 15,15-1-17-15,-12-22 0 0,9-13-3 16,-6-21 2-16</inkml:trace>
  <inkml:trace contextRef="#ctx0" brushRef="#br2" timeOffset="431646.6887">19756 5294 65 0,'-19'5'39'0,"-1"11"-1"15,-8 2 1-15,4 19-17 0,-9 1-20 16,-3 10 0-1,1 2-1-15,1 8 2 0,7-4-2 16,10-1 3-16,10-12-2 16,15-10 1-16,15-19-2 15,15-12 0-15,13-13-1 16,10-15 1-16,1-10-1 15,2-8-2-15,-7-6 2 16,-7-1-1-16,-16 1 1 16,-9 3 0-16,-16 8 0 15,-14 6 1-15,-11 11-1 16,-9 10 0-16,-4 10 0 15,-6 7 0-15,4 7 0 16,5 7 1-16,5 3-1 16,12 0 0-16,12-2 0 0,11-1 1 15,18-4-1-15,7-1 0 16,11-3 0-16,3 2 0 15,-1 2 1-15,-3 1-1 16,-7 8 0-16,-9 3 0 16,-11 5 0-16,-11 10 0 15,-11 1 0-15,-10-2 3 16,-1-1-3-16,-5-3 2 15,0-8-2-15,1-8 3 16,3-8-2-16,12-11 2 16,-5-19-1-16,17-7-3 15,4-11 3-15,8-8-2 16,5-13 1-16,5 0-2 15,-3-4 2-15,3 6-2 0,-4 6 2 16,-6 9-2-16,-5 9-1 16,-7 8-2-16,3 22-7 15,-11-13-11-15,26 19-19 16,-13-7-1-16,18 8-1 15,-1-9 1-15</inkml:trace>
  <inkml:trace contextRef="#ctx0" brushRef="#br2" timeOffset="431924.7046">21131 5084 98 0,'-18'-16'39'15,"-4"-5"0"-15,9 14 0 16,-4 2-38-16,5 10 0 16,3 13 3-16,-2 15-4 15,-4 12 2-15,1 8-2 16,2 7 1-16,2-1-3 15,9-1-2-15,2-17-4 16,27 3-20-16,-5-34-10 16,24-7 0-16,-3-28-2 15,17-8 2-15</inkml:trace>
  <inkml:trace contextRef="#ctx0" brushRef="#br2" timeOffset="432097.7145">21502 4922 59 0,'0'-25'39'0,"-16"13"-2"15,-5 26 2-15,-15 10-12 16,5 32-15-16,-16 12-7 15,1 17-3-15,2 11 0 16,0 7-3-16,7 4-1 16,2-11-11-16,21 3-23 15,-8-17-2-15,21-7 0 16,2-22-1-16</inkml:trace>
  <inkml:trace contextRef="#ctx0" brushRef="#br2" timeOffset="432480.7364">21427 5481 110 0,'18'0'39'16,"1"-10"2"-16,14 8-11 15,-5-9-27-15,10 0-1 16,-4 1 1-16,0 4-1 16,-8 5 0-16,-5 8-1 15,-8 5 0-15,-9 6 0 16,-10 6 1-16,-8 7-1 15,-7 5 0-15,-7 5 1 16,-2-3-1-16,2 1 2 16,0-6-3-16,12 0 3 0,7-9-2 15,9-6 2-15,10-6-3 16,15-11 3-16,8-9-3 15,8-6-3-15,12-4-1 16,4-12-7-16,18 10-13 16,-14-16-16-16,17 6-2 15,-6-7-1-15,8 12-1 16</inkml:trace>
  <inkml:trace contextRef="#ctx0" brushRef="#br2" timeOffset="433276.782">22784 5389 98 0,'-36'-13'39'0,"1"12"1"16,-20-7-4-16,9 14-30 0,-6 3 0 15,0 11-1-15,2 7-1 16,1 11 0-16,2 5-1 16,6 6-1-16,9 1 0 15,11-2 1-15,9-5-2 16,13-6 2-16,13-12-3 15,13-9 3-15,11-13-3 16,8-14 0-16,5-8 0 16,3-8 0-16,-2-7 0 15,-2-3-2-15,-5-6 2 16,-7-1-3-16,-8 6 3 15,-6 4-1-15,-6 5 0 16,-5 10 0-16,-13 19 1 16,0 0-1-16,1 28 0 0,-11 19 1 15,-3 19 1-15,-6 15 0 16,-3 17 0-16,-2 10 1 15,-3 7-1-15,-3 2 1 16,-1-3 0-16,-1-12-2 16,0-9 0-16,-2-16 0 15,5-16 0-15,0-16 0 16,0-16 0-16,5-17 0 15,3-18 0-15,7-15 0 16,4-15 0-16,5-11 0 16,5-19 0-16,5-10 0 15,5-10 0-15,4-4 0 16,6 0 0-16,3 3 0 0,0 9 0 15,3 5 0-15,2 12-6 16,-2 8-1-16,12 22-6 16,-14-8-9-16,23 25-5 15,-14-14-6-15,14 16-6 16,-4-4-4-16,10 9 6 15</inkml:trace>
  <inkml:trace contextRef="#ctx0" brushRef="#br2" timeOffset="434591.8572">23143 5551 108 0,'0'-18'40'16,"0"18"0"-16,-11-19-1 0,11 19-35 15,-20-4-1 1,9 12-1-16,-1 8 0 0,-2 10 0 15,-1 9-1-15,1 7 2 16,-3 1-1-16,5 6 1 16,-2-3-1-16,6-1 0 15,2-7 0-15,2-8-2 16,6-9 0-16,0-9 0 15,-2-12 0-15,19-4 0 16,-3-15 0-16,-2-5 0 16,3-12 0-16,0-5 0 15,0-9 0-15,2-2 0 16,-3 3-2-16,0 2 1 15,-4 4 2-15,0 7-3 0,2 10 2 16,-1 6 0-16,3 11 0 16,0 6 0-16,6 5 0 15,7 1 0-15,6 3 0 16,5-2 0-16,6 3 0 15,-2-3 0-15,0-1 0 16,-4 3 0-16,-5-2 0 16,-7-2 0-16,-8 0 0 15,-9 0 0-15,-11-2 0 16,0 0 1-16,-12 9-1 15,-5-5 0-15,-4 3 0 16,-3 3 1-16,-4 4-1 16,-2 6 2-16,-1 2-2 15,2 7 0-15,0 2 0 16,5 0 0-16,6 1 0 0,8-3 0 15,9-5 0-15,8-3 0 16,9-8 0-16,7-12 0 16,9-9 0-16,6-10 0 15,3-7 0-15,1-5 0 16,0-8 0-16,-3-1 0 15,-3 0 0-15,-5 2 0 16,-8 7 0-16,-6 8 0 16,-7 9 0-16,-10 13 0 15,0 0 0-15,-18 27 0 16,0 0 0-16,0 9 0 15,-3 4 0-15,3 2 0 16,6-4 0-16,7-5 0 16,12-5-2-16,6-12-2 0,12-3-5 15,-3-22-4-15,28 9-6 16,-20-28-3-16,25 12-3 15,-22-21-2-15,16 10 1 16,-17-7 18-16,-2-2 9 16,-1 12 6-16,-22-14 8 15,14 23 2-15,-26-12 7 16,5 27 2-16,-4-16 2 15,4 16-17-15,-11 13-5 16,3 6-1-16,-7 2-1 16,1 13-1-16,-4 0-1 15,-1 5 1-15,2 1 0 16,1-6-3-16,5-3 0 15,4-4 0-15,6-10 0 0,1-17 0 16,18 3 0-16,-3-20 0 16,8-8 0-16,2-4 0 15,2-8 0-15,0-2 0 16,-2-1 0-16,-5 4 0 15,-3 4 0-15,-2 11 0 16,-7 7 0-16,-8 14 0 16,0 0 0-16,-3 13 0 15,-3 5 0-15,3 4 0 16,-1 0 0-16,8 3 0 15,0-4 0-15,7-7 0 16,11-8 0-16,7-6 0 16,9-11 0-16,1-2 0 15,6-8 0-15,-2-5 0 16,-1 2 0-16,-3 0 0 0,-6 3 0 15,-8 5 0-15,-9 8 0 16,-16 8 0-16,7 14 0 16,-14 5 0-16,-6 10 0 15,-5 9 0-15,0 5 0 16,1-1 0-16,5 4 0 15,2-13-11-15,21 9-5 16,-4-29-4-16,30 16-3 16,-8-32-4-16,33 12-2 15,-8-23-1-15,21 7-9 16,-3-4 6-16</inkml:trace>
  <inkml:trace contextRef="#ctx0" brushRef="#br2" timeOffset="434741.8658">25005 5782 126 0,'0'0'45'15,"-28"-4"-1"-15,15 2-4 16,-18-9-40-16,21-6 0 15,5 4 0-15,-1-9-14 16,6 22-8-16,-7-25-6 16,7 25-6-16,-18-3-10 15,-3 5-1-15,-14-1 2 16</inkml:trace>
  <inkml:trace contextRef="#ctx0" brushRef="#br3" timeOffset="459102.2591">712 6870 46 0,'5'-17'33'16,"-2"3"1"-16,0-3-1 15,-3 17-22-15,9-32-2 16,-3 18-1-16,-5-5-2 16,5 9-1-16,-6 10-1 15,0-14-1-15,0 14-1 16,-2 13 1-16,-3 11-1 15,1 20 1-15,-6 12-1 16,-1 17 1-16,-3 15-1 16,5 10 0-16,-1 6-1 15,7 0-1-15,0-3 0 0,6-11-1 16,8-11-3-16,-2-15-3 15,14-7-17-15,-9-22-13 16,9-7 1-16,-9-25-2 16,7-5 2-16</inkml:trace>
  <inkml:trace contextRef="#ctx0" brushRef="#br3" timeOffset="459388.2755">1222 6710 80 0,'10'-18'34'0,"-6"7"0"16,-4 11-1-16,5 16-30 15,0 9 0-15,-4 9 0 16,6 17 1-16,-2 10-1 15,-1 15 0-15,-5 10-2 16,2 6 0-16,-5 2 0 16,-1 0 0-16,-3-5-2 15,1-14-3-15,6-3-11 16,-6-21-21-16,11-14 1 15,-3-20-1-15,-1-17 0 16</inkml:trace>
  <inkml:trace contextRef="#ctx0" brushRef="#br3" timeOffset="459568.2858">1127 7333 85 0,'-38'-13'38'16,"-1"-1"0"-16,8 11 1 16,3-2-30-16,17 6-4 15,11-1-2-15,27-10-2 16,14 0-1-16,17-9-3 15,14 9-14-15,9-16-21 16,13 7 2-16,1-4-2 16,5 8 0-16</inkml:trace>
  <inkml:trace contextRef="#ctx0" brushRef="#br3" timeOffset="459833.3009">2171 7221 95 0,'12'-6'37'0,"-12"6"1"15,1 27-1-15,-11 0-34 16,9 14-2-16,-6 7 1 15,0 12-1-15,0 6 0 16,4 0-1-16,3-2-3 16,-2-22-17-16,16-5-17 15,1-21 0-15,12-17-1 16,1-26 0-16</inkml:trace>
  <inkml:trace contextRef="#ctx0" brushRef="#br3" timeOffset="459989.3098">2159 6875 107 0,'-38'-20'38'16,"2"8"-1"-16,13 11-6 16,19 12-56-16,4-11-13 15,28 19 0-15,4-8-1 16,17 8 1-16</inkml:trace>
  <inkml:trace contextRef="#ctx0" brushRef="#br3" timeOffset="460330.3293">2801 7148 93 0,'-18'15'38'16,"-4"6"2"-16,-12-5-3 16,2 6-28-16,-7 1-5 15,6 3-1-15,4-2-1 16,11 0-1-16,11-1 0 15,14-4 0-15,11-4-1 16,16-4 0-16,8-2 0 16,8 1 0-16,3-1 0 15,-2 3 0-15,-6 3 0 16,-8 5 1-16,-8 7-1 15,-16 5 1-15,-13 7-1 0,-13 3 2 16,-11 1-1-16,-9-2 1 16,-5-4-1-16,-5-7-2 15,4-6-1-15,2-17-4 16,23-7-32-16,-4-16-2 15,23-7-1-15,4-13-1 16</inkml:trace>
  <inkml:trace contextRef="#ctx0" brushRef="#br3" timeOffset="461221.3803">4502 6740 56 0,'0'0'36'15,"-12"-8"-2"-15,-3 8 1 16,-6 14-16-16,-15 2-11 16,1 20-2-16,-16 10 0 15,-4 17-1-15,-10 13-1 16,4 14 0-16,0 4-1 15,11 2-1-15,8-5 0 16,18-5-1-16,20-14 0 16,16-11-1-16,21-20 0 15,13-14 1-15,12-16-1 0,6-12 0 16,3-15 0-16,-1-7 1 15,-8-8-1-15,-10-7 0 16,-14-4 0-16,-15 1-1 16,-15 0 0-16,-15 4 1 15,-17 9-1-15,-12 5 0 16,-6 5 0-16,-5 8 0 15,0 6-3-15,3-4-4 16,21 15-18-16,5-12-11 16,22 5 0-16,15-22-1 15,24 3 1-15</inkml:trace>
  <inkml:trace contextRef="#ctx0" brushRef="#br3" timeOffset="461582.401">5065 6832 97 0,'-30'-2'38'16,"-1"10"0"-16,-14-2 0 16,4 8-34-16,-7 3 0 15,5 6-1-15,3 2-1 16,9 5 0-16,9 0-1 15,12 0 0-15,13-1-1 16,13-1 0-16,16-4 0 16,8-3 0-16,4-1-1 15,6-2 1-15,1-1 0 16,-2 2-1-16,-9 3 1 15,-7 3 0-15,-11 6 0 0,-11 4 0 16,-12 4 1-16,-8 1-1 16,-12 1 0-16,-5 0 0 15,-1-4-2-15,-5-9-1 16,10-2-5-16,-9-17-26 15,18-2-5-15,1-19 1 16,12-4-2-16</inkml:trace>
  <inkml:trace contextRef="#ctx0" brushRef="#br3" timeOffset="461816.4143">5019 6894 94 0,'-20'-15'40'15,"20"15"0"-15,-10 1-1 16,10-1-28-16,16 4-8 16,11 2 0-16,5-1-2 15,13-2 0-15,11-1-3 16,9-5-3-16,17 6-32 15,-8-11-2-15,7 5-1 16,-12-5-1-16</inkml:trace>
  <inkml:trace contextRef="#ctx0" brushRef="#br3" timeOffset="462535.4555">5990 7002 83 0,'-14'-9'38'0,"-13"3"-2"16,-3 15 1-16,-5 6-32 0,-1 12-1 16,-6 6 1-16,3 14-1 15,-2 4 0-15,7 6 0 16,6-3-1-16,13 1 0 15,11-5-1-15,12-3-1 16,14-11 0-16,11-12-1 16,14-11 0-16,6-12 0 15,7-9 0-15,3-12 0 16,-4-13 0-16,-4-8 1 15,-7-2-1-15,-15-6 1 16,-11 3-1-16,-11-1 0 16,-15 1-1-16,-11 3 0 15,-5 7 0-15,-8 4-1 16,1 9-1-16,-1 4-1 15,9 11-3-15,-2-2-5 0,21 10-26 16,4 13 2-16,14 3-1 16,7-6-2-16</inkml:trace>
  <inkml:trace contextRef="#ctx0" brushRef="#br3" timeOffset="462935.4784">6649 7012 93 0,'-16'-9'38'0,"-16"0"1"16,2 15-1-16,-13 1-32 0,5 14 0 16,-8 7-2-16,8 11 0 15,-1 9-1-15,10 5-1 16,12 0 0-16,12-1 0 15,16-6-1-15,17-7-1 16,16-10 1-16,11-12-1 16,11-15 1-16,5-10-1 15,0-14 0-15,-3-9 0 16,-9-9 0-16,-9-6 1 15,-17-6-1-15,-15-2 0 16,-16-1 0-16,-12 2 1 16,-16 6-1-16,-10 9 0 15,-10 10 0-15,-4 10-1 16,0 9 0-16,4 10-1 15,9 12-2-15,10 3-2 0,23 10-6 16,5-14-19-16,32 10-9 16,8-13 1-16,23 5-2 15</inkml:trace>
  <inkml:trace contextRef="#ctx0" brushRef="#br3" timeOffset="463250.4964">7293 6993 104 0,'-37'9'40'16,"3"15"2"-16,-18-2-2 15,5 10-34-15,-4 8-2 16,8 5-1-16,7 2 0 16,19 2-1-16,14-4-1 15,21-4 0-15,23-10-1 0,15-9 0 16,12-10 1-16,6-10-1 15,3-15 0-15,-5-8 1 16,-11-10-1-16,-10-7 0 16,-14-7 0-16,-18-3-1 15,-18-4 0-15,-19-1-1 16,-15 9 0-16,-18 1-1 15,-12 15-1-15,-12 8-3 16,3 24-13-16,-11-1-18 16,18 17-2-16,6 1 1 15,26 4-2-15</inkml:trace>
  <inkml:trace contextRef="#ctx0" brushRef="#br3" timeOffset="464091.5445">8096 7123 81 0,'-18'5'38'0,"14"8"-1"16,-9 4 0-16,5 9-29 15,-11 5-3-15,5 7-3 16,-4 2 2-16,2 3-2 0,-3-1 0 16,6-5-1-16,4-5 0 15,5-11 0-15,4-10-1 16,0-11 1-16,17-7-1 15,-3-11 0-15,4-13 0 16,-1-4 1-16,0-7-1 16,1-5 1-16,-4 1-1 15,-2 2 1-15,-4 5 0 16,-4 8 0-16,-4 8 0 15,0 9-1-15,0 14 1 16,0 0 0-16,0 0 0 16,1 15 0-16,9-1-1 15,6 0 1-15,9-3 0 16,7 1-1-16,11-6 1 15,2-4 0-15,8-5 0 0,3-3 0 16,-3-3 0-16,1-1 0 16,-10 1 0-16,-7 1 0 15,-11 2 0-15,-6 4-1 16,-10 5 1-16,-7 8 0 15,-8 6-1-15,-6 12-1 16,-3 4 2-16,0 7-1 16,-2 3 0-16,4 2-2 15,4 0 0-15,6-5-2 16,7-4-1-16,8-17-5 15,16 6-17-15,-6-20-13 16,12 0 1-16,-4-18-1 16,7 1 3-16</inkml:trace>
  <inkml:trace contextRef="#ctx0" brushRef="#br3" timeOffset="464442.5646">8778 7251 93 0,'0'0'37'0,"-12"9"-1"15,15 7 0-15,3-2-31 16,9 2-3-16,7-1 1 15,9-1-1-15,5-5 0 16,4-2-1-16,3-8 0 16,0-6 2-16,-5-5-2 15,-5-6 1-15,-7-5-2 16,-6-1 2-16,-11-7-1 15,-5 1 0-15,-12 1 0 16,-6 3-1-16,-8 7 1 16,-5 6 0-16,-6 11 1 0,-2 10-1 15,-1 12 1-15,4 12-2 16,4 6 1-16,10 2 0 15,11 2 0-15,13-3-1 16,17-8-1-16,14-10-3 16,22-7-5-16,4-28-5 15,26-1-23-15,-3-18-1 16,11-2-1-16,-6-18-1 15</inkml:trace>
  <inkml:trace contextRef="#ctx0" brushRef="#br3" timeOffset="464654.5767">9821 6601 109 0,'-25'13'39'0,"-13"13"3"16,2 27-2-16,-8 10-35 16,13 11-1-16,3 7-1 15,10 8-3-15,1-1 0 16,9 2-1-16,8-7-2 15,1-10-2-15,10 0-4 16,-16-26-21-16,14 0-10 16,-9-23 1-16,6-4-2 15,-6-20 1-15</inkml:trace>
  <inkml:trace contextRef="#ctx0" brushRef="#br3" timeOffset="465120.6033">9457 7223 113 0,'6'-12'39'0,"15"13"1"15,2-8-2-15,13 5-35 16,8-5 0-16,9 1 0 16,4-3 0-16,-2 1-1 15,-1 0-1-15,-8 1 0 16,-8 1 0-16,-7 5 0 15,-12 5 0-15,-7 4 0 16,-12 6-1-16,-5 9-1 16,-8 1 1-16,-1 8 0 15,0 0 0-15,-1 2-1 16,4 0 1-16,1-2-1 15,6-5 1-15,4-8 1 0,6-7-1 16,4-10 0-16,5-8 1 16,2-7-1-16,3-13 1 15,-1-6 1-15,0-7-1 16,-2-7 1-16,-2-4-2 15,-3-1 0-15,-3 2 0 16,-4 4 0-16,-1 9 0 16,-3 5 0-16,1 9 0 15,3 12 0-15,-5 10 0 16,13 5-3-16,1 11-3 15,-1-2-2-15,20 16-13 16,-12-21-8-16,23 13-12 16,-7-9 1-16,11 0-1 15,-2-9 2-15</inkml:trace>
  <inkml:trace contextRef="#ctx0" brushRef="#br3" timeOffset="465472.6235">10410 7188 100 0,'-33'13'39'0,"15"7"2"15,3-8-2-15,15-2-25 16,10-2-11-16,14-2-2 16,13-5 1-16,6-3-1 15,7-4 0-15,2-5 0 16,1-6 0-16,-6 0-1 15,-5-5 1-15,-8-1-1 16,-9-1 1-16,-10 2 0 16,-10 2-1-16,-13 4 1 0,-11 8-1 15,-8 8 1-15,-8 10 0 16,-6 11 0-16,-2 9-1 15,5 7-1-15,3 6 1 16,9 2-1-16,10 1 0 16,14-7-2-16,16-3-2 15,11-17-8-15,24 6-15 16,-3-25-12-16,17-3-1 15,-1-19-1-15,14-1 2 16</inkml:trace>
  <inkml:trace contextRef="#ctx0" brushRef="#br3" timeOffset="465790.6417">11261 7013 116 0,'-36'21'41'16,"-14"-4"1"-16,9 11-1 15,7-2-39-15,7-1 1 16,7-2-2-16,14 0 1 15,11-6-1-15,12-3 0 16,12-2-1-16,6-5 1 16,2-2-1-16,0 0 0 15,-1 2 0-15,-8 4-2 16,-6 4 2-16,-13 5-1 15,-9 3 1-15,-8 6-1 16,-9 2 0-16,-8 1-1 16,-2 1 0-16,-5-7 0 0,6 3-9 15,-13-19-15-15,23 4-15 16,-8-17 1-16,14-2-2 15,0-13 1-15</inkml:trace>
  <inkml:trace contextRef="#ctx0" brushRef="#br3" timeOffset="466411.6772">12687 6769 83 0,'5'-12'37'0,"-5"12"0"16,0 0 0-16,-9 27-32 15,0 17-1-15,-7 9 0 16,2 15 0-16,-12 8-2 16,3 8-2-16,-2-1 1 0,5-2-2 15,2-7 0-15,7-14-6 16,18-5-26-16,-5-18-7 15,14-8 3-15,-2-18-2 16</inkml:trace>
  <inkml:trace contextRef="#ctx0" brushRef="#br3" timeOffset="466870.7034">12468 7229 99 0,'-22'-15'40'15,"-2"-2"1"-15,24 17-2 16,0 0-34-16,7-12-3 15,23 5 0-15,16 0-1 0,9-2 0 16,15 0-1-16,5 3 1 16,5 2-1-16,-2 2 0 15,-7 7 0-15,-11 4 0 16,-13 5 0-16,-12 6 0 15,-19 6-2-15,-17 4 2 16,-12 3-1-16,-17 0 1 16,-4 2 1-16,-5-1 0 15,2 0-1-15,2-4 1 16,11-5 1-16,10-7 0 15,21-6-1-15,20-9 0 16,17-7-1-16,12-10 1 16,14-7-1-16,2-5 2 15,-3-8-1-15,-5-4 0 0,-14 1 1 16,-18 0-1-16,-17 6 2 15,-19 7-2-15,-21 4 0 16,-12 10-1-16,-6 11 0 16,-5 8-4-16,0 2-3 15,19 15-16-15,-3-13-13 16,28 8-6-16,4-21 0 15,30 22 1-15</inkml:trace>
  <inkml:trace contextRef="#ctx0" brushRef="#br3" timeOffset="467677.7496">14356 6771 95 0,'0'-14'37'16,"-8"2"2"-16,8 12-3 15,-20 9-32-15,5 11 0 16,-7 7-1-16,-1 14 0 16,-5 5 0-16,1 10-1 15,-2 5 1-15,6 6-3 16,6-2 1-16,8-4-2 15,7-7 2-15,10-11-3 16,12-10 2-16,8-14-2 16,10-11 2-16,7-14 2 0,6-14-1 15,0-6 1-15,-1-11-1 16,-7-3 1-16,-6-2-1 15,-6 1 1-15,-9 0-1 16,-7 8 0-16,-8 6-1 16,-2 11 0-16,-5 16 0 15,0 0-1-15,-2 16 1 16,2 11 0-16,-3 7 0 15,3 8-2-15,3 6 1 16,0-3-1-16,6-3 1 16,4-4 0-16,2-9 0 15,7-10 0-15,4-9 1 16,5-14 1-16,5-16 1 15,2-5 0-15,-1-13-1 0,3-6 1 16,-7-7-1-16,-3-2 0 16,-7 0-2-16,-9 0 0 15,-4 13-3-15,-10 3-2 16,1 17-7-16,-16-7-14 15,15 27-12-15,-11-8 1 16,11 19-1-16,-1 1 1 16</inkml:trace>
  <inkml:trace contextRef="#ctx0" brushRef="#br3" timeOffset="468064.7717">15116 7213 99 0,'-13'7'38'15,"13"4"1"-15,0-11-2 16,16 3-34-16,13-8-1 16,11-2 0-16,4-8 0 15,3 1-1-15,-1-4 0 16,0-3 0-16,-11-1 0 15,-10 1 0-15,-12 0 0 16,-12 2-1-16,-14 4 1 16,-8 2 0-16,-12 7 1 15,-6 6-1-15,-7 8 0 16,-2 5 0-16,-1 12 1 15,3 8 0-15,9 4-1 0,11 3-1 16,14 1 0 0,16-3 0-16,18-6-1 0,16-8-1 15,17-6-1-15,12-17-2 16,14-8-2-16,-8-20-13 15,20 2-17-15,-15-17-1 16,4-1 0-16,-15-15-1 16</inkml:trace>
  <inkml:trace contextRef="#ctx0" brushRef="#br3" timeOffset="468278.784">15958 6621 105 0,'-14'20'39'15,"-8"9"1"-15,3 19 1 16,-11 8-37-16,7 10-1 0,-1 8-1 15,3 8-1-15,-2 2-1 16,1-3-1-16,8-4-2 16,0-12-1-16,12-10-2 15,4-22-10-15,25-6-24 16,-3-24 2-16,18-10 0 15,2-22-2-15</inkml:trace>
  <inkml:trace contextRef="#ctx0" brushRef="#br3" timeOffset="468470.795">16235 6763 107 0,'0'0'39'0,"-20"23"1"16,4 23-1-16,-7 6-35 0,-4 11-1 15,4 3-1-15,3 7-2 16,9-3 0-16,5-4-3 15,13-4-1-15,9-14-7 16,24 1-21-16,-5-19-8 16,20-2 0-16,1-19-1 15</inkml:trace>
  <inkml:trace contextRef="#ctx0" brushRef="#br3" timeOffset="468770.8121">17181 6706 103 0,'-39'-36'40'0,"3"12"0"0,-16 2 0 15,9 12-37-15,-10 7 0 16,-1 12 1-16,-2 9-1 15,1 13 0-15,3 8-1 16,6 15 0-16,7 6-1 16,8 6 0-16,11 5-1 15,11 3 0-15,9 1-2 16,9-7-2-16,10 0-2 15,-5-19-13-15,19 5-17 16,-16-16-6-16,2-2 2 16,-12-19-2-16</inkml:trace>
  <inkml:trace contextRef="#ctx0" brushRef="#br3" timeOffset="468981.8242">16457 7229 104 0,'-18'-30'40'0,"13"13"2"16,2-6-5-16,15 15-31 15,10 0-4-15,14 4 0 16,12 2-1-16,8 0-1 16,10 0-2-16,5-1-2 15,8 4-2-15,-10-11-11 16,9 10-22-16,-14-8 0 15,-2 4 0-15,-13-9 0 16</inkml:trace>
  <inkml:trace contextRef="#ctx0" brushRef="#br3" timeOffset="469552.8568">17241 7058 88 0,'-22'0'38'16,"-2"11"0"-16,-16-2 2 15,5 14-25-15,-8-2-9 16,6 11-1-16,0 2 0 16,9 5-2-16,2-2 0 15,13 2-1-15,13-5 0 16,10 0-2-16,13-9 0 15,8-9-1-15,8-7 0 16,5-11 0-16,2-8 0 16,-2-7 0-16,2-12 0 15,-11-7 0-15,-5-5 0 16,-9-1 1-16,-7-3 0 15,-6 4 0-15,-8 1 0 0,-3 8 1 16,-4 8 0-16,-1 8-1 16,8 16 1-16,0 0-1 15,0 0 1-15,4 10-1 16,11 5 0-16,7 2 1 15,6 3-1-15,1 0 1 16,3-2-1-16,-3 4 1 16,-4-2-1-16,-6 4 1 15,-5 1 0-15,-9 2-1 16,-7-1 1-16,-6 2-1 15,-4-3 0-15,-1 1 0 16,-1-3 0-16,3-6-1 16,3-4 2-16,8-13-1 15,0 0 0-15,15 1 0 16,2-14 1-16,6-4-2 0,3-10 2 15,2-4 0-15,2-5-1 16,2 2 1-16,-6-1-1 16,0 3 0-16,-1 5-1 15,-2 2-1-15,1 11-2 16,-4-2-5-16,12 18-12 15,-13-14-6-15,24 16-12 16,-5-11-2-16,15 10 0 16,2-7 2-16</inkml:trace>
  <inkml:trace contextRef="#ctx0" brushRef="#br3" timeOffset="469981.8814">18377 7072 117 0,'-34'-1'41'15,"-15"-8"1"-15,4 12-5 16,-6 2-32-16,1 9-1 15,-1 9 0-15,4 9-2 16,6 8 1-16,11 4-3 16,12 1 0-16,13-1 0 15,13-6 0-15,13-8 0 16,15-11 0-16,11-19 0 15,14-14 0-15,8-12 0 16,7-16 0-16,-1-12 0 16,2-13 0-16,-1-8 0 15,-7-7 0-15,-4-1 0 16,-13 4 0-16,-14 10 0 0,-14 15 0 15,-17 17 0-15,-16 27 0 16,-14 21 0-16,-14 28 0 16,-6 21 0-16,-2 13 0 15,2 10 0-15,12 4 0 16,9-4 0-16,17-6 0 15,12-13 0-15,19-6-11 16,-4-24-9-16,29 6-4 16,-16-29-5-16,23 11-9 15,-17-21-3-15,10 6-1 16,-9-7 3-16</inkml:trace>
  <inkml:trace contextRef="#ctx0" brushRef="#br3" timeOffset="470122.8895">19018 7532 127 0,'0'0'45'0,"0"0"-2"16,0 0-3-16,0 0-40 15,0 0 0-15,-11-18 0 16,11 18-15-16,-12-22-9 16,12 22-9-16,-8-21-9 15,1 9-1-15,-16-16 0 16</inkml:trace>
  <inkml:trace contextRef="#ctx0" brushRef="#br3" timeOffset="491890.1345">816 8375 65 0,'13'-14'37'0,"-6"3"-1"16,5 14 0-16,-12-3-22 15,2 32-12-15,-4 7 0 16,0 13-1-16,-6 9 1 16,3 14 0-16,-4 7 0 15,0 4-2-15,3-3 0 16,5-9-5-16,14-3-27 15,0-16-3-15,11-12 0 16,4-21-2-16</inkml:trace>
  <inkml:trace contextRef="#ctx0" brushRef="#br3" timeOffset="492116.1474">1518 8379 97 0,'-10'48'36'0,"-2"14"1"16,-9 0-9-16,2 15-25 16,1 1-1-16,6 0-1 15,5-5-2-15,2-10-7 16,10-1-27-16,-1-17-1 0,11-5 1 15,-5-20-3-15</inkml:trace>
  <inkml:trace contextRef="#ctx0" brushRef="#br3" timeOffset="492290.1573">1274 8782 108 0,'-5'-12'37'0,"5"-2"0"15,18 14-6-15,7-7-29 16,15-3-4-16,17 4-8 15,5-10-26-15,26 3 0 16,0-5-2-16,10 7-1 16</inkml:trace>
  <inkml:trace contextRef="#ctx0" brushRef="#br3" timeOffset="492499.1693">2490 8622 105 0,'-14'25'39'15,"-7"5"0"-15,8 17-3 16,6-2-34-16,-4 3-1 16,10 5 0-16,3-3-3 15,10 1-7-15,-5-16-26 16,21-5-2-16,0-20-2 15,5-10 0-15</inkml:trace>
  <inkml:trace contextRef="#ctx0" brushRef="#br3" timeOffset="492648.1778">2553 8321 96 0,'-14'-9'32'0,"14"9"-12"15,5 14-18-15,12-10-37 16,4 0-2-16,18-1 1 15</inkml:trace>
  <inkml:trace contextRef="#ctx0" brushRef="#br3" timeOffset="492958.1956">3159 8448 70 0,'-17'21'40'0,"0"9"-2"16,-12-7 1-16,5 11-12 15,-4-8-23-15,8 1-1 16,5 0 1-16,12-3-2 15,11-3 0-15,15-5-1 16,16-6 0-16,11 0-1 16,5-5 1-16,0 2-1 15,-1 0 1-15,-10 4 0 16,-14 2 0-16,-13 9 0 15,-22 4 2-15,-17 4-2 16,-11 0 0-16,-8-1-2 16,3-4-1-16,-8-11-11 0,23 3-24 15,-5-22-4-15,28 5 0 16,-6-31-2-16</inkml:trace>
  <inkml:trace contextRef="#ctx0" brushRef="#br3" timeOffset="493609.2328">4951 8176 85 0,'0'0'37'15,"-30"1"0"-15,-20 15-4 16,0 21-26-16,-13 8-2 16,2 15 0-16,-2 6 0 15,10 9 0-15,6 0-2 16,17 1 0-16,14-3-1 15,19-7 0-15,17-9-1 16,14-15-1-16,15-9 2 16,9-10-2-16,0-16 2 15,2-6-2-15,-7-14-1 16,-9-5 2-16,-12-11-2 15,-21-1 1-15,-17-1-1 16,-18-2 1-16,-12 5-2 0,-4 1 0 16,-3 6 0-16,0 2-2 15,13 11-1-15,4-10-7 16,26 18-17-16,22-18-10 15,20 8 0-15,7-12-1 16</inkml:trace>
  <inkml:trace contextRef="#ctx0" brushRef="#br3" timeOffset="493941.2518">5485 8292 73 0,'-8'-14'40'0,"-7"18"-1"15,-13-2 2-15,5 18-21 16,-5-5-15-16,-1 11-1 0,2 2-1 15,5 5 0-15,7 2-1 16,8 0-1-16,11-4 0 16,14-4 0-16,15-6-1 15,13-5 0-15,10-4-1 16,7-3 1-16,2 0 0 15,-2 2 0-15,-7 6 0 16,-10 5 1-16,-19 9 0 16,-15 8-1-16,-18 5 1 15,-10 0-2-15,-9 1 0 16,-8-7-2-16,5-2-1 15,-3-22-7-15,22 0-11 16,-7-28-18-16,24-10 0 0,-1-19-1 16,16-6 2-16</inkml:trace>
  <inkml:trace contextRef="#ctx0" brushRef="#br3" timeOffset="494084.26">5608 8317 104 0,'-34'-20'42'16,"-3"7"1"-16,18 14-3 15,2-2-34-15,30-3-5 16,25-4-6-16,13-19-13 15,33 7-22-15,2-10-2 16,13 3-1-16,-4-6-1 16</inkml:trace>
  <inkml:trace contextRef="#ctx0" brushRef="#br3" timeOffset="494564.2874">7134 8231 67 0,'10'-16'37'16,"-5"0"0"-16,-5 16-8 15,8-14-16-15,-8 14-5 16,6 14-3-16,-3 14 0 16,-7 6-3-16,2 18 1 15,-5 11-2-15,3 11 1 16,-1 4 0-16,3 0-2 15,2 2-4-15,4-22-15 16,12 5-18-16,-1-24 0 0,15-9-2 16,3-26 1-16</inkml:trace>
  <inkml:trace contextRef="#ctx0" brushRef="#br3" timeOffset="494849.3037">7568 8421 77 0,'-42'25'40'0,"-8"-2"-1"16,4 10 1-16,-3-7-26 16,2 6-11-16,9-3 0 15,12-3 0-15,7-2-2 16,10-2 1-16,10-3-1 0,12-1 0 15,10-7 0-15,6-3-1 16,9-5-1-16,6-5-1 16,11-2-2-16,-2-5-1 15,12 3-6-15,-13-17-13 16,13 11-15-16,-9-10 0 15,-1 7 0-15,-10-8 2 16</inkml:trace>
  <inkml:trace contextRef="#ctx0" brushRef="#br3" timeOffset="495028.314">7968 8480 69 0,'0'0'37'15,"-14"3"1"-15,5 14 1 16,-12-1-24-16,9 21-8 16,-7 3-3-16,3 10 0 15,-2 2-1-15,10 1-1 0,4-5-1 16,7-7-4-16,12-5-7 15,-1-27-17-15,20-8-10 16,-1-19-2-16,14-7-2 16,-4-23 2-16</inkml:trace>
  <inkml:trace contextRef="#ctx0" brushRef="#br3" timeOffset="495188.3231">8122 8154 98 0,'-26'-6'38'0,"-6"3"3"16,15 10-4-16,-4-7-34 15,21 0-6-15,18 1-6 16,1-17-22-16,24 8-8 0,2-12 1 16,13 3 0-16</inkml:trace>
  <inkml:trace contextRef="#ctx0" brushRef="#br3" timeOffset="495413.336">8575 7921 78 0,'-20'16'41'0,"1"20"-1"16,-9 0 1-16,8 21-13 15,-8 2-24-15,6 13-1 16,-2 8-1-16,5 7 0 16,4 0-2-16,8-4 1 15,3-4-1-15,6-9-3 0,12-8-1 16,5-23-7-16,18-3-11 15,-8-28-18-15,18-6 0 16,-7-20-2-16,10-6 1 16</inkml:trace>
  <inkml:trace contextRef="#ctx0" brushRef="#br3" timeOffset="495713.3531">8795 8443 110 0,'-13'14'41'0,"-12"3"1"15,12 22-7-15,-9-3-30 16,5 9-2-16,7 0-1 15,5 3 0-15,10-5 1 16,9-1-2-16,11-12 1 0,9-12-2 16,4-10 1-16,5-13-1 15,1-14 1-15,-1-10-1 16,-5-11 0-16,-6-12 0 15,-11-4-2-15,-8-5 1 16,-12 1-1-16,-8 3-1 16,-6 13-1-16,-12 6-1 15,-1 23-4-15,-12 1-6 16,16 32-9-16,-13-4-16 15,20 12-1-15,4-3 0 16,12 2 2-16</inkml:trace>
  <inkml:trace contextRef="#ctx0" brushRef="#br3" timeOffset="496668.4078">9649 8451 82 0,'0'0'39'0,"-9"-12"-1"15,9 12 2-15,-14 0-35 16,11 11-2-16,-8 9 1 15,5 8-1-15,-9 2 0 16,3 8-1-16,-4-4 0 16,4 3-1-16,-2-7 0 15,7-5 0-15,6-8-1 16,1-17 1-16,14 10-1 15,1-17 0-15,3-9 0 16,2-4 0-16,1-5 0 16,-3-6 0-16,1-2 0 15,-4-1 0-15,-5 2 0 0,-2 3 0 16,-3 3 1-16,0 6-1 15,-3 4 0-15,0 5 0 16,-2 11 0-16,14-9 0 16,-3 14 0-16,4 0 0 15,4 5 1-15,5 0-1 16,0 1 0-16,4 1 1 15,3-2 0-15,1-3 0 16,2-3 0-16,2-7 0 16,1-4 0-16,4-4 0 15,-1-6 0-15,1-2 0 16,-4-3 0-16,-3 3-1 15,-5 4 0-15,-3 4 0 16,-9 10 0-16,-6 10 0 0,-6 13 0 16,-7 7 0-16,-1 6-2 15,-3 6 1-15,1 3-3 16,-2-4-2-16,14 5-9 15,-6-25-8-15,24 4-17 16,-6-19-1-16,16-4 1 16,1-16-1-16</inkml:trace>
  <inkml:trace contextRef="#ctx0" brushRef="#br3" timeOffset="497049.4296">10517 8480 94 0,'-27'21'39'15,"13"7"0"-15,7-16-2 0,17 3-34 16,10-9-1-16,19-5 0 16,11-8-1-16,4-5 1 15,3-7-2-15,1-5 1 16,-9-5 0-16,-5-1-1 15,-12-1 1-15,-14 2-1 16,-14 3 0-16,-12 5 0 16,-12 7 1-16,-9 11 0 15,-9 8 0-15,-5 14 0 16,-3 11 0-16,0 9 1 15,7 8-1-15,8 4 1 16,12 0-2-16,16-6 1 16,20-9-1-16,18-16-2 15,24-15-2-15,15-20-3 0,27-5-10 16,-10-34-10-16,21 1-13 15,-10-16 0-15,4-3-1 16,-17-11 2-16</inkml:trace>
  <inkml:trace contextRef="#ctx0" brushRef="#br3" timeOffset="497230.4399">11536 7864 101 0,'-37'45'40'0,"-13"12"1"16,7 24-2-16,-13-1-34 15,14 16-3-15,8-2-1 16,9-2-2-16,10-3 0 15,4-15-2-15,9-7-1 16,1-19-4-16,17-2-9 0,-18-34-21 16,13-6-1-16,-8-18-2 15,4-10 2-15</inkml:trace>
  <inkml:trace contextRef="#ctx0" brushRef="#br3" timeOffset="497666.4649">11127 8327 69 0,'0'0'41'16,"0"0"0"-16,23 11 0 15,1-9-13-15,15 4-24 16,9-2-1-16,7 2-1 16,1-3 0-16,-2 2 0 15,-6 1-1-15,-7-1-1 16,-10 5 1-16,-11 2-1 15,-9 6 0-15,-8 3 0 0,-9 7 1 16,-6 2-1-16,-3 4 0 16,-4 2 0-16,-1-2 0 15,3-3 0-15,1-4 0 16,7-9 0-16,6-6 0 15,3-12 0-15,19-11 0 16,-2-7 0-16,7-12 1 16,1-7-1-16,1-9 0 15,0-5 0-15,-2-2 1 16,-1-1-1-16,-6 5 0 15,-1 8 0-15,-3 7 0 16,-3 8 1-16,-1 8-2 0,-9 18 0 16,20-6-2-16,-8 10-2 15,8 12-6-15,-6-11-8 16,20 20-7-16,-14-14-11 15,16 9-3-15,-6-8-2 16,7 2 2-16</inkml:trace>
  <inkml:trace contextRef="#ctx0" brushRef="#br3" timeOffset="498020.4851">11991 8434 97 0,'-28'13'42'0,"10"5"0"15,2-10-1-15,26-8-37 16,2 3-1-16,19-2-1 15,11-4-1-15,10 0 0 0,7-4 0 16,4-2-1-16,-2-5 1 16,-8 0-1-16,-9-3 0 15,-9 0 0-15,-13-1 0 16,-14-1 0-16,-12-1 0 15,-13 4 0-15,-9 2 1 16,-10 8-1-16,-8 9 0 16,-8 11 0-16,-4 10 0 15,3 11 0-15,5 8 0 16,10 8 0-16,13 2-1 15,17-4 0-15,20-4-4 16,15-13-5-16,31-1-9 16,-5-31-7-16,28 3-10 15,-8-25-6-15,9-3 1 0,-13-15 0 16</inkml:trace>
  <inkml:trace contextRef="#ctx0" brushRef="#br3" timeOffset="498297.5009">12618 8312 106 0,'-38'14'41'0,"9"13"1"15,-9-6-8-15,18 9-30 16,12-3-2-16,15-4 0 16,16-7-1-16,13-5 0 15,9-3-1-15,4-2 1 16,1-1-1-16,-7 1 1 15,-13 4-1-15,-13 6 0 16,-17 6 0-16,-16 5 1 0,-11 4-1 16,-12 1 0-16,-6 3-1 15,-1-8-3-15,9 8-5 16,-2-26-8-16,27 10-7 15,-7-26-12-15,19 7-5 16,14-29-2-16,6-2 1 16</inkml:trace>
  <inkml:trace contextRef="#ctx0" brushRef="#br3" timeOffset="499119.548">13781 8225 65 0,'0'0'32'16,"13"-1"-2"-16,-13 1-1 16,-13 12-33-16,3-8 0 15,-1 6 3-15,-1-2 2 16,-2-3 2-16,4 7 3 15,-3-11 1-15,13-1 2 16,-15 6-1-16,15-6-2 16,0 0 0-16,0 0-2 15,0 0 0-15,0 0-1 16,0 0-1-16,0 0 0 15,16 3 0-15,-16-3 0 16,19-4 0-16,-7-1 0 16,-2-1-1-16,-10 6 0 15,18-9 0-15,-18 9 0 0,0 0 0 16,10-6-1-16,-10 6 0 15,0 0-1-15,0 0-3 16,0 0-5-16,0 0-15 16,0 0-14-16,0 0-2 15,14-15-2-15,2 2 2 16</inkml:trace>
  <inkml:trace contextRef="#ctx0" brushRef="#br3" timeOffset="499372.5624">14082 7784 73 0,'0'0'40'0,"0"0"-2"0,-16 7 2 16,-5 9-24-16,-4 9-13 15,-1 11-2-15,4 15 2 16,-7 10 0-16,2 16-2 15,0 13 1-15,-2 9-1 16,4 4-1-16,3-2-1 16,8-5 0-16,2-13-3 15,14-5-6-15,-9-35-14 16,22-11-16-16,-15-32 1 15,28 2-1-15,-15-26 0 16</inkml:trace>
  <inkml:trace contextRef="#ctx0" brushRef="#br3" timeOffset="499566.5735">13668 8355 95 0,'-25'0'41'0,"3"-2"1"16,14 14-2-16,-2-6-36 15,21-2-2-15,15-3-1 16,13-2-1-16,13-3-1 15,9-7-3-15,15 2-3 16,-3-16-12-16,27 10-20 16,-8-7-1-16,10 5-2 15,-7-5 3-15</inkml:trace>
  <inkml:trace contextRef="#ctx0" brushRef="#br3" timeOffset="499949.5954">14603 8252 92 0,'-21'-13'39'0,"6"6"1"15,-12-7-8-15,2 11-27 16,-4 3 0-16,-3 13-1 15,-2 6-1-15,-5 16 0 16,-2 6 0-16,7 9 0 16,5 3-2-16,13 1 1 15,11-4-1-15,19-6 0 16,19-14 0-16,12-14-1 15,16-16 1-15,5-14 0 0,6-15-1 16,-5-8 1-16,-5-7 0 16,-15-5-1-16,-12-1 0 15,-19-1-1-15,-10 8-2 16,-15 0-2-16,-7 15-1 15,-11-4-8-15,10 23-8 16,-13-10-8-16,19 17-10 16,11 2-1-16,0 0 0 15</inkml:trace>
  <inkml:trace contextRef="#ctx0" brushRef="#br3" timeOffset="500627.6342">15746 7939 97 0,'0'0'40'16,"-11"2"-1"-16,-1 22 0 16,-8 5-36-16,1 9-2 0,-1 8 1 15,1 9-1-15,-1 6 1 16,2 8-1-16,4 1 0 15,6-6-1-15,8-6 1 16,7-7 1-16,11-17-1 16,15-14 0-16,8-21 0 15,12-18 0-15,8-15-1 16,3-14 1-16,-1-5 0 15,-2-4-1-15,-9-4 0 16,-12 7 1-16,-5 7-1 16,-15 14 1-16,-12 13-1 15,-8 20 0-15,0 0 0 16,-22 26-1-16,3 13 2 0,2 10-3 15,0 11 3-15,6 1-2 16,9-1 1-16,8-4 0 16,13-11 1-16,15-11 0 15,10-16 0-15,7-18 0 16,6-17 0-16,-1-11 0 15,-2-14 0-15,-7-6 0 16,-9-7-1-16,-13-3-2 16,-8 5-1-16,-12-3-2 15,-3 11-3-15,-16-4-7 16,10 29-7-16,-18-10-10 15,22 30-8-15,-20-14 0 16,20 14 2-16</inkml:trace>
  <inkml:trace contextRef="#ctx0" brushRef="#br3" timeOffset="500993.6552">16735 8373 82 0,'12'20'41'0,"-12"-20"-1"16,30-2 0-16,-7-11-16 15,12-2-24-15,8-4 1 16,5-4 0-16,0 1 0 16,-2-1 0-16,-8 0-1 15,-9 2 2-15,-11 3-1 16,-13 3 0-16,-5 15 1 15,-28-13-1-15,-4 17 1 0,-6 7 0 16,-6 9-1-16,-3 9 1 16,-1 9-1-16,4 7 1 15,8 2-2-15,13 0 1 16,16-3 0-16,15-5-2 15,20-11 0-15,16-13-2 16,20-13-2-16,6-25-6 16,21 6-10-16,-15-34-7 15,17 6-13-15,-17-16 0 16,2 0 0-16,-17-12 1 15</inkml:trace>
  <inkml:trace contextRef="#ctx0" brushRef="#br3" timeOffset="501190.6664">17646 7858 112 0,'-26'41'42'15,"3"21"0"-15,-15-1-2 16,8 14-36-16,-6 5 0 16,6 2-3-16,5-3 0 15,9-4-3-15,10-11-1 16,7-13-3-16,20-5-8 15,-2-37-8-15,28-5-16 16,-5-29-2-16,18-11-2 16,-6-17 3-16</inkml:trace>
  <inkml:trace contextRef="#ctx0" brushRef="#br3" timeOffset="501355.6759">17996 7904 111 0,'-31'29'40'0,"5"17"2"15,-12 7-2-15,12 14-36 16,-10 4-4-16,4 3-2 15,13 1-4-15,3-14-11 16,23-1-16-16,-1-16-8 16,18-9 0-16,3-18 0 15</inkml:trace>
  <inkml:trace contextRef="#ctx0" brushRef="#br3" timeOffset="501661.6934">18239 8190 104 0,'-22'8'39'15,"-8"-1"2"-15,6 16-5 0,-7-7-31 16,16 6-2-16,9-1-1 16,9 2-1-16,8-4 0 15,10 2 0-15,1-3 0 16,4 3-1-16,-3-2 0 15,-5 0 1-15,-5 0-1 16,-7 0 0-16,-6 0 0 16,-8 0 0-16,-5-3-1 15,-4-3 0-15,0-1-1 16,-3-7-1-16,7 4-3 15,-9-20-11-15,22 11-9 16,-8-10-13-16,15-1 0 16,0-11-2-16,11-2 2 15</inkml:trace>
  <inkml:trace contextRef="#ctx0" brushRef="#br3" timeOffset="501962.7106">19143 7693 92 0,'-25'-19'39'16,"-10"13"2"-16,1 23-2 15,-12 0-26-15,-5 27-12 0,4 17 1 16,-1 10 0-16,3 10-1 16,5 8 0-16,5 5 0 15,5-1-2-15,10-2-2 16,3-12-6-16,19 1-13 15,-12-26-17-15,14-4-1 16,-5-24-1-16,7-10 1 16</inkml:trace>
  <inkml:trace contextRef="#ctx0" brushRef="#br3" timeOffset="502145.7211">18567 8172 78 0,'-13'-2'40'0,"13"2"-2"16,0 10 1-16,21 4-18 15,8-8-23-15,14 0-3 16,23 6-13-16,-7-13-15 16,17 4-5-16,-2-9 0 15,4 5-1-15</inkml:trace>
  <inkml:trace contextRef="#ctx0" brushRef="#br3" timeOffset="502722.7541">19186 8192 100 0,'-22'20'39'15,"-15"-1"2"-15,12 15-4 16,-16-2-30-16,8 9-2 15,5 0-1-15,10 6-1 16,10-7-2-16,12-2 1 16,13-9-2-16,9-7 0 0,8-13 0 15,5-10 0-15,-2-13 0 16,-4-9-1-16,0-9 1 15,-10-9 0-15,-7-7 0 16,-2 0 0-16,-7 1 0 16,-2 2 0-16,-3 9 0 15,0 5 0-15,1 12 0 16,-3 19 0-16,0 0 1 15,0 0-1-15,9 15 0 16,0 5 1-16,6-3-1 16,4 2 0-16,4-4-1 15,8-3 2-15,2-1-2 16,-1-2 2-16,-2-1-1 15,-2-1 1-15,-6 2 0 0,-8 5 0 16,-7 4 0-16,-7 7 0 16,-8 2 0-16,-4 4 1 15,-5 4-2-15,-2 1 1 16,1 0-1-16,4-3 1 15,0-5-1-15,5-6 0 16,9-9 0-16,0-13 0 16,26-1 0-16,-4-15 0 15,5-10 0-15,3-7 0 16,6-7 0-16,0-6-1 15,0-1 0-15,-3 0 0 16,-3 10-2-16,-5 1-1 16,4 15-5-16,-11-6-8 15,11 28-5-15,-19-11-4 0,20 25-5 16,-9-10-8-16,16 9-1 15,0-4 1-15</inkml:trace>
  <inkml:trace contextRef="#ctx0" brushRef="#br3" timeOffset="503105.776">20285 8307 107 0,'-33'-14'42'16,"-2"9"1"-16,-20-3-1 16,7 3-36-16,-9 13-2 15,5 12-2-15,5 10 1 16,9 8-1-16,9 6-1 15,15 2 0-15,16-1 1 0,13-6-2 16,13-10 0-16,15-12 0 16,9-16 0-16,10-14 0 15,8-15 0-15,3-14 0 16,1-14 0-16,0-11-2 15,6-12 2-15,-2-4 2 16,-2 0-2-16,-12 8 0 16,-13 11 0-16,-14 15 0 15,-18 24 0-15,-19 25 0 16,-32 29 0-16,-12 20 0 15,-14 19 0-15,-8 8-3 16,1 13-6-16,-2-11-4 16,17 5-6-16,-3-29-5 15,26 7-3-15,-15-30-5 0,21-1-10 16,-8-16 0-16,-2-13 5 15</inkml:trace>
  <inkml:trace contextRef="#ctx0" brushRef="#br3" timeOffset="504055.8303">7207 9207 94 0,'14'-7'40'16,"16"-16"0"-16,32 7-11 16,27-13-23-16,30 0-1 15,25 0-2-15,26 1 0 16,17 3-1-16,6 2-1 15,-1 5-1-15,-7 1 1 16,-24 5-1-16,-20 3-1 16,-24 2 0-16,-26-1-1 15,-25 3-1-15,-24-9-4 16,-13 13-13-16,-34-13-17 0,-7 4-2 15,-21-6-1-15,-4 3 1 16</inkml:trace>
  <inkml:trace contextRef="#ctx0" brushRef="#br3" timeOffset="510955.2249">16341 7131 41 0,'0'0'20'16,"14"-8"0"-16,-5 6 4 15,0-8-13-15,6 9 0 16,-10-9 0-16,10 11 1 15,-15-1-2-15,12-3-2 16,-12 3 0-16,0 0-1 16,-25 9 0-16,8 2 0 15,-10 2-1-15,1 4-1 0,-3 1-1 16,6 1 0-16,4-1-2 15,12 1-1-15,12-4-1 16,12-4 0-16,17-3-1 16,9-5-1-16,7-2 1 15,-2 2-1-15,0 2 1 16,-15 0-2-16,-12 9 2 15,-19 4-1-15,-16 5-1 16,-19-2-3-16,1 9-29 16,-17-8-2-16,5-5 1 15,2-9-2-15</inkml:trace>
  <inkml:trace contextRef="#ctx0" brushRef="#br4" timeOffset="546375.2508">662 10314 42 0,'0'0'33'15,"7"-12"-2"-15,-7 12-1 16,0 14-19-16,-8-2-5 15,7 12 0-15,-12 8-2 0,6 14 0 16,-8 7 0-16,-1 16 0 16,-6 6-2-16,2 7 2 15,-6 0-1-15,4-1-1 16,-2-11-1-16,8-8-1 15,2-13 2-15,7-12-1 16,4-20 0-16,3-17 0 16,10-13 1-16,3-14 2 15,1-19-1-15,1-9 1 16,-2-15-1-16,2-9 0 15,-2-10 0-15,0 0-1 16,0 0 0-16,5 6-2 16,-3 7 1-16,4 10-2 15,3 12 2-15,3 15-1 0,4 14 0 16,7 15 1-16,3 17-1 15,4 19 0-15,5 14 0 16,2 14 1-16,0 18-2 16,-2 11 2-16,-4 11-2 15,-5 5 0-15,-7 3-1 16,-10-6-1-16,-4-3-1 15,-10-16-3-15,6 0-14 16,-16-28-18-16,5-11 1 16,-8-22-2-16,5-16 2 15</inkml:trace>
  <inkml:trace contextRef="#ctx0" brushRef="#br4" timeOffset="546543.2604">758 10807 100 0,'-27'5'39'16,"7"-3"-1"-16,20 14-3 15,13-12-32-15,17-5-4 16,23-4-6-16,11-15-28 16,20 3-3-16,3-14-1 15,12 1-1-15</inkml:trace>
  <inkml:trace contextRef="#ctx0" brushRef="#br4" timeOffset="546944.2834">2007 10208 91 0,'-1'-35'40'16,"6"13"0"-16,-8-2-4 16,3 24-32-16,13-7-1 15,-6 22 0-15,0 17-2 0,1 17 1 16,-4 15-2-16,-1 18 1 15,-4 12-1-15,-4 5 0 16,1 1-3-16,-1-7 1 16,7-7-7-16,-6-19-27 15,22-13-3-15,3-26 0 16,15-16 0-16</inkml:trace>
  <inkml:trace contextRef="#ctx0" brushRef="#br4" timeOffset="547127.2939">2389 10624 77 0,'-27'18'41'0,"-6"-6"-3"16,11 3-1-16,3-17-20 15,6-8-28-15,28 3-26 16,2-13-1-16,21 1 0 15,3-12-1-15</inkml:trace>
  <inkml:trace contextRef="#ctx0" brushRef="#br4" timeOffset="547464.3131">2845 10332 94 0,'-23'-1'38'16,"2"9"3"-16,-15-4-4 15,7 9-30-15,-6 0-4 16,8 4 1-16,1 2-2 15,6 4 0-15,9 2-2 0,8-1 1 16,12 3-1-16,7-3 1 16,10-1-1-16,8 0 0 15,4-5 0-15,4-1 0 16,-2-4 0-16,0-1 0 15,-7 3 0-15,-4 1 0 16,-9 6 0-16,-10 4 1 16,-7 6-1-16,-9 3 0 15,-7 2 0-15,-2-1-1 16,-4 0 0-16,1-6-3 15,4-3-4-15,-6-20-19 16,20-7-13-16,0 0 1 0,0-13-2 16,7-16 2-1</inkml:trace>
  <inkml:trace contextRef="#ctx0" brushRef="#br4" timeOffset="547660.3243">2801 10362 96 0,'-13'6'41'0,"4"-4"2"15,9-2-1-15,14 13-31 16,10-20-10-16,13-8 1 16,12-7-2-16,12 0-3 15,4-17-20-15,13 15-15 16,-10-6-3-16,4 8 0 15,-14 2-1-15</inkml:trace>
  <inkml:trace contextRef="#ctx0" brushRef="#br4" timeOffset="548427.3682">3689 10218 79 0,'7'-18'38'16,"-6"6"-3"-16,-1 12 2 16,0 0-34-16,3 16 0 15,-6 8-1-15,0 13 1 0,-10 8 0 16,-1 14 1-16,-8 5-2 15,-2 7 2-15,-6-1-1 16,2 3 0-16,-1-10 0 16,5-4 0-16,5-8-2 15,8-10 0-15,9-12 0 16,10-9-1-16,14-13 0 15,11-11-1-15,10-5-2 16,9-10-1-16,10-1-2 16,3-15-6-16,12 10-27 15,-9-7-1-15,-1 9 0 16,-10-4 2-16</inkml:trace>
  <inkml:trace contextRef="#ctx0" brushRef="#br4" timeOffset="548651.381">4212 10533 91 0,'-18'23'39'0,"4"15"1"15,-8-1-2-15,5 12-34 16,0-1-3-16,5-1 1 15,5 0-3-15,4-9-1 16,10-4-5-16,-3-24-18 16,19-4-14-16,-1-22 1 15,12-8-1-15,-2-17 1 16</inkml:trace>
  <inkml:trace contextRef="#ctx0" brushRef="#br4" timeOffset="548802.3897">4263 10257 92 0,'-41'-26'40'16,"6"11"1"-16,1 4-4 15,15 6-31-15,10 5-7 16,9 0-6-16,29-11-29 16,3-4-3-16,20 5 1 15,0-11-1-15</inkml:trace>
  <inkml:trace contextRef="#ctx0" brushRef="#br4" timeOffset="548997.4008">4633 10098 94 0,'-15'21'39'0,"1"15"1"16,-3-1-2-16,4 18-31 15,-2 0-4-15,5 10 0 16,3 2-2-16,3 7 1 16,2-1-3-16,2 0 0 15,5-8-2-15,-4-11-4 16,16-1-32-16,-13-20-1 15,1-7 1-15,-5-24-2 16</inkml:trace>
  <inkml:trace contextRef="#ctx0" brushRef="#br4" timeOffset="549431.4256">4495 10601 90 0,'-8'-10'40'16,"8"10"1"-16,0 0-1 15,11-2-28-15,0 1-10 16,10-1 0-16,7-4-1 15,8-2 0-15,4 0 0 16,4-2-1-16,2 2 0 16,-3 3 0-16,-5 5 0 15,-5 7 0-15,-8 7 1 16,-8 6-1-16,-12 7 1 15,-3 5-1-15,-9 4 1 16,-2 1-1-16,-4 0 0 16,3-4 1-16,-5-5-1 15,5-5 0-15,6-5 1 0,4-18-1 16,0 0 1-1,0 0-1-15,19-27 1 0,-5-2 0 16,4-11-1-16,-1-3 1 16,-2-6-1-16,-1 3 1 15,-4 5-1-15,-4 4 0 16,-1 10 0-16,-5 4-1 15,1 12-1-15,-1 11-2 16,0 0-5-16,5-12-27 16,10 19-6-16,-15-7 2 15,32 8-2-15</inkml:trace>
  <inkml:trace contextRef="#ctx0" brushRef="#br4" timeOffset="549778.4455">5248 10662 96 0,'-3'18'39'0,"3"-18"1"16,13 12-1-16,11-20-35 15,4-1-2-15,7-7 0 16,5-3-1-16,2-4 0 15,-2 0 0-15,-5-1 1 16,-9 0-1-16,-11 2 1 16,-11 3 0-16,-14 4-1 15,-11 7 1-15,-15 8 0 16,-3 12 0-16,-5 11 0 15,-3 10 0-15,4 11-1 0,5 7 1 16,13 2-1-16,11 0 1 16,14-4-3-16,17-12 0 15,20-8-7-15,8-30-20 16,25 0-13-16,3-22-3 15,17-4 0-15,3-18 1 16</inkml:trace>
  <inkml:trace contextRef="#ctx0" brushRef="#br4" timeOffset="550550.4896">6502 10062 76 0,'-8'25'38'16,"-2"1"-2"-16,2 14 2 15,-11 3-34-15,11 14 1 16,-3 0-2-16,4 11 2 15,-4-2-1-15,5 3-1 16,-4-5-1-16,6-3 1 16,-1-9-2-16,2-7 0 15,3-11 0-15,-1-8-1 16,2-11 1-16,-1-15-1 15,0 0 1-15,9-13-1 0,-4-9 0 16,0-5 1-16,4-5-1 16,2-5 0-16,4 0 0 15,5 0 0-15,4 8 0 16,1 3 0-16,6 8 1 15,0 7-1-15,2 9 0 16,1 8 0-16,-4 5 0 16,-1 7 0-16,-5 4 0 15,-6 4 0-15,-9 1 0 16,-9 5 0-16,-10 0 0 15,-10 3 1-15,-9-3-2 16,-8-2 1-16,-1-5 0 16,0-6-2-16,2-3-1 15,5-13-3-15,13 0-7 0,2-22-26 16,23 1 1-16,4-14-2 15,17 2 1-15</inkml:trace>
  <inkml:trace contextRef="#ctx0" brushRef="#br4" timeOffset="550951.5126">6993 10529 75 0,'16'7'38'15,"-16"-7"0"-15,0 0 1 16,0 0-30-16,-11 20-3 15,-3-10 0-15,2 11-1 0,-6 0 0 16,-1 8-1-16,-4 2 0 16,4 3-1-16,2 1 0 15,4-3 0-15,9-4-2 16,8-6 1-16,12-9-1 15,11-10-1-15,11-10 0 16,4-9 1-16,6-8-1 16,2-9-1-16,-4-3 1 15,-5-5 0-15,-8 0 1 16,-11 1-1-16,-11 6-1 15,-7 6 1-15,-13 9-1 16,-5 6 1-16,-5 12-2 16,-5 5-1-16,5 10-2 15,-2-2-3-15,20 13-17 0,-6-15-16 16,20 2 0-16,2-15 0 15,20-6 0-15</inkml:trace>
  <inkml:trace contextRef="#ctx0" brushRef="#br4" timeOffset="551175.5254">7803 10010 105 0,'-12'11'41'15,"-16"4"1"-15,6 15-2 16,-7 4-36-16,5 14-2 15,2 5-2-15,3 11 2 16,0 7-2-16,4 2 0 16,3 2-2-16,2-1 0 0,4 0-4 15,-5-20-11-15,16 3-22 16,-12-17-3-16,12-6 1 15,-8-19 0-15</inkml:trace>
  <inkml:trace contextRef="#ctx0" brushRef="#br4" timeOffset="551370.5366">7460 10574 111 0,'0'0'40'0,"-11"-2"2"15,22 14-7-15,4-14-32 16,16-2-2-16,11-5-2 15,11-10-2-15,12 0-2 0,0-18-12 16,11 9-24-16,-5-14-1 16,2 6 2-16,-13-12 0 15</inkml:trace>
  <inkml:trace contextRef="#ctx0" brushRef="#br4" timeOffset="551573.5482">8279 9931 102 0,'-11'6'40'0,"2"29"1"16,-12 12 0-16,-8 17-38 15,6 10-1-15,1 11 1 16,-1 3-2-16,3 3 1 16,2-3-3-16,4-9 1 0,3-7-3 15,4-13-1-15,9-5-8 16,-12-20-27-16,17-11-2 15,-7-23 0-15,0 0-1 16</inkml:trace>
  <inkml:trace contextRef="#ctx0" brushRef="#br4" timeOffset="551755.5586">7957 10531 102 0,'-13'-4'41'16,"13"4"2"-16,0 0-2 15,17 13-36-15,8-19-4 16,8-6-1-16,11-1-1 15,8-10-3-15,10 6-10 0,-5-14-27 16,13 4 2 0,-6-13-5-16,6 6 4 0</inkml:trace>
  <inkml:trace contextRef="#ctx0" brushRef="#br4" timeOffset="551956.5701">8771 10037 108 0,'-29'27'42'0,"-1"19"1"16,-12 0-3-16,-2 13-36 15,5 4-3-15,5 11 2 16,0-2-3-16,6 6 1 16,7-7-3-16,8-6-1 15,12-3-3-15,-1-22-19 0,18 4-17 16,1-22 0-16,11-3-2 15,-4-19 2-15</inkml:trace>
  <inkml:trace contextRef="#ctx0" brushRef="#br4" timeOffset="552302.5899">8714 10595 95 0,'-5'15'40'0,"-4"-5"1"15,16 5-1-15,5-5-37 16,9-3 0-16,5-6 0 15,8-2 0-15,5-10-1 16,3-3-1-16,-1-6 1 16,-3-3-1-16,-4-7 0 0,-7 0 0 15,-9 0 0-15,-9 0 0 16,-9 8 0-16,-14 7 0 15,-10 10 0-15,-9 12 0 16,-5 12 0-16,-2 9 1 16,-2 8-1-16,11 7 0 15,4 3 0-15,13 0 0 16,13-8-2-16,12-7-2 15,23-3-8-15,-8-29-14 16,24 4-18-16,-7-19 0 16,13-7-1-16,0-14 0 15</inkml:trace>
  <inkml:trace contextRef="#ctx0" brushRef="#br4" timeOffset="553053.6328">9862 10474 69 0,'-18'-9'39'16,"-2"5"-2"-16,-8 3 1 15,10 9-30-15,-16 1-1 16,6 16-2-16,-1 1 0 16,6 7-1-16,4 2 0 15,9 3-1-15,6 0 0 16,9-2-1-16,11-8 0 15,11-5-1-15,9-12 0 16,11-6-1-16,6-13 0 16,1-9 1-16,1-9-1 15,-7-7 1-15,-7-4-1 16,-12-3 0-16,-14-1 1 0,-16 2-1 15,-14 4 0-15,-10 3 0 16,-7 11-1-16,-3 3 0 16,2 10 0-16,3 2-1 15,11 10-2-15,19-4-5 16,16 4-30-16,11-4-1 15,21 2-1-15,9-10 0 16</inkml:trace>
  <inkml:trace contextRef="#ctx0" brushRef="#br4" timeOffset="553301.647">10682 9897 99 0,'-27'-32'39'16,"1"17"1"-16,-9 1-10 15,3 29-26-15,-5 20 0 16,2 23 1-16,-4 15-2 16,2 14 0-16,3 11-2 15,8 3 0-15,2 1-4 16,9-8 0-16,9-6-7 15,-3-21-28-15,17-9-3 16,-1-24 1-16,7-10-1 16</inkml:trace>
  <inkml:trace contextRef="#ctx0" brushRef="#br4" timeOffset="553466.6564">10299 10450 108 0,'-7'-27'42'0,"14"13"0"15,3-5-2-15,16 10-36 16,11 1-4-16,7-2-3 15,21 10-25-15,-12-10-16 16,11 4 2-16,-10-5-3 16,4 4 4-16</inkml:trace>
  <inkml:trace contextRef="#ctx0" brushRef="#br4" timeOffset="553947.684">11536 9979 51 0,'21'-30'36'0,"-7"14"0"16,-14 16 0-16,1 26-16 16,-21 7-12-16,2 21-2 15,-11 8-1-15,1 15-1 16,-2 3-1-16,5 4 0 15,5-5-2-15,7-11-1 16,17-5-6-16,-4-18-31 16,25-10-1-16,1-17 0 15,11-10-3-15</inkml:trace>
  <inkml:trace contextRef="#ctx0" brushRef="#br4" timeOffset="554309.7047">11552 10512 97 0,'0'0'40'16,"25"20"0"-16,3-24 0 16,11-2-39-16,14-7 0 15,11-6 0-15,1-3 0 16,1-2-1-16,-5-2 1 15,-7-1-1-15,-13 2 1 16,-11 0 0-16,-15 5 0 16,-15 5-1-16,-15 4 1 0,-10 8 0 15,-14 5 0-15,-7 9 0 16,-6 9 0-16,0 6 2 15,-1 6-2-15,8 6 1 16,11 4-2-16,11-2 3 16,18-1-3-16,14-4-1 15,24-8-1-15,10-9-3 16,22 7-11-16,-4-22-24 15,20 1-2-15,-6-17 0 16,4-1 0-16</inkml:trace>
  <inkml:trace contextRef="#ctx0" brushRef="#br4" timeOffset="554841.7351">12433 10378 93 0,'-22'3'40'16,"7"12"0"-16,-6 0 0 15,7 5-35-15,-8 8-2 16,2 5 0-16,-1 4 0 15,4 0-1-15,2-4 0 16,6-1-1-16,2-8 0 16,6-5-1-16,1-19 0 15,17 5 0-15,2-20 0 16,4-7 0-16,6-8 0 15,-1-6-1-15,0-6 2 16,0-3-2-16,-7 2 2 16,-1 5-1-16,-10 9 1 15,-2 6-1-15,-6 11 1 16,-2 12-1-16,0 0 0 0,-17 22 0 15,13-2-1-15,-2 6 1 16,7 0 0-16,1 0 0 16,10-6 0-16,6-5 0 15,8-10 0-15,5-7 1 16,7-9-1-16,4-7 1 15,3-5 0-15,-5-1-1 16,0-4 2-16,-4 3-2 16,-6 3 1-16,-4 6 0 15,-11 5-1-15,-15 11 0 16,13 2 0-16,-17 12 0 15,-1 8-1-15,-5 6 0 16,1 6 0-16,-4 5-1 16,6 2-1-16,2-3 0 0,7 0-3 15,3-14-6-15,23 7-17 16,-6-20-12-16,15-5 0 15,0-19 0-15</inkml:trace>
  <inkml:trace contextRef="#ctx0" brushRef="#br4" timeOffset="555472.7712">13245 10407 90 0,'-17'-1'40'16,"4"15"0"-16,-12 2 1 16,5 12-35-16,0 0-1 15,7 8-2-15,4 0 0 16,5 1-1-16,6-1-1 15,7-6 0-15,6-6 0 0,6-9-1 16,3-7 0-16,0-9 0 16,1-12-1-16,-1-8 0 15,-1-8 0-15,-2-9-1 16,0-3 1-16,-7-8-2 15,2 2 1-15,-4 1-1 16,-2 5 2-16,-2 6 1 16,-3 10 0-16,-4 10 1 15,-1 15 1-15,0 0 0 16,0 0-1-16,-5 26 3 15,8-7-3-15,1 0 0 16,7-2-1-16,7-3 1 16,7-4 0-16,7-6 0 0,6-2-1 15,0-3 1-15,-3-1 0 16,1 0 0-16,-10 2 0 15,-3 4 0-15,-23-4 0 16,9 23 0-16,-19-4 0 16,-9 6 0-16,1 5-1 15,-3 0 1-15,0 1-1 16,5-2 0-16,8-8 0 15,6-6 0-15,16-12 0 16,11-11 0-16,7-11 0 16,7-8 0-16,3-7 0 15,2-6 0-15,-2 0 1 16,-5 2-1-16,-8 4 1 15,-7 9-1-15,-8 10 0 0,-14 15 1 16,0 0-1-16,-3 29 0 16,-6 7-2-16,-6 3-2 15,5 16-9-15,-13-12-12 16,23 17-11-16,-10-15-6 15,17 1-2-15,0-17 2 16</inkml:trace>
  <inkml:trace contextRef="#ctx0" brushRef="#br4" timeOffset="556110.8077">14542 10363 81 0,'-47'-5'42'0,"-3"11"-2"16,-13 4 2-16,9 20-32 15,-11-3-4-15,12 9-1 16,5 2-2-16,12 6 0 16,12-2-1-16,17 0 0 15,19-8-1-15,18-7 0 16,19-11 0-16,14-7-1 15,7-12 0-15,3-11 0 16,0-9 1-16,-4-4-1 16,-12-7 0-16,-13-2 0 15,-19 0 0-15,-11 1 0 16,-10 1 0-16,-11 7 0 0,-6 8 0 15,-8 8 0-15,-3 11 0 16,1 11 0-16,1 9 0 16,2 9-1-16,6 9 0 15,7 1-2-15,15 8-1 16,3-11-6-16,26 11-16 15,-6-18-16-15,20 0 1 16,-2-15-1-16,12-3 1 16</inkml:trace>
  <inkml:trace contextRef="#ctx0" brushRef="#br4" timeOffset="556494.8296">15081 10550 96 0,'-9'-24'41'0,"-13"-4"1"0,4 14-2 15,-16 4-34-15,9 10-3 16,-1 7 0-16,1 13 0 15,2 5-1-15,2 7 0 16,6 1-1-16,6 0 0 16,5-5-1-16,13-9 1 15,6-10-1-15,11-14 1 16,8-16-1-16,10-13-1 15,5-8 2-15,3-12-3 16,1-11 4-16,-1-4-2 16,-3-1 2-16,-9 5-2 15,-6 10 1-15,-11 14-1 16,-10 16 2-16,-13 25-1 15,-7 14-2-15,-13 24 1 0,-8 21-1 16,-1 12 1-16,0 10-2 16,6 2 1-16,12 0-5 15,6-16-5-15,25 3-14 16,-5-30-14-16,22-5-2 15,6-23-2-15,10-10 1 16</inkml:trace>
  <inkml:trace contextRef="#ctx0" brushRef="#br4" timeOffset="556832.849">15549 10522 90 0,'-21'24'42'0,"-2"-1"1"15,17 3-2-15,2-6-24 16,14-4-15-16,13-6 0 0,11-7-1 15,7-7 0-15,7-5 0 16,-4-8 0-16,1-4-1 16,-9-6 1-16,-7 0-1 15,-9-5 0-15,-15-2 0 16,-9 3 1-16,-12 2-1 15,-10 7 0-15,-11 10 1 16,-3 11 0-16,-6 15-1 16,1 12 1-16,1 14 0 15,9 8 0-15,12 7 0 16,13 0-1-16,12-7-2 15,20-3-3-15,7-21-7 16,26 3-12-16,-15-30-12 16,20-4-8-16,-8-19 0 0,6-5 0 15</inkml:trace>
  <inkml:trace contextRef="#ctx0" brushRef="#br4" timeOffset="558221.9284">16751 10430 63 0,'0'0'35'0,"-14"-17"1"15,3 20-9-15,-17-8-17 16,6 13-2-16,-6-3 0 15,4 15-2-15,-7 0 0 16,4 11-1-16,0 2-2 16,5 10 0-16,4-2-1 15,11 3-1-15,5-1-1 16,9-7-1-16,12-3-4 15,9-23-15-15,18 1-18 16,3-18 0-16,17-6-1 16,0-12 0-16</inkml:trace>
  <inkml:trace contextRef="#ctx0" brushRef="#br4" timeOffset="558845.9641">17163 10466 79 0,'-41'18'39'0,"4"15"0"16,-6-1 0-16,11 10-31 15,-1-2-3-15,16 4 0 16,10-6-1-16,14-4-2 16,11-6-1-16,15-10 0 15,7-11-1-15,8-11-1 16,6-11 1-16,1-13-2 15,-4-9 1-15,-6-4-1 0,-7-5 1 16,-12-3 0-16,-12 5 0 16,-12 2 0-16,-11 8 1 15,-11 8 0-15,-9 10 1 16,-1 7 0-16,-1 7 0 15,5 8 0-15,9 0 0 16,17-6 1-16,0 16-1 16,22-12 0-16,16-4-1 15,9-2 0-15,9-1 1 16,4-1-1-16,-3 1 0 15,-1 4 0-15,-12 7 1 16,-11 7 0-16,-14 8-1 16,-13 8 1-16,-11 3-1 15,-8 4 1-15,-5 1 0 16,-5-2 0-16,3-5-1 0,5-8 1 15,5-13-1-15,10-11 1 16,17-11-1-16,9-13 0 16,9-13 1-16,8-3-1 15,7-6 1-15,0 0-1 16,-4 6 1-16,-7 8-1 15,-6 11 1-15,-11 13 0 16,-11 15-1-16,-8 14 1 16,-11 12-1-16,-5 8 0 15,-2 6 0-15,0-1 0 16,5-1-3-16,6-10-1 15,22-1-14-15,-3-28-18 16,27-6-5-16,1-25 0 16,18-9 0-16</inkml:trace>
  <inkml:trace contextRef="#ctx0" brushRef="#br4" timeOffset="559054.9761">18451 9813 106 0,'-5'-17'40'0,"-9"17"1"16,4 31-1-16,-12 20-35 15,2 16-5-15,0 12-1 16,3 11 1-16,1 7-2 16,-2-1-1-16,5 3-2 15,-1-17-3-15,11 3-17 16,-8-27-14-16,7-5 0 15,-6-23-1-15,6-8 1 16</inkml:trace>
  <inkml:trace contextRef="#ctx0" brushRef="#br4" timeOffset="559236.9865">18107 10325 107 0,'0'0'40'16,"-16"-16"2"-16,16 16-4 15,25 8-37-15,2-5-1 16,12 2-4-16,4-4-3 15,18 12-10-15,-9-11-22 16,10 8-1-16,-9-7 0 16,7 7 0-16</inkml:trace>
  <inkml:trace contextRef="#ctx0" brushRef="#br4" timeOffset="559664.0109">19022 10377 98 0,'-33'-6'40'15,"2"8"1"-15,-15-11-3 16,2 13-32-16,-6 2 0 16,0 9-2-16,0 7 0 15,2 9-1-15,5 4 0 16,9 6-1-16,6 2 0 15,13-2-1-15,14-6 0 16,14-5-1-16,16-14 0 16,15-12 0-16,9-11 0 0,11-12 0 15,1-9 0-15,1-8 0 16,-6-3 0-16,-8-5-1 15,-10 3 1-15,-11 3 0 16,-11 4 2-16,-10 8-3 16,-6 10 1-16,-4 16 0 15,-14-1 0-15,1 17-1 16,-2 8 1-16,1 6-1 15,4 7-3-15,0 0 2 16,10-2-2-16,6-8-1 16,16 4-6-16,-7-26-15 15,26 5-15-15,-6-19 1 16,12-1-1-16,1-17 2 0</inkml:trace>
  <inkml:trace contextRef="#ctx0" brushRef="#br4" timeOffset="559860.0221">19549 10352 105 0,'-10'23'42'15,"-1"7"0"-15,-16 0 0 16,8 17-36-16,-6-2-3 16,7 2-1-16,-1 1-1 15,5-3 0-15,6-3-3 16,5-11-1-16,9-1-3 15,-6-30-7-15,26 19-22 16,-13-26-7-16,10-3 1 16,-7-18 0-16</inkml:trace>
  <inkml:trace contextRef="#ctx0" brushRef="#br4" timeOffset="560288.0466">19587 10166 88 0,'0'0'36'0,"12"8"1"16,-11 4 2-16,14 11-32 15,-9-4-1-15,8 4 0 16,-4-5-2-16,6 4 0 16,-2-5 0-16,2 5 0 15,-4-3-3-15,1 3 3 16,-9 3-4-16,-1 2 2 15,-8 6-1-15,-3 0 0 16,-2 0 0-16,-1 0 0 0,0-4 0 16,2-5-1-16,5-6 1 15,4-18-2-15,11 6 1 16,7-16 0-16,7-10 0 15,3-6-1-15,4-3 1 16,3-4-1-16,-2 0 1 16,-3 6-1-16,-8 7 1 15,-8 10 0-15,-14 10 0 16,5 17 0-16,-14 8 0 15,-6 4 0-15,4 10-2 16,-2-2 0-16,11 3-3 16,-1-16-5-16,30 12-15 15,-10-27-14-15,25 0-2 16,1-16-1-16,16-3 1 0</inkml:trace>
  <inkml:trace contextRef="#ctx0" brushRef="#br4" timeOffset="560611.0651">20433 10353 105 0,'0'-15'41'15,"-18"0"2"-15,1 15-2 16,-14-5-33-16,-1 18-3 16,-2 4-4-16,0 10 2 15,2 2-2-15,5 5 1 16,11-3-1-16,12 1-1 15,12-5 1-15,11-4-1 16,10-4 0-16,5-5 0 0,4-2-1 16,-3-1 1-16,-3-2 0 15,-9 2 0-15,-9 6 0 16,-9 1 0-16,-13 5 0 15,-12 2 1-15,-4 3-2 16,-8 0 1-16,2 2-2 16,-3-8-4-16,12 5-8 15,-12-20-12-15,30 7-13 16,3-14-3-16,0 0-2 15,9-29 0-15</inkml:trace>
  <inkml:trace contextRef="#ctx0" brushRef="#br4" timeOffset="562210.1565">20647 10895 66 0,'16'-1'37'0,"4"-4"-2"15,11 2 1-15,6-7-28 16,20 5-4-16,8-5-1 16,16 5-1-16,5-2-1 0,11 2 0 15,5 2 2-15,9 2-1 16,2-3 2-16,7 3-1 15,-3-4 0-15,5 2 0 16,-3-4 1-16,4-2-2 16,-7 0-1-16,-5-1-1 15,-14 3 1-15,-10 4-1 16,-16 2 0-16,-14 3 0 15,-12 3 0-15,-13 0 0 16,-6 2 0-16,-4-2 1 16,1-4-1-16,8-2 0 15,10-5 1-15,13-2-1 16,16-6 0-16,11-1 0 15,1 1 1-15,0 2-1 16,-3 1 1-16,-11 2-1 0,-11 6 1 16,-18 3-1-16,-18 3 1 15,-21-3-1-15,0 16 0 16,-11-5-1-16,-3 0-1 15,-4-4-4-15,8 12-11 16,-7-16-23-16,17-3 2 16,-20 6-3-16,20-6 2 15</inkml:trace>
  <inkml:trace contextRef="#ctx0" brushRef="#br4" timeOffset="563293.2185">23671 10317 61 0,'0'0'34'16,"11"-17"1"-16,-11 17-1 15,0 0-26-15,0 0 0 16,0 0-2-16,4 22 0 15,-15-1-2-15,2 12 0 16,-6 4-1-16,0 7 1 16,-6 2-2-16,5 0 0 15,-2-3 0-15,8-5-1 0,3-9 1 16,5-11-1-16,2-18-1 15,18-5 1-15,2-18 0 16,5-10-1-16,2-7 1 16,1-7-1-16,0-2 2 15,-3 0-3-15,-3 4 2 16,-7 8-2-16,-6 10 2 15,-4 8 0-15,-5 19 0 16,0 0 0-16,0 0-1 16,-8 12 2-16,7 5-2 15,4 2 2-15,4 1-2 16,7-3 1-16,8-6-1 15,7-4 1-15,8-7 0 16,7-7 0-16,4-7 0 0,1-3-2 16,4-7 3-16,-6 1-1 15,-9-3 0-15,-1 6 0 16,-11 0 1-16,-8 10-1 15,-18 10 0-15,0 0 1 16,-1 23-2-16,-11 2 0 16,-5 12 0-16,-1 1 0 15,3 7-2-15,3 1 0 16,10-4-2-16,4-12-6 15,25 4-19-15,-6-20-12 16,19-4 0-16,-3-19-1 16,15-5 1-16</inkml:trace>
  <inkml:trace contextRef="#ctx0" brushRef="#br4" timeOffset="563659.2394">24837 9878 112 0,'0'0'39'0,"9"16"2"16,4 6-9-16,-8 1-30 16,1 8 1-16,-4 3-1 15,-4 12 1-15,-14 6-1 16,-4 5 0-16,-14 3-1 15,-10 7 2-15,-10 1-2 16,-2-2 1-16,-1-5-1 0,7-6 0 16,13-6 0-1,14-9 0-15,21-9 0 0,21-10-1 16,23-11 0-16,17 0-1 15,11-6 1-15,3-1-1 16,2-2 0-16,2 0 0 16,-3 3-3-16,-12-6-7 15,7 18-15-15,-24-13-17 16,5 3 1-16,-4-6-3 15,3 5 2-15</inkml:trace>
  <inkml:trace contextRef="#ctx0" brushRef="#br0" timeOffset="792825.347">20866 9949 87 0,'1'-19'37'16,"-1"19"0"-16,0-16 1 15,1 32-32-15,-5 3-2 16,1 16-2-16,-1 13 0 16,1 12 0-16,-1 6-3 15,-1 6 0-15,3 4-5 16,-2-16-6-16,10 4-27 15,1-18 3-15,12-9-4 0,0-17 3 16</inkml:trace>
  <inkml:trace contextRef="#ctx0" brushRef="#br0" timeOffset="793192.368">21340 9989 101 0,'-13'-9'37'0,"-1"16"1"15,-9 5-1-15,-1 13-34 16,-3 5-2-16,4 7 2 16,-1 2-1-16,7 2-1 15,6-4-1-15,7 1 1 0,10-9-1 16,11-3 0-16,11-9-1 15,12-6 1-15,6-5 0 16,7-4 1-16,3-2-1 16,-3 1 0-16,-3 4 1 15,-7 3-1-15,-13 10 1 16,-10 9-1-16,-16 10-1 15,-11 4 1-15,-11 6 0 16,-9-1 0-16,-2-1-2 16,-1-8-1-16,7-6-6 15,-7-20-27-15,30-11-3 16,-13-17 1-16,22-10-1 15</inkml:trace>
  <inkml:trace contextRef="#ctx0" brushRef="#br0" timeOffset="793392.3794">21436 9954 112 0,'-17'-6'39'0,"17"6"1"16,0 0-2-16,0 0-36 15,30-16 0-15,14 2-2 16,9-4 0-16,12-2-2 15,7 4-2-15,-4-2-4 16,10 19-28-16,-18-6-3 16,-1 19 1-16,-16-1-2 15</inkml:trace>
  <inkml:trace contextRef="#ctx0" brushRef="#br0" timeOffset="793738.3992">22092 9954 77 0,'-2'-14'39'0,"-6"-3"-1"16,8 17 2-16,-14-22-15 15,14 22-19-15,-18 17-1 16,4 12-1-16,-6 9 0 16,-4 16-2-16,-1 9-1 15,0 8 2-15,1 4-3 16,5-2 2-16,10-5-3 15,9-9 2-15,14-16-2 16,10-16 2-16,13-20-1 16,11-20 0-16,7-15 1 15,0-15-3-15,-4-15 4 0,-7-7-2 16,-8-6 1-16,-11-6-2 15,-13 3 1-15,-12 2-1 16,-8 10-1-16,-8 8 1 16,-3 12-3-16,-4 7-1 15,12 23-12-15,-7-2-22 16,18 14-1-16,0 0 2 15,21 15-2-15</inkml:trace>
  <inkml:trace contextRef="#ctx0" brushRef="#br0" timeOffset="794077.4186">22757 9817 112 0,'0'0'40'16,"-29"1"1"-16,-8 6-3 15,-1 20-34-15,-6 10 0 16,2 13 1-16,-2 13-2 15,4 11 0-15,9 5-2 16,16 0 1-16,14-6-2 16,22-12 2-16,20-17-4 15,16-17 2-15,14-22-1 16,4-21-1-16,4-19 4 15,-5-15-2-15,-6-15 1 16,-16-6 1-16,-18-6-2 16,-14 0 0-16,-19-1 0 15,-13 3 0-15,-16 13 0 0,-9 12-2 16,-8 22-2-16,-12 11-4 15,12 31-27-15,-13 4-7 16,14 19 0-16,7 3-1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3T00:27:45.12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18315 3280 4 0,'-16'-25'30'0,"3"11"1"15,-4 3 0-15,-11-12-15 16,10 16 1-16,-17-14-4 15,4 14-5-15,-11-3-3 16,2 8-1-16,-8 0-1 16,1 8 0-16,-6 6-1 15,-1 7 1-15,-8 4-1 0,0 10-1 16,-2 7 0-16,-4 7-1 15,-2 8 1-15,-3 6-1 16,3 1 2-16,1 4-2 16,7 1 2-16,8-1-1 15,7 0 1-15,13-2-1 16,11-3 0-16,12-1 0 15,13 0-1-15,11 0-1 16,14 2 1-16,13 0-2 16,14-2 2-16,11-2-2 15,10-6 2-15,10-6-2 16,9-10 2-16,9-15-1 15,5-16 1-15,5-16 0 16,5-28 1-16,5-16 0 0,1-30 1 16,3-19 0-16,-1-21-1 15,-2-9 1-15,-14-12-1 16,-11 0 2-16,-19 6-1 15,-21 13-1-15,-25 18 1 16,-32 18-1-16,-31 19 0 16,-29 23 0-16,-30 21 0 15,-24 23-1-15,-23 17 0 16,-14 14 0-16,-7 9-1 15,2 8 0-15,10-2-1 16,14-6-2-16,28 1-30 16,17-23-2-16,28-5-2 15,15-18 0-15</inkml:trace>
  <inkml:trace contextRef="#ctx0" brushRef="#br0" timeOffset="1091.0624">8110 3069 67 0,'-29'-9'34'0,"-6"1"-1"16,-2 12 0-16,-8 5-30 15,-2 11-1-15,-1 7 0 16,-3 15 1-16,-8 11 0 0,4 14 0 16,-5 10-1-16,7 14 1 15,1 7 0-15,16 12-1 16,8 4 0-16,20 2-1 15,17 4-1-15,21-2-1 16,22-9 0-16,19-11-1 16,18-19 1-16,15-28-1 15,12-36 2-15,9-40 1 16,7-43 1-16,0-39 1 15,-8-43 0-15,-5-24 1 16,15 8-1 15,-128-83-1-15,-39 22-1-16,-35 38-2 0,-33 50-2 15,-32 40-4-15,-11 70-29 16,-28 41-1-16,-39 26-1 16,108 112 0-16</inkml:trace>
  <inkml:trace contextRef="#ctx0" brushRef="#br1" timeOffset="58623.3531">18188 4483 15 0,'-15'-1'31'0,"-4"4"-2"16,-2-6 2-16,4 9-17 15,-13-12-3-15,8 11-3 0,-12-10 4 16,4 10-8-16,-6-2-1 16,3 3-1-16,-6 0 1 15,-1 2-1-15,-3 5-1 16,-2 2 0-16,-6 3 0 15,-6 6 1-15,-4 6-1 16,-3 5 1-16,-3-1 0 16,2 3 0-16,4-2 0 15,1 1 0-15,6-3 0 16,8 2 0-16,3-4-1 15,7 1 0-15,5 2 0 16,3 5-1-16,4 2 2 16,5 8-2-16,5 2 2 15,8 3-2-15,13-2 1 0,11 2-1 16,11-2 0-16,12-2 0 15,11-5-1-15,12-4 1 16,9-5-1-16,4-5 1 16,1-6-1-16,5-8 1 15,0-7-1-15,-2-12 1 16,5-16 1-16,1-16 0 15,5-22 0-15,4-14 0 16,1-16 0-16,1-7 0 16,-8-9 0-16,-7 4 0 15,-16 2-1-15,-20 8 2 16,-27 15-2-16,-20 11 1 15,-25 10 0-15,-24 9 0 16,-19 7-1-16,-14 7 0 16,-6 11-1-16,-4 8-2 0,10 19-8 15,-8-3-26-15,13 17 0 16,0 2-2-16,11 12 0 15</inkml:trace>
  <inkml:trace contextRef="#ctx0" brushRef="#br1" timeOffset="59388.3968">17325 5098 50 0,'11'-13'35'0,"-11"13"-2"16,2-12 2-16,-2 12-26 15,-12-10-6-15,12 10 3 16,-20-12-5-16,8 6 4 16,-6-3-4-16,0-2 2 15,-7 2-3-15,-3-5-1 16,-5 1 1-16,-6-2-1 15,-8 0 2-15,-6 0-2 16,-15 1 2-16,-11 2-2 16,-10 4 1-16,-13 1 1 0,-10 5 0 15,-12 1 0-15,-13 2-1 16,-9 3 1-16,-6 1 0 15,-7 1-1-15,-8 1 1 16,-4 0 0-16,-6 0 0 16,2-3 0-16,-8-1 0 15,2 1 0-15,-1-4 0 16,0 0 0-16,-1-3 0 15,0 0-1-15,-3 0 0 16,2 1-1-16,-5 2 1 16,0 1 0-16,0 1-1 15,-4 3 0-15,-2 0 1 16,3 5-1-16,-3 0 0 15,-3 2 1-15,2-1 0 0,1-2 1 16,-1 3-1-16,0-3 2 16,1-1-1-16,4 1-1 15,4-1 3-15,2 3-3 16,7-1 3-16,4 4-4 15,5 1 3-15,12 1-4 16,4 2 4-16,4-2-2 16,10-1 0-16,11-4 0 15,10-4 0-15,10-2 0 16,12-3 1-16,10-4-1 15,13-4 0-15,12 1-1 16,9 1-1-16,6-3-1 16,14 13-8-16,-5-9-25 15,17 12-1-15,-2-3-1 0,9 6-1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3T00:27:04.20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5204 1154 57 0,'0'0'34'15,"0"0"-2"-15,-22-54 1 16,22 54-23-16,0 0 2 16,0 0-3-16,-61-34-1 15,61 34 0-15,-58 4-2 16,58-4-1-16,-46 37-1 15,-45 20-2-15,4 15 0 16,-1 15-1-16,0-9 1 16,14 18-3-16,22 3 0 15,23-7 0-15,32-23 1 16,14-13-1-16,15-14 0 15,13-13 1-15,15-14-1 16,6-15 1-16,5-12 2 16,1-10-1-16,0-8 1 0,-11 0-2 15,-3-1 2-15,-12 4-2 16,-12 3 2-16,-14 9-2 15,-5 8 1-15,-15 7-1 16,2 24-2-16,-7-1 2 16,-7 6-2-16,2 3 0 15,3 1-2-15,7 0-2 16,-2-11-7-16,20-4-24 15,-2-15 2-15,15-7-2 16,1-15 1-16</inkml:trace>
  <inkml:trace contextRef="#ctx0" brushRef="#br0" timeOffset="353.0201">5641 1527 70 0,'0'0'36'0,"-14"14"-1"15,-3 4 1-15,3 15-12 16,-3-4-22-16,-1 7 0 15,2 2 0-15,1 5 0 16,3-3 1-16,1-1-2 16,3-8 1-16,3-1-1 15,5-10 0-15,3-10 0 16,-3-10 0-16,17-11 0 15,-3-13 0-15,5-5 1 16,2-7-1-16,2-7 1 16,2 0-1-16,-5-5 0 0,1 6 0 15,-4 5-1 1,-4 8 1-16,-1 5-2 0,1 6 0 15,1 5-1-15,8 5-3 16,-3-2-3-16,18 5-18 16,-6-4-11-16,11 7 1 15,-5-1-1-15,10 3 2 16</inkml:trace>
  <inkml:trace contextRef="#ctx0" brushRef="#br0" timeOffset="730.0417">6193 1474 42 0,'0'0'33'16,"-14"-5"3"-16,-5 3-1 15,5 13-7-15,-18-7-1 0,7 11-18 16,-9 6-2 0,2 7-1-16,-2 10-2 0,4 5-2 15,1 3 1-15,8 1-2 16,7 0 0-16,10-5-2 15,10-12 2-15,10-6-2 16,10-14 1-16,6-14 2 16,6-14-2-16,5-6 1 15,0-11 0-15,-2-5 1 16,-4-6-1-16,-5-2 0 15,-6 6 0-15,-4 2-1 16,-10 8 0-16,-3 6-2 16,-6 12 1-16,-3 14 0 15,0 0-1-15,-16 30-1 16,10-3-1-16,-2 7-1 15,10 5-5-15,-5-6-1 0,21 6-26 16,-5-14 1-16,16-4-1 16,0-12 0-16</inkml:trace>
  <inkml:trace contextRef="#ctx0" brushRef="#br0" timeOffset="1265.0723">6630 1567 102 0,'0'0'35'0,"-2"-14"2"16,2 14-3-16,-9 23-28 15,3 0-1-15,-2 11-2 16,2 6-1-16,1 6 0 16,3 2-2-16,-1 0 1 0,4-4-1 15,-1-5 1-15,2-9-1 16,2-10 0-16,0-10 1 15,-4-10 0-15,13-17-1 16,-7-10 1-16,8-11 0 16,-5-4 0-16,7-10 0 15,0-4 0-15,2-4 0 16,1 6-1-16,0 2 1 15,2 12-1-15,-6 5 0 16,8 3 0-16,-4 14 0 16,1 4 0-16,2 8-1 15,-2 8 1-15,0 4 1 16,-4 8-2-16,-2 2 1 15,-8 10 0-15,-7 2 0 0,-9 7 0 16,-8 5 0-16,-7 3 0 16,-3 3-1-16,-10 0 1 15,3 2-1-15,-1-6 1 16,3 1 0-16,5-9 0 15,3 2-1-15,4-5 1 16,3 4 0-16,4 3 0 16,-1 2-1-16,-2 9 0 15,-1 7 0-15,-3 13-2 16,-3 7 0-16,4 6-5 15,-6-17-28-15,22-2-2 16,-2-27 1-16,22-12-1 16</inkml:trace>
  <inkml:trace contextRef="#ctx0" brushRef="#br0" timeOffset="1665.0952">7266 1016 118 0,'0'0'41'16,"0"0"2"-16,17-58-2 15,-17 58-39-15,-10 53 0 16,-4 37-1-16,-1 29 2 15,-3 1-2-15,-11-31-1 16,9 1-1-16,9-14 1 16,11-34 0-16,1-13 0 0,8-16 0 15,8-15 0-15,4-14 0 16,6-10 0-16,0-3 1 15,0-5 0-15,-1 3 1 16,0-1-2-16,-4 7 0 16,-4 8 0-16,-7 11 0 15,0 12 0-15,-8 10-2 16,2 8 0-16,0 7-3 15,-5 0-2-15,12 11-17 16,-11-10-15-16,17 2-2 16,-9-16 1-16,20-3-1 15</inkml:trace>
  <inkml:trace contextRef="#ctx0" brushRef="#br0" timeOffset="1967.1125">7871 1418 110 0,'-22'4'40'0,"8"13"1"16,-13 7-3-16,11 4-32 16,-8 5-2-16,7 12-1 15,2 2-1-15,3 0-1 16,11-4-1-16,5-7 0 15,7-9 0-15,6-11 0 16,2-11 1-16,2-17 0 16,3-9-1-16,0-9 2 0,-2-9-1 15,0-7 0-15,-6-2-1 16,-2-3-3-16,-2 6 0 15,-10 3-5-15,8 7-30 16,-22 12-3-16,12 23 1 16,-31-4-1-16</inkml:trace>
  <inkml:trace contextRef="#ctx0" brushRef="#br0" timeOffset="2500.143">8601 1145 79 0,'33'-55'25'0,"-33"55"8"16,0 0 0-16,-2-58-19 16,2 58-4-16,0 0-2 15,0 0-2-15,-58-50-1 16,58 50 1-16,-47 9-2 15,47-9-1-15,-43 35-2 16,-5 32 0-16,1 20-1 16,9 18 1-16,-4-11-4 15,18 12 0-15,9-3-2 16,5-17-4-16,25-35-28 15,-12-21-1-15,11-11 1 16,-14-19-1-16</inkml:trace>
  <inkml:trace contextRef="#ctx0" brushRef="#br0" timeOffset="2667.1525">8192 1409 100 0,'-31'-14'39'0,"10"12"2"16,1 4-2-16,20 10-21 15,0-12-15-15,23 2-2 16,13-8-3-16,-36 6-3 15,53-15-30-15,-53 15-4 16,76-15 0-16,-76 15-2 16</inkml:trace>
  <inkml:trace contextRef="#ctx0" brushRef="#br0" timeOffset="3652.2088">9730 1033 88 0,'-2'-60'39'16,"2"60"-1"-16,0 0-2 0,-7-57-33 15,7 57 0-15,0 0 0 16,0 0-1-16,0 0-1 15,-3 60 0-15,-4 11-2 16,2 11 1-16,3 4-3 16,0 3 1-16,-1-18-8 15,-3-8-26-15,14-20 0 16,-8-43 0-16,20-5-1 15</inkml:trace>
  <inkml:trace contextRef="#ctx0" brushRef="#br0" timeOffset="3853.2203">9685 1173 87 0,'0'0'39'16,"-33"-65"-1"-16,33 65 1 0,-34-54-22 16,34 54-14-16,0 0-2 15,-37-70 0-15,37 70-2 16,0 0-1-16,0 0-2 15,36-56-2-15,-36 56-17 16,61-18-16-16,-61 18 0 16,85-13-1-16,-85 13 0 15</inkml:trace>
  <inkml:trace contextRef="#ctx0" brushRef="#br0" timeOffset="4203.2404">9924 1253 98 0,'-48'62'39'0,"3"-27"0"15,30-2 0-15,22-16-38 16,21-18 0-16,-28 1 1 16,51-13-1-16,-51 13 2 15,67-26-1-15,-67 26 0 16,75-32-1-16,-75 32 2 15,71-34-1-15,-71 34 0 16,59-30-1-16,-59 30 0 16,0 0 0-16,34-28-1 15,-34 28 2-15,-36 24-2 16,-11 10 0-16,-14 10 0 15,3 5 1-15,5 1-3 16,23-4 2-16,25-16-1 0,23-8-1 16,23-11-2-16,12-13-4 15,26-5-12-15,1-16-19 16,18-2 0-16,-51 6 1 16,5 0-1-16</inkml:trace>
  <inkml:trace contextRef="#ctx0" brushRef="#br0" timeOffset="4733.2707">10730 1280 83 0,'-14'6'40'0,"-4"9"0"16,-20 9 0-16,-4 11-20 15,-2-1-18-15,12 10 1 16,14-19-2-16,5 1 1 0,5-8-2 16,7-2 0-16,1-16 0 15,14 12 1-15,2-19-1 16,6-6 0-16,2-9 1 15,4-5-1-15,-28 27 1 16,0 0 0-16,45-53 1 16,-45 53-2-16,0 0 2 15,47-55-1-15,-47 55-1 16,0 0 1-16,0 0 0 15,30-46-1-15,-30 46-1 16,17-3 2-16,-17 3-3 16,10 27 2-16,-5-5 0 15,8 4 0-15,1-7-1 16,9-8 1-16,7-14 1 0,4-5-1 15,-34 8 1-15,0 0 0 16,63-31 1-16,-63 31-2 16,0 0 2-16,68-42-2 15,-68 42 2-15,0 0-1 16,54-43 0-16,-54 43-1 15,0 0 0-15,22-22 0 16,-9 23-1-16,-7 10 1 16,-5 8-2-16,0 18 1 15,-3 3-3-15,2 7-2 16,9-5-3-16,5-20-12 15,15-3-20-15,-6-15 2 16,16-6 0-16,-8-11-1 16</inkml:trace>
  <inkml:trace contextRef="#ctx0" brushRef="#br0" timeOffset="5281.302">11402 1339 109 0,'0'0'37'0,"35"-51"2"15,-35 51-7-15,-14 23-29 16,2 5 1-16,-6 11-2 15,8 8 0-15,0 1-1 16,9 1 1-16,2-8-2 16,4-9 0-16,-1-5 0 15,3-10 0-15,-7-17 0 16,16 5 0-16,-5-17 1 0,-2-10-1 15,3-10 1-15,-1-5-1 16,-11 37 1-16,15-50 0 16,-15 50 0-16,15-58-1 15,-15 58 1-15,20-58-1 16,-20 58 0-16,21-53 0 15,-21 53 1-15,0 0-1 16,44-58-1-16,-44 58 1 16,0 0 0-16,45-28 0 15,-7 26-1-15,5 13 0 16,-5 14 0-16,-2 12 0 15,-9 2 0-15,-10 1 0 16,-19-4 0-16,-13-8 1 16,-9-3 0-16,-5-4 0 15,-8-5 1-15,0-6-1 0,-3 1 1 16,3-6-1-16,2 1 0 15,3 4 1-15,-2 4-1 16,4 7 0-16,0 16 1 16,0 13-2-16,0 12 2 15,-1 14-1-15,0 5-1 16,2 0-4-16,13 11-14 15,-6-21-20-15,13-4-1 16,-1-21 1-16,15-9-2 16</inkml:trace>
  <inkml:trace contextRef="#ctx0" brushRef="#br0" timeOffset="6557.375">12037 1341 96 0,'1'17'37'16,"13"-5"1"-16,11-7-6 15,9-14-29-15,-34 9 0 16,0 0-1-16,72-24 1 15,-72 24-1-15,52-25 0 16,-52 25 0-16,46-28 0 16,-46 28-1-16,0 0 1 15,0 0 0-15,45-52 0 0,-45 52 1 16,0 0-1-16,-28-9 0 15,-11 15-1-15,-6 12 1 16,-13 10-2-16,4 9 1 16,6 8-2-16,20 3 1 15,21-6-1-15,32-13 0 16,17-12-1-16,11-6 0 15,13-8 0-15,4-11-1 16,9-7 0-16,-4-6 0 16,0-4 0-16,-12-4 0 15,-63 29 2-15,56-28 0 16,-56 28 1-16,0 0 1 15,53-38 1-15,-40 30 1 16,-3-8-1-16,-10 16 1 0,0 0-1 16,-21 14 0-16,1 2 0 15,1 10-1-15,-2 2-1 16,7 2 1-16,6-1-1 15,7-7 0-15,8-5 0 16,3-7 1-16,5-7 0 16,3-8-1-16,4-10 1 15,0-8 0-15,-22 23 0 16,0 0 0-16,39-54 0 15,-39 54-1-15,0 0 1 16,43-65-1-16,-43 65 1 16,0 0-1-16,39-59 0 15,-39 59 0-15,0 0-1 16,0 0 1-16,60-53 0 0,-60 53-1 15,0 0 1-15,61-22 0 16,-61 22-1-16,47-3 0 16,-47 3 0-16,51 1 1 15,-51-1-1-15,48 5 1 16,-48-5 0-16,0 0 1 15,61 3-1-15,-61-3 1 16,0 0 0-16,0 0 0 16,21 11 0-16,-27 1 0 15,-21 3-1-15,-2 6 2 16,-12 3-2-16,11 6 1 15,2-3 0-15,20-1-1 16,10-8 1-16,13-8-1 0,13-7 0 16,7-7-1-16,6-10 1 15,-41 14 1-15,47-20 0 16,-47 20-1-16,52-24 1 15,-52 24 0-15,0 0 0 16,66-39 0-16,-66 39 0 16,53-29-1-16,-36 25-1 15,-17 4 1-15,10 19-1 16,-15 3 0-16,-4 5-2 15,5 4 0-15,4-4-4 16,8-15-6-16,29-13-26 16,-37 1-2-16,0 0 2 15,62-33-2-15</inkml:trace>
  <inkml:trace contextRef="#ctx0" brushRef="#br0" timeOffset="6741.3855">13831 913 79 0,'0'0'39'15,"0"0"1"-15,0 0 1 16,9-9-21-16,-25 63-21 16,-7 37-2-16,-7 17-4 15,14 8-29-15,-19-34-2 16,30-13 1-16,5-27-2 15</inkml:trace>
  <inkml:trace contextRef="#ctx0" brushRef="#br0" timeOffset="7512.4296">13752 1233 85 0,'-26'-57'41'16,"26"57"1"-16,0 0 1 15,0 0-16-15,0 0-26 16,0 0 0-16,0 0-2 15,0 0 1-15,0 0-1 16,0 0-1-16,55-42 1 16,-55 42 0-16,52 12 0 15,-52-12 1-15,55 6 1 16,-55-6 0-16,51 6 0 15,-51-6 2-15,0 0-1 16,79 18 1-16,-66 4-2 0,-10 13 1 16,-17 5-1-16,-7-6 0 15,1 6-1-15,6 0 0 16,5-9-1-16,15-9 1 15,10-12 0-15,5-12-1 16,8-10 1-16,6-6 0 16,-35 18 0-16,0 0 0 15,63-47 1-15,-63 47 0 16,0 0 0-16,64-58 0 15,-64 58 0-15,0 0 0 16,43-47-1-16,-43 47 0 16,8-21 0-16,-8 21 0 15,4 11-2-15,-4 6 0 0,-10 8-2 16,9 7-1-16,3-6-2 15,12-12-3-15,18-11-4 16,-32-3-14-16,0 0-13 16,52-17 2-16,-52 17 1 15,0 0 25-15,69-32 10 16,-69 32 6-16,47-20 6 15,-47 20 15-15,19-14 14 16,14 6 0-16,-10 12 1 16,-10 7-23-16,-3 15-7 15,-13 5-3-15,-10 7-2 16,-1-1 0-16,-3-8-1 15,5-5-1-15,2-7 0 16,6-7-1-16,4-10 0 0,9-15 0 16,5-2-1-16,1-12 1 15,-15 29 0-15,0 0 0 16,34-60 1-16,-34 60-2 15,25-49 1-15,-25 49 1 16,25-52-2-16,-25 52-4 16,0 0-1-16,37-68-9 15,-37 68-22-15,0 0-7 16,40-69 1-16,-40 69-2 15</inkml:trace>
  <inkml:trace contextRef="#ctx0" brushRef="#br0" timeOffset="8023.4589">15062 1332 80 0,'28'4'36'16,"-5"-2"0"-16,8 2-1 15,-16-6-29-15,10-5-1 16,-25 7 0-16,0 0-1 16,0 0 2-16,0 0-2 15,49-41 1-15,-49 41-2 16,0 0 0-16,0 0 0 15,0 0 0-15,-13-56 0 16,13 56 0-16,0 0 0 16,-70-13-1-16,30 25 0 15,-6 6-1-15,5 12 1 16,5 10-2-16,21 7 0 15,20-3-4-15,18-10-3 16,29-12-33-16,-9-11-1 0,16-8 0 16,-5-11-2-16</inkml:trace>
  <inkml:trace contextRef="#ctx0" brushRef="#br0" timeOffset="8691.4971">15949 1336 99 0,'27'-56'39'16,"-27"56"-1"-16,0 0-2 15,0 0-30-15,0 0-1 16,34-51-2-16,-34 51 1 16,15-9-1-16,-15 9-1 15,14 29 0-15,-14-1-1 16,3 10 0-16,-4 3-2 15,7 3 2-15,-2-4-1 16,6-5 1-16,0-11-1 16,3-10 1-16,5-11 0 15,-1-12 0-15,5-12 0 16,0-10 0-16,-22 31-1 15,0 0 0-15,36-62 0 0,-36 62-2 16,26-51 0-16,-26 51-2 16,26-50-2-16,-26 50-3 15,0 0-11-15,43-66-21 16,-43 66 2-16,0 0-1 15,53-50 1-15</inkml:trace>
  <inkml:trace contextRef="#ctx0" brushRef="#br0" timeOffset="9015.5156">16636 1117 103 0,'0'0'39'0,"57"4"1"16,-57-4-5-16,0 0-28 15,0 0-2-15,0 0 0 0,0 0-1 16,0 0-1-16,-56 54-2 15,1-26 0-15,7-6-1 16,12 9 1-16,14-7-2 16,18-8 0-16,19-3 0 15,19 0 0-15,-1-4 1 16,8 5 1-16,-7-1 0 15,-3 7 0-15,-14 4-1 16,-9 4 1-16,-12 5 0 16,-10-2-1-16,-7-1-1 15,-6-4-2-15,6-8-5 16,-10-19-22-16,31 1-11 15,-18-22 0-15,27-3-1 16,3-11 0-16</inkml:trace>
  <inkml:trace contextRef="#ctx0" brushRef="#br0" timeOffset="9563.547">17677 926 93 0,'0'0'39'16,"9"-66"2"-16,-9 66-10 0,0 0-26 15,14-60-1-15,-14 60 0 16,0 0-3-16,0 0 0 15,0 0-1-15,9 95 3 16,-17-9-3-16,-2 17 1 16,-4-2-3-16,-2-4 0 15,6-19-3-15,4-24-3 16,15-25-30-16,-9-29 0 15,16 2 1-15,-9-19-2 16</inkml:trace>
  <inkml:trace contextRef="#ctx0" brushRef="#br0" timeOffset="9878.565">17663 1235 116 0,'-61'-50'39'16,"61"50"2"-16,0 0-9 15,0 0-30-15,-47-23-1 16,47 23 0-16,0 0-1 15,0 0 0-15,0 0 0 16,57 5 0-16,-57-5 1 16,58 2-1-16,-58-2 0 15,79-3 0-15,-79 3 1 16,82-7-1-16,-82 7 0 15,81-1 1-15,-81 1 0 16,94 12-2-16,-59 7 1 16,-21 13 0-16,-23 7-2 15,-10 8 1-15,-6 2-4 0,5-2 0 16,8-7-13-16,10-23-21 15,21-13-1-15,-1-16 1 16,-18 12-2-16</inkml:trace>
  <inkml:trace contextRef="#ctx0" brushRef="#br0" timeOffset="10484.5996">18248 1075 98 0,'15'-73'40'16,"-15"73"1"-16,0 0 0 15,0 0-39-15,0 0 1 16,0 0-1-16,0 0 1 0,0 0 0 16,0 0 0-16,0 0 0 15,0 0-1-15,-18 68-1 16,36-17 0-16,-4 4-2 15,3 3 1-15,-12-11-1 16,4-1 1-16,-10-11-2 16,6-9 2-16,-5-26-1 15,0 0 1-15,17-2 0 16,-17 2-1-16,0 0 3 15,0 0-2-15,40-59 2 16,-40 59-2-16,0 0 2 16,40-68-3-16,-40 68 3 15,0 0-2-15,38-65 1 16,-38 65-1-16,0 0 0 15,0 0 0-15,50-73 0 0,-50 73 2 16,0 0-2-16,0 0-1 16,0 0 1-16,55-2 0 15,-55 2 0-15,0 0 0 16,0 0 0-16,55 33 0 15,-55-33 1-15,0 0 0 16,56 8 0-16,-56-8 0 16,0 0 0-16,60-10-1 15,-60 10 0-15,0 0 1 16,57-22-1-16,-57 22 0 15,0 0-1-15,62 4-1 16,-57 17 0-16,-3 14 0 0,-4 12-3 16,-5-2-1-1,12 2-5-15,-3-16-10 0,18-8-21 16,4-12 2-16,13-11-1 15,-3-12 1-15</inkml:trace>
  <inkml:trace contextRef="#ctx0" brushRef="#br0" timeOffset="10877.6221">19164 1188 103 0,'0'0'42'0,"0"0"0"15,0 0-1-15,0 0-38 16,0 0-2-16,0 0 1 15,0 0-1-15,0 0 1 16,62-22-1-16,-62 22 0 0,0 0 1 16,53-9-1-16,-53 9-1 15,52-35 0-15,-52 35-1 16,51-36 1-16,-51 36-2 15,0 0 2-15,59-61 0 16,-59 61 0-16,0 0 0 16,0 0 3-16,0 0-1 15,0 0 0-15,-50-28 1 16,-6 52-1-16,8 22-1 15,-2 10-1-15,16 13 3 16,15 2-6-16,24-21 1 16,28-9-1-16,28-16-2 15,14-11-5-15,-1-20-7 0,22-4-23 16,-96 10-2-16,87-20 2 15,-87 20-1-15</inkml:trace>
  <inkml:trace contextRef="#ctx0" brushRef="#br0" timeOffset="11028.6308">19961 1300 126 0,'11'15'42'0,"-22"-7"2"16,-1 2-1-16,12-10-43 16,-18-6 0-16,18 6-4 15,0 0-10-15,-15-11-27 16,2 7-2-16,-2 4-1 15,1 6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3T00:28:02.69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2991 17576 23 0,'-1'-12'32'0,"-6"-2"2"16,5 3-13-16,-11-5-10 15,9 4-3-15,-6-2 0 16,10 14-1-16,-15-20-1 15,15 20-1-15,-18-8-2 16,18 8 1-16,-24 12-2 16,13 4 0-16,0 10 0 15,-2 4 0-15,4 9-2 16,9-39 1-16,0 0 0 15,-6 66-1-15,6-66 0 16,0 0 3-16,17 64 0 16,11-38-1-16,9-16-1 15,13-12-1-15,0-17 0 0,7-10 1 16,-6-16-1-16,-7-6-2 15,-23-1-2-15,-23 12 1 16,-13 9 1-16,-18 3-3 16,-7 16-2-16,-14 2-24 15,11 9-6-15,-7-5-1 16,20 2 0-16</inkml:trace>
  <inkml:trace contextRef="#ctx0" brushRef="#br0" timeOffset="999.0571">3397 15988 22 0,'-18'-2'35'16,"6"9"1"-16,-8-10-2 15,9 13-24-15,-10-12-2 16,9 5-2-16,-1-5-1 15,13 2-1-15,-20-3-2 16,20 3 0-16,0 0 0 0,-4-15-2 16,4 15 1-16,21-12-1 15,-3 6 1-15,4 3-1 16,5-1 0-16,2 3 0 15,1 1 2-15,6 1-4 16,-3 0 2-16,-3 2 0 16,1-3 0-16,-2-3 0 15,-1-1 0-15,-4-2 0 16,-3-2 0-16,-3-1 0 15,-9-3 2-15,-6 2-2 16,-3 10 1-16,-19-11-1 16,-7 12 1-16,-7 3 0 15,-13 4-1-15,-2 6 1 16,-7 0 0-16,0 1-1 0,5-4 1 15,6 0-2-15,14-5-1 16,10-14-8-16,20 8-25 16,15-30-2-16,15 11-2 15,3-15 0-15</inkml:trace>
  <inkml:trace contextRef="#ctx0" brushRef="#br0" timeOffset="1953.1117">3649 14290 44 0,'-17'-15'35'0,"6"16"1"15,-10-6 0-15,4 9-28 16,-11-5-3-16,1 4 1 15,-6-2-2-15,2 5 0 16,-2-3-1-16,2 4 0 16,4-2-1-16,5 0 0 15,3-2-1-15,7 1 0 16,12-4-1-16,0 0 1 0,0 0-1 15,12-15 0-15,7 5 0 16,4 1-1-16,6-2 1 16,8 0 0-16,0 1 0 15,0 2 0-15,2 3 0 16,-6 2 0-16,0 2-1 15,-7-1 1-15,-5 4 1 16,-6-2-1-16,-15 0 1 16,11-6-1-16,-11 6 2 15,-16-12-1-15,-4 6 1 16,-7 3-1-16,-2 0 0 15,-8 1 0-15,-2 5 0 16,-3 1-1-16,4 4-1 16,2-3-2-16,14 5-8 15,-3-17-23-15,25 7-4 0,5-27-3 16,16-1 3-16</inkml:trace>
  <inkml:trace contextRef="#ctx0" brushRef="#br0" timeOffset="2842.1625">3652 12626 21 0,'0'0'30'16,"0"0"4"-16,15 14-3 15,-15-14-18-15,0 0 0 16,0 0-2-16,-14 7-1 15,-1-6-1-15,1 6-4 16,-9-2-1-16,0 3 0 16,-6-3-1-16,1 2 0 15,-3-4-1-15,2 3 1 0,-2-5-1 16,6 2 0-16,3-2-1 15,5-1 1-15,3 3-2 16,14-3 1-16,-14 6-1 16,14-6 1-16,0 0-1 15,14 13-1-15,2-11 1 16,5-3 0-16,8-5 0 15,5-4-1-15,6-4 1 16,1-1 0-16,2-2 0 16,-4-1 0-16,-5 5 0 15,-7 1 0-15,-8 6 1 16,-19 6 0-16,0 0 0 15,-19 21 0-15,-10-5 1 16,-8 5 0-16,-9-2 0 0,0 0-1 16,-1-5 0-16,5-10-1 15,9-8-2-15,10-19-3 16,22 0-15-16,1-23-19 15,24-4 0-15,2-14-3 16,15 2 2-16</inkml:trace>
  <inkml:trace contextRef="#ctx0" brushRef="#br0" timeOffset="3673.2101">3678 11043 38 0,'-5'10'31'16,"5"-10"4"-16,0 0 1 16,-12-17-23-16,12 17-1 15,-17-7-3-15,17 7 0 16,-31-1-3-16,10 7-1 0,-12-1-1 15,3 7-3-15,-7-2 1 16,3 0-1-16,-2 1 0 16,5-2-1-16,5-2 1 15,5-5-3-15,7-4 2 16,14 2 2-16,0 0-1 15,2-15 0-15,12 7 0 16,4-1 1-16,4-1-1 16,4-1 1-16,3 3-1 15,4-3-1-15,0 2 1 16,2 1 0-16,-2-1-1 15,-2 1 1-15,-5 1-1 16,-2 1 1-16,-8 0 0 16,-6 4 0-16,-10 2 0 15,-10 5 0-15,-11 2 0 0,-8 1 0 16,-7 0 1-16,-6 2-2 15,-4-3 1-15,2-1-1 16,5-4 0-16,3-3-1 16,15-4-3-16,2-14-12 15,26 6-21-15,0-12-1 16,14-1-1-16,5-6-3 15</inkml:trace>
  <inkml:trace contextRef="#ctx0" brushRef="#br0" timeOffset="5289.3025">3806 9447 69 0,'0'0'34'0,"0"0"0"16,-20-3-6-16,9 10-17 16,-13-11-3-16,3 7-1 15,-11-8-1-15,4 5-1 16,-8-5-1-16,3 0 0 15,-5-4 0-15,3 2-2 16,-1-2 1-16,4-2 0 16,3 1-1-16,1 3-1 15,6 0 0-15,4 4 0 0,4-1 0 16,1 2-1-1,13 2 0-15,0 0 0 0,0 0-1 16,7-15 1-16,13 4 0 16,4-5-1-16,9-3 1 15,6-2 0-15,4 0-1 16,2-1 1-16,-1 5 0 15,-5 1-1-15,-2 7 1 16,-9 2 0-16,-5 6 1 16,-10 3-1-16,-13-2 0 15,-2 11 1-15,-13 0 0 16,-7 3 0-16,-9 2 0 15,-6 1 1-15,-6-2-1 16,-1 1 1-16,-3-2-1 16,1 0 1-16,3-4-1 15,7-2-1-15,2-1 1 0,8-3-1 16,9-1-1-16,17-3-1 15,0 0-1-15,11-18-3 16,26 11-18-16,-4-21-15 16,20 7 1-16,-5-13-2 15,11 4-2-15</inkml:trace>
  <inkml:trace contextRef="#ctx0" brushRef="#br0" timeOffset="6326.3618">3724 7803 33 0,'17'-4'26'16,"-5"3"-5"-16,-7-11 2 15,6 10-4-15,-11-14-1 16,0 16-4-16,-5-20-3 16,5 20 0-16,-22-17-4 15,9 13 0-15,-14-3-2 16,1 7 0-16,-7-2-1 15,-1 4 0-15,-3-1 0 0,4 2-1 16,-3-2-1-16,4 1 0 16,2-3 0-16,5 2-1 15,2-3 0-15,5 1-1 16,4-3 0-16,14 4 0 15,-15 0 0-15,15 0 0 16,0 0-1-16,10 11 2 16,3-7-2-16,7-1 1 15,9-1 0-15,4-2 0 16,5-5 0-16,5-3 0 15,2-1 0-15,0-3-1 16,-4 1 1-16,-4 2 1 16,-10 0-1-16,-7 3 0 0,-20 6 1 15,0 0 0-15,0 0 0 16,-33 16 0-16,-3-6 1 15,-4 2-1-15,-3-1 0 16,3-3 0-16,2 0-2 16,6-8-3-16,20 3-14 15,1-21-18-15,25 0-3 16,5-15-1-16,12 0-2 15</inkml:trace>
  <inkml:trace contextRef="#ctx0" brushRef="#br0" timeOffset="7280.4164">3726 6013 48 0,'4'13'33'15,"-4"-13"2"-15,0 12-1 16,0-12-16-16,0 0-9 16,0 0-2-16,0 0-1 15,-14 0 0-15,14 0-2 16,-26 2 0-16,4 4 0 15,-8 0-1-15,-6 2-1 16,-8-1 1-16,0 2 0 16,-6-2-1-16,4 0 0 15,3-5 0-15,7 2-1 16,7-3 0-16,9-5 0 15,9-2-1-15,11 6-1 0,13-18 1 16,7 3 0-16,9 1-1 16,8 2 1-16,4-3 0 15,3 1 0-15,-1 4 0 16,0 4-1-16,-6 1 1 15,-6 4 0-15,-5 2 0 16,-6 2 0-16,-11 2 1 16,-9-5-1-16,-2 12 2 15,-14-6 0-15,-7-2 0 16,-7 1 0-16,-3-2 0 15,-6 0 0-15,-1 1-1 16,2-3 1-16,4 4-2 0,5-4 1 16,5 1-2-16,10 0-2 15,14-2-2-15,0 0-13 16,30 0-14-16,-1-15-8 15,18-3-1-15,4-13-2 16</inkml:trace>
  <inkml:trace contextRef="#ctx0" brushRef="#br0" timeOffset="8249.4718">3827 4382 28 0,'-17'18'31'16,"17"-18"2"-16,-19 18-3 15,19-18-11-15,-10 10-12 16,10-10-1-16,-6 12-1 16,6-12 0-16,0 0-1 0,0 0 2 15,0 0-2-15,0 0 1 16,0 0-1-16,-17-13 1 15,17 13-1-15,-26-7 0 16,6 5-1-16,-5-1-1 16,-3 5 1-16,-7 0-1 15,-2 1 0-15,-4 1 0 16,-1-1 0-16,-2 1-1 15,6-5 0-15,-2-3 0 16,7-1 0-16,4 0-1 16,8-1 1-16,3-2-1 15,7 1-1-15,11 7 1 16,0 0 0-16,0 0-1 16,26-7 1-16,-3 9 0 0,4 1 0 15,7 0-1-15,4 1 1 16,3-3 0-16,0-1 0 15,0-1 0-15,-5-2 0 16,-4-1-1-16,-5 0 1 16,-6 1 1-16,-8-1-1 15,-13 4 0-15,0 0 1 16,-24 6 0-16,-2 1 0 15,-9 2 0-15,-4-1 0 16,-3 0-1-16,0 2 0 16,7-4-3-16,5-10-8 15,30 4-15-15,-18-14-12 16,25-2-1-16,5-12-2 15,13 2 0-15</inkml:trace>
  <inkml:trace contextRef="#ctx0" brushRef="#br0" timeOffset="9237.5283">3813 2708 8 0,'0'0'27'0,"14"-11"1"15,-14 11 4-15,1-15-18 16,-1 15-1-16,0 0-1 16,0 0 0-16,0 0-1 15,0 0-3-15,-19-7 0 16,19 7-3-16,-16-3 1 0,16 3-1 15,-22-8 0-15,11 4-2 16,-8-3 1-16,1 3-1 16,-5-2 0-16,-4 1-1 15,-2 4 0-15,-1 4-1 16,-4-2 1-16,2 2-1 15,-2 1 0-15,3 3 0 16,3-5 0-16,7 1-1 16,3-2 0-16,3 1 0 15,15-2 0-15,-11 1 0 16,11-1 0-16,15 2-1 15,2 0 0-15,5 0 1 16,4-1 0-16,7-2 0 16,4-1 0-16,1 2 0 0,0-1 0 15,-2-1 0-15,-6 0 0 16,-3 2 1-16,-9-2-1 15,-18 2 1-15,0 0 0 16,-3 11 0-16,-20-4 1 16,-6 1 0-16,-6-1-1 15,-7 0 0-15,1-4 0 16,2-3-1-16,7-2-2 15,7-11-2-15,25 13-9 16,-19-38-12-16,29 22-15 16,2-5-1-16,12 11-1 15,-2-1 0-15</inkml:trace>
  <inkml:trace contextRef="#ctx0" brushRef="#br0" timeOffset="10405.5951">2483 15735 27 0,'0'0'36'0,"10"-20"2"16,-10 20-2-16,0 0-24 15,-14 2-6-15,-3 11-1 16,1 12-1-16,-6 8 0 16,-2 5 0-16,0 3-3 15,2 2 1-15,3-4-1 16,10-7-1-16,9-5 1 15,12-11-1-15,13-10 0 0,7-7 0 16,8-5 0-16,3 1 0 16,-1 2 0-16,0 4 0 15,-7 7 0-15,-9 6 0 16,-10 9 0-16,-8 7-1 15,-8 6-2-15,-10-4-2 16,0 5-6-16,-14-23-24 16,12-2 0-16,-8-18-4 15,11-5 2-15</inkml:trace>
  <inkml:trace contextRef="#ctx0" brushRef="#br0" timeOffset="10573.6048">2528 15754 43 0,'0'0'39'16,"-23"-15"2"-16,23 15-3 0,-18 1-20 15,18-1-15-15,0 0-3 16,24-30-4-16,13 10-11 16,-3-28-22-16,21 7 0 15,-3-16-3-15,11 3 0 16</inkml:trace>
  <inkml:trace contextRef="#ctx0" brushRef="#br0" timeOffset="11027.6307">2439 14126 74 0,'0'0'37'0,"0"0"-1"16,-7 16-11-16,-10 0-21 15,3 12-2-15,-6 8-1 16,1 6-1-16,-2 6-1 15,3 0-2-15,11 4-4 16,3-22-14-16,18 1-15 16,8-23 0-16,18-11-1 15,7-24 1-15</inkml:trace>
  <inkml:trace contextRef="#ctx0" brushRef="#br0" timeOffset="11307.6467">2801 14042 61 0,'-18'28'39'16,"-6"6"-3"-16,2 20 2 15,-6-3-30-15,13 11-5 16,2-6 0-16,12-3-1 16,8-12 0-16,12-11 1 15,5-15-2-15,10-14 1 16,3-14 0-16,-1-13 0 15,0-6 0-15,-8-7-1 16,-7-1-1-16,-10 1 0 16,-9 5-1-16,-14-1-3 15,-5 13-1-15,-11-6-6 16,7 17-15-16,-11-14-12 15,8 3-1-15,2-11 1 0,11-4 1 16</inkml:trace>
  <inkml:trace contextRef="#ctx0" brushRef="#br0" timeOffset="11756.6724">2488 12487 68 0,'0'0'37'0,"-4"18"0"15,-1-7 0-15,7 9-30 16,-8 4-6-16,3 8-1 0,-2 9-2 16,0 1-3-16,7 13-12 15,1-9-17-15,6-4-1 16,4-12-1-16,7-5 0 15</inkml:trace>
  <inkml:trace contextRef="#ctx0" brushRef="#br0" timeOffset="12041.6887">2789 12455 55 0,'-11'-14'38'16,"11"14"-2"-16,-27 5 1 15,14 18-15-15,-5-9-18 16,9 7-1-16,1-2-1 0,7 2-1 15,5-1 0-15,3-1-1 16,7-2 1-16,3-2-1 16,3 3 0-16,-1-3 0 15,3 3 0-15,-2 1 0 16,-3 1-1-16,-6 2 0 15,-2 1-1-15,-8-2-3 16,2 9-11-16,-12-17-21 16,5 1 1-16,-9-16-2 15,13 2 1-15</inkml:trace>
  <inkml:trace contextRef="#ctx0" brushRef="#br0" timeOffset="12226.6993">2757 12416 87 0,'0'0'40'0,"3"13"-2"16,9-2 1-16,-1-9-37 16,11-13-4-16,17 1-17 15,-2-24-17-15,10 0-3 16,1-15-2-16,5-3 1 15</inkml:trace>
  <inkml:trace contextRef="#ctx0" brushRef="#br0" timeOffset="12852.7351">2577 11066 56 0,'14'-12'39'0,"-2"-3"-2"16,4 6 1-16,-2-12-21 15,2 12-10-15,-1-3-3 16,2 4-1-16,-2 1-1 15,2 6-1-15,-7 2 1 16,2 7-1-16,-7 5-1 16,-3 9 1-16,-6 6-1 0,-4 9-1 15,-6 4 2-15,-2 8-2 16,-5 1 0-16,0 1 1 15,2-4 0-15,7-5-1 16,4-10 1-16,7-10-1 16,10-12-2-16,6-20-5 15,19 0-17-15,0-25-11 16,12-3-2-16,-5-15 0 15,8 3 1-15</inkml:trace>
  <inkml:trace contextRef="#ctx0" brushRef="#br0" timeOffset="13115.7502">2977 10981 87 0,'-19'18'36'0,"-9"2"-1"15,4 17-3-15,-4-4-24 16,10 8-5-16,2-2 0 16,10 4-3-16,6-7 3 15,10-5-3-15,10-8 2 16,7-8-1-16,5-13 0 15,5-7 0-15,1-14 0 16,-2-6-1-16,-8-8 1 16,-7-1-1-16,-8-4 2 15,-13-1-1-15,-10 5-2 16,-13 3-1-16,-4 13-7 15,-17-7-13-15,11 14-16 16,-12-2 1-16,12 8-3 16,2-6 1-16</inkml:trace>
  <inkml:trace contextRef="#ctx0" brushRef="#br0" timeOffset="13709.7841">2491 9272 91 0,'13'-16'37'15,"11"2"0"-15,-4-6 0 0,11 1-32 16,-6 3-2-16,4 0-1 15,-5 7 0-15,-1 8 0 16,-8 4-1-16,-5 16 1 16,-12 8 0-16,-7 14 0 15,-12 8-1-15,-5 12 1 16,-7 4-1-16,1 1 0 15,2-2 0-15,9-9-1 16,9-11 0-16,16-11-1 16,17-17-1-16,12-21-4 15,22-6-10-15,-2-27-22 16,18-4 0-16,-4-17 0 15,6-1-2-15</inkml:trace>
  <inkml:trace contextRef="#ctx0" brushRef="#br0" timeOffset="13987.8">2968 9201 93 0,'-43'21'39'16,"7"9"0"-16,1-10-1 16,14-2-27-16,5-2-9 15,12-1-1-15,4-15 0 16,26 17 0-16,-2-12-1 15,5 1 1-15,7 0-1 16,1 6 1-16,-3 5 0 16,-4 10-1-16,-6 2 1 15,-8 10-1-15,-10 4 1 16,-7 0-1-16,-6 1-1 0,-8-9-1 15,1-4-3-15,-9-22-12 16,23-9-20-16,-25-16-1 16,21-13 0-16,-4-20-1 15</inkml:trace>
  <inkml:trace contextRef="#ctx0" brushRef="#br0" timeOffset="14137.8086">2955 9125 108 0,'-18'1'39'0,"22"14"2"16,-4-15-2-16,24 12-32 15,4-11-11-15,1-21-20 16,23 3-15-16,-7-14 0 16,11 1-1-16,-9-15-3 0</inkml:trace>
  <inkml:trace contextRef="#ctx0" brushRef="#br0" timeOffset="14873.8507">2410 7681 110 0,'0'0'38'0,"28"-25"1"16,6 7-10-16,3-10-26 16,4-1-1-16,2 1-1 15,-1 7 1-15,-6 10-1 16,-8 12 0-16,-13 12 0 15,-12 13 1-15,-15 13-1 16,-7 8 0-16,-10 3 0 16,0 1 0-16,-1-4-1 15,8-8 1-15,9-9-1 16,13-12 0-16,18-12 0 15,7-11 0-15,14-7 0 16,3-4 0-16,3 0 0 16,-5 2 0-16,-7 5 1 0,-7 7 0 15,-26 2-1-15,7 27 1 16,-25 3-1-16,-7 8 0 15,-6 3 0-15,-1 0-1 16,0-3-1-16,8-6-2 16,12-9-3-16,12-23-17 15,14-11-15-15,10-19 1 16,20-6-2-16,1-18 2 15</inkml:trace>
  <inkml:trace contextRef="#ctx0" brushRef="#br0" timeOffset="15151.8666">3013 7650 120 0,'-23'35'40'0,"-8"-1"0"16,20 12-8-16,-8-4-28 16,10 3-2-16,9-5 0 15,8 3-1-15,8-12 0 16,10-3 0-16,4-13 0 15,5-13 0-15,2-12 0 16,-5-12 0-16,-1-11 0 16,-9-9 0-16,-8-4 0 15,-14-5-1-15,-8 4 0 16,-16 3-3-16,-5 5-1 15,-14 5-4-15,6 21-12 16,-14-6-18-16,13 12-4 16,1-6 1-16,21 3-1 0</inkml:trace>
  <inkml:trace contextRef="#ctx0" brushRef="#br0" timeOffset="15916.9104">2290 6013 76 0,'-7'16'39'16,"7"-16"-1"-16,0 12 0 16,9-22-17-16,7 1-18 15,12-6-1-15,7-1-1 16,4-4 1-16,3 4-1 15,-4 2 1-15,-3 5 0 16,-8 5-1-16,-8 9 1 16,-13 8-1-16,-9 10 1 15,-12 4-1-15,-7 8 1 16,-5 1-1-16,-1 1-1 15,4-2 1-15,1-2-1 16,13-8 0-16,9-7 0 16,14-8 0-16,8-7 0 0,12-5 0 15,4-4 0-15,2 0 0 16,-6 3 0-16,-1 3 1 15,-12 9 0-15,-9 8-1 16,-13 11 1-16,-12 4-1 16,-7 6 0-16,-7 4 0 15,2-7-2-15,7-1-3 16,4-17-1-16,21-3-13 15,0-31-18-15,29-10-3 16,6-22 1-16,19-7 0 16</inkml:trace>
  <inkml:trace contextRef="#ctx0" brushRef="#br0" timeOffset="16188.9259">2958 5962 117 0,'-32'11'41'0,"5"18"-1"16,-17-9-4-16,14 9-32 15,5-5-2-15,12 0 0 16,10-8-2-16,15-4 0 15,14-11 0-15,8-2 0 16,9-4-1-16,3-2 1 16,0 5 0-16,-5 3 0 15,-5 9 0-15,-11 10 1 16,-13 10-1-16,-10 6 0 15,-12 8 0-15,-6-1-2 16,-3 3-3-16,-5-17-7 16,17 5-13-16,-9-30-15 15,16-4 0-15,3-30-1 0,16-7 1 16</inkml:trace>
  <inkml:trace contextRef="#ctx0" brushRef="#br0" timeOffset="16338.9345">3062 5891 114 0,'-18'2'41'0,"-1"-4"3"15,19 2-4-15,-13-1-34 16,25-18-11-16,23 0-15 16,-1-23-16-16,21 5-6 15,1-19 1-15,19-1-4 16</inkml:trace>
  <inkml:trace contextRef="#ctx0" brushRef="#br0" timeOffset="16863.9645">2517 4392 74 0,'0'0'38'0,"-7"-17"-1"16,7 17 1-16,-2-10-26 15,2 10-7-15,0 0 0 16,-13 10 0-16,-2 10-1 15,-3 10 0-15,-6 5 0 16,1 7-2-16,1-1-1 0,3-3 1 16,15-4-2-1,15-16 1-15,22-18-1 0,17-18-1 16,20-12-2-16,10-21-2 15,12 3-8-15,-11-23-19 16,5 11-8-16,-19-4 1 16,-14 15-2-16</inkml:trace>
  <inkml:trace contextRef="#ctx0" brushRef="#br0" timeOffset="17029.974">2722 4342 105 0,'-37'57'38'0,"13"6"2"16,5-13-3-16,13 1-37 15,13-9-1-15,11-12-3 16,15-1-7-16,-4-18-26 0,21-3-1 16,-6-16 0-16,9-4-2 15</inkml:trace>
  <inkml:trace contextRef="#ctx0" brushRef="#br0" timeOffset="17335.9915">3107 4290 99 0,'-24'16'39'15,"8"20"1"-15,-7 1-1 16,14 10-35-16,-6 8-1 16,9 2-1-16,6-5 0 15,11-7 0-15,13-10 0 0,7-13 0 16,5-16 0-16,5-15 0 15,0-17 0-15,-2-12-1 16,-11-9 1-16,-5-6-1 16,-13-7 1-16,-17 1-1 15,-11 4-2-15,-12 4-1 16,-5 12-1-16,-7 7-3 15,5 18-8-15,-11-2-9 16,18 23-17-16,-4-4-2 16,23 10 0-16,11-13 0 15</inkml:trace>
  <inkml:trace contextRef="#ctx0" brushRef="#br0" timeOffset="17916.0247">2703 2449 62 0,'0'0'40'16,"0"-18"-1"-16,0 18 1 15,-12-13-15-15,12 13-18 16,-19 16-2-16,8 7 0 16,-8 8-2-16,0 11 1 15,-1 8-1-15,0 1 0 0,1 4-1 16,4 0 1-16,10-8-2 15,10-13 1-15,16-16-2 16,13-20-2-16,14-15-2 16,10-23-6-16,21 2-15 15,-8-31-18-15,8 7 3 16,-16-11-4-16,2 10 3 15</inkml:trace>
  <inkml:trace contextRef="#ctx0" brushRef="#br0" timeOffset="18104.0355">2922 2420 100 0,'-27'58'40'0,"0"-7"0"0,10 10 1 16,5-10-39-16,11-3 0 15,7-3-3-15,6-10-1 16,13 3-11-16,-3-19-23 15,16-1-3-15,-2-15 0 16,11 2-2-16</inkml:trace>
  <inkml:trace contextRef="#ctx0" brushRef="#br0" timeOffset="18421.0536">3240 2460 94 0,'-34'2'39'16,"11"12"1"-16,-3-5-2 15,16 9-33-15,1 1-3 16,6-2 0-16,12-4-1 16,8 1 0-16,7-5 0 15,9 1 0-15,4-2 0 16,1 2 0-16,-1 1 0 15,-2 4-1-15,-5 6 1 16,-5 3 1-16,-9 6-1 16,-10 6 1-16,-7 0-2 15,-7 2 1-15,-5 0-3 16,-4-11-1-16,3 2-7 15,-12-30-17-15,26 1-14 16,-19-25 0-16,19-2 0 0,0-26 0 16</inkml:trace>
  <inkml:trace contextRef="#ctx0" brushRef="#br0" timeOffset="18588.0632">3338 2348 111 0,'-15'17'43'0,"21"0"0"15,-6-17-1-15,30 3-38 16,2-4-5-16,7-13-4 15,14 3-10-15,-12-19-15 16,12 12-13-16,-10-9 0 16,-2 10-2-16,-12 0 0 15</inkml:trace>
  <inkml:trace contextRef="#ctx0" brushRef="#br1" timeOffset="35588.0355">3931 14005 28 0,'15'-5'25'0,"-15"5"1"16,24-9-2-16,-24 9-10 16,9-4-2-16,-9 4 0 15,0 0-2-15,-1-11-2 16,1 11-1-16,0 0-1 15,-10 12-3-15,10-12 0 16,-23 24-2-16,9-5 0 16,-4 8-2-16,-8 3 1 15,-4 9 0-15,-7 2 0 0,-5 7 1 16,-5 3 1-16,-3 2-1 15,-9 0 1-15,1 2 1 16,0-3 0-16,1-5-1 16,6-4 0-16,9-6 0 15,6-11-2-15,9-2 0 16,12-8-2-16,15-16-2 15,2 10-6-15,8-24-29 16,17 2 2-16,-1-18-3 16,9 3 1-16</inkml:trace>
  <inkml:trace contextRef="#ctx0" brushRef="#br1" timeOffset="36138.067">3534 14119 40 0,'-14'-15'34'16,"14"15"1"-16,-16-24-2 0,16 24-24 15,-11-17-2-15,11 17 1 16,-7-11-1-16,7 11-1 16,0 0-2-16,0 0 0 15,-13-1-1-15,13 1-1 16,0 0 0-16,0 0-1 15,0 0-1-15,10 10 1 16,3-6-1-16,3 4 1 16,6 2-1-16,2 3 0 15,4 3 1-15,2 5-2 16,0 3 2-16,4 4-2 15,-5 2 2-15,2 4-2 16,-2 1 1-16,6 0 1 0,-3-4-1 16,5-2 0-16,-1-3 0 15,-1-6 1-15,0-4-1 16,-7-5-1-16,-1 1-2 15,-10-9-4-15,5 11-29 16,-22-14-2-16,0 0-1 16,0 0-1-16</inkml:trace>
  <inkml:trace contextRef="#ctx0" brushRef="#br1" timeOffset="49487.8305">8615 10911 14 0,'8'-11'23'0,"-8"11"-1"16,11-13 1-16,-11 13-5 15,9-14-9-15,-9 14-1 16,9-10-1-16,-9 10 0 16,0 0-2-16,0 0 0 0,2-12 0 15,-2 12-1-15,0 0-1 16,-10 6 0-16,10-6 0 15,-19 13-1-15,5-3-1 16,-1 5 1-16,-4 2-1 16,-5 6 1-16,-5 3 1 15,-3 5-3-15,-7-1 3 16,-1 6-2-16,-2-5 2 15,3 0-2-15,0-4 1 16,5-2-2-16,6-9 1 16,6-3-1-16,10-5-1 15,12-8-3-15,0 0-8 16,0 0-23-16,10-21 0 15,5 4-1-15,11-2 0 16</inkml:trace>
  <inkml:trace contextRef="#ctx0" brushRef="#br1" timeOffset="49997.8597">8376 10932 32 0,'0'0'30'15,"-10"-4"2"-15,10 4-1 16,0 0-17-16,-23-9-4 16,23 9-1-16,-16-6-2 15,16 6 0-15,-17-7-2 16,17 7 0-16,-16-6 0 15,16 6-1-15,-15-5-1 16,15 5 0-16,0 0-1 16,0 0 0-16,0 0 0 15,0 0-1-15,17 7 0 16,5-3-1-16,5 3 1 15,6 4 0-15,6 3 0 16,1 2 0-16,0 3-1 16,-2 6-1-16,-1 1 1 0,-6 4-1 15,-3 1 2-15,-6-3-3 16,-2 0 2-16,-2-9-1 15,0-4-1-15,-1-13-4 16,12-4-31-16,-9-19 0 16,4 1-1-16,-4-13-1 15</inkml:trace>
  <inkml:trace contextRef="#ctx0" brushRef="#br1" timeOffset="84354.8248">13449 7602 3 0,'9'-11'11'16,"-9"11"1"-16,0 0-1 15,0 0-5-15,5-14-2 16,-5 14 0-16,7-14-2 15,-7 14 1-15,9-13 1 16,-9 13 2-16,9-12 1 16,-9 12 2-16,0 0 2 15,4-11-1-15,-4 11 1 16,0 0-1-16,0 0 0 15,0 0-2-15,0 0-2 16,0 0 0-16,0 0-1 0,0 0-1 16,0 0 0-16,-11 4 0 15,11-4-1-15,-11 19-1 16,1-2 0-16,-5 6-1 15,-3 6 0-15,-9 7 0 16,-4 3 1-16,-9 3-1 16,1 2 2-16,-7-3-1 15,3-4 0-15,3-9 0 16,7-7 0-16,7-8-2 15,10-12-4-15,16-1-16 16,8-20-17-16,18-5 1 16,0-12-2-16,15 0 1 15</inkml:trace>
  <inkml:trace contextRef="#ctx0" brushRef="#br1" timeOffset="84796.8501">13324 7630 59 0,'-12'-8'34'16,"-2"-2"-2"-16,14 10-4 0,-26-14-19 15,14 12 0-15,-3-10-3 16,15 12 0-16,-16-11-2 15,16 11 0-15,0 0-1 16,-12-10 0-16,12 10-1 16,0 0 0-16,0 0-1 15,0 0 0-15,13 17 0 16,1-1-1-16,4 5 1 15,1 5 0-15,4 4-1 16,4 5 1-16,-2 2-1 16,5-1 0-16,1 0 0 15,3-8-1-15,2-2-2 16,-1-14-6-16,12 2-27 0,-10-13-1 15,2 2-1-15,-12-7 0 16</inkml:trace>
  <inkml:trace contextRef="#ctx0" brushRef="#br1" timeOffset="93895.3705">15806 5951 13 0,'11'-7'20'0,"-11"7"-3"15,0 0-1-15,0 0 7 16,0 0-5-16,0 0-7 16,4-11 0-16,-4 11 0 15,0 0-2-15,0 0-1 16,0 0-1-16,0 0 0 0,3-12-2 15,-3 12-1-15,0 0-1 16,-4 18 0-16,-4-2-2 16,-1 8 1-16,-5 6-1 15,-6 9 0-15,-8 5-1 16,-1 7 1-16,-8 1-1 15,-1 0 1-15,-1-6-1 16,4-5 1-16,2-7-3 16,7-14-7-16,13-6-26 15,13-14 0-15,0 0-1 16,9-30 0-16</inkml:trace>
  <inkml:trace contextRef="#ctx0" brushRef="#br1" timeOffset="94669.4148">15684 6008 23 0,'0'0'27'15,"0"0"0"-15,-1-19-8 0,1 19 5 16,-8-19-13-16,8 19-2 15,-3-21 0-15,3 21-2 16,0-22-1-16,0 22 0 16,2-19 0-16,-2 19-2 15,0-15 0-15,0 15-1 16,0 0 0-16,0 0-1 15,0 0 0-15,-12-4-1 16,12 4 0-16,0 0-1 16,0 0 1-16,0 0-1 15,0 0 0-15,0 0 0 16,0 0 0-16,0 0 1 15,0 0-1-15,0 0 0 16,0 0 0-16,0 0 0 16,9 15 1-16,-9-15-1 0,10 22 1 15,-1-4-1-15,5 7 1 16,5 5 0-16,3 7-1 15,6 3 1-15,5 5-2 16,2 0 0-16,4 3-5 16,-7-7-28-16,8 4-1 15,-7-8-1-15,-1-3-1 16</inkml:trace>
  <inkml:trace contextRef="#ctx0" brushRef="#br1" timeOffset="106716.1038">18225 4282 9 0,'0'0'20'16,"10"-13"-4"-16,-10 13 0 15,11-13-2-15,-11 13-1 0,11-12-3 16,-11 12-1-16,0 0-1 16,6-15-1-16,-6 15-2 15,0 0 1-15,0 0 1 16,0 0-2-16,0 0 0 15,0 0-1-15,0 0-2 16,-23 18 2-16,8 5 0 16,-13 2-1-16,-1 12-2 15,-8 3 2-15,1 7-2 16,-4-2 1-16,5-2-1 15,5-7-2-15,4-13-2 16,15-3-9-16,-2-20-20 0,13 0-2 16,9-31 0-1,5 3-1-15</inkml:trace>
  <inkml:trace contextRef="#ctx0" brushRef="#br1" timeOffset="107084.1248">18075 4300 41 0,'0'0'31'0,"-11"-9"3"16,11 9-2-16,0 0-23 15,-15-16-1-15,15 16 0 16,0 0 0-16,0 0-3 15,0 0 0-15,-4 10-2 16,9 0 0-16,4 9-1 16,5 1 0-16,5 3-2 15,4 1 1-15,3-1-1 16,6-1-2-16,-3-7-5 15,11 8-29-15,-11-8 0 16,-1 7-2-16,-9-5 1 16</inkml:trace>
  <inkml:trace contextRef="#ctx0" brushRef="#br1" timeOffset="111967.4041">20649 2517 26 0,'13'-5'18'0,"-13"5"5"15,0 0 3-15,9-22-11 0,-9 22-3 16,0 0 0-16,15-8-2 15,-15 8-1-15,0 0-2 16,0 0-1-16,0 0 0 16,-13 25-2-16,2 1-1 15,-10 6 0-15,-3 8 0 16,-11 10-1-16,-3 3 1 15,-7 0-1-15,0 0 1 16,-3-7-2-16,9-7 0 16,5-4-4-16,3-20-8 15,22-4-23-15,9-11 0 16,-3-18-3-16,13-11 1 15</inkml:trace>
  <inkml:trace contextRef="#ctx0" brushRef="#br1" timeOffset="112275.4218">20480 2583 65 0,'0'0'36'0,"-16"-9"-1"16,16 9 0-16,-13-7-29 15,13 7-1-15,0 0 0 16,-5-10-1-16,5 10 0 16,0 0-1-16,0 0 0 15,10 0-1-15,-10 0 0 16,20 25 2-16,-8-4-2 15,5 7 1-15,-2 9-2 0,4 3 1 16,0 2-3-16,1-4-4 16,7 8-18-16,-9-19-15 15,11-2 0-15,-6-13-2 16,6-5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customXml" Target="../ink/ink13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9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1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0255686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Know how to use the correct symbols – to reduce the amount of writing we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g, kg, mg, m, km, cm, mm, h, s, min, mL, L, cm</a:t>
                      </a:r>
                      <a:r>
                        <a:rPr lang="en-NZ" sz="160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⁰C and cm</a:t>
                      </a:r>
                      <a:r>
                        <a:rPr lang="en-NZ" sz="160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NZ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Know how to convert between related units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Convert units e.g. 2L to 2000mL, 500g to 0.5 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find the areas of rectangles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for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to draw graphs in Science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think about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rules for drawing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everyone works together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draw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AND a due date for completion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well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for revision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embed the new word game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Word Mastermind is and how it depends on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00280" y="1040040"/>
              <a:ext cx="1466640" cy="1101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7680" y="1033920"/>
                <a:ext cx="1485000" cy="112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349160" y="2181960"/>
              <a:ext cx="615240" cy="10432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35480" y="2175840"/>
                <a:ext cx="635040" cy="106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218520" y="2739600"/>
              <a:ext cx="4825800" cy="10195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04480" y="2725200"/>
                <a:ext cx="4845960" cy="104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0840" y="279360"/>
              <a:ext cx="7716600" cy="1932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6080" y="263160"/>
                <a:ext cx="7747920" cy="196488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Rectangle 2"/>
          <p:cNvSpPr/>
          <p:nvPr/>
        </p:nvSpPr>
        <p:spPr>
          <a:xfrm>
            <a:off x="420840" y="2211840"/>
            <a:ext cx="3389160" cy="1750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883080" y="1897560"/>
              <a:ext cx="8168760" cy="2496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71200" y="1891800"/>
                <a:ext cx="8188200" cy="251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6570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152400"/>
            <a:ext cx="86106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8800" dirty="0" smtClean="0"/>
              <a:t>g</a:t>
            </a:r>
            <a:r>
              <a:rPr lang="en-NZ" sz="8800" dirty="0"/>
              <a:t>, kg, mg, m, km, cm, mm, h, s, min, mL, L, cm</a:t>
            </a:r>
            <a:r>
              <a:rPr lang="en-NZ" sz="8800" baseline="30000" dirty="0"/>
              <a:t>3</a:t>
            </a:r>
            <a:r>
              <a:rPr lang="en-NZ" sz="8800" dirty="0"/>
              <a:t>, ⁰C and cm</a:t>
            </a:r>
            <a:r>
              <a:rPr lang="en-NZ" sz="8800" baseline="30000" dirty="0"/>
              <a:t>2</a:t>
            </a:r>
            <a:endParaRPr lang="en-NZ" sz="8800" dirty="0"/>
          </a:p>
        </p:txBody>
      </p:sp>
    </p:spTree>
    <p:extLst>
      <p:ext uri="{BB962C8B-B14F-4D97-AF65-F5344CB8AC3E}">
        <p14:creationId xmlns:p14="http://schemas.microsoft.com/office/powerpoint/2010/main" val="336341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66040" y="336960"/>
              <a:ext cx="8653320" cy="4420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7040" y="321480"/>
                <a:ext cx="8678880" cy="444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90320" y="776880"/>
              <a:ext cx="8476560" cy="5703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7000" y="767520"/>
                <a:ext cx="8498880" cy="5718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973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"/>
            <a:ext cx="8991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20000"/>
              </a:spcAft>
              <a:buClr>
                <a:schemeClr val="hlink"/>
              </a:buClr>
              <a:defRPr/>
            </a:pPr>
            <a:r>
              <a:rPr lang="en-NZ" sz="3200" dirty="0"/>
              <a:t>Convert units e.g. 2L to 2000mL, 500g to 0.5 kg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63800" y="524160"/>
              <a:ext cx="8939880" cy="3515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0840" y="510120"/>
                <a:ext cx="8957160" cy="353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83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" y="76200"/>
            <a:ext cx="9124950" cy="37719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688120" y="1025280"/>
              <a:ext cx="4155480" cy="990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74800" y="1013760"/>
                <a:ext cx="4182120" cy="101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359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5825"/>
            <a:ext cx="9144000" cy="597217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622880" y="288000"/>
              <a:ext cx="5567400" cy="642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08120" y="273240"/>
                <a:ext cx="5594040" cy="66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821880" y="810000"/>
              <a:ext cx="6631920" cy="5583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08920" y="806760"/>
                <a:ext cx="6650280" cy="559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7939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5825"/>
            <a:ext cx="9144000" cy="597217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622880" y="288000"/>
              <a:ext cx="5567400" cy="642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08120" y="273240"/>
                <a:ext cx="5594040" cy="66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821880" y="810000"/>
              <a:ext cx="6631920" cy="5583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08920" y="806760"/>
                <a:ext cx="6650280" cy="5599080"/>
              </a:xfrm>
              <a:prstGeom prst="rect">
                <a:avLst/>
              </a:prstGeom>
            </p:spPr>
          </p:pic>
        </mc:Fallback>
      </mc:AlternateContent>
      <p:cxnSp>
        <p:nvCxnSpPr>
          <p:cNvPr id="6" name="Straight Connector 5"/>
          <p:cNvCxnSpPr/>
          <p:nvPr/>
        </p:nvCxnSpPr>
        <p:spPr>
          <a:xfrm flipV="1">
            <a:off x="1371600" y="930600"/>
            <a:ext cx="6082200" cy="417480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61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1348</TotalTime>
  <Words>228</Words>
  <Application>Microsoft Office PowerPoint</Application>
  <PresentationFormat>On-screen Show (4:3)</PresentationFormat>
  <Paragraphs>30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75</cp:revision>
  <dcterms:created xsi:type="dcterms:W3CDTF">2006-08-16T00:00:00Z</dcterms:created>
  <dcterms:modified xsi:type="dcterms:W3CDTF">2015-03-03T01:21:15Z</dcterms:modified>
</cp:coreProperties>
</file>