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88" r:id="rId5"/>
    <p:sldId id="289" r:id="rId6"/>
    <p:sldId id="290" r:id="rId7"/>
    <p:sldId id="29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01:33:32.12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1947 978 47 0,'0'0'35'16,"0"0"2"-16,-19-65-2 16,19 65-19-16,0 0-10 15,0 0-1-15,0 0 0 16,0 0-2-16,0 0-1 15,0 0 0-15,0 0-2 16,0 0 1-16,0 0 2 16,-20 73-2-16,24 24 1 0,-3 11-1 15,-3 9 2-15,-18-14-2 16,8 15 2-16,-6-6-2 15,0-14-1-15,3-40 1 16,2-13-2-16,7-15 2 16,4-13-2-16,2-17 1 15,11-28 1-15,2-9-1 16,3-16 2-16,1-15-1 15,-17 68 1-15,18-90-1 16,-9 36 0-16,1-5 0 16,-1-5-2-16,0-4 2 15,2 2-1-15,0-3 0 16,-6-6-1-16,2 1 1 15,-1 8-1-15,-2-1 2 0,2 9-1 16,1 3-1-16,-7 55 1 16,20-77 0-16,-20 77 1 15,0 0-1-15,0 0 1 16,56-20-1-16,-56 20-1 15,41 54 1-15,-41-54 1 16,49 74 0-16,-49-74 0 16,57 79-1-16,-57-79 1 15,71 76 0-15,-71-76 0 16,78 56-1-16,-78-56-1 15,82 28 0-15,-82-28 1 16,82-1-1-16,-82 1 0 16,79-28 1-16,-79 28 1 15,71-48 0-15,-71 48 0 16,63-52 0-16,-63 52-1 0,51-52 0 15,-51 52 1-15,0 0 0 16,55-47-2-16,-55 47 1 16,0 0 2-16,0 0-1 15,61 78 0-15,-49 9 0 16,-1 19 1-16,-5 11-2 15,-8-6 2-15,-2 8-1 16,1-10-2-16,-3-20-1 16,6-26-3-16,9-10-8 15,2-29-27-15,12-20-1 16,4-17 0-16,14-17-1 15</inkml:trace>
  <inkml:trace contextRef="#ctx0" brushRef="#br0" timeOffset="662.0378">4103 1409 83 0,'-58'-43'36'0,"58"43"1"16,0 0-9-16,-53-26-21 15,53 26 0-15,-49-14 1 16,49 14-2-16,-48-4 0 16,-13 7-2-16,-5 6 0 15,7 8-1-15,1 9-2 16,8 10 1-16,5 6-2 15,14 8 1-15,17-4-2 16,8 0 1-16,6-3-1 16,9-3 1-16,7-8-1 15,7-4 1-15,8-13-1 16,7-11 1-16,5-15 0 0,7-11 0 15,2-15 1-15,3-15 0 16,-55 52 1-16,65-69-1 16,-65 69 1-16,61-79-2 15,-61 79 1-15,60-80-1 16,-60 80 1-16,48-76-2 15,-48 76 3-15,43-54-2 16,-43 54 1-16,14-17 0 16,1 22-1-16,-10 26 1 15,-10 22-3-15,-6 19 2 16,0 12-6-16,5 3-1 15,17-5-33-15,2-43-2 16,19-10 1-16,2-23-1 16</inkml:trace>
  <inkml:trace contextRef="#ctx0" brushRef="#br0" timeOffset="1146.0655">4941 1281 85 0,'0'0'41'15,"0"0"-1"-15,0 0 1 16,-23-47-25-16,23 47-14 0,0 0 0 15,-63-2 1-15,31 11-1 16,-28 12-1-16,1 12 1 16,-9 0-1-16,12 5 0 15,3 3-1-15,20-2 0 16,12-8-1-16,23-5 0 15,10-10 1-15,14-9-1 16,11-5 1-16,8-1-1 16,11-6 1-16,2 3 1 15,2-1-1-15,-1 3 0 16,-5 4 0-16,-8 8 1 15,-9 6-1-15,-11 4 1 16,-13 5-1-16,-10 6 0 16,-11 4 0-16,-9 2-1 0,-10 0 1 15,-4 0-2-15,-4-6 1 16,-2 0-2-16,2-5 0 15,0-14-3-15,13 2-11 16,-5-17-22-16,27 1-1 16,-15-20 1-16,25 0-1 15</inkml:trace>
  <inkml:trace contextRef="#ctx0" brushRef="#br0" timeOffset="1600.0915">5684 1249 75 0,'0'0'41'0,"39"-60"-2"15,-39 60 2-15,0 0-15 16,-53-19-21-16,53 19 0 16,-62 7-1-16,46 7-1 15,-59 9-2-15,4 10 1 16,0 3-3-16,20 3 2 15,6-18-3-15,40 8 2 16,23-13-1-16,28-8 1 16,10-6-1-16,8 0 1 15,6-1 0-15,-1 5 1 0,-5 5-1 16,-5 4 0-16,-15 12 1 15,-19 7 0-15,-18 10-1 16,-18 8 0-16,-23 6 1 16,-11 3 0-16,-13-2 0 15,-2-6-1-15,-5-9 0 16,6-11-2-16,7-11-2 15,9-31-12-15,24-10-24 16,3-16-2-16,23-8 0 16,5-14-1-16</inkml:trace>
  <inkml:trace contextRef="#ctx0" brushRef="#br1" timeOffset="5872.3359">2560 2232 51 0,'-5'-11'26'15,"5"11"1"-15,-3-15 0 16,3 15-10-16,-6-14-7 16,6 14-2-16,-4-15-1 15,4 15-1-15,-3-13-4 16,3 13 2-16,0 0-2 15,0 0 1-15,0 0-2 16,0 0-1-16,13 17 1 16,-3-9-1-16,4 1 2 15,4 0-2-15,7 0 1 16,7-4-1-16,6-3 0 15,5 1 1-15,9-7-1 16,8 1 0-16,6-1 0 0,7 1 0 16,6-2 0-16,6 4 0 15,2 0 0-15,4 1 0 16,2 1 0-16,0 1 0 15,3 2 0-15,1-3 0 16,5 0 0-16,4-3 0 16,0-1 0-16,4 0 1 15,-1 0 0-15,6-2 0 16,-3 1 0-16,1 1 1 15,-7 1-1-15,-3 1 0 16,-2 2-1-16,-6 2 1 16,-5 1 0-16,-5-2-1 15,-7 1 0-15,-8 1 1 16,-5-1-1-16,-7-3 1 0,-7 3-1 15,-7-3 0-15,-10 0 0 16,-5 0 1-16,-7 0-1 16,-4-2 0-16,-9 2-1 15,-9 0-4-15,15 0-30 16,-15 0-1-16,-15 5-1 15,-7-5-1-15</inkml:trace>
  <inkml:trace contextRef="#ctx0" brushRef="#br2" timeOffset="12191.6973">1001 3182 71 0,'3'-17'34'15,"0"-1"0"-15,4 3 0 16,-10-2-30-16,11 6 0 15,-3-1 1-15,-5 12 0 0,0 0-1 16,5 21 0-16,-11 6-1 16,1 15 0-16,-6 8-1 15,-1 14-2-15,0 7 0 16,-1 10 0-16,1 1 0 15,-3 3 0-15,4-3 0 16,0-9-1-16,1-9 1 16,3-12 1-16,3-10-1 15,-1-15 1-15,9-14-1 16,-4-13 0-16,12-31 0 15,0-6 0-15,3-17 0 16,2-9 2-16,1-11-2 16,-2-11 2-16,-1-6-2 0,-5 4 1 15,1 2 0-15,-3 8 1 16,-2 10-2-16,-3 8 0 15,1 13 1-15,0 12-1 16,1 11 0-16,7 7 0 16,0 9 1-16,8 5-1 15,2 8 1-15,7 6 0 16,3 7 0-16,5 8 0 15,-1 5 0-15,0 11 0 16,0 1 0-16,-2-2 0 16,1 0 0-16,-1-9-1 15,3-10 1-15,4-13-1 16,2-20 1-16,5-17 0 15,5-15 0-15,4-14-1 0,3-12 2 16,-3-5-1-16,-1-3 0 16,-5 8 0-16,-8 7-1 15,-7 15 1-15,-10 14 0 16,-8 23 0-16,-12 25 0 15,-9 28-1-15,-7 25 1 16,-7 22 0-16,-5 19 0 16,-3 13-2-16,2 9 0 15,3-4-1-15,8-6-3 16,1-25-7-16,22-1-27 15,-2-32-3-15,13-12 2 16,-2-24-2-16</inkml:trace>
  <inkml:trace contextRef="#ctx0" brushRef="#br2" timeOffset="12724.7278">3006 3472 74 0,'-27'-17'39'0,"0"12"0"16,-14-2-1-16,6 20-22 0,-19-1-9 15,-1 15-3-15,-2 4 1 16,3 12-1-16,-2 4-1 16,8 7-1-16,6 1 0 15,10 0-1-15,13-3 1 16,15-6-1-16,16-10 0 15,16-11-1-15,15-12 1 16,10-15-1-16,8-16 1 16,8-11-1-16,-1-12 0 15,0-13 0-15,-6-2 0 16,-10-1 0-16,-9 1 0 15,-11 6 0-15,-6 8 0 16,-11 11 0-16,-8 14 0 16,-7 17 0-16,-6 13 0 0,-3 15-1 15,-1 13 1-15,0 8-3 16,3 10 0-16,1-1-2 15,12 5-5-15,-2-20-23 16,25-1-8-16,3-19 1 16,19-4-1-16</inkml:trace>
  <inkml:trace contextRef="#ctx0" brushRef="#br2" timeOffset="13092.7488">3833 3311 88 0,'-15'-14'40'0,"-19"6"-1"15,1 23 2-15,-21 3-25 16,3 16-12-16,-3 5-1 16,5 6-2-16,5 0 1 15,7 1-1-15,14-7 0 16,11-4-1-16,18-9 1 15,15-7-2-15,15-8 1 16,10-5 0-16,6 0-1 16,4-7 1-16,-3 2-1 15,-2 1 1-15,-9 3 0 16,-11 6 0-16,-12 7 1 15,-15 5-1-15,-9 7 0 16,-12 2 0-16,-7 5 1 16,-4-3-1-16,-4-1-1 0,2-6-3 15,7-4-2-15,-3-23-19 16,26 0-15-16,-2-15-1 15,25-8-1-15,1-18 1 16</inkml:trace>
  <inkml:trace contextRef="#ctx0" brushRef="#br2" timeOffset="13452.7694">4527 3184 102 0,'-18'6'41'16,"-15"-4"1"-16,-2 21-2 15,-18 0-36-15,8 7 0 0,-2-1-2 16,10 3-1-16,6 0 0 16,11 1 0-16,13-3-1 15,15-10 0-15,17-2 0 16,12-8 0-16,10-3 0 15,5-2-1-15,5-3 1 16,-5 1 1-16,-4 2-1 16,-10 4 0-16,-14 9 1 15,-14 5 0-15,-16 8 0 16,-14 2 0-16,-12 4 0 15,-9 0-1-15,-4 0 1 16,-5-5-2-16,7-2-3 16,-1-19-10-16,22 5-25 15,-2-19-4-15,24 3 1 16,-8-20-2-16</inkml:trace>
  <inkml:trace contextRef="#ctx0" brushRef="#br2" timeOffset="57609.295">5781 3355 60 0,'14'-22'37'16,"-6"-3"-1"-16,4 14 1 15,-11-8-13-15,-1 19-20 16,0 0-1-16,7 21-1 15,-7 9 1-15,0 13-1 16,-3 13 0-16,-2 13-1 16,-6 10 0-16,1 6-1 15,-2 2 1-15,1-7-2 16,4-8-3-16,1-28-13 15,17-7-20-15,-11-37 0 16,37-8-2-16,-8-30 2 0</inkml:trace>
  <inkml:trace contextRef="#ctx0" brushRef="#br2" timeOffset="57782.3049">5822 3055 93 0,'-35'4'37'16,"8"11"-2"-16,7-1 0 15,14-1-34-15,16 4-22 16,2-17-15-16,25 4 1 16,1-10-2-16,17 7 2 15</inkml:trace>
  <inkml:trace contextRef="#ctx0" brushRef="#br2" timeOffset="58127.3247">6552 3221 96 0,'-14'22'37'15,"-6"-14"0"-15,-3 12 0 16,-14 2-33-16,3 6-1 16,-6 2 0-16,1 6 0 15,0 2-2-15,7 0 0 16,7-1 0-16,14-3-1 15,13-6 0-15,14-8 0 16,14-6 0-16,11-9-1 16,5-2 1-16,4-5 0 15,-5 0 0-15,-5 1 0 0,-10 3 0 16,-14 6 0-16,-18 11 1 15,-17 8-1-15,-17 13 0 16,-12 1 0-16,-8 6 0 16,-2 2-2-16,4-2-4 15,-4-13-29-15,30-8-3 16,8-21-1-16,32-9-1 15</inkml:trace>
  <inkml:trace contextRef="#ctx0" brushRef="#br2" timeOffset="59344.3943">7945 3298 68 0,'-13'-10'32'0,"13"10"-1"15,-11 0-5-15,0-6-19 0,11 6 0 16,-17 11-1-16,8 2-1 15,-9-1 0-15,2 6-2 16,-6-1 1-16,4 8-1 16,-3-2 0-16,2 7 0 15,1-2 0-15,2 9-2 16,3 4 2-16,3 3-2 15,10 3 0-15,4 0-1 16,6-2 1-16,11-3-1 16,7-14 0-16,8-9 1 15,9-16 0-15,6-13 0 16,6-18-1-16,3-11 2 15,-4-14-2-15,-4-5 2 16,-8-9-1-16,-12 3 1 0,-10-1-2 16,-16 9 1-16,-16 11 0 15,-13 11-1-15,-15 17-1 16,-6 15 0-16,-5 11-1 15,-4 6-2-15,13 21-21 16,1-18-12-16,25 3 0 16,14-21-2-16,23-1 1 15</inkml:trace>
  <inkml:trace contextRef="#ctx0" brushRef="#br2" timeOffset="59723.416">9228 2708 87 0,'-16'-48'38'0,"-2"15"-3"15,-19 1 1-15,1 12-32 16,-12 8-1-16,1 16 0 15,-2 11 0-15,1 14-1 16,0 16 0-16,3 17 1 16,2 11-2-16,7 14 1 15,3 9-1-15,8 7 0 0,8 2-2 16,4-4-3-16,16-2-4 15,-7-22-27-15,20-4-3 16,-3-26 0-16,8-12 0 16</inkml:trace>
  <inkml:trace contextRef="#ctx0" brushRef="#br2" timeOffset="59915.4269">8530 3298 105 0,'-15'-1'39'0,"1"-6"0"15,14 7-3-15,23-4-32 0,11-11-2 16,17-4-2-16,15-9-1 16,13-1-5-16,3-13-29 15,21 7-3-15,-7-12-1 16,4 10-1-16</inkml:trace>
  <inkml:trace contextRef="#ctx0" brushRef="#br2" timeOffset="60157.4408">9541 2705 92 0,'-22'12'38'0,"6"18"3"15,-8-1-3-15,11 16-33 0,-9 9 0 16,4 15-1-1,-3 7 0-15,5 11-2 0,-4 1-2 16,5 6 0-16,2-8-2 16,-1-7-2-16,11-3-6 15,-7-23-28-15,15-7-2 16,-7-24 1-16,13-7-1 15</inkml:trace>
  <inkml:trace contextRef="#ctx0" brushRef="#br2" timeOffset="60351.4519">9221 3299 82 0,'-26'-4'41'0,"17"19"-1"16,-3-9 1-16,27 12-13 15,6-14-26-15,17-2-1 16,15-8-2-16,8-5-2 15,11 6-3-15,-5-17-25 16,15 14-9-16,-13-13 0 16,0 10-2-16</inkml:trace>
  <inkml:trace contextRef="#ctx0" brushRef="#br2" timeOffset="60741.4742">9736 3334 98 0,'-10'39'40'0,"-3"-15"1"16,20 7-2-16,-1-11-34 16,21-12-2-16,13-11 0 15,11-7-1-15,4-8-1 16,7-9 0-16,-2-7 0 15,-2-4 0-15,-11-3 0 16,-7 2 0-16,-14 1 0 16,-14 5-1-16,-14 5 1 15,-17 9-1-15,-14 13 1 16,-14 10 0-16,-9 12 0 15,-10 14 0-15,-2 13 0 16,3 7 0-16,8 4 1 16,11 2-1-16,16-3-1 15,16-2 0-15,25-11-1 0,21-12-2 16,21-13-2-16,14-11 0 15,16-3-5-15,-10-22-25 16,18 7-4-16,-13-21-1 16,1 9 0-16</inkml:trace>
  <inkml:trace contextRef="#ctx0" brushRef="#br2" timeOffset="61080.4936">10513 3183 74 0,'0'0'39'0,"-17"11"1"15,-5 10 0-15,3 26-9 16,-13-5-25-16,4 6-1 15,-4 3-1-15,5 2-2 16,3-3 1-16,6-8-2 0,7-9 0 16,11-10 0-16,0-23 0 15,26 5 0-15,2-22-1 16,8-13 1-16,5-11-1 15,5-9 2-15,2-5-1 16,-3-4 1-16,-1 3-2 16,-5 6 0-16,-5 8 0 15,-9 13 0-15,-6 17 0 16,-9 13 0-16,-9 16 0 15,-4 15 0-15,-5 13 0 16,-5 4 0-16,8 7-2 16,-3-7-10-16,20 7-28 15,-10-20-3-15,21 1 0 16,2-24-2-16</inkml:trace>
  <inkml:trace contextRef="#ctx0" brushRef="#br2" timeOffset="61995.5459">11718 3301 96 0,'0'0'37'0,"5"22"2"15,-5-22-6-15,-18 35-29 16,4-7-1-16,1 10-1 15,-7 0 1-15,2 0-2 16,2-2 1-16,2-4-2 16,4-10 1-16,5-8 0 15,5-14-1-15,0 0 1 16,17-22-1-16,-5-1 1 15,3-10 0-15,3-2 0 16,-1-8 0-16,2 0 0 16,-4 1-1-16,-1 4 1 15,-2 4 0-15,-5 9-1 0,0 10 1 16,-7 15-1-16,0 0 1 15,7 9-1-15,-3 13 1 16,-2 2-1-16,4 6 0 16,7 1 1-16,3-1-1 15,6-6 0-15,7-4 1 16,5-7-1-16,8-11 1 15,4-9 0-15,5-9 0 16,2-8 0-16,0-6 0 16,-3-5-1-16,-3 1 1 15,-5-2 0-15,-10 7-1 16,-5 5 1-16,-10 8-1 15,-17 16 0-15,11 4 0 16,-17 18 1-16,-7 9-1 0,-2 12 0 16,0 2-1-16,-1 4 0 15,4 2 0-15,4-5-2 16,12-5 0-16,4-16-5 15,20 3-7-15,-4-29-24 16,22 2-1-16,-5-22 1 16,14 3-1-16</inkml:trace>
  <inkml:trace contextRef="#ctx0" brushRef="#br2" timeOffset="62178.5564">12756 3200 112 0,'-5'15'38'15,"-13"0"2"-15,7 23-4 0,-8-1-33 16,3 8-2-16,-1 3 1 15,6 4-2-15,5-3 0 16,4-8-3-16,7-2 0 16,1-19-9-16,17 2-25 15,-5-28-3-15,15-1 1 16,-7-23-1-16</inkml:trace>
  <inkml:trace contextRef="#ctx0" brushRef="#br2" timeOffset="62345.5659">12927 2891 102 0,'-15'-19'38'16,"15"19"0"-16,-13 4-3 0,22 7-34 16,12 6-10-16,-4-9-25 15,20 11-4-15,0-7 1 16,12 11-1-16</inkml:trace>
  <inkml:trace contextRef="#ctx0" brushRef="#br2" timeOffset="62657.5838">13332 3086 98 0,'10'17'36'16,"-25"-21"-8"-16,8 17 3 15,-22-13-19-15,8 12-4 16,-12-3-1-16,4 7-2 16,-2-1 0-16,7 4-2 15,4-1-1-15,9 2-1 16,9-3 0-16,12-2-1 15,13-8 0-15,12-1 0 0,6-2 0 16,3-1 0-16,-1-2 0 16,-4 2 1-16,-5 2-1 15,-14 8 1-15,-10 7-1 16,-17 6 1-16,-14 4-1 15,-6 3-1-15,-5 2 2 16,-2-3-2-16,3-2-1 16,4-12-1-16,13-6-3 15,9-25-9-15,30 3-22 16,5-29-3-16,20 1 0 15,0-24-1-15</inkml:trace>
  <inkml:trace contextRef="#ctx0" brushRef="#br2" timeOffset="62882.5967">13933 2491 75 0,'10'-12'42'16,"-10"12"-2"-16,-11 42 3 16,-12-3-14-16,-1 28-24 15,-4 9-3-15,0 14 2 16,-4 7-3-16,2 5 1 15,1 2-1-15,2-2-3 16,2-9 1-16,6-12-2 16,7-10-1-16,-2-18-6 15,22-7-26-15,-11-33-5 16,15-7 2-16,-7-26-2 15</inkml:trace>
  <inkml:trace contextRef="#ctx0" brushRef="#br2" timeOffset="63063.607">13618 3043 87 0,'-21'5'41'16,"16"16"-1"-16,5-21 2 16,15 31-17-16,16-26-25 15,15-1-1-15,14-3-1 16,11-7-5-16,18 11-26 15,-13-17-7-15,14 9 0 16,-14-10-1-16</inkml:trace>
  <inkml:trace contextRef="#ctx0" brushRef="#br2" timeOffset="63483.631">14459 3146 79 0,'-11'9'41'15,"-13"-10"-1"-15,4 7 1 16,-13-17-17-16,7 12-19 15,-11 2 0-15,-3 6-1 16,-8 7-1-16,2 7 0 16,-5 6-1-16,7 6 0 15,6 3 0-15,5 3-1 16,10-3-1-16,17-2 1 15,17-8-1-15,15-12-1 16,16-13 1-16,13-9 0 16,6-10 0-16,5-10 0 15,0-8 0-15,-2-6 0 0,-10-2 0 16,-12 4 0-16,-13 4 0 15,-9 4 0-15,-11 8 1 16,-10 7-1-16,-10 11 0 16,-3 14 0-16,-3 7 0 15,-4 11-1-15,1 6 1 16,4 5-2-16,6 3 0 15,2-1-2-15,16 3-3 16,-2-22-9-16,22 6-22 16,-4-23-5-16,13 1 3 15,-4-21-3-15</inkml:trace>
  <inkml:trace contextRef="#ctx0" brushRef="#br2" timeOffset="63723.6448">15030 2539 92 0,'0'0'41'16,"-16"7"1"-16,2 34 0 16,-17 3-27-16,11 20-10 15,0 10-3-15,1 12 1 16,0 10-1-16,4 1-1 15,-2 1-1-15,5-5-3 16,5-4-1-16,-3-23-8 16,19 2-25-16,-11-30-4 15,15-8 0-15,0-26-1 0</inkml:trace>
  <inkml:trace contextRef="#ctx0" brushRef="#br2" timeOffset="64031.6624">15189 2945 112 0,'-43'23'42'0,"-10"1"1"16,6 12-2-16,-10 5-36 15,16-7-2-15,11-2-1 16,9 1 0-16,10-6 0 15,10-1-1-15,10-8 1 16,8 1-2-16,5-8 0 16,4 0 0-16,4-2 0 0,2 0 0 15,4 0 0-15,2 2 0 16,-1 2 0-16,0 0 0 15,0 2 0-15,-4-1-4 16,2 8-9-16,-15-22-23 16,9 10-7-16,-13-16-1 15,5 2 0-15</inkml:trace>
  <inkml:trace contextRef="#ctx0" brushRef="#br2" timeOffset="64732.7025">15420 3194 70 0,'-8'24'39'16,"1"-11"0"-16,14 7 0 16,-7-20-16-16,30 9-18 15,1-14-2-15,8-2 0 16,6-3 0-16,7-6-1 15,0-5-1-15,-1-5 0 0,-1 0-1 16,-9-1 1-16,-11 1 0 16,-7 3-1-16,-15-1 0 15,-11 5 0-15,-12 8 1 16,-10 4-1-16,-10 5 1 15,-9 7 0-15,-4 9 1 16,-4 4-1-16,0 10 1 16,5 8 0-16,4 3-1 15,13 6 1-15,8 3-2 16,20-5 0-16,18-2-2 15,12-8-1-15,24-4-3 16,8-22-6-16,31 5-25 16,-10-26-4-16,17 2 2 15,-9-20-2-15</inkml:trace>
  <inkml:trace contextRef="#ctx0" brushRef="#br2" timeOffset="65116.7244">16274 3069 91 0,'-30'12'39'0,"5"19"2"15,-10-3-1-15,13 18-24 16,-1-7-13-16,1 2 0 16,2-2-1-16,8 0 0 15,3-5-1-15,6-8 0 16,6-5 0-16,-3-21-1 15,23 9 1-15,-3-19-1 16,4-9 1-16,4-8 0 16,1-8 0-16,3-4 0 0,-1-7-1 15,0 0 1-15,-3 1-1 16,-3 4 0-16,-3 8 0 15,-2 7 0-15,-3 10 0 16,-4 8 0-16,-1 16 0 16,-1 11 0-16,-4 10 0 15,-1 7-1-15,0 7-1 16,2 0-1-16,4 5-5 15,-3-20-14-15,16 5-18 16,-4-21-2-16,19-4 2 16,-1-29-2-16</inkml:trace>
  <inkml:trace contextRef="#ctx0" brushRef="#br2" timeOffset="65331.7367">17124 2520 78 0,'-16'32'44'15,"-20"12"-3"-15,4 30 2 16,-11-12-24-16,0 20-14 16,6 4-2-16,8 3 0 15,7-1-2-15,6-10-4 16,16-3-5-16,-1-29-15 15,22 4-15-15,-4-27-2 16,21-7 1-16,0-28-2 16</inkml:trace>
  <inkml:trace contextRef="#ctx0" brushRef="#br2" timeOffset="65804.7638">17318 2969 77 0,'-14'20'40'0,"-14"3"0"15,4 20 0-15,-9-5-13 16,9 8-23-16,6-3-2 15,6 2 1-15,8-11-2 16,10-6 0-16,12-14-1 16,7-13 0-16,5-14 1 15,8-9-1-15,5-10 0 16,1-7 0-16,4-6 1 15,-4-1-1-15,-4 4 0 16,-6 5-1-16,-5 13 0 16,-11 11 1-16,-18 13-1 0,0 29 1 15,-19 20-1-15,-10 17 1 16,-12 20 0-16,-4 13 0 15,-6 14-1-15,-3 3-1 16,0 3 0-16,2-7-1 16,9-11 0-16,4-15-1 15,10-17 1-15,4-17 1 16,7-19 1-16,8-17 1 15,10-16 2-15,-3-20 0 16,8-15 1-16,6-13 0 16,4-16 0-16,11-15-1 15,6-8-1-15,9 2 0 0,7 0-2 16,4-1-5-16,16 21-23 15,-15-9-10-15,9 20-2 16,-10 2 0-16,5 14 0 16</inkml:trace>
  <inkml:trace contextRef="#ctx0" brushRef="#br2" timeOffset="66486.8028">19008 2887 74 0,'-8'-16'40'16,"-5"14"-2"-16,-19-8-1 16,2 15-22-16,-23-1-9 15,1 10 0-15,-14 3-3 0,5 11 1 16,-2 6-2-16,8 3-1 15,7-1 0-15,15 3-1 16,14-4-1-16,14-2 0 16,23-7-1-16,13-9-2 15,24-2-2-15,9-17-4 16,29 6-28-16,-5-20 0 15,15 6 0-15,-9-17-1 16</inkml:trace>
  <inkml:trace contextRef="#ctx0" brushRef="#br2" timeOffset="66878.8252">19330 2890 111 0,'-41'21'40'0,"-11"0"1"15,4 22-12-15,-4-7-24 16,4 1-2-16,2 0-1 15,14 2 0-15,8-3-1 16,13-1 0-16,15-8-1 16,16-8 1-16,15-10-1 15,10-9 0-15,12-9 1 16,3-8-1-16,3-10 1 15,1-7 0-15,-7-2-1 16,-4-3 1-16,-11 1 0 16,-10 3-1-16,-8 3 0 15,-7 5 1-15,-8 8-1 0,-5 8 0 16,-4 11 0-16,-10 8 0 15,-1 12 0-15,-1 9 0 16,1 9-1-16,1 6 0 16,8 2-2-16,3-4-1 15,17-4-4-15,1-26-11 16,26 3-20-16,-2-25-1 15,19-8 0-15,-2-25-1 16</inkml:trace>
  <inkml:trace contextRef="#ctx0" brushRef="#br2" timeOffset="67103.8381">20322 2099 78 0,'0'0'41'0,"-20"22"0"15,-2 41 1-15,-16 10-15 16,4 19-24-16,-3 16 0 15,1 13-1-15,-3 4 0 16,4 2-1-16,6-5-1 16,8-16-1-16,7-9-4 15,6-27-5-15,20-7-28 16,-5-37-3-16,20-14 0 15,4-32 0-15</inkml:trace>
  <inkml:trace contextRef="#ctx0" brushRef="#br2" timeOffset="67314.8502">20616 2314 85 0,'-7'17'40'16,"-19"21"1"-16,1 27 2 15,-14-5-22-15,3 21-17 16,-1 5-3-16,2 3 1 15,7-3-2-15,5-11-1 16,8-3-4-16,0-19-7 16,19 7-26-16,-9-25-4 15,15-1 2-15,-3-22-2 16</inkml:trace>
  <inkml:trace contextRef="#ctx0" brushRef="#br2" timeOffset="67673.8707">20571 2985 97 0,'29'17'38'0,"-7"-20"1"15,18 4-3-15,-3-12-31 16,11-3-2-16,-1-11 1 15,9 2-2-15,-6-7 0 16,-3 0 1-16,-7-1-1 16,-8 4 0-16,-14-1-1 15,-8 9 1-15,-15 6 0 16,-10 6 0-16,-12 11 0 15,-4 11 0-15,-12 7 0 0,3 6-1 16,-1 6 0 0,4 5 0-16,8 4-1 0,12-2-1 15,14-2-2-15,10-11-2 16,25 1-4-16,-2-22-15 15,35 6-18-15,0-17 1 16,17 3-1-16,-7-14 1 16</inkml:trace>
  <inkml:trace contextRef="#ctx0" brushRef="#br2" timeOffset="68028.891">21618 2855 104 0,'-40'0'41'0,"0"15"1"16,-18 0-1-16,12 15-30 0,-16 2-8 15,7 8 1-15,4 3-2 16,10 1 0-16,17-7-1 16,22-5 0-16,18-14-1 15,21-15 1-15,20-18 1 16,14-12-2-16,12-20 0 15,4-13 0-15,2-13 0 16,-2-14 0-16,-4-13 0 16,-10-4 0-16,-10 6 0 15,-14 9 0-15,-12 18 0 16,-18 13 0-16,-19 30 0 15,-20 37 0-15,-19 33 0 16,-11 31 0-16,-3 16 0 16,-3 4-4-16,18 21-15 0,-8-22-19 15,29 3-6-15,9-26 1 16,28-11-2-16</inkml:trace>
  <inkml:trace contextRef="#ctx0" brushRef="#br2" timeOffset="69452.9725">1204 4937 88 0,'12'-13'38'15,"-12"4"0"-15,0 9 0 16,0 0-36-16,-19 10 0 16,8 5-1-16,-1 10 0 15,-3 5 1-15,1 11-2 16,-1 7 2-16,0 8-2 15,2 0 2-15,9 1-2 0,7-8 1 16,8-10 0-16,8-6-1 16,6-17 1-16,11-16-1 15,4-16 1-15,7-13 0 16,4-13-1-16,-2-5 0 15,0-5 1-15,-5-1-2 16,-5 5 2-16,-5 5-2 16,-9 11 1-16,-4 8-1 15,-9 12 2-15,-12 12-2 16,13 14 1-16,-13 11 1 15,-3 9-2-15,2 9 2 16,0 7-1-16,2-2 1 16,8 2 0-16,3-8 1 15,9-9 0-15,3-17 0 16,13-12 0-16,7-19 0 0,8-17 0 15,4-15-2-15,1-10 2 16,-3-10-2-16,0-5 0 16,-9 2-3-16,-7 2 0 15,-8 12-4-15,-17-1-8 16,2 27-24-16,-19 1 0 15,4 29-1-15,-9-15 0 16</inkml:trace>
  <inkml:trace contextRef="#ctx0" brushRef="#br2" timeOffset="69844.9949">2497 5098 87 0,'0'0'36'16,"26"7"2"-16,-7-19-3 16,18-1-31-16,-2-9-3 15,8-1 2-15,-2-4-1 16,-2-3 1-16,-9-1-1 15,-7 2 0-15,-12 3 0 16,-10 5 0-16,-16 5 0 16,-10 8 0-16,-10 8-1 15,-8 9 0-15,-8 9 0 16,-4 13 1-16,0 11 1 15,0 6-2-15,7 7 1 0,9 0-1 16,14-1 1-16,17-4-2 16,18-6 0-16,17-16-1 15,25-9-3-15,11-21-3 16,26 0-26-16,-4-25-7 15,14-1 0-15,-12-16 0 16</inkml:trace>
  <inkml:trace contextRef="#ctx0" brushRef="#br2" timeOffset="70040.006">3228 4864 90 0,'-11'22'38'16,"-11"3"0"-16,8 17 0 15,-11 5-31-15,10 4-4 16,3 1 1-16,3 1-3 0,8-5 0 15,5-7-3-15,6-7-2 16,2-24-17-16,14-4-17 16,-7-23 0-16,13-5-2 15,-6-21 2-15</inkml:trace>
  <inkml:trace contextRef="#ctx0" brushRef="#br2" timeOffset="70177.0139">3303 4598 111 0,'-22'-35'38'16,"10"19"-1"-16,-5 7-15 15,5 11-55-15,19 12-6 0,0-2 1 16,13 15-2-16</inkml:trace>
  <inkml:trace contextRef="#ctx0" brushRef="#br2" timeOffset="70731.0456">3744 4912 104 0,'-44'3'40'0,"3"11"2"16,-13-6-10-16,7 17-25 16,0 6-1-16,7 7-2 15,8-1 0-15,12 2-3 16,13-3 2-16,18-5-2 0,13-11 0 15,13-11-1-15,13-10-1 16,6-10 0-16,5-8-1 16,-4-8 2-16,-4-5-2 15,-7-4 2-15,-11 1-2 16,-7-1 2-16,-12 7-1 15,-4 6 1-15,-9 8 0 16,-3 15 0-16,-10 2-1 16,-2 21 1-16,-2 14 1 15,-5 16-1-15,-2 19 1 16,-4 12-1-16,5 12 0 15,-4 3 0-15,6 0 1 16,0-1-1-16,5-9 2 16,2-8-1-16,3-19 1 0,5-15-1 15,-2-15 2-15,0-14-2 16,5-18 0-16,-11-15 0 15,4-14-2-15,2-9 1 16,0-12-1-16,4-10 0 16,2-10 0-16,9-6 0 15,6 2 1-15,6-3-1 16,8 5-1-16,6 1-1 15,14 7-5-15,-3-5-5 16,22 15-27-16,-11-7-3 16,11 9 0-16,-8-9 1 15</inkml:trace>
  <inkml:trace contextRef="#ctx0" brushRef="#br2" timeOffset="71143.0691">4462 4372 73 0,'-15'17'42'0,"-11"0"0"15,3 25 1-15,-7-2-16 16,3 20-21-16,-2 6-3 16,6 9 1-16,-1 4-2 15,4 1 0-15,5-4 1 16,6-7-3-16,3-5 2 15,7-14-2-15,3-11 1 16,5-12-1-16,6-13 2 16,7-16-3-16,2-11 0 0,5-13 1 15,4-8-2-15,-1-8 2 16,2-3-1-16,1-3 1 15,-3 2-1-15,-5 9 1 16,-5 6 0-16,-6 14 0 16,-3 11 0-16,-13 6 0 15,10 29 0-15,-15-1 0 16,4 8-1-16,-3 3 0 15,2 2 0-15,4-6-2 16,5-3-1-16,5-17-7 16,20 1-7-16,-3-25-23 15,17-2 0-15,4-22-3 16,16 0 2-16</inkml:trace>
  <inkml:trace contextRef="#ctx0" brushRef="#br2" timeOffset="71362.0816">5291 4284 109 0,'-15'11'42'0,"-18"17"-1"16,2 32 0-16,-10 1-38 16,7 15-2-16,2 9 0 15,5 3 0-15,4-1-1 16,6-6 0-16,11-8-1 15,5-14-1-15,5-7-2 16,-1-20-7-16,14 2-19 16,-17-34-11-16,18 10 0 15,-13-23-1-15</inkml:trace>
  <inkml:trace contextRef="#ctx0" brushRef="#br2" timeOffset="71527.0911">4939 4739 108 0,'-17'-2'42'16,"-2"0"0"-16,16 16-1 15,3-3-38-15,15-5-3 16,14 0-4-16,7-17-13 16,19 11-23-16,-1-12-2 15,16 2 0-15,-6-3-1 16</inkml:trace>
  <inkml:trace contextRef="#ctx0" brushRef="#br2" timeOffset="71692.1005">5608 5098 119 0,'-38'19'45'16,"9"-1"-3"-16,1-23-4 16,6-8-49-16,17 1-30 15,-8-12-2-15,11 5-2 16,-7-3 0-16</inkml:trace>
  <inkml:trace contextRef="#ctx0" brushRef="#br3" timeOffset="75431.3144">6440 4203 89 0,'0'0'36'0,"0"0"-1"15,2 14 1-15,-15 17-34 16,8 10-2-16,1 13 0 15,0 15-1-15,-2 11 1 16,5 9 0-16,-4 7 0 16,4 2-1-16,0 3 2 15,5-3-1-15,-2-4-1 0,0-13-4 16,11-5-29-16,-6-28-1 15,14-12-1-15,-3-27-2 16</inkml:trace>
  <inkml:trace contextRef="#ctx0" brushRef="#br3" timeOffset="75687.329">7010 4179 101 0,'0'0'38'15,"-9"21"-1"-15,4 24-4 16,0 7-31-16,-1 15-1 0,1 14 0 16,-1 19-1-16,3 7 0 15,-6 3-1-15,1 0 2 16,1-4-3-16,1-6 0 15,-1-20-8-15,10-5-27 16,-5-30-1-16,10-12 1 16,-8-33-2-16</inkml:trace>
  <inkml:trace contextRef="#ctx0" brushRef="#br3" timeOffset="75858.3388">6784 4840 104 0,'-16'-4'40'0,"5"-4"1"0,22 13-6 15,14-13-32-15,23-7-4 16,25-4-3-16,8-14-32 16,33 1-3-16,4-12-1 15,21 1-1-15</inkml:trace>
  <inkml:trace contextRef="#ctx0" brushRef="#br3" timeOffset="76220.3595">8425 4754 83 0,'0'-18'38'15,"0"18"0"-15,0 0 0 16,16 14-34-16,-17 13-1 16,-1 14-1-16,-5 10 0 15,1 5-1-15,0 6 0 16,-1-4-4-16,5 1-2 15,-5-21-32-15,15-9 1 0,-8-29-2 16,25 1-2-16</inkml:trace>
  <inkml:trace contextRef="#ctx0" brushRef="#br3" timeOffset="76371.3682">8455 4382 81 0,'-22'2'31'16,"15"13"-28"-16,7 5-2 15,15 9-37-15,15-12 1 16</inkml:trace>
  <inkml:trace contextRef="#ctx0" brushRef="#br3" timeOffset="76700.387">9179 4633 83 0,'-37'22'39'15,"-3"7"-1"-15,-16-6 1 16,8 0-34-16,-4 3 0 15,9 0-2-15,6-1-1 16,9-3 0-16,16-3-1 16,12-3-1-16,16-2 0 15,12-4 0-15,10-2 0 16,9 3 0-16,4 0 0 15,-2 1 0-15,-4 3 1 16,-10 2-1-16,-8 1 1 0,-16 7-1 16,-13 2 2-16,-16 2-2 15,-13 2 2-15,-4-2-2 16,-2-1 0-16,-1-10-5 15,10 5-18-15,-2-22-16 16,20-1-1-16,7-16 1 16,20-3-3-16</inkml:trace>
  <inkml:trace contextRef="#ctx0" brushRef="#br3" timeOffset="77323.4226">10844 4754 64 0,'10'-33'37'16,"0"9"-1"-16,-13-5 2 15,1 13-27-15,-23-7-3 0,1 11-2 16,-14 4-1-16,-3 8-1 15,-10 7-1-15,-2 14 0 16,-3 10-1-16,2 13 1 16,4 6-2-16,6 8 1 15,7 1-1-15,14-3-1 16,14-6 1-16,13-7 0 15,15-17-1-15,20-13 1 16,19-18 0-16,17-15-1 16,11-14 1-16,6-11 0 15,-1-9 0-15,-1-5 0 16,-10 4 0-16,-10 5-2 15,-17 9 1-15,-17 10 1 0,-14 13-1 16,-22 18 0-16,5 12 0 16,-16 14 0-16,-6 12-1 15,2 4-1-15,3 10-1 16,6-1-2-16,17 8-15 15,-1-18-19-15,26-1-1 16,7-17-2-16,24-4 2 16</inkml:trace>
  <inkml:trace contextRef="#ctx0" brushRef="#br3" timeOffset="78091.4665">12538 4741 78 0,'13'-35'38'0,"2"13"-1"15,-10-7-5-15,6 22-25 16,-11 7-1-16,0 0-1 0,-14 25-1 16,2 1-2-16,-5 10 0 15,-1 3-1-15,-1 7 0 16,0 5-1-16,2-4 1 15,6-3-1-15,2-5 2 16,4-10-2-16,4-9 0 16,1-20 2-16,16 4-3 15,-2-22 1-15,3-10 1 16,8-10-1-16,-6-9-1 15,4-5 2-15,-1-6 0 16,-3 4-2-16,-4 2 3 16,-1 7-2-16,-4 7 1 15,-5 10 0-15,0 9 0 16,-5 19 0-16,0 0 0 15,4 14 0-15,-1 9-1 0,1 7 1 16,2 4 0-16,4 3-1 16,6-1 0-16,6-5 1 15,7-8-1-15,5-7 1 16,8-11-1-16,8-11 1 15,1-9 0-15,2-9 0 16,-1-6-1-16,-3-1 1 16,-9-3 0-16,-5 6 0 15,-7 3 0-15,-11 7-1 16,-5 10 1-16,-12 8-1 15,2 17 0-15,-8 11 0 16,-4 12-1-16,-5 11 1 16,0 8-1-16,0 4-1 0,4 6 0 15,2-4-3-15,14-1-1 16,-3-21-12-16,27 8-13 15,-12-27-10-15,20-3 2 16,-5-19-1-16</inkml:trace>
  <inkml:trace contextRef="#ctx0" brushRef="#br3" timeOffset="78473.4884">13443 4877 70 0,'0'0'37'0,"12"0"-1"15,12 4 1-15,-1-7-29 0,16 1-3 16,5-10 0-16,11 3-2 16,-3-10 1-16,1-1-1 15,-4-6-1-15,-4-3 0 16,-5 2 0-16,-14-3-1 15,-8-1 1-15,-10 3-1 16,-15 4 1-16,-5 5 0 16,-15 9 0-16,-6 8 0 15,-10 8 0-15,-4 13 0 16,-7 10-1-16,2 9 0 15,3 6 0-15,8 4 0 16,11-1-1-16,12 1 0 16,21-6-2-16,15-9 0 15,22-7-3-15,10-16-5 0,32 8-16 16,-6-21-15-16,18 2 1 15,-4-14-1-15,10 3 1 16</inkml:trace>
  <inkml:trace contextRef="#ctx0" brushRef="#br3" timeOffset="78871.5112">14532 4614 71 0,'-37'7'41'0,"-15"-3"-1"16,4 16 1-16,-9-6-16 15,5 15-20-15,6-1-1 16,7 7 0-16,4 1-2 16,13 1 0-16,13-3-1 0,11-5 0 15,12-7-1-15,16-7 0 16,10-9 0-16,11-6 0 15,3-10 0-15,2-7 0 16,-1-7 0-16,-6-6 0 16,-8-2 0-16,-7-3 0 15,-14 4 1-15,-9-1-1 16,-9 7 0-16,-4 7 0 15,2 18 0-15,-22-5 0 16,5 22 1-16,1 9-1 16,0 9-1-16,1 6-1 15,8 5-1-15,3-1-2 16,13 5-4-16,-2-24-13 15,27 9-17-15,-7-21-2 0,19-2 0 16,-5-16 0-16</inkml:trace>
  <inkml:trace contextRef="#ctx0" brushRef="#br3" timeOffset="82194.7012">15223 4602 78 0,'7'-11'38'0,"-7"11"-1"16,0 0 0-16,-15 14-31 15,-15-2-3-15,-6 11 0 16,-8 3-1-16,-1 4 1 16,-2 0-1-16,5-2 0 0,6-3-1 15,8-5 0-15,12-3 0 16,9-7 0-16,7-10-1 15,21 13 0-15,4-10 1 16,9-1-1-16,2 4 0 16,3 1 0-16,-2 5 0 15,-4 4 1-15,-10 7-1 16,-14 4 0-16,-17 7 1 15,-12 4-1-15,-9 1 2 16,-8-3-3-16,-1-3 1 16,2-11-4-16,12-4-2 15,1-23-29-15,23 5-4 0,21-35 2 16,17 5-4-1</inkml:trace>
  <inkml:trace contextRef="#ctx0" brushRef="#br3" timeOffset="82600.7245">15523 4654 98 0,'-16'-3'38'0,"16"3"0"15,-25 10-7-15,18 8-26 16,-6 8-2-16,5 8 1 15,-4 7-2-15,3 7 1 16,-2 3-1-16,4 1 0 16,3-3 0-16,5-6-1 15,7-11 1-15,14-11-2 0,9-19 0 16,10-14 0-16,11-17 1 15,10-14-1-15,5-10 0 16,0-6 0-16,-3 1 0 16,-10 1 1-16,-7 10-1 15,-10 8 1-15,-14 14-1 16,-23 25 0-16,0 0-1 15,-9 23 1-15,-11 14-1 16,-3 6 1-16,-3 9-1 16,4 1 0-16,8 2 1 15,7-6-5-15,22-8-1 16,4-22-30-16,26-2-3 15,0-24 1-15,21 0-3 0</inkml:trace>
  <inkml:trace contextRef="#ctx0" brushRef="#br3" timeOffset="82945.7442">16398 4735 94 0,'-28'-13'38'0,"18"25"1"16,-13-5-3-16,12 11-31 15,-6 4-2-15,6 6 0 16,-2 3-1-16,7 2-1 15,1-2 0-15,4 2 0 16,1-8 0-16,5-3 0 16,-3-5 0-16,5-6-1 15,-7-11 2-15,11-5-1 16,-1-12 0-16,-1-9 0 0,0-7 0 15,3-10 0-15,1-5 0 16,0-8 0-16,3-1-1 16,-1 4 0-16,-2 7 0 15,0 5 0-15,1 12 0 16,-1 9-1-16,4 10-2 15,1 3-4-15,7 25-13 16,-5-15-20-16,8 11 0 16,-4-5-1-16,13 7 0 15</inkml:trace>
  <inkml:trace contextRef="#ctx0" brushRef="#br3" timeOffset="83317.7655">16849 4730 91 0,'-17'9'38'0,"15"11"1"16,2-20-1-16,21 23-32 15,1-16-3-15,12 1-1 16,3-7 1-16,4-4-2 15,0-8 1-15,1-6-1 16,-6-7 0-16,-6-4 0 16,-11-2 1-16,-6-3-1 15,-12 3 1-15,-7 4-1 16,-12 8 1-16,-10 12-1 15,-8 11 0-15,-4 17 1 0,-7 11-1 16,3 11 1-16,4 4-2 16,11 4 1-16,10-2-2 15,17-7-1-15,20-4-9 16,6-31-21-16,27-4-9 15,3-17-2-15,26-5 0 16</inkml:trace>
  <inkml:trace contextRef="#ctx0" brushRef="#br3" timeOffset="83921.8">18161 4587 60 0,'-13'-15'39'15,"13"15"-1"-15,-27-7 1 16,22 20-13-16,-17-1-22 15,3 9 0-15,-1 4-1 16,2 10-1-16,2 3 0 16,4 6 0-16,4-1-1 15,9 1 0-15,8-7 0 16,11-9-1-16,8-7 0 15,10-10 1-15,5-16-1 16,5-8 0-16,0-11 0 16,-2-8 1-16,-8-6-1 15,-9-3 1-15,-14 1-1 16,-10 1 1-16,-14 2-1 0,-9 6-1 15,-8 8 1-15,-5 8 0 16,-5 10-1-16,4 7-1 16,4 10-1-16,7 0-3 15,25 16-14-15,4-15-20 16,28 1 0-16,10-15-1 15,27-4 1-15</inkml:trace>
  <inkml:trace contextRef="#ctx0" brushRef="#br3" timeOffset="84186.8152">19265 3992 101 0,'-21'-44'40'0,"-15"-2"0"15,6 19-1-15,-11 9-37 16,-1 14-1-16,-1 19 0 15,-2 23 1-15,-5 19-1 16,2 21 0-16,-2 14 0 16,3 12-1-16,7 10 0 15,7 1-1-15,14-4-1 16,7-14-4-16,20 1-14 15,5-33-19-15,15-7 0 16,-5-29-3-16,9-7 3 16</inkml:trace>
  <inkml:trace contextRef="#ctx0" brushRef="#br3" timeOffset="84352.8247">18607 4583 109 0,'-24'-3'41'15,"0"-5"1"-15,24 8-5 16,16 4-34-16,16-12-3 15,26-4-3-15,13-13-10 16,30 5-26-16,-8-10-2 16,10 6-1-16,-5-7 0 15</inkml:trace>
  <inkml:trace contextRef="#ctx0" brushRef="#br3" timeOffset="85049.8645">20206 4059 62 0,'18'-22'39'16,"-7"0"-1"-16,0 18 1 15,-11 4-13-15,0 0-20 16,-12 27-3-16,5 9 0 15,-7 13-1-15,1 10-1 16,-3 11 1-16,0 3-2 16,-1 7 1-16,1 0-1 15,3-7 1-15,3-3-1 16,2-13 0-16,6-11 0 0,3-10 0 15,3-12 0-15,6-12 1 16,1-14-1-16,7-13 1 16,1-11 0-16,2-5 0 15,6-6 0-15,-3-4 0 16,3-2-1-16,-3 3 1 15,3 6 0-15,-7 8-1 16,0 11 0-16,-1 8 0 16,-8 16 0-16,1 9 0 15,-5 16 0-15,0 7-1 16,2 6-1-16,1 7-2 15,4-4-2-15,15 5-6 16,-5-21-28-16,22 1 1 16,-3-19-1-16,18-6 0 0</inkml:trace>
  <inkml:trace contextRef="#ctx0" brushRef="#br3" timeOffset="85387.8839">21029 4592 97 0,'-24'-26'39'0,"2"20"2"16,-18-5-4-16,4 13-32 15,-6 7-2-15,4 10 0 16,1 9-1-16,5 6 1 16,3 6-2-16,9 2 0 15,7 2 0-15,14-1-1 16,11-5 1-16,8-7-1 15,9-9 1-15,11-11-1 0,3-9 0 16,1-13 0-16,4-13 1 16,-1-9-1-16,-7-7 1 15,-4-6-1-15,-7-3-1 16,-10-2 0-16,-9 2-1 15,-9 2-1-15,-7 11-1 16,-11 2-2-16,2 17-4 16,-13-7-17-16,14 26-13 15,-8-6 1-15,15 16-1 16,7-12 2-16</inkml:trace>
  <inkml:trace contextRef="#ctx0" brushRef="#br3" timeOffset="85881.9121">21438 4501 71 0,'0'0'40'0,"-3"10"0"16,-11-3 0-16,5 21-14 15,-8-10-22-15,1 10-1 16,-2 2 0-16,3 7-1 15,1-2 0-15,4 4-1 16,5-5 0-16,7-2-1 16,5-3 1-16,7-10-1 15,4-8 0-15,6-8 0 16,3-10 0-16,3-7 1 15,2-9-1-15,-3-5 1 16,-2-2 0-16,-1-2-1 16,-6 2 1-16,-1 2-1 0,-6 5 1 15,-6 6-1-15,-7 17 0 16,0 0 0-16,0 0-1 15,7 30 1-15,-9-1 0 16,1 6 0-16,1 4-1 16,4 3 1-16,5-5 0 15,5-6 0-15,4-8 0 16,3-9 0-16,2-14 1 15,5-10-1-15,0-11 1 16,1-11 0-16,-2-7 0 16,-3-7-1-16,-3-3-1 15,-3-2-1-15,-3 1-3 16,-11-5-7-16,11 19-27 15,-23-3-2-15,7 15 0 0,-13 1-2 16</inkml:trace>
  <inkml:trace contextRef="#ctx0" brushRef="#br3" timeOffset="86790.9641">22817 4595 82 0,'-12'15'37'16,"-3"-1"-1"-16,9 15 0 15,-13-5-30-15,2 10-1 16,-2 0 0-16,3 8-1 16,-4 2-2-16,2 1 1 15,2-6-2-15,2-2 0 16,3-7 1-16,3-5-2 15,3-10 0-15,5-15 2 16,0 0-2-16,13-13 0 16,3-16 0-16,3-6 0 15,4-14 0-15,1-5 0 16,3-6 1-16,2-1-2 0,-3 2 2 15,-5 7 0-15,-1 10 0 16,-6 9 0-16,-6 13-1 16,-8 20 1-16,0 0 0 15,6 19-1-15,-6 9 1 16,0 5 0-16,4 0-1 15,6 1 1-15,8-4 0 16,6-9 0-16,11-10 0 16,8-9 1-16,10-12-1 15,4-7 0-15,1-8 0 16,-1-8 0-16,-5 1 0 15,-5 0 1-15,-10 4-1 16,-8 4 0-16,-14 4 0 0,-6 10 0 16,-9 10-1-16,-14 9 0 15,-1 11 0-15,-7 6 0 16,1 9 0-16,-1 6-1 15,3 7-1-15,4-2-1 16,9 3-1-16,6-11-5 16,21 5-23-16,0-21-8 15,15 0-1-15,0-20 0 16</inkml:trace>
  <inkml:trace contextRef="#ctx0" brushRef="#br3" timeOffset="87175.9862">23815 4485 73 0,'-18'-12'40'0,"5"25"-2"0,-10 2 2 16,7 20-14-16,-6-2-22 15,2 7-1-15,3 2-1 16,6 4 1-16,4-4-2 15,11-4 1-15,5-5-1 16,8-8 0-16,7-10 0 16,3-8-1-16,6-10 1 15,2-7 0-15,-3-7 0 16,2-5 0-16,-4-7 0 15,0-3-1-15,-6 1 1 16,-2 0-1-16,-3-2 1 16,-2 6-1-16,-4 7 0 0,-5 5-1 15,-8 15 1-15,0 0 0 16,7 26 0-16,-12 2 0 15,-3 16-2-15,-2 2 1 16,3 7-4-16,0-5-3 16,18 9-25-16,-10-21-6 15,17 1-1-15,3-20 0 16</inkml:trace>
  <inkml:trace contextRef="#ctx0" brushRef="#br3" timeOffset="87423.0003">24552 4534 96 0,'-10'-1'40'0,"-18"4"0"16,4 19 0-16,-23 6-30 15,14 6-7-15,-1 2 0 16,6 6 0-16,5-1-1 15,10-3-1-15,11-4 0 16,11-8-1-16,14-8-2 16,11-14-3-16,17 6-11 15,-4-29-23-15,17 0-1 16,-2-20-1-16,9 4 0 15</inkml:trace>
  <inkml:trace contextRef="#ctx0" brushRef="#br3" timeOffset="87776.0205">25057 4195 104 0,'-22'24'41'16,"-14"3"-1"-16,5 20 1 16,-18 6-36-16,11 5-2 15,-2 8 0-15,6 4 0 16,2-1-1-16,8-2 0 15,5-7-1-15,6-8-1 16,12-12 0-16,1-7 0 16,9-14-1-16,4-11 2 15,6-11-1-15,5-11 0 16,2-3 1-16,2-6-1 15,0-2 1-15,3 1 0 16,-4 3-1-16,-2 8 1 16,-5 6-1-16,-5 10 0 0,-2 10 0 15,-6 4-1-15,1 10-1 16,-4-3-2-16,6 15-8 15,-14-19-14-15,17 11-15 16,-13-13-1-16,14 5-1 16,-8-12 0-16</inkml:trace>
  <inkml:trace contextRef="#ctx0" brushRef="#br3" timeOffset="88612.0683">886 6214 91 0,'2'-25'38'0,"-2"25"1"15,2-13-1-15,2 31-28 16,-12 12-8-16,-3 9-2 16,3 7 0-16,3 2-1 15,1 9-3-15,6-11-2 16,18 7-25-16,-1-25-4 0,18-10-1 15,3-17-2-15</inkml:trace>
  <inkml:trace contextRef="#ctx0" brushRef="#br3" timeOffset="88756.0765">1385 6244 102 0,'-25'7'36'16,"1"17"1"-16,-11 3-5 15,9 8-34-15,16 5-31 16,0-5-2-16,17 1-1 15,5-7-1-15</inkml:trace>
  <inkml:trace contextRef="#ctx0" brushRef="#br3" timeOffset="89169.1002">1869 6646 104 0,'-27'-25'37'16,"-14"0"3"-16,4 19-3 16,-16 6-32-16,6 14-1 15,0 10-2-15,7 11 2 16,5 3-2-16,9 8 0 0,10-4-1 15,11-7 1 1,14-2-2-16,15-9 0 0,10-13 0 16,16-6-1-16,7-7 1 15,4-4 0-15,-3-1-1 16,-2 0 1-16,-9 2 0 15,-12 7-1-15,-14 6 1 16,-16 7 0-16,-16 9-1 16,-12 5 1-16,-7 1-1 15,-6 3 0-15,-3-2-1 16,2-7-2-16,10 9-14 15,-4-25-18-15,19-2-3 16,5-18 0-16,22-6-1 16</inkml:trace>
  <inkml:trace contextRef="#ctx0" brushRef="#br3" timeOffset="89409.1139">2421 6003 107 0,'-25'11'40'0,"3"27"0"16,-11 10-1-16,8 18-36 16,-1 15-1-16,4 12 1 15,1 14-1-15,5 10 0 16,4 5-3-16,5-10-2 15,10 7-15-15,-7-29-19 16,14-4-2-16,-10-27-1 0,14-14-1 16</inkml:trace>
  <inkml:trace contextRef="#ctx0" brushRef="#br3" timeOffset="89905.1423">2093 6794 120 0,'-19'11'39'0,"2"-8"2"16,17-3-3-16,28 0-37 16,4-16 0-16,20-6-2 15,11-4 0-15,10-1-1 16,3 1 1-16,0 2-1 0,-9 5 1 15,-9 6 0-15,-12 6 1 16,-13 7 0-16,-16 10 2 16,-15 2 0-16,-4 8 1 15,-12 3 0-15,0 8 1 16,-7 6-2-16,3 2 1 15,-2 0-1-15,8 4 1 16,4-6-3-16,8-4 0 16,13-12 0-16,7-12 0 15,13-13 0-15,8-16 0 16,9-11 0-16,1-9 0 15,0-10 0-15,-5-3 0 16,-7 2 0-16,-7 4 0 16,-10 5 0-16,-6 12 0 0,-13 11 0 15,-3 19-3-15,0 0 4 16,-10 14-1-16,0 15 0 15,0 7-1-15,4 12-2 16,-2-2-2-16,15 15-13 16,-7-21-17-16,20 4-7 15,3-19 2-15,25-3-3 16</inkml:trace>
  <inkml:trace contextRef="#ctx0" brushRef="#br3" timeOffset="90197.159">3930 5998 88 0,'-46'-15'41'16,"-17"12"1"-16,8 26-1 15,-13 11-13-15,9 16-26 16,6 15-1-16,7 13 0 16,4 11 1-16,12 7 0 15,9 2-3-15,11-1 2 16,10-4-5-16,4-11-3 15,19 6-24-15,-9-25-8 16,10-7-1-16,-9-20-1 16,4-9 0-16</inkml:trace>
  <inkml:trace contextRef="#ctx0" brushRef="#br3" timeOffset="90381.1695">3422 6721 110 0,'-28'-29'42'15,"13"16"1"-15,-4-2-2 16,19 15-22-16,0 0-19 15,21-13 0-15,8 4 0 16,13-9-6-16,24 3-22 16,-4-14-15-16,15 3 0 15,-1-9-2-15,13 5 1 16</inkml:trace>
  <inkml:trace contextRef="#ctx0" brushRef="#br3" timeOffset="90832.1953">4900 6034 89 0,'-3'-40'38'0,"-15"-6"-2"15,-1 15-3-15,-18 0-29 16,-3 17 2-16,-11 7-1 15,0 20-1-15,-9 12 2 16,-1 21-3-16,3 22 2 16,2 15-2-16,1 12 1 15,9 5 0-15,9 6-2 16,10 4 1-16,10-7-4 15,13-7 1-15,14-8-6 16,2-26-8-16,24-1-23 0,-10-23-4 16,10-8 0-1,-11-24-1-15</inkml:trace>
  <inkml:trace contextRef="#ctx0" brushRef="#br3" timeOffset="91018.2059">4153 6693 128 0,'-25'2'43'0,"25"-2"-1"16,0 0 0-16,15 14-42 16,36-26 0-16,14-12-4 15,23 7-16-15,3-22-19 16,19 3-4-16,-6-11-1 0,6 9-1 15</inkml:trace>
  <inkml:trace contextRef="#ctx0" brushRef="#br3" timeOffset="91399.2277">5401 6008 107 0,'-11'7'38'15,"-9"4"1"-15,0 15-4 16,-1 0-35-16,-4-2-1 16,9 3-3-16,-2-7-5 15,21 5-24-15,-3-25-3 16,18 11-2-16,5-22 0 15</inkml:trace>
  <inkml:trace contextRef="#ctx0" brushRef="#br3" timeOffset="91536.2355">5623 5974 104 0,'11'6'38'0,"-22"12"2"15,0 18-4-15,-9 11-33 16,0-2-5-16,13 13-28 16,-10-7-8-16,16 1-1 15,-1-8-1-15</inkml:trace>
  <inkml:trace contextRef="#ctx0" brushRef="#br3" timeOffset="92016.263">6618 6184 93 0,'12'-18'38'0,"-5"-1"-1"16,4 21 0-16,-11-2-32 16,-1 27-1-16,-2 8-2 15,2 11 1-15,-5 13-1 16,1 11 1-16,-5 7-2 15,2 8 1-15,0-2-3 16,1-7 1-16,11-5-6 16,-8-20-12-16,17-5-19 15,-6-16-1-15,10-9-1 16,-3-21 0-16</inkml:trace>
  <inkml:trace contextRef="#ctx0" brushRef="#br3" timeOffset="92211.2742">6479 6642 119 0,'-30'14'41'16,"2"-5"0"-16,18 8-2 16,10-17-36-16,22-8-2 15,19-10-2-15,13-11-2 16,21-4-3-16,8-19-15 15,24 6-17-15,-7-13-4 16,12 7 2-16,-15-7-3 16</inkml:trace>
  <inkml:trace contextRef="#ctx0" brushRef="#br3" timeOffset="92619.2975">7293 5936 119 0,'-28'32'40'0,"-5"3"1"16,9 17-11-16,-1-3-27 15,3 9 0-15,3 5 0 16,2 6 0-16,1 1-1 16,2 2 2-16,0-4-2 15,5-5 1-15,1-5-1 16,3-9-2-16,4-7 0 15,5-12 0-15,3-10 0 16,5-10 0-16,7-12 0 0,5-11 0 16,4-9 0-16,4-6 0 15,1-4 0-15,1-3 0 16,-4 3 0-16,1 1 0 15,-8 9 0-15,-4 11 0 16,-6 11 0-16,-1 9 0 16,-8 10 0-16,0 7 0 15,0 7 0-15,-4 5-2 16,9 3-3-16,-7-4 1 15,16 4-10-15,-9-24-8 16,26 6-19-16,-9-18 0 16,14 0 0-16,1-19 0 15</inkml:trace>
  <inkml:trace contextRef="#ctx0" brushRef="#br3" timeOffset="93308.3369">7744 6662 102 0,'-26'14'39'15,"11"2"1"-15,2-12-2 16,13-4-35-16,25 8-1 16,2-11 0-16,11-4 0 15,0-5-1-15,5-4 0 16,2-2-1-16,-5-4 1 15,-6-1 0-15,-10 0 0 16,-8 1-1-16,-11 1 2 16,-7 4-1-16,-12 4 1 15,-7 6-1-15,-11 7 0 0,-4 11 0 16,-6 6 0-16,-3 11 2 15,1 4-1-15,7 6 0 16,8 2-1-16,10 1 1 16,18-7-2-16,11-5 1 15,22-10-3-15,9-14-2 16,20-7-2-16,1-14-1 15,9 0-4-15,-10-20-10 16,15 12-14-16,-22-19 4 16,3 17 17-16,-19-7 9 15,-10 9 3-15,-10 9 3 16,-12 2 4-16,-6 13 12 0,0 0 15 15,-10 29-3-15,-10-9-16 16,6 17-6-16,-1 2-3 16,5 6 1-16,-3-1-3 15,5 1 0-15,1-3 0 16,5-4-1-16,0-9 1 15,4-8 0-15,-2-21 0 16,0 0-1-16,9-10 1 16,0-16-1-16,-3-9 1 15,4-8-1-15,0-7 0 16,2-4-1-16,0-2 1 15,-3 3-1-15,-1 8 1 16,0 7-1-16,-2 10 1 16,2 8-2-16,3 8 2 15,-1 9-3-15,9 9 0 0,3 0-2 16,12 10-7-16,0-17-9 15,19 7-19-15,-9-9-3 16,10 8 1-16,-7-10-1 16</inkml:trace>
  <inkml:trace contextRef="#ctx0" brushRef="#br3" timeOffset="93684.3584">8760 6604 99 0,'-17'25'42'16,"-2"-10"-1"-16,17 0 0 15,2-15-25-15,12 8-13 16,12-10-2-16,13-4 0 0,1-5 0 16,4-4-1-16,0-7 1 15,-3-2-2-15,-6-3 1 16,-10-2-1-16,-7-2 1 15,-9-1-1-15,-8 1 2 16,-12 4-1-16,-3 9 0 16,-7 11 1-16,-6 12 1 15,-3 17-2-15,-1 12 2 16,-2 15 2-16,5 6-2 15,7 7-2-15,5-2 0 16,12-1 0-16,10-9 0 16,17-14 0-16,20-10 0 15,18-17-4-15,32 3-15 16,1-31-11-16,34 5-12 0,11-16 1 15,26 4-3-15,4-12 2 16</inkml:trace>
  <inkml:trace contextRef="#ctx0" brushRef="#br3" timeOffset="94105.3825">10570 6387 96 0,'-14'-5'39'0,"-4"-6"1"15,18 11-1-15,-25-8-32 16,25 8-2-16,-14 19-1 16,5 8-1-16,-5 9 0 15,0 11 1-15,-2 7-2 16,1 3 1-16,4 2-4 15,4-5 0-15,10-3-6 16,-4-27-13-16,22-1-20 0,-3-27 0 16,15-5-1-16,-2-17-1 15</inkml:trace>
  <inkml:trace contextRef="#ctx0" brushRef="#br3" timeOffset="94263.3915">10534 6176 90 0,'-33'5'39'15,"0"4"-2"-15,10 6-2 16,14 2-26-16,9-17-45 16,21 6-3-16,15-10 0 15,23 4-1-15</inkml:trace>
  <inkml:trace contextRef="#ctx0" brushRef="#br3" timeOffset="94608.4113">11162 6322 107 0,'-44'24'40'0,"-13"-7"1"16,4 10-1-16,-12-4-35 16,14-1-2-16,7-2 0 15,16 5-1-15,10-8-1 16,15 1 0-16,16-4-1 15,17-2 0-15,14-5 0 16,9-1 1-16,3-1-1 0,-4-1 0 16,-3 4 0-16,-7-4 2 15,-14 8-1-15,-10 0 1 16,-18 10-1-16,-13 4 1 15,-10 4-1-15,-8-1 1 16,-5-1-2-16,2 1 0 16,1-3-3-16,7-11-4 15,22 5-13-15,4-20-19 16,16-15-3-16,13-7 1 15,25 1-3-15</inkml:trace>
  <inkml:trace contextRef="#ctx0" brushRef="#br3" timeOffset="94765.4202">11581 6783 115 0,'-33'27'42'16,"5"-1"-1"-16,-1-15-6 15,5-4-40-15,24-7-34 16,-8-29-3-16,22 10-2 15,-9-6 1-15</inkml:trace>
  <inkml:trace contextRef="#ctx0" brushRef="#br4" timeOffset="99765.7062">12444 6144 64 0,'2'-13'34'0,"-2"13"-1"16,0-17-3-16,0 17-18 15,0 0-4-15,0 0-2 16,0 22 0-16,0 3-2 15,-5 6-2-15,-1 9 1 16,0 7-2-16,-2 11 0 16,-2 0 0-16,2 7 1 15,-2 0-1-15,4-6 1 16,3-4-2-16,-1-12 1 15,7-11-1-15,3-21 1 16,3-17-2-16,6-20-1 16,3-18 2-16,-1-12-2 15,1-11 2-15,2-7-2 0,-6-6 3 16,0 0-2-16,-4 1 2 15,-4 9 0-15,-1 4-2 16,-1 11 3-16,-1 7-2 16,-1 13 3-16,-1 12-4 15,6 11 4-15,-7 12-1 16,18 16 0-16,-7 7 2 15,5 12-4-15,4 1 3 16,6 6-3-16,4-1 3 16,7-4-2-16,6-9-1 15,8-8 1-15,6-10 0 16,5-13 0-16,-2-13 0 15,0-8 0-15,-2-8 1 16,-7-1-1-16,-8 1 0 16,-13 2-1-16,-5 7 2 0,-9 9-2 15,-16 14 1-15,4 19-1 16,-13 17 0-16,-5 17 0 15,-9 13 0-15,2 9 0 16,-1 7-1-16,1 4 2 16,11-3-5-16,4-11 1 15,19-8-5-15,-5-26-24 16,30-3-8-16,0-22 3 15,16-5-4-15</inkml:trace>
  <inkml:trace contextRef="#ctx0" brushRef="#br4" timeOffset="100149.7282">13711 6340 106 0,'-24'-15'38'16,"1"14"1"-16,-16-3-6 15,6 16-29-15,-4 4 1 16,4 14-1-16,0 8 0 15,1 7 1-15,4 6-2 16,6 2 1-16,8-1-3 16,6-5 2-16,13-7-2 15,9-11 2-15,9-14-3 16,10-12 0-16,9-15 0 15,6-11-1-15,0-12 2 16,3-7-3-16,-7-6 3 16,-3 1-3-16,-8 0 3 15,-9 4-2-15,-9 10 1 0,-10 5 0 16,-6 15 0-16,1 13 0 15,-17 6-1-15,3 17 1 16,-2 8-2-16,-1 6 0 16,8 8-3-16,-2-8-9 15,16 14-23-15,-2-17-2 16,16 6-2-16,1-20 1 15</inkml:trace>
  <inkml:trace contextRef="#ctx0" brushRef="#br4" timeOffset="100519.7494">14401 6247 78 0,'-51'13'41'16,"1"19"-2"-16,-14-2 2 15,12 17-15-15,3-11-22 16,8 3-1-16,16-7 0 16,14-3-1-16,16-13-1 15,19-8 0-15,20-9 0 16,15-8-1-16,6-2 0 15,0-2 0-15,-3 1 0 16,-6 0 0-16,-11 9 1 16,-15 9-1-16,-19 8 0 15,-17 4 2-15,-16 9-2 0,-8 4 2 16,-7 3-2-16,-6 2 1 15,0 0-1-15,6-5 1 16,7-6-3-16,8-9-2 16,18 3-10-16,4-19-24 15,22-10-3-15,7-14-1 16,20 1 1-16</inkml:trace>
  <inkml:trace contextRef="#ctx0" brushRef="#br4" timeOffset="100881.7701">15052 6190 107 0,'-29'16'40'0,"-21"2"1"15,10 16-5-15,-11-4-30 16,7 5-2-16,3-2-1 15,10-1 0-15,12-4-1 16,17-7-1-16,17-8 0 16,12-8-1-16,10-6 0 15,8-6-1-15,5-1 1 16,-3-1 0-16,-2 0 0 15,-11 4 0-15,-10 6 0 16,-24-1 1-16,4 22-1 16,-22 1 0-16,-6 4 1 15,-7 4 1-15,-3 2-2 16,2-3 1-16,4 1-3 15,4-7-1-15,14 0-11 0,-7-19-22 16,17-5-6-16,0 0-1 16,15-19 1-16</inkml:trace>
  <inkml:trace contextRef="#ctx0" brushRef="#br4" timeOffset="101385.7989">15888 6264 113 0,'19'-6'40'16,"-19"6"1"-16,14 22-9 15,-10-5-29-15,-5 10-1 16,-1 5-1-16,-2 11-1 15,-1 4 1-15,0 3 0 16,4-1-3-16,-1-7-1 16,13 3-10-16,-10-21-24 15,19-7-3-15,-4-19 1 16,16-8-2-16</inkml:trace>
  <inkml:trace contextRef="#ctx0" brushRef="#br4" timeOffset="101535.8075">16012 5996 79 0,'-41'-15'40'16,"9"15"-3"-16,0 5-2 16,9 4-24-16,23 4-49 15,0-13 0-15,37 14-1 16,0-11 0-16</inkml:trace>
  <inkml:trace contextRef="#ctx0" brushRef="#br4" timeOffset="101869.8266">16492 6240 77 0,'-43'22'40'16,"2"5"-1"-16,-8-7 1 0,6 17-17 15,1-18-18-15,10 3-1 16,11-3-1-16,14-4-1 15,7-15-1-15,32 16-1 16,5-14 0-16,12-2 0 16,7-1 1-16,-1 2-1 15,-4 3 0-15,-6 1 1 16,-11 6 0-16,-12 6-1 15,-17 4 1-15,-16 4 1 16,-11 3-2-16,-8-3 1 16,-4 4-2-16,-6-4 0 15,5 0-5-15,-8-21-17 16,19 9-16-16,0-14-2 15,24 1 0-15,-17-20-2 0</inkml:trace>
  <inkml:trace contextRef="#ctx0" brushRef="#br4" timeOffset="102729.8758">17629 6310 88 0,'-13'-2'35'0,"3"16"0"0,-8 1-3 15,7 10-27-15,-7 3-2 16,4 11 0-16,-5 2 0 15,7 7 2-15,-3-6-2 16,6 1 1-16,4-8-2 16,4-7 2-16,4-8-3 15,-3-20 3-15,20-1-3 16,-2-17-2-16,2-10 2 15,1-9-2-15,1-5 2 16,1-3-2-16,-5-2 1 16,2 2-1-16,-5 2 2 15,-2 9-1-15,-4 7 1 16,-2 8-1-16,-3 7 1 0,-4 12 0 15,0 0-1-15,10 15 1 16,-4 2 0-16,4 2 0 16,5 0 0-16,5 0 0 15,7-4-1-15,6-5 1 16,7-7 0-16,4-8 1 15,3-4-1-15,3-7 1 16,0-4-1-16,0 0 1 16,-9-2-1-16,-4 5 0 15,-8 3-1-15,-5 6 1 16,-7 11-1-16,-7 7 0 15,-7 13 0-15,-5 6 0 16,-3 10 0-16,-1 7 2 16,-2 6-3-16,0-1 2 0,2 2-4 15,4-8 0-15,10 1-7 16,-7-22-22-16,22-2-10 15,-1-16 2-15,14-4-3 16</inkml:trace>
  <inkml:trace contextRef="#ctx0" brushRef="#br4" timeOffset="103112.8977">18516 6440 97 0,'-5'18'39'0,"0"-6"1"15,15 6-1-15,-10-18-33 0,34 16-2 16,2-16-1-16,11-4 1 16,2-4-2-16,8-4 0 15,-2-7-1-15,-1-4 1 16,-8-2-1-16,-6-3 0 15,-11-1 0-15,-11 1 0 16,-13 1 0-16,-11 5 0 16,-12 5-1-16,-11 5 1 15,-8 10 0-15,-9 10-1 16,-2 10 0-16,-4 11 0 15,3 8 0-15,3 8 0 16,6 3 0-16,11 2 2 16,15-2-2-16,14-5 0 15,20-6-4-15,16-21-5 16,31 4-29-16,2-23-3 0,20 1 0 15,1-19-3-15</inkml:trace>
  <inkml:trace contextRef="#ctx0" brushRef="#br4" timeOffset="103488.9192">19514 6308 91 0,'-33'-5'40'16,"-3"12"1"-16,-13-1-1 15,4 17-23-15,-1-4-12 16,-1 13 0-16,2 1-2 15,8 4 2-15,7 2-2 16,10-1 0-16,12-6-1 16,13-4-2-16,10-7 0 0,11-12 0 15,9-8 0-15,4-8 0 16,2-10 0-16,1-7 0 15,-5-5 0-15,-1-4 0 16,-7-1 0-16,-7-2 0 16,-5 4 0-16,-2 4 0 15,-4 7 0-15,-5 9 0 16,-6 12 0-16,0 0 0 15,3 31 0-15,-8 1 0 16,1 8-2-16,-2 3 0 16,8 7-5-16,-5-15-12 15,18 8-22-15,-5-17 1 16,20-5-3-16,1-20 3 15</inkml:trace>
  <inkml:trace contextRef="#ctx0" brushRef="#br4" timeOffset="103833.9389">20111 6282 112 0,'-33'19'42'0,"-14"-2"-1"15,6 12 0-15,-14 2-36 16,20-3-2-16,4-2-1 15,11 0-1-15,15-7 0 16,13 0-1-16,13-11 0 16,12-4 0-16,8-5 0 0,2 0-1 15,-1-2 1-15,-3 0 0 16,-6 2 0-16,-9 3 0 15,-10 9 0-15,-13 4 2 16,-7 4-2-16,-11 6 2 16,-8 1-2-16,0 0 2 15,-3 2-3-15,3-6-1 16,6-1-3-16,0-19-15 15,19-2-20-15,0 0-1 16,31-12-1-16,-6-11-2 16</inkml:trace>
  <inkml:trace contextRef="#ctx0" brushRef="#br4" timeOffset="104225.9614">20553 6298 120 0,'-36'20'41'16,"13"7"1"-16,-12-5-10 15,10 12-27-15,-3 3-2 16,7 5 2-16,5-2-2 16,7 3 1-16,9-7-4 15,8-2 0-15,12-10 0 16,9-10 0-16,3-11 0 15,7-7 0-15,7-12 0 16,-1-7 0-16,3-11 0 16,-4-5 0-16,0-5 0 15,-5 0 0-15,-7 4 0 16,-5 2 0-16,-9 8 0 0,-5 9 0 15,-13 21 0-15,0 0 0 16,-12 19 0-16,-5 11 0 16,-3 9 0-16,2 3 0 15,-1 3-3-15,4-4 0 16,11-2-4-16,-2-21-12 15,26 1-21-15,-4-19-2 16,17-2 2-16,3-17-4 16</inkml:trace>
  <inkml:trace contextRef="#ctx0" brushRef="#br4" timeOffset="104574.9813">21232 6391 111 0,'0'0'40'16,"-6"17"2"-16,-10-1-3 15,15 12-32-15,-15 4-4 16,4 9 1-16,1 0-2 15,2 5 2-15,4-4-3 16,3-2 1-16,4-10-2 16,1-6 0-16,3-10 0 15,-6-14 0-15,18-2 0 16,-6-16 0-16,2-7 0 15,-1-8 0-15,2-11 0 16,0-5 0-16,2-4 0 16,-1-1 0-16,2 1 0 15,-3 5 0-15,3 5 0 16,1 6 0-16,-2 12 0 0,3 6 0 15,-2 11 0-15,1 5 0 16,5 12-8-16,-10-14-14 16,15 18-19-16,-10-8-2 15,11 5-1-15,-8-5 0 16</inkml:trace>
  <inkml:trace contextRef="#ctx0" brushRef="#br4" timeOffset="104909.0004">21720 6426 107 0,'-9'18'41'16,"9"-18"-1"-16,15 0 0 16,-4-5-34-16,19-3-3 0,4-6-1 15,6 0-1-15,1-3 0 16,1-1-1-16,-4-1 1 15,-6 2 0-15,-6 0 0 16,-10 3 0-16,-11 2 1 16,-5 12-1-16,-25-10 1 15,-2 12 1-15,-9 9-1 16,-4 4-2-16,-3 6 0 15,3 8 0-15,2 5 0 16,9 3 0-16,9 2 0 16,10-1 0-16,12-1 0 15,6-7 0-15,20 7-17 16,-9-22-21-16,23 0-6 15,0-16 1-15,13-4 0 0</inkml:trace>
  <inkml:trace contextRef="#ctx0" brushRef="#br4" timeOffset="105563.0378">22664 6387 49 0,'23'-2'36'0,"-9"-6"0"15,0 8-13-15,-21-16 9 16,7 16-7-16,-26-15-13 15,4 14-3-15,-19-5-2 16,-2 14 0-16,-10 1-2 16,-4 14 0-16,-1 6-1 0,3 7 1 15,10 1-5-15,12 1 0 16,15-3 0-16,21-7 0 15,19-9 0-15,18-14 0 16,23-14 0-16,15-13 0 16,9-11 0-16,8-9 0 15,-5-8 0-15,-4-8 0 16,-10-3 0-16,-10-3 0 15,-18 6 0-15,-15 6 0 16,-15 7 0-16,-13 15 0 16,-14 14 0-16,-10 19 0 15,-10 18 0-15,-5 16 0 16,-5 13 0-16,-1 6 0 15,8 14-2-15,-3-16-21 0,23 9-17 16,2-16-2-16,21-1-3 16,9-14 2-16</inkml:trace>
  <inkml:trace contextRef="#ctx0" brushRef="#br4" timeOffset="106014.0636">23774 6348 94 0,'0'0'41'0,"0"0"0"0,0 0-1 15,-6 14-17-15,-15 1-20 16,2 10-1-16,-1 3-2 15,0 3 0-15,3 6-2 16,1-6-3-16,16 8-27 16,-1-17-7-16,13 1-2 15,2-18 2-15</inkml:trace>
  <inkml:trace contextRef="#ctx0" brushRef="#br4" timeOffset="106449.0885">23887 6167 107 0,'0'0'39'16,"-9"13"0"-16,15 1 0 15,-5-1-36-15,14 1 0 16,1 5 0-16,5 5 0 15,-2 4 0-15,-1 7 0 16,-4 3 0-16,-1 4 0 16,-9-1-1-16,-4 3 1 15,-7-5-1-15,-1-1-2 16,-4-8 0-16,2-5 0 15,4-11 0-15,6-14 0 16,14-4 0-16,13-14 0 16,10-11 0-16,11-10 0 15,6-4 0-15,6-8 0 16,0 3 0-16,-2 2 0 0,-8 8 0 15,-10 11 0-15,-15 16 0 16,-12 14 0-16,-10 12 0 16,-8 15 0-16,-5 10 0 15,2 4 0-15,8 9-5 16,-8-14-21-16,21 6-17 15,-2-12 0-15,15-3-2 16,-2-14 0-16</inkml:trace>
  <inkml:trace contextRef="#ctx0" brushRef="#br4" timeOffset="107824.1672">1301 8232 51 0,'22'-10'36'0,"-3"1"-1"16,-9-7 0-16,-10 16-11 0,-4-23-16 15,-5 14-1-15,-18-1-1 16,-4 10 1-16,-17 2-2 16,-3 9 0-16,-10 7 0 15,0 12-1-15,-2 4-1 16,10 12-1-16,5 1 0 15,14 5 0-15,14-1-1 16,16-2 0-16,18-8 0 16,16-7 0-16,16-13-1 15,9-12 1-15,11-11-1 16,1-13 0-16,8-12 0 15,-5-10 0-15,-4-4 0 16,-8-5-1-16,-8-1 1 16,-10-2 0-16,-9 5 0 15,-9 2 0-15,-6 6 0 0,-7 4 1 16,-4 5-1-16,-4 9 1 15,-1 18-1-15,0 0 0 16,0 16 0-16,1 23 0 16,3 21 0-16,1 16 0 15,1 20 1-15,2 12-1 16,0 10 1-16,-2 6-1 15,-6 0 1-15,-3-1 0 16,-11-9-1-16,-4-9 0 16,-9-11 1-16,-5-15-1 15,-6-14 1-15,-4-19-1 16,-1-20-1-16,-2-18 0 15,4-19-1-15,2-21-1 16,6-13-2-16,0-22-2 0,16 4-9 16,-5-21-13-16,23 11-12 15,1-11 2-15,18 11-2 16,4-1 2-16</inkml:trace>
  <inkml:trace contextRef="#ctx0" brushRef="#br4" timeOffset="108699.2172">2196 8273 102 0,'-9'-20'40'0,"6"10"1"15,-9-5-2-15,12 15-33 16,-20-7-2-16,10 13-1 16,-4 6 0-16,2 16-1 15,-2 8 0-15,-1 12 0 16,0 5-2-16,0 7 1 15,0 0 0-15,1 0 0 16,1-6-1-16,3-9 0 16,3-10 0-16,1-12 1 15,5-12-1-15,1-11 0 16,6-11 0-16,2-11 1 15,2-11-1-15,3-8 1 16,1-11-1-16,2-4 0 16,3-3 1-16,3 1-2 15,-1 4 1-15,1 6 0 0,1 10 0 16,0 8 0-16,2 12 0 15,7 11-1-15,-1 10 1 16,0 4 0-16,4 6 0 16,7 4-1-16,7 1 1 15,4-1 0-15,1-3 0 16,0 1 0-16,4-4 0 15,1-5 0-15,-3-2-1 16,-5-4 1-16,-8-6 0 16,-8-1 0-16,-6-4 0 15,-7-2-1-15,-8-1 2 16,-9 0-1-16,-10 1 1 0,-8 1 0 15,-9 4-1-15,-7 6 1 16,-5 4 0-16,-7 9 0 16,-6 8 0-16,-1 7 1 15,1 6-2-15,3 6 0 16,7 1 0-16,8 0 0 15,11-1 0-15,13-6 0 16,14-7 0-16,13-8 0 16,13-10 0-16,6-12 0 15,7-10 0-15,4-8 0 16,-1-6 0-16,-4-5 0 15,-7-3 0-15,-4-2 0 16,-9 4 0-16,-6 0 0 16,-9 10 0-16,-5 4 0 15,-4 7 0-15,-3 14 0 0,0 0 0 16,-19 18 0-16,6 4 0 15,2 11 0-15,-2 4 0 16,4 5-2-16,5 0-3 16,2-3-1-16,15 1-6 15,-6-22-8-15,26 7-13 16,-5-20-8-16,17-3 1 15,-3-16-1-15</inkml:trace>
  <inkml:trace contextRef="#ctx0" brushRef="#br4" timeOffset="109259.2492">3446 8248 109 0,'0'0'39'0,"-22"2"2"0,5 18-9 16,-16 1-26-16,4 15 0 15,-2 5-2-15,1 7 0 16,2-2-1-16,5 1-1 15,3-7 0-15,11-5 0 16,3-8-2-16,11-15 1 16,6-14 0-16,12-12-1 15,2-14 0-15,5-7 1 16,0-10-1-16,1-7 0 15,-2-2 2-15,-4-2-2 16,-6 7 0-16,-8 4 0 16,-4 11 0-16,-4 5 0 15,-3 12 0-15,0 17 0 16,0 0 0-16,0 0 0 0,-2 24 0 15,4 1 0-15,4 0 0 16,4 1 0-16,4 2 0 16,5-7 0-16,2-6 0 15,6-9 0-15,1-8 0 16,6-9 0-16,-2-6 0 15,3-6 0-15,-4-5 0 16,1-1 0-16,-2 1 0 16,-6 3 0-16,-2 4 0 15,-7 5 0-15,-5 10 0 16,-10 6 0-16,13 15 0 15,-16 6 0-15,-3 10 0 16,-1 10 0-16,-1 6 0 16,-1 6 0-16,1 3-2 0,2-4-4 15,10 3-5-15,-2-19-4 16,21 7-14-16,-8-26-12 15,22-3 0-15,1-22-1 16,14-7 1-16</inkml:trace>
  <inkml:trace contextRef="#ctx0" brushRef="#br4" timeOffset="109581.2677">4374 8115 88 0,'-23'8'41'15,"-19"2"2"-15,0 18-2 16,-8-12-20-16,5 12-16 15,7 2-1-15,10-3-1 0,13-1-1 16,15-6 0-16,14-5-1 16,13-3 0-16,9-2-1 15,5-4 1-15,2 0-1 16,-1 1 0-16,-4 3 0 15,-9 5 0-15,-10 6 0 16,-15 5 2-16,-6 6-2 16,-13 0 0-16,-5 1 0 15,-6 0 0-15,-2-5 0 16,-2-5-5-16,6-2-5 15,-6-18-7-15,19 5-21 16,-9-15-5-16,20 7-1 16,-20-28-1-16</inkml:trace>
  <inkml:trace contextRef="#ctx0" brushRef="#br4" timeOffset="111437.3738">8219 7642 92 0,'2'-23'38'16,"-6"4"0"-16,4 19 1 15,-4 18-33-15,3 14-2 16,-1 13-1-16,5 16 0 15,-6 14-1-15,2 10-1 16,-1 8 0-16,0-1 0 16,-1-4-2-16,6-10-1 15,4-7-1-15,4-20-3 16,16-5-6-16,-3-25-26 15,18-9 0-15,0-25-2 16,11-4 0-16</inkml:trace>
  <inkml:trace contextRef="#ctx0" brushRef="#br4" timeOffset="111723.3902">8669 8011 76 0,'-31'5'41'16,"0"16"-1"-16,-12-1 0 15,9 19-14-15,-6-13-21 16,1 1-1-16,3-6-1 15,11-6-1-15,4-5 1 16,10 0-2-16,11-10 1 16,2 12-1-16,13-8 0 15,8 2 0-15,7 0-1 0,7 4 0 16,5 0 0-16,2-1 0 15,4 3-2-15,-1-5-1 16,2 4-1-16,-8-12-6 16,14 12-16-16,-18-20-16 15,6 5 1-15,-10-13-2 16,7-1 2-16</inkml:trace>
  <inkml:trace contextRef="#ctx0" brushRef="#br4" timeOffset="111932.4021">9075 8069 103 0,'0'0'41'15,"-20"13"1"-15,13 8-2 16,-15 9-34-16,13 2-2 0,-2 3-1 16,3 7-1-16,4-1-1 15,4 3 1-15,3-6-3 16,4-5 0-16,8-10-2 15,2-14-3-15,12-1-9 16,-11-29-21-16,18-1-6 16,-11-17 1-16,12-3-1 15</inkml:trace>
  <inkml:trace contextRef="#ctx0" brushRef="#br4" timeOffset="112083.4108">9130 7636 114 0,'-23'-22'39'16,"9"16"1"-16,4 0-2 15,10 6-39-15,22-2-15 0,-5-13-22 16,19 8-2-16,-4-9 0 16,14 5-1-16</inkml:trace>
  <inkml:trace contextRef="#ctx0" brushRef="#br4" timeOffset="112339.4254">9627 7396 86 0,'0'0'41'0,"-8"28"0"15,-8-3 2-15,5 24-16 16,1 5-22-16,-5 19-1 16,-2 12-2-16,4 13-1 15,-1 5 0-15,4 3-1 0,4-4-2 16,1-6 0-16,7-7-2 15,7-17-2-15,8-12-4 16,-6-30-17-16,22-4-16 16,-5-24 1-16,11-9 0 15,-1-21 1-15</inkml:trace>
  <inkml:trace contextRef="#ctx0" brushRef="#br4" timeOffset="112640.4426">9994 8028 107 0,'-13'1'41'0,"-19"1"1"15,7 19-2-15,-9 2-36 16,2 16 0-16,3 4-1 0,7 8-1 16,8 4-1-16,9-4 1 15,10-2-1-15,12-7 0 16,10-11 0-16,8-12-1 15,7-18 0-15,4-13 0 16,1-13 1-16,-3-12-1 16,-7-8 0-16,-4-9 0 15,-14-5 0-15,-5 0 0 16,-15 6-1-16,-9 7 0 15,-10 12-2-15,-9 6-4 16,2 26-10-16,-18-8-16 16,15 31-10-16,-6-2 1 15,15 10-2-15</inkml:trace>
  <inkml:trace contextRef="#ctx0" brushRef="#br4" timeOffset="113457.4894">10698 8171 42 0,'-12'-16'35'16,"-4"-8"3"-16,3 3-2 15,-8-5-15-15,8 11-2 16,-12-5-11-16,2 17-1 15,-10 3-2-15,0 10 1 0,-9 12-2 16,0 11 0-16,-3 9-1 16,7 7-1-16,2 4 0 15,8-1 1-15,12-4-2 16,13-5 1-16,15-11-1 15,16-12 0-15,14-14-1 16,12-14 0-16,9-13 0 16,6-11 0-16,3-8 0 15,-6-5 0-15,-3-2 0 16,-9 1 0-16,-12 3 1 15,-12 2 0-15,-10 10-1 16,-11 11 1-16,-10 9-1 16,-9 14 0-16,-8 15 0 15,-5 15 0-15,-2 24-1 0,-6 19 0 16,2 16 0-16,0 12 1 15,6 8 2-15,8 6-2 16,1-1 1-16,9-4 0 16,2-8 0-16,0-14-1 15,-3-16 2-15,-4-12-2 16,-7-17 0-16,-8-14 0 15,-8-19 0-15,-10-14-1 16,-1-15 0-16,-1-19-1 16,0-11-2-16,1-19-4 15,13 1-9-15,-6-25-11 16,25 14-13-16,-1-6-1 15,23 7 0-15,3-1 1 16</inkml:trace>
  <inkml:trace contextRef="#ctx0" brushRef="#br4" timeOffset="113915.5156">11285 8148 101 0,'-29'0'40'16,"8"9"1"-16,-15-5-6 16,14 11-30-16,0 2-1 15,5 11 0-15,3 4-2 16,3 6 0-16,2 5-1 15,5 2 0-15,-2-1 0 0,3-4 0 16,1-5-1-16,1-5 0 16,3-13 1-16,-2-17-1 15,0 0 0-15,18-16 1 16,-6-12-1-16,1-10 0 15,4-8 1-15,1-7-1 16,-1-9 0-16,5-1 1 16,-3 7 0-16,-2 3 0 15,1 10 0-15,-1 7 0 16,1 10-1-16,3 10 1 15,6 11-1-15,2 6-1 16,4 7-2-16,7 3-1 0,7 5-2 16,0-9-7-16,15 15-14 15,-12-13-14-15,7 7-1 16,-11-9 0-16,6 3 2 15</inkml:trace>
  <inkml:trace contextRef="#ctx0" brushRef="#br4" timeOffset="114322.5388">11989 8039 90 0,'0'0'40'0,"-23"-18"2"16,11 18-2-16,-17-2-31 16,3 17-3-16,-9 2-2 15,-2 11 0-15,-10 9-1 16,-6 9 0-16,0 2-1 15,4 4 1-15,7-3-1 0,11-7-1 16,15-7 0-16,20-14-1 16,20-13 1-16,21-16-1 15,14-12 0-15,12-9 0 16,7-9 0-16,-2-7-1 15,-4-5 2-15,-10 0-1 16,-12 4 1-16,-17 8-1 16,-12 6 1-16,-16 10-1 15,-10 9 0-15,-11 14 2 16,-4 12-4-16,-2 9 1 15,2 9 1-15,3 2-1 16,3 6-1-16,8-1-1 16,9 1 0-16,5-12-3 15,17 4-2-15,-1-17-4 0,19 8-9 16,-9-27-13-16,15 7-7 15,-5-17-1-15,6-3 3 16</inkml:trace>
  <inkml:trace contextRef="#ctx0" brushRef="#br4" timeOffset="114877.5706">12564 8069 71 0,'9'-15'41'0,"-14"1"0"16,5 14 0-16,-27 6-13 16,10 12-23-16,-5 5-1 15,3 7-1-15,-5 2-1 16,5 6 0-16,0-2 0 15,7-4-1-15,1-4 0 16,6-5 0-16,5-8 0 16,0-15-1-16,19-2 1 0,0-12-1 15,0-7 0-15,6-8 0 16,-1-8 0-16,3-3 1 15,-2-1 0-15,-3-1-1 16,0 3 1-16,-7 7 0 16,4 4-1-16,-9 8 1 15,-10 20 0-15,12-8-1 16,-10 19 0-16,-6 13 0 15,3 5 0-15,-3 6-1 16,3 1 1-16,-1 0-1 16,7-4 1-16,5-6-1 15,9-10 1-15,9-15 0 16,7-7 0-16,7-15 0 0,6-7 1 15,4-8 0-15,-1-3-1 16,-1-5 1-16,-7 3 0 16,-5 3 0-16,-10 7-1 15,-10 10 2-15,-6 10-2 16,-12 11 0-16,1 10 0 15,-9 17 0-15,-1 7 0 16,-4 9 0-16,0 6-2 16,-1 5-1-16,4 1 0 15,0-3-3-15,12 6-4 16,-7-21-4-16,18 10-8 15,-11-28-11-15,21 3-8 16,-2-16-2-16,15-5 2 16</inkml:trace>
  <inkml:trace contextRef="#ctx0" brushRef="#br4" timeOffset="115215.5899">13594 7941 107 0,'-32'9'43'15,"-18"-3"0"-15,9 7 0 16,-13 0-38-16,16 1-1 16,6-3-3-16,12 4 1 15,12-4-2-15,14 3 1 16,11-4-1-16,12 5 1 15,8 0-1-15,1 2-1 0,1 2 2 16,-2 2-2-16,-5 5 2 16,-12 1-2-16,-9 7 2 15,-12 0-2-15,-11 0 1 16,-9-2-1-16,-7 3-2 15,-7-8-2-15,3 1-7 16,-16-17-7-16,13 7-17 16,-14-17-8-16,3-1 0 15,-7-12 0-15</inkml:trace>
  <inkml:trace contextRef="#ctx0" brushRef="#br4" timeOffset="117716.733">5334 7605 57 0,'0'-22'36'15,"-2"12"0"-15,-12 2 0 16,-1 23-11-16,-19 2-18 16,2 23 0-16,-13 12-2 15,-2 21-1-15,-6 12 0 0,1 13-2 16,-3 9 1-16,11 8-1 15,10-6-1-15,15-9-3 16,20-6-5-16,6-26-31 16,36-13-1-16,9-21-1 15,21-17 0-15</inkml:trace>
  <inkml:trace contextRef="#ctx0" brushRef="#br4" timeOffset="118233.7626">5513 8198 82 0,'-20'-14'39'0,"20"14"-1"0,-24-17 2 15,24 17-33-15,-19-5-2 16,19 5-1-16,-21 14 0 15,8 3-1-15,-2 3-1 16,-2 7 0-16,1 2 0 16,2 5-1-16,5-6 0 15,3 0 0-15,6-5-1 16,7-9 0-16,8-10 0 15,9-11 0-15,5-8 0 16,7-10 0-16,0-2 0 16,1-8 0-16,0-1 0 15,-6 1 0-15,-3 1 0 16,-8 8 1-16,-5 1-1 0,-5 12 0 15,-10 13 0-15,10 1 0 16,-6 16 0-16,1 10 0 16,1 13-1-16,-2 8 1 15,2 16 0-15,-2 4 0 16,-4 7-1-16,-6 4 3 15,-4 6-1-15,-6-5-1 16,-9-4 2-16,-5-6-1 16,-7-13 0-16,-2-13-1 15,2-14-1-15,-1-23-4 16,15-13-10-16,-5-28-22 15,25-10-5-15,0-24 1 16,17-13-2-16</inkml:trace>
  <inkml:trace contextRef="#ctx0" brushRef="#br4" timeOffset="118546.7805">5968 7570 95 0,'21'15'39'15,"10"15"0"-15,-4-1-2 16,11 15-33-16,-1 6-1 15,2 7 0-15,-3 11-1 0,-7 5-1 16,-9 5 1-16,-11 5-1 16,-15 3 0-16,-12 1-1 15,-14 0 1-15,-7-4-2 16,-4-9-2-16,-8-13-4 15,16-4-30-15,-11-18-4 16,15-11 1-16,2-20-3 16</inkml:trace>
  <inkml:trace contextRef="#ctx0" brushRef="#br4" timeOffset="120504.8925">6930 8308 67 0,'10'-20'35'16,"-10"20"1"-16,3-19 1 15,-3 19-30-15,-6-12-2 16,6 12-1-16,-17-4 1 15,5 11 0-15,-10 1-1 0,3 11 0 16,-6 1 0-16,3 11-1 16,0 1-1-16,5 6 0 15,5-3-1-15,11 1 0 16,8-5 0-16,14-8-1 15,13-10-1-15,8-13 1 16,7-12 0-16,7-11-1 16,-3-7 1-16,-2-10 0 15,-7-3-1-15,-12 0 1 16,-10 0 0-16,-12 6 0 15,-14 6 0-15,-7 4 0 16,-7 11 1-16,-5 6 0 16,-1 6-1-16,2 7 1 15,3 6-1-15,9 4 1 16,6 2 0-16,8 0-1 0,10 1 0 15,7-2 1-15,4-1-1 16,4-1 0-16,3-3 0 16,0 3 1-16,-3-2-1 15,-5 7 1-15,-4 3-1 16,-6 6 0-16,-5 6 1 15,-3 4-1-15,-7 1 0 16,-2-1 0-16,-1-2 0 16,-1-8 0-16,-1-6 0 15,6-20 1-15,0 0-1 16,-1-12 1-16,7-14-1 15,3-7 1-15,0-5 0 16,3-3 0-16,-5-4 0 16,6 1-1-16,-3 7 1 0,0 5 0 15,1 4 0-15,4 3-2 16,8 6-1-16,5-5-4 15,19 14-11-15,-11-17-22 16,20 12-4-16,6-14 1 16,17 2 0-16</inkml:trace>
  <inkml:trace contextRef="#ctx0" brushRef="#br4" timeOffset="121256.9355">14659 7438 64 0,'20'-19'35'0,"-11"4"0"16,-9 15-5-16,-1-19-21 15,1 19-2-15,-31-5 0 16,9 14-1-16,-18 6-2 16,0 16 1-16,-11 16-1 15,-1 17 0-15,-6 13-1 16,6 17 1-16,2 4-2 15,12 3-1-15,13-3 0 16,18-5-1-16,18-14-1 16,20-18-2-16,22-13-2 15,12-31-18-15,20-3-17 16,1-19 1-16,10-6-1 0,-9-14 1 15</inkml:trace>
  <inkml:trace contextRef="#ctx0" brushRef="#br4" timeOffset="121549.9522">15066 7531 76 0,'0'0'39'15,"6"-16"0"-15,-6 16 0 16,2 19-24-16,-2 7-12 16,-3 10-1-16,3 11 1 0,-5 7 0 15,3 7-1-15,-3 7 0 16,-1 3 0-16,3-2-1 15,-2-6-2-15,7-5 0 16,1-12-3-16,8-1-1 16,-1-21-7-16,22 2-26 15,-11-23-1-15,16-4 0 16,-5-14-1-16</inkml:trace>
  <inkml:trace contextRef="#ctx0" brushRef="#br4" timeOffset="121811.9672">15387 7844 94 0,'-25'-10'38'0,"2"16"2"16,-9-1-3-16,3 11-31 16,-6 1-2-16,6 6 0 15,-1-1 0-15,5 5-1 16,4-5-1-16,8 3 1 15,8-4-1-15,9 0 0 16,11-8-1-16,9 4 0 16,10-5-1-16,8-4-2 15,8 2-2-15,5-16-3 16,11 18-18-16,-10-21-17 15,1 14 1-15,-3-10-2 16,0 5 2-16</inkml:trace>
  <inkml:trace contextRef="#ctx0" brushRef="#br4" timeOffset="122338.9974">15890 7936 92 0,'-33'-16'38'16,"2"9"3"-16,-13 0-1 15,9 9-34-15,-16 3 0 16,8 12 0-16,-1 3-2 16,5 11-1-16,5 2 0 15,12 2-2-15,8 0 0 16,15-4-1-16,12-2 1 15,14-10-1-15,8-7 1 16,12-13-2-16,5-11 0 0,3-8 2 16,-1-6-2-16,-5-3 2 15,-4-6-2-15,-9 2 2 16,-8-3-2-16,-9 4 2 15,-7 4-1-15,-7 6 0 16,-5 7 0-16,0 15 0 16,-12-4 0-16,5 19 0 15,-6 18 0-15,3 13 0 16,-1 15 0-16,-2 16 0 15,-3 12 0-15,3 11 0 16,0 2 2-16,-6 7-3 16,3-9 2-16,-5-2-1 15,-1-10 1-15,-6-13-1 16,1-15 2-16,-3-14-3 0,-5-15 1 15,0-20 0-15,-1-11-1 16,0-15 0-16,6-15-1 16,1-16-3-16,9-7-7 15,-4-26-21-15,19 3-9 16,0-17 1-16,16 7-2 15</inkml:trace>
  <inkml:trace contextRef="#ctx0" brushRef="#br4" timeOffset="122726.0195">16219 7355 87 0,'17'-1'39'15,"1"-2"1"-15,11 14 0 16,-2-1-26-16,7 11-11 15,-1 7-1-15,3 13 1 16,-8 11-1-16,-5 9 0 16,-8 7-1-16,-6 8 1 15,-10 1 0-15,-9 6 1 16,-8-3-2-16,-6-5 0 15,-4-9 0-15,-3-9-1 16,-3-7 0-16,7-11-3 0,7-5-7 16,-6-29-24-16,26-5-8 15,0 0 0-15,17-20-1 16</inkml:trace>
  <inkml:trace contextRef="#ctx0" brushRef="#br4" timeOffset="122910.03">16783 8318 124 0,'-7'30'44'0,"-15"-20"1"16,7 3-3-16,15-13-42 15,-8-15-2-15,10 1-2 16,0-6-3-16,12 12-12 0,-13-15-20 15,14 8-4-15,-9-3 0 16,3 6-2-16</inkml:trace>
  <inkml:trace contextRef="#ctx0" brushRef="#br0" timeOffset="129819.4252">17989 7645 104 0,'0'0'37'15,"-10"-11"1"-15,14 26-9 16,-8-2-26-16,9 7-1 16,0 7 0-16,4 11 0 15,-2 8-1-15,1 9 2 16,-1 8-2-16,-1 2 0 15,-8 2-1-15,0 1 0 16,-7-2-1-16,-5-5-2 0,5-2-2 16,-9-25-19-16,14 2-13 15,-6-20-1-15,10-16-1 16,0 0 1-16</inkml:trace>
  <inkml:trace contextRef="#ctx0" brushRef="#br0" timeOffset="130345.4553">17802 7768 94 0,'-35'-13'38'0,"2"-1"1"16,15 12-1-16,3-5-29 15,15 7-4-15,32-21-2 16,13 7 0-16,16-4-1 15,17-3 0-15,13-3 0 0,8 2 0 16,4 2-1-16,-5 3 0 16,-6 5 0-16,-15 8-1 15,-14 5 1-15,-17 7-1 16,-14 8 0-16,-12 10 0 15,-13 7 1-15,-7 7-1 16,-9 10 0-16,-5 2 0 16,-5 11 1-16,0 1-2 15,-4 1 2-15,1-2-2 16,3-7 1-16,5-4 0 15,4-10 0-15,9-10 0 16,9-14 0-16,3-10 0 0,10-12 0 16,7-9 1-16,2-17-1 15,3-2 2-15,0-7-2 16,1-1 2-16,-6 1-2 15,-3 6 2-15,-3 3-2 16,-6 9 2-16,-4 13-2 16,-12 8 1-16,12 15-1 15,-12 8-1-15,1 7 0 16,-4 4-2-16,7 8-1 15,-3 0-3-15,8 10-9 16,-9-19-15-16,17 3-11 16,-6-13 2-16,12-2-2 15,-3-13 2-15</inkml:trace>
  <inkml:trace contextRef="#ctx0" brushRef="#br0" timeOffset="130721.4768">19094 8103 103 0,'4'24'38'16,"2"-10"1"-16,17 7-9 15,2-18-25-15,8-1-1 16,5-8 0-16,8-7-2 15,1-9 0-15,-1-2 0 16,-5-5-1-16,-9-1 1 16,-10 0-1-16,-10 1 1 15,-14 4 0-15,-12 5 0 0,-12 10 0 16,-7 9-1-16,-8 9 1 15,-4 12 0-15,1 10-1 16,3 6 0-16,6 4 0 16,7 5-1-16,10-2 0 15,10-2-1-15,17-5-1 16,12-16-3-16,15-2-1 15,6-20-6-15,25 6-24 16,-8-19-4-16,13-1-1 16,-5-13 0-16</inkml:trace>
  <inkml:trace contextRef="#ctx0" brushRef="#br0" timeOffset="131081.4974">19845 7958 78 0,'0'0'39'16,"-15"9"-1"-16,2 13 0 15,-11-1-13-15,5 15-22 16,0 5-1-16,2 7 0 15,1 2 1-15,3 1-2 16,4-7 1-16,5-4-1 16,3-9 0-16,4-7 0 15,2-11 0-15,-5-13 0 16,20-10 0-16,-8-11 0 15,2-11 1-15,1-8-1 16,-1-9 1-16,1-5 0 16,0-2-1-16,-2 5 2 15,-1 3-2-15,-4 8 1 0,0 6-1 16,2 8 1-16,0 12-2 15,1 6 0-15,7 7 0 16,1 2-3-16,8 6 0 16,4-4-2-16,13 8-6 15,-4-17-11-15,18 14-17 16,-6-12-3-16,9 8 2 15,-9-10-2-15</inkml:trace>
  <inkml:trace contextRef="#ctx0" brushRef="#br0" timeOffset="131442.5181">20352 8006 112 0,'-19'26'38'16,"3"-6"1"-16,22 10-9 15,4-13-26-15,13-4-2 16,6-7 1-16,7-1 0 15,2-6-1-15,4-4 0 16,0-10 0-16,-9-3 1 16,-4-4-1-16,-5-5 0 15,-11-1-1-15,-7 0 1 16,-8 1-1-16,-11 4 0 15,-11 9-1-15,-9 11 1 16,-12 9-1-16,-5 14 1 16,-5 9-1-16,2 10 0 15,3 5 1-15,8 7-2 16,10 0 2-16,15-4-2 15,17-4-1-15,12-13-4 0,23 0-5 16,-2-27-7-16,19 6-22 16,-5-18-3-16,17 0 0 15,-2-17 0-15</inkml:trace>
  <inkml:trace contextRef="#ctx0" brushRef="#br0" timeOffset="132133.5576">22132 7934 102 0,'-26'-5'40'0,"-16"-3"-1"16,7 15-5-16,-17-4-28 15,-1 13-1-15,-9 3 0 16,4 12-1-16,-2 5 0 15,7 5-2-15,9 1 0 16,8 2-1-16,14-3 0 16,13-3-1-16,13-8 1 15,17-6-1-15,13-12 0 16,14-10 1-16,13-7-1 15,2-10 0-15,6-11 0 16,-3-6 0-16,-4-4 1 16,-2-5 0-16,-12-3-1 15,-10 3 1-15,-12 2 0 16,-7 8 0-16,-11 5 0 15,-5 8 1-15,-3 18-2 0,-15 0 0 16,2 20 0-16,-2 9-2 16,1 8 2-16,2 6-2 15,9 4 1-15,6-1-1 16,13-1-1-16,9-13-2 15,16 3-5-15,-2-29-16 16,21 4-15-16,-4-17 0 16,10-4-1-16,-8-14 2 15</inkml:trace>
  <inkml:trace contextRef="#ctx0" brushRef="#br0" timeOffset="132471.5769">22742 8011 72 0,'-21'6'39'0,"9"14"-1"0,-10-1 0 16,8 19-12-16,-3-3-22 15,3 4-1-15,-2 0 0 16,8 1 1-16,-1-2-2 16,7-3 1-16,1-9-1 15,4-5 0-15,1-9 0 16,-4-12-1-16,15-11 1 15,-5-9-1-15,2-14 0 16,2-4 0-16,3-11 1 16,1-6-1-16,2 1 0 15,-1 0 1-15,1 6-2 16,-5 6 2-16,1 7-2 15,0 10 1-15,-1 10-1 0,1 7-1 16,3 10-3-16,2-1-2 16,11 20-12-16,-12-17-22 15,16 10-1-15,-4-10-1 16,14 4 0-16</inkml:trace>
  <inkml:trace contextRef="#ctx0" brushRef="#br0" timeOffset="132828.5973">23197 8125 114 0,'-27'13'41'0,"19"1"0"15,8-14-11-15,12 3-26 0,12-4-1 16,11-4-1-16,4-2-1 15,4-5 0-15,-3-2 1 16,-1-5-2-16,-12-4 1 16,-6-3 1-16,-10-1-1 15,-11 2 1-15,-12 0-1 16,-12 8 1-16,-10 7-1 15,-10 17 1-15,-9 16 0 16,-1 13-2-16,1 9 2 16,7 10-2-16,11 4 0 15,20-1 0-15,16-8 0 16,23-16-2-16,24-9-6 15,10-26-6-15,26 1-20 16,-11-25-9-16,16-3-1 0,-5-14-1 16</inkml:trace>
  <inkml:trace contextRef="#ctx0" brushRef="#br0" timeOffset="133824.6543">1213 9921 96 0,'-6'-15'38'0,"6"15"1"15,-4-15-1-15,4 15-31 16,0 0-2-16,-3 21-1 15,0 9 0-15,0 15-2 16,0 11-1-16,-3 8 0 16,-1 10-1-16,0 3 0 15,3 2-4-15,1-13 0 16,13 3-17-16,-4-30-15 15,22-6-5-15,2-21 2 16,19-7-2-16</inkml:trace>
  <inkml:trace contextRef="#ctx0" brushRef="#br0" timeOffset="134228.6774">1943 9975 110 0,'-12'-4'39'0,"-15"-3"2"15,3 19-3-15,-13 4-34 16,3 9 0-16,-1 9-2 16,3 11 1-16,3 9-2 15,5 6 0-15,7 8-1 16,7 0 1-16,12-5-1 15,13-3 0-15,14-13-1 0,13-14 1 16,10-17 1-16,10-14-2 16,4-19 1-16,3-14-2 15,-2-16 3-15,-10-11-1 16,-8-9 1-16,-18-3-1 15,-15-2 0-15,-18 2 0 16,-12 7 1-16,-15 6 0 16,-12 14-2-16,-6 12-2 15,1 16 1-15,2 7-2 16,10 19-2-16,11-3-6 15,26 23-15-15,4-16-12 16,26 7 1-16,10-11-2 16,21 1 2-16</inkml:trace>
  <inkml:trace contextRef="#ctx0" brushRef="#br0" timeOffset="134612.6994">2840 9934 92 0,'0'0'40'15,"-17"-3"1"-15,-13 1-1 16,3 25-18-16,-12-5-17 15,-3 10-1-15,-2 10-1 16,0 14 0-16,1 4-2 16,8 9 1-16,9 3-2 15,8 0 2-15,15-6-2 16,15-4 0-16,16-12-2 15,13-13 2-15,10-14 0 0,8-13 0 16,5-17-1-16,-2-13 0 16,-2-15 2-16,-8-11-1 15,-9-9 1-15,-10-5-2 16,-14-4 2-16,-10-3-1 15,-13 2 2-15,-6 6-2 16,-11 9 0-16,-5 9-3 16,-1 10 2-16,0 13-3 15,6 16-1-15,1 4-3 16,22 22-12-16,-2-20-10 15,22 26-11-15,0-15 1 16,23 5 0-16,10-14 1 16</inkml:trace>
  <inkml:trace contextRef="#ctx0" brushRef="#br0" timeOffset="134935.7179">3591 9903 93 0,'0'0'41'0,"-18"-6"1"15,2 19 0-15,-20-2-15 16,7 14-22-16,-4 8-2 15,6 10-1-15,5 5-2 16,9 8 0-16,10 3 0 16,12-5 0-16,13-6 0 15,12-9 0-15,13-13 0 16,5-17 0-16,9-17 0 15,1-14 0-15,-3-14 0 16,-4-12 0-16,-13-9 0 16,-10-5 0-16,-17-2 0 0,-15 0 0 15,-14 5 0-15,-15 6 0 16,-8 14-5-16,-13 1-10 15,7 28-13-15,-17-7-7 16,19 26-9-16,1-3 1 16,19 16-1-16</inkml:trace>
  <inkml:trace contextRef="#ctx0" brushRef="#br0" timeOffset="135750.7645">5164 10020 98 0,'-9'-30'38'0,"-4"10"2"16,-17-6-5-16,4 13-28 15,-12 0-1-15,2 11-1 16,-4 9-1-16,-2 15 0 15,0 8-1-15,7 10 0 16,1 5-1-16,9 7 0 16,6 0-1-16,8-3 0 15,12-4 0-15,9-10-1 16,12-10 0-16,7-11-1 15,7-13 1-15,3-11 0 16,5-12 1-16,3-7-1 16,-4-8 0-16,-3-8 0 0,-1-2 1 15,-7-1 0-15,-3 3-1 16,-5 5 0-16,-7 9 0 15,-7 8-1-15,2 14 0 16,-12 9 1-16,9 33-1 16,-5 12 1-16,-4 17 0 15,-1 14 0-15,1 14-1 16,0 11 2-16,-2 5-2 15,-3-1 2-15,-2-5-1 16,0-7 0-16,-5-11-1 16,-4-13 0-16,-7-15 1 15,-5-13-2-15,-6-15 1 0,-9-17 1 16,-1-11-1-1,-5-17 0-15,0-11-2 0,2-17 0 16,9-6-4-16,-2-21-8 16,32 13-12-16,-6-16-7 15,28 12-7-15,4-3 0 16,23 13 1-16</inkml:trace>
  <inkml:trace contextRef="#ctx0" brushRef="#br0" timeOffset="136204.7904">5891 10079 90 0,'3'-15'40'0,"-9"-7"2"16,6 22-2-16,-16-32-19 15,3 30-17-15,-4 4-1 16,1 13 0-16,-3 7-1 16,-1 11 0-16,-3 10-1 15,-1 7 0-15,-2 3-1 16,2 0 1-16,3 0-1 15,2-3 0-15,9-12 0 16,5-7 0-16,9-16-1 16,7-13 1-16,9-13 2 15,8-13-3-15,4-13 2 16,0-8 0-16,1-10 0 15,-3-3 1-15,-2-5-2 0,-5 1 0 16,-3 7 0-16,-5 5 0 16,-3 10 0-16,-2 8 0 15,2 12 0-15,0 7 0 16,5 13 0-16,3 7 0 15,7 7-4-15,3 0-1 16,15 12-9-16,-10-21-11 16,22 19-7-16,-11-16-11 15,11 7 2-15,-8-15-2 16</inkml:trace>
  <inkml:trace contextRef="#ctx0" brushRef="#br0" timeOffset="136633.815">6642 9924 90 0,'-14'-5'39'0,"-11"-8"2"15,3 14-1-15,-21-5-22 16,10 11-12-16,-10 4 0 16,3 12-2-16,-10 7 0 15,8 6 0-15,-2 8-1 16,6 4-3-16,8-1 0 15,11-2 0-15,13-3 0 16,16-9 0-16,13-9 0 16,16-12 0-16,9-11 0 15,10-12 0-15,2-8 0 16,-1-9 0-16,-3-5 0 15,-9-4 0-15,-8-1 0 16,-14 1 0-16,-5 2 0 0,-13 6 0 16,-6 7 0-16,-5 4 0 15,4 18 0-15,-16-9 0 16,6 18 0-16,-1 7 0 15,4 7 0-15,0 1 0 16,5 6 0-16,2-4-3 16,8 4-4-16,-2-15-4 15,18 8-7-15,-11-26-7 16,22 13-8-16,-13-21-6 15,15 4-2-15,-6-15 2 16,13 1 3-16</inkml:trace>
  <inkml:trace contextRef="#ctx0" brushRef="#br0" timeOffset="137143.8442">7089 9947 73 0,'6'-16'38'15,"-6"16"0"-15,0 0 2 16,1 20-18-16,-21-2-13 16,6 14-2-16,-6 3-1 15,1 4-1-15,-2-1-1 16,6 4-1-16,0-10-1 15,10-6 0-15,3-9-1 16,2-17 0-16,22-4-1 16,-1-14 0-16,7-10-1 15,-3-9 1-15,7-3 0 16,-6-5-1-16,0 0 1 15,-8 3 0-15,-4 8 0 16,-6 7 0-16,-7 11 0 16,-1 16 0-16,0 0 1 0,-11 9-1 15,5 13 0-15,3 5 0 16,3 1 0-16,4 1 0 15,4-3 0-15,11-8 0 16,5-5 0-16,5-11 1 16,4-6-1-16,0-8 1 15,1-5-1-15,-1-9 1 16,-4 1-1-16,-3 0 2 15,-4-2-2-15,-2 5 0 16,-5 7 0-16,-3 5 0 16,-1 9 0-16,-11 1 0 15,11 25 0-15,-8 2 0 16,-6 7 0-16,1 3-2 15,1 7-2-15,-5-5-3 0,15 6-8 16,-13-21-7-16,25 9-7 16,-21-33-8-16,40 15-3 15,-10-25-2-15,13-2 3 16</inkml:trace>
  <inkml:trace contextRef="#ctx0" brushRef="#br0" timeOffset="137466.8626">8004 9793 111 0,'-14'17'41'0,"-19"-1"2"15,8 14-3-15,-6-4-36 16,5 3-1-16,4 0-1 15,8-2 0-15,7-4-1 0,11-7-1 16,10-6 1-16,9-3-1 16,4-5 0-16,4 1 0 15,-3-2 0-15,1 4 1 16,-6 3 0-16,-4 5 0 15,-11 8 0-15,-8 7 0 16,-8 3 1-16,-6 4-2 16,-5-3 0-16,-4 1 0 15,1-2-4-15,-1-7-2 16,10 0-6-16,-10-22-15 15,23 10-9-15,0-12-9 16,-5-18 2-16,5-5-1 16</inkml:trace>
  <inkml:trace contextRef="#ctx0" brushRef="#br0" timeOffset="137970.8915">9098 9921 70 0,'13'-29'40'0,"5"10"0"16,-11-3 1-16,6 20-15 16,-17-8-19-16,4 10-1 15,-2 17-2-15,-5 8 0 16,-6 8-2-16,-2 8-1 0,1 4-1 15,-1 2 0-15,5 3-3 16,1-10-1-16,13 6-18 16,-8-25-15-16,16-1-3 15,-1-19-1-15,8-7-1 16</inkml:trace>
  <inkml:trace contextRef="#ctx0" brushRef="#br0" timeOffset="138128.9005">9087 9676 107 0,'-18'-20'38'16,"18"20"0"-16,-8-16-4 16,17 5-42-16,19 13-25 0,-2-9-3 15,15 12-2-15,0-3-1 16</inkml:trace>
  <inkml:trace contextRef="#ctx0" brushRef="#br0" timeOffset="138458.9194">9522 9851 66 0,'7'30'39'0,"2"4"0"16,-11-11 1-16,2 11-12 15,-14-14-20-15,8 3-2 16,-4-3-1-16,3 0-1 16,2-2-1-16,5-4 0 15,0-14-1-15,19 11-1 16,-3-14 1-16,5-10-1 15,6-8 0-15,3-6 0 16,6-9 0-16,-1-3-1 0,0-4 1 16,-3 3 0-16,-2 3 0 15,-2 7-1-15,-5 7 2 16,-2 9-2-16,-4 16 0 15,-2 11 0-15,-3 16-2 16,0 7 1-16,2 13-3 16,1-1-3-16,13 13-12 15,-12-21-12-15,19 6-11 16,-8-17 0-16,16-6-1 15,2-19 0-15</inkml:trace>
  <inkml:trace contextRef="#ctx0" brushRef="#br0" timeOffset="139066.9541">11535 9209 67 0,'21'-30'38'0,"4"15"0"15,-11 13 1-15,0 26-22 16,-9 6-12-16,-6 23 0 16,-7 10 1-16,-2 19 0 15,-7 7-1-15,1 10 0 16,-7 3-1-16,5-4-1 15,2-4-2-15,4-8 1 16,11-10-5-16,9-16-1 16,19-4-18-16,-2-30-19 15,28-15 0-15,3-21-1 16,17-14-1-16</inkml:trace>
  <inkml:trace contextRef="#ctx0" brushRef="#br0" timeOffset="139577.9834">12641 9291 72 0,'0'0'39'16,"-9"29"-2"-16,8 12 2 15,-9 8-22-15,8 18-11 16,0 9-2-16,4 15 1 16,1 4-1-16,0 6-1 15,-2-3 0-15,3-6-3 16,3-9-3-16,2-16-1 0,12-11-6 15,-6-31-24-15,23-11-4 16,-1-26-1-16,13-13-1 16</inkml:trace>
  <inkml:trace contextRef="#ctx0" brushRef="#br0" timeOffset="139855.9993">13073 9587 81 0,'-42'14'41'16,"-1"22"0"-16,-14-3 1 15,7 17-22-15,-3-10-14 16,5-1 0-16,7-5-3 0,12-5 0 16,12-7-1-16,13-3-1 15,11-7 0-15,15-4 0 16,10-2-1-16,11-1 0 15,9-1 0-15,6 2-1 16,7-2-1-16,2-4-1 16,4 5-3-16,-9-12-7 15,14 14-21-15,-23-14-7 16,4 2 0-16,-14-7-1 15</inkml:trace>
  <inkml:trace contextRef="#ctx0" brushRef="#br0" timeOffset="140075.0118">13511 9746 101 0,'-24'6'41'0,"11"15"0"0,-8 0 0 16,17 18-36-16,-16 1-1 15,6 8-1-15,3 1-2 16,4 2 0-16,5-5-2 15,8-9-2-15,13-7-4 16,-2-29-20-16,21-1-13 16,-3-22-1-16,12-7 0 15,-7-21 0-15</inkml:trace>
  <inkml:trace contextRef="#ctx0" brushRef="#br0" timeOffset="140217.0199">13499 9227 102 0,'-39'-24'39'0,"19"15"1"15,6 0-5-15,14 9-39 16,30-12-28-16,-2-2-8 16,20 6 1-16,0-9-1 15</inkml:trace>
  <inkml:trace contextRef="#ctx0" brushRef="#br0" timeOffset="140442.0328">13964 9187 103 0,'-6'50'40'15,"-11"3"1"-15,8 22-6 16,-10 1-29-16,4 15 1 0,-2 2-3 16,3 5 0-16,4-3-2 15,3-6 0-15,9-7-4 16,3-18 0-16,14-7-6 15,-5-33-17-15,29-6-16 16,-6-22 0-16,15-7 1 16,-1-21-2-16</inkml:trace>
  <inkml:trace contextRef="#ctx0" brushRef="#br0" timeOffset="140742.05">14391 9678 86 0,'-20'-8'41'15,"5"20"0"-15,-16 1 2 16,10 23-16-16,-6-3-23 0,8 8 0 15,3 3-1-15,7 4 0 16,8 0 0-16,10-7-3 16,8-6 0-16,12-13 0 15,11-13 0-15,5-15 0 16,7-12 0-16,-1-15 0 15,-3-8 0-15,-6-10 0 16,-4-3 0-16,-18-6 0 16,-7 2-2-16,-11 2-2 15,-7 10-1-15,-12 4-1 16,-1 20-3-16,-13-3-11 15,18 28-16-15,-14 1-5 16,15 16 0-16,0 1 1 16</inkml:trace>
  <inkml:trace contextRef="#ctx0" brushRef="#br0" timeOffset="141277.0806">15193 9718 90 0,'-16'-11'41'0,"-15"-3"1"16,5 13-1-16,-19-6-22 15,10 15-13-15,-3 6-1 16,1 9-2-16,2 8 0 15,4 7 0-15,2 5-1 16,6 1-2-16,8 1 0 0,8-5 0 16,12-5 0-16,8-11 0 15,12-11 0-15,8-14 0 16,9-13 0-16,7-9 0 15,2-11 0-15,0-7 0 16,-4-1 0-16,-4-3 0 16,-5 7-2-16,-6 7 1 15,-12 8 1-15,-3 13 0 16,-17 10 0-16,14 31 0 15,-17 14 1-15,0 18-1 16,-7 20-1-16,-1 18 2 16,-4 13-2-16,-3 4 2 0,-1-1-2 15,-2-6 2 1,-3-11-3-16,-1-15 3 0,0-16-1 15,-3-19 0-15,0-19-1 16,-1-16 0-16,-2-14-2 16,-3-16-2-16,10-5-8 15,-18-32-8-15,18 1-10 16,-17-27-11-16,14-8 1 15,-2-18-3-15,9-4 3 16</inkml:trace>
  <inkml:trace contextRef="#ctx0" brushRef="#br0" timeOffset="141962.1197">15649 9659 105 0,'0'0'38'0,"-11"0"2"16,12 16-6-16,-9 1-30 16,4 14-1-16,-3 7 1 15,2 12-1-15,-4 4 0 16,3 6 0-16,0-2-1 15,2-3 1-15,-1-10-1 16,5-7 0-16,2-14-1 16,4-12 0-16,-6-12-1 0,22-20 1 15,-9-9 0-15,1-7-1 16,0-11 1-16,-3-7-1 15,2-3 0-15,-7-3 0 16,-2 5 1-16,1 7-1 16,-2 8 0-16,1 5 0 15,6 11 0-15,4 8 0 16,9 5 0-16,13 7-1 15,14 5-2-15,7 0-1 16,18 5-3-16,-1-10-11 16,22 16-12-16,-10-13-11 15,3 9 0-15,-11-8 0 16,-4 7 1-16</inkml:trace>
  <inkml:trace contextRef="#ctx0" brushRef="#br0" timeOffset="142381.1437">16663 9675 97 0,'-8'-14'37'0,"-2"4"1"16,10 10-1-16,-28-8-31 16,8 10-1-16,-11 3 0 15,-4 13 1-15,-10 6-1 16,-7 13 0-16,-8 9-1 15,-2 10 1-15,0 0-2 16,6 3-1-16,13-4-2 16,11-6 0-16,18-10 0 15,22-14 0-15,22-17 0 0,21-13 0 16,18-17 0-16,9-12 0 15,8-8 0-15,0-7 0 16,-6-3 0-16,-11 1 0 16,-14 8 0-16,-16 2 0 15,-13 14 0-15,-20 9 0 16,-6 18 0-16,-16-5 0 15,-2 20 0-15,-2 8 0 16,-1 8 0-16,5 9 0 16,8 3 0-16,3-2-6 15,16 3-1-15,-3-17-9 16,23 11-8-16,-14-27-8 15,22 4-9-15,-10-19 0 16,12-3 0-16,-4-15 3 0</inkml:trace>
  <inkml:trace contextRef="#ctx0" brushRef="#br0" timeOffset="142950.1763">17174 9714 111 0,'-13'21'39'0,"-12"2"2"16,11 17-8-16,-13-2-25 15,5 10-2-15,-1-3-1 16,11 2-2-16,-4-6 0 16,13-5-1-16,3-9-1 15,7-10-1-15,6-14 1 16,3-9-1-16,6-13 0 0,1-11 0 15,3-6 2-15,-3-4-2 16,-5-7 0-16,1-2 0 16,-4 3 0-16,-5 2 0 15,-5 10 0-15,-2 4 0 16,-1 9 0-16,-2 8 0 15,0 13 0-15,0 0 0 16,12 15 0-16,-5 5 0 16,5 1 0-16,3 2 0 15,-1-3 0-15,5 0 0 16,2-5 0-16,2-6 0 15,4-8 0-15,3-6 0 16,0-8 0-16,3-7 0 16,0-2 0-16,1-4 0 15,-3-2 0-15,-2 1 0 0,-4 4 0 16,1 4 0-16,-10 10 0 15,2 9 0-15,-11 11 0 16,-4 16 0-16,-6 10 0 16,-4 12 0-16,-4 7 0 15,-4 7 0-15,-1 4 0 16,-1-6 0-16,6 1-2 15,-4-19-11-15,18 2-8 16,-13-31-8-16,31 7-6 16,-10-24-8-16,18-5 0 15,3-16 1-15</inkml:trace>
  <inkml:trace contextRef="#ctx0" brushRef="#br5" timeOffset="196699.2505">1422 11688 64 0,'0'-22'35'0,"0"22"1"16,-8-16-1-16,8 16-29 15,-10-9-1-15,10 9-1 16,0 0 0-16,1 25 0 16,3 2-1-16,5 13 0 15,-1 11-1-15,0 14-2 16,-1 11 1-16,-3 10-1 15,-5 4 1-15,0 0-2 16,-5-2 2-16,-1-9-3 0,3-8 0 16,-2-15-1-16,9-9-3 15,-3-27-11-15,13-5-20 16,-1-20 0-16,5-5 0 15,-7-17-1-15</inkml:trace>
  <inkml:trace contextRef="#ctx0" brushRef="#br5" timeOffset="196960.2655">973 11835 65 0,'-41'-12'40'0,"2"-5"-2"16,18 8 0-16,6-14-20 0,29 8-12 15,22-7-3-15,20 2-1 16,19-1 0-16,14 5-1 16,15 2 0-16,17 6 0 15,7 4-1-15,0 3-1 16,-5 6-2-16,-1-1-2 15,-1 8-6-15,-18-10-19 16,4 10-7-16,-24-7-2 16,-5 8 0-16</inkml:trace>
  <inkml:trace contextRef="#ctx0" brushRef="#br5" timeOffset="197508.2968">2678 12058 62 0,'-13'-11'37'16,"-1"7"-1"-16,-15-6 2 16,1 12-30-16,-18 0-1 15,-4 15 0-15,-10 7-2 16,-2 16 1-16,-11 12-2 15,5 11 0-15,1 6-1 16,13 2 1-16,7-2-2 0,18-5 0 16,17-11 0-16,20-16-2 15,22-20 1-15,20-17-1 16,20-18 1-16,10-18-2 15,10-14 2-15,0-7-1 16,-6-9 0-16,-7 1 1 16,-13 2-1-16,-16 8 0 15,-16 8 1-15,-15 12-1 16,-14 13 0-16,-3 22 0 15,-13-2 0-15,-1 22 0 16,-6 14-1-16,6 8 1 16,0 9-1-16,5 3 1 15,9 4-2-15,6-6-1 16,12-4-2-16,9-15-2 0,13-2-7 15,-4-29-10-15,23 1-15 16,-9-18-1-16,10-3 2 16,-9-20 0-16</inkml:trace>
  <inkml:trace contextRef="#ctx0" brushRef="#br5" timeOffset="197854.3166">3250 12120 69 0,'-9'-23'38'16,"9"23"-1"-16,-23-3 0 15,12 24-24-15,-5 9-8 16,4 17-2-16,0 5 0 15,4 12 0-15,0 1-1 16,4 0 1-16,4-3-1 0,2-5 0 16,0-15 0-16,3-8 0 15,1-15 0-15,-6-19 0 16,16-10 0-16,-4-15 0 15,-3-16 0-15,2-10-1 16,-3-7 1-16,-2-9-1 16,0-4 0-16,0 7-1 15,-2 6 0-15,-2 9 0 16,3 11 0-16,-1 9-2 15,14 10 0-15,-1 10-2 16,13 11-1-16,-1 0-1 16,21 10-8-16,-5-15-5 15,21 17-14-15,-13-16-7 16,12 7-1-16,-9-7 2 0</inkml:trace>
  <inkml:trace contextRef="#ctx0" brushRef="#br5" timeOffset="198238.3386">3775 12245 72 0,'-17'27'41'0,"6"-12"-2"16,17 1 2-16,7-21-24 15,16 5-13-15,13-7-1 16,15-3-1-16,7-6 1 15,2-6-2-15,-3-5 0 16,-2-1-1-16,-12-2 1 16,-11-2 0-16,-19 1 0 15,-10 1-1-15,-19 5 1 0,-14 3 0 16,-12 11 0-16,-16 11 0 15,-12 12-1-15,-2 17 2 16,-4 11-1-16,4 10 0 16,8 8 0-16,11 3 0 15,16-2-1-15,21-5 1 16,21-10-1-16,22-16 0 15,19-7-3-15,13-16-2 16,15-3-7-16,-4-24-5 16,17 13-6-16,-27-27-13 15,8 11-6-15,-21-13-2 16,-8 6 3-16</inkml:trace>
  <inkml:trace contextRef="#ctx0" brushRef="#br5" timeOffset="198965.3801">1625 13174 73 0,'-15'-9'35'0,"15"9"-1"0,-13-6-6 16,13 6-21-1,0 0-2-15,0 0-2 0,0 0 0 16,0 0 0-16,11-3 0 15,1 4 0-15,3-1-1 16,12 2 1-16,10-7 1 16,14 3-1-16,19-10 0 15,20-2-1-15,22-9 1 16,21-2-1-16,19-5 0 15,14-1-1-15,10-2 0 16,5 5-1-16,-10 6 1 16,-10 6-1-16,-20 6 0 15,-18 7 0-15,-24 1-1 16,-21 2 1-16,-22 3-1 0,-18 0 0 15,-16-1 0-15,-10-4 0 16,-12 2 0-16,-1-12-1 16,-5 1-2-16,-4-8-2 15,8 6-9-15,-13-20-11 16,16 10-13-16,-7-11 0 15,9 9-2-15,-3-5 2 16</inkml:trace>
  <inkml:trace contextRef="#ctx0" brushRef="#br5" timeOffset="199654.4196">5640 12063 71 0,'2'-23'37'16,"9"6"0"-16,-11-6-6 16,8 12-23-16,-8 11-2 15,0 0-1-15,0 0-1 16,6 37-1-16,-10 5-2 16,-2 11 1-16,-1 7-1 15,0 5-1-15,2 5-1 16,-1-6-2-16,9 0-5 15,-7-22-27-15,21-5-3 16,-5-22-1-16,11-9-1 16</inkml:trace>
  <inkml:trace contextRef="#ctx0" brushRef="#br5" timeOffset="199821.4291">5721 11732 53 0,'-31'2'36'0,"6"11"-1"15,8 8-7-15,10-5-18 16,21 5-41-16,9-11-4 16,15 3 0-16,15-5-1 15</inkml:trace>
  <inkml:trace contextRef="#ctx0" brushRef="#br5" timeOffset="200182.4498">6489 11999 70 0,'-28'31'38'0,"-12"-4"-1"16,-2 9 2-16,-16-3-34 16,11 6 0-16,-2-4 0 15,11 2-1-15,3-3-1 16,14-7 0-16,14-4-1 15,15-6-1-15,17-11 0 16,14-3-1-16,7-4 0 16,6-1 0-16,4 4 0 15,-3 2 0-15,-7 5 1 16,-9 6-1-16,-14 7 0 15,-12 9 0-15,-14 2-1 0,-9 1 1 16,-11 2-1-16,-4-5 0 16,-3-3-1-16,1-8-2 15,10-3-3-15,-6-26-17 16,25 9-16-16,-9-27 2 15,23 1-2-15,1-14 0 16</inkml:trace>
  <inkml:trace contextRef="#ctx0" brushRef="#br5" timeOffset="211836.1163">7945 11399 71 0,'14'-23'38'0,"-9"8"-2"16,-5 15 2-16,-5 19-35 15,0 17-1-15,1 9 1 16,3 15 2-16,-2 9-2 16,3 15-1-16,-1 8-1 0,6 6 1 15,-3-3-1-15,3 1-1 16,-3-6-1-16,-2-8-2 15,4-6-5-15,-13-25-17 16,13-3-12-16,-9-23-1 16,8-11 0-16,-3-14-1 15</inkml:trace>
  <inkml:trace contextRef="#ctx0" brushRef="#br5" timeOffset="212024.1271">7804 12108 93 0,'-36'-18'39'0,"13"16"2"16,-5-7-12-16,15 13-23 15,13-4-2-15,11-7-1 16,21-7-1-16,12-9-3 0,18-5 0 16,8-10-3-16,16 0-3 15,-7-18-26-15,19 11-5 16,-12-10-1-16,2 8-1 15</inkml:trace>
  <inkml:trace contextRef="#ctx0" brushRef="#br5" timeOffset="212431.1503">8676 11362 85 0,'-22'7'39'16,"13"10"0"-16,-6 4 1 15,3 10-35-15,-3 9-1 16,4 11 2-16,-6 10-3 0,5 10 0 15,-3 4-1-15,2 4-1 16,1-4 1-16,3-2-1 16,2-10 0-16,6-7-2 15,1-12 1-15,2-9 1 16,7-12-1-16,4-11 0 15,5-12 1-15,1-8-1 16,1-9 0-16,0-2 0 16,2-3 0-16,-3 1 0 15,1 3 0-15,-5 4 1 16,-1 6-1-16,-1 8 0 15,-2 6 0-15,2 5 0 16,-3 5 0-16,3 5-1 0,0 1 0 16,1 0-1-16,3 3-3 15,-2-10-4-15,13 11-9 16,-17-17-23-16,12 1 0 15,-7-14-1-15,8-1 1 16</inkml:trace>
  <inkml:trace contextRef="#ctx0" brushRef="#br5" timeOffset="212804.1717">9055 11988 96 0,'9'20'40'0,"-4"-9"0"0,16 9-10 15,1-16-27-15,8-5-1 16,10-9 0-16,8-6-1 16,4-6 0-16,4-6-1 15,-3-2 1-15,-7 4 2 16,-13-3-3-16,-9 5 2 15,-19 3-2-15,-15 2 3 16,-17 8-3-16,-12 9 3 16,-11 5-2-16,-6 9-2 15,-3 8 3-15,2 13-3 16,1 8 3-16,10 6-2 15,11 3 2-15,16 0-3 16,17-5 2-16,17-11-2 16,24-12-2-16,8-16-8 15,32 0-13-15,-6-25-18 0,11-2 0 16,-6-11-2-16,1 2 0 15</inkml:trace>
  <inkml:trace contextRef="#ctx0" brushRef="#br5" timeOffset="213541.2138">10518 11873 70 0,'10'-13'40'16,"1"9"-3"-16,-11 4 2 16,0 0-33-16,0 0-3 15,-5 23 0-15,-5 2 1 16,-1 7-1-16,-1 7 0 15,0 9 0-15,-1 1-1 16,3 4 0-16,1-4 0 16,5-7-1-16,4-6 0 15,4-10 0-15,4-11 0 16,7-17 0-16,6-11 1 15,5-15-2-15,6-11 2 16,7-12-1-16,0-4 1 16,8-8-1-16,-3-1 1 15,0 3 1-15,-4 6-2 0,-3 9 2 16,-7 14-3-16,-3 10 3 15,-8 13-3-15,-4 17 3 16,-5 14-3-16,-2 11-2 16,1 11 2-16,0 7-3 15,3 5 1-15,5 0-3 16,7 3 0-16,1-19-8 15,25 7-12-15,-8-26-17 16,22-6 1-16,-4-20-2 16,15-7 2-16</inkml:trace>
  <inkml:trace contextRef="#ctx0" brushRef="#br5" timeOffset="213955.2375">11811 11752 82 0,'-29'2'43'0,"-16"4"-1"16,-1 11-3-16,-13-2-24 15,6 14-12-15,-1 1 1 16,4 9-2-16,9-1 1 16,7 4-3-16,9-2 2 15,14-1 0-15,9-6-2 16,13-3 1-16,13-10-1 15,9-11 0-15,5-9 0 16,8-11 0-16,4-9-1 16,2-8 1-16,-1-6 0 15,-6-6 0-15,-6 1 0 0,-6-1-1 16,-9 7 2-16,-5 4-1 15,-9 9 0-15,-8 8 0 16,-2 12-1-16,-11 7 1 16,-3 12 0-16,3 10 0 15,-3 3 0-15,5 6-1 16,4 3 0-16,5-4-2 15,10-4 0-15,7-11-3 16,17 0-4-16,-4-30-14 16,23 4-17-16,-9-15 0 15,10-2-1-15,-4-11 2 16</inkml:trace>
  <inkml:trace contextRef="#ctx0" brushRef="#br5" timeOffset="214510.2693">12274 11835 64 0,'-3'-11'41'15,"3"11"-2"-15,-20 12 3 16,15 12-14-16,-11-5-25 15,3 5 0-15,-2 3 0 16,4 9-1-16,-2-2 0 16,6 1 0-16,-2-2-1 15,4-2 0-15,1-7-1 16,4-4 1-16,1-9-1 15,-1-11 0-15,14-7 0 16,-2-10 0-16,5-8 1 16,0-8-1-16,4-2 0 15,-2-8 0-15,1 0 0 16,0 3 1-16,-4 3-1 0,-3 10 2 15,-2 4-1-15,-4 8 2 16,-7 15-3-16,18-3 1 16,-18 3-1-16,9 28 1 15,-7-6-1-15,2-1-1 16,2 5 1-16,2-5-2 15,3-3 2-15,7-8 0 16,5-8 0-16,1-9 1 16,7-11-1-16,3-4 1 15,0-8 0-15,-1-1 2 16,-4-1-3-16,-5 3 3 15,-4 5-3-15,-6 7 3 16,-5 6-3-16,-9 11 4 16,4 15-4-16,-11 9-3 0,-1 9 3 15,-3 7-2-15,1 6 1 16,-2 3-2-16,5 4 1 15,3-6-4-15,8-4 1 16,3-16-5-16,15 4-2 16,-5-27-10-16,20 4-21 15,-10-18 1-15,12-3-1 16,-6-17 3-16</inkml:trace>
  <inkml:trace contextRef="#ctx0" brushRef="#br5" timeOffset="214864.2895">12919 11880 93 0,'-10'18'40'0,"-5"-3"1"0,25 9-4 16,-5-7-33-16,11 0-1 16,10-9-1-16,7-2 0 15,7-10-1-15,4-4 1 16,-3-8-2-16,1-5 1 15,-7-3 0-15,-7-4 1 16,-4-2-1-16,-11-1 2 16,-10-1-3-16,-9 5 2 15,-4 2-2-15,-13 10 4 16,-9 13-3-16,-2 13 1 15,-10 16-1-15,-1 10-1 16,2 10 2-16,7 8-1 16,6 3 1-16,13-2-3 15,12-6 0-15,13-13-4 0,16-5-2 16,5-19-4-16,23 3-5 15,-8-25-18-15,21 5-11 16,2-12 0-16,14 2 2 16</inkml:trace>
  <inkml:trace contextRef="#ctx0" brushRef="#br5" timeOffset="215457.3234">15013 11293 53 0,'-39'-22'39'0,"-6"0"0"16,5 12 1-16,-6-1-23 16,11 20-9-16,-9 8-3 15,2 17 0-15,0 9-1 16,6 13-1-16,-1 10 0 15,5 11 1-15,4 8-2 16,4 2-2-16,3 1 0 0,7-3-1 16,10 0-2-1,2-14-5-15,21 3-21 0,-10-31-14 16,11-5 4-16,-5-23-2 15</inkml:trace>
  <inkml:trace contextRef="#ctx0" brushRef="#br5" timeOffset="216261.3694">14372 11814 74 0,'-17'12'41'15,"0"-3"0"-15,21 3-2 16,-4-12-17-16,29-5-21 15,7-2 0-15,12-2 3 16,10-3-3-16,8 0 2 0,5 0-2 16,1 1 2-16,-4 1-3 15,-4 2 3-15,-6 2-3 16,-11 5 0-16,-11 1 0 15,-8 6 1-15,-13 1-1 16,-9 5 0-16,-13 5 1 16,-8 3-3-16,-8 8 3 15,-5 2-3-15,-5 8 3 16,0 1-3-16,5 4 3 15,5-2-2-15,8-4 1 16,13-1 1-16,13-12-1 16,13-9 0-16,19-12 0 15,8-12 1-15,6-10-1 0,6-11 0 16,-3-5 0-16,-7-6 0 15,-9-3 0-15,-13-2 3 16,-13 1-3-16,-14 5 2 16,-14 1-2-16,-7 11 2 15,-11 3-2-15,-2 9 2 16,-3 11-2-16,1 8 1 15,2 4-1-15,8 9 0 16,10 2 0-16,10 0-2 16,16-2 3-16,12-6-3 15,13-5 2-15,8-3 0 16,10-3 0-16,1-1 0 15,0-3 0-15,-5 5 3 16,-8 6-3-16,-10 4 0 0,-7 8 0 16,-16 1-2-16,-6 11 2 15,-10 0-3-15,-6 4 4 16,0-4-4-16,-4-4 4 15,0-2-1-15,1-6 0 16,4-8 1-16,9-10 0 16,0 0 0-16,-7-23 0 15,14-2 0-15,6-5-1 16,4-7 1-16,6-4 0 15,3-2 2-15,6 3-3 16,1 3 3-16,1 4-5 16,0 2 1-16,4 9-4 15,-4-1-4-15,10 12-4 16,-8-7-4-16,16 19-12 0,-10-12-15 15,23 7 1-15,1-6 0 16,18 4 3-16</inkml:trace>
  <inkml:trace contextRef="#ctx0" brushRef="#br5" timeOffset="216953.409">17223 11770 58 0,'-5'-16'38'16,"5"16"2"-16,-30-21-1 0,12 25-15 16,-16-2-18-16,4 12-1 15,-7 3 0-15,1 9-3 16,1 0 2-16,6 5-4 15,5-2 3-15,10 2-3 16,6-5 2-16,15-6-4 16,9-7 3-16,12-6 0 15,9-8 0-15,7-5 0 16,7-6-1-16,-2-3 1 15,-1-2-1-15,-4-1 1 16,-6-2-1-16,-4 1 1 16,-9-1-1-16,-5 7 3 15,-9 2-3-15,0 3 3 0,-11 8-2 16,13-8 2-16,-13 8-3 15,7 26 1-15,-8 2-1 16,0 9-2-16,-3 5 2 16,4 1-5-16,8 4 2 15,1-16-10-15,20 1-4 16,-5-30-24-16,23-10-1 15,2-25-1-15,13-6 0 16</inkml:trace>
  <inkml:trace contextRef="#ctx0" brushRef="#br5" timeOffset="217432.4364">18816 11156 90 0,'-14'15'38'16,"2"10"-1"-16,-9-2-8 15,11 9-28-15,1 3-3 16,5-5-2-16,13 9-12 15,-3-21-18-15,20-3-2 16,0-17-1-16,15-6 0 16</inkml:trace>
  <inkml:trace contextRef="#ctx0" brushRef="#br5" timeOffset="217583.445">19120 11216 86 0,'-17'39'36'15,"-7"1"1"-15,11 11-5 16,-1-2-34-16,0-9-25 15,16 7-6-15,4-11-3 16,14-2-1-16</inkml:trace>
  <inkml:trace contextRef="#ctx0" brushRef="#br5" timeOffset="218055.472">19394 11621 94 0,'11'-3'40'0,"2"-11"0"15,14 6-1-15,-2-5-37 16,5 3-1-16,6 2 0 16,4 4 0-16,-8 4 0 15,0 5-1-15,-7 3 0 16,-2 4 1-16,-8 3-1 15,-6 3 1-15,-13 6-1 0,-10 2 2 16,-13 6-1-16,-10 5-1 16,-10 3 2-16,-10 4-1 15,-5 0 1-15,2 1-1 16,7-5 1-16,9-3-3 15,15-8 2-15,15-9 1 16,14-20-2-16,32 8 1 16,11-18-1-16,16-8-2 15,10-2 0-15,5-7-3 16,7 5-6-16,-15-15-23 15,8 16-7-15,-19-8 0 16,1 10-1-16</inkml:trace>
  <inkml:trace contextRef="#ctx0" brushRef="#br5" timeOffset="219010.5267">19942 11824 79 0,'-7'18'37'0,"-7"-11"3"16,20 3-2-16,-3-20-17 15,13 7-15-15,6-9-3 16,12 1 2-16,2-7-4 16,4-1 0-16,2-5-1 15,-4 0 1-15,-3 1-1 16,-6-4-2-16,-9 2 2 15,-11 2-2-15,-7 2 2 0,-10 4 0 16,-10 5 1-16,-7 8 0 16,-12 7 0-16,-1 11 3 15,-7 10-2-15,1 10 1 16,4 6 0-16,8 3-3 15,8 2 2-15,13-3-1 16,15-2 0-16,13-11-3 16,18-8 2-16,12-10-2 15,14-10 2-15,6-8 0 16,6-12-1-16,0-3 4 15,-5-4-3-15,-4-2 3 16,-9 2-4-16,-12 2 4 16,-12 4-3-16,-11 7 2 15,-20 13-2-15,12 4 0 0,-20 11 0 16,-6 9-2-16,-6 7 2 15,0 5-3-15,1 5 4 16,0 0-4-16,4-2 3 16,1-8-2-16,8-7 1 15,6-9 1-15,0-15 0 16,15-6 0-16,1-13 0 15,2-9 0-15,1-9 0 16,-1-8 3-16,2-3-4 16,-2 2 2-16,-1 2-2 15,0 4 2-15,-3 5-1 16,1 7 0-16,1 8 0 15,3 6-2-15,3 7 2 16,3 3 0-16,9 4 0 0,2 1 0 16,9 2 0-16,0 0 0 15,5-2 0-15,0 1 0 16,-5-4 0-16,-2 1 0 15,-7-2 0-15,-12 0 0 16,-9 0 0-16,-15 3 1 16,0 0-1-16,-20 3 1 15,-4 8-1-15,-8 4 3 16,-6 9-1-16,0 10 1 15,1 7-1-15,5 5-2 16,6 4 0-16,11 0 0 16,12-5 0-16,11-3 0 15,18-12 0-15,13-14 0 16,9-14 0-16,6-12 0 0,0-11-2 15,-3-9 2-15,-7-10-1 16,-14-4 4-16,-14-3-5 16,-14-3 1-16,-20 6-2 15,-11 1 0-15,-9 9-2 16,-13 2-4-16,5 15-3 15,-12-6-4-15,18 21-7 16,-11-13-10-16,24 15-8 16,1-4-1-16,15 1 3 15</inkml:trace>
  <inkml:trace contextRef="#ctx0" brushRef="#br5" timeOffset="220047.586">22059 11643 72 0,'5'-14'36'16,"-5"14"1"-16,7-17-7 15,-7 17-21-15,0 0-3 16,-3 24 2-16,-6-5-2 16,2 11 2-16,-3 3-4 15,2 11-2-15,-4 2 1 16,2 7-2-16,-1 0 0 15,3-2-3-15,6-7 3 16,0-11-3-16,5-7 2 16,2-12 1-16,-5-14-1 15,19-12 1-15,-5-12 0 0,0-10 0 16,0-7 0-1,-4-6 3-15,0-8-3 0,-2 2 0 16,-4-1 0-16,1 3 1 16,-3 5-1-16,3 6 0 15,-1 9-1-15,1 4-2 16,6 9 2-16,7 6 0 15,7 8-2-15,2 4 0 16,13 8-3-16,-2-7-5 16,20 20-16-16,-11-13-14 15,10 9 0-15,-9-5-1 16,7 6 2-16</inkml:trace>
  <inkml:trace contextRef="#ctx0" brushRef="#br5" timeOffset="220415.607">22501 11851 114 0,'-10'11'40'16,"23"3"-3"-16,0-19-9 15,19 1-26-15,12-9-1 16,8-3 2-16,10-5-3 15,-3 0 1-15,1-7-1 16,-5 0 1-16,-11-2-1 16,-10 3 1-16,-8 0-1 15,-13 2-2-15,-12-1 2 16,-9 2 1-16,-12 7-1 15,-7 6 0-15,-11 8 1 0,-7 10 0 16,-11 14 0-16,-3 14 3 16,-3 11-2-16,4 9-1 15,4 5 1-15,14-2-2 16,13 1 0-16,21-9-3 15,27-7-4-15,14-27-10 16,33-1-23-16,3-22-2 16,18-4 1-16,0-20-1 15</inkml:trace>
  <inkml:trace contextRef="#ctx0" brushRef="#br5" timeOffset="220737.6254">23357 11629 73 0,'-33'3'40'0,"-13"-3"-1"16,8 10 2-16,-8-6-17 15,9 7-18-15,8 0-3 16,9 2 1-16,9 1-2 16,8 4 1-16,8-2-1 15,11 2 0-15,6-3-1 16,8 2-1-16,1 1 1 15,5 0-4-15,-3-1 3 16,-5 3-2-16,-3 0 2 16,-13-1-2-16,-11 7 2 15,-9-2-2-15,-11 1 3 16,-10 3-1-16,-4-3 0 15,-5-2-1-15,7-4-1 16,-2-10-5-16,19 4-6 16,-5-20-27-16,19 7-1 0,16-34 0 15,14 9-2-15</inkml:trace>
  <inkml:trace contextRef="#ctx0" brushRef="#br5" timeOffset="221121.6474">23499 11837 83 0,'4'12'37'16,"-4"-12"2"-16,17-5 3 16,-2-7-27-16,21 1-9 15,1-6-4-15,6 3 2 16,0-1-2-16,-6 2 2 15,-2 0-3-15,-9 3-1 0,-7 0 1 16,-9-3-2-16,-4-1 1 16,-6-1-1-16,-6 0 1 15,-3 2-1-15,-5 3 1 16,-3 3 0-16,-8 8 0 15,0 9 3-15,-8 7-2 16,0 16 1-16,-4 7 0 16,3 6-2-16,1 3 0 15,10 1 0-15,13-3 0 16,11-10-3-16,17-10 1 15,12-19-4-15,22-7-4 16,0-28-6-16,30 5-18 16,-5-25-9-16,15 0 3 15,-6-17-1-15</inkml:trace>
  <inkml:trace contextRef="#ctx0" brushRef="#br5" timeOffset="221339.6599">24463 11081 85 0,'-20'17'41'0,"2"26"4"15,-7 2-5-15,10 19-21 16,-3 3-17-16,-4 10 1 16,1 4-2-16,0 9 1 15,-7-1-2-15,3-4-2 16,-2-4 0-16,-1-14-4 15,12 0-11-15,-12-25-26 0,22-7 2 16,6-35-4-16,0 0 5 16</inkml:trace>
  <inkml:trace contextRef="#ctx0" brushRef="#br5" timeOffset="221534.671">24108 11615 108 0,'-24'8'43'0,"-4"0"0"16,20 7-1-16,8-15-39 15,23 2-1-15,19-7-2 16,11-3-1-16,9-3-1 16,7-8-3-16,12 8-10 15,-17-17-21-15,15 6-7 0,-12-12 1 16,1 4-1-16</inkml:trace>
  <inkml:trace contextRef="#ctx0" brushRef="#br5" timeOffset="221813.687">24990 10906 105 0,'-15'17'41'16,"-7"-4"1"-16,6 12-2 16,-13-2-37-16,11 3-2 0,2 2-2 15,6 0-1-15,9-2-2 16,4-10-5-16,20 8-19 15,-7-20-10-15,21 2-1 16,-4-12-1-16,7-1 1 16</inkml:trace>
  <inkml:trace contextRef="#ctx0" brushRef="#br5" timeOffset="221948.6947">25171 11009 124 0,'0'0'43'0,"-20"10"-4"16,12 20-7-16,-12-4-29 15,6 3-3-15,-2 6-4 16,-2-8-13-16,20 14-22 15,-17-8-5-15,15 8 2 0,-12-4-3 16</inkml:trace>
  <inkml:trace contextRef="#ctx0" brushRef="#br5" timeOffset="222143.7059">25012 12128 108 0,'5'-15'36'0,"-19"-14"-10"16,-4 1-24-16,-29-3-46 0,11 5-2 15,-9-1 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01:47:42.3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1405 1150 83 0,'0'0'39'15,"0"0"-2"-15,0 0 3 16,0 0-36-16,0 0 0 15,0 0-1-15,0 0-1 16,0 0 0-16,0 0 0 16,47 16-2-16,-32 45 1 15,7 16-1-15,-11-2 1 0,6 24-2 16,-1 12-1-16,2 4-1 15,-10-7-3-15,8-20-29 16,-11-17-3-16,7-15 1 16,-1-25-2-16</inkml:trace>
  <inkml:trace contextRef="#ctx0" brushRef="#br0" timeOffset="383.0219">1627 1245 76 0,'0'0'41'0,"-41"-68"-2"16,41 68 2-16,-24-60-19 15,24 60-20-15,0 0-1 16,25-68 1-16,-25 68 0 15,68-22-1-15,-19 20 0 16,2 2 0-16,8 7-1 16,1-1 0-16,6 7 1 15,-1 4 0-15,37 20-1 16,0 24 0-16,-20 20 1 15,-47 17-2-15,-54-5 3 16,-34 19-2-16,-21 0-1 16,-18-11 0-16,3-16 0 15,0-12 1-15,4-12-1 16,15-9-2-16,8-23-4 15,34-12-29-15,11-20-3 0,29-11 0 16,15-18-1-16</inkml:trace>
  <inkml:trace contextRef="#ctx0" brushRef="#br0" timeOffset="616.0352">2652 1400 112 0,'0'0'40'15,"-17"18"0"-15,-4 1-5 16,4 13-32-16,-4 7-1 16,1 14 0-16,1 5-2 15,1 5 1-15,5 1-1 0,7-5-3 16,7-7-1-16,2-16-6 15,24-6-28-15,-4-21-2 16,19-16 0-16,-5-22-1 16</inkml:trace>
  <inkml:trace contextRef="#ctx0" brushRef="#br0" timeOffset="767.0439">2775 1376 88 0,'-29'-67'38'0,"29"67"-4"16,-33-57 1-16,33 57-40 15,0 0-31-15,-30-72 1 16,30 72-4-16,0 0 4 16</inkml:trace>
  <inkml:trace contextRef="#ctx0" brushRef="#br0" timeOffset="1120.0641">3449 1440 102 0,'-16'24'42'0,"-20"-4"0"16,-1 8-1-16,-16-4-36 15,2 1-1-15,2 0-1 16,4 0 0-16,7-2-1 16,8 4-1-16,10-4-1 15,17-3 0-15,14-2 0 0,12-3-1 16,16-5 1-16,9-1-1 15,8 0 1-15,1 0-1 16,-2-1 1-16,-2 1-1 16,-12 4 1-16,-10 6 0 15,-13 6 1-15,-16 5-2 16,-15 4 2-16,-10 3-1 15,-4-3 1-15,-3-1-2 16,3-7-1-16,1-11-2 16,26-15-12-16,-9-16-23 15,34-20-2-15,5-17 0 16,20-11-2-16</inkml:trace>
  <inkml:trace contextRef="#ctx0" brushRef="#br0" timeOffset="1343.0768">3824 946 113 0,'5'-55'43'16,"-5"55"0"-16,18-76-3 16,-18 76-37-16,0 0-2 15,18 7 2-15,-8 80-2 16,-1 50 1-16,-9 27-3 15,4-4 0-15,2-2-1 16,3-9-3-16,4-24-4 16,-15-55-28-16,16-17-5 15,-11-22 1-15,10-19-1 16</inkml:trace>
  <inkml:trace contextRef="#ctx0" brushRef="#br0" timeOffset="1518.0868">3711 1461 125 0,'0'0'43'0,"-6"16"1"16,15-3-1-16,22-9-43 16,12-6 0-16,12-12-10 15,31-2-29-15,-10-3-3 16,22 1 0-16,1-1-2 15</inkml:trace>
  <inkml:trace contextRef="#ctx0" brushRef="#br0" timeOffset="2179.1246">4966 1459 70 0,'11'-15'36'0,"-11"15"1"15,-11-16 1-15,-10 24-25 16,-24-4-4-16,2 10 1 16,-17 2-3-16,-1 13 0 15,-7 5-3-15,4 9 1 16,5 7-2-16,8 4-1 15,11-2 0-15,8 2-2 16,14-3 1-16,12-6-1 16,14-9 0-16,10-6 0 15,14-14 1-15,11-10-1 0,8-13 1 16,7-9 0-16,6-14 0 15,-1-11 0-15,0-5 0 16,-1-7 1-16,-8-2-2 16,-9-3 3-16,-6 6-3 15,-11 3 0-15,-8 9 0 16,-9 13 0-16,-6 8 0 15,-5 19 0-15,-11 5 0 16,-2 18 0-16,-6 9 0 16,2 11 0-16,-1 4-2 15,4 6-1-15,5-1-1 16,8-2-2-16,11-8-2 15,4-15-8-15,26 2-22 16,-7-20-3-16,15-3 2 16,-5-17-1-16</inkml:trace>
  <inkml:trace contextRef="#ctx0" brushRef="#br0" timeOffset="2570.147">5409 1549 88 0,'0'0'39'15,"0"0"-1"-15,0 0 3 16,-22 24-19-16,11 2-16 15,-2 6-3-15,3 7 0 16,0 1-1-16,0 5 0 16,1-6 0-16,2-3-1 15,3-8 0-15,4-5-1 16,4-13 0-16,-4-10 2 15,22-21-1-15,-3-9 1 0,7-9 0 16,1-9-2-16,0-6 0 16,6-5 0-16,-2 0 0 15,-1 5 0-15,-7 9 0 16,-1 11 0-16,-5 11 0 15,-3 14 0-15,-1 14 0 16,1 14 0-16,-3 14 0 16,0 3 0-16,4 12 0 15,0 2 0-15,5 5-5 16,0-5-3-16,11 2-15 15,-12-21-16-15,19 2-3 16,-5-16 1-16,9-5 0 16</inkml:trace>
  <inkml:trace contextRef="#ctx0" brushRef="#br0" timeOffset="6327.3619">6598 1348 81 0,'0'0'36'0,"0"0"0"16,0 0 0-16,0 0-28 15,0 0 0-15,0 0-2 16,0 0-1-16,0 0-1 15,0 0 0-15,-29-29-1 16,-7 38 0-16,-11 9-1 16,-4 9 1-16,-11 9-2 15,0 13 1-15,-4 8-1 16,7 9 1-16,19-4-3 15,9-1 1-15,14-5 0 16,14-7-2-16,21-11 0 16,15-12-3-16,23-11-1 15,6-22-11-15,24 0-20 16,-1-15-2-16,11 1 1 0,-9-11-1 15</inkml:trace>
  <inkml:trace contextRef="#ctx0" brushRef="#br0" timeOffset="6725.3847">6883 1524 106 0,'-20'15'38'16,"-3"-2"0"-16,15 6-1 15,-1-1-35-15,18-4-1 16,13-4 0-16,16-2 0 16,10-8 1-16,11-2-1 0,4-11 0 15,6-6 0-15,-3-11 1 16,0-7-2-16,-66 37 2 15,59-45-1-15,-59 45 1 16,36-52-1-16,-36 52 1 16,16-52-2-16,-16 52 2 15,0 0-1-15,-36-58 1 16,13 61 0-16,-46 5 0 15,-6 26 0-15,-15 16-1 16,3 23 0-16,8 4 0 16,23 14-1-16,28-9-3 15,54-38-2-15,44-28-18 16,23-27-18-16,48-20-2 0,20-21 1 15,28-10-4-15</inkml:trace>
  <inkml:trace contextRef="#ctx0" brushRef="#br1" timeOffset="10517.6016">1977 2331 36 0,'24'-5'20'15,"-4"-2"4"-15,2 7 3 16,-10-7-10-16,9 12-3 15,-21-5-4-15,20-3-1 16,-20 3-2-16,12-1 1 16,-12 1-2-16,0 0-1 15,0 0 0-15,0 0-1 0,0 0 0 16,0 0-1-16,12 13-1 15,-12-13-1-15,26 15-1 16,-1-7 0-16,8-1 1 16,18-1-1-16,12-4 1 15,17-3-1-15,13-4 1 16,14-2-1-16,10-2 0 15,12 0 0-15,10 0 0 16,2 2 0-16,5 3 0 16,1 1 0-16,4 4-1 15,5 1 2-15,4 2-1 16,1-2 0-16,3-2 0 15,9-1 1-15,5-1 0 16,7-4 1-16,3-1-1 0,5-1 0 16,0-4 1-16,2 3-1 15,3 2 1-15,-5 1-2 16,-3 2 1-16,-4 0-1 15,-9 4 1-15,-3-1-1 16,-10 1 0-16,-4 1 0 16,-14-3-1-16,-11 0 1 15,-8-4 0-15,-11-1 0 16,-10-3-1-16,-13-2 1 15,-12-6 0-15,-14-2-1 16,-6 2-2-16,-20-8-10 16,-5 13-24-16,-23-6 1 15,-13 19-2-15,-11-19 0 16</inkml:trace>
  <inkml:trace contextRef="#ctx0" brushRef="#br2" timeOffset="89736.1326">1155 3158 67 0,'14'-15'33'0,"-14"15"0"0,0 0-1 15,6 11-24-15,-11 3-4 16,2 16-2-16,-4 5 1 15,3 16 0-15,-3 3-1 16,1 11-1-16,-4 2 0 16,3 0-1-16,3-4 0 15,3-9-3-15,7-2-9 16,0-21-22-16,9-6 1 15,0-21-1-15,4-11-1 16</inkml:trace>
  <inkml:trace contextRef="#ctx0" brushRef="#br2" timeOffset="89925.1434">1121 2833 102 0,'-41'-18'38'0,"9"16"0"16,-3-4-4-16,10 7-34 15,14 2-2-15,11-3-4 16,22 11-28-16,-1-5-2 16,16 14-1-16,4 0 0 15</inkml:trace>
  <inkml:trace contextRef="#ctx0" brushRef="#br2" timeOffset="90336.1669">2033 3127 76 0,'0'0'37'16,"0"0"-2"-16,-23-5 2 15,-2 10-26-15,-12 8-8 16,-1 8 1-16,-11 3 0 15,5 11 0-15,-2-3 0 16,4 5-2-16,6-5 0 16,8 0-1-16,10-7 1 15,12-1-2-15,8-8 0 16,10-5 0-16,11-4-1 15,2-3 1-15,6-2 0 0,-1 2 0 16,0-1 0-16,-2 4 1 16,-6 5 0-16,-13 8-2 15,-9 9 2-15,-9 8-2 16,-11 7 2-16,-8 3-1 15,-4 2 0-15,-1-7-2 16,6 0-2-16,0-19-6 16,19-4-26-16,8-19-2 15,14-15-1-15,10-16-1 16</inkml:trace>
  <inkml:trace contextRef="#ctx0" brushRef="#br2" timeOffset="94193.3876">3336 3278 72 0,'-14'8'35'15,"14"-8"-1"-15,0 0 2 16,2-17-32-16,-2 1 0 15,7 6 0-15,-4-5-1 16,-3 15 1-16,10-19 0 16,-10 19-1-16,0 0 0 15,0 0 0-15,7 32-1 16,-14 5-1-16,-3 7 1 15,-2 9-2-15,-2 4 1 16,1-3-1-16,-1-2 1 16,5-9-1-16,2-17 1 15,10-16-1-15,8-18 1 16,8-15 0-16,3-18-1 15,5-10 2-15,4-10-2 0,0-7 1 16,1 0 0-16,-3-1-1 16,-2 8 1-16,-5 9-1 15,-6 14 0-15,-3 9 0 16,-4 14 1-16,-9 15-1 15,11 6 1-15,-7 13-1 16,-1 8 1-16,2 3-1 16,3 3 1-16,6 1-1 15,4-4 0-15,5-5 1 16,6-8-1-16,4-8 0 15,7-10 1-15,0-6-1 16,2-9 1-16,2-6 0 16,-2-5 0-16,-1-2-1 15,-3 2 1-15,-8 1-1 16,-4 5 0-16,-6 6 0 0,-5 10 0 15,-3 11 1-15,-9 11-1 16,-1 12 0-16,-5 10-1 16,-2 10 1-16,4 6-3 15,-1 3 1-15,5 2-4 16,0-14-3-16,21 0-27 15,-9-21-4-15,17-3 2 16,-3-22-3-16</inkml:trace>
  <inkml:trace contextRef="#ctx0" brushRef="#br2" timeOffset="94574.4094">4441 3271 89 0,'-9'20'37'0,"12"7"0"15,-2-12 1-15,7 0-36 16,12-10 2-16,11-5-2 16,4-11 1-16,5-5 0 15,-1-7-1-15,2-2 0 16,-4-7 0-16,-5 0 0 15,-8-3 0-15,-9 3-1 16,-6 1 1-16,-9 3 0 16,-11 4-1-16,-11 8 0 15,-8 9 1-15,-8 11-1 16,-7 14 0-16,-4 11 0 15,0 9 0-15,5 8-1 0,8 6 1 16,11 1-1-16,13-4-1 16,13-6-1-16,19-6-3 15,13-15-3-15,26 7-17 16,3-28-15-16,20 3 1 15,-2-15-2-15,13 3 2 16</inkml:trace>
  <inkml:trace contextRef="#ctx0" brushRef="#br2" timeOffset="94980.4326">5416 3117 105 0,'-20'-4'39'16,"-12"-6"1"-16,2 19-3 15,-10-3-32-15,-1 15-1 16,-4 4 0-16,2 13-1 16,-1 4-1-16,3 6 0 15,8-2-1-15,7-1-1 16,11-3 1-16,12-10-1 15,12-13 0-15,15-15 1 16,13-14-1-16,14-16 1 16,7-9 0-16,7-11 0 15,-2-6 0-15,1-1 0 16,-10 1 0-16,-7 7 0 15,-11 10-1-15,-10 11 0 16,-12 12 0-16,-14 12 0 0,0 18 0 16,-13 13-1-16,0 9 0 15,-3 6-1-15,7 10-1 16,0-4-3-16,14 10-6 15,-6-23-26-15,28 6-2 16,-3-27-1-16,19-3 1 16</inkml:trace>
  <inkml:trace contextRef="#ctx0" brushRef="#br2" timeOffset="95325.4523">5984 3112 107 0,'-25'0'38'16,"1"21"2"-16,-12-4-1 0,9 17-34 15,-7-1-1-15,9 8-1 16,1-3-1-16,14 0-1 16,8-8 0-16,10-8-1 15,13-10 0-15,5-8 0 16,9-7 0-16,3-3 0 15,0-4 0-15,-3 1 0 16,-6 0 0-16,-5 7 1 16,-11 5-1-16,-7 9 1 15,-11 6-1-15,-6 6 0 16,-4 5 1-16,-4 3-2 15,0-1 1-15,0 1-2 16,5-2-1-16,4-14-4 16,14 5-11-16,-4-21-21 0,32-12-1 15,-9-13 1-15,21-1-1 16</inkml:trace>
  <inkml:trace contextRef="#ctx0" brushRef="#br2" timeOffset="95679.4726">6378 3177 122 0,'0'0'39'0,"-8"10"2"15,2 20-8-15,-9-6-29 16,1 10-1-16,-1 3-1 16,1 3-1-16,5 1 1 15,4-2-1-15,7-9 0 16,9-7-1-16,7-13 1 15,8-12 0-15,6-13-1 0,7-13 1 16,1-8 0-16,4-7 1 16,-3-8-2-16,-1 2 0 15,-5 1 0-15,-4 5 0 16,-10 11 0-16,-6 9 0 15,-10 11 0-15,-5 12 0 16,-11 13 0-16,-3 11 0 16,-2 11 0-16,1 4 0 15,1 6 0-15,0-2-4 16,12 4-4-16,-6-18-10 15,20 10-22-15,-10-24-2 16,15 2 1-16,-3-19-2 16</inkml:trace>
  <inkml:trace contextRef="#ctx0" brushRef="#br2" timeOffset="96280.5069">7129 3343 78 0,'1'-28'36'15,"-2"-5"-1"-15,6 12 2 16,-4-5-30-16,5 9 0 16,-6 2 0-16,0 15-1 15,0 0-1-15,-1 27 0 16,-6-4-2-16,-1 10 0 15,-2 6-1-15,4 2-1 16,-2-1 0-16,5-2 0 16,0-4 0-16,5-9 0 15,2-7 0-15,-4-18 1 16,22 6-1-16,-6-16 1 0,4-12-1 15,-3-5 1-15,3-8 0 16,-3-7-1-16,-2-3 0 16,-2-2-1-16,-3 1 1 15,-4 2-1-15,-1 8 0 16,-3 5 0-16,2 9 0 15,0 9-1-15,-4 13-1 16,23-5 0-16,-1 14-2 16,1-3-3-16,19 14-22 15,-5-18-10-15,15 11 0 16,-5-16-2-16,7 6 0 15</inkml:trace>
  <inkml:trace contextRef="#ctx0" brushRef="#br2" timeOffset="96647.5279">7669 3258 103 0,'-1'26'38'15,"2"-11"1"-15,16 2-1 16,5-10-34-16,10-4-1 15,8-11 0-15,4-3-1 16,2-7 0-16,0-5 0 16,-3-4 0-16,-1-3 0 15,-12 1-1-15,-7-1 0 16,-9 4 0-16,-9 3-1 15,-12 4 1-15,-8 8-1 0,-10 11 1 16,-7 7-1-16,-6 11 0 16,-2 11 1-16,-1 10-1 15,2 9 1-15,7 2-1 16,8 2 0-16,11 0-1 15,12-8-3-15,20-5-4 16,9-12-1-16,24-3-4 16,7-25-25-16,28 1-2 15,8-19 0-15,21 1-1 16</inkml:trace>
  <inkml:trace contextRef="#ctx0" brushRef="#br2" timeOffset="97188.5589">8830 3085 80 0,'-32'-15'40'0,"3"11"-1"16,-12-4 1-16,10 14-23 0,-10 3-11 16,6 15 0-16,1 5-2 15,3 10-2-15,6 2 0 16,10-1 1-16,11-5-2 15,13-8 1-15,13-15-1 16,12-13 0-16,10-17 1 16,9-15-2-16,5-15 1 15,3-10 0-15,-3-11 0 16,-2-7-2-16,-8-4 1 15,-5-1-1-15,-9 2 1 16,-10 11-1-16,-7 10 1 16,-7 17-1-16,-13 20 1 15,-8 23 2-15,-8 28-2 16,-4 25 2-16,-7 20-2 0,2 7 0 15,5 16-3-15,3-5-6 16,20 10-16-16,-1-25-16 16,19-3-1-16,-1-26 0 15,21-4-2-15</inkml:trace>
  <inkml:trace contextRef="#ctx0" brushRef="#br2" timeOffset="97646.5851">10318 2945 98 0,'0'0'39'16,"0"0"1"-16,-9 26-2 15,-9-9-34-15,2 12-3 16,-3 4-2-16,4 2-1 15,5 5-2-15,-4-11-9 16,15 8-25-16,2-16 0 16,16-1 0-16,1-17-1 15</inkml:trace>
  <inkml:trace contextRef="#ctx0" brushRef="#br2" timeOffset="97827.5954">10401 2539 94 0,'-23'1'33'16,"4"1"-10"-16,9 6-22 15,-5-5-38-15,22 10 0 16,-7-13-1-16</inkml:trace>
  <inkml:trace contextRef="#ctx0" brushRef="#br2" timeOffset="98195.6165">10688 2887 95 0,'-9'19'39'0,"7"9"0"15,-10-9-1-15,7 11-33 16,0-2-1-16,-1 5-1 15,-3-2 0-15,2-2-1 16,2-1 0-16,5-7 0 16,6-9 0-16,4-9-1 15,10-15 1-15,7-11-1 16,7-10 1-16,5-8-1 15,3-7 0-15,1-3 0 16,-1-2 0-16,-3 8 0 16,-4 7-1-16,-5 9 1 15,-5 12-1-15,-3 13 0 16,-6 18 0-16,-1 11-1 0,-1 14-1 15,-5 2-2-15,5 16-8 16,-11-10-26-16,16 11-2 16,-10-17-1-16,13 2-2 15</inkml:trace>
  <inkml:trace contextRef="#ctx0" brushRef="#br2" timeOffset="99089.6676">12676 2833 74 0,'0'0'38'0,"0"0"-2"15,0 0 1-15,-20 6-19 16,11 16-15-16,-4 2-1 15,2 8 1-15,-4 5-2 16,2 5 1-16,-1-2-1 16,3-4 1-16,0-4-1 15,4-3 0-15,3-8 0 16,4-7 0-16,0-14-1 0,10 1 1 15,0-16 0-15,4-9-1 16,2-11 2-16,3-8-2 16,2-6 2-16,-1-3-2 15,3-3 1-15,-4 5-2 16,-5 10 2-16,1 6 0 15,-4 11-1-15,-11 23 2 16,13-6-1-16,-9 18 0 16,-1 7 0-16,1 10 1 15,4-1 0-15,5 1-1 16,9-4 0-16,9-6-1 15,14-12 1-15,9-9-1 16,7-9 1-16,6-10-1 16,4-8 1-16,-3 0-2 15,-3-3 1-15,-10 2 0 0,-15 9 0 16,-9 6 1-16,-10 7-1 15,-21 8 0-15,8 19 1 16,-17 8 1-16,-8 10-2 16,-4 7 1-16,-1 8-1 15,0 3-2-15,5 2-1 16,6-6-1-16,11-1-3 15,5-24-13-15,23 6-18 16,-1-23-3-16,16 1 1 16,0-21-1-16</inkml:trace>
  <inkml:trace contextRef="#ctx0" brushRef="#br2" timeOffset="99653.6999">13778 2817 76 0,'-25'14'40'0,"14"4"-2"15,-10 0 2-15,7 15-16 16,-6-4-21-16,5 4 0 16,-2 1 0-16,7-1-1 15,-2-3 0-15,5-1 0 16,2-7-1-16,4-4 0 15,2-7 0-15,-1-11-1 16,17-4 1-16,-4-12 0 16,5-6 0-16,3-9-1 15,3-9 1-15,2-5-1 16,-3-2 0-16,1-1 0 15,-2 5 0-15,-6 7 1 0,-1 5-1 16,-5 9 0-16,-10 22 0 16,0 0 1-16,0 0-1 15,8 30 1-15,-8-1-1 16,3 2 0-16,4 1 1 15,4 0-1-15,2-4 0 16,7-8 0-16,4-10 1 16,7-11 0-16,1-12-1 15,3-9 1-15,-2-6 0 16,2-5 1-16,-4-2-2 15,-3 2 2-15,-5 1-2 16,-4 6 0-16,-6 10 0 16,-13 16 0-16,17-8 0 15,-15 21 0-15,-2 9 0 0,-3 11 0 16,-1 6-1-16,0 5-1 15,0 5-2-15,-3-6-7 16,12 13-12-16,-14-23-16 16,14 4-4-16,-5-22 1 15,16-2-1-15</inkml:trace>
  <inkml:trace contextRef="#ctx0" brushRef="#br2" timeOffset="100522.7496">14716 3010 85 0,'8'14'37'0,"-3"13"-1"15,-11 8 2-15,0 11-35 16,-7 5-4-16,-2 3-2 16,10 5-29-16,-9-14-4 15,9-5 0-15,5-20-2 16</inkml:trace>
  <inkml:trace contextRef="#ctx0" brushRef="#br2" timeOffset="100939.7734">15712 2625 73 0,'-4'-11'39'0,"-10"-4"-1"16,0 11 1-16,-15-3-29 0,5 12-5 16,-10 6 1-16,-1 12 0 15,-4 8-2-15,1 12 0 16,-3 6-1-16,5 7 1 15,7 1-3-15,8 1 1 16,12-5-1-16,9-5-2 16,14-8 0-16,11-17-3 15,19-6-2-15,2-24-18 16,19 5-16-16,-8-20 1 15,13-1-1-15,-9-12 1 16</inkml:trace>
  <inkml:trace contextRef="#ctx0" brushRef="#br2" timeOffset="101484.8046">16038 2670 92 0,'-14'13'42'0,"-9"-2"-1"15,4 15 0-15,-7-7-35 16,5 13-2-16,2 4-1 15,2 2 1-15,1 1-2 16,3-1-1-16,4-3 0 16,0-7-1-16,5-3 0 15,4-13 0-15,0-12 1 16,11-3-1-16,3-13 0 15,5-11 1-15,4-7-1 16,3-7 1-16,-1-3-1 0,3-2-1 16,-4 1 1-16,-1 9-1 15,-5 1 1-15,-6 14-1 16,-2 7 1-16,-10 14-2 15,0 0 3-15,4 16 1 16,-4 5-1-16,0 3 1 16,4 2-2-16,3 3 2 15,2-6-1-15,7 0 1 16,5-12-1-16,3-5 0 15,9-9 0-15,4-8-1 16,2-7 0-16,2-9-1 16,-3 1 1-16,-1-4-1 15,-4 3 0-15,-6 5 0 16,-5 5 0-16,-8 10 0 15,-14 7 1-15,10 16 2 0,-13 7-1 16,-5 11 0-16,0 6-1 16,-1 3-2-16,2 7-3 15,-6-10-7-15,18 16-13 16,-11-24-18-16,16 4 1 15,0-23-2-15,13 2 2 16</inkml:trace>
  <inkml:trace contextRef="#ctx0" brushRef="#br2" timeOffset="101657.8145">16874 3067 114 0,'-40'45'41'0,"6"10"-3"16,2-1-18-16,-3-14-59 15,17 5-2-15,3-15 0 16,17 2-1-16</inkml:trace>
  <inkml:trace contextRef="#ctx0" brushRef="#br2" timeOffset="102612.8691">17528 2673 46 0,'16'-8'36'16,"-6"-4"1"-16,4 12 1 15,-14 0-14-15,12 7-17 16,-14 7-1-16,1 10 1 15,-7 4-2-15,0 7 0 16,-3 0-1-16,-1-1-1 0,0-2 0 16,3-5-3-16,2-4 0 15,1-6 0-15,5-3 0 16,1-14-1-16,0 0 1 15,0 0 1-15,14 0-1 16,-7-15 1-16,2-7-1 16,3-5 2-16,1-7-3 15,4-2 0-15,0-3 1 16,1 3-1-16,-2 3 0 15,1 7 1-15,-3 11-1 16,-1 10 0-16,-1 7 2 16,-1 9 2-16,-2 6-2 15,2 6 2-15,-1 1-1 16,4 2 1-16,1-1-1 15,5-5 0-15,4-8 0 0,6-9-1 16,5-8-1-16,8-8 1 16,3-7-1-16,5-9-2 15,1-1 2-15,2-1-2 16,-7 5 2-16,-4 3-2 15,-8 7 3-15,-9 7-3 16,-5 11 3-16,-9 9 1 16,-10 11 0-16,-4 9 0 15,-4 10 0-15,-2 1-1 16,1 8-1-16,0-2-1 15,8 3-2-15,2-13-9 16,19 12-9-16,-12-27-19 16,20 2-2-16,-4-15-1 15,11-4 0-15</inkml:trace>
  <inkml:trace contextRef="#ctx0" brushRef="#br2" timeOffset="103722.9326">20392 2370 64 0,'8'-19'37'0,"-6"0"-1"16,-2 19 0-16,0 0-29 16,0 0 0-16,-6 17-1 15,5 16-1-15,-6 7-1 0,4 14 0 16,-1 12-2-16,1 8 1 15,-1 6-1-15,4 3-1 16,0-2-1-16,3-11-2 16,8 0-7-16,-9-20-28 15,18-10-1-15,-5-20 0 16,12-5-1-16</inkml:trace>
  <inkml:trace contextRef="#ctx0" brushRef="#br2" timeOffset="103994.9482">20634 2724 103 0,'-39'4'40'0,"7"18"3"0,-11-14-7 15,10 13-32-15,3-2-1 16,8 0 0-16,11 0-2 15,8 0 0-15,12-3 0 16,10-3 0-16,10 4-1 16,7-5-1-16,3 1 0 15,8-4 0-15,0 2-3 16,-1-7-1-16,3 7-4 15,-13-14-26-15,10 9-5 16,-9-12 1-16,6 6-1 16</inkml:trace>
  <inkml:trace contextRef="#ctx0" brushRef="#br2" timeOffset="104579.9816">21110 2770 109 0,'-13'-1'41'16,"-13"-12"2"-16,13 14-3 15,-9-1-37-15,5 7-1 16,-4 5 0-16,1 8-1 16,-3 6 0-16,0 8-1 15,-1 4 0-15,1 7 1 16,3-2-1-16,-1-4 0 15,7-6 0-15,6-6 0 16,5-12 1-16,3-15-1 16,20-8 0-16,1-13 0 15,2-10 1-15,8-6-1 0,0-9 1 16,1-3 0-16,-2-1-1 15,-1 3 1-15,-7 9-1 16,-5 5 0-16,-4 10 0 16,-4 10 1-16,-9 13-2 15,2 12 1-15,-4 7 1 16,-4 8-1-16,2 3 0 15,3 1-1-15,5 2 1 16,6-8 0-16,10-5 1 16,8-13-1-16,7-10 1 15,7-9-1-15,4-11 1 16,2-4 1-16,-1-4-2 15,-5 1 2-15,-9-1-2 0,-4 7 0 16,-12 6 0 0,-4 9 0-16,-13 9 0 0,0 17 0 15,-6 6 0-15,-5 6 0 16,3 6 0-16,0 2 0 15,4 1-2-15,4-2-3 16,14-2-5-16,-6-18-5 16,17 11-10-16,-14-25-15 15,13 2-3-15,-7-15-1 16,8 1 0-16</inkml:trace>
  <inkml:trace contextRef="#ctx0" brushRef="#br2" timeOffset="107880.1704">19184 2705 63 0,'9'-11'34'0,"3"4"1"0,-11-9-7 16,-1 16-21-16,4-11-2 16,-4 11 0-16,-11-2 1 15,11 2-2-15,-27 7-1 16,12 3 1-16,-4 2 0 15,0 5 0-15,-1 5-1 16,4 8 0-16,0 2-1 16,6 2 0-16,2 1 0 15,5-2-3-15,9-2 1 16,7-8 0-16,4-7 0 15,9-14 0-15,3-8 0 16,5-9 0-16,2-12 2 16,2-4-1-16,-7-7-1 15,-5 0 0-15,-7-1 0 16,-7 4 0-16,-10 3-1 0,-10 7 0 15,-10 10 0-15,-3 7-2 16,-3 8 2-16,0 2-1 16,3 4-2-16,2-2-1 15,15 7-2-15,4-11-4 16,14 10-18-16,1-16-9 15,15 7 2-15,0-10 0 16</inkml:trace>
  <inkml:trace contextRef="#ctx0" brushRef="#br2" timeOffset="108189.1881">19510 2680 58 0,'15'14'36'15,"-11"-2"-2"-15,2 14-2 16,-16-10-18-16,11 17-5 16,-10-7-3-16,5 11 0 0,-5-6-2 15,3 2 0-15,0-3-1 16,5-2 0-16,-2-11 0 15,4-4-1-15,-1-13 1 16,0 0-1-16,12-28 0 16,-2 3 1-16,-3-10 1 15,2-3-1-15,-3-7-1 16,1 3-1-16,-4-2 0 15,2 7-1-15,-3 8 1 16,3 7-2-16,3 4 1 16,5 4-2-16,14 7-1 15,6-3-1-15,18 13-11 16,-8-16-24-16,23 11-1 15,-4-10-2-15,10 10 0 0</inkml:trace>
  <inkml:trace contextRef="#ctx0" brushRef="#br2" timeOffset="109780.2791">21894 3069 111 0,'19'-3'44'0,"-19"3"-1"16,18-6-2-16,-18 6-43 15,-15 4-3-15,18 11-22 16,-3-15-13-16,0 0-1 16,-21 5-1-16,21-5 0 0</inkml:trace>
  <inkml:trace contextRef="#ctx0" brushRef="#br2" timeOffset="112817.4528">1248 4531 79 0,'6'-23'36'16,"-3"1"-2"-16,3 10-5 16,-8-2-24-16,2 14-1 15,0 0-1-15,-1 22 0 16,-7 8-1-16,-1 14 1 15,-4 8-2-15,-1 9 1 16,0 9 0-16,6 5 0 16,-1-2 0-16,9-4-2 15,8-8 2-15,6-8-3 16,9-8 2-16,8-11-1 15,6-15 1-15,6-12-2 16,2-12 0-16,3-13 2 0,-2-13-2 16,-3-6 2-16,-2-9-2 15,-4-3 2-15,-5-1-2 16,-8 0 2-16,-4 7 0 15,-4 7-1-15,-5 7 0 16,-3 13 0-16,-8 16 0 16,0 0 0-16,4 16-1 15,-4 12 1-15,0 6 0 16,5 8 0-16,3 3 0 15,1 1-1-15,9-4 2 16,4-6-2-16,4-5 3 16,7-12-2-16,3-8 0 15,-3-14 2-15,3-13-1 16,3-12 1-16,-7-12-1 0,0-9 1 15,-6-10-2-15,-5-5 1 16,-6-3 1-16,-4 2-3 16,-5 7 1-16,-5 5-1 15,-4 13-1-15,-4 8-2 16,2 19-2-16,5 13-2 15,0 0-13-15,4 21-17 16,10 5 1-16,4-1-2 16,12 6 3-16</inkml:trace>
  <inkml:trace contextRef="#ctx0" brushRef="#br2" timeOffset="113516.4928">2746 4780 78 0,'-28'1'38'15,"-1"10"-1"-15,-15-2 1 16,6 8-31-16,-10-1-1 16,7 6-1-16,1 3-2 15,6 5 0-15,7 1-1 16,12 2 0-16,9-3-1 15,11-2-1-15,12-3 1 16,12-8-1-16,8-8 0 16,7-5 0-16,5-9 0 15,0-10 0-15,-3-6 0 16,-3-5 1-16,-6-6-2 0,-11-4 1 15,-7-2 0-15,-7-3 0 16,-9 4 0-16,-4 1 0 16,-7 6 1-16,-2 5-1 15,-7 9 1-15,1 5 0 16,2 6 0-16,0 6-1 15,14-1 1-15,-10 15 0 16,10-15-1-16,20 12 0 16,0-11 1-16,13-1-2 15,5-2 1-15,4 0 0 16,1 1 0-16,0 5 0 15,-4 4 0-15,-5 7 0 16,-10 9 0-16,-9 6 0 16,-7 5 1-16,-9 4-1 0,-3 0 0 15,-5 0 0-15,-1-5 0 16,-3-6 1-16,3-8-1 15,3-6 0-15,7-14 1 16,0 0-1-16,5-21 1 16,7-5-1-16,1-11 1 15,4-5 0-15,-1-6 0 16,6-4-1-16,-4 0 1 15,0 6-1-15,-4 4 0 16,0 8 0-16,-1 6 0 16,1 9-1-16,1 7-1 15,2 5-1-15,9 11 0 16,5-2-2-16,13 8-3 15,-2-16-11-15,20 17-21 16,-5-9 1-16,8 6 0 0,-5-7 1 16</inkml:trace>
  <inkml:trace contextRef="#ctx0" brushRef="#br2" timeOffset="113891.5142">3844 4637 93 0,'-27'18'39'15,"-15"-2"2"-15,3 18-2 16,-2 2-34-16,-1 5 0 15,2 5-2-15,7-1 0 16,7-1-1-16,9-2 1 16,14-15-1-16,17-11-2 15,10-17 1-15,14-15 0 16,9-16 0-16,5-12-1 0,3-15 1 15,2-10-1-15,-3-6 1 16,-7-2-1-16,-4 1 1 16,-8 5 0-16,-10 11 0 15,-7 11 0-15,-8 14 0 16,-9 20 0-16,-1 15-1 15,-18 30 0-15,-4 17-1 16,-2 11-1-16,4 14-1 16,-2 3-1-16,15 5-2 15,1-8-2-15,20-1-4 16,2-29-13-16,27-3-16 15,2-22 1-15,14-9-1 16,-6-18 3-16</inkml:trace>
  <inkml:trace contextRef="#ctx0" brushRef="#br2" timeOffset="114214.5327">4468 4625 70 0,'-5'-10'39'16,"-12"-4"0"-16,3 20 1 16,-12-7-17-16,8 17-19 15,0 1 0-15,9 8-2 16,0 0 0-16,9 0-1 15,6 0 0-15,6-3 0 16,3-3-1-16,6-4 0 16,0-3 0-16,-1-2 1 15,1-3-1-15,-5-2 0 16,-3 2 1-16,-13-7-1 15,15 13 1-15,-15-13-1 16,-1 16 1-16,1-16-1 0,-25 23 0 16,8-9-1-16,-4 1 0 15,-3 0 0-15,0 5-3 16,0-10-4-16,14 12-16 15,-8-17-16-15,18-5 0 16,0 0-2-16,-1-15 2 16</inkml:trace>
  <inkml:trace contextRef="#ctx0" brushRef="#br2" timeOffset="114765.5642">5689 4143 90 0,'10'19'37'0,"-9"10"-1"15,6 18 0-15,-7 9-34 16,0 14-1-16,-2 10 0 16,0 9-1-16,-4-1 1 15,1-3-2-15,0-9 0 16,3-10-1-16,4-9-5 0,-5-25-18 15,13-7-10-15,-10-25-2 16,17 1 0-16,-13-20 1 16</inkml:trace>
  <inkml:trace contextRef="#ctx0" brushRef="#br2" timeOffset="115198.589">5509 4651 96 0,'-22'4'38'15,"1"-4"1"-15,20 12-4 16,1-12-31-16,26-6-1 15,11-4-1-15,11-4-1 16,16-2 1-16,8-2-1 16,2-1 0-16,2 3-1 15,-5 2 0-15,-6 5 1 0,-13 5-1 16,-9 8 0-16,-16 4 0 15,-9 8 0-15,-10 8 0 16,-9 4 1-16,-5 5-1 16,-7 6 1-16,1 6 0 15,-3 0-1-15,4 3 1 16,2-6-1-16,9-3 0 15,6-5 1-15,11-10-1 16,11-14 0-16,7-10 0 16,8-12 1-16,2-15 0 15,-1-6-1-15,-6-6 1 16,-9-8 0-16,-11 0-1 15,-14 2-1-15,-13 3 0 16,-14 7-1-16,-10 14-1 0,-7 7-1 16,0 16-4-16,-7-2-12 15,17 20-20-15,-6 1 2 16,18 11-3-16,7-9 2 15</inkml:trace>
  <inkml:trace contextRef="#ctx0" brushRef="#br2" timeOffset="116084.6397">7577 4209 82 0,'0'-20'35'16,"-7"5"-3"-16,7 15 0 15,-16 0-30-15,16 0-1 16,-14 18 0-16,10-4 1 15,1-2 0-15,2 4 0 16,1-4 1-16,4 1 0 16,-4-13 0-16,7 12 0 15,-7-12 1-15,0 0-1 16,0 0 1-16,12 5-1 0,-12-5-1 15,0 0 0-15,0 0 0 16,0 0 0-16,0 0-1 16,0 0 0-16,0 0 0 15,0 0-1-15,3-12 1 16,-3 12-1-16,0 0 0 15,5-12 1-15,-5 12-1 16,0 0 0-16,5-13 0 16,-5 13 0-16,0 0 0 15,0 0 0-15,2-10 0 16,-2 10 0-16,0 0 0 15,0 0 1-15,0 0-1 16,0 0 0-16,0 0 0 16,0 0 0-16,0 0 0 15,0 0 0-15,0 0 0 0,0 0 0 16,-2 13-1-16,-1 10 1 15,-1 13-1-15,-2 8 0 16,-5 11 0-16,1 11 0 16,-2 7 0-16,1 1 0 15,-1 1-1-15,2-9-1 16,7-2-1-16,1-20-6 15,18 3-23-15,-10-26-7 16,15-2 2-16,-5-19-3 16</inkml:trace>
  <inkml:trace contextRef="#ctx0" brushRef="#br2" timeOffset="116535.6655">7973 4570 78 0,'14'-9'38'0,"-11"-7"-2"16,-3 16 2-16,2-19-32 15,-2 19-1-15,0 0-1 16,-18 19 0-16,3 0 0 15,1 13-1-15,-6 7-1 16,3 4 0-16,2 1-1 16,6 2 1-16,4-3-2 15,10-11 1-15,9-4-1 16,7-14 1-16,11-13-1 0,6-10 0 15,4-16 1-15,1-5-1 16,-3-9 0-16,-3-5 0 16,-8-2 0-16,-9-1 0 15,-6 4-1-15,-14 2-1 16,-7 10 1-16,-7 7 0 15,-6 7 0-15,-3 7 0 16,-1 10-1-16,3 2-1 16,7 9 0-16,1-3-4 15,22 12-10-15,-9-20-19 16,30 10-1-16,1-17-1 15,14 3 0-15</inkml:trace>
  <inkml:trace contextRef="#ctx0" brushRef="#br2" timeOffset="116873.6848">8592 4410 96 0,'-22'13'39'16,"3"11"0"-16,-17-5-1 16,12 11-33-16,-10 5-1 15,5 6-1-15,1 4 0 16,11 4-1-16,4-3-1 15,9-1 0-15,12-7 0 16,8-9-1-16,11-9 0 16,7-10 0-16,7-14 0 15,2-11-1-15,2-10 1 16,-2-11-1-16,-7-5 1 0,-4-6-1 15,-10-1 0-15,-10 3 0 16,-11 3 0-16,-8 8 1 16,-8 9-1-16,-5 6 0 15,-6 14-1-15,-2 4-1 16,3 13-1-16,2-5-6 15,21 19-16-15,-5-14-12 16,16 4-1-16,1-13 0 16,19 2 0-16</inkml:trace>
  <inkml:trace contextRef="#ctx0" brushRef="#br2" timeOffset="117106.6981">9157 4029 77 0,'-13'-8'39'15,"3"25"0"-15,-12 4 1 16,5 33-19-16,-8 0-17 16,10 16-2-16,1 14-1 15,8 5 0-15,6 5-1 16,5-2-2-16,6-3-2 15,7-15-4-15,17-2-25 16,-9-25-7-16,11-14 1 16,-7-24-2-16</inkml:trace>
  <inkml:trace contextRef="#ctx0" brushRef="#br2" timeOffset="117406.7153">9333 4392 109 0,'-37'31'41'15,"-7"-4"1"-15,7 12-6 16,2-12-33-16,7-1 0 16,10-3-2-16,10-4 1 15,8-4-1-15,8-5-1 16,11-6 1-16,9-2-1 15,9-3 0-15,5-2 1 16,4-1-1-16,2 2 1 16,-3 2-1-16,-1 2 0 15,-6 5-2-15,-2 1-1 16,-5 9-4-16,-14-12-12 0,10 21-21 15,-14-12-3-15,6 7 1 16,-9-12-2-16</inkml:trace>
  <inkml:trace contextRef="#ctx0" brushRef="#br2" timeOffset="118383.7712">10512 4458 81 0,'9'-21'39'0,"2"9"-3"15,-10-7 2-15,5 8-33 16,-6 11-1-16,-19-7-1 0,3 12 0 15,-5 14 0-15,-5 10 0 16,-3 7-1-16,0 10 0 16,1 3 0-16,6 2-1 15,8 1 1-15,9-6-2 16,13-7 1-16,13-12-1 15,16-11 0-15,14-16 1 16,11-12-1-16,6-10 0 16,2-6 0-16,-2-9 0 15,-7-4 0-15,-7-4 0 16,-13 4 0-16,-16 2 0 15,-14 5 0-15,-12 4 0 16,-13 7 0-16,-6 8 1 16,-4 7-1-16,-7 7 0 15,2 6 1-15,2 5-1 0,8 4 1 16,7 1-1-16,12-1 1 15,10-5-1-15,15-5 0 16,13-5 0-16,12-4 0 16,4-7 1-16,4-4-1 15,1-1 1-15,-8-4-1 16,-7 5 1-16,-7 1-1 15,-10 5 1-15,-13 4-1 16,-14 6 1-16,3 11-1 16,-12 9 1-16,-3 6-1 15,-1 10 0-15,-4 3 1 16,5 5-1-16,2 2 0 15,8-2 0-15,8-7 0 16,9-11 0-16,9-12 0 0,12-15 0 16,8-12 0-16,7-13 0 15,2-10 1-15,-2-9-1 16,-2-5 1-16,-7 3-1 15,-6 3 1-15,-12 6 0 16,-9 8-1-16,-6 13 0 16,-9 17 1-16,0 0-1 15,-14 18 0-15,5 11 0 16,0 8-1-16,2 2-1 15,5-1 0-15,7 1-3 16,8-16-2-16,18 0-10 16,-5-34-8-16,26 2-15 15,-5-22 0-15,13-5-1 16,-5-17 2-16</inkml:trace>
  <inkml:trace contextRef="#ctx0" brushRef="#br2" timeOffset="118578.7823">12142 3910 104 0,'0'0'40'0,"-23"40"1"15,-5 13-2-15,5 23-33 16,-6 9-3-16,6 8-2 16,2 3 0-16,4-2-2 15,4-8-1-15,7-13-2 16,8-10-2-16,-2-24-6 15,17 1-20-15,-17-30-9 16,0-10 2-16,0 0-1 0</inkml:trace>
  <inkml:trace contextRef="#ctx0" brushRef="#br2" timeOffset="118722.7906">11910 4470 86 0,'-3'-32'40'0,"-7"-2"1"16,11 19 0-16,-4-4-23 16,15 13-13-16,5 0-3 15,9-6-4-15,19 10-15 16,-11-15-20-16,18 5-4 15,-5-9 1-15,10 7-2 16</inkml:trace>
  <inkml:trace contextRef="#ctx0" brushRef="#br2" timeOffset="119307.824">13910 4061 93 0,'7'-43'38'0,"-18"-5"1"15,7 18-4-15,-21-4-30 16,1 14-1-16,-10 10-1 15,-1 17 0-15,-7 12-1 16,-1 19 1-16,-5 15-2 0,1 15 0 16,3 13-1-16,3 13 0 15,8 2 0-15,7 5-1 16,10-3-1-16,9-12-2 15,15-5-3-15,0-23-5 16,24-2-22-16,-14-27-3 16,15-6-1-16,-9-24-2 15</inkml:trace>
  <inkml:trace contextRef="#ctx0" brushRef="#br2" timeOffset="120066.8674">13384 4562 106 0,'-33'-16'39'0,"20"12"0"15,-1-11-8-15,14 15-27 0,37-15-3 16,11 3-1-16,22-6 0 16,9 1 0-16,12-1 0 15,5 0-1-15,2 2 1 16,-6 5 0-16,-9 4-1 15,-17 3 1-15,-17 3 1 16,-10 4 0-16,-17 2 0 16,-22-5 0-16,4 15 1 15,-16-2-1-15,-10 2 1 16,-9 4 0-16,-2 6 0 15,-2 2 0-15,-3 2-1 16,8 6 0-16,3-1 0 16,13 0 0-16,11-4-1 15,15-7 0-15,14-9 1 0,11-9-1 16,12-8 0-16,7-12 0 15,3-10 0-15,2-8 0 16,-8-6 0-16,-6-5-1 16,-12 3 1-16,-9-1 0 15,-14 3 0-15,-9 6 1 16,-11 6-1-16,-5 9 1 15,-7 6-1-15,-2 9 0 16,3 4 0-16,1 7 0 16,8 6 0-16,5 0-1 15,11 3 1-15,8-3-1 16,9 1 1-16,8-2 0 15,4 0 0-15,3 1 0 0,0 0 0 16,-2 3 1-16,-8 5-1 16,-2 2 0-16,-11 4 0 15,-6 4 0-15,-7 1 0 16,-2 0 0-16,-4-4 1 15,-3-5-1-15,1-6 0 16,-2-3 0-16,8-15 1 16,0 0-1-16,-7-12 1 15,11-9-1-15,2-6 1 16,6-4-1-16,2-3 1 15,3-2-1-15,3 0 1 16,2 4-1-16,3 0 1 16,2 4-1-16,0 5-1 15,-1 0-1-15,6 6-2 0,-8-10-7 16,19 18-10-16,-20-20-8 15,17 15-13-15,-9-9 0 16,3 10 0-16,-5-4 1 16</inkml:trace>
  <inkml:trace contextRef="#ctx0" brushRef="#br2" timeOffset="120493.8919">15738 4261 103 0,'14'-4'39'16,"1"17"1"-16,-15-13-11 15,-3 36-25-15,-2 0 0 16,-1 9-2-16,-3 5 0 15,-2 7-1-15,1 2-2 0,0-6-1 16,7-4-3-16,-2-22-11 16,18-2-23-16,-13-25 1 15,33-3-2-15,-10-25 1 16</inkml:trace>
  <inkml:trace contextRef="#ctx0" brushRef="#br2" timeOffset="120944.9177">15895 4097 107 0,'0'0'39'16,"-22"4"0"-16,25 12 0 0,-6-1-37 16,17-1-1-16,6 1 1 15,8 5 0-15,0 3 0 16,0 5-1-16,-3 4 1 15,-2 3 0-15,-9 3-1 16,-6 2 0-16,-10 3 0 16,-8 1 0-16,-4-3 0 15,1-6 0-15,-4-4-1 16,5-6 1-16,4-8-1 15,8-17 0-15,0 0 1 16,20-8-1-16,5-16 0 16,4-4 0-16,4-9 1 15,7-1-1-15,-3-6 2 16,0 1-2-16,-6 5 1 15,-3 8 0-15,-10 6-1 0,-3 9 0 16,-15 15 0-16,17 0 0 16,-16 15-2-16,-1 10 0 15,1 5-2-15,1 1 0 16,9 10-2-16,-3-8-2 15,15 6-2-15,-3-19-6 16,30 15-10-16,-12-27-13 16,17 1 0-16,-1-16 0 15,7-2 3-15</inkml:trace>
  <inkml:trace contextRef="#ctx0" brushRef="#br2" timeOffset="121161.9301">16917 4368 97 0,'-3'-25'40'0,"1"10"2"15,-17-3-2-15,1 15-30 0,-15 5-5 16,-3 13-1-16,-6 8-1 15,2 11-1-15,3 5-2 16,8 4 1-16,5 4-1 16,15-6 0-16,16-5 0 15,16-13-2-15,20-10-1 16,10-18-2-16,22-4-7 15,-4-29-11-15,28 5-12 16,-10-24-6-16,8-1 0 16,-11-13 0-16</inkml:trace>
  <inkml:trace contextRef="#ctx0" brushRef="#br2" timeOffset="121350.9409">17526 3858 111 0,'-38'55'42'0,"-13"0"0"0,11 20-1 16,-1 0-39-16,9 4-1 15,4 3-1-15,9-2-1 16,9-2-1-16,4-11-6 16,21 5-12-16,-7-27-21 15,18-5-1-15,0-23-1 16,13-6 1-16</inkml:trace>
  <inkml:trace contextRef="#ctx0" brushRef="#br2" timeOffset="121718.9619">17690 4307 102 0,'-18'28'40'0,"-12"-4"3"16,8 16-3-16,-3-5-35 15,5 3-1-15,4-2-2 16,7-2 0-16,10-5-1 15,9-8 0-15,12-11-2 16,11-7 1-16,5-10 0 16,6-13 0-16,2-5 0 15,3-10 0-15,-1-4 0 16,0-4 0-16,-5 4 1 15,-10 0 0-15,-6 8 0 16,-6 6 0-16,-12 12 0 16,-9 13 0-16,-8 11 0 15,-8 12-2-15,-3 13 0 0,-4 7-2 16,3 6-1-16,0 1-3 15,15 9-7-15,-5-27-10 16,30 11-15-16,-2-19-3 16,19-5-1-16,6-15 2 15</inkml:trace>
  <inkml:trace contextRef="#ctx0" brushRef="#br2" timeOffset="122161.9873">18591 4374 100 0,'-26'-9'41'0,"7"9"1"0,-14-13-2 16,1 12-35-16,-2 1-2 15,-2 9 0-15,-5 7-1 16,-1 11 0-16,0 4 0 15,4 9-1-15,6 2-1 16,10 3 1-16,10-5-1 16,15-5 1-16,17-17-1 15,14-9 0-15,17-20 1 16,7-13-1-16,8-17 1 15,4-13 1-15,-1-12-1 16,-4-8 1-16,-7-7-1 16,-8-6 1-16,-9 8-2 15,-12 8 2-15,-10 12-2 16,-15 23 0-16,-18 19 0 15,-9 22 0-15,-6 25 0 0,-4 22-2 16,-3 12 2-16,3 14-2 16,9 4-1-16,9-5-2 15,16 0-4-15,7-20-7 16,21 6-6-16,-10-34-8 15,23 1-13-15,-3-16-1 16,7-9 2-16</inkml:trace>
  <inkml:trace contextRef="#ctx0" brushRef="#br2" timeOffset="122547.0093">18886 4498 90 0,'-8'15'40'0,"8"-15"2"16,4 20-3-16,-4-20-33 15,34 1-3-15,2-7-1 16,11-3 0-16,1-7 0 16,10-1 0-16,-3-6-1 15,-4-5 0-15,-5-1 1 16,-4-3 0-16,-11-2-1 15,-4 2 2-15,-15 1-1 16,-9 6 0-16,-13 3 0 16,-15 13 1-16,-12 10-2 15,-9 16 1-15,-8 12-1 16,-1 9-1-16,3 13 0 15,8 6 0-15,9 2-1 0,20 1 0 16,17-8 0-16,17-11-2 16,21-4-2-16,4-21-5 15,27 3-4-15,-5-29-7 16,25 8-8-16,-12-20-13 15,15 6-2-15,-6-9 2 16</inkml:trace>
  <inkml:trace contextRef="#ctx0" brushRef="#br2" timeOffset="122688.0174">19996 4703 103 0,'-5'21'42'16,"-14"-10"0"-16,12-1-2 16,-7-10-39-16,2-11-11 15,12 11-14-15,0 0-17 0,-8-15 0 16,0-3-2-16,7 1 1 15</inkml:trace>
  <inkml:trace contextRef="#ctx0" brushRef="#br2" timeOffset="124496.1208">19917 4264 50 0,'0'0'33'0,"13"6"2"16,-13-6 0-16,0 0-22 15,10 4-4-15,-10-4-3 16,0 0 0-16,0 0-1 16,2 9-1-16,-2-9 0 15,0 0-2-15,0 0 1 0,-7 12 0 16,7-12-2-16,-5 14 0 15,5 0 0-15,-1 5-1 16,1 0 0-16,1 2-1 16,4 2 1-16,-1-2-1 15,6-5 1-15,5-6 0 16,2-9 0-16,3-9 1 15,-1-8 0-15,3-2 1 16,-2-9 0-16,-1 0 0 16,-5 0 1-16,-7 1 0 15,-4 4-1-15,-8 7 0 16,-7 5-1-16,-7 10 1 15,-6 7-1-15,-2 7-2 0,-2 1 1 16,3 1 0-16,3 3-1 16,8-3 0-16,8-3-1 15,7-13-4-15,19 17-7 16,-6-19-24-16,19 11-3 15,-10-7 0-15,13 13-1 16</inkml:trace>
  <inkml:trace contextRef="#ctx0" brushRef="#br2" timeOffset="124985.1488">20045 4767 66 0,'-12'-6'36'16,"-4"-1"0"-16,4 12 1 15,-6-6-29-15,7 10-1 16,-3-3-3-16,5 8 0 16,0-2-1-16,3 5-1 15,3-2 0-15,2-2-1 16,3-1 0-16,-2-12 0 15,20 14 0-15,-4-15 0 16,2-6 0-16,4-6-1 16,-1-2 2-16,0 0-1 0,-4-3 1 15,-5 0 0-15,-6 2 0 16,-5 2 0-16,-6 3 0 15,5 11-1-15,-23-16 1 16,10 10-2-16,-3 2 1 16,0 2-1-16,0 4 0 15,3 3 0-15,1 5-1 16,2 4-2-16,6 10-6 15,-7-12-19-15,20 14-12 16,-5-8-1-16,12 0-1 16,1-13 0-16</inkml:trace>
  <inkml:trace contextRef="#ctx0" brushRef="#br3" timeOffset="166465.5213">864 6063 78 0,'0'0'38'0,"0"0"0"15,17-1-1-15,-17 1-24 16,23-3-9-16,2 1-2 15,12-1 0-15,10-4 0 16,10-4 0-16,4-1-2 16,8-3-1-16,3 0-2 15,-6-2-5-15,2 11-29 16,-18-2 0-16,-11 14-1 15,-11-3-1-15</inkml:trace>
  <inkml:trace contextRef="#ctx0" brushRef="#br3" timeOffset="167478.5792">2114 5605 68 0,'10'-23'34'16,"-2"5"0"-16,-3-4-3 15,4 9-24-15,-6-2-2 16,-3 15-2-16,8-11 0 15,-8 11 0-15,4 26-1 16,-4 4 0-16,-3 11 0 16,2 12 1-16,-6 8 1 15,-1 9-1-15,-5 4 1 16,0 2-1-16,-1-4 0 15,0-7-1-15,3-7 1 16,1-12-2-16,7-9 0 16,5-13 0-16,6-13 0 15,9-11-1-15,5-15 1 16,4-11 0-16,4-10 0 0,4-2 0 15,0-4 0-15,-2-2 0 16,-2 8-1-16,-6 4 1 16,-5 10-1-16,-4 9 0 15,-3 11 1-15,-12 2-1 16,16 25 0-16,-12 3 0 15,3 6 0-15,0 8 0 16,4 8 0-16,-1 2-2 16,5 4-2-16,-1-6-1 15,15 10-16-15,-6-20-17 16,13 0 0-16,-6-18 0 15,10-2-1-15</inkml:trace>
  <inkml:trace contextRef="#ctx0" brushRef="#br3" timeOffset="167899.6033">2790 6013 87 0,'-12'2'33'15,"3"9"1"-15,2 0 0 16,11 7-31-16,4-3 0 15,11 0-1-15,7-3 0 16,11-3 0-16,4-4 1 16,5-5-1-16,4-6 0 15,-1-3-1-15,-4-6 1 16,-5 0-1-16,-8-7 1 15,-7 0 0-15,-13-2 0 0,-6-2 0 16,-13 0-2-16,-7 0 1 16,-10 4-1-16,-3 11 1 15,-8 5 1-15,-4 11 0 16,-2 7-1-16,-1 11 0 15,5 12 2-15,6 3-1 16,5 4 1-16,11-1-2 16,12-2-1-16,15-3-1 15,12-6-2-15,12-9-1 16,16 0-4-16,7-17 0 15,13 8-10-15,-4-22-20 16,5 2 1-16,-8-14-1 16,0 2 2-16</inkml:trace>
  <inkml:trace contextRef="#ctx0" brushRef="#br3" timeOffset="168087.6141">3603 5902 96 0,'-3'-13'35'16,"3"13"2"-16,-12 8 1 15,9 13-32-15,-7 4-1 16,3 12-3-16,-2 7 2 15,3 4-3-15,0 3 1 16,3 0-3-16,3-4-2 16,3-14-6-16,12 0-28 15,-7-23-2-15,15-5 2 16,-2-26-3-16</inkml:trace>
  <inkml:trace contextRef="#ctx0" brushRef="#br3" timeOffset="168237.6227">3681 5479 99 0,'-29'-33'36'0,"8"17"1"16,0 13-10-16,6 4-38 16,19 17-25-16,6 1-1 15,17 11-1-15,3 1 0 16</inkml:trace>
  <inkml:trace contextRef="#ctx0" brushRef="#br3" timeOffset="168784.6539">4295 5918 92 0,'-20'-21'36'16,"-1"6"1"-16,-10-7-3 15,0 11-28-15,-11 4-2 16,6 13 2-16,-9 12 2 15,6 12-3-15,-3 8-1 16,6 6-1-16,11 3 1 16,11 2-2-16,14-8 0 15,10-3-1-15,16-14-1 16,8-11 0-16,14-13 0 15,3-11 1-15,4-10-1 16,-4-8 0-16,-2-6 1 16,-6 0-1-16,-7 2 0 15,-7 2 0-15,-9 8 0 0,-5 7-1 16,-15 16 0-16,17-12 1 15,-17 12-1-15,5 32 0 16,-8 2 1-16,2 17-1 16,-7 12 1-16,-1 15 0 15,-4 9-1-15,-3 9 3 16,-5 3-1-16,-5 0 0 15,-1-6 0-15,-3-12 1 16,-1-10-1-16,2-14 1 16,1-14-1-16,-1-13-1 15,2-17 0-15,3-12-1 16,3-13 1-16,2-11-2 0,4-10 0 15,7-11-2 1,8-2-1-16,7-11-2 0,17 14-14 16,-7-21-18-16,20 8-1 15,-2-9-1-15,16 5 0 16</inkml:trace>
  <inkml:trace contextRef="#ctx0" brushRef="#br3" timeOffset="169251.6807">4890 5522 95 0,'-4'-16'40'15,"4"16"1"-15,0 0-2 0,-12 15-36 16,5 11 1-16,2 14-2 15,-5 14 2-15,1 11-1 16,-7 12 1-16,0 7-1 16,-2 4 0-16,1-2-1 15,2-6 1-15,1-7-1 16,5-18-2-16,2-9 0 15,8-16 1-15,6-16-1 16,7-20 0-16,4-12 0 16,5-12 1-16,4-11-1 15,0-6 1-15,4-4-1 16,-2 1 1-16,-5 6-1 15,-2 9 0-15,-6 11 0 16,-2 11 0-16,-2 14 0 0,-4 12 0 16,-2 10 0-16,-3 9-1 15,3 8 0-15,3 1 0 16,1 2-2-16,7-4-1 15,1-8-1-15,10-4-2 16,1-22-5-16,15 6-12 16,-9-32-16-16,14-2 0 15,-6-22 1-15,9-5 1 16</inkml:trace>
  <inkml:trace contextRef="#ctx0" brushRef="#br3" timeOffset="169431.6909">5657 5594 90 0,'0'0'38'16,"-11"26"1"-16,-11 16 1 0,0 23-33 15,-6 8-1-15,6 15-2 16,0 2 0-16,6 1-3 16,6-4 0-16,5-15-4 15,9-5-7-15,-7-23-23 16,17-8-7-16,-11-25 0 15,8-10-1-15</inkml:trace>
  <inkml:trace contextRef="#ctx0" brushRef="#br3" timeOffset="169604.7008">5374 5833 111 0,'-5'-23'40'0,"27"16"2"16,6-4-1-16,19 11-39 15,16-3 0-15,10 0-2 0,7 2-3 16,-4-11-12-16,8 14-25 15,-24-8-4-15,-13 11 2 16,-20-3-3-16</inkml:trace>
  <inkml:trace contextRef="#ctx0" brushRef="#br3" timeOffset="170421.7476">875 7801 90 0,'-12'0'40'0,"12"0"1"16,0 0-1-16,31 0-28 15,-2-7-6-15,18-1-2 16,15-3 0-16,7 0-1 15,9-2-2-15,8 4-1 0,3 2-1 16,-3-2-3-16,5 11-6 16,-14-7-27-16,4 7-4 15,-15-7 0-15,-1 3-1 16</inkml:trace>
  <inkml:trace contextRef="#ctx0" brushRef="#br3" timeOffset="174674.9908">2327 7123 63 0,'9'-45'37'0,"-2"-1"-2"16,1 10 1-16,-5-1-18 16,1 15-10-16,-4 0-2 15,0 22 0-15,5-12-2 16,-2 26 0-16,-4 12-1 15,1 19 0-15,-2 15-2 16,-3 14 0-16,-3 15 0 16,2 12 0-16,-4 10-1 15,-2-5-1-15,4-2-1 0,-1-11-3 16,11-5-8-16,4-20-25 15,14-9 1-15,1-28-1 16,12-9 0-16</inkml:trace>
  <inkml:trace contextRef="#ctx0" brushRef="#br3" timeOffset="175066.0132">2600 7636 102 0,'-10'-11'37'0,"10"11"1"16,0 0-2-16,10 13-32 15,13-9-2-15,16-2 0 16,12-6 0-16,11-2 0 16,10-7-1-16,7-4 0 0,0-4 0 15,-2-3 0-15,-7 1 0 16,-10-1-1-16,-16-2 1 15,-15 3-1-15,-14-1 0 16,-16 1 1-16,-14 3 0 16,-12 5-1-16,-10 4 2 15,-7 8-1-15,-6 10 0 16,-4 12 1-16,2 11 0 15,4 11 0-15,6 4-1 16,10 6 1-16,12-1-2 16,16-2 0-16,13-8-1 15,20-10 0-15,21-11-3 16,12-18-3-16,21 1-10 15,-4-21-22-15,14-3-1 0,-12-13 1 16,4 3-2-16</inkml:trace>
  <inkml:trace contextRef="#ctx0" brushRef="#br3" timeOffset="175431.0341">3710 7445 91 0,'-13'3'38'0,"3"19"1"16,-10 1 0-16,6 7-22 15,-5 5-14-15,1 4 0 16,2-1 0-16,2 1-1 15,0-5 0-15,7-4-1 16,4-11 0-16,5-6 0 16,-2-13 0-16,24-19 0 15,-3-7-1-15,8-12 1 0,1-7 0 16,7-5 0-16,2-3 0 15,1 0-1-15,-3 7 0 16,-7 9 1-16,-2 12 0 16,-7 10-1-16,-2 13 0 15,-7 10 0-15,-2 12 0 16,-6 9 0-16,2 8 0 15,1 6-2-15,6 2-1 16,2 1-1-16,11 0-4 16,2-11-4-16,19 6-12 15,-5-20-16-15,15 0 1 16,-2-17 0-16,4-1 1 15</inkml:trace>
  <inkml:trace contextRef="#ctx0" brushRef="#br3" timeOffset="175960.0643">4506 7543 99 0,'-11'-46'38'0,"0"13"2"16,-15-4-3-16,3 20-28 15,-12 2-2-15,5 19-2 16,-6 8-1-16,4 15-1 16,1 10-1-16,5 7 1 15,8 5-2-15,8 2 0 16,10-5 0-16,12-6-1 15,11-10 0-15,8-10 1 16,8-20-1-16,5-12 0 16,2-13 0-16,0-12 1 15,-2-6-1-15,-4-7 0 0,-8-1 1 16,-5 4-1-1,-9 7 0-15,-6 9-1 0,-4 13 1 16,-8 18 0-16,-5 10 0 16,-5 25-1-16,-4 21 1 15,-1 17 0-15,-2 15-1 16,-2 12 1-16,-2 8-1 15,0 0 0-15,4-3 1 16,-3-7-1-16,3-15 1 16,1-13-1-16,1-20 2 15,3-16-1-15,1-22 0 16,0-13 1-16,1-21 0 15,2-19-1-15,-2-14 2 16,6-15-1-16,0-5-1 16,7-3 1-16,0 3 1 0,4 4-2 15,7 4 0-15,2 9 0 16,12 12-2-16,4 8-1 15,12 6-2-15,2-5-5 16,20 14-8-16,-13-15-9 16,21 9-14-16,-10-10 0 15,9 1 1-15,-10-12-1 16</inkml:trace>
  <inkml:trace contextRef="#ctx0" brushRef="#br3" timeOffset="176185.0772">5400 6927 111 0,'0'0'40'0,"-15"17"2"0,-7 10-3 16,5 17-34-16,-5 13-2 16,-1 12-1-16,-1 9 0 15,2 5-1-15,3 4-1 16,4-2-1-16,3-5-1 15,3-8-1-15,5-10-3 16,0-20-8-16,13-3-24 16,-9-24-3-16,0-15 0 15,10-14 0-15</inkml:trace>
  <inkml:trace contextRef="#ctx0" brushRef="#br3" timeOffset="176358.0871">5118 7364 116 0,'0'0'42'16,"3"15"-1"-16,16-1 0 15,5-11-39-15,15-5-2 16,12-8-2-16,9-11-5 16,17 6-20-16,-10-19-14 15,6 3 1-15,-9-13-3 16,5 3 2-16</inkml:trace>
  <inkml:trace contextRef="#ctx0" brushRef="#br3" timeOffset="176726.1082">5968 6891 108 0,'-5'31'42'15,"-18"-3"1"-15,1 22 0 16,-12 5-34-16,2 8-5 16,-5 8-1-16,4 5 0 0,0-4-3 15,11-1 0-15,9-9 0 16,8-10 0-16,12-13 0 15,12-19 0-15,12-18 0 16,11-13 0-16,5-12 0 16,6-7 0-16,0-10 0 15,0 3 0-15,-3 1 0 16,-6 8 0-16,-6 6 0 15,-5 14 0-15,-9 8 0 16,-8 10 0-16,-5 11 0 16,-4 2 0-16,-4 10 0 15,-4 1 0-15,0 9 0 0,-7-10-7 16,9 11-6-16,-13-14-4 15,19 10-6-15,-17-24-7 16,26 6-7-16,-16-22-5 16,25-2 0-16,-4-16 4 15</inkml:trace>
  <inkml:trace contextRef="#ctx0" brushRef="#br3" timeOffset="177912.176">924 9117 51 0,'0'0'37'0,"0"0"0"15,-14 2 0-15,14-2-10 16,0 0-14-16,9 12-3 16,-9-12-2-16,33 1-1 15,-3-7-2-15,16-3-2 16,11-7 0-16,13-2-1 15,7-2-1-15,5-5-1 16,3 2-1-16,-7 1-3 16,-2 14-7-16,-24-3-28 15,3 11-3-15,-17-3 2 16,-2 9-4-16</inkml:trace>
  <inkml:trace contextRef="#ctx0" brushRef="#br3" timeOffset="216747.3973">2219 8719 86 0,'6'-13'36'0,"-5"3"-2"16,-1 10-3-16,0 0-27 15,5 21-2-15,-10-3 1 16,3 13 0-16,-4 6 1 16,1 10-2-16,0 2 1 15,-1 5-1-15,1-3 0 16,5-2-1-16,4-9 1 15,5-10-2-15,1-12 1 16,9-15-1-16,4-11 1 16,7-11-1-16,3-10 0 0,4-9 1 15,-1-5-2-15,2-1 2 16,-3 1-2-16,-5 2 1 15,-4 8-1-15,-6 9 1 16,-5 6-1-16,-15 18 2 16,14 3 0-16,-14 17 0 15,-1 9 1-15,0 8-1 16,-1 7 1-16,5 5-1 15,3 2 1-15,5-2-1 16,7-6-1-16,8-9 0 16,7-6 1-16,5-13 0 15,4-13 0-15,0-14-1 16,0-11 2-16,-1-6-1 15,-7-6 0-15,-7-6-1 0,-5-4-1 16,-10-2-1-16,-4 4-2 16,-8 0-2-16,0 10-3 15,-9-6-19-15,11 15-11 16,-4-1 1-16,7 11 0 15,1 0 0-15</inkml:trace>
  <inkml:trace contextRef="#ctx0" brushRef="#br3" timeOffset="216975.4103">3337 8700 100 0,'5'22'39'0,"-16"4"1"15,7 14-3-15,-9 0-32 16,2 10-1-16,0 0 0 0,3 2-1 15,-2-5-1-15,9-6-3 16,4-5-1-16,4-19-2 16,11-4-8-16,-2-28-24 15,17-7-4-15,-4-20 1 16,8-7-1-16</inkml:trace>
  <inkml:trace contextRef="#ctx0" brushRef="#br3" timeOffset="217093.417">3458 8433 103 0,'-29'-30'38'0,"5"20"1"15,2 4-2-15,22 6-37 16,-4 24-32-16,15-14-6 16,23 5 0-16,8-4-2 0</inkml:trace>
  <inkml:trace contextRef="#ctx0" brushRef="#br3" timeOffset="217527.4419">4173 8737 98 0,'-58'10'41'0,"-9"-5"0"15,6 14 1-15,-12 6-37 16,15 6-1-16,9 3 0 15,12 7 0-15,11-3-1 16,16 3-1-16,17-8-1 0,20-10-1 16,17-15 1-16,17-17-1 15,9-17-1-15,7-16 1 16,5-17-1-16,-1-11 1 15,-7-17-1-15,-7-4 1 16,-11 0-1-16,-16 1 1 16,-9 13 1-16,-7 11-1 15,-16 19 1-15,-9 24-1 16,-13 32 1-16,-10 27-1 15,-7 26 1-15,0 18 0 16,-2 17 0-16,7 5-2 16,8 3-2-16,12-9-4 15,23-3-17-15,4-30-15 0,22-12-4 16,4-23 0-16,13-18-1 15</inkml:trace>
  <inkml:trace contextRef="#ctx0" brushRef="#br3" timeOffset="217753.4548">5005 8230 99 0,'-23'48'40'0,"-9"8"1"15,8 18-1-15,-2 5-38 16,14 6 2-16,3 3-2 0,7 0-1 16,6-2-3-16,2-18-5 15,16-2-28-15,-10-21-4 16,4-7 1-16,-12-22-4 15</inkml:trace>
  <inkml:trace contextRef="#ctx0" brushRef="#br3" timeOffset="217961.4667">4748 8719 112 0,'-16'15'42'16,"1"0"0"-16,20 11-4 15,9-12-34-15,17-3-2 16,16-10-2-16,11-10-2 0,11-10-4 15,2-25-17-15,19 5-18 16,-10-22-1-16,6-1-1 16,-13-13 1-16</inkml:trace>
  <inkml:trace contextRef="#ctx0" brushRef="#br3" timeOffset="218317.4871">5658 8096 96 0,'-10'18'42'0,"-17"10"1"15,3 22-1-15,-13 6-31 16,5 16-6-16,-3 3-2 15,2 7 1-15,3 1 0 16,7-2-1-16,7-5-1 16,5-9-2-16,9-14 0 0,8-15 0 15,8-19 0-15,9-14 0 16,7-17 0-16,7-13 0 15,5-12 0-15,0-8 0 16,3-5 0-16,-4 0 0 16,-2 5 0-16,-6 4 0 15,-5 13 0-15,-4 9 0 16,-7 18 0-16,-5 16 0 15,-5 15 0-15,-5 16 0 16,-5 12 0-16,2 3 0 16,-4 6 0-16,0-3 0 15,5-4 0-15,-2-16-13 16,21 0-11-16,-13-31-14 0,16-6-7 15,-1-21 1 1,12-13-2-16</inkml:trace>
  <inkml:trace contextRef="#ctx0" brushRef="#br3" timeOffset="219383.548">793 10427 102 0,'0'0'41'16,"0"0"0"-16,0 0-1 15,31 10-36-15,-2-9-2 16,17-1-1-16,10 0-1 0,13-5-3 16,18-1-7-16,-1-14-29 15,22 3 0-15,-2-13-1 16,7 5-1-16</inkml:trace>
  <inkml:trace contextRef="#ctx0" brushRef="#br3" timeOffset="439753.1525">2571 10153 76 0,'0'-15'36'0,"-4"5"0"15,-10-8-1-15,3 5-30 16,-13-9 1-16,0 8 0 15,-11-4 0-15,-2 7-1 16,-7 3 0-16,-1 12-1 16,-5 8 0-16,2 14-1 15,1 12 0-15,4 13-2 16,8 4-1-16,10 5 1 15,11-1-1-15,19-9 0 16,17-13-1-16,20-16 1 16,22-27 1-16,20-22 0 0,11-26 1 15,9-16 0-15,1-20 0 16,-3-10-1-16,-9-9 2 15,-16 2-2-15,-18 5 0 16,-16 8-1-16,-17 15 0 16,-15 15 0-16,-9 20 1 15,-12 27-1-15,-5 26 0 16,-7 24 0-16,-1 24 0 15,0 22 0-15,3 16-1 16,4 7 0-16,9 10-2 16,2-7-3-16,11-4-4 15,0-17-27-15,19-2-4 16,-5-23 1-16,10-6-3 15</inkml:trace>
  <inkml:trace contextRef="#ctx0" brushRef="#br3" timeOffset="440121.1735">3160 10271 103 0,'15'19'38'15,"-1"-11"1"-15,16 5-1 16,10-14-35-16,3-4-1 15,7-9 0-15,6-7 0 16,-1-3-1-16,-7-4 1 16,-1 0-1-16,-14 0-1 0,-8-4 0 15,-13 4 0-15,-13-4 0 16,-12 8 1-16,-10 0 0 15,-5 10 1-15,-11 10-1 16,-5 10 1-16,-7 16 0 16,0 11 0-16,4 10 0 15,8 9-1-15,8 4-1 16,12-3-1-16,20-5-1 15,18-14-1-15,21-6-4 16,15-21-6-16,21-1-24 16,-3-25-6-16,21-3 5 15,-7-16-3-15</inkml:trace>
  <inkml:trace contextRef="#ctx0" brushRef="#br3" timeOffset="440677.2053">4080 9975 87 0,'-14'9'40'15,"-14"7"0"-15,4 20 0 16,-7-7-16-16,7 20-20 15,0 5-2-15,5 4 0 16,3 0-1-16,4-2 1 16,4-2-2-16,6-6 1 15,-1-10-1-15,1-8 0 16,6-14 0-16,-4-16 1 15,11-2-1-15,4-20 0 16,-1-12 2-16,7-10-2 16,1-9 2-16,4-11-2 15,2-7 1-15,3 1-1 0,1 2 2 16,2 7-2-16,1 8 0 15,-1 10-1-15,5 13 1 16,1 13 0-16,4 11 0 16,0 9 0-16,-3 8 0 15,-2 5 0-15,-3 10 0 16,-6 1-1-16,-11 8 1 15,-15 2-1-15,-8 3 1 16,-13-2 0-16,-10 4-1 16,-9-5 1-16,-7-4 0 15,-3-4-1-15,-3-6 1 16,6-5 0-16,1-6 0 15,10-2 0-15,5-2 0 16,2-1 0-16,6 7 0 16,2 7 1-16,1 11-2 0,-8 17 2 15,0 14-1-15,-8 12 2 16,-5 9-2-16,-2 7 1 15,1-2-2-15,1-7-2 16,6-11-1-16,5-23-10 16,23-10-26-16,3-38-6 15,0 0 4-15,23-33-3 16</inkml:trace>
  <inkml:trace contextRef="#ctx0" brushRef="#br3" timeOffset="441135.2315">5173 9497 91 0,'-6'27'38'0,"-2"20"1"16,-11 10-3-16,1 16-31 15,-3 12-2-15,-1 11 1 16,-1 5-2-16,2 0 0 15,3-3-4-15,8-12-2 16,8-5-7-16,-2-22-27 16,17-9 0-16,0-22 0 15,9-15-3-15</inkml:trace>
  <inkml:trace contextRef="#ctx0" brushRef="#br3" timeOffset="441333.2428">4865 10106 112 0,'-27'6'42'0,"3"0"0"15,24 13-2-15,0-19-36 16,45 7-2-16,13-17-2 16,20-12-2-16,25-5-3 15,3-20-7-15,24 2-28 16,-13-15-1-16,5 4 0 15,-21-15-2-15</inkml:trace>
  <inkml:trace contextRef="#ctx0" brushRef="#br3" timeOffset="441684.2629">5933 9279 100 0,'-19'47'43'16,"-11"4"0"-16,6 21 0 16,-11 6-36-16,6 13-1 15,-3 7-2-15,2 5 1 16,-3-1-1-16,6-7-4 15,8-8 0-15,10-15 0 16,8-13 0-16,9-21 0 16,13-22 0-16,11-19 0 15,11-19 0-15,7-15 0 16,3-10 0-16,0-7 0 16,-2 1 0-16,-4 4 0 15,-9 10 0-15,-8 14 0 16,-8 17 0-16,-8 16 0 0,-8 17 0 15,-8 14 0-15,-1 8 0 16,-3 8 0-16,3 5 0 16,-2-7-9-16,15 5-18 15,-8-22-15-15,15-1-3 16,2-23 1-16,13-5 0 15</inkml:trace>
  <inkml:trace contextRef="#ctx0" brushRef="#br3" timeOffset="444156.4043">853 11740 93 0,'-26'0'40'0,"10"6"1"15,-5-13-2-15,21 7-36 16,0 0-1-16,11-16 0 15,26 4-1-15,20 0-1 16,13-2-1-16,12-5-5 16,16 14-23-16,-2-12-11 15,10 12 1-15,-12-5-3 16</inkml:trace>
  <inkml:trace contextRef="#ctx0" brushRef="#br3" timeOffset="445034.4545">2145 11067 75 0,'4'-16'39'16,"-6"2"-2"-16,2 14 3 15,0 0-36-15,0 0 0 16,-2 23-2-16,2 6 0 0,-5 11 0 15,4 12-1-15,-2 14 0 16,0 12-1-16,0 7 1 16,2 0 1-16,0-1-1 15,3-1 1-15,0-11-1 16,3-9-1-16,4-15 1 15,0-12-2-15,1-12 2 16,2-10-3-16,0-14 3 16,2-10 0-16,0-11-1 15,-3-6 2-15,2-7-1 16,3-4 0-16,1-10 0 15,1 1 0-15,3 1-1 16,4 2-1-16,3 7 1 16,2 6 0-16,2 8 1 0,2 13-1 15,0 11 0-15,-3 15 0 16,-3 12 0-16,-6 7 2 15,-5 11-2-15,-6 8 2 16,-6 3-2-16,-10 0 0 16,-7-1 0-16,-6-5 0 15,-8-7 0-15,-4-8-2 16,-3-10 2-16,-4-13-2 15,-2-11 1-15,2-10 0 16,6-12-1-16,1-10 1 16,7-4-3-16,3-7 0 15,12 7-6-15,-3-10-25 16,23 15-2-16,-2-1 0 15,18 14-1-15</inkml:trace>
  <inkml:trace contextRef="#ctx0" brushRef="#br3" timeOffset="445474.4797">3018 11646 86 0,'-5'-14'38'16,"5"14"1"-16,-26 0-1 15,13 6-34-15,-4 5-1 16,1 10 0-16,2 3 0 16,0 13-1-16,2 1 0 15,4 5-2-15,3-1 1 16,0-1-1-16,5-3 1 0,0-8-2 15,2-6 2-15,2-10-3 16,-4-14 3-16,14-5 0 16,-6-17 0-16,2-5 2 15,-2-10-2-15,2-8 2 16,-4-5-2-16,3-2 0 15,-2 2 0-15,0 3 1 16,-1 10-2-16,1 5-1 16,4 8 2-16,4 8-1 15,7 4-1-15,8 7 1 16,11 3-2-16,3 0-2 15,11 4-3-15,-3-13-18 16,12 13-16-16,-12-8 1 0,6 9-2 16,-14-8 1-16</inkml:trace>
  <inkml:trace contextRef="#ctx0" brushRef="#br3" timeOffset="445837.5005">3535 11711 81 0,'-1'25'42'0,"1"-14"-4"15,14 1 4-15,3-15-35 16,13-1-3-16,11-11-1 16,6-3-1-16,6-8 0 15,1-2-1-15,-1-5 0 16,-6 1-1-16,-10-1 2 0,-8 6-1 15,-15 2 1-15,-14 6-1 16,-14 5 1-16,-13 10-1 16,-9 13 0-16,-10 7 1 15,-3 11-1-15,-4 11 1 16,3 4-1-16,6 6 0 15,5 3 0-15,13-1 1 16,16-4-2-16,12-10-2 16,21-8 1-16,19-12-4 15,19-7 1-15,15-13-2 16,19-2-4-16,-9-24-22 15,20 10-9-15,-10-15 1 16,-1 6-1-16,-16-10 3 16</inkml:trace>
  <inkml:trace contextRef="#ctx0" brushRef="#br3" timeOffset="446184.5203">4508 11531 69 0,'-20'-4'41'0,"-14"3"-2"16,-2 13 3-16,-12 5-19 16,7 13-17-16,-5 4-2 15,5 8 1-15,0 0-2 16,12 3 0-16,7-3-1 15,11-5-1-15,11-6 0 16,12-10-1-16,10-12 0 16,11-12 1-16,7-10-1 15,4-16-1-15,7-8 1 16,-3-8 1-16,-3-8-1 15,-3-1 1-15,-7 3-1 16,-9 6-1-16,-5 7 1 0,-9 11 0 16,-8 16 0-16,-4 11 1 15,-10 19-1-15,1 11 0 16,-5 10-1-16,3 4 2 15,5 6-3-15,2-2 0 16,13 0-5-16,4-22-11 16,27 8-15-16,0-25-9 15,15-2 0-15,1-18-2 16</inkml:trace>
  <inkml:trace contextRef="#ctx0" brushRef="#br3" timeOffset="446582.5431">5226 11491 102 0,'-9'-11'42'0,"-21"-4"0"15,2 20-1-15,-11 7-37 16,-5 9 0-16,-1 9-2 16,-2 10 2-16,4 7-2 15,6 4 1-15,12 0-2 16,11-4-1-16,14-9 1 15,15-10-1-15,17-18 1 16,11-16-2-16,14-16 1 16,10-16-1-16,2-18 1 15,2-12 1-15,0-12-1 16,-6-7 0-16,-6-4 1 15,-8 4 0-15,-10 9 0 16,-11 11 1-16,-12 18 0 16,-12 22-2-16,-6 27 0 15,-27 22 0-15,-3 29 0 0,-4 24 0 16,-2 14 0-16,2 8 0 15,4 5-2-15,14-8-4 16,11-3-4-16,4-26-11 16,30 1-9-16,-8-34-13 15,20-10-1-15,0-21-3 16,16-10 4-16</inkml:trace>
  <inkml:trace contextRef="#ctx0" brushRef="#br3" timeOffset="447144.5752">6099 11081 74 0,'0'-25'39'0,"7"7"1"16,-7-3 0-16,8 6-33 16,-6 5-1-16,-2 10-1 15,7 24-1-15,-6 13-2 16,-5 11 1-16,-3 19-2 15,-7 9 1-15,1 10-2 16,-2 0 1-16,1-2 0 0,4-5-2 16,3-12 1-16,9-13-4 15,3-21-4-15,22-4-27 16,-8-25-6-16,12-7 2 15,-9-16-3-15</inkml:trace>
  <inkml:trace contextRef="#ctx0" brushRef="#br3" timeOffset="447325.5856">5994 11516 99 0,'-37'5'42'0,"-1"-3"0"16,20 15-3-16,18-17-33 16,0 0-2-16,32-4-3 15,24-16-1-15,15-11-2 16,17-11-2-16,13-4-2 0,2-14-4 15,14 4-28-15,-17-6-5 16,-2 9 3-16,-23-8 0 16</inkml:trace>
  <inkml:trace contextRef="#ctx0" brushRef="#br3" timeOffset="447664.605">6877 10820 105 0,'-28'23'42'0,"5"21"1"15,-13 1-2-15,7 12-35 16,-5 9-3-16,-1 15-1 15,0 5 0-15,3 4-1 16,1-1 0-16,11-5-1 16,3-12 1-16,12-12-1 0,9-21 1 15,15-23-1-15,12-26 0 16,11-20 0-16,10-17 0 15,3-10 0-15,-1-3 0 16,0 1 0-16,-7 5 1 16,-8 14-1-16,-11 21 0 15,-14 22 0-15,-10 17 0 16,-4 16 0-16,-4 10-1 15,-2 4-2-15,9 10-6 16,-5-19-12-16,22 9-10 16,-11-23-14-16,16-6 2 15,-3-18-3-15,7-6 3 16</inkml:trace>
  <inkml:trace contextRef="#ctx0" brushRef="#br3" timeOffset="448198.6355">940 13109 96 0,'25'5'43'15,"-9"-9"-1"-15,16 10-1 16,1-8-38-16,5-4-3 15,14 0-4-15,-1-16-23 16,16 8-14-16,-2-11 0 16,16 2-2-16,-4-12 0 15</inkml:trace>
  <inkml:trace contextRef="#ctx0" brushRef="#br3" timeOffset="448663.6621">2526 12559 71 0,'0'-14'38'16,"-6"-2"0"-16,6 16 0 15,-12 17-34-15,8 11 0 16,-4 12 0-16,3 14-1 16,0 16 0-16,0 9-2 15,0 9 1-15,2 0-2 16,6-1-1-16,2-10-2 15,8 1-5-15,-9-21-29 16,17-8-2-16,-6-23 0 16,5-6 0-16</inkml:trace>
  <inkml:trace contextRef="#ctx0" brushRef="#br3" timeOffset="448847.6726">2332 13134 94 0,'-31'2'40'16,"21"8"2"-16,0-11-2 15,25 3-36-15,15-18-3 16,17-12-1-16,16-4-3 16,9-14-3-16,20 4-28 15,-6-15-6-15,11 5 0 16,-11-8-2-16</inkml:trace>
  <inkml:trace contextRef="#ctx0" brushRef="#br3" timeOffset="449231.6946">3126 12524 92 0,'-23'34'41'16,"-8"-4"1"-16,8 17-1 16,-16 1-36-16,13 10-1 15,-1 7 0-15,3 5 0 16,2 2-2-16,3-1 0 15,8-5-1-15,3-7-1 16,4-13 1-16,9-11-1 16,4-14 0-16,8-15 0 15,5-15 0-15,7-12 1 16,1-10-1-16,4-10 1 15,-2-2-1-15,2-3 1 16,-3 2-1-16,-3 7-1 0,-5 10 1 16,-4 10 0-16,-4 17 0 15,-4 14 0-15,-2 11 0 16,-6 11-1-16,1 8-1 15,0 0 0-15,2 4-3 16,1-6-1-16,8 0-7 16,-7-24-14-16,24 0-16 15,-8-19 2-15,10-5 0 16,-3-17 2-16</inkml:trace>
  <inkml:trace contextRef="#ctx0" brushRef="#br3" timeOffset="449431.706">3622 12885 89 0,'0'0'41'0,"0"0"0"15,3 21-1-15,-18 10-33 0,10 13-2 16,-6 4-3-16,3 7 0 16,-1 0-2-16,5-1-1 15,3-3-2-15,4-13-2 16,8-5-7-16,-9-22-24 15,20-5-6-15,-7-20 2 16,13-6-1-16</inkml:trace>
  <inkml:trace contextRef="#ctx0" brushRef="#br3" timeOffset="449550.7128">3708 12663 86 0,'-18'-44'38'16,"0"8"-3"-16,3 6-14 15,15 30-56-15,-12-15-1 0,12 15-4 16,18 11 1-16</inkml:trace>
  <inkml:trace contextRef="#ctx0" brushRef="#br3" timeOffset="450037.7407">4347 12913 67 0,'-7'-15'39'0,"-3"13"0"16,-16-4 0-16,0 15-30 16,-14-5-2-16,-3 13-1 15,-9 5-1-15,1 10 0 0,-1 5-2 16,5 3 1-16,7 0-2 15,13 0-1-15,13-6 0 16,15-7 0-16,24-11-2 16,16-8 0-16,17-11-1 15,14-15-3-15,14 2-5 16,0-19-28-16,15 0-3 15,-10-13 1-15,0 3-3 16</inkml:trace>
  <inkml:trace contextRef="#ctx0" brushRef="#br3" timeOffset="450283.7548">4849 12243 93 0,'-23'50'42'16,"-8"4"0"-16,13 21-1 15,1 7-38-15,7 9 0 16,6 3-1-16,6 3 0 16,6-5-2-16,3-4-1 15,7-8-3-15,-1-17-2 16,11 2-21-16,-9-32-14 15,9-8-1-15,-8-22-1 16,15-9 3-16</inkml:trace>
  <inkml:trace contextRef="#ctx0" brushRef="#br3" timeOffset="450566.771">5083 12776 90 0,'-41'10'41'15,"5"13"2"-15,-10-6-2 16,9 12-35-16,-1-10-2 15,10 1-1-15,9-3-1 16,8-2 0-16,12-3-1 16,9 3 0-16,14-5 0 15,8 0-1-15,5 1 1 16,7 1 0-16,-1 0-2 15,3-4 1-15,2 0-3 16,-5-4-1-16,-1 7-5 16,-14-19-19-16,13 11-14 15,-15-10 0-15,6 2-1 0,-10-9 1 16</inkml:trace>
  <inkml:trace contextRef="#ctx0" brushRef="#br3" timeOffset="450931.7918">5496 12811 90 0,'-19'11'42'0,"4"17"1"16,-12-4-1-16,6 13-36 16,-4 2-1-16,4 4-1 15,0-1-1-15,5-1-1 16,5-8 0-16,7-6-1 15,5-11-1-15,9-11 1 0,8-14-1 16,8-9 0-16,5-16 0 16,4-5 0-16,5-9 0 15,0-4 0-15,-2 0 0 16,-3 5 0-16,-4 6 0 15,-6 9 0-15,-4 15 0 16,-5 12 1-16,-5 13-1 16,-6 16 0-16,-1 10 1 15,-4 8-1-15,0 9-1 16,-5 2-1-16,5 5-2 15,-4-6-2-15,15 9-11 16,-10-24-11-16,23 9-14 16,-4-17-1-16,21 2-2 15,6-15 3-15</inkml:trace>
  <inkml:trace contextRef="#ctx0" brushRef="#br3" timeOffset="451485.8235">6038 13059 69 0,'0'0'40'0,"-11"-2"0"16,11 2 1-16,0 0-34 15,0 0-1-15,11-6 0 16,11 2-2-16,9-8-1 15,7-4-1-15,9-7 0 16,4-2-1-16,1-5 0 16,-1-5-1-16,-4 3 0 15,-9-3 0-15,-10 6 1 16,-14 3-1-16,-13 6 0 15,-13 8 0-15,-11 8 1 0,-12 13 0 16,-9 9-1-16,-7 13 1 16,-3 11 0-16,3 9 1 15,0 7-1-15,13 3 0 16,10-2-1-16,15-7 0 15,21-7-2-15,22-17-2 16,22-3-7-16,3-31-17 16,31 2-13-16,-1-19-2 15,16-3 0-15,-5-19 1 16</inkml:trace>
  <inkml:trace contextRef="#ctx0" brushRef="#br3" timeOffset="451817.8425">6928 12702 77 0,'-53'33'43'0,"-13"-3"-1"16,10 14 1-16,-5-5-33 16,13 1-6-16,12-7-1 15,19-4 0-15,18-11-1 16,21-7-1-16,16-10 0 15,17-6-1-15,10-2 0 16,1-2 0-16,-3-1 0 16,-1 6 0-16,-15 7 0 15,-13 8 0-15,-17 11 0 16,-17 5 1-16,-18 7-1 15,-7 4 1-15,-9 3-1 16,-2-1 0-16,0-6-2 0,3-9-1 16,13-2-5-16,2-28-15 15,40 2-19-15,4-20 0 16,25-6-1-16,4-23-1 15</inkml:trace>
  <inkml:trace contextRef="#ctx0" brushRef="#br3" timeOffset="452140.861">7581 12590 94 0,'-25'12'43'16,"-19"-2"1"-16,1 18-2 16,-7-12-38-16,10 10-2 15,6 4 0-15,16-4-2 16,13-3 1-16,18-3 0 0,11-2-1 15,11-3 1-15,6-3-1 16,2 1 0-16,-1 1 0 16,-5 4 1-16,-13 5-1 15,-10 6 1-15,-9 5 0 16,-14 2-1-16,-10 0 1 15,-5 2-1-15,-5 2 1 16,-4-6 0-16,2-4-2 16,3-2 1-16,8-7-3 15,1-10-4-15,19 8-14 16,0-19-11-16,10-12-12 15,14-5 0-15,17 1 0 16</inkml:trace>
  <inkml:trace contextRef="#ctx0" brushRef="#br3" timeOffset="452284.8692">8026 13133 102 0,'-1'14'43'16,"-13"-12"-2"-16,1-12-10 15,13 10-66-15,-10-29-8 16,4 10-1-16,-5-13-1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01:59:02.29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1953 1101 69 0,'0'0'37'15,"0"0"-2"-15,0 0 2 16,43-47-33-16,-43 47 0 16,0 0 2-16,0 32-2 15,14 24 1-15,-5 16-1 16,-1 23 0-16,-19-18-2 15,8 19 1-15,-5 4-2 16,2-1-2-16,-3-21 1 16,-3-9-3-16,4-10 0 15,-2-19-7-15,12-1-27 16,-7-20-1-16,5-19 0 15,0 0 0-15</inkml:trace>
  <inkml:trace contextRef="#ctx0" brushRef="#br0" timeOffset="578.0331">1895 1450 69 0,'-42'-70'39'16,"42"70"1"-16,-42-65-1 15,42 65-11-15,-32-56-24 16,32 56 0-16,-10-52-1 15,10 52 0-15,0 0 0 16,48-54-1-16,-48 54-1 16,78-13-1-16,-25 9 0 15,9-3 0-15,8 2 0 0,5 0 0 16,4-1-1-16,2 0 1 15,3 4 0-15,-3 1 0 16,-4-2-1-16,-2 4 1 16,-9 4 2-16,-7 3-1 15,-7 5 1-15,-1 17-1 16,11 23 0-16,-30 15 0 15,-21 16 2-15,-35-22-2 16,6 25-1-16,-7-3-1 16,2-4 1-16,3-21 0 15,5-8 0-15,6-13 0 16,9-8 0-16,4-11 0 15,10-14 0-15,4-15 1 16,6-13 1-16,3-6-2 0,4-7 2 16,-1-4-1-16,3-8 1 15,-2 5-1-15,-5 1 1 16,-1 10-2-16,-6 8 0 15,0 10 0-15,-4 13 0 16,-3 9 0-16,-4 12-2 16,0 11 1-16,-5 9-1 15,2 6 0-15,0 4-3 16,3 2 0-16,-1-7-3 15,14-1-21-15,-8-11-12 16,15-5 1-16,-3-16-1 16,10-5 0-16</inkml:trace>
  <inkml:trace contextRef="#ctx0" brushRef="#br0" timeOffset="931.0532">3572 1651 73 0,'-1'11'41'0,"-6"0"-2"15,14 3 2-15,-7-14-13 16,29 9-26-16,0-10 1 16,12-6 0-16,4-7 0 15,10-4-1-15,0-5-1 16,-2-4 1-16,-8-3 0 15,-8 3-1-15,-9 0 0 16,-16 5 0-16,-17 8 0 16,-16 7 1-16,-15 13-1 15,-9 12 1-15,-9 12 0 0,-5 6-1 16,-4 12 2-16,7 6-3 15,10-2 0-15,11 1 0 16,19-8 0-16,20-13-2 16,23-16-3-16,14-27-15 15,32-2-20-15,3-10-3 16,17-5-1-16,-4-6-1 15</inkml:trace>
  <inkml:trace contextRef="#ctx0" brushRef="#br0" timeOffset="7630.4364">729 2930 44 0,'0'0'31'0,"14"8"1"15,-14-8-2-15,25 12-15 16,-25-12-4-16,24 8-3 16,-11-8-2-16,16 8-3 15,-1-9 0-15,17 2-1 16,6-3-1-16,10-5 0 15,13 2 0-15,8-6-1 16,16-1 0-16,8-2 0 16,15-1 0-16,6 1 0 0,11 0-1 15,7 4 1-15,11-7-1 16,9 4 2-16,9-1-2 15,6 4 1-15,4 0 0 16,6 1-1-16,2 3 1 16,4 2 0-16,6 4 0 15,4 2 0-15,3 2 0 16,5 2 0-16,6-3 0 15,10 2 1-15,8-3 0 16,10 1 1-16,7-3-1 16,11 2 1-16,9-2-1 15,9 2 1-15,6 0-1 16,6 3 0-16,2 3 0 15,3 6-1-15,-1 1 1 0,-1 2-2 16,1 0 1-16,2 1-1 16,7-2 1-16,8-1 0 15,9-3 1-15,12-5-1 16,11-1 1-16,9-1 0 15,2-2 1-15,6 0 0 16,2-1-1-16,3 0 1 16,1-1-1-16,0-1 0 15,0 0 1-15,2-3-1 16,1-3 0-16,4-1-1 15,4-9 2-15,0 2-1 16,3-7 0-16,6-1 2 16,1-1-2-16,4 3 1 15,0 0-1-15,-5 7 1 16,-2 5-1-16,-7 6 1 0,-6 2-1 15,-8 7 0-15,-6 2 0 16,-3 2 0-16,-1-1 0 16,-2-2 0-16,0 1 0 15,3-9 0-15,4 1-1 16,-1-3 1-16,2-5 0 15,-5 4-1-15,-10-3-1 16,-10 1-2-16,-16 8-5 16,-38-16-18-16,-16 21-15 15,-43-9 0-15,-36 11-2 16,-44-9 1-16</inkml:trace>
  <inkml:trace contextRef="#ctx0" brushRef="#br0" timeOffset="8440.4828">24172 2582 94 0,'18'17'39'0,"-15"-3"0"16,3 11 0-16,-6 9-37 15,7 6-2-15,0 13 0 16,3 12 1-16,-1 9-1 15,1 12 1-15,-1 9-1 16,-4 8-1-16,-1 6 2 16,-2 10-1-16,-2 12 0 15,-1 9 1-15,0 10-1 16,-1 5 0-16,0 10 0 15,2 6 1-15,2 5 0 16,1 8-1-16,3 2 1 16,-4 5 0-16,3 4 0 0,-6 6 1 15,-3 2 0-15,-5 9-1 16,-4 4 1-16,-3 5 1 15,0 8-2-15,-4 3 1 16,5 4-1-16,6 3-1 16,3-1-1-16,3 1 1 15,7-1 0-15,2-5-2 16,1-2 1-16,2 2 1 15,-1 1 0-15,-5 4 1 16,-3 4-1-16,-3 4 1 16,-1 3-2-16,-4 3 2 15,-3-3-2-15,-1-1 0 16,-5-1-1-16,1-5 3 15,-4-4-3-15,-2 3 2 0,3 0-1 16,-1 1-1-16,3 5 1 16,4-2 1-16,6-1 0 15,8-1-3-15,10 3 2 16,5-7-2-16,6-4 2 15,7-6 0-15,0-10-1 16,4-4-1-16,-4-5 1 16,-4-8 0-16,-3-9 0 15,-9-11-2-15,3-6-5 16,-16-32-16-16,13 1-14 15,-10-27-3-15,7-18 0 16,-7-27-1-16</inkml:trace>
  <inkml:trace contextRef="#ctx0" brushRef="#br0" timeOffset="9280.5308">24432 16009 70 0,'-33'1'41'0,"2"10"0"16,-14-10-1-16,0 5-39 15,-9-3-2-15,4-3 0 16,-6 0 2-16,-6-2-1 16,-5-2 0-16,-12-1 0 0,-9-2 0 15,-15 0 0-15,-15-1 0 16,-21 2 0-16,-23-1 1 15,-22 2-1-15,-23 2 1 16,-27-1 0-16,-20 2 0 16,-15 0 0-16,-22-2 0 15,-10 0 0-15,-11-6 0 16,-6-1-1-16,-10-3 1 15,-1-5-1-15,-5-5 0 16,-10-4 0-16,-3-1 0 16,-9-2 0-16,-8 3-1 15,-10 1 1-15,-8 3-1 16,-11 5 1-16,-11 5-1 0,-7 5 1 15,-4 3 0-15,-4-1 1 16,-4 2-1-16,2 0 1 16,5-4 1-16,5-1-1 15,7-5 0-15,10-1 1 16,5-4 0-16,5-3 0 15,6 0-1-15,7-3 1 16,0 3-2-16,4 0 1 16,-1 2 0-16,-1-1-1 15,0 3 0-15,-1 2-1 16,-2 0 1-16,3 2-1 15,3 0 0-15,3 1 1 16,2 4-1-16,3-1 0 16,3 2 1-16,8 4 0 0,2 5-1 15,3 3 1-15,-1 6-1 16,5 4 1-16,0 3-1 15,5 5 1-15,2 6-1 16,10-1 1-16,12 1-1 16,10 1 1-16,15-4 0 15,13-4 0-15,22-3 0 16,15-5 0-16,21-4-2 15,13-5 1-15,17-1-2 16,14-4-1-16,14 2 0 16,10-4-4-16,29 10-8 15,2-18-9-15,35 16-10 16,4-13-6-16,28 9 4 15</inkml:trace>
  <inkml:trace contextRef="#ctx0" brushRef="#br0" timeOffset="10032.5738">990 15617 73 0,'-25'14'39'0,"7"1"-1"16,-10-17-14-16,9-2-20 15,0-11-3-15,9-10 1 16,1-11-2-16,4-11 1 16,0-13 0-16,5-11 0 15,-2-9-1-15,3-8 1 16,-1-5 1-16,-3-6 0 0,-1-12 0 15,0-2 1-15,-2-7 0 16,-1-8-1-16,2-8 1 16,3-9 1-16,0-11-2 15,4-9-1-15,2-2 1 16,6-9 0-16,-3-5-1 15,1-3 1-15,-5-2-1 16,2-3-1-16,-5-3 1 16,0-6-1-16,0-2 1 15,-2-3 1-15,2-4-1 16,0-6 0-16,8-7 1 15,1-3 1-15,5-3 0 16,4-4-1-16,2-7 1 16,2-2-2-16,-5-2 2 0,2 0-2 15,-3 3 0-15,0-3-2 16,-3-5 0-16,3 3 1 15,2-1 0-15,1 1 1 16,6-2-1-16,0-2 2 16,3-5-1-16,2 1 0 15,0 3 0-15,-3 2-1 16,0 4 0-16,-8 7-1 15,-4 7 0-15,-2 7-1 16,-7 12 1-16,-6 9 0 16,-6 9 0-16,-2 8 1 15,-7 6 0-15,1 3 1 16,0 4-1-16,5 4 1 15,5 2 0-15,6 8 0 16,2 5-1-16,5 3 1 0,6 7-1 16,1 6 0-16,0 14-1 15,-5 6 0-15,-4 11-1 16,-3 7 1-16,-4 15-2 15,-9 10-3-15,9 27-11 16,-24-8-12-16,21 30-12 16,-9 5 1-16,13 30-2 15,4 5 2-15</inkml:trace>
  <inkml:trace contextRef="#ctx0" brushRef="#br0" timeOffset="14456.8269">4660 1477 99 0,'0'0'39'15,"-12"-19"0"-15,12 19-1 16,-31-4-35-16,13-7-1 15,-3 4 1-15,-2 6-1 16,-4 6 0-16,-1 9-1 16,-2 6 1-16,4 7-1 15,2 5-1-15,4-1 1 0,9 1-2 16,6-4 1-16,15-9-1 15,6-5 1-15,10-7 0 16,13-4 0-16,2-3 1 16,2 0-1-16,-1 2 0 15,-9 2 1-15,-8 5-1 16,-15 10 0-16,-12 6 0 15,-18 6-2-15,-9 3 1 16,-10-1-2-16,2 2-4 16,-11-12-28-16,23-3-4 15,-3-17 0-15,28-3 0 16</inkml:trace>
  <inkml:trace contextRef="#ctx0" brushRef="#br0" timeOffset="14814.8474">4918 1605 100 0,'-4'12'38'15,"4"-12"0"-15,0 0-1 16,19 1-34-16,11-15-2 15,9-2 2-15,5-6-1 16,0 0 1-16,-1-2 0 16,-8 0-1-16,-3-1 1 15,-11 2-1-15,-12 5 1 0,-11 3 0 16,-11 9-1-1,-12 5-1-15,-3 10 1 0,-13 11-1 16,-2 10 0-16,-4 10 0 16,-1 10 0-16,3 2-1 15,11 1 0-15,14 0-2 16,13-9-1-16,25-11-4 15,9-24-31-15,39-9-2 16,7-15 0-16,33-6 0 16</inkml:trace>
  <inkml:trace contextRef="#ctx0" brushRef="#br0" timeOffset="15288.8745">6322 1311 111 0,'28'-58'39'15,"-28"58"2"-15,20-54-2 16,-20 54-35-16,0 0-2 15,0 0-1-15,0 0-1 16,26-37 1-16,-29 81 0 16,4 30-1-16,-19-13-1 15,9 9 0-15,-1 11-2 16,2 5 0-16,3-10-5 15,2-26-19-15,14-1-12 16,-5-18 0-16,14-7-1 16,-4-15 1-16</inkml:trace>
  <inkml:trace contextRef="#ctx0" brushRef="#br0" timeOffset="15655.8955">6576 1511 108 0,'0'0'38'0,"-5"20"1"15,9-7-2-15,15 8-34 16,5-14-1-16,13-1 0 16,6-8-1-16,10-2 1 15,5-10-1-15,5-5 0 16,2-2 0-16,-8-7-1 15,-7-1 1-15,-8 0-1 16,-42 29 1-16,0 0-1 0,0 0 2 16,31-56 0-16,-46 37 0 15,-14 10-1-15,-13 8 1 16,-9 15-1-16,-9 10 1 15,-1 9 0-15,-1 8-2 16,22 7 0-16,13-3-1 16,14-2 0-16,21-7-1 15,16-12-2-15,27-6-4 16,5-17-26-16,28-2-5 15,-4-14 0-15,19-3-2 16</inkml:trace>
  <inkml:trace contextRef="#ctx0" brushRef="#br0" timeOffset="16009.9157">7534 1383 85 0,'-26'5'39'0,"-5"14"0"16,-2 7 1-16,-2 9-11 15,6-3-27-15,5 4 1 16,3-1-1-16,3-5 0 15,6-4-1-15,6-5 1 16,3-6-1-16,6-5 1 16,-3-10-1-16,18 0 0 15,-3-11 1-15,9-5-1 16,0-6 2-16,4-8-3 15,3-4 0-15,0 2 0 16,2 0 0-16,-4 2 0 16,-3 8 0-16,-4 8 0 15,0 8 0-15,-3 12 0 0,-3 8 0 16,-4 6-3-16,0 8-1 15,-2 2-1-15,6 4-4 16,-7-6-7-16,20 0-22 16,-7-6-3-16,11-2 2 15,0-11-1-15</inkml:trace>
  <inkml:trace contextRef="#ctx0" brushRef="#br0" timeOffset="16519.9449">8147 1441 93 0,'-12'-6'40'0,"-18"4"1"15,0 13 0-15,-15 4-17 0,5 5-19 16,-4 6-1-16,7 3-1 16,4 2-2-16,6-2 2 15,12-2-3-15,13 0 0 16,11-11 0-16,11-4 0 15,12-8 0-15,6-8 0 16,9-8 0-16,1-5 0 16,0-6 0-16,-5-7 0 15,-4 1 0-15,-8-3 0 16,-6 4 0-16,-9 2 0 15,-5 8 0-15,-11 18 0 16,0 0 0-16,-9 25 0 16,-7 11 0-16,-3 18-2 15,-4 11 2-15,-1 12-1 0,-4 4 0 16,1 7 1-16,2-10 0 15,-1-3-1-15,7-12 2 16,3-12-1-16,2-14 0 16,4-12 1-16,1-14-1 15,9-11 0-15,-9-27 1 16,8-3 1-16,3-10-2 15,4-13 0-15,4-11 0 16,4-6 0-16,5 1-2 16,5-1 1-16,5 7-4 15,0 1 0-15,13 11-10 16,-11-9-16-16,19 18-10 15,-9 1 1-15,15 6-2 16,-56 35 2-16</inkml:trace>
  <inkml:trace contextRef="#ctx0" brushRef="#br0" timeOffset="16743.9577">8797 1021 90 0,'0'0'43'15,"0"0"0"-15,36-59 1 16,-36 59-21-16,0 0-18 15,-9 26-3-15,-9 33 1 16,-13 24-1-16,2 20-2 16,-14-8-2-16,16 3 0 15,-1-3-5-15,10-14-3 16,20-25-26-16,-12-21-6 15,11-6 2-15,-1-29-3 0</inkml:trace>
  <inkml:trace contextRef="#ctx0" brushRef="#br0" timeOffset="16928.9683">8595 1443 100 0,'0'0'40'16,"0"0"1"-16,0 0-1 15,0 0-27-15,35-2-14 16,-11-14-3-16,-24 16-15 15,0 0-18-15,74-45-2 16,-74 45-1-16,63-46-1 0</inkml:trace>
  <inkml:trace contextRef="#ctx0" brushRef="#br0" timeOffset="17295.9893">9177 978 115 0,'0'0'43'0,"48"-44"3"15,-48 44-3-15,0 0-39 16,-17 61 0-16,-9 16-4 15,-18 17 0-15,1 11 0 16,-4-19 0-16,20 0 0 16,10-17 0-16,19-16 0 15,-1-27 0-15,9-5 0 16,-2-11 0-16,2-6 0 15,3-10 0-15,1-4 0 0,1-9 0 16,3-5 0-16,3-6 0 16,5-6 0-16,-26 36 0 15,36-37 0-15,-13 2 0 16,8 13 0-16,-12 2 0 15,6 17 0-15,-25 3 0 16,23 24 0-16,-24 0 0 16,-6 12 0-16,8 1-12 15,-9-13-7-15,21 1-21 16,-9-7-3-16,19-6 1 15,1-8-1-15</inkml:trace>
  <inkml:trace contextRef="#ctx0" brushRef="#br0" timeOffset="17639.0089">9899 1275 124 0,'0'0'44'0,"0"0"1"16,-13-22-3-16,-28 21-42 15,-8 11 0-15,1 8 0 16,-8 14 0-16,17 6 0 16,22-4 0-16,28-7 0 15,21-15 0-15,5-7 0 16,5-5-2-16,0-2 2 15,-4 0-1-15,-6 1 1 16,-5 2 0-16,-6 7 0 16,-11 4 0-16,-8 10 0 0,-12 3 0 15,-7 4 0-15,-6 4 0 16,-5 0-1-16,-2 2-1 15,-5-6-2-15,11 3-12 16,-13-19-21-16,19 1-4 16,-3-13 0-16,21-1-2 15</inkml:trace>
  <inkml:trace contextRef="#ctx0" brushRef="#br0" timeOffset="19154.0955">11434 1387 71 0,'0'0'30'15,"7"-12"2"-15,-7 12 1 16,-11-11-13-16,11 11-6 15,-27-4-5-15,11 1-2 16,-14-1-1-16,0 6-2 16,-11 0-1-16,0 10 0 15,-9 9-1-15,0 9 0 16,-4 6 0-16,5 8 0 15,2 4-1-15,10-2 0 16,11 1 0-16,13-8 0 16,17-10-1-16,16-15 0 15,17-11 0-15,12-11 0 16,12-11 0-16,5-11 0 15,5-8 1-15,-2-5 0 0,-6 1 0 16,-7 2 0-16,-9 4 0 16,-13 6-1-16,-9 10 1 15,-11 8 0-15,-14 12-1 16,-6 10 0-16,-10 12 0 15,-2 7-1-15,-1 2 1 16,2 4-1-16,4 1 0 16,11-4-1-16,17-7-2 15,11-11 0-15,17-7-2 16,6-13 0-16,16-3-3 15,-3-12-2-15,10-5-2 16,-16-8-2-16,5 2 2 16,-18-1 3-16,-6 4 6 15,-10 5 2-15,-15 3 5 0,-4 10 3 16,-8 11 4-16,-12 6 4 15,-10 9-1-15,9 11-2 16,-10 2-3-16,4 5-2 16,-2 1-2-16,9 3 0 15,-3-1-1-15,8-5-1 16,2-8 0-16,5-2 1 15,0-21-1-15,7 10 0 16,5-14 0-16,-2-10 0 16,2-8-1-16,0-7 1 15,0-6-1-15,2-5 0 16,-4 0-1-16,3-4 1 15,-13 44-1-15,0 0 0 16,27-65 0-16,-27 65-2 16,0 0-2-16,45-62-9 0,-45 62-16 15,0 0-12-15,70-50 2 16,-70 50-3-16,61-17 0 15</inkml:trace>
  <inkml:trace contextRef="#ctx0" brushRef="#br0" timeOffset="19517.1163">12459 1558 80 0,'-24'23'43'0,"1"-8"-2"15,18 1 1-15,5-16-14 16,21-1-26-16,13-13 0 15,12-3-1-15,10-4 1 0,-1-3 0 16,-1-4-1-16,-3 0 1 16,-12 1 0-16,-12 3 0 15,-17 2 0-15,-10 4 1 16,-16 9-3-16,-10 7 0 15,-11 10 0-15,-7 12 0 16,-7 10 0-16,3 8 0 16,-2 5 0-16,9 6 0 15,10-1 0-15,14-2 0 16,17-6 0-16,17-14 0 15,24-10-2-15,10-16-10 16,25-3-15-16,-13-12-14 16,16-2-2-16,-10-10 0 0,4-2-1 15</inkml:trace>
  <inkml:trace contextRef="#ctx0" brushRef="#br1" timeOffset="26384.5091">2708 2194 30 0,'0'0'33'0,"0"0"1"16,0 0 0-16,14 12-14 0,-14-12 3 15,-1 16-14-15,-4-4-3 16,3 6-2-16,-4 6-1 16,1 10 0-16,-5 5-1 15,-2 11-1-15,-2 4 0 16,1 1 0-16,-4-3 0 15,3-4 1-15,3-7-2 16,-1-9 1-16,5-13 0 16,7-19 1-16,0 0-1 15,13-37 0-15,0-6 1 16,3-8-1-16,0-6 1 15,4-7 0-15,1-6-1 16,-4 1 1-16,-1 9-1 16,-4 11 1-16,-3 11-2 0,-1 10 1 15,-2 11 0-15,-6 17 1 16,9 21-2-16,1 9 0 15,-1 10 0-15,7 12-1 16,5 5 2-16,8 10-2 16,6-5 0-16,6-8 0 15,1-9 1-15,6-7 0 16,-1-17 0-16,-1-11 1 15,-2-19 0-15,-5-12 0 16,-6-13 1-16,-5-9-1 16,-7-5 0-16,-6-6 0 15,-9-1 0-15,-4-3 0 16,-4 12-2-16,-3 1 1 0,1 15-4 15,-5 2 0 1,8 14-4-16,-3-6-9 0,15 32-23 16,1-3 0-16,16 14 0 15,-4-5 1-15</inkml:trace>
  <inkml:trace contextRef="#ctx0" brushRef="#br1" timeOffset="26781.5318">3796 2328 80 0,'0'0'39'0,"-21"-12"0"16,2 18 1-16,-15-7-29 16,1 19-4-16,-10 2-1 0,2 13-1 15,-5 5-1 1,5 4-1-16,6 3-2 0,8-2 1 15,15-6-2-15,12-7 1 16,15-12-1-16,12-15 0 16,14-16 0-16,10-10 0 15,6-12 0-15,3-5 0 16,-2-5 1-16,-5 1-1 15,-8 5 1-15,-8 2-1 16,-12 12 1-16,-7 5 0 16,-18 20-1-16,0 0 0 15,0 0 0-15,-12 29 0 16,-4-1 0-16,5 4-1 15,-1 6 0-15,5-1-2 16,9 0-1-16,4-8-3 0,18 2-10 16,-7-28-21-16,24 4-2 15,-6-27 1-15,15 4 0 16</inkml:trace>
  <inkml:trace contextRef="#ctx0" brushRef="#br1" timeOffset="27278.5602">4307 2302 94 0,'0'0'37'0,"2"-12"2"16,-4 27-2-16,-15-1-28 15,8 15-4-15,-5 2-2 16,5 9 0-16,-1 2-1 16,1 0 0-16,2-7-1 15,4-1 0-15,1-9 0 16,4-10 0-16,-2-15 0 0,16-8 0 15,-2-14 0-15,5-9 0 16,0-4 0-16,5-5 0 16,-2-1 0-16,0 0 0 15,-6 9 0-15,-1 3-1 16,-6 12 1-16,0 7 0 15,-9 10-1-15,0 0 1 16,0 0-1-16,0 0 0 16,10 13 0-16,-10-13 0 15,12 15 0-15,-12-15 0 16,24 10 0-16,-8-10 1 15,6-3-1-15,-1-4 1 16,3-2 0-16,-1-3 0 16,0 1-1-16,-3-1 1 0,-5 5 0 15,-3 0-1-15,-12 7 2 16,14-2-2-16,-14 2 0 15,2 22 0-15,-2-6-2 16,0 7 1-16,3 7-2 16,1 1-1-16,5 11-5 15,-4-15-8-15,20 20-14 16,-13-26-10-16,17 9 2 15,-7-20-2-15,11-1 2 16</inkml:trace>
  <inkml:trace contextRef="#ctx0" brushRef="#br1" timeOffset="27609.5792">4970 2386 86 0,'-9'15'38'0,"14"11"2"15,-4-11-1-15,21 11-18 16,-4-20-17-16,11-4-1 15,6-10 0-15,3-7-1 16,3-6 0-16,-2-9-1 16,-4 0 1-16,-4-7-1 15,-5 4 1-15,-13-3-1 16,-10 2 0-16,-8 10 1 15,-11 6-1-15,-8 13 1 16,-7 9-1-16,-3 14 0 16,-3 11 1-16,5 14-2 15,6 6 0-15,7 3-2 0,19-1 0 16,16-11-3-16,24 5-16 15,-1-38-19-15,33 2-1 16,7-29-1-16,21-8-1 16</inkml:trace>
  <inkml:trace contextRef="#ctx0" brushRef="#br1" timeOffset="28592.6354">18484 1770 61 0,'0'0'38'0,"0"0"0"15,0 0 0-15,-3 20-14 16,-10 10-22-16,2 5 0 15,1 17-1-15,-4 7 1 16,3 9-3-16,-2 1 2 16,1 2-3-16,6 0-3 0,-4-14-12 15,17 5-19-15,-7-24-3 16,14-3 1-16,-1-23 0 15</inkml:trace>
  <inkml:trace contextRef="#ctx0" brushRef="#br1" timeOffset="28951.6559">18616 2215 88 0,'-2'13'38'16,"2"-13"0"-16,-2 22-1 15,6-10-34-15,16-7 0 16,8-6-1-16,15-1 0 15,4-8 0-15,8-1-1 16,0-5 1-16,0-5-1 0,-8-3 1 16,-4 4 0-16,-17-6-1 15,-10 5 2-15,-18 2-2 16,-10 4 2-16,-16 5-1 15,-8 9 0-15,-9 8 0 16,-2 4-2-16,-4 8 1 16,2 5 0-16,7 5-1 15,13 1-1-15,11 0 1 16,17-4-3-16,19 0 0 15,16-10-2-15,22 3-5 16,-2-19-26-16,23 7-4 16,-7-14-1-16,14 2 1 15</inkml:trace>
  <inkml:trace contextRef="#ctx0" brushRef="#br1" timeOffset="29298.6758">19505 2079 70 0,'-16'17'40'16,"-6"1"0"-16,7 17 0 15,-13-10-12-15,6 20-24 16,-3 0-1-16,9 1-1 16,-1-7 1-16,8 2-1 15,1-11-1-15,6-4 0 16,9-17 0-16,5-10-1 15,6-11 1-15,8-13-1 16,2-7 1-16,4-7-1 16,2-3 1-16,-1-2-1 0,-4 8 1 15,-1 3-1-15,-8 11 0 16,-5 8 0-16,-4 10 0 15,-11 4 0-15,10 18-1 16,-8 2-1-16,2 6 0 16,1 5-2-16,12 4-2 15,-2-6-4-15,23 17-20 16,-12-24-10-16,17 7 1 15,-4-20-1-15</inkml:trace>
  <inkml:trace contextRef="#ctx0" brushRef="#br1" timeOffset="29832.7063">20067 2169 115 0,'-21'-11'40'16,"-14"-2"2"-16,11 21-12 16,-13 0-25-16,3 9-1 15,3 6-1-15,7 12-1 16,5-2-1-16,12 9 0 15,8-4-1-15,12-1 0 16,7-11 0-16,10-3 0 16,6-14 0-16,2-11 1 15,4-8-1-15,-4-14 0 16,-5-5 1-16,0-8-1 15,-5 1 1-15,-7-3-1 16,-4 7 1-16,-6 3-1 16,-1 9-1-16,-3 10 1 15,-7 10 0-15,-1 29 0 0,-4 13-1 16,-4 21 0-16,-3 13 1 15,-4 15 1-15,-5 10-2 16,-4 4 2-16,-6 1-1 16,0-9 0-16,-4-11 1 15,3-14 0-15,2-19 0 16,2-16-1-16,5-18 0 15,5-20 1-15,8-20-1 16,9-17 1-16,4-18 0 16,8-16-2-16,5-15 0 15,8-6 1-15,4-4 0 16,6 5-2-16,-1 5 2 15,4 8-1-15,2 18-1 16,1 8-1-16,8 19-5 0,-8-1-10 16,23 26-11-16,-10-14-12 15,14 11 0-15,-4-16 0 16,11 4 1-16</inkml:trace>
  <inkml:trace contextRef="#ctx0" brushRef="#br1" timeOffset="30049.7187">20941 1671 124 0,'-12'-12'41'0,"5"23"2"16,-14 13-10-16,-4 14-30 16,9 12 0-16,1 16-1 15,-3 9-1-15,3 13-1 16,-3 3 2-16,7 4-3 0,-3-9-1 15,6-4-2-15,5-7-5 16,-8-28-17-16,17 3-13 16,-10-32-3-16,17-1 1 15,-12-32-1-15</inkml:trace>
  <inkml:trace contextRef="#ctx0" brushRef="#br1" timeOffset="30220.7285">20697 2241 100 0,'-17'-6'41'16,"17"6"2"-16,0 0-2 15,17 16-28-15,8-16-14 16,9-7-2-16,17 1-4 0,-6-16-25 16,25 4-8-1,-5-19 1-15,10 5-3 0</inkml:trace>
  <inkml:trace contextRef="#ctx0" brushRef="#br1" timeOffset="30552.7475">21461 1687 86 0,'-25'24'43'0,"2"24"1"15,-20 1-1-15,13 20-13 16,-12-5-26-16,3 6-1 16,3-4-1-16,6 0-2 15,8-11 0-15,7-2 0 16,10-12 0-16,6-11 0 0,11-11 0 15,3-9 0 1,6-13 0-16,4-8 0 0,5-6 0 16,3-7 0-16,0-4 0 15,4-2 0-15,-1 6 0 16,-1 3 0-16,0 10 0 15,-6 5 0-15,-1 11 0 16,-9 13 0-16,-1 10 0 16,-11 11 0-16,1 9-6 15,-9-2-5-15,6 17-10 16,-22-23-11-16,15 11-10 15,-11-20 0-15,7 2 0 16</inkml:trace>
  <inkml:trace contextRef="#ctx0" brushRef="#br1" timeOffset="32431.855">16883 2757 87 0,'0'0'33'15,"0"0"-4"-15,2-11-4 16,-2 11-23-16,0 0 0 15,0 0 0-15,0 0 0 16,3 11 0-16,-2 0 0 16,0 9 0-16,2 3 0 15,-2 12 0-15,0 6-1 16,-2 11 0-16,1 7-1 15,0 8 1-15,-1 8-1 16,0 5 0-16,-1 4 1 0,4 2 0 16,2 2 0-16,3 1-1 15,-1 6 1-15,2 6-1 16,-3 3 1-16,-1 4-1 15,-1 5 0-15,-2 8 1 16,-5 7-1-16,3 1 1 16,-5 1 0-16,4-2-1 15,2 3 2-15,5 0-2 16,-1 0 1-16,6-1-1 15,-2 0 1-15,-1-1-1 16,0 5 1-16,-3 1 0 16,0-1-1-16,-1-2 1 15,-3 2 0-15,0-1 2 0,-2 0-3 16,4 2 2-16,-2 0-2 15,2 0 1-15,2 2-2 16,-2 6 2-16,2 3-2 16,-2 0 0-16,0 6 1 15,-3 1-2-15,-1 1 2 16,-2 1 0-16,-3 3 1 15,1 0 0-15,0-3 0 16,-4 4-1-16,5-3 2 16,-3 3-3-16,2 0 2 15,0 3 0-15,-1 3-1 16,2 0-1-16,-3 3-1 15,3 2 3-15,-6-1-3 16,4-2 4-16,0-2-4 0,-1-8 1 16,3-6-2-16,1-3 4 15,1-7-1-15,2-6-1 16,2-7 1-16,2-2 0 15,-1-3 1-15,2 2-1 16,-1 1 0-16,-1-3 0 16,0-3 0-16,-5 2 0 15,-1-1 0-15,-2-3-2 16,0-2 2-16,-3-3 0 15,1-8 1-15,0-3-1 16,2-5 0-16,2-6 0 16,2-4 0-16,2-2 0 15,3-6 0-15,0 0-1 16,1-4 0-16,0-2 1 0,-2 0 0 15,0-4-1-15,-2-1 0 16,-3-1 2-16,1-5-1 16,-3-3 0-16,-1-1-1 15,-1-5 1-15,3 0-1 16,-2 0 1-16,2-1 0 15,3-4-1-15,0 1 1 16,0-1 0-16,0-2 0 16,1-1 0-16,-1 0 0 15,-1-3 0-15,-1 0-1 16,0 3 1-16,-3 4-1 15,1-1 0-15,-2 3 0 16,-1 1-1-16,3-3 2 16,-3 0-2-16,5-6 2 15,-1-7-2-15,3-4 2 0,2-6 0 16,0-2 0-16,5-4 0 15,1 1 0-15,-1 3 1 16,1 2-1-16,-2 4 0 16,-2 5 0-16,-1 3 0 15,-2 1 0-15,-1 2 1 16,-2 1-1-16,-3-4-2 15,0-2 3-15,0-4-3 16,-3-5 2-16,3-7-3 16,-2-4 1-16,8-16-3 15,-14 10 0-15,14-10-2 16,-10 3-9-16,-6-13-7 0,16 10-8 15,0 0-5-15,-12 15 0 16</inkml:trace>
  <inkml:trace contextRef="#ctx0" brushRef="#br1" timeOffset="33571.9202">646 3483 95 0,'4'-13'39'0,"-8"-6"1"16,4 19-1-16,-1-22-23 15,1 22-12-15,-5 17-1 16,6 11-2-16,-2 17 1 15,1 11-1-15,-1 8 1 16,0 7-3-16,4 7-2 16,-3-9-6-16,18 5-28 15,-10-24-2-15,12-2-1 16,-3-14-2-16</inkml:trace>
  <inkml:trace contextRef="#ctx0" brushRef="#br1" timeOffset="34075.949">570 4606 81 0,'-12'5'40'15,"7"10"-2"-15,5-15 1 16,2 19-21-16,9-21-15 15,11-2-1-15,11-2-1 16,1 1 0-16,6-1 0 16,-2 2-1-16,-4 7 1 15,-9 6-1-15,-12 10 0 16,-14 16 1-16,-19 12 1 15,-11 10 0-15,-11 6 0 16,-1 4-1-16,-4-2 1 16,7-9-1-16,12-8 1 15,19-18-2-15,18-17 0 0,22-20-3 16,23-8-5-16,3-20-28 15,23 6-4-15,-6-11 1 16,9 14-4-16</inkml:trace>
  <inkml:trace contextRef="#ctx0" brushRef="#br1" timeOffset="34675.9833">574 5693 97 0,'-13'12'40'0,"-5"-8"-1"15,10 7 0-15,-3-7-32 16,11-4-6-16,12 3-1 16,7-7 0-16,13-2-1 15,6-2 1-15,10-1-1 0,4 2 1 16,1 1 1-16,-1 4-1 15,-8 4 1-15,-9 10-1 16,-16 6 1-16,-19 11 1 16,-10 7 0-16,-15 3 0 15,-11 4 1-15,-3-2-1 16,-2-3 1-16,5-5-2 15,11-9 2-15,15-8-2 16,10-16-1-16,22 5 0 16,12-11 0-16,4-1 0 15,5 2 0-15,1 5 1 16,-7 8 0-16,-11 10 0 15,-18 10 0-15,-9 12 0 16,-19 6 0-16,-3 5-1 0,-9-2-2 16,-1-4-3-16,12 4-15 15,-6-26-19-15,21 0-2 16,6-23 0-16,14 3-1 15</inkml:trace>
  <inkml:trace contextRef="#ctx0" brushRef="#br1" timeOffset="35130.0093">775 7145 104 0,'-7'-16'38'0,"7"16"2"15,-27 17-3-15,7 11-31 16,-9 6-1-16,0 12 0 16,-3 6-1-16,5 3 0 15,4-1-1-15,12-6 0 0,20-11-3 16,21-20 0-16,23-18-2 15,23-21-2-15,20-12-2 16,2-24-10-16,16 4-22 16,-15-20-2-16,-1 12 1 15,-24-6 0-15</inkml:trace>
  <inkml:trace contextRef="#ctx0" brushRef="#br1" timeOffset="35270.0173">1199 6993 109 0,'-79'41'40'15,"12"26"0"-15,-2 1-1 16,17 12-27-16,1 6-9 15,18 2-2-15,15-1-4 0,14-8-4 16,26 2-29-16,-4-20-2 16,18 0-2-16,-2-15-2 15</inkml:trace>
  <inkml:trace contextRef="#ctx0" brushRef="#br1" timeOffset="35714.0427">1004 8205 88 0,'-15'-19'38'0,"-9"1"0"16,0 18-2-16,-14-4-26 15,8 14-4-15,-2 0-1 16,4 8-2-16,1 5 0 15,8 2-1-15,5 3-1 16,7 1 1-16,9-1-1 16,10 1 1-16,10-5-1 15,5-1 0-15,7 0 0 16,9-2-1-16,-1 2 1 15,-5 3 0-15,-7 4 0 16,-8 4-1-16,-11 4 0 0,-12 3 1 16,-12-1-2-16,-7-2 0 15,-4-6-3-15,-3-9-2 16,13-2-14-16,-11-28-19 15,23-2 0-15,0-28 0 16,20 0 0-16</inkml:trace>
  <inkml:trace contextRef="#ctx0" brushRef="#br1" timeOffset="35864.0513">960 8217 112 0,'0'0'40'16,"0"0"3"-16,29-9-3 15,5-1-34-15,17-13-17 16,23 9-26-16,-5-8-4 15,10 13 0-15,-11-4-2 0</inkml:trace>
  <inkml:trace contextRef="#ctx0" brushRef="#br1" timeOffset="36415.0828">813 9142 90 0,'0'0'39'0,"5"26"-1"16,-22-1 1-16,5 19-32 16,-22 11-2-16,-3 19 0 15,-8 5 0-15,1 13 0 16,1-3 0-16,10-2-1 15,10-12-1-15,15-11 0 16,22-17-3-16,15-20 0 0,17-21 0 16,11-17-1-16,3-13 1 15,-2-6 0-15,-6-4 0 16,-12-8-1-16,-18 7 1 15,-19 0-1-15,-17 10-1 16,-16 6 0-16,-14 5 0 16,-3 6-1-16,0 11-2 15,0-2-3-15,23 22-17 16,-9-14-12-16,27 13-1 15,5-7 0-15,21 11-2 16</inkml:trace>
  <inkml:trace contextRef="#ctx0" brushRef="#br1" timeOffset="36825.1063">436 10445 107 0,'-14'12'39'16,"1"-10"2"-16,13-2-2 0,20 7-30 16,14-12-7-16,11-5-1 15,13 0 0-15,2-1-1 16,6 2 1-16,-3 3-1 15,-7 7 1-15,-12 10-1 16,-12 14 1-16,-19 11 0 16,-13 16 0-16,-15 11 0 15,-13 6-1-15,-9 6 0 16,2 1-2-16,-3-1-2 15,-2-13-4-15,27 2-17 16,-7-29-16-16,23-5 0 16,-3-30-2-16,34 11 1 15</inkml:trace>
  <inkml:trace contextRef="#ctx0" brushRef="#br1" timeOffset="37471.1432">734 11601 75 0,'-5'-11'36'0,"-14"1"0"16,0 12 2-16,-16 4-34 15,2 6 1-15,-5 3-1 16,-1 6 0-16,-2 4 1 16,6 6-1-16,4-2-2 15,10 3 1-15,6-3-2 16,12-4-1-16,13-3 0 15,9-5-1-15,13-1 2 16,9 1-4-16,8-1 2 16,4-1-1-16,1 5 2 0,-3 5-1 15,-9 5 1-15,-8 4-1 16,-12 5 0-16,-14 3 2 15,-10-3-1-15,-14-2 0 16,-5-7 1-16,-8-8-1 16,-4-12 1-16,1-12 1 15,8-16-1-15,6-15-1 16,6-13 2-16,10-15-3 15,8-10 1-15,7-7 0 16,10 1-3-16,1-3-3 16,12 22-20-16,-16-3-11 15,12 20-1-15,-13 10-1 16,8 21 1-16</inkml:trace>
  <inkml:trace contextRef="#ctx0" brushRef="#br1" timeOffset="38026.175">716 12664 83 0,'-32'-9'40'0,"3"12"-2"15,-15-1 0-15,5 11-32 16,-9 4-1-16,4 11 0 15,-3 1-1-15,13 7-1 16,9-5-1-16,11-1 1 16,12-6-1-16,16-7 0 15,13-11 0-15,16-7-2 16,12-8 1-16,3-5-1 15,3-2 0-15,-4 0 0 0,-7 1-1 16,-8 5 1-16,-9 8 0 16,-13 10 1-16,-11 11-1 15,-10 11 1-15,-5 5-1 16,-9 11 1-16,0 5-2 15,-4 7 1-15,3 2-3 16,0 0 0-16,4 0-3 16,4-11-5-16,14 12-14 15,-7-20-15-15,15 3 0 16,-6-17-2-16,11 0 1 15</inkml:trace>
  <inkml:trace contextRef="#ctx0" brushRef="#br1" timeOffset="38500.2021">492 14225 85 0,'0'0'38'15,"0"0"-1"-15,-19 4-2 16,4 19-32-16,-9 10 0 15,0 17 0-15,-5 7-2 16,0 8 0-16,1 7-3 16,6-2 1-16,10-3-3 15,8-19-6-15,22-2-25 16,-3-31-3-16,24-8 1 15,-2-25 0-15</inkml:trace>
  <inkml:trace contextRef="#ctx0" brushRef="#br1" timeOffset="38803.2194">772 14268 81 0,'-33'16'42'0,"6"27"-2"16,-10 2-1-16,12 22-31 15,-4 2-3-15,9 8 0 16,5-3-1-16,17-5-3 15,14-12-1-15,16-16-1 16,13-23 0-16,20-20 1 16,9-26 0-16,6-21-1 15,0-17 2-15,-11-10 1 0,-11-8-1 16,-15-1 0-16,-21 5-2 15,-28 6-2-15,-20 20-2 16,-21 10-3-16,-3 27-8 16,-18-2-20-16,12 24-4 15,-3-5-1-15,19 10 1 16</inkml:trace>
  <inkml:trace contextRef="#ctx0" brushRef="#br1" timeOffset="40380.3096">2321 3230 98 0,'0'0'37'15,"0"0"-1"-15,9 33-5 16,-13 0-25-16,4 12-3 15,-8 7 1-15,2 13-2 16,-5 6 0-16,2 1-1 16,0-1-1-16,2-9-1 15,6-7-3-15,-3-17-5 16,17-1-27-16,-5-20-1 15,13 0-1-15,-4-19 0 16</inkml:trace>
  <inkml:trace contextRef="#ctx0" brushRef="#br1" timeOffset="40764.3316">2438 3652 85 0,'-23'-20'40'16,"6"16"-1"-16,-4-8 1 16,10 19-18-16,11-7-19 15,0 0-1-15,12-14-2 16,16 5 0-16,11-4-3 15,12-8-1-15,15-3-4 16,2-15-2-16,18 10-9 16,-14-24-5-16,14 18 4 15,-25-16 7-15,0 12 6 16,-15-4 4-16,-16 4 5 15,-6 12 5-15,-25-6 10 0,1 33 4 16,-15-31-2-16,2 35-5 16,-18 2-5-16,7 21-1 15,-8 12-3-15,6 16-1 16,-3 7 0-16,5 13-2 15,6 3 1-15,4 2-2 16,8-1-1-16,7-8-1 16,11-6-2-16,2-17-3 15,15 4-10-15,-6-28-19 16,15 1-4-16,-8-23 1 15,11-1-3-15</inkml:trace>
  <inkml:trace contextRef="#ctx0" brushRef="#br1" timeOffset="41117.3518">3218 3680 85 0,'0'0'37'0,"-10"11"1"16,16 0 0-16,-6-11-16 15,19 0-20-15,9-3-1 16,5-1 0-16,7-7 1 15,0 0-1-15,3-8 0 16,-5 2 1-16,-5-5-1 16,-8 3 1-16,-11-3-1 15,-9 2 1-15,-12 2-1 16,-3 1 1-16,-10 5 0 15,-7 6-1-15,-3 5 1 0,-3 8-1 16,0 7 0-16,0 10 0 16,7 6 0-16,5 3-1 15,10 6 0-15,10-3-1 16,15 0-1-16,9-8-3 15,16 0-3-15,-1-23-16 16,17 8-16-16,-2-19 1 16,8 1-1-16,-8-15-1 15</inkml:trace>
  <inkml:trace contextRef="#ctx0" brushRef="#br1" timeOffset="41312.3629">3932 3502 82 0,'0'0'41'15,"0"0"-2"-15,-10 6 2 16,-10 7-17-16,1 17-19 0,1 2-1 15,4 8-2-15,2 1 0 16,6-2-2-16,2-3 0 16,6-8-2-16,8-3-4 15,-10-25-7-15,34 16-24 16,-24-29-2-16,13 5-1 15,-7-17 0-15</inkml:trace>
  <inkml:trace contextRef="#ctx0" brushRef="#br1" timeOffset="41440.3702">3980 3224 97 0,'0'0'22'16,"0"0"-20"-16,0 0-5 0,25 1-33 15,3 13 1-15</inkml:trace>
  <inkml:trace contextRef="#ctx0" brushRef="#br1" timeOffset="41975.4008">4441 3462 105 0,'-19'16'41'16,"-16"-11"0"-16,7 9 0 16,-12-4-32-16,7 5-6 15,-1 4 1-15,6 10-2 16,4 3 1-16,10 8-3 0,10 0 2 15,9 2-3-15,13-3 1 16,11-12 0-16,9-7-1 16,4-12 0-16,4-11 0 15,0-14 0-15,-2-7 1 16,-3-10-1-16,-6-4 0 15,-11-5 1-15,-1 3 0 16,-8 4 0-16,-4 7-1 16,-7 11 1-16,-4 18 0 15,0 0-1-15,-21 39 1 16,3 13 0-16,-5 20 0 15,-5 15 0-15,-1 11 1 16,1 7 0-16,3-4-1 16,0-6 1-16,6-11 0 0,2-15-1 15,7-19 2-15,2-18-2 16,3-17 0-16,5-15 0 15,0-27 1-15,5-7 0 16,4-13-1-16,3-11 1 16,2-12-1-16,2-9-1 15,5 0 0-15,1-2 0 16,2 8-1-16,-1 4-3 15,12 13-5-15,-8-7-10 16,19 21-18-16,-8-7-3 16,15 13 2-16,-2-11-3 15</inkml:trace>
  <inkml:trace contextRef="#ctx0" brushRef="#br1" timeOffset="42343.4219">5168 3035 112 0,'-28'19'41'16,"9"14"2"-16,-10 2-2 15,14 22-32-15,-12 3-5 16,3 11-2-16,2 2 1 16,6 2-3-16,1-2 0 15,5-6 0-15,7-11 0 16,1-11 0-16,5-12 0 15,4-13 0-15,5-8 0 16,4-14 0-16,2-9 0 16,6-7 0-16,-2-5 0 15,7 0 0-15,-6-3 0 16,-1 5 0-16,-3 6 0 0,-1 7 0 15,-4 7 0-15,-4 8 0 16,3 6 0-16,-5 1 0 16,6 5 0-16,-3-1-6 15,13 5-6-15,-9-21-8 16,21 12-15-16,-9-26-6 15,16 5-1-15,-5-20-1 16</inkml:trace>
  <inkml:trace contextRef="#ctx0" brushRef="#br1" timeOffset="42527.4324">5778 3243 79 0,'-14'54'40'0,"-14"7"-1"15,6 19 1-15,-9-11-13 16,10 15-23-16,-5-3-1 16,7-10-4-16,10-5-3 15,-9-27-17-15,26 1-17 16,-9-27 0-16,12-7-1 15,-2-27-1-15</inkml:trace>
  <inkml:trace contextRef="#ctx0" brushRef="#br1" timeOffset="42694.442">5589 3524 104 0,'-15'-14'44'0,"-4"-1"-1"16,19 15 1-16,-14 0-24 0,14 0-20 16,36 5 0-16,-1-6 0 15,16 1-11-15,-11-21-19 16,16 13-11-16,-5-19-2 15,7 7 0-15,-8-15-2 16</inkml:trace>
  <inkml:trace contextRef="#ctx0" brushRef="#br1" timeOffset="43258.4742">6581 3494 104 0,'4'-13'38'16,"-4"13"1"-16,0 0-9 16,0 0-23-16,-14 20-1 0,-1 4-2 15,-6 5 1-15,1 7-2 16,0 1 0-16,6 3-1 15,5-2 0-15,13-3-1 16,10-9 1-16,16-10-1 16,10-9-1-16,8-9 1 15,5-10-1-15,0-8 1 16,-2-8 0-16,-8-4 0 15,-11-4-1-15,-15 1 1 16,-12 1-1-16,-13 4 1 16,-8 4-2-16,-6 9 1 15,-7 9-1-15,1 6-1 16,5 11-3-16,4 1-4 15,23 19-11-15,2-17-19 16,22 7-1-16,10-13 0 0,25 2-1 16</inkml:trace>
  <inkml:trace contextRef="#ctx0" brushRef="#br1" timeOffset="43512.4888">7631 3064 82 0,'-30'-22'40'15,"5"22"0"-15,-16 6 1 16,11 32-11-16,-9 8-23 16,0 19-1-16,2 9-3 15,6 13 0-15,8 1 0 16,8-1-3-16,8-1-3 0,9-16-1 15,11-9-2-15,1-21-7 16,15 3-13-16,-16-35-14 16,10-2 0-16,-15-20 0 15,2-1 2-15</inkml:trace>
  <inkml:trace contextRef="#ctx0" brushRef="#br1" timeOffset="43649.4966">7287 3606 94 0,'-29'-21'42'16,"-3"-5"0"-16,16 14-1 15,-1-13-11-15,28 13-24 16,21-2-6-16,18-2-2 15,23 7-11-15,0-15-27 16,16 10-1-16,-5-10-1 16,6 9-2-16</inkml:trace>
  <inkml:trace contextRef="#ctx0" brushRef="#br1" timeOffset="44413.5403">8585 3037 92 0,'3'-12'38'0,"-3"12"0"16,0 0 0-16,9 16-24 0,-18 5-10 15,2 7-1-15,-2 13 0 16,1 11 0-16,-1 8 0 15,-1 10-1-15,3 3 1 16,1-1-2-16,2-4 1 16,5-4-2-16,0-12 1 15,4-9-1-15,1-11 0 16,4-14 1-16,3-11-1 15,1-9 0-15,4-11 0 16,-2-9 0-16,6-6 0 16,0-4 1-16,3-5-1 15,0 0 0-15,0 3 0 16,-1 6 1-16,-3 4-2 15,2 7 2-15,-5 8-1 16,2 11 0-16,0 7 0 0,-3 9-1 16,-3 6 1-16,0 5-1 15,-4 4 1-15,-4-2 0 16,-6 2 0-16,-3-2-1 15,-10-3 1-15,-4-5 0 16,-10-6 0-16,-2-4-1 16,-3-6 0-16,-3-8-2 15,4-6-1-15,-2-10-3 16,17 4-8-16,-7-19-16 15,22 5-8-15,-1-9 1 16,19 8-2-16</inkml:trace>
  <inkml:trace contextRef="#ctx0" brushRef="#br1" timeOffset="44831.5642">9069 3555 116 0,'0'0'39'0,"0"0"0"16,14 11-9-16,3-20-28 16,9 0 1-16,5-2-3 15,4-2 1-15,3 0 0 16,0-1 0-16,-2 0 0 15,-7-1 1-15,-9 1-1 16,-2-1 0-16,-12 0 1 16,-6 1-1-16,-8 0 1 0,-4 5-1 15,-7 3 0-15,-5 7 0 16,-3 11 0-16,-5 5-1 15,0 8 2-15,-3 10-2 16,5 2 1-16,7 2-1 16,7-1 0-16,13-4-1 15,14-9 0-15,19-11-2 16,17-6-3-16,9-17-2 15,16 3-9-15,-10-22-10 16,18 10-9-16,-17-17-3 16,2 7 0-16,-21-10 11 15</inkml:trace>
  <inkml:trace contextRef="#ctx0" brushRef="#br1" timeOffset="45135.5816">9734 3414 124 0,'-21'5'37'16,"9"17"-6"-16,-15-13-1 16,6 19-25-16,0-2 0 15,1 7-2-15,3-2 0 16,5 2-1-16,3-4 0 15,4-5-1-15,5-5 1 16,7-9 0-16,6-11-1 16,5-8-1-16,8-10 1 15,2-4 0-15,3-7-1 16,1-1 1-16,2-2-1 15,-5 5 0-15,-3 4 0 16,-4 9 1-16,-6 9-1 16,-2 7-1-16,-3 11 0 15,-4 3-1-15,0 10 0 0,0 0-3 16,6 8-1-16,-4-9-7 15,19 16-7-15,-12-21-20 16,25 8 2-16,-3-20-1 16,15 5-1-16</inkml:trace>
  <inkml:trace contextRef="#ctx0" brushRef="#br1" timeOffset="45384.5958">10462 3463 75 0,'-31'-21'42'0,"3"15"0"16,-17-1-1-16,8 26-10 15,-12-6-25-15,11 9-1 16,-1 3-1-16,10 7-2 0,7 0 0 16,14 2-1-16,11-5 0 15,18-9-2-15,17-5 0 16,11-12-2-16,15-7 0 15,3-14-4-15,14 1-6 16,-7-26-6-16,14 9-21 16,-21-20 2-16,4 6-2 15,-18-16 1-15</inkml:trace>
  <inkml:trace contextRef="#ctx0" brushRef="#br1" timeOffset="45728.6155">10966 3087 111 0,'-10'8'40'0,"-19"6"3"15,6 27-2-15,-18 4-33 16,8 13-4-16,0 5 0 0,2 9-2 15,4-1 0-15,4 1-2 16,6-7 0-16,4-10 0 16,8-9 0-16,10-15 0 15,7-12 0-15,10-18 0 16,8-13 0-16,8-12 0 15,4-11 0-15,7-4 0 16,1-6 0-16,-2 1 0 16,-1 4 0-16,-10 10 0 15,-8 8 0-15,-6 14 0 16,-4 12 0-16,-10 11 0 15,-3 10 0-15,-6 6 0 16,0 6 0-16,-1 1 0 16,1 5-6-16,-5-12-8 15,14 8-8-15,-14-26-10 0,15 6-12 16,-10-19 2-16,22 1-2 15,-10-13 3-15</inkml:trace>
  <inkml:trace contextRef="#ctx0" brushRef="#br1" timeOffset="48591.7793">1956 4677 78 0,'11'-14'35'0,"-4"-3"0"16,4 11-2-16,-11 6-27 16,8-11-1-16,-8 11-1 15,0 0 0-15,-12 22 0 16,5 6-1-16,-11 7 1 15,3 11-1-15,-5 6-1 16,2 6 0-16,-2 2 1 16,9 2-2-16,3-7 1 15,12-6-1-15,10-11 0 16,10-13 0-16,15-16-1 15,12-18 1-15,9-17-2 16,6-14 2-16,6-14-1 16,-2-9 1-16,-4-8-1 15,-4 1 1-15,-12 3 0 0,-10 10-1 16,-11 10 1-16,-10 11-1 15,-11 16 0-15,-8 20 0 16,-11 10 0-16,-4 18 0 16,3 15 0-16,-2 7 0 15,4 7-1-15,7 5 1 16,6-1 0-16,12-6 0 15,12-12 0-15,8-10 0 16,6-16 1-16,5-8 0 16,-1-16 0-16,-2-10 1 15,-4-12 0-15,-1-9-1 16,-10-9 1-16,-5-4-2 0,-6-3 0 15,-6 0-3-15,0 5-2 16,-7-3-5-16,11 22-15 16,-15-5-14-16,12 17-2 15,-8 1 0-15,14 16 0 16</inkml:trace>
  <inkml:trace contextRef="#ctx0" brushRef="#br1" timeOffset="48825.7927">3213 4768 92 0,'0'15'40'0,"0"-15"1"16,-9 19-1-16,-4-7-30 15,7 7-7-15,2 3-1 0,-1 7-1 16,-3 1 0-16,3 3-1 15,2 4-1-15,-2-6-1 16,10-2-2-16,-4-16-13 16,17 4-21-16,-6-19 0 15,15-3-1-15,-5-18-2 16</inkml:trace>
  <inkml:trace contextRef="#ctx0" brushRef="#br1" timeOffset="48973.8011">3347 4400 89 0,'-19'-27'39'0,"8"19"-2"16,1 4-1-16,10 4-33 0,15 14-40 16,-2-6-2-16,15 12 0 15,2-2-1-15</inkml:trace>
  <inkml:trace contextRef="#ctx0" brushRef="#br1" timeOffset="49379.8244">3920 4759 93 0,'-32'-3'41'0,"-12"-8"0"15,3 17 0-15,-17 5-35 16,9 8 1-16,0 7-3 15,8 10 0-15,3 3-1 0,13 4-1 16,11-1-1-16,24-7 0 16,12-8-1-16,16-14 0 15,14-15-1-15,12-11 1 16,10-16 1-16,1-8-1 15,-1-10 0-15,-7-5 0 16,-9 0 1-16,-8-1-1 16,-12 2 1-16,-10 5-1 15,-10 8 0-15,-10 3 0 16,-6 10 0-16,-4 9-1 15,2 16 1-15,-19-4-1 16,6 18-2-16,-2 5-1 0,7 11-3 16,-7-5-9-16,19 20-18 15,-14-11-7-15,14 11 1 16,-8-10-2-16</inkml:trace>
  <inkml:trace contextRef="#ctx0" brushRef="#br1" timeOffset="49923.8555">4312 4458 79 0,'0'0'38'0,"0"0"-2"16,-5-17-1-16,5 17-27 16,11-27-2-16,-3 13 0 15,-2-5-1-15,3 2 0 0,-3-1-1 16,0 8 1-16,-6 10-1 15,0 0 0-15,0 0-1 16,6 29-1-16,-11 9 0 16,2 16-1-16,-3 12-1 15,-1 7 0-15,-1 9-1 16,1 0 1-16,0-2-2 15,0-6 0-15,5-6-1 16,-4-18-4-16,9 3-10 16,-12-25-21-16,14-1-2 15,-5-27 0-15,0 15-1 16</inkml:trace>
  <inkml:trace contextRef="#ctx0" brushRef="#br1" timeOffset="50762.9035">4924 4252 74 0,'19'-23'38'0,"-11"2"0"16,7 22-2-16,-15-1-28 15,-4 36 0-15,-7 1-1 16,4 19-1-16,-8 9-2 16,3 12-2-16,-3 7-1 15,2 4 0-15,4-4-1 16,2-7 0-16,6-4-2 15,4-13-1-15,11-6-2 16,-3-23-19-16,12 1-13 16,-8-18-1-16,10-6-2 15,-9-16 1-15</inkml:trace>
  <inkml:trace contextRef="#ctx0" brushRef="#br1" timeOffset="50942.9138">4839 4788 101 0,'-23'-9'41'16,"-2"-3"0"-16,25 12-1 15,-22-6-35-15,35-1-3 16,11-4-1-16,14-6-1 16,15-4-3-16,5-8-5 15,25 7-25-15,-14-16-5 16,13 9-1-16,-13-8-2 15</inkml:trace>
  <inkml:trace contextRef="#ctx0" brushRef="#br1" timeOffset="51326.9357">5554 4200 105 0,'-28'10'39'16,"11"22"3"-16,-11 0-3 16,9 16-32-16,-10 4-4 15,3 9-1-15,1 6 0 16,5 4 0-16,0 0-1 15,6-4 0-15,5-6-1 16,6-8 0-16,5-9 0 16,4-9 0-16,6-10 0 15,5-14 0-15,7-13 0 16,6-11 0-16,5-9 0 15,1-5 0-15,-1-9 1 0,-2 5-1 16,-4-2 1-16,-2 7-1 16,-8 5 0-16,-5 10 1 15,-14 11-1-15,15 10 0 16,-16 12-1-16,0 2-1 15,-1 11-2-15,-2-3-2 16,7 14-7-16,-12-18-13 16,15 11-15-16,-5-18 1 15,16 3-1-15,-6-15-1 16</inkml:trace>
  <inkml:trace contextRef="#ctx0" brushRef="#br1" timeOffset="51881.9675">6673 4676 60 0,'10'-25'38'0,"5"9"-1"16,-12-4 2-16,9 13-18 15,-22-3-14-15,10 10-2 16,-19 4-1-16,1 15 1 15,-6 7-2-15,0 13 0 16,-4 2 0-16,4 5-1 16,0 0 0-16,10-1 0 15,11-7-1-15,10-7 0 16,13-11 0-16,9-13 0 15,10-12 0-15,6-9 0 16,3-10 0-16,-1-6 0 16,-4-6 0-16,-7-3 0 15,-12 0-1-15,-9 2 1 0,-15 4-1 16,-7 7 0-16,-9 5 0 15,-4 9-1-15,-3 7 0 16,4 4-3-16,7 8-1 16,12-7-5-16,15 16-10 15,5-23-19-15,32 7 0 16,1-18-2-16,22 2 1 15</inkml:trace>
  <inkml:trace contextRef="#ctx0" brushRef="#br1" timeOffset="52127.9815">7570 4151 95 0,'-14'-34'41'16,"-1"15"1"-16,-15 5-3 0,4 34-22 16,-8 0-14-16,0 18 0 15,-4 19-2-15,-1 15 0 16,1 13 0-16,7 11-1 15,1 3-1-15,9-2 0 16,8-6-1-16,5-10-2 16,12-10-1-16,-2-17-3 15,18-2-15-15,-16-30-16 16,15-2 0-16,-19-20-1 15,18-9 1-15</inkml:trace>
  <inkml:trace contextRef="#ctx0" brushRef="#br1" timeOffset="52272.9898">7139 4812 80 0,'-35'-33'41'0,"14"13"1"15,-1-5 0-15,22 25-14 0,15-25-23 16,14 10-3-16,22-2-2 16,11-5-3-16,18 6-9 15,-9-14-25-15,20 13-3 16,-15-12-1-16,2 14-1 15</inkml:trace>
  <inkml:trace contextRef="#ctx0" brushRef="#br1" timeOffset="52978.0302">8498 4256 65 0,'4'-20'38'0,"-4"20"-1"16,0 0 0-16,0 24-12 0,-18 1-20 16,7 12-2-16,-4 7 0 15,1 10-1-15,-2 7 1 16,1 9-1-16,1 3 0 15,4 1-1-15,-1-5 0 16,6-5 1-16,2-10-1 16,4-8 0-16,5-14-1 15,6-11 1-15,2-16-1 16,7-11 0-16,2-12 1 15,2-8-1-15,2-12 1 16,0-5-1-16,-1-2 0 16,2-1 1-16,-1 2-1 15,-5 4 0-15,0 6 1 16,0 13-1-16,-4 9 0 15,2 10 0-15,3 9 0 0,-3 12 1 16,-2 11-2-16,0 5 2 16,-3 8-2-16,-5 0 2 15,-4 3-1-15,-8 1 0 16,-8-5-1-16,-9-5 1 15,-8-5-1-15,-5-7 1 16,-7-8-2-16,-5-9 0 16,7-5-4-16,-4-16-5 15,21 6-12-15,-9-21-15 16,25 2 0-16,1-11-3 15,23 2 3-15</inkml:trace>
  <inkml:trace contextRef="#ctx0" brushRef="#br1" timeOffset="53714.0723">8960 4779 95 0,'0'19'39'0,"0"-19"1"15,29-6-4-15,-8-9-32 16,15-8-2-16,4-2 0 16,8-3 0-16,-3-4-1 15,0 1 1-15,-9 2-1 16,-7-1 1-16,-13 4-1 15,-8 4 1-15,-12 2-1 0,-9 5 1 16,-8 7-1-16,-3 7 0 16,-8 7 0-16,0 10 0 15,2 11 0-15,-3 8 0 16,7 8 0-16,5 5 0 15,6 2-1-15,9-2 0 16,10-2 0-16,9-8 1 16,15-10-2-16,9-11 1 15,7-12 0-15,7-9 0 16,3-13 0-16,-1-8 1 15,-1-5-1-15,-3-6 0 16,-9-1 1-16,-4 0-1 16,-9 3 1-16,-4 4-1 15,-10 8 1-15,-2 8-1 0,-11 14 1 16,0 0-1-16,-3 12 0 15,-8 11 1-15,-3 11-1 16,-3 2 0-16,2 5 0 16,-1 3 0-16,5-6 0 15,3-1 0-15,8-13 0 16,7-6 0-16,5-11 0 15,10-13 0-15,3-9 0 16,5-9 0-16,5-12 1 16,0-1-1-16,2-3 1 15,-2-1-1-15,-6 8 0 16,-6 5 0-16,-5 5 1 15,-6 10-1-15,-12 13 0 16,9 11 0-16,-10 7 0 16,-4 9 0-16,4 4-1 0,0 4 0 15,8 5-3-15,2-7-2 16,18 7-5-16,0-20-4 15,25 10-9-15,-13-25-12 16,21 3-4-16,-1-15-1 16,10-1 1-16</inkml:trace>
  <inkml:trace contextRef="#ctx0" brushRef="#br1" timeOffset="53948.0856">10493 4633 88 0,'-18'-9'42'15,"-18"-4"0"-15,6 16-1 16,-16-2-23-16,5 13-14 0,2 9-1 15,5 7-1-15,5 6 0 16,8 0-1-16,12 2-1 16,10-2 0-16,13-5-1 15,12-10-1-15,14-8-3 16,4-18-2-16,22 3-7 15,-9-34-8-15,18 7-18 16,-7-20 1-16,7-1-3 16,-15-12 3-16</inkml:trace>
  <inkml:trace contextRef="#ctx0" brushRef="#br1" timeOffset="54323.1071">10945 4269 101 0,'-24'-13'41'16,"3"36"2"-16,-16 4-3 0,9 19-26 15,-10 8-11-15,0 12-1 16,1 5 0-16,3 4-1 15,5 0 0-15,5-1 0 16,7-6 0-16,2-9-1 16,4-13 0-16,11-14 0 15,5-15 0-15,11-15 0 16,9-14 0-16,7-8 0 15,5-14 0-15,1-7 0 16,5-3 1-16,-1-5-1 16,-2 10 1-16,-4 3-1 15,-8 12 1-15,-4 10-1 16,-4 14 2-16,-3 12-2 15,-7 11 0-15,-4 14 0 0,-2 5 0 16,2 7 0-16,-3-1-3 16,0-4-2-16,5 5-3 15,-5-19-4-15,11 2-5 16,-14-32-10-16,21 13-15 15,-16-24 0-15,7 2-1 16,-7-12 2-16</inkml:trace>
  <inkml:trace contextRef="#ctx0" brushRef="#br1" timeOffset="55269.1612">1946 5660 87 0,'24'-14'37'16,"-10"-3"0"-16,2 12 2 0,-16 5-34 15,14 3 0-15,-10 12-2 16,0 12 1-16,-7 9 1 15,-2 12-1-15,-5 6 0 16,-2 11 0-16,-6 1 0 16,-2 4-2-16,-4-2 2 15,0-2-1-15,0-10-2 16,4-4 0-16,3-10 0 15,7-7-1-15,8-9 0 16,7-10 0-16,12-9 0 16,9-8 0-16,12-7-1 15,10-6-1-15,10-2-1 16,4-9-1-16,12 8-4 15,-4-15-11-15,15 13-20 0,-15-4-1 16,2 12 0-16,-11-8 0 16</inkml:trace>
  <inkml:trace contextRef="#ctx0" brushRef="#br1" timeOffset="55675.1844">2620 6109 110 0,'0'0'38'16,"0"0"2"-16,8 19-4 16,7-23-32-16,14-1 0 15,7-6-2-15,7 0 0 0,1-7-1 16,0 0 1-16,-4-4 0 15,-6 1-1-15,-10 1 1 16,-9-2-1-16,-13-1-1 16,-11 5 2-16,-9 0-2 15,-3 6 1-15,-7 4 1 16,-5 8-1-16,-3 8 0 15,0 11 0-15,3 10 1 16,3 4-2-16,11 10 0 16,5-2 0-16,13 0 0 15,14-6 0-15,12-5 0 16,15-10-3-16,14-9-2 15,2-16-2-15,15 1-6 16,-10-26-10-16,17 11-17 16,-19-17 0-16,5 7 1 0,-17-10 1 15</inkml:trace>
  <inkml:trace contextRef="#ctx0" brushRef="#br1" timeOffset="55998.2029">3352 5924 87 0,'0'0'39'0,"-16"9"-1"16,-7 5 0-16,13 24-9 15,-10-9-24-15,1 8-2 16,-1 1 0-16,6 3-1 15,2-3 0-15,5-3 0 16,7-10-1-16,4-8 0 16,9-12 0-16,9-12 0 15,7-11 0-15,2-11 1 16,6-8-2-16,3-6 0 15,-1 1 0-15,-4-2 0 0,-3 7 0 16,-6 8 0-16,-8 7 0 16,-4 11 0-16,-14 11 0 15,14 8 0-15,-10 11 0 16,-3 7-2-16,4 6-2 15,1 1-1-15,14 9-3 16,-6-13-5-16,18 11-10 16,-8-21-15-16,22-2-2 15,-3-18 0-15,9-2 2 16</inkml:trace>
  <inkml:trace contextRef="#ctx0" brushRef="#br1" timeOffset="56539.2339">4031 5976 98 0,'-4'-18'40'0,"-19"-1"3"0,5 14-3 16,-15-6-20-16,6 19-15 15,-7 4-1-15,5 11-1 16,1 6-1-16,7 7-2 16,6 2 0-16,7 2 0 15,8-4 0-15,8-4 0 16,7-7 0-16,8-12 0 15,5-8 0-15,4-10 0 16,2-10 0-16,0-9 0 16,3-2 0-16,-3-7 0 15,-5 3 0-15,-4 4 0 16,-4 3 0-16,-5 7 0 15,-16 16 0-15,14 3 0 0,-18 20 0 16,-2 16 0-16,-10 17 0 16,-6 13 0-16,-3 13 0 15,-6 10 0-15,-3 6 0 16,-4-1 0-16,3-6 0 15,0-11 0-15,5-16 0 16,6-13 0-16,5-19 0 16,7-16 0-16,12-16 0 15,-5-25 0-15,10-8 0 16,3-14 0-16,1-8 0 15,4-12 0-15,0-10 0 16,2-6 0-16,-2 3 0 16,3 4 0-16,2 7 0 15,1 7 0-15,6 10 0 0,2 10 0 16,7 15 0-16,2 4-8 15,13 15-4-15,-11-13-4 16,20 17-9-16,-15-21-10 16,17 10-5-16,-8-16-1 15,5-1 1-15</inkml:trace>
  <inkml:trace contextRef="#ctx0" brushRef="#br1" timeOffset="56771.2471">4814 5436 76 0,'8'-12'41'16,"-21"10"0"-16,4 27 1 15,-20 5-16-15,5 22-21 16,-4 12 0-16,0 11 0 16,0 4-1-16,2 8 0 0,3-1-1 15,2-4-2-15,6-6 1 16,1-9-2-16,6-10-5 15,-2-18-4-15,15-1-6 16,-5-38-13-16,0 15-13 16,0-31 1-16,7 0-2 15,-7-19 3-15</inkml:trace>
  <inkml:trace contextRef="#ctx0" brushRef="#br1" timeOffset="56952.2575">4507 6026 94 0,'0'0'42'0,"-23"-10"1"15,23 10-2-15,0 0-13 16,0 0-24-16,17-6-1 0,13 2-3 15,7-4 0-15,11-5 0 16,4-1 0-16,2-6-4 16,6 7-7-16,-16-21-8 15,8 18-18-15,-20-15-5 16,4 8-1-16,-12-4-2 15</inkml:trace>
  <inkml:trace contextRef="#ctx0" brushRef="#br1" timeOffset="57638.2967">5291 5491 86 0,'4'-22'37'0,"2"11"0"15,-11-2-1-15,5 13-30 16,-11 8-1-16,7 15-1 16,-9 12 0-16,2 16 0 15,-7 10 2-15,1 11-3 16,-8 10 2-16,9 6-1 15,-6-3 0-15,8-2-2 16,-1-11 2-16,7-12-2 16,6-12-2-16,3-12 1 15,13-15-1-15,1-17 1 16,8-14-1-16,5-11 0 0,6-10 1 15,3-6-1-15,0-2 1 16,1 1-1-16,-2 3 2 16,-4 10-2-16,-3 10 0 15,-7 9 0-15,-1 12 0 16,-6 9-2-16,1 10-1 15,1 1-2-15,10 9-6 16,-6-13-6-16,21 12-13 16,-11-20-11-16,20 1-1 15,-6-19 0-15,10-2 1 16</inkml:trace>
  <inkml:trace contextRef="#ctx0" brushRef="#br1" timeOffset="58273.333">6608 5954 67 0,'0'-18'37'15,"0"8"0"-15,-14-10-13 16,14 20 8-16,-38-6-23 16,13 10-2-16,-11 3-1 15,2 9-1-15,-5 6 0 16,2 7-2-16,1 7 3 15,8 1-4-15,5 4 0 16,13 1 0-16,6-2-2 16,17-2 1-16,13-6-1 15,9-6 1-15,11-10-1 16,8-8 0-16,3-10 1 0,-2-9-1 15,-5-11 1-15,-5-4-1 16,-11-10 1-16,-13-1 0 16,-12-1 0-16,-16-1-1 15,-12 2 0-15,-7 6-1 16,-7 4 1-16,-3 7-2 15,3 8 0-15,3 4-2 16,13 7 0-16,17 1-4 16,10 4-5-16,12-12-10 15,30 13-15-15,1-14 0 16,26 3-3-16,2-9 3 15</inkml:trace>
  <inkml:trace contextRef="#ctx0" brushRef="#br1" timeOffset="58541.3484">7540 5573 77 0,'-5'-40'39'16,"-1"6"0"-16,-12-5 0 16,3 14-26-16,-8-2-9 15,-4 15-1-15,-8 14 0 16,0 21 1-16,-9 18-1 15,4 22 0-15,-6 14 0 16,1 13 1-16,5 8-2 16,8 3 1-16,7 0-2 15,7-12-2-15,13-10-2 16,5-22-5-16,22-2-14 0,-15-33-18 15,18-7 1-15,-9-23-1 16,4-5 0-16</inkml:trace>
  <inkml:trace contextRef="#ctx0" brushRef="#br1" timeOffset="58702.3576">6976 5963 121 0,'-12'-5'42'16,"7"-5"1"-16,29 8-2 15,8-8-39-15,26-2 0 16,16-3-6-16,7-5 1 15,15 10-13-15,-15-19-17 16,10 17-9-16,-22-4 1 16,-6 13-2-16</inkml:trace>
  <inkml:trace contextRef="#ctx0" brushRef="#br1" timeOffset="62998.6033">9049 5552 42 0,'20'-13'35'16,"-6"4"1"-16,-14-2-1 15,0 11-11-15,-26-10-14 16,3 12-4-16,-12 3-2 16,-3 8 0-16,-11 7 0 15,0 11-1-15,-5 1-1 16,2 12 1-16,5-3 0 15,10 1 1-15,8-3-3 16,16-3 2-16,14-4-3 16,14-5 2-16,14-5 0 15,14-5 0-15,6-4 0 16,2 0-3-16,0-2 3 0,-7 3-2 15,-7 1 3-15,-13 5-3 16,-15 0 0-16,-15 7 0 16,-13 0-1-16,-12 3 1 15,-10 3 0-15,-4-3-1 16,-2-1-1-16,5-9-2 15,13 3-5-15,-4-18-21 16,29 5-7-16,4-10-1 16,23-9-2-16</inkml:trace>
  <inkml:trace contextRef="#ctx0" brushRef="#br1" timeOffset="63280.6194">9426 5970 89 0,'2'-14'38'0,"-11"-7"-1"16,4 10 3-16,-18 0-29 16,8 3-8-16,-10 6 1 15,-1 12-1-15,-5 11 3 16,-5 10-4-16,-3 11 2 15,6 5-3-15,2 4 2 16,7 3-2-16,19-7-1 16,12-11-1-16,28-9-3 15,12-22-3-15,28-1-17 16,-2-28-15-16,20-4 1 0,-8-17-1 15,8 2-1-15</inkml:trace>
  <inkml:trace contextRef="#ctx0" brushRef="#br1" timeOffset="63469.6302">9848 5861 118 0,'-17'29'39'16,"-8"4"3"-16,8 15-12 16,0-3-24-16,1 8-3 15,4-5 1-15,5-1-3 16,5-6-1-16,4-10-2 15,10-7-4-15,-12-24-15 16,33 5-17-16,-15-23-2 16,8 0 0-16,-5-14-1 0</inkml:trace>
  <inkml:trace contextRef="#ctx0" brushRef="#br1" timeOffset="63603.6379">9867 5647 99 0,'-8'-24'35'0,"-3"10"2"16,11 14-5-16,14 2-64 15,-14-2-5-15,29 13 0 16,-10-5-2-16</inkml:trace>
  <inkml:trace contextRef="#ctx0" brushRef="#br1" timeOffset="64181.671">10228 5936 101 0,'3'30'37'16,"-11"0"4"-16,5 13-9 15,-12-8-24-15,4 5-2 16,-6-4-1-16,5-2-1 16,-2-4-2-16,5-7-1 15,3-8 0-15,6-15 0 16,0 0-1-16,16-9-1 15,1-12 1-15,3-10 0 16,4-6 0-16,4-8 0 16,1-4-2-16,0-4 3 15,-3-3-2-15,-2 8-1 16,-4 2 1-16,-2 5 0 0,-1 9-1 15,-3 13 1-15,1 2 2 16,3 15-4-16,0 10 4 16,6 1 2-16,0 10-3 15,1 2 1-15,-2 6 1 16,-3-1-1-16,-5 3 1 15,-8 0 0-15,-10 0 0 16,-9-1-4-16,-6 0 4 16,-10-5-2-16,-2-5 0 15,-4-1 0-15,-2-4 1 16,1 1-1-16,3-4 1 15,3 5 0-15,0 5-1 16,1 9 1-16,-1 11 0 0,-1 9 1 16,-3 11-2-16,-3 6 3 15,-1 6-2-15,2 1 2 16,2-5-3-16,7-7 0 15,11-8-4-15,5-17-2 16,24-6-13-16,-14-30-20 16,42-2-2-16,-13-22 0 15,17-5-1-15</inkml:trace>
  <inkml:trace contextRef="#ctx0" brushRef="#br1" timeOffset="64718.7017">11162 5966 88 0,'4'-12'41'0,"-13"-7"-3"16,5 8 4-16,-15-11-24 15,-5 15-14-15,-3 5 0 16,0 9-1-16,-9 7 3 15,-3 10-5-15,-3 4 4 16,3 10-5-16,0 0 5 16,8 5-5-16,6-2 0 0,9-2 0 15,11-6 0-15,11-6 0 16,13-8 0-16,10-9 0 15,8-12 0-15,6-10 0 16,3-8 0-16,0-8 0 16,1-8 0-16,-4-5 0 15,-4-2 0-15,-8 1 0 16,-4 5 0-16,-9 3 0 15,-3 9 0-15,-8 9 0 16,-7 16 0-16,0 0 0 16,-10 18 0-16,-3 10 0 15,3 8 0-15,-4 1-3 16,5 7 1-16,2-6-6 15,10 5-5-15,-1-20-8 16,25 5-14-16,-4-21-5 0,18-3 0 16,5-15 1-16</inkml:trace>
  <inkml:trace contextRef="#ctx0" brushRef="#br1" timeOffset="65119.7246">11807 5916 101 0,'-4'-26'40'15,"-2"16"3"-15,-22-2-4 16,6 12-21-16,-20 7-11 15,-2 13-5-15,-3 8 3 16,-3 7-5-16,6 7 0 16,8 2 0-16,11-2 0 15,13-4 0-15,19-10 0 16,13-8 0-16,18-19 0 0,12-14 0 15,9-13 0-15,3-14 0 16,6-9 0-16,-4-8 0 16,-1-10 0-16,-6-4 0 15,-5-2 0-15,-9 5 0 16,-9 6 0-16,-8 14 0 15,-16 14 0-15,-7 18 0 16,-15 24 0-16,-12 23 0 16,-6 22 0-16,-4 13 0 15,-1 10 0-15,3 4 0 16,8 0 0-16,5-7 0 15,14 0-7-15,-6-24-8 16,19 3-9-16,-20-29-10 16,15 0-9-16,-3-23-1 15,-19 6 1-15</inkml:trace>
  <inkml:trace contextRef="#ctx0" brushRef="#br1" timeOffset="67239.8459">1770 7076 88 0,'8'-25'35'0,"-5"0"2"16,8 7 0-16,-17 0-29 15,6 18-3-15,0 0 0 16,0 0-1-16,-13 28 1 16,4 10-1-16,-6 13-2 15,0 11 0-15,-3 10 0 16,0 7-1-16,1 4 1 15,5 0-1-15,4-6-1 16,8-6 1-16,8-12 0 16,14-16-1-16,9-17 1 15,14-22 0-15,9-20 0 16,6-17 0-16,5-16 0 0,0-12 0 15,-2-9 0-15,-8-3 0 16,-9 3 0-16,-10 7 0 16,-9 8 0-16,-10 15-1 15,-10 11 1-15,-8 15 0 16,1 14-1-16,-15 27 0 15,3 7 0-15,-1 10 0 16,5 10 0-16,3 6-1 16,6 2 1-16,8 1 0 15,8-7 0-15,8-9 0 16,7-14 0-16,5-10 1 15,4-15-1-15,3-12 2 16,-1-17-2-16,-3-13 0 16,-4-9 0-16,-2-12 0 15,-9-6 0-15,-2-3 0 0,-6-1 0 16,-7 2 0-16,-3 6 0 15,-4 5-2-15,2 14-5 16,-5 1-2-16,14 28-10 16,-16-7-14-16,16 22-7 15,-14-6 1-15,26 24-1 16,-10-7 3-16</inkml:trace>
  <inkml:trace contextRef="#ctx0" brushRef="#br1" timeOffset="67457.8584">2922 7319 117 0,'-1'27'40'0,"-8"-17"1"16,8 14-2-16,-10-3-34 0,6 9-1 16,-5 2-2-16,6 7 1 15,-2 3-2-15,1 1 0 16,5-5-2-16,4-7 0 15,3-8-3-15,-7-23-4 16,36 15-14-16,-18-36-16 16,13-3-3-16,-5-19 1 15,11-1 0-15</inkml:trace>
  <inkml:trace contextRef="#ctx0" brushRef="#br1" timeOffset="67600.8665">3079 6887 124 0,'-13'-28'39'16,"-3"7"1"-16,16 21-3 0,-8 13-39 15,8-13-17-15,30 22-18 16,-8-6-2-16,24 17 0 16,4-2-1-16</inkml:trace>
  <inkml:trace contextRef="#ctx0" brushRef="#br1" timeOffset="68026.8909">3795 7234 94 0,'-32'-3'42'0,"-13"-5"-1"16,3 21 2-16,-24-5-16 0,9 20-22 16,-1 7-2-16,7 7-3 15,7 4 0-15,15 1 0 16,16-5 0-16,20-11 0 15,16-11 0-15,20-16 0 16,14-14 0-16,13-14 0 16,7-16 0-16,2-10 0 15,-1-13 0-15,-2-6 0 16,-9-6 0-16,-7-1 0 15,-7 2 0-15,-12 9 0 16,-10 10 0-16,-11 13 0 16,-12 21 0-16,-8 21 0 15,-21 24 0-15,-4 20 0 16,-9 21 0-16,2 11 0 0,-1 7 0 15,5 1 0-15,11-2 0 16,11-12 0-16,24-8-11 16,0-26-6-16,28-7-11 15,-11-29-11-15,24-7-2 16,-1-26-2-16,10-11 4 15</inkml:trace>
  <inkml:trace contextRef="#ctx0" brushRef="#br1" timeOffset="68223.9022">4725 6764 86 0,'0'0'40'0,"-38"34"1"16,5 23 0-16,-14 3-10 16,12 23-26-16,-6 6-2 15,8 3-1-15,5-2-2 0,7-5-2 16,11-8-2-16,0-19-5 15,16 2-13-15,-14-32-16 16,15-3-2-16,-7-25 0 16,0 0-1-16</inkml:trace>
  <inkml:trace contextRef="#ctx0" brushRef="#br1" timeOffset="68403.9125">4356 7288 99 0,'0'0'42'15,"-12"-16"0"-15,12 16-1 16,17 0-16-16,14 2-22 15,5-4 0-15,9-4-6 0,11 0 0 16,0-12-7-16,18 9-14 16,-14-24-15-16,6 8-3 15,-14-13 1-15,5 2-1 16</inkml:trace>
  <inkml:trace contextRef="#ctx0" brushRef="#br1" timeOffset="68786.9344">5153 6775 110 0,'-11'17'42'0,"-18"3"2"15,3 20-2-15,-11-10-25 16,4 21-17-16,-3 3 0 16,6 5 0-16,4 0 0 15,7-5 0-15,7-5 0 0,4-8 0 16,7-8 0-16,6-10 0 15,6-9 0-15,6-9 0 16,2-10 0-16,10-9 0 16,3-8 0-16,2-2 0 15,5-2 0-15,-2-3 0 16,0 4 0-16,-4 5 0 15,-4 12 0-15,-8 8 0 16,-10 11 0-16,-4 12 0 16,-8 8 0-16,-5 6 0 15,0 6 0-15,-2-2 0 16,1 0 0-16,0-5 0 15,7-3 0-15,-2-18-10 16,15 1-8-16,-13-16-8 0,23-13-12 16,-11-8-6-16,8-6 0 15,5-12 2-15</inkml:trace>
  <inkml:trace contextRef="#ctx0" brushRef="#br1" timeOffset="69455.9726">6665 7251 91 0,'20'-13'37'16,"-20"13"-1"-16,18-9-4 16,-18 9-24-16,8-14-1 15,-8 14-1-15,-3-14-1 0,3 14-1 16,-14-7 0-16,-1 10-1 15,-3 7 0-15,-8 9 0 16,-1 9 0-16,-3 5-1 16,2 6 0-16,4 0-1 15,6 2 0-15,9-7 0 16,15-5-1-16,9-11 1 15,14-11 0-15,12-11-1 16,7-12 1-16,9-9-1 16,1-8 1-16,-6-4-1 15,-5-3 2-15,-11 0-2 16,-14 5 0-16,-15 5 0 15,-13 3 0-15,-13 10 0 16,-7 6 0-16,-2 9-2 0,-2 2 0 16,10 5-1-16,5-2-2 15,15-3-5-15,21 3-6 16,29 0-11-16,-2-18-14 15,27 5 1-15,4-16-1 16,17 2 1-16</inkml:trace>
  <inkml:trace contextRef="#ctx0" brushRef="#br1" timeOffset="69727.9882">7834 6633 105 0,'-21'-24'41'0,"4"14"0"16,-17 7-1-16,5 18-35 15,-9 12-1-15,0 16 1 0,-5 17-1 16,1 15 0-16,3 8-2 16,3 11-2-16,8-1 1 15,6-3-1-15,9-6-2 16,6-9-1-16,12-11-2 15,3-22-2-15,15-4-7 16,-13-32-9-16,15 0-17 16,-12-21 0-16,1-2 0 15,-12-17 2-15</inkml:trace>
  <inkml:trace contextRef="#ctx0" brushRef="#br1" timeOffset="69860.9958">7357 7189 127 0,'-19'-13'41'15,"19"13"2"-15,12-14-6 0,31 5-34 16,21 0-5-16,13-10-6 15,18 12-16-15,-9-16-15 16,12 7-2-16,-14-7-1 16,-2 5-2-16</inkml:trace>
  <inkml:trace contextRef="#ctx0" brushRef="#br1" timeOffset="70845.0521">9306 6784 80 0,'-18'-10'37'16,"-3"8"-1"-16,-17-1 1 16,2 12-26-16,-15-8-3 15,6 12-1-15,-7-5-1 16,6 9 0-16,1-2-2 15,8 7 0-15,6 1-2 0,10 9 1 16,5 2-2-16,11 5 0 16,10 1 0-16,7 0-1 15,13-3 0-15,6-3 0 16,7-4 0-16,1-4 0 15,0-8 0-15,-1-5 0 16,-7-2 0-16,-5-3 0 16,-10 3 1-16,-9 2-3 15,-14 3 3-15,-10 2-2 16,-11 5 2-16,-7 1-2 15,-3 3 2-15,-4 2-2 16,-1-4 1-16,3-4 1 0,9-3-3 16,7-7-1-16,16-1-4 15,8-10-12-15,17-10-19 16,3-8-2-16,23 5 0 15,2-10-1-15</inkml:trace>
  <inkml:trace contextRef="#ctx0" brushRef="#br1" timeOffset="71153.0697">9709 7093 114 0,'-17'-7'39'0,"-1"16"2"16,-17-4-6-16,0 15-30 16,-7 1 1-16,2 12-4 15,0 1 2-15,6 3-2 16,9-1 0-16,15-3-2 15,15-4 0-15,15-10-2 16,22-5-1-16,11-14-1 16,21-3-3-16,2-18-7 15,20 12-12-15,-18-21-13 16,7 5 0-16,-15-9-1 15,-3 4 3-15</inkml:trace>
  <inkml:trace contextRef="#ctx0" brushRef="#br1" timeOffset="71341.0805">10219 7047 107 0,'-7'-10'40'16,"7"10"1"-16,-20 9-1 15,19 9-26-15,-15 10-10 16,-1 11-2-16,-5 6 0 16,3 3-2-16,1 3 0 15,1-1-2-15,9-4 0 16,4-11-3-16,12-4-3 15,-8-31-9-15,38 16-17 16,-15-31-6-16,17-1 1 16,-5-20-1-16</inkml:trace>
  <inkml:trace contextRef="#ctx0" brushRef="#br1" timeOffset="71476.0882">10349 6887 97 0,'-15'-37'39'16,"-8"4"0"-16,8 18-2 15,-3 4-21-15,3 9-25 16,24 17-22-16,-9-15-6 15,24 27-1-15,-6-12-2 16</inkml:trace>
  <inkml:trace contextRef="#ctx0" brushRef="#br1" timeOffset="72047.1209">10618 7094 117 0,'-6'16'39'0,"5"10"2"15,-17-10-6-15,7 13-32 16,-6-1 1-16,5 6-1 15,-3-2 0-15,4 3-2 0,0-5 0 16,4-4-1-16,2-3 0 16,4-9 2-16,1-14-2 15,10 6 0-15,2-16 1 16,4-10-1-16,4-8 1 15,3-5 0-15,5-9-1 16,1-5 1-16,3-4-1 16,2-2 2-16,-1 3-2 15,1 10 0-15,-6 5 0 16,0 12 0-16,-3 9 0 15,-3 14 0-15,-2 12 0 16,-2 9 0-16,-4 8 0 16,0 4 0-16,0 2-2 15,-6 0 2-15,-1 0-1 0,-7-1-2 16,-5-3 2-16,-5-2-1 15,-8-4 1-15,-7-3 0 16,-4-4 0-16,-4-3 0 16,-2-2 1-16,-1-5 1 15,4-1-1-15,-1 2 1 16,3 1 0-16,6 5 0 15,-2 9 0-15,0 10 0 16,0 11 0-16,-6 14 1 16,-3 6-1-16,-1 6 0 15,-1 1 1-15,3 0-4 16,4-5-1-16,6-19-3 15,18-3-8-15,-6-35-10 0,30 0-11 16,-2-24-8-16,16-5 2 16,-3-19-2-16</inkml:trace>
  <inkml:trace contextRef="#ctx0" brushRef="#br1" timeOffset="72716.1591">11605 7090 101 0,'-2'-15'37'0,"2"15"2"15,-10-26-4-15,10 26-29 16,-22-23 0-16,3 21 0 0,-13 4 0 16,-5 10-1-16,-12 5 0 15,-2 11-2-15,-5 7 1 16,3 9-4-16,5-1 2 15,7 2-2-15,16-5 0 16,12-4-2-16,18-10 2 16,18-9-2-16,14-10 2 15,16-14 1-15,13-13 0 16,5-8 1-16,5-7-2 15,1-3 0-15,-9-5 0 16,-9 5 0-16,-14 1 0 16,-11 10 0-16,-20 11 0 15,-14 16 0-15,-12 6 0 16,-14 14 0-16,-1 12 0 15,-5 7 0-15,7 5 0 0,3 1 0 16,15 1-4-16,15-8-2 16,21-2-4-16,10-19-6 15,27 4-8-15,-10-23-12 16,22 2-4-16,-9-15 0 15,8-2 1-15</inkml:trace>
  <inkml:trace contextRef="#ctx0" brushRef="#br1" timeOffset="73106.1814">12275 7116 123 0,'-4'-28'42'15,"-21"-2"0"-15,8 17-4 16,-12 0-33-16,-3 13-2 16,-3 14-1-16,-2 9-2 0,-1 13 0 15,4 6 0-15,3 7 0 16,9-1 0-16,7-5 0 15,13-6 0-15,15-14 0 16,13-12 0-16,14-17 0 16,13-15 0-16,9-15 0 15,4-10 0-15,1-14 0 16,3-7 0-16,-6-9 0 15,-6-4 0-15,-5 4 0 16,-15 6 0-16,-6 10 0 16,-9 10 0-16,-8 22 0 15,-15 28 0-15,-11 6 0 16,-9 31 0-16,-5 22 0 15,-4 12 0-15,-3 9 0 0,2 7 0 16,7-2 0-16,5-9 0 16,13 0-15-16,-4-25-5 15,25 3-7-15,-14-25-12 16,21-3-5-16,-1-16 2 15,12-4 1-15</inkml:trace>
  <inkml:trace contextRef="#ctx0" brushRef="#br1" timeOffset="73241.1891">12770 7372 119 0,'-1'-20'43'0,"1"20"-1"16,-20-25-2-16,20 5-43 16,0 20-14-16,-8-23-21 15,8 23-2-15,-6-15-1 0,6 15-2 16</inkml:trace>
  <inkml:trace contextRef="#ctx0" brushRef="#br1" timeOffset="74578.2656">1901 8282 31 0,'9'-13'26'0,"-9"13"2"15,14-8-9-15,-14 8 6 16,13-9-15-16,-13 9-2 15,0 0-2-15,9-14 1 16,-9 14-1-16,0 0 2 16,0 0-2-16,0 0-1 15,10-2-1-15,-10 2 1 16,0 0-2-16,0 0 1 15,0 0-1-15,5-12 0 0,-5 12-1 16,0 0 0-16,0 0 0 16,0 0 0-16,10-3-1 15,-10 3 1-15,0 0-1 16,0 0 0-16,0 0 0 15,0 0 0-15,11 7-1 16,-11-7 1-16,0 0-1 16,12 0 1-16,-12 0-1 15,0 0 1-15,11 5 0 16,-9 7 0-16,-3 6-1 15,-5 10 1-15,-5 9 0 16,-8 8 0-16,-6 8 0 16,-8 5 0-16,-3 1 0 15,-5-3 0-15,6-4 0 16,0-8 0-16,7-11-1 0,9-7 1 15,8-8-1-15,15-6 1 16,7-8-1-16,16-6 0 16,4-3-1-16,13-3 0 15,4-3 0-15,10-2-3 16,1-6-3-16,12 11-12 15,-14-14-20-15,6 11 1 16,-13-9-2-16,4 10 0 16</inkml:trace>
  <inkml:trace contextRef="#ctx0" brushRef="#br1" timeOffset="74984.2888">2501 8613 98 0,'-18'-1'39'0,"18"1"1"16,0 0-2-16,18-6-30 15,6-3-6-15,10-2-1 16,5 0 0-16,6-3 0 15,3-4 0-15,-3 0 0 16,-7-1-1-16,-4-1 1 16,-14-2 0-16,-8 4 0 15,-14 0 0-15,-8 5 0 16,-10 3 0-16,-12 6 1 15,-6 5-1-15,-9 7 0 0,-4 10 1 16,0 8-1-16,0 4 0 16,7 3 0-16,11 3 0 15,16-3-1-15,17-3 0 16,20-7-2-16,22-9-1 15,12-11-3-15,23 1-10 16,-9-17-17-16,14 2-6 16,-10-12 0-16,2 2-1 15</inkml:trace>
  <inkml:trace contextRef="#ctx0" brushRef="#br1" timeOffset="75337.309">3066 8507 114 0,'-26'16'38'16,"9"13"2"-16,-12-14-8 0,12 11-29 15,2 2 0-15,5-2-1 16,6-4 0-16,5-2-1 16,7-7 0-16,7-8 1 15,6-10-1-15,7-9 0 16,4-10 0-16,5-5 0 15,2-9 0-15,-1-1 0 16,2-4 0-16,-1 2 0 16,-8 6-1-16,-2 6 1 15,-8 9-1-15,-3 12 1 16,-3 13-1-16,-10 11 0 15,-4 12 0-15,-2 6-1 16,-4 10-2-16,2 1 0 0,4 5-2 16,0-8-2-16,14 7-9 15,-6-26-12-15,23 2-11 16,-7-17 0-16,20-4 0 15,-5-16 1-15</inkml:trace>
  <inkml:trace contextRef="#ctx0" brushRef="#br1" timeOffset="75873.3397">3811 8393 108 0,'-23'-5'40'0,"-17"4"1"16,3 20 0-16,-16 7-37 15,15 7 1-15,-1 5-2 16,8 7 0-16,9 0-1 0,11-1 0 15,11-8-2-15,12-6 1 16,12-11-1-16,4-9 0 16,11-10 0-16,-2-8 0 15,2-9 0-15,-1-7-1 16,-1-5 1-16,-3-4 0 15,-6-1 0-15,-5 1 0 16,-4 4 0-16,-6 6 0 16,-3 8 0-16,-10 15 0 15,0 0 0-15,-13 32 0 16,-3 12 0-16,-7 15 1 15,-6 15-1-15,-3 11 1 16,-6 9 0-16,0 2-1 16,1-1 3-16,1-4-3 0,5-12 0 15,3-17 0-15,5-15 0 16,5-20 0-16,7-18 0 15,7-21 0-15,5-17 0 16,7-14 0-16,6-12 0 16,7-11 0-16,2-8 0 15,9-3 0-15,0 3 0 16,4 5 0-16,2 6-2 15,0 8-1-15,4 10-2 16,-5 3-5-16,13 24-5 16,-16-13-8-16,17 18-12 15,-12-12-6-15,11 5 0 16,-6-14 1-16</inkml:trace>
  <inkml:trace contextRef="#ctx0" brushRef="#br1" timeOffset="76107.3531">4594 7958 88 0,'-12'22'41'16,"-15"4"0"-16,3 22 0 16,-13 0-14-16,9 15-24 15,-2 9 0-15,7 5-1 16,-1 0-2-16,4-5 0 15,3-2-2-15,3-7-1 16,6-6-4-16,-4-22-7 16,21-2-12-16,-9-33-14 0,11 6 1 15,-6-23-2-15,10-7 2 16</inkml:trace>
  <inkml:trace contextRef="#ctx0" brushRef="#br1" timeOffset="76267.3622">4355 8442 97 0,'-18'-12'41'15,"7"14"2"-15,-6-2-2 16,22 12-20-16,-5-12-18 15,11 11-1-15,15-11-2 16,10-8-2-16,10-3-1 16,8-10-3-16,12-3-3 15,-9-14-7-15,20 7-15 16,-19-15-11-16,5 2 4 15,-11-10-2-15</inkml:trace>
  <inkml:trace contextRef="#ctx0" brushRef="#br1" timeOffset="76593.3809">5056 7976 114 0,'-10'20'41'16,"-17"6"2"-16,-2 21 0 15,-20 3-32-15,2 13-8 16,1 6-3-16,2 5 0 16,4-2 0-16,10-10 0 15,10-5 0-15,11-9 0 16,8-14 0-16,10-13 0 15,10-13 0-15,4-13 0 16,5-12 0-16,3-4 0 16,3-2 0-16,-2-4 0 15,2 3 0-15,-5 7 0 16,-2 7 0-16,-3 8 0 0,-5 8 0 15,0 7 0-15,-9 8 0 16,3-2 0-16,-4 7 0 16,-2-10-6-16,6 7-8 15,-13-23-3-15,22 22-8 16,-22-22-11-16,18-12-8 15,-7-3 0-15,11-3 2 16</inkml:trace>
  <inkml:trace contextRef="#ctx0" brushRef="#br1" timeOffset="77215.4165">6131 8311 62 0,'20'-5'39'0,"-20"5"0"15,9-9 0-15,-23-5-13 16,3 14-19-16,-13-2-2 15,2 5 0-15,-9 5-1 16,1 8 0-16,-1 4-1 16,1 10 0-16,5 2-1 15,7 5 0-15,8-2-1 16,6-1 0-16,13-5 0 15,10-7-1-15,11-10 0 16,10-11 0-16,7-13 1 16,4-7-1-16,1-9 0 15,-4-8 0-15,-6-2 1 16,-8-2-2-16,-12 2 1 0,-13 2-1 15,-11 10 0-15,-12 6 0 16,-5 10-2-16,-5 1 0 16,4 13-2-16,-2-2-6 15,21 13-4-15,1-15-11 16,15 9-14-16,13-10 2 15,24 0-2-15,6-10 1 16</inkml:trace>
  <inkml:trace contextRef="#ctx0" brushRef="#br1" timeOffset="77463.4306">6964 7859 104 0,'-43'-7'39'15,"6"18"3"-15,-19 5-5 16,12 24-31-16,0 8-1 15,4 17-2-15,3 7 0 16,6 8-1-16,6 1-1 16,9 0-1-16,10-4-2 15,2-14-1-15,13-4-4 16,-6-26-8-16,19 1-15 15,-22-34-11-15,25 12 2 16,-23-30-3-16,3-3 2 16</inkml:trace>
  <inkml:trace contextRef="#ctx0" brushRef="#br1" timeOffset="77613.4392">6476 8328 114 0,'0'0'43'0,"0"0"1"16,20-14-2-16,31 6-39 15,8-2-4-15,16-6-4 16,22 6-11-16,-13-16-19 15,16 7-7-15,-15-7 1 16,7 9-4-16</inkml:trace>
  <inkml:trace contextRef="#ctx0" brushRef="#br1" timeOffset="78455.4874">8015 8215 86 0,'10'-2'37'16,"-10"2"1"-16,0 0 1 15,-9 12-32-15,2 2-3 16,-7 1-1-16,-1 7-1 16,-4 1 1-16,2 4-1 15,-5 2 0-15,2 1 0 16,1-5-1-16,1-1 0 15,6-4 0-15,5-8-1 16,7-12 1-16,0 0-1 16,10-11 0-16,9-13 0 15,4-6 0-15,1-6 0 16,4-4 0-16,1-2 1 0,-3-4-1 15,-1 10 1-15,-6 2-1 16,-4 9 1-16,-4 7 0 16,-4 6 0-16,-7 12 0 15,0 0-1-15,6 15 1 16,-3 0 0-16,-2 6-1 15,7-1 1-15,3-1 0 16,6 0 0-16,8-7 0 16,3-2 0-16,13-10 0 15,4-5 0-15,3-5 0 16,3-4 0-16,-4-2-1 15,-2 0 1-15,-8 2-1 16,-5 3 1-16,-13 4-1 0,-6 7 1 16,-13 0-1-16,-3 28 1 15,-8-3-1-15,-5 8 0 16,0 5 0-16,2 3 0 15,5 3-2-15,7-3-1 16,13-3-1-16,6-13-4 16,22 1-5-16,-4-24-6 15,24 8-11-15,-9-23-10 16,13 1 1-16,-13-15-1 15,5-1 2-15</inkml:trace>
  <inkml:trace contextRef="#ctx0" brushRef="#br1" timeOffset="78958.5162">8980 8205 82 0,'-11'-4'40'0,"-11"0"-1"15,7 15 2 1,-5-3-24-16,2 14-11 0,4 1-2 16,6 7 0-16,3 0-1 15,8 1 0-15,6-4-2 16,9-5 1-16,7-10-1 15,8-9 0-15,6-10-1 16,8-12 0-16,4-7 1 16,1-10-1-16,1-2 0 15,-2-6 0-15,-3-1 1 16,-10 7 0-16,-2 4-1 15,-13 7 1-15,-5 12-1 16,-18 15 0-16,10 10-1 16,-16 22 2-16,-9 22-2 0,-8 18 1 15,-12 22-1-15,-3 13 1 16,-11 12 1-16,-4 5-1 15,-1-3 1-15,0-4-1 16,7-16 1-16,3-16-1 16,13-21 1-16,4-22-1 15,7-20 0-15,7-19 0 16,4-16 0-16,0-13 0 15,3-16 0-15,3-10 0 16,3-13-1-16,4-10 1 16,8-8-1-16,9-4 0 15,10-2 0-15,10 3 0 16,7 6-3-16,7 3-4 15,10 22-5-15,-15-5-10 16,18 29-10-16,-16-3-8 0,10 15-1 16,-5-2 0-16</inkml:trace>
  <inkml:trace contextRef="#ctx0" brushRef="#br1" timeOffset="79837.5664">10447 8205 94 0,'0'0'38'16,"3"-14"1"-16,-3 14-11 16,-4 12-22-16,3 3-1 0,-6 3-1 15,2 12 0-15,-6 1 0 16,-1 10-1-16,-2 4-1 15,0 4 1-15,-2-5-1 16,4-3 0-16,-1-9-1 16,6-6 0-16,3-14-1 15,4-12 1-15,10-12-1 16,2-14 0-16,8-7 1 15,-1-10-1-15,6-4 0 16,2-6 0-16,1-1 0 16,-2 2 0-16,3 2 0 15,0 9 0-15,-5 5 0 16,4 12 0-16,-3 7 0 15,1 6 1-15,0 11-2 16,0 8 1-16,-1 10 0 0,-6 1 0 16,4 9-1-16,-6 1 1 15,-5 3-1-15,-2 3 1 16,-10 0-1-16,-6 0 1 15,-8-1-1-15,-7-1 1 16,-3-6-1-16,-7-4 1 16,-3-5-1-16,-2-7 0 15,-4-4 0-15,1-6 1 16,5-2-1-16,-4-1 1 15,6-2 0-15,-4 4 0 16,4 7 1-16,-1 7 0 16,1 8 0-16,1 9 0 0,0 11 0 15,4 10 0 1,2 3 1-16,2 5-2 0,9 0 0 15,5-6-3-15,9 2-2 16,-1-17-6-16,15 10-8 16,-14-28-12-16,17 3-8 15,-17-24-1-15,28 16-1 16</inkml:trace>
  <inkml:trace contextRef="#ctx0" brushRef="#br1" timeOffset="80699.6157">10994 8244 97 0,'0'0'41'0,"1"25"-1"16,-1-25 0-16,35 14-37 15,-5-14-1-15,14-3-1 16,8-8 0-16,12-4 0 16,1-4-1-16,0-4 0 15,-6 0 1-15,-12-1-1 16,-14-1 1-16,-12 4 0 0,-19 2 1 15,-15 5 0-15,-13 2-1 16,-8 11 2-16,-9 3-2 16,-3 9 1-16,-3 8 0 15,0 8-1-15,7 5 0 16,5 4-1-16,10 3 1 15,8-2-1-15,16-1 0 16,11-3 0-16,19-5-1 16,10-8-1-16,12-7-1 15,8-6-2-15,9-3-2 16,-4-17-3-16,8 7-4 15,-18-24-6-15,12 15-7 16,-27-18 2-16,12 10 2 16,-21-13 14-16,1 4 7 15,-8 3 4-15,-8-8 7 0,6 21 8 16,-19-15 6-16,14 25 2 15,-22-7-1-15,8 13-13 16,-10 17-3-16,0 4-3 16,-8 7-1-16,0 8 0 15,-6 4-2-15,2-2 1 16,0-1-1-16,2-6 0 15,6-5-1-15,5-7 0 16,9-19 0-16,0 0-1 16,20-12 1-16,2-11-1 15,7-7 0-15,4-7 1 16,4-5-1-16,-1 4 1 0,0 0 0 15,-7 12 0-15,-1 2 0 16,-10 14 1-16,-3 10-2 16,-4 10 1-16,-5 12-1 15,-2 5 0-15,-3 10 0 16,1 1-2-16,-2 7 0 15,0-5-2-15,4 3-4 16,-6-13-4-16,13 6-4 16,-11-36-8-16,20 26-11 15,-8-31-6-15,12-3-1 16,2-12 2-16</inkml:trace>
  <inkml:trace contextRef="#ctx0" brushRef="#br1" timeOffset="82769.7341">1659 9686 104 0,'48'6'38'0,"10"-21"0"16,22 5-7-16,12-11-30 15,12 4 0-15,15 1-1 16,6-1-5-16,13 15-30 15,-14 0-2-15,2 12-1 16,-5-4-1-16</inkml:trace>
  <inkml:trace contextRef="#ctx0" brushRef="#br1" timeOffset="83203.759">1681 10821 110 0,'33'11'42'0,"18"-17"-1"16,24-2-5-16,20-10-42 16,20-13-12-16,24 14-21 15,7-10 0-15,5 8-1 16,-14 3-2-16</inkml:trace>
  <inkml:trace contextRef="#ctx0" brushRef="#br1" timeOffset="83660.7851">1579 11979 85 0,'52'8'43'15,"28"1"0"-15,1-11-3 16,11 5-37-16,2-1-8 0,7-2-2 16,23 13-25-16,-11-14-6 15,6 7-1-15,-19-5-1 16</inkml:trace>
  <inkml:trace contextRef="#ctx0" brushRef="#br1" timeOffset="84043.807">1506 13438 91 0,'11'2'41'0,"22"-16"1"15,26-1-2-15,4-7-42 16,20-5-2-16,10 5-4 16,1-8-26-16,15 17-5 15,-16 0 1-15,1 13-4 0</inkml:trace>
  <inkml:trace contextRef="#ctx0" brushRef="#br1" timeOffset="84372.8258">1720 14688 72 0,'14'35'43'0,"25"-20"-2"16,38-8-2-16,23-17-47 15,16-12-32-15,36 1-1 16,10-14-1-16,20 0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02:12:43.3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11894 4831 60 0,'0'0'30'15,"0"0"-10"-15,0 0-3 16,13 8-11-16,-13-8-3 16,10 3-1-16,-10-3 1 15,27 0-1-15,-11-3 0 16,6 1 1-16,3-2-1 15,2 3 1-15,0-2-2 16,3 5 0-16,1 1 0 16,4 3-1-16,0 1 0 15,5 0 0-15,3-2 0 0,5-2 0 16,9-3 1-16,7-6-1 15,5-3 1-15,7-3 0 16,6-3-1-16,8 1 1 16,1-1-1-16,5 4 0 15,0 2 0-15,-1 3 1 16,2 5-1-16,0 3 0 15,-2 3 0-15,-1 3 0 16,1-3 0-16,2 3 1 16,-2-1-1-16,2-3 0 15,5-3 0-15,1-1 0 16,0-3 1-16,3-2-1 15,0 0 1-15,0 1 0 16,3-1-1-16,-1 0 1 0,-1 3-1 16,-1 0 1-16,-2 2-1 15,0 0 0-15,-3-1 0 16,-1 0 1-16,-2-1-1 15,-4 0 0-15,0-3 2 16,-5 3-2-16,-5-2 1 16,2 1 1-16,-11 1-1 15,-3 4 0-15,-3-1 1 16,-6 5-2-16,-11 0 1 15,-1 3 0-15,-8 0-1 16,-1-1 0-16,-4 2 0 16,3-3 0-16,-2-5 0 15,5-2 1-15,4-4-1 16,3-2 1-16,1-6 0 15,2-4 0-15,2-1 0 0,-1-3-1 16,-1 0 1-16,-6 3-1 16,-5-1 0-16,-6 6 0 15,-8 3 1-15,-4 2-1 16,-7 3 0-16,-4 6 1 15,-2 0-1-15,-12-2 1 16,11 8-1-16,-11-8 0 16,0 0 0-16,11 13 0 15,-11-13-2-15,0 0-2 16,12 15-4-16,-12-15-22 15,0 0-5-15,0 0-2 16,-4 16 1-16</inkml:trace>
  <inkml:trace contextRef="#ctx0" brushRef="#br0" timeOffset="2324.1329">17528 4535 42 0,'-17'-4'26'16,"3"-3"2"-16,14 7 0 16,-23-9-15-16,23 9-3 15,-18-6-1-15,18 6-2 16,-11-5 1-16,11 5-3 15,0 0-1-15,0 0-1 0,0 0 0 16,0 0-1-16,0 0 0 16,0 0 0-16,22-10-1 15,-3 8 0-15,7-5 0 16,6 0 0-16,5-3 0 15,7 0-1-15,1-1 1 16,0-2-1-16,-2 2 0 16,-4 3 0-16,-5 4 0 15,-8 3 1-15,-6 8-1 16,-9 6 0-16,-9 10 0 15,-7 9 1-15,-6 9-1 16,-4 10 1-16,-7 7-1 16,-4 5 1-16,1 0-1 0,-2-4 0 15,5-5-1-15,4-6 1 16,5-9-5-16,6-22-9 15,19-2-22-15,0-19-2 16,13-7 0-16,0-13 0 16</inkml:trace>
  <inkml:trace contextRef="#ctx0" brushRef="#br0" timeOffset="2760.1579">18128 4577 41 0,'7'-11'34'0,"-4"-4"1"16,-3 15 0-16,2-26-15 16,-2 26-12-16,-4-15-3 15,4 15 1-15,-21 3 0 16,8 14-2-16,-5-1 0 15,0 15 0-15,0 8-2 16,1 9 1-16,2 8-2 16,7 4 1-16,4 0-2 15,8-5 0-15,10-3 1 16,5-13-1-16,13-13-1 15,6-18 3-15,8-18-2 16,3-15 0-16,6-20 0 16,2-10 0-16,-1-13 0 15,-7-4 1-15,-7-3 0 0,-13 4-2 16,-14 6 1-16,-15 12-1 15,-15 17 1-15,-18 17-1 16,-14 16 0-16,-15 12-2 16,6 18-5-16,-6-3-29 15,17 9-1-15,6-13-1 16,24-1-1-16</inkml:trace>
  <inkml:trace contextRef="#ctx0" brushRef="#br0" timeOffset="5900.3375">19076 4668 47 0,'8'-21'34'16,"-3"11"1"-16,-10-2-1 16,5 12-25-16,-33 3-3 15,5 14 2-15,-17 5-2 16,1 12 0-16,-8 0-1 15,4 8-1-15,1-1-1 0,12 0 0 16,8-3-2-16,17-3 0 16,10-5-1-16,15-8 0 15,16-4-4-15,7-10-1 16,19 2-6-16,-7-18-25 15,20-3 0-15,-7-12-2 16,8-2 1-16</inkml:trace>
  <inkml:trace contextRef="#ctx0" brushRef="#br0" timeOffset="6434.368">19457 4688 74 0,'-15'31'37'16,"-5"-1"0"-16,4 7 0 0,-6-2-33 15,10 5-1-15,-2-6-1 16,5 0 1-16,-2-4-1 16,6-4 0-16,2-4-1 15,3-5-1-15,3-4 1 16,-3-13 0-16,14 5-1 15,-3-16 0-15,4-6 0 16,-1-7-1-16,3-4 2 16,1-4-1-16,-3-2 0 15,-2 1-1-15,0 5 2 16,-4 3-1-16,-3 7 1 15,-2 7-1-15,-4 11 1 0,0 0 0 16,-1 14-1-16,1 1 1 16,1 2-1-16,5 0 1 15,5-4 0-15,8-3-1 16,10-12 1-16,9-7 0 15,7-8 0-15,7-9 0 16,0-4 1-16,-1-1-1 16,-3 1 1-16,-7 7-1 15,-9 1 0-15,-7 13 0 16,-12 12 0-16,-4 12 0 15,-9 10-1-15,0 9 0 16,-7 7 0-16,0 5 0 16,4 2-1-16,-1-3-1 15,7 0-3-15,-3-18-30 16,21 5-3-16,-4-17-1 0,14-1-2 15</inkml:trace>
  <inkml:trace contextRef="#ctx0" brushRef="#br0" timeOffset="7630.4364">20978 4774 47 0,'0'0'32'15,"-4"-17"0"-15,4 17-4 16,-20-14-13-16,10 19-7 16,-12-4 0-16,3 12-2 15,-8 1-1-15,4 11-1 16,-7 1-1-16,5 9 0 15,-2-1 0-15,9 5-1 16,1 0 2-16,12-1-2 16,5-3 1-16,5-5-2 15,14-7 1-15,6-9-1 16,8-10 0-16,7-10 0 15,4-13-2-15,3-9 1 0,-1-9-2 16,-1-8 2-16,-2 0-2 16,-9 0 2-16,-7-1 0 15,-9 6-1-15,-12 7 1 16,-9 9 0-16,-7 8 0 15,-5 8 0-15,-7 8 1 16,-1 9-1-16,-1 4 1 16,7 1-1-16,3 4 0 15,11-3 1-15,11-4 0 16,12-1-1-16,12-8 0 15,8-1 1-15,9-1-1 16,0 3 0-16,-1 4 0 16,-4 7 0-16,-8 7 0 15,-10 8 1-15,-12 4 0 16,-11 5 0-16,-6 3 1 0,-8-2-2 15,-4-5 3-15,-1-4-2 16,0-9 2-16,1-7-2 16,15-14 0-16,-12-6 1 15,16-13-2-15,6-8 1 16,6-9 0-16,5-3 1 15,2-2-1-15,4-2 1 16,-4 5-2-16,3 3 1 16,-7 8 1-16,0 4-1 15,-2 4 0-15,2 5-2 16,3 3 0-16,3-3-3 15,15 7-4-15,-6-18-27 16,28 9-6-16,-1-11 1 16,16 0-3-16</inkml:trace>
  <inkml:trace contextRef="#ctx0" brushRef="#br0" timeOffset="15222.8707">21995 4407 85 0,'0'0'36'16,"2"-11"1"-16,15 5-1 15,-3-10-32-15,18 2-1 16,9-6 0-16,8 5 1 15,-1 0 0-15,6 11-1 16,-6 3-1-16,-5 11 0 0,-11 9-1 16,-6 11 0-16,-17 11-1 15,-11 9 0-15,-13 7 0 16,-11 7 0-16,-6 3-1 15,-5 3 0-15,0 0-2 16,1-10 0-16,7 4-5 16,-4-18-27-16,24-2-3 15,3-21 0-15,19-7 0 16</inkml:trace>
  <inkml:trace contextRef="#ctx0" brushRef="#br0" timeOffset="15934.9114">22758 4384 90 0,'-27'11'37'16,"-8"0"1"-16,3 16 0 15,-12 4-32-15,9 7-2 16,4 6-1-16,9 8 1 16,4-1-2-16,10 4-1 15,10-5 0-15,8-7-1 16,8-7 0-16,11-13 0 15,5-10-1-15,3-17 1 16,2-14 0-16,0-15-1 16,-1-10 0-16,-4-13 0 15,-7-4 0-15,-6-7-1 0,-5 2 0 16,-7 1-1-16,-6 12 0 15,-12 9 0-15,-2 16 0 16,-12 11 0-16,0 16 0 16,-1 7 0-16,5 10 0 15,5 3-2-15,14 7-1 16,5-11-6-16,26 9-12 15,3-16-6-15,16 5-1 16,-1-17 13-16,14 8 9 16,-8-8 7-16,-7-7 6 15,-1 12 8-15,-26-16 14 16,6 14 7-16,-21-11 1 15,-6 11-10-15,0 0-9 16,-14 18-5-16,-7-3-3 0,-2 7-2 16,0 5-1-16,-2 15-1 15,2 3-1-15,5 5 0 16,5 3-1-16,9-1 0 15,8-7-1-15,9-1 0 16,5-12-1-16,9-13 1 16,3-12 0-16,6-14 0 15,-1-14-1-15,-6-11 1 16,-2-10-1-16,-5-7 0 15,-3-8-1-15,-10-5-2 16,-2 5 1-16,-9 1-3 16,2 16-4-16,-15-3-26 15,14 20-1-15,-9 2 0 0,10 21-1 16</inkml:trace>
  <inkml:trace contextRef="#ctx0" brushRef="#br0" timeOffset="16499.9437">23561 4607 68 0,'15'4'39'0,"-15"-4"-1"16,0 0 1-16,0 0-15 15,0 0-15-15,0 0-3 16,-19 15-2-16,4-2-1 15,1 10 0-15,-1 3-2 16,-2-1 0-16,3 4 0 0,3-2 0 16,3-2-2-16,7-6 1 15,2-8 0-15,-1-11 0 16,22-4 0-16,-7-10 0 15,4-8 0-15,-1-5 0 16,1-6 1-16,-3 1-1 16,1-4 1-16,-4 6 0 15,-4 4 0-15,-2 4 0 16,-3 8 0-16,-4 14 0 15,0 0 0-15,0 0 0 16,-1 14-1-16,1 1 1 16,2 0-1-16,4 1 0 15,2-2 0-15,7-5 0 16,2-4 0-16,4-4 1 15,2-2-1-15,2-8 1 0,-1-4-1 16,0 0 1-16,0-3-1 16,-4 0 1-16,-3 3-1 15,-3 3 0-15,-14 10 1 16,17-8-1-16,-17 8 1 15,3 19-1-15,-7 2 0 16,-2 6-1-16,-1 4 0 16,-1 3-2-16,6 4-1 15,-2-5-4-15,13 8-10 16,-3-20-22-16,17 2 0 15,-4-18 1-15,16-1-1 16</inkml:trace>
  <inkml:trace contextRef="#ctx0" brushRef="#br0" timeOffset="17024.9738">24184 4624 77 0,'-11'-17'38'0,"11"17"-1"16,-26 15 2-16,16 15-14 15,-10-8-20-15,4 7-1 16,1 1 0-16,0 4-1 15,3-2-1-15,1-2 0 16,4-8 0-16,4-4-1 16,3-18-1-16,0 0 1 15,19-13 0-15,-1-10-1 16,-1-8 1-16,3-9 0 15,1-2 0-15,-2 0-1 16,-1 1 0-16,-2 7 1 0,-7 6-1 16,-2 10 0-16,-7 18 1 15,0 0-1-15,1 11 0 16,-1 7 0-16,3 5 0 15,-1 3 1-15,5-2-1 16,3 0 0-16,8-9 0 16,3-4 0-16,3-9 1 15,5-9 0-15,-1-5 0 16,4-5-1-16,-3-6 1 15,2-1 0-15,0-2-1 16,-5 3 1-16,-3 5 1 16,-2 7-2-16,-3 6 0 15,-2 3 0-15,-3 12 0 0,-3 5 0 16,-5 7 0-16,-1 4 0 15,-4 2 0-15,-1 3 0 16,-2 0 0-16,-6-3-4 16,12 6-11-16,-18-14-26 15,17 5 0-15,-2-25-1 16,4 23-1-16</inkml:trace>
  <inkml:trace contextRef="#ctx0" brushRef="#br0" timeOffset="41484.3728">12573 6006 22 0,'-13'-6'27'0,"13"6"1"16,0 0 1-16,-7-17-12 15,7 17-11-15,0 0-2 0,0 0 0 16,7-12 0-16,-7 12 1 16,0 0-2-16,20 6 1 15,-20-6-1-15,18 4 1 16,-2-2 0-16,7 1-1 15,0-4 0-15,8 2-1 16,4-1 0-16,4 1 0 16,3-1-1-16,7 2-1 15,-3 2 0-15,4 3 0 16,0 1 0-16,2 0 0 15,0-1 0-15,3 1 1 16,1-1-1-16,3-1 0 16,3-2 0-16,4 0 0 0,2-2 1 15,6-1-1 1,3 0 0-16,-2 0 0 0,4 1 0 15,-3 0 0-15,-1 1 0 16,-1 0 0-16,-2 1 0 16,0 1 0-16,2 1 0 15,3-2 0-15,-3 2 0 16,2-2 0-16,4-1-1 15,0-3 2-15,1 0-2 16,0-2 1-16,-1-4 0 16,5 1 0-16,-1 0 0 15,-1-1 0-15,-1 2 0 16,-3 1 0-16,-3 1 0 15,-2 2 0-15,-4 1 0 0,-4 0 0 16,-4 2 0-16,1-2 0 16,1-1 0-16,2 0 0 15,0-1 0-15,1-2 0 16,2-3 0-16,-1 0 0 15,-1 1 0-15,-1-4 0 16,-4 3 0-16,-1-1 0 16,-5 0 0-16,-1 2 0 15,0 1 0-15,-4 0 0 16,-1 1 0-16,-2-2 0 15,-2 0 0-15,0 1 1 16,-4-2-1-16,-3 0 0 16,-2-2 0-16,-3 1 0 15,-4 0 1-15,-3 2-1 16,-6 0 0-16,-4-1 0 0,-3 5 1 15,-14 1-1-15,15 0 0 16,-15 0 0-16,13 6 0 16,-13-6 0-16,14 9 0 15,-14-9 0-15,18 10 0 16,-7-3 0-16,3-3 0 15,-1-2 0-15,-2 0-1 16,-1 0 0-16,3 1-2 16,-13-3-20-16,13-2-10 15,-13 2 1-15,0 0-3 16,0 0 1-16</inkml:trace>
  <inkml:trace contextRef="#ctx0" brushRef="#br0" timeOffset="81423.6571">17117 5816 83 0,'9'-12'35'16,"7"-4"0"-16,2-4-1 15,9 3-36-15,5-3 2 16,5 3-2-16,3 1 3 15,-2 5-3-15,-4 4 3 16,-3 14-3-16,-13 5 4 16,-5 9 2-16,-16 6-1 15,-9 10 0-15,-11 5 0 16,-7 7 0-16,-4 2 0 15,-2-3 0-15,4-4-1 16,5-2-2-16,9-9 0 16,10-6 0-16,15-10 0 0,12-9 0 15,16-7-2-15,10-8-3 16,13 5-11-16,0-13-20 15,7-1 0-15,-5-5-2 16,2 5 1-16</inkml:trace>
  <inkml:trace contextRef="#ctx0" brushRef="#br0" timeOffset="81897.6843">17947 5789 74 0,'-15'-11'37'0,"-8"5"-3"16,-1 3 3-16,-10 2-31 15,2 7-1-15,-1 0 0 16,3 7-2-16,-2 0 1 16,9 4-3-16,4-2 3 15,8 2-4-15,8-4 2 16,8-2-3-16,12-7 4 15,7-4-3-15,7-5-1 16,9-7 3-16,0-9-3 16,5-3 1-16,-1-7 0 0,-2 2 0 15,-4-1-1-15,-5 5 1 16,-10 4 2-16,-7 7-4 15,-16 14 3-15,0 11-1 16,-15 14 3-16,-8 14-2 16,-8 11 0-16,-5 10 0 15,1 7-2-15,-2 1-1 16,11 3-3-16,2-20-13 15,21 2-21-15,6-17 1 16,21-11-2-16,9-19 2 16</inkml:trace>
  <inkml:trace contextRef="#ctx0" brushRef="#br0" timeOffset="82260.705">18530 5661 90 0,'-29'8'38'15,"-2"18"4"-15,-14 2-3 16,-6 15-35-16,3 10 0 16,0 9 0-16,3 8 0 15,3 3-1-15,9-4 0 16,11-2-3-16,11-7 0 15,17-9 1-15,14-13-1 16,11-14 0-16,10-16 0 16,7-11 1-16,1-15-1 15,1-8 0-15,-9-10 1 16,-6-7-1-16,-14-2-1 0,-12-1 0 15,-10 5-1-15,-16 4 0 16,-9 13-1-16,-14 5-1 16,-3 19-2-16,-7 0-6 15,9 19-26-15,-1 0 1 16,17 10-1-16,7-7 0 15</inkml:trace>
  <inkml:trace contextRef="#ctx0" brushRef="#br0" timeOffset="82498.7186">18636 6018 109 0,'-20'1'41'15,"9"6"0"-15,-1-11-2 16,12 4-37-16,23-14-1 16,6 1-2-16,17 1-2 15,5-13-8-15,15 10-27 16,0-8 0-16,3 5-2 15,-9-3-1-15</inkml:trace>
  <inkml:trace contextRef="#ctx0" brushRef="#br0" timeOffset="87545.0073">19199 5863 70 0,'0'0'34'16,"27"-15"2"-16,-8 1-3 15,17 1-21-15,-6-5-12 16,8 1-1-16,-3 0 3 16,3 7-2-16,-7 3 1 15,-3 8 0-15,-10 5 1 16,-9 10-2-16,-11 7 4 15,-8 8 0-15,-10 4 0 16,-8 6 0-16,-9 0 0 0,1 4-3 16,0-2 3-16,4 0-2 15,4-5-1-15,13-3 0 16,10-6-1-16,10-6 0 15,15-8-2-15,10-10-1 16,17-2-4-16,2-23-14 16,20 6-17-16,-5-10 1 15,9 1-1-15,-9-9 1 16</inkml:trace>
  <inkml:trace contextRef="#ctx0" brushRef="#br0" timeOffset="88009.0338">19940 5882 75 0,'-3'-16'34'15,"-2"6"2"-15,-7-4-1 16,1 13-25-16,-10-7-7 15,3 9 1-15,-10 0 1 16,1 8-2-16,-6 3 3 16,3 4-3-16,0 1 2 15,6 0-4-15,6 4 2 16,9-2-2-16,9-1 2 15,9-2-3-15,11-3 0 16,6-2 0-16,5-4 0 16,5-2 0-16,1-5 1 15,2-5-1-15,-3-4 0 0,-3-5 1 16,-4-3-1-16,-3-6 1 15,-6 1-2-15,0 0 1 16,-7 0-2-16,-5 5 3 16,-3 4-3-16,-5 13 2 15,0 0 0-15,-21 14-1 16,3 10 3-16,0 12-3 15,-2 9 1-15,-3 3-4 16,6 9 1-16,0-7-5 16,22 5-28-16,-3-14-3 15,19-3 1-15,0-16-1 16</inkml:trace>
  <inkml:trace contextRef="#ctx0" brushRef="#br0" timeOffset="88456.0594">20576 5788 94 0,'-22'-14'36'16,"-3"14"4"-16,-17 3-3 15,-5 10-33-15,-2 4 2 16,3 9-3-16,-1-1 2 15,8 2-2-15,10-4 1 16,13-3-4-16,16-2 3 16,17-6-3-16,18-5 0 15,11 1 0-15,10-3-1 16,4 1 1-16,-1 1 0 15,-3 2 0-15,-9 5 0 0,-13 4 0 16,-13 5-1-16,-17 6 1 16,-13 2 0-16,-12 1 0 15,-10-2 0-15,-6-1 1 16,-8-8-1-16,2-6 1 15,1-10 0-15,6-10 0 16,7-13 0-16,8-11 0 16,13-8 0-16,13-9-1 15,11-2-3-15,9-5 2 16,7 6-4-16,0-1 0 15,15 12-34-15,-12 0 0 16,4 18-2-16,-15-1 0 0</inkml:trace>
  <inkml:trace contextRef="#ctx0" brushRef="#br0" timeOffset="89356.1109">20932 6021 78 0,'6'-14'35'0,"-6"14"0"15,0 0 0-15,-15 2-27 16,8 13-4-16,-11 0-1 16,8 10 1-16,-8 1-1 15,4 5 0-15,-1-5-1 16,5 2 0-16,1-6-1 15,6-4 1-15,3-7-1 16,0-11 0-16,17-5 1 16,-2-9-1-16,2-11 0 15,3-4 1-15,0-8-1 16,3-2 0-16,-3-2 1 15,-3 1-2-15,-3 3-2 16,-4 7 3-16,-5 7-3 0,-3 8 3 16,-2 15 0-16,0 0-1 15,-10 3 0-15,5 12 1 16,4 3 2-16,1 2-3 15,5-1 2-15,4 1-1 16,7-5-1-16,11-7 1 16,5-6 0-16,6-4 0 15,4-7 0-15,0-3 0 16,0-6 0-16,-2-1 1 15,-4 0-3-15,-7 0 2 16,-7 4-2-16,-5 4 1 16,-6 3-1-16,-11 8 2 15,0 0-1-15,9 12 0 16,-14 7 3-16,-2 6-3 0,-1 5 2 15,0 5-3-15,0 4 2 16,2-2-3-16,8 0-3 16,-1-9-2-16,15 8-12 15,-5-24-19-15,18 1-3 16,-3-17 2-16,9 1-1 15</inkml:trace>
  <inkml:trace contextRef="#ctx0" brushRef="#br0" timeOffset="89942.1444">21690 5935 107 0,'0'0'37'0,"-23"-4"2"16,12 12-3-16,-6-1-32 0,5 6-1 15,-1 2 0-15,4 7 0 16,-1 1-1-16,3 2-1 15,1-2 1-15,2 0-1 16,3-4-1-16,2-2 1 16,2-6-1-16,-3-11 1 15,15 1-1-15,-2-8 1 16,2-8-1-16,3-5 1 15,2-7 0-15,2-2-1 16,-1-2 1-16,-2 0 0 16,-2 4-3-16,-3 3 2 15,-4 5-2-15,-1 6 3 16,-9 13-4-16,7-14 4 15,-7 14-1-15,0 0 0 0,9 19 2 16,-5-5-2-16,2 3 2 16,4 0-1-16,3 0 1 15,3 1-2-15,3-6 1 16,3-3-1-16,1-5 1 15,1-6-1-15,4-5 1 16,0-5 0-16,0-4 0 16,-3-2 0-16,-1-1-2 15,-2 1 1-15,-4 2-1 16,-2 3 1-16,-7 6 1 15,-9 7-1-15,14 7 0 16,-13 8 0-16,-1 7 3 16,-1 5-3-16,1 7 0 15,-3 2 0-15,2 3 0 0,1-3 0 16,3 0-4-16,-1-10-3 15,21-2-32-15,-9-11-2 16,12-2-1-16,-4-12 0 16</inkml:trace>
  <inkml:trace contextRef="#ctx0" brushRef="#br0" timeOffset="90126.1549">22470 6192 130 0,'-12'18'44'16,"-11"-11"-1"-16,9 6-5 15,-8-7-38-15,8-9 0 16,14 3 0-16,-8-22-5 0,8 22-35 16,12-28-3-16,-1 19 0 15,-5-7-1-15</inkml:trace>
  <inkml:trace contextRef="#ctx0" brushRef="#br0" timeOffset="108163.1866">13554 7251 94 0,'25'21'38'16,"-2"-18"1"-16,20 9-4 15,4-13-29-15,24-1-3 16,7-6 0-16,20-3-1 16,13-6 0-16,7-3-1 15,4-1 0-15,-1 4 0 16,0 4-2-16,-8 4-2 15,1 10-3-15,-18-4-5 0,8 13-26 16,-20-2-2-16,-2 5 1 16,-7-5-2-16</inkml:trace>
  <inkml:trace contextRef="#ctx0" brushRef="#br0" timeOffset="108878.2275">16223 7113 100 0,'-21'9'38'0,"2"-9"1"15,19 0-2-15,0 0-35 16,24-9-1-16,11-8-1 15,12-2 1-15,10-1 1 16,8 1-2-16,-1 0 1 16,2 8 0-16,-6 4 0 15,-8 9-1-15,-15 8 0 0,-15 12 1 16,-19 8-1-16,-13 8 0 15,-12 6 1-15,-9 6-2 16,-7 1 1-16,-4-1 0 16,6 0-1-16,6-4 0 15,12-8 1-15,15-5-1 16,13-15 0-16,22-11-1 15,21-8-4-15,7-26-13 16,24-2-19-16,4-15 1 16,8-4-2-16,-2-13 2 15</inkml:trace>
  <inkml:trace contextRef="#ctx0" brushRef="#br0" timeOffset="109080.239">17438 6795 108 0,'-29'37'39'15,"4"18"0"-15,-12 0-2 16,4 14-35-16,-1 3 0 16,0 5-2-16,9-2 0 15,1-7-2-15,13-7-2 16,3-17-9-16,19-4-24 15,7-20-4-15,13-8 2 16,5-12-1-16</inkml:trace>
  <inkml:trace contextRef="#ctx0" brushRef="#br0" timeOffset="109432.2591">17779 7186 72 0,'0'0'36'0,"18"-11"0"16,-15-1-4-16,6 11-20 15,-14-10-2-15,5 11-1 16,-16 0-2-16,2 8-2 16,-10 6-1-16,-2 7 0 0,-7 6-1 15,2 5-2-15,-1 2 1 16,6 1-1-16,6-1 0 15,11-3-2-15,12-8 1 16,11-10-3-16,17-4-4 16,3-17-24-16,19 2-9 15,-3-15 0-15,11 2 0 16</inkml:trace>
  <inkml:trace contextRef="#ctx0" brushRef="#br0" timeOffset="109963.2895">18125 7139 74 0,'-14'11'39'0,"-9"-1"-1"0,5 14 1 16,-8-8-11-16,4 12-25 16,1 2 0-16,4 3-1 15,2 2 1-15,2-2-2 16,4 0 0-16,8-8-1 15,2-7 1-15,5-5-1 16,6-11 0-16,2-7 0 16,6-9 0-16,3-7-1 15,0-7 1-15,2-4 2 16,-2-2-2-16,0-2 1 15,-4 2-1-15,-3 6 0 16,-2 6 1-16,-5 5 0 16,-9 17 0-16,13-6-1 15,-13 6 1-15,7 25-1 0,-6-5 1 16,1 4-1-16,5-2 1 15,0 0-1-15,7-6 0 16,2-5 0-16,5-10 0 16,4-8 1-16,4-9 1 15,2-1 0-15,-1-6-1 16,-3-2 1-16,-3 2-1 15,-5 3 2-15,-5 4-2 16,-1 4 1-16,-13 12-2 16,0 0 0-16,8 16 0 15,-11 6 0-15,-1 8 0 16,-1 3-3-16,4 7 0 15,-2-2-4-15,14 13-10 16,-11-25-22-16,19 7-4 16,-3-18 1-16,13-5-1 0</inkml:trace>
  <inkml:trace contextRef="#ctx0" brushRef="#br0" timeOffset="110982.3478">19536 7245 71 0,'-8'-11'36'0,"8"11"1"16,-25-16-10-16,11 29-1 16,-15-7-19-16,6 10-2 15,-9 3 1-15,4 8-3 16,-4 2 1-16,5 5-1 15,3-4-1-15,8 1-1 16,8-4 1-16,8-6-1 16,10-6 0-16,13-10 0 15,13-9-1-15,7-9 1 16,12-7-1-16,1-9 0 15,3-7 0-15,-1-4 0 0,-6 0 0 16,-6-2 0-16,-13 2-1 16,-14 4 2-16,-11 7-1 15,-15 7 1-15,-9 11-1 16,-12 6 1-16,-5 7-1 15,-1 8 1-15,-3 5 0 16,4 3-1-16,10 1 1 16,10 0-1-16,14-5 1 15,16-4-1-15,15-6 0 16,13-5 0-16,7-5 1 15,3 0-1-15,2 0 0 16,-5 1 1-16,-6 2-1 16,-10 11 0-16,-15 7 0 15,-12 5 0-15,-9 5 0 16,-6 6-1-16,-8 1 2 0,-4 2-2 15,-1-3 1-15,1-3-1 16,4-5 2-16,2-4-1 16,12-19 1-16,-4 10 0 15,4-10 0-15,16-25 1 16,-2 1-1-16,2-2 1 15,-1-6 0-15,1-3 0 16,-1 2 0-16,2 3-2 16,-7 5 0-16,2 8 0 15,0 3 0-15,7 6 0 16,10 5 0-16,6-1 0 15,17 4-6-15,-1-11-11 16,27 11-17-16,-6-13-8 16,16 3 0-16,0-12-1 0</inkml:trace>
  <inkml:trace contextRef="#ctx0" brushRef="#br0" timeOffset="116749.6777">21132 7099 104 0,'16'-13'39'0,"2"-9"0"16,15 5-2-16,0-4-34 16,11 2-2-16,2 4 1 15,2 6 0-15,-8 7 1 16,-5 11-1-16,-9 6-1 15,-9 8 0-15,-10 6 0 16,-12 5 0-16,-7 5-1 16,-10 5 0-16,-7-3 0 15,-5 2 0-15,-3-2 1 16,1-4-1-16,4-3 1 15,5-4-1-15,5-7 1 16,10-5-1-16,9-3 1 16,11-4-1-16,13-8 0 0,13-3 0 15,12-5 0-15,6-5-2 16,9-1 0-16,5-9-2 15,5 2-2-15,-5-12-7 16,11 13-18-16,-22-13-9 16,3 10 1-16,-15-9 1 15</inkml:trace>
  <inkml:trace contextRef="#ctx0" brushRef="#br0" timeOffset="116960.6897">22045 6989 97 0,'0'0'37'16,"-3"-18"2"-16,3 18-1 15,-12 8-28-15,4 10-5 16,-6 4-1-16,4 10-1 0,-9 10-1 16,1 5-2-16,-1 6-1 15,3 0-1-15,8 4-3 16,1-17-10-16,19 5-24 15,1-17-2-15,20-9 1 16,0-14 0-16</inkml:trace>
  <inkml:trace contextRef="#ctx0" brushRef="#br0" timeOffset="117293.7088">22386 7022 108 0,'-28'-15'40'15,"-2"18"1"-15,-13 9-1 16,5 13-30-16,-7 11-6 0,4 13-3 15,5 3 1-15,10 1-1 16,11-1 0-16,17-7-1 16,15-14 0-16,19-10-1 15,16-15 2-15,13-17 0 16,7-14 0-16,3-11 0 15,-3-10 0-15,-5-8 0 16,-15-4 1-16,-11-1-2 16,-17 2 0-16,-17 5 0 15,-15 9-3-15,-15 9 1 16,-11 9-1-16,-9 10-1 15,4 20-4-15,-11-6-16 16,22 20-15-16,2 0-2 16,18 7 2-16,9-3-2 0</inkml:trace>
  <inkml:trace contextRef="#ctx0" brushRef="#br0" timeOffset="117876.7421">23038 7091 97 0,'0'0'39'16,"-16"9"2"-16,-4-1-1 16,4 16-21-16,-4 0-15 15,-1 8-2-15,-2 1 1 16,2 7-2-16,3 0 0 0,4-1-1 15,6-5 0-15,7-6 0 16,6-11 0-16,11-10 0 16,3-9 1-16,6-10-1 15,1-11 1-15,2-5 1 16,-1-7-1-16,-3-3 0 15,-3 0 1-15,-3 2-2 16,-3 4 0-16,-4 5 0 16,-3 10 0-16,-8 17 0 15,7-10 0-15,-7 10 0 16,2 19 0-16,1 3 0 15,1 3 0-15,4 0 0 16,5-1 0-16,6-2 0 16,0-6 0-16,6-6 0 0,-1-10 0 15,8-11 0-15,1-8 0 16,0-4 0-16,1-7 0 15,-4 0 0-15,0-3 0 16,-3 4 0-16,-3 5 0 16,-6 7 0-16,-8 8 0 15,-10 9 0-15,2 14 0 16,-8 6 0-16,-5 8 0 15,-1 6 0-15,1 5 0 16,0-1 0-16,10 3-3 16,2-12-7-16,21 8-14 15,-12-24-10-15,23 4-9 16,-4-20 2-16,14-1-1 15,-5-15 2-15</inkml:trace>
  <inkml:trace contextRef="#ctx0" brushRef="#br0" timeOffset="118412.7728">23854 7076 110 0,'0'0'38'0,"-20"-5"3"16,0 10-3-16,10 14-31 16,-12 2-3-16,4 9 0 15,-1 0-1-15,4 3-2 16,0-4 1-16,8 0-2 15,3-7 1-15,8-6-1 16,-4-16 1-16,18-1 0 16,0-14-1-16,1-7 2 15,3-8 0-15,3-6-2 16,-2-3 0-16,0-2 0 0,-2 5 0 15,-2 2 0-15,-5 8 0 16,-4 6 0-16,-5 10 0 16,-5 10 0-16,0 0 0 15,-1 20 0-15,1-1 0 16,0 2 0-16,6 0 0 15,3-2 0-15,8-6 0 16,5-6 0-16,5-8 0 16,6-4 0-16,0-8 0 15,4-2 0-15,-4-2 0 16,0-1 0-16,-4 3 0 15,-5 2 0-15,-6 11 0 16,-3 4 0-16,-7 12 0 16,-7 8 0-16,-1 8 0 0,-4 8 0 15,-4 6 0-15,1 1 0 16,-3 1 0-16,6-7 0 15,7 1-3-15,0-19-12 16,24 9-9-16,-13-31-9 16,28 2-10-16,-4-12 0 15,14-1 1-15,-4-12 1 16</inkml:trace>
  <inkml:trace contextRef="#ctx0" brushRef="#br0" timeOffset="118544.7804">24703 7244 110 0,'-22'-1'43'0,"4"7"1"16,-11-9-3-16,10 7-24 0,1-6-17 15,0-15-13-15,18 17-14 16,0 0-16-16,-4-11-1 16,4 11-1-16,7-11 2 15</inkml:trace>
  <inkml:trace contextRef="#ctx0" brushRef="#br0" timeOffset="192108.988">11827 3620 82 0,'0'0'40'0,"-3"-11"-1"16,20 2 1-16,6-13-25 15,15 12-12-15,17-4-1 16,18 0 0-16,12 0-2 16,9 2-2-16,11 7-7 15,-4-11-27-15,16 7-3 16,-5-14 0-16,1 5-1 15</inkml:trace>
  <inkml:trace contextRef="#ctx0" brushRef="#br0" timeOffset="192778.0263">13640 3351 79 0,'0'-11'36'0,"-15"-4"-1"16,0 17 0-16,-21-6-29 15,1 12-1-15,-11 2 1 16,-1 13-1-16,-7-1 0 0,5 8-1 16,5-4-1-16,11 1-1 15,5-3 0-15,14-2-2 16,14-8 2-16,14-6-2 15,17-9 1-15,16-9 0 16,10-5 0-16,11-5 1 16,1-7-1-16,2-2 0 15,-3 0 0-15,-12 4 0 16,-10 4 0-16,-11 5-1 15,-15 9 0-15,-20 7 0 16,3 26 0-16,-15 2 0 16,-8 16 0-16,-2 8-1 15,-4 6 1-15,3 4-1 16,4 1 0-16,4-8-3 15,15-8-2-15,11-27-5 0,21-5-27 16,5-28-1-16,21-8 0 16,0-24-2-16</inkml:trace>
  <inkml:trace contextRef="#ctx0" brushRef="#br0" timeOffset="192958.0365">14338 3194 109 0,'-12'1'38'15,"-2"33"2"-15,-21 2-8 16,6 22-27-16,-7 8-2 15,3 7-1-15,4 2-2 16,5-3-1-16,13-2-3 16,5-16-6-16,23 1-27 0,0-25-2 15,21-1-1-15,1-22 0 16</inkml:trace>
  <inkml:trace contextRef="#ctx0" brushRef="#br0" timeOffset="193207.0508">14736 3515 80 0,'-11'-11'40'16,"-12"-1"-1"-16,0 16 1 15,-12-6-21-15,3 18-14 16,-9 4 0-16,7 7-2 15,0 3 1-15,8 4-3 0,10-1 1 16,13-5-2-16,14-1-2 16,14-12-2-16,19 0-6 15,-4-19-27-15,20 4-4 16,-5-17 2-16,11 4-2 15</inkml:trace>
  <inkml:trace contextRef="#ctx0" brushRef="#br0" timeOffset="193688.0783">14987 3453 106 0,'-16'15'39'0,"-12"-2"2"16,10 17-5-16,-9-3-31 15,6 5-2-15,-1-1 1 0,8 2-2 16,-2-3 0-16,10-3 0 15,3-7-2-15,6-7 0 16,8-10 1-16,2-8-1 16,7-8 0-16,1-7 0 15,3-7 0-15,1-1 1 16,-4-5-2-16,2 2 2 15,-8 2-1-15,-2 10 1 16,-7 1-2-16,1 7 2 16,-7 11-1-16,0 0 0 15,0 0 0-15,7 17 0 16,0-6 1-16,5 0-2 15,5-1 2-15,4 1 0 16,6-8 0-16,3-3 0 0,1-4 0 16,2-6 1-16,-4 0-1 15,-3 1 1-15,-5 0-2 16,-5-1 2-16,-3 6-2 15,-13 4 0-15,13 4 0 16,-13 9 0-16,-1 3 0 16,-4 8 0-16,0 6-3 15,-3-1-3-15,8 16-13 16,-14-16-21-16,15 6-1 15,-2-15-1-15,14 8-1 16</inkml:trace>
  <inkml:trace contextRef="#ctx0" brushRef="#br0" timeOffset="195508.1824">16554 3425 72 0,'16'-12'36'0,"-13"-5"-2"0,-3 17-4 15,-15-18-23-15,-1 13 0 16,-11-4 0-16,2 12 0 15,-11-1 0-15,1 9-2 16,-4 4-1-16,4 9-1 16,1 4 1-16,5 5-2 15,7 1 0-15,8 0-1 16,13 0 0-16,10-5-1 15,11-6 0-15,11-7 0 16,9-9 0-16,7-12 0 16,4-5-2-16,3-9 2 15,-2-5-1-15,-5-3 1 16,-4-6-1-16,-9 4 2 15,-10-1-2-15,-7 3 1 0,-9 5 0 16,-6 2 0-16,-8 5 0 16,-1 3 0-16,7 12 0 15,-16-6 0-15,16 6 0 16,0 0 0-16,4 16 0 15,12-8 1-15,10 1-1 16,6 3 0-16,5-2 0 16,3 3 0-16,0-1 0 15,-3 4 0-15,-4 6 1 16,-11 3-1-16,-8 5 1 15,-8 0-1-15,-6 1 2 16,-7 0-2-16,-4-4 2 16,2-3-1-16,0-9 0 15,9-15 1-15,-12 4 0 0,12-15 1 16,5-14-2-16,10-5 1 15,0-8 0-15,7-3-1 16,2-6 0-16,3-1 0 16,2 6-2-16,0 2 1 15,0 9-2-15,0 2-1 16,10 12-4-16,-4-6-8 15,25 15-23-15,-11-12-3 16,21 16 0-16,6-14-1 16</inkml:trace>
  <inkml:trace contextRef="#ctx0" brushRef="#br0" timeOffset="196947.2647">18627 3167 69 0,'-21'-21'35'0,"7"21"-8"15,-9-14 4-15,6 15-21 16,-14-9-2-16,7 16 0 16,-8-7-2-16,5 14-1 15,-3-1-1-15,8 9 0 16,-2 1-1-16,7 3-1 15,6-2 0-15,8 1-1 16,7-4-1-16,9-5 1 16,8-8-1-16,7-4 0 15,8-11 1-15,4-4 0 16,3-8-1-16,2-1 1 0,-3-4 0 15,-4-2 0-15,-5 6 0 16,-7-1 0-16,-8 6 0 16,-5 9 0-16,-13 5-1 15,-1 21 1-15,-14 8-1 16,-5 13 0-16,-8 6 1 15,-3 11-2-15,-1 2 1 16,3 0-2-16,4-4 0 16,7-15-4-16,19 3-16 15,1-30-16-15,19-3-1 16,2-24-1-16,16 2 0 15</inkml:trace>
  <inkml:trace contextRef="#ctx0" brushRef="#br0" timeOffset="197240.2815">19112 3179 93 0,'0'0'38'16,"0"0"-1"-16,-6 23-2 15,-11-2-33-15,-4 8 0 16,-5 10-1-16,-3 6-1 15,-3 7 1-15,5 0-3 0,9 1-2 16,3-15-6 0,26 3-26-16,0-21 1 0,22-4-2 15,4-18-1-15</inkml:trace>
  <inkml:trace contextRef="#ctx0" brushRef="#br0" timeOffset="197593.3017">19485 3255 96 0,'-9'-18'38'15,"9"18"1"-15,-37 9-3 16,13 13-29-16,-3 7-3 16,4 9 0-16,-3 6-2 15,8 4 0-15,4-1 0 16,8-3-1-16,5-2 0 0,9-9 0 15,9-6 0-15,10-10-1 16,7-10 0-16,4-13 1 16,4-9-2-16,3-9 2 15,0-9-1-15,-2-9 1 16,-8-6-1-16,-5-7 0 15,-14 0 0-15,-3 1 1 16,-17 5-1-16,-6 8-1 16,-9 6 0-16,-4 8 0 15,1 13-2-15,-2 7-3 16,14 26-14-16,-5-13-19 15,20 13-1-15,0-5 0 16,18 7-2-16</inkml:trace>
  <inkml:trace contextRef="#ctx0" brushRef="#br0" timeOffset="197900.3192">20024 3306 110 0,'-17'6'41'0,"-7"-10"-1"16,19 22-4-16,5-18-33 15,-4 17-1-15,25-11 0 0,14-2 0 16,13-2-1-16,13-2-1 16,5 0 0-16,1-3-1 15,0 0-2-15,-11-11-11 16,3 19-24-16,-29-15-2 15,-6 16-1-15,-24-6-1 16</inkml:trace>
  <inkml:trace contextRef="#ctx0" brushRef="#br0" timeOffset="198667.3631">21266 3103 96 0,'-19'-2'38'16,"-10"-4"1"-16,1 14-3 15,-10-3-32-15,1 10 0 16,-1 3 0-16,4 5-1 0,2 5 0 15,5 1-1-15,6-3 0 16,12 3-1-16,13-8 1 16,11-6-1-16,12-12 0 15,14-6-1-15,6-9 1 16,8-5 0-16,-2-4 0 15,3-4-1-15,-6 1 1 16,-9-2-1-16,-8 10 1 16,-11 0-1-16,-7 10 0 15,-15 6 0-15,0 14 1 16,-11 8-1-16,-4 8-1 15,-6 9 1-15,-1 4-1 16,-1 6 0-16,1-1 0 16,4 0-2-16,7-2-1 0,7-19-7 15,25 6-22-15,-6-28-7 16,18-1 0-16,0-17-1 15</inkml:trace>
  <inkml:trace contextRef="#ctx0" brushRef="#br0" timeOffset="198869.3747">21738 3180 111 0,'-9'8'40'16,"-13"11"1"-16,6 18-2 15,-13 4-37-15,1 3-2 16,1 6 1-16,3 2-2 15,8-2-1-15,3-10-4 0,18 6-21 16,-1-27-12-16,23 0 0 16,1-19-1-16,15 0 0 15</inkml:trace>
  <inkml:trace contextRef="#ctx0" brushRef="#br0" timeOffset="199201.3936">22059 3217 113 0,'-22'-11'40'15,"4"17"2"-15,-14-8-2 16,12 8-37-16,-9 6 0 16,5 5-1-16,7 0-1 0,5 4 1 15,11-3-2 1,12 0 0-16,13-6 0 0,8 1 0 15,9-2 0-15,1-1 0 16,1-1 0-16,-5 4 0 16,-7 1 0-16,-9 4-1 15,-14 6 2-15,-11 5-2 16,-11 5 2-16,-10-3-2 15,-4 0 0-15,-1-6-1 16,1 1-1-16,2-18-7 16,22 3-16-16,-4-28-15 15,23 0 1-15,3-18-1 16,12 0 1-16</inkml:trace>
  <inkml:trace contextRef="#ctx0" brushRef="#br0" timeOffset="199367.4031">22146 3137 100 0,'-17'4'42'0,"-8"-3"0"15,15 15-1-15,-2-18-18 16,12 2-23-16,24 9-2 16,8-12-2-16,19 9-7 15,-7-13-22-15,20 14-7 16,-8-13-1-16,12 13-1 15</inkml:trace>
  <inkml:trace contextRef="#ctx0" brushRef="#br0" timeOffset="199944.4361">22645 3319 87 0,'-19'2'40'0,"7"10"0"15,-9-10 0-15,11 19-16 16,-15-10-19-16,8 6 0 15,-5 2-1-15,0 6-1 16,-3-2-1-16,5 3-1 16,0-7 1-16,5 0-2 15,6-8 0-15,9-11 0 16,0 0 0-16,27-17 0 15,0-6-1-15,6-7 2 16,3-5-1-16,2-5 2 16,0-1-2-16,-3 1 0 0,-8 6 0 15,-7 6 0-15,-8 10 0 16,-12 18 0-16,0 0 0 15,0 0 0-15,-9 30 0 16,-1-3 0-16,6 2 0 16,3 2 0-16,5-1 0 15,7-8 0-15,8-3 0 16,7-11 0-16,6-8 0 15,4-7 0-15,0-8 0 16,1-5 0-16,-3-4 0 16,-5-3 0-16,-4 4 0 15,-5 1 0-15,-4 6 0 16,-9 6 0-16,-7 10 0 15,0 0 0-15,-6 28 0 0,-3-3 0 16,-5 10 0-16,0 1 0 16,-1 7 0-16,1-3-2 15,5 1-3-15,4-12-4 16,17 4-6-16,-12-33-11 15,30 15-14-15,-9-23 0 16,16 0 1-16,-5-16 1 16</inkml:trace>
  <inkml:trace contextRef="#ctx0" brushRef="#br0" timeOffset="200432.4641">23278 3344 85 0,'14'-11'39'16,"-22"-7"1"-16,8 18 1 16,-21-7-10-16,7 14-26 15,-6 6-1-15,3 4 0 16,-2 4-1-16,4 3-2 0,2 2 1 15,5-6-2-15,5 0 0 16,3-6 0-16,0-14 0 16,18 8 0-16,-3-17 0 15,3-7 0-15,3-6 0 16,-2-6 0-16,2-4 0 15,-2-1 0-15,-3 1 0 16,-4 6 0-16,-4 2 0 16,0 11 0-16,-8 13 0 15,0 0 0-15,0 0 0 16,-4 12 0-16,3 6 0 15,2-2 0-15,4 1 0 16,4-3 0-16,6-4 0 16,5-5 0-16,2-5 0 0,6-5 0 15,1-3 0-15,-1-4 0 16,1-2 0-16,-5 1 0 15,-2 3 0-15,-2 2 0 16,-5 5 0-16,-3 6 0 16,-12-3 0-16,18 21 0 15,-15-2 0-15,-5 1 0 16,0 6 0-16,-10-2-3 15,-2 12-10-15,-18-18-7 16,8 21-10-16,-23-16-13 16,1 7 0-16,-15-10 0 15,-3 6 2-15</inkml:trace>
  <inkml:trace contextRef="#ctx0" brushRef="#br0" timeOffset="201118.5033">20347 3123 100 0,'0'0'38'16,"0"0"1"-16,0 0-8 15,0 0-26-15,0 0-1 16,0 0-1-16,0 0 1 0,0 0-1 16,16 9-1-16,-16-9 1 15,27 17-1-15,-4-8-1 16,8 4 1-16,8-1-1 15,6 4 0-15,6-5 0 16,0 4-1-16,1 0 0 16,-6-1 1-16,-6 3-1 15,-11-2 0-15,-13 9 1 16,-12 1-1-16,-18 4 1 15,-12 5-1-15,-14 1 1 16,-9 4-1-16,-8-1 1 16,-1-4-1-16,1-4 0 15,10-8-2-15,13-5-1 16,10-16-9-16,24-1-11 0,16-14-19 15,21-2 0-15,6-15-1 16,16 0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9385988"/>
              </p:ext>
            </p:extLst>
          </p:nvPr>
        </p:nvGraphicFramePr>
        <p:xfrm>
          <a:off x="214283" y="762000"/>
          <a:ext cx="8750332" cy="476439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measure mass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mass is, the unit(s) it is measured in and how to measure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measure 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length is measured in and how to measure (careful of gap)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how to draw graphs in Science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think about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rules for drawing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everyone works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Tackle an exam-style question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draw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learn a new word game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Word Mastermind is and how it depends on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1680" y="266760"/>
              <a:ext cx="8760240" cy="4476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5840" y="252000"/>
                <a:ext cx="8787960" cy="449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341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4400" y="293400"/>
              <a:ext cx="7611120" cy="452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640" y="277560"/>
                <a:ext cx="7641720" cy="454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97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2960" y="336240"/>
              <a:ext cx="8778960" cy="543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000" y="319680"/>
                <a:ext cx="8796240" cy="546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256640" y="1114200"/>
              <a:ext cx="4636800" cy="1582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45120" y="1101960"/>
                <a:ext cx="4656960" cy="161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83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59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1367</TotalTime>
  <Words>125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69</cp:revision>
  <dcterms:created xsi:type="dcterms:W3CDTF">2006-08-16T00:00:00Z</dcterms:created>
  <dcterms:modified xsi:type="dcterms:W3CDTF">2015-03-02T02:47:15Z</dcterms:modified>
</cp:coreProperties>
</file>