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1:12.81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1279 10403 57 0,'0'0'30'0,"9"-14"0"16,-9 14 0-16,-21 12-26 0,-2 8 3 15,-10 5-2-15,-3 17 4 16,-11 2-2-16,3 13 1 16,-8 3-2-16,10 10 0 15,3-4-2-15,11 1-1 16,9-3-2-16,14-7-1 15,12-8 0-15,16-12-1 16,10-10 1-16,8-13-2 16,3-10 3-16,2-10 0 15,-3-9 1-15,-2-6 0 16,-11-8-1-16,-16 0 0 15,-12 0-2-15,-18 0-1 16,-6 6-3-16,-19-2-2 16,5 14-5-16,-10-6-25 0,15 10 1 15,1-5-1-15,18 4 3 16</inkml:trace>
  <inkml:trace contextRef="#ctx0" brushRef="#br0" timeOffset="350.02">1494 10558 96 0,'-17'6'39'16,"7"8"-1"-16,-1-13 0 15,11-1-34-15,15 0-2 0,11-7 0 16,14-7 1-16,11 2-1 16,7-7 0-16,8 2 0 15,-2 1-1-15,-4 4 0 16,-9 7 0-16,-14 11 0 15,-14 14 0-15,-18 13 0 16,-18 15-1-16,-13 12 1 16,-10 6-1-16,-4 8 0 15,-2 6-2-15,0-5-1 16,7-4-1-16,7-14-3 15,24-4-8-15,3-26-25 16,28-5 0-16,2-19-2 16,15-9 2-16</inkml:trace>
  <inkml:trace contextRef="#ctx0" brushRef="#br0" timeOffset="885.0506">2036 10904 98 0,'0'0'39'0,"-14"8"0"16,13 4-2-16,1-12-32 16,-6 16-1-16,5-3 0 15,-1 5-1-15,-3 3-2 16,3 2 0-16,-3-4 0 15,5 1-1-15,-2-5 0 16,4-5-1-16,-2-10 2 0,14-6 0 16,0-11 0-16,6-7 0 15,-1-5 0-15,3-4-1 16,-1 1 1-16,-2-2 0 15,-3 8 0-15,-3 6-1 16,-6 6 0-16,-7 14 0 16,0 0 1-16,0 0-1 15,-1 24 1-15,1-9-1 16,2 2 0-16,3 0 0 15,4-4 1-15,8-4-1 16,6-7 1-16,7-5 0 16,3-3-1-16,3-3 1 15,-4-3 0-15,1 1 0 16,-7 1-1-16,-3 2 0 15,-7 4 0-15,-16 4 1 0,12 3-1 16,-12-3 0-16,-3 21-1 16,-2-5-1-16,3 2-1 15,0 0-3-15,8 7-8 16,-6-25-13-16,21 27-13 15,-1-25-1-15,17-3 0 16,1-14 0-16</inkml:trace>
  <inkml:trace contextRef="#ctx0" brushRef="#br0" timeOffset="1219.0698">3058 10459 97 0,'0'-15'41'15,"0"15"1"-15,-11 9-2 16,3 10-32-16,-4 3-4 0,0 9-1 15,2 3 0-15,-1 8 0 16,0 4-2-16,1 0 1 16,0 1 0-16,2 0-1 15,1-5 1-15,1 1-1 16,3-7 1-16,0-4-1 15,7-7 1-15,5-6-2 16,5-8 0-16,8-5 0 16,5-6 0-16,5-3 0 15,5-2 0-15,5-1-2 16,5 3-7-16,-9-11-13 15,18 21-8-15,-12-13-13 0,13 10 0 16,-5-9-2-16,15 3 2 16</inkml:trace>
  <inkml:trace contextRef="#ctx0" brushRef="#br0" timeOffset="4320.247">5974 10622 52 0,'-2'-20'34'0,"-1"-2"0"16,-9 1 1-16,0 10-26 15,-12-9 1-15,4 17-2 16,-14-4 0-16,5 14-1 15,-12 0-1-15,8 8-1 16,-1 2-1-16,7 5-2 16,2-1 0-16,11-2-1 0,12 0 0 15,9-7-1-15,14-4 0 16,8-3 1-16,10-7-1 15,6-6 1-15,5-6-1 16,2-2 1-16,0-6 0 16,-3 2-1-16,-7-2 1 15,-9 2-1-15,-6 7 1 16,-9 5-1-16,-18 8 1 15,5 18 0-15,-20 15 0 16,-7 11-1-16,-12 15 1 16,-3 8-1-16,-1 5-1 15,2 1-1-15,5-2 0 16,9-12-4-16,17-9-4 15,8-24-29-15,27-10-1 16,13-22-1-16,18-10 1 0</inkml:trace>
  <inkml:trace contextRef="#ctx0" brushRef="#br0" timeOffset="4486.2566">6420 10804 104 0,'-33'32'41'16,"-5"-10"0"-16,15-1-4 15,3-13-42-15,20-8-32 16,10-15-2-16,18-8-2 16,15 1 0-16</inkml:trace>
  <inkml:trace contextRef="#ctx0" brushRef="#br0" timeOffset="4862.278">6718 10586 93 0,'-17'8'40'0,"2"-14"1"16,15 6-1-16,5-21-36 15,18 9 0-15,8-6-1 16,10 7-1-16,1-2 0 15,2 7-1-15,-2 6 0 16,-6 6-1-16,-9 9 1 16,-13 7 0-16,-16 12-1 0,-15 5 1 15,-12 8 0-15,-13 5 0 16,-6 0 1-16,-5 1-1 15,0-2 1-15,5-5-2 16,11-9 1-16,10-6 0 16,18-13-1-16,9-18 0 15,39 9-3-15,5-19-1 16,20 2-8-16,-4-18-24 15,20 8-5-15,-7-12 0 16,3 7-2-16</inkml:trace>
  <inkml:trace contextRef="#ctx0" brushRef="#br0" timeOffset="5440.3112">7249 10821 100 0,'-10'-8'41'16,"10"8"0"-16,-14 8-6 16,4 8-29-16,-7 2-2 15,1 3-1-15,0 0-1 16,1 2-1-16,1-3 0 15,6-4 0-15,8-16-1 16,4 10 1-16,12-15-1 16,2-7 0-16,7-5 0 0,3-7 0 15,2-3 1 1,-3-1-1-16,1 0 1 0,-6 3-1 15,-6 6 0-15,-5 1 1 16,-2 8-1-16,-9 10 1 16,0 0-1-16,0 0 0 15,3 22 1-15,-4-5-1 16,1 4 1-16,0 1-1 15,1 2 1-15,2-4-1 16,4-4 1-16,5-5-1 16,2-6 0-16,6-8 1 15,3-9-1-15,1-5 1 16,2-10-1-16,1-2 1 15,-2-1-1-15,-4 2 1 16,-3 3-1-16,-4 6 0 0,-8 7 0 16,-6 12 0-16,2 14 0 15,-11 7-1-15,0 10 0 16,-3 2-1-16,5 3-2 15,0-1-2-15,15 7-12 16,-7-25-11-16,29 1-11 16,1-13-1-16,17-5-2 15,4-15 2-15</inkml:trace>
  <inkml:trace contextRef="#ctx0" brushRef="#br0" timeOffset="5777.3305">8192 10475 102 0,'-11'-15'42'0,"11"15"1"15,-24 3-1-15,24-3-37 16,-18 18-1-16,10 7-1 16,-3 2-1-16,4 10 1 15,-6 0-2-15,4 4 1 16,-5 2 0-16,0-1-1 15,-2-1 2-15,-1-3-3 16,3-5 0-16,5-2 0 16,4-5 0-16,8-5 0 15,11-8 0-15,11-3 0 16,9-6 0-16,8-1 0 15,6-3 0-15,5-3 0 16,1 0 0-16,-5-4-2 16,7 8-15-16,-23-16-6 0,16 15-7 15,-23-15-11-15,15 6-3 16,-9-8-2-16,8 4 3 15</inkml:trace>
  <inkml:trace contextRef="#ctx0" brushRef="#br0" timeOffset="9579.5479">10001 10407 77 0,'-4'-14'37'0,"4"14"0"16,-5-10 0-16,5 10-34 16,0 0 0-16,-2 21-1 15,5 6 1-15,-3 8-1 16,1 12 1-16,-3 9-2 15,0 4-1-15,1 4-1 16,-4-3-3-16,6 4-9 16,-4-16-28-16,7-6 4 15,1-11-2-15,7-10 1 16</inkml:trace>
  <inkml:trace contextRef="#ctx0" brushRef="#br0" timeOffset="10102.5778">10181 10377 91 0,'0'0'36'16,"-12"5"1"-16,24-5-8 15,6-7-27-15,14 0-1 16,5-1 0-16,9 2 1 15,-1 3-1-15,4 3-1 0,-5 3 1 16,-8 5 0-16,-9 5-1 16,-11 4 1-16,-13 3 1 15,-9 4-1-15,-12-1 1 16,-2 2 0-16,-8 0-1 15,4-2 1-15,1-5-1 16,7-1 1-16,5-4-2 16,10-1 0-16,1-12 1 15,23 15-1-15,-1-10 0 16,3 3 0-16,4 3 0 15,-3 4 1-15,-4 3-1 16,-7 5 1-16,-10 7-1 16,-10 1 1-16,-11 5-1 15,-6-1 1-15,-6-1-1 0,-1-6-1 16,4-4-2-16,0-12-6 15,21-1-27-15,4-11-4 16,6-10 2-16,10-11-3 16</inkml:trace>
  <inkml:trace contextRef="#ctx0" brushRef="#br0" timeOffset="10255.5865">10860 10649 75 0,'-11'12'40'16,"-8"-12"-1"-16,5 6-3 15,-1-8-23-15,-4-4-49 16,19 6-2-16,6-15 0 0,12 3-1 16</inkml:trace>
  <inkml:trace contextRef="#ctx0" brushRef="#br0" timeOffset="15857.907">11174 10498 78 0,'0'0'37'15,"10"-24"0"-15,-10 24-4 0,4-11-26 16,-4 11-1-16,0 0-2 15,0 0 1-15,0 0-2 16,-6 16 0-16,-1 4-1 16,-1 7 1-16,-4 4-2 15,-3 11 1-15,-3 3 0 16,1-2 0-16,0 0-1 15,7-6 1-15,4-7-2 16,12-9 1-16,16-12-1 16,11-16 0-16,19-8-3 15,8-9-1-15,12-4-1 16,-5-11-5-16,12 2-30 15,-17-7 1-15,-1 7-1 16,-19-3 0-16</inkml:trace>
  <inkml:trace contextRef="#ctx0" brushRef="#br0" timeOffset="16038.9174">11454 10469 92 0,'-35'42'37'16,"-1"1"1"-16,12 8 0 15,3 0-36-15,11 2 0 16,7-3-3-16,7-5 0 15,11-1-5-15,-3-21-13 16,15 4-19-16,1-12-1 16,8-4 0-16,-4-12 1 15</inkml:trace>
  <inkml:trace contextRef="#ctx0" brushRef="#br0" timeOffset="16564.9475">11685 10766 88 0,'-10'19'39'0,"-4"-8"0"16,5 5 0-16,-1-7-37 16,2 2 0-16,8-11 0 15,-7 16 0-15,7-16-1 16,0 0-1-16,0 0 0 15,13 5 0-15,-1-13 0 16,4-2 0-16,4-4 0 16,1-3 0-16,1-4 0 15,-1-3 1-15,-3 0-1 0,1 2 0 16,-8 2 0-16,1 3 1 15,-7 6-1-15,-5 11 1 16,0 0 0-16,0 0 0 16,0 18 0-16,-3 1 0 15,3 1 0-15,4 2-1 16,3-3 0-16,3 0 1 15,5-6-1-15,6-8 0 16,3-5 1-16,4-5 0 16,1-9-1-16,2-4 1 15,-3-3 0-15,0-1-1 16,-4-1 0-16,-3 3 1 15,-6 5-1-15,-4 6 0 0,-11 9 0 16,0 12 1-16,-11 10-2 16,-7 7 1-16,3 5-2 15,-2-1-2-15,8 4-2 16,-1-9-4-16,20-2-30 15,3-15 0-15,18-7 1 16,6-14-2-16</inkml:trace>
  <inkml:trace contextRef="#ctx0" brushRef="#br0" timeOffset="16881.9656">12553 10359 85 0,'4'-31'40'15,"-3"18"-2"-15,-11 5 3 0,10 8-30 16,-27 25-7-16,12 4 0 15,-6 7-2-15,2 10 1 16,-4 7-1-16,1 8 1 16,-1-1-2-16,5 1 1 15,0-3-1-15,5-5 0 16,6-8-1-16,9-7 1 15,9-12-1-15,12-11 0 16,11-8 1-16,8-7-1 16,6-4 0-16,2-6-1 15,1 2 0-15,-2-3-3 16,-1 10-8-16,-15-9-28 15,2 9-1-15,-12-3 0 16,5 4-2-16</inkml:trace>
  <inkml:trace contextRef="#ctx0" brushRef="#br0" timeOffset="18638.0661">14148 10610 79 0,'0'0'37'16,"-1"-19"-1"-16,1 19 2 15,11-20-36-15,14 8 0 16,8-1-1-16,13-4-1 16,6 2 1-16,6 4 0 15,0 0 0-15,-2 6 0 16,-10 2-1-16,-9 10 1 15,-17 9 0-15,-15 4-1 16,-16 10 1-16,-16 5 1 16,-11 2 0-16,-4 1 0 15,-4 0-1-15,5-5 1 16,8-5-1-16,7-3 1 15,16-6-1-15,15-6-1 16,13-3 0-16,12-5 1 0,7 0-1 16,4 2 0-16,-5 2 1 15,-4 3 0-15,-9 3 0 16,-16 7-1-16,-14 1 0 15,-16 7-1-15,-9 0 2 16,-7-4-3-16,1 3-1 16,-1-9-3-16,16 2-25 15,2-18-10-15,21-4 2 16,6-13-3-16</inkml:trace>
  <inkml:trace contextRef="#ctx0" brushRef="#br0" timeOffset="18819.0764">14850 10827 100 0,'-20'2'40'0,"1"4"2"16,-6-6-4-16,7 3-38 15,3-4-7-15,-2-13-30 16,17 14-3-16,7-19 0 15,9 7-1-15</inkml:trace>
  <inkml:trace contextRef="#ctx0" brushRef="#br0" timeOffset="19141.0948">15052 10712 72 0,'0'0'40'0,"0"0"-2"16,10-3 2-16,7-19-23 15,9 10-15-15,8-6 0 16,8 2 1-16,-4 1 0 16,0 6-1-16,-6 0 0 15,-5 6-1-15,-8 1 1 16,-7 3 0-16,-12-1-1 15,3 15 0-15,-10 1 0 16,-3 4 0-16,-3 5-1 16,-5 7 1-16,1 3-1 15,-2 5-1-15,4-1-2 16,0-5-1-16,12 7-6 15,-7-15-32-15,23 1 0 0,-4-15-1 16,16-2 2-16</inkml:trace>
  <inkml:trace contextRef="#ctx0" brushRef="#br0" timeOffset="19441.1119">15585 10661 108 0,'-14'-13'40'0,"5"14"1"16,-16-1-11-16,7 13-27 15,-2 2 0-15,4 6-1 16,4 1 0-16,8 1 0 16,8 0-2-16,8-1 1 15,8-2-1-15,3 1 1 0,2-1-1 16,0-2 0-16,-1 1 0 15,-6 0 0-15,-8 2-1 16,-6 0 1-16,-8-2-2 16,-7 1 0-16,-4-3-1 15,-4-4-3-15,3 1-2 16,-10-16-32-16,26 2-2 15,-19-12-1-15,23-4 4 16</inkml:trace>
  <inkml:trace contextRef="#ctx0" brushRef="#br0" timeOffset="19621.1223">15628 10623 91 0,'-13'-13'42'16,"13"13"1"-16,-15-2-1 0,15 2-22 15,0 0-17-15,20-1-3 16,4-6-1-16,7-2-1 15,6 5-5-15,-7-7-28 16,17 15-7-16,-14-5 1 16,4 13-2-16</inkml:trace>
  <inkml:trace contextRef="#ctx0" brushRef="#br0" timeOffset="20177.1541">15987 10820 74 0,'-22'13'41'0,"3"7"-1"0,-6-8 1 16,7 8-22-16,-5-8-13 16,4 3-1-16,4-4-1 15,3-2-2-15,12-9-1 16,-12 10 0-16,12-10-1 15,13-1 0-15,2-6 0 16,4-2 0-16,2-6-1 16,2-2 1-16,1-1 0 15,-1-1 0-15,-1-1 0 16,-4 5 0-16,-6 1 1 15,-12 14-1-15,14-12 1 16,-14 12 0-16,0 0 0 16,-9 20-1-16,2-7 1 0,1 1-1 15,3 1 1-15,3-1-1 16,4 0 0-16,-4-14 0 15,25 12 0-15,-7-11 0 16,3-2 1-16,2-6-1 16,3-2 0-16,-2-2 1 15,-3-3-1-15,1-1 0 16,-4-4 0-16,1 3 0 15,-5 0 1-15,-4 3-1 16,-10 13 0-16,14-14 0 16,-14 14 0-16,-1 17 0 15,-8 2 1-15,-4 8-1 16,-3 7-1-16,-2 1-2 15,2 4 0-15,-2-5-4 0,11 2-3 16,-7-19-22-16,23 2-10 16,2-15-3-16,16-7 3 15</inkml:trace>
  <inkml:trace contextRef="#ctx0" brushRef="#br0" timeOffset="20509.1731">16763 10433 89 0,'-12'-10'43'16,"12"10"0"-16,-22 16-1 16,18 6-23-16,-4-3-17 15,4 6 0-15,-2 9 1 16,-2 7-1-16,-8 8 0 0,0 2-1 15,-7 4 0-15,-2 0 0 16,-4-5 0-16,2-1-1 16,1-6 0-16,8-10-2 15,9-7 1-15,16-10-1 16,13-10 3-16,10-11 0 15,15-3-1-15,5-5-1 16,5-2 1-16,-2-3-3 16,6 11-12-16,-21-12-23 15,7 15-5-15,-12-5-1 16,3 7 0-16</inkml:trace>
  <inkml:trace contextRef="#ctx0" brushRef="#br0" timeOffset="23505.3445">18356 10618 66 0,'0'0'37'16,"0"0"-1"-16,11 0 0 16,9-17-24-16,11 5-10 15,5-5-1-15,8 0 0 16,3-2 1-16,-1 5-1 15,-6 5 0-15,-4 7 0 16,-14 5-1-16,-10 12 2 16,-19 6 0-16,-13 13 0 15,-13 2 2-15,-10 11 0 16,-7 1 0-16,0 3 0 0,2-3 0 15,7-1 0-15,13-6-1 16,11-5-4-16,19-12 2 16,18-6 0-16,17-10-3 15,10-8-2-15,13-2-2 16,-1-21-17-16,14 9-16 15,-10-8 1-15,3 3-2 16,-15-7 0-16</inkml:trace>
  <inkml:trace contextRef="#ctx0" brushRef="#br0" timeOffset="23895.3668">18879 10539 87 0,'0'0'39'15,"-19"0"-1"-15,19 0 1 16,0 0-31-16,0 0-5 16,27-10-1-16,-2 7 1 15,3-2-1-15,3 4-1 16,0 2 0-16,-2 3 0 15,-5 3 0-15,-4 3 0 16,-9 5-1-16,-8 5 1 16,-10 3-1-16,-9 3 1 15,-10 7 0-15,-3 0 0 16,-5 2 0-16,-1-1 0 0,1-2 0 15,5 1 0-15,7-7 0 16,13-4 0-16,13-3-1 16,9-8 0-16,13-4-1 15,6-6-1-15,12-1-4 16,-3-16-16-16,12 8-18 15,-6-10 0-15,1 1-2 16,-8-6 2-16</inkml:trace>
  <inkml:trace contextRef="#ctx0" brushRef="#br0" timeOffset="24069.3767">19331 10770 114 0,'-13'17'41'15,"-6"-11"1"-15,8 3-2 16,11-9-39-16,0 0-4 15,0 0-4-15,-1-26-32 16,20 18-1-16,-3-9-1 16,13 4-1-16</inkml:trace>
  <inkml:trace contextRef="#ctx0" brushRef="#br0" timeOffset="25097.4355">19825 10474 62 0,'7'-10'36'0,"-7"10"0"0,-5-13 0 16,-7 8-20-16,12 5-11 15,-30 19-1-15,11 4 0 16,-8 5 0-16,0 12 1 16,-5 5-1-16,-2 8 0 15,1 1 0-15,5 1-1 16,2-1 0-16,8-4-1 15,6-6-1-15,10-7-2 16,11-9 2-16,7-9-4 16,8-7 3-16,2-10-1 15,3-7 1-15,0-7-1 16,1-7 0-16,-5-6 2 15,-7 0-3-15,-6-7 3 16,-10 5-3-16,-4 1 0 0,-8 3 0 16,-7 5-1-16,1 9-2 15,-7-5-5-15,11 15-27 16,-4-3 0-16,16 2 0 15,0 0-2-15</inkml:trace>
  <inkml:trace contextRef="#ctx0" brushRef="#br0" timeOffset="25473.457">20038 10660 69 0,'0'0'38'0,"-5"-19"-1"16,5 19 2-16,-22-16-19 0,9 21-14 15,-6 2-3-15,1 9 1 16,-4 1 0-16,5 6-1 16,1 3 0-16,6-1-1 15,7-1-1-15,11-1 1 16,7-6-2-16,9-4 0 15,9-6 0-15,4-2 0 16,-1-3 0-16,0 0 0 16,-6 1 0-16,-6 0 0 15,-11 6 0-15,-11 3 0 16,-10 3 0-16,-8 2 1 15,-5 4-2-15,-4 1 1 16,-3 0 0-16,4-4-4 0,5-1 0 16,2-11-6-16,17-6-27 15,0 0-6-15,12-4 5 16,3-17-3-16</inkml:trace>
  <inkml:trace contextRef="#ctx0" brushRef="#br0" timeOffset="25661.4678">20104 10646 112 0,'-12'0'42'16,"12"0"0"-16,0 0-2 15,22-1-37-15,6-11-4 16,9-2-3-16,15 11-21 0,-9-17-16 15,8 9 0-15,-12-5 0 16,3 6-3-16</inkml:trace>
  <inkml:trace contextRef="#ctx0" brushRef="#br0" timeOffset="26427.5115">20484 10875 83 0,'9'-12'36'16,"-9"12"-1"-16,0 0-6 15,0 0-20-15,-24 15-2 16,13 3-1-16,-10 3-1 0,1 4-3 16,-4 1 0-16,6-1-1 15,2-3 0-15,5-3-1 16,9-6 0-16,2-13-1 15,23 2 1-15,-1-12 2 16,8-8-1-16,1-3 1 16,3-6 0-16,-6 1 0 15,-4-3-1-15,-5 2 2 16,-9 6-3-16,-5 2 1 15,-9 6-1-15,4 13 0 16,-16-9 0-16,3 14 1 16,3 3-1-16,4 5 1 15,3-2-1-15,4 3 0 0,9-3 1 16,8-2-1-16,8-5 1 15,3-4 0-15,5-3-1 16,1-5 1-16,-2-3-1 16,-2-3 1-16,-5 2 0 15,-5-2-1-15,-8 4 1 16,-3 1 0-16,-10 9-1 15,0 0 1-15,0 0-1 16,0 0 0-16,-15 22 0 16,6-7-2-16,2 5-3 15,1-6-2-15,13 7-19 16,-7-21-14-16,22 13 0 15,-4-20-1-15,18-1 1 16</inkml:trace>
  <inkml:trace contextRef="#ctx0" brushRef="#br0" timeOffset="26750.5301">21238 10484 94 0,'0'0'40'0,"0"0"0"15,-17 15 0-15,20 11-32 16,-18 4-3-16,6 10-1 15,-5 3 0-15,3 6-1 16,-6 2-1-16,1-2 1 16,-2-1-2-16,0-1 0 15,2-8 0-15,2-4-2 16,3-10 1-16,9-4-1 0,8-10 1 15,9-6 0-15,13-6 0 16,8-7 0-16,8-1-1 16,4-3 3-16,7 2-5 15,-4 0 1-15,3 7-7 16,-13-9-18-16,6 13-13 15,-12-4-2-15,8 7 0 16,-7-6 0-16</inkml:trace>
  <inkml:trace contextRef="#ctx0" brushRef="#br0" timeOffset="28954.6561">22454 10519 87 0,'28'-2'36'0,"-2"-8"1"15,15 8-3-15,-3-9-30 16,10 4 0-16,3-1-1 16,1 5 0-16,-8 1-2 15,-1 5 1-15,-14 1 0 16,-6 6 0-16,-14 4 0 15,-8 5 0-15,-10 4 0 16,-7 8 1-16,-7 1-1 16,-5 7 0-16,-1 3-1 15,1-2 1-15,4-1-2 0,4-1 0 16,10-4-3-16,2-9-2 15,22 3-22-15,-4-18-13 16,17 2 1-16,-2-14-2 16,13-2 2-16</inkml:trace>
  <inkml:trace contextRef="#ctx0" brushRef="#br0" timeOffset="29124.6659">22994 10758 103 0,'-17'4'39'15,"-7"-1"0"-15,13 0-2 16,-8-1-38-16,15-12-9 0,13 5-29 16,1-7 2-16,15 1-1 15,-3-7-2-15</inkml:trace>
  <inkml:trace contextRef="#ctx0" brushRef="#br0" timeOffset="29489.6867">23197 10615 99 0,'0'0'39'15,"0"0"0"-15,21-16-1 0,6 5-36 16,7-5 0-1,9 1 0-15,2-1 0 0,0 3 0 16,-3 2-1-16,-2 4 1 16,-6 1-1-16,-7 5 1 15,-9 2-1-15,-5 6 0 16,-8 6 1-16,-5 4-1 15,-6 7 0-15,-6 7 0 16,-4 4-1-16,-3 4 1 16,0 3-2-16,-6-4 1 15,7 1-2-15,2-8-2 16,8 2-4-16,-6-18-21 15,18 6-11-15,-4-21 0 16,15 19 0-16,-1-19-1 0</inkml:trace>
  <inkml:trace contextRef="#ctx0" brushRef="#br0" timeOffset="29950.7131">23797 10603 100 0,'17'-11'39'0,"-17"11"-1"15,13 0-6-15,-13 0-24 0,0 0-2 16,-23 15-1-16,7 1-1 16,-10 2-1-16,1 4-1 15,0 1-1-15,6-1 1 16,0-1-1-16,11-2-1 15,11-5 0-15,11-3 0 16,12-4 0-16,7-4 0 16,3-1 0-16,3 1 0 15,-4-1 0-15,-3 0 0 16,-9 4 0-16,-9 2 0 15,-12 4 0-15,-10 3 0 16,-8 2 1-16,-9 1-1 16,0 1 0-16,-6-2-1 15,4 0-1-15,0-6-1 0,12 0-5 16,0-16-17-16,15 5-15 15,0 0 0-15,20-19-1 16,-5 0 1-16</inkml:trace>
  <inkml:trace contextRef="#ctx0" brushRef="#br0" timeOffset="30123.723">23878 10618 111 0,'0'0'41'0,"-23"-1"1"15,23 1-1-15,0 0-36 16,0 0-4-16,28 0-3 15,-3-8-3-15,17 14-23 16,-10-13-13-16,9 6 0 0,-12-2-1 16,3 8 0-16</inkml:trace>
  <inkml:trace contextRef="#ctx0" brushRef="#br0" timeOffset="30678.7547">24222 10744 79 0,'-12'2'40'0,"12"-2"0"16,-29 14 0-16,13 1-22 15,-12-3-14-15,9 1 0 16,-3 2-1-16,4-1-1 15,3 0 0-15,7-1-1 0,8-13 0 16,5 12 0-16,9-12-1 16,5-3 0-16,6-6 1 15,1-4-1-15,3-4 0 16,-3-2 0-16,0-1 0 15,-6-1 0-15,-3 1 1 16,-5 4-1-16,-4 3 0 16,-8 13 1-16,3-12-1 15,-3 12 1-15,-6 11-1 16,1 0 0-16,4 1 1 15,2 1-1-15,4 0 1 16,4-1-1-16,5-5 0 16,7-1 1-16,1-5 0 15,1-3 0-15,2-5 0 0,2-1 0 16,-3-5 0-16,0 3 0 15,-5-4 0-15,-4 4-1 16,-2 0 0-16,-13 10 0 16,14-8 0-16,-14 8 0 15,-7 14 0-15,-2 0-1 16,-3 6-1-16,-2-3 0 15,4 7-3-15,-4-7-2 16,14 9-10-16,-13-16-23 16,21 0-1-16,-8-10 0 15,30-6 0-15</inkml:trace>
  <inkml:trace contextRef="#ctx0" brushRef="#br0" timeOffset="31054.7763">25015 10324 76 0,'-1'-11'42'16,"1"11"-1"-16,0 0 2 16,-4 20-17-16,-2-8-22 15,1 6 1-15,-4 4-2 16,-3 8 0-16,-5 6-1 15,-3 4 0-15,-5 5 0 16,-6 1 0-16,-4 3-1 16,-1-2 0-16,0-3 1 15,6-5-2-15,7-4 0 0,11-6 0 16,13-7 0-16,14-10 0 15,14-5 0-15,12-6 0 16,7-5 0-16,3-1 0 16,-1-4 0-16,0 2 0 15,-7 1 0-15,-12-1 0 16,-3 10-6-16,-18-8-7 15,9 19-8-15,-29-18-21 16,10 4-1-16,0 0 0 16,5 13-1-16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38.66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18733 4503 72 0,'-16'4'34'16,"2"-9"-10"-16,14 15 2 16,-11-14-15-16,11 4-1 15,0 0-3-15,18-6-1 16,0-6-1-16,15 1-1 15,10-4-2-15,13 1 0 16,7-3 0-16,12 2-1 16,4 0 0-16,5 1-1 15,4 2 0-15,-2 3 1 16,1-2-1-16,-2 4 1 15,-3-5 0-15,-2 1 0 16,2-2 0-16,-6-1 0 0,-2 1 0 16,-7 1 1-16,-5-1-2 15,-4 5 2-15,-9 3-2 16,-6 3 0-16,-9 7 1 15,-6 6-1-15,-10 6 0 16,-6 8-1-16,-8 9 1 16,-5 11 0-16,-6 8 0 15,-5 12 0-15,-2 13-1 16,-3 9 1-16,-5 10 2 15,2 11-2-15,-5 7 1 16,-3 9 0-16,-3 3 0 16,-4 6-1-16,-2 3 4 15,-2 7-3-15,-6 5 1 16,-2 2 0-16,-5 2-1 0,-4 5 3 15,-1 2-2-15,-3-3 1 16,-3-1-4-16,-2-8 2 16,5-11-1-16,1-9 0 15,7-15-1-15,5-22-2 16,14-18-1-16,3-29-13 15,24-11-13-15,6-32-9 16,0 0 0-16,8-36-3 16,12-5 2-16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40.0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21087 3790 53 0,'6'-12'30'16,"-6"12"2"-16,-5-23-7 15,5 23-15-15,-1-18-3 16,1 18 1-16,-5-16 0 0,5 16-1 16,-16-8-1-16,16 8-1 15,-24 2-1-15,10 5-1 16,-4 0-1-16,-2 6 0 15,-2 2 0-15,1 5-1 16,0-1 0-16,-2 5 0 16,1 2 0-16,1 3 0 15,2 1 0-15,1 1 1 16,0 2-1-16,6 1 0 15,-4 2 0-15,7 1 0 16,-1 1-1-16,6 2 0 16,-1 0 0-16,5-2 0 15,0 0 0-15,2-2-1 16,1-2 1-16,0-1-1 15,6-2 2-15,0-5-2 0,4 0 2 16,1-4-1-16,7-2 1 16,1-1-1-16,8-3 0 15,2-2 1-15,1-1-1 16,2-3 0-16,2-2 0 15,2-1 0-15,-2 1 1 16,1-3-1-16,-3-1 0 16,0 0 0-16,0-4 0 15,-1-4 0-15,-1-2 0 16,0-6 0-16,0-3 0 15,1-7 1-15,2-5-1 16,0-6 1-16,-2-4-1 16,1-5 2-16,-4 0-2 15,-1-2 2-15,-4-2-2 0,-5 2 2 16,-5-2-2-16,-3 1 1 15,-7 0-1-15,-3 0 0 16,-3-1 0-16,-1-1-1 16,-6 2 1-16,1-1 0 15,-1 4 0-15,-1 2-1 16,0 6 1-16,-1 4 0 15,-1 5 0-15,1 3 0 16,-1 7 0-16,-4 5 0 16,-6 3 0-16,-2 2 0 15,-7 3 0-15,-3 3 0 16,-4 1 0-16,-6 2 0 15,-4 6-1-15,-4 4-1 16,1 10-5-16,-9-8-14 0,18 15-17 16,-8-4-1-16,17 1-2 15,6-10 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41.73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24071 4428 62 0,'4'-13'34'16,"-4"-4"1"-16,-1 1-1 15,-17-6-24-15,18 6-3 0,-16-8-1 16,7 5 2-16,-11-5-3 15,3 4 1-15,-10-4-2 16,4 7 0-16,-6-4-1 16,-5 8 1-16,-3-2-2 15,-2 5-1-15,-4 3 0 16,-1 5 0-16,-5 3 0 15,-4 5 0-15,-5 3-1 16,-1 6 0-16,-6 2 1 16,-4 8-1-16,-3 5 1 15,-5 1-2-15,-2 4 1 16,0 3-1-16,1 6 0 15,-3-1 1-15,0 2 0 16,5 2 0-16,0 3 0 0,4 1 0 16,4 3 0-16,3 0 1 15,5 2-2-15,2 2 1 16,5 3 1-16,-2 1-2 15,7 2 2-15,1 0-1 16,3 0 0-16,1 2 0 16,2-1 1-16,2-1-1 15,4 0 0-15,1 2 0 16,5-3 0-16,1 2 1 15,4-3 1-15,3 3-1 16,4-3 1-16,-2 4-1 16,3 0 1-16,2-2-1 15,1 2 1-15,-1-1-2 16,4-1 0-16,1 1 0 0,1-4-1 15,4 0 3-15,3-3-3 16,3-3 2-16,2-2-1 16,4 2 1-16,3-1-1 15,2-4 1-15,2 2-1 16,1-1 0-16,1-2 0 15,1 0 0-15,2-2 0 16,2-3 0-16,0-2-1 16,0 1 1-16,5-4 0 15,0-3-1-15,2-2 1 16,1-3-2-16,2-2 2 15,1-1-2-15,0 1 2 16,0-3-1-16,3 0 0 0,-1-2 1 16,-1 1 0-1,3-1 0-15,0-4 1 0,1 0-1 16,5-4 0-16,-3-2 1 15,6-5-1-15,2-2 0 16,4-3 0-16,4-4 0 16,1-4 0-16,-1 1 0 15,4-2 1-15,-3-1-1 16,1 1 0-16,0-5 1 15,-2 3-1-15,-3-2 1 16,3 0-1-16,3-3 1 16,-2-1-1-16,3-5 0 15,2 1 0-15,0-5 1 16,-1 1-1-16,6-4 1 15,-3-2 0-15,-1-1 0 0,-1-1 0 16,-3-1 0-16,-1-2 0 16,-1 0 0-16,-1-3-1 15,-7-1 1-15,0-2-1 16,-5-2 0-16,-1-2 0 15,-5-3-1-15,-1 0-1 16,-11-2-2-16,0 9-10 16,-22-13-12-16,6 21-6 15,-24-7-10-15,-1 7 0 16,-9-1-2-16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7:52.4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11372 10366 7 0,'0'0'26'15,"0"0"-2"-15,-13-6-7 16,13 6-1-16,-13-2-3 16,13 2 1-16,-15-2 3 15,15 2-8-15,-22 5-3 16,22-5 0-16,-25 10-1 0,12 2-1 15,-4-2-2-15,4 6 2 16,0 4-3-16,7 1 0 16,1 0 0-16,6 2 0 15,2-1-1-15,6-4 0 16,5-2 0-16,5-2 0 15,1-4 0-15,2-3 0 16,2-4 0-16,1-5 0 16,1-2 0-16,0-4 0 15,-2-3 0-15,-1-1 0 16,-3-3 0-16,-3 0 0 15,-7 1 0-15,-4 0 1 16,-7 2-1-16,1 12 0 0,-19-14 0 16,1 11 1-16,-6 4-1 15,0 4 0-15,-3 1 1 16,-2 5-1-16,1 5 0 15,1 3 1-15,2 7 0 16,5 1 0-16,1 1-1 16,7 3 1-16,4-1 0 15,6 0-1-15,6-4 1 16,6-5-1-16,7-5 0 15,6-4 0-15,6-7 0 16,2-3 0-16,3-8 0 16,-1-5 0-16,-2-2 0 15,-2-5 0-15,-2-2 0 16,-8 0 0-16,-6-2 1 0,-8 6-1 15,-7 0 0-15,-7 5 0 16,-7 9 1-16,-4 3-1 16,-7 10 0-16,-2 7 0 15,1 7 0-15,-3 9 0 16,3 5 0-16,3 5 1 15,2 2-2-15,7 4 0 16,4-3 0-16,4-4 0 16,8-5 1-16,5-6-2 15,8-6 2-15,3-7-2 16,10-8 2-16,0-6-1 15,5-6 1-15,-1-6 0 16,-1-3-1-16,-5-7 1 16,-2-1 0-16,-8-1 1 15,-8 0-1-15,-6 3 2 0,-8 1-2 16,-5 3 2-16,-6 4-1 15,-3 6 1-15,-1 6-2 16,-1 6-1-16,1 7 1 16,1 6-2-16,1 6 2 15,6 7-1-15,1 4 1 16,3 6-2-16,3 1 2 15,5-2 1-15,5-3-2 16,5-3 1-16,7-7 0 16,9-7 0-16,4-9 0 15,6-9 0-15,4-11-1 16,4-9 0-16,-4-4-1 15,-2-6 1-15,-5-5 0 16,-9 0-1-16,-7 2 0 0,-11-1 1 16,-9 5 0-16,-5 6 1 15,-9 4 1-15,-3 9 0 16,-10 5 1-16,5 11 0 15,-5 8 0-15,4 13-1 16,2 6 1-16,3 13 0 16,4 7-2-16,7 8 3 15,2 7-2-15,8 1-2 16,2-4 1-16,4-3 0 15,5-10 0-15,5-10-1 16,5-13 1-16,2-13-2 16,4-15 2-16,3-17 0 15,-1-12 0-15,-2-13 0 16,0-12-1-16,-8-6 2 0,-6-4-2 15,-6 0 2-15,-7 4-2 16,-5 6 2-16,-7 11-1 16,-6 16 1-16,-7 14-1 15,-2 19 1-15,-1 14 1 16,0 14 0-16,0 10 0 15,7 12-1-15,3 2 0 16,5 6 0-16,5-2 0 16,11 1-1-16,5-6 1 15,5-4-3-15,10-6 2 16,6-10 0-16,1-7-1 15,4-14 1-15,3-6-2 16,-2-14 1-16,0-12 0 16,-7-15-1-16,-1-9 1 15,-7-10 0-15,-7-7 0 0,-7-1 1 16,-9-2 0-16,-4-1 0 15,-9 5 0-15,-2 10 0 16,-9 11 1-16,0 12-1 16,-4 15 1-16,2 16 0 15,-1 15 0-15,2 19 0 16,5 12 0-16,2 12 1 15,6 6-1-15,5 7 1 16,4-3-2-16,8-6 1 16,5-6-1-16,8-14 0 15,4-15-1-15,6-14 1 16,4-13 0-16,3-19-2 0,3-20 2 15,-2-13 0-15,1-11-1 16,-5-12 1-16,-3-6 0 16,-9 0 0-16,-7 0 0 15,-7 6 0-15,-12 11 0 16,-3 11 0-16,-8 17 0 15,-1 17 0-15,-4 20 1 16,1 14-1-16,1 19 1 16,1 15 0-16,5 11-1 15,2 11 0-15,8 6 0 16,6 1 0-16,5 2 1 15,5-4-1-15,5-9 0 16,6-8-1-16,6-12 1 16,1-11 0-16,2-12-1 15,1-17 1-15,-4-14-1 0,-2-15 1 16,-4-10-1-16,-3-13 1 15,-5-9-1-15,-5-6 0 16,-7-5 1-16,-1-2 0 16,-7 0 0-16,-1 7 0 15,-4 13 0-15,0 13 1 16,-2 17 0-16,-1 19-1 15,1 16 1-15,5 15 0 16,-1 11 0-16,4 12-1 16,0 5 1-16,5 2-1 15,2 0 0-15,6-8 0 16,2-4 0-16,5-8-1 15,3-6 1-15,3-16-1 16,4-9 1-16,4-16 0 0,-1-14 0 16,1-13 0-16,-3-15-1 15,-4-9 1-15,-3-13 0 16,-3-3 0-16,-8-7 0 15,-4 1 0-15,-5 5 0 16,-3 5 1-16,-4 13 0 16,-3 13 0-16,-3 15-1 15,0 22 0-15,-3 16 1 16,2 18-1-16,0 15 0 15,2 16 0-15,2 11 1 16,4 9-1-16,6 0 0 16,2-1 0-16,6-3-1 15,6-8 1-15,7-10-1 16,6-14 1-16,2-13-1 15,4-15-1-15,2-17 1 0,0-16-1 16,-4-16 2-16,-3-15 0 16,-3-12-1-16,-8-9 2 15,-6-8-2-15,-5-1 2 16,-5-4-1-16,-6 5 1 15,-3 13-1-15,-5 11 1 16,-3 18-1-16,-1 20 1 16,-2 23 0-16,1 19-1 15,1 25 1-15,5 16-1 16,0 15 0-16,6 10 0 15,5 3 0-15,2-3 0 16,10-6 0-16,2-10-1 16,4-14 1-16,5-14-1 15,5-18 1-15,2-15-2 0,-1-19 2 16,2-14-1-16,-1-17 1 15,-4-13-1-15,-4-13 1 16,-5-13 0-16,-7-8 0 16,-4-7 0-16,-5 2 0 15,-5 2 0-15,-4 9 0 16,-2 11 0-16,-2 19 1 15,-1 16-1-15,-1 22 1 16,1 19 0-16,2 16-1 16,-1 13 1-16,7 10-1 15,-1 8 0-15,4 2 0 16,4 2 0-16,3-6 0 15,4-6-1-15,4-13 1 0,4-8-1 16,4-14 0-16,5-17 1 16,1-17 0-16,2-18 0 15,2-19 0-15,-3-17 1 16,-2-13-1-16,-5-16 0 15,-5-7 0-15,-6-5 0 16,-6 4 0-16,-6 5 0 16,-7 14 0-16,-7 16-1 15,-3 22 2-15,-4 26-1 16,-2 27 1-16,-2 27 0 15,4 23 0-15,1 20 0 16,5 14-1-16,6 12 1 16,2 6-1-16,8 0 1 15,6-7-1-15,6-8 0 0,7-13 0 16,4-14 1-16,4-13-1 15,6-16 0-15,3-15-1 16,1-18 1-16,-3-20 0 16,-1-20-1-16,-1-18 0 15,-7-18 0-15,-3-15 0 16,-6-13 1-16,-5-10 0 15,-7-3 0-15,-1 6 1 16,-4 11-1-16,-2 20 1 16,-4 21 0-16,-2 26 0 15,0 31-2-15,0 25 1 16,0 30 0-16,2 23 0 15,4 20-1-15,1 13 1 16,4 13 0-16,0 6 0 0,6 7 0 16,1-1 0-16,5-4 0 15,4-10 1-15,3-15-2 16,2-19 2-16,3-19-2 15,6-28 1-15,-2-27 1 16,0-31-2-16,-3-29 1 16,-1-22-1-16,-7-18 1 15,-1-11-1-15,-8-5 1 16,-4 1 0-16,-4 6-2 15,-6 19 2-15,-1 18-1 16,-3 25 2-16,-2 23-1 16,-2 28 1-16,1 18 0 15,2 19-1-15,4 17 1 16,3 11 0-16,5 8 0 15,5 6 0-15,6 6-1 0,3-9 1 16,4-5-1-16,4-12 0 16,5-18 0-16,2-13 0 15,0-20 0-15,0-24 0 16,-2-27 0-16,-2-29 0 15,-5-21-1-15,-6-19 1 16,-4-18-1-16,-9-13 1 16,-6-14-1-16,-6-3 1 15,-6 10 0-15,-3 16 0 16,-2 23 0-16,0 29 0 15,2 29 0-15,1 35 0 16,6 32 1-16,4 34-1 0,4 21 1 16,6 25-1-1,3 12 0-15,1 6 0 0,3 3 1 16,2-8-1-16,1-7 1 15,0-12-1-15,3-19 1 16,0-22-1-16,4-27 1 16,1-22-1-16,0-29 0 15,1-29 0-15,0-24-1 16,-1-30 1-16,0-18-1 16,-4-14 1-16,-3-3 0 15,-2 5-1-15,-7 12 2 16,1 19-2-16,-7 21 1 15,-2 29 0-15,-4 28 0 16,-5 25 0-16,-2 25-1 16,-2 14 2-16,0 8-2 15,1 7 1-15,2 9 2 0,2-2-2 16,3-3 1-16,7-2-1 15,4-10 2-15,8-4-2 16,4-6 1-16,8-5-1 16,6-13 1-16,6-10-1 15,4-8 1-15,2-17-1 16,-1-16-1-16,-1-12 1 15,-4-15-1-15,-8-16 1 16,-6-7-1-16,-8-8 1 16,-7 0 0-16,-11-2 0 15,-3 14 0-15,-7 10 0 16,-3 19 0-16,-3 24 1 15,-1 25-1-15,6 24 0 0,0 16 1 16,6 21-1-16,2 9 1 16,10 8-1-16,2-4 1 15,4-5-1-15,8-18 1 16,-1-15 0-16,6-23-1 15,1-30 0-15,3-35 0 16,0-30 0-16,4-32-1 16,-2-32 1-16,0-23-2 15,-4-13 2-15,-4-8-1 16,-5 12 1-16,-3 24-1 15,-5 28 1-15,-4 39-1 16,-7 48 1-16,-3 39 0 16,-7 43 0-16,-1 26-1 15,-3 19 1-15,0 4 0 0,0-3 0 16,2-22-2-16,5-25-4 15,-7-49-29-15,24-30-4 16,-6-48-1-16,18-30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7:52.95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11245 13560 41 0,'0'0'34'16,"-12"-14"0"-16,12 14 0 16,-10-18-29-16,10 18 0 15,4-28-1-15,3 13 0 16,-1-4-1-16,4 3 0 15,-2-1 0-15,4 4 0 0,-8 2 0 16,-4 11 0-16,0 0-1 16,0 0 1-16,-9 19 0 15,-2-2-1-15,-4-5 1 16,-2 3-2-16,3-3 1 15,1-2-1-15,13-10 0 16,-14 17-1-16,14-5 1 16,4 3-2-16,9 8-3 15,-7-8-15-15,8 17-19 16,-3-6 0-16,2 0-2 15,-5-12 1-15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07.0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16238 6235 67 0,'-6'-10'36'16,"6"-13"0"-16,17-7 0 15,0-14-25-15,21-6-6 16,16-10-4-16,16-5 3 15,11-9-3-15,12 1 0 16,5 0-1-16,10 5 0 16,1 2 0-16,5 4-2 15,-1 6 3-15,-3 9-3 16,-2 5 3-16,0 9 0 15,-2 5-1-15,-2 8 1 16,-2 5 0-16,-2 8-1 16,-5 7 1-16,-4 9-1 15,-7 6 1-15,-9 6 0 16,-8 11-1-16,-10 7 0 15,-11 9 0-15,-8 9 1 0,-16 8 1 16,-6 7-1-16,-12 8 1 16,-8 5 0-16,-10 8-1 15,-9 6 1-15,-12 5-1 16,-14 2-1-16,-7 7 0 15,-15 4 2-15,-8 5-3 16,-9 3 3-16,-12 3-3 16,-6 1 2-16,-8 0-1 15,-7 2 1-15,-2 2-1 16,-1 0-1-16,-3-5 1 15,0-2 0-15,-1-8 0 16,3-2-1-16,9-7 1 16,6-8 1-16,4-14-1 15,12-6 1-15,12-13 0 0,16-15-1 16,18-11 0-16,15-11 1 15,16-10 0-15,20-8 0 16,18-11-1-16,20-6 1 16,15-8-1-16,24-4 0 15,15-4 1-15,16-5-1 16,15 0 1-16,11-1 0 15,12 0-1-15,4 4 1 16,3 6-1-16,0 2 1 16,-3 6 0-16,0 2-1 15,-6 4 1-15,-5 0 0 16,-10 1 0-16,-7 0 0 15,-8-1-1-15,-7 0 1 16,-13-1-1-16,-15 0-1 0,-14 2-1 16,-13-4-1-16,-13 5-2 15,-24-11-11-15,3 13-12 16,-26-14-12-16,5 12-1 15,-27-27-1-15,11 2 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07.97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20857 5693 73 0,'4'-23'34'0,"-4"-5"-1"16,0 3-2-16,-2-11-27 15,-1 3-5-15,-4-8 4 16,-3 5-1-16,-10-7 1 15,-4 5 0-15,-15-3 0 16,-5 11-1-16,-16 2 1 16,-9 10 0-16,-12 10 0 15,-7 12 0-15,-8 13-1 16,-5 14-1-16,-8 12 1 15,-6 8-1-15,2 10-1 0,1 9 1 16,6 2 2-16,9 1-1 16,14-3 0-16,13-4 0 15,20 0 0-15,23 0 0 16,20-4 0-16,21-5 0 15,17-3-2-15,20-5 0 16,14-5 0-16,12-9 0 16,16-14 1-16,7-17-1 15,5-19 1-15,12-19-1 16,4-19 1-16,-1-14 0 15,3-15-2-15,-5-6 1 16,-5-5-2-16,-8 2 2 16,-14 4-2-16,-12 11 1 0,-15 13 0 15,-14 12 0-15,-18 14 2 16,-7 13-1-16,-12 15 1 15,-13 9 0-15,4 30-1 16,-14 4 1-16,-2 15-1 16,-6 9 2-16,-4 16 0 15,-6 17 0-15,-4 15 0 16,-13 17 0-16,-6 22 1 15,-14 23 1-15,-14 26-2 16,-12 25 0-16,-15 22-2 16,-8 17 2-16,-10 4-2 15,1 1 1-15,0-15-2 16,10-17 1-16,13-34 0 15,17-35-3-15,17-37-1 0,17-45-8 16,27-27-9-16,-5-52-12 16,28-20-10-16,1-34 0 15,16-22-2-15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08.74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22296 4886 59 0,'0'-10'34'16,"-3"-2"-1"-16,3 12 1 15,-14-20-28-15,14 20 0 16,-22-15-2-16,10 12 1 16,-8-6 0-16,0 5-1 15,-6 1-1-15,0 6 0 16,-9 3-1-16,4 8 1 15,-8 7-2-15,-1 10 1 16,0 7 2-16,-1 13-2 16,2 7 1-16,5 6-1 15,8 4 0-15,9 3 0 16,15 0 0-16,17-4-1 15,14-6-1-15,17-12 1 0,17-10-1 16,11-12 1-16,13-17-1 16,7-17 1-16,5-16 0 15,-1-17-1-15,-9-17 1 16,-3-13-1-16,-20-8 0 15,-14-8 0-15,-23-1-1 16,-21-2 2-16,-29 5-2 16,-21 7 2-16,-19 14-2 15,-16 13 1-15,-7 11 0 16,-5 20-1-16,5 18-2 15,4 9-5-15,28 36-14 16,-5-5-15-16,25 14-3 16,10 0-2-16,17 3 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09.7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24442 5442 100 0,'4'-11'38'15,"-13"-8"0"-15,9 19-9 16,-17-22-26-16,8 6-1 16,-5-4 0-16,1 0 0 15,-7 3 0-15,-2 1-1 16,-7 3 0-16,-5 6 1 15,-10 5 0-15,-8 9-1 16,-10 6 1-16,-6 11 0 0,-4 6-1 16,-7 8 1-16,-2 7-1 15,0 3 0-15,1 9-1 16,-3 5 2-16,4 4-1 15,0 5 1-15,3 7-1 16,-1 5 1-16,2 8-1 16,1 6 0-16,-3 1 1 15,4 5-1-15,-1 2-1 16,4 3 2-16,0-1-2 15,9-5 2-15,2-1-2 16,9 1 1-16,6-5-1 16,9 2-1-16,6-2 0 15,5 2 1-15,5 2-1 16,1 3-1-16,0 3 1 15,2 0-1-15,2 1 2 0,3 2 0 16,2-4 0-16,7-1 0 16,4-2 0-16,10-4 0 15,9-8 1-15,9 0 1 16,8-6 0-16,11-4-2 15,10-7 1-15,5-8-1 16,13-13 2-16,11-12-2 16,17-17 0-16,17-21 0 15,24-24-1-15,22-21 1 16,30-22-1-16,21-18 0 15,15-11-2-15,3-10 0 16,-1 5-3-16,-25-4-6 16,-15 25-9-16,-50-14-9 15,-25 17-11-15,-41-4-2 0,-21-4 0 16,-17-14 2-16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24.89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11397 14881 8 0,'0'0'30'0,"-14"-11"3"15,14 11-7-15,-10-15-12 0,10 15-3 16,-9-11-2-16,9 11-2 16,0 0-1-16,0 0-1 15,-14 5-1-15,8 9-1 16,-4 1 0-16,0 8-1 15,-2 3-1-15,0 7 0 16,3-2-1-16,-1 5 1 16,6-2-1-16,0 0 0 15,5-5 0-15,4-5 0 16,2-6 0-16,5-7 0 15,2-6 1-15,2-9-1 16,1-5 1-16,4-12-1 16,1-6 1-16,-2-4-1 15,1-6 1-15,-6 4-1 0,-3-3 2 16,-5 7-2-16,-4 1 0 15,-10 10 0-15,-5 8 1 16,-6 11-1-16,-8 8 1 16,-4 13 0-16,-4 9 0 15,2 8 0-15,-3 7 0 16,4 7 1-16,3 1-1 15,8 0 0-15,5-5 0 16,10-3 0-16,8-10-1 16,12-6 0-16,11-11 0 15,7-9 0-15,9-11-1 16,5-10 1-16,2-10 0 15,1-6-1-15,-4-9 1 0,-5-2-1 16,-9-4 1-16,-10 1-1 16,-9 1 1-16,-11 6 0 15,-10 7 0-15,-7 6 0 16,-8 11 1-16,-7 8-1 15,-6 10 1-15,-2 14 0 16,-4 13 0-16,1 7 0 16,5 9-1-16,1 6 1 15,7 5 0-15,7 0 0 16,9-2 0-16,9-5-2 15,10-10 2-15,10-11-1 16,9-11 1-16,10-10-2 16,3-14 1-16,3-13 1 15,3-8-2-15,-4-9 1 0,-2-5-1 16,-9-3 1-16,-7 2-1 15,-8 0 1-15,-13 7-1 16,-4 9 1-16,-11 11 0 16,-5 11 1-16,-8 14-1 15,-3 14 0-15,-3 13 1 16,-3 11 0-16,2 10 0 15,4 6 0-15,3 4 0 16,8-1-1-16,7-4 1 16,7-10-1-16,8-8 0 15,12-12 0-15,6-11 0 16,6-15 0-16,5-15-1 15,0-16 1-15,2-11 0 16,1-10-1-16,-7-8 1 0,-7-2-1 16,-6-3 1-16,-8 2 0 15,-11 8 0-15,-7 10 0 16,-9 13 1-16,-4 17-1 15,-9 15 1-15,-1 18-1 16,-3 14 1-16,0 14 0 16,3 9-1-16,6 8 1 15,3 3-1-15,6-1 1 16,10-2-1-16,4-10 1 15,9-9-1-15,7-7 0 16,4-12 0-16,7-13 0 16,1-12 0-16,5-15 1 15,-1-13-2-15,1-16 2 16,-1-12-1-16,-6-9-1 15,-5-6 1-15,-9-3 0 0,-4 3 0 16,-8 4-1-16,-6 10 1 16,-6 18-1-16,-8 18 1 15,-2 17 1-15,-5 20-1 16,2 16 1-16,-2 16 0 15,4 12-1-15,4 5 1 16,4 6 0-16,5-1-1 16,8-1 1-16,7-11-1 15,6-7 0-15,8-13 0 16,5-9 0-16,4-11 0 15,2-14 0-15,2-13 0 16,-3-14-1-16,1-17 1 16,-7-9-1-16,-1-9 1 0,-8-8 0 15,-6-3-1-15,-4-3 2 16,-6 0-1-16,-6 11 0 15,-2 13 0-15,-4 12 1 16,-4 17 0-16,-2 21-1 16,-3 17 1-16,1 21-2 15,0 18 2-15,-1 7 0 16,2 8 0-16,4 3-2 15,6 1 1-15,8-6 1 16,3-9-1-16,9-15 0 16,9-11 0-16,7-11 0 15,5-13-1-15,7-16 1 16,0-9-1-16,3-11 1 15,-3-14 0-15,-5-5-1 0,-6-6 1 16,-7-1 0-16,-7 0 0 16,-11 1 0-16,-6 5 0 15,-5 8 0-15,-5 13 0 16,-5 13 1-16,-1 16-1 15,1 14 1-15,-3 11-1 16,5 8 2-16,3 10-1 16,2 3 0-16,5 4 0 15,8-1 0-15,4-7-1 16,7-10 1-16,3-5 0 15,10-6-1-15,3-10-1 16,4-10 1-16,2-7 0 16,-2-12 0-16,0-10-1 15,-5-8 1-15,-3-11-1 0,-6-5 1 16,-4-5 0-16,-7-3-1 15,-6 1 0-15,-4-1 1 16,-2 5 0-16,-3 10-1 16,-5 9 1-16,0 11-1 15,-4 10 1-15,-2 12 0 16,3 12 0-16,0 13 0 15,0 7 0-15,2 8 0 16,4 10-2-16,3-1 1 16,10 0-4-16,-2-10-7 15,23-9-19-15,-9-24-8 16,15-20-2-16,-2-24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5:37.5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11228 11195 51 0,'0'0'32'16,"0"0"3"-16,11 3-4 16,-11-3-20-16,0 0-8 15,8-11 0-15,-8 11 1 16,17-13 0-16,-3 7-1 15,-2-3 0-15,4 3-1 16,-5-1 0-16,3 4-1 16,-1 2 1-16,0 1-2 0,-3 2 1 15,-10-2-1-15,20 8 0 16,-10-3 0-16,4 0 0 15,-1 0 0-15,2-3 0 16,0-2 0-16,4-1 0 16,-1-1 0-16,2-3 0 15,2 1 1-15,-4-3-1 16,-3 1-1-16,0 1 1 15,-4 2-1-15,-11 3 0 16,0 0 0-16,0 0 0 16,-20 13 0-16,0-5 1 15,-3 0 1-15,-5 0 0 16,2 0 1-16,-5-2 1 15,3-1 0-15,3-3 0 0,6 0-1 16,-1-1 1-16,7-1-1 16,1 0-1-16,1 2 0 15,11-2 0-15,-16 6-1 16,16-6 0-16,-19 7 0 15,19-7-1-15,-15 9 1 16,15-9-1-16,0 0 0 16,7 11 0-16,4-11 0 15,7 1-1-15,1-3 1 16,4 2-1-16,-1-3 0 15,0 2 1-15,-4-1-1 16,-4-1 2-16,-2 3-1 16,-12 0 2-16,0 0-1 0,0 0 1 15,0 0 0 1,0 0-1-16,-16-9 1 0,16 9-1 15,-16-7 1-15,16 7-1 16,-14-3 0-16,14 3 0 16,-13 7 0-16,13-7-1 15,-14 21 1-15,6-2 0 16,-4 3 0-16,-3 2 0 15,1 3 1-15,-2 0-1 16,2-4 1-16,1-3-1 16,3-3 0-16,3-4 0 15,7-13 0-15,0 10 0 16,0-10-1-16,19-3 0 15,-9-2 0-15,3 1 0 0,0-1 1 16,0 1-1-16,-2-1 0 16,-11 5 0-16,14-2 1 15,-14 2 0-15,0 0 0 16,-5 17 0-16,-2-6 1 15,-3 6-1-15,1 7 1 16,-5 6-1-16,3 6 0 16,-2 6 1-16,4 8 0 15,3 1-2-15,4-4-1 16,4-1 0-16,2-11-1 15,6-7 1-15,1-14-2 16,3-10 2-16,0-17-2 16,3-9 2-16,0-8 3 15,-3-3-1-15,0-5 1 16,-5 0 0-16,1-2 1 0,-2 6-2 15,-3 6 2-15,-5 6 0 16,0 9-1-16,0 13 1 16,0 0-1-16,-13 22 0 15,2 5 2-15,1 11-1 16,-4 9-2-16,-1 5 0 15,-4 6 0-15,3 2 1 16,1-1-2-16,6-6 1 16,4-6-2-16,5-9 1 15,7-13 0-15,9-14 0 16,9-18-1-16,7-15 0 15,4-22 0-15,7-10 0 16,-3-12 1-16,1-10 0 16,-8-2 2-16,-4-1-1 0,-10 7 1 15,-10 8 0-15,-8 18 1 16,-13 14 0-16,-7 22 0 15,-9 19 0-15,-3 23 1 16,-6 19 0-16,2 17-2 16,3 12 0-16,5 14 0 15,6 4-1-15,9 6 0 16,10-4-1-16,7-3-2 15,9-6 0-15,4-12-2 16,8-3-6-16,-12-25-19 16,11-9-5-16,-8-20 0 15,2-13 1-15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25.7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11269 14937 15 0,'0'0'34'16,"0"0"-2"-16,-12-1-4 15,13 11-10-15,-15-17-5 16,14 7-3-16,0 0-2 15,0 0-3-15,-12-12-1 16,12 12-1-16,0 0-1 16,9-14-1-16,-9 14-1 15,11-5 0-15,-11 5 1 16,14-2-1-16,-14 2 1 15,15-6-1-15,-15 6 1 16,21-12-1-16,-11 5 1 0,2-1-1 16,0 1 1-16,-3 0-1 15,-9 7 1-15,17-4-1 16,-17 4 0-16,0 0 0 15,-4 16 1-15,-9-7-1 16,2 0 1-16,-5 2 0 16,0-3 0-16,1 0 1 15,1-5-1-15,3 1 1 16,11-4-1-16,-17 0 0 15,17 0 0-15,0 0-1 16,0 0 0-16,0 0 0 16,0 0 0-16,0 0-2 15,20 7-2-15,-20-7-6 0,33 0-28 16,-21-4 0-16,8 7-2 15,-7-8 1-15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34.0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15915 7003 56 0,'-21'-3'35'16,"11"-11"0"-16,12 2 1 15,8-20-24-15,22 5-4 16,6-15-1-16,21 3-2 16,8-14 0-16,19 3-3 15,11-4 0-15,12 0-3 16,4 2 2-16,5 9-2 0,-4 5 1 15,-1 8-2-15,-9 9 2 16,-3 8-1-16,-11 10 2 16,-5 6-1-16,-7 8-1 15,-3 7 2-15,-2 5-2 16,0 4 3-16,-3 5-2 15,-7 3 2-15,-4 4-1 16,-9 4 1-16,-11 6-2 16,-9 5 2-16,-14 8-1 15,-12 3-1-15,-9 7 0 16,-12 5-1-16,-11 5 0 15,-7 2 0-15,-12 5 1 16,-6 4-2-16,-13 4 1 16,-12 1 0-16,-7 5 2 0,-7 3 0 15,-9 5-1-15,-7 0 0 16,-8 2 0-16,-2 0 1 15,3-4-1-15,3-4 1 16,3-3 0-16,8-7-1 16,9-10 2-16,12-5-2 15,15-12 3-15,14-7-2 16,12-9 1-16,14-7-2 15,15-7 1-15,12-7 0 16,20-7 0-16,13-5 0 16,19-10 0-16,18-4 0 15,22-11 1-15,15-2-1 16,14-12 0-16,13-1 0 0,9 1-1 15,5-3 0-15,-2 1 0 16,-8 2-1-16,-10 7 0 16,-9 2-1-16,-9 2 1 15,-10 1-1-15,-7-4 1 16,-9-4 0-16,4 0-1 15,-10-10-2-15,5 8-14 16,-11-13-19-16,-5 5-1 16,-19 0-2-16,-17 7 1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34.7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18736 6964 90 0,'14'-15'38'0,"16"-11"-2"15,23 6 0-15,19-13-33 16,23 1-1-16,21-2 0 16,19-1 0-16,10 3-1 15,3 2-2-15,-6 8 1 16,-14 11-1-16,-22 15 0 15,-25 14 1-15,-31 19 0 16,-39 15-1-16,-31 17 1 16,-29 17 1-16,-29 8 0 0,-20 13 0 15,-13 3 1 1,-2 2-1-16,3-6 0 0,14-9 0 15,16-11 0-15,23-13 0 16,30-15-1-16,31-12 0 16,29-17-1-16,32-12 1 15,25-10 0-15,17-3 0 16,11 0 0-16,6 2 0 15,-5 6 1-15,-9 11 0 16,-20 12-1-16,-24 15 0 16,-31 15 1-16,-32 21 0 15,-34 15 1-15,-27 18 0 16,-35 8 1-16,-22 8-1 15,-18 2 1-15,-6 1-1 16,-1-16 0-16,6-18-4 0,16-22-3 16,10-38-27-16,44-26-9 15,21-35 1-15,35-30-3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35.41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21299 6039 88 0,'-45'25'36'16,"-8"1"1"-16,1 11 1 0,-10-4-32 15,14 16-2-15,-2 1-2 16,12 9 1-16,9 1-1 15,12 2 1-15,15-1-2 16,15-2 2-16,18-8-2 16,17-6 1-16,13-15 0 15,14-13 0-15,11-18-1 16,8-17 0-16,5-19 0 15,3-16 0-15,-3-16 0 16,-6-11-2-16,-16-10 3 16,-11-2-3-16,-29 1 0 15,-22 4 2-15,-25 12-3 16,-24 13 3-16,-26 20-1 15,-14 23 0-15,-13 25-1 16,-7 21 0-16,4 25-1 0,3 6-13 16,26 19-21-16,8-2-5 15,33 2 1-15,13-12-2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35.98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23763 6783 103 0,'-50'-41'37'0,"-17"2"2"0,-5 7-2 15,-8 2-35-15,-4 10-1 16,-6 7 0-16,-3 13 1 15,-8 12 0-15,-11 22 1 16,-16 20-1-16,-5 24 0 16,-15 24-1-16,-10 30 2 15,-11 26-1-15,1 28 0 16,1 23-1-16,21 20 0 15,26 9 1-15,27 9-1 16,34-5 1-16,44-9-1 16,53-28 0-16,50-31-1 15,58-46-1-15,49-57-10 16,62-42-18-16,21-62-13 15,31-44-2-15,12-43-2 16,1-35-1-16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50.1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11380 8883 38 0,'-11'4'28'0,"-4"-1"1"16,0 7-3-16,3 5-23 15,-7 1 0-15,7 8 2 16,-5-1-1-16,4 9 2 16,-3-5-2-16,8 3 0 15,1-6 0-15,9 1 0 16,4-9-1-16,12-4 0 15,5-7-2-15,9-4 0 0,5-7 0 16,4-4 0-16,-1-6 1 16,-1-4-2-16,-2-4 0 15,-12-4 0-15,-5 1 0 16,-12-3 0-16,-9 1 0 15,-9 4 0-15,-8 2 1 16,-9 4 0-16,-3 3 1 16,-3 10 1-16,-5 3 0 15,5 10 1-15,-4 3 0 16,8 10-1-16,1 4 0 15,8 6 0-15,4 3-1 16,9 3 0-16,3-1-2 16,7-1 1-16,5-2-1 15,8-4 0-15,4-5 0 0,4-5 0 16,2-8 0-16,4-9 0 15,1-4 0-15,-1-8 0 16,-2-4 0-16,-5-4-1 16,-3-4 1-16,-8 1 0 15,-5 1 1-15,-11 4-1 16,-6 2 0-16,-5 5 0 15,-7 10 1-15,-3 10-1 16,-3 6 0-16,-3 11 1 16,1 10-1-16,-1 8 0 15,3 8 0-15,4 4 1 16,3 0-1-16,7 0 1 15,7-4-1-15,7-7 1 16,8-8 0-16,9-10 0 16,9-7-1-16,5-12 1 0,5-6-1 15,2-11 0-15,1-7-2 16,-6-7 0-16,-4-2 0 15,-7-4 1-15,-7-2 0 16,-11 3 0-16,-10 0 0 16,-5 8 1-16,-11 5 0 15,2 8 1-15,-9 6 0 16,1 14 0-16,-2 10 1 15,0 13-1-15,2 8 1 16,2 12 0-16,7 5-1 16,0 6 1-16,6 1-1 15,9-1 0-15,3-8-1 16,9-7 0-16,7-13 0 0,2-8 0 15,9-13-1-15,3-11 0 16,2-10 0-16,0-12-1 16,0-9 1-16,-2-7 0 15,-4-6 0-15,-8 1 0 16,-7 0 1-16,-8 3-1 15,-8 6 1-15,-5 11 1 16,-8 11-1-16,-6 12 1 16,-4 15 0-16,0 16 0 15,-1 8 0-15,1 10 0 16,2 5-1-16,7 4 1 15,5-2-2-15,6-1 2 16,6-11-3-16,11-9 2 16,5-7-1-16,8-12 0 0,7-8-1 15,1-10 1-15,3-8-1 16,-2-10 0-16,2-6 0 15,-7-11-1-15,-2-3 3 16,-8-4-1-16,-7 3 2 16,-9-1-2-16,-8 5 3 15,-5 7-1-15,-4 9 0 16,-7 14 2-16,0 15-3 15,-3 12 2-15,1 15-2 16,2 10 1-16,0 10-1 16,7 6 0-16,3 6 0 15,8 0 0-15,2-5 0 16,9-6 0-16,4-8 0 15,9-10-1-15,9-11 0 0,3-10 0 16,5-13-1-16,0-12-1 16,2-12 1-16,-5-11 0 15,-2-7 0-15,-9-2 0 16,-9-3 2-16,-11 3-1 15,-5 3 2-15,-10 7 0 16,-7 8 2-16,-3 13-1 16,-6 14 1-16,6 13-1 15,-6 14 1-15,7 12-1 16,3 11-1-16,4 10-1 15,4 4 0-15,6 4 0 16,7-6 0-16,4-9-2 16,7-9 2-16,4-10-2 15,6-11 1-15,5-14 0 0,3-14 0 16,-2-12 0-16,2-12-1 15,-4-11 0-15,-3-9 1 16,-10-4 0-16,-2-3 0 16,-10-3 1-16,-7 5 0 15,-1 6 0-15,-9 9 1 16,0 15 0-16,-4 12 0 15,-2 16 0-15,0 13 0 16,3 14 0-16,2 6 0 16,0 7 0-16,5 7-1 15,5 0 1-15,4 0-1 16,4-6 1-16,4-7-2 15,9-13 2-15,2-4-1 16,6-12-1-16,2-13 1 16,4-13-2-16,1-11 1 0,-4-15-1 15,3-5 1-15,-9-10-2 16,-6-1 2-16,-9-2 0 15,-6 3 1-15,-10 6 0 16,-7 6 0-16,-10 12 1 16,-3 13 0-16,-4 12 0 15,-4 14 0-15,2 13 1 16,2 13-1-16,4 9 1 15,9 7 0-15,10 4 0 16,9-1-1-16,12-2-2 16,8-6 2-16,11-5-2 15,4-10 0-15,6-12-2 0,1-8 2 16,0-10-3-1,-1-12 3-15,-6-8-1 0,-2-12 1 16,-9-9 1-16,-4-8-1 16,-6-6 1-16,-12-4-1 15,-3 0 2-15,-7-4-1 16,-8 4 2-16,-4 10-1 15,0 13 0-15,-5 14 1 16,3 20-1-16,0 21 1 16,7 19 1-16,0 21-2 15,4 16-1-15,4 13 1 16,1 13-1-16,2 3 1 15,0 2-1-15,2-6 0 16,3-9-2-16,2-15 2 16,4-15 0-16,7-19-1 15,5-26 0-15,8-24-1 0,7-25 0 16,2-18 0-16,0-16 0 15,-2-8 0-15,-3-7 0 16,-11 2 1-16,-9 6 0 16,-9 13 1-16,-9 20 1 15,-13 21 0-15,-3 27 0 16,-4 19 1-16,1 29 1 15,-3 22-2-15,2 22 1 16,0 19 0-16,5 7-1 16,2 5 0-16,4-7-1 15,8-6 0-15,4-12-1 16,8-17 2-16,6-17-2 15,9-23 0-15,3-17-1 0,7-19 1 16,2-18-1-16,1-15 0 16,-2-15-1-16,-1-13 1 15,-5-14 1-15,-4-4-1 16,-6-4 2-16,-4-1 0 15,-10 6 2-15,-2 11 0 16,0 13 1-16,-7 18-1 16,1 18 0-16,-7 16 0 15,6 21 0-15,0 16-1 16,1 13-1-16,1 6 1 15,3 8-1-15,3 0 0 16,3-1-1-16,4-8 1 16,7-10 0-16,5-13-1 15,5-13 1-15,2-15-1 0,4-15 0 16,1-19-1-16,3-16 1 15,-4-17 0-15,-1-16-1 16,-3-10 2-16,-7-13-1 16,-5-6 0-16,-7-2 2 15,-4 4-1-15,-5 8 1 16,-4 15 1-16,-3 22 0 15,-3 17-1-15,0 29 1 16,-2 24-1-16,3 24 0 16,2 24 0-16,0 17-1 15,4 7 0-15,4 5 0 16,4 3-1-16,3-8 0 15,2-10 0-15,9-15 0 16,3-17 1-16,4-17-2 16,4-16 1-16,0-14-2 0,2-26 2 15,2-14 0-15,-1-17 0 16,-6-15 0-16,-3-9 0 15,-9-6 1-15,-6-5 0 16,-8 1 1-16,-8 5 0 16,-2 14-1-16,-7 15 2 15,0 22 0-15,1 23-1 16,0 24 1-16,3 28 0 15,6 23-1-15,5 19 0 16,2 12-1-16,1 9 0 16,8 8 0-16,-2 1 0 15,2-4 0-15,1-12-1 16,4-6 0-16,1-14 0 15,3-13 0-15,3-12-1 0,0-22-1 16,4-16 1-16,-2-19 0 16,5-14 0-16,-2-15 1 15,-3-12 0-15,-2-11 0 16,-6-3 1-16,-3-2 1 15,-6 3 0-15,-4 8-1 16,-3 13 1-16,-4 15 0 16,-5 23 0-16,-2 21 1 15,-2 23-1-15,1 18-1 16,-2 24 1-16,4 16-1 15,0 12 1-15,1 9-1 16,4-2 0-16,6-4 0 16,4-12 1-16,7-10-1 0,3-20 0 15,5-20-1-15,7-19 1 16,3-22-1-16,3-19 0 15,0-18-1-15,1-16 1 16,-5-14 0-16,-1-7-1 16,-10-6 2-16,-4 1-1 15,-8 0 2-15,-11 5-1 16,-4 11 1-16,-9 9 0 15,-2 18 0-15,-5 12 0 16,-1 15 0-16,0 15 1 16,2 14-1-16,6 15 0 15,6 15 0-15,6 12 0 16,7 6-1-16,9 8 1 15,8-1 0-15,5-8 0 0,8-8-1 16,7-12 0-16,1-19 0 16,2-14 0-16,-1-17-1 15,-5-19 0-15,-4-12 1 16,-3-14-1-16,-8-13 0 15,-6-7 0-15,-8-5 1 16,-5-6 0-16,-7 1 0 16,-4 1 0-16,-1 9-1 15,-3 14 2-15,2 14-1 16,1 22 1-16,0 16-1 15,5 25 1-15,5 16-1 16,2 16 1-16,1 14-1 16,4 8 0-16,1 4 1 15,0-5-1-15,1-4 1 16,-2-14-1-16,5-8 0 0,2-19 0 15,5-21 1-15,1-13-2 16,4-16 1-16,4-14 0 16,3-13-1-16,-2-3 1 15,-1-13-1-15,-5 1 1 16,-7-1-1-16,-6 1 1 15,-5 7 0-15,-9 8 1 16,-2 18-1-16,-5 13 1 16,-2 14 0-16,0 23-1 15,0 12 1-15,2 18 0 16,0 13 0-16,2 12 0 15,1-3 1-15,3-3-2 16,4-10 2-16,1-11-2 16,9-14 1-16,7-17-1 0,5-20 0 15,4-22 0-15,3-19-1 16,3-17 1-16,-4-17-1 15,-3-3 0-15,-8-1-1 16,-9 4-1-16,-14 6-5 16,3 22-28-16,-17 15-3 15,-5 25-3-15,-5 15 2 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54.75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15612 6164 83 0,'0'0'40'16,"-10"-14"-2"-16,17-2 1 15,15 3-33-15,15-16-6 16,21-4-1-16,20-4 1 16,19-2 1-16,13-2-2 15,16 3 2-15,11 5-3 16,4 7 4-16,2 6-4 15,-6 7 3-15,-5 8-2 16,-4 6 0-16,0 4 1 16,-10 2-1-16,-6 3 3 15,-4 3-3-15,-8 0 3 16,-5 3-2-16,-10 3 1 0,-11 4 0 16,-15 10 0-16,-17 7 0 15,-17 10-2-15,-22 7 1 16,-19 10-1-16,-19 4 1 15,-21 5 0-15,-17 2 2 16,-16-1-2-16,-10-1 2 16,-11-3-2-16,-9-3 3 15,-5-1-3-15,-5-3 3 16,-2-1-3-16,7-3 1 15,7-2 0-15,13-4 0 16,17-10-1-16,17-6 0 16,23-9 0-16,28-11-1 15,26-8 1-15,23-6 0 16,27-7-1-16,15-2 1 0,16 0 0 15,13 4 0-15,4 8 0 16,6 4-1-16,4 7 1 16,-5 8-1-16,-3 7 1 15,-9 9-1-15,-9 12 1 16,-10 6-2-16,-12 9 2 15,-15 8 1-15,-20 13-1 16,-16 7 0-16,-21 11 1 16,-19 4 0-16,-24 6-1 15,-23 1 2-15,-23-7 1 16,-17 3-2-16,-22-15 2 15,-14-5-1-15,-11-13 1 16,-6-8-2-16,0-12 2 16,10-8-3-16,10-11 0 15,19-9-3-15,32-7-3 0,25-26-14 16,48-3-18-16,23-24-3 15,41-20-2-15,26-22 1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55.2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18870 6040 73 0,'20'-30'38'16,"-2"11"-1"-16,-18 19 1 15,24 11-29-15,-30 26-5 16,-1 36 1-16,-12 34-2 0,-4 46 3 15,-12 44-4-15,-5 43 3 16,-8 35-3-16,-5 27 1 16,-5 9 0-16,4 5 0 15,5-12 0-15,8-21-4 16,11-30 1-16,7-34-2 15,15-36-2-15,0-48-13 16,29-30-22-16,-6-46-1 16,13-42-1-16,2-49-1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56.0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20565 5399 63 0,'8'-16'35'0,"-2"1"-1"16,-7-12-6-16,1 11-23 16,-7-10 0-16,2 6 0 15,-8-3-1-15,1 5-1 16,-13 0 0-16,-4 9 0 15,-11 6 1-15,-8 13-1 16,-13 8 0-16,-10 14 0 16,-11 13-1-16,-8 13 1 15,-9 14 0-15,3 7 1 0,2 8-1 16,12 1 0-16,10 1 0 15,20 4 0-15,19-6-1 16,28-4 0-16,27-8 0 16,17-4-2-16,21-10-1 15,17-4 1-15,12-7 0 16,14-8 0-16,8-15 0 15,6-8 0-15,1-15 0 16,-1-14-1-16,-2-19 1 16,-6-18 0-16,-1-28 0 15,-10-20 1-15,-12-18-3 16,-13-11 2-16,-19-15-1 15,-20-5 1-15,-21 1-2 16,-21 7 3-16,-21 17-4 0,-27 26 2 16,-19 24-1-16,-17 30 2 15,-12 34-2-15,-11 30 0 16,2 31-3-16,-7 1-19 15,21 19-14-15,13-12-3 16,25-10 1-16,24-24-1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8:56.79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23289 6413 77 0,'7'-55'36'16,"-10"7"1"-16,-12 10 0 15,-19 9-22-15,-12 11-14 16,-14 6 0-16,-13 12 1 16,-14 9 1-16,-13 11 0 15,-8 4-1-15,0 8 1 16,-4 3-1-16,3 9 0 0,4 4 0 15,2 10 2-15,2 8-2 16,6 9 0-16,1 9-2 16,3 12 2-16,-1 11-2 15,3 8 1-15,5 6-1 16,4 10 0-16,9 1-1 15,10 5 1-15,7-2-1 16,13 6 0-16,12-2 1 16,12 3 1-16,16 0-1 15,12 0 1-15,16-5 0 16,15-3 0-16,20-11 1 15,19-19-1-15,28-25 1 16,31-36-2-16,37-39 2 16,36-42-4-16,43-39-1 15,27-42-3-15,35-20-11 0,-15-39-11 16,5 1-13-16,-35-13 0 15,-45 12-3-15,-53 12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5:39.98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11496 12090 72 0,'-13'-47'34'15,"7"26"-4"-15,-15 11 0 16,10 33-21-16,-9 17-3 15,6 23-1-15,-2 17-2 16,-1 14-1-16,3 15-2 16,1 9 1-16,0 5-1 15,3-1 0-15,0-1 0 16,2-8-2-16,3-13 1 15,2-13 0-15,3-22-1 16,3-22-1-16,4-26 2 16,5-27-1-16,7-25-1 15,-2-26 2-15,5-15-1 16,-2-17 1-16,-4-9 1 0,-4-10 1 15,-3 1-1-15,-7 5 0 16,-5 12 3-16,-2 24 0 16,-9 18 0-16,-1 28 1 15,-5 26-2-15,1 31 2 16,-6 29-2-16,6 22 1 15,-2 17-1-15,1 14-1 16,5 9 0-16,5 2-2 16,4-2 2-16,6-4-1 15,5-8 0-15,2-15-1 16,6-15 0-16,3-18-1 15,4-20 0-15,1-20 0 16,2-23 0-16,-2-26 0 16,2-21 0-16,-4-23 1 0,-2-18 0 15,-7-19 1-15,-6-14 0 16,-6-11 1-16,-5-8 0 15,-2 6 0-15,-5 13 1 16,4 21 1-16,-6 25-1 16,1 34 1-16,0 36-1 15,1 40 0-15,-1 33-1 16,1 30 1-16,-3 26-2 15,1 19 0-15,2 8 0 16,2 7-1-16,3 2 0 16,2-5 0-16,6-13 0 15,2-13-1-15,5-19 1 16,2-20-1-16,6-20-1 15,-5-26 0-15,2-27 1 0,0-27-1 16,0-26 2-16,-1-26 0 16,-1-27 0-16,-2-22 2 15,-5-25-1-15,0-21 2 16,-1-9 0-16,-2 0 0 15,1 14 0-15,-4 28 0 16,-2 36 0-16,-3 50 0 16,-1 50 0-16,-4 54-1 15,-2 51 0-15,-2 40 0 16,-4 27-1-16,5 23 0 15,-2 6-1-15,3-3 0 16,4-12 0-16,6-15-1 16,3-20 1-16,7-22 0 0,3-23 0 15,2-25-1-15,5-26 0 16,0-25 0-16,4-21 1 15,-3-28-1-15,4-24 0 16,-6-25 1-16,0-27 1 16,7-30 0-16,1-25 1 15,6-14 0-15,0-2 1 16,2 15 2-16,-3 16-1 15,2 30-1-15,-7 37-1 16,-8 45 0-16,-7 50 0 16,-6 39 0-16,-8 30 0 15,-2 20-2-15,-4 21 0 16,-2 12 0-16,-6 3 1 15,2-2 0-15,-2-5 1 0,4-12-2 16,6-15 2-16,4-15-2 16,8-27 2-16,7-22-3 15,6-26 2-15,4-27-2 16,4-31-1-16,-1-25 2 15,4-27-2-15,-8-24 0 16,-1-19 0-16,-6-16 1 16,-2-9 1-16,-2 1 0 15,-3 12 1-15,-5 22 1 16,-1 26 0-16,-5 32 1 15,-5 40 0-15,-1 34 0 16,-4 35-1-16,-2 30 1 16,1 21-1-16,-1 16-1 15,5 10 1-15,5 8 0 16,8-3 0-16,6-5-1 0,9-1 0 15,6-16-1-15,5-10 1 16,-1-17-2-16,3-20 1 16,-8-22-1-16,-2-19 1 15,-6-23 1-15,-4-31-1 16,-8-21 1-16,-8-23-1 15,-3-26 0-15,-3-14 1 16,-3-16 1-16,-3-6-2 16,1 4 1-16,5 19 0 15,3 20 2-15,1 31-2 16,4 35 2-16,4 39-1 15,5 40-1-15,-1 32 2 0,2 28-2 16,-1 18 1 0,0 12-1-16,2 6 1 0,-2-3 0 15,0-10 0-15,2-14-1 16,0-18 1-16,3-21 0 15,-1-19-1-15,2-27 0 16,1-19 0-16,-7-30-1 16,18-12 0-16,-12-30-1 15,-1-25 0-15,-4-19 0 16,-2-19 0-16,-6-15 2 15,0-6-1-15,-3 7 0 16,0 14 1-16,0 21 0 16,-1 30 1-16,2 32 1 15,0 33-1-15,0 34-1 16,-2 30 2-16,2 23-1 0,-3 15 0 15,5 10 0-15,-1 4 0 16,0-4 0-16,4-5 0 16,1-9 0-16,4-11 0 15,5-13 0-15,3-15-1 16,1-21 1-16,0-12-2 15,3-16 1-15,1-16-1 16,-4-21 0-16,-3-21 0 16,-2-19-1-16,-5-20 2 15,-4-14-1-15,-4-18 1 16,1-7-2-16,-5 2 2 15,2 13 0-15,-1 22 1 16,3 26-1-16,-1 39 1 16,4 32 0-16,-3 37-1 0,3 25 2 15,-1 24-2-15,1 9 1 16,2 13-1-16,0-2 1 15,1-7-1-15,6-1 2 16,-1-63-1-16,3 2 0 16,0-8-1-16,-6-48 1 15,20 114 0-15,-2-75-1 16,2-33-1-16,-2-36 0 15,-1-40 1-15,-5-37-1 16,-1-37 1-16,-8-36-1 16,-10-22-1-16,-4-14 1 15,-6-12 1-15,0 2-2 16,-4 14 2-16,0 26 0 15,-1 32 0-15,4 47 1 0,-3 49-1 16,5 52 1-16,1 55-1 16,5 46 0-16,1 38 2 15,0 29-2-15,1 14 0 16,7 5 1-16,1-5-1 15,4-24 0-15,1-23 0 16,4-30 1-16,4-29-2 16,0-37 1-16,-1-39 0 15,-1-41 0-15,0-40 0 16,0-30 0-16,-5-30 0 15,-3-25 0-15,-3-24-1 16,-9-10 1-16,-2 4 0 16,-1 21 0-16,-5 32 0 15,0 40 0-15,-1 41 0 16,-1 50 0-16,3 48 2 0,1 47-2 15,4 39 1-15,3 28-1 16,4 19 1-16,2 14-1 16,6-3 1-16,7-6 0 15,6-18 0-15,4-19-2 16,9-18-1-16,-6-29-14 15,10-8-24-15,-16-27-1 16,4-10-1-16,-13-19-1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9:32.32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2475 1093 68 0,'-15'-62'38'16,"15"62"2"-16,0 0-2 15,0 0-22-15,0 0-13 16,50-64 0-16,-50 64 0 16,0 0 1-16,0 0-1 15,45-33 0-15,-45 33 0 0,0 0-1 16,0 0 1-16,0 0 0 15,49 87-2-15,-34-6 0 16,-4 19-1-16,1 13 1 16,-21-14-2-16,3 9 1 15,-1-9-5-15,1-20-2 16,11-24-10-16,-5-19-23 15,9-12 2-15,-9-24-2 16,19 0 1-16</inkml:trace>
  <inkml:trace contextRef="#ctx0" brushRef="#br0" timeOffset="262.015">2417 1066 112 0,'-69'-84'42'15,"69"84"2"-15,-67-70-2 16,67 70-40-16,0 0-1 16,-53-68-1-16,53 68 1 15,0 0-1-15,0 0 0 16,75-48 0-16,-75 48-1 15,95-25-1-15,-31 12 0 16,7-1-6-16,15 1-32 16,-2 2-1-16,6 0 0 15,-2 4-2-15</inkml:trace>
  <inkml:trace contextRef="#ctx0" brushRef="#br0" timeOffset="729.0417">3082 1430 93 0,'12'23'38'15,"4"-7"2"-15,16 1-1 16,7-5-35-16,17-11-1 0,9-10 0 16,12-7 1-16,-77 16-1 15,81-23-1-15,-81 23 1 16,84-36-2-16,-84 36 2 15,79-40-1-15,-79 40-1 16,64-48-3-16,-64 48 3 16,0 0-1-16,46-63 0 15,-46 63 1-15,0 0 0 16,0 0 0-16,-72-34 1 15,10 53 2-15,-23 13-2 16,0 18 1-16,-2 11-2 16,21 8 1-16,22-2-2 15,32-8 0-15,34-21 0 16,24-9 0-16,24-13-2 15,19-10-1-15,26-12-4 0,4-22-16 16,25 2-17-16,-9-12-3 16,7-2 0-16,-76 17 0 15</inkml:trace>
  <inkml:trace contextRef="#ctx0" brushRef="#br0" timeOffset="1403.0801">4482 1371 64 0,'0'0'41'15,"0"0"-2"-15,0 0 2 16,29-36-12-16,-29 36-24 16,10 8 1-16,-19 13-2 15,4 22 0-15,-14-4-2 16,0 9 0-16,-7 1-2 15,7 5 1-15,2-7-1 16,6-3 1-16,6-13-1 16,8-8 0-16,-3-23 0 15,24 2 1-15,-3-19 0 16,3-14 0-16,3-11 0 15,0-10 1-15,-27 52 0 16,31-61-1-16,-31 61 1 0,24-71-1 16,-24 71 0-16,23-64 0 15,-23 64 1-15,15-56-2 16,-15 56 0-16,0 0 0 15,14-57 0-15,1 51 0 16,-1 9-2-16,11 12 2 16,3 13-1-16,14 1 2 15,5-4-1-15,10-11 2 16,-57-14-4-16,62-5 4 15,-62 5-2-15,66-19 0 16,-66 19 0-16,70-26 0 16,-70 26 0-16,58-32 0 15,-58 32 0-15,56-30 0 16,-56 30 0-16,0 0 0 15,38-18 0-15,-28 30 0 0,-8 14 0 16,-10 18 0-16,-12 10 0 16,5 8 0-16,1 2-7 15,12-10-1-15,20-19-18 16,1-17-14-16,18-10-1 15,-1-16 0-15,13-7 1 16</inkml:trace>
  <inkml:trace contextRef="#ctx0" brushRef="#br0" timeOffset="1987.1137">5575 1390 118 0,'28'-42'40'16,"-23"30"1"-16,-5 12-2 0,-17 26-37 15,0 12-1-15,-2 18 1 16,-14 8-2-16,12 8 0 15,7-7 1-15,4-2-1 16,2-7 1-16,1-9-2 16,2-11 1-16,5-10-1 15,0-13 2-15,0-13 0 16,9-17-1-16,2-13 1 15,0-7 0-15,4-13 0 16,3-14 0-16,-18 64 1 16,20-79-1-16,-20 79-1 15,35-83 3-15,-35 83-3 16,37-82 0-16,-37 82 0 15,49-71 0-15,-49 71 0 0,53-62 0 16,-53 62 0-16,64-46 0 16,-64 46 0-16,64-29 0 15,3 25 0-15,-15 13 0 16,-9 21-2-16,-12 6 0 15,-11 8 1-15,-20-1-1 16,-9 1 1-16,-20-10 0 16,-3-3 1-16,-4-5-1 15,-1-3 2-15,-4-1-2 16,-1-3 1-16,-1 0 0 15,4-6 0-15,2 5 0 16,0 5 1-16,4 5 0 16,0 7-2-16,2 7 2 15,4 10-1-15,-2 6 0 0,-1 14-2 16,-1 1 3-16,0 4-4 15,2-1 0-15,-1-6-6 16,13 11-17-16,-10-22-15 16,17-4 1-16,-4-17-3 15,17-9 2-15</inkml:trace>
  <inkml:trace contextRef="#ctx0" brushRef="#br0" timeOffset="2583.1477">6338 1527 107 0,'11'4'39'0,"12"4"1"15,-2-6-2-15,15-4-36 16,2-7 0-16,11-2-1 16,3-9 1-16,0-2-1 15,0-7 1-15,-52 29-1 16,46-31 1-16,-46 31 0 15,0 0 0-15,55-54-1 16,-55 54 1-16,0 0 0 16,11-47-1-16,-11 47 1 15,-19-11-1-15,-24 15 0 16,-22 12 0-16,-2 19 2 15,-14 5-3-15,5 13 0 16,6 9 0-16,22 9 0 0,39-18 0 16,21-8 0-16,22-14 0 15,23-16 0-15,21-11-5 16,10-11-1-16,20-9-7 15,-12-16-25-15,16-6-3 16,-17-12 1-16,2 4-1 16</inkml:trace>
  <inkml:trace contextRef="#ctx0" brushRef="#br0" timeOffset="2922.1671">7281 1373 93 0,'14'-15'39'0,"-26"8"1"16,-1 18 0-16,-16 11-13 15,5 16-23-15,-7 10-3 16,6 8 0-16,8 0 0 15,4 3-1-15,0-6 1 0,4-2-1 16,4-13 1-16,3-6-2 16,2-11 2-16,0-21-1 15,0 0 1-15,17-15 1 16,-5-13-1-16,3-10 2 15,0-9-3-15,3-11 0 16,3-2 0-16,1-1 0 16,-22 61 0-16,27-54 0 15,-27 54 0-15,22-49 0 16,-2 10 0-16,10 13 0 15,6 8 0-15,0 10-6 16,16 11-8-16,-8-3-25 16,24 7-4-16,6-3 1 15,8-3 0-15</inkml:trace>
  <inkml:trace contextRef="#ctx0" brushRef="#br0" timeOffset="3304.189">8087 1360 116 0,'-43'19'42'0,"-19"10"1"15,-4 8 0-15,-3-1-38 16,6 5-1-16,6 2-2 16,12 1-2-16,10-3 0 15,17-3 0-15,18-11 0 16,23-11 0-16,16-10 0 15,17-10 0-15,10-10 0 16,6-12 0-16,2-8 0 0,-2-9 0 16,-5-6 0-16,-10-3 0 15,-57 52 0-15,49-53 0 16,-49 53 0-16,33-47 0 15,-18 15 0-15,-2 11 0 16,-13 21 0-16,-4 10 0 16,-4 20 0-16,-2 12 0 15,-2 8 0-15,7 5 0 16,3-8 0-16,8-4 0 15,9-11-7-15,5-19-7 16,22-6-13-16,-10-18-15 16,18-8 0-16,1-20-1 15,11-5 3-15</inkml:trace>
  <inkml:trace contextRef="#ctx0" brushRef="#br0" timeOffset="3506.2005">8844 917 121 0,'0'0'44'15,"0"0"1"-15,0 0 0 16,-11-38-45-16,-6 73 0 16,-5 51 0-16,-14 44 0 15,4 28 0-15,-6-36-4 16,20-20-9-16,21-24-21 15,-10-42-10-15,11-13 2 16,-4-23-2-16</inkml:trace>
  <inkml:trace contextRef="#ctx0" brushRef="#br0" timeOffset="3724.213">8601 1387 129 0,'-27'-57'47'0,"27"57"-3"16,0 0-9-16,0 0-35 15,7-57 0-15,-7 57 0 16,0 0 0-16,57-32 0 16,-57 32 0-16,58-8-14 15,-58 8-14-15,72-11-15 16,-26 3-2-16,-46 8 0 15,97-15 3-15</inkml:trace>
  <inkml:trace contextRef="#ctx0" brushRef="#br0" timeOffset="4356.2492">9372 1356 106 0,'0'0'40'16,"-23"-43"2"-16,-5 34-3 16,-5 12-35-16,-3 15-1 15,0 11-1-15,4 15 2 16,1 3-2-16,17 7 1 15,11-9-2-15,10-3 1 16,8-7-1-16,12-5 0 0,7-9-1 16,9-12 1-16,9-11-1 15,5-14 1-15,5-12 0 16,4-11-1-16,-5-7 2 15,-61 46-2-15,57-58 0 16,-57 58 0-16,54-57 0 16,-54 57 0-16,41-58 0 15,-41 58 0-15,35-35 0 16,-20 17 0-16,-15 18 0 15,2 12 0-15,-9 17 0 16,-3 13 0-16,-3 9-3 16,6 5-1-16,15-14-1 15,6-12-4-15,19-5-16 16,-7-16-17-16,18-7 1 15,-6-13 0-15,11-9 0 0</inkml:trace>
  <inkml:trace contextRef="#ctx0" brushRef="#br0" timeOffset="4695.2685">10164 1356 108 0,'-19'24'40'0,"6"4"0"16,1 8 0-16,-2 4-37 15,2 0 0-15,5 1-1 16,-1-4 0-16,6-3-1 15,2-8 0-15,3-6 0 16,5-7 0-16,3-11 0 16,-1-8 0-16,5-11 0 15,1-5 1-15,1-10 0 0,-1-9 1 16,0-7 0-16,-16 48-3 15,17-55 0-15,-17 55 0 16,12-59 0-16,-12 59 0 16,15-54 0-16,-15 54 0 15,12-50 0-15,-12 50 0 16,0 0 0-16,37-51-15 15,-37 51-12-15,0 0-16 16,58-35-1-16,-58 35 1 16,51-8 1-16</inkml:trace>
  <inkml:trace contextRef="#ctx0" brushRef="#br0" timeOffset="5063.2896">10703 1336 97 0,'-7'22'43'16,"-10"-2"0"-16,10 1 0 15,7-9-24-15,26-7-15 16,7-7-2-16,9-9 0 16,4-4 0-16,-46 15-2 15,49-19 0-15,-49 19 0 16,51-23 0-16,-51 23 0 15,0 0 0-15,54-53 0 16,-54 53 0-16,0 0 0 16,0 0 0-16,-2-52 0 15,2 52 0-15,-58 18 0 0,-6 8 0 16,-8 11 0-16,-7 10 0 15,10 15 0-15,9 5 0 16,33 3 0-16,49-28 0 16,25-13 0-16,33-11-13 15,8-20-6-15,34-5-9 16,-1-13-16-16,23-3 0 15,0-13-1-15,14-5 3 16</inkml:trace>
  <inkml:trace contextRef="#ctx0" brushRef="#br0" timeOffset="6602.3776">12293 1278 82 0,'0'0'40'16,"0"0"-2"-16,0 0 2 16,0 0-33-16,0 0-2 15,22-31 0-15,-34 52-2 16,4 9 1-16,-7 7-2 15,6 5 0-15,-1 1-1 0,10 4 1 16,0-5-1-16,14-13 0 16,7-13 0-16,10-12 0 15,8-16 1-15,8-12-1 16,8-6 1-16,-55 30-1 15,56-42 1-15,-56 42-1 16,64-48 1-16,-64 48-1 16,53-48 0-16,-53 48 0 15,48-37 0-15,-5 10-1 16,-22 22-1-16,-21 5 1 15,10 33-1-15,-17 6 0 16,-11 13-2-16,2 7 0 16,7-5-5-16,7-16-13 15,26-6-18-15,3-12-3 0,20-8 1 16,3-15-1-16</inkml:trace>
  <inkml:trace contextRef="#ctx0" brushRef="#br0" timeOffset="6956.3979">13305 1334 116 0,'0'0'42'16,"-15"-61"-1"-16,-17 59-4 15,-8 11-34-15,-3 9-2 16,3 16 1-16,-1-2-2 15,18 7 1-15,8-10-1 16,22-7 0-16,10-8 1 0,9-5-1 16,4-3 0-16,0-1 0 15,-3-4 0-15,-4 0 0 16,-7 1 0-16,-16-2 0 15,7 22 0-15,-18-6-1 16,-8 6 1-16,-7-1 0 16,1 2-1-16,-2-1 0 15,5-4-2-15,4-5 0 16,18-13-1-16,0 0-5 15,18-5-19-15,3-14-13 16,20-3 2-16,-2-12-1 16,12-1 1-16</inkml:trace>
  <inkml:trace contextRef="#ctx0" brushRef="#br0" timeOffset="7136.4082">13407 1400 96 0,'50'-57'40'16,"-50"57"0"-16,36-35 1 16,-21 30-32-16,-15 5-3 15,-2 31-1-15,-16 4-4 16,0 16 1-16,-6 0-3 15,6 5 1-15,1-4-3 16,1-9-1-16,12-6-8 16,-7-17-27-16,17-8-1 15,-6-12-1-15,29-21 0 16</inkml:trace>
  <inkml:trace contextRef="#ctx0" brushRef="#br0" timeOffset="7617.4356">13603 1189 108 0,'0'0'43'0,"15"-65"1"16,-15 65-1-16,0 0-37 15,0 0-4-15,0 0 0 16,0 0 1-16,0 0-1 15,53 20 0-15,-53-20-2 16,29 32 0-16,0 11 0 16,-8-2 0-16,1 4 0 15,-23-12 0-15,2 14 0 16,-15 3 0-16,-1 0 0 15,-4-11 0-15,4-3 0 0,4-9 0 16,2-7 0-16,9-20 0 16,0 0 0-16,16-3 0 15,5-20 0-15,6-6 0 16,6-11 0-16,-33 40 0 15,44-48 0-15,-44 48 0 16,49-55 0-16,-49 55 0 16,54-46 0-16,-54 46 0 15,34-27 0-15,7 10 0 16,-7 16 0-16,-4 15 0 15,-5 14 0-15,-4 8-2 16,-4 13-3-16,-2 3-4 16,-3-19-11-16,27 0-11 15,-7-15-11-15,20-3 1 0,-2-15-2 16,14-7 3-16</inkml:trace>
  <inkml:trace contextRef="#ctx0" brushRef="#br0" timeOffset="8059.461">14647 1369 121 0,'0'0'44'0,"-39"-35"0"15,-17 25-1-15,3 16-40 16,-13 10-3-16,10 7 0 16,0 10 0-16,9 9 0 15,13 0 0-15,28 1 0 16,13-7 0-16,14-9 0 15,11-8 0-15,8-9 0 0,5-10 0 16,5-8 0-16,-4-11 0 16,2-7 0-16,-6-7 0 15,-3-4 0-15,-7-2 0 16,-6-3 0-16,-4 10 0 15,-8 3 0-15,-4 18 0 16,-10 11 0-16,2 18 0 16,-10 20 0-16,-5 17 0 15,-5 19 0-15,-4 9 0 16,-6 11-3-16,-3 1 2 15,-3 3-2-15,-2-11 2 16,2-4-1-16,-5-14 2 16,6-10 0-16,-2-15 0 15,4-13-1-15,3-14 0 0,2-12 0 16,4-8-3-1,-1-18-4-15,13 1-11 0,-18-31-7 16,22 3-12-16,-15-16-4 16,14 0 0-16,-4-9 1 15</inkml:trace>
  <inkml:trace contextRef="#ctx0" brushRef="#br0" timeOffset="8758.501">15910 1305 78 0,'0'0'41'0,"0"0"-2"16,0 0 2-16,0 0-24 15,-18-39-8-15,-24 53-2 16,-18 3-2-16,4 17-1 16,-7 5-1-16,6 5 0 15,5 1-2-15,19 5 0 16,29-13 0-16,14-7 0 15,12-9-1-15,12-9 1 16,11-16-1-16,12-13 1 16,7-13-1-16,9-9 2 15,-73 39-2-15,78-49 0 16,-78 49 0-16,67-54 0 0,-67 54 0 15,66-48 0-15,-66 48 0 16,43-34 0-16,-3 15 0 16,-14 19 0-16,-14 19 0 15,-11 15 0-15,-5 8 0 16,2 12-3-16,3 1-6 15,0-15-6-15,31-7-12 16,-9-16-15-16,23-10-1 16,1-13-2-16,15-7 2 15</inkml:trace>
  <inkml:trace contextRef="#ctx0" brushRef="#br0" timeOffset="9307.5324">17406 797 83 0,'0'0'41'0,"27"-60"-1"16,-27 60 1-16,0 0-32 15,0 0-7-15,0 0 1 16,0 0 1-16,31 69-2 16,-23-1 0-16,-15 37-1 0,-7 15 2 15,-3 4-3-15,-1-7 2 16,4-6-5-16,6-16-1 15,6-21-2-15,4-40-6 16,20-9-26-16,-8-20-3 16,9-9 1-16,-6-14-1 15</inkml:trace>
  <inkml:trace contextRef="#ctx0" brushRef="#br0" timeOffset="9487.5427">17310 1309 112 0,'-37'-14'41'0,"17"15"1"15,5 0-2-15,15-1-37 0,0 0-3 16,0 0-2-16,73-10-2 16,-73 10-7-16,81-27-24 15,-35 12-8-15,5-4 1 16,1-1-2-16</inkml:trace>
  <inkml:trace contextRef="#ctx0" brushRef="#br0" timeOffset="9921.5674">18135 668 103 0,'0'0'42'15,"0"0"1"-15,0 0-2 16,0 0-40-16,-57 7 2 0,57-7 0 15,-51 105 1-15,20 8-1 16,-4 6-2-16,12 4 2 16,-4-6-3-16,4-22 3 15,3-17-4-15,11-18 1 16,2-22-2-16,7-13 2 15,7-15 0-15,6-14 0 16,6-12 1-16,7-11-1 16,4-10 1-16,-30 37-1 15,0 0 2-15,50-68-1 16,-50 68 2-16,0 0-3 15,48-66 0-15,-7 37 0 16,-21 14 0-16,0 19 0 16,-14 11-2-16,2 19 1 0,-11 8-2 15,2 8 1-15,-4 2-3 16,10-9-2-16,17-8-13 15,-10-20-9-15,27-2-12 16,-5-15-2-16,12-4 1 16,-4-12 1-16</inkml:trace>
  <inkml:trace contextRef="#ctx0" brushRef="#br0" timeOffset="10328.5908">18509 1323 113 0,'-20'-48'40'16,"20"48"3"-16,-20-11-10 0,21 21-31 15,-1 3-1-15,17 1 0 16,8-3 0-16,13-1 1 16,3-8-1-16,3-4 0 15,-44 2 1-15,46-10-2 16,-46 10 2-16,0 0-1 15,58-27 1-15,-58 27-1 16,0 0 0-16,0 0 0 16,52-56 0-16,-52 56 0 15,0 0-1-15,0 0 0 16,0 0 0-16,-18-46 1 15,-34 51-2-15,8 12 2 16,-13 10-1-16,4 9 1 16,-1 13-2-16,16 6 2 0,9-5-2 15,28-8 1 1,22-20-1-16,15-11-2 0,16-10-2 15,8-14-4-15,22-4-12 16,-82 17-7-16,77-36-13 16,-77 36-1-16,89-37 1 15,-89 37 1-15</inkml:trace>
  <inkml:trace contextRef="#ctx0" brushRef="#br0" timeOffset="10672.6104">19135 1218 105 0,'15'-18'42'0,"-15"18"0"16,2 29-1-16,-22 8-39 15,0 13 0-15,1 5-2 0,1 2 2 16,0-8-1-16,10-4 0 16,-1-10 0-16,6-9 1 15,1-8-1-15,2-18 0 16,0 0 0-16,15-17 0 15,-4-8 0-15,5-10 1 16,3-6-1-16,-19 41 1 16,21-47 0-16,-21 47 0 15,28-52-2-15,-28 52 0 16,24-50 0-16,-24 50 0 15,0 0 0-15,57-64 0 16,-57 64 0-16,47-40-5 16,-47 40-10-16,64-36-9 15,-64 36-6-15,78-32-12 16,-78 32-2-16,90-45 1 15,-90 45 2-15</inkml:trace>
  <inkml:trace contextRef="#ctx0" brushRef="#br0" timeOffset="11455.6551">19760 1198 80 0,'0'0'41'0,"0"0"-1"16,24-24 1-16,-24 24-30 15,8 28-5-15,-15 6 0 16,-15 11-3-16,5 9 0 15,-16 1-2-15,8-4 1 0,5-14-3 16,8-4 2-16,7-10-1 16,6-13 0-16,12-11 0 15,6-14 1-15,9-14-1 16,-28 29 1-16,0 0 1 15,52-68-1-15,-52 68 0 16,39-58 0-16,-39 58 1 16,37-62-2-16,-37 62 1 15,33-54 0-15,-33 54 0 16,0 0-1-16,36-58 0 15,-36 58 1-15,23-9 0 16,-4 13 0-16,-19-4-1 16,24 33 1-16,-11-5-1 15,12 2 1-15,-25-30 0 16,0 0-1-16,61 18 1 0,-61-18 1 15,59-7-2-15,-59 7 0 16,59-17 0-16,-59 17 0 16,52-17 0-16,-52 17 0 15,34-12 0-15,-5 18 0 16,-29-6 0-16,10 32 0 15,-24-3 0-15,0 9-3 16,3 0-2-16,9-3 1 16,16-13-4-16,0-14-6 15,28-3-10-15,-18-14-3 16,25 0-9-16,-12-10-4 15,8 0 0-15,-11-11 3 0</inkml:trace>
  <inkml:trace contextRef="#ctx0" brushRef="#br0" timeOffset="11763.6728">20637 1272 75 0,'0'0'41'15,"0"0"-1"-15,49-47 1 16,-49 47-13-16,-10 26-23 16,-3 6 0-16,-13 15-2 15,-1 3 0-15,0 6-1 16,15-3 1-16,6-14-2 15,10-9 1-15,13-12-1 16,12-10 0-16,5-11 0 16,8-11-1-16,2-7 1 15,0-9 1-15,-7-4-2 16,-7-8 0-16,-30 42 0 0,0 0 0 15,17-65 0-15,-17 65 0 16,0 0-4-16,-25-59-1 16,25 59-6-16,0 0-11 15,-57-42-5-15,57 42-6 16,-45-22-8-16,14 18-2 15,6 4 1-15</inkml:trace>
  <inkml:trace contextRef="#ctx0" brushRef="#br0" timeOffset="12695.7261">21094 1213 93 0,'0'0'39'0,"51"-31"2"16,-64 43-2-16,23 11-36 16,-10 8-1-16,-5 13 2 0,-8 5-2 15,8 2 2-15,-20 1-2 16,4-2 1-16,3-20-1 15,3-4-1-15,3-13 1 16,12-13-1-16,0 0 0 16,21-27-1-16,2-5 1 15,6-12 0-15,-29 44 0 16,38-50 0-16,-38 50 1 15,39-64-2-15,-39 64 2 16,41-60-1-16,-41 60 0 16,33-59 0-16,-33 59 0 15,0 0-1-15,42-58 0 16,-42 58 0-16,0 0 0 15,19-20 0-15,-5 23 0 16,8 11 0-16,-6 11 0 0,12 7 0 16,5-5 1-16,9-5 0 15,-42-22-1-15,54 3 2 16,-54-3-2-16,55-12 0 15,-55 12 0-15,58-20 0 16,-58 20 0-16,50-22 0 16,-50 22 0-16,0 0 0 15,51-23 0-15,-51 23 0 16,10 6 0-16,-5 9 0 15,-8 10 0-15,-4 12-2 16,-5 8-4-16,7 4-1 16,12-2-10-16,0-21-7 15,28-3-5-15,-16-13-8 16,20-5-3-16,-7-6-2 0,4-8 3 15</inkml:trace>
  <inkml:trace contextRef="#ctx0" brushRef="#br0" timeOffset="13115.7502">22016 1271 111 0,'-8'-11'41'16,"8"11"1"-16,4 14-1 15,11 0-39-15,10-13-1 16,1 5 1-16,3-5-1 15,3-3 1-15,-32 2-1 16,0 0 0-16,55-11 0 16,-55 11 0-16,0 0 1 0,60-26-2 15,-60 26 2-15,0 0-2 16,51-42 0-16,-51 42-1 15,0 0-1-15,37-48 2 16,-37 48 0-16,0 0 0 16,0 0 1-16,0 0 0 15,-60-24 1-15,20 43 1 16,-13 9-3-16,4 16 0 15,2 8 0-15,13 5 0 16,18-5 0-16,36-14 0 16,24-19 0-16,15-15-4 15,18-10 1-15,6-18-2 16,-36 11-9-16,2-9-10 15,3-4-6-15,-3-4-12 16,3-3 1-16,3-6-3 0,-6-5 4 16</inkml:trace>
  <inkml:trace contextRef="#ctx0" brushRef="#br0" timeOffset="13326.7622">23020 657 111 0,'18'-64'42'0,"-18"64"1"15,0 0 0-15,0 0-40 16,0 0-1-16,-62 46 1 15,46-17-1-15,-44 95-1 16,1 28-1-16,-3 10 0 16,13-15-2-16,7-40-4 15,13-21-6-15,20-21-14 16,-8-41-14-16,19-10-1 0,-2-14-1 15,6-13 1-15</inkml:trace>
  <inkml:trace contextRef="#ctx0" brushRef="#br0" timeOffset="13529.7739">22585 1240 104 0,'0'0'44'16,"0"0"1"-16,0 0-2 15,-16-55-24-15,16 55-19 16,0 0 0-16,0 0 0 15,64-38-4-15,-64 38-1 16,63-7-11-16,-63 7-12 16,81 2-15-16,-81-2 1 0,98-11 1 15,-43-13 1-15</inkml:trace>
  <inkml:trace contextRef="#ctx0" brushRef="#br0" timeOffset="14210.8128">23184 1237 111 0,'-23'19'41'0,"23"-19"1"16,0 0-2-16,0 0-38 16,0 0-1-16,0 0 1 15,0 0-1-15,71-12 1 16,-71 12-2-16,59-19 2 0,-59 19-1 15,60-23-1-15,-60 23 1 16,55-29-1-16,-55 29-2 16,0 0 2-16,61-44 0 15,-61 44 0-15,0 0 1 16,0 0 0-16,0 0 0 15,0 0 2-15,-47-51 2 16,-14 70-5-16,8 14 0 16,-2 7 0-16,16 13 0 15,10-5 0-15,29-3 0 16,20-13 0-16,24-8 0 15,8-19 0-15,6-6 0 16,2-9 0-16,-1-6 0 16,-59 16 0-16,64-16 0 0,-20-6 0 15,4 10 0-15,-22 2 0 16,-2 14 0-16,-22 7 0 15,1 17 0-15,-21 3 0 16,-5 12 0-16,1 1 0 16,-2 1 0-16,4-7 0 15,4-5 0-15,4-10 0 16,8-7 0-16,4-16 0 15,16-4 0-15,0-17 0 16,6-4 0-16,0-11 0 16,5-7 0-16,-27 43 0 15,31-49 0-15,-31 49 0 16,33-58 0-16,-33 58 0 15,40-51 0-15,-40 51 0 16,45-47 0-16,-45 47 0 0,66-38 0 16,-66 38 0-16,81-32 0 15,-30 20 0-15,3-1-14 16,1 3-5-16,-4 1-6 15,18 2-6-15,-17 5-2 16,13-2-8-16,-9 8-1 16,2-3 5-16</inkml:trace>
  <inkml:trace contextRef="#ctx0" brushRef="#br1" timeOffset="19398.1094">3498 2087 19 0,'10'0'27'0,"6"5"0"16,-5-2 2-16,0 5-15 15,8 2-2-15,-4 0-8 16,10-2-1-16,0-1 0 15,8-1-1-15,0-1 0 16,11-2 1-16,5-8 0 0,9 6 2 16,3-4-2-16,10 6 0 15,3-3-1-15,6 8 1 16,6-4-2-16,7 3 1 15,8 0-1-15,9-2 1 16,6-3-1-16,12-2 2 16,6-6-2-16,15-2 2 15,8-3-1-15,7 1 1 16,0-2-2-16,5 3 1 15,7 1-1-15,-2 5 1 16,4 0-2-16,-3 3 0 16,4 2 0-16,4-2 0 15,5 0 0-15,2 1 0 16,3-5 0-16,7 1-1 0,1-3 1 15,4 0-1-15,-3 2 1 16,-3-1 0-16,0-1 0 16,1 6-1-16,-5 0 1 15,-1 3 0-15,-1 1 0 16,5 0 0-16,0-2 0 15,6 1 0-15,8-1 0 16,-2-2 0-16,3-3 1 16,8 1-1-16,-3-4 0 15,-3-1 1-15,-3 3-1 16,-4-1 1-16,-6 2-1 15,-5 1 1-15,-5 1 0 16,-3 4-1-16,-6-1 0 16,0 3 1-16,-3-1-1 15,0 0 0-15,0-1 0 0,0-3 0 16,4 0 0-16,-1-2 0 15,2-3 0-15,-2-1 0 16,-1 1 0-16,2-2 0 16,-2-3 0-16,-3 5 0 15,2-5-1-15,-7 2 1 16,2 0 0-16,-3 0 0 15,0 2-1-15,-5-2 1 16,-3 3 0-16,1-2 0 16,-4 1-1-16,2 1 1 15,-5 0 0-15,0-1-1 16,0 0 1-16,-3 1 0 0,-3 0 0 15,-2-1-1 1,-3 0 1-16,1 2 0 0,-5 0 0 16,-2 2 0-16,-4 2 0 15,2 0 0-15,-1 1 0 16,-4 0 0-16,2 1 1 15,-4 0-1-15,-1 0 0 16,3-1 1-16,0 0-1 16,2-1 1-16,-5 0-1 15,1-1 1-15,-1 1 0 16,-1-2-1-16,1-1 0 15,-5 1 1-15,1-1 0 16,-5 0-1-16,3 0 0 16,-2 2 1-16,1-2-1 15,-4 2 0-15,-6-1 1 0,1 1-1 16,-2 0 0-16,-5-1 1 15,-4 2-1-15,-2-3 0 16,-6 1 1-16,-2-2-1 16,-5 0 1-16,-5 0-1 15,-4-2-1-15,-2 2 2 16,-6-2-2-16,1 1 2 15,0 1-3-15,2-2 3 16,-1 3-3-16,3 0 3 16,0 1-1-16,-1 0 0 15,-3-1 1-15,-3 1-1 16,-5-3 0-16,-7 2 0 15,-4-2 1-15,-7-2-1 16,-5 2 0-16,-2-2 1 0,-6-1-1 16,1 1 0-16,-5 2 1 15,6-1-1-15,2 3 0 16,1 1 0-16,4-1 0 15,-1 6 0-15,-2-1 0 16,-3 1-2-16,-6 2 0 16,-7-3-2-16,-2 5-11 15,-23-7-21-15,13-3 1 16,-13 3-2-16,-13-18 1 15</inkml:trace>
  <inkml:trace contextRef="#ctx0" brushRef="#br2" timeOffset="125583.1829">1471 3203 63 0,'-12'11'32'0,"-3"5"0"16,1 10-2-16,-7 4-19 15,12 12-7-15,-5 5-1 0,10 10-2 16,0 4 1-16,8 5-2 16,5 5-12-16,-3-9-19 15,8-7-1-15,3-13-1 16,0-14-1-16</inkml:trace>
  <inkml:trace contextRef="#ctx0" brushRef="#br2" timeOffset="125996.2066">1693 2753 80 0,'-52'2'35'0,"-9"11"-1"16,-3 14 3-16,-8 10-33 15,6 12 1-15,1 6-1 16,10 16 0-16,1 10-2 16,12 15-1-16,10 11 1 15,15 8-1-15,12 2-1 16,18 4 1-16,15-6-1 15,17-12-1-15,20-22 0 16,15-25 2-16,19-29-2 16,14-31 2-16,6-28 0 15,3-27 0-15,-8-25 0 16,-8-19 0-16,-22-11 1 15,-25-5 0-15,-33 2 0 16,-30 0-1-16,-33 7-2 0,-23 12-1 16,-19 13 0-16,-6 18 0 15,0 25-1-15,1 8-11 16,15 36-23-16,12 14 1 15,28 16-2-15,18 7 1 16</inkml:trace>
  <inkml:trace contextRef="#ctx0" brushRef="#br2" timeOffset="132433.5748">3761 2971 74 0,'13'-25'37'0,"-9"-2"-2"16,-4 7-1-16,-9-9-29 16,-4 5-1-16,-11 0 0 15,-1 10 2-15,-15 8-1 16,-3 11-1-16,-15 14 0 15,-1 17 0-15,-11 13 1 16,-2 19 0-16,-1 10-2 16,3 11-1-16,12 0 0 15,13 3-2-15,21-5 1 16,19-4-1-16,26-10 0 15,20-12-2-15,22-7-2 0,12-17-4 16,20 6-18-16,-5-26-13 16,8-2 0-16,-7-19-1 15,1-4 1-15</inkml:trace>
  <inkml:trace contextRef="#ctx0" brushRef="#br2" timeOffset="132740.5923">4060 3353 100 0,'-43'-1'39'0,"4"23"2"15,-12-1-4-15,8 19-31 16,5 1-2-16,7 4-1 16,11-2 0-16,11-3-2 15,14-7 0-15,16-11-1 0,14-9 1 16,13-13-1-16,7-8-1 15,4-10 1-15,-1-4 0 16,-4-10 0-16,-7 0-1 16,-11-3 0-16,-14 1 0 15,-14 2 1-15,-15 7-1 16,-11 3 0-16,-4 5 0 15,-5 2-2-15,1 7-1 16,1-8-4-16,25 16-23 16,-11-33-7-16,26 10 0 15,6-16-1-15</inkml:trace>
  <inkml:trace contextRef="#ctx0" brushRef="#br2" timeOffset="132942.6039">4634 2828 103 0,'-12'50'42'15,"-15"3"-2"-15,4 19 0 16,-11 3-37-16,10 11 0 16,0 5 0-16,4 0-3 15,5-1-1-15,3-7-3 16,15 0-6-16,-5-27-22 15,23 0-7-15,4-27-1 16,19-7-2-16</inkml:trace>
  <inkml:trace contextRef="#ctx0" brushRef="#br2" timeOffset="133325.6258">5192 3315 105 0,'-14'-7'41'0,"-21"-3"1"16,-1 19-2-16,-17 0-32 15,2 16-5-15,-1 5 0 16,9 11-1-16,3 3 1 16,11 3-2-16,18 1 1 15,18-12-2-15,20-10 1 16,15-11-1-16,20-19 0 15,5-15 1-15,11-18-1 16,3-16 1-16,0-16 1 16,-2-11-2-16,-8-10 0 0,-10-8 0 15,-9 4 0-15,-8 10 0 16,-14 15 0-16,-14 20 0 15,-19 33 0-15,-18 31 0 16,-16 36 0-16,-10 27 0 16,-2 23 0-16,-1 5 0 15,14 11-12-15,1-15-9 16,33-5-20-16,1-30-2 15,30-14-1-15,9-27-2 16</inkml:trace>
  <inkml:trace contextRef="#ctx0" brushRef="#br2" timeOffset="134007.6648">6817 2785 101 0,'15'-21'37'0,"-10"4"2"16,-5 17-2-16,0 23-32 15,-4 11-1-15,-6 17-1 16,-1 16 0-16,-1 11 0 15,-2 14 0-15,1 4-2 16,1 4-1-16,6-8-2 16,4-9-2-16,7-4-4 15,-8-23-27-15,16-4-4 16,-7-22 0-16,8-8-1 0</inkml:trace>
  <inkml:trace contextRef="#ctx0" brushRef="#br2" timeOffset="134188.6751">6571 3326 100 0,'-33'-34'40'0,"19"23"2"16,5-7-3-16,20 26-19 16,15-13-17-16,13-3-4 15,22 1-3-15,14-7-4 16,25 14-19-16,-2-17-12 15,17 13 1-15,-10-5-2 16,1 12 0-16</inkml:trace>
  <inkml:trace contextRef="#ctx0" brushRef="#br2" timeOffset="134555.6961">7550 3201 115 0,'-36'5'39'0,"-16"-10"1"15,8 22-3-15,-15 2-32 16,2 13 0-16,-4 5 0 15,8 7-1-15,3 2-2 16,16 4 1-16,16-5-3 16,16-7 0-16,22-11 0 15,21-13 0-15,18-14 0 16,15-11 0-16,8-12 0 15,4-13 0-15,-2-8 0 16,-5-4 0-16,-10-2 0 0,-15 4 0 16,-16 4 0-16,-11 8 0 15,-18 11 0-15,-11 11 0 16,-13 16 0-16,-6 12-2 15,-6 13 1-15,1 5-1 16,5 9-2-16,5-3-1 16,13 7-3-16,4-19-13 15,27 8-16-15,-1-25-4 16,18 2 2-16,-1-20-2 15</inkml:trace>
  <inkml:trace contextRef="#ctx0" brushRef="#br2" timeOffset="135122.7286">8205 3256 85 0,'-17'18'40'16,"1"15"1"-16,-12 4-1 16,5 18-14-16,-1-4-22 15,-2 3-1-15,2-1 0 16,6-1-1-16,3-4-1 15,6-8 0-15,5-11-1 16,8-12 0-16,-4-17 0 16,25-1-1-16,-6-19 1 15,3-8 0-15,0-15 0 16,2-11 0-16,0-13 0 15,1-5 1-15,2 0-2 16,-3 4 2-16,2 5-1 16,2 9 0-16,5 8 0 0,1 14 0 15,2 17 1-15,4 9-1 16,1 12 0-16,1 5-1 15,-3 7 1-15,-5 5-1 16,-4 5 0-16,-9 5 0 16,-12 5 0-16,-14 2-1 15,-13 4 1-15,-12 1-1 16,-12 1 2-16,-9 1-1 15,-4-5 1-15,2-6 0 16,2-6 1-16,7-8-1 16,6-6 1-16,10-9 0 15,12-7-1-15,3-4 1 16,13 4 0-16,-10-9 0 0,10 9-1 15,-10 10 1-15,-2 16 0 16,-5 19 0-16,-10 20 0 16,-7 15 0-16,-2 13-2 15,-7 3-3-15,7 10-9 16,-16-18-18-16,22 2-11 15,-2-27 1-15,17-17-4 16</inkml:trace>
  <inkml:trace contextRef="#ctx0" brushRef="#br2" timeOffset="135923.7744">9682 3283 86 0,'18'-10'38'0,"-10"-8"0"16,3 13 0-16,-16-6-26 15,5 11-10-15,0 0 1 16,0 0-1-16,-14 6 1 16,7 17 0-16,0 8 0 15,4 10-1-15,-2 6 0 16,4 5 0-16,2 2-1 15,4-3 0-15,4-5-1 16,6-9 0-16,4-11 1 16,7-12-1-16,4-13 1 15,5-15-1-15,5-12 1 16,1-9 0-16,3-12-1 0,-1-7 1 15,-1-5-1-15,-2 0 1 16,-5 6-2-16,-4 7 1 16,-5 14 1-16,-10 9-1 15,-3 17 0-15,-13 6 0 16,9 32 1-16,-10 4-1 15,-4 4 0-15,4 7 1 16,1-2-1-16,4 3 0 16,5-8 1-16,4-8-1 15,9-7 0-15,5-13 0 16,4-11 1-16,2-11 0 15,0-12-1-15,-1-10 1 16,-4-13-1-16,-4-7 1 0,-3-1-1 16,-8-4 0-16,-3 4-2 15,-4 7 0-15,0 9-1 16,-4 7-3-16,10 25-7 15,-15-8-17-15,17 23-11 16,-14-10 1-16,34 29-2 16,-11-16 2-16</inkml:trace>
  <inkml:trace contextRef="#ctx0" brushRef="#br2" timeOffset="136330.7977">11033 3224 78 0,'-19'1'41'0,"-19"-6"-1"0,2 16 1 15,-18-11-16-15,6 21-18 16,-2 4-1-16,7 8-2 16,6 1 0-16,13 5-1 15,9 1-1-15,13-7-1 16,19-5 0-16,14-10-1 15,13-8 0-15,7-8 0 16,9-12 2-16,3-10-2 16,-4-11 0-16,1-9 0 15,-10-5 0-15,-7-3 0 16,-10-4 0-16,-5 1 0 15,-11 7 0-15,-4 8 0 16,-8 10 0-16,-6 16 0 16,1 10 0-16,-22 24 0 0,7 13 0 15,-3 10 0-15,1 9 0 16,3 1-2-16,8 2-1 15,7-11-2-15,20 1-6 16,-2-33-10-16,32 4-15 16,-6-32-6-16,22-2 1 15,-3-25 0-15</inkml:trace>
  <inkml:trace contextRef="#ctx0" brushRef="#br2" timeOffset="136526.8089">11850 2679 108 0,'-29'25'42'15,"0"35"2"-15,-17 12-4 16,10 23-33-16,-8 3-5 0,6 5-1 16,5-2-1-16,8-5-3 15,10-4-5-15,-5-27-18 16,20 2-15-16,-5-29 0 15,12-8-1-15,-7-30 1 16</inkml:trace>
  <inkml:trace contextRef="#ctx0" brushRef="#br2" timeOffset="136714.8195">11486 3078 118 0,'-4'12'42'15,"4"-12"0"-15,3 30-1 16,31-23-39-16,-4 0-3 0,21-4-1 15,5-8-5-15,15 11-18 16,-10-19-15-16,10 7-1 16,-14-10-1-16,6 7-1 15</inkml:trace>
  <inkml:trace contextRef="#ctx0" brushRef="#br2" timeOffset="137329.8547">12011 3170 89 0,'-25'29'41'15,"17"8"1"-15,-2-18-2 16,27 11-15-16,6-18-23 16,9-9 0-16,10-7-1 0,1-9 0 15,2-8-1-15,-1-4 1 16,-7-6-1-16,-8-3 0 15,-9 2-1-15,-10-1 1 16,-9 5-1-16,-9 4 1 16,-8 8-1-16,-11 7 1 15,-8 13 0-15,-6 11 1 16,-1 7 0-16,3 14 0 15,4 6 0-15,7 3 1 16,14 2-1-16,17-2 1 16,12-5-1-16,14-8-1 15,12-8 0-15,10-9 1 16,5-11-2-16,-2-7 1 0,1-4 0 15,-7-3 0 1,-8-3 0-16,-8 0 0 0,-7 4 0 16,-12 7 0-16,-13 2 0 15,4 16 0-15,-14 2 0 16,-7 6 0-16,0 3 0 15,-2 3-1-15,1-2 1 16,4-5-1-16,4-4 2 16,6-9-1-16,4-10 0 15,15-9 2-15,4-10-1 16,1-6 1-16,5-7-2 15,1-8 0-15,2-2 0 16,-2-3 0-16,-4 4 0 16,-1 3 0-16,-3 7 0 0,-2 1 0 15,2 12 0-15,-3-1-3 16,15 17-10-16,1-9-7 15,34 20-7-15,-4-17-14 16,36 15-1-16,10-6-2 16,30 7 3-16</inkml:trace>
  <inkml:trace contextRef="#ctx0" brushRef="#br2" timeOffset="137711.8767">14040 3135 79 0,'8'-15'41'0,"-7"-4"-1"15,-1 19 1-15,2-27-15 16,-2 27-24-16,-11 1-1 16,-1 21 0-16,-5 7 0 15,-4 14 1-15,1 8-2 16,5 2-2-16,6 4-3 0,-1-12-11 15,24 7-21-15,-1-23-3 16,18-5 0-16,-1-21-1 16</inkml:trace>
  <inkml:trace contextRef="#ctx0" brushRef="#br2" timeOffset="137863.8853">14242 2816 101 0,'-12'-8'20'15,"12"8"-17"-15,0 0-4 16,38 11-37-16,-7-12-2 16</inkml:trace>
  <inkml:trace contextRef="#ctx0" brushRef="#br2" timeOffset="138194.9043">14735 3006 95 0,'-44'16'41'16,"5"13"1"-16,-9-7-2 15,14 12-26-15,-3-6-11 16,14 9 1-16,10-2-2 16,11 2-1-16,16-3 0 15,9-4 0-15,15-5-1 16,10-6 0-16,-1-5-1 0,1-4 1 15,-7-5 0-15,-8-3 0 16,-14 2 0-16,-19-4 0 16,0 0 1-16,-29 21-1 15,-10-8 0-15,-4 4-2 16,-2 1-1-16,-4-4-4 15,18 17-15-15,-7-21-17 16,21 8-3-16,6-18 0 16,20 1 0-16</inkml:trace>
  <inkml:trace contextRef="#ctx0" brushRef="#br2" timeOffset="138913.9454">15131 3502 41 0,'-4'-13'33'0,"18"8"2"15,7-6-1-15,13 15-16 16,-2-18-4-16,14 13-7 15,1-7-1-15,12 8-1 16,0-4-2-16,7 7 1 16,2-3-1-16,11 3 0 15,8-1 0-15,11 2 0 16,11-4 0-16,15 0-1 0,14-5 1 15,23 2-1-15,15-3-1 16,16 1-1-16,12 0 0 16,12 3 0-16,6 4-1 15,5 2 1-15,0 4 0 16,-4 5 0-16,-2 1 0 15,-9 3 1-15,-3-2 1 16,-10 0-1-16,-6-2 1 16,-9-4-1-16,-8-3 1 15,-11-6-1-15,-16-4 0 16,-7-5 0-16,-19-1-2 15,-17-5 1-15,-18 0-2 16,-17-4 0-16,-19 7-6 16,-24-14-15-16,-5 16-17 15,-24-8 0-15,1 18-1 0,-25-25 0 16</inkml:trace>
  <inkml:trace contextRef="#ctx0" brushRef="#br2" timeOffset="139508.9794">20917 2412 85 0,'-36'22'38'0,"-10"-4"-1"16,9 18-6-16,-4-8-24 0,8 8-2 15,4-3 0-15,17 4 1 16,14-6-3-16,23-5 1 16,21-9-3-16,18-9 2 15,18-9-2-15,9-9 1 16,1-12 0-16,-3-5-1 15,-11-11 0-15,-17-2-1 16,-19-5 1-16,-24-1-1 16,-28 3 0-16,-21 7 0 15,-19 10 0-15,-13 3-2 16,-5 16 0-16,-1 6-2 15,9 26-10-15,0-14-24 16,32 19-2-16,13-11 0 0,32 6-2 16</inkml:trace>
  <inkml:trace contextRef="#ctx0" brushRef="#br2" timeOffset="139965.0055">22446 2720 78 0,'-5'-32'38'0,"2"11"-2"16,-17-2 2-16,10 12-22 16,-26 3-12-16,-3 14 2 15,-19 12 1-15,-7 19-1 16,-12 12-1-16,-3 18 0 15,2 8-1-15,8 8 0 16,15 1-1-16,19 2-2 16,31-9 0-16,34-16-2 15,37-11 0-15,28-24-4 0,37-4-12 16,0-32-24-16,12-10 0 15,-14-23-2-15,-10-3 0 16</inkml:trace>
  <inkml:trace contextRef="#ctx0" brushRef="#br2" timeOffset="140845.0559">1474 5332 67 0,'-11'-7'40'0,"11"7"-2"15,1-19 1-15,13 12-18 16,7-12-17-16,8 4-2 15,4-2 1-15,9 3-1 16,4 1-1-16,2 5 0 16,-5 4 1-16,-5 8-1 15,-10 10 1-15,-17 9-1 16,-15 10 1-16,-17 12 0 0,-14 8 0 15,-10 5 0-15,-7 6-1 16,3-1 0-16,3-4 0 16,11 0 0-16,15-13-1 15,16-8 0-15,21-13-1 16,18-17-1-16,28-12-2 15,13-24-5-15,35-2-19 16,-4-33-12-16,15-5 0 16,1-22-1-16,2-4 0 15</inkml:trace>
  <inkml:trace contextRef="#ctx0" brushRef="#br2" timeOffset="141198.0761">2342 4561 86 0,'-134'29'39'16,"-16"14"1"-16,1 23 0 15,-10-3-23-15,12 26-15 16,7 10 0-16,23 11 0 16,25 3 0-16,31 6-1 15,26 0 0-15,34 4 0 16,33-7 1-16,33-4-1 15,33-15 1-15,25-20-1 16,25-22 1-16,11-28-2 16,16-28 1-16,0-27-2 15,-7-26 1-15,-15-20-1 16,-23-19 1-16,-28-10-1 0,-33-6 0 15,-30-3 1-15,-39 5-3 16,-34-4 1-16,-26 7-4 16,-24 5 0-16,-11 22-3 15,-14 5-7-15,17 27-23 16,-1 11 0-16,31 18-1 15,22 9 2-15</inkml:trace>
  <inkml:trace contextRef="#ctx0" brushRef="#br2" timeOffset="141529.095">3941 4902 63 0,'-17'-15'37'15,"2"-1"-2"-15,15 16 2 16,-19-2-32-16,17 21 0 15,-1 15 2-15,3 22-1 16,-10 12 0-16,0 19-2 16,-7 11 0-16,-3 5-2 15,1 1 1-15,-4-1-3 16,10-11-1-16,1-23-13 15,18-6-21-15,-2-24-2 16,18-17-1-16,-2-22-2 0</inkml:trace>
  <inkml:trace contextRef="#ctx0" brushRef="#br2" timeOffset="141885.1154">3851 5469 89 0,'-15'-5'41'0,"5"-3"0"15,10 8 0-15,23-11-23 16,16 3-17-16,21-7-3 15,14-13-3-15,23 0-6 16,1-21-6-16,25 10-1 16,-13-19 2-16,10 12-2 15,-27-14 1-15,-2 19 0 16,-31-8 6-16,-12 8 8 0,-21 12 13 15,-30-3 1-15,-5 20 0 16,-25-1 3-16,5 24 1 16,-21-2 3-16,12 31-2 15,-13 3-3-15,12 24-6 16,-3 8-2-16,7 13-2 15,4 3 0-15,6 3-4 16,11-3-1-16,6-12-6 16,25 3-13-16,-1-33-16 15,21-10-2-15,6-27-1 16,18-13 1-16</inkml:trace>
  <inkml:trace contextRef="#ctx0" brushRef="#br2" timeOffset="142186.1326">5062 5376 75 0,'-21'5'41'0,"-17"4"-1"15,-2 25 0-15,-16-4-14 16,13 15-21-16,1 3-2 16,15 0 0-16,12-3-1 15,15-7 1-15,17-11-2 16,19-15 0-16,16-15 0 15,9-12-1-15,3-14 1 16,-1-8-1-16,-7-10 1 16,-8-6-1-16,-14-5 0 15,-14 0-1-15,-12 7 1 16,-16 3-2-16,-9 9-1 15,-5 6-2-15,0 10-3 16,-5-5-9-16,27 28-15 0,-12-23-8 16,24 14-1-16,7-11 1 15</inkml:trace>
  <inkml:trace contextRef="#ctx0" brushRef="#br2" timeOffset="142403.145">5887 4738 86 0,'-4'29'41'15,"-21"9"-1"-15,-3 21 1 16,-10-8-25-16,6 31-12 16,-2 12-1-16,8 6-2 15,3 3-1-15,2-3-2 16,11-3-2-16,-2-21-8 0,18 4-16 15,-11-33-11-15,9-11 0 16,-4-36-3-16,0 0 3 16</inkml:trace>
  <inkml:trace contextRef="#ctx0" brushRef="#br2" timeOffset="142537.1527">5551 5344 96 0,'-3'-35'41'16,"21"15"2"-16,2-5-2 15,20-1-25-15,10 13-24 16,0-18-12-16,25 13-21 15,-4-8 0-15,19 8-3 16,4-7 1-16</inkml:trace>
  <inkml:trace contextRef="#ctx0" brushRef="#br2" timeOffset="142937.1755">7364 4729 90 0,'-19'6'40'15,"10"17"1"-15,-5 3-2 16,13 9-27-16,-4 17-9 15,5 7-2-15,-1 16 1 16,0 11-2-16,-3 12 1 16,1 6-2-16,-4 1 0 15,-1 0-2-15,4-5-1 16,-5-21-7-16,18 1-16 15,-5-30-11-15,7-16-2 16,-11-34 2-16,27-2-1 16</inkml:trace>
  <inkml:trace contextRef="#ctx0" brushRef="#br2" timeOffset="143136.1869">7024 5288 97 0,'-7'22'42'16,"7"-11"2"-16,28 1-2 15,6-17-29-15,19-2-13 16,22-6-3-16,11-9-2 16,17 8-9-16,-11-16-10 15,15 13-17-15,-9-7 0 16,6 9 0-16,-13-4 0 15</inkml:trace>
  <inkml:trace contextRef="#ctx0" brushRef="#br2" timeOffset="143558.2111">8281 5258 71 0,'-27'5'40'15,"12"0"-1"-15,-16-7 1 16,3 22-19-16,-16-7-14 15,-2 11 0-15,-10 7-1 16,0 11-1-16,-6 4-1 16,5 3-1-16,9 0-1 15,11-3-1-15,12-6 0 16,18-5-1-16,19-14 0 15,19-12 0-15,17-14 0 0,14-9-1 16,8-8 1-16,3-10 0 16,-1-5 0-16,-5-7 0 15,-12 2 0-15,-9-1 0 16,-13 5 0-16,-14 8 0 15,-11 8 0-15,-10 11 0 16,-9 12 0-16,-5 13-1 16,-3 10 0-16,0 8-1 15,4 13-3-15,0-2-2 16,15 16-6-16,-4-25-7 15,27 16-18-15,-1-23-1 16,19 1-2-16,2-18 1 0</inkml:trace>
  <inkml:trace contextRef="#ctx0" brushRef="#br2" timeOffset="144123.2434">8814 5447 104 0,'-7'-12'39'15,"0"27"2"-15,-15 0-9 16,8 21-25-16,-6 0-2 15,2 15-2-15,-1 1 0 16,7 0 1-16,-6-5-2 16,9-4 1-16,1-10-2 15,4-7 1-15,6-14-1 16,-2-12 1-16,18-18-2 15,-5-9-1-15,3-8 1 0,3-15-1 16,4-9 1-16,0-11-2 16,4-7 3-16,3 2-4 15,-1 4 3-15,0 8 0 16,-2 9 0-16,5 12 0 15,-3 13 0-15,-2 19 0 16,0 13 0-16,-3 14 0 16,-2 9-1-16,-3 5 1 15,0 8-1-15,-8 3 0 16,-4 4 0-16,-7 3 0 15,-8-3 0-15,-7-1 1 16,-6-4-1-16,-9 0 1 16,-4-7 0-16,-6-2 0 15,0-9 0-15,-1-1 1 0,2-7-1 16,6-1 1-16,0 0-1 15,6-1 3-15,2 10 0 16,6 4-1-16,-2 16 0 16,0 10 0-16,-3 14 1 15,0 3-1-15,-1 4-2 16,-2-3-4-16,5 1-6 15,-9-20-3-15,16 2-9 16,-9-31-11-16,18-4-10 16,6-19 0-16,0 0 0 15</inkml:trace>
  <inkml:trace contextRef="#ctx0" brushRef="#br2" timeOffset="144878.2866">10366 5265 74 0,'-3'-32'39'16,"5"10"-1"-16,-3-1 2 15,1 23-23-15,0 0-13 16,0 0-1-16,-8 23 0 16,-3 6-1-16,-3 8 0 15,-2 11 0-15,1 5 0 16,1 5-1-16,5-4 1 15,9-2-1-15,13-8 1 16,11-8-1-16,13-13 0 16,18-14-1-16,7-13 0 15,9-13 1-15,4-11-1 0,-3-6 0 16,-4-9 0-16,-6-1 0 15,-15 1 1-15,-9 2-1 16,-12 8 0-16,-9 7 0 16,-9 13 0-16,-8 13 0 15,-1 11 0-15,-5 13 0 16,1 10 0-16,2 6 1 15,5 4-1-15,4-1 0 16,10-1 1-16,8-8 0 16,5-12 0-16,8-10 0 15,2-14 0-15,3-12 1 16,-3-16-1-16,3-9 0 15,-8-13 0-15,-7-6-2 0,-5-4 1 16,-6 1-2-16,-4 8 0 16,-7 6-3-16,-3 16-2 15,-3 2-6-15,11 28-8 16,-13-11-9-16,20 25-10 15,2-6 0-15,14 9-1 16,5-7 4-16</inkml:trace>
  <inkml:trace contextRef="#ctx0" brushRef="#br2" timeOffset="145270.3089">11850 5225 89 0,'-11'1'39'16,"-6"7"0"-16,-16-3 2 15,5 12-28-15,-15 4-7 0,5 8-2 16,-2 2 0-16,9 7-1 15,6-1-1-15,7 0 1 16,14-4-2-16,12-5 0 16,13-9 0-16,12-8 0 15,9-10 0-15,4-8-1 16,3-10 1-16,-3-6-1 15,-1-11 0-15,-5-5 0 16,-10-5 0-16,-6-2 0 16,-6 3 0-16,-7 5 0 15,-1 5 0-15,-7 10 0 16,-3 23 0-16,0 0 0 15,-14 34 0-15,4 4 0 16,0 11-2-16,1 3 1 0,8 3-2 16,4-8-1-16,14-3-4 15,6-28-5-15,27 3-9 16,-10-38-8-16,29-1-10 15,-1-25 0-15,12-8-1 16,-6-22 4-16</inkml:trace>
  <inkml:trace contextRef="#ctx0" brushRef="#br2" timeOffset="145475.3206">12724 4584 108 0,'-33'30'42'16,"0"34"0"-16,-17 12 0 15,13 3-39-15,-4 30 0 16,5 6-2-16,8-1 0 15,5-6-1-15,9-5-1 0,6-17-4 16,13 0-9-16,-14-37-15 16,17-5-12-16,-7-26-1 15,8-10 0-15,-4-21 1 16</inkml:trace>
  <inkml:trace contextRef="#ctx0" brushRef="#br2" timeOffset="145631.3295">12360 5238 108 0,'-14'-15'41'0,"14"15"0"15,0 0 0-15,31 7-38 16,3 1-2-16,10 0-2 0,15 3-4 16,-5-18-14-16,22 14-20 15,-10-14-2-15,7 6 0 16,-12-13 0-16</inkml:trace>
  <inkml:trace contextRef="#ctx0" brushRef="#br2" timeOffset="146201.3622">12936 5293 102 0,'-24'21'40'16,"20"5"0"-16,-1-11-1 16,27-3-33-16,2-8-4 15,14-1 0-15,1-9-1 16,6-4 0-16,-1-8 0 15,-1-3-1-15,-6-4 1 0,-7-3 0 16,-10 1-1-16,-5-2 0 16,-13 1 1-16,-5 4-1 15,-10 6 0-15,-8 6 0 16,-4 9 1-16,-8 8-1 15,-3 11 0-15,-2 9 1 16,5 8 0-16,4 8 0 16,10 1-1-16,10 1 1 15,11-3-1-15,14-2 0 16,10-7 0-16,9-6 0 15,9-7 0-15,1-5 0 16,0-5 0-16,-3-5 0 16,-5 0 0-16,-8-2-1 15,-6 3 1-15,-9 4 0 0,-8 5-1 16,-8 3 1-16,-7 7-1 15,-1 4 1-15,-5 4-1 16,2-3 3-16,-2-2-3 16,7-3 3-16,4-11-1 15,4-12 0-15,0 0 0 16,18-18 0-16,-6-7 1 15,3-6-2-15,0-11 2 16,3-3-4-16,-3 1 3 16,-1-1-2-16,0 4-2 15,-6-1-4-15,5 16-6 16,-19-12-10-16,16 25-19 15,-5 1 1-15,23 12-2 16,5-4 1-16</inkml:trace>
  <inkml:trace contextRef="#ctx0" brushRef="#br2" timeOffset="146614.3859">14700 5285 101 0,'17'-24'39'16,"5"10"1"-16,-21-10-7 15,5 11-26-15,-6 13-3 16,-11 1 1-16,-7 18-1 16,-1 12-1-16,-7 11 0 15,1 8-1-15,4 5-2 16,2 2-1-16,15 0-3 15,2-16-4-15,26 1-10 16,-7-25-19-16,22-7-4 16,1-19-1-16,12-6 0 15</inkml:trace>
  <inkml:trace contextRef="#ctx0" brushRef="#br2" timeOffset="146750.3935">14891 4967 76 0,'0'0'32'0,"-12"-2"-24"15,26 7-5-15,8 10-23 16,18-8-18-16</inkml:trace>
  <inkml:trace contextRef="#ctx0" brushRef="#br2" timeOffset="147035.4099">15368 5099 67 0,'-18'16'40'0,"1"14"-2"0,-14-7 3 15,8 20-14-15,-11-9-20 16,17 4-1-16,3-3-3 15,13 1 0-15,14-5-1 16,15-4-1-16,10-5 0 16,12-4-1-16,3-3 0 15,-3-2 0-15,-5 1 0 16,-13-3 0-16,-17 3 0 15,-18 2 1-15,-19 0-2 16,-20 0-1-16,-9 4-2 16,-11-12-6-16,14 11-11 15,-10-16-19-15,28-3-1 0,12-12-1 16,25-7 0-16</inkml:trace>
  <inkml:trace contextRef="#ctx0" brushRef="#br2" timeOffset="147634.4442">16832 5758 81 0,'28'-8'39'15,"30"1"-2"-15,26-8 1 0,27 10-23 16,23-13-14-16,23-2-3 16,26 0 3-16,20 2-2 15,15 4 3-15,16 3 0 16,11-4 1-16,14 2 0 15,9-3 0-15,13-2 0 16,2-2 0-16,1-2-1 16,-9-5-1-16,-9 1 0 15,-23 2-2-15,-29-3-1 16,-32 11-1-16,-42-3-2 15,-32 16-2-15,-45-6-5 16,-22 25-13-16,-41-16-15 16,-17 16 1-16,-19-8 0 15,-1-1 1-15</inkml:trace>
  <inkml:trace contextRef="#ctx0" brushRef="#br2" timeOffset="148222.4778">22465 4358 69 0,'-37'-13'38'0,"6"10"-2"15,-4-3 2-15,8 17-20 16,-8-6-16-16,10 8 1 16,4 2-1-16,10 7 2 15,1-1-1-15,11 8 0 0,6-3-1 16,10 0 1-16,12-3-1 15,11-4 0-15,6-10-1 16,6-6 0-16,5-7-1 16,-4-9 0-16,-4-9 0 15,-7-5-1-15,-11-8 1 16,-15-4 0-16,-12-2-1 15,-17 1 1-15,-10 2-1 16,-6 6 1-16,-5 7 0 16,-2 10 0-16,5 17-3 15,-3 1-6-15,26 29-19 16,-3-2-11-16,19 15 0 15,6-1-2-15,20 8 1 16</inkml:trace>
  <inkml:trace contextRef="#ctx0" brushRef="#br2" timeOffset="148531.4955">23505 4716 69 0,'20'-40'37'0,"-5"-1"-1"16,-13-8 1-16,-7 13-20 15,-18-3-11-15,-8 13 0 16,-17 11 1-16,-8 20 0 16,-17 15 0-16,-7 30-1 15,-9 16-2-15,3 16 0 16,8 12 0-16,19 5-2 15,23 0 1-15,32-10-3 0,37-11 0 16,37-26-3-16,36-14-2 16,12-30-8-16,28-2-15 15,-19-31-14-15,-6-9-1 16,-28-13-2-16,-21-5 2 15</inkml:trace>
  <inkml:trace contextRef="#ctx0" brushRef="#br2" timeOffset="149536.5529">1296 7283 85 0,'24'-10'38'0,"9"1"0"15,5-12 0-15,13 4-18 16,8-8-18-16,14-2-2 0,2 5 1 15,2 2-1-15,-7 11 0 16,-13 8 1-16,-14 12 1 16,-21 14-1-16,-23 8 1 15,-23 11-1-15,-21 4 2 16,-9 6-2-16,-4-3 1 15,0-5-1-15,11-8 1 16,15-9-2-16,25-11 1 16,25-13 0-16,29-9-1 15,21-7 0-15,8-1 1 16,10 2-1-16,-2 8 1 15,-12 9-1-15,-16 16 1 16,-28 15 0-16,-30 14-1 16,-25 10 1-16,-27 7-1 0,-18 6 1 15,-4-7-2-15,-2-6-1 16,15-16-4-16,2-27-10 15,45-8-18-15,9-29-7 16,41-15 1-16,17-28-2 16</inkml:trace>
  <inkml:trace contextRef="#ctx0" brushRef="#br2" timeOffset="149917.5748">2115 6647 106 0,'-83'-33'38'0,"0"25"0"15,-7 11 0-15,4 30-35 0,-3 21 0 16,3 32 0-16,-3 32-1 16,7 33 2-16,7 25-2 15,12 19 2-15,22 9-3 16,22-2 0-16,28-11-2 15,26-23 1-15,40-36-1 16,29-38 0-16,33-49 1 16,26-41 0-16,16-45 1 15,6-35 1-15,-7-33 0 16,-10-22-1-16,-26-16 2 15,-33-13-2-15,-35-4 1 16,-39 0-2-16,-45 10-2 16,-43 11-2-16,-23 19 0 15,-32 23-2-15,-9 35-4 16,-14 18-12-16,21 41-18 0,4 17 0 15,36 27 1-15,28 8 0 16</inkml:trace>
  <inkml:trace contextRef="#ctx0" brushRef="#br2" timeOffset="151084.6415">3481 7140 83 0,'7'-23'37'0,"0"11"0"0,-5 0 0 15,-2 12-25-15,0 0-8 16,2 21 0-16,-6 9 1 15,2 15-1-15,-3 10-1 16,0 17-1-16,-2 6 0 16,4 11 0-16,-1 2-1 15,4-2 0-15,2-6 0 16,3-4-1-16,2-14 0 15,2-9 0-15,1-18 0 16,2-12-1-16,-1-16 0 16,-11-10 1-16,18-23-1 15,-15-14 0-15,1-9 0 16,-5-15 1-16,2-13 0 15,-2-10 0-15,2-11 0 16,5-3 1-16,2-4 0 0,9 1 0 16,7 8 0-16,5 9 0 15,7 12 0-15,3 16 0 16,4 18 0-16,0 15-1 15,-5 16 0-15,-1 15 1 16,-9 13-1-16,-4 10 0 16,-11 7 0-16,-7 7 0 15,-11 8 0-15,-10 4 0 16,-12 2 0-16,-6 0 0 15,-11-1 0-15,-3-3 0 16,0-6 0-16,4-8-1 16,6-10 0-16,7-9 1 15,12-9-1-15,18-13 0 16,12 0 1-16,15-12-1 0,11 1 0 15,9-2 0-15,11 3 1 16,4 4-1-16,-3 7 1 16,-3 6 0-16,-8 9-1 15,-11 6 1-15,-16 7 0 16,-14 8 0-16,-18 3 1 15,-14 3-1-15,-14 1 0 16,-12 1 1-16,-9 1-2 16,1-5 1-16,0 5-2 15,5-10-1-15,12 4-4 16,5-22-10-16,31 8-17 15,6-26-4-15,22 4 0 16,13-22-1-16</inkml:trace>
  <inkml:trace contextRef="#ctx0" brushRef="#br2" timeOffset="151444.6621">4493 7487 67 0,'21'-23'36'16,"-20"7"1"-16,-11 16 1 15,-20 1-14-15,2 20-16 16,-17 8-1-16,-1 14-2 15,-3 5 0-15,2 6 0 16,6 0-1-16,9 2 0 16,14-8-2-16,12-5 0 15,19-12-1-15,16-9 0 16,12-12-2-16,12-11 1 15,9-8-2-15,4-12 1 16,-5-7-1-16,-6-8 1 0,-9-5-1 16,-14-1 1-16,-19-2 0 15,-13 1 0-15,-13 2 1 16,-15 2-1-16,-6 6 1 15,-6 7-1-15,3 7-1 16,2 2-1-16,13 13-6 16,1-6-13-16,21 10-16 15,0 0 0-15,23 11-2 16,0-8 2-16</inkml:trace>
  <inkml:trace contextRef="#ctx0" brushRef="#br2" timeOffset="151647.6737">5012 7478 108 0,'-7'20'40'0,"-2"12"0"16,-14 0 0-16,8 6-37 16,-11 11-1-16,8 2 0 15,-2 0-2-15,6-2 0 16,9-3-3-16,5-15-4 15,18 0-14-15,-18-31-18 16,36 3 0-16,-10-29-1 16,13-10-1-16</inkml:trace>
  <inkml:trace contextRef="#ctx0" brushRef="#br2" timeOffset="151787.6818">5035 7096 112 0,'-28'-39'35'15,"8"5"-15"-15,13 1-21 16,12 9-34-16,17 5-3 15,9-9-2-15</inkml:trace>
  <inkml:trace contextRef="#ctx0" brushRef="#br2" timeOffset="151993.6935">5579 6868 113 0,'-22'67'40'0,"-12"11"2"15,5 18-2-15,-8 6-36 16,6 11-1-16,3-5-1 0,10-1 0 15,6-6-3-15,6-14-1 16,11-13-4-16,0-26-6 16,28-4-15-16,-10-30-14 15,15-13 0-15,-1-19-1 16,11-11 3-16</inkml:trace>
  <inkml:trace contextRef="#ctx0" brushRef="#br2" timeOffset="152166.7034">5882 7468 115 0,'-3'27'41'15,"-18"3"1"-15,2 20-2 16,-19 0-38-16,15 4-1 16,1 2-3-16,3-7-3 0,10 5-10 15,-6-26-13-15,18 0-13 16,-3-28 1-16,24 9-1 15,-7-30 0-15</inkml:trace>
  <inkml:trace contextRef="#ctx0" brushRef="#br2" timeOffset="152638.7304">6132 7424 78 0,'5'26'39'0,"4"8"1"15,-12-6 1-15,4 11-16 16,-7-10-20-16,1 2-1 15,0-5-2-15,1 3 0 16,2-7 0-16,0-2 0 16,4-9-1-16,-2-11 0 15,15 0-1-15,0-15 1 16,6-8 0-16,4-7-1 15,7-7 0-15,1-4 0 16,5-1 0-16,1 1 0 16,-3 5 0-16,-5 7 0 0,-5 12 0 15,-6 10 0-15,-6 12 0 16,-8 12-1-16,-3 10 0 15,-7 12-1-15,-1 7-1 16,-1 3-1-16,9 4-4 16,-3-12-8-16,25 7-8 15,-8-26-5-15,21 1-10 16,4-22 0-16,16-10 2 15,1-16 1-15</inkml:trace>
  <inkml:trace contextRef="#ctx0" brushRef="#br2" timeOffset="153029.7528">7002 7409 82 0,'-25'-21'41'15,"-3"17"0"-15,-15 4 1 16,6 22-17-16,-16-2-18 0,8 14-2 16,7 4-2-16,8 3-1 15,14 0-1-15,12-2 0 16,10-7 0-16,14-8-1 15,8-11 0-15,9-13-1 16,1-13 1-16,4-10-2 16,1-6 1-16,-5-5 0 15,-3-2-1-15,-7 2 0 16,-5 9 1-16,-8 10-1 15,-15 15 1-15,6 16-1 16,-14 21 1-16,-9 18 1 16,-4 15-1-16,-6 15 0 15,-5 11 0-15,-1 3 0 16,-2 3 1-16,0-3 0 0,-1-12 0 15,2-9 0-15,1-16 1 16,1-14-1-16,4-20 1 16,0-13-2-16,3-15-2 15,-4-22-7-15,7 3-12 16,-17-31-9-16,10-5-10 15,-5-16 1-15,4-6-2 16</inkml:trace>
  <inkml:trace contextRef="#ctx0" brushRef="#br2" timeOffset="154277.8241">8056 7391 76 0,'15'-15'37'0,"-4"-3"-1"15,-11 18 0-15,9-17-23 16,-9 17-10-16,-8 16-1 16,-2 12 0-16,-5 5 2 15,-2 17-1-15,-1-1 1 16,9 4 1-16,3-5-2 0,14-2 0 15,6-14 0-15,14-9-1 16,10-15-1-16,9-11 0 16,8-13-1-16,5-11 0 15,0-4 1-15,-1-6-1 16,-5-2-1-16,-9 2 1 15,-8 6 0-15,-11 4 0 16,-12 10 0-16,-14 17 0 16,0 0 0-16,-17 16 1 15,2 13-1-15,1 11 1 16,4 5 0-16,6 5 0 15,12 1 0-15,11-4 0 16,11-10 0-16,10-8 0 16,8-19 0-16,8-11 0 15,-2-16 0-15,-1-13 0 0,-3-13 0 16,-8-7 0-16,-11-5-1 15,-9-3 0-15,-7-2-2 16,-13 5-1-16,-2 10 0 16,-5 6-1-16,-2 19-2 15,-3 2-6-15,10 18-10 16,12 4-11-16,9 14-6 15,7-4 1-15,16 6-1 16</inkml:trace>
  <inkml:trace contextRef="#ctx0" brushRef="#br2" timeOffset="154652.8456">9535 7430 109 0,'-32'-4'39'0,"-1"11"2"15,-14-5-11-15,4 18-24 16,-4 4-1-16,4 14-1 15,4 4 0-15,7 6 0 16,10 1-2-16,14-1 1 16,15-6-2-16,12-10 0 15,16-10 0-15,11-14-1 16,6-14 1-16,6-12-1 15,2-11 0-15,-2-8 0 16,-6-7 0-16,-9-2-1 16,-8 0 1-16,-11 4 0 15,-6 11 0-15,-13 8-1 16,-5 23 1-16,0 0-1 0,-19 19 1 15,5 14 0-15,0 11-2 16,0 0-1-16,9 9-4 16,1-15-7-16,20 9-11 15,-6-27-13-15,24-4-3 16,-1-26-1-16,20-14 1 15</inkml:trace>
  <inkml:trace contextRef="#ctx0" brushRef="#br2" timeOffset="154876.8583">10387 6815 119 0,'-25'6'41'0,"-7"35"1"16,-14 22-1-16,8 25-39 15,-11 12 0-15,7 8-1 16,7 5 0-16,8-1-2 15,8-9 0-15,10-14-3 16,9-7-2-16,0-26-4 16,17 1-14-16,-15-28-17 15,14-13 1-15,-16-16-2 16,24-25 2-16</inkml:trace>
  <inkml:trace contextRef="#ctx0" brushRef="#br2" timeOffset="155059.8689">10057 7417 99 0,'-16'-2'41'0,"0"3"2"15,13 10-3-15,3-11-20 16,16 19-18-16,16-11-2 16,12-2-2-16,8 2-3 15,0-9-3-15,14 10-15 16,-17-15-17-16,9 7 0 15,-11-8-1-15,1 5 0 16</inkml:trace>
  <inkml:trace contextRef="#ctx0" brushRef="#br2" timeOffset="155666.9036">10546 7589 109 0,'-29'29'42'15,"13"5"0"-15,-1-14-1 0,27-4-31 16,4-9-8-16,16-8-1 15,14-8-1-15,10-6 0 16,5-6 0-16,0-5-1 16,-1-2 1-16,-7-4-1 15,-8 4 1-15,-10-3-1 16,-11 3 1-16,-13 1 0 15,-12 5 0-15,-10 7 1 16,-13 7 0-16,-8 8-1 16,-7 10 1-16,-6 9 1 15,5 9-1-15,2 6 0 16,10 7 0-16,16-1 0 15,18-1-1-15,14-4 2 16,18-7-2-16,10-6 0 0,12-6-2 16,6-8 2-16,0-4 0 15,-7-4 0-15,-9-1 0 16,-5 1 0-16,-9 3-1 15,-11 2 2-15,-14 8-1 16,-8 3 0-16,-5 6 0 16,-7 2 0-16,0 5 0 15,-4-2 0-15,1-1-1 16,1-6 1-16,5-6 0 15,8-14 0-15,0 0 1 16,8-14 1-16,2-8-2 16,4-8 0-16,2-9 0 15,5-6 0-15,0-3 0 0,5 1 0 16,3 1 0-16,0 7 0 15,1 4 0-15,-1 6-2 16,5 14-9-16,-14-4-4 16,14 23-8-16,-16-12-7 15,20 18-13-15,-3-8 1 16,15 8-1-16,8-4 4 15</inkml:trace>
  <inkml:trace contextRef="#ctx0" brushRef="#br2" timeOffset="156327.9413">12690 7442 89 0,'0'0'39'15,"0"0"-1"-15,-10 18 1 16,1 9-33-16,-18 11-3 16,-3 10-1-16,-4 5 0 15,4 7 0-15,3-1-2 16,8-8-2-16,17-2-5 15,4-25-15-15,25-5-17 16,6-24 0-16,15-10-1 16,6-20 0-16</inkml:trace>
  <inkml:trace contextRef="#ctx0" brushRef="#br2" timeOffset="156479.95">12750 7140 106 0,'-46'-17'38'0,"12"12"2"16,7 7-7-16,10 1-41 15,28 5-29-15,6-7-3 16,26 7 1-16,10-2-2 16</inkml:trace>
  <inkml:trace contextRef="#ctx0" brushRef="#br2" timeOffset="156763.9663">13303 7321 78 0,'-29'25'39'0,"-7"7"-1"15,-14-10 3-15,7 13-16 16,-2-14-22-16,10 5 0 0,16-4-1 15,16 2 0-15,16-1-1 16,20 2 0-16,13 2 0 16,7-1 0-16,5 3-1 15,-5-2 2-15,-6-1-2 16,-16-1 1-16,-17-4 0 15,-19-5-1-15,-16-3 0 16,-16-7-2-16,-6 1-3 16,-9-18-7-16,19 11-9 15,-14-20-19-15,24 2-1 16,7-13-2-16,23 1 2 15</inkml:trace>
  <inkml:trace contextRef="#ctx0" brushRef="#br2" timeOffset="157545.0111">15164 7809 70 0,'0'0'34'0,"41"5"2"15,-2-13-8-15,26 7-23 16,12-9 0-16,25 6-1 15,15-7 0-15,17 4 0 16,15 0-1-16,19 2-1 16,13 1-1-16,11 4 1 15,10 3 0-15,10 1 0 16,7 4 0-16,9 0 1 15,10-1-1-15,6 0 0 16,5-3 0-16,9-1 0 0,-1-3 0 16,6-1 0-16,-2-3 0 15,0 1 0-15,-6 0-1 16,-5 1 1-16,-12 1-1 15,-12 4 0-15,-18 0 0 16,-16 3-1-16,-22 1-1 16,-24-3-3-16,-16 8-5 15,-37-17-17-15,-10 9-13 16,-27-11 0-16,-16-1-1 15,-19-13 0-15</inkml:trace>
  <inkml:trace contextRef="#ctx0" brushRef="#br2" timeOffset="158161.0463">22777 6483 76 0,'-9'-10'37'0,"-8"-2"-1"16,1 11 1-16,-16-6-18 15,3 14-16-15,-5 4 0 16,1 8 1-16,0 2-1 16,4 4 0-16,2 4 0 15,12 2 0-15,11 0-1 16,17-3 1-16,11-5-1 15,19-5-1-15,13-6 0 0,12-6 0 16,8-9-1-16,2-11 1 16,-1-4-1-16,-9-11 0 15,-12-7 0-15,-15-2-1 16,-17-4 2-16,-20 0-2 15,-14 1 1-15,-13 3-1 16,-9 5 0-16,-5 10-1 16,3 13-3-16,-5 1-11 15,22 24-19-15,-3 1-5 16,18 13 2-16,7 3-1 15</inkml:trace>
  <inkml:trace contextRef="#ctx0" brushRef="#br2" timeOffset="158520.0668">23967 6691 96 0,'-51'-12'40'15,"-7"12"2"-15,-21 2-1 16,-2 29-19-16,-17 2-18 15,-6 19 0-15,1 16 0 16,4 15-2-16,6 9-2 0,18 8 0 16,24 1 0-16,27-2 0 15,42-13 0-15,41-11 0 16,43-18 0-16,35-22-3 15,43-10-5-15,8-35-8 16,33 2-17-16,-14-25-10 16,-3-4 0-16,-27-14-2 15</inkml:trace>
  <inkml:trace contextRef="#ctx0" brushRef="#br2" timeOffset="159535.1249">1448 9693 94 0,'0'0'37'16,"0"0"0"-16,-5-15-4 16,5 15-27-16,0 0-2 15,-15 8-1-15,3 6 1 16,1 12 0-16,-9 13-1 15,-3 13 1-15,-5 7-1 16,2 4 0-16,0 2-1 16,12-2 0-16,14-9 0 15,17-15-1-15,22-16-1 0,20-20-1 16,24-16-2-16,16-19-1 15,12-2-7-15,-7-26-17 16,11 6-11-16,-18-9 0 16,-5 4-2-16,-24-3 2 15</inkml:trace>
  <inkml:trace contextRef="#ctx0" brushRef="#br2" timeOffset="159701.1343">1843 9801 77 0,'-61'88'40'16,"2"1"-1"-16,21 8 0 15,7-14-13-15,23 4-25 16,24-11-5-16,11-27-14 0,32-10-21 16,2-21 1-16,20-15-3 15,0-24 0-15</inkml:trace>
  <inkml:trace contextRef="#ctx0" brushRef="#br2" timeOffset="160047.1542">1745 9281 100 0,'-112'31'39'16,"7"37"0"-16,3 18 0 15,26 28-34-15,14 13-2 0,24 10-2 16,21 5 0-16,28 1 0 15,25-8-2-15,23-11 1 16,30-24-2-16,15-23 2 16,17-24-2-16,-1-26 2 15,-2-27 0-15,-9-27 1 16,-11-21 1-16,-16-19 0 15,-28-18 1-15,-20-13-1 16,-24-15 0-16,-19-9-3 16,-14-7 0-16,-17-9-4 15,-6 12-5-15,-14-2-9 16,12 31-20-16,-11 14 0 15,12 36-1-15,2 19 2 16</inkml:trace>
  <inkml:trace contextRef="#ctx0" brushRef="#br2" timeOffset="160838.1993">3242 9760 58 0,'0'-22'34'16,"0"-4"0"-16,7 14-5 15,-9-10-10-15,2 22-9 16,0 0 0-16,-15 27-2 15,-10 11 0-15,-1 23-1 16,-13 12-2-16,-1 14-1 16,-3 6-2-16,4-1 1 15,2-6-3-15,8-13 1 16,9-14-2-16,12-25 1 15,12-22 1-15,11-28-2 16,12-26 2-16,11-18 0 16,3-19 2-16,3-14-2 15,-1-9 1-15,-3-8-1 0,-5 0 1 16,-6 5 0-16,-14 10-2 15,-4 14 1-15,-11 18 0 16,-3 13-1-16,-1 17 1 16,-3 18 0-16,7 15-1 15,-4 22 1-15,9 7 0 16,8 9-1-16,7 4 1 15,8 3 0-15,9-2-1 16,12-6 1-16,10-11 1 16,7-8-2-16,8-17 0 15,5-11 0-15,2-11 0 16,-1-9 0-16,-8-6 0 15,-7 0 0-15,-12 2 0 0,-13 5 0 16,-9 6 0-16,-15 12 0 16,-16 11 0-16,0 20 0 15,-12 13 0-15,-6 15 0 16,-7 12 0-16,-1 14 0 15,0 11 0-15,-2 0 0 16,11 4-2-16,4-9-4 16,19-3-6-16,2-28-6 15,27 4-7-15,-6-35-7 16,22-4-8-16,1-24-1 15,9-5 4-15,-6-15 0 16</inkml:trace>
  <inkml:trace contextRef="#ctx0" brushRef="#br2" timeOffset="161309.2263">4448 9888 111 0,'-14'-12'40'15,"2"17"1"-15,-12 1-2 16,14 15-33-16,-12 2-3 16,9 7 0-16,1 0-1 15,9 2 1-15,8-4-1 16,10-6-1-16,9-8 1 15,14-12-2-15,8-15 2 16,9-8-2-16,7-10 0 16,5-9 0-16,-4-6 0 15,0-3 0-15,-8 1 0 16,-5 3 0-16,-10 12-2 15,-14 7 1-15,-11 18 1 16,-11 21-1-16,-14 20 0 0,-10 27 1 16,-14 27-2-16,-11 21 2 15,-10 21-2-15,-7 15 2 16,-4 6-1-16,1-4 1 15,2-9-2-15,9-15 0 16,9-23 1-16,10-24-1 16,11-25 2-16,7-27-2 15,17-23 2-15,-6-16 1 16,7-21 1-16,4-13 0 15,1-13-1-15,2-15 1 16,1-9-1-16,4-2 1 16,4 1-1-16,1 4-4 15,5 7 0-15,-1 2-8 16,12 24-7-16,-13-5-8 15,19 25-13-15,-6 0-2 0,9 12-2 16,1-4 2-16</inkml:trace>
  <inkml:trace contextRef="#ctx0" brushRef="#br2" timeOffset="161940.2624">6534 9832 86 0,'8'-21'37'0,"-8"9"0"16,-15-1 2-16,-2 11-29 16,-21 1-5-16,-5 14-1 15,-10 4 0-15,-5 18 0 16,-6 10 0-16,4 10 0 15,2 4-1-15,8 2 1 16,14-2-1-16,15-5-2 0,17-9 1 16,21-14-2-16,21-19 1 15,19-13-1-15,11-18 1 16,15-12-1-16,3-12 0 15,0-9 2-15,-6-3-2 16,-6-3 1-16,-16 7 0 16,-12 4-1-16,-14 14 0 15,-20 11 0-15,-12 22 0 16,-16 7 0-16,-6 22-1 15,-4 12 1-15,-5 11 0 16,4 7-1-16,6 3 0 16,7-5-1-16,16-4-3 15,10-14-3-15,24-4-6 0,-3-33-11 16,33 5-6-1,-9-28-10-15,15-3 0 0,-6-16 1 16,2-1 3-16</inkml:trace>
  <inkml:trace contextRef="#ctx0" brushRef="#br2" timeOffset="162247.28">7198 9979 81 0,'-17'22'39'16,"-12"2"0"-16,6 16 1 16,-11-9-17-16,6 14-19 15,3 2-1-15,4-1 0 16,2-3-1-16,9-5 0 15,3-8-1-15,5-9 1 16,2-21 0-16,13 4-2 16,5-20 2-16,2-12-1 0,5-8 1 15,3-9-1-15,3-10 1 16,3-3-2-16,-2-2 0 15,2 4 2-15,-1 4-1 16,-3 5 0-16,-1 10-2 16,-3 6 0-16,1 13-1 15,-5 6-2-15,2 13-5 16,-9-7-5-16,14 23-10 15,-16-20-9-15,19 14-8 16,-2-10 0-16,14 3 1 16</inkml:trace>
  <inkml:trace contextRef="#ctx0" brushRef="#br2" timeOffset="162781.3106">7920 9877 106 0,'-6'24'40'16,"-15"-6"2"-16,5 16-3 15,-15-4-32-15,9 3-2 16,-5 0-2-16,4 5 0 15,1-3-1-15,4 0-1 16,7-9 0-16,6-5 0 16,7-9 0-16,-2-12-1 15,27-14 0-15,-3-8 1 16,3-10-1-16,3-9 0 15,4-2 0-15,-4-2 0 16,-3 0 0-16,-2 5 0 16,-5 6 0-16,-2 7 0 15,-3 10 0-15,-1 9 1 0,-2 8-1 16,-12 0 0-16,17 19 2 15,-10 2-2-15,1 0 0 16,3 1 0-16,0 0 0 16,1-7 0-16,6-4 0 15,2-4 0-15,6-6 0 16,2-11 0-16,5-3 0 15,1-7 0-15,1-3 0 16,1-3 0-16,-4 1 0 16,0 2 0-16,-8 5 0 15,-4 9 0-15,-7 9 0 16,-13 0 0-16,10 28 0 15,-10 2 0-15,-6 6 0 16,-2 6 0-16,3 4 0 16,-8-4-3-16,5 5-8 0,-4-15-2 15,12 12-7-15,-13-29-7 16,30 14-5-16,-17-29-12 15,42 17 2-15,-1-18 3 16</inkml:trace>
  <inkml:trace contextRef="#ctx0" brushRef="#br2" timeOffset="163870.3728">8977 9942 72 0,'0'0'37'0,"-10"-9"0"0,-1-3 2 16,11 12-20-16,-12-15-14 16,12 15-1-16,0 0 1 15,0 0 0-15,-14 23-1 16,12 4 0-16,-7 9-1 15,2 9 0-15,-4 6-1 16,0 2 0-16,1 0-2 16,1-6 1-16,1-8-2 15,4-8 2-15,2-12-1 16,2-19-1-16,17-5 1 15,1-19 1-15,4-14 0 16,5-9 0-16,1-11 1 16,1-10-2-16,1-6 0 15,-2 0 1-15,0 5-1 0,-5 9 0 16,-1 10 0-16,-2 10 0 15,1 14 0-15,1 12-1 16,2 14 1-16,4 9 0 16,1 9 0-16,0 7 0 15,2 3 0-15,-1 2 0 16,-2 3 0-16,-5 3 0 15,-9 2 0-15,-9-1-1 16,-8 0 1-16,-12-3 0 16,-10-3-1-16,-10-1 1 15,-9-4-1-15,-2-9 1 16,-4-4-1-16,0-6 1 15,6-4 1-15,5-2-1 0,7-2 0 16,8 0 0 0,9 4 0-16,2 9 1 0,7 10-1 15,-3 9 0-15,-1 13-1 16,-7 12 1-16,-5 11-2 15,-5 8 3-15,-6 3-3 16,-2-4 1-16,7-5-3 16,7-15 0-16,20-10-7 15,4-33-6-15,35-2-7 16,0-41-7-16,32-5-9 15,6-23-1-15,12-7 4 16</inkml:trace>
  <inkml:trace contextRef="#ctx0" brushRef="#br2" timeOffset="164094.3856">9835 9802 94 0,'15'-22'40'0,"-1"22"1"16,-14 0-1-16,-13 45-22 15,-6-12-16-15,1 13-1 16,-4 9 0-16,-3 7 0 15,5 1-1-15,0-3-1 16,8-7-3-16,8-10-2 16,13-6-9-16,-9-37-9 15,36 10-16-15,-10-28 0 16,17-9 0-16,-6-18 1 15</inkml:trace>
  <inkml:trace contextRef="#ctx0" brushRef="#br2" timeOffset="164227.3933">9920 9511 110 0,'-33'-44'38'15,"11"12"-2"-15,3 1-17 16,11-5-42-16,31 11-15 16,8-9 1-16,22 7-3 15,5-11 2-15</inkml:trace>
  <inkml:trace contextRef="#ctx0" brushRef="#br2" timeOffset="164444.4057">10527 9046 101 0,'-23'43'41'15,"3"22"1"-15,-10 4-2 0,14 17-35 16,-8 12-1-16,4 12 0 16,-1 2-2-16,4 3 0 15,-1-5-3-15,0-10 0 16,3-7-8-16,-7-25-5 15,18 0-11-15,-14-27-18 16,16-17 3-16,2-24-2 16,0 0 2-16</inkml:trace>
  <inkml:trace contextRef="#ctx0" brushRef="#br2" timeOffset="164595.4143">10129 9844 92 0,'0'-26'42'15,"7"-2"1"-15,18 9-3 0,8-11-17 16,1 3-34-16,30 14-12 15,-6-13-18-15,14 6-2 16,3-5-1-16,12 4 1 16</inkml:trace>
  <inkml:trace contextRef="#ctx0" brushRef="#br2" timeOffset="164962.4353">11836 9727 102 0,'10'14'40'15,"-6"-3"2"-15,2 17-3 16,-13 2-34-16,7 10-2 15,-3 6-2-15,-3 6 1 16,1 1-2-16,-3-1-1 16,5-2-2-16,0-11-3 15,14-2-9-15,-11-37-10 16,23 8-15-16,-4-31 0 15,17-12 0-15,-1-18 1 0</inkml:trace>
  <inkml:trace contextRef="#ctx0" brushRef="#br2" timeOffset="165095.4429">11982 9392 92 0,'-28'-7'35'0,"6"10"-3"16,10-1-13-16,17 11-51 15,12-9-4-15,21 4-1 16,7-5 0-16</inkml:trace>
  <inkml:trace contextRef="#ctx0" brushRef="#br2" timeOffset="165395.4601">12478 9510 71 0,'9'13'38'0,"-6"7"1"16,-20-6 2-16,-2 14-20 15,-15-11-14-15,2 6-2 16,-1 2-1-16,9 3 0 16,3 0 0-16,12 4-1 15,11-2-1-15,13 0-1 16,13-2 0-16,11-2 0 15,5-1-1-15,6-1 1 16,-3 0-1-16,-6 2 0 16,-11 1 0-16,-13 2 1 15,-17 0-1-15,-17 3 0 16,-10-1 0-16,-13-4-2 15,-3 0-2-15,-3-17-6 0,14 8-10 16,-6-27-10-16,27 2-12 16,13-20 0-16,25-4 0 15,15-16 1-15</inkml:trace>
  <inkml:trace contextRef="#ctx0" brushRef="#br2" timeOffset="166086.4995">14848 10084 77 0,'0'0'36'0,"15"4"-2"16,19-7 1-16,17-8-31 16,17 5-3-16,20-2 0 15,15 1 0-15,18-1 1 16,18 1 0-16,14-1 0 15,19 3 1-15,12-5 1 16,16 3 0-16,16-2 0 16,22 2 1-16,11-6-1 15,15 6-1-15,10-6 0 16,13 0-1-16,3 1-1 0,7 2 0 15,-5 1 0-15,-6 1-1 16,-12 2 0-16,-14 1 0 16,-17 3 0-16,-19 3 0 15,-21-2 0-15,-19 0 0 16,-21-1-1-16,-20-4-1 15,-15-3-3-15,-22-16-10 16,0 10-19-16,-26-13-5 16,-10-5 0-16,-17-6-1 15</inkml:trace>
  <inkml:trace contextRef="#ctx0" brushRef="#br2" timeOffset="166716.5356">22523 8511 47 0,'-12'-15'36'16,"-1"8"1"-16,-2 6 0 15,-10-2-12-15,3 16-13 16,-14-1-5-16,5 14-2 15,-8 2-1-15,9 8 1 16,0 0-2-16,12 0 1 16,8-4 0-16,16-4-1 15,14-11-2-15,21-8 1 16,17-11-1-16,16-10-1 0,10-7 1 15,5-8-2-15,-4-5 0 16,-8-3 1-16,-19-3 0 16,-17 4 0-16,-26 3 0 15,-24 7 0-15,-24 6 0 16,-12 8 0-16,-11 6-2 15,-5 4-1-15,11 13-3 16,0-13-10-16,33 17-14 16,5-12-10-16,25 3 0 15,10-7-2-15</inkml:trace>
  <inkml:trace contextRef="#ctx0" brushRef="#br2" timeOffset="167132.5593">23603 8817 89 0,'3'-14'38'16,"-10"-5"-1"-16,0 5 1 15,-16-7-34-15,-3 6 0 16,-16 1-1-16,-7 12 3 15,-22 8-1-15,-14 17 0 0,-14 10 2 16,-10 19-2-16,-5 9 1 16,11 12-2-16,20 4 0 15,25 3-4-15,38-7 0 16,41-7 0-16,44-12 0 15,39-11-2-15,41-11-2 16,22-12-1-16,19-4-3 16,-4-16-5-16,8 13-12 15,-36-23-13-15,-8 8-3 16,-31-14-2-16,-26 1 2 15</inkml:trace>
  <inkml:trace contextRef="#ctx0" brushRef="#br2" timeOffset="168135.6168">1601 11782 70 0,'1'-22'37'15,"2"8"0"-15,-16-8-9 16,13 22-19-16,-27-6-2 15,6 19 0-15,-10 9-2 16,-5 11 0-16,-3 5-1 16,1 6-1-16,5-1 0 15,11 0-1-15,10-7 0 16,15-7-3-16,14-11 2 15,17-8-1-15,14-7-1 0,5 0 1 16,3-2 0-16,-2 2 0 16,-9 5 0-16,-9 9 1 15,-14 6-1-15,-15 8 0 16,-15 7-1-16,-11 3 0 15,-6 1-1-15,-4-6-1 16,5-3-4-16,-4-21-8 16,27 1-10-16,-4-30-13 15,23-6-1-15,3-20-1 16,17-5 2-16</inkml:trace>
  <inkml:trace contextRef="#ctx0" brushRef="#br2" timeOffset="168310.6268">1649 11760 97 0,'-33'-1'39'15,"18"9"2"-15,15-8-3 16,10 0-35-16,27-11-3 16,16-4-2-16,17-1-2 15,4-14-10-15,20 13-16 16,-14-14-9-16,7 10 1 15,-20-7-2-15</inkml:trace>
  <inkml:trace contextRef="#ctx0" brushRef="#br2" timeOffset="168692.6487">1947 11220 78 0,'-79'-2'41'0,"3"23"-2"15,-13 6 0-15,3 24-23 16,-2 17-13-16,1 19 0 15,2 12-1-15,10 16 1 16,8 10-1-16,19 6-1 16,22 4 1-16,26-6-1 15,28-10-1-15,29-18-2 16,37-18 1-16,24-26 0 15,25-31 1-15,11-24-1 16,5-29 1-16,-4-24-1 16,-11-17 2-16,-21-17 0 15,-26-9 1-15,-30-8-2 16,-34-3 2-16,-27-3-2 0,-31 0-1 15,-25 1-2-15,-16 10-1 16,-15 10-1-16,-4 19-3 16,-11 16-5-16,18 37-10 15,-3 8-16-15,29 29 0 16,15 6 0-16,29 16 1 15</inkml:trace>
  <inkml:trace contextRef="#ctx0" brushRef="#br2" timeOffset="169316.6843">3385 11568 76 0,'10'-20'38'15,"-10"20"-1"-15,12-19 1 16,0 17-33-16,-12 2-2 16,15 25 0-16,-8 5 0 15,3 17 1-15,-6 13-1 16,1 14-2-16,-3 13 1 0,-3 5-2 15,-5 3 1-15,0-2-3 16,1-5 0-16,-1-12-5 16,8 1-6-16,-9-31-12 15,14-4-13-15,-6-24-1 16,11-11 0-16,-10-22 1 15</inkml:trace>
  <inkml:trace contextRef="#ctx0" brushRef="#br2" timeOffset="169857.7153">3081 11708 93 0,'-27'1'39'0,"18"13"4"0,9-14-4 15,14 11-33-15,16-12-5 16,18-8 0-16,17-9-1 15,12-7 0-15,5-2 0 16,8-6 0-16,0 0 0 16,-3 4 1-16,-11 3 0 15,-10 7 1-15,-14 10-1 16,-8 11 0-16,-15 10 1 15,-9 10-1-15,-12 8 0 16,-4 8 1-16,-10 8-1 16,-2 8 0-16,-3 5 0 15,-4 4-1-15,0 3 1 16,-1 0-1-16,1-4 1 0,3 0-2 15,5-8 2-15,4-10-3 16,4-9 2-16,6-9 0 16,6-16 0-16,10-13 0 15,6-13 0-15,3-8 0 16,4-9 0-16,1-8 0 15,-3-1 1-15,2 1-1 16,-6 5 0-16,-7 10 0 16,-7 11 0-16,-5 14 0 15,-7 15 0-15,-5 13 0 16,-1 14-1-16,-3 6-1 15,3 6-1-15,2 0-2 16,12 1-5-16,0-22-3 16,20 5-5-16,-8-33-9 0,26-2-14 15,-4-21 0-15,7-6 2 16,-4-14 1-16</inkml:trace>
  <inkml:trace contextRef="#ctx0" brushRef="#br2" timeOffset="170195.7346">4450 11975 91 0,'-9'19'41'0,"2"-4"0"16,15 6-2-16,3-11-35 16,16-2-1-16,10-7-1 15,14-4 0-15,2-9 0 16,0-2-1-16,-1-3 0 15,-6-6 1-15,-11 2-1 16,-9-1 0-16,-14 0 0 0,-16 4 2 16,-9 1-2-16,-16 8 1 15,-6 7-1-15,-8 10 0 16,-5 9 0-16,0 9 0 15,0 10 0-15,7 3-2 16,6 4 1-16,16-4-2 16,12-2 0-16,11-14-5 15,23 0-6-15,2-25-5 16,33 9-9-16,-4-24-16 15,30 1 1-15,8-13-1 16,26-2 1-16</inkml:trace>
  <inkml:trace contextRef="#ctx0" brushRef="#br2" timeOffset="170773.7677">6204 11806 63 0,'-10'-13'39'0,"-1"2"0"15,-14-2 0-15,2 12-14 16,-14-3-22-16,-5 11 1 15,-2 7-1-15,-1 13 0 16,-3 8 1-16,4 13-1 16,6 2 0-16,12 7-1 15,10-4 1-15,15-5-2 16,10-10 1-16,19-9 0 15,17-16-1-15,10-15-1 16,8-13 0-16,5-10 1 16,0-9-1-16,-4-5 0 15,-4-4 0-15,-10 0 0 16,-11 3 0-16,-11 8 2 0,-8 3-2 15,-8 13 1-15,-12 16-1 16,0 0 0-16,-8 19 0 16,-3 15 0-16,-4 8 0 15,0 6-3-15,3 5 1 16,5-5-3-16,10-1-2 15,3-18-5-15,22 0-5 16,-4-35-7-16,31 3-9 16,-9-26-8-16,13-3 0 15,-3-13 2-15</inkml:trace>
  <inkml:trace contextRef="#ctx0" brushRef="#br2" timeOffset="170947.7776">6781 11851 80 0,'-24'7'43'0,"3"20"-2"15,-12 2 1-15,19 11-19 16,-10 5-21-16,6-2-3 15,7 1 0-15,4-4-2 16,11-3-4-16,-3-20-7 16,22 3-12-16,-8-25-15 15,15-7 0-15,-1-17 0 16,9-4 0-16</inkml:trace>
  <inkml:trace contextRef="#ctx0" brushRef="#br2" timeOffset="171314.7986">6832 11605 99 0,'2'11'42'16,"-2"-1"-1"-16,18 14-1 0,13-10-37 16,-3 9 1-16,2 4-1 15,1 5-1-15,-8 7 0 16,-5 8 0-16,-9 4-1 15,-9 8 0-15,-9 0 0 16,-3 0-2-16,-4-7 2 16,1-6 0-16,3-9-1 15,4-14 0-15,8-23 1 16,0 0-1-16,22-21 0 15,-1-14 0-15,6-6 0 16,2-9 0-16,4-8 1 16,2 1 1-16,1-2-2 15,-1 3-1-15,-5 5 0 16,-1 5-2-16,-3 11-3 0,-8 2-4 15,6 22-6-15,-19-6-8 16,17 24-8-16,-22-7-10 16,30 16 0-16,-4-7 1 15</inkml:trace>
  <inkml:trace contextRef="#ctx0" brushRef="#br2" timeOffset="171907.8326">8242 11157 68 0,'17'4'39'16,"-10"10"0"-16,1 21 0 15,-16 10-25-15,-4 19-11 16,-4 12-1-16,1 16 2 15,-4 6-2-15,-2 8-1 16,0-1 0-16,2-4-1 16,7-8 0-16,3-12-2 0,12-11-3 15,1-21-9-15,22-3-10 16,-12-30-14-16,9-14 0 15,-6-20-2-15,4-11 2 16</inkml:trace>
  <inkml:trace contextRef="#ctx0" brushRef="#br2" timeOffset="172088.8429">8034 11770 98 0,'-9'-8'43'0,"9"8"0"16,0 0-1-16,19 10-37 15,15-5-2-15,15 0-4 16,11-2 0-16,12-1-3 15,0-4-2-15,17 9-11 16,-16-17-16-16,12 6-8 0,-18-5-2 16,2 3 3-16</inkml:trace>
  <inkml:trace contextRef="#ctx0" brushRef="#br2" timeOffset="172456.8639">8577 11871 98 0,'-4'26'41'15,"9"-13"1"-15,22-5-4 16,9-19-35-16,21-6 1 16,13-8-2-16,6-4-1 15,-2-3 0-15,-3 2 0 16,-13-1 0-16,-13 4 0 0,-16 5-1 15,-17 2-2-15,-22 9 2 16,-13 4 0-16,-10 6 0 16,-13 7 3-16,-2 7-3 15,-4 11 3-15,-1 2-2 16,6 6-1-16,11 3 1 15,13 1 0-15,14-2 0 16,14-4-4-16,21-6 2 16,12-7-4-16,20-4-1 15,3-13-7-15,22 10-8 16,-20-24-9-16,20 8-11 15,-17-11-1-15,0 2 2 16,-14-13 1-16</inkml:trace>
  <inkml:trace contextRef="#ctx0" brushRef="#br2" timeOffset="172974.8935">9459 11709 99 0,'-10'15'42'16,"-11"0"-1"-16,13 17-7 16,-11-3-29-16,3 10-1 15,-2 2-1-15,4 3-2 16,-1-5 1-16,6-5-2 15,6-7 1-15,5-10 0 16,-2-17-1-16,22-1 0 16,-1-19 0-16,6-7 0 15,-1-10 0-15,1-2 2 16,1-7-3-16,-4 3 2 15,-5 4-2-15,-3 4 2 0,-6 6-1 16,-3 7 1-16,-2 10-1 16,-5 12-2-16,0 0 2 15,10 3 2-15,-1 9-1 16,3 1 1-16,2 0-1 15,5 1 1-15,4-4-1 16,5-3 1-16,3-4-2 16,3-5 1-16,-1-3-1 15,1-6-2-15,-3-1 3 16,0-2-3-16,-5 0 2 15,-4 0-1-15,-7 3 1 16,-5 2-2-16,-10 9 3 16,11 3 1-16,-12 11-2 0,-5 6 2 15,-4 6-1-15,0 4-2 16,2 0 0-16,0 1-2 15,3 0-1-15,1-13-6 16,16 5-2-16,-12-23-7 16,35 6-3-16,-20-25-6 15,26 8-6-15,-11-16-7 16,10 1 3-16</inkml:trace>
  <inkml:trace contextRef="#ctx0" brushRef="#br2" timeOffset="173507.924">10201 11716 108 0,'-4'22'42'16,"-9"-3"-1"-16,12 16-11 15,-8-4-25-15,0 6-3 16,-1 1 2-16,3 4-5 0,-1-3 3 16,3-6-3-16,-1-4 2 15,2-6 0-15,4-14-1 16,0-9 1-16,11-9-1 15,-1-12 0-15,3-9 0 16,3-5 0-16,-2-10-1 16,3-7 2-16,3-5-2 15,-1 1 2-15,1 1-2 16,1 4 2-16,0 7-2 15,0 9 2-15,0 15-1 16,-4 9 0-16,-2 16 0 16,2 9 0-16,-5 9 0 15,0 6 2-15,-3 2-2 16,-2 4 2-16,-1 0-2 0,-3 1-1 15,-4-2 2-15,-6 0-2 16,-6-1 1-16,-6-2-3 16,-6-1 3-16,-3-4-2 15,-3-2 2-15,-2-3 0 16,0-4 0-16,4 0 0 15,3 2 0-15,5 2 1 16,0 5 0-16,5 11 0 16,0 9 0-16,-3 12 1 15,-2 6-1-15,-3 6-1 16,1 0-2-16,-2-4-2 15,10-1-6-15,-9-21-4 16,21 1-4-16,-14-33-8 16,31 4-4-16,-15-28-8 0,18-4-4 15,4-14 4-15</inkml:trace>
  <inkml:trace contextRef="#ctx0" brushRef="#br2" timeOffset="174095.9577">10591 11821 90 0,'28'1'40'15,"0"-7"3"-15,9 9-1 16,-5-3-37-16,16-8-2 15,4-4-1-15,6 0 1 16,1-5-2-16,-1-2 1 16,-9-3-3-16,-2-4 0 15,-11 0 1-15,-10-1-2 16,-12 2 2-16,-14 1-1 0,-11 4 1 15,-14 5 0-15,-6 6 0 16,-6 8 1-16,-9 8 0 16,-2 9 0-16,-3 9 1 15,5 6 2-15,3 4-3 16,12 6 3-16,14 0-2 15,14-4-2-15,19-2 1 16,19-7-3-16,23-6 0 16,15-8-5-16,17-3 0 15,2-15-8-15,15 4-2 16,-16-21-5-16,15 9-8 15,-25-14-11-15,-5 1 1 16,-19-7 3-16</inkml:trace>
  <inkml:trace contextRef="#ctx0" brushRef="#br2" timeOffset="174762.9959">11711 11654 68 0,'-24'3'40'0,"8"19"1"15,-10 0 0-15,15 22-18 16,-9-7-18-16,9 7-2 16,3-3 0-16,3 4-1 15,1-6 0-15,5-4-2 16,-2-9 2-16,5-6-1 15,-4-20 1-15,11 3-2 16,0-18 1-16,1-10 0 16,3-11-1-16,3-5 3 15,-1-8-3-15,3-1 1 16,-1 1-1-16,-3 7 1 0,-3 7-2 15,1 7 1-15,-1 11-1 16,-1 8-3-16,6 10 1 16,0 3-1-16,9 9-3 15,-2-6-5-15,15 14-4 16,-7-19-4-16,18 12-9 15,-17-13-7-15,12 4-2 16,-12-14 11-16,7 4 25 16,-9 4 7-16,-17-14 6 15,9 12 6-15,-28-15 9 16,4 18 10-16,-7-13 4 15,-6 21-10-15,-20-5-21 16,5 13-1-16,-8 5-2 16,0 11-1-16,-7 7-1 15,4 5-1-15,6 1 0 0,7 1-1 16,12-6 0-16,9-5-3 15,15-12 1-15,17-13 1 16,13-12-2-16,11-7 1 16,7-12 0-16,1-8 0 15,-1-3-1-15,-4-5 3 16,-6 4-2-16,-14 3 2 15,-6 8-2-15,-13 9 2 16,-15 13-2-16,0 0 0 16,0 21 0-16,-10 8-2 15,-2 4 1-15,-1 5-3 16,8 4 1-16,2-8-4 15,11-1 0-15,8-16-3 16,15-2-5-16,-2-27-3 0,26 3-5 16,-9-30-4-16,29 1-5 15,-9-20-7-15,9-6 3 16</inkml:trace>
  <inkml:trace contextRef="#ctx0" brushRef="#br2" timeOffset="174943.0062">13032 11360 76 0,'-25'56'44'0,"-13"9"-2"15,6 18 1-15,-6-15-22 16,9 15-19-16,3 2-1 16,4-8-4-16,9 0-4 15,-6-24-10-15,20 4-11 0,-15-27-16 16,10-7 3-16,-7-22-1 15,11-1 3-15</inkml:trace>
  <inkml:trace contextRef="#ctx0" brushRef="#br2" timeOffset="175102.0153">12692 11762 110 0,'5'-24'44'0,"16"14"2"16,-3-1-4-16,23 1-37 16,-5 9-7-16,2-9-9 15,16 13-4-15,-14-18-9 16,21 17-9-16,-12-12-11 15,17 5 0-15,-2-7 0 16</inkml:trace>
  <inkml:trace contextRef="#ctx0" brushRef="#br2" timeOffset="175683.0485">13314 11754 67 0,'-3'-20'40'0,"3"9"-1"16,-7-6 1-16,7 17-17 15,-10-5-20-15,10 5 0 16,-19 16 1-16,7 10-1 15,-1 7 1-15,1 10 0 16,-1 4-1-16,11 5-2 16,1-5 1-16,8-1-2 15,10-10 1-15,9-10 0 16,12-13-1-16,8-14 0 15,10-12 0-15,3-9 0 16,2-9 0-16,-1-6 0 16,-5-4 0-16,-6-3 2 15,-11 3-2-15,-10 5 2 0,-10 5-2 16,-11 9 2-16,-5 9-2 15,-2 13 2-15,-11 8-2 16,5 9-3-16,1 9 1 16,5 0-3-16,5 7 1 15,2-3-4-15,13 2-3 16,-6-18-7-16,21 10-3 15,-13-24-5-15,21 9-6 16,-9-17-8-16,4 0 2 16,-1-9 2-16</inkml:trace>
  <inkml:trace contextRef="#ctx0" brushRef="#br2" timeOffset="175972.065">14157 11837 94 0,'-16'24'39'16,"1"-3"2"-16,11 18-8 15,-15-5-28-15,8 8 0 16,-2-1-1-16,4 0-1 15,2-6 0-15,4-6-1 16,6-13 0-16,-3-16 0 16,21-7-1-16,-4-13 0 15,1-9 0-15,2-10 0 16,-1 0-1-16,-1-6 0 15,-2-1 0-15,-2 3 1 16,1 4-1-16,2 1 1 16,1 6-3-16,2 3 0 15,5 7-5-15,-4-2-4 0,15 18-4 16,-23-12-9-16,20 22-6 15,-23-13-8-15,9 15-4 16,-19-6 2-16</inkml:trace>
  <inkml:trace contextRef="#ctx0" brushRef="#br2" timeOffset="176316.0846">14495 11816 91 0,'2'14'41'15,"13"5"-1"-15,0-15 2 16,26 9-35-16,-5-14-2 15,10-5-2-15,2-8-1 16,1-2 2-16,-1-5-3 16,-4 2 3-16,-9-3-4 15,-10 0 1-15,-12 0-1 0,-12 5 1 16,-10 7-1-16,-13 5 0 15,-7 6 0-15,-9 9 0 16,-5 11 1-16,-6 8-1 16,5 4 1-16,5 8-1 15,6-1 1-15,10 1-3 16,14-4 0-16,8-10-4 15,18-3-4-15,-2-19-3 16,23 3-4-16,-16-26-6 16,19 13-7-16,-13-24-4 15,10 2-10-15,1-7 5 16</inkml:trace>
  <inkml:trace contextRef="#ctx0" brushRef="#br2" timeOffset="176708.1071">15760 11683 68 0,'17'-10'39'16,"-11"-2"2"-16,4 16 2 16,-10-4-21-16,-1 22-16 15,-8 8-3-15,0 9-1 16,-2 4 0-16,1 5-3 15,2 1 0-15,1-8-4 16,11 2-6-16,-4-30-11 16,29 7-8-16,-4-25-10 15,14-7-1-15,3-18 0 16</inkml:trace>
  <inkml:trace contextRef="#ctx0" brushRef="#br2" timeOffset="176852.1154">16091 11459 78 0,'-24'-8'41'0,"-6"5"-3"15,13 12-2-15,17-9-35 16,0 0-31-16,15 23-9 16,18-15-1-16,16 7-1 15</inkml:trace>
  <inkml:trace contextRef="#ctx0" brushRef="#br2" timeOffset="177151.1325">16404 11600 90 0,'-22'1'41'15,"-1"8"0"-15,-10-6 0 16,16 8-35-16,-7-2-2 0,5 8 1 15,0 4-2-15,11 9 1 16,7 0-2-16,10 3-2 16,7-4 1-16,6-1-2 15,4-4 2-15,4-2-4 16,0-5 3-16,-1-5-3 15,-7-1 3-15,-7-1 0 16,-5 0 0-16,-10 0 0 16,-7 2-1-16,-9 1 0 15,-1 0-2-15,-7-2-2 16,5 5-6-16,-9-15-5 15,17 15-7-15,-12-23-11 16,23 7-7-16,-13-11-1 16,17-2 2-16</inkml:trace>
  <inkml:trace contextRef="#ctx0" brushRef="#br2" timeOffset="177806.1699">17449 11775 59 0,'-32'-6'40'0,"19"6"-1"16,13 0 0-16,18-2-13 15,16-5-24-15,22 0-1 0,21-5 1 16,26 4-2-16,23 0 1 15,24 2-1-15,20 2 1 16,21 2 1-16,15 3-1 16,14 2 3-16,10 3-2 15,4 0 1-15,6-1 0 16,4 0 1-16,-1-4-2 15,-1 0 0-15,-4-5 0 16,-5-2-3-16,-10-2 2 16,-10-4-2-16,-13 2 1 15,-18 0-3-15,-23 2 2 16,-20-3-2-16,-23 9 1 15,-23 0 0-15,-20 5-3 16,-23-5-5-16,-9 13-6 0,-30-15-9 16,10 8-10-16,-21-4-4 15,16-9-1-15,-6-4 0 16</inkml:trace>
  <inkml:trace contextRef="#ctx0" brushRef="#br2" timeOffset="178504.2099">23372 10605 58 0,'-26'-10'38'0,"15"11"-1"16,-9-1 1-16,6 15-16 15,-11-7-12-15,12 15-3 16,-2-2-3-16,7 8-1 16,4 1-1-16,5 0 0 15,4-2-1-15,9-3 0 16,6-8 0-16,5-7 0 15,5-10 0-15,3-6 0 0,-1-13 0 16,0-5 0-16,-4-6 0 16,-8-1-1-16,-6-4 0 15,-10 2-1-15,-8 5 0 16,-12 9 0-16,-10 8-1 15,-7 10-1-15,-1 14-1 16,-3-1-3-16,9 24-10 16,-6-12-15-16,25 13-5 15,9-8-1-15,25 0 0 16</inkml:trace>
  <inkml:trace contextRef="#ctx0" brushRef="#br2" timeOffset="178822.228">24168 10826 101 0,'-17'-9'40'16,"-16"-8"-1"-16,-4 8 0 16,-16-5-34-16,-1 13-2 15,-6 12 0-15,-5 10 0 16,-5 19-1-16,3 13 0 15,-3 11 1-15,12 12-1 16,14 2-1-16,18 4-1 16,23-6 0-16,29-8 0 15,30-18 0-15,31-13 0 16,23-16-2-16,10-13 0 15,2-11-2-15,-11-18-4 16,-2 2-5-16,-37-20-6 0,-11 12-9 16,-47-16-10-16,-16 4-4 15,-28-7-1-15,-22 1 3 16</inkml:trace>
  <inkml:trace contextRef="#ctx0" brushRef="#br2" timeOffset="179726.2798">1931 13347 63 0,'1'-25'41'0,"-3"13"-3"15,-16-3 0-15,-3 24-23 16,-16 2-13-16,-1 12-2 16,-8 13 1-16,-1 20 1 15,-4 13-1-15,6 13 2 16,2 5-1-16,9 6 1 15,12-5 0-15,13-1-2 16,18-12 0-16,10-12 0 16,18-13-1-16,9-17 0 15,6-12 0-15,2-13-2 0,-2-14 3 16,-5-6 0-16,-14-11-1 15,-13-5 1-15,-14-8-1 16,-14-1-1-16,-12-1 1 16,-14-3-1-16,1 4-2 15,-7 0-1-15,6 7-1 16,-1-1-2-16,17 16-7 15,-4-14-6-15,32 16-14 16,4-11-3-16,15 6-1 16,8-12 1-16</inkml:trace>
  <inkml:trace contextRef="#ctx0" brushRef="#br2" timeOffset="180119.3022">2225 12983 58 0,'-46'-53'36'0,"-15"17"0"16,-29 9 0-16,-8 29-21 15,-15 9-10-15,-4 24 0 16,-3 18-2-16,6 26 2 16,6 20-2-16,19 25 0 15,24 17-1-15,28 15 1 16,28 2-3-16,25 2-1 15,28-8 0-15,25-12 0 16,30-23 0-16,17-29 0 16,14-33 1-16,9-33-1 15,0-32 1-15,0-29 1 16,-12-30 2-16,-12-28-1 15,-22-20 1-15,-22-15 0 0,-26-9-1 16,-29-8 0-16,-22 0-1 16,-30 1-3-16,-14 13-1 15,-22 15-1-15,-8 30-1 16,-10 23-4-16,6 39-6 15,-10 11-8-15,33 38-11 16,9 10-4-16,30 16 1 16,21 4 0-16</inkml:trace>
  <inkml:trace contextRef="#ctx0" brushRef="#br2" timeOffset="180457.3215">3475 13013 82 0,'0'-25'40'16,"-4"10"-1"-16,6 29 0 15,-8 20-36-15,2 24-1 16,-3 20-1-16,-1 24 1 15,-6 18-2-15,-1 9-1 0,4 5-3 16,0-7-3-16,17 1-11 16,-7-30-10-16,23-5-11 15,8-33-1-15,22-14 0 16</inkml:trace>
  <inkml:trace contextRef="#ctx0" brushRef="#br2" timeOffset="180689.3347">4191 13780 64 0,'-12'-53'40'16,"-4"18"-1"-16,-22 1 1 15,0 28-19-15,-18 7-18 16,3 15 0-16,-6 14 0 15,4 12-1-15,5 9 0 0,10 3-1 16,14-1-1-16,22-2 0 16,15-9-2-16,18-13-3 15,28 1-9-15,-3-28-11 16,30 8-9-16,-9-18-8 15,10-1 2-15,-14-14-1 16</inkml:trace>
  <inkml:trace contextRef="#ctx0" brushRef="#br2" timeOffset="181043.355">4409 13826 59 0,'4'18'39'15,"-4"-18"-1"-15,33 27 2 0,-8-26-17 16,16 5-18-16,11-8-2 15,2-6-1-15,2-6 0 16,-1-1 0-16,-7-8-1 16,-8-4 1-16,-11-1-1 15,-12-2 0-15,-13 1 1 16,-8 2-1-16,-16 5 1 15,-9 10-1-15,-13 10 1 16,-10 19 0-16,-9 15 1 16,-3 12-1-16,0 9 0 15,8 6 0-15,8-3-2 16,17-1 0-16,23-11-3 15,19-16-2-15,34-11-6 16,12-23-4-16,43 4-6 16,-1-31-7-16,44 10-4 0,5-26-12 15,20 1 3-15</inkml:trace>
  <inkml:trace contextRef="#ctx0" brushRef="#br2" timeOffset="181710.3932">6131 13493 79 0,'8'-16'38'0,"-12"4"0"16,4 25-8-16,-11 2-26 16,3 20 1-16,-9 8-1 15,2 15 2-15,-5 3-2 16,5 5 0-16,4-4-1 15,9-6 0-15,7-10-1 16,10-13-1-16,10-16 0 16,9-11-1-16,9-15 0 15,2-10 0-15,4-6 0 0,-2-7 0 16,-2-4 0-16,-8 0-1 15,-7 3 1-15,-2 5 0 16,-9 6 0-16,-5 6 0 16,-14 16 0-16,12 1 1 15,-12 18-1-15,4 6 1 16,-2 6-1-16,3 5 1 15,1 3-1-15,8 3 1 16,4-9-1-16,5-3 0 16,7-14 1-16,2-10-1 15,4-11 1-15,-1-12-1 16,0-13 1-16,-1-9-1 15,-6-9 1-15,-5-4-2 16,-6-4 0-16,-2-1-1 0,-1 6-1 16,-2 1-2-16,4 16-2 15,-6-4-7-15,19 24-5 16,-14-10-5-16,22 29-4 15,-16-9-3-15,15 14-9 16,-6 1 3-16</inkml:trace>
  <inkml:trace contextRef="#ctx0" brushRef="#br2" timeOffset="182111.4162">7343 13582 91 0,'-26'-16'39'15,"5"16"1"-15,-20-10-12 16,7 21-23-16,-9 5 0 0,4 15 0 15,-5 5-1-15,5 9 0 16,4 0 0-16,13 3-1 16,8-5-1-16,10-5 0 15,16-10-1-15,13-13 0 16,19-13-1-16,7-7 0 15,9-12 0-15,-1-8 0 16,-1-4 0-16,-4-4 0 16,-10 4 0-16,-9 3-1 15,-13 4 1-15,-13 11 0 16,-9 11 0-16,0 0 0 15,-14 23 0-15,1 0 0 16,2 6 0-16,0 2-1 16,8 2-1-16,4-7-2 0,12-1-2 15,4-19-6-15,20 3-4 16,-7-30-5-16,28 9-6 15,-13-33-3-15,23 3-6 16,-10-19-3-16,11-5 3 16</inkml:trace>
  <inkml:trace contextRef="#ctx0" brushRef="#br2" timeOffset="182290.4263">8038 13086 88 0,'-27'10'39'16,"4"31"1"-16,-12 12-11 15,9 35-19-15,-13 6-5 16,7 9-2-16,3-3-1 15,10-6-2-15,9-9-4 0,1-21-4 16,18 3-10-16,-14-37-11 16,17-1-7-16,-12-29-6 15,17 0 2-15</inkml:trace>
  <inkml:trace contextRef="#ctx0" brushRef="#br2" timeOffset="182448.4353">7758 13619 74 0,'-9'-31'44'0,"16"11"-2"16,4-7 1-16,20 15-22 15,7-7-21-15,6-4-4 16,17 8-8-16,-13-14-9 16,19 24-10-16,-24-10-11 15,5 12-1-15,-12 0 1 0</inkml:trace>
  <inkml:trace contextRef="#ctx0" brushRef="#br2" timeOffset="183176.4771">8161 13792 98 0,'34'19'41'15,"14"-16"1"-15,23-1-11 16,-1-19-28-16,7-9-1 15,0-6-1-15,-4-5 0 16,-11-2 0-16,-14-2-1 16,-18 6 1-16,-20 4-1 15,-18 9 0-15,-16 8 0 16,-11 8 0-16,-13 12 0 15,-6 10 0-15,-8 13 1 16,1 7 0-16,9 5 1 16,6 4-1-16,18 0 1 15,15-3 0-15,23-9-1 16,25-9 0-16,23-11 0 0,18-11 0 15,12-9-1-15,5-9 0 16,1-2 0-16,-8-7 0 16,-13 4 0-16,-13 0 0 15,-22 5 0-15,-14 5 0 16,-24 11-1-16,0 0 2 15,-14 23-1-15,-5 5 0 16,-6 5 0-16,2 10-1 16,0 3 1-16,7 1 0 15,5-4-1-15,6-7 1 16,7-10 0-16,3-9 0 15,5-12 0-15,2-13 1 16,4-10 0-16,-1-9 0 16,3-7 0-16,6-6 0 0,0-3 1 15,4-7-1-15,4 0-1 16,3 3 0-16,0 2-2 15,-1 7-2-15,-5 4-1 16,0 16-3-16,-1-4-4 16,16 22-4-16,-8-12-3 15,25 24-4-15,-7-19-3 16,38 19-5-16,3-12-8 15,20-1 3-15</inkml:trace>
  <inkml:trace contextRef="#ctx0" brushRef="#br2" timeOffset="183498.4955">10028 13442 78 0,'28'-4'42'0,"-11"2"0"16,2 19-1-16,-22 8-32 15,6 13-7-15,-7 8 0 16,0 11-1-16,-6 4 0 16,1 1-1-16,0 1-2 15,2-4-1-15,10-3-7 16,-4-26-6-16,25 4-11 0,-11-26-14 15,22-9 0-15,-1-21 0 16</inkml:trace>
  <inkml:trace contextRef="#ctx0" brushRef="#br2" timeOffset="183627.5029">10231 13242 79 0,'-18'-19'13'15,"18"19"-12"-15,19 5-13 16,2 4-26-16</inkml:trace>
  <inkml:trace contextRef="#ctx0" brushRef="#br2" timeOffset="183966.5223">10633 13476 63 0,'3'26'41'0,"-13"-10"-1"15,-3 6 1-15,-10-21-20 16,-4 16-17-16,2 0-1 16,0 7 0-16,1 1 0 15,3 8-1-15,7-2 0 16,10-1 0-16,12-4 0 15,14-3-1-15,14-8 0 16,13-7-1-16,6-3 1 16,3-6-1-16,-5 2 0 15,-5 0 0-15,-15 5 0 16,-15 6 0-16,-23 7 1 15,-18 9-1-15,-18 4 0 0,-11 4-1 16,-6-3 1-16,-3 0-3 16,9-5-1-16,4-13-6 15,25 5-5-15,-1-30-7 16,38 8-7-16,-4-24-4 15,22 3-9-15,7-9 1 16</inkml:trace>
  <inkml:trace contextRef="#ctx0" brushRef="#br2" timeOffset="184843.5724">12390 13925 86 0,'0'0'37'0,"15"-3"-11"16,-15 3 5-16,0 0-25 15,-2-10-3-15,2 10-1 16,0 0-1-16,18 0 0 0,3-3 0 15,14 0-1-15,12-4 1 16,21 3 1-16,16-5-1 16,24-1 0-16,16-3 0 15,19-1 0-15,20 3-1 16,13 0 0-16,18 3 0 15,10 0 0-15,10 5 0 16,10-1-1-16,10 3 1 16,5 3 0-16,5-2 0 15,9 2 0-15,4-4 0 16,8 2 0-16,5-1 2 15,8 0-1-15,5-1 0 16,9 2 0-16,3-1 1 16,3 1-1-16,5 1 1 0,2 1 0 15,1 0-1-15,1 2 1 16,-7-2-1-16,-4-1 0 15,-7-1 0-15,-10-3 0 16,-16-2-1-16,-14-5 0 16,-14-3-2-16,-23-9 0 15,-20-1-1-15,-21-1-1 16,-16 1-2-16,-28-9-8 15,0 16-9-15,-38-19-3 16,0 15-11-16,-24-6-2 16,-3 4 0-16</inkml:trace>
  <inkml:trace contextRef="#ctx0" brushRef="#br2" timeOffset="185484.6091">23199 12456 54 0,'0'0'38'16,"-7"-19"0"-16,-2 18-1 16,-17-9-16-16,6 20-13 15,-14 3-3-15,6 12-1 16,-9 7 0-16,8 8-1 15,5 5 0-15,5 4-1 0,13-2 1 16,15 3-3-16,11-12 1 16,21-7 0-16,17-13 0 15,13-10 0-15,10-15-1 16,9-13 0-16,-1-10 1 15,-4-7-1-15,-15-9 1 16,-17-2 1-16,-25 2-3 16,-23 6 2-16,-23 6-2 15,-25 8 2-15,-20 7-2 16,-10 7 0-16,-3 8-3 15,-1-2-8-15,24 19-6 16,3-17-10-16,32 12-10 16,18-8-2-16,25 10-1 15,18-3 0-15</inkml:trace>
  <inkml:trace contextRef="#ctx0" brushRef="#br2" timeOffset="185935.6349">24454 12765 71 0,'-25'-27'40'16,"0"8"-1"-16,-18-2 1 15,-3 23-19-15,-17-2-19 16,-10 12 0-16,-11 15 1 16,-11 20 0-16,-13 15 0 15,-1 19 1-15,0 11-1 16,14 11 0-16,19 5-1 15,26 7 0-15,35-5-1 16,38-8-1-16,42-17-2 16,37-19-2-16,42-15 1 15,30-22-1-15,28-15-5 16,5-31-5-16,18-6-5 15,-24-29-9-15,15 6-7 16,-35-20-6-16,-13-4-1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41:42.15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15514 2824 94 0,'-15'-3'38'0,"28"-4"-3"15,4-20 0-15,9 6-34 16,15-2-1-16,12-3 0 15,5-1 0-15,3 7 0 16,-2 1 0-16,-5 8 1 16,-11 6-1-16,-9 10 1 15,-19 11 0-15,-17 9 1 16,-20 17-1-16,-17 8 2 15,-13 11-1-15,-8 7 1 16,-5 5 0-16,3 4 0 0,11-3-1 16,11-3-1-16,22-16-1 15,18-9 0-15,23-18-2 16,22-18-2-16,26-15-2 15,7-22-2-15,21-2-4 16,-9-29-8-16,15 8-14 16,-12-21-2-16,1 8 2 15,-23-9 4-15,-10 16 24 16,-18 0 5-16,-19 3 7 15,-5 19 8-15,-29-4 16 16,-4 23 5-16,-19 2-2 16,1 25 0-16,-18-3-20 15,5 21-4-15,-10 7-3 16,6 10 0-16,1 4-1 15,13 5-1-15,11 1-1 0,15-4-2 16,16-7 0-16,17-14 0 16,23-12-1-16,15-13 0 15,11-15 0-15,7-15 0 16,-1-9 0-16,-3-11 0 15,-12-8 0-15,-13-7-2 16,-25-2 0-16,-18 0 0 16,-25 4-2-16,-18 3 0 15,-16 10-1-15,-11 3-1 16,0 25-9-16,-9-5-20 15,22 19-2-15,10-2-1 16,25 14 1-16</inkml:trace>
  <inkml:trace contextRef="#ctx0" brushRef="#br0" timeOffset="219.0126">16980 2891 111 0,'-25'-2'41'16,"11"10"1"-16,2-20-3 16,12 12-39-16,26-19-2 15,4 2-3-15,26 9-32 16,-5-11-2-16,17 12-1 15,-2-13-4-15</inkml:trace>
  <inkml:trace contextRef="#ctx0" brushRef="#br0" timeOffset="587.0336">17468 2671 86 0,'29'-10'39'16,"3"-13"0"-16,13 12 0 16,-2-5-36-16,4 4 0 15,-5 8 1-15,-6 8-2 16,-13 7 0-16,-10 10 2 0,-12 12-2 15,-14 9 1-15,-15 9-1 16,-12 7 1-16,-10 2-1 16,-3 2 1-16,-1-3-1 15,8-4-2-15,14-10 1 16,18-11-2-16,24-16 0 15,20-14-1-15,27-10-2 16,13-17-3-16,25 4-17 16,-10-22-16-16,15 3 0 15,-13-14-1-15,1 7 1 16</inkml:trace>
  <inkml:trace contextRef="#ctx0" brushRef="#br0" timeOffset="17112.9788">18600 2551 45 0,'0'0'34'16,"7"-23"1"-16,-7 23-1 16,1-29-19-16,2 18-10 15,-10-3 0-15,7 14-1 16,-18-20-1-16,7 22 0 15,-7 9-1-15,-3 13 0 16,-4 13 0-16,-3 12 2 16,-7 15-1-16,2 11 0 0,2 10 0 15,-1 5 1-15,10-4-1 16,7-3 0-16,11-9-1 15,9-11-2-15,15-17 0 16,10-15 1-16,10-24-1 16,4-15 1-16,2-17-1 15,-2-9 0-15,-5-9 0 16,-11-8-1-16,-8 3-1 15,-18-3 0-15,-11 7-1 16,-13 10 0-16,-8 7 0 16,-7 9 0-16,0 9-2 15,-2-1-3-15,21 12-26 16,-1-11-1-16,19 9-1 15,20-18 1-15</inkml:trace>
  <inkml:trace contextRef="#ctx0" brushRef="#br1" timeOffset="54600.1229">17192 11084 66 0,'0'0'38'0,"-21"-8"-1"15,21 8 1-15,7-21-33 16,12 3 0-16,13-5-2 0,13-4 1 16,6-4-1-16,8 2 1 15,-1 5-2-15,-3 7 1 16,-7 10-2-16,-13 16-1 15,-18 15-1-15,-17 18 0 16,-23 14 1-16,-15 12-1 16,-12 6 2-16,-6 5-1 15,-2-7 1-15,5-6-1 16,10-11 2-16,14-12-1 15,25-15 0-15,22-17 0 16,23-11-2-16,13-11-2 16,17-4-1-16,5-8-1 15,15 2-5-15,-16-9-28 16,14 4 0-16,-16-5-1 0,-3 11 1 15</inkml:trace>
  <inkml:trace contextRef="#ctx0" brushRef="#br1" timeOffset="54908.1406">18058 11000 78 0,'0'0'40'0,"-14"-6"-1"15,14 6 0-15,-18 19-36 16,0 4 0-16,-4 7-1 16,1 11-1-16,-6 4 0 15,7 4 0-15,1-3 0 0,15-1 1 16,12-7 0-16,17-11-1 15,22-12 0-15,12-11 0 16,14-13-2-16,10-11-1 16,5-4-1-16,-6-17-4 15,10 2-32-15,-25-8 0 16,-3 3 3-16,-20-10-5 15</inkml:trace>
  <inkml:trace contextRef="#ctx0" brushRef="#br1" timeOffset="58811.3639">18294 11212 86 0,'11'-6'38'0,"-11"6"-1"16,-1 18-8-16,-1 9-24 15,-7 6-3-15,-1 9 1 16,-3 4-1-16,-1 6-1 16,0 4-2-16,-1-8-2 15,11 3-5-15,-5-22-22 16,18 3-7-16,0-17 0 15,13-4-1-15</inkml:trace>
  <inkml:trace contextRef="#ctx0" brushRef="#br1" timeOffset="59136.3824">18773 11370 81 0,'0'0'40'0,"1"-15"-2"15,12 12 1-15,2-5-34 16,13 3-2-16,6-4 1 15,14 2-1-15,11-2-1 16,10-2-1-16,8-2 0 0,4 1 0 16,-3-2-1-16,-4-1-2 15,-2 7-3-15,-20-11-17 16,2 16-15-16,-20-5-1 15,-7 6-2-15,-14-6 1 16</inkml:trace>
  <inkml:trace contextRef="#ctx0" brushRef="#br1" timeOffset="59641.4113">19944 10945 92 0,'22'-20'40'16,"8"8"3"-16,-6-4-5 16,12 4-33-16,-8-3-1 15,5 3-2-15,0 2 0 16,-4 4 0-16,-2 4-1 15,-3 5 0-15,-4 5 0 16,-4 7-1-16,-7 7 0 16,-6 6-2-16,-12 6 1 15,-3 5-1-15,-11 6 2 0,-6 4-2 16,-7 4 2-16,-5 2-2 15,-2-3 2-15,3 0 2 16,3-6-1-16,5-2 0 16,7-9 0-16,12-4 0 15,12-12 0-15,15-7-1 16,17-10 0-16,11-8-1 15,15-4-2-15,6-12-4 16,16 11-13-16,-9-21-17 16,11 7-2-16,-8-11-2 15,4 6 0-15</inkml:trace>
  <inkml:trace contextRef="#ctx0" brushRef="#br1" timeOffset="60204.4435">21256 10780 85 0,'-33'-13'37'16,"-15"4"0"-16,2 16-4 15,-11-4-23-15,5 16-2 16,-6 4 0-16,8 15-1 16,-2 0-2-16,12 7-2 15,7-3 0-15,16 0-3 16,11-5 1-16,17-6-2 15,14-10 1-15,18-13-2 16,16-9 2-16,8-11 0 16,7-11 1-16,0-7 1 15,2-9-1-15,-6-5 2 16,-9-2-2-16,-12 1 1 15,-13 0 0-15,-11 7 0 16,-14 7-1-16,-8 12-1 0,-3 19 0 16,-26 7 1-16,-1 25-2 15,-4 23-1-15,-7 22 2 16,-7 17-1-16,1 16 1 15,0 4-1-15,4-1 0 16,6-6 0-16,8-13-3 16,4-25-6-16,23-10-20 15,-5-33-13-15,18-16 1 16,-4-24-3-16</inkml:trace>
  <inkml:trace contextRef="#ctx0" brushRef="#br2" timeOffset="91913.2571">12582 12998 45 0,'-12'-22'37'16,"-8"3"0"-16,0 7 0 15,-11 0-19-15,2 14-15 16,-8 8-1-16,0 8 0 0,-5 6 1 16,-1 14 0-16,2 4-1 15,2 14 1-15,3 7-1 16,4 10-1-16,8 3 1 15,9 9-1-15,11 2 0 16,16-2-1-16,11-5-1 16,12-10 1-16,17-13 0 15,11-19 0-15,14-22 0 16,9-27 0-16,4-26 0 15,3-21 0-15,-6-22 0 16,-6-17 1-16,-15-12-1 16,-13-9 1-16,-21 0-1 15,-20 4 1-15,-28 9-1 16,-20 10 0-16,-19 19 0 0,-12 20 0 15,-10 29 0-15,-6 18-2 16,8 19-1-16,6 0-14 16,24 19-20-16,15-4-1 15,27-1-2-15,19-15 2 16</inkml:trace>
  <inkml:trace contextRef="#ctx0" brushRef="#br2" timeOffset="92357.2825">13309 12537 38 0,'-9'-12'36'16,"9"12"2"-16,-20-13-2 15,5 23-10-15,-4-8-21 16,2 14-1-16,-6 3 1 15,6 10-1-15,-1 3 0 16,5 5-2-16,6 1 0 16,9-2 0-16,8-6-1 15,9-5 0-15,9-8 0 16,7-10 0-16,5-11-1 0,4-10 1 15,-1-8-1 1,-2-7 1-16,-10-5-1 0,-9-2 1 16,-13-5-1-16,-10 7 1 15,-13 4 0-15,-9 10-1 16,-15 13-2-16,-5 10-2 15,1 21-14-15,-6-3-21 16,15 13 0-16,3-3-2 16,20 5 0-16</inkml:trace>
  <inkml:trace contextRef="#ctx0" brushRef="#br2" timeOffset="93067.3232">13640 13201 55 0,'0'0'39'0,"7"13"0"15,9-18 0-15,20 9-24 16,-1-11-8-16,17 6-1 0,7-7-1 15,14 2-2-15,9 0-2 16,15 0 0-16,10 1 0 16,10 0-1-16,6 4 0 15,3 1 0-15,6-1 0 16,3 3 0-16,-3-2 0 15,-4 0 1-15,-4-6-1 16,-2-2 0-16,-6-6 1 16,-5-2-1-16,-10-1 1 15,-17 1-1-15,-13 2 0 16,-16 1 0-16,-15 9-1 15,-20 0-2-15,-9 14-3 16,-24-11-14-16,8 20-18 16,-16-10-2-16,13 5 0 15,-5-11-1-15</inkml:trace>
  <inkml:trace contextRef="#ctx0" brushRef="#br2" timeOffset="100328.7384">16546 12807 63 0,'18'-16'39'0,"5"8"-1"16,-12-6 1-16,3 15-33 15,-14-1-3-15,18-7 0 16,-18 7 0-16,6 16 0 16,-13 7-1-16,-7 19 1 15,-9 14-1-15,-5 17 1 16,-6 10-1-16,-2 10-1 15,-2 1 1-15,6-5-1 16,13-10 0-16,19-15-1 16,21-23 1-16,22-23-1 0,27-21 1 15,23-19-1-15,19-18 0 16,15-14 0-16,6-8-1 15,-4-8-2-15,-6 2-2 16,-22-9-7-16,-3 13-26 16,-34-5-1-16,-11 13-1 15,-29-3 0-15</inkml:trace>
  <inkml:trace contextRef="#ctx0" brushRef="#br2" timeOffset="100522.7496">17002 12796 82 0,'-54'63'41'0,"6"-1"0"15,20 12 0-15,4 3-36 0,13 3-3 16,11 4-1-16,11 3 0 16,0 5 0-16,3-1-3 15,3-1-3-15,-4-21-16 16,15 1-19-16,-7-24 0 15,14-9-1-15,-3-25-1 16</inkml:trace>
  <inkml:trace contextRef="#ctx0" brushRef="#br2" timeOffset="101025.7784">17687 12459 52 0,'-10'1'36'0,"-4"-2"1"0,14 1-2 16,-18 16-16 0,18 1-15-16,-4 4-2 0,8 3-1 15,0-2 1-15,10 3-2 16,0-4 1-16,6-6-1 15,4-10 1-15,5-9 0 16,1-10 0-16,-1-5 1 16,-2-9 0-16,-4 2 1 15,-10-6-1-15,-6 6 0 16,-12 4 0-16,-11 6 0 15,-11 11-2-15,-9 6-2 16,-1 18-17-16,-4-15-19 16,16 9-2-16,5-11 1 15,20-2-2-15</inkml:trace>
  <inkml:trace contextRef="#ctx0" brushRef="#br2" timeOffset="103746.9339">23569 12291 46 0,'-17'4'35'0,"-19"13"0"16,-11 21 0-16,-21 6-16 16,-6 22-14-16,-13 5-1 15,3 5 0-15,3-9 0 16,14-6-2-16,11-18 0 15,20-18-2-15,24-23 2 16,24-23-1-16,28-24-1 16,22-19 1-16,23-14-1 0,12-13 1 15,9-1 0-15,-1 5 0 16,-12 12 0-16,-12 16 1 15,-26 25 0-15,-26 27-1 16,-32 28 0-16,-27 28 2 16,-30 20-2-16,-20 13 0 15,-13 13 0-15,-7 2-1 16,7-6 1-16,6-14-1 15,18-18 1-15,25-15-2 16,30-27 2-16,36-24-1 16,37-21 1-16,33-20-2 15,26-11 1-15,19-8 0 16,1 0 0-16,-6 4 1 15,-20 12-1-15,-24 14 1 0,-38 17-1 16,-36 18 3-16,-43 22-2 16,-35 13-1-16,-31 15 1 15,-20 6-1-15,-10 5 1 16,-1-3-1-16,11-5 0 15,17-13-2-15,24-16 3 16,26-15-1-16,48-7 0 16,20-35 0-16,43-5-1 15,20-10 1-15,20-7 0 16,6 1 0-16,-4 8 0 15,-11 9 1-15,-23 16-1 16,-33 23 2-16,-39 27-2 16,-41 26 1-16,-41 32 1 15,-30 15-1-15,-15 7 0 16,3-3-1-16,16-18-1 0,30-30-3 15,46-30-6-15,42-55-26 16,71-36-4-16,37-46-2 16,48-25-1-16</inkml:trace>
  <inkml:trace contextRef="#ctx0" brushRef="#br2" timeOffset="148268.4804">15117 8959 93 0,'21'-34'39'0,"18"-14"0"16,26 4-1-16,6-4-38 0,19 3 0 16,7 7-1-16,3 9 2 15,-16 16 0-15,-8 11-1 16,-24 15 0-16,-23 11 1 15,-20 10 0-15,-19 10-1 16,-25 9 2-16,-18 7-1 16,-13 5 1-16,-6 3 0 15,1-6 0-15,10-5-1 16,13-8 0-16,24-7 0 15,25-15 0-15,30-12 0 16,26-10-1-16,22-7 0 16,14-4 0-16,5 1 0 15,-3 6 0-15,-10 9 0 16,-21 13 0-16,-24 14 0 15,-32 16 0-15,-32 10 1 0,-30 13 0 16,-17 1-1-16,-15-2 0 16,0-8 0-16,7-14-2 15,16-25-3-15,37-11-25 16,16-35-8-16,46-18-1 15,25-26-2-15</inkml:trace>
  <inkml:trace contextRef="#ctx0" brushRef="#br2" timeOffset="148553.4968">16685 8845 106 0,'-75'70'41'0,"-18"14"1"15,2 18-1-15,6 5-37 0,13 4-1 16,26 3-1-16,28-5 1 15,26-13-2-15,32-16 1 16,38-26-1-16,27-25 0 16,24-27-1-16,10-23 0 15,-5-23 0-15,-9-18 0 16,-24-16 1-16,-27-11-2 15,-35-6 0-15,-41-8-3 16,-30 2-2-16,-38-14-20 16,-8 18-14-16,-23 5-2 15,6 23 0-15,-1 11-1 16</inkml:trace>
  <inkml:trace contextRef="#ctx0" brushRef="#br2" timeOffset="148913.5174">17714 9206 120 0,'31'-2'44'15,"8"-15"0"-15,22-2-4 16,21-9-42-16,4-15-14 15,32 10-23-15,-4-13-3 16,16 12-1-16,-2 0 0 16</inkml:trace>
  <inkml:trace contextRef="#ctx0" brushRef="#br2" timeOffset="150401.6025">19204 8759 82 0,'14'-11'40'16,"15"-3"-3"-16,19-1 2 15,9-4-35-15,17-4-3 16,11 0 0-16,7 0 0 15,-6 4 0-15,-5 5 0 16,-15 9-1-16,-18 10 0 16,-25 12 0-16,-27 13 1 15,-25 12 2-15,-20 11-1 16,-20 7 2-16,-7 5-2 15,-1-2 2-15,7-5-2 0,13-9 1 16,21-6-2-16,24-18-1 16,36-10 0-16,29-15 0 15,22-6 0-15,18-3-1 16,8 1 1-16,4 3 0 15,-8 10 1-15,-16 17-1 16,-27 14 1-16,-32 17-1 16,-35 13 1-16,-28 11 0 15,-25 4 1-15,-17-1-1 16,-6-5 0-16,8-13-2 15,12-21-4-15,35-16-33 16,19-31-1-16,34-16 0 16,28-27-4-16</inkml:trace>
  <inkml:trace contextRef="#ctx0" brushRef="#br2" timeOffset="150791.6248">20934 8537 101 0,'-22'-12'40'15,"-8"0"1"-15,1 13-1 16,-12 7-38-16,8 8-1 16,0 12-1-16,-1 13 3 15,-7 12 0-15,1 12-1 16,-1 5 1-16,8 6-1 15,8-4 1-15,17-5-2 16,18-7 2-16,19-17-3 16,25-13 0-16,19-12 1 0,21-9-1 15,9-11-1-15,2 0 1 16,-6-3 0-16,-11 2 0 15,-18 10 0-15,-20 13 0 16,-24 10 0-16,-26 9-1 16,-23 11 1-16,-20 7 0 15,-14 3 1-15,-8 2-2 16,-4-5 0-16,5-6-2 15,1-18-4-15,27-4-31 16,2-22-2-16,21-14-1 16,13-21-3-16</inkml:trace>
  <inkml:trace contextRef="#ctx0" brushRef="#br2" timeOffset="150972.6352">20878 8492 116 0,'3'17'44'15,"-3"-17"0"-15,44 20-2 16,16-25-43-16,5-15-11 16,28 14-20-16,-7-20-11 15,4 3 0-15,-8 0-2 16</inkml:trace>
  <inkml:trace contextRef="#ctx0" brushRef="#br2" timeOffset="189686.8494">12405 7695 94 0,'-12'9'40'0,"28"-2"1"15,14-20-2-15,35-3-35 16,14-9-2-16,25-6 0 16,13-2-1-16,8-3-1 0,-1 2 1 15,-10 2-2-15,-7 10 0 16,-17 1-1-16,-17 10-4 15,-23-7-17-15,-6 15-16 16,-22-5 0-16,-8 7-2 16,-14 1 2-16</inkml:trace>
  <inkml:trace contextRef="#ctx0" brushRef="#br2" timeOffset="190442.8928">12799 6716 99 0,'6'-22'37'16,"6"2"2"-16,-6-3-2 16,10 10-33-16,-10 1-2 15,-6 12 1-15,0 0-1 16,-4 22 0-16,-11 7 0 15,-2 5 0-15,1 9-1 16,3 2 1-16,4 0-1 16,10-5 0-16,12-10-1 15,15-11 1-15,15-15 0 16,9-11-1-16,6-13 0 15,7-11 0-15,-3-9 1 16,0-2-1-16,-11 1 0 16,-11 6 0-16,-14 6 0 0,-13 8 0 15,-13 21 0-15,0 0 1 16,-19 6-1-16,-3 13 0 15,2 6 0-15,4 6 0 16,5-1 1-16,8-2 0 16,6-1-1-16,15-7 1 15,8-9 0-15,10-9 0 16,6-10 0-16,6-8 0 15,0-8 0-15,0-5-1 16,-4-3 0-16,-11-5-1 16,-3 0-1-16,-8-2-3 15,-4 10 0-15,-11-1-6 16,4 22-15-16,-12-5-15 15,1 13 1-15,0 0 1 0,20 16 0 16</inkml:trace>
  <inkml:trace contextRef="#ctx0" brushRef="#br2" timeOffset="190813.914">14075 6594 97 0,'-16'-23'38'16,"-3"20"1"-16,-16 0-2 15,-5 11-31-15,-5 5-3 16,-2 14 2-16,-2 9-1 16,-2 10 1-16,6 3-2 15,9 1 1-15,8-1-2 16,22-5 1-16,11-12-2 0,21-11 0 15,14-16 0-15,13-12 0 16,9-11 0-16,3-8-1 16,-3-8 0-16,-6 2 1 15,-9 2-1-15,-13 6-1 16,-12 10 0-16,-22 14-1 15,0 0 0-15,-12 25-1 16,-7 7-1-16,-3 1-2 16,8 7-2-16,-4-15-16 15,21 9-16-15,4-17 1 16,17-3 0-16,8-16 0 15</inkml:trace>
  <inkml:trace contextRef="#ctx0" brushRef="#br2" timeOffset="191090.9297">14483 6681 109 0,'-16'-5'40'0,"-14"-1"1"16,6 13-1-16,-10 0-35 16,11 6-1-16,2-1-1 15,12 5-1-15,12 1 0 16,11-3-1-16,14-2-1 15,8 1 1-15,4 0-1 16,2 0 0-16,-4 3 0 16,-4 1 0-16,-12 5 1 15,-16 4-1-15,-13 6-1 16,-14 1 1-16,-9 2-2 0,-6 0 0 15,-1-3-4-15,-7-14-27 16,19 4-7-16,0-18-1 16,25-5 0-16</inkml:trace>
  <inkml:trace contextRef="#ctx0" brushRef="#br2" timeOffset="191543.9557">15193 7053 102 0,'15'-40'39'15,"4"15"0"-15,-16 9-2 16,-3 16-34-16,-7 17-3 15,-9 11 1-15,-8 16-1 0,-4 12 0 16,-7 13-1-16,-1 10 0 16,4 10 1-16,8-1-2 15,10-1-2-15,8-16-8 16,22-4-27-16,12-23 2 15,22-13-1-15,8-28-1 16</inkml:trace>
  <inkml:trace contextRef="#ctx0" brushRef="#br2" timeOffset="191857.9737">15746 7005 105 0,'-34'-15'39'0,"0"26"1"0,-15 13-1 15,0 26-35-15,8 12-1 16,7 10 0-16,11 2-2 15,16-1 1-15,16-10-1 16,19-10-1-16,16-18 0 16,18-17 2-16,10-15-1 15,7-16-1-15,0-17 1 16,-10-11 0-16,-8-10-1 15,-16-8 1-15,-16-3-2 16,-21-4 0-16,-17 0-1 16,-15 7 1-16,-7 12-2 15,-7 10 0-15,2 18-1 16,0 7-4-16,16 24-14 15,3 0-17-15,25 14 1 0,8-5-1 16,21 3 2-16</inkml:trace>
  <inkml:trace contextRef="#ctx0" brushRef="#br2" timeOffset="192178.992">16361 7051 107 0,'-16'-8'40'0,"-2"15"1"15,-11 0-2-15,6 7-33 16,-6 11-3-16,6 11-1 15,3 7 1-15,10 3-2 16,8 1 0-16,16-1 0 16,10-9 0-16,12-6-2 15,6-9 2-15,6-14 0 16,1-12 0-16,-2-12 0 0,-6-15 0 15,-12-8 0-15,-11-9 0 16,-8-7 0-16,-15-6-1 16,-9-1 0-16,-6 5 0 15,-3 6-1-15,-5 14-1 16,4 7-2-16,6 16-2 15,4 4-6-15,24 22-26 16,1-4-2-16,18 8 0 16,3-8-1-16</inkml:trace>
  <inkml:trace contextRef="#ctx0" brushRef="#br2" timeOffset="192474.0089">17066 6761 111 0,'12'-15'40'15,"-26"1"2"-15,0 16-3 16,-10 5-34-16,-2 13-1 15,-4 3-1-15,5 7-1 16,6-1 0-16,10 3 0 16,13-4-2-16,12-8 2 15,9-6-2-15,8-10 3 16,3-7-3-16,-1-8 0 15,-4-11 0-15,-6-6 0 16,-12-4 0-16,-12-6 0 16,-11 1 0-16,-10-1 0 15,-8 7 0-15,-10 7-6 16,4 24-12-16,-17-4-21 15,14 23-3-15,-2 3 0 16,16 16-1-16</inkml:trace>
  <inkml:trace contextRef="#ctx0" brushRef="#br2" timeOffset="193338.0583">17949 7597 97 0,'0'0'39'0,"-22"-22"2"16,12 1-2-16,-19-18-33 15,9-13-5-15,-8-12 1 16,-2-11-1-16,-5-15 0 0,-5-11 0 15,-2-1-1-15,0-1-1 16,3 5 1-16,2 10 0 16,5 11 0-16,8 13-2 15,12 13 2-15,14 11-2 16,13 8 2-16,9 2 0 15,15 7 0-15,6 5 0 16,5 5 0-16,2 6 0 16,-6 11 0-16,-10 12 0 15,-14 16 0-15,-14 14 2 16,-24 19-1-16,-15 17 1 15,-17 16-2-15,-14 15 2 16,-7 4-1-16,4 1 1 16,12-10-2-16,22-11 0 0,24-22 0 15,27-25-1-15,32-27-1 16,25-42-8-16,43-13-27 15,0-30-2-15,13-13 0 16,-6-18-1-16</inkml:trace>
  <inkml:trace contextRef="#ctx0" brushRef="#br2" timeOffset="193583.0724">18645 6333 92 0,'5'21'35'0,"-5"17"0"16,-14 6-4-16,-7 25-26 15,-7 9-3-15,-3 12 2 16,-4 4-2-16,3-3 0 15,5-2-5-15,3-23-27 16,23-6-7-16,7-19 0 16,12-16-1-16</inkml:trace>
  <inkml:trace contextRef="#ctx0" brushRef="#br2" timeOffset="193765.0828">18419 6771 118 0,'-31'20'41'0,"6"-7"1"15,24 3-2-15,25-16-39 16,11-14-4-16,28-2-5 16,6-20-31-16,26 1 0 15,0-14-3-15,10 2 2 16</inkml:trace>
  <inkml:trace contextRef="#ctx0" brushRef="#br2" timeOffset="194115.1028">19174 6139 97 0,'-31'29'39'0,"-6"9"2"16,11 18-1-16,-8 6-31 0,8 4-4 16,1 2-2-16,6 2 2 15,-1-2-2-15,7 0 1 16,4-10-3-16,3-4 2 15,7-11-2-15,5-8 0 16,3-10-1-16,6-12 0 16,8-11 1-16,6-14-1 15,5-6 0-15,1-9 0 16,2-2 2-16,1-3-2 15,-1 5 0-15,-8 4 0 16,-5 6 0-16,-5 11 0 16,-19 6 0-16,14 23-2 15,-18 5-1-15,-5 2-3 16,10 16-17-16,-8-11-17 0,12 4-2 15,-3-11 0-15,15-4 0 16</inkml:trace>
  <inkml:trace contextRef="#ctx0" brushRef="#br2" timeOffset="194788.1413">19460 6701 111 0,'-10'22'39'0,"4"-8"3"15,17 3-3-15,3-2-35 16,20-8-2-16,12-7 1 16,11-7-1-16,3-5-1 0,0-3 0 15,-2-3 0-15,-8-5 0 16,-10 0 0-16,-12-1-2 15,-14-1 2-15,-12 4-2 16,-12-1 2-16,-8 8-2 16,-11 5 1-16,-5 7 1 15,-7 9 1-15,-1 11 1 16,0 8-2-16,2 9 1 15,9 7-2-15,8 0 0 16,14 1 0-16,13-7 0 16,21-4 0-16,12-12 0 15,16-5-6-15,8-18-1 16,17 1-7-16,-12-25-6 15,20 7 3-15,-20-18 5 16,0 5 7-16,-14-4 4 0,-14 1 2 16,-13 6 2-16,-21-3 8 15,5 19 6-15,-31-4 0 16,10 22-6-16,-16 2-4 15,1 12-2-15,-2 7-1 16,6 7 0-16,5 0-2 16,5 5-2-16,5-6 0 15,4-2 0-15,10-12 0 16,8-10 0-16,7-14 0 15,9-12 0-15,4-9 0 16,6-9 0-16,-1-8 0 16,4-1 0-16,1 2 0 15,-5 5 0-15,-7 11 0 16,-5 12 0-16,-9 13 0 0,-6 11 0 15,-4 13 0-15,-7 6 0 16,3 15 0-16,-9-10-13 16,15 19-10-16,-10-23-12 15,22 6-8-15,3-14 0 16,16-5-1-16</inkml:trace>
  <inkml:trace contextRef="#ctx0" brushRef="#br2" timeOffset="195486.1812">21165 6536 71 0,'5'-24'36'0,"-10"2"1"15,5 22 0-15,-17-23-12 16,17 23-20-16,-24 13 1 0,13 6 1 16,-7 4-3-16,5 9 1 15,-6 4-1-15,6 6 1 16,3-1-2-16,5 1 1 15,5-6-2-15,8-5 0 16,5-7-2-16,9-7 2 16,7-12-2-16,5-9 0 15,3-11 0-15,0-8 0 16,0-7 0-16,-1-5 0 15,-6-6 0-15,-6 1-2 16,-5 1 2-16,-5 5-1 16,-9 6 2-16,-5 15-2 0,0 13 1 15,-18 8 0-15,3 16 1 16,0 9 1-16,0 8-2 15,5 4 0-15,6-1 0 16,8-5 0-16,11-10 0 16,13-11 0-16,10-15 0 15,5-13 0-15,6-11 0 16,-3-11 0-16,-2-7 0 15,-7-6 0-15,-9 0 0 16,-13 0-2-16,-5 10-8 16,-21-6-16-16,11 20-14 15,-14-2-4-15,14 23 2 16,-16-20 0-16</inkml:trace>
  <inkml:trace contextRef="#ctx0" brushRef="#br2" timeOffset="196137.2184">21782 6609 82 0,'-11'10'40'0,"11"-10"0"15,0 0 0-15,24 15-13 16,-1-22-24-16,10-2-2 15,1-5 1-15,2 1-2 16,-1-4 1-16,-2 2 0 16,-10-2 0-16,-7 1 0 15,-11-2 0-15,-7 7 0 16,-8-1 1-16,-4 7-1 0,-8 2 1 15,-3 7-1-15,-4 7 0 16,0 5 1-16,-1 6-1 16,3 6 0-16,5 1 0 15,7-2 1-15,11 3-4 16,11-8 2-16,14-3-3 15,9-11-2-15,14-1-3 16,-1-18-7-16,20 10-12 16,-18-22-3-16,13 14 10 15,-25-14 8-15,2 7 7 16,-14 1 3-16,-13 2 6 15,-8 13 7-15,-13-7 13 16,5 20 5-16,-22-10-10 16,12 20-7-16,-11-5-5 0,10 7-2 15,2-1-2-15,7-1 0 16,8-5 0-16,9-5-1 15,7-8-1-15,10-7 1 16,5-10-1-16,4-4 0 16,-1-7 1-16,1-2-2 15,-6 0 0-15,-6 0 0 16,-2 7 0-16,-11 5 0 15,-8 13 0-15,0 0 0 16,-15 15 0-16,3 6 0 16,-2 5 0-16,4 0 0 15,8 2-3-15,-1-13-11 16,24 6-16-16,-3-24-11 15,20-5-1-15,-1-18-1 0,18-5 3 16</inkml:trace>
  <inkml:trace contextRef="#ctx0" brushRef="#br2" timeOffset="196321.229">22731 6229 118 0,'-30'28'41'16,"1"26"-1"-16,-15 7 1 15,14 10-36-15,-8 5-3 16,11 1 0-16,7-3-3 15,5-11-4-15,22 2-25 16,-9-29-8-16,19-6-4 16,-5-24 1-16,10-10-1 15</inkml:trace>
  <inkml:trace contextRef="#ctx0" brushRef="#br2" timeOffset="196441.2358">22679 6501 128 0,'13'-23'42'0,"6"14"-2"15,0 10-11-15,-19-1-62 16,32 18-8-16,-18-2 1 15,-2 13-4-15</inkml:trace>
  <inkml:trace contextRef="#ctx0" brushRef="#br2" timeOffset="197064.2715">19786 7612 86 0,'4'-27'39'0,"2"-1"-1"15,-9-12 2-15,3 15-24 16,-8-12-14-16,-1 1-1 16,-8 9 1-16,-5 8 0 15,-10 9 1-15,-5 13 0 16,-7 11 0-16,-1 13 0 15,-2 11 0-15,3 8 0 16,5 1-1-16,14 3-1 16,13-8 0-16,19-6 0 15,22-16 0-15,19-13-1 16,18-22 1-16,15-18-1 15,8-9 1-15,5-16-1 16,-3-10 0-16,-4-7 1 16,-12-2 1-16,-14 0-2 15,-16 5 0-15,-15 12 0 0,-15 12 0 16,-13 17 0-16,-13 21 0 15,-14 20 0-15,-8 23 0 16,-6 17 0-16,1 14-3 16,0 5-3-16,15 13-8 15,-2-17-17-15,28 6-11 16,7-15 0-16,25-8 0 15,6-18 1-15</inkml:trace>
  <inkml:trace contextRef="#ctx0" brushRef="#br2" timeOffset="197406.291">20486 7424 115 0,'-15'-17'40'16,"-14"-3"2"-16,4 14-4 16,-10 3-35-16,-2 11 0 15,-4 8 0-15,2 15-1 16,-1 7-1-16,9 8 1 15,8 5-1-15,13-2 0 16,13-4-1-16,18-9 1 16,16-10-1-16,13-15 0 15,9-16 0-15,2-14 0 16,2-13 0-16,-8-10 0 15,-11-5 0-15,-8-7 0 16,-16 0 0-16,-12 1 0 16,-12 4 0-16,-12 10 1 15,-8 7-1-15,-4 11 0 16,-2 12-2-16,1 5-2 0,12 15-4 15,-1-9-14-15,34 21-17 16,-4-13-3-16,24 8 0 16,4-11 0-16</inkml:trace>
  <inkml:trace contextRef="#ctx0" brushRef="#br2" timeOffset="197935.3212">20973 7349 115 0,'0'0'41'15,"0"0"1"-15,-25-2 0 16,3 9-38-16,7 2 0 15,-1 9-1-15,-3 4-1 16,3 9 0-16,2 4-2 0,4 4 0 16,4 0 0-16,6 1 0 15,6-7 0-15,8-4 0 16,8-14 0-16,6-9 0 15,6-13 0-15,8-12 0 16,2-10 0-16,2-5 0 16,-3-8 0-16,-3-2 0 15,-4 2 0-15,-7 3 0 16,-4 6 0-16,-8 6 0 15,-7 13 0-15,-10 14 0 16,0 0 0-16,-12 18 0 16,-4 11 0-16,0 9 0 15,-3 4 0-15,3 5 0 16,6-3 0-16,5-2 0 0,11-8 0 15,10-11 0-15,13-14 0 16,4-12 0-16,10-17 0 16,4-11 0-16,-2-9 0 15,-3-10 0-15,-5-5 0 16,-7-3 0-16,-12 0 0 15,-5 6 0-15,-13 9 0 16,-6 9 0-16,-7 11 0 16,-2 8 0-16,15 15-3 15,-24 6-14-15,26 22-10 16,-13-13-5-16,26 13-11 15,-4-6-1-15,17 5 0 16,1-6 4-16</inkml:trace>
  <inkml:trace contextRef="#ctx0" brushRef="#br2" timeOffset="198521.3547">21782 7351 108 0,'-7'-15'42'0,"7"15"0"16,-14 3-1-16,10 14-31 16,-14 3-5-16,0 8-1 15,-5 6-1-15,-3 8-3 16,3 1 0-16,3 1 0 15,7-4 0-15,4-6 0 16,8-11 0-16,11-10 0 0,10-19 0 16,12-14 0-16,6-11 0 15,7-9 0-15,4-11 0 16,3-3 0-16,0-3 0 15,-3 6 0-15,-9 9 0 16,-3 12 0-16,-12 15 0 16,-7 11 0-16,-10 17 0 15,-7 12 0-15,-5 16 0 16,-6 8 0-16,0 8 0 15,1 2 0-15,3 1 0 16,4-7 0-16,13 1-9 16,-4-18-5-16,26 5-9 15,-10-28-5-15,27 10-5 16,-14-23-6-16,13 1-1 0,-8-12 22 15,-6-2 27-15,1 14 5 16,-27-16 10-16,12 18 4 16,-33-20 4-16,12 17 11 15,-23-17-2-15,11 11-28 16,-5-9-13-16,2-8 0 15,8 8-5-15,-8-14-11 16,15 29-8-16,-14-36-8 16,19 21-13-16,-2-3 1 15,3 2-1-15,0-6 4 16</inkml:trace>
  <inkml:trace contextRef="#ctx0" brushRef="#br2" timeOffset="209429.9787">16539 4807 80 0,'19'-18'37'16,"-9"-3"-2"-16,-10 21-7 15,10-15-26-15,-10 15 0 16,-13 7 0-16,-1 13 0 16,-9 10 1-16,-3 15 0 15,-5 5 2-15,0 10-1 16,3 0 1-16,7 2-2 15,8-8 2-15,17-7-3 16,16-14 1-16,19-14-3 0,21-13-2 16,13-19-2-16,20 3-13 15,1-25-19-15,10 0-4 16,-13-13 0-16,3 2 0 15</inkml:trace>
  <inkml:trace contextRef="#ctx0" brushRef="#br2" timeOffset="209610.989">17128 4713 90 0,'-55'64'38'0,"-2"7"2"16,8 14-1-16,-1 10-37 15,12-9-3-15,15-2-1 16,12-18-7-16,26-5-27 0,7-18-2 15,22-11 0-15,8-21-2 16</inkml:trace>
  <inkml:trace contextRef="#ctx0" brushRef="#br2" timeOffset="209962.0092">17583 4804 90 0,'-52'2'40'16,"-9"5"-2"-16,7 17 0 15,3-2-36-15,12 8 0 16,15-1-1-16,18-1 0 16,23-3-1-16,19-3 0 0,20-2-1 15,13-1 1-15,8 0 1 16,-1-1-2-16,-5 3 3 15,-11 2-2-15,-18 4 1 16,-19 3 0-16,-23 2 1 16,-19 1-2-16,-17-3 1 15,-12-4 1-15,-9-7-1 16,-1-7 0-16,3-13 0 15,11-14-1-15,18-13 0 16,17-17-1-16,24-2-5 16,11-18-5-16,31 7-28 15,-1-8 1-15,10 8-3 16,-9-1 1-16</inkml:trace>
  <inkml:trace contextRef="#ctx0" brushRef="#br2" timeOffset="217648.4488">18366 5046 96 0,'25'-11'41'0,"8"-16"1"16,25 5-1-16,8-10-39 15,17 2 0-15,15 1-1 0,6 4-1 16,4-1 1-16,-7 4-1 16,-2-1 0-16,-10 1-1 15,-9-1-1-15,-13-1-1 16,-7 3-2-16,-19-5-6 15,-1 13-27-15,-26-5-1 16,-14 18 0-16,0 0-2 16</inkml:trace>
  <inkml:trace contextRef="#ctx0" brushRef="#br2" timeOffset="220826.6306">20656 4283 37 0,'-16'-4'35'15,"-8"9"2"-15,-18 3-2 16,-7 28-13-16,-20-2-13 16,-1 29-1-16,-18 8 0 0,3 24-1 15,-4 7-1-15,14 12-1 16,13-1-1-16,24 0-1 15,25-11-1-15,22-13 0 16,33-24-1-16,19-16-1 16,20-21 0-16,11-18 0 15,-1-20 0-15,-5-12 0 16,-13-12 0-16,-16-8 0 15,-22-3-3-15,-26-3 3 16,-24 0-3-16,-23 2 1 16,-15 4-2-16,-8 2 0 15,2 9-2-15,1-5-4 16,30 15-27-16,5-8-1 15,32 11 0-15,24-6 1 0</inkml:trace>
  <inkml:trace contextRef="#ctx0" brushRef="#br2" timeOffset="221157.6495">21152 4586 82 0,'-39'-7'39'15,"-1"13"-1"-15,-9 0 1 16,8 21-33-16,-5 11-3 15,7 18 0-15,7 9 2 16,11 12-2-16,10 2 0 16,13 4-1-16,18-11 1 15,17-15 0-15,15-22 0 0,14-22 0 16,11-28-4-16,7-20 3 15,0-19-2-15,-7-19 0 16,-11-12-1-16,-17-11 0 16,-20 0-1-16,-18 6-1 15,-17 14 1-15,-20 14-2 16,-15 25-1-16,-18 14-2 15,7 31-28-15,-14 7-5 16,14 15 1-16,7 1-2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00.6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17686 4774 50 0,'0'0'35'15,"12"-12"-1"-15,-4 2-1 16,-8 10-26-16,18-19-5 0,-2 5 2 15,-1-5-1-15,7 2 2 16,1-12-2-16,7 0 0 16,5-9-1-16,9-1 0 15,3-6 0-15,10 2-2 16,3-3 1-16,6 2 1 15,-2 6-2-15,2 5 1 16,-1 4-1-16,-4 5 2 16,-3 5-2-16,-2 6 1 15,-4 2-1-15,-1 3 1 16,0 0-1-16,3 3 0 15,1 3 0-15,0 2 0 16,2 1 0-16,0 6 0 16,-2 5 0-16,-2 3-1 0,0 6 1 15,-5 5-1-15,-2 5 2 16,-7 5-2-16,0 2 1 15,0 5-1-15,-5 0 1 16,1 0 0-16,-1 3 0 16,-3 2 0-16,-2 0 0 15,-2 3 0-15,-5 1-1 16,-4 5 1-16,-6 1 1 15,-8 6 0-15,-7 7 0 16,-10 3-1-16,-7 6 1 16,-7 3-1-16,-7 2 2 15,-8-1-2-15,-4 3-1 16,-1-2 2-16,-6-4 1 15,0-3-1-15,-4-5 1 16,-1 1-1-16,-4 0 0 0,0-1 1 16,-1-3-1-16,-1 0-1 15,-2 2 0-15,1-1-1 16,-1 1 1-16,2-3 1 15,3-2-1-15,-2-1 2 16,3-4-3-16,-1-2 3 16,3-4-2-16,-2 0 1 15,2-4-1-15,1-3 0 16,4 1 0-16,2-5 0 15,3-1 0-15,7-2 0 16,6-5 0-16,6 0 0 16,8-6 0-16,9-4-1 15,10-5 1-15,7-6-2 16,9-7 2-16,13-4-1 0,8-8 1 15,16-4 1-15,8-4-1 16,12-2 2-16,5-2-1 16,10 3 1-16,4-1-1 15,4 5 0-15,6 3 0 16,-1 5-1-16,5 2 0 15,-2 2 1-15,4-2 0 16,0 1-1-16,5-6 1 16,5 1 0-16,-2-6 0 15,-1 0-1-15,-6-3 1 16,0 2 0-16,-11 0-1 15,-8 3 0-15,-13 6 0 16,-16 4 0-16,-13 5-2 0,-17 4 0 16,-10 7-2-16,-18-2-5 15,3 8-13-15,-17-12-17 16,5-2 3-16,-6-15-4 15,14 3 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02.17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22144 4422 46 0,'1'-15'30'0,"-5"-4"0"16,0-1-2-16,-1 3-24 16,-4-5-1-16,3 7 4 15,-9-7 0-15,3 10 0 16,-11-6-1-16,1 9 2 15,-11-5-3-15,-2 7 0 16,-8-1-3-16,-2 6 1 16,-7 1-2-16,-4 4 0 15,-8 4 0-15,1 7-1 16,-6 1 0-16,0 5-1 15,-9 4 2-15,1 8-2 0,-4 1 1 16,0 8 0-16,-1 4 0 16,4 4 0-16,1 7-1 15,3 2 2-15,9 2-2 16,7 3 1-16,6-2-1 15,10-1 1-15,3 0 1 16,7-3-1-16,6 1 1 16,5 0-1-16,5-1 2 15,2 1-2-15,6 3 1 16,1 0-1-16,5 1-1 15,3 0 1-15,5-4 0 16,5 1 0-16,9-1-1 16,3-5 2-16,11-2 1 15,3-4-1-15,8 0 1 0,5-1 0 16,5 2 1-16,5-2-1 15,3 0 0-15,4 1-1 16,-1 3-1-16,3-3 0 16,0 0 0-16,2-2 1 15,0-2-1-15,-1 0 1 16,0-2-1-16,-3-2 1 15,-2 2 0-15,-1 1 0 16,-3 2 0-16,-3 3 0 16,-6 5-1-16,-3 4 2 15,-5-1-2-15,-6 5 1 16,-5 1-1-16,-2 1 0 15,-9 1 0-15,-2 0 0 16,-6 0-1-16,-2 0 0 0,-7-1 0 16,-3 0 0-1,-9 4 0-15,-7 3 0 0,-7-2 0 16,-7-2 0-16,-8-2 1 15,-5-3 0-15,-6-5 0 16,-4-7 0-16,-4-8 0 16,2-8 1-16,-5-9-1 15,-1-4 0-15,1-9 0 16,0-3-1-16,1-7 1 15,0-4 0-15,0-8 0 16,2-3-1-16,0-5 1 16,9-4 0-16,2-9 0 15,5-5 0-15,5-10 0 16,6-5 0-16,5-3 0 0,5-9 0 15,8-5 0-15,1-4 1 16,4-2 0-16,5-2 0 16,3 0-1-16,1 2 2 15,4-1-1-15,2 2 0 16,4 1 0-16,4 4-1 15,4-3 0-15,5 2-1 16,3-1 2-16,4-3-3 16,7-1 3-16,2-1-2 15,5-5 1-15,0-1-1 16,3 2-1-16,3 1 3 15,0-2-2-15,2 3 0 16,3 3-1-16,0 2 1 16,4 3 0-16,-1 1 0 15,2-1 1-15,-1 0-1 0,0 0 2 16,-3 0-1-16,-4-2-1 15,-4 2 2-15,-4-1-2 16,-5 3 2-16,-2 0-1 16,-4 2 1-16,-7 4-2 15,-3 1 2-15,-10 7 0 16,-7 4 0-16,-10 6 0 15,-8 6 0-15,-18 8-1 16,-13 4 1-16,-11 8-1 16,-13 4 0-16,-8 5-1 15,-3-1 0-15,3 4-4 16,3-15-18-16,24 8-16 15,13-7 2-15,22-1-4 16,10-5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03.29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23561 3842 68 0,'0'-10'34'0,"0"-5"-1"15,-2 3 0-15,-6-1-25 0,8 13-3 16,-18-20 0-16,4 16 0 15,-6 1-2-15,-3 6 0 16,-6 2 0-16,0 8-1 16,-8 1 0-16,2 3 0 15,-3 4-1-15,1 3 0 16,0 2 0-16,2 3 0 15,5 4-1-15,2 2 1 16,2 3-1-16,5 4 0 16,3 4 0-16,2 0 0 15,4 3 0-15,6-3 0 16,0-1 0-16,3-3-1 0,6 1 1 15,0-4 0-15,4 0 0 16,1-4 0-16,2-2 0 16,0-1 1-16,3-1-1 15,3-4 1-15,4-2-1 16,6-1 1-16,3-7-1 15,8 0 0-15,5-3 0 16,2-2 0-16,5-2 0 16,-2-2 0-16,-2-3 0 15,-4-1 0-15,-1 1 0 16,-7 0 0-16,-5-2 0 15,-4-2 0-15,-3-2 1 16,3-5-1-16,-1-1 1 16,4-5-1-16,0-4 0 15,3-5 1-15,1 2-1 0,1-4 1 16,-1-2-1-16,-4 2 0 15,-2-5 0-15,-4 2 0 16,-5-3 1-16,-2-3-1 16,-4-3 0-16,-2-3 0 15,-2-1 0-15,-1-2 1 16,-1 1 0-16,1 1-1 15,0 1 1-15,0 3 0 16,-1-1-1-16,-1 6 1 16,-2 2-1-16,-1 1 0 15,-3 3 1-15,-2-2-1 16,0 0 0-16,-5 3 0 15,-1-1 1-15,-1-1-1 16,-2 4 0-16,-1-3 1 0,-3 6-1 16,-1 2 1-16,-4 4-1 15,-5 5 0-15,-7 6-1 16,-9 5 1-16,-7 3-1 15,-8 1-2-15,3 4-2 16,-7-14-20-16,20 3-13 16,8-15 0-16,24-1-1 15,11-16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07.88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25097 5300 22 0,'17'-6'22'0,"-12"-10"5"15,4 2-7-15,-9 14-6 16,1-19-3-16,-1 19 2 16,-6-20-2-16,6 20 0 15,-13-24 3-15,13 24-5 16,-15-23-4-16,11 11 0 15,-8-5 0-15,5 4-2 16,-4-2 0-16,-2 5-1 16,-1-1 0-16,-5 6 0 15,-1 1-1-15,-7 4 0 0,-3 4 0 16,-6 0 0-16,-6 4 0 15,-2 2 0-15,-3 0-1 16,-2 3 1-16,-2 2 0 16,0 3-1-16,-2 2 1 15,-2 5-1-15,1 0 1 16,-2 6-1-16,-2 5 0 15,2 3 1-15,-3 4-1 16,3 2 0-16,3 2 0 16,4 4 0-16,-1 2 0 15,7 1 0-15,1-1 1 16,4 4 0-16,4 2 0 15,-3 1-1-15,2 2 1 0,-3-1 0 16,3 1 0-16,-1 3-1 16,1 1 0-16,-2-1 0 15,2 1 0-15,2 1 0 16,2 0 0-16,0 1 1 15,5 1-1-15,1 1 1 16,2 3-1-16,4 0 1 16,0-1-1-16,5 1 0 15,1 4 0-15,3-3-1 16,-3-1 1-16,3-1-1 15,3-2 0-15,-1 1 1 16,4-1 0-16,3 0 0 16,0-8-1-16,7 1 2 15,1-3 0-15,8 1-1 0,2 0 0 16,9-3 0-16,5-3-1 15,8 1 1-15,9-5 0 16,10-4 0-16,11-8 0 16,11-16-1-16,20-11 2 15,10-12-1-15,15-18 1 16,14-19-2-16,12-11-1 15,0-36-21-15,23-8-15 16,-7-26-1-16,11-15-1 16,-3-20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11291 4497 5 0,'0'0'23'16,"11"-5"-6"-16,-11 5 0 16,10-9-2-16,-10 9 0 15,0 0-3-15,5-19 5 16,-5 19-6-16,0 0-3 15,19-11-1-15,-19 11-1 16,16-10-1-16,-16 10-3 16,22-8 0-16,-8 6-1 15,2 2 0-15,-1 2 0 0,0 1-1 16,-1 1 0-16,-1-1 0 15,0 3 0-15,-3-4 0 16,1-2 1-16,-1-1-1 16,0-3 0-16,3-2 1 15,0-2-1-15,3-4 1 16,-2 2-1-16,3-2 0 15,-2 4-1-15,-2 3-1 16,-1 2 0-16,-12 3-1 16,0 0 0-16,0 18 0 15,-6-2 1-15,-10 1 0 16,0 3 1-16,-5-1 2 15,-1 0 1-15,1-3 1 16,-1-5-1-16,2-1 1 16,0-9 1-16,7 1-1 0,-3-5 1 15,16 3-1-15,-18-14-1 16,18 14 0-16,-15-16 0 15,15 16-1-15,-13-15 0 16,13 15-1-16,-16-5 1 16,16 5-1-16,-21 13 0 15,9 1 0-15,-1 7 0 16,-2 1 0-16,2 4 0 15,2 5 0-15,2 0 0 16,4-1 0-16,4 0 0 16,2-5 0-16,6-4-1 15,7-3 1-15,3-8 0 16,2-7 0-16,3-6 0 15,3-9-1-15,-2-4 2 0,0-6-1 16,-3-4 0-16,-5-4 0 16,-6-3 0-16,-6 2 1 15,-5 4-1-15,-6 0 0 16,-4 5 0-16,-3 4 1 15,-6 5-1-15,-1 7 0 16,-1 6 0-16,-2 8 0 16,-1 5 0-16,2 8 1 15,-4 4-2-15,4 7 2 16,-2 3-1-16,4 3 0 15,4 0 0-15,4 1 0 16,7-2 0-16,6-3 0 16,9-4 0-16,6-7 0 15,8-6 0-15,7-7-1 0,4-6 1 16,4-9 0-16,2-7 1 15,-2-8-1-15,-4-5 0 16,-4-5 0-16,-2-5 1 16,-11 3-1-16,-7-3 1 15,-5 6-1-15,-11 3 1 16,-3 7-1-16,-6 10 1 15,-6 8-1-15,-1 12 0 16,-1 12 0-16,0 12 0 16,0 11 0-16,4 8 0 15,2 9 0-15,2 5 1 16,4 3-1-16,7 0 1 15,2-5-1-15,6-6 1 0,2-4-2 16,5-14 3-16,4-9-2 16,4-13-1-16,2-15 1 15,3-15-1-15,0-15 1 16,5-13-1-16,-4-8 2 15,-5-7-3-15,-5-1 2 16,-6-1-1-16,-7 6 1 16,-6 8-2-16,-7 10 3 15,-7 12-3-15,-4 16 2 16,-3 17 2-16,-1 17-2 15,-1 17 3-15,-1 17-3 16,2 10 2-16,3 8-2 16,4 3 2-16,4 1-2 15,4-4 0-15,8-6 3 0,8-11-4 16,6-12 4-16,8-9-4 15,7-13 3-15,7-11-2 16,2-12 2-16,4-17-3 16,1-10-3-16,-3-10 4 15,-3-7-4-15,-9-5 3 16,-9-3-2-16,-7 3 3 15,-8 2-3-15,-10 9 3 16,-8 6 0-16,-4 8 1 16,-1 12 0-16,-4 9 0 15,1 15 0-15,0 10 0 16,4 11 3-16,4 6-4 15,3 8 2-15,3 5 0 16,4 2 0-16,5-1-1 16,4 0 0-16,6-12 1 0,3-4-3 15,5-5 2-15,4-12-1 16,3-11-1-16,0-13 1 15,1-13-1-15,-1-14 0 16,0-13-1-16,-5-9 2 16,-3-5-2-16,-3-2 2 15,-6-3-2-15,-4 5 1 16,-5 15 0-16,-7 13 2 15,-4 15 0-15,-4 19-2 16,-4 18 4-16,-2 17-4 16,-1 19 3-16,0 12 0 15,3 4 0-15,3 7-2 16,5 2 2-16,4-3 0 15,5-6-2-15,7-13 2 0,6-8-3 16,8-13 3-16,3-13-3 16,4-16 2-16,5-14-2 15,1-15 0-15,-1-14 0 16,-3-12-1-16,-3-5 1 15,-9-7-2-15,-5-2 3 16,-8 3-2-16,-7 5 2 16,-6 9-1-16,-5 15 2 15,-7 15-1-15,-4 19 1 16,0 19-1-16,-1 17 0 15,-1 15 3-15,3 15-3 16,0 10 3-16,5 5-3 16,4-1 2-16,8-1-2 0,5-13 1 15,9-12-1-15,8-15-2 16,8-19 2-16,5-22 0 15,6-16 0-15,3-17-1 16,3-19 0-16,-2-13 2 16,-1-13-1-16,-8-6 0 15,-6 0-1-15,-9-1 0 16,-7 4 1-16,-6 9-1 15,-6 18 1-15,-6 17 0 16,-2 26 1-16,-4 19 0 16,-3 21-1-16,6 16 2 15,-1 13-2-15,6 13-1 16,0 1 1-16,7 2-1 15,5-6 0-15,6-6 0 0,6-7 0 16,4-6 0-16,8-10 0 16,2-11 2-16,5-9-2 15,-1-15 1-15,0-11-1 16,-4-15 0-16,-4-10 1 15,-4-14-1-15,-8-7 0 16,-9-5 1-16,-9-1 0 16,-3-1 1-16,-9 7 0 15,-3 12-1-15,0 14 1 16,-3 16-1-16,0 16 1 15,4 20 0-15,1 15-1 16,6 19 0-16,1 12 0 16,5 4 1-16,4 11-2 15,4-5 0-15,4 2 0 0,8-5 0 16,3-10 0-16,5-11 0 15,2-9 0-15,4-15 0 16,2-17 1-16,1-16-1 16,0-17 1-16,-6-17-1 15,-2-11 0-15,-3-11 0 16,-6-10 0-16,-6-3 2 15,-10 3-1-15,-7 3 2 16,-5 10-2-16,-4 10 2 16,-1 21-1-16,-3 13 0 15,1 22 0-15,1 15-2 16,7 16 1-16,0 15 0 15,6 11-1-15,2 6 0 16,2 4 3-16,6-5-2 16,4-7 1-16,4-7-1 0,4-12 1 15,8-15-2-15,-1-14 2 16,6-17-2-16,3-16 0 15,2-18 1-15,-1-15-3 16,-2-13 2-16,-4-8-1 16,-7-6 1-16,-5 0-1 15,-9 4 2-15,-4 9-1 16,-7 13 1-16,-4 19 1 15,-3 17 0-15,1 21 0 16,0 20 0-16,3 11 1 16,2 16-1-16,3 10 0 15,2 9 0-15,2 2 0 16,3 0-1-16,2-4 1 0,3-7 0 15,4-12-1-15,0-10 0 16,6-16 0-16,2-16 0 16,4-19 0-16,-3-18 0 15,5-21-1-15,-3-13 0 16,2-13 1-16,-4-11-1 15,-4-5 1-15,-8 0-1 16,-5 4 0-16,-7 8 1 16,-6 15 0-16,-4 16 0 15,-4 20 0-15,1 23 1 16,-2 20-1-16,-2 21 1 15,6 17 0-15,2 14 0 16,5 18-1-16,1 10 2 16,3 9-1-16,1 2 0 15,5-4 0-15,3-5 1 0,4-10-2 16,2-10 1-16,2-19-2 15,4-16 1-15,2-23-1 16,1-20 0-16,-1-18 0 16,-1-18 0-16,-3-19 0 15,-3-15 1-15,-2-11 0 16,-7-9-1-16,-6-2 1 15,-4 5 0-15,-6 10 1 16,1 12-1-16,-5 22 0 16,2 20 1-16,-1 26-1 15,0 20 1-15,4 19 0 16,1 15 0-16,2 11-2 15,0 7 2-15,3 7-2 0,3 1 2 16,5-8-3-16,5-5 3 16,3-12-2-16,9-14 1 15,5-18 0-15,5-17-1 16,7-26 1-16,2-27-1 15,0-17 0-15,1-19-2 16,-4-10 3-16,-7-10-2 16,-8 0 2-16,-13-3-1 15,-12 10 2-15,-11 4-1 16,-11 11 1-16,-4 17 1 15,-6 15 0-15,2 22-1 16,-3 21 0-16,10 28 0 16,3 20-1-16,8 31 2 15,4 17-2-15,7 15 1 0,4 8-2 16,4 3 0-16,3-4-1 15,6-9 2-15,1-7-1 16,6-19 0-16,4-15 0 16,4-16-1-16,2-22 1 15,3-19 1-15,0-23-1 16,2-27 0-16,0-19 0 15,-1-17 0-15,-5-15 0 16,-6-7 2-16,-7-6-1 16,-8 7 2-16,-7 13-1 15,-7 18 1-15,-7 22-1 16,-3 23 2-16,-3 27-2 15,-2 23-2-15,2 23 1 16,0 22-1-16,3 21 1 16,2 10 1-16,-1 8-2 0,6 4 0 15,3 1 1-15,4-3 0 16,8-10 0-16,8-14 0 15,6-19 0-15,6-16-2 16,7-25 1-16,2-20 1 16,4-22-1-16,-1-21 0 15,-3-22 0-15,-6-14 0 16,-8-8 0-16,-9-9 0 15,-9 0 1-15,-10-2 0 16,-10 6 0-16,-5 7 1 16,-1 12 0-16,-1 17 1 15,0 16-2-15,7 21 3 16,4 21-2-16,8 17-1 15,4 22 0-15,6 17 0 0,4 11 0 16,3 9 0-16,2 5 1 16,2-3-4-16,2-9 3 15,4-7 0-15,0-17 0 16,5-16-1-16,0-18 0 15,2-22 0-15,0-21 1 16,1-23 0-16,0-23 0 16,-1-21 0-16,-4-18 0 15,-2-15 0-15,-10-6 0 16,-5-5 0-16,-8 5 0 15,-7 10 1-15,-6 18-1 16,-7 20 1-16,-2 27 0 16,-1 25 2-16,-4 25-3 15,5 26 0-15,2 29 1 0,5 20-1 16,2 15 0-16,3 16 0 15,5 10 0-15,0 4-2 16,5 3 2-16,3-4 1 16,3-13-1-16,1-13-1 15,5-19 1-15,3-19-1 16,4-20 1-16,1-26 0 15,4-28-1-15,0-27 0 16,1-27 0-16,-2-18 0 16,-1-17 0-16,-6-13 1 15,-5-3-1-15,-8-2 1 16,-5 13 0-16,-4 18 0 15,-5 23 1-15,-2 30 1 16,-6 32-1-16,2 29-1 0,2 35 1 16,3 29 0-16,4 24-1 15,3 20 0-15,5 16 0 16,4 10-1-16,1-1 1 15,4-2 0-15,3-14-1 16,4-18-1-16,3-26 2 16,3-22-2-16,3-27 2 15,3-31-2-15,2-28 2 16,1-27 0-16,-1-24 0 15,-3-19 0-15,-2-16 0 16,-8-9 1-16,-8-6-1 16,-6 6 2-16,-6 9-2 15,-6 16 0-15,-8 23 1 0,1 26-1 16,-4 28 0-16,3 29 1 15,2 30-1-15,6 24 1 16,4 22-2-16,1 16 1 16,9 12 0-16,4 7 0 15,1 2-1-15,9-9 0 16,1-11 0-16,3-17-1 15,4-20 1-15,5-19 0 16,0-27 1-16,2-27 0 16,1-27-1-16,-1-23 2 15,-5-30-1-15,0-22 1 16,-4-19-1-16,-8-19 1 15,-1-10 0-15,-7-4 0 16,-6 4 0-16,-3 12-1 16,-6 23 1-16,-1 28 1 0,-3 27-1 15,-1 36 0-15,-2 31-1 16,2 31 0-16,2 31 0 15,2 20 0-15,0 18-1 16,6 10 1-16,3 2-1 16,4-1-1-16,6-8 1 15,3-13 0-15,5-23 1 16,4-25-1-16,10-25 0 15,1-27 0-15,7-30 1 16,0-28 1-16,1-33-1 16,-1-29 0-16,-5-28 1 15,-3-15 1-15,-7-22-1 16,-10-9 0-16,-9-1 0 15,-13 8 1-15,-10 20-1 0,-11 25 1 16,-10 37-2-16,-3 33 1 16,0 47-1-16,-2 44 0 15,11 45 0-15,4 37-1 16,12 38 1-16,9 24-2 15,10 20 1-15,6 3-1 16,7 1 1-16,3-11-1 16,2-19 1-16,8-21 0 15,-1-31 0-15,0-29 0 16,4-31 0-16,-1-28 1 15,-2-38-1-15,0-33 0 16,-3-29 1-16,-5-27-1 16,-3-24 1-16,-6-23-1 0,-6-9 1 15,-6-2 0-15,-7 8 1 16,-5 18 1-16,-4 24-1 15,-6 31 0-15,-2 38 0 16,-1 45 0-16,-1 43 0 16,1 38 0-16,0 32-2 15,1 28 0-15,0 26 0 16,-2 18 0-16,2 19 1 15,1 3 0-15,3 1 0 16,7-5 0-16,4-7 1 16,10-13-1-16,11-24 1 15,7-30-1-15,9-35 0 16,6-33-1-16,2-38 1 15,1-33 0-15,-3-31-1 0,-3-27 1 16,-10-26-1 0,-5-11 1-16,-12-12-1 0,-12-2 0 15,-10 0 1-15,-8 11 0 16,-4 17-1-16,-2 18 1 15,-1 35 0-15,7 29 1 16,5 34 0-16,9 33-1 16,9 36 0-16,9 28 1 15,6 17 0-15,2 11-1 16,0 1 1-16,3 0 0 15,-4-7-1-15,0-20 2 16,2-21-3-16,3-26 2 16,-3-21-1-16,1-26 0 15,3-29 0-15,0-32-1 16,4-29 1-16,-1-27-1 0,1-24 1 15,-3-24-2-15,-1-14 3 16,0-6-1-16,-1 11 0 16,-4 16 0-16,-4 19 0 15,-5 26 0-15,-3 32 0 16,2 39 1-16,-17 36-2 15,3 31 1-15,-4 22 0 16,-1 17 0-16,-3 16 0 16,0 12 1-16,2 2-1 15,0-2 2-15,5-18-2 16,5-11 1-16,6-15-1 15,4-21 1-15,11-23-1 16,7-24 0-16,8-22 0 16,4-24-1-16,3-25 1 0,-3-21-1 15,2-27 1-15,-4-13-2 16,-8-24 3-16,-8-8-3 15,-10-8 2-15,-11-2 0 16,-9 8 0-16,-10 15 0 16,-4 17 0-16,-3 25 0 15,0 38 0-15,5 37 0 16,4 34 1-16,8 46-2 15,5 32 2-15,6 27 0 16,2 19 0-16,3 8 0 16,1 1-1-16,-4-14 2 15,3-18-3-15,1-38 2 16,4-34-1-16,2-40 0 15,2-38 0-15,4-43-1 0,4-55 1 16,4-41 0-16,0-43 0 16,0-25-1-16,2-20 1 15,0-5-1-15,6 10 0 16,-3 27 1-16,-4 54 0 15,-5 50-1-15,-10 64 1 16,-5 54-1-16,-17 63 2 16,-10 53-1-16,-12 34 1 15,-6 26-1-15,-3 11 1 16,3 2 0-16,9-14 0 15,8-21 0-15,19-26-1 16,12-40-3-16,28-23-22 16,-3-52-12-16,16-25-3 15,-2-32-1-15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1:26:37.76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17326 4402 45 0,'-21'4'32'16,"21"-4"1"-16,-18 2-2 16,7-5-22-16,11 3-5 15,0 0-1-15,0 0 0 16,11-15 1-16,6 7-1 15,4-8 1-15,7 2 0 16,1-4-2-16,6 0 0 16,-1 0 0-16,0 3 0 15,0 1-2-15,-1 5 1 16,-3 3-1-16,1 4 1 15,-3 1-1-15,-1 2 1 16,0 1 0-16,2 1 0 16,-3 0 1-16,-1 5 0 15,-3 0 0-15,0 5-1 0,-1-1 0 16,0 8 0-16,-2-1 0 15,0 5-2-15,2-1 2 16,2 2-2-16,3-2 1 16,-2 0 0-16,1-1 0 15,1 0 0-15,1 1-1 16,-4-2 1-16,-2 2 0 15,-5 2 0-15,-6 4 0 16,-4 2 0-16,-6 4 0 16,-7 3 0-16,-2 2-1 15,-7 4 2-15,0 0-2 16,-4 1 1-16,0 0 1 0,2-1-1 15,-1-1 1 1,4-2-1-16,0-1 1 0,1-2-1 16,1-3 2-16,-1 0-2 15,3-1 0-15,-5-3 0 16,1 0 0-16,-3 0 0 15,0 0 0-15,-4 2 0 16,-3-1 0-16,0-3 0 16,1-1 0-16,-1-1 0 15,2-5 0-15,1-1 0 16,2-4 0-16,1-2 1 15,0-3-1-15,-1-1 0 16,1 2 0-16,-7 2 0 16,0-1 1-16,-1 2 2 15,-2-3-3-15,6-1 3 0,3-3-3 16,5 1 3-16,15-10-3 15,0 0 3-15,0 0-3 16,23-13-3-16,0 0 3 16,4-2-2-16,4-4 2 15,4-1-3-15,-2-1 4 16,-1 3-4-16,-3 4 3 15,0 3 0-15,-1 2 0 16,-5 3 0-16,-2 3 0 16,1 2 1-16,-1 2-1 15,1-1 0-15,1 3 0 16,1-2-1-16,2-1 1 15,3 1 0-15,1 0 0 16,-1 1 0-16,-4 3 0 0,-1 3 0 16,-2 1 0-16,-3 5 0 15,-4 7 0-15,-2 2 3 16,-4 3-4-16,0 4 3 15,1 0-1-15,-1 2 1 16,-2 1-1-16,2-2 0 16,0-1 1-16,-2 0-4 15,0 1 4-15,0 0-2 16,-1 2 0-16,-5 0 0 15,0 4 0-15,0 1 0 16,-2 4 0-16,-1-1 0 16,2 3 0-16,-3-1 0 15,-1 1-1-15,1-1 1 16,-3 2 0-16,-1-3 2 0,-4 0-2 15,-3-1 1-15,-4-1-1 16,-2 0 2-16,-6 0-2 16,-2 1 2-16,-2-2-2 15,-3 2 1-15,0-2-1 16,0 1 0-16,1-2 0 15,-2-1 0-15,3-2 0 16,0-3 0-16,-2-2 0 16,0-2 0-16,-9 1 0 15,-3-2 1-15,-13-1-1 16,-1 2 2-16,-8 0-2 15,2-5 0-15,1-6 1 16,7 1 0-16,12-11-2 16,11-14-3-16,34 7-18 15,-3-37-16-15,25 1-1 0,8-16-1 16,13-8-1-16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customXml" Target="../ink/ink31.x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1.emf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12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5" Type="http://schemas.openxmlformats.org/officeDocument/2006/relationships/image" Target="../media/image12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9.emf"/><Relationship Id="rId14" Type="http://schemas.openxmlformats.org/officeDocument/2006/relationships/customXml" Target="../ink/ink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7.emf"/><Relationship Id="rId3" Type="http://schemas.openxmlformats.org/officeDocument/2006/relationships/image" Target="../media/image4.png"/><Relationship Id="rId7" Type="http://schemas.openxmlformats.org/officeDocument/2006/relationships/image" Target="../media/image14.emf"/><Relationship Id="rId12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11" Type="http://schemas.openxmlformats.org/officeDocument/2006/relationships/image" Target="../media/image16.emf"/><Relationship Id="rId5" Type="http://schemas.openxmlformats.org/officeDocument/2006/relationships/image" Target="../media/image13.emf"/><Relationship Id="rId10" Type="http://schemas.openxmlformats.org/officeDocument/2006/relationships/customXml" Target="../ink/ink11.xml"/><Relationship Id="rId4" Type="http://schemas.openxmlformats.org/officeDocument/2006/relationships/customXml" Target="../ink/ink8.xml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22.emf"/><Relationship Id="rId3" Type="http://schemas.openxmlformats.org/officeDocument/2006/relationships/image" Target="../media/image4.png"/><Relationship Id="rId7" Type="http://schemas.openxmlformats.org/officeDocument/2006/relationships/image" Target="../media/image19.emf"/><Relationship Id="rId12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4.xml"/><Relationship Id="rId11" Type="http://schemas.openxmlformats.org/officeDocument/2006/relationships/image" Target="../media/image21.emf"/><Relationship Id="rId5" Type="http://schemas.openxmlformats.org/officeDocument/2006/relationships/image" Target="../media/image18.emf"/><Relationship Id="rId15" Type="http://schemas.openxmlformats.org/officeDocument/2006/relationships/image" Target="../media/image23.emf"/><Relationship Id="rId10" Type="http://schemas.openxmlformats.org/officeDocument/2006/relationships/customXml" Target="../ink/ink16.xml"/><Relationship Id="rId4" Type="http://schemas.openxmlformats.org/officeDocument/2006/relationships/customXml" Target="../ink/ink13.xml"/><Relationship Id="rId9" Type="http://schemas.openxmlformats.org/officeDocument/2006/relationships/image" Target="../media/image20.emf"/><Relationship Id="rId14" Type="http://schemas.openxmlformats.org/officeDocument/2006/relationships/customXml" Target="../ink/ink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.xml"/><Relationship Id="rId13" Type="http://schemas.openxmlformats.org/officeDocument/2006/relationships/image" Target="../media/image28.emf"/><Relationship Id="rId3" Type="http://schemas.openxmlformats.org/officeDocument/2006/relationships/image" Target="../media/image4.png"/><Relationship Id="rId7" Type="http://schemas.openxmlformats.org/officeDocument/2006/relationships/image" Target="../media/image25.emf"/><Relationship Id="rId12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0.xml"/><Relationship Id="rId11" Type="http://schemas.openxmlformats.org/officeDocument/2006/relationships/image" Target="../media/image27.emf"/><Relationship Id="rId5" Type="http://schemas.openxmlformats.org/officeDocument/2006/relationships/image" Target="../media/image24.emf"/><Relationship Id="rId15" Type="http://schemas.openxmlformats.org/officeDocument/2006/relationships/image" Target="../media/image29.emf"/><Relationship Id="rId10" Type="http://schemas.openxmlformats.org/officeDocument/2006/relationships/customXml" Target="../ink/ink22.xml"/><Relationship Id="rId4" Type="http://schemas.openxmlformats.org/officeDocument/2006/relationships/customXml" Target="../ink/ink19.xml"/><Relationship Id="rId9" Type="http://schemas.openxmlformats.org/officeDocument/2006/relationships/image" Target="../media/image26.emf"/><Relationship Id="rId14" Type="http://schemas.openxmlformats.org/officeDocument/2006/relationships/customXml" Target="../ink/ink2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7.xml"/><Relationship Id="rId13" Type="http://schemas.openxmlformats.org/officeDocument/2006/relationships/image" Target="../media/image34.emf"/><Relationship Id="rId3" Type="http://schemas.openxmlformats.org/officeDocument/2006/relationships/image" Target="../media/image4.png"/><Relationship Id="rId7" Type="http://schemas.openxmlformats.org/officeDocument/2006/relationships/image" Target="../media/image31.emf"/><Relationship Id="rId12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6.xml"/><Relationship Id="rId11" Type="http://schemas.openxmlformats.org/officeDocument/2006/relationships/image" Target="../media/image33.emf"/><Relationship Id="rId5" Type="http://schemas.openxmlformats.org/officeDocument/2006/relationships/image" Target="../media/image30.emf"/><Relationship Id="rId10" Type="http://schemas.openxmlformats.org/officeDocument/2006/relationships/customXml" Target="../ink/ink28.xml"/><Relationship Id="rId4" Type="http://schemas.openxmlformats.org/officeDocument/2006/relationships/customXml" Target="../ink/ink25.xml"/><Relationship Id="rId9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9Tui 27 Hui-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30198"/>
              </p:ext>
            </p:extLst>
          </p:nvPr>
        </p:nvGraphicFramePr>
        <p:xfrm>
          <a:off x="214283" y="762000"/>
          <a:ext cx="8750332" cy="530669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last few Bunsen Licenses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Bunsen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While waiting for the Bunsen Test queue, work through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 19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measuring cylinders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our ability to count to reading scales well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scales carefully and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detective work to put the correct measurements on page 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solve puzzles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measure temperatures in the lab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READ a thermometer well – in practice.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learn a new word game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Word Mastermind is and how it depends on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8880" y="213480"/>
              <a:ext cx="8726040" cy="499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840" y="197280"/>
                <a:ext cx="8744760" cy="502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363200" y="883440"/>
              <a:ext cx="4262040" cy="4104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49520" y="870840"/>
                <a:ext cx="4290480" cy="412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54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1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25400"/>
            <a:ext cx="9144000" cy="43053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3640" y="3710520"/>
              <a:ext cx="8723160" cy="311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9600" y="3696120"/>
                <a:ext cx="8751600" cy="33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3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533400"/>
            <a:ext cx="5448300" cy="5791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42080" y="4008960"/>
              <a:ext cx="137880" cy="504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26600" y="3923280"/>
                <a:ext cx="174240" cy="63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992760" y="4324320"/>
              <a:ext cx="154800" cy="2040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70080" y="4246560"/>
                <a:ext cx="198000" cy="221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366960" y="1504800"/>
              <a:ext cx="881640" cy="1116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55080" y="1416960"/>
                <a:ext cx="915840" cy="129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7382160" y="1519560"/>
              <a:ext cx="681120" cy="1338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359840" y="1431720"/>
                <a:ext cx="727200" cy="152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8291880" y="1355400"/>
              <a:ext cx="353160" cy="3614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268480" y="1267200"/>
                <a:ext cx="401400" cy="54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8382960" y="1832760"/>
              <a:ext cx="672120" cy="11106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358840" y="1740960"/>
                <a:ext cx="703800" cy="129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11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533400"/>
            <a:ext cx="5448300" cy="5791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10760" y="1578240"/>
              <a:ext cx="188280" cy="4743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88800" y="1501560"/>
                <a:ext cx="232200" cy="490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195240" y="1530360"/>
              <a:ext cx="362160" cy="1079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71840" y="1445040"/>
                <a:ext cx="409680" cy="126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729120" y="1528920"/>
              <a:ext cx="570600" cy="1166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07880" y="1431720"/>
                <a:ext cx="616320" cy="134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7469640" y="1308600"/>
              <a:ext cx="337320" cy="349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445520" y="1208520"/>
                <a:ext cx="386640" cy="54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7803720" y="1493280"/>
              <a:ext cx="943560" cy="1219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777080" y="1392480"/>
                <a:ext cx="990720" cy="14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05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533400"/>
            <a:ext cx="5448300" cy="5791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30560" y="3728160"/>
              <a:ext cx="143640" cy="2560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08600" y="3656160"/>
                <a:ext cx="185400" cy="27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025160" y="4827240"/>
              <a:ext cx="33840" cy="95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02480" y="4742640"/>
                <a:ext cx="77760" cy="22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5828760" y="1904040"/>
              <a:ext cx="988920" cy="11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03920" y="1813680"/>
                <a:ext cx="1034640" cy="137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958080" y="1895400"/>
              <a:ext cx="616320" cy="12812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933240" y="1805400"/>
                <a:ext cx="666000" cy="146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7851240" y="1688040"/>
              <a:ext cx="336960" cy="3135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826760" y="1588320"/>
                <a:ext cx="386640" cy="51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8043840" y="1900440"/>
              <a:ext cx="1065960" cy="13276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017200" y="1801800"/>
                <a:ext cx="1096920" cy="153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20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533400"/>
            <a:ext cx="5448300" cy="5791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22280" y="5343840"/>
              <a:ext cx="151920" cy="999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01040" y="5272560"/>
                <a:ext cx="194760" cy="113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043520" y="5347800"/>
              <a:ext cx="47160" cy="33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23360" y="5265000"/>
                <a:ext cx="88200" cy="19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5718240" y="2312280"/>
              <a:ext cx="928080" cy="9860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99880" y="2221560"/>
                <a:ext cx="954000" cy="11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6744960" y="2402640"/>
              <a:ext cx="522720" cy="943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32360" y="2309400"/>
                <a:ext cx="559800" cy="11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7525080" y="2119320"/>
              <a:ext cx="358920" cy="2941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500600" y="2016000"/>
                <a:ext cx="409320" cy="49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7743600" y="2378880"/>
              <a:ext cx="811440" cy="9943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716600" y="2279880"/>
                <a:ext cx="852120" cy="118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2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533400"/>
            <a:ext cx="5448300" cy="5791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18680" y="3192480"/>
              <a:ext cx="145080" cy="312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96000" y="3109320"/>
                <a:ext cx="189360" cy="32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5616720" y="2090520"/>
              <a:ext cx="829080" cy="1187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96560" y="1998360"/>
                <a:ext cx="872640" cy="137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634800" y="2156760"/>
              <a:ext cx="181080" cy="1289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11040" y="2071440"/>
                <a:ext cx="226800" cy="143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7042320" y="1827000"/>
              <a:ext cx="555840" cy="4971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016760" y="1729800"/>
                <a:ext cx="606240" cy="69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7643880" y="2236680"/>
              <a:ext cx="1082520" cy="10080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618320" y="2143800"/>
                <a:ext cx="1113840" cy="120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08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1238</TotalTime>
  <Words>141</Words>
  <Application>Microsoft Office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68</cp:revision>
  <dcterms:created xsi:type="dcterms:W3CDTF">2006-08-16T00:00:00Z</dcterms:created>
  <dcterms:modified xsi:type="dcterms:W3CDTF">2015-02-27T00:16:39Z</dcterms:modified>
</cp:coreProperties>
</file>