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23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257744"/>
              </p:ext>
            </p:extLst>
          </p:nvPr>
        </p:nvGraphicFramePr>
        <p:xfrm>
          <a:off x="214283" y="762000"/>
          <a:ext cx="8750332" cy="51879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 on page 15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light a Bunsen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our Bunsen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Bunsen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While waiting for the Bunsen Test queue, work through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 19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measuring cylinders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ability to count to reading scales well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scales carefully and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detective work to put the correct measurements on page 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solve puzzles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measure temperatures in the 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a thermometer well – in practice.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1166</TotalTime>
  <Words>136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62</cp:revision>
  <dcterms:created xsi:type="dcterms:W3CDTF">2006-08-16T00:00:00Z</dcterms:created>
  <dcterms:modified xsi:type="dcterms:W3CDTF">2015-02-25T23:54:54Z</dcterms:modified>
</cp:coreProperties>
</file>