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5" r:id="rId4"/>
    <p:sldId id="276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3:42:01.62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9493 4586 50 0,'13'4'35'16,"-13"-4"0"-16,0 0-1 16,0 0-25-16,7 12-4 15,1 8 1-15,-4 7-3 16,4 15 2-16,-3 1-1 15,7 4 0-15,-2-8 0 16,14-13 1-16,12-48 0 0,30-45 1 16,30-65-1-1,89-48-1-15,-1-55-1 0,32-36-5 16,36-16-34-16,-10-9-4 15,-13 28-1-15,-42 36-4 16</inkml:trace>
  <inkml:trace contextRef="#ctx0" brushRef="#br0" timeOffset="1224.07">5563 9773 65 0,'-16'-1'34'0,"16"1"0"16,0 0-3-16,-17-11-27 15,17 11 2-15,0 0-1 16,0 0 1-16,11 17 0 16,3 10-1-16,-4 6 1 15,6 8-1-15,-3-4-1 16,6 0 1-16,7-24 0 0,13-28-1 15,12-48-1-15,27-50 0 16,27-48-2-16,28-44-2 16,25-19-8-16,12-26-30 15,10 11-3-15,-17 8 0 16,-17 39-2-16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1:16:16.60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2076 845 64 0,'0'0'37'0,"0"0"-2"0,0 0 2 16,0 0-29-16,0 0-1 15,0 0-1-15,0 0-1 16,0 0-3-16,0 0 1 15,0 0 1-15,64 86-2 16,-59 4 0-16,0 21-2 16,-2 22 2-16,-14-5-1 15,7 8-1-15,-2-7-3 16,-1-23-5-16,19-22-26 15,-10-22-4-15,12-19 1 16,-1-22-1-16</inkml:trace>
  <inkml:trace contextRef="#ctx0" brushRef="#br0" timeOffset="223.0127">2211 1410 104 0,'-13'-2'38'16,"13"2"3"-16,-12 20-3 15,12-20-37-15,16 13 0 16,7-16-1-16,12-7-1 16,-35 10 0-16,51-20-4 15,-51 20-9-15,68-43-26 16,-68 43 2-16,88-61-1 15,-88 61-1-15</inkml:trace>
  <inkml:trace contextRef="#ctx0" brushRef="#br0" timeOffset="412.0236">2828 741 97 0,'0'0'37'0,"0"0"3"16,-13 50-2-16,-21 48-34 15,4 35-1-15,3 28-3 16,-2 7 1-16,7-5-3 15,12-12-1-15,21-17-17 16,8-58-18-16,13-11 0 16,3-22-2-16,10-13 1 15</inkml:trace>
  <inkml:trace contextRef="#ctx0" brushRef="#br0" timeOffset="789.045">2991 1640 102 0,'-8'21'39'0,"15"3"1"16,4-12-2-16,16-6-38 15,14-10 0-15,16-13 0 16,12-11 1-16,2-12 0 15,6-6 0-15,-77 46 0 16,70-55 2-16,-70 55-2 16,65-61 2-16,-65 61-2 15,39-59 1-15,-39 59 0 16,0 0 1-16,7-71-1 0,-54 65-1 15,-15 20 1-15,-12 20-1 16,-6 15 1-16,-5 14-1 16,18 17 0-16,20-2-3 15,38-12-1-15,24-10 0 16,20-15-4-16,33-10-14 15,4-21-20-15,31-6-1 16,10-21 0-16,16-2 1 16</inkml:trace>
  <inkml:trace contextRef="#ctx0" brushRef="#br0" timeOffset="1208.0691">4300 1464 111 0,'-65'-1'42'0,"7"7"0"15,-8 3-1-15,1 5-38 16,7 9-1-16,6 6 0 16,4 11 0-16,3 11-2 15,8 2 1-15,7 5-2 16,13-5 2-16,12-4-2 15,13-9 2-15,21-13-2 16,21-17 2-16,22-22 0 16,12-17-1-16,15-15 1 15,3-10 0-15,0-9 1 16,-7-4-1-16,-10 0 0 15,-19 4 1-15,-18 13-2 0,-19 12 0 16,-16 14 0-16,-13 24 0 16,-15 8 0-16,-7 24 0 15,-7 17-2-15,0 13 1 16,3 8-1-16,9 2-1 15,7-5-1-15,21-11-3 16,10-28-13-16,41-13-17 16,4-29-5-16,27-13 1 15,0-27 0-15</inkml:trace>
  <inkml:trace contextRef="#ctx0" brushRef="#br0" timeOffset="1426.0816">5333 775 123 0,'-28'-70'43'16,"28"70"-1"-16,0 0-1 16,-60 17-40-16,11 71 0 15,3 56-2-15,10 63-1 16,-3-5-1-16,10-20-2 15,21-20-9-15,1-45-11 16,22-49-17-16,-6-25 0 16,13-13 0-16,-9-25 3 15</inkml:trace>
  <inkml:trace contextRef="#ctx0" brushRef="#br0" timeOffset="1759.1006">4871 1420 123 0,'-21'-2'42'15,"20"20"2"-15,4 2-4 16,22-7-39-16,22-11 0 16,18-9-2-16,13-6 1 15,4-8 0-15,-82 21 0 16,95-22-1-16,-48 9 0 15,2 3 0-15,30-9 2 16,-1 13 0-16,-16 8-1 16,-17 16 1-16,-18 11 0 15,-12 13-1-15,-19 4 1 16,-10 9 0-16,-6-1-3 0,-1 1-2 15,9-6 0-15,-2-13-9 16,27-2-12-16,-11-19-16 16,21-6 0-16,-1-18-1 15,14-10 1-15</inkml:trace>
  <inkml:trace contextRef="#ctx0" brushRef="#br0" timeOffset="2227.1274">5722 1194 121 0,'0'0'39'0,"-35"-67"1"16,35 67-5-16,0 0-38 16,-33-68-2-16,33 68-4 0,0 0-8 15,0 0-19-15,0 0 6 16,0 0 18-16,0 0 3 15,64 38 6-15,-64-38 3 16,51 41 5-16,5 12 9 16,-2 8 22-16,-14 3-6 15,-25-11-13-15,-16 14-6 16,-12 2-2-16,-6-9-4 15,6-6 0-15,1-12-2 16,6-8 0-16,6-11-2 16,9-12 0-16,6-15 0 15,9-10 0-15,6-12 1 16,8-13-2-16,2-9 0 0,6-6 0 15,-46 54 0-15,51-55 0 16,-51 55 0-16,44-52 0 16,-13 15 0-16,4 12 0 15,-14 20 0-15,-5 14 0 16,-5 14 0-16,-2 14 0 15,4 8 0-15,7 4-7 16,14-2-9-16,-9-14-6 16,39-2-18-16,-6-11-3 15,19-4 3-15,-8-11-1 16</inkml:trace>
  <inkml:trace contextRef="#ctx0" brushRef="#br0" timeOffset="2744.1569">6889 1448 99 0,'-43'-18'41'0,"5"18"2"0,-17 9-2 15,8 21-12-15,-8 5-27 16,2 6-2-16,4 5 0 16,10 5 0-16,12-2 0 15,11-7 0-15,17-7 0 16,12-10 0-16,15-13 0 15,15-12 0-15,6-10 0 16,7-13 0-16,0-8 0 16,0-10 0-16,-2-8 0 15,-5-7 0-15,-3 5 0 16,-12 4 0-16,-8 9 0 15,-8 9 0-15,-6 19 0 0,-12 10 0 16,-6 39 0-16,-10 21 0 16,-7 22 0-16,-12 23-5 15,-1 17 2-15,-7 14-2 16,0 2 1-16,-1 1-1 15,5-8 2-15,4-15 1 16,4-19 0-16,7-18 3 16,5-24 0-16,6-23 1 15,13-32 1-15,-11 0 0 16,7-35 1-16,8-21-1 15,4-21 0-15,12-18-2 16,-1-4 2-16,10-3-2 16,1 5-1-16,1 1-2 15,15 18-9-15,-7 0-2 16,23 25-7-16,-19 2-7 0,23 14-16 15,-2-1 0-15,21 3 0 16,4-4 2-16</inkml:trace>
  <inkml:trace contextRef="#ctx0" brushRef="#br0" timeOffset="3446.1971">8625 963 99 0,'0'0'39'16,"0"0"1"-16,19-69-2 15,-19 69-36-15,0 0 1 16,0 0-1-16,-66 0 1 16,66 0 0-16,-69 46 1 15,43-27-2-15,-54 45 1 16,14 6-1-16,8-2-1 15,20 7 0-15,14-7-1 16,26-26 0-16,28-13-1 16,35-23 0-16,5-1 1 15,3-6 0-15,-3 1 0 16,-7 3 0-16,-13 10 1 0,-14 10-1 15,-25 8 0-15,-21 11 0 16,-21 5 0-16,-14 7 0 16,-8 3-1-16,-4-4 1 15,-1-7-1-15,5-13-3 16,17-7-4-16,6-31-16 15,30 5-16-15,8-36 1 16,25 4-3-16,9-15 2 16</inkml:trace>
  <inkml:trace contextRef="#ctx0" brushRef="#br0" timeOffset="4011.2294">8972 1318 109 0,'0'0'41'16,"61"-18"0"-16,-48 19-2 15,-6 16-36-15,-14 12-1 16,-8 10-1-16,-6 5 0 16,-2 5 1-16,-9 5-1 15,7 0 0-15,0-2 0 16,3-6 0-16,6-8-1 15,5-11 1-15,5-12-1 16,6-15 1-16,20-6-1 16,-1-20 0-16,6-7 1 15,2-15-1-15,4-5 1 16,-1-5 0-16,-30 58 0 0,30-56 0 15,-30 56 0-15,21-52 0 16,-10 13-1-16,3 9 0 16,-5 17 0-16,-9 13 0 15,15 12 0-15,-6 11 0 16,2 8-2-16,11 3 2 15,2-3-1-15,11-4 1 16,6-7 1-16,6-8-1 16,7-10 0-16,1-9 1 15,1-9-1-15,-4-4 1 16,-3-3 0-16,-10-2 1 15,-7 4-2-15,-8 1 0 16,-7 11 0-16,-17 9 0 16,0 0 0-16,-2 24 0 0,-10 3-2 15,-2 9 0-15,-1 3-2 16,1 6 0-16,7 2-2 15,5-6-2-15,24 1-12 16,-9-26-6-16,35 4-13 16,-1-17-2-16,20-3 1 15,1-15 0-15</inkml:trace>
  <inkml:trace contextRef="#ctx0" brushRef="#br0" timeOffset="4401.2517">10263 1420 113 0,'-30'-3'41'0,"-20"7"2"15,4 11-2-15,-14 7-37 16,2 4-2-16,6 5 1 0,4 5-2 16,6 1 0-16,10 4 0 15,12-3 0-15,14 2-2 16,11-13 1-16,15 0 0 15,8-12 0-15,13-9 0 16,7-12 0-16,9-13 0 16,0-11 0-16,4-10 1 15,-5-8 0-15,-2-8 0 16,-10 1 1-16,-6 2-2 15,-38 53 0-15,32-44 0 16,-21 5 0-16,-2 22 0 16,-9 17 0-16,-14 11 0 0,-8 16 0 15,8 16 0-15,-8 2-3 16,6 6 0-16,13-1-2 15,1-13-4-15,30-10-11 16,-9-20-6-16,35-7-9 16,1-18-6-16,17-9-1 15,1-19 1-15</inkml:trace>
  <inkml:trace contextRef="#ctx0" brushRef="#br0" timeOffset="4612.2638">11015 934 118 0,'0'0'42'0,"0"0"2"16,0 0 0-16,-29-22-42 16,1 95 0-16,-18 41-1 0,5 34 1 15,4-18-6-15,14-4 1 16,21-19-9-16,9-40-12 15,32-27-11-15,-6-27-8 16,19-11 0-16,-3-24 0 16</inkml:trace>
  <inkml:trace contextRef="#ctx0" brushRef="#br0" timeOffset="4800.2743">11422 1026 119 0,'0'0'45'16,"0"0"-1"-16,12-32 0 0,-21 56-41 15,-3 32-3-15,-10 46-4 16,-12 32-7-16,-1-19-13 16,4-7-13-16,19-16-7 15,14-44 0-15,11-14 0 16</inkml:trace>
  <inkml:trace contextRef="#ctx0" brushRef="#br0" timeOffset="5603.3205">12622 1010 89 0,'0'0'38'15,"0"0"1"-15,0 0 0 16,0 0-34-16,-47 31-1 15,25 43 1-15,-8 10-2 16,4 11 1-16,-12-19-2 16,14 9 0-16,2-7-1 15,12-15 0-15,5-26-1 16,5-13 1-16,0-24 0 0,15-1 1 15,1-26-1-15,5-15 0 16,-21 42 1-16,27-63-1 16,-27 63 1-16,31-91-2 15,-13 38 1-15,5-2-1 16,-4-3 1-16,3 2-1 15,0-12 0-15,2 8 0 16,-24 60 1-16,40-101 0 16,-40 101-1-16,49-56 2 15,-49 56-2-15,28 2 2 16,21 32-3-16,4 49 1 15,-12 37-1-15,-6 20 0 16,-1-5-1-16,-1 0-3 16,-10-18 0-16,-10-41-4 0,10-13-12 15,-22-31-7-15,12-4-13 16,-13-28 0-16,0 0 0 15,-2-31 3-15</inkml:trace>
  <inkml:trace contextRef="#ctx0" brushRef="#br0" timeOffset="6340.3626">12698 1324 126 0,'-23'-4'42'16,"8"12"0"-16,8 3-9 15,7-11-32-15,29 4-2 16,6-9-1-16,-35 5 1 0,58-6-1 15,-58 6 0-15,75-14-1 16,-26 8 0-16,4-1-1 16,1-1-1-16,2 0 0 15,2 4 1-15,-3-1 1 16,25 2 1-16,12 4 2 15,-22 4 0-15,-12 10 3 16,-32 10 1-16,-28 7 1 16,-27 6 0-16,-7 5 0 15,-4 0-2-15,6 4 1 16,1-1-2-16,8 0 0 15,1-6-1-15,11-3 0 16,7-8 0-16,6-6-1 16,6-11 1-16,10-12 0 0,5-10-1 15,3-13 1-15,3-7 0 16,3-11 0-16,0-8 0 15,-1-6 0-15,-29 55 1 16,32-60-2-16,-32 60 3 16,21-53-3-16,-21 53 0 15,0 0 0-15,22-81 0 16,-8 62 0-16,-14 8 0 15,0 11 0-15,8 21 0 16,3 6 0-16,-3 0 0 16,8 1 0-16,6-6 0 15,9-8 0-15,7-10 0 16,8-6 0-16,1-11 0 15,5-4 0-15,-4-6 0 16,-2-4 0-16,-46 27 0 0,0 0 0 16,61-40 0-16,-61 40 0 15,0 0 0-15,0 0 0 16,43-38 0-16,-43 38 0 15,0 23 0-15,-4 7 0 16,-15 6 0-16,5 10 0 16,-1 1 0-16,6 6-3 15,7-7-2-15,5-8-2 16,24-5-9-16,-3-23-4 15,30 0-5-15,-10-21-4 16,33-2-3-16,-11-14-8 16,9-5 2-16,-8-8 2 15</inkml:trace>
  <inkml:trace contextRef="#ctx0" brushRef="#br0" timeOffset="7076.4046">14542 1386 116 0,'-24'-15'42'16,"1"14"0"-16,-15 4 0 16,9 0-37-16,-8 14-2 15,8 7-1-15,2 10-1 16,7 3 1-16,6 2-2 15,12 2 0-15,8 1 0 16,4-5 0-16,9-6 0 16,6-9 0-16,4-8 0 15,4-11-2-15,0-6 2 16,0-16 0-16,-1-5-1 15,-4-12 1-15,0-3-1 16,-7-7 1-16,-4-5 0 0,-3 2 0 16,-14 49 0-16,14-48 0 15,-14 48 1-15,0 0 0 16,6-57 1-16,-6 43-2 15,-4-8 0-15,4 22 0 16,0 0 0-16,0 0 0 16,7 23 0-16,3 1 0 15,2 0 0-15,7-3 0 16,3-7 0-16,5-5 0 15,1-5 0-15,1-4 0 16,-1-6 0-16,-3-3 0 16,-1-3 0-16,-6 2 0 15,-4 0 0-15,-14 10 0 16,14-9 0-16,-14 9 0 0,-8 16 0 15,-4 4 0-15,-4 8 0 16,0 7 0-16,-4 5 0 16,3 2 0-16,3 1 0 15,8 0 0-15,7-8 0 16,12-7 0-16,10-14 0 15,11-14 0-15,12-8 0 16,10-13 0-16,6-15 0 16,1-6 0-16,-1-8 0 15,1-5 0-15,-63 55 0 16,59-52 0-16,-59 52 0 15,42-46 0-15,-19 9 0 16,-8 16 0-16,-15 21 0 16,-11 8 0-16,-7 19 0 15,-6 12 0-15,-2 7 0 0,10 7 0 16,4-6 0-16,7-4-4 15,17-10-4-15,4-18-7 16,25-3-6-16,-9-24-1 16,31 1-4-16,-14-20 1 15,21-3-1-15,-16-13-7 16,1 3-2-16,-5 2 8 15</inkml:trace>
  <inkml:trace contextRef="#ctx0" brushRef="#br0" timeOffset="7427.4248">15781 1380 19 0,'8'-26'23'0,"6"15"2"16,-27 2 5-16,13 9 4 15,-26 19 8-15,8 8 0 16,-13 7-9-16,5-2-31 15,1 10 0-15,4 0-1 16,-1 0 1-16,10-1-2 0,3-6 0 16,9-6 0-16,5-13 0 15,-5-16 0-15,29 0 0 16,-6-13 0-16,7-11 0 15,-1-10 0-15,7-8 0 16,0-10 0-16,-36 52 0 16,41-53 0-16,-41 53 0 15,41-55 0-15,-41 55 0 16,33-35 0-16,-11 10 0 15,6 22 0-15,-28 3 0 16,15 36 0-16,-18 1 0 16,4 14 0-16,-13 5 0 15,8-7-3-15,10-9-4 16,6-20-7-16,28-9-5 0,-8-20-4 15,32-3-4-15,-9-21-1 16,27-7-2-16,-82 40-10 16,75-62 4-16</inkml:trace>
  <inkml:trace contextRef="#ctx0" brushRef="#br0" timeOffset="7617.4356">16675 1034 118 0,'24'-57'45'15,"-24"57"-1"-15,-7-21-1 16,-10 46-42-16,-17 46 0 15,-20 47-3-15,-12 9 1 16,11-8-6-16,10-16-4 16,34-16-12-16,-3-37-4 15,26-7-12-15,-8-20-3 0,11-14 0 16,-5-13 2-16</inkml:trace>
  <inkml:trace contextRef="#ctx0" brushRef="#br0" timeOffset="8071.4617">16435 1335 119 0,'-16'-15'42'15,"16"15"1"-15,-17 10-2 16,17-10-39-16,29 2-2 16,-29-2-2-16,0 0 2 15,75-20-2-15,-75 20 0 16,81-15 0-16,-81 15 0 15,89-19 0-15,-41 11 1 16,-48 8 1-16,86-17 0 0,-86 17 2 16,78-11 0-16,-19 5 1 15,-22 8 1-15,-17 7 0 16,-37 7-2-16,-17 6 2 15,-16 2-4-15,8 2 0 16,4-5 0-16,25-4 0 16,18-5 0-16,14-2 0 15,12-5 0-15,11 3 0 16,0-1 0-16,4 1 0 15,-6 2 0-15,-5 7 0 16,-13 4 0-16,-15 7 0 16,-15 0 0-16,-15 5 0 15,-10 2 0-15,-11-2-2 0,-2-3-8 16,-11-11-4-16,17-1-5 15,-14-18-4-15,33 2-5 16,-15-18-2-16,40-4-10 16,-1-8-1-16,32-14 5 15</inkml:trace>
  <inkml:trace contextRef="#ctx0" brushRef="#br0" timeOffset="8805.5036">18185 1283 93 0,'0'0'41'0,"0"0"1"15,0 0-2-15,-13-40-34 16,-14 49-2-16,-4 5-2 15,-4 16 1-15,-1 7-2 16,6 6 1-16,3 2-2 16,13 7 1-16,17-10-2 15,11 4 1-15,8-5 1 0,10-12-1 16,6-13 0-16,5-8 1 15,3-15 0-15,1-10-1 16,-4-12 1-16,-7-13-1 16,-7-7 1-16,-29 49 0 15,12-58 1-15,-12 58-2 16,0-53 1-16,0 53-1 15,-22-49 0-15,12 16-1 16,-34 11-1-16,6 15-1 16,-4 11-4-16,14 5-7 15,25 6-10-15,10-2-5 16,45-4-11-16,24-8-2 15,-21-5 1-15,8-2 2 0</inkml:trace>
  <inkml:trace contextRef="#ctx0" brushRef="#br0" timeOffset="9059.5182">19289 766 99 0,'0'0'42'0,"-11"-89"1"16,11 89-3-16,-53-54-38 15,53 54 0-15,-79-1-1 16,79 1 2-16,-124 71-1 16,40 40 0-16,11 32-3 15,18 30 2-15,4 3-4 0,17-19-1 16,20-18-7-16,10-37-14 15,26-32-13-15,-11-26-3 16,15-18-1-16,-9-25 1 16</inkml:trace>
  <inkml:trace contextRef="#ctx0" brushRef="#br0" timeOffset="9231.528">18650 1413 123 0,'0'0'44'15,"-43"-52"1"-15,6 14-2 16,37 38-43-16,0 0-2 15,-2-52-3-15,2 52-11 16,66-34-9-16,-66 34-10 0,105-26-7 16,-34 19-1-16,17-5 0 15</inkml:trace>
  <inkml:trace contextRef="#ctx0" brushRef="#br0" timeOffset="10209.5839">20018 1166 82 0,'0'0'37'0,"0"0"2"15,0 0 0-15,0 0-32 16,0 0-1-16,0 0-1 0,0 0-1 15,-17 34-1-15,10-1 0 16,-7 4-1-16,2 8 0 16,-6-3-1-16,4 7 0 15,-1-3-1-15,4 1 1 16,14-18 0-16,11-13 0 15,12-15 0-15,12-13 0 16,9-13 0-16,7-8-1 16,-54 33 1-16,64-39-1 15,-64 39 2-15,57-48-3 16,-57 48 2-16,55-38-2 15,-55 38 1-15,32-28-1 16,-5 11 0-16,-10 17 1 16,-13 19-1-16,-7 13 1 15,-5 12-1-15,2 12 2 16,1 2-1-16,16-3 1 0,12-8-1 15,14-9 1-15,12-15-1 16,10-11 1-16,3-14 0 16,3-12 0-16,-2-15 0 15,-9-11 0-15,-9-12 0 16,-13-4-1-16,-32 56 1 15,18-61-2-15,-18 61 1 16,0-63-2-16,0 63-2 16,-6-54-2-16,6 54-7 15,0 0-10-15,-12-58-5 16,12 58-7-16,3-28-5 15,7 26 0-15,14 9 1 16</inkml:trace>
  <inkml:trace contextRef="#ctx0" brushRef="#br0" timeOffset="10622.6076">21358 1304 110 0,'-24'-21'41'0,"-3"17"0"15,-7 8-3-15,-7 7-34 16,-12 7-1-16,6 17 0 15,-8 5-1-15,10 6 0 16,9 7-1-16,9 3 1 16,11-7-2-16,16-3 1 15,14-13 0-15,18-10-1 16,15-20 0-16,11-6 1 0,5-14-1 15,3-15 1-15,-2-8 0 16,-4-7-1-16,-7-3 1 16,-11-2 1-16,-14 10-2 15,-7 6 0-15,-13 7 0 16,-7 15 0-16,-1 14 0 15,-24 23 0-15,6 12 0 16,-5 8-2-16,8 11 1 16,0 1-1-16,9 2-1 15,11-8 0-15,19-14-5 16,6-28-9-16,35-10-5 15,-7-28-4-15,34-9-3 16,-92 40-8-16,87-69-2 16,-39 24-2-16</inkml:trace>
  <inkml:trace contextRef="#ctx0" brushRef="#br0" timeOffset="10831.6195">22190 741 113 0,'11'-87'43'15,"-11"87"1"-15,0 0 0 16,-19-17-42-16,-6 68 0 15,-18 65-1-15,-1 52 1 16,-5 28-2-16,12-14-1 16,8-29-2-16,14-29-4 15,18-43-11-15,-18-34-7 16,25-8-9-16,-15-23-7 15,5-16-1-15,10-18 1 16</inkml:trace>
  <inkml:trace contextRef="#ctx0" brushRef="#br0" timeOffset="11026.6307">21860 1391 123 0,'-38'-44'43'0,"-5"6"0"16,15 15 0-16,4 5-42 15,24 18-1-15,0 0-2 16,58 15-1-16,7-11-5 15,-65-4-10-15,79-2-8 16,-79 2-9-16,98-5-5 16,-22-7-2-16,26 8 2 15</inkml:trace>
  <inkml:trace contextRef="#ctx0" brushRef="#br0" timeOffset="11694.6688">22346 1390 115 0,'-31'21'41'0,"20"5"1"16,-2-9 0-16,15-4-40 15,16-6 0-15,14-2 0 16,6-2 0-16,7-7-1 16,5-4 1-16,2-4-1 15,-1-5-1-15,-8-1 1 16,-6-4-1-16,-12-3 0 15,-25 25 2-15,0 0-4 16,0 0 4-16,11-54-2 0,-11 54 0 16,-21-14 0-16,-20 2 0 15,1 18 0-15,-12 5 0 16,9 19 0-16,-8 5 0 15,18 11 0-15,8 3 0 16,27 1 0-16,20-5 0 16,11-8 0-16,15-10 0 15,13-10 0-15,5-12 0 16,5-5 0-16,-5-7 0 15,0-8 0-15,-9-5 0 16,-12-4 0-16,-9 2 0 16,-13 1 0-16,-13 6 0 15,-6 4 0-15,-4 11 0 16,-28 5 0-16,0 14 0 15,-1 10 0-15,-4 6-2 0,1 5 1 16,7 0 1-16,2-2 0 16,13-7 1-16,14-8-1 15,10-16 0-15,9-9 2 16,7-17-2-16,4-5 0 15,3-11 0-15,-4-7 0 16,1-2 0-16,-6-4 0 16,-5 3 0-16,-4 3 0 15,-3 9 0-15,-1 1 0 16,1 7 0-16,5 7 0 15,8 11 0-15,7 2 0 16,13 12-3-16,-2-2-11 16,18 10-4-16,-14-2-3 15,23 7-4-15,-25-6-3 0,21 7-1 16,-28-4-2-16,1 0-5 15,-9 3 4-15</inkml:trace>
  <inkml:trace contextRef="#ctx0" brushRef="#br0" timeOffset="11848.6777">23728 1646 134 0,'-5'12'46'0,"5"-12"-7"15,0 0-6-15,31-6-46 16,-14-12-6-16,29 12-7 16,-27-11-7-16,22 15-9 15</inkml:trace>
  <inkml:trace contextRef="#ctx0" brushRef="#br1" timeOffset="17204.9841">2881 2316 43 0,'0'0'29'16,"-12"8"1"-16,12-8-1 16,0 0-14-16,12 3-12 15,4-2 0-15,-2-3 1 16,10 4 1-16,-1-5 0 15,11 5 0-15,2-4-2 16,8 3-1-16,3-2-1 16,9 2 0-16,8-1-1 15,5-1 0-15,11-3 0 16,6 1 0-16,12-3 0 15,10-2 0-15,10-1 0 16,6 0 1-16,6-2-1 16,9 5 1-16,7 2 0 0,4 3 0 15,7 1 0-15,0 2 0 16,4 4 0-16,8-1 1 15,9-1-2-15,2 2 1 16,9-5 0-16,9 0 0 16,6-4 0-16,8-3-1 15,7-1 0-15,2 0 0 16,3 0 0-16,4 0 0 15,-1 1 0-15,-4 3-1 16,-1 2 0-16,-1 1 1 16,-4 0-1-16,1 1 0 15,4-3 0-15,2-1 1 16,7 0-1-16,9-2 1 15,7-2 0-15,9-2 0 0,6 4 0 16,2-1 0-16,3 2 0 16,1 1 0-16,-7 1 0 15,-1 5 0-15,-4 0 0 16,-6 2 0-16,1 2 0 15,1 1 0-15,1-2 0 16,2-1 0-16,2 0 0 16,0 0 0-16,1-4 0 15,2-2 0-15,-5-1-1 16,1 0 1-16,-5 1 0 15,-5 0 0-15,-1 1 0 16,-4 0-1-16,-8 0 0 16,1 2 1-16,-7 2-1 15,-2-1 1-15,-3 2-1 0,2-3 0 16,-2-1 1-16,1 1-1 15,5 0 1-15,-2-5 0 16,-1 1 0-16,4-2 0 16,-8 1 0-16,-2 1 0 15,-6-1 1-15,-2 2 0 16,-11 2 0-16,-5 4 0 15,-7 1-1-15,-7 2 1 16,-2 0 0-16,-8 1 0 16,-4 0-1-16,-5-1 1 15,-1-1-1-15,-2-3 0 16,-3-2 1-16,-5-1-1 15,1-1 0-15,-3-3 1 0,-2 1-1 16,-3-4 0-16,-9 1 1 16,2 2-1-16,-5-3 1 15,-1 1-1-15,-6 1 1 16,-1 1 0-16,-7-1 0 15,-1-1 0-15,-4 1 0 16,-2-2-1-16,-8-2 1 16,-7 2 0-16,-8-4 0 15,-8 2-1-15,-15-2 1 16,-12 3 0-16,-12 0 0 15,-12 3 0-15,-10 0 0 16,-7 2-1-16,-11 2-3 16,0 0-12-16,0 0-20 15,-18 9-1-15,7 2-1 0,-6-8-1 16</inkml:trace>
  <inkml:trace contextRef="#ctx0" brushRef="#br2" timeOffset="21917.2536">915 3333 91 0,'-5'-13'35'16,"5"13"0"-16,0 0-1 15,-10 16-31-15,4 9 0 16,2 17-2-16,-5 10 2 16,0 16-2-16,-5 11 0 15,-2 11 0-15,-6 3 1 16,-1-1-1-16,1-6 0 15,0-8 2-15,2-14-2 16,4-14 0-16,4-17 0 16,4-12 1-16,8-21-1 0,6-18-1 15,4-18 0-15,5-15 0 16,0-15 0-16,5-16 0 15,0-10 0-15,1-12 1 16,-1-2-1-16,-1 5 1 16,-2 6 0-16,-2 15 0 15,-2 14-1-15,-1 15 1 16,-4 20 0-16,1 17-1 15,-9 14 0-15,15 22 1 16,-8 5-1-16,5 8 1 16,3 1-1-16,6 2 1 15,8-3 0-15,9-9 0 16,10-13 0-16,8-13 0 0,7-15 1 15,7-14-2-15,2-9 2 16,0-6-2-16,-6-2 1 16,-7 3 0-16,-11 10 0 15,-10 10-1-15,-12 21 0 16,-13 25 1-16,-14 22-1 15,-11 23-1-15,-10 16 1 16,-4 13 0-16,-3 7 0 16,1 3-1-16,6-3-1 15,6-16-2-15,13-13-1 16,6-29-10-16,29-1-20 15,-7-31-5-15,21-2 1 16,-8-24-1-16</inkml:trace>
  <inkml:trace contextRef="#ctx0" brushRef="#br2" timeOffset="22264.2734">2028 3775 102 0,'-13'6'36'0,"6"11"2"15,-9 3-3-15,6 12-31 16,-4 6-2-16,6 9 1 15,-2 2-1-15,2 3 0 16,1-4-1-16,5-4 1 16,-1-13-1-16,3-4 0 15,3-16 1-15,-3-11-1 16,20-16 0-16,-6-10 0 15,-3-11 1-15,7-7 0 0,-7-8 1 16,1-1-1-16,-3 0 1 16,-4 5-1-16,-4 7 0 15,1 8-1-15,3 3 0 16,4 2-2-16,19 4-2 15,9-9-5-15,31 8-11 16,1-20-16-16,31 6-7 16,3-14 1-16,20 6-3 15</inkml:trace>
  <inkml:trace contextRef="#ctx0" brushRef="#br2" timeOffset="22713.2991">3407 3188 92 0,'0'0'36'15,"0"0"1"-15,0 0 0 16,-3 21-33-16,-5 5-1 15,1 17 0-15,-2 10 0 16,0 17 0-16,-2 12-1 16,3 10 0-16,1 5 0 15,3 1-2-15,2-4 0 16,5-8-3-16,8-8-3 15,-4-26-21-15,15-3-11 16,-4-28 0-16,8-8-1 16,-7-25 1-16</inkml:trace>
  <inkml:trace contextRef="#ctx0" brushRef="#br2" timeOffset="22885.3089">3419 3798 102 0,'-22'-18'39'0,"8"13"0"15,0-5-1-15,14 10-32 16,13-7-3-16,7-2-1 15,12-6-3-15,12-10-2 16,8-3-5-16,3-19-25 16,17 2-6-16,-7-14 1 15,3 6-1-15</inkml:trace>
  <inkml:trace contextRef="#ctx0" brushRef="#br2" timeOffset="23081.3201">3899 3049 112 0,'-23'48'39'0,"-9"10"2"15,12 26-3-15,-9 17-34 16,11-1-2-16,7 9 0 16,6 0-2-16,4 0-1 15,2-12-4-15,13 4-17 16,-4-29-17-16,12-4-3 15,-2-24 1-15,10-12-2 16</inkml:trace>
  <inkml:trace contextRef="#ctx0" brushRef="#br2" timeOffset="23968.3708">5371 3724 88 0,'-26'-14'37'0,"1"11"-1"16,-13-2 2-16,0 14-33 15,-10 5 1-15,7 12-2 16,-8 8-1-16,4 9 0 15,3 4-1-15,6 3-1 16,9 1 1-16,14-5-1 16,11-9 0-16,14-12 0 15,16-15 0-15,18-20 0 16,9-16 0-16,14-20 0 15,8-18 0-15,5-13 0 16,-1-11 0-16,-2-3 0 0,-12-3 0 16,-12 6 1-16,-16 10-2 15,-14 10 2-15,-14 17-1 16,-15 18 0-16,-11 18 0 15,-9 24-1-15,-6 22 1 16,-1 22-1-16,0 18 0 16,1 15-1-16,6 12 1 15,4 6-2-15,13-1 1 16,8-6-3-16,18-10 0 15,4-23-6-15,26 2-18 16,-8-33-13-16,16-4 3 16,-8-29-2-16,13-7 2 0</inkml:trace>
  <inkml:trace contextRef="#ctx0" brushRef="#br2" timeOffset="24155.3816">6025 3762 107 0,'0'0'38'15,"-31"0"1"-15,19 26-2 16,-16 8-34-16,8 13 0 15,2 5-3-15,5 8 1 16,2-3-1-16,9-2-2 16,9-5-1-16,-1-17-8 15,17-6-25-15,-4-24-3 16,11-8 1-16,-4-26-2 15</inkml:trace>
  <inkml:trace contextRef="#ctx0" brushRef="#br2" timeOffset="24306.3901">6066 3374 113 0,'-28'-26'36'16,"10"20"1"-16,2 5-7 16,16 1-45-16,0 0-21 15,24 4-1-15,14 10 0 16,6-10-1-16</inkml:trace>
  <inkml:trace contextRef="#ctx0" brushRef="#br2" timeOffset="24629.4087">6538 3564 106 0,'-19'14'37'0,"3"10"2"15,-15-13-2-15,9 1-31 16,-10 0-2-16,6 1-1 16,0-1-2-16,9 3 1 15,6 3-1-15,11-1-1 16,10 0 1-16,8 2-1 15,12-2 0-15,5 0 0 16,8-1 0-16,3 1 0 16,1-1 0-16,-6 0 0 15,-6 1 0-15,-9 2 1 16,-15 4-1-16,-8 3 0 15,-14 1 0-15,-11 2 1 16,-8 1-1-16,-5-5-1 16,-3-2-1-16,1-7-1 0,8 6-11 15,-5-29-18-15,20 6-8 16,2-20 0-16,16 0-2 15</inkml:trace>
  <inkml:trace contextRef="#ctx0" brushRef="#br2" timeOffset="25207.4418">7329 3657 94 0,'-15'-5'37'16,"-18"-2"-1"-16,3 17 1 15,-20 1-32-15,5 13 0 16,-7 5 0-16,1 12-2 16,-1 3 1-16,5 8-1 15,7-3 0-15,14-1-1 16,10-8 0-16,19-6-1 0,17-15 0 15,15-12 0-15,15-14 0 16,12-13-1-16,4-9 1 16,5-9 0-16,-3-4 0 15,-6-2-1-15,-10 4 1 16,-13 2-1-16,-10 8 1 15,-14 7-1-15,-12 11 0 16,-3 12 0-16,-20 14-1 16,2 9 1-16,-3 7-1 15,2 7-1-15,4 4 0 16,11 0-2-16,13 4-2 15,1-17-9-15,33 9-20 16,-1-20-5-16,22-2 1 16,-2-15-1-16</inkml:trace>
  <inkml:trace contextRef="#ctx0" brushRef="#br2" timeOffset="25748.4727">7992 3745 104 0,'-29'-24'39'0,"2"17"1"16,-12-3-2-16,3 9-33 15,-6 11-1-15,4 16-1 16,-4 6 0-16,6 9-1 16,2 3-1-16,9 6 1 15,10-2-1-15,11-3 0 16,10-6 0-16,10-10 0 15,12-12-1-15,8-10 0 16,5-12 0-16,5-13 0 0,2-8 1 16,-6-12-1-16,-2-6 0 15,-7-5 0-15,-4 1 0 16,-7 2 0-16,-8 7 0 15,-6 8 0-15,-4 11 0 16,-4 20-1-16,-8 15 1 16,-3 26 0-16,-3 22-1 15,-1 22 1-15,-2 19-2 16,-3 15 1-16,-2 10 0 15,-2 3 0-15,1 0 0 16,3-10-1-16,-4-16 1 16,3-18 0-16,-1-18 1 0,3-23 0 15,0-19 0-15,1-20 1 16,0-23 0-16,2-19-1 15,3-22 0-15,0-18 0 16,7-14 0-16,5-15 0 16,13-2-1-16,3-2 1 15,11 5-2-15,5 4-2 16,9 19-2-16,-1 0-11 15,18 30-16-15,-10 2-6 16,7 14 1-16,-5 0-2 16</inkml:trace>
  <inkml:trace contextRef="#ctx0" brushRef="#br2" timeOffset="26155.496">8378 3795 115 0,'0'0'38'0,"-10"-13"1"15,10 13-4-15,0 0-30 16,0 0-1-16,0 0-1 15,0 0 0-15,-7 31-2 16,7 3 1-16,-6 10-2 16,2 9 2-16,-2 6-2 15,-2-1 1-15,-2 2-1 16,4-8 0-16,1-10 0 15,1-11 1-15,6-16 0 16,-2-15-1-16,13-15 1 16,1-15-1-16,0-12 1 15,1-11 0-15,-1-9 1 16,0-9-2-16,0-2 0 0,-4 5 0 16,-3 9 0-16,0 7 0 15,-5 12 0-15,-2 9 0 16,4 13 0-16,-4 18 0 15,18-7-2-15,-5 9-1 16,13 3-2-16,2-8-6 16,20 12-12-16,-7-22-8 15,17 10-12-15,-7-11 1 16,6 5-1-16,-11-11 4 15</inkml:trace>
  <inkml:trace contextRef="#ctx0" brushRef="#br2" timeOffset="26505.516">8839 3709 112 0,'-25'26'41'15,"11"9"1"-15,-1-16-2 16,16 1-36-16,13-11-1 16,14-7-1-16,14-6-1 15,16-11 0-15,13-6 0 16,12-7-1-16,1-3 0 15,-2 2-1-15,-10 1 1 16,-9 2 0-16,-18 2 0 16,-22 7 0-16,-23 5-1 15,-18 10 1-15,-16 6 0 16,-12 7-1-16,-9 11 2 15,-4 5-2-15,1 10 2 16,4 8-1-16,10 1 0 0,9 3 1 16,14 2-1-1,14-6 0-15,14-5-2 0,16-10 0 16,19-8-2-16,10-20-6 15,22 7-11-15,-10-32-11 16,24 3-10-16,-7-21 1 16,6 4-1-16</inkml:trace>
  <inkml:trace contextRef="#ctx0" brushRef="#br2" timeOffset="26904.5388">9582 3818 106 0,'-12'7'41'16,"12"-7"0"-16,18 2-1 16,17-16-36-16,0 3-2 15,9-4-1-15,5-1 0 16,1-4 0-16,0 1-1 15,-6-1 1-15,-5 0-1 16,-6 2 1-16,-14-2-1 16,-7 3 1-16,-11 0 0 15,-6 1 0-15,-13 3-1 16,-6 7 1-16,-9 5-1 15,-5 9 1-15,-3 9-1 16,-3 9 0-16,4 11 1 16,3 4-1-16,4 5 1 15,14 0-1-15,9-1-1 0,14-7 0 16,15-9-2-16,15-13-1 15,23-3-8-15,-3-28-11 16,29 10-13-16,-9-22-4 16,17 3-1-16,-6-16 0 15</inkml:trace>
  <inkml:trace contextRef="#ctx0" brushRef="#br2" timeOffset="27223.5571">10543 3594 113 0,'-27'-5'40'0,"-1"14"2"16,-12-9-3-16,0 13-36 15,2 0-1-15,3 6 0 16,4 0-1-16,8 4 0 0,5-2-1 16,12 1 0-16,8-3 1 15,11-2-1-15,8-3 1 16,9-3-1-16,5-2 1 15,2 0-1-15,1 0 0 16,1 1 1-16,-7 4-1 16,-12 6 0-16,-10 4 0 15,-12 7 0-15,-12 6 0 16,-9 1-1-16,-11 2-1 15,-5-4-4-15,2 6-8 16,-13-26-13-16,26 9-15 16,-9-22 0-16,14-4 0 15,0-18-1-15</inkml:trace>
  <inkml:trace contextRef="#ctx0" brushRef="#br2" timeOffset="28204.6131">11523 3645 77 0,'0'-18'38'0,"0"18"-1"15,3-19 1-15,-3 19-29 16,-6 11-5-16,-1 6 0 16,-6 2 0-16,2 9-1 15,-5 0-1-15,2 4-1 0,2 0 0 16,4 0 0-16,4-4 0 15,8 1 0-15,6-5-1 16,7-2 1-16,6-4-2 16,2-6 2-16,5-7-2 15,2-7 1-15,0-11 1 16,-3-8-1-16,-1-9 0 15,-5-6 0-15,-2 0 1 16,-4-4-1-16,-3 3 1 16,-3 6-1-16,-7 7 0 15,2 4 1-15,-6 20-1 16,0 0 0-16,0 0 0 15,5 21 0-15,-4 6 0 16,3 5 1-16,5 3-1 0,4-1 0 16,6 1 1-16,5-7 0 15,1-8 0-15,5-5 1 16,2-14-1-16,2-10 0 15,-4-8 1-15,-3-6-2 16,-3-8 1-16,-4-4-2 16,-4-2 0-16,-4-4-3 15,0 5-1-15,-4-6-5 16,15 19-19-16,-16-11-9 15,14 15 0-15,-7-4-1 16,13 13 1-16</inkml:trace>
  <inkml:trace contextRef="#ctx0" brushRef="#br2" timeOffset="28414.6252">12457 3522 98 0,'0'0'37'16,"7"24"2"-16,-15-10-2 15,6 12-31-15,-8 7-2 16,1 6-1-16,-2 7-1 15,0 0 0-15,-2 1-1 16,4-6-1-16,3-7-2 16,5-11-2-16,10-8-8 15,-3-34-21-15,21-3-6 16,-3-27 1-16,11 0-1 15</inkml:trace>
  <inkml:trace contextRef="#ctx0" brushRef="#br2" timeOffset="28576.6344">12485 3064 111 0,'-35'-9'39'0,"17"19"-1"16,0-8-3-16,18-2-38 16,21 13-23-16,6-21-12 15,21 6 0-15,1-13-1 16,16 8 0-16</inkml:trace>
  <inkml:trace contextRef="#ctx0" brushRef="#br2" timeOffset="28775.6459">12949 3009 101 0,'-10'26'38'15,"-12"-3"1"-15,13 19-2 0,-2 0-33 16,4 17 0-16,4 5 0 16,3 14-2-16,0 2 0 15,1 3-1-15,0 1 0 16,-1-4-1-16,0-5-1 15,-1-12-3-15,3 0-10 16,-11-31-22-16,17 1-3 16,-8-33 0-16,12 8-2 15</inkml:trace>
  <inkml:trace contextRef="#ctx0" brushRef="#br2" timeOffset="28943.6555">12837 3518 107 0,'-10'7'37'16,"-2"-6"3"-16,12-1-4 15,19 11-39-15,8-37-14 16,26 10-21-16,2-20 1 16,20 3-1-16,-3-18 0 15</inkml:trace>
  <inkml:trace contextRef="#ctx0" brushRef="#br2" timeOffset="29294.6755">13500 2912 112 0,'-26'41'40'15,"-8"3"1"-15,11 26-2 16,-4 4-37-16,8 12 1 0,-3 6-1 16,4 7 0-16,1-2-1 15,2-4 0-15,5-7 0 16,4-15-1-16,4-14 1 15,4-16-1-15,6-20 1 16,10-20-1-16,6-18 1 16,7-18-1-16,4-11 1 15,4-8 0-15,2-7-1 16,-3 1 1-16,-2 7-1 15,-6 11 1-15,-6 17 0 16,-7 18-1-16,-17 7 0 16,10 33-1-16,-10 4-1 15,-2 7-2-15,6 10-7 16,-5-15-10-16,23 13-13 15,-7-23-9-15,19-5 0 0,3-19 0 16</inkml:trace>
  <inkml:trace contextRef="#ctx0" brushRef="#br2" timeOffset="29727.7003">14870 3118 88 0,'-7'-16'37'16,"7"16"1"-16,-7-15 0 15,7 15-32-15,0 0-2 16,-6 17 0-16,2 5 0 16,0 15 0-16,-5 12-1 15,-1 14-1-15,-2 11 0 16,-2 9-1-16,1 4 0 15,2 2-2-15,2-3 0 16,2-17-4-16,12-2-2 0,-3-29-15 16,14 0-18-16,-5-22 1 15,10-6-1-15,-6-21 2 16</inkml:trace>
  <inkml:trace contextRef="#ctx0" brushRef="#br2" timeOffset="29903.7104">14751 3567 109 0,'-12'-1'40'15,"-3"-5"1"-15,15 6-1 16,-2 14-36-16,20-21-3 16,10-5-3-16,13-11-1 15,13 1-6-15,-2-25-21 0,25 9-10 16,-5-19 1-16,8 7-2 15</inkml:trace>
  <inkml:trace contextRef="#ctx0" brushRef="#br2" timeOffset="30285.7322">15428 2951 107 0,'-20'33'40'0,"-10"0"2"16,6 21-3-16,-6 5-35 15,6 11 0-15,0 5-1 16,0 9 0-16,1 0-1 15,6 2 0-15,1-6-1 16,4-7 0-16,5-12 0 0,5-8-1 16,6-15 0-16,6-14 0 15,8-15 0-15,4-15 1 16,6-13-1-16,3-11 0 15,2-5 0-15,-3-6 1 16,1-1-1-16,-5 5 0 16,-4 4 0-16,-6 11 1 15,-5 11-1-15,-11 11 0 16,11 14 0-16,-15 10-1 15,2 6 0-15,-1 3-1 16,4 8-2-16,1-10-2 16,14 6-7-16,-4-26-15 15,20 4-13-15,-2-19 0 16,16-3-1-16,-1-17 2 15</inkml:trace>
  <inkml:trace contextRef="#ctx0" brushRef="#br2" timeOffset="30623.7516">15817 3611 90 0,'-18'6'40'16,"15"9"0"-16,3-15 0 16,16 18-20-16,11-18-17 15,7-3 0-15,7-5-1 16,3-2 1-16,1-8-2 15,-2-2 0-15,-6-5 0 16,-8-4 1-16,-13-2-2 16,-7-1 1-16,-13 4-2 15,-10 1 2-15,-14 10-1 0,-10 11 0 16,-8 13 0-16,-8 15 1 15,2 15 0-15,0 12 0 16,6 8 0-16,7 5 0 16,19 0-1-16,10-7-1 15,24-5-4-15,14-23-6 16,31 5-12-16,0-34-13 15,29 0-7-15,5-22 0 16,19-2-2-16</inkml:trace>
  <inkml:trace contextRef="#ctx0" brushRef="#br2" timeOffset="31254.7877">17605 3013 89 0,'-35'-1'38'0,"1"21"0"16,-21-2 1-16,5 12-33 16,-14-2-2-16,1 9 1 15,-3-4-1-15,14 4-1 16,11-4-1-16,13-1 0 15,16-6-2-15,17-4 0 16,18 0 0-16,12-4-1 16,14 2 1-16,3 1 0 0,3-1-1 15,-3 2 2-15,-8 3 0 16,-11 5-1-16,-16 1 2 15,-17 1-2-15,-19 3 1 16,-15 0 0-16,-8 1 0 16,-6 0-1-16,-3-4 0 15,1-5-1-15,10-4-2 16,7-12-1-16,22 3-7 15,-2-24-19-15,32 4-10 16,5-18 0-16,26 3-1 16</inkml:trace>
  <inkml:trace contextRef="#ctx0" brushRef="#br2" timeOffset="31522.803">17927 3471 96 0,'-15'-2'39'16,"-7"-2"1"-16,7 12-1 15,-17-2-34-15,6 4 0 16,-5 3 0-16,2 9-1 16,-1 2 0-16,4 5-2 15,5 1 1-15,10 0-2 16,11 0 1-16,11-3-3 15,16-9-1-15,11-10-1 16,18-6-3-16,4-14-5 16,21 2-15-16,-12-21-15 15,12 5 1-15,-15-16-1 0,1 12 3 16</inkml:trace>
  <inkml:trace contextRef="#ctx0" brushRef="#br2" timeOffset="31689.8124">18350 3443 99 0,'0'0'39'0,"-29"16"0"15,14 13-4-15,-9-6-25 16,5 7-5-16,1 6-2 15,6 1-1-15,4 1 0 16,6-5-3-16,7-3-1 16,5-13-6-16,16 7-15 15,-8-29-17-15,15 1-1 16,-6-19 0-16,11-3 0 15</inkml:trace>
  <inkml:trace contextRef="#ctx0" brushRef="#br2" timeOffset="31832.8207">18378 3152 104 0,'-22'-28'38'0,"7"20"-2"16,15 8-21-16,-15 2-54 16,25 11 1-16,2-7-3 15,12 14 2-15</inkml:trace>
  <inkml:trace contextRef="#ctx0" brushRef="#br2" timeOffset="32388.8525">18693 3508 76 0,'-5'30'40'15,"-6"-8"-2"-15,5 9 2 0,-9-11-19 16,9 11-16-16,-3-3-2 16,4 5 0-16,-2-3 0 15,3-1-1-15,-3-8 0 16,5-1 0-16,-1-8-1 15,3-12-1-15,0 0 0 16,7-19 1-16,0-4-2 16,2-10 1-16,5-7-2 15,2-6 2-15,5-7-1 16,1-4 0-16,2-1 0 15,0 4 1-15,0 4 0 16,-3 8 0-16,-3 7 1 16,0 13-1-16,-2 13 0 0,-1 12 0 15,-2 13 0-15,-2 10 0 16,0 7 0-16,-2 6-1 15,-1 8 0-15,-4 0 0 16,-7 0 0-16,-4 0 0 16,-5-2 1-16,-6-5-1 15,-5-4 1-15,-5-6 0 16,-1-4 1-16,-3-7-1 15,-1-1 0-15,3-6 0 16,1-1 0-16,1 1 0 16,4 3 0-16,1 3 0 15,1 5 0-15,6 10 0 16,-4 10 0-16,-1 6 0 15,-2 14 0-15,0 5-1 0,0 3 1 16,-2-2-3-16,6 5-3 16,-6-21-11-16,22 5-21 15,-9-23-2-15,18-10-2 16,-6-25 2-16</inkml:trace>
  <inkml:trace contextRef="#ctx0" brushRef="#br2" timeOffset="32839.8783">19423 3417 75 0,'0'0'41'15,"-13"-23"-2"-15,13 23 2 16,-16-19-15-16,4 19-22 16,-5 6-1-16,-5 10-1 15,-8 8 1-15,-5 12-1 16,-6 9 0-16,1 5 0 15,-1 3-1-15,8 0 0 16,6-4 0-16,13-8-1 16,14-9 0-16,16-17 1 15,17-12-1-15,6-14 0 16,11-11 0-16,1-9 0 15,2-8 0-15,-1-5 1 16,-8 0-2-16,-8 5 2 16,-9 3-2-16,-10 12 2 0,-10 9-2 15,-7 15 1-15,-11 8 1 16,-4 10-2-16,1 12-1 15,-3 3-3-15,9 10-4 16,-2-13-10-16,26 17-14 16,-2-25-9-16,24 4 0 15,3-17 0-15</inkml:trace>
  <inkml:trace contextRef="#ctx0" brushRef="#br2" timeOffset="33229.9006">20106 3444 107 0,'-44'-3'40'0,"1"20"2"16,-17 1-1-16,11 9-36 16,-7 9-1-16,8 4-1 15,6 3 0-15,19-3-1 16,15-6 0-16,17-11-1 15,19-12 0-15,17-12 0 16,13-10 0-16,6-16-1 16,4-12 0-16,4-9 2 15,-2-10-2-15,-3-7 0 16,-6-5 0-16,-7 2 0 15,-9 3 0-15,-8 9 0 16,-14 11 0-16,-13 17 0 16,-10 28 0-16,-24 11 0 15,-6 28 0-15,-8 16 0 0,-4 14 0 16,3 9 0-16,6 5-5 15,8-8-5-15,24 3-4 16,1-28-13-16,34 6-10 16,-1-28-6-16,23-4-1 15,1-21 2-15</inkml:trace>
  <inkml:trace contextRef="#ctx0" brushRef="#br2" timeOffset="33368.9086">20742 3720 114 0,'-24'4'40'16,"1"1"-5"-16,1 5-16 15,-2-15-53-15,24 5-9 0,-16-12 0 16,16 12-2-16</inkml:trace>
  <inkml:trace contextRef="#ctx0" brushRef="#br2" timeOffset="34116.9514">21515 3096 96 0,'10'-23'38'0,"-10"23"1"0,11-18-2 16,0 11-30-16,-11 7-3 16,0 0 0-16,0 0-1 15,-7 30-1-15,-3 3 0 16,-4 14-1-16,-5 12 0 15,0 12-1-15,-6 6 1 16,0 4-2-16,5-1 0 16,0-5-1-16,12-4-3 15,3-25-9-15,18 3-24 16,1-29-2-16,17-5 0 15,-1-24 0-15</inkml:trace>
  <inkml:trace contextRef="#ctx0" brushRef="#br2" timeOffset="34356.9649">22192 2781 89 0,'-4'18'39'15,"-21"19"1"-15,0 24 2 16,-19 13-24-16,3 13-17 15,-4 10 1-15,7 4-1 16,1 2 0-16,3 0-1 16,9-3-1-16,3-13-2 15,13-8-2-15,-4-26-9 16,17 1-25-16,-1-27-1 15,11-5 1-15,-4-26-1 0</inkml:trace>
  <inkml:trace contextRef="#ctx0" brushRef="#br2" timeOffset="34536.9753">21738 3491 116 0,'-27'-13'41'0,"-2"-3"1"16,18 16-1-16,11 0-38 15,24-16-3-15,20 2-1 16,17-6-2-16,20 2-3 15,8-17-14-15,19 17-18 16,-3-10-3-16,10 16 2 16,-14-5-3-16</inkml:trace>
  <inkml:trace contextRef="#ctx0" brushRef="#br2" timeOffset="34777.9892">22890 3318 104 0,'-3'11'41'15,"3"-11"-1"-15,-12 35 0 16,-6-9-30-16,2 12-8 16,-7 8 2-16,-4 9-2 15,-2 3-1-15,-1-1 0 16,6 1-2-16,4-12-2 15,13-2-5-15,-1-29-22 16,28-2-11-16,3-23 0 16,19-8-1-16,-1-21 2 0</inkml:trace>
  <inkml:trace contextRef="#ctx0" brushRef="#br2" timeOffset="34906.9966">22817 3007 115 0,'-34'-19'34'16,"11"10"-29"-16,23 9-5 15,13-4-39-15,28 11-2 16</inkml:trace>
  <inkml:trace contextRef="#ctx0" brushRef="#br2" timeOffset="35222.0146">23543 3262 119 0,'-39'24'42'15,"-12"-12"-1"-15,4 12-1 16,0-4-37-16,4 2-1 15,9 3-1-15,14 6 0 16,13-1 0-16,18 3-1 16,16-4 0-16,15-1 0 15,10-4 0-15,9-1 0 16,-2-3 1-16,-2-3-1 15,-13-3 0-15,-8 2 0 16,-20 0 0-16,-15 2 0 16,-18-1 0-16,-14 0-1 15,-6 1-1-15,-9-6-3 16,8 11-18-16,-13-19-17 0,14 6-2 15,0-17 1-15,13 4-2 16</inkml:trace>
  <inkml:trace contextRef="#ctx0" brushRef="#br2" timeOffset="36377.0806">849 4917 70 0,'0'0'40'0,"-6"-20"-3"15,6 20 2-15,0 0-18 16,-8 20-18-16,4 1 0 16,3 13-2-16,0 11 1 15,1 15-1-15,-3 11 0 16,1 12 0-16,-2 5 1 15,0 5-1-15,-1-4 1 16,-1-5-1-16,1-15 0 16,0-7-1-16,1-18 0 15,2-11 1-15,2-18-1 16,0-15 0-16,0 0 0 15,10-32 1-15,-4-1-1 16,3-10 1-16,1-3 0 16,4-6-1-16,3-1 1 0,5 6 0 15,3 7-1-15,5 8 0 16,6 13 1-16,5 7-1 15,4 13 0-15,-1 10 0 16,-2 10 0-16,-5 7 0 16,-8 6 0-16,-11 2 1 15,-17 5-1-15,-13 3 0 16,-16-3 1-16,-14 2-1 15,-8-9 0-15,-7 0-1 16,0-10-1-16,-4-9 0 16,14-6-3-16,2-11-1 15,19 3-12-15,-1-23-18 16,25 12-3-16,2-15-1 15,18 8 1-15</inkml:trace>
  <inkml:trace contextRef="#ctx0" brushRef="#br2" timeOffset="36792.1043">1427 5511 73 0,'-18'17'39'0,"0"-5"-2"15,17 3 2-15,1-15-15 16,18 3-21-16,9-9-1 16,9-4 0-16,7-6 1 15,4-5-1-15,1-7 0 0,-1-2-1 16,-10-3 1-16,-9 2 0 15,-15 1 0-15,-12 5 0 16,-13 1-1-16,-13 8 1 16,-11 13-1-16,-9 11 1 15,-5 10-1-15,-2 16 0 16,2 9 0-16,6 7 1 15,9 4-1-15,11 3 0 16,17-6-1-16,17-7 0 16,18-12-2-16,21-18-1 15,26-13-2-15,13-21-2 16,23-7-6-16,3-30-10 15,18 0-17-15,-10-16 1 0,3 0-1 16,-18-11 2-16</inkml:trace>
  <inkml:trace contextRef="#ctx0" brushRef="#br2" timeOffset="36992.1158">2519 4760 98 0,'-37'-22'40'16,"8"27"1"-16,-9 16-2 16,12 28-26-16,-4 12-9 15,8 14-3-15,5 12 0 16,4 9 0-16,4 4 0 15,8-1-2-15,4-7 0 16,5-11-2-16,7-8-3 16,-4-25-11-16,14-2-21 15,-13-24-3-15,6-8 1 16,-18-14-1-16</inkml:trace>
  <inkml:trace contextRef="#ctx0" brushRef="#br2" timeOffset="37173.1262">2239 5370 112 0,'-30'-16'42'0,"19"14"-1"15,-3-1-1-15,14 3-36 16,24-4-2-16,8-7-2 16,16-7-3-16,13-10-1 15,15-3-2-15,5-17 0 16,17 4-10-16,-13-17-22 15,10 5-2-15,-16-8 1 16,-6 6 0-16</inkml:trace>
  <inkml:trace contextRef="#ctx0" brushRef="#br2" timeOffset="37347.136">3038 4685 100 0,'-23'12'38'15,"6"26"2"-15,-12 7-1 16,15 18-34-16,-9 11 0 16,2 13-3-16,-1 8 1 15,7 4-2-15,2-1 0 16,4-5-2-16,6-9-2 15,2-20-7-15,17 0-24 16,-7-27-7-16,6-11 1 16,-5-25-2-16</inkml:trace>
  <inkml:trace contextRef="#ctx0" brushRef="#br2" timeOffset="37547.1475">2728 5228 101 0,'-19'7'42'16,"3"-3"1"-16,16-4-2 15,14 12-24-15,19-20-16 16,15-7-3-16,13-8-1 16,15 5-2-16,0-13-6 15,21 11-20-15,-13-8-10 16,2 12-1-16,-19-6 0 15,-6 15 1-15</inkml:trace>
  <inkml:trace contextRef="#ctx0" brushRef="#br2" timeOffset="38144.1815">3284 5298 102 0,'-25'27'39'16,"13"2"0"-16,5-12 0 16,13 1-35-16,11-10 0 15,10-6-1-15,8-8 0 16,5-6-1-16,4-8 0 15,3-5 0-15,-1-5 0 16,-4-5-2-16,-5 2 0 16,-8-3 0-16,-11 2-1 15,-8 3 2-15,-10 6-3 16,-9 8 2-16,-8 7-1 15,-10 12 1-15,-7 9 1 0,-3 10-1 16,-1 9 2 0,6 8-2-16,4 3 1 0,6 3 0 15,15-3 1-15,11-8-2 16,17-5 0-16,14-10 0 15,13-9 0-15,6-8 0 16,7-6 0-16,4-6 0 16,-1 1-1-16,-5 3 1 15,-10-1 0-15,-8 8 0 16,-8 7 0-16,-12 7 0 15,-9 5 0-15,-9 7 0 16,-8 0-1-16,-2 1 2 16,-4-1-2-16,1-4 2 15,1-7-1-15,9-15 0 16,0 0 1-16,0 0 0 0,-1-27 0 15,11-3 0-15,3-6 0 16,6-5 0-16,-1-2 0 16,6 0-1-16,-2 5 0 15,2 4 0-15,0 7-1 16,0 0-1-16,8 11-3 15,-2-6-6-15,17 16-8 16,-10-18-5-16,21 17-11 16,-6-10-7-16,9 4-3 15,0-2 3-15</inkml:trace>
  <inkml:trace contextRef="#ctx0" brushRef="#br2" timeOffset="38662.2112">5521 4701 98 0,'4'-15'39'16,"7"17"1"-16,-11-2-5 15,-5 31-30-15,-4 8-2 16,4 13-1-16,-2 11-1 15,-1 16 0-15,0 9 0 16,-2 9-1-16,1 0 1 16,1-3-1-16,7-6-2 15,4-12-2-15,7-5-4 16,-7-31-15-16,18-3-16 0,-5-24-1 15,12-9 0-15,-7-23 1 16</inkml:trace>
  <inkml:trace contextRef="#ctx0" brushRef="#br2" timeOffset="39148.2389">5380 5204 102 0,'-28'-4'40'16,"-1"-1"1"-16,12 14-2 15,7-3-36-15,10-6 0 16,21 18-1-16,8-7-1 15,11-1 0-15,12 2 0 16,10-1 0-16,7 3 0 16,7-2 0-16,-2 3-1 0,-4-3 0 15,-6 1 0-15,-8-2 0 16,-13 0 1-16,-10-3-1 15,-7-3 0-15,-12-5 0 16,-14 0 1-16,11-13-1 16,-12 1 1-16,-3 2 0 15,-2-2-1-15,6 12 1 16,-20-12-1-16,5 15 1 15,0 8-1-15,-3 8 0 16,3 10 1-16,5 4-2 16,5 5 1-16,6 1 0 15,9-4 0-15,13-7 0 16,10-10 0-16,11-8 0 0,5-14 0 15,2-12 0-15,0-8 1 16,-2-12-1-16,-8-4-1 16,-9-5 1-16,-17 1-1 15,-18 1-2-15,-16 5 0 16,-10 9-2-16,-19 3-6 15,4 24-8-15,-22-16-5 16,19 24-17-16,-4-8 1 16,22 5-2-16,9-5 2 15</inkml:trace>
  <inkml:trace contextRef="#ctx0" brushRef="#br2" timeOffset="40123.2947">7402 5302 63 0,'-5'-11'37'0,"-5"-7"1"16,10 18 0-16,-18-25-13 15,18 25-21-15,-8-12 0 16,8 12-1-16,-2 14 0 0,-1 6 0 16,-3 10-1-16,-1 8 0 15,-2 7 0-15,2 4-1 16,2 3 0-16,3-2 0 15,9-5 0-15,11-13 0 16,10-11-1-16,10-13 1 16,14-16-1-16,7-14 1 15,6-11 0-15,6-11-1 16,-6-8 1-16,-4-2 0 15,-6 0 0-15,-11 0-1 16,-13 9 1-16,-9 7 0 16,-12 10-1-16,-6 10 0 15,-4 18 1-15,-16 7-1 16,1 19 0-16,-3 9 0 0,2 11-1 15,4 6 0 1,7 5-1-16,6-3-1 0,15-2-2 16,6-17-3-16,27 1-11 15,-4-32-10-15,18-2-11 16,0-18 0-16,8-6 1 15,-9-16 1-15</inkml:trace>
  <inkml:trace contextRef="#ctx0" brushRef="#br2" timeOffset="40441.3131">8484 5156 99 0,'-21'-35'39'15,"4"19"1"-15,-17-1-2 16,6 17-33-16,-1 4-1 16,1 10-2-16,1 5 1 0,6 7-3 15,6-1 2-15,8 7-2 16,11-5 2-16,11-2-2 15,12-5 0-15,10-4 1 16,6-3-1-16,3-4 0 16,0 1 0-16,-5-4 0 15,-5 6 1-15,-11 3-1 16,-15 7 0-16,-12 3 0 15,-13 8 0-15,-12-2 0 16,-4 4-1-16,-3-5-1 16,2 0-1-16,-2-11-3 15,20-1-8-15,-1-28-10 16,30 3-17-16,4-20 1 15,17 1-2-15,4-13 3 16</inkml:trace>
  <inkml:trace contextRef="#ctx0" brushRef="#br2" timeOffset="40800.3336">8761 5306 80 0,'-8'17'39'0,"-5"-9"1"16,14 7-1-16,-1-15-22 15,21 6-14-15,7-9 0 16,11-2 0-16,7-3-1 15,7-3 1-15,-1-3-1 16,1-2 0-16,-8-2-1 16,-6-3 1-16,-10-2-1 15,-11 1 0-15,-14-4-1 16,-12 2 0-16,-10 0 0 0,-10 5 0 15,-4 6-1-15,-9 10 1 16,-4 13 1-16,0 14-1 16,-2 14 2-16,8 12-1 15,7 4 0-15,13 4-1 16,13-3 0-16,18-10-3 15,25-6-8-15,14-32-8 16,46 6-8-16,3-31-15 16,33-7 0-16,12-22-2 15,23-2 2-15</inkml:trace>
  <inkml:trace contextRef="#ctx0" brushRef="#br2" timeOffset="41417.3689">10630 5122 75 0,'-16'-5'38'15,"-12"-5"1"-15,1 16 1 16,-15-5-30-16,4 18-2 16,-8 5-2-16,2 14 0 15,-1 5 0-15,4 5-3 16,5 0 0-16,9 3-2 15,13-6 1-15,19-8-1 16,12-10-1-16,13-15 1 16,15-15-1-16,11-11 0 0,3-13 1 15,8-6-1-15,-4-6 0 16,-5-3 0-16,-10 4 1 15,-7 5-1-15,-11 7 0 16,-10 10 1-16,-20 16-1 16,0 0 0-16,2 22 0 15,-12 2-1-15,2 8-2 16,4-2-2-16,17 9-11 15,-4-23-6-15,27 14-6 16,-9-24-13-16,22-3-2 16,9-14 2-16,16-4 0 15</inkml:trace>
  <inkml:trace contextRef="#ctx0" brushRef="#br2" timeOffset="42102.4081">11943 4731 64 0,'2'-43'38'0,"4"14"0"0,-7-1 1 15,1 30-21-15,-6-19-12 16,6 19-2-16,-15 23 0 16,7 7 0-16,-1 11-1 15,0 13 0-15,3 10 0 16,1 14 0-16,-1 5 0 15,4 4-2-15,1 0 2 16,2-4-2-16,0-9 1 16,4-12-2-16,0-10 0 15,2-14-1-15,1-13 1 16,4-13 0-16,1-14-1 15,2-13 1-15,2-10 0 16,-1-6-1-16,2-7 1 0,1-3 0 16,0-3 1-16,0 0-1 15,0 8 0-15,0 5 0 16,-1 10-1-16,2 10 1 15,-3 12 0-15,1 14 0 16,0 9 0-16,-2 13-1 16,0 5 1-16,-1 7 0 15,-3 2 0-15,-1 1 0 16,-10-4 0-16,-6-6 1 15,-10-7-1-15,-6-8 0 16,-11-7 0-16,-5-11 0 16,-6-9-1-16,-2-11-1 15,5-6-2-15,3-16-6 16,25 7-10-16,-7-26-3 15,33 18-11-15,2-17-4 0,24 8-3 16,5-3 2-16</inkml:trace>
  <inkml:trace contextRef="#ctx0" brushRef="#br2" timeOffset="42499.4308">12700 5097 99 0,'-4'-21'38'16,"3"7"3"-16,-12-9-3 15,-2 9-34-15,1 4 0 16,-2 12-2-16,-7 8 2 16,-1 11-1-16,-6 13 1 15,0 11-2-15,2 8 1 0,2 5-1 16,8 0 0-16,9-2-1 15,13-7-1-15,13-6 1 16,15-18-1-16,14-12 0 16,10-15 0-16,5-12-1 15,0-13 1-15,-1-10 0 16,-9-6 0-16,-13-6 0 15,-14 2-2-15,-16 1 2 16,-16 4-2-16,-11 5 2 16,-10 12-3-16,-3 4 1 15,-1 12-3-15,2 4-1 16,15 11 1-16,2-7-9 15,31 17-6-15,-2-17-4 16,28 15-7-16,0-14-8 0,18 2 1 16,0-10 1-16</inkml:trace>
  <inkml:trace contextRef="#ctx0" brushRef="#br2" timeOffset="42702.4424">13342 5027 109 0,'0'0'40'0,"-29"12"3"15,11 12-4-15,-12 4-35 16,5 13-2-16,0 6 1 15,2 9-3-15,3 7 2 16,6-5-2-16,8-1-1 16,7-8-2-16,12-7-4 15,0-28-10-15,24 1-7 16,-9-34-13-16,17-5-4 0,-7-23 0 15,8-7 0-15</inkml:trace>
  <inkml:trace contextRef="#ctx0" brushRef="#br2" timeOffset="42830.4498">13405 4566 97 0,'-25'-26'34'0,"7"7"-12"16,18 19-21-16,-9-17-35 15,19 20-6-15,6-9 1 16</inkml:trace>
  <inkml:trace contextRef="#ctx0" brushRef="#br2" timeOffset="43054.4626">13844 4590 101 0,'-9'38'40'0,"-15"1"2"16,8 16-2-16,1 6-37 16,-2 10 1-16,-1 2 0 15,4 8-3-15,5-1 2 16,6-4-4-16,8-4 1 15,5-9-4-15,13-2-5 16,-7-30-13-16,25 4-18 16,-10-25 0-16,19-8-3 15,-4-20 3-15</inkml:trace>
  <inkml:trace contextRef="#ctx0" brushRef="#br2" timeOffset="43258.4742">14306 5050 106 0,'-20'33'40'15,"-11"-4"2"-15,9 18-1 16,-8-4-36-16,10 4-2 16,5 0-1-16,6-3-3 15,8 1-2-15,2-17-7 16,20 6-14-16,-10-25-15 15,19-5-2-15,-1-19-2 16,12-4 2-16</inkml:trace>
  <inkml:trace contextRef="#ctx0" brushRef="#br2" timeOffset="43722.5008">14510 4741 103 0,'-14'3'40'0,"-5"-6"1"16,19 3-1-16,-8 21-38 15,19-18-1-15,5 0 1 16,4 5-1-16,-1 4 1 16,5 6 0-16,-4 5 0 15,-2 9 1-15,-11 4-1 16,-3 8 0-16,-9 4 1 15,-5 5-2-15,-2 0 1 16,-2 3-1-16,-5-4 1 0,4-4-2 16,3-7 1-16,4-4-1 15,4-11 0-15,4-10 0 16,0-16 0-16,25-3 0 15,1-17-1-15,0-9 1 16,6-6 0-16,2-7 0 16,2 1-1-16,-2 0 0 15,-7 8 0-15,-5 8 1 16,-11 10 0-16,-11 15 0 15,13 1 0-15,-13 13-1 16,-1 7 0-16,0 7-3 16,9 3 0-16,0-7-5 15,22 13-7-15,-9-25-5 16,30 13-5-16,-12-26-6 0,27 2-8 15,-6-16 0-15,9-3 2 16</inkml:trace>
  <inkml:trace contextRef="#ctx0" brushRef="#br2" timeOffset="44210.5286">15354 4977 112 0,'-34'8'42'0,"-21"-1"1"16,9 18-3-16,-3 5-35 15,2 7-2-15,4 4 0 16,10 4-1-16,13-2 0 15,14-3-1-15,13-7 1 16,12-12-2-16,13-13 0 16,8-15 0-16,7-10 0 15,2-14 0-15,2-5-2 0,-3-7 4 16,-3-1-4-16,-7 6 2 15,-7 8-2-15,-7 11 1 16,-13 14 0-16,-5 19 0 16,-13 22 1-16,-7 20-2 15,-11 23 2-15,-11 20 0 16,-8 15 2-16,-6 10-1 15,-2 4 0-15,2-3-1 16,4-11 1-16,7-16 0 16,8-18 0-16,10-23 1 15,10-22-2-15,10-25 0 16,1-10 0-16,11-32 0 15,-3-9 0-15,2-14 0 16,0-10 0-16,5-12 0 0,4 3 0 16,1 0 0-16,2 7-2 15,5 2-3-15,11 17-8 16,-9-9-7-16,22 24-2 15,-16-16-7-15,33 21-6 16,0-19-8-16,20 0-1 16,9-12 5-16</inkml:trace>
  <inkml:trace contextRef="#ctx0" brushRef="#br2" timeOffset="45107.58">16816 4539 79 0,'-8'-14'39'15,"8"14"0"-15,-11 2-1 16,8 16-25-16,-8 3-8 16,0 18-1-16,-2 12-2 15,1 16 0-15,-4 13 0 16,-1 11-1-16,-2 8 1 15,0 1-3-15,5 1 1 16,-1-12-3-16,8-8-1 16,-3-21-5-16,19 0-14 15,-11-28-16-15,13-9 0 16,-11-23 0-16,17-7 1 15</inkml:trace>
  <inkml:trace contextRef="#ctx0" brushRef="#br2" timeOffset="45309.5913">16435 5132 100 0,'-33'-14'40'0,"17"14"0"16,16 0 0-16,0 0-33 16,35-11-6-16,12 4 0 15,10-3-3-15,14-4 2 16,4 1-5-16,1-5 0 15,4 10-6-15,-13-9-1 16,4 18-22-16,-23-9-2 16,-1 11-1-16,-15-4-1 15</inkml:trace>
  <inkml:trace contextRef="#ctx0" brushRef="#br2" timeOffset="45692.6135">17195 4991 88 0,'0'0'37'0,"0"0"0"15,-12 11 2-15,-8 5-31 16,10 11-3-16,-4 4 1 15,-3 12-3-15,1 2 1 16,2 2-1-16,0-1 1 16,8-1-2-16,6-11 0 15,11-11-1-15,11-13 0 16,14-13 0-16,12-14-1 15,10-10 0-15,6-9 1 16,2-5-1-16,-1-4-1 16,-7-2 2-16,-7 8-2 15,-12 3 1-15,-15 9-2 0,-10 11 2 16,-14 16-1-16,0 0 1 15,-17 15 1-15,-2 11-3 16,-1 8 3-16,-2 7-1 16,5 8 0-16,6-4-3 15,11 3 1-15,7-12-3 16,18 1-8-16,-2-29-7 15,31 4-7-15,-13-30-7 16,18-3-6-16,-5-19 0 16,4-5 2-16</inkml:trace>
  <inkml:trace contextRef="#ctx0" brushRef="#br2" timeOffset="46176.6409">17987 4468 100 0,'-12'-13'40'0,"-8"7"1"16,6 24-2-16,-1 10-36 15,-4 11 0-15,3 12 0 16,4 11-1-16,-1 10 0 16,4 10 0-16,0 3 0 15,4 1 0-15,0-1 0 16,5-5-2-16,1-8 2 15,4-9-2-15,2-16 1 16,1-10-1-16,5-16 0 16,3-12-1-16,3-18 1 15,3-9 0-15,2-8 0 0,-1-5 0 16,1-3 0-16,-3-3 0 15,-1 4 0-15,-2 5 0 16,-4 7-1-16,0 10 1 16,0 9 0-16,-2 9 0 15,-1 7-1-15,1 8 1 16,-8 3 0-16,1 6 0 15,-6-1 0-15,-7 0 0 16,-12-4 0-16,-4-3 0 16,-10-5 0-16,-4-6-1 15,-2-2-1-15,0-11-2 16,9 1-6-16,-3-27-8 15,29 17-4-15,-5-28-5 16,31 14-8-16,1-13-7 0,17 8 2 16,3-3 2-16</inkml:trace>
  <inkml:trace contextRef="#ctx0" brushRef="#br2" timeOffset="46548.6622">18360 5171 83 0,'0'0'41'15,"0"0"-2"-15,0 0 1 16,2 14-26-16,-2-14-11 16,19 9 1-16,-4-3-2 15,12-1 1-15,2-1-2 16,8-3 1-16,-1-2 0 0,1-6 0 15,-3-5-1-15,-3-5 0 16,-8-4-2-16,-10-3 2 16,-11 1-2-16,-8-1 1 15,-12 3-1-15,-7 6 1 16,-8 7-1-16,-5 9 1 15,-6 11 2-15,-3 13-3 16,2 7 4-16,6 10-3 16,11 3 2-16,11-3-2 15,17 0 0-15,17-11-5 16,27-1-10-16,8-33-6 15,42 10-6-15,3-34-9 16,33-1-7-16,8-15 0 16,25-5 1-16</inkml:trace>
  <inkml:trace contextRef="#ctx0" brushRef="#br2" timeOffset="54132.0962">20117 4501 69 0,'13'-30'37'0,"4"8"-2"15,-13 0 1-15,7 12-32 16,-11 10-1-16,0 0 1 15,-4 26-1-15,0 11 1 16,-4 8-1-16,-1 13-1 16,-1 8 0-16,0 13 0 0,-3 3 2 15,4 4-3-15,-3 0 2 16,2-2-2-16,0-2 1 15,0-7-3-15,5-7-1 16,-3-16-4-16,13-3-30 16,-11-26-2-16,11-7 0 15,-5-16-1-15</inkml:trace>
  <inkml:trace contextRef="#ctx0" brushRef="#br2" timeOffset="54329.1073">19915 5125 90 0,'-36'-11'39'16,"11"10"0"-16,-3-2 1 15,19 12-33-15,9-9-2 0,0 0-2 16,33-9-2-16,15-11 0 16,18-8-4-16,12-9 0 15,19-3-4-15,-2-18-6 16,10 8-27-16,-14-8 1 15,3 7 0-15,-21-5-1 16</inkml:trace>
  <inkml:trace contextRef="#ctx0" brushRef="#br2" timeOffset="54742.1309">20822 4283 99 0,'-12'-14'39'0,"9"23"2"0,-12 2-2 15,9 17-36-15,-8 10-1 16,-1 15 0-16,-5 14 1 15,-2 14-2-15,-4 8 1 16,-7 11-1-16,3-2 2 16,-2 1-2-16,1-9 1 15,5-8-1-15,5-15 1 16,7-12-2-16,9-14 2 15,7-15-2-15,9-14-1 16,7-13 1-16,7-14 0 16,3-8 0-16,5-6 1 15,0-7-1-15,1-2-1 16,-2 0 2-16,-4 7-2 15,-4 5 2-15,-5 9-3 0,-4 9 2 16,-1 10 1-16,-10 10-1 16,2 11 1-16,-2 6-2 15,0 9 1-15,1 0-3 16,4 5 1-16,6-7-4 15,13 7-8-15,-4-23-24 16,25 2-2-16,-3-20 0 16,16-4-1-16</inkml:trace>
  <inkml:trace contextRef="#ctx0" brushRef="#br2" timeOffset="55160.155">21360 4986 100 0,'-29'-3'38'16,"-17"-1"2"-16,5 18-1 0,-8 5-34 15,2 8-2-15,-4 6 2 16,8 8-2-16,0 4 0 16,10 0-1-16,13-1 1 15,7 0-2-15,13-7-1 16,9-6 1-16,13-11-1 15,8-8 0-15,13-12 0 16,5-10 0-16,4-13 0 16,3-10 0-16,2-7 0 15,-5-4 0-15,-7-2-2 16,-4 2 4-16,-11 3-4 15,-9 8 2-15,-10 8-1 16,-6 10 1-16,-5 15 0 16,-13 3 0-16,-1 14 2 0,-5 9-3 15,1 6 1-15,2 5-1 16,3 4 1-16,3-3-3 15,12 0-2-15,3-8 0 16,10 1-3-16,2-20-9 16,19 8-22-16,-6-19 1 15,10 1 0-15,-5-16 1 16</inkml:trace>
  <inkml:trace contextRef="#ctx0" brushRef="#br2" timeOffset="55516.1753">21777 5097 101 0,'0'0'38'16,"-5"-17"2"-16,5 17-2 15,-23 18-32-15,7 3-2 0,-3 3 1 16,2 9-2-16,-1 0-1 16,2 0 1-16,1-2-2 15,5-3 1-15,5-6-1 16,5-9 0-16,0-13-1 15,21 0 1-15,-3-15-1 16,9-7 1-16,5-8-1 16,5-3 1-16,2-7-2 15,1 4 1-15,-3-1-1 16,-3 6 2-16,-6 6-2 15,-5 8 1-15,-8 6-1 16,-15 11 1-16,14 8 2 16,-14 13-2-16,-3 8 1 15,1 7-3-15,2 7 1 16,5 4-3-16,13 8-4 0,-1-19-15 15,23 6-17-15,3-20-1 16,23 1 0-16,2-18-1 16</inkml:trace>
  <inkml:trace contextRef="#ctx0" brushRef="#br2" timeOffset="56078.2075">23556 5035 65 0,'20'-13'39'0,"-17"1"-3"16,-3 12 3-16,0-26-13 16,0 26-18-16,-9-25 0 15,-4 13-3-15,-8-1 1 16,-2 6-2-16,-12 3-1 15,-1 6 0-15,-8 11-1 16,-2 8 0-16,-5 9 1 16,4 10-1-16,-1 4 0 15,4 5 0-15,10 1-2 16,10-3 0-16,10-5 0 0,15-8 0 15,17-12 0-15,12-13 0 16,15-14 0-16,9-10 0 16,8-13 0-16,0-5 0 15,3-11 0-15,-4-2 0 16,-8 2 0-16,-11 3 0 15,-14 9 0-15,-9 10 0 16,-19 22-2-16,0 0 4 16,-12 16-2-16,-3 17 0 15,-1 9 0-15,0 7 0 16,10 5-4-16,2-6-5 15,19 8-6-15,-8-30-13 16,26 7-15-16,-3-21 0 16,12-6-3-16,4-11 3 0</inkml:trace>
  <inkml:trace contextRef="#ctx0" brushRef="#br2" timeOffset="57019.2611">965 6444 100 0,'5'-16'38'15,"-5"16"1"-15,10 10-3 0,-3 21-30 16,-11 13-2-16,3 16-1 16,-1 14-2-16,-2 15 2 15,-2 12-2-15,3 9 1 16,-3 3-2-16,2 0 2 15,-1-8-3-15,3-9-2 16,9-3-8-16,-6-23-26 16,16-9-3-16,-5-23 1 15,6-10-2-15</inkml:trace>
  <inkml:trace contextRef="#ctx0" brushRef="#br2" timeOffset="57247.2743">757 7191 102 0,'-54'-15'42'15,"12"16"1"-15,4-1-2 16,17 11-24-16,8-10-14 16,24-5-2-16,21-11-2 15,23-8 0-15,23-8-1 16,14-6 0-16,23-3-1 16,7-5-2-16,12 13-10 15,-14-13-23-15,-1 22-2 16,-24-2 1-16,-16 20-1 15</inkml:trace>
  <inkml:trace contextRef="#ctx0" brushRef="#br2" timeOffset="57581.2933">1394 7234 116 0,'-15'38'40'16,"8"-15"1"-16,21-2-3 16,12-18-36-16,14-6 0 15,16-12 0-15,11-8 0 16,6-10 0-16,2-7 0 15,-3-6 0-15,-8 0 0 16,-12 2 0-16,-15 5 0 16,-18 4-2-16,-24 8 0 15,-18 12 0-15,-18 18 0 16,-12 12 0-16,-10 15 0 15,-3 9 0-15,2 12 0 16,8 8 0-16,10 3-2 16,15-1 1-16,16-5 0 0,25-5-2 15,16-15-2-15,30-3-7 16,5-26-27-16,30-4-1 15,3-18-1-15,16-11 0 16</inkml:trace>
  <inkml:trace contextRef="#ctx0" brushRef="#br2" timeOffset="57906.312">2496 6947 122 0,'-50'13'42'0,"-13"7"0"15,1 15-2-15,-2 8-36 16,9-6-2-16,13-1 1 15,13 2-3-15,16-7 0 16,16-8 0-16,19-7 0 0,19-11 0 16,16-4 0-16,7-4 0 15,2 0 0-15,-2-5 0 16,-11 8 0-16,-6 8 0 15,-15 6 0-15,-18 9 0 16,-18 11 0-16,-13 2 0 16,-8 2 0-16,-2 2 0 15,-2-3 0-15,1-7 0 16,12-8-5-16,4-16-3 15,32-3-11-15,1-26-21 16,23-7-1-16,2-21 0 16,19-8 0-16</inkml:trace>
  <inkml:trace contextRef="#ctx0" brushRef="#br2" timeOffset="58117.3241">3171 6337 104 0,'6'-36'40'0,"-16"25"3"15,-9 40-2-15,-13 9-24 16,1 33-13-16,0 17-2 15,6 16 2-15,-1 14-4 16,3 8 0-16,8-3 0 16,4-7 0-16,6-8 0 15,3-15-7-15,9-11-6 16,-10-31-25-16,15-10-5 15,-10-29 2-15,-2-12-1 16</inkml:trace>
  <inkml:trace contextRef="#ctx0" brushRef="#br2" timeOffset="58283.3336">2815 7159 134 0,'-25'-28'43'0,"18"15"0"16,6-6-8-16,23 1-35 16,18 0 0-16,17-12 0 15,29 4-10-15,5-23-22 16,31 9-11-16,8-11-1 15,20 7-1-15,1-4 1 16</inkml:trace>
  <inkml:trace contextRef="#ctx0" brushRef="#br2" timeOffset="58762.361">4687 6498 95 0,'13'-10'36'15,"-13"10"1"-15,18 11-8 16,-23 5-20-16,8 17 0 15,-6 7-4-15,3 14 0 16,-2 12-2-16,-3 10 1 16,-1 10-2-16,5 4 1 15,-3 1-2-15,0-4-2 16,4-5-1-16,0-16-4 15,14 4-21-15,-8-27-12 0,11-9 0 16,-6-20-2-16,6-7 2 16</inkml:trace>
  <inkml:trace contextRef="#ctx0" brushRef="#br2" timeOffset="58972.373">4565 7151 118 0,'-44'-16'41'15,"13"13"1"-15,2-4-2 16,18 11-35-16,11-4-3 15,11-15-1-15,21 0-1 16,16-5-1-16,15-5-1 16,11-4-1-16,18 1 0 15,0-3-3-15,11 12-5 0,-18-8-28 16,9 11-1-16,-21-5 1 15,-7 12 0-15</inkml:trace>
  <inkml:trace contextRef="#ctx0" brushRef="#br2" timeOffset="59333.3936">5320 6881 119 0,'-26'14'40'0,"7"16"1"16,-8-13-8-16,10 20-28 16,2 2-1-16,3 5-1 15,4-1 0-15,8 0-1 16,4-2-1-16,6-7 0 15,9-12 0-15,9-9 1 16,7-13-2-16,11-10 0 0,1-10 0 16,4-9 0-16,-2-5 0 15,-3-7 0-15,-5 2 0 16,-8-4 0-16,-7 6 0 15,-8 6 0-15,-6 6 0 16,-4 6 0-16,-8 19 0 16,0 0 0-16,0 0 0 15,-2 28 0-15,-1 0-2 16,0 2 0-16,7 2-1 15,2-3 0-15,14-5-3 16,0-17-6-16,24 0-14 16,-5-24-15-16,15-5 1 15,-4-17-1-15,8-6 1 16</inkml:trace>
  <inkml:trace contextRef="#ctx0" brushRef="#br2" timeOffset="59770.4187">6086 6315 107 0,'-21'-13'40'0,"7"23"1"15,-7 16-1-15,5 21-37 16,2 8 2-16,7 15-1 16,-1 9 0-16,6 10 0 15,0 4-2-15,3 0 1 16,1-9-1-16,4-9-2 15,-2-12 0-15,2-11 0 16,3-14 0-16,0-16 0 16,1-15 0-16,5-15 0 15,1-13 0-15,3-10 0 0,1-8 0 16,2-6 0-16,0-5 0 15,1-2 0-15,5 8 0 16,-6 8 0-16,3 12 0 16,-1 14 0-16,-2 11 0 15,2 12 0-15,-1 10-2 16,-5 13 2-16,-4 4 0 15,-7 3 0-15,-6 1-1 16,-10-4 1-16,-12-3-1 16,-7-5-1-16,-5-4-1 15,-11-12-1-15,3 0-4 16,-8-19-7-16,21 4-13 0,-8-19-14 15,19 0 1 1,1-10 0-16,19 3 1 0</inkml:trace>
  <inkml:trace contextRef="#ctx0" brushRef="#br2" timeOffset="60169.4415">6716 6960 94 0,'-33'6'40'0,"12"6"2"16,1-10-1-16,20-2-23 15,0 0-15-15,31 6 0 16,1-11-1-16,9-6-1 0,7-2 0 15,3-3 0-15,0-6 0 16,-6-2-1-16,-9-2 0 16,-10 0 1-16,-14 0-1 15,-12 8 1-15,-10 2-1 16,-16 8 1-16,-9 15 0 15,-6 11 0-15,-3 16 2 16,-4 11-3-16,10 9 0 16,7 3 0-16,10 1 0 15,15-6 0-15,22-11 0 16,14-20-9-16,33-6-6 15,3-33-14-15,33-4-14 16,14-19-1-16,28-8-1 0,16-17 2 16</inkml:trace>
  <inkml:trace contextRef="#ctx0" brushRef="#br2" timeOffset="61167.4986">19972 4238 73 0,'0'-16'38'16,"-13"2"-1"-16,-2 14 1 15,-23-1-31-15,1 18-3 16,-15 8 0-16,-9 23 0 15,-8 13 1-15,-4 28-2 16,-1 12 0-16,9 14 0 16,14 10 0-16,16 4-2 15,28-3-1-15,28-18-3 16,42-3-21-16,13-43-16 15,38-13 1-15,9-24-2 16,21-18-1-16</inkml:trace>
  <inkml:trace contextRef="#ctx0" brushRef="#br2" timeOffset="61874.539">7669 6281 87 0,'0'-16'38'16,"14"10"-1"-16,0-3 0 16,18 10-31-16,0 11-1 15,11 12-1-15,0 7-1 16,7 18 0-16,-6 9-1 15,-5 14 1-15,-14 10-1 16,-12 11 0-16,-19 5-1 16,-16 6 1-16,-23 7-1 15,-10-8 1-15,-11-1-3 0,-2-17-2 16,15-1-22-16,-1-35-15 15,20-18 1-15,17-28-3 16,31-27 0-16</inkml:trace>
  <inkml:trace contextRef="#ctx0" brushRef="#br2" timeOffset="62423.5704">9723 6337 73 0,'0'-20'36'16,"1"1"0"-16,-10-12-16 15,3 9 9-15,-16-12-19 0,7 6-2 16,-12-3-2-16,3 9-1 16,-8 4-2-16,2 12 0 15,-7 16-1-15,0 20 0 16,-4 19 0-16,-2 20-2 15,-1 17 1-15,5 15 2 16,1 12-3-16,5 8 3 16,7 1-3-16,6-1-1 15,13-10-1-15,6-13 1 16,14-7-7-16,-8-29-23 15,18-2-10-15,-6-28 1 16,8-8-2-16</inkml:trace>
  <inkml:trace contextRef="#ctx0" brushRef="#br2" timeOffset="63208.6153">8994 7015 104 0,'-19'0'41'0,"6"-2"0"16,13 2 0-16,18 19-28 15,6-24-11-15,21-7-2 16,14-5 0-16,12-2 0 16,8-7 0-16,9 1-2 15,0-5 0-15,2 5 0 16,-4 2 0-16,-10 7-1 15,-11 2 1-15,-12 4 0 0,-16 6 1 16,-11 5 0-16,-17 4 1 16,-9-5 0-16,-16 19 2 15,-9-3 0-15,-7 9 0 16,-5 7 0-16,0 7 2 15,-7 7-1-15,5 5 0 16,9 2-1-16,5 4-2 16,13-4 2-16,13-8-2 15,14-10 1-15,16-13-1 16,17-15 1-16,13-14-1 15,7-11 0-15,4-12 2 16,-5-13-2-16,-5-3 0 16,-14-5 0-16,-13 0 1 15,-16 4-1-15,-22 5 0 0,-19 2 0 16,-10 9 1-16,-12 6-1 15,-5 8 2-15,1 7-2 16,2 3 0-16,8 4 0 16,11 4 0-16,16 3 0 15,11-4 0-15,23 6 0 16,16-3 0-16,10-1 0 15,8 3 0-15,3 2 0 16,0 2 0-16,-5 7 0 16,-8 5 0-16,-9 4 0 15,-15 10 0-15,-13 4 0 16,-9 5 0-16,-9 3 0 15,-6 1 0-15,-3 1 0 16,-2-6 0-16,2-9 0 0,2-5-2 16,5-11 2-16,10-18 0 15,0 0 2-15,18-22-2 16,0-9 0-16,4-7 0 15,-1-4 0-15,5-6 0 16,-4-2 0-16,0 1 0 16,-5 5 0-16,0 6 0 15,0 4 0-15,1 4 0 16,7 7 0-16,1-5-12 15,29 21-14-15,-11-13-14 16,23 8-3-16,6-7 1 16,22 10-1-16</inkml:trace>
  <inkml:trace contextRef="#ctx0" brushRef="#br2" timeOffset="63795.6489">11810 6320 83 0,'7'-17'39'0,"-7"17"0"16,5 10 0-16,-5 24-19 16,-9 9-16-16,1 13 1 15,-5 13-3-15,1 18 2 16,-8 8-2-16,1 6 2 15,1-2-2-15,2-3 0 16,2-12-2-16,6-8-1 16,2-16 1-16,7-16-1 15,6-21 2-15,7-12 0 16,5-14-1-16,8-14 3 15,1-15-1-15,3-6 0 0,-1-10 1 16,2-2-3-16,-5 4 0 16,-1-1 0-16,-6 14 0 15,-2 3 0-15,-4 12 0 16,-1 15 0-16,-3 14 0 15,-2 11 0-15,3 11 0 16,-1 1 0-16,9 5-2 16,-4-1-3-16,18 9-12 15,-12-23-23-15,17 0 0 16,-4-17-2-16,9-4 0 15</inkml:trace>
  <inkml:trace contextRef="#ctx0" brushRef="#br2" timeOffset="64164.67">12303 6980 111 0,'0'0'39'0,"1"23"1"15,10-18-1-15,15-1-36 16,7-5 0-16,10-1-1 15,3-7 1-15,5-4-1 16,-4-6-1-16,-3-2 1 16,-5-6-1-16,-7-2 0 15,-8-1 1-15,-11 0-1 16,-9 4 0-16,-11 2 0 15,-6 7 0-15,-8 7 1 16,-7 11-2-16,-5 12 0 0,-6 13 0 16,-2 12 0-16,3 9 0 15,3 4 0-15,7 5 0 16,14-4 0-16,15-5 0 15,14-9-3-15,22-9-4 16,13-22-10-16,30 0-23 16,4-19-2-16,17-2 1 15,-2-12-2-15</inkml:trace>
  <inkml:trace contextRef="#ctx0" brushRef="#br2" timeOffset="64532.6909">13361 6782 123 0,'-45'9'41'0,"-17"-2"2"15,2 17-2-15,-17 5-37 0,15 4-1 16,5 4-3-16,10 6 0 16,8 1 0-16,15 1 0 15,15-4 0-15,17-10 0 16,20-11 0-16,16-11 0 15,11-13 0-15,9-11 0 16,6-10 0-16,-4-8 0 16,-4-6 0-16,-7-5 0 15,-9-1 0-15,-10 1 0 16,-9 6 0-16,-11 6 0 15,-7 11 0-15,-9 21 0 16,0 0 0-16,-14 16 0 16,0 15 0-16,-1 8 0 15,6 5 0-15,4 0 0 0,12-2-2 16,6-18-6-16,24-2-9 15,-1-28-23-15,25-4-2 16,1-22 0-16,12-10 0 16</inkml:trace>
  <inkml:trace contextRef="#ctx0" brushRef="#br2" timeOffset="64742.703">14168 6187 109 0,'-39'33'39'16,"2"31"2"-16,-14 7-2 15,4 17-33-15,0 6-3 0,6 9 0 16,3-1-2-16,8-1 0 16,9-10-3-16,3-13-1 15,19 0-20-15,-7-30-18 16,13-9 0-16,-2-23 0 15,8-11 0-15</inkml:trace>
  <inkml:trace contextRef="#ctx0" brushRef="#br2" timeOffset="65065.7213">13777 6759 121 0,'0'23'42'15,"0"-23"0"-15,33 23-1 0,0-21-38 16,9-1 1-16,6-4-2 15,1-5-2-15,0-2 0 16,5-1 0-16,-7-1 0 16,-3 2 0-16,-7 5 0 15,-9 3 0-15,-7 12 0 16,-7 7 0-16,-11 11 0 15,-11 10 0-15,-5 9 0 16,0 1 0-16,-2 5 0 16,1-3 0-16,4-5 0 15,1-11-5-15,18-3-10 16,-9-31-9-16,34 4-16 15,-14-24-3-15,16-4 1 16,-3-21 0-16</inkml:trace>
  <inkml:trace contextRef="#ctx0" brushRef="#br2" timeOffset="65561.7499">14490 6428 118 0,'-28'7'42'0,"9"8"1"15,-3-9-2-15,22-6-38 16,-1 14-5-16,14-7-1 15,13 4-1-15,-3-1-1 16,8 6 0-16,2 0 1 16,2 5 0-16,-8 0 3 15,-3 1 1-15,-5 4 3 0,-11-3 0 16,-2 6 3-1,-11-1-1-15,0 5 1 0,-14 2-1 16,5 5-1-16,-4 2 0 16,-1 5-4-16,3 0 0 15,4 2 0-15,2-5 0 16,5-5 0-16,5-5 0 15,6-12 0-15,7-10 0 16,3-15 0-16,7-10 0 16,4-12 0-16,3-10 0 15,6-8 0-15,3-8 0 16,1-3 0-16,-1 6 0 15,-3 6 0-15,-6 12 0 16,-6 12 0-16,-5 17 0 0,-11 11 0 16,-3 14 0-16,-6 10 0 15,3 5 0-15,2-2 0 16,10 3-6-16,6-16-7 15,28 9-5-15,-7-27-11 16,28 8-12-16,-6-16 0 16,13-1-1-16,-6-16 2 15</inkml:trace>
  <inkml:trace contextRef="#ctx0" brushRef="#br2" timeOffset="66072.7791">15562 6785 119 0,'-26'-28'41'0,"-2"13"1"15,-13 3-1-15,1 15-38 16,-6 13 0-16,1 11 0 15,1 6 0-15,2 11-3 0,6 5 0 16,14-1 0-16,9-4 0 16,12-6 0-16,14-8 0 15,9-12 0-15,10-10 0 16,10-12 0-16,1-12 0 15,3-9 0-15,0-7 0 16,-5-6 0-16,0-7 0 16,-5-2 0-16,-3 4 0 15,-6 6 0-15,-6 12 0 16,-12 11 0-16,-9 14 0 15,-5 25 0-15,-13 20 0 16,-9 18 0-16,-10 19 0 16,-5 9-2-16,-4 10 1 15,2 8-1-15,-2-2 0 0,3-5 0 16,2-6 0-16,5-13 0 15,7-14 1-15,2-13 0 16,4-19 0-16,3-17 2 16,2-17 0-16,5-16 0 15,3-17 0-15,6-16 0 16,7-12-1-16,11-6 1 15,9-7 1-15,7 1-1 16,9 4-1-16,2 4 1 16,8 12-6-16,-10-3-6 15,18 23-7-15,-19-15-6 16,13 17-17-16,-11-12-1 15,8 1-2-15,7-10 2 16</inkml:trace>
  <inkml:trace contextRef="#ctx0" brushRef="#br2" timeOffset="66748.8177">16592 6383 85 0,'15'-8'37'0,"-15"8"-1"16,0 0 1-16,0 0-32 15,0 0 0-15,-12 18 0 16,12 5-1-16,-8 9 1 16,3 15 0-16,-6 11-3 15,-2 14 3-15,-6 7-3 16,3 6 1-16,-1-2-3 15,1-7 0-15,9-7-4 16,2-17-1-16,19-8-5 16,-1-32-15-16,26-2-15 0,2-24 1 15,13-9 0-15,2-17 2 16</inkml:trace>
  <inkml:trace contextRef="#ctx0" brushRef="#br2" timeOffset="66936.8286">17101 6619 82 0,'-16'5'40'0,"-1"25"-1"15,-13 8 1-15,1 23-14 16,-4-8-22-16,6 6 0 16,8-4-2-16,8-1-1 15,10-10-2-15,13-14-3 0,17-6-8 16,-4-24-26-16,22-8-2 15,-3-16 1-15,10-7-3 16</inkml:trace>
  <inkml:trace contextRef="#ctx0" brushRef="#br2" timeOffset="67093.8375">17121 6335 118 0,'-42'-12'39'0,"2"5"0"15,17 15-13-15,23-8-29 16,-10 13-5-16,39-4-26 15,13-3-5-15,19 5 1 16,6-2-2-16</inkml:trace>
  <inkml:trace contextRef="#ctx0" brushRef="#br2" timeOffset="67599.8664">17804 6557 75 0,'-19'19'42'16,"-10"-14"-3"-16,1 11 3 15,-15-12-18-15,1 19-16 16,-11 8-2-16,2 15 0 15,-4 6-1-15,2 7-1 16,8 1-2-16,10 0 0 16,12-6-2-16,17-7 0 15,17-17 0-15,17-16 0 16,18-18 0-16,8-15 0 15,11-11 0-15,1-9 0 0,-3-9 0 16,-6 0 0-16,-11-2 0 16,-9 4 0-16,-10 10 0 15,-16 9 0-15,-15 16-2 16,-11 17 1-16,-10 21 1 15,-12 15-1-15,-8 19 1 16,-7 16 0-16,-6 9 1 16,-2 7-1-16,4-1 0 15,6-4 1-15,8-6 1 16,9-14-4-16,12-11 4 15,12-16-2-15,14-12 0 16,11-16 0-16,10-18 0 16,9-14 0-16,9-13 0 15,5-14-2-15,6-9 2 0,2-12-2 16,5-3-1-16,-4-6-2 15,4 12-8-15,-14-11-5 16,10 27-10-16,-18-8-11 16,5 18-2-16,-7 3-1 15,3 13 3-15</inkml:trace>
  <inkml:trace contextRef="#ctx0" brushRef="#br2" timeOffset="68034.8914">18421 6599 105 0,'-26'-1'41'16,"10"16"2"-16,-14 1-4 15,10 18-31-15,-13 2-2 16,5 10-2-16,-5 0 0 15,9 3-1-15,5 0-1 16,9-5-2-16,10-6 0 16,9-11 0-16,11-12 0 15,12-11 0-15,10-13 0 16,6-9 0-16,3-9 0 15,2-8 0-15,-4-4 0 16,-2-5 0-16,-8 3 0 16,-5 0 0-16,-10 9 0 15,-7 8 0-15,-11 6 0 0,-6 18 0 16,0 0 0-16,-19 21 0 15,6 8 0-15,-1 6 0 16,3 4-3-16,4-1-1 16,8 6-2-16,3-18-7 15,24 9-8-15,-7-31-7 16,22 4-13-16,1-14 1 15,10-5 0-15,2-14 2 16</inkml:trace>
  <inkml:trace contextRef="#ctx0" brushRef="#br2" timeOffset="68228.9023">19235 6614 116 0,'0'0'41'0,"-19"15"1"16,-9 13-1-16,1 17-34 0,-7 5-4 15,5 7 0-15,4 3-1 16,5 1-2-16,7-3 0 15,8-9-3-15,13-9-3 16,2-22-8-16,25 2-12 16,-8-28-16-16,12-8 1 15,-3-18-1-15,7-8 1 16</inkml:trace>
  <inkml:trace contextRef="#ctx0" brushRef="#br2" timeOffset="68351.9095">19332 6363 112 0,'0'0'25'15,"-15"6"-24"-15,15-6-3 0,13 17-38 16,24 4 0-16</inkml:trace>
  <inkml:trace contextRef="#ctx0" brushRef="#br2" timeOffset="68752.9322">19976 6621 98 0,'-61'-5'42'0,"1"12"0"15,-14 2 0-15,18 18-19 16,-8 7-19-16,11 17 0 16,11 3-4-16,13 6 0 15,17-3 0-15,23-5 0 0,19-12 0 16,18-16 0-16,13-21 0 15,13-18 0-15,7-16 0 16,2-14 0-16,-2-13 0 16,-7-11 0-16,-7-8 0 15,-8-6 0-15,-7 0 0 16,-8 6 0-16,-12 10 0 15,-14 15 0-15,-11 16 0 16,-13 21 0-16,-13 29-2 16,-9 21 4-16,-10 21-2 15,-2 11-2-15,8 13-2 16,-1-8-5-16,29 15-9 15,-6-30-7-15,37 2-16 16,4-21-1-16,25-10 0 16,3-21 1-16</inkml:trace>
  <inkml:trace contextRef="#ctx0" brushRef="#br2" timeOffset="69035.9484">20824 6551 117 0,'-43'17'43'16,"-10"3"-1"-16,11 11 1 15,1-7-37-15,18 5-2 16,12 0-4-16,22-5 0 16,14-3 0-16,13-4 0 15,8-4 0-15,-1-2 0 0,-1 0 0 16,-8 1 0-16,-17 6 0 15,-14 6 0-15,-15 5 0 16,-19 4 0-16,-12 4 0 16,-8-3-3-16,5 9-14 15,-17-21-9-15,17 5-16 16,-1-18-1-16,15-7-1 15,6-17 2-15</inkml:trace>
  <inkml:trace contextRef="#ctx0" brushRef="#br2" timeOffset="70302.021">940 8370 100 0,'4'-25'40'16,"-10"1"-1"-16,7 13 0 15,-7 0-37-15,6 11 1 16,0 0-2-16,7 26 1 15,-1 7 0-15,-4 14 0 0,2 12 0 16,-2 11 0-16,-2 10 0 16,-1 9-1-16,-1-2 1 15,-2-2-1-15,0-6 0 16,4-8-1-16,0-13 1 15,1-8-2-15,2-14 1 16,5-13 0-16,-8-23 0 16,20 1 0-16,-6-21 0 15,1-9 0-15,4-6 0 16,3-10 0-16,0-7 0 15,2 2 0-15,3 2 0 16,0 2 0-16,1 12 0 16,1 8 0-16,0 11 0 0,-1 12 1 15,-3 14 0-15,-4 10-1 16,-3 11 1-16,-8 7-1 15,-11 8 1-15,-6 4-1 16,-16 1 1-16,-10 0-2 16,-7-3 0-16,-8-4 0 15,-2-8-2-15,-2-11-1 16,9-10-4-16,-1-23-14 15,31 0-16-15,-6-21-2 16,25 0 0-16,4-16-1 16</inkml:trace>
  <inkml:trace contextRef="#ctx0" brushRef="#br2" timeOffset="70670.0419">1362 9058 103 0,'0'0'38'16,"24"15"1"-16,-10-21-1 15,23-5-34-15,-7-8-2 16,12-2 0-16,7-7-1 16,-1-6 2-16,-2 1-1 15,-4-3 0-15,-7 3 0 16,-9 3 0-16,-17 2-1 15,-10 7 1-15,-15 7 0 16,-11 7-1-16,-6 11 0 16,-5 11 0-16,-3 11 1 15,-3 15-2-15,-1 8 2 16,6 10-2-16,9 2 2 0,14 2-2 15,12-9 1-15,16-12-2 16,20-12-1-16,23-18 0 16,22-11-5-16,10-24-7 15,27 0-18-15,-4-19-9 16,10 3-1-16,-6-10 0 15,2 4 1-15</inkml:trace>
  <inkml:trace contextRef="#ctx0" brushRef="#br2" timeOffset="70957.0585">2641 8812 114 0,'-22'-15'39'15,"22"15"2"-15,-29-17-8 16,10 12-29-16,-10 4 0 15,-3 12-1-15,-7 7 1 16,-4 13-2-16,-1 8 1 16,2 10-1-16,4 0 0 15,11 3-1-15,9-1 0 16,16-11-2-16,19-7-1 15,16-16-3-15,25-3-7 16,2-27-12-16,21 7-18 16,-2-15 1-16,15-1 0 15,-11-10-1-15</inkml:trace>
  <inkml:trace contextRef="#ctx0" brushRef="#br2" timeOffset="71361.0816">3141 8857 91 0,'-17'-14'40'0,"-2"9"1"16,-11-7-2-16,4 13-19 15,-9 2-16-15,-1 9 0 16,1 4 0-16,-2 10 1 16,0 5-1-16,3 5-1 15,5 3-3-15,6 1 0 16,8 0 0-16,12-9 0 15,7-4 0-15,15-11 0 16,10-10 0-16,9-12 0 16,11-11 0-16,4-13 0 15,3-8 0-15,-4-6 0 16,-2-3 0-16,-5-3 0 0,-10 4 0 15,-10 6 0-15,-8 7 0 16,-7 7 0-16,-10 10 0 16,0 16 0-16,-12 2 0 15,-1 20 0-15,-1 9 0 16,-2 9 0-16,1 6 0 15,0 4 0-15,6 3 0 16,4-4-5-16,8-3-3 16,0-21-8-16,21 4-7 15,-7-28-15-15,21-4-4 16,0-21 1-16,13-9 1 15</inkml:trace>
  <inkml:trace contextRef="#ctx0" brushRef="#br2" timeOffset="71707.1014">3613 8712 109 0,'-18'21'42'15,"-12"4"1"-15,5 19-1 16,-10 1-35-16,12 3-1 16,3 0-2-16,11 0-2 15,7-8-2-15,12-5 0 16,12-14 0-16,8-13 0 15,11-14 0-15,3-13 0 16,7-13 0-16,2-9 0 16,1-8 0-16,-1-5 0 15,-6 0 0-15,-5 2 0 16,-8 8 0-16,-3 9 0 0,-9 10 0 15,-10 16 0-15,-12 9 0 16,1 34 0-16,-10 5 0 16,-5 12 0-16,-4 12 0 15,-3 3-4-15,8 5-7 16,-8-14-5-16,24 6-10 15,-14-29-17-15,30-6 0 16,4-21 0-16,24-9 2 16</inkml:trace>
  <inkml:trace contextRef="#ctx0" brushRef="#br2" timeOffset="72217.1306">4513 8664 90 0,'-5'-15'38'0,"5"15"2"16,-13-11 0-16,3 16-33 15,-10 1 0-15,-1 9-3 0,-5 7 0 16,-2 5 0-16,-1 3 0 16,6 6-1-16,1-3 0 15,8 1-1-15,7-5 0 16,14-6-1-16,13-5 1 15,11-4-3-15,14-4 1 16,7-2-1-16,5 4 1 16,1 3-1-16,-5 2 1 15,-9 9 0-15,-15 7 0 16,-13 3 0-16,-17 4-1 15,-11 2 1-15,-13-4-1 16,-6-5-1-16,0-6-2 16,-3-22-4-16,20 0-10 15,-4-26-16-15,22-6-8 0,9-18 0 16,17-7 0-16</inkml:trace>
  <inkml:trace contextRef="#ctx0" brushRef="#br2" timeOffset="72593.1521">5010 8793 77 0,'-19'15'42'0,"13"5"-1"16,-4-10 1-16,19 8-12 15,3-19-27-15,17-1 1 16,9-8-4-16,11-2 1 15,2-7 0-15,4-5 0 0,-1 1-1 16,-8-7 0-16,-12 2 0 16,-14 2 0-16,-12-2 1 15,-14 4 0-15,-15 2-1 16,-14 11 1-16,-8 8-1 15,-8 12 1-15,-5 15 1 16,0 10 0-16,2 15 1 16,7 9-1-16,11 8-2 15,12 1 0-15,17-6 0 16,18-8 0-16,18-8 0 15,15-16-2-15,21-5-9 16,6-28-5-16,25 7-8 16,-13-24-19-16,17 2-1 15,-6-7 0-15,7 3 1 16</inkml:trace>
  <inkml:trace contextRef="#ctx0" brushRef="#br2" timeOffset="72977.174">6359 9141 108 0,'0'0'39'15,"0"0"-2"-15,0 0-26 16,0 0-51-16,15-12 0 16,-3-1-2-16,12 3 1 15</inkml:trace>
  <inkml:trace contextRef="#ctx0" brushRef="#br2" timeOffset="73134.183">7170 9147 88 0,'76'11'38'16,"-14"-10"-1"-16,4 5 0 15,-18-6-35-15,4-1-4 16,4 8-7-16,-10-8-28 16,3 4 0-16,0 0-1 15,4 4 1-15</inkml:trace>
  <inkml:trace contextRef="#ctx0" brushRef="#br2" timeOffset="73314.1933">9135 9147 103 0,'84'7'40'16,"-5"5"2"-16,-10-6-4 16,-1 8-38-16,4-2-28 15,-12-17-11-15,8 4-1 16,-2-8-1-16,12-5-1 15</inkml:trace>
  <inkml:trace contextRef="#ctx0" brushRef="#br2" timeOffset="73462.2018">11088 9127 104 0,'103'26'41'0,"-10"-9"0"0,1 1-6 16,-2-3-60-16,-5-12-15 15,15 0 0-15,-1-10-2 16,12 3 1-16</inkml:trace>
  <inkml:trace contextRef="#ctx0" brushRef="#br2" timeOffset="73613.2104">13456 9141 104 0,'112'20'41'16,"-13"-10"-1"-16,-1 4-6 16,5 3-53-16,-9-16-20 15,11-1 0-15,-3-12-2 16,11 2 1-16</inkml:trace>
  <inkml:trace contextRef="#ctx0" brushRef="#br2" timeOffset="73772.2194">16032 9147 112 0,'105'21'41'16,"9"3"1"-16,-5-9-4 16,0-13-45-16,19 7-31 15,1-11-3-15,20 0 2 16,4-10-2-16</inkml:trace>
  <inkml:trace contextRef="#ctx0" brushRef="#br2" timeOffset="73921.228">19066 9216 90 0,'171'22'40'15,"-12"-5"0"-15,1 4 0 16,-14-14-22-16,0-3-23 16,11 2-32-16,-11-9-2 15,7-3-1-15,-6-9-1 16</inkml:trace>
  <inkml:trace contextRef="#ctx0" brushRef="#br2" timeOffset="74118.2393">22740 9124 112 0,'94'7'42'16,"-2"6"1"-16,-15-8-2 15,18-1-39-15,-4 0-7 16,2-17-23-16,29 3-14 15,6-16 0-15,19-1-3 16,2-11 1-16</inkml:trace>
  <inkml:trace contextRef="#ctx0" brushRef="#br2" timeOffset="74268.2477">24654 9058 109 0,'-64'7'19'0,"6"-6"-17"0,3-7-2 15,10-10-45-15,-13-10-2 16</inkml:trace>
  <inkml:trace contextRef="#ctx0" brushRef="#br2" timeOffset="74839.2806">2099 11259 75 0,'19'7'36'0,"6"-10"-14"16,6-2-20-16,7 2-31 16,12-5-11-16,4-6 1 0</inkml:trace>
  <inkml:trace contextRef="#ctx0" brushRef="#br2" timeOffset="74997.2896">3815 11266 82 0,'130'0'40'15,"7"-1"-2"-15,1-7-5 16,4-5-68-16,11-3-1 16,-5-6-1-16,8-1-3 15</inkml:trace>
  <inkml:trace contextRef="#ctx0" brushRef="#br2" timeOffset="75154.2986">7244 11278 100 0,'178'17'40'0,"7"-5"-4"16,14-10-35-16,-4-8-41 16,17-2-1-16,9-9-1 15</inkml:trace>
  <inkml:trace contextRef="#ctx0" brushRef="#br2" timeOffset="75312.3076">11408 11338 99 0,'210'33'43'0,"-7"-7"-1"15,0-5-4-15,8-7-45 16,-14-14-32-16,29-2-2 16,1-14-1-16,14-5-1 15</inkml:trace>
  <inkml:trace contextRef="#ctx0" brushRef="#br2" timeOffset="75482.3173">16162 11299 101 0,'204'32'44'0,"-17"-13"0"15,2 1-3-15,-9 3-44 16,4-33-13-16,29-1-24 0,0-15-3 16,18-2 0-16,6-12-1 15</inkml:trace>
  <inkml:trace contextRef="#ctx0" brushRef="#br2" timeOffset="75627.3256">20888 11243 115 0,'143'19'45'0,"-7"1"0"15,-12-18-5-15,16-11-45 16,20 3-23-16,1-19-12 16,26 5-4-16,-2-14 1 15,15 12-2-15</inkml:trace>
  <inkml:trace contextRef="#ctx0" brushRef="#br3" timeOffset="420468.0494">6888 8039 48 0,'0'0'33'0,"0"0"2"16,0 0-2-16,4 17-25 15,1 7-3-15,-9 5-1 16,7 17 1-16,-7 8-2 15,0 14-1-15,-6 8-1 16,0 7 1-16,-1-4-2 16,2-4 0-16,1-4-1 15,0-18-7-15,16-4-25 16,-3-19-1-16,6-7-1 15,1-13 1-15</inkml:trace>
  <inkml:trace contextRef="#ctx0" brushRef="#br3" timeOffset="420656.0601">6765 8587 72 0,'-20'-21'37'0,"10"4"0"16,2 1 0-16,17 5-33 15,0-2 0-15,17 3-1 16,7-3-2-16,12-5-4 15,14 7-18-15,0-12-16 16,8 2 1-16,-5-7-2 16,4 1 1-16</inkml:trace>
  <inkml:trace contextRef="#ctx0" brushRef="#br3" timeOffset="421055.083">7473 7907 73 0,'-19'-2'37'16,"9"21"-1"-16,-8 4 1 15,7 13-28-15,-8 9-5 16,6 9-1-16,-3 4 0 16,6 9 1-16,-5-1-1 15,3 3-1-15,2-5 0 16,3-4 0-16,-1-7 0 15,2-3-1-15,1-11-1 16,4-8 1-16,3-8-2 16,3-10 1-16,8-11 0 0,2-10 0 15,6-9 0-15,1-5 0 16,3-4 0-16,1-1 0 15,-1 1 1-15,-4 4-1 16,-4 7 0-16,-5 11 0 16,-12 4 0-16,9 27 0 15,-9 0-1-15,-6 5 0 16,4 7-1-16,-3-2-1 15,7 5 0-15,-2-13-8 16,18 2-27-16,-6-13 0 16,13-1 2-16,2-15-3 15</inkml:trace>
  <inkml:trace contextRef="#ctx0" brushRef="#br3" timeOffset="421392.102">7822 8613 75 0,'18'14'37'0,"3"-9"-2"16,17 1 1-16,4-13-32 15,9-1 0-15,-1-10 1 16,5-3-2-16,-5-8-1 15,-4 0 0-15,-9-4 0 16,-13 1-1-16,-12-2 0 16,-12 4 0-16,-14 7 1 15,-11 9 0-15,-12 9 0 16,-6 13 0-16,-8 10 1 0,2 17-1 15,5 6 1-15,7 9-1 16,12 1-1-16,15-5-1 16,21-1-3-16,11-18-32 15,25-4-5-15,8-16 0 16,21-6-1-16</inkml:trace>
  <inkml:trace contextRef="#ctx0" brushRef="#br3" timeOffset="422004.1372">9266 8453 81 0,'-4'-13'37'0,"4"13"1"16,-24-14-1-16,1 14-34 15,-4 2-1-15,2 11 1 16,-7 0 1-16,3 7-1 15,-2 2-1-15,8 3 0 16,2-3 0-16,6 1-1 16,8-4 0-16,6-3-1 15,9-4 0-15,6-2 0 16,2-3 0-16,4 0 0 15,1 1 0-15,1 0 0 16,-4 1 0-16,-2 4 0 16,-6 1 1-16,-7 3-1 0,-6 2 0 15,-7 0 0-15,-2 2 2 16,-8 1-2-16,4-4 1 15,-4-1-3-15,7 0-2 16,-2-16-10-16,15-1-24 16,0 0-1-16,21-8-1 15,0-14 0-15</inkml:trace>
  <inkml:trace contextRef="#ctx0" brushRef="#br3" timeOffset="422562.1692">9674 8446 77 0,'0'0'38'16,"-13"3"-1"-16,-7 18 0 16,-9 1-30-16,4 11-1 15,-9 2-1-15,3 7 0 16,-2-1-2-16,7-3 0 15,4-4-1-15,9-6 0 16,8-7-1-16,8-11 0 16,9-11-1-16,13-8 1 15,7-15-1-15,3-5 1 16,4-11-1-16,3-4 1 15,-4-6-1-15,-3-1 0 16,-4 5 1-16,-10 7-1 16,-4 7 1-16,-5 9-1 15,-6 10 1-15,-6 13-1 16,0 0 1-16,-4 28-1 0,2-1 1 15,4 2-1-15,3 1 0 16,9 0 1-16,2-4-2 16,13-8 2-16,7-7-1 15,7-8 0-15,3-10 0 16,2-7 0-16,-1-8 0 15,-2-2 0-15,-4-4 1 16,-6 3-1-16,-10 1 1 16,-5 6-1-16,-9 6 0 15,-11 12 0-15,0 0 1 16,-2 20-1-16,-6 7 0 15,-5 3-1-15,4 5 0 0,-1 1-2 16,8 6-2-16,5-11-1 16,16 11-14-16,1-19-20 15,15 1 0-15,1-13-1 16,8 1 2-16</inkml:trace>
  <inkml:trace contextRef="#ctx0" brushRef="#br3" timeOffset="422925.1899">10614 8541 77 0,'-2'-23'40'15,"-16"0"-2"-15,0 15 3 16,-16 0-31-16,5 21-3 16,-9 3-1-16,1 14-1 15,-1 3-1-15,3 8-1 16,5-1-1-16,13-3 0 15,3-2-1-15,14-7 0 0,9-9-1 16,8-10 0-16,13-9 0 16,6-9 0-16,6-8 0 15,-1-8 0-15,1-4 0 16,-3-2 0-16,-5 0 0 15,-6 1 0-15,-6 6 0 16,-7 6 1-16,-9 6-1 16,-6 12 0-16,0 0 0 15,-10 18-1-15,2 1 0 16,-1-1-1-16,7 7-2 15,4-8-3-15,19 11-19 16,-3-20-16-16,14 1 2 16,-1-14-2-16,12-2 2 0</inkml:trace>
  <inkml:trace contextRef="#ctx0" brushRef="#br3" timeOffset="423172.2041">11269 8010 102 0,'0'0'40'15,"-26"12"3"-15,9 23-3 16,-14 5-35-16,5 17-2 16,-3 11 0-16,7 12-2 15,-3 0 0-15,3 1-1 16,4-4 0-16,10-6-2 15,7-11-1-15,4-17-2 0,15-13-4 16,-7-29-29-16,28-10-4 16,-1-28 1-16,15-9 0 15</inkml:trace>
  <inkml:trace contextRef="#ctx0" brushRef="#br3" timeOffset="423339.2136">11632 7941 112 0,'-23'47'41'16,"-2"29"2"-16,-19 6-3 15,12 9-36-15,-8-1-2 16,6-1-3-16,10-6-2 16,1-22-9-16,22 0-27 15,-5-25-4-15,15-7 0 16,-9-29-1-16</inkml:trace>
  <inkml:trace contextRef="#ctx0" brushRef="#br3" timeOffset="423878.2444">12549 7996 67 0,'10'-4'37'16,"-10"4"-2"-16,0 24 1 16,-14 1-27-16,8 16-2 15,-9 6-1-15,3 13-2 16,-5 9-1-16,5 7-1 15,-2 2-1-15,2-1-1 16,4 0-2-16,-4-12-3 16,12 4-31-16,-8-18-1 15,10-7 0-15,-5-22-2 16</inkml:trace>
  <inkml:trace contextRef="#ctx0" brushRef="#br3" timeOffset="424074.2556">12352 8420 106 0,'-18'-10'41'16,"18"10"0"-16,-14 7-5 16,14-7-33-16,25 8-3 15,4-8-1-15,14 0-2 16,6-4-3-16,21 10-29 15,-5-10-5-15,10 4-1 16,-7-4-1-16</inkml:trace>
  <inkml:trace contextRef="#ctx0" brushRef="#br3" timeOffset="424419.2754">12871 8480 93 0,'2'18'38'15,"-2"-18"2"-15,35 12-7 16,-3-18-30-16,12-4-1 16,5-6 0-16,5-5 0 15,2-5-1-15,-4-3-1 16,-9 1 1-16,-9-3 0 15,-11 6 0-15,-12-1 0 16,-12 6 0-16,-9 3 1 16,-9 8-1-16,-9 9 1 15,-5 9-1-15,-7 12 0 16,-1 10 0-16,-1 12 1 0,7 2-2 15,7 7 0-15,13-1-2 16,13-9-3-16,24 4-24 16,6-25-12-16,29-2 0 15,2-24-1-15</inkml:trace>
  <inkml:trace contextRef="#ctx0" brushRef="#br3" timeOffset="424740.2937">13744 8284 93 0,'-45'8'42'16,"4"13"0"-16,-7-7-2 16,12 12-34-16,3-6-4 0,11 1 1 15,15-4-2-15,12-3 0 16,11-3-1-16,12-3-1 15,6-2 1-15,3 0 0 16,-1-3 0-16,-5 3 0 16,-8 2-1-16,-9 5 2 15,-13 3-1-15,-11 5 0 16,-9 1 0-16,-3 3 0 15,-8 2 0-15,-1-4-1 16,3-1-2-16,0-6-1 16,14 0-3-16,-1-19-29 15,30-2-4-15,6-18-1 16,20-8 0-16</inkml:trace>
  <inkml:trace contextRef="#ctx0" brushRef="#br3" timeOffset="424959.3063">14315 7754 96 0,'-14'29'41'0,"-18"9"1"16,5 23-2-16,-12 11-35 15,6 5-2-15,2 4-1 16,5 8-1-16,-2 2-1 15,8-5-3-15,5-5-3 16,-6-22-20-16,16 1-14 16,-4-23-1-16,12-6 0 0,-3-31 0 15</inkml:trace>
  <inkml:trace contextRef="#ctx0" brushRef="#br3" timeOffset="425118.3154">13978 8280 104 0,'0'0'41'16,"12"-12"2"-16,11 20-2 15,1-6-38-15,18-2-4 16,14 9-15-16,1-19-23 16,13 3-3-16,-6-10 1 15,9 1-2-15</inkml:trace>
  <inkml:trace contextRef="#ctx0" brushRef="#br3" timeOffset="425677.3471">15375 7957 77 0,'1'-13'38'0,"-1"13"1"15,0 0 0-15,0 0-27 16,0 0-8-16,0 18 0 16,-5 8 0-16,-1 11-1 0,-5 9 1 15,-3 13-3-15,-2 10 2 16,-1 10-2-16,-2 6-1 15,0-2-2-15,6-6-1 16,1-8-1-16,11 0-9 16,2-25-26-16,13-8 0 15,-3-23-1-15,9-8-1 16</inkml:trace>
  <inkml:trace contextRef="#ctx0" brushRef="#br3" timeOffset="425877.3586">15118 8380 104 0,'-25'-7'42'0,"1"-1"0"16,24 8-1-16,-8 15-37 0,29-20-1 16,15-2-2-16,12-2-1 15,9 3-2-15,5-2-1 16,7 5-4-16,-7-11-23 15,10 13-11-15,-17-4 0 16,3 11 0-16,-14-7 1 16</inkml:trace>
  <inkml:trace contextRef="#ctx0" brushRef="#br3" timeOffset="426259.3806">15863 8288 103 0,'0'0'39'16,"-19"4"2"-16,5 16-2 0,-8-3-34 15,0 9-2-15,-2 2 1 16,3 6-2-16,0 3 0 16,6 2 0-16,10 0-2 15,8-2 1-15,12-6-1 16,13-5 1-16,10-11-1 15,10-10 0-15,10-12 0 16,3-12 0-16,0-12 0 16,2-3 0-16,-12-5 1 15,-6-1-1-15,-13 2 1 16,-7 2-1-16,-11 8 1 15,-5 9-1-15,-9 8 0 16,0 11 0-16,-14 7 1 0,4 13-1 16,0 10-1-16,0 4-1 15,6 5-2-15,3-3-1 16,16 7-13-16,-2-21-22 15,21-3-2-15,0-21 1 16,17-8-1-16</inkml:trace>
  <inkml:trace contextRef="#ctx0" brushRef="#br3" timeOffset="426717.4068">16780 7853 105 0,'-25'22'40'0,"3"23"3"0,-11 3-2 15,15 12-36-15,-8 5 0 16,3 11-2-16,2 0 0 16,5 2-1-16,2-1 0 15,5-11-2-15,3-8 0 16,2-8 0-16,4-13 0 15,1-13 0-15,2-13-1 16,-3-11 1-16,20-18-1 16,-6-6 1-16,3-10 0 15,2-8 0-15,3-6 0 16,4-1-1-16,2 0 1 15,0 5 0-15,0 12 0 16,0 7 0-16,-1 13 0 16,-1 13 0-16,-3 14 0 0,-8 12 0 15,0 5 0-15,-7 5 0 16,-4 5 0-16,-8-1 0 15,-11 2-1-15,-7-4 1 16,-11-2-1-16,-9-4 0 16,-8-2-1-16,-2-9-2 15,4 0-3-15,-3-21-17 16,24 4-16-16,5-13 0 15,26-4-1-15,15-8 0 16</inkml:trace>
  <inkml:trace contextRef="#ctx0" brushRef="#br3" timeOffset="427063.4266">17040 8469 104 0,'0'0'40'16,"8"18"1"-16,10-19-4 15,13 4-33-15,9-4-1 16,9-2 0-16,6-9-1 16,-1 0 0-16,-7-6 0 15,-3-4 0-15,-13-2 0 16,-12 2-1-16,-13-2 1 15,-11 2-1-15,-12 5 0 16,-9 7 0-16,-11 8 0 16,-4 13 0-16,-3 13 0 0,-4 14 0 15,6 9 0-15,6 7 1 16,10 3-2-16,15-3 0 15,21-4-4-15,12-23-8 16,38-1-23-16,0-28-7 16,23-7 0-16,4-18-3 15</inkml:trace>
  <inkml:trace contextRef="#ctx0" brushRef="#br3" timeOffset="428282.4963">18366 8360 87 0,'-26'1'37'16,"-5"6"-1"-16,-10-7-7 16,7 14-20-16,-11-6-3 15,10 8-1-15,-2-1-1 16,15 2-1-16,6-4-1 0,18 1-1 15,14-5 0-15,18-2 0 16,8-1 0-16,5-1-1 16,5-1 0-16,1 0 1 15,-9 3-1-15,-9 5 1 16,-13 6-1-16,-16 6 0 15,-15 4 1-15,-11 3-1 16,-16 3 1-16,-5 0 0 16,-2-3 0-16,1-7-2 15,11-3 0-15,8-13-5 16,23-8-21-16,15-3-12 15,21-14 0-15,6-9-2 16,21-2 1-16</inkml:trace>
  <inkml:trace contextRef="#ctx0" brushRef="#br3" timeOffset="428899.5316">18760 8403 92 0,'0'0'37'0,"-2"-14"0"16,2 14 0-16,0 0-32 15,0 0-1-15,0 0 0 16,-1 24 0-16,-10 2-1 16,-3 7 0-16,-3 9 0 15,-3 5-1-15,-2 1 0 16,-2 4 0-16,2-7 1 15,3-2-2-15,4-7 1 16,6-10-2-16,4-5 2 0,8-11-2 16,-3-10-1-16,21-9 0 15,-3-6-1-15,6-10 1 16,1-8-1-16,4-6 2 15,2-9-1-15,5-8 0 16,-1 1 2-16,1-1-2 16,-3 4 2-16,1 6-2 15,-4 8 1-15,-2 6 0 16,1 14 0-16,-6 11 0 15,0 14 0-15,-3 4-1 16,-3 9 1-16,-2 5-1 16,-2 8 1-16,-7 2-1 15,-6 5 0-15,-6-2 1 16,-9 2-1-16,-8-2 1 0,-11-1-1 15,-4-6 1-15,-3-2-1 16,-3-6 2-16,1-6-2 16,4-2 2-16,5-3-1 15,2-1 0-15,8 1 2 16,2 3-2-16,2 5 2 15,0 5-2-15,-3 5 2 16,2 8-3-16,-2 5 3 16,1 0-3-16,1 2-2 15,6-8-2-15,13 5-13 16,-1-23-20-16,22-6-1 15,8-22 0-15,18-8-2 16</inkml:trace>
  <inkml:trace contextRef="#ctx0" brushRef="#br3" timeOffset="429133.545">19556 8340 92 0,'20'-7'41'15,"-20"7"0"-15,0 12-1 16,-19 10-24-16,2 9-14 15,-4 11-1-15,-2 7 1 16,-4 7-2-16,-1 5 1 16,2 1-1-16,1-8-3 15,11-3-2-15,-3-24-16 16,19 0-18-16,-2-27-1 0,20 5 0 15,0-28-2-15</inkml:trace>
  <inkml:trace contextRef="#ctx0" brushRef="#br3" timeOffset="429300.5546">19579 8037 101 0,'-15'-9'38'15,"15"9"0"-15,0 0-7 16,16-16-66-16,14 10-2 15,5-10-1-15,9 7 0 16</inkml:trace>
  <inkml:trace contextRef="#ctx0" brushRef="#br3" timeOffset="429534.568">20122 7846 101 0,'0'0'40'0,"-18"25"1"15,-1 2-2-15,4 18-35 16,-7 8-1-16,0 17 1 15,-3 11-2-15,-4 12 0 16,-4 4-2-16,3 4 1 16,0-11 0-16,3-4-3 15,8-6-3-15,-6-30-17 16,24-1-16-16,-3-27-3 15,14-11 1-15,-10-11-3 16</inkml:trace>
  <inkml:trace contextRef="#ctx0" brushRef="#br3" timeOffset="429958.5922">19848 8304 103 0,'0'0'40'15,"25"15"0"-15,3-16-1 16,13-2-39-16,17-4 0 15,8 3 1-15,1-1-1 16,3 2 0-16,-10 0-1 16,-10 2 2-16,-10 2-1 15,-12 4 1-15,-18 0 0 0,-10-5 1 16,-16 19-1-16,-8-6 1 15,-8 0-1-15,-1 3 1 16,-2-1-1-16,1 2 0 16,7 2 0-16,8 0 0 15,13 0-1-15,11-1 1 16,10-2-1-16,16 1 0 15,5-2 0-15,6 2 0 16,-2 0 0-16,-3-1 1 16,-4 2-1-16,-11 1 1 15,-12 2 0-15,-11 1-1 16,-13-2 1-16,-9 1 0 15,-8 1-3-15,-6-6 0 16,3 4-4-16,-9-18-18 0,15 7-15 16,-1-10-2-1,18 0 0-15,-2-11-3 0</inkml:trace>
  <inkml:trace contextRef="#ctx0" brushRef="#br3" timeOffset="432340.7285">21240 8366 56 0,'-11'6'36'0,"1"7"-1"15,-5-2-2-15,6 14-19 0,-13-6-8 16,8 12 0-16,-2-1-2 15,5 3 0-15,2 2-2 16,6-3 1-16,7-3-1 16,9-6 0-16,7-7-1 15,8-6-1-15,6-12 1 16,6-4 0-16,5-11-1 15,1-5 0-15,-3-6 1 16,-3-2-1-16,-6-3 0 16,-6 2 0-16,-8 7 1 15,-6 0-1-15,-9 6 0 16,-5 18 1-16,0 0-1 15,0 0 1-15,-11 18 0 16,7 8 0-16,1 7-1 16,3 5 1-16,2 1 0 0,5 1 0 15,8-3 0-15,4-5 1 16,6-10-1-16,9-8 1 15,4-14-1-15,8-9 1 16,3-14-1-16,3-13 0 16,0-8 0-16,-3-6-2 15,-5-5 1-15,-9-2-2 16,-6 5-1-16,-11 2 0 15,-6 13-1-15,-9 9-2 16,-3 28-4-16,-5-15-23 16,7 27-4-16,-2 4 0 15,8 13-1-15</inkml:trace>
  <inkml:trace contextRef="#ctx0" brushRef="#br3" timeOffset="432760.7525">22459 8424 79 0,'-22'-4'39'0,"-13"2"0"15,3 14 1-15,-15-4-29 16,10 20-4-16,-6 6-2 15,7 7 0-15,2 1-3 16,11 2 2-16,6-6-3 16,16-3 1-16,13-10-1 15,11-9 0-15,11-12-1 0,13-9 0 16,6-13 1-16,8-6-2 15,0-12 1-15,-4 0 0 16,-4-7 0-16,-7 4 0 16,-7 3 0-16,-13 8 0 15,-10 10 1-15,-16 18-1 16,0 0 0-16,-8 23 0 15,-8 5 0-15,2 4 0 16,5 5-1-16,5-5-2 16,16-1-1-16,8-16-4 15,27 1-14-15,1-27-17 16,25-7 0-16,-1-17-2 15,12-6 2-15</inkml:trace>
  <inkml:trace contextRef="#ctx0" brushRef="#br3" timeOffset="432955.7636">23329 7937 106 0,'-51'67'39'16,"6"18"1"-16,-6 4-2 15,6 9-37-15,11-1-2 16,6-2 1-16,13-8 0 15,1-13-3-15,14-6-7 16,-7-22-27-16,12-8-2 16,-4-23 1-16,-1-15-1 15</inkml:trace>
  <inkml:trace contextRef="#ctx0" brushRef="#br3" timeOffset="433144.7745">22945 8393 104 0,'0'0'41'16,"0"0"1"-16,6 12-1 15,13-4-38-15,19-1-2 16,13-3-1-16,9-3-3 16,8 4-2-16,-6-16-9 15,9 12-24-15,-14-10-3 16,1 9 0-16,-15-6 0 15</inkml:trace>
  <inkml:trace contextRef="#ctx0" brushRef="#br3" timeOffset="433745.8086">23535 8464 97 0,'-22'15'40'16,"9"8"1"-16,-2-14-1 16,19 3-34-16,-4-12-3 15,17 8 0-15,10-15-1 16,9-3-1-16,8-6 0 15,7-5 0-15,2-1-1 16,-1-1 0-16,-4-3 0 16,-11 3 0-16,-13 3 0 15,-13 3 0-15,-13 6 0 16,-13 5 1-16,-14 6-1 15,-8 6 0-15,-8 9 1 0,0 5 0 16,1 5 0 0,5 7 0-16,13 2-1 0,13 0 1 15,18-1 0-15,16-5 0 16,16-5-1-16,16-5 0 15,11-9 0-15,5-6 0 16,3-7 0-16,-1-2 0 16,-13-3 0-16,-6-2 0 15,-14 2 0-15,-14 2 0 16,-12 7 0-16,-12 0 0 15,-19 20 0-15,-5 1 0 16,-7 7 1-16,1 4-1 16,-3 2 1-16,5 1-1 15,9-5 1-15,5-7-1 0,14-10 1 16,11-11-1-16,11-10-1 15,5-8 0-15,2-10 1 16,3-6 0-16,-2-6 0 16,3 0 1-16,-3-3-2 15,-3 5 2-15,0 0 0 16,4 6-1-16,0 3 0 15,4 5-4-15,11 17-10 16,-10-13-13-16,22 18-15 16,-7-4 0-16,14 11-2 15,-4 1-1-15</inkml:trace>
  <inkml:trace contextRef="#ctx0" brushRef="#br3" timeOffset="434889.8743">1174 10442 89 0,'0'0'36'0,"0"0"1"16,0 0-2-16,0 0-31 16,-17 16-1-16,3 1-1 15,-1 12 1-15,-5 7-1 16,3 8 0-16,1 2 0 15,5 3 0-15,8-1-1 16,10-6 1-16,10-6-1 16,11-13 0-16,11-13-1 15,8-10 0-15,5-12-1 16,2-10 1-16,2-9 0 15,-6-5-1-15,-4-3 1 16,-6 0-1-16,-7 0 0 16,-8 6 2-16,-7 7-1 15,-5 6 0-15,-5 7 1 0,-8 13-1 16,0 0 1-16,-6 28-1 15,0 2 1-15,0 8 0 16,3 5-1-16,0-1 1 16,8 2 0-16,6-8 0 15,5-10 0-15,10-11 1 16,6-13 0-16,1-14 0 15,5-12 0-15,1-12-1 16,-3-5 1-16,-6-8-1 16,-4-2 0-16,-8-2-2 15,-3 4 1-15,-6-1-6 16,2 10 0-16,-9-9-19 15,15 16-12-15,-4-6-3 16,14 9 2-16,-3-4-4 16</inkml:trace>
  <inkml:trace contextRef="#ctx0" brushRef="#br3" timeOffset="435309.8983">2488 9927 101 0,'0'0'39'0,"-16"-2"1"16,8 14-1-16,-20 6-33 15,13 6-1-15,-3 11-1 16,2 12 0-16,-4 14-3 16,4 13 1-16,-2 7-2 15,-1 11 1-15,3 2-1 0,0-3 1 16,3-7-2-1,5-10 2-15,4-14-1 0,6-13 1 16,3-16-1-16,7-16 0 16,4-16 0-16,8-14 0 15,3-11 0-15,3-5 0 16,2-6 1-16,0 1-1 15,-3 0 0-15,-4 5 0 16,-1 6 0-16,-4 14 1 16,-2 10-1-16,-4 9 0 15,-2 13-1-15,-1 5 1 16,3 10-3-16,-3 3 0 15,6 4-2-15,-2-8-1 16,11 9-10-16,-11-25-15 16,19 4-8-16,-9-20-1 15,9-6 0-15,-6-15 1 0</inkml:trace>
  <inkml:trace contextRef="#ctx0" brushRef="#br3" timeOffset="435670.9189">2897 10644 94 0,'-9'16'40'0,"-4"-4"1"15,12 10-2-15,0-10-32 16,11 1-3-16,13-7-1 16,11-4-1-16,9-9-1 15,9-5 0-15,3-6 0 16,2-4 0-16,-5-2 0 15,-5-4 0-15,-13 0 1 0,-11 1-2 16,-19 3 1-16,-13 5 1 16,-15 3-1-16,-8 6 0 15,-7 9 0-15,-4 12 0 16,-4 9 0-16,-1 9 0 15,7 7 0-15,9 4 0 16,9 4-1-16,12-2 1 16,12-3-2-16,17-10 0 15,15-7-3-15,15-14-1 16,13 0-5-16,-2-22-12 15,18 5-18-15,-16-20 0 16,9 7 0-16,-16-15 0 16</inkml:trace>
  <inkml:trace contextRef="#ctx0" brushRef="#br3" timeOffset="435984.9369">3619 10502 110 0,'0'0'40'16,"-19"16"2"-16,-2 1-4 16,1 20-33-16,0 5-1 15,0 6-1-15,1 3-1 16,4-3 0-16,7-4 0 15,5-8-1-15,7-11 0 16,7-15-1-16,7-15 0 16,11-15 1-16,3-10-1 15,2-8 1-15,0-5-1 16,1-3 1-16,-4 4 1 15,-2 2-2-15,-6 13 0 16,-6 7 0-16,-5 16 0 16,-12 4 0-16,15 25 0 0,-13 1-2 15,1 11-2-15,-2 1-1 16,10 14-8-16,-8-18-9 15,26 14-12-15,-10-19-8 16,21 3 2-16,4-16-3 16</inkml:trace>
  <inkml:trace contextRef="#ctx0" brushRef="#br3" timeOffset="436339.9572">5093 10503 108 0,'-13'-21'40'15,"13"21"-1"-15,-10 2-11 16,5 19-24-16,-9 9-2 15,1 12 1-15,-7 10-2 16,0 4 0-16,2 4-3 16,4-5-1-16,10 2-16 15,2-24-21-15,18-11 2 0,5-25-3 16,18-17 1-16</inkml:trace>
  <inkml:trace contextRef="#ctx0" brushRef="#br3" timeOffset="436483.9654">5153 9929 103 0,'-37'4'33'16,"18"14"-29"-16,2-3-3 15,17-15-39-15,12 3-2 16</inkml:trace>
  <inkml:trace contextRef="#ctx0" brushRef="#br3" timeOffset="436714.9787">5703 9869 97 0,'-29'39'40'16,"8"21"1"-16,-6 6-2 15,13 15-32-15,-7 11-3 16,6 8 0-16,5 2-3 15,4 1 0-15,1-6-3 16,5-13-2-16,11-8-8 16,-12-24-26-16,16-12-2 15,-7-22 0-15,7-12-1 16</inkml:trace>
  <inkml:trace contextRef="#ctx0" brushRef="#br3" timeOffset="436866.9874">5497 10533 104 0,'-34'-29'42'0,"13"14"2"16,1 0-2-16,20 15-28 15,24 0-13-15,10-13-6 16,29 9-19-16,-1-22-17 16,19 6 1-16,2-8-5 15,18 7 3-15</inkml:trace>
  <inkml:trace contextRef="#ctx0" brushRef="#br3" timeOffset="437533.0254">7100 9963 91 0,'4'-24'37'0,"-4"24"1"15,0 0 0-15,6 16-33 16,-12 11-2-16,0 14 0 15,-2 11 0-15,0 13 0 16,-6 8-1-16,3 16 1 16,-8-2-1-16,2 0 1 15,-4-4-2-15,4-5 1 16,1-11-2-16,4-13 1 15,6-13-1-15,6-15 0 16,5-15 0-16,7-15 0 16,5-16 0-16,6-9 0 0,-1-10 0 15,0-6 0 1,3-4 0-16,-2 0-1 0,3 2 1 15,-3 7-1-15,0 10 1 16,2 9 0-16,-2 12-1 16,1 12 2-16,-1 8-1 15,0 12 0-15,-4 8 1 16,-6 5 0-16,-8 5-1 15,-5-1 1-15,-8 1-1 16,-13-1 1-16,-7-5-1 16,-8-3 0-16,-6-7-1 15,0-11-1-15,5-3-2 16,2-18-6-16,21 3-22 15,1-20-8-15,26 0 1 0,3-12-2 16</inkml:trace>
  <inkml:trace contextRef="#ctx0" brushRef="#br3" timeOffset="437900.0464">7803 10403 110 0,'0'0'40'15,"-23"1"1"-15,3 17-10 16,-8-7-26-16,0 7 0 15,-3 6-2-15,2 10 0 16,1 3 0-16,7 5-1 16,7 1-1-16,9 1 1 15,5-4-2-15,9-5 1 16,9-10 0-16,11-11-1 0,10-13 0 15,3-13-1-15,6-13 1 16,-1-8-1-16,-2-10 1 16,-7-4-1-16,-8-2 0 15,-12 2-1-15,-8 9 1 16,-14 6 0-16,-9 12 0 15,-7 10-1-15,-1 9 0 16,-2 4-1-16,6 9-1 16,5-6-5-16,19 14-13 15,-7-20-17-15,33 12 0 16,-2-17-1-16,17-1 1 15</inkml:trace>
  <inkml:trace contextRef="#ctx0" brushRef="#br3" timeOffset="438097.0576">8327 10419 96 0,'-8'14'41'0,"-1"14"0"15,-15 1 0-15,9 9-35 16,-12 3-2-16,5 2 1 16,0 4-3-16,6-4 1 15,4-3-3-15,8-8 0 16,6-7-3-16,6-14-1 15,16-2-14-15,-7-23-21 16,20-7-2-16,-6-18 0 16,9-7 0-16</inkml:trace>
  <inkml:trace contextRef="#ctx0" brushRef="#br3" timeOffset="438240.0659">8363 9858 104 0,'-32'-23'40'15,"12"21"1"-15,-2 1-5 16,22 1-31-16,0 0-42 15,20-8-3-15,17 4 0 16,0-5-2-16</inkml:trace>
  <inkml:trace contextRef="#ctx0" brushRef="#br3" timeOffset="438465.0788">8813 9790 104 0,'-13'59'40'0,"-12"6"1"16,7 23-4-16,-7-1-32 0,5 13 1 15,-1 5-3-15,0 1 0 16,4-3-2-16,4-9-1 16,5-8-2-16,6-17 0 15,11-6-4-15,-5-30-17 16,23-7-17-16,1-24 0 15,16-7-1-15,-1-23-2 16</inkml:trace>
  <inkml:trace contextRef="#ctx0" brushRef="#br3" timeOffset="438819.099">9186 10323 108 0,'-13'-1'40'0,"-16"-5"4"15,7 11 0-15,2 0-42 16,-10 7 1-16,1 2-2 15,3 8 1-15,-6 2-2 16,8 5 3-16,7-2-4 16,6 0 1-16,11-5 0 15,12-4 0-15,12-7 0 16,13-6 1-16,4-1-1 15,5-1 0-15,2 1 0 16,-2 2 0-16,-8 4 1 16,-8 4-1-16,-10 7 1 15,-14 7 0-15,-13 7-1 16,-9 1 1-16,-8 1-1 0,-1-5 0 15,1-1-4-15,-3-14-6 16,26 5-14-16,1-22-17 16,0 0-2-16,27-30 1 15,13 8-3-15</inkml:trace>
  <inkml:trace contextRef="#ctx0" brushRef="#br3" timeOffset="438969.1076">9714 10758 120 0,'-13'23'43'15,"-10"-14"-1"-15,5-2-5 16,3 1-61-16,1-28-17 16,18 8-2-16,-4-8-1 0,10 3-1 15</inkml:trace>
  <inkml:trace contextRef="#ctx0" brushRef="#br4" timeOffset="443377.3597">10460 10019 85 0,'0'0'37'16,"12"-10"0"-16,-8 23 1 15,-15 3-35-15,5 18 0 16,-6 8-1-16,3 16 2 15,-7 9-2-15,1 9 0 16,0 1-1-16,2 2 0 16,1-6-1-16,7-6-1 15,5-8-4-15,-2-19-6 16,16-4-27-16,-4-21 0 15,5-7-1-15,-1-22 0 16</inkml:trace>
  <inkml:trace contextRef="#ctx0" brushRef="#br4" timeOffset="443888.389">10174 10076 103 0,'-21'4'40'0,"8"-8"1"16,13 4-2-16,18-7-36 15,15-5 0-15,17-9-1 16,12-2 0-16,12-4 1 16,8 2-2-16,5 1 0 15,-5 6 0-15,-7 8-1 16,-13 9 1-16,-12 12 0 15,-16 16-1-15,-16 7 1 16,-15 13-1-16,-12 7 0 0,-7 7 1 16,-4 5-2-16,-3 4 2 15,-2 0-3-15,3-2 2 16,5-4-1-16,4-10 1 15,6-8-1-15,10-9 1 16,3-8 0-16,7-16 1 16,11-12-1-16,0-14 1 15,5-12-1-15,3-5 1 16,1-7 0-16,-3-2 0 15,-2-2-1-15,-3 7 0 16,-6 5 1-16,-5 11-1 16,-14 18 1-16,13 0-1 15,-10 18 0-15,-3 11 0 16,-3 6-1-16,1 6 0 0,4 5-2 15,2-5-2-15,6 9-10 16,-6-25-15-16,17 6-12 16,-4-20 0-16,13-7 0 15,-2-13 1-15</inkml:trace>
  <inkml:trace contextRef="#ctx0" brushRef="#br4" timeOffset="444241.4091">11265 10448 101 0,'-15'3'40'15,"10"11"0"-15,5-14 0 16,-4 17-38-16,18-10 1 16,9-1-1-16,6-4 0 15,4-2-1-15,2-6 1 0,1-2-1 16,-7-4 0-16,-1-6 0 15,-10 1-1-15,-5-4 1 16,-7-2 0-16,-6 1-2 16,-7-2 2-16,-5 6 0 15,-5 1 0-15,-6 13-1 16,-5 10 1-16,-2 10 0 15,-4 14-1-15,1 10 3 16,0 9-3-16,6-1 1 16,11 2-1-16,12-7 1 15,14-8-2-15,15-14-3 16,23-4-15-16,-3-30-13 0,27 3-11 15,-3-17 1-15,7 1-2 16</inkml:trace>
  <inkml:trace contextRef="#ctx0" brushRef="#br4" timeOffset="444772.4395">12528 10019 88 0,'0'0'37'0,"0"0"1"15,2 15 0-15,-9 12-34 16,0 16-1-16,-7 8 0 15,7 11 0-15,-5 9-2 16,7 8 2-16,-1-2-3 16,10-1 0-16,7-1-4 15,-1-17-7-15,14-1-28 16,0-19 1-16,13-4-1 15,-3-19-1-15</inkml:trace>
  <inkml:trace contextRef="#ctx0" brushRef="#br4" timeOffset="445217.465">13142 10452 90 0,'-11'-3'38'15,"-14"-3"1"-15,-1 12 1 16,-7-2-35-16,-2 8 0 15,-8 2 0-15,4 10-1 16,-4 1-1-16,7 5 0 16,5 0-1-16,8 1 0 15,8 2-1-15,11-5 0 16,11-3 0-16,13-7-1 15,10-9 0-15,8-5 1 16,5-10-1-16,3-5 0 0,3-11 0 16,-4-6 0-16,-4-4 0 15,-4-3 0-15,-8 2 1 16,-10-1-2-16,-4 8 1 15,-2 3 0-15,-6 8 0 16,-7 15 0-16,0 0 0 16,-2 18 0-16,-6 9 0 15,0 8 0-15,1 3-1 16,2 2 0-16,5 1-1 15,5-7-1-15,13-7-3 16,2-21-3-16,25 4-17 16,-10-25-15-16,17 0 1 15,-5-17-1-15,8 2 3 16</inkml:trace>
  <inkml:trace contextRef="#ctx0" brushRef="#br4" timeOffset="445517.4821">13640 10481 87 0,'-17'18'38'15,"-4"1"1"-15,8 11 0 16,-9-1-32-16,8 8-2 15,-1-2-1-15,6 1 0 16,-2-2-1-16,7-6 0 16,-1-7-1-16,4-2 0 15,1-19 0-15,4 11-1 16,6-21 0-16,0-9 0 15,6-7-1-15,4-8 1 16,3-10-1-16,3-5 1 16,2-4-1-16,2 2 0 15,-3 3 1-15,0 6-1 0,-7 9 0 16,-3 6-2-16,2 14-1 15,-8 4-3-15,9 22-12 16,-20-13-14-16,29 17-10 16,-9-6 2-16,18 6-3 15</inkml:trace>
  <inkml:trace contextRef="#ctx0" brushRef="#br4" timeOffset="446021.511">14291 10442 95 0,'-19'0'39'0,"-13"-6"3"15,3 8-2-15,-7-3-34 16,2 9 0-16,-3 4-1 0,7 12-1 16,-3 7 0-16,6 6-2 15,6 6 0-15,6-1-1 16,8 1 0-16,12-4-1 15,9-10 1-15,7-11-1 16,9-9 0-16,8-14 0 16,1-11 0-16,3-10 0 15,1-10 0-15,-5-6-1 16,-4-6 1-16,-4-2 0 15,-7 4 0-15,-3 4-1 16,-6 10 1-16,-6 9 0 16,-8 23-1-16,0 0 1 15,-15 33 0-15,2 15 0 16,-6 14-1-16,-1 14 1 0,-6 13-1 15,-1 4 0-15,-2 4 0 16,-1 0 0-16,0-7 0 16,-1-8 0-16,3-14 0 15,5-12 0-15,1-14 2 16,7-16-1-16,3-18 0 15,12-8-1-15,-11-31-1 16,11-7-1-16,8-7-1 16,-7-19-4-16,19-1-11 15,-17-21-6-15,27 17-10 16,-14-6-4-16,15 15-2 15,-8 3 3-15</inkml:trace>
  <inkml:trace contextRef="#ctx0" brushRef="#br4" timeOffset="446683.5486">14582 10653 104 0,'0'0'40'0,"16"0"2"15,-5-4-1-15,7 3-37 16,10-2-1-16,5 0-1 16,4-5 0-16,-3 1-1 15,1-5 0-15,-4-1 0 16,-8-4 0-16,-4 1-1 15,-9-6 1-15,-8-1-1 16,-6 1 0-16,-3 0 0 0,-7 5 0 16,-3 4 0-16,-7 8 0 15,-1 12 1-15,-3 12 0 16,-1 11 0-16,0 4 0 15,6 9 0-15,3 2 0 16,9 0 0-16,11-5 0 16,11-9 0-16,14-11-1 15,7-12 0-15,13-10 0 16,5-11 0-16,6-7 0 15,0-6 0-15,-3-3-1 16,-7 1 1-16,-8 4-1 16,-5 7 1-16,-13 11 0 15,-9 11 0-15,-9 13 0 0,-10 9 0 16,-1 11-1-16,-5 2 1 15,0 5 0-15,4-3 0 16,0-6 1-16,1-7-1 16,4-10 0-16,5-19 0 15,0 0 1-15,15-10-1 16,-2-14 1-16,2-8 0 15,7-11-1-15,5-5 2 16,5-6-2-16,1 1 0 16,0 2 0-16,1 6 0 15,0 8-2-15,-3 2-1 16,1 12-2-16,-11-1-8 15,14 22-10-15,-20-19-5 16,16 20-6-16,-15-12-9 0,6 5-1 16,-3-2 3-16</inkml:trace>
  <inkml:trace contextRef="#ctx0" brushRef="#br4" timeOffset="447561.599">16252 10190 74 0,'0'0'39'0,"-18"10"-2"16,12 7 0-16,-8-3-26 16,12 15-3-16,-7 2-3 15,7 11 0-15,-4 4-3 16,5 13 1-16,-3 5-2 15,1 3 3-15,-1-2-3 0,0 0 0 16,-2-6 0-16,3-11 0 16,-1-9 0-16,2-11 0 15,1-14 0-15,1-14-1 16,0 0 1-16,16-24 0 15,-5-2-1-15,1-5 0 16,6-2 0-16,1-1-1 16,2 2 1-16,4 3-1 15,-2 12 0-15,0 8 1 16,-1 11 0-16,-1 9 0 15,-3 9 0-15,-3 7 0 16,-5 4 0-16,-6 4 1 16,-4-1-1-16,-10-1 1 15,-6 1-1-15,-5-5 0 0,-7-5 0 16,-2-3-1-16,1-6-1 15,1-11 0-15,8-1-4 16,2-20-11-16,18 17-10 16,8-32-14-16,10 10 1 15,1-11 0-15,17 0 1 16</inkml:trace>
  <inkml:trace contextRef="#ctx0" brushRef="#br4" timeOffset="447929.6201">16758 10611 85 0,'0'0'38'16,"-12"19"0"-16,-15-11 2 0,1 10-32 16,-5-2-2-16,2 11 1 15,-2-3-2-15,5 7-1 16,4 0 0-16,7 4-1 15,11-3-1-15,11-1-1 16,9-6 1-16,13-5-2 16,8-6 1-16,9-8-1 15,3-8 1-15,3-6-1 16,-6-7 0-16,-6-8 0 15,-8-2 0-15,-12-5 0 16,-12-2-1-16,-11 1-1 16,-9 2 1-16,-7 0-2 15,-1 6 0-15,-5 4 0 16,6 11-3-16,-1-1-2 15,16 20-7-15,-6-13-11 0,25 14-13 16,-1-4 1-16,18 10-1 16,2-11 2-16</inkml:trace>
  <inkml:trace contextRef="#ctx0" brushRef="#br4" timeOffset="448124.6313">17185 10701 92 0,'23'-6'39'0,"-17"-4"1"16,-6 10 0-16,-13-1-30 15,-1 16-4-15,-6 5-2 16,1 7 0-16,-5 8-2 15,4 2 0-15,2 1-1 16,4 0-1-16,8-5-2 0,6-10-4 16,17-3-7-1,-8-28-16-15,28 2-11 0,-5-19-1 16,14-4-1-16,-6-18 2 15</inkml:trace>
  <inkml:trace contextRef="#ctx0" brushRef="#br4" timeOffset="448275.6399">17302 10179 88 0,'-39'-34'43'0,"9"23"0"16,2 4-5-16,17 17-14 16,11-10-30-16,0 0-21 15,33 13-12-15,3-11-1 16,18 8-1-16,-2-8 1 15</inkml:trace>
  <inkml:trace contextRef="#ctx0" brushRef="#br4" timeOffset="448485.6517">17679 10294 99 0,'-15'32'38'15,"2"16"4"-15,-9 1-3 16,11 17-29-16,-6-3-6 16,3 7 2-16,0-1-3 15,3 0 0-15,3-3-1 16,5-11-4-16,6-6 0 15,3-15-4-15,9-6-1 16,2-28-16-16,22 4-9 16,-7-20-10-16,11-3 1 15,-3-18 2-15</inkml:trace>
  <inkml:trace contextRef="#ctx0" brushRef="#br4" timeOffset="448665.6622">17962 10579 114 0,'0'0'42'15,"-15"22"0"-15,4 15-1 16,1 3-37-16,-7 5-2 15,-1 6-1-15,2 0-1 16,2-3-3-16,1-8-3 16,10 0-7-16,-6-28-17 15,20 1-11-15,-11-13-1 16,33-20-1-16,-9-11 2 15</inkml:trace>
  <inkml:trace contextRef="#ctx0" brushRef="#br4" timeOffset="449116.688">18140 10325 114 0,'0'0'41'0,"-10"-9"2"16,9 19-3-16,-9 8-40 16,12-8 0-16,7 3-1 15,4 5-1-15,3 4 1 16,-2 1 0-16,3 7 0 15,-1 0 1-15,-2 4 0 16,-6 3 2-16,-2-1-1 16,-5 4 1-16,-5-1 0 15,-2-1 1-15,-8-1-1 16,0-5-1-16,1-2 1 15,3-7-1-15,2-4 0 0,3-6 0 16,5-13-1-16,12 4 0 16,6-17 1-16,7-4-1 15,7-10 0-15,10-5 0 16,3-3 0-16,4-1-1 15,-2 0 1-15,-3 7 0 16,-5 6-1-16,-7 8 1 16,-4 11-1-16,-13 11 0 15,-6 11 0-15,-6 6 0 16,1 8-2-16,-4-2 0 15,7 7-2-15,-3-8-3 16,23 7-9-16,-11-22-9 16,31 4-10-16,-6-16-3 15,13-1 0-15,-3-13 1 0</inkml:trace>
  <inkml:trace contextRef="#ctx0" brushRef="#br4" timeOffset="449604.7159">19058 10638 93 0,'-7'-23'40'0,"-21"-1"2"15,0 19-1-15,-15-2-21 16,6 20-13-16,-9 9-3 15,5 12 0-15,0 9-2 16,7 2 0-16,10 3-2 16,10-3 0-16,12-7 0 15,10-8 0-15,15-10 0 16,12-14 0-16,6-14 0 15,6-9 0-15,2-13 0 16,1-8 0-16,-5-8 0 0,1-2 0 16,-13-1 0-16,-3 9-2 15,-11 8 2-15,-6 12-1 16,-13 20 0-16,-3 15 0 15,-12 23 1-15,-10 18 0 16,-7 14-2-16,-7 11 0 16,-4 9 0-16,-7 2 1 15,3 1-1-15,2-7 0 16,3-10 1-16,5-12-1 15,7-13 2-15,3-14 0 16,12-15-1-16,15-22 1 16,-10 4-1-16,10-17 1 15,6-12 0-15,3-10 0 16,9-9 0-16,7-10 0 0,8-5 2 15,7-5-1-15,4 1-1 16,-2 3-1-16,8 11-8 16,-14-7-8-16,15 28-8 15,-30-12-3-15,15 20-14 16,-14 0-2-16,9 6 3 15</inkml:trace>
  <inkml:trace contextRef="#ctx0" brushRef="#br4" timeOffset="450160.7476">19788 10280 98 0,'8'-23'40'15,"6"9"0"-15,-9-2 1 16,7 15-34-16,-12 1-2 16,22 20-2-16,-16 7-1 15,0 14 1-15,-5 13-2 16,-1 11 1-16,-4 9-2 15,1 5 1-15,-5 0-1 16,2 0 1-16,1-5-1 16,1-11-4-16,6-8-1 15,-1-18-5-15,18 0-15 0,-19-37-17 16,19 18 2-16,-19-18-2 15,19-22 2-15</inkml:trace>
  <inkml:trace contextRef="#ctx0" brushRef="#br4" timeOffset="450724.78">19675 10701 118 0,'-24'-10'42'16,"-3"-4"0"-16,27 14 0 16,0 0-37-16,18-9-3 15,11 1 0-15,13-3-2 16,12 0-1-16,5-2-1 15,6 3-1-15,-2-3-2 0,7 7-1 16,-11-2-2-16,8 13-5 16,-21-16-10-16,11 22-9 15,-27-16 3-15,10 16 14 16,-23-11 9-16,-6 3 4 15,-11-3 4-15,0 0 6 16,0 0 11-16,-25-2 10 16,25 2 1-16,-32 4-15 15,23 7-5-15,-9-1-4 16,4 10-1-16,-3 2-1 15,2 8 0-15,-5 2-1 16,7 6-1-16,2-1 0 16,6-3 0-16,9-1 0 15,10-8-1-15,10-9 0 0,11-7-1 16,10-10 2-1,7-9-2-15,5-9 0 0,3-8 0 16,-3-8 0-16,-5-1 0 16,-8 1 0-16,-11-2-2 15,-6 5 2-15,-11 7 0 16,-9 8 0-16,-7 17 0 15,0 0 0-15,-17 13-1 16,3 7 1-16,1 6-1 16,5 3-1-16,3-4-1 15,11 2-2-15,-6-27-9 16,42 19-9-16,-17-37-4 15,31 6-6-15,-6-22-8 16,17-7 0-16,-6-12 2 0</inkml:trace>
  <inkml:trace contextRef="#ctx0" brushRef="#br4" timeOffset="451166.8053">21173 10095 111 0,'-23'19'42'0,"-6"10"-1"15,7 21 0-15,-7 4-34 16,9 12-4-16,5 4-3 15,4 7 2-15,-2 2-2 16,4-4 1-16,-1-5-2 16,3-7 2-16,0-10-1 15,4-13 0-15,-1-10 0 16,3-13 0-16,1-17-1 15,12 0 1-15,1-13-1 0,3-6 1 16,5-6-1-16,2-2 0 16,4-3 1-16,0 2-1 15,0 3 1-15,0 6 0 16,0 7 0-16,-3 7-1 15,-1 7 1-15,-4 7 0 16,-2 8-1-16,-1 2 1 16,-6 5 0-16,0 2-1 15,-10 1 1-15,-6-1 0 16,-12 0 0-16,-7-1 0 15,-12-4 0-15,-7 1 0 16,-4-5 0-16,-3-5-3 16,7 3-5-16,-3-18-16 15,29 12-3-15,-1-19-16 0,19 10 3 16,30-30-2-16,13 11 2 15</inkml:trace>
  <inkml:trace contextRef="#ctx0" brushRef="#br4" timeOffset="451535.8264">21408 10781 104 0,'-2'12'40'0,"2"-12"1"16,21 14-1-16,3-11-34 15,13-1-3-15,7-3 0 16,4-2 0-16,-3-2-1 0,-2-5-1 16,-9-3 0-16,-3-5 0 15,-11-4-1-15,-10-1 1 16,-10 0-1-16,-8 3 0 15,-10 2 1-15,-5 8-1 16,-8 11 1-16,-6 11 0 16,-9 14-1-16,6 9 2 15,1 8-1-15,6 7 0 16,12-3-1-16,12-1 0 15,21-9-3-15,10-18-8 16,31 3-13-16,-4-30-7 16,30 3-6-16,-2-19-6 15,17-3-1-15,2-12 1 16</inkml:trace>
  <inkml:trace contextRef="#ctx0" brushRef="#br4" timeOffset="452339.8723">22748 10288 86 0,'12'-24'39'16,"1"9"-1"-16,-10-2 3 15,-3 17-34-15,5-10-2 16,-5 10 1-16,-11 16-1 15,5 6 0-15,-10 5-3 16,0 16 2-16,-5 9-2 16,2 9 1-16,-10 12-2 15,1 3 1-15,0 3-2 16,-1 3 2-16,5-5-3 15,4-6 0-15,7-12 0 16,9-13 0-16,12-14 0 16,10-16 0-16,13-16 1 15,7-16 1-15,9-11 0 0,3-8 1 16,0-7 0-16,-3-4 0 15,-4-1-1-15,-7 6 1 16,-7 7 0-16,-10 12-2 16,-5 10 0-16,-14 12 0 15,8 15 0-15,-6 11 0 16,-6 12 0-16,4 3 0 15,4 8-2-15,1-2-2 16,7 1-1-16,3-11-4 16,20 5-8-16,-8-25-9 15,30 7-5-15,-13-24-4 16,18 0-6-16,-3-16-1 15,10-6 5-15</inkml:trace>
  <inkml:trace contextRef="#ctx0" brushRef="#br4" timeOffset="452706.8933">23555 10755 112 0,'-41'-1'39'16,"8"15"3"-16,-11-2-6 16,2 13-29-16,-6 3-3 15,9 9 0-15,1 1-2 16,8 2-1-16,9-3 0 15,12-3-2-15,12-6 1 16,14-5-1-16,17-9 0 16,8-12-1-16,7-11 2 15,6-9 1-15,5-10 0 0,0-8 0 16,-3-4 0-16,-7-5 0 15,-12 1 0-15,-4 5 1 16,-11 5-2-16,-6 8 0 16,-12 12 0-16,-5 14 0 15,-14 5-1-15,0 13 1 16,-4 12-1-16,-6 7-1 15,8 7-2-15,-3-3-5 16,16 8-9-16,-6-23-8 16,32 8-5-16,-4-25-8 15,28-6-3-15,5-16 0 16</inkml:trace>
  <inkml:trace contextRef="#ctx0" brushRef="#br4" timeOffset="453020.9113">24285 10722 115 0,'-50'20'42'16,"8"8"1"-16,-7-5-2 16,22-2-38-16,7 2-2 15,14 0 0-15,18-5-1 16,10-3 1-16,10-4-1 15,4 0 0-15,5-3 0 16,-2 3 0-16,-4-3 0 16,-8 5 0-16,-8-3-1 15,-12 5 2-15,-12 4-2 16,-6-2 0-16,-11 4 0 15,-5-6-2-15,-4 7 0 0,-4-10-4 16,5 13-9-16,-16-23-10 16,24 13-7-16,-14-14-8 15,13-1-2-15,-3-10 2 16</inkml:trace>
  <inkml:trace contextRef="#ctx0" brushRef="#br4" timeOffset="454114.9739">1004 12338 75 0,'-14'11'39'0,"-3"-7"-2"15,7 6 0-15,-2 1-33 16,12-11-1-16,15 8 0 16,9-6 0-16,13-8 1 15,11-4-1-15,8-7-1 16,10-3 0-16,-2-6 0 15,-2 0-1-15,-8-3 0 0,-12 1-1 16,-13 2 1-16,-15 3-1 16,-19 4 1-16,-9 5 0 15,-20 5 0-15,-6 7 0 16,-10 5 0-16,-7 9 0 15,-8 11 0-15,2 10 1 16,1 9-1-16,9 4-1 16,10 6 1-16,13 2 0 15,12-2 0-15,23-5 0 16,22-8-1-16,15-12-2 15,23-11-2-15,5-16-4 16,28 1-14-16,-15-31-8 16,22 11-10-16,-18-19-3 15,5 4 3-15,-17-9 0 0</inkml:trace>
  <inkml:trace contextRef="#ctx0" brushRef="#br4" timeOffset="454491.9954">1872 12192 86 0,'-28'-2'39'16,"17"11"1"-16,-7-2 0 15,9 9-36-15,-6 3 0 16,4 8-1-16,-3 2 0 16,3 8-1-16,0 0 0 15,1 2 0-15,4-5 0 16,1-4-1-16,5-6 0 15,4-6 0-15,4-7 0 16,8-10 0-16,4-9-1 16,4-10 0-16,5-8 0 0,4-6 0 15,0-5 0-15,0-1 0 16,-1-3 0-16,-6 7 0 15,-3 5 0-15,-7 8 0 16,-6 8 0-16,-10 13 0 16,14 7 0-16,-11 8 0 15,1 10-2-15,1 0-1 16,5 7-2-16,0-4 0 15,12 6-5-15,-6-19-9 16,22 12-9-16,-11-25-4 16,18 4-6-16,-7-15-1 15,10-4 3-15</inkml:trace>
  <inkml:trace contextRef="#ctx0" brushRef="#br4" timeOffset="455198.0358">2547 12196 57 0,'7'-34'38'16,"1"17"0"-16,-18-2-1 15,10 19-21-15,-34 4-3 16,12 19-3-16,-12 5-2 15,2 11-2-15,0 6-2 16,3 3-1-16,5 2-1 16,11-2 0-16,9-2-2 15,10-9 1-15,12-9-1 16,10-8 1-16,8-10-1 15,5-10 0-15,0-10 0 16,-1-9-1-16,-2-8 1 16,-6-6-1-16,-8-4 1 15,-9-4-1-15,-6 2 0 0,-4-2 0 16,-7 8 1-16,-1 4 0 15,-2 5 0-15,1 4-1 16,4 20 1-16,-3-14 0 16,3 14 0-16,11 6 0 15,0 0 0-15,7 3 0 16,3-2 1-16,8 0-1 15,5-5 0-15,1-1 0 16,2-2 0-16,1-5 0 16,-3 1 1-16,1-3 0 15,-12 2 0-15,-4-1 0 16,-6 5 0-16,-14 2 0 15,13 0-1-15,-13 0 1 16,-13 22 0-16,2 2-1 16,-1 5 0-16,-1 6 0 0,-1 6 0 15,4 1 1-15,2 2-2 16,4-3 2-16,9-6-1 15,5-8 1-15,8-13-2 16,10-12 2-16,3-12-1 16,9-14 0-16,4-8 1 15,2-10-1-15,1-6 1 16,0-5-2-16,-5-1 2 15,-5 6-1-15,-7 6 0 16,-7 10 0-16,-4 12 0 16,-19 20-1-16,11 2 0 15,-13 19-1-15,-2 17-1 0,-7 6-1 16,8 8-3-16,-2-5-3 15,15 10-4-15,-1-21-5 16,28 4-6-16,-4-30-1 16,31 4-3-16,-2-24-7 15,17-6 2-15</inkml:trace>
  <inkml:trace contextRef="#ctx0" brushRef="#br4" timeOffset="455739.0668">4063 12121 106 0,'-38'1'40'16,"-17"1"2"-16,2 24-12 15,-6 0-26-15,5 9 1 16,6 5-2-16,8 6 0 16,12-2-1-16,10 2 0 0,12-6-1 15,13-7 0-15,9-8-1 16,12-11 1-16,6-11-1 15,7-11-1-15,3-9 1 16,1-8 0-16,-3-10 0 16,-4-4-1-16,-4-4 2 15,-9 1-2-15,-4 1 0 16,-6 7 1-16,-6 8-1 15,-6 14 0-15,-3 12 0 16,-14 27 1-16,0 11 0 16,-6 19 0-16,-3 13 0 15,-2 15 0-15,-3 8 0 16,0 4 0-16,-1-3 0 15,2-5 0-15,3-10 0 0,3-12-1 16,4-11 1-16,2-18 0 16,4-15 0-16,11-23 0 15,-14 0 0-15,13-23 1 16,1-11-1-16,3-9 0 15,5-14 1-15,3-11 0 16,8-8 0-16,7-3 0 16,6 6-1-16,2 2 1 15,5 10-1-15,-1 10-2 16,0 15-1-16,-3 7-5 15,7 21-5-15,-16-11-6 16,18 19-5-16,-17-24-6 16,22 15-2-16,-12-21-9 15,14-4 2-15</inkml:trace>
  <inkml:trace contextRef="#ctx0" brushRef="#br4" timeOffset="456100.0874">4622 11808 105 0,'0'0'44'0,"-34"7"-1"16,11 24-1-16,-6 6-38 15,-1 16-2-15,-4 11 0 16,2 8-1-16,1 6 1 16,6-3-2-16,7-4 1 15,7-9 0-15,9-9-1 16,9-16 1-16,9-14-1 15,10-17 1-15,6-13-1 16,6-11 0-16,4-9 0 16,3-5 0-16,-2 1 1 0,-5 2-1 15,-1 9 0-15,-7 11 0 16,-4 9 1-16,-5 10-1 15,-5 9 0-15,-3 5 0 16,1 6-2-16,-4-3-2 16,4 1-4-16,-6-10-3 15,7 5-4-15,-15-23-3 16,26 9-7-16,-29-26-5 15,25 12-3-15,-9-14-9 16,17-11 5-16</inkml:trace>
  <inkml:trace contextRef="#ctx0" brushRef="#br4" timeOffset="457888.1897">5974 12132 89 0,'10'4'40'15,"-10"-4"-1"-15,1 12 2 16,1 0-37-16,-2 9-1 16,-4 6-1-16,-3 7 1 15,-2 4-1-15,-1 6 0 16,-5-2-1-16,5 0 1 15,-3-6-2-15,5-8 1 0,2-6-1 16,6-22 1-16,0 0 0 16,15-9-1-16,3-20 1 15,1-6 0-15,5-12 0 16,0-3-1-16,-1-6 1 15,-3 2-1-15,-2 5 0 16,-4 7 0-16,-2 10 0 16,-4 10 0-16,0 8 0 15,5 9 0-15,3 5 0 16,12 4 0-16,5-3 0 15,9 1 1-15,7-3-1 16,9-5 0-16,3-2 0 16,-3-3 0-16,-3-1 0 0,-7 1 0 15,-10 2 0-15,-11 2 0 16,-12 4 0-16,-15 3 0 15,-12 14 1-15,-11 3-1 16,-7 8 0-16,-6 6 0 16,-2 5 1-16,-3 5-1 15,5 4 1-15,7 1 0 16,7-2-1-16,16-5 1 15,8-7-1-15,16-6 1 16,11-12-1-16,12-13 0 16,6-8 0-16,6-13 0 15,-1-7 0-15,0-11-1 16,-7-6 1-16,-7-1-1 15,-11-3 1-15,-10 2-1 0,-9 4 1 16,-7 5 0 0,-10 8 0-16,-4 8-1 0,-2 7 1 15,-3 7 0-15,4 7 0 16,14 0 0-16,-10 15 0 15,10-15-1-15,22 20 1 16,1-13 0-16,10-1 0 16,7-3 0-16,3-2 0 15,2-2 0-15,-1-1 0 16,-6-2 0-16,-8 1 0 15,-3-1 0-15,-6 2 0 16,-10 1 0-16,-11 1 0 16,0 0 0-16,0 0 0 15,-15 3 1-15,-3 8-1 16,-6 6 0-16,-3 5 0 15,-4 9 1-15,1 7-1 0,5 1 1 16,2 3 0-16,11-4-1 16,9-5 0-16,12-5 1 15,14-12-1-15,11-12 0 16,9-12 0-16,3-12 0 15,6-9 0-15,-2-8-1 16,-2-5 0-16,-7-7 1 16,-9 2-1-16,-8 2 0 15,-12 3 1-15,-5 7-1 16,-10 7 1-16,-9 8 0 15,-3 10 0-15,-2 8 0 16,2 8 0-16,1 4 0 16,5 5 0-16,9 3 0 0,8-3 0 15,7-3 0-15,11-5 0 16,8-5 1-16,5-5-1 15,8-3 0-15,0-3 1 16,-5-4 0-16,-4 4-1 16,-3 1 0-16,-12 7 1 15,-7 4-1-15,-9 9 0 16,-10 6 1-16,-9 8-1 15,-5 7 1-15,-3 4-1 16,2 3 0-16,-3-2 0 16,5 1 0-16,5-11 0 15,9-6 0-15,2-22 0 16,25 3 0-16,1-20 0 15,5-8 0-15,6-10 0 0,0-4 1 16,-1-3-1-16,-2 2 0 16,-7 7 1-16,-5 6-1 15,-8 7 1-15,-6 9-1 16,-8 11 0-16,0 0 0 15,9 16 0-15,-6-1 0 16,5 0 0-16,6 2-1 16,6-2 1-16,5-4 0 15,9-7 0-15,5-4 0 16,3-4 1-16,0-6-1 15,-3-3 1-15,0-2 0 16,-4-1-1-16,-4 1 1 16,-7 5-1-16,-6 3 0 15,-6 11 0-15,-4 9-1 16,-8 7 1-16,-5 11-2 0,-2 7 0 15,-4 3-1-15,4 6-5 16,-8-8-2-16,13 3-2 16,-11-24-4-16,26 6-3 15,-13-24-4-15,31-4-3 16,-7-27-1-16,35 4 1 15,1-19-1-15,25-9-5 16</inkml:trace>
  <inkml:trace contextRef="#ctx0" brushRef="#br4" timeOffset="458420.2201">9541 11610 90 0,'0'0'38'16,"0"0"1"-16,6-15-10 15,-6 25-23-15,-7 3 0 16,6 11 1-16,-7 6-3 16,0 13-1-16,-2 8 1 15,0 9-3-15,-1 6 1 16,1 6-1-16,3 2 0 15,2-4-4-15,5-7 0 16,4-7 0-16,7-7-3 16,-7-17-3-16,15 0-11 0,-19-32-9 15,14-1-9-15,-10-19-3 16,2-5 2-16,-14-13 2 15</inkml:trace>
  <inkml:trace contextRef="#ctx0" brushRef="#br4" timeOffset="458871.2459">9390 11987 82 0,'-37'-32'41'0,"11"12"-1"16,-2 0 1-16,14 14-32 15,2 1-4-15,12 5-1 16,0 0-1-16,28 7-1 16,2-6-1-16,14 2 0 15,7-1 1-15,10-1-1 16,5-2 0-16,4 1 0 15,-1-2-1-15,-3 0 1 0,-7 1-1 16,-9-1 0-16,-12 2 1 16,-9 0-1-16,-14 1 0 15,-15-1 0-15,-3 10 1 16,-17 3-1-16,-7 3 0 15,-4 8 1-15,-4 4-1 16,3 7 1-16,3-1-1 16,10 4 1-16,14-4-1 15,15-6 1-15,20-9-1 16,15-11 1-16,16-11-1 15,7-8 0-15,3-8 0 16,-5-6 1-16,-10-2-1 16,-12-3-1-16,-20 2 1 15,-22 3-1-15,-19 2 0 16,-15 2-1-16,-9 5-1 0,-6-3-3 15,7 10-3-15,-4-8-6 16,26 19-6-16,-4-15-5 16,35 20-4-16,-13-7-1 15,39 0-11-15,0 9 3 16</inkml:trace>
  <inkml:trace contextRef="#ctx0" brushRef="#br4" timeOffset="459324.2718">11237 11691 70 0,'20'-14'38'0,"-8"-1"1"16,-2 8 3-16,-10-5-32 0,0 12-3 15,0 0-1-15,-2 29 0 16,-8 2-2-16,-1 12-2 16,-3 10-1-16,-3 12-1 15,-1 7 1-15,0 4-1 16,4 4-1-16,2-9-4 15,10-1-2-15,-3-23-13 16,28 5-10-16,-3-27-11 16,13-8 0-16,-2-19 0 15</inkml:trace>
  <inkml:trace contextRef="#ctx0" brushRef="#br4" timeOffset="459691.2928">11335 12117 105 0,'-13'15'42'0,"13"-15"1"15,5 24-11-15,13-22-30 16,17-1 0-16,11-6 0 16,10-2-1-16,6-4 0 15,1-4-1-15,-1-1 0 16,-9-3 0-16,-9 2 0 15,-12-2 0-15,-15 1 0 16,-14-1 0-16,-13 5-1 16,-9 2 1-16,-9 5 0 15,-6 5 0-15,-6 8 0 16,-3 6 1-16,-1 11-1 15,5 10 1-15,4 1 0 16,9 9 0-16,16 1-1 0,11-4 0 16,16-3-2-16,17-13-1 15,19-4-5-15,5-26-11 16,33 6-7-16,-15-31-7 15,20-1-8-15,-11-16-1 16,4-1 2-16</inkml:trace>
  <inkml:trace contextRef="#ctx0" brushRef="#br4" timeOffset="459870.3031">12310 11641 89 0,'-36'27'40'0,"4"22"1"15,-10 10-1-15,12 9-35 16,-1 9-2-16,7 4-2 0,11 0-2 15,7-10-4-15,17 3-14 16,-8-26-17-16,18-4-4 16,-5-20-2-16,6-11 2 15</inkml:trace>
  <inkml:trace contextRef="#ctx0" brushRef="#br4" timeOffset="460051.3134">12007 12037 105 0,'4'-20'44'15,"24"18"0"-15,4-9-2 16,14 3-42-16,10 0-3 16,0-8-9-16,17 16-14 0,-21-16-10 15,8 12-7-15,-10-5-1 16,7 6 1-16</inkml:trace>
  <inkml:trace contextRef="#ctx0" brushRef="#br4" timeOffset="460493.3387">13745 11717 83 0,'-1'-21'41'15,"6"11"-1"-15,-5 10 1 16,0 0-38-16,-8 12 1 15,2 16-2-15,-7 15 2 16,-3 15-2-16,-5 11 1 16,-4 13-2-16,-2 1 0 0,1 2-1 15,2-6-1 1,6-9 1-16,8-9-3 0,7-18-3 15,21-6-16-15,-18-37-9 16,41 6-9-16,-14-21-2 16,7-3 2-16</inkml:trace>
  <inkml:trace contextRef="#ctx0" brushRef="#br4" timeOffset="460689.3499">13560 12160 89 0,'-48'-8'41'0,"10"14"2"15,4-6-1-15,20 7-31 16,14-7-7-16,18-3-2 15,22-4 0-15,16-5-2 16,14-3 0-16,10-7-3 0,11-2-1 16,1-10-3-16,10 11-11 15,-26-21-10-15,14 14-12 16,-20-12-2-16,-3 4 0 15,-16-9 3-15</inkml:trace>
  <inkml:trace contextRef="#ctx0" brushRef="#br4" timeOffset="461049.3705">14399 11570 76 0,'-28'3'42'15,"6"18"1"-15,-8 1 0 16,10 19-24-16,-7 3-12 16,4 8-4-16,-2 2 1 15,3 11-2-15,1 0 0 16,-1 5-2-16,4-2 1 0,1-8-3 15,4-4 3-15,6-7-1 16,4-10 0-16,5-10 0 16,6-12 0-16,7-11-1 15,5-11 1-15,7-8 0 16,1-6-1-16,-2-3 1 15,1-1 0-15,0 0 0 16,-8 2 0-16,-3 6-1 16,-3 9 1-16,-13 6 0 15,11 16 0-15,-11 3 0 16,-2 7-2-16,4-2-1 15,7 6-3-15,-2-9-6 16,18 10-9-16,-12-27-6 16,24 10-3-16,-13-21-10 0,17 0-2 15,-5-12 2-15</inkml:trace>
  <inkml:trace contextRef="#ctx0" brushRef="#br4" timeOffset="461418.3916">14677 12118 83 0,'0'0'41'0,"0"0"0"15,10 12 0-15,-6-2-35 16,15 1-2-16,2-6-1 16,7 4 1-16,2-5-1 15,1-2-1-15,2-2-1 16,-4-5 1-16,-1-7-1 0,-4-2-1 15,-1-4 0 1,-3-3 0-16,-6-3 0 0,-4 0-1 16,-5-1 1-16,-9 6-1 15,-7 6 0-15,-14 11 1 16,-7 13 0-16,-16 12 1 15,-1 13 0-15,-2 10 0 16,2 5 0-16,10 3 1 16,10-1-1-16,17-8-1 15,20-10-2-15,15-18-4 16,22 0-8-16,-1-31-8 15,31 10-7-15,-15-29-4 16,19 4-10-16,-5-9-1 16,8 0 3-16</inkml:trace>
  <inkml:trace contextRef="#ctx0" brushRef="#br4" timeOffset="462227.4379">15987 11695 68 0,'9'-19'38'0,"2"9"-2"0,-11 10 3 15,0 0-33-15,0 0 0 16,8 27 1-16,-13-1-2 16,2 16-1-16,-4 5 0 15,-2 11-2-15,0 5 1 16,2 9-2-16,-4-3 1 15,4-2-3-15,1-5 2 16,4-7 0-16,2-7 0 16,1-11-1-16,7-11 0 15,0-10 0-15,4-11 0 16,1-9 0-16,1-8 0 15,0-7 0-15,-2-6 0 16,2-5 0-16,1-2 0 16,-2-1 0-16,2 5 0 0,-1 2 0 15,-2 10 0-15,2 7 0 16,0 11 0-16,2 12 0 15,-3 7 0-15,0 6 0 16,-3 6 0-16,-1-1 1 16,-5 3-1-16,-5-5 0 15,-4-3 0-15,-4-7 0 16,-6-6 0-16,-3-6-1 15,1-7-1-15,-5-10-1 16,7-2-3-16,-4-16-6 16,18 14-11-16,-13-24-5 15,20 13-9-15,-5-7-4 16,12 7 3-16</inkml:trace>
  <inkml:trace contextRef="#ctx0" brushRef="#br4" timeOffset="462635.4612">16581 12114 81 0,'0'0'40'16,"-14"22"-1"-16,-7-13 2 15,5 8-35-15,-8 2-1 16,4 5-1-16,0-1-1 15,3 6 0-15,3-2-1 16,7 2 0-16,10-2 0 16,6-4-1-16,13-6-1 15,13-4 1-15,10-10-1 16,7-7 1-16,6-9-2 0,0-7 1 15,-3-5 0-15,0-5-1 16,-10-2 1-16,-9 0-1 16,-13 0 1-16,-9 5-1 15,-8 2 1-15,-6 8-1 16,0 17 0-16,-14-11 1 15,14 11-1-15,-21 18 0 16,14 3-1-16,1-2-2 16,9 10-4-16,-5-15-10 15,26 16-7-15,-24-30-3 16,39 8-11-16,-11-22-2 15,13-4 2-15</inkml:trace>
  <inkml:trace contextRef="#ctx0" brushRef="#br4" timeOffset="463117.4888">17278 11724 90 0,'-15'19'41'0,"-10"6"0"15,11 14-1-15,-11 11-34 16,9 3-3-16,3 6 0 15,2 5-2-15,2-5 1 16,3 2 0-16,5-7-1 16,1-4 0-16,0-10-1 15,5-8 0-15,2-11 0 16,1-10 0-16,6-11-1 0,2-8 0 16,1-9 1-16,2-5-1 15,-2-4 1-15,4-3-1 16,-3-3 1-16,2 2-1 15,-1 4 1-15,-1 3 0 16,-5 8 0-16,2 7 0 16,-1 9 0-16,-14-1-1 15,17 24 1-15,-11-1 0 16,-1 1-1-16,-4 1 1 15,-1 1 0-15,-2-5 0 16,-5 0-1-16,-7-6 1 16,-5-3 0-16,-2-5 0 15,-5-4 0-15,-4-5-1 16,-2-2-1-16,0-7-1 0,7-1-2 15,1-15-10-15,25 12-8 16,-8-23-5-16,32 6-10 16,0-10-2-16,20 1 0 15</inkml:trace>
  <inkml:trace contextRef="#ctx0" brushRef="#br4" timeOffset="463596.5162">17807 11638 82 0,'-17'6'44'0,"-1"8"-3"16,5 19 3-16,-10-1-30 16,7 11-11-16,-5 5 1 15,4 11-1-15,-2 2-1 0,5 5-2 16,-2-2 2-16,3 0-4 15,3-6 3-15,2-4 0 16,1-11-1-16,2-8 0 16,3-11-1-16,4-11 1 15,-2-13-1-15,14-2 1 16,-2-13-1-16,4-5 0 15,3-8 0-15,1-1 0 16,6-1 1-16,-3 2-1 16,0 2 1-16,1 4-1 15,-1 10 1-15,-4 5-1 16,1 10 1-16,-6 8 0 15,0 7 0-15,-5 5 0 0,-5 6-1 16,0 1 1-16,-8 0 0 16,-1 1 0-16,-8-3 0 15,-3-6 0-15,-3-3-1 16,-3-8 0-16,2-5-2 15,1-10-2-15,8-1-6 16,-3-25-8-16,23 10-6 16,-7-29-5-16,22 4-8 15,0-14-3-15,17-3 2 16</inkml:trace>
  <inkml:trace contextRef="#ctx0" brushRef="#br4" timeOffset="463829.5295">18307 11668 100 0,'-11'18'44'15,"-9"-3"-2"-15,1 20 2 16,-6 0-40-16,3 14-2 16,-6 6 1-16,4 9-2 15,1 4 0-15,1 2-3 16,3 0 2-16,4-5-3 15,2-6-1-15,6-12-2 16,18-1-12-16,-9-31-7 16,27 6-6-16,-9-24-11 15,18-3 0-15,-6-17 1 16</inkml:trace>
  <inkml:trace contextRef="#ctx0" brushRef="#br4" timeOffset="464168.5487">18289 12188 94 0,'-2'20'40'0,"1"-9"2"15,15 8-3-15,2-11-34 16,13 0-2-16,6-6 0 16,2-4-1-16,1-4 0 15,1-8-1-15,-5-2-1 16,-2-5 0-16,-8-2 0 15,-5-4 0-15,-10 1-1 16,-5 2 1-16,-6 3 1 16,-5 6-1-16,-6 8 0 15,-6 9 0-15,-6 11 1 16,-5 13-1-16,-1 8 1 15,3 7 0-15,4 3-2 0,4 1 1 16,11-3-3-16,11-9-1 16,20-3-9-16,0-29-9 15,30 6-5-15,-8-31-6 16,22-1-8-16,0-17 0 15,7-1 2-15</inkml:trace>
  <inkml:trace contextRef="#ctx0" brushRef="#br4" timeOffset="464451.5651">18913 12023 96 0,'-36'23'41'0,"11"9"0"16,-2-10 0-16,22-1-35 15,-2-6-4-15,19-5 0 0,8-6 0 16,11-4-1-16,5-5 0 15,2 0 0-15,0 2 0 16,-1 3 0-16,-8 7 1 16,-9 9-1-16,-13 6 0 15,-11 7 0-15,-9 1 0 16,-7 4-1-16,-6 1-2 15,-3-6-1-15,4 1-6 16,-10-20-7-16,21 8-9 16,-15-27-6-16,29 9-9 15,-24-26-4-15,15-5 2 16</inkml:trace>
  <inkml:trace contextRef="#ctx0" brushRef="#br4" timeOffset="465563.6286">19982 12046 73 0,'0'0'38'0,"-13"-7"-1"15,1 2 2-15,-1 10-31 16,-8-1-2-16,3 9-1 16,-7 4 1-16,4 11-2 15,-3 3 0-15,8 7-1 16,2 2 0-16,6 0-1 15,7-3-1-15,6-1 0 16,9-9 0-16,12-7 0 16,6-11-1-16,7-10 0 15,6-11 0-15,-1-6-1 16,0-7 1-16,-3-9-1 15,-7-2 1-15,-7-1-1 0,-13 2 1 16,-9 1-1-16,-9 5 2 16,-8 8-1-16,-5 7 0 15,-2 6 0-15,-2 5 0 16,3 7 1-16,5 5-1 15,8 1 1-15,10 3-1 16,15-5 1-16,13-3-1 16,20-5 1-16,9-4-1 15,11-3 1-15,0-1-1 16,-1-2 0-16,-8 0 1 15,-10 4-1-15,-16 5 0 16,-18 3 1-16,-20 8-1 16,-10 8 1-16,-15 6-1 15,-7 5 1-15,-2 5 0 0,-1 3-1 16,5-1 1-16,12 0 0 15,11-6-1-15,18-8 0 16,18-10 0-16,20-13 1 16,12-12-1-16,11-7-1 15,6-10 1-15,-3-6 0 16,-4-4 0-16,-12-1 0 15,-10 3 0-15,-17 5 0 16,-12 10 0-16,-16 9 0 16,-4 14 0-16,-23 3 0 15,1 13 0-15,-3 10 0 16,-1 5 0-16,5 2 0 15,7 2-1-15,11-5-2 16,16-8-2-16,10-16-6 0,24 2-6 16,-5-33-6-16,28 9-4 15,-13-30-2-15,20 5-8 16,-11-15-3-16,5-1 4 15</inkml:trace>
  <inkml:trace contextRef="#ctx0" brushRef="#br4" timeOffset="465738.6386">21589 11666 73 0,'-12'15'44'0,"-14"11"-4"15,0 23 0-15,-12 8-11 16,3 15-26-16,2 9 0 16,4 1-3-16,4 1-2 15,2-11-4-15,14-3-3 16,-6-25-13-16,22 1-15 0,-10-25-2 15,13-8-2-15,-10-12 1 16</inkml:trace>
  <inkml:trace contextRef="#ctx0" brushRef="#br4" timeOffset="465895.6476">21266 12045 109 0,'-6'-21'42'0,"16"13"1"16,8-6-3-16,15 7-38 15,12 1-5-15,6-10-9 16,18 16-13-16,-17-16-8 15,14 10-9-15,-7-5-1 16,7 8 0-16</inkml:trace>
  <inkml:trace contextRef="#ctx0" brushRef="#br4" timeOffset="466504.6825">22607 11995 70 0,'0'0'38'16,"-17"-16"-1"-16,-10 21 1 15,-24-3-28-15,4 12-3 16,-9-1-1-16,4 8-2 16,-3-2 0-16,15 0-1 15,3 0 0-15,18-2-1 0,14-4 0 16,15-1-1-16,10-1 0 15,13-3-1-15,8 2 1 16,2 4-1-16,0 2 1 16,-6 6-1-16,-7 5 0 15,-11-1 0-15,-13 5 1 16,-14-1 0-16,-10 1 0 15,-8-4 0-15,-5-4-2 16,1-7-1-16,3-3-3 16,0-18-10-16,27 5-8 15,-3-12-15-15,28-5-1 16,3-10-4-16,21 0 3 15</inkml:trace>
  <inkml:trace contextRef="#ctx0" brushRef="#br4" timeOffset="466879.704">23064 12013 92 0,'-18'-11'41'0,"1"18"0"16,-18-4-1-16,3 10-34 15,-15 5-2-15,4 14-1 16,-1 1 0-16,3 6 0 15,2 2-1-15,12-2 0 16,10-2-1-16,9-4 0 16,18-9 0-16,10-7-1 15,15-13 1-15,9-7-1 0,6-9 0 16,0-5 0-1,2-6 0-15,-6-1-1 0,-5-3 1 16,-9 3 0-16,-12 5 0 16,-8 4-1-16,-12 15 1 15,0 0-1-15,-19 11 0 16,2 7 0-16,0 8 0 15,4 2-2-15,6 5-2 16,4-9-4-16,25 8-8 16,-6-26-7-16,34 9-6 15,-6-25-8-15,22-3-4 16,5-16 3-16</inkml:trace>
  <inkml:trace contextRef="#ctx0" brushRef="#br4" timeOffset="467119.7177">23815 11601 91 0,'-14'-25'40'16,"-11"9"-1"-16,2 22 1 16,-17 14-34-16,5 19 0 15,-5 13-2-15,-3 14-2 16,-5 7 1-16,0 10-2 15,4 4 0-15,4-2-2 16,7-3-2-16,3-14-6 16,21 2-12-16,-14-29-5 15,24-2-13-15,-5-24-1 16,4-15-2-16,13-1 2 15</inkml:trace>
  <inkml:trace contextRef="#ctx0" brushRef="#br4" timeOffset="467292.7276">23266 12040 113 0,'-15'-25'41'15,"15"25"1"-15,6-27-9 16,13 26-30-16,11 3-3 16,8-1-2-16,14 9-4 15,-4-14-10-15,22 19-10 16,-14-15-13-16,6 7-2 15,-11-9-1-15,3 5 1 16</inkml:trace>
  <inkml:trace contextRef="#ctx0" brushRef="#br4" timeOffset="467667.7491">23694 12152 93 0,'-22'11'40'0,"16"8"1"15,6-19-2-15,0 0-35 16,20 9-1-16,9-14-1 15,3-3 0-15,9-4 0 16,1-6-1-16,-3 0-1 16,-3-4 0-16,-4-2 1 15,-8 0-1-15,-7-1 0 16,-12 3 0-16,-9 4 1 15,-9 3-1-15,-7 5 1 16,-6 7 0-16,-7 9 0 16,-4 10 0-16,0 11 1 0,1 5-1 15,5 10 0-15,7 3-1 16,11 2 1-16,9 0-1 15,11-7-1-15,13-5-2 16,12-11-1-16,15-4-5 16,-4-27-9-16,25 8-8 15,-15-31-5-15,21 2-10 16,-6-18-1-16,9-2 2 15</inkml:trace>
  <inkml:trace contextRef="#ctx0" brushRef="#br4" timeOffset="467885.7615">24678 11513 107 0,'-38'33'45'16,"-17"10"-1"-16,2 19 0 16,-11 3-40-16,11 3-3 15,6 2 0-15,10 3-1 16,3-1-1-16,10-2-3 15,10-3 0-15,4-12-4 16,12 0-1-16,1-23-14 16,26 6-8-16,-8-26-10 15,19-1-1-15,-5-23 1 16</inkml:trace>
  <inkml:trace contextRef="#ctx0" brushRef="#br4" timeOffset="468336.7873">24631 12056 108 0,'-19'20'42'0,"-15"1"0"15,7 20-9-15,-3-8-29 16,5 3-1-16,6-2 0 16,5-4-1-16,9-8 0 15,13-7-1-15,11-13-1 16,11-9 0-16,7-12 0 15,5-6 0-15,1-5 0 16,5-2-1-16,-1-3 1 16,-6 5 0-16,-6 4-1 15,-12 10 1-15,-7 13 0 16,-10 15 0-16,-14 13 0 15,-8 17 0-15,-15 14 1 0,-8 13 1 16,-7 9-2-16,-6 4 1 16,-5 1-1-16,-3-6 0 15,6-3 0-15,-2-12-1 16,8-11 1-16,7-17-2 15,5-12 2-15,9-10-1 16,9-15 1-16,8-10 0 16,7-13-1-16,6-11 0 15,11-2-2-15,3-12 0 16,9 5-2-16,-4-8-5 15,15 18-9-15,-17-15-4 16,24 27-6-16,-20-10-8 16,14 14-4-16,-2 3 0 15</inkml:trace>
  <inkml:trace contextRef="#ctx0" brushRef="#br4" timeOffset="468539.7989">25119 12374 120 0,'-19'-13'43'16,"19"13"0"-16,-19-32-5 16,8 12-45-16,11 20-6 15,-2-37-11-15,18 38-4 16,-28-17-12-16,12 16-4 15,0 0-1-15,0 0 3 16</inkml:trace>
  <inkml:trace contextRef="#ctx0" brushRef="#br4" timeOffset="469696.8651">23840 11579 22 0,'0'0'30'0,"0"0"0"15,0 0 0-15,-14 4-16 16,14-4 0-16,0 0-3 15,0 0-1-15,0 0-4 16,0 0 0-16,-11 0-2 16,11 0-1-16,0 0-1 15,0 0 0-15,0 0 0 0,0 0 0 16,0 0 0-16,0 0 0 15,0 0 0-15,0 0 0 16,0 0 0-16,12 5 0 16,-12-5 0-16,17 5-1 15,-17-5 1-15,18 8-1 16,-18-8 0-16,16 16 0 15,-11-5 0-15,-3 3 0 16,-1-1 0-16,-2 1 0 16,-1-3-1-16,0 0 2 15,2-11-1-15,-3 11-1 16,3-11 0-16,0 0 0 15,13 0-2-15,-13 0 0 16,17-7 0-16,-17 7-2 16,16-9 2-16,-16 9-1 0,12-9 1 15,-12 9 1-15,0 0 0 16,0 0 1-16,-12-5 1 15,12 5 1-15,-16-6-1 16,16 6-1-16,-13-9 0 16,13 9-4-16,4-10-15 15,-9-3-15-15,5 13-2 16,6-16-3-16,-6 16 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1:33:51.56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909 1160 65 0,'0'0'36'0,"10"-5"-4"16,-25 53 2-16,-2 15-28 15,-6 17 1-15,-15-18-1 16,7 14 0-16,6 3-2 0,3-8 0 15,5-18-1-15,9-10-1 16,1-12 0-16,4-13 0 16,3-18 0-16,0 0-1 15,22-31 0-15,-1-14-1 16,-21 45 2-16,26-63-1 15,-26 63 1-15,32-87-3 16,-13 38 3-16,1-4 0 16,0-3 1-16,3-1-1 15,-1 2 0-15,0-1 0 16,-3-5-1-16,2 0 2 15,-2 4-2-15,5 2-1 16,-24 55 0-16,47-99 0 16,-47 99 1-16,51-69 0 0,-51 69 1 15,57-28-1-15,-57 28-1 16,57 19 0-16,-57-19 2 15,31 64-1-15,19 38-1 16,-1 25 0-16,-10 17-1 16,-22-3-1-16,-9 7 0 15,-6-9 0-15,0-19-2 16,-6-46-2-16,9-14-4 15,-14-27-20-15,14-10-6 16,-5-23-1-16,0 0-2 16,-16-38 2-16</inkml:trace>
  <inkml:trace contextRef="#ctx0" brushRef="#br0" timeOffset="150.0086">1131 1621 113 0,'-47'-14'39'0,"15"9"2"16,-2 2-2-16,34 3-35 15,0 0-1-15,23-7-2 16,25-7-3-16,-48 14-20 15,75-35-16-15,-26 14-2 16,8-2 1-16,8 0-2 16</inkml:trace>
  <inkml:trace contextRef="#ctx0" brushRef="#br0" timeOffset="585.0335">2496 1079 86 0,'0'0'38'0,"-5"-56"0"16,5 56 1-16,0 0-32 0,0 0-2 16,0 0-2-16,0 0 2 15,32-4-3-15,-14 78 1 16,-6 23-3-16,-1 17 3 15,-14-13-4-15,3 14 2 16,-1 1-2-16,3-14-3 16,4-41 0-16,-3-24-5 15,18-19-27-15,-9-22-3 16,10-21 1-16,-5-21-1 15</inkml:trace>
  <inkml:trace contextRef="#ctx0" brushRef="#br0" timeOffset="781.0447">2671 1326 95 0,'-19'-88'39'15,"19"88"0"-15,-27-89 0 16,27 89-33-16,-15-78-1 16,15 78-3-16,4-72 0 15,-4 72-1-15,33-56-1 16,-33 56-2-16,62-34-1 15,-62 34-11-15,88-21-24 16,-88 21-1-16,94-7-1 16,-94 7-2-16</inkml:trace>
  <inkml:trace contextRef="#ctx0" brushRef="#br0" timeOffset="1000.057">2633 1453 114 0,'-23'15'40'0,"23"-15"1"16,9 0-4-16,23-16-36 15,-32 16-1-15,57-22 2 16,-57 22-1-16,74-30-2 15,-74 30-1-15,92-32-4 16,-40 17-13-16,-1 1-21 16,2 2 0-16,-2 7 1 15,35-7-2-15</inkml:trace>
  <inkml:trace contextRef="#ctx0" brushRef="#br0" timeOffset="1413.0809">3508 1393 100 0,'-11'-5'39'0,"-16"-3"2"15,1 9-2-15,-13 8-34 16,2-1-1-16,-8 7 0 16,3 10-1-16,-2 7 0 15,5 7-1-15,2 2-1 16,11 1 0-16,7-1-1 15,11-4 0-15,12-11 0 16,15-10 1-16,10-10-1 16,13-12 0-16,6-11 1 15,9-11-1-15,-1-5 1 16,0-11 0-16,-7-1 1 0,-6-1-2 15,-43 46 2-15,0 0-2 16,47-62 2-16,-47 62-2 16,19-49 1-16,-16 33-1 15,-3 16-1-15,-11 5 1 16,3 13-1-16,-2 7 0 15,6 8-2-15,7 4 2 16,6-3-3-16,4-4 0 16,15-4-4-16,-4-18-12 15,19 0-18-15,-6-14-2 16,11-3 0-16,-9-15 0 15</inkml:trace>
  <inkml:trace contextRef="#ctx0" brushRef="#br0" timeOffset="1592.0909">3978 1387 99 0,'23'-21'38'0,"-21"9"3"15,-2 12-1-15,-3 19-28 16,-1 15-9-16,-7 5-4 16,-3 12 2-16,8-3-2 15,8 2 0-15,3-10-1 16,1-13-4-16,13-7-31 15,-19-20-2-15,23-4 0 16,-12-20-2-16</inkml:trace>
  <inkml:trace contextRef="#ctx0" brushRef="#br0" timeOffset="1998.1141">4059 1147 112 0,'0'0'42'15,"-12"-63"0"-15,12 63-2 16,0 0-42-16,-4-65 0 15,4 65-2-15,0 0 0 16,0 0-2-16,48 25 1 16,-48-25-2-16,59 65 5 15,-12 1-1-15,2 8 3 16,-8 3 1-16,-18-15 3 15,-12 12 1-15,-9-2 2 16,-11-15-1-16,0-9 0 16,3-18-1-16,2-8-1 15,6-12-1-15,-2-10-1 16,20-14 0-16,-5-7 0 0,5-5-1 15,-1-10 1-15,1-1 0 16,1-6 0-16,-21 43-2 16,23-47 0-16,-23 47 0 15,23-53 0-15,-23 53 0 16,30-48 0-16,-30 48-4 15,0 0-27-15,51-61-10 16,-51 61-2-16,0 0 1 16,64-18-1-16</inkml:trace>
  <inkml:trace contextRef="#ctx0" brushRef="#br0" timeOffset="2575.1473">5506 955 103 0,'0'0'41'0,"23"-59"-1"15,-23 59-2-15,0 0-32 16,4-59-2-16,-4 59 0 16,0 0-1-16,0 0 0 15,0 0-2-15,-53 49-1 0,40-24 2 16,-12 58-3-16,6 16 2 15,8 10-2-15,8 5 0 16,-7-28-3-16,11-6-1 16,11-23-9-16,-6-40-23 15,10-15-3-15,-8-18 1 16,7-12-1-16</inkml:trace>
  <inkml:trace contextRef="#ctx0" brushRef="#br0" timeOffset="2779.159">5332 1023 121 0,'0'0'41'16,"-43"-79"1"-16,43 79-1 0,-32-66-39 16,32 66 0-16,-10-56 0 15,10 56 0-15,0 0 0 16,58-53-5-16,-58 53 0 15,80-13-5-15,-28 11-30 16,0 1-3-16,7 1 0 16,-3 6-1-16</inkml:trace>
  <inkml:trace contextRef="#ctx0" brushRef="#br0" timeOffset="3132.1792">5647 1358 112 0,'-23'41'39'0,"25"-14"2"15,21-13-2-15,21-25-37 16,-44 11 0-16,60-12 0 16,-60 12 2-16,69-23-1 15,-69 23-1-15,72-28 0 16,-72 28 1-16,63-38-2 15,-63 38 2-15,49-35-3 16,-49 35 0-16,0 0 0 16,24-51 0-16,-24 51 0 15,0 0 0-15,-37-7 0 16,-11 22 0-16,-14 20 0 15,-7 10 0-15,6 13 0 16,13 7 0-16,26 2-3 16,31-11 0-16,37-29-2 15,34-17-18-15,5-21-15 0,29-11-1 16,-5-17-1-16,-46 17-1 15</inkml:trace>
  <inkml:trace contextRef="#ctx0" brushRef="#br0" timeOffset="3440.1968">6563 1270 128 0,'0'0'44'16,"-11"-18"-2"-16,-31 19-1 16,-10 10-41-16,-18 14 0 15,11 8 0-15,12-5 0 16,35-5 0-16,27-11 0 15,32-10 0-15,12-4 0 0,9-4 0 16,3 2 0-16,-5 0 0 16,-6 9 0-16,-14 4 0 15,-18 14 0-15,-21 5 0 16,-15 6 0-16,-15 7 0 15,-9-3 0-15,-5 0 0 16,-1-5 0-16,5-9 0 16,8-10-6-16,8-23-12 15,31-9-20-15,2-22-3 16,-16 40 1-16,40-53-2 15</inkml:trace>
  <inkml:trace contextRef="#ctx0" brushRef="#br0" timeOffset="3650.2087">7049 874 124 0,'0'0'41'16,"48"-64"1"-16,-48 64-2 16,0 0-37-16,0 0-2 15,38 8 0-15,-42 68 0 16,-7 39-1-16,-3 16-1 15,13 7 1-15,-6-28-5 16,12-7-3-16,16-23-27 16,-16-44-5-16,6-12 0 15,-11-24-2-15</inkml:trace>
  <inkml:trace contextRef="#ctx0" brushRef="#br0" timeOffset="3808.2179">7024 1360 139 0,'0'0'42'16,"0"0"1"-16,-14-56-12 15,14 56-31-15,0 0 0 16,47-60-25-16,-47 60-17 16,65-39-3-16,-18 14 1 15,6 9-2-15</inkml:trace>
  <inkml:trace contextRef="#ctx0" brushRef="#br0" timeOffset="4349.2486">8289 1287 104 0,'0'0'38'0,"0"0"2"16,0 0-2-16,-54-30-35 15,29 31 0-15,-5 8-1 0,4 16 1 16,-2 7 0-16,2 5 1 15,3 2-2-15,13 6 0 16,6-7-2-16,18-7 1 16,7-7 0-16,9-12-1 15,7-11 0-15,5-13 1 16,3-9 0-16,-45 21 0 15,0 0 0-15,70-60 0 16,-70 60 1-16,34-51-1 16,-34 51 0-16,21-54-1 15,-21 54 2-15,5-50-2 16,-5 50-2-16,0 0 0 15,-9-51-1-15,9 51-3 0,0 0-8 16,0 0-20-16,0 0-5 16,0 0-2-16,0 0 0 15</inkml:trace>
  <inkml:trace contextRef="#ctx0" brushRef="#br0" timeOffset="4649.266">9138 1060 76 0,'41'-61'42'0,"-41"61"-1"16,9-64 1-16,-9 64-15 15,-16-55-22-15,16 55-2 16,0 0 0-16,-60-60 0 15,60 60-1-15,-49-9 0 0,49 9-1 16,-51 17 0-16,51-17-1 16,-21 50 0-16,-16 33 1 15,2 25-2-15,15 17 1 16,6 4-3-16,-4-29-1 15,21-1-9-15,1-24-23 16,21-30-5-16,-9-21 1 16,7-6-2-16</inkml:trace>
  <inkml:trace contextRef="#ctx0" brushRef="#br0" timeOffset="4823.2759">8799 1398 116 0,'-23'-23'42'0,"18"12"2"0,5 11-2 16,14-13-33-16,-14 13-7 15,0 0-2-15,52-10-3 16,-52 10-11-16,64-18-21 16,-64 18-7-16,76-16 0 15,-76 16-2-15</inkml:trace>
  <inkml:trace contextRef="#ctx0" brushRef="#br0" timeOffset="5325.3046">10016 970 93 0,'-8'-74'39'16,"8"74"2"-16,0 0-3 16,0 0-32-16,13-57-2 15,-13 57 0-15,0 0-1 16,0 0 0-16,27 57-2 15,-26-25 2-15,6 61-3 16,1 15 1-16,-2 8-1 16,-3-11-1-16,2-1-2 15,1-12-3-15,9-18-19 16,-13-45-15-16,17-12 1 15,-8-18-2-15,10-9 2 16</inkml:trace>
  <inkml:trace contextRef="#ctx0" brushRef="#br0" timeOffset="5498.3145">10034 1361 116 0,'-30'-15'41'16,"3"8"0"-16,6 7-1 16,21 0-37-16,15-4-2 15,-15 4-2-15,0 0-2 16,70-24-2-16,-70 24-13 15,81-37-20-15,-30 13-2 16,2-3 0-16,2-2-2 16</inkml:trace>
  <inkml:trace contextRef="#ctx0" brushRef="#br0" timeOffset="5855.3349">10718 745 110 0,'0'0'40'16,"0"0"0"-16,0 0 0 15,0 0-36-15,0 0-1 16,0 0 0-16,-85 96 0 15,46 17-1-15,5 15-1 16,19 4 2-16,-4-20-2 16,18-14-1-16,3-22-1 15,9-18 1-15,-3-29 0 16,6-11 0-16,4-17 0 15,4-12 0-15,3-11 1 16,4-12-1-16,-1-4 1 0,0-4 0 16,-28 42-1-16,0 0 0 15,42-58 1-15,-42 58-1 16,30-45 2-16,-11 31-4 15,-1 13 1-15,-6 13-2 16,5 10-2-16,-6 1-5 16,16 10-19-16,-8-3-11 15,10 0-1-15,-8-6-1 16,12-2 1-16</inkml:trace>
  <inkml:trace contextRef="#ctx0" brushRef="#br0" timeOffset="6219.3558">11128 1342 113 0,'-5'11'41'0,"1"2"0"15,8 7-2-15,14-5-36 16,7-2 0-16,10-4 0 15,8-8-1-15,6-5 0 16,4-10-1-16,-53 14 0 16,57-18-1-16,-57 18 1 15,0 0-1-15,59-46 1 16,-59 46-1-16,0 0 0 15,15-54 0-15,-15 54 1 16,0 0-1-16,0 0 1 16,-54-25-1-16,6 37 2 15,0 17-2-15,-5 9 0 0,12 14 0 16,19 8 0-16,25 6-3 15,28-6-10-15,17-37-14 16,30-7-13-16,-8-17-3 16,12-10 0-16,-3-9-3 15</inkml:trace>
  <inkml:trace contextRef="#ctx0" brushRef="#br1" timeOffset="10449.5977">12573 1051 8 0,'0'0'32'15,"0"0"1"-15,0 0 2 0,34-60-11 16,-34 60-6-16,0 0-3 15,0 0-1-15,0 0-4 16,0 0-3-16,0 0-2 16,0 0 0-16,0 0-1 15,-53-45-1-15,53 45 1 16,0 0-1-16,-59-8-1 15,59 8 0-15,-55 2 0 16,55-2-1-16,-63 15 2 16,63-15-2-16,-67 33 0 15,5 5 1-15,6 23-2 16,6 12 1-16,14 12-1 15,3-6 0-15,20 4 0 0,13-9-1 16,24-10 1-16,16-18-1 16,13-10 1-16,13-15 0 15,14-14 0-15,9-18 1 16,5-20-1-16,-49 9 1 15,8-8 0-15,-53 30 0 16,94-79-1-16,-94 79 1 16,79-96 0-16,-55 44-1 15,-3-3 1-15,-11 3-1 16,-6 0-1-16,-17-11 1 15,13 63-2-15,-40-87 1 16,40 87-2-16,-61-59-2 16,61 59-10-16,-62-34-20 15,62 34-4-15,-63-3-2 0,63 3 2 16</inkml:trace>
  <inkml:trace contextRef="#ctx0" brushRef="#br1" timeOffset="10877.6222">13210 1313 90 0,'-17'30'38'15,"1"-4"0"-15,6 0 1 16,-1-4-34-16,7 4 0 16,-3 1 0-16,1 6-1 0,-3 0-1 15,0-1-1-15,-1-4 0 16,1 0-1-16,1-9 0 15,3-5 0-15,5-14 0 16,0 0 0-16,0 0 0 16,12-28 0-16,1-2 0 15,3-9 0-15,0-7 1 16,2-1-1-16,-18 47 0 15,22-50 0-15,-22 50 1 16,17-53-2-16,-17 53 1 16,0 0-1-16,35-62 0 15,-35 62-2-15,0 0-2 16,56-45-4-16,-56 45-20 15,53-22-13-15,-53 22-1 0,66-9 1 16,-66 9 0-16</inkml:trace>
  <inkml:trace contextRef="#ctx0" brushRef="#br1" timeOffset="11282.6454">13857 1235 109 0,'0'0'41'15,"0"0"1"-15,0 0-2 16,1 12-35-16,-38 1-1 15,-17 9-1-15,-2 13 0 16,2 2-1-16,4 9 0 16,4 6-1-16,15 2 0 0,8-7-1 15,10-2 2-15,14-11-2 16,15-12 0-16,13-14 0 15,13-9 0-15,8-14 0 16,4-10 0-16,5-12 0 16,-4-4 0-16,-4-4 0 15,-8 1 0-15,-11 7 0 16,-11 0 0-16,-6 10 0 15,-9 12 0-15,-6 15 0 16,0 0 0-16,-14 23 0 16,3 7 0-16,6 5 0 15,0 6-3-15,6 1 0 16,5 0-2-16,14-9-2 15,-1-11-3-15,26-7-16 0,-12-16-13 16,17-6-1 0,-7-14-1-16,9-4 2 0</inkml:trace>
  <inkml:trace contextRef="#ctx0" brushRef="#br1" timeOffset="11634.6654">14363 1379 112 0,'4'-25'40'16,"-8"13"1"-16,-9 15-2 15,-3 10-35-15,-4 14 0 16,-3 12-3-16,1 7 1 15,10-2-1-15,3 2 1 16,2-5-1-16,7-7 0 16,2-10 0-16,7-7 0 15,2-13 0-15,8-11 0 16,5-11 0-16,3-11 1 0,3-10-2 15,2-7 0-15,-32 46 0 16,38-52 0-16,-38 52 0 16,33-54 0-16,-33 54 0 15,0 0 0-15,47-75 0 16,-18 60 0-16,-15 10 0 15,8 23 0-15,-11 8 0 16,7 15 0-16,-3 5-3 16,8 1-2-16,5-8-6 15,-7-15-11-15,28-2-11 16,-10-18-8-16,10-5-1 15,-5-15 0-15</inkml:trace>
  <inkml:trace contextRef="#ctx0" brushRef="#br1" timeOffset="12147.6948">15052 1407 113 0,'-19'-57'43'0,"-5"42"0"15,-9 15-1-15,-8 10-37 16,2 2-1-16,-3 23-1 16,-7 2-1-16,12 11-2 15,8 1 0-15,7 4 0 16,16-7 0-16,11-6 0 15,10-8 0-15,12-12 0 16,6-14 0-16,6-9 0 16,3-11 0-16,4-12 0 15,-6-11 0-15,2-10 0 16,-9 1 0-16,-1-5 0 15,-8 6 0-15,-4 7 0 0,-9 7 0 16,-3 14 0-16,-8 17 0 16,-2 26 0-16,-8 13 0 15,-2 25 0-15,-5 14 0 16,-2 17 0-16,-2 6 0 15,-2 6 0-15,1-7-2 16,1-6 0-16,2-12 2 16,0-16-1-16,1-18 2 15,3-15-1-15,2-22 0 16,2-16 1-16,6-15-1 15,0-20 1-15,3-13-1 16,4-13 0-16,1-9 0 16,8-11 2-16,3 6-2 15,2 0 0-15,2 10 0 16,0 10 0-16,3 11-4 0,-2 7-3 15,14 17-12-15,-15 1-7 16,22 13-7-16,-16-4-4 16,18 9-4-16,-4-3-2 15</inkml:trace>
  <inkml:trace contextRef="#ctx0" brushRef="#br1" timeOffset="12577.7194">15425 1503 124 0,'0'0'42'0,"1"12"1"16,-1-12-9-16,20-9-30 16,1 4-1-16,9-5-1 0,2 0 1 15,2-5-3-15,-1-5 0 16,-1-3 0-16,-32 23 0 15,0 0 0-15,0 0 0 16,45-59 0-16,-45 59 0 16,0 0 0-16,0 0 0 15,-14-39 0-15,-17 39 0 16,-5 15 0-16,-12 14 0 15,-1 15 0-15,-1 12 0 16,9 16 0-16,10 1 0 16,26-6 0-16,19-15 0 15,19-17 0-15,19-18 0 16,13-24-12-16,21-9-10 0,-8-27-5 15,19 1-11-15,-19-15-2 16,4-3-6-16</inkml:trace>
  <inkml:trace contextRef="#ctx0" brushRef="#br0" timeOffset="15894.9092">16952 1403 97 0,'-12'-9'39'15,"-11"0"0"-15,3 8-1 16,-11-4-34-16,1 5-1 15,-7 5 1-15,0 7-1 16,-3 6-1-16,2 7 1 16,0 7-1-16,6 3 1 15,3 1-2-15,9 1 0 16,8-4-2-16,12-4 1 15,10-8 0-15,14-12 0 16,13-10 0-16,10-8-1 0,9-12 2 16,4-9-1-16,2-7 1 15,-4-1 0-15,-6 0 0 16,-8 5 0-16,-12 4 0 15,-9 5 0-15,-12 12-1 16,-11 12 0-16,0 0 0 16,-11 17 0-16,-3 7 0 15,1 6 0-15,-1 4-2 16,2 1 1-16,7 1-2 15,2-2 0-15,16-11-4 16,2-12-3-16,23-7-27 16,-9-15-3-16,18-4 2 15,-6-14-2-15</inkml:trace>
  <inkml:trace contextRef="#ctx0" brushRef="#br0" timeOffset="16240.929">17411 1357 95 0,'9'-26'38'16,"-5"8"1"-16,-4 18-1 15,-16 7-28-15,-5 13-5 16,-1 8-1-16,5 6-2 15,-7 4-1-15,6 5 0 16,3-3 1-16,2-7-1 16,4-5 1-16,5-8-1 15,1-6 0-15,3-14 0 16,19-4 0-16,0-15 1 15,8-10-1-15,3-2 0 16,3-10 0-16,4 2 1 16,-3-5-1-16,-1 6-1 0,-5 8 1 15,-9 6-1-15,-2 12 0 16,-5 7-1-16,-1 11 0 15,-2 8 0-15,3 6-2 16,0 4 0-16,10 6-2 16,0 0-2-16,17 6-11 15,-13-12-21-15,23-1-2 16,-10-8 1-16,16-2-1 15</inkml:trace>
  <inkml:trace contextRef="#ctx0" brushRef="#br0" timeOffset="16574.9481">18099 1365 107 0,'-28'-15'41'15,"1"14"1"-15,-17 9-1 16,13 13-36-16,-14 8-2 0,4 9 0 16,6 2-2-16,12 8 1 15,10-7-1-15,15-6 0 16,17-15-1-16,15-15 1 15,15-15 0-15,12-20 1 16,6-15-1-16,-67 45 2 16,69-68-3-16,-69 68 0 15,77-90 0-15,-42 37 0 16,-3 0 0-16,1 2 0 15,-5 1 0-15,-28 50 0 16,37-108 0-16,-37 108 0 16,0 0 0-16,36-58 0 0,-49 81 0 15,-2 27 0-15,-5 39-15 16,-9 13-8-16,21 7-17 15,4-4-5-15,23-25-1 16,12-28 0-16</inkml:trace>
  <inkml:trace contextRef="#ctx0" brushRef="#br2" timeOffset="20537.1747">19309 1031 87 0,'21'-73'41'16,"-21"73"-1"-16,0 0-1 15,9-59-36-15,-9 59 1 16,0 0-2-16,0 0 1 0,0 0-1 16,0 0-2-16,0 0 1 15,0 0 1-15,0 0 0 16,20 49 0-16,-25 29-1 15,1 18 1-15,-9 5-3 16,1-2 3-16,-4-4-2 16,2-3-1-16,-4-20 0 15,7-24 1-15,2-19-1 16,3-16 1-16,6-13 0 15,5-22 0-15,-1-11 1 16,5-17-1-16,-9 50 2 16,12-63-1-16,-12 63 1 15,7-87-4-15,1 39 3 0,1-4-2 16,-3 0 2-16,4-1-2 15,0 1 1-15,10-23-1 16,-7 16 0-16,4 0 2 16,-17 59-1-16,46-101 0 15,-46 101 0-15,43-84 0 16,-43 84 0-16,48-56 0 15,-48 56 0-15,0 0-2 16,54-15 2-16,-54 15 0 16,0 0 0-16,0 0 1 15,22 73-1-15,-22-73 1 16,-9 59 0-16,9-59 1 15,-12 59-2-15,12-59 1 16,-3 56 0-16,3-56-1 0,0 0 0 16,13 73 0-16,-13-73 0 15,0 0 0-15,30 64 1 16,-44-42-1-16,31 31-1 15,2 1 1-15,-20-3 0 16,-9 5 0-16,-23 1-1 16,-15 3 0-16,-4-8-3 15,9-22-1-15,25-15-10 16,3-26-23-16,34-15-2 15,-19 26 1-15,33-46 0 16</inkml:trace>
  <inkml:trace contextRef="#ctx0" brushRef="#br2" timeOffset="20766.1878">19894 854 76 0,'35'-57'41'0,"-35"57"0"16,49-98 0-16,-49 98-16 15,32-61-23-15,-32 61-1 16,0 0 0-16,0 0 0 15,0 0 0-15,-12 91 0 16,-17 33-1-16,3 9 1 16,-1 8-3-16,9 0 0 15,7-34-8-15,7-23-29 16,19-25 0-16,7-35-1 15,11-17-1-15</inkml:trace>
  <inkml:trace contextRef="#ctx0" brushRef="#br2" timeOffset="21191.2121">20188 1203 104 0,'0'0'40'0,"4"-53"2"16,-4 53-3-16,0 0-36 15,0 0 0-15,-15 14 2 16,4 24-2-16,-5 7-1 16,13 2 0-16,-7 1-1 15,8 3 0-15,0-1-2 16,6-7 2-16,6-21-1 15,8-14 0-15,7-12 0 0,3-16 1 16,7-8 0-16,-35 28 1 16,0 0 0-16,56-65 0 15,-56 65 0-15,35-51-2 16,-35 51 0-16,30-50 0 15,-30 50 0-15,0 0 0 16,30-56 0-16,1 40 0 16,-31 16 0-16,4 17 0 15,-14 11 0-15,5 17-2 16,-1 5-3-16,10 2-1 15,9-3-8-15,0-27-16 16,24-4-12-16,-6-14 1 16,16-6-1-16,-7-11 1 15</inkml:trace>
  <inkml:trace contextRef="#ctx0" brushRef="#br2" timeOffset="21553.2328">20783 1292 100 0,'-17'12'40'16,"13"8"1"-16,5-5-1 16,13-12-36-16,11-6 0 15,12-3 0-15,-37 6 0 16,0 0-1-16,66-24 1 15,-66 24-2-15,0 0 1 16,69-39 0-16,-69 39 0 0,0 0-3 16,0 0 0-16,32-53 0 15,-32 53 0-15,-21-5 0 16,-5 11 0-16,-8 10 0 15,-8 9 0-15,8 12 0 16,0 8 0-16,20 4-2 16,19-6 0-16,26-17-2 15,15-10-6-15,-4-23-19 16,17-5-13-16,-16-11 1 15,2-4-2-15,-45 27 0 16</inkml:trace>
  <inkml:trace contextRef="#ctx0" brushRef="#br2" timeOffset="22004.2586">19637 1053 68 0,'0'0'39'0,"0"0"0"15,3-57-2-15,-3 57-27 16,0 0 0-16,0 0-2 15,0 0-1-15,0 0-1 16,0 0-2-16,-49 6-1 16,49-6-4-16,0 0-6 15,0 0-33-15,0 0-2 16,0 0-1-16,0 0-2 0</inkml:trace>
  <inkml:trace contextRef="#ctx0" brushRef="#br0" timeOffset="25922.4827">22257 799 95 0,'0'0'39'0,"0"0"2"15,32-77-8-15,-32 77-29 16,8-61 0-16,-8 61 0 16,-6-57 0-16,6 57-3 15,0 0 1-15,-36-54-1 16,36 54 0-16,0 0 0 15,-73 13 0-15,73-13 0 16,-52 53-1-16,52-53 1 0,-28 79-1 16,-21 40 0-16,9 14-3 15,10 4 0-15,12 2-5 16,2-39-23-16,22-21-9 15,2-25 0-15,11-35 0 16</inkml:trace>
  <inkml:trace contextRef="#ctx0" brushRef="#br0" timeOffset="26110.4935">21889 1338 102 0,'0'0'40'0,"-52"-40"2"16,52 40-3-16,0 0-30 15,0 0-5-15,0 0-1 16,-29-54-1-16,29 54-1 15,0 0-2-15,72-31-3 0,-72 31-6 16,85-33-31-16,-34 20-2 16,6-3 1-16,2 2-1 15</inkml:trace>
  <inkml:trace contextRef="#ctx0" brushRef="#br0" timeOffset="26377.5087">22770 675 101 0,'0'0'41'0,"9"-75"2"0,-9 75-2 16,0 0-38-16,0 0 0 15,0 0-2-15,0 0 2 16,-51 56 0-16,41-24-2 15,-15 76-1-15,4 14-1 16,-2 12-2-16,4 2-3 16,8-22-4-16,22-23-31 15,8-24 0-15,24-35 0 16,0-18 0-16</inkml:trace>
  <inkml:trace contextRef="#ctx0" brushRef="#br0" timeOffset="26748.53">23076 1259 110 0,'8'-51'40'0,"-8"51"2"16,0 0-2-16,-23-54-36 16,23 54 1-16,-36-12 0 15,-8 23-3-15,4 25 0 16,-5 8-2-16,16 8 1 15,8-1-1-15,20-4 0 16,10-15-1-16,18-12 1 16,6-15 0-16,2-10 0 15,2-12 1-15,-37 17-1 16,0 0 2-16,58-47 0 15,-58 47-2-15,0 0 0 16,50-67 0-16,-50 67 0 16,0 0 0-16,40-59 0 15,-40 59 0-15,0 0 0 0,27-24 0 16,-27 24 0-16,0 0 0 15,-7 32-3-15,-4 5-2 16,7 8 0-16,6 1-7 16,-1-9-26-16,32-19-4 15,-4-10 1-15,16-8-1 16</inkml:trace>
  <inkml:trace contextRef="#ctx0" brushRef="#br0" timeOffset="27312.5622">23494 1280 99 0,'28'-52'40'15,"-28"52"2"-15,0 0-1 16,-3-25-29-16,-17 28-9 16,3 16 1-16,-9 12-2 0,8 8 0 15,-5 4-1-15,10 0-1 16,4-7 0-16,13-12 0 15,3-7-1-15,5-11 1 16,3-9 0-16,3-11 1 16,3-9-1-16,-21 23 0 15,0 0 2-15,35-52-1 16,-35 52 0-16,23-47 0 15,-23 47 1-15,0 0 0 16,33-68-2-16,-33 68 0 16,0 0 0-16,25-55 0 15,-25 55 0-15,0 0 0 16,0 0 0-16,52-33 0 15,-52 33 0-15,16 23 0 0,-6 2 0 16,7-1 0-16,-1-5 0 16,12-5 0-16,-28-14 0 15,0 0 0-15,0 0 0 16,64-12 0-16,-64 12 0 15,0 0 0-15,56-35 0 16,-56 35 0-16,0 0 0 16,54-37 0-16,-54 37 0 15,0 0 0-15,0 0 0 16,21-13 0-16,-18 26 0 15,6 15 0-15,-10 9 0 16,1 11-2-16,1 9-6 16,3-6-5-16,16 1-16 15,-8-22-13-15,20-8 1 0,-8-13-2 16,12-6 2-16</inkml:trace>
  <inkml:trace contextRef="#ctx0" brushRef="#br0" timeOffset="27673.5829">24149 1242 87 0,'-23'0'42'16,"-6"8"0"-16,10 12-1 15,2 2-19-15,22 2-18 16,14-14-1-16,14-4 0 15,6-7-2-15,9-11 1 16,-48 12-1-16,54-17 0 16,-54 17 1-16,52-27 0 0,-52 27 0 15,48-30-2-15,-48 30 0 16,0 0 0-16,40-47 0 15,-40 47 0-15,0 0 0 16,0 0 0-16,-32-21 0 16,0 36 0-16,-6 10 0 15,1 11 0-15,-2 9 0 16,16 7 0-16,12-1 0 15,25-13-4-15,20-15-4 16,6-21-9-16,31-7-20 16,-7-14-6-16,17-8 2 15,-81 27-2-15</inkml:trace>
  <inkml:trace contextRef="#ctx0" brushRef="#br0" timeOffset="27988.6009">24859 1142 98 0,'0'0'44'0,"16"-82"1"16,-16 82-2-16,0 0-28 15,0 0-12-15,0 0 0 16,-58-20 1-16,49 35-4 16,9-15 0-16,-18 38 0 15,4 1 0-15,16 5 0 16,7-5 0-16,24-9 0 15,1-11 0-15,8-5 0 16,-20-3 0-16,-9 5 0 16,-8 5 0-16,-10 3 0 0,-10 5 0 15,-8 5 0-15,-6-1 0 16,-6 3 0-16,-4-3 0 15,0 0 0-15,3-5-9 16,-5-13-9-16,25-3-23 16,-10-10-3-16,13-3 0 15,-1-6-2-15</inkml:trace>
  <inkml:trace contextRef="#ctx0" brushRef="#br3" timeOffset="33201.899">1499 2186 40 0,'-13'-5'31'16,"2"2"2"-16,11 3-2 15,-17-3-20-15,17 3-2 16,0 0-1-16,0 0-3 15,15-11 0-15,3 8-2 0,0-7 0 16,8 5 1-16,0-8-1 16,9 9 0-16,2-2-3 15,1 4 1-15,3 2 0 16,5 0 0-16,3 2-1 15,6 1 1-15,6 0 0 16,7-1 0-16,7-4-1 16,10 1 1-16,5-6-1 15,9 2 1-15,5-1-1 16,1 0 0-16,8 2 0 15,-1 3 0-15,2 0 0 16,1 3-1-16,5 0 1 16,-2 2 0-16,4-1-1 0,5 1 1 15,6-4 0-15,7 1 0 16,6-5 0-16,1 2 1 15,2 1-1-15,9 0 0 16,2 3 1-16,2 0 0 16,-4 4-1-16,5 4 1 15,-1 1 0-15,4 1-2 16,3-1 2-16,-1-3-1 15,11-6 0-15,4-3 0 16,5-2 1-16,2-8-1 16,6 0 0-16,6-2 1 15,-2 0-1-15,1 2 1 16,-4 5-1-16,-8 1-1 15,1 3 1-15,-4 1 0 0,-4 2-1 16,-5-1 1-16,-1-1 0 16,2 0-1-16,3-3 1 15,3-4 0-15,4 1 0 16,5-3 0-16,4-4 0 15,4 0 1-15,5 3-1 16,0-3 0-16,-3 4 0 16,-2 3 0-16,-2 1 0 15,-6 1 0-15,-7 4 0 16,-1 1 0-16,-6 1 0 16,0-1 0-16,0 0 0 15,1-2 0-15,0-3 0 16,7 0 0-16,3-2 0 15,1-1 0-15,5-2 1 16,-3 1-1-16,0 1 0 0,-8 0 0 16,0 2 0-16,-5 3 0 15,-6 2 0-15,-4-1 0 16,-6 1 0-16,2 0 0 15,0 0 0-15,-1-1 0 16,2-3 0-16,-1 0 0 16,3-3 0-16,3 0 0 15,-1 0-1-15,-2 1 1 16,-6 0 0-16,5 3 0 15,-9 1 0-15,-3 2 0 16,-4 2-1-16,0-1 1 16,-2 2 0-16,2-4 0 15,-2 1-1-15,-1-1 1 16,3-4-1-16,2-1 1 0,1-3 0 15,-4 0 1-15,0-3-2 16,-2 1 2-16,0 1 0 16,-6 0 0-16,-4 3 0 15,-5 1-1-15,-3 3 1 16,-3 2-1-16,-4 3 1 15,-3-1-1-15,-3 0 1 16,-4 2-1-16,-3 0 1 16,0-2-1-16,0 0 0 15,-4-2 0-15,-1 0 1 16,-1-2-1-16,-5 1 1 15,3-1-1-15,-3 1 0 16,-4 2 0-16,0 0 1 16,-5 2-1-16,0 1 0 0,-2 0 0 15,1 1 0-15,-2 1 0 16,-1-3 1-16,-3 2-1 15,3-2 0-15,0-2 0 16,0 0 1-16,-1-1-1 16,0-1 0-16,0-1 1 15,0 1-1-15,-3 0 0 16,-3-1 1-16,1 2-1 15,0-4 0-15,0 4 1 16,1-4-1-16,-3 4 0 16,1-2 0-16,-1 1 0 15,1-1 1-15,-3 0-1 16,-6 0 0-16,-1 2 1 0,-2 1-1 15,-4-2 0 1,-2 5 0-16,-2-1-1 0,-4 0 1 16,1 2 0-16,-5-1 0 15,-1 0 1-15,-1 0-1 16,-3 0 0-16,0 0 0 15,-5-2 0-15,-4 1 0 16,-5 1 0-16,-4 0 0 16,-2 2 0-16,-4 0-1 15,-2 1 1-15,1 0 0 16,0-1 0-16,2-1 0 15,2 0 0-15,2-1 0 16,-3-2 0-16,1 1 0 16,-2-2 0-16,-4 1 0 15,-4-1 1-15,-6 0-1 16,-10 1 0-16,12 0 1 0,-12 0-1 15,0 0 0-15,0 0-1 16,0 0 1-16,16 9 0 16,-4-3 0-16,4-1-1 15,6-3 1-15,2 1 0 16,4 0 0-16,0-2 1 15,-3-1-1-15,0-2 0 16,-6 0 1-16,-4 1 0 16,-3 0-1-16,-12 1 0 15,12-2 1-15,-12 2-1 16,0 0 0-16,12 3 0 15,-12-3 0-15,14 7 0 16,-14-7-1-16,20 9-1 0,-5-4-3 16,-15-5-17-16,23-6-14 15,-23 6-3-15,14-16-1 16,-18 0 0-16</inkml:trace>
  <inkml:trace contextRef="#ctx0" brushRef="#br1" timeOffset="39195.2417">758 3090 95 0,'0'0'35'0,"2"-10"1"15,-2 10 0-15,0 0-33 16,0 0-1-16,0 0-1 15,0 0 0-15,3 15 1 16,4 5-1-16,1 8 1 0,0 17-1 16,0 13 0-16,-1 17-1 15,-3 9 1-15,-7 11-1 16,-6 2 1-16,2-7-2 15,4-6 0-15,-1-18-3 16,7-13-1-16,-1-30-11 16,16-11-20-16,0-26 0 15,10-12-3-15,-8-16 2 16</inkml:trace>
  <inkml:trace contextRef="#ctx0" brushRef="#br1" timeOffset="39752.2735">533 3170 111 0,'-12'2'39'0,"12"-2"0"16,1-10-1-16,23-6-35 15,14-6-1-15,8-9 0 16,14-4 0-16,10-5-1 15,12-2 0-15,9 2 0 16,4 2-1-16,-3 8 1 16,-5 6-1-16,-10 12 0 15,-6 12 0-15,-10 8 0 16,-14 14 0-16,-14 7 0 15,-10 10 0-15,-9 11-1 16,-5 11 1-16,-12 9 1 0,-7 10 0 16,-5 10-1-1,-4 0 0-15,-4 2 0 0,0 0 1 16,-1-9-1-16,6-11 0 15,5-15 0-15,6-14 0 16,7-15 0-16,0-28 1 16,22-5 0-16,2-21-1 15,5-17 1-15,3-8 0 16,3-10 0-16,1-5 0 15,0-2 0-15,-5 9-1 16,-3 9 0-16,-10 13 1 16,2 11-1-16,-6 18 0 15,-5 15 0-15,0 15 0 16,1 14 0-16,-5 9-2 15,2 11 1-15,-1 1-2 16,1 7 0-16,1-6-3 0,7 2-2 16,-7-23-16-16,17 3-15 15,-3-20 1-15,11-5-1 16,-4-22 0-16</inkml:trace>
  <inkml:trace contextRef="#ctx0" brushRef="#br1" timeOffset="40103.2936">2131 3506 108 0,'0'0'36'16,"20"15"1"-16,-9-7-2 16,6 3-33-16,12-2-1 15,8-4 0-15,6-6 1 0,4-5-1 16,2-9 0-16,-2-5 1 15,-4-5-1-15,-6-4 1 16,-14-3 0-16,-9-1-1 16,-20 1 0-16,-9 4 0 15,-14 7 0-15,-11 12 0 16,-10 10 1-16,-4 13 0 15,-1 14 0-15,3 12-1 16,6 13 1-16,10 2 0 16,8 3-1-16,18-4 0 15,18-6-1-15,14-8-3 16,23-9-3-16,3-24-17 15,38 3-16-15,2-18-3 16,20 0 1-16,-3-14-3 0</inkml:trace>
  <inkml:trace contextRef="#ctx0" brushRef="#br1" timeOffset="40704.3282">3694 3515 61 0,'24'-29'35'15,"0"-9"-1"-15,-5 13 2 16,-13-10-25-16,2 14-1 15,-15-1-3-15,7 22 0 16,-28-18-1-16,7 25 0 16,-10 3-1-16,2 12-1 15,-3 7-1-15,0 10-1 16,3 3 2-16,7 1-3 15,7 2 1-15,11-1-1 16,8-5 1-16,11-5-2 16,11-11 0-16,10-9 0 15,8-13 0-15,7-10-1 0,6-13 0 16,-2-12 1-16,-3-6-1 15,-4-7 1-15,-11-6-1 16,-8 1 2-16,-15-2-2 16,-13 7 2-16,-15 7-1 15,-8 10 1-15,-6 6 0 16,-5 10-1-16,0 8 1 15,1 7-2-15,7 7 1 16,8 2 0-16,11 4-3 16,6-14-1-16,33 25-5 15,-6-31-17-15,28 15-13 16,-1-11 1-16,12 9-2 15,-4-12 1-15</inkml:trace>
  <inkml:trace contextRef="#ctx0" brushRef="#br1" timeOffset="41052.3481">4314 3381 101 0,'-17'24'38'15,"5"-15"1"-15,6 10-1 16,1-3-35-16,-1 8 0 16,3 2 0-16,-1 8-1 15,4 3 0-15,-1 2 0 16,-1 2 0-16,3-3-1 15,-1-6 0-15,-1-5 0 16,1-10 0-16,0-17 0 16,0 0 0-16,17-32-1 15,-4-5 0-15,1-12 0 16,2-11 1-16,-1-5 0 15,1-3-1-15,1 4 0 0,-6 11 0 16,-1 9 1-16,-3 13 0 16,1 13-1-16,-8 18-1 15,20-3 0-15,-2 14-1 16,5 1-2-16,14 3-3 15,4-9-2-15,29 15-19 16,-8-23-11-16,13 10 1 16,-9-15-1-16,6 8 2 15</inkml:trace>
  <inkml:trace contextRef="#ctx0" brushRef="#br1" timeOffset="41428.3696">5041 3267 120 0,'-31'-7'39'0,"4"20"1"15,-16-15-11-15,3 21-25 16,-3 5 0-16,0 11-2 15,0 6 0-15,3 8 0 16,5 3 0-16,8-4-1 16,12 0 0-16,7-5-1 15,12-7 1-15,14-11-1 16,10-12 1-16,14-13-2 15,3-13 1-15,5-10 1 16,2-9-1-16,-5-10 1 16,-3-5-1-16,-8 0 1 15,-7 1-1-15,-12 8 1 16,-6 4-1-16,-9 12 0 15,-3 12 0-15,1 10-1 0,-14 21 1 16,4 5-1-16,3 11 1 16,0 5-2-16,7 4-1 15,1-1-2-15,12-3-2 16,1-17-12-16,25 5-11 15,-7-28-10-15,19 2 1 16,-2-25-2-16,9 0 3 16</inkml:trace>
  <inkml:trace contextRef="#ctx0" brushRef="#br1" timeOffset="41811.3915">5529 3322 115 0,'-15'14'40'0,"-12"-2"1"15,11 19-2-15,-17 1-36 0,14 8-1 16,2 6 0-16,2 2-1 15,2 1 0-15,6-4-1 16,2-8 1-16,7-6-2 16,4-10 2-16,4-14-2 15,6-12 2-15,2-11-1 16,4-13 0-16,5-11 1 15,2-7 0-15,2-9 0 16,-1-6 0-16,0 0 0 16,-1 3-1-16,-1 8 1 15,-5 11-1-15,-1 8 0 16,-4 18 0-16,-6 15 0 15,-1 19 0-15,-7 13 0 16,2 9-1-16,-2 4-1 0,1 6 0 16,1 0-2-16,8-2 0 15,7-15-4-15,16-1-6 16,-5-29-13-16,23 4-12 15,-5-21 2-15,13 0 0 16,-6-17 0-16</inkml:trace>
  <inkml:trace contextRef="#ctx0" brushRef="#br1" timeOffset="42314.4203">6320 3322 114 0,'-5'-18'39'0,"-18"-4"1"16,0 20-1-16,-20 4-33 16,3 12-2-16,-6 11-1 15,-2 13 0-15,-2 11-1 0,2 7-1 16,8 3 1-1,10-3-2-15,7-3 2 0,13-8-2 16,14-10 0-16,9-12 0 16,12-13 0-16,9-16 0 15,4-12 0-15,5-8 0 16,-2-14 0-16,1-6 0 15,-5-6 0-15,-2-2 0 16,-8 0 0-16,-4 9 0 16,-5 6 0-16,-5 12-2 15,-5 17 1-15,-8 10 1 16,4 39 0-16,-10 17-1 15,0 23 1-15,-4 18-1 16,-3 21 1-16,-2 12-1 0,-1 5 0 16,-4-3-1-16,-1-5 1 15,-2-13-1-15,-1-12 2 16,-5-24-1-16,0-22 1 15,-4-23-1-15,-2-24 3 16,3-19-1-16,1-27 2 16,2-22-1-16,8-28-1 15,9-16 1-15,9-7-1 16,6 0 1-16,14 6-4 15,-1 9-1-15,14 23-9 16,-5 5-7-16,23 44-8 16,-25-4-6-16,18 28-9 15,-6-4 0-15,16 9 1 16</inkml:trace>
  <inkml:trace contextRef="#ctx0" brushRef="#br1" timeOffset="42893.4534">6784 3486 93 0,'0'0'37'16,"0"20"3"-16,0-20-2 15,5 13-23-15,-5-13-11 16,28 2 0-16,-1-11-2 16,5-2 1-16,4-9-2 15,4-4 1-15,0-5-1 16,-3-1 0-16,-4-4-1 15,-9 0 1-15,-10 2 0 16,-13 2-1-16,-8 3 1 16,-12 8 0-16,-9 7 0 0,-9 12 1 15,-6 13-1-15,-2 18 1 16,-2 13 0-16,3 13 0 15,6 6-2-15,7 3 0 16,15-2 0-16,14-8 0 16,22-14 0-16,14-21-9 15,32-4-12-15,-5-39-11 16,26 2-9-16,-2-26-2 15,13-6-1-15,-6-18 1 16</inkml:trace>
  <inkml:trace contextRef="#ctx0" brushRef="#br1" timeOffset="43493.4877">8776 2929 94 0,'-1'-36'36'0,"-4"6"-1"15,-12-8 4-15,3 9-36 16,-15-2 2-16,1 8-2 15,-8 12 0-15,-1 11 1 0,-4 12 0 16,3 22 0-16,-4 13-1 16,3 19 0-16,2 13-1 15,3 14 0-15,8 2-1 16,6 8-1-16,9-5 0 15,6-12-2-15,12-7-1 16,3-17-3-16,12-5-4 16,-8-30-20-16,10 1-9 15,-8-21 1-15,2-2-2 16,-13-17 2-16</inkml:trace>
  <inkml:trace contextRef="#ctx0" brushRef="#br1" timeOffset="43665.4975">8195 3516 117 0,'-24'0'42'16,"-1"-6"-2"-16,25 6-1 15,0 0-35-15,16-18-2 16,26-8-3-16,17-12-1 16,19-9-2-16,10-12-2 15,20 4-11-15,-9-19-21 16,12 11-3-16,-16-15 2 15,-1 14-2-15</inkml:trace>
  <inkml:trace contextRef="#ctx0" brushRef="#br1" timeOffset="43859.5087">9054 2613 109 0,'-25'40'43'16,"-10"9"-2"-16,8 23 1 16,6 2-39-16,-6 12 1 0,7 4-2 15,3 2 1-15,6-2-4 16,8-6 0-16,14-9-3 15,4-15-3-15,16 2-8 16,-2-31-21-16,20-1-5 16,-2-26 1-16,18-3-1 15</inkml:trace>
  <inkml:trace contextRef="#ctx0" brushRef="#br1" timeOffset="44252.5309">9502 3229 92 0,'-24'-15'40'0,"-1"21"2"16,-20-6-2-16,7 15-19 15,-12 4-17-15,4 9-1 16,-2 6 0-16,6 6-1 16,6 3-1-16,8 2 0 15,10-3 0-15,13-2-1 16,10-9 1-16,15-7-2 15,13-13 1-15,8-9-1 16,10-11 1-16,4-13 0 16,0-8 0-16,0-11 0 15,-5-9 0-15,-9-1 1 16,-5 1 0-16,-7-2-1 15,-12 9 0-15,-4 5 0 16,-6 15 0-16,-9 13 0 16,2 10 0-16,-19 28-1 15,7 7 0-15,-2 7-1 0,3 7-1 16,3 1-2-16,14 2-2 15,-4-20-10-15,31 11-9 16,-10-32-14-16,26-1 1 16,-3-21-2-16,12-3 3 15</inkml:trace>
  <inkml:trace contextRef="#ctx0" brushRef="#br1" timeOffset="44778.561">10106 3127 112 0,'0'0'41'0,"-36"0"0"16,13 25 0-16,-16 9-38 15,10 2 0-15,-1 4-2 0,7 8 1 16,3-2-1-16,11-4-1 16,6-1 1-16,7-12-1 15,9-12 0-15,8-11 0 16,4-14 1-16,7-13-1 15,1-13 0-15,0-10 1 16,0-4-1-16,-1-6 1 16,-5 0-1-16,-2 2 0 15,-7 9 1-15,-4 9-1 16,-6 10 0-16,-8 24 0 15,0 0 0-15,-2 17 0 16,-5 9 0-16,1 9 0 16,3 2-1-16,5 2 2 15,4-5-1-15,9-6 0 0,8-14 0 16,8-12 0-16,4-10 1 15,4-11-1-15,5-9 1 16,0-7 0-16,-4-2 1 16,2-2-2-16,-7 6 0 15,-7 3 0-15,-6 7 0 16,-4 11 0-16,-8 10 0 15,-10 2 0-15,4 29 0 16,-10-2 0-16,-2 10-2 16,-2 4 1-16,3 8-3 15,2-4-1-15,8 5-5 16,-3-23-8-16,27 11-8 15,-16-29-7-15,26 2-6 16,-8-24-3-16,17-3 3 16</inkml:trace>
  <inkml:trace contextRef="#ctx0" brushRef="#br1" timeOffset="45115.5805">10929 3080 114 0,'-15'25'40'15,"-8"-5"1"-15,17 13-2 16,9-9-37-16,3 0 0 15,8-8-1-15,11-7 0 16,5-5 1-16,3-9-1 16,2-4 0-16,1-9 0 15,-6-3 0-15,-4-4 0 16,-7 0 0-16,-6 0-1 15,-12 4 0-15,-7 8 0 0,-12 7 0 16,-10 12 0-16,-3 8 0 16,-6 14 0-16,-1 7 0 15,3 9 1-15,7 2-1 16,8 2 1-16,16-15-1 15,-67-3-15 1,100-18-11-16,27-7-9 16,7-21-10-16,15-18-2 15,13-14 0-15</inkml:trace>
  <inkml:trace contextRef="#ctx0" brushRef="#br1" timeOffset="46280.647">12129 2742 80 0,'5'-46'35'0,"-5"2"0"16,0 15 0-16,-9 3-30 15,4 16-1-15,-5 7 0 16,0 19-1-16,-4 10 1 15,2 18-1-15,0 6 0 16,3 13 0-16,1 8 0 16,4 7 0-16,-1 5 0 15,2 4 0-15,0-4-2 16,3-9 1-16,0-7-2 15,0-12 1-15,3-11-1 0,0-14 1 16,2-17 0-16,-5-13 0 16,20-24 0-16,-5-9 0 15,-1-7 0-15,1-10 0 16,4-5 0-16,1-3-1 15,7 2 0-15,1 4-1 16,2 12 1-16,2 8 0 16,1 13-1-16,2 10 1 15,-2 14 0-15,-4 12-1 16,-6 12 1-16,-6 13 0 15,-12 6 1-15,-9 8-1 16,-10 2 1-16,-14 1-1 16,-9-4 0-16,-9-6 0 15,-8-10 1-15,-1-10-1 0,-1-13-1 16,4-15-1-16,13-8-2 15,7-20-4-15,29 8-13 16,-2-30-11-16,33 14-6 16,6-13 0-16,22 12-1 15</inkml:trace>
  <inkml:trace contextRef="#ctx0" brushRef="#br1" timeOffset="46656.6686">12851 3027 89 0,'13'-22'38'15,"-2"9"-1"-15,-16-7 1 0,5 20-28 16,-33-11-4 0,9 18 0-16,-13 4-2 0,-1 13 0 15,-7 7-1-15,3 8 0 16,0 5-1-16,6 7 0 15,9-3 0-15,11 1-1 16,8-8-1-16,21-6 1 16,12-12-1-16,11-12 1 15,11-12-1-15,6-12 0 16,0-10 0-16,3-8 0 15,-8-6 0-15,-8-5-1 16,-14 0 0-16,-12-1-1 16,-9 10 0-16,-14 1-2 15,-5 10 0-15,-8 2-1 16,3 16-3-16,-5-8-9 0,23 24-8 15,1-12-12-15,0 0-1 16,24 7 1-16,13-4 0 16</inkml:trace>
  <inkml:trace contextRef="#ctx0" brushRef="#br1" timeOffset="46864.6805">13338 2959 114 0,'18'-2'40'0,"-29"1"0"15,0 17 0-15,-7 2-36 16,-3 9-1-16,-6 6-2 15,3 13 0-15,2 3 0 16,0 0-1-16,10 1-1 16,5-8-1-16,12-7-3 0,4-23-5 15,25 0-15-15,-8-35-14 16,18-4 0-16,-8-25-2 15,13-4 1-15</inkml:trace>
  <inkml:trace contextRef="#ctx0" brushRef="#br1" timeOffset="47000.6883">13380 2479 106 0,'-24'-20'37'16,"-4"3"-2"-16,13 14-4 16,15 3-65-16,12-2-4 15,21 0 0-15,3-9-2 16</inkml:trace>
  <inkml:trace contextRef="#ctx0" brushRef="#br1" timeOffset="47212.7005">13830 2350 97 0,'-13'39'39'0,"-13"2"1"15,7 19 1-15,-11 5-37 16,9 17 2-16,0 7-3 16,5 4 1-16,2 1-1 15,5 3-1-15,3-7-1 16,4-7-2-16,3-7-3 15,7-19-1-15,10-1-12 16,-5-33-19-16,18-5-4 16,-3-28 0-16,14-5-1 15</inkml:trace>
  <inkml:trace contextRef="#ctx0" brushRef="#br1" timeOffset="47550.7198">13928 3055 107 0,'-7'22'40'16,"-1"-11"0"-16,22 5-1 15,11-10-36-15,8-4 0 16,11-5-1-16,9-7 1 16,3-8-2-16,2-3 1 15,-2-4-1-15,-11 0 1 16,-13-6-1-16,-10 5 0 15,-17 0-1-15,-13 10 1 16,-15 7 0-16,-9 8 0 16,-8 11 0-16,-5 11 0 0,-2 15 0 15,4 7-1-15,6 10 1 16,14 1 0-16,12 0-1 15,14-2-1-15,13-9-3 16,12-19-6-16,26 6-14 16,-11-33-6-16,20-2-12 15,-2-19-1-15,10-4 0 16,0-17 1-16</inkml:trace>
  <inkml:trace contextRef="#ctx0" brushRef="#br1" timeOffset="48443.7708">14919 3051 79 0,'-9'-14'36'15,"-4"3"0"-15,2 7-1 16,-8-7-29-16,-1 10 0 16,-8-6 0-16,2 11 0 15,-10 1-1-15,2 12-1 16,-5 6-1-16,5 13 0 15,-1 3-1-15,6 10 0 16,10-2-1-16,8 0 1 16,12-7-1-16,17-13 0 15,12-19 1-15,16-19-1 16,13-18 1-16,10-21-1 0,7-15 1 15,5-13-1-15,-3-7-1 16,-5-5 0-16,-12-1 0 16,-10 6-1-16,-13 4 2 15,-12 14-2-15,-20 13 1 16,-16 22-1-16,-8 19 1 15,-12 27 2-15,-4 23-2 16,-2 24 2-16,4 18-2 16,4 12 1-16,15 11-3 15,16-3 0-15,23-1-4 16,7-25-12-16,30 9-9 15,-4-35-14-15,22-1 1 16,-2-23-3-16,7-7 2 16</inkml:trace>
  <inkml:trace contextRef="#ctx0" brushRef="#br1" timeOffset="49787.8477">16561 2977 76 0,'-12'-5'36'0,"-10"-6"1"15,0 12 0-15,-19-5-27 16,12 11-2-16,-9 0-1 16,4 9-1-16,0 5-2 0,1 5-1 15,3 6 0-15,8 8-1 16,3 3-1-16,10 2 0 15,7 1-1-15,8-2 1 16,12-9-1-16,10-4 0 16,10-16 1-16,11-13-1 15,6-18 1-15,7-13-1 16,-2-10 1-16,-2-8-1 15,-8-7 1-15,-10-1-1 16,-12 2 0-16,-15 4 0 16,-13 4 0-16,-14 11 0 15,-9 2 0-15,-6 14 0 16,-5 7 0-16,0 8-1 15,2 4 1-15,4 5-1 0,12 8 2 16,12-3-2-16,13 4 1 16,18-8-1-16,14-3 2 15,14-6-1-15,7-6 0 16,4 0 1-16,5-6 0 15,-4 4 0-15,-7-4 0 16,-14 7 0-16,-11-3 0 16,-11 10 1-16,-24 0-1 15,10 21 0-15,-20 2 0 16,-7 4-1-16,-5 9 1 15,0 0-1-15,3 4 0 16,0-1 0-16,10-3 0 16,7-6 0-16,11-9 0 15,12-8 0-15,10-11 1 16,8-9-1-16,11-8 0 0,5-13 0 15,1-6 0-15,3-8 0 16,-1-4 0-16,-9-2 1 16,-6 3 0-16,-8 3 0 15,-11 10-1-15,-9 7 2 16,-8 10-2-16,-7 15 1 15,-17 16-1-15,-1 10-1 16,0 9 1-16,-3 6-1 16,3 4 0-16,10 0-1 15,12-1-1-15,10-10-1 16,15-5-1-16,9-15-2 15,18-3-1-15,-2-19-3 0,14 3-3 16,-13-20-2 0,6 6 0-16,-19-12 7 0,-3 1 6 15,-10 2 2-15,-14-2 5 16,-5 12 2-16,-16-5 7 15,6 23 0-15,-20-13 1 16,10 25-5-16,-10 4-3 16,5 10-2-16,-3 8-2 15,5 10 0-15,3 4-1 16,5 4 0-16,3-4 0 15,7-4 1-15,-2-6-2 16,4-10 2-16,3-8 0 16,-10-20 0-16,17-2 0 15,-10-16 0-15,1-9-1 16,3-9 0-16,-1-9 1 15,7-4-2-15,2-3 1 0,6-2-1 16,2 4 0-16,2 8 1 16,0 1-1-16,5 8 0 15,1 11-4-15,1-2-3 16,15 25-11-16,-15-17-5 15,30 30-7-15,-3-22-8 16,33 15-4-16,6-11 1 16,24 6 2-16</inkml:trace>
  <inkml:trace contextRef="#ctx0" brushRef="#br1" timeOffset="50509.889">19086 2863 96 0,'10'-18'39'0,"-10"18"1"16,0 0-1-16,-2 18-35 15,-12 5-1-15,0 7 0 16,-8 10 0-16,1 6-1 15,-3 1-1-15,5 4 1 16,9-4-1-16,9-4 0 16,12-13 0-16,16-12-1 15,10-16 1-15,13-10-1 16,6-9 1-16,6-11-1 15,-2-6 1-15,-3-6 0 16,-7 6 0-16,-6-3-1 16,-12 9 1-16,-9 8 0 15,-9 3-1-15,-14 17 0 16,0 0 0-16,0 15 0 0,-7 8 0 15,0 7 0-15,1 5-1 16,8 5 1-16,3 1 0 16,10-4 0-16,9-8 1 15,8-9-1-15,7-13 1 16,6-10 0-16,1-11 0 15,0-11 0-15,-3-12 0 16,-4-8-1-16,-7-4 1 16,-7-3-1-16,-7-1 1 15,-6 6-2-15,-5 3 0 16,-3 10-1-16,-1 9-2 15,-3 10-1-15,0 15-3 16,0 0-8-16,28 34-7 16,-23-20-6-16,20 20-6 0,-3-10-3 15,9 10-1-15,-2-14 3 16</inkml:trace>
  <inkml:trace contextRef="#ctx0" brushRef="#br1" timeOffset="50936.9135">20322 2961 99 0,'-26'-16'39'0,"2"14"1"16,-19-6 0-16,7 14-34 16,-15 3-1-16,4 12 0 15,-3 3-1-15,6 7-1 16,5 3-1-16,9 5 0 15,11-1-2-15,13-3 1 0,13-5-1 16,14-7 1-16,9-5-1 16,7-7 0-16,5-10 0 15,3-9 1-15,1-7-1 16,-1-8 0-16,-2-8 1 15,-5-6-1-15,-2-3 1 16,-7-1-1-16,-2 3 0 16,-7 6 0-16,-7 6 0 15,-2 9 0-15,-11 17 0 16,0 12-1-16,-7 13 1 15,-2 11-1-15,1 8-1 16,-1 1 0-16,9 3-1 16,5-5-1-16,17-8-1 0,6-22-5 15,23 1-7-15,-8-37-7 16,31 6-4-16,-9-33-5 15,14-2-5-15,-8-21 2 16,3-5 1-16</inkml:trace>
  <inkml:trace contextRef="#ctx0" brushRef="#br1" timeOffset="51132.9246">21175 2244 110 0,'-27'6'40'0,"0"42"0"16,-18 14 0-16,3 26-36 15,-1 9-2-15,5 13 1 16,7 3-2-16,4 1 0 15,11-8-2-15,5-13 0 16,8-9-4-16,2-22-5 0,16-1-14 16,-15-33-15-16,16-3 0 15,-16-25-2-15,19-13 1 16</inkml:trace>
  <inkml:trace contextRef="#ctx0" brushRef="#br1" timeOffset="51320.9353">20787 2946 117 0,'-17'-2'41'0,"0"-1"1"15,15 15-1-15,2-12-38 16,19 16-2-16,18-12-1 16,15-3-1-16,15-1-1 15,10-5-3-15,17 4-7 16,-14-18-12-16,20 16-15 0,-20-12 0 15,-2 12-3-15,-20-10 3 16</inkml:trace>
  <inkml:trace contextRef="#ctx0" brushRef="#br1" timeOffset="51688.9565">21452 2971 113 0,'-21'21'40'16,"-2"-7"1"-16,17 7-1 16,5-9-37-16,17-3-1 15,10-3 0-15,10-5-1 16,6-4 1-16,6-4-1 15,5-3 0-15,0-5-1 16,-6 0 1-16,-11-5 0 16,-7 0-1-16,-10-2 1 0,-10-5-1 15,-12 0 1-15,-10 2-1 16,-11 4 1-16,-8 4-1 15,-6 13 1-15,-9 6-1 16,0 12 0-16,-1 11 0 16,2 12 0-16,8 7 0 15,7 6 0-15,13-1-1 16,15-4 1-16,17-5-1 15,15-7-1-15,17-11-2 16,7-14-2-16,21-2-7 16,-8-30-8-16,21 15-6 15,-21-29-10-15,13 7-2 16,-18-10 0-16,1 7 2 0</inkml:trace>
  <inkml:trace contextRef="#ctx0" brushRef="#br1" timeOffset="51996.9741">22167 2953 108 0,'-16'37'39'16,"-14"-7"2"-16,11 15-2 15,-5-7-34-15,6 4-1 16,3-7-1-16,6-2 0 16,4-9-1-16,8-7-1 15,-3-17 0-15,21 4 0 16,-5-16 0-16,1-10-1 15,3-5 2-15,1-5-1 16,-3-6 0-16,1-1 2 16,-3 0-3-16,3 1 0 15,-3 4 0-15,2 4 0 16,4 2 0-16,6 6 0 0,5 2 0 15,1 6 0-15,16 11-9 16,-5-17-10-16,26 26-7 16,-15-24-4-16,25 21-11 15,-7-17-1-15,11 14-2 16,6-10 5-16</inkml:trace>
  <inkml:trace contextRef="#ctx0" brushRef="#br1" timeOffset="52442.9995">23541 2968 112 0,'0'0'41'15,"13"-3"0"-15,-13 3-2 16,-6 14-35-16,-7 5-2 16,0 11 0-16,-5 7-1 15,0 6-1-15,3 5-1 16,1 3-2-16,10 1-5 15,-2-21-14-15,26 5-16 16,-6-24-3-16,18-2 2 16,-5-25-3-16</inkml:trace>
  <inkml:trace contextRef="#ctx0" brushRef="#br1" timeOffset="52884.0248">23526 2708 112 0,'0'0'37'0,"0"0"3"15,0 0-6-15,30-3-37 16,7 13 2-16,5 5 0 16,4 5 1-16,3 4 0 15,-5 5 1-15,-5 5-1 16,-9 3 2-16,-10 8 1 15,-12 3 0-15,-7 5 0 16,-11-3 1-16,-4 5 0 16,-4-7 0-16,1 0 0 15,0-8-2-15,4-6 1 16,4-11-1-16,6-8 0 15,3-15-2-15,18-11 0 16,0-13 0-16,5-5 0 0,3-5 0 16,3-2 0-16,0-2 0 15,-3 2 0-15,-1 8 0 16,-4 9 0-16,-2 11 0 15,-1 11 0-15,-3 6 0 16,4 12 0-16,5 8 0 16,1 4 0-16,8 12-5 15,-6-10-11-15,16 17-8 16,-20-21-6-16,13 16-8 15,-19-19-5-15,-8 5-1 16,-22-8 3-16</inkml:trace>
  <inkml:trace contextRef="#ctx0" brushRef="#br1" timeOffset="53996.0884">4765 5507 40 0,'-56'7'33'15,"7"-7"3"-15,13 3-3 16,6-11-12-16,14 11-14 16,3-6-3-16,13 3-1 15,0 0-1-15,21-2-1 16,2 2-1-16,9-1 1 15,10-2 0-15,10-2 0 16,5 1-1-16,8-2 1 16,6 1 0-16,6 2-1 0,5 0 0 15,6 1 1-15,9 1-1 16,2 1 0-16,10 1 1 15,5 0-1-15,7-3 1 16,11 0 0-16,8-3 0 16,6 0-1-16,4 1 1 15,10-2 0-15,7 1 0 16,6 2 0-16,3 4 0 15,3 1-1-15,1 4 1 16,2 2-1-16,0 0 1 16,-2 2-1-16,-2-1 1 15,1-1 0-15,-2-3 0 16,-2-1 1-16,2-3-1 15,3-3 0-15,1-1 0 16,4-2 0-16,0-2 0 0,-1 0-1 16,1 0 1-16,1 1-1 15,-3 3 1-15,-2 3-1 16,-3-1 0-16,-4 2 0 15,1 0 1-15,-3 4 0 16,-2-5-1-16,2-1 2 16,-3-5-1-16,4 0 0 15,-2-6 0-15,1 0 0 16,-7-7 0-16,0-1 0 15,-9 0 0-15,-9 2-1 16,-16-1 1-16,-16 5-1 16,-23 2 0-16,-17 2 1 0,-21 7-2 15,-16 1 0-15,-17 4-1 16,-21-2-2-16,5 13-9 15,-26-19-11-15,21 6-13 16,-33 7-2-16,22-6-1 16,-8-10 1-16</inkml:trace>
  <inkml:trace contextRef="#ctx0" brushRef="#br2" timeOffset="59243.3886">501 6676 72 0,'0'0'35'15,"-2"-13"0"-15,2 13 1 16,0 0-28-16,0-16-2 15,0 16 0-15,0 0 0 16,0 0-1-16,3 12-1 16,2 8-1-16,-3 11-1 15,5 14 0-15,-1 15-1 0,1 12 1 16,0 14-2-16,-4 11 1 15,-1 8-2-15,-2-2-1 16,0-3-1-16,-5-19-5 16,12-6-27-16,-8-27-3 15,9-16 0-15,-8-32 0 16</inkml:trace>
  <inkml:trace contextRef="#ctx0" brushRef="#br2" timeOffset="59814.4212">190 6795 94 0,'-27'-5'38'0,"5"-8"2"15,22 13-1-15,13-13-28 16,19-4-8-16,15-12 0 15,9-2-1-15,9-3 2 16,5-3-2-16,6 0 0 16,3 2-1-16,-7 1 0 15,-5 6-2-15,-13 9 2 16,-4 8-1-16,-6 10 0 15,-8 13 0-15,-13 13 1 16,-8 16 0-16,-9 14-1 16,-5 16 1-16,-5 12-1 15,-7 10 1-15,1 4-1 16,-4 0 1-16,6-7-2 15,0-9 1-15,5-16-1 0,3-12 1 16,6-16 0-16,5-15 0 16,4-16 0-16,8-18 0 15,-5-11 2-15,4-9-1 16,-2-9 0-16,2-3 0 15,-1-8 1-15,1-1-1 16,-2 3 0-16,-4 10 2 16,5 6-3-16,-2 10 0 15,5 13 0-15,-1 12 0 16,0 16 0-16,-3 15 0 15,0 12 0-15,-6 14 0 16,2 5 0-16,-5 5-3 0,-1 0-1 16,0-9 0-16,4-2-8 15,-9-30-14-15,18-1-15 16,-2-26-1-16,6-6 1 15,-5-17 0-15</inkml:trace>
  <inkml:trace contextRef="#ctx0" brushRef="#br2" timeOffset="60152.4406">1409 7184 112 0,'-11'13'40'16,"10"9"0"-16,4-10-2 15,11 2-35-15,15-9 0 16,10-4-1-16,9-8 1 15,8-7-1-15,0-7 0 0,5-3-1 16,-9-7 1-16,-6-1 0 16,-17-2 0-16,-14 7-2 15,-17 1 1-15,-20 10 1 16,-17 9-2-16,-9 14 0 15,-9 14 0-15,-4 16 0 16,3 12 0-16,7 10 0 16,14 5 0-16,15 1 0 15,17-6 0-15,18-14-2 16,25-10-2-16,19-32-11 15,38-3-9-15,2-32-18 16,28-8 1-16,5-24-1 16,18-3-1-16</inkml:trace>
  <inkml:trace contextRef="#ctx0" brushRef="#br2" timeOffset="60889.4827">2936 6477 98 0,'-6'-16'38'0,"6"16"2"15,-10-17-2-15,10 17-35 16,0 0 1-16,-6 17-1 16,3 10-1-16,3 14 2 15,0 16-3-15,3 12 2 16,2 12-2-16,-3 8 2 0,4 6-2 15,-1 3 2-15,2-6-3 16,-4-6 1-16,0-14-1 16,1-11 0-16,-1-13 0 15,-1-13-1-15,1-10 2 16,-1-14-1-16,-2-11 1 15,10-15-1-15,-2-8 1 16,3-9 0-16,3-7 0 16,6-4 0-16,5-3-1 15,6 0 0-15,4 5 1 16,5 8-1-16,2 10 0 15,0 11 0-15,0 10 0 16,-2 9-1-16,-8 11 1 16,-9 10-1-16,-12 8 1 0,-14 5-1 15,-15 7 1-15,-11 3-1 16,-13 4 1-16,-9-1-1 15,-1-6 0-15,0-7-2 16,8-11-1-16,6-25-9 16,27-3-15-16,4-38-12 15,31-14 1-15,9-28-2 16,23-13 2-16</inkml:trace>
  <inkml:trace contextRef="#ctx0" brushRef="#br2" timeOffset="61143.4972">3689 6154 109 0,'-6'20'39'16,"8"20"0"-16,-9 2-3 15,4 19-34-15,-1 15 0 16,1 20 1-16,-2 12-1 15,-1 11 1-15,-1 5-3 16,0-1 2-16,-1-5-3 16,7-11 1-16,5-13-5 15,0-25-5-15,19-12-28 16,-2-32-1-16,17-18 1 15,0-24-2-15</inkml:trace>
  <inkml:trace contextRef="#ctx0" brushRef="#br2" timeOffset="61510.5182">4063 6930 120 0,'-20'32'39'16,"-7"3"0"-16,8 22-6 15,0-5-30-15,5 4 0 16,6-3-1-16,11-1 0 15,5-6 0-15,10-7-1 16,8-10 1-16,4-11-1 16,6-15 0-16,4-9 0 15,1-12 0-15,-2-9 1 16,-1-8-1-16,-3-6 1 15,-6-5-2-15,-5-2 0 16,-3 3 0-16,-4 4 0 0,-7 10 0 16,1 7 0-16,-8 12 0 15,-3 12 0-15,-3 18 0 16,-5 9-3-16,0 18 0 15,-3 5-2-15,2 11-1 16,-4-7-8-16,19 14-12 16,-8-20-14-16,18-6-1 15,0-20 1-15,14-10 0 16</inkml:trace>
  <inkml:trace contextRef="#ctx0" brushRef="#br2" timeOffset="61864.5385">4682 7201 110 0,'-22'19'40'0,"16"7"1"16,2-13-2-16,17 2-34 15,12-13-3-15,13-6 0 16,9-10 0-16,8-9-1 15,-2-5 1-15,3-8-1 16,-9 0-1-16,-8-4 1 16,-13 3 0-16,-13 6 0 15,-15 5 0-15,-12 10-1 16,-12 9 1-16,-11 11 0 15,-7 14-1-15,-1 9 1 16,-3 14-1-16,7 7 1 0,5 7 1 16,12 1-2-1,13-3 0-15,15-7-3 0,20-7-2 16,7-19-10-16,33 2-9 15,-3-26-18-15,24-6 0 16,9-12-2-16,13-3 2 16</inkml:trace>
  <inkml:trace contextRef="#ctx0" brushRef="#br2" timeOffset="62395.5689">6567 6639 95 0,'-23'-48'38'15,"-2"8"-1"-15,-12 0 1 16,-3 14-35-16,-2 8 2 16,1 17-3-16,-2 19 2 15,6 18 0-15,3 20-1 16,1 22 0-16,9 13-1 15,7 10 1-15,6 6-2 16,6-2 0-16,9-3-2 16,5-10-1-16,9-10-2 15,2-20-2-15,9-9-12 16,-10-24-20-16,15-13-3 15,-15-18 2-15,6-5-1 16</inkml:trace>
  <inkml:trace contextRef="#ctx0" brushRef="#br2" timeOffset="62571.5789">6135 7234 105 0,'-39'-15'39'0,"19"12"2"16,3-2-2-16,17 5-32 16,23-8-2-16,18-4-3 15,17-12-2-15,13-10-1 16,15-8-2-16,5-14-2 15,17 4-12-15,-13-16-21 16,8 7-2-16,-18-6-1 16,-6 7 2-16</inkml:trace>
  <inkml:trace contextRef="#ctx0" brushRef="#br2" timeOffset="62766.59">6935 6458 109 0,'-27'42'42'0,"-6"7"-1"15,8 20-1-15,1 2-37 16,4 9 1-16,5 3-3 15,3 1 1-15,5-3-2 16,9-3-2-16,12-7-2 16,4-19-4-16,29-1-19 15,-4-26-14-15,15-8 1 16,-2-21-1-16,15-8 1 15</inkml:trace>
  <inkml:trace contextRef="#ctx0" brushRef="#br2" timeOffset="63146.6118">7378 6929 85 0,'-36'-3'41'0,"2"15"-1"16,-12 5 1-16,6 16-14 16,-7-2-23-16,7 11 0 15,1 4-2-15,3 6 0 16,6-2 0-16,10-1 0 15,11-9-1-15,15-6 0 16,15-11 0-16,9-14-1 16,16-16 2-16,7-13-2 15,8-11 0-15,-1-9 0 16,-2-7 0-16,-7-4 0 15,-8-1 0-15,-11 2 0 0,-10 10 0 16,-9 4 0-16,-8 11 0 16,-9 11 0-16,4 14 0 15,-21 17 0-15,7 15 0 16,-4 3-2-16,4 8-1 15,3 3-2-15,11 3-2 16,3-16-7-16,23 7-10 16,-5-26-12-16,22-3-4 15,1-18-1-15,13-4 3 16</inkml:trace>
  <inkml:trace contextRef="#ctx0" brushRef="#br2" timeOffset="63668.6416">7878 7005 78 0,'-7'-15'40'0,"7"15"0"16,-21-1 0-16,11 25-9 16,-6-3-26-16,0 9-1 15,1 6-1-15,-1 8 1 16,3-4-2-16,2 0-2 15,5-4 1-15,6-6 0 16,7-14-1-16,3-9 1 16,10-14-1-16,6-15 0 15,0-4 1-15,3-11 1 16,-1-5-2-16,0-1 2 15,-6 3-2-15,-5 6 0 16,-4 5 0-16,-7 11 0 16,-6 18 0-16,0 0 0 15,0 0 0-15,-1 16 0 16,-1 6 0-16,6 2 0 0,4-1 0 15,6-2 0-15,7-5 0 16,5-8 0-16,3-6 0 16,4-9 0-16,2-10 0 15,2-3 0-15,-4-7 0 16,-3-6 0-16,-5 0 0 15,-2 4 0-15,-5 0 0 16,-6 6 0-16,-2 7 0 16,-10 16 0-16,0 0 0 15,7 15 0-15,-11 13 0 16,-1 8 0-16,3 10 0 15,-1-3 0-15,10 9-7 16,0-10-3-16,15 7-8 16,-10-28-5-16,23 8-3 0,-13-27-10 15,11-3-4-15,-4-14 0 16,3-4 3-16</inkml:trace>
  <inkml:trace contextRef="#ctx0" brushRef="#br2" timeOffset="64031.6623">8616 6993 113 0,'-13'10'41'0,"12"14"1"16,-4-9-2-16,19 0-35 16,0-2-2-16,10 0 0 15,8-6-1-15,6-5 0 16,1-9-1-16,3-6 0 0,-3-5 1 15,-1-9-2-15,-10 1 0 16,-5-4 0-16,-12-1 0 16,-9 3 0-16,-9 3 0 15,-10 8 0-15,-8 14 0 16,-9 11 0-16,-7 15 0 15,-4 11 0-15,0 13 0 16,2 8 0-16,7 3 0 16,12 2 0-16,14-6 0 15,11-10-3-15,21-7-2 16,10-27-7-16,27 4-7 15,-2-30-7-15,29 2-15 16,2-17 0-16,17-4-3 16,4-9 3-16</inkml:trace>
  <inkml:trace contextRef="#ctx0" brushRef="#br2" timeOffset="65050.7205">10143 6643 80 0,'-10'-27'38'0,"6"10"-3"15,-8 0 4-15,12 17-28 16,-21-15-4-16,21 15-1 16,-16 6-2-16,11 8 0 0,0 11-1 15,2 9 1-15,1 11-2 16,2 10 0-16,-1 14-1 15,-3 5 2-15,0 3-3 16,-2 2-1-16,-2-4 2 16,-3-10-2-16,2-7 2 15,0-15-2-15,4-11 2 16,1-13-2-16,4-19 2 15,0 0 1-15,21-24-2 16,-5-5 2-16,2-7-1 16,3-8 0-16,2-7-1 15,3-1 1-15,0 1 0 16,0 5-1-16,-1 7 0 15,0 7 0-15,-3 13 0 0,3 14 0 16,-4 16 1-16,-1 13-1 16,-3 13 0-16,-3 6 0 15,-5 8 0-15,-5 6-2 16,-7 0 2-16,-7-7-1 15,-6-5 1-15,-7-7-1 16,-3-9 1-16,-6-8-2 16,-3-12 2-16,0-13 0 15,5-11-2-15,2-8 1 16,11-9-3-16,6-10-3 15,21 5-10-15,-9-16-10 16,22 13-13-16,1-5 2 16,13 16-1-16,3-2 1 0</inkml:trace>
  <inkml:trace contextRef="#ctx0" brushRef="#br2" timeOffset="65454.7438">10773 6956 94 0,'18'-13'36'16,"-1"7"2"-16,-14-4 0 15,-3 10-29-15,-12-10-2 16,0 14-1-16,-15 3-1 16,-2 12 0-16,-9 5-1 15,-4 9 0-15,-2 5 0 16,0 8-4-16,4 4 3 15,8 0-3-15,10-4 2 16,13-4-2-16,13-8 0 0,18-10-2 16,15-10 2-16,12-14 2 15,14-14-2-15,2-9 0 16,2-9 0-16,-6-9 0 15,-7-5 0-15,-11-7 0 16,-13 2 0-16,-18 2 0 16,-12 6 0-16,-11 5-2 15,-9 9-1-15,-5 11 0 16,-5 13 0-16,-2 12-1 15,8 7-1-15,1 3-1 16,20 16-7-16,1-17-7 16,27 14-9-16,1-18-9 15,19 0 1-15,6-16-1 16,14-4 1-16</inkml:trace>
  <inkml:trace contextRef="#ctx0" brushRef="#br2" timeOffset="65651.7551">11354 6900 120 0,'0'0'40'16,"-18"18"2"-16,-3-1-2 15,-3 12-36-15,3 8-1 16,3 7 0-16,3 3-2 16,5 5-2-16,2 1 0 15,6-9-2-15,7-6-1 16,0-15-6-16,23-1-11 15,-9-30-19-15,22-7-2 16,-4-20 3-16,9-9-1 16</inkml:trace>
  <inkml:trace contextRef="#ctx0" brushRef="#br2" timeOffset="65778.7622">11359 6507 114 0,'-43'-17'37'0,"12"8"-7"15,17 4-28-15,0-3-42 16,34 0 2-16,11-9-3 15</inkml:trace>
  <inkml:trace contextRef="#ctx0" brushRef="#br2" timeOffset="66018.7761">11789 6379 103 0,'-16'36'40'0,"-11"-1"1"16,8 16 1-16,-5 2-33 15,8 16-2-15,3 8-3 16,5 8 0-16,2 3-2 15,3-3 1-15,5 0-6 16,4-7-1-16,3-9 0 16,2-16-6-16,14-2-12 15,-10-26-19-15,14-8-1 16,-6-20 0-16,10-10 2 15</inkml:trace>
  <inkml:trace contextRef="#ctx0" brushRef="#br2" timeOffset="66372.7961">11898 7088 121 0,'-7'25'40'0,"9"1"1"16,-2-26-5-16,20 15-33 15,8-19 0-15,13-6-1 16,2-9 0-16,8-6 0 15,-3-6-1-15,1-4 0 16,-7-3 0-16,-8 4 1 16,-12-1-2-16,-12 7 0 15,-13 3 0-15,-12 10 0 16,-9 12 0-16,-7 9 0 15,-7 11 0-15,-1 13 0 16,-3 12 0-16,2 6 0 0,11 6 0 16,9 0 0-16,15-2 0 15,15-4 0-15,22-9 0 16,15-15-6-16,20-10 0 15,10-21-9-15,22 6-9 16,-13-26-12-16,15 2-5 16,-13-14 1-16,-2 1-1 15</inkml:trace>
  <inkml:trace contextRef="#ctx0" brushRef="#br2" timeOffset="66736.8171">12782 6902 126 0,'-54'11'42'15,"-4"13"2"-15,-2 10-3 16,6 11-39-16,10 0-2 0,11-1 0 15,13-5 0-15,16-7 0 16,15-11 0-16,17-14 0 16,15-17 0-16,12-14 0 15,8-15 0-15,8-12 0 16,-3-13 0-16,-2-8 0 15,-7-7 0-15,-4-3 0 16,-11 2 0-16,-13 10 0 16,-11 10 0-16,-12 15 0 15,-12 21 0-15,-12 23 0 16,-7 25 0-16,-6 22 0 15,-4 21 0-15,-1 12 0 16,5 8 0-16,6 2 0 16,17-3-2-16,4-21-10 0,23 4-8 15,-12-40-6-15,29 1-4 16,-15-30-13-16,14-13-1 15,0-18 2-15,3-15 7 16</inkml:trace>
  <inkml:trace contextRef="#ctx0" brushRef="#br2" timeOffset="67237.8458">14102 6531 89 0,'6'-39'37'15,"-7"2"2"-15,5 17 0 16,-9 5-31-16,5 15-1 0,-12 24-1 15,6 13-1-15,-2 12-2 16,2 16 1-16,-1 7-2 16,3 10 0-16,1 3-1 15,2 0 1-15,2-9-3 16,2-3 0-16,4-10-3 15,-3-21-6-15,15-1-15 16,-10-26-16-16,10-5 2 16,-9-18-2-16,6-3 2 15</inkml:trace>
  <inkml:trace contextRef="#ctx0" brushRef="#br2" timeOffset="67408.8556">13939 6912 122 0,'-32'5'41'15,"1"-3"1"-15,21 13-1 16,10-15-37-16,15 0-3 15,23-12-1-15,22-12-3 16,21-6-1-16,9-16-11 16,22 6-15-16,-10-18-12 15,8 7 1-15,-15-4-2 16,-5 4 4-16</inkml:trace>
  <inkml:trace contextRef="#ctx0" brushRef="#br2" timeOffset="67769.8763">14698 6302 105 0,'-32'30'40'0,"-6"3"2"15,10 22-2-15,-7 5-33 16,7 5-3-16,4 7-1 16,5 11 2-16,-5 2-3 15,7 3 2-15,3-5-3 16,5-7 1-16,7-13-2 15,4-10 0-15,7-15 0 16,9-19 0-16,7-16 0 16,6-17 0-16,10-12 0 15,-2-14 0-15,2-3 0 16,-1-7 0-16,-4 3 0 15,-4 9 0-15,-9 6 0 16,-4 16 0-16,-8 14 0 16,-4 15 0-16,-6 17 0 0,-5 9 0 15,2 9 0-15,-1 0-4 16,8 9-6-16,-2-22-8 15,21 8-7-15,-12-29-9 16,21-4-7-16,0-19-1 16,10-7 3-16</inkml:trace>
  <inkml:trace contextRef="#ctx0" brushRef="#br2" timeOffset="68138.8974">15049 6895 125 0,'-6'17'42'16,"-5"-2"0"-16,17 13-6 15,2-10-33-15,17-2 0 16,8-5-1-16,13-8 0 0,7-8-2 16,3-10 0-16,2-3 0 15,3-7 0-15,-9-4 0 16,-11-2 0-16,-14 1 0 15,-12 1 0-15,-15 6 0 16,-13 6 0-16,-12 7 0 16,-11 11 0-16,-8 13 0 15,-8 14 0-15,-2 13 0 16,5 10 0-16,2 7 0 15,10 5 0-15,18-5 0 16,14-4 0-16,21-11 0 16,15-19 0-16,25-8-14 15,1-23-4-15,24 6-7 16,-10-31-7-16,14 5-11 0,0-15-1 15,-3 1 3-15,1-1 3 16</inkml:trace>
  <inkml:trace contextRef="#ctx0" brushRef="#br2" timeOffset="68740.9317">16876 6506 82 0,'23'-23'37'0,"-21"2"2"16,-2 21 1-16,-48-4-30 15,8 23-2-15,-25 3-1 16,-1 13 0-16,-11 2-3 0,7 5 2 15,5-1-3-15,13-1 0 16,16-5-1-16,21-7 2 16,22-7-4-16,22-4 1 15,22-7-1-15,14-3 0 16,8 2 0-16,2-1 0 15,-1 2 0-15,-10 8 0 16,-15 5 0-16,-20 7 0 16,-24 9 0-16,-20 5 0 15,-22 4 0-15,-14 2 0 16,-9-6-1-16,0-3-1 15,5-11 0-15,11-14-2 16,21-10-3-16,11-26-8 16,45 2-9-16,5-34-15 0,33-1-1 15,4-20 0-15,16 2 1 16</inkml:trace>
  <inkml:trace contextRef="#ctx0" brushRef="#br2" timeOffset="69188.9574">17290 6441 107 0,'-15'12'40'0,"-10"3"0"15,2 15 0-15,5 3-36 16,-3 10 1-16,5 6-2 16,2 8 1-16,0 5-1 15,0 6 1-15,3 2-2 16,0-5 1-16,2-6-3 15,0-9 0-15,2-9 0 16,2-11 0-16,3-12 0 0,2-18 0 16,10-17 0-16,5-13 0 15,4-15 0-15,7-11 0 16,2-11 0-16,8-11 0 15,1-6 0-15,5 5 0 16,-4 6 0-16,0 11 0 16,-4 15 0-16,-4 16 0 15,-3 17 0-15,-5 27 0 16,-6 14 0-16,-4 18 0 15,-2 14 0-15,-1 9 0 16,0 12 0-16,-3 0 0 16,4 2 0-16,-1-6 0 15,-2-4 0-15,4-10 0 16,3-8-3-16,-3-24-8 0,11 1-6 15,-22-31-5-15,29 4-2 16,-28-29-5-16,8 3-10 16,-14-15-1-16,-3-1 2 15,-15-3 7-15</inkml:trace>
  <inkml:trace contextRef="#ctx0" brushRef="#br2" timeOffset="70092.0091">17325 6881 122 0,'-21'-4'40'0,"7"-4"2"15,28 9-2-15,20-9-38 16,15-5 0-16,22-8-2 15,12-5-1-15,10 0 0 16,3-4-3-16,3 1 0 16,-14-3-7-16,1 12-7 0,-30-12-5 15,1 18 10-15,-25-3 5 16,-9 5 5-16,-23 12 2 15,2-12 3-15,-12 15 8 16,-17-5 7-16,15 21 6 16,-21-6-11-16,11 12-3 15,-2 6-4-15,4 8 1 16,2 4-3-16,1 7 0 15,1 2-1-15,5 1 0 16,0-7-2-16,4-3 0 16,5-9 0-16,3-10 0 15,5-13 0-15,7-15 0 16,5-12 0-16,8-15 0 15,0-10 0-15,2-8 0 16,0-8 0-16,-4-7 0 0,-3 1 0 16,-2 2 0-16,-14 8 0 15,-3 8 0-15,-5 15 0 16,-5 11 0-16,8 19 0 15,-15 4 0-15,10 14 0 16,7 6 0-16,6 4 0 16,8 1 0-16,9-5 0 15,9-8 0-15,5-6 0 16,7-11 0-16,2-7 0 15,3-7 0-15,-3-7 0 16,-5-3 0-16,-4-4 0 16,-7 3 0-16,-7 1 0 0,-7 7 0 15,-5 5 0-15,-13 13 0 16,3 14 0-16,-8 15 0 15,-6 11 0-15,-3 16 0 16,-4 9 0-16,3 9 0 16,-2 5 0-16,7-3 0 15,7-7 0-15,7-9 0 16,11-13 0-16,10-18 0 15,19-11-12-15,-5-28-3 16,27 0-3-16,-18-31-3 16,18 4-3-16,-21-28 0 15,12 7-3-15,-18-11 26 16,-9-3 6-16,-3 16 5 15,-23-5 6-15,10 27 1 16,-24 0 6-16,10 34 2 0,-26 2 5 16,14 29-23-16,-13 12-3 15,3 14 1-15,-2 11-5 16,1 4 0-16,5 1 0 15,4-4 0-15,6-8 0 16,6-8 0-16,7-13 0 16,2-18-7-16,15-9-6 15,-9-26-4-15,19 3-6 16,-16-33-5-16,16 3-11 15,-13-24 0-15,3 2-1 16,-8-10 4-16</inkml:trace>
  <inkml:trace contextRef="#ctx0" brushRef="#br2" timeOffset="70249.0181">19020 6618 127 0,'-11'-17'43'0,"11"17"-1"15,0 0 1-15,17-5-43 16,9 3 0-16,16-5 0 16,11-2 0-16,5-3-5 15,7 6-6-15,-12-12-8 16,12 18-7-16,-29-14-18 15,-1 12 3-15,-25 1-1 16,-10 1 1-16</inkml:trace>
  <inkml:trace contextRef="#ctx0" brushRef="#br2" timeOffset="70437.0288">19066 6812 105 0,'-42'30'42'0,"26"0"1"16,9-18-1-16,27 0-22 15,18-19-17-15,20-8-3 0,11-5 0 16,3-2 0-16,0 4-4 15,-6-3-1-15,-8 15-8 16,-30-6-9-16,-5 22-16 16,-36 5-4-16,-8 17 1 15,-22 2 1-15</inkml:trace>
  <inkml:trace contextRef="#ctx0" brushRef="#br2" timeOffset="70596.0379">19026 7185 124 0,'-19'30'41'0,"7"-21"2"15,26 2-1-15,10-19-39 16,18-3-1-16,7-8-2 15,3-8 0-15,9 8-10 0,-13-16-5 16,10 24-9-16,-24-16-18 16,8 10 0-16,-14-7-2 15,1 3 1-15</inkml:trace>
  <inkml:trace contextRef="#ctx0" brushRef="#br2" timeOffset="71362.0817">20670 6942 107 0,'-26'-22'39'0,"2"11"2"15,-10-2-4-15,6 17-28 16,-17 7-5-16,0 13 0 15,-5 7 0-15,-1 12-1 16,-3 4-1-16,6 10-1 16,3-3 1-16,11-5 0 15,11-2-2-15,16-11 0 16,16-10 0-16,20-14 0 0,19-16 0 15,15-16 0-15,14-11 0 16,5-10 0-16,1-8 0 16,-6-4 0-16,-6-1 0 15,-16 2 0-15,-17 11 0 16,-13 5 0-16,-16 9 0 15,-14 13 0-15,-7 12 0 16,-9 11 0-16,-2 13 0 16,-4 9 0-16,6 6 0 15,3 5 0-15,13 3 0 16,8-7-4-16,22 2-5 15,1-23-9-15,32 10-6 16,-9-28-10-16,18 0-6 16,-1-15-1-16,4-4 2 15</inkml:trace>
  <inkml:trace contextRef="#ctx0" brushRef="#br2" timeOffset="73015.1763">21239 6887 114 0,'-17'7'39'15,"-11"2"2"-15,5 18-2 16,-3 2-34-16,2 12-1 15,0 0-1-15,-1 10 0 16,4-2-1-16,5-4 0 16,6-7-1-16,0-4 1 15,7-9-2-15,8-12 0 16,-5-13 0-16,27-12 0 0,0-12 0 15,3-8 0 1,3-10 0-16,0-4 0 0,0-3 0 16,-2-1 0-16,-4 5 0 15,-8 6 0-15,-6 8 0 16,-5 7 0-16,-4 11 0 15,-4 13 0-15,0 0 0 16,-3 24 0-16,2-1 0 16,3 3 0-16,3 1 0 15,6 0 0-15,4-5 0 16,10-9 0-16,5-10 0 15,6-11 0-15,6-10 0 16,3-6 0-16,0-7 0 16,0-4 0-16,-5 0 0 15,-7 1 0-15,-5 7 0 0,-6 5 0 16,-10 7 0-16,-12 15 0 15,0 0 0-15,-12 23 0 16,-5 8 0-16,-2 8 0 16,1 5 0-16,-3 4 0 15,7 3 0-15,6-7 0 16,12-1 0-16,14-15 0 15,17-6-2-15,6-21-10 16,25 4-5-16,-12-26-5 16,22 9-3-16,-16-25-5 15,7 8-8-15,-19-9-1 16,-4 9 36-16,-17-1 10 15,-24-7 7-15,5 19 5 16,-26-11 4-16,18 29 5 0,-36-20 12 16,16 25 0-16,-16-6-32 15,11 18-4-15,-2 10 1 16,3 6-5-16,-1 4 0 15,8 6 0-15,2-1 0 16,9 3 0-16,7-9 0 16,7-5 0-16,7-10 0 15,9-12 0-15,7-12 0 16,4-11 0-16,2-10 0 15,1-14 0-15,0-4 0 16,-3-9 0-16,-4 2 0 16,-5 0 0-16,-8 3 0 15,-7 6 0-15,-8 6 0 16,-7 11 0-16,-8 8 0 0,-3 11 0 15,-3 6 0-15,1 7 0 16,3 5 0-16,8 4 0 16,10-1 0-16,6 1 0 15,11-4 0-15,8-4 0 16,7-6 0-16,5-1 0 15,0-3 0-15,-2-3 0 16,-6-3 0-16,-5 1 0 16,-6 1 0-16,-6-2 0 15,-16 6 0-15,0 0 0 16,0 0 0-16,0 0 0 15,-23 21 0-15,6 1 0 16,-5 8 0-16,1 5 0 16,0 5 0-16,4 0 0 15,4-2 0-15,9-6 0 0,8-5 0 16,10-11 0-16,9-13 0 15,12-10 0-15,5-9 0 16,5-9 0-16,2-8 0 16,0-4 0-16,-3-5 0 15,-4 1 0-15,-9 5 0 16,-5 5 0-16,-10 9 0 15,-10 8 0-15,-6 14 0 16,0 0 0-16,-17 29 0 16,0 3 0-16,-2 6 0 15,1 6 0-15,4 0 0 16,6 2 0-16,10-8 0 15,8-6 0-15,16-8-4 16,2-20-9-16,21 1-4 0,-8-24-4 16,18 8 0-16,-18-27-4 15,15 14 1-15,-16-15 20 16,-7 1 7-16,0 7 5 15,-19-6 5-15,8 20 4 16,-23-12 4-16,11 28 2 16,-26-7 4-16,11 19-20 15,-12 9-2-15,1 8 0 16,-3 5-5-16,-1 6 0 15,2-1 0-15,3 2 0 16,4-8 0-16,7-3 0 16,4-12 0-16,0-17 0 15,24 3 0-15,0-16 0 16,8-11 0-16,0-8 0 0,4-5 0 15,3-5 0-15,1-1 0 16,-4 5 0-16,-6 4 0 16,-7 6 0-16,-6 9 0 15,-4 10 0-15,-13 9 0 16,7 17 0-16,-12 10 0 15,0 5 0-15,-4 5 0 16,4 4 0-16,5 2 0 16,7-5 0-16,8-8 0 15,9-11 0-15,15-11 0 16,8-15-5-16,21-4-8 15,-8-24-4-15,24 6-4 16,-17-33-2-16,21 11-3 0,-19-26-3 16,11-1-6-16,-10-7-2 15,-9-4 7-15</inkml:trace>
  <inkml:trace contextRef="#ctx0" brushRef="#br2" timeOffset="73178.1856">24223 6426 123 0,'-50'43'42'0,"-4"23"2"15,-11 3-2-15,7 14-38 16,5 5-4-16,8 4 0 15,11-4 0-15,13-5 0 16,15-6-8-16,1-30-9 16,22 6-8-16,-21-34-16 15,17-9-1-15,-13-10-1 16,3-24 3-16</inkml:trace>
  <inkml:trace contextRef="#ctx0" brushRef="#br2" timeOffset="73352.1955">23698 6899 134 0,'4'-22'45'0,"3"0"-1"16,19 18-12-16,10-11-32 15,19 14 0-15,15 2 0 16,10-2 0-16,7 8 0 16,-6-11-10-16,11 15-10 15,-28-22-6-15,6 18-12 16,-28-13-6-16,-19-1-1 15,-30-9 4-15</inkml:trace>
  <inkml:trace contextRef="#ctx0" brushRef="#br2" timeOffset="74351.2527">644 8893 65 0,'0'0'36'0,"0"-20"2"16,0 20-1-16,-12-12-17 15,12 12-12-15,-21 2-2 16,9 8-2-16,-7 7-1 16,3 10-1-16,-6 4 1 15,2 12-1-15,-1 4 1 16,4 10-2-16,3-1 1 15,6 3 0-15,11-5 0 16,11-5 0-16,15-12-2 16,14-17 1-16,13-16-1 15,10-19 1-15,8-18 0 16,2-16-1-16,-6-10 0 15,-6-6 0-15,-23-2 0 0,-15 2 1 16,-23 11-1-16,-19 9 0 16,-23 13-2-16,-18 11 3 15,-6 12-1-15,-7 10 0 16,6 7-1-16,8 1-2 15,19 0 2-15,21-6-5 16,31 2-6-16,15-24-11 16,45 3-16-16,10-18 0 15,24 2-1-15,0-10 1 16</inkml:trace>
  <inkml:trace contextRef="#ctx0" brushRef="#br2" timeOffset="74601.2668">1664 8215 110 0,'-28'-18'37'0,"-10"1"1"16,4 22-9-16,-8 8-27 16,4 20 1-16,-2 20 0 15,4 23 0-15,-1 18 1 16,2 15-1-16,8 8 0 15,7 6-1-15,8 1-1 16,7-8-2-16,8-12-2 16,3-21-4-16,18-7-16 15,-11-33-16-15,8-10 0 16,-8-27 0-16,-2-14-1 15</inkml:trace>
  <inkml:trace contextRef="#ctx0" brushRef="#br2" timeOffset="74748.2754">1109 9020 122 0,'-18'-4'40'15,"7"-4"2"-15,28 10-6 16,16-9-34-16,23-11-4 16,26 0-9-16,8-20-13 15,24 7-17-15,5-9 0 16,16 2-2-16,-3-2 1 15</inkml:trace>
  <inkml:trace contextRef="#ctx0" brushRef="#br2" timeOffset="75470.3167">3087 8754 99 0,'3'-14'38'16,"-7"-1"1"-16,4 15-3 15,-12-1-31-15,12 1-1 16,-24 21-1-16,9 5 0 15,-4 4 0-15,2 9-1 16,-1 4 0-16,3 6-1 16,3 3 2-16,5-2-2 15,4-3 1-15,10-8-1 16,6-8 0-16,8-10-1 15,8-13 1-15,6-16 0 16,5-13-1-16,4-6 1 16,1-17-1-16,-1-1 1 15,-4-5-2-15,-4 1 1 16,-9 5-1-16,-3 7 1 15,-7 8-1-15,-7 8 0 0,-10 21 0 16,0 0 1-16,6 13 1 16,-7 16-1-16,0 7 1 15,1 8 0-15,1 5 0 16,4 0-1-16,6-1 2 15,4-7-2-15,9-15 0 16,3-9 1-16,5-17 0 16,3-15-1-16,4-15 1 15,-2-12 0-15,-1-9-1 16,-5-6 0-16,-7-3-1 15,-4 0-1-15,-5 5 0 16,-9 7 0-16,-2 11-2 16,-2 8-1-16,1 16-1 15,-2 2-4-15,13 23-9 0,-14-12-4 16,28 28-13-16,-7-10-3 15,12 8 0-15,0-7 1 16</inkml:trace>
  <inkml:trace contextRef="#ctx0" brushRef="#br2" timeOffset="75870.3396">4183 8766 90 0,'-20'3'39'16,"-19"-2"-1"-16,3 14 3 15,-14 4-28-15,5 11-7 16,-6 4 0-16,7 12-2 15,2 2 0-15,7 4 0 16,11-1 0-16,12-3-3 0,12-12 1 16,19-12-1-16,11-14 1 15,15-17-2-15,8-12 0 16,7-10 0-16,1-9 0 15,-3-4 0-15,-6-6 0 16,-8 1 0-16,-10 7 0 16,-12 3 0-16,-8 8-2 15,-6 6 2-15,-8 9-2 16,0 14 3-16,-11 13 0 15,2 11-1-15,0 9 0 16,2 7-2-16,6 3 0 16,1-2-4-16,16 1-4 15,1-29-9-15,27 1-4 0,-8-36-8 16,27-8-10-1,-1-20-1-15,11-7 3 0,-7-17 1 16</inkml:trace>
  <inkml:trace contextRef="#ctx0" brushRef="#br2" timeOffset="76055.3502">4808 8139 105 0,'-26'36'39'16,"-10"21"0"-16,7 32-1 15,-3 10-33-15,6 11-2 16,5 3 0-16,8 1-2 15,9-6 0-15,6-12-2 16,9-11-3-16,-1-28-10 0,18-3-19 16,-13-32-8-16,8-9 2 15,-8-27-2-15</inkml:trace>
  <inkml:trace contextRef="#ctx0" brushRef="#br2" timeOffset="76255.3616">4549 8658 115 0,'-25'-5'41'15,"25"5"2"-15,-2 12-3 16,17-8-37-16,30-8-1 16,19-7-2-16,12-2-2 15,14-6-4-15,14 6-7 16,-11-17-11-16,14 14-16 15,-26-4-3-15,-8 9 0 0,-23 0 1 16</inkml:trace>
  <inkml:trace contextRef="#ctx0" brushRef="#br2" timeOffset="76880.3973">5063 8803 112 0,'-24'42'42'16,"3"-17"1"-16,26-1-1 15,8-16-38-15,21-8-2 16,14-8-1-16,8-9 0 15,6-5-1-15,1-2 0 16,-5-5-1-16,-6 2 1 16,-12 0-1-16,-14 4 0 15,-16 2 2-15,-15 1-2 0,-13 5 2 16,-11 3-1-16,-8 6 0 15,-6 4 1-15,-5 9-1 16,1 6 0-16,0 12 2 16,13 3-1-16,6 9 1 15,10 3-2-15,16-1 2 16,14-4-2-16,19-5 2 15,13-6-2-15,15-9 0 16,7-6 0-16,5-9-2 16,1-5 2-16,-6-4 0 15,-8 2 0-15,-11-3 0 16,-11 5 2-16,-11-3-2 15,-11 8 0-15,-14 0 0 16,5 20 0-16,-14 5-2 0,-3 7 1 16,-5 9 1-16,2-1-1 15,2 5 0-15,4-7 1 16,2-6 0-16,4-10 1 15,3-22 0-15,15-3 0 16,3-25 1-16,-2-12-2 16,1-12 0-16,-2-7 0 15,-1-6 0-15,0 1 0 16,-2 4 0-16,-3 6 0 15,-1 9 0-15,4 11 0 16,2 15-3-16,2 6-2 16,7 14-2-16,8-2-3 15,27 15-5-15,6-13-5 16,36 20-2-16,-8-20-6 15,42 14-4-15,10-11-9 0,22-4 4 16,3 0 3-16</inkml:trace>
  <inkml:trace contextRef="#ctx0" brushRef="#br2" timeOffset="77256.4187">7111 8750 94 0,'2'-37'40'0,"7"13"1"16,-8-1-2-16,6 7-35 15,-7 18 0-15,4 13-1 16,-5 16 1-16,0 15-1 15,-5 6 0-15,2 8-3 16,0 3 2-16,3 0-3 16,3-3 1-16,3-12-4 15,9-9-8-15,-4-35-11 16,25-3-17-16,-10-21 0 15,8-7-2-15,-5-21 2 16</inkml:trace>
  <inkml:trace contextRef="#ctx0" brushRef="#br2" timeOffset="77699.444">7219 8413 104 0,'-13'-4'41'16,"13"4"2"-16,0 0-3 15,23 7-37-15,-11-6 0 16,5 5-1-16,1 3 0 15,1 9 0-15,-4 6-1 16,3 10 1-16,-8 7-2 16,1 10 1-16,-7 8 1 15,-3 9-1-15,-3 4 0 0,-1-2 0 16,-4-6 0-16,3-4 0 15,3-10 0-15,4-12-1 16,7-18 1-16,3-19 1 16,10-17-2-16,3-20 0 15,9-10 0-15,0-10 0 16,1-5 0-16,-4-2 0 15,2 4 0-15,-4 7 0 16,-7 15 0-16,-3 20 0 16,-4 15 0-16,-2 14 0 15,1 17 0-15,0 12 0 16,4 9 0-16,4 2-2 15,9 7-4-15,-1-13-4 16,16 5-4-16,-14-26-7 0,24 10-3 16,-23-35-6-16,26 4-12 15,-7-16 0-15,20-4 3 16</inkml:trace>
  <inkml:trace contextRef="#ctx0" brushRef="#br2" timeOffset="78610.4961">8433 9208 91 0,'-34'2'38'0,"5"-8"0"15,12 4 0-15,7-9-33 16,10 11-2-16,8-20 0 16,11 12-2-16,4-1 1 15,6 3-1-15,7-1 1 16,5 4-1-16,4 0 0 15,10 3 0-15,6 0 0 16,3 0 0-16,11-4-1 16,6 0 1-16,12-2 0 15,4-2-1-15,12-1 1 16,4 0-1-16,8-4 0 15,7 4 1-15,5-1-1 0,3 2 1 16,3-4-1-16,6 3 1 16,4-3-1-16,8 1 1 15,4 0-1-15,0 1 0 16,6-3 1-16,4 4-1 15,4 0 1-15,1 2-1 16,0 0 0-16,3 1 0 16,-7 3 0-16,3-2 0 15,-5 1 1-15,2-1-1 16,-4-1 0-16,1-2 1 15,-6-3-1-15,3-1 1 16,1-3-2-16,-2 0 2 16,-4 0-2-16,-4 1 2 15,-5 2-2-15,-5 2 2 0,-7 3-2 16,-13 4 2-16,-7 1-1 15,-13 2 1-15,-12 1-1 16,-10 0-1-16,-14-1 0 16,-16-1-1-16,-10 1-1 15,-10-5 0-15,-7 5-2 16,-14-10-8-16,8 13-7 15,-22-17-7-15,14 11-12 16,-14 3-1-16,15-16 0 16,-15 16 0-16</inkml:trace>
  <inkml:trace contextRef="#ctx0" brushRef="#br2" timeOffset="79616.5538">16119 8895 112 0,'-1'12'42'0,"1"-12"-1"16,10 2-4-16,-1-18-54 15,16 0-22-15,0-11-3 16,8-1-1-16,-2-5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21:43:34.3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909 10855 37 0,'5'-14'29'0,"-5"14"3"16,0 0-3-16,0 0-19 15,0 0-1-15,0 0-1 16,0 0-1-16,5 19-2 16,-6 8-1-16,6 14-2 15,-5 14 0-15,3 17-1 16,-5 14 0-16,4 13-1 15,-5 5 1-15,1 0-1 16,-1-3 0-16,-4-11-2 16,7-11-5-16,-7-25-23 15,14-14-3-15,-3-30-3 16,6-15 3-16</inkml:trace>
  <inkml:trace contextRef="#ctx0" brushRef="#br0" timeOffset="571.0324">523 10972 98 0,'-29'3'38'15,"19"3"0"-15,10-6-3 16,0 0-32-16,25-18-2 15,16 0 0-15,15-9 0 16,13-5 0-16,13-6 0 16,9-5-1-16,1-2 0 15,2 2 0-15,-9 5 2 16,-5 7-2-16,-13 13 1 15,-13 12-1-15,-14 14 0 0,-11 17 1 16,-12 17-1-16,-5 14 0 16,-8 18-2-16,-6 10 1 15,-4 13 2-15,-2 6-3 16,0 0 2-16,-1-3-1 15,3-8 0-15,1-9 0 16,4-15 1-16,4-12 2 16,6-16-3-16,0-12 1 15,6-16 0-15,0-14 1 16,2-13-1-16,4-13 1 15,2-16 0-15,3-9-2 16,3-9 2-16,3-5-1 16,1 0 1-16,1 7-1 15,-3 10 1-15,-1 12 0 0,-6 18-1 16,-2 20 1-16,-7 20-1 15,-4 16 1-15,-8 15-2 16,-2 9 1-16,-1 8-3 16,0 0 1-16,7 1-3 15,-1-10-1-15,17 5-21 16,-7-26-13-16,18-6 1 15,-6-20 0-15,15-7 1 16</inkml:trace>
  <inkml:trace contextRef="#ctx0" brushRef="#br0" timeOffset="937.0536">2231 11415 79 0,'-5'15'39'0,"6"7"-2"16,-1-12 1-16,6 2-34 15,13-11-1-15,8-7 0 16,10-9 0-16,8-11-1 16,3-8-1-16,4-5 1 15,-5-4-1-15,-6 1 0 16,-9 1 0-16,-15 4-1 15,-19 7 1-15,-17 13 1 16,-14 10-1-16,-14 13 0 16,-10 15-1-16,-2 15 2 15,-3 11-1-15,6 12 1 0,8 7 0 16,14 1-2-16,14-2 1 15,19-9-1-15,18-11-1 16,23-18-3-16,27-9-12 16,3-34-11-16,29 0-15 15,1-21 1-15,14-5-2 16,2-17 1-16</inkml:trace>
  <inkml:trace contextRef="#ctx0" brushRef="#br0" timeOffset="1631.0931">3391 10728 88 0,'-1'-16'37'0,"1"16"0"15,0 0 0-15,-16 28-34 0,8 4 0 16,1 11-1-16,0 16-1 16,4 13 0-16,-3 10 0 15,2 11-1-15,3 4 1 16,4 2-1-16,1-6 1 15,1-5 0-15,1-14 0 16,3-12 1-16,0-17-2 16,0-13 2-16,1-17-1 15,0-15 0-15,-1-16 0 16,3-11-1-16,-5-12 1 15,1-9-1-15,0-7 0 16,-1-3-1-16,2 2 1 0,1 5 0 16,2 9 0-1,2 10-1-15,4 12 1 0,5 13 0 16,2 11-1-16,2 11 1 15,1 8 0-15,-2 6 0 16,0 4 0-16,-8 9 0 16,-4 0 0-16,-10 2 1 15,-9 1-1-15,-12-3 1 16,-6-2-1-16,-8-5 1 15,-2-5-3-15,-5-13-2 16,6-1-8-16,-7-25-16 16,17 3-11-16,6-17-2 15,16-1 1-15,2-14-1 16</inkml:trace>
  <inkml:trace contextRef="#ctx0" brushRef="#br0" timeOffset="4417.2526">4177 10913 45 0,'9'-16'32'16,"-9"16"3"-16,5-11-1 0,-5 20-21 15,-12-2-2-15,6 15-2 16,-6 1-3-16,4 14-1 15,-9 8-2-15,5 12-1 16,-5 8 1-16,6 12-2 16,-4 6 1-16,2 6-2 15,-1-2 0-15,0-8-1 16,10-7-2-16,0-21-4 15,17-3-29-15,-4-30 0 16,12-11-2-16,1-24 1 16</inkml:trace>
  <inkml:trace contextRef="#ctx0" brushRef="#br0" timeOffset="4805.2746">4375 11316 91 0,'-13'7'37'0,"0"1"0"16,5 13-7-16,-4-8-28 15,6 7 1-15,-3 1-2 16,5 8 2-16,2 3-1 16,3 7 0-16,1-1 0 15,5 4 0-15,1-5-1 16,5-5 1-16,2-7-1 15,5-11-1-15,5-17 1 16,4-15 0-16,7-13 0 16,2-13-1-16,5-6 0 0,1-9 0 15,0-1 1-15,-2 1-1 16,-6 9 0-16,-7 12 0 15,-7 13 0-15,-9 12 0 16,-13 13 0-16,0 33-1 16,-14 6 1-16,-6 14 0 15,1 7-1-15,-1 3 0 16,2 3-3-16,7-7 1 15,12-4-7-15,0-21-28 16,24-8 1-16,2-22-2 16,16-7 0-16</inkml:trace>
  <inkml:trace contextRef="#ctx0" brushRef="#br0" timeOffset="5152.2946">5115 11476 66 0,'-9'27'39'0,"-2"-11"-1"15,14 2 1-15,-3-18-22 16,28 9-13-16,8-18 0 16,12-5-2-16,5-5 0 15,5-4 0-15,-1-5-1 16,-4 2 0-16,-11-3 0 15,-12 3-1-15,-17 6 1 16,-21 3-1-16,-18 5 0 16,-14 6 1-16,-10 7-1 15,-10 7 1-15,-3 10 0 0,0 8 0 16,6 7 0-16,10 10 0 15,13 2 0-15,12 1 0 16,21-4-1-16,18-9-1 16,25-4-7-16,11-23-28 15,31-5-4-15,6-21-1 16,19-4-1-16</inkml:trace>
  <inkml:trace contextRef="#ctx0" brushRef="#br0" timeOffset="5601.3204">7001 10562 87 0,'-6'-55'36'0,"-12"6"3"0,-2 17-1 16,-14 10-34-16,-1 25-2 15,-8 18 1-15,0 24 0 16,-4 16-1-16,-5 20 2 16,3 16-3-16,5 9-1 15,5 9 2-15,8 4-2 16,8-4 0-16,12-7-1 15,10-10-1-15,8-14-4 16,14-11-2-16,-6-25-26 16,15-6-4-16,-7-24-1 15,6-9 0-15</inkml:trace>
  <inkml:trace contextRef="#ctx0" brushRef="#br0" timeOffset="5786.3309">6415 11334 69 0,'-29'7'41'0,"1"1"-2"15,18 10 2-15,10-18-15 16,12 9-24-16,24-17-2 16,17-15-2-16,21-7-4 15,7-19-30-15,28-3-2 16,-5-15 2-16,15 1-4 15</inkml:trace>
  <inkml:trace contextRef="#ctx0" brushRef="#br0" timeOffset="5992.3427">7407 10480 101 0,'-33'36'39'16,"-7"9"1"-16,6 21-1 16,-14 16-36-16,13 6-1 15,-1 5-1-15,9 6-1 16,4 0 1-16,7-8-4 15,14-3 0-15,6-17-4 16,21-4-3-16,3-27-30 16,23-8 2-16,2-26-1 15,17-9-2-15</inkml:trace>
  <inkml:trace contextRef="#ctx0" brushRef="#br0" timeOffset="6371.3644">7796 11108 95 0,'-26'-11'41'16,"-2"18"0"-16,-18-2-2 15,2 18-34-15,-5 6-1 16,2 12 0-16,1 0-2 16,6 8 1-16,8-3-2 15,10-1 0-15,10-5 0 16,10-8-1-16,11-9 0 15,10-9 1-15,8-11-1 16,7-10 0-16,4-8 0 16,5-10 0-16,0-3 0 15,-4-8 0-15,-2-1 0 16,-5-2 0-16,-8 3 0 15,-3 5-1-15,-8 6 1 0,-5 5-1 16,-8 20 0 0,0 0 0-16,0 0 0 0,0 29-1 15,-5 8-2-15,-4 5 0 16,9 9-2-16,0-7-3 15,17 10-21-15,-7-19-10 16,18-2 2-16,1-20-1 16</inkml:trace>
  <inkml:trace contextRef="#ctx0" brushRef="#br0" timeOffset="6922.3959">8266 11195 94 0,'0'0'40'0,"-15"-8"2"16,7 20-1-16,-12 1-38 15,4 8 1-15,-1 4-1 16,0 7-1-16,0 1-1 16,4 3 1-16,3-4-1 15,2-2-1-15,7-8 1 16,2-10-1-16,-1-12 0 15,24-2 0-15,-3-12 1 16,4-10-1-16,2-9 0 16,2-2 0-16,0-4 0 15,-1 0 0-15,-4 6 1 16,-5 4-1-16,-4 8 0 15,-6 6 0-15,-9 15 0 16,13-7 0-16,-13 7 0 16,1 19 0-16,-1-3 0 0,4 5 0 15,1-1 0-15,7 3 0 16,2-5 0-16,4 0 1 15,8-10-1-15,3-5 0 16,5-6 0-16,3-7 1 16,2-6-1-16,2-7 0 15,-1 0 1-15,-3-3-1 16,-4 0 0-16,-2 3 0 15,-8 5 0-15,-6 5 0 16,-4 6 0-16,-13 7 0 16,3 16 0-16,-11 6 1 15,-5 7-1-15,1 6-1 16,-3 4 0-16,1 2-1 15,3 4-2-15,4-10-2 0,15 6-12 16,-6-23-22-16,21-1-1 16,-5-17 1-16,17-6-2 15</inkml:trace>
  <inkml:trace contextRef="#ctx0" brushRef="#br0" timeOffset="7268.4157">9068 11226 90 0,'-13'14'41'15,"12"5"0"-15,0-5-1 16,17 1-35-16,2-8-1 16,14-1-1-16,5-5 0 15,6-4-1-15,4-7-1 0,1-4 0 16,-3-5-1-16,-4-2 0 15,-6-1 0-15,-10-2 0 16,-10 3 0-16,-8 3 0 16,-14 5 1-16,-13 7-1 15,-10 9 1-15,-8 7 0 16,-5 6 0-16,-4 10 0 15,8 1 0-15,2 4 0 16,10 0-1-16,11-3 0 16,16-4-1-16,13-5-3 15,19-1-5-15,1-18-24 16,26 6-8-16,0-15 0 15,20 5-2-15</inkml:trace>
  <inkml:trace contextRef="#ctx0" brushRef="#br0" timeOffset="7629.4364">10323 11096 92 0,'6'-13'41'0,"6"9"0"16,-12 4 0-16,0 0-37 15,-1 17-2-15,-2 6-1 16,-4 9 1-16,0 9-2 15,-1 4-1-15,-1 3-2 16,9 6-5-16,-6-15-30 16,17 1-2-16,-1-20 0 15,13-7-2-15</inkml:trace>
  <inkml:trace contextRef="#ctx0" brushRef="#br0" timeOffset="7824.4475">10408 10865 110 0,'-22'-2'40'16,"12"13"0"-16,-2-11-4 16,12 0-38-16,22 15-1 15,7-10-4-15,20 10-9 16,0-12-23-16,15 9 1 15,-4-10-2-15,6 7 3 16</inkml:trace>
  <inkml:trace contextRef="#ctx0" brushRef="#br0" timeOffset="8095.463">10876 11016 90 0,'-16'21'39'0,"-12"-6"0"0,7 8 1 16,-14-8-32-16,12 6-4 16,1-5 0-16,8 3 0 15,4-4-1-15,11 0-1 16,11-2-1-16,7-3 0 15,8 0-1-15,4 0 0 16,0-1 0-16,0 0 0 16,-4 3 0-16,-6 1-1 15,-8 4 1-15,-13 0-1 16,-6 5 0-16,-11-2-1 15,-3-1 0-15,-9-4-2 16,4 6-6-16,-16-17-26 16,18 2-4-16,-6-15 0 15,14-2-2-15</inkml:trace>
  <inkml:trace contextRef="#ctx0" brushRef="#br0" timeOffset="8644.4944">12483 10444 75 0,'-7'-32'37'15,"-12"-4"2"-15,1 9 0 16,-11-1-30-16,7 10-2 0,-8 5-2 15,1 14-1-15,-6 11-2 16,-1 17 3-16,-3 15-3 16,0 18 0-16,0 12-1 15,3 10 1-15,4 10-2 16,5 3 1-16,7-4-2 15,9-5-2-15,11-8-2 16,1-15-3-16,20-2-21 16,-9-23-13-16,14-9 2 15,-10-18 0-15</inkml:trace>
  <inkml:trace contextRef="#ctx0" brushRef="#br0" timeOffset="9192.5258">11826 11026 106 0,'-11'-5'42'15,"7"-6"1"-15,19 11-3 16,8-7-37-16,16-2-3 16,16 2-1-16,9-5-1 15,11 5-1-15,5-3-1 16,6 8-1-16,0-5-2 15,1 11-2-15,-11-11-4 16,2 15-1-16,-23-13 0 16,2 9 7-16,-17-6 3 15,-13 1 3-15,-10-1 2 16,-17 2 5-16,0 0 5 15,-22-17 4-15,9 20-2 0,-18-9-3 16,3 12-3-16,-6 0 0 16,-5 12-2-16,0 4-1 15,2 7-2-15,-1 5 1 16,6 4-2-16,2-3 0 15,9 2-1-15,7-6 1 16,14-4-1-16,14-12 1 16,10-8 0-16,8-11-1 15,10-6 0-15,4-7 1 16,5-9-1-16,-1-1 0 15,-5-3-1-15,-8 2 2 16,-7 7 0-16,-9 4-1 16,-7 8-1-16,-14 9 1 15,0 0 0-15,-6 27-1 16,-4-5 0-16,-1 7-2 0,4 1-2 15,7 4 0-15,4-7-3 16,25 7-15-16,-6-19-17 16,26 0 0-16,-2-18 0 15,19-1 1-15</inkml:trace>
  <inkml:trace contextRef="#ctx0" brushRef="#br0" timeOffset="9530.5451">13267 10941 103 0,'-24'7'43'15,"-9"-2"-2"-15,8 14 0 16,4 1-38-16,-1 3-1 16,6 1 0-16,6 3-3 0,9-5 2 15,12-6-2-15,9-3 2 16,11-3-3-16,7-6 2 15,5-3 0-15,-1-3 0 16,3 0 0-16,-8 1 0 16,-4 2 0-16,-12 5 0 15,-8 4 0-15,-13 6 0 16,-7 4 0-16,-7 3-1 15,-5 1 1-15,0 0-1 16,-3-2-2-16,5-2 0 16,5-12-2-16,12-8-5 15,0-13-19-15,24-3-11 16,0-20 1-16,20-2-1 15,0-19 0-15</inkml:trace>
  <inkml:trace contextRef="#ctx0" brushRef="#br0" timeOffset="9727.5564">13911 10409 107 0,'-16'33'41'16,"-17"13"1"-16,3 24-3 16,-8 3-36-16,3 11 0 15,0 1-1-15,9 2-3 16,4-3 0-16,4-6-2 15,9-6-2-15,5-16-4 16,15-1-29-16,-14-23-3 16,14-3 1-16,-11-29-1 15</inkml:trace>
  <inkml:trace contextRef="#ctx0" brushRef="#br0" timeOffset="9913.5668">13540 10960 111 0,'0'0'46'0,"0"0"-4"15,18 11 0-15,7-9-40 16,11 1-2-16,8 0-2 16,7-2-1-16,13 8-8 15,-9-10-30-15,21 11-2 16,-16-10 0-16,11 6-1 15</inkml:trace>
  <inkml:trace contextRef="#ctx0" brushRef="#br0" timeOffset="10492.6001">14106 11084 86 0,'-26'15'41'0,"17"5"-1"16,9-20 2-16,8 16-36 15,10-13-3-15,16-2 0 16,5-5 0-16,9-4-2 15,1-7 1-15,-1-1-2 16,-4-6 2-16,-4 1 0 16,-13-1 0-16,-10 0 0 15,-12 4-1-15,-9 0 1 16,-11 7-1-16,-8 6 0 0,-6 8-2 15,-8 7 1-15,-2 11-1 16,1 4-1-16,3 7 1 16,9 4 0-16,8 1 1 15,14 0-1-15,14-6 1 16,14-6-1-16,16-6 2 15,13-8-1-15,7-8 0 16,5-5 0-16,1-3 1 16,-4-3-2-16,-6 0 1 15,-12 0 0-15,-8 8-1 16,-15 3 0-16,-12 9 0 15,-9 7 1-15,-6 8-1 16,-12 0 1-16,0 4-1 16,-2 1 1-16,1-6 1 0,2-2 0 15,5-9 0-15,12-15 0 16,0 0 1-16,-1-18-1 15,13-10 1-15,5-5-1 16,4-9 0-16,3-2 0 16,7-2-1-16,-1 4-1 15,2 4 0-15,-1 1-3 16,6 15-5-16,-8-8-10 15,26 17-17-15,-12-8-6 16,17 10 2-16,-3-9-1 16</inkml:trace>
  <inkml:trace contextRef="#ctx0" brushRef="#br0" timeOffset="11220.6418">16301 11079 68 0,'-15'-13'39'0,"-2"6"-2"16,-11-1 3-16,1 11-33 16,-14 2-1-16,1 9 0 0,-12 4-1 15,1 11-1-15,-4 7 0 16,5 5-1-16,4 1 0 15,9 4-1-15,12-4 0 16,13 0-1-16,19-10 0 16,16-10 0-16,18-12-1 15,12-13 0-15,11-12 0 16,7-12 0-16,0-8 1 15,-1-9-2-15,-8-3 1 16,-10-2 0-16,-10 4 0 16,-13 7-1-16,-12 6 1 15,-7 9-1-15,-12 12 1 16,2 11 0-16,-24 14 0 15,6 11 0-15,1 9-1 16,1 6 1-16,5 5-1 0,6 0 0 16,13-3-3-16,8-9-1 15,24 3-12-15,-7-24-18 16,24-1-3-16,1-19-1 15,8-2-1-15</inkml:trace>
  <inkml:trace contextRef="#ctx0" brushRef="#br0" timeOffset="11558.6611">16874 11159 95 0,'-14'10'39'16,"-11"1"2"-16,3 18-4 16,-4-3-33-16,2 9-1 15,-3-3 0-15,5 8-1 16,4-7 0-16,4-1 0 0,7-9-1 15,9-7 0-15,10-11-1 16,10-12 1-16,8-13-1 16,6-6 1-16,8-10-1 15,2-6 0-15,-1 1 0 16,-2-3 0-16,-3 6 0 15,-9 6 0-15,-8 10-1 16,-4 7 1-16,-7 10-1 16,-12 5 0-16,13 18 0 15,-5 2-1-15,4 7-1 16,4-1-1-16,15 10-3 15,2-14-10-15,28 8-20 16,-5-15 0-16,18 5-3 16,-5-18 2-16</inkml:trace>
  <inkml:trace contextRef="#ctx0" brushRef="#br0" timeOffset="11918.6817">17699 11152 100 0,'-35'-8'41'15,"-10"-1"1"-15,3 16-2 16,1 5-36-16,-3 11-1 15,1 9 0-15,10 6-1 16,8 4-1-16,11 1 1 16,16-5-1-16,17-8 0 15,17-15 0-15,15-15-1 16,14-21 0-16,9-13 0 15,7-15 1-15,4-14-2 16,-2-13 2-16,-5-10 1 0,-5-6-1 16,-10-4 0-16,-13 9 0 15,-13 9 1-15,-14 15-1 16,-18 24 1-16,-19 25-2 15,-15 30 0-15,-13 31 0 16,-10 23-2-16,0 18-1 16,-3 5-4-16,15 12-7 15,-2-22-12-15,32 5-15 16,3-18-2-16,29-6 0 15,1-15 1-15</inkml:trace>
  <inkml:trace contextRef="#ctx0" brushRef="#br0" timeOffset="12338.7057">16334 11743 96 0,'0'0'40'0,"0"0"2"16,30-5-3-16,6-5-33 15,32 0-3-15,21-4 0 16,21 3-1-16,18-3 1 16,16 4-3-16,5-2 2 15,4 1-2-15,-10 4 0 16,-13 0-2-16,-12 3-4 15,-26-7-16-15,-4 11-17 16,-31-11-2-16,-10 9 0 16,-22-11-2-16</inkml:trace>
  <inkml:trace contextRef="#ctx0" brushRef="#br0" timeOffset="12883.7369">19377 11119 80 0,'-20'-2'39'0,"-13"-2"0"15,1 10 0-15,-6-2-31 16,0 12-3-16,-4 5 0 15,5 13-1-15,3 4-1 0,7 7-1 16,10-2 0-16,15 0 0 16,13-8-2-16,18-13 0 15,20-18-2-15,16-19-3 16,29-8-18-16,-3-29-15 15,18-3 1-15,-7-20-5 16,7-1 4-16</inkml:trace>
  <inkml:trace contextRef="#ctx0" brushRef="#br0" timeOffset="13075.7479">20019 10398 112 0,'-38'63'43'15,"-12"11"-2"-15,10 22 2 0,-7 6-41 16,11 1-1-16,10 3-1 15,7-4-1-15,4-2-1 16,6-9-2-16,10-9-1 16,5-22-7-16,18-1-26 15,-4-28-1-15,19-7-2 16,-3-26-1-16</inkml:trace>
  <inkml:trace contextRef="#ctx0" brushRef="#br0" timeOffset="13435.7685">20143 11190 101 0,'-1'23'41'16,"1"-10"1"-16,21-3-2 15,3-11-37-15,18-5-1 16,7-6 0-16,5-6-1 15,-1-6 0-15,1-1 0 16,-8-2 0-16,-8 2-2 16,-10-2 2-16,-16 8 2 15,-12-1-2-15,-10 9 1 16,-13 3 0-16,-9 9 0 15,-9 7-2-15,-6 9 1 16,-4 10-1-16,1 5-1 16,4 8 1-16,8 3-2 15,12 1 2-15,15-3-2 16,17-6-1-16,17-5-1 0,25-7-3 15,4-17-7-15,30 5-18 16,-6-22-8-16,16 1 1 16,-10-15-2-16</inkml:trace>
  <inkml:trace contextRef="#ctx0" brushRef="#br0" timeOffset="13787.7886">20941 11085 102 0,'-47'0'41'15,"2"14"0"-15,-14 0-1 16,5 14-35-16,-1 3-2 15,10 8 0-15,2 2-1 16,9 1 1-16,11-3-2 16,16-4 1-16,13-11-1 15,16-8-1-15,14-14 1 0,10-13-1 16,12-9 0-16,3-10-1 15,2-5 0-15,-4-8 1 16,-3-1-1-16,-14 3 0 16,-7 5 1-16,-9 5-1 15,-14 8 1-15,-9 11 0 16,-3 12 0-16,-23 10-1 15,3 12 1-15,-3 6-1 16,2 8-2-16,3 0 0 16,15 4-2-16,2-12-5 15,26 5-11-15,-6-24-13 16,27 2-5-16,-4-21-1 0,17-1 2 15</inkml:trace>
  <inkml:trace contextRef="#ctx0" brushRef="#br0" timeOffset="14135.8085">21416 11106 98 0,'-24'13'40'16,"5"11"1"-16,-10-3-1 16,12 6-34-16,-3 0-2 15,7-1-2-15,1-3 0 16,5-3-1-16,9-6 0 15,-2-14 0-15,25 3-1 16,-1-13 1-16,5-7 0 16,4-9-1-16,5-3 0 15,0-3 0-15,1-4 1 16,-1 2 0-16,-3 4-1 0,-9 7 2 15,-3 2-1-15,-7 13 0 16,-6 8-1-16,-7 10 0 16,-6 9-1-16,-5 6 0 15,-6 9-1-15,1 1-3 16,2 6 0-16,-2-7-4 15,17 9-10-15,-12-19-12 16,26 3-9-16,2-17 1 16,21-2-1-16</inkml:trace>
  <inkml:trace contextRef="#ctx0" brushRef="#br0" timeOffset="14736.8429">21960 11090 89 0,'-33'15'39'0,"-5"-1"0"15,17 9 1-15,3-6-32 16,16 4-4-16,15-6-3 16,13-3 1-16,12-5-1 15,12-7 1-15,5-7-1 16,3-5-1-16,1-8 1 15,-5-3 0-15,-7-6 0 16,-8 0 2-16,-7-1-1 16,-13 3 0-16,-9 1-1 15,-10 6 2-15,-12 6-2 16,-10 10 1-16,-10 11-3 0,-10 12-1 15,-3 6 1-15,-5 11 0 16,7 4 1-16,4 3-2 16,11 0 2-16,14-5-1 15,19-7 1-15,19-11 1 16,18-10-1-16,11-9 1 15,8-8-1-15,8-10 0 16,-1-2 1-16,-5-3-1 16,-8 4 0-16,-12 2 0 15,-14 8 0-15,-12 6 0 16,-17 2 0-16,-7 26 0 15,-13 0 0-15,-5 5 0 16,-3 5 0-16,-1 3 0 16,3-4 0-16,6 0 0 15,7-10 1-15,6-9 0 0,7-16 0 16,25-7 0-16,3-14-1 15,6-13 1-15,9-6 0 16,5-12-3-16,8 0-3 16,-8-12-10-16,14 23-8 15,-27-12-13-15,10-25-1 16,74 47-10-1,-99 12 2-15</inkml:trace>
  <inkml:trace contextRef="#ctx0" brushRef="#br0" timeOffset="15299.8749">19507 11839 79 0,'4'-13'39'16,"27"0"1"-16,22-7-3 16,30 3-31-16,32-3-2 15,36 3 2-15,27 2-2 16,31 4-3-16,19 1 2 15,18 7-2-15,6 1 2 16,4 2 0-16,-13 1-1 0,-13 1-1 16,-25 0-1-16,-29-2 0 15,-36 0-1-15,-34-2-3 16,-35 4-3-16,-43-12-22 15,-17 12-10-15,-36-8 0 16,-7 6-1-16,-17-5 0 16</inkml:trace>
  <inkml:trace contextRef="#ctx0" brushRef="#br0" timeOffset="16320.9335">1033 12753 72 0,'0'0'38'15,"0"0"-1"-15,-6-16 2 0,-4 13-35 16,-13 0 1-16,-2 6-2 16,-9 5 0-16,-7 11 0 15,-10 7 0-15,-2 10 1 16,-3 6-2-16,5 4 0 15,7 2 0-15,8-2-1 16,11-4 1-16,12-5-1 16,19-10-3-16,11-7 1 15,13-9 0-15,8-4-1 16,9-1 1-16,4-2 1 15,0-1-1-15,0 3 0 16,-11 3 1-16,-7 6 1 0,-11 5-1 16,-11 3 0-1,-12 1 0-15,-8 4 0 0,-10-5-2 16,0-5-1-16,4-3-4 15,-9-22-20-15,24 7-10 16,2-24-2-16,21 1 0 16,1-20 0-16</inkml:trace>
  <inkml:trace contextRef="#ctx0" brushRef="#br0" timeOffset="16659.9529">1466 12809 82 0,'0'0'40'0,"-23"1"-1"15,7 21 1-15,-11 4-36 0,4 14 0 16,1 7-1-16,3 12 0 16,4 1-1-16,11 5 0 15,7-7-2-15,16-5 1 16,7-16-1-16,10-12 1 15,11-21-1-15,5-14 0 16,1-18 2-16,3-15-1 16,-6-7 0-16,-11-8-1 15,-11-3 0-15,-17 1 0 16,-15 7-2-16,-17 6 0 15,-14 14-1-15,-12 10-1 16,-6 19-2-16,-8 4-3 16,16 24-17-16,-3-7-11 15,21 14-2-15,5-6-1 0,22 2 1 16</inkml:trace>
  <inkml:trace contextRef="#ctx0" brushRef="#br0" timeOffset="17040.9747">2840 12938 76 0,'0'0'40'16,"1"-18"-1"-16,-1 18 0 16,3 14-33-16,-6 6-2 15,-3 13 0-15,1 11-2 16,-3 9-1-16,-2 7-1 15,3 2-2-15,5-2-1 16,7-5-5-16,-5-21-29 16,22-11-2-16,1-28-2 15,14-13 3-15</inkml:trace>
  <inkml:trace contextRef="#ctx0" brushRef="#br0" timeOffset="17184.9829">2867 12457 98 0,'-34'0'36'0,"14"7"-12"16,20-7-33-16,0 0-27 16,22-3-3-16,20-5 1 15</inkml:trace>
  <inkml:trace contextRef="#ctx0" brushRef="#br0" timeOffset="17394.9949">3419 12298 76 0,'-7'19'38'0,"5"20"0"15,-11 4 0-15,7 19-32 16,-3 12-1-16,3 16-2 16,-4 11 0-16,4 4-1 15,-1 1-2-15,4-8-2 16,4-6-3-16,-5-22-23 15,16-8-12-15,-6-26 2 16,10-18-3-16</inkml:trace>
  <inkml:trace contextRef="#ctx0" brushRef="#br0" timeOffset="17569.0049">3293 12897 96 0,'-24'-7'41'0,"2"-2"2"15,22 9-3-15,0 0-34 16,30-14-6-16,20-2-3 15,5-17-14-15,25 13-21 16,1-12-2-16,23 8 0 16,0-3-2-16</inkml:trace>
  <inkml:trace contextRef="#ctx0" brushRef="#br0" timeOffset="17862.0216">4725 12746 81 0,'0'0'40'15,"-19"-3"-1"-15,13 25 1 16,-12 16-36-16,3 11 0 16,0 10-2-16,1 8-2 15,6 4-1-15,2 1-1 16,15-6-5-16,-3-18-31 15,28-17-1-15,3-23-2 16,15-16 2-16</inkml:trace>
  <inkml:trace contextRef="#ctx0" brushRef="#br0" timeOffset="18010.0301">4725 12440 90 0,'-44'1'38'0,"7"10"-8"16,15 1-27-16,26 2-41 15,18-5 0-15,25 6-3 16</inkml:trace>
  <inkml:trace contextRef="#ctx0" brushRef="#br0" timeOffset="18327.0482">5297 12704 76 0,'-15'16'40'16,"-14"-2"-1"-16,6 6 2 15,-13-9-35-15,9 11 0 16,0 0-3-16,10 1 0 15,3 0 0-15,12 0-2 16,9-3 0-16,10-5 0 16,12-5-1-16,10-2 0 15,5-3 0-15,3 0 0 16,-3-1 0-16,-3 3 1 15,-9 6-1-15,-16 8 0 16,-13 6 1-16,-16 9-1 0,-14 3 0 16,-9 2-1-16,-1 0-2 15,-6-11-3-15,17 5-22 16,-6-26-14-16,21-7 2 15,6-23-2-15</inkml:trace>
  <inkml:trace contextRef="#ctx0" brushRef="#br0" timeOffset="19048.0894">6528 12203 71 0,'10'-14'37'0,"-10"14"-1"0,9 11 1 16,-9 9-34-16,1 6-1 15,3 11 1-15,-6 11 0 16,2 15 0-16,-5 11 0 16,4 11 0-16,-8 6-1 15,7 6 1-15,-1-6-2 16,4-3 1-16,1-12-1 15,4-15 1-15,3-14-1 16,3-19 0-16,3-20 0 16,0-18 0-16,-1-16 0 15,1-12-1-15,0-9 1 16,-1-7-1-16,-3-5 1 15,2 1-2-15,0 4 1 16,-2 9 0-16,1 12 0 0,2 10-1 16,2 15 1-16,1 12 0 15,3 15 0-15,2 10 0 16,0 10 0-16,0 7 1 15,-3 6-1-15,-7 1 0 16,-3 1 0-16,-11-3 1 16,-13-3-2-16,-11-4 2 15,-8-7-2-15,-10-9 0 16,-2-9-1-16,-6-11-2 15,8-4-6-15,-7-25-18 16,26 4-12-16,6-18 0 16,16 0 0-16</inkml:trace>
  <inkml:trace contextRef="#ctx0" brushRef="#br0" timeOffset="19459.1128">7116 12893 85 0,'-19'10'40'16,"12"1"1"-16,7-11 0 15,10-10-38-15,16-3 0 16,12-5-1-16,10-5-1 15,5-5 0-15,-1-2 0 16,2 0-1-16,-9 1 1 16,-12-1-1-16,-12 0 1 15,-13 4 1-15,-11 0-2 0,-12 5 2 16,-10 4-2-16,-8 9 2 15,-4 9-2-15,-5 12 1 16,-2 16-1-16,2 10 0 16,5 13 0-16,7 9 0 15,11 4 1-15,13-6-2 16,17-4 1-16,17-13 0 15,20-16-3-15,20-25-2 16,26-10-5-16,-2-37-18 16,25-2-13-16,-7-23 1 15,9-4-2-15,-15-15 1 16</inkml:trace>
  <inkml:trace contextRef="#ctx0" brushRef="#br0" timeOffset="19655.1241">8081 12100 93 0,'-41'70'42'0,"-6"12"0"15,11 19-2-15,-7 10-36 16,17-2-2-16,11 3-1 16,4-6-1-16,8-8 0 15,6-12-3-15,11-11-2 16,-5-24-7-16,19-3-27 15,-17-28-1-15,7-9 0 16,-11-21-3-16</inkml:trace>
  <inkml:trace contextRef="#ctx0" brushRef="#br0" timeOffset="19835.1344">7715 12717 91 0,'0'0'41'16,"-15"13"2"-16,31 3-2 15,6-9-38-15,22-6-1 16,15-8-2-16,16-12-2 15,13-7-2-15,4-21-9 16,18 4-25-16,-15-15-2 16,3 1-2-16,-18-17 2 15</inkml:trace>
  <inkml:trace contextRef="#ctx0" brushRef="#br0" timeOffset="20031.1457">8632 11999 73 0,'-30'48'43'0,"-14"18"-1"15,7 26 1-15,-8 4-22 16,5 17-18-16,7 4 0 15,6 2-2-15,9-4 0 16,7-12-3-16,15-12-2 16,1-22-3-16,22-1-19 15,-13-34-16-15,13-9 2 16,-10-26-2-16,4-7 1 15</inkml:trace>
  <inkml:trace contextRef="#ctx0" brushRef="#br0" timeOffset="20205.1557">8229 12733 89 0,'3'12'42'16,"9"-10"1"-16,26 1-2 16,18-12-38-16,10-5-1 15,13-3-2-15,6-10-3 16,16 14-18-16,-12-21-18 15,5 12-2-15,-20-8 1 16,-2 11-2-16</inkml:trace>
  <inkml:trace contextRef="#ctx0" brushRef="#br0" timeOffset="20799.1894">8858 12705 86 0,'-15'38'39'15,"6"-15"1"-15,21 2 1 0,12-14-38 16,10-6-1-16,9-11 0 15,10-4-1-15,0-9 1 16,0-6-2-16,-6-4 1 16,-8-4-1-16,-12-2 1 15,-8 0 0-15,-14 1-1 16,-14 3 1-16,-6 3-1 15,-8 6 1-15,-6 11-1 16,-3 7 1-16,-4 16-1 16,-1 10-2-16,1 11 3 15,5 10-2-15,8 4 2 16,10 5-1-16,9-1 1 15,15-8-1-15,12-8 1 0,16-10 0 16,13-14 0-16,7-9 0 16,4-10 0-16,3-6-1 15,-7-3 1-15,-3 1-1 16,-11 3 0-16,-11 8 1 15,-11 10-1-15,-15 12 0 16,-9 12 0-16,-9 8 0 16,-2 7 0-16,-5 3 0 15,1 2 0-15,2-7-1 16,5-6 2-16,1-12-1 15,8-24 1-15,0 0 0 16,14-23 0-16,-1-13 0 16,-1-11 1-16,3-9-1 15,3-8 1-15,0-3-1 0,1 4 0 16,3 5 1-16,-1 10-1 15,1 4 0-15,4 12-2 16,3 6-1-16,11 18-10 16,-6-9-8-16,24 23-11 15,-7-17-12-15,19 10 0 16,3-9 0-16</inkml:trace>
  <inkml:trace contextRef="#ctx0" brushRef="#br0" timeOffset="21407.2244">11591 12105 70 0,'-32'-41'39'15,"-1"8"0"-15,-15-1 0 16,5 16-32-16,-11-4-3 15,4 15 1-15,-3 6-1 16,3 17 0-16,-1 19-2 16,5 22 1-16,-1 21-1 15,7 17 2-15,1 18-3 0,4 14 0 16,7 7-1-16,7 1 0 15,11-7-3-15,5-21-1 16,17-4-9-16,-3-39-28 16,18-11 1-16,-4-32-2 15,7-15 2-15</inkml:trace>
  <inkml:trace contextRef="#ctx0" brushRef="#br0" timeOffset="22158.2674">10768 12742 97 0,'0'0'42'16,"0"0"1"-16,36 10-1 16,5-19-40-16,11-1-1 0,12-5 0 15,11-1 0-15,7-3-1 16,1-1 0-16,0 2 0 15,-8 5 0-15,-9 0 0 16,-9 5-1-16,-14 3 1 16,-13 6 0-16,-16 4 0 15,-14 7 1-15,-15 4-1 16,-7 6 0-16,-10 8 0 15,-5 5 1-15,-1 9-1 16,1 5 0-16,3-2 1 16,11 1-1-16,13-3 1 15,17-9 0-15,19-10-1 16,15-14 1-16,12-15-1 15,13-15 0-15,4-9 1 0,0-11-1 16,-5-6 1-16,-9-7-2 16,-17 4 1-16,-12-2 0 15,-16 8 0-15,-14 3-1 16,-11 3 1-16,-4 11 0 15,-8 7 0-15,1 4-1 16,0 6 1-16,8 7 0 16,6 2 0-16,11-2 0 15,22 11 0-15,5-9-1 16,17 0 2-16,9 2-1 15,9 0 1-15,4 4-1 16,-4 5 0-16,-5 7 1 16,-7 7-1-16,-14 9 0 0,-14 8 0 15,-14 8 0-15,-13 1 0 16,-10 0 0-16,-7-1 0 15,-4-5 0-15,0-9 0 16,1-8 1-16,8-16-1 16,17-14 1-16,-9-16 0 15,21-15 0-15,9-12 0 16,10-10 0-16,4-4 1 15,5-6-2-15,1 3 1 16,-3 6-1-16,-1 7 0 16,-1 7 1-16,-2 10-3 15,-5 3-2-15,9 16-6 16,-9-13-8-16,26 24-7 15,-4-21-10-15,27 12-7 0,2-12-1 16,25 6 3-16</inkml:trace>
  <inkml:trace contextRef="#ctx0" brushRef="#br0" timeOffset="22766.3021">13616 12132 67 0,'-10'16'39'16,"2"13"-1"-16,-8-3 2 15,3 15-33-15,-5 3-1 16,5 14 0-16,-6 3-1 15,4 8-1-15,0-2 0 16,6 2-2-16,3-7 0 16,6-6 0-16,4-11-1 0,6-11 0 15,4-13 1-15,10-15-1 16,1-16 0-16,7-7 0 15,-2-11 0-15,3-3 0 16,-3-4 0-16,-1-1-1 16,-5 1 0-16,-3 10 1 15,-5 6-1-15,-3 10 0 16,-1 13 0-16,-3 10 1 15,1 10-1-15,1 9 0 16,3 9-1-16,1-1-2 16,8 4 0-16,3-7-2 15,16 5-9-15,-7-29-9 0,26 6-12 16,-13-24-4-16,11-3-2 15,-12-17 3-15</inkml:trace>
  <inkml:trace contextRef="#ctx0" brushRef="#br0" timeOffset="23152.3242">14170 12561 95 0,'-20'3'41'16,"15"12"0"-16,5-15 0 15,15 19-37-15,9-8-2 16,13-2-1-16,10-2 0 15,6-2 0-15,6-5 0 16,-1-2 0-16,-1-4-1 16,-7-4 1-16,-9-6 0 0,-11-3 1 15,-11-3-2-15,-13-1 1 16,-11-2 0-16,-9 2 0 15,-10 5-1-15,-6 1 0 16,-8 12 0-16,-6 8 0 16,-2 11 0-16,2 10 1 15,0 8-1-15,7 6 0 16,9 5-1-16,13-1 1 15,18-1-2-15,19-10-1 16,19-4-1-16,14-16-2 16,25-1-2-16,0-20-7 15,23 8-12-15,-14-20-12 16,11 5 0-16,-20-11 1 15,-7 9 1-15</inkml:trace>
  <inkml:trace contextRef="#ctx0" brushRef="#br0" timeOffset="23495.3438">15043 12560 93 0,'-38'2'38'0,"-17"-3"2"16,10 14-1-16,-15-3-32 15,12 9-2-15,3 3-1 16,8 8-2-16,8 2 1 16,8 1-2-16,12 0 1 15,12-2 0-15,16-6-2 16,10-6 1-16,13-11-1 15,5-9 0-15,5-10-1 16,4-10 1-16,-4-3-1 16,-6-6 1-16,-5-3 0 15,-9 0 0-15,-10 1 0 16,-6 7 2-16,-6 3-2 0,-6 8 1 15,-4 14-1-15,0 0 0 16,-12 8 0-16,2 11-1 16,7 5 0-16,1 0-3 15,12 1 1-15,4-6-4 16,21-1-5-16,-4-26-6 15,31 8-10-15,-9-30-8 16,23-1-3-16,-4-20-1 16,8-3 3-16</inkml:trace>
  <inkml:trace contextRef="#ctx0" brushRef="#br0" timeOffset="23690.355">15751 12008 94 0,'-39'39'41'15,"6"22"1"-15,-9 6-1 16,4 11-36-16,8 7-3 15,9 2 0-15,2 0-2 16,9-4 0-16,5-6-4 16,4-19-7-16,15 7-16 15,-12-30-15-15,13-4 2 16,-15-31-2-16,29 7 1 15</inkml:trace>
  <inkml:trace contextRef="#ctx0" brushRef="#br0" timeOffset="23998.3726">15519 12477 72 0,'0'0'44'16,"2"12"-1"-16,14-1 1 16,-1-9-19-16,18 1-22 15,6-6 0-15,11-2-1 16,3-3 0-16,4-3-2 15,1-1 1-15,-5 0-2 16,-9-1 2-16,-5 5-2 16,-12 4 2-16,-7 5-1 15,-20-1 0-15,10 27 1 16,-15-3-1-16,-6 8 0 15,-5 6-1-15,0 6-1 16,2 2-2-16,-1-2-3 16,14 4-9-16,-12-25-8 15,28 7-15-15,-15-30-1 16,36 9-2-16,-12-28 2 0</inkml:trace>
  <inkml:trace contextRef="#ctx0" brushRef="#br0" timeOffset="24157.3817">16159 12163 105 0,'-8'-25'42'0,"-7"3"1"16,15 22-4-16,0 0-41 16,0 0-5-16,19 21-18 15,-6-14-16-15,18 14 1 16,-7-8-3-16,17 9 2 15</inkml:trace>
  <inkml:trace contextRef="#ctx0" brushRef="#br0" timeOffset="24479.4001">16432 12368 96 0,'-18'19'41'0,"4"10"3"15,-11-6-4-15,11 9-35 16,-5 2-3-16,4 4 0 16,0-2 0-16,6 0-2 15,2-4 1-15,6-5-2 16,3-11 1-16,-2-16-1 15,20 4 1-15,-4-17 0 16,4-12 0-16,5-7 1 16,2-8 0-16,4 0-1 15,-2-3 1-15,1 6-1 16,-1 7 1-16,-4 8 0 0,0 13 0 15,-5 10-1-15,-4 9 0 16,-3 10 0-16,-3 9-4 16,-5-1-2-16,9 12-9 15,-17-18-9-15,23 13-14 16,-13-18-4-16,16 3-1 15,2-17 1-15</inkml:trace>
  <inkml:trace contextRef="#ctx0" brushRef="#br0" timeOffset="25156.4389">17166 12498 62 0,'0'0'38'15,"-11"-23"1"-15,11 23-1 16,-28-23-27-16,16 18-3 15,-13-3-2-15,-1 10 0 0,-10 5-2 16,-1 12 1-16,-9 4-2 16,0 12 0-16,-2 5 0 15,5 6-2-15,11 0 0 16,11 0-1-16,13-4 2 15,17-11-3-15,19-9 2 16,16-12-1-16,15-11 0 16,6-12 1-16,4-9-1 15,2-7 0-15,-7-5 0 16,-5-2-2-16,-12-2 1 15,-13 6 1-15,-9 4-1 16,-12 10 1-16,-13 18-1 16,0 0 0-16,-12 5 1 15,-4 21 0-15,-5 13 0 0,-1 14 0 16,-3 12 0-16,-3 7 0 15,-1 8 1-15,1 4 0 16,-3 0 0-16,0-3-1 16,0-7 0-16,-3-11 0 15,5-14 0-15,-2-15 0 16,4-17-1-16,0-13-3 15,9-16 1-15,2-18-3 16,13-1-9-16,-6-29-5 16,28 11-10-16,-5-20-9 15,17 5-3-15,6-7 4 16</inkml:trace>
  <inkml:trace contextRef="#ctx0" brushRef="#br0" timeOffset="25336.4491">17748 12763 106 0,'8'13'44'0,"-24"-11"1"16,2 5-3-16,-11 7-42 16,1-23-5-16,11 10-13 15,-12-21-11-15,25 20-15 16,-22-24 0-16,25 12-2 15,2-6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3:52:22.3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7059 4193 31 0,'9'-23'31'15,"-3"3"1"-15,-6 20-2 16,2-19-16-16,8 34-2 15,-15 4-3-15,10 32 2 16,-10 16-2-16,3 29-3 16,-8 19-2-16,2 23-1 15,-7 10 1-15,1 9-3 16,-2-11 1-16,5-12-2 15,5-22-3-15,1-34-20 16,20-18-13-16,3-33-2 16,14-23-2-16,3-25 2 15</inkml:trace>
  <inkml:trace contextRef="#ctx0" brushRef="#br0" timeOffset="931.0532">7844 5045 59 0,'-11'-9'34'16,"0"-2"0"-16,11 11 0 16,-14-16-28-16,14 16-1 15,0 0 0-15,-3 22-3 16,-5 1 2-16,0 13-2 15,-5 2 1-15,1 7-1 16,-4-2 1-16,5-2-2 16,-3-5 0-16,4-8 1 15,7-16-1-15,3-12 0 16,15-14-1-16,2-13 0 15,7-9 0-15,2-8 1 0,4-7-1 16,3-3 1-16,0-2-2 16,-5 5 2-16,-2 8-1 15,-4 10 1-15,-6 9 0 16,-1 11-1-16,-3 11 1 15,-12 2 0-15,13 23 0 16,-7 2 0-16,2 3-1 16,2 1 0-16,0-1 2 15,7-1-3-15,7-9 2 16,5-7 0-16,4-10 0 15,10-10-1-15,5-12 1 16,4-4 1-16,-1-6-3 16,-3-1 3-16,-4 1-1 15,-7 7-1-15,-5 10 1 0,-10 15-1 16,-12 15 1-16,-6 16-1 15,-10 11 1-15,-6 13-1 16,-1 5 1-16,2 2-3 16,-2-2 2-16,8-12-3 15,12-10 1-15,7-22-3 16,19-9-4-16,0-24-1 15,17-3 2-15,-2-22 1 16,12 1-2-16,-10-13 4 16,2 3-1-16,-10 1 5 15,-9 3 4-15,-2 12 3 16,-17 4-1-16,1 20 1 15,-15 10 1-15,-5 14-1 16,-8 12 2-16,0 19-2 16,-5 7-1-16,1 7-2 0,-1 1 0 15,7-1-2-15,3-10 0 16,7-8-1-16,6-14-4 15,-5-27-12-15,33-10-21 16,-9-24 0-16,15-6-3 16,-3-20 3-16</inkml:trace>
  <inkml:trace contextRef="#ctx0" brushRef="#br0" timeOffset="1349.0772">9209 4538 98 0,'-3'12'40'0,"12"1"0"15,-9-13-4-15,19 5-34 16,0 3-1-16,8 3 1 16,-2 9 0-16,1 10 0 15,-6 11-2-15,-1 9 2 16,-10 11-1-16,-5 6 0 15,-7 6 0-15,-6 0 0 16,-4-2 1-16,2-9-2 16,-2-12 1-16,6-11-1 15,9-20 2-15,-2-19-2 16,29-13-1-16,-2-20 3 15,7-12-3-15,4-8 2 16,4-6-2-16,2 1 2 16,-4 5-1-16,-5 11 0 0,-3 13 1 15,-7 17-2-15,-3 16 1 16,-5 15 0-16,-2 13-1 15,-2 11-1-15,2 11 1 16,-2 1-4-16,6 10-1 16,-4-12-11-16,16 12-22 15,-4-15 0-15,16-2 0 16,-3-12-2-16</inkml:trace>
  <inkml:trace contextRef="#ctx0" brushRef="#br0" timeOffset="2449.1401">11698 4488 64 0,'-10'-22'35'0,"-9"3"-1"16,-5 12-2-16,-15 3-27 15,2 12-1-15,-7 8 0 16,0 19 0-16,-5 11 0 15,5 20 1-15,-1 8-2 16,9 12 2-16,7 3-1 16,16 0-1-16,13-11 0 0,15-5-1 15,21-20 0-15,16-20-1 16,15-19 1-16,13-22 0 15,10-17-3-15,-2-18 2 16,-1-14-2-16,-10-9 3 16,-14-9-3-16,-16-5 2 15,-18-3-1-15,-18 1-2 16,-18 7 2-16,-17 11-1 15,-9 14 0-15,-12 17-1 16,-4 19 0-16,-5 14 0 16,5 23-2-16,4 7-5 15,19 19-21-15,5-9-5 16,28 5-2-16,12-15-1 15</inkml:trace>
  <inkml:trace contextRef="#ctx0" brushRef="#br0" timeOffset="2898.1658">12953 4456 80 0,'-28'-22'38'15,"-5"18"-1"-15,-21-1 2 16,0 8-33-16,-13 5-2 15,1 11 0-15,-2-1 0 16,11 12 0-16,3 2-2 16,14 2 0-16,14 2-1 15,19-1 0-15,19 1-1 16,17-4 0-16,16 2-1 0,13 0 1 15,8 2 0-15,3 3 0 16,2 2 0-16,-5 0 0 16,-9 3 2-16,-13 1-2 15,-17-1 1-15,-15 0-1 16,-16-2 1-16,-16-4-2 15,-12-4 3-15,-10-10-2 16,-7-6 0-16,-2-11 0 16,4-11-1-16,3-14 1 15,8-13-2-15,16-15 2 16,15-9-1-16,15-10 0 15,14-4-3-15,13-6 1 16,18 9-5-16,-3-10-8 16,14 21-21-16,-12-3 0 0,4 16-2 15,-14-3 1-15</inkml:trace>
  <inkml:trace contextRef="#ctx0" brushRef="#br0" timeOffset="3502.2003">13800 4651 67 0,'7'-25'39'0,"2"15"-1"16,-14-4 1-16,5 14-22 0,-22 5-13 15,1 6 0-15,-9 7-1 16,-4 7-1-16,-5 4 0 15,0 2-1-15,3 0 0 16,6-1 0-16,10-6 0 16,11 1-1-16,14-8 0 15,13-4 0-15,13-5 0 16,11-4 0-16,6 2 0 15,1 0 0-15,-1-1 0 16,-5 6 0-16,-11 3 0 16,-10 8 0-16,-14 3 0 15,-13 5 0-15,-14 3 1 16,-5 3-2-16,-6 2 0 15,-4-11-6-15,17 5-28 0,-10-20-3 16,24-1 0-16,3-11-1 16</inkml:trace>
  <inkml:trace contextRef="#ctx0" brushRef="#br0" timeOffset="3868.2212">14114 4895 68 0,'-8'25'40'15,"-3"-11"-1"-15,12 2 0 16,-1-16-17-16,25-12-20 16,6-4-1-16,13-6 1 15,2-8 0-15,5-3 0 16,-1-6 0-16,-4 3-1 0,-9 1 1 15,-10 5 0-15,-14 3 0 16,-17 8 0-16,-12 9 0 16,-14 10 0-16,-9 12-1 15,-5 12 0-15,-7 7 0 16,-1 10 0-16,2 6-1 15,8 6 0-15,7-1 0 16,14-1 0-16,13-5 1 16,14-9-3-16,18-7 0 15,13-14-5-15,27 3-15 16,-1-24-17-16,18 0 0 15,-4-17 1-15,14 0-4 0</inkml:trace>
  <inkml:trace contextRef="#ctx0" brushRef="#br0" timeOffset="4116.2354">15101 4546 95 0,'-17'8'39'15,"-12"-2"1"-15,-1 15-1 16,-15 5-35-16,2 12 0 15,-4 5 0-15,2 5-1 16,2 4-1-16,9 1 0 16,6-2-1-16,13-5-1 15,19-7-2-15,13-12 0 16,24-2-15-16,3-24-20 15,25-1-3-15,1-21 1 0,15 2-1 16</inkml:trace>
  <inkml:trace contextRef="#ctx0" brushRef="#br0" timeOffset="4755.272">15484 4614 101 0,'-31'18'41'0,"-13"2"0"15,4 17-1-15,-9-7-35 16,6 15-3-16,7 5 0 15,7 7-1-15,6-2 2 16,13-3-3-16,14-5 2 16,12-7-3-16,15-12 2 0,8-11-3 15,5-9 1-15,2-16 1 16,1-9-3-16,0-13 2 15,-7-5-2-15,-7-11 2 16,-7-6-1-16,-8-1 2 16,-7 1-1-16,-5 1 0 15,-3 8 2-15,-5 8 0 16,-3 7 0-16,2 11 0 15,3 17 0-15,0 0 1 16,0 0-1-16,8 15 0 16,2 0 0-16,4 3 0 15,4 1 0-15,2 0-1 16,1 1 1-16,1-3 0 15,-3-1-1-15,1 1 1 0,-4 0-1 16,-5-1 1-16,-4 2-1 16,-5 1 0-16,-6-2 1 15,-3 1-1-15,-1 2 0 16,-1-4 0-16,-1-2 0 15,3-4 0-15,7-10 0 16,0 0 0-16,0 0 0 16,24-4 0-16,-1-14 0 15,3-5 0-15,4-5 0 16,2-5 0-16,0 0 1 15,-4 3-1-15,-7 1 1 16,-2 8-1-16,-10 10 0 16,-9 11 0-16,0 0 0 15,-14 24-1-15,4 5 0 16,-3 3-2-16,11 6-2 0,-1-6-5 15,27 12-13-15,-8-20-16 16,27 0 0-16,1-19-1 16,21 1 1-16</inkml:trace>
  <inkml:trace contextRef="#ctx0" brushRef="#br0" timeOffset="5137.2938">16593 4667 105 0,'-22'-3'41'16,"-19"1"0"-16,4 21-1 15,-16 4-37-15,8 9 1 16,2 6-1-16,6 9-1 16,8-1 0-16,14 1-1 0,12-7-1 15,14-9 0-15,13-12 1 16,10-13-1-16,12-19 0 15,5-14 0-15,7-17 1 16,-1-11 0-16,1-17-1 16,-3-9 1-16,-2-11 0 15,-4-1 1-15,-9 9-1 16,-12 10 0-16,-11 19 0 15,-14 18-1-15,-3 37 1 16,-30 9-1-16,-2 35-1 16,-7 18 0-16,3 13-1 15,2 7-1-15,8 6-2 16,8-13-4-16,25 6-11 15,-2-25-18-15,27-4-4 0,2-22 3 16,22-10-3-16</inkml:trace>
  <inkml:trace contextRef="#ctx0" brushRef="#br0" timeOffset="5438.311">17287 4579 111 0,'-15'-2'42'15,"-14"-4"1"-15,5 15-3 16,1 2-37-16,2 1-2 15,4 2 0-15,3 5 0 16,13-1 0-16,9 1-1 16,7 0 0-16,5 2 1 0,6-1-1 15,0 0 1-15,3 6-1 16,-4-1 0-16,-4 4 0 15,-9 4 1-15,-9 5-1 16,-6 0 0-16,-15 4 2 16,-5-3-2-16,-7 0 0 15,-6-5-2-15,0-3-4 16,-5-20-13-16,20 7-17 15,-12-19-5-15,19-3-2 16,-1-15 0-16</inkml:trace>
  <inkml:trace contextRef="#ctx0" brushRef="#br0" timeOffset="9367.5358">9413 7999 96 0,'10'-26'39'0,"-6"-2"2"15,2 14-2-15,-6 14-37 16,0 0 0-16,3 15-1 16,-2 26 0-16,-3 15 0 15,-4 20 0-15,-4 13 0 16,0 11-1-16,0 7-1 15,3-5-1-15,6-11 0 16,1-20-7-16,21-7-28 16,5-29-2-16,21-17 0 15,4-25-2-15</inkml:trace>
  <inkml:trace contextRef="#ctx0" brushRef="#br0" timeOffset="9810.5611">10354 7961 94 0,'-5'-20'40'16,"-15"5"1"-16,-3 15-3 16,-7 8-34-16,-9 12-2 15,-7 8 0-15,-2 9-1 16,-1 5 1-16,6 2-1 15,5 1-1-15,15-1 1 16,17-6-1-16,20-7 0 16,19-4 1-16,22 0-1 15,13-4-1-15,9 4 2 16,6 3-2-16,-2 1 1 0,-7 6 0 15,-12 4 0-15,-18 2 0 16,-15 4 0-16,-20-2 0 16,-16-5 0-16,-16-6 0 15,-11-4 0-15,-10-11 1 16,-3-11-1-16,-3-11 0 15,5-18 0-15,10-22 1 16,12-18-1-16,14-12 0 16,14-7-1-16,14-8 0 15,15-3 0-15,6 8-2 16,1-5-12-16,7 34-21 15,-13 7-4-15,-1 19 2 16,-11 3-3-16</inkml:trace>
  <inkml:trace contextRef="#ctx0" brushRef="#br0" timeOffset="10336.5912">11855 8194 58 0,'-21'-7'37'16,"-1"11"0"-16,-10-1 2 16,3 18-23-16,-13-6-6 15,7 10-3-15,-3-2-3 16,9 6 0-16,6-2-2 15,8 0 0-15,12 0-1 16,13-2 0-16,9-3-1 16,14 1 1-16,5-1-2 15,6 0 2-15,1 0-2 0,-2-1 2 16,-5 3-2-16,-9-1 1 15,-7 1 0-15,-16 2 0 16,-8-3 0-16,-11-2-1 16,-7-2 0-16,-8-5-3 15,8 3-9-15,-8-18-26 16,13-1 1-16,-1-14-3 15,19-4 2-15</inkml:trace>
  <inkml:trace contextRef="#ctx0" brushRef="#br0" timeOffset="10696.6118">12170 8555 79 0,'0'0'37'15,"21"20"0"-15,-4-25 0 16,13 1-33-16,7-16-1 15,8-2 1-15,4-13-1 16,3 0 0-16,-3-9 0 16,-3 1-1-16,-10-2 1 15,-10 3-2-15,-11 7 2 16,-14 7-2-16,-14 10 1 15,-10 12 0-15,-12 12-1 16,-8 16 1-16,-4 11-1 16,-2 12 0-16,1 7 0 15,9 3 0-15,12 1-1 16,14-3 0-16,20-9-2 0,16-17-1 15,28-6-4-15,11-31-17 16,29 2-15-16,5-18-2 16,16-1 0-16,-6-16 0 15</inkml:trace>
  <inkml:trace contextRef="#ctx0" brushRef="#br0" timeOffset="10896.6232">13197 8191 100 0,'-48'18'41'16,"-14"1"1"-16,10 15-4 15,-6 1-35-15,11 5 0 16,7 4-1-16,16-2 0 16,16-4-2-16,21-11-2 0,25-7-2 15,11-22-11-15,26 2-24 16,5-20-3-16,13-1 1 15,0-16-1-15</inkml:trace>
  <inkml:trace contextRef="#ctx0" brushRef="#br0" timeOffset="11514.6586">13677 8167 109 0,'-39'19'41'0,"-12"1"1"16,9 21-8-16,-2-6-32 15,13 6 0-15,7 4-1 16,15 2 0-16,13-4 0 15,11-3 0-15,13-8-2 16,11-11 1-16,8-9-1 0,3-14-1 16,2-12 1-16,-4-11-2 15,-2-10 1-15,-6-9-1 16,-6-3 1-16,-7-4 0 15,-9 5 1-15,-5 0 1 16,-7 9 0-16,-6 8 1 16,-5 10 1-16,-2 8-1 15,7 11 1-15,-12 3 0 16,12-3 0-16,2 15-1 15,11-7 0-15,10-1 0 16,6-4 0-16,13-2 0 16,2-3 0-16,4-1 0 15,1-1 0-15,-5 2 0 0,-7 1 0 16,-6 3 0-16,-11 4 0 15,-10 6-1-15,-12 7 0 16,-10 4 1-16,-3 3-1 16,-7 7 1-16,3-2-1 15,0 5 0-15,4-6-1 16,11-4 1-16,8-12 0 15,14-11 0-15,10-12 0 16,7-9 0-16,7-10 1 16,1-9-1-16,4-3 1 15,-4-4 0-15,-5 4 0 16,-6 7 1-16,-8 11-2 15,-7 9 1-15,-17 13-1 16,8 10 0-16,-16 13-1 0,-2 10-1 16,-2 11-2-16,3-1-3 15,11 15-8-15,-5-22-18 16,24 12-9-16,3-17 0 15,26-3-1-15</inkml:trace>
  <inkml:trace contextRef="#ctx0" brushRef="#br0" timeOffset="11898.6806">15243 8169 100 0,'-42'-17'41'0,"-2"13"2"15,-16 2-1-15,6 21-35 16,-8 0-4-16,8 12 0 0,3 5-1 15,16 5 0-15,14-2 0 16,16 0-1-16,15-11-1 16,18-8 1-16,11-15-1 15,16-18 0-15,7-11 1 16,5-16-1-16,3-11 1 15,-4-14 0-15,-5-8-1 16,-7-7 1-16,-6 1-1 16,-12 5 1-16,-13 12-1 15,-9 15 1-15,-17 23 1 16,-9 18-2-16,-16 28 0 15,-9 24 0-15,-6 21 0 16,-4 14 0-16,4 8-2 16,6-1-3-16,17 6-3 15,5-21-4-15,35 9-14 0,3-29-17 16,26-2 1-16,6-21-2 15,16-10 2-15</inkml:trace>
  <inkml:trace contextRef="#ctx0" brushRef="#br0" timeOffset="12380.7081">16086 8033 98 0,'4'-13'40'15,"-4"13"2"-15,-13-1-3 16,13 1-34-16,-43 21-1 16,0-2-1-16,-11 6 1 15,-9 3-2-15,1 2 1 16,4 0-1-16,7-4 0 15,15-4-2-15,13-6 1 16,22-6-1-16,23-8 0 16,21 0 1-16,13-4-1 15,9 2 0-15,2 5 1 16,-4 2 0-16,-6 8-1 0,-15 8 1 15,-23 6 0-15,-20 7 0 16,-20 4-1-16,-16 3 1 16,-7-4-1-16,-6-2-1 15,4-4-3-15,0-18-7 16,26 7-17-16,1-24-14 15,19 2 0-15,21-21-3 16,19 3 2-16</inkml:trace>
  <inkml:trace contextRef="#ctx0" brushRef="#br0" timeOffset="12524.7164">16440 8592 120 0,'-30'6'39'15,"-2"-18"-12"-15,5-5-25 16,10-7-43-16,9-8-2 15,9-10-3-15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3:42:09.4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1566 932 13 0,'0'0'26'0,"0"0"2"16,14-67 2-16,-14 67-19 15,0 0 0-15,0 0 0 16,0 0-2-16,11-58 1 15,-11 58-2-15,0 0-1 16,0 0-1-16,0 0 0 16,12 62-2-16,-33-8 0 15,33 38-1-15,-4 16 0 16,-5 13-2-16,-10-8 1 15,0-6-1-15,0-8-1 16,6-21-1-16,0-30-2 0,10-10-8 16,-6-16-25-16,9-14 2 15,1-11-3-15,0-4 2 16</inkml:trace>
  <inkml:trace contextRef="#ctx0" brushRef="#br0" timeOffset="833.0477">1342 1046 76 0,'0'0'36'0,"0"0"-1"16,-48-61-2-16,48 61-32 15,0 0 0-15,0 0 0 16,-40-54 1-16,40 54 0 15,0 0 0-15,0 0 0 16,0 0 1-16,0 0 0 16,0 0 0-16,0 0-1 15,12-57 1-15,-12 57-2 16,0 0 1-16,73-11-2 15,-73 11 1-15,77-13 1 16,-31 4-2-16,6-2-1 16,1-1 1-16,3-1 0 0,0 0 0 15,1 2 1-15,-1 0-1 16,0-1 0-16,-3-2 1 15,-4 3-1-15,-2 0 0 16,-47 11 2-16,77-14-1 16,-77 14 0-16,54-1-1 15,-54 1 1-15,0 0 0 16,0 0 1-16,47 71-2 15,-47-71 2-15,7 75-2 16,1-3 2-16,-7 33-2 16,2 12 2-16,-4 1-2 15,-9-20 2-15,0-8-2 16,4-16 0-16,-1-23 1 15,11-24-1-15,1-13 0 0,7-15 0 16,5-14 0-16,4-9 0 16,2-10 1-16,-23 34-1 15,0 0 2-15,41-67-2 16,-41 67 2-16,29-57-1 15,-29 57-1-15,37-58-1 16,-37 58 2-16,36-53-2 16,-36 53 0-16,0 0 2 15,53-61-1-15,-53 61 0 16,0 0 1-16,72-20 0 15,-45 29 0-15,2 24 0 16,-12 13-1-16,-1 14 0 16,-5 0-1-16,6 1 1 15,-3-9-2-15,7-12 1 0,3-11-2 16,1-13-2-16,14-8-11 15,-8-16-24-15,8-6-1 16,-5-6 1-16,1-7-2 16</inkml:trace>
  <inkml:trace contextRef="#ctx0" brushRef="#br0" timeOffset="1283.0734">2968 1430 63 0,'20'-13'35'0,"-7"6"-1"16,10 4 1-16,-4-3-28 16,0 4-2-16,12-4 0 15,-31 6-1-15,0 0-1 16,51-20 0-16,-51 20 0 15,0 0 0-15,58-34-1 16,-58 34 1-16,0 0-2 16,0 0 0-16,52-64 0 15,-52 64 1-15,0 0 1 16,0 0 1-16,-12-47 0 15,12 47-1-15,-31 15 3 0,-16 8-2 16,-4 19 1-16,-4 8-2 16,9 10-1-16,11 4-2 15,29 2 1-15,26-12-3 16,33-39-4-16,35-16-34 15,0-14-2-15,19-8 0 16,2-9-2-16</inkml:trace>
  <inkml:trace contextRef="#ctx0" brushRef="#br0" timeOffset="2064.1181">4748 951 67 0,'59'-48'38'15,"-59"48"-3"-15,0 0 3 0,0 0-32 16,0 0 1-16,0 0-1 15,0 0-1-15,-54-25-2 16,54 25 0-16,-57 30 0 16,57-30 0-16,-65 42 0 15,65-42-1-15,-58 54-1 16,58-54-1-16,-45 62 1 15,45-62 0-15,-24 62-1 16,24-62-1-16,2 60 1 16,-2-60 1-16,0 0-1 15,44 82 0-15,5-50 0 16,-2-9 0-16,-2-1 1 15,-24-20-1-15,-6 17 0 16,-23 3 0-16,-19 4 0 16,-11 4 0-16,-7 6 0 0,-4-2-2 15,-2 1 1-15,4-2-4 16,-1-14-8-16,22-2-26 15,4-11 0-15,22-6 1 16,9-17-2-16</inkml:trace>
  <inkml:trace contextRef="#ctx0" brushRef="#br0" timeOffset="2395.137">5302 1275 92 0,'48'-13'38'0,"-48"13"2"15,0 0 0-15,0 0-33 16,-21 10-2-16,-19 8 0 15,-9 9-2-15,-1 10 0 16,-2 3-1-16,11 5 0 16,7-1-2-16,18 2 1 15,12-11-1-15,17-5-1 16,15-8 0-16,8-12-3 15,19-10-2-15,8-13-3 16,23-9-25-16,-8-15-4 16,14-1 2-16,-92 38-1 15</inkml:trace>
  <inkml:trace contextRef="#ctx0" brushRef="#br0" timeOffset="2570.147">5726 1370 59 0,'46'-42'34'16,"-46"42"-2"-16,0 0-1 16,0 0-7-16,19-45-9 15,-19 45-5-15,-19 25-2 16,3 7-2-16,-4 14-3 15,4 7-1-15,1 1-3 16,9-3-3-16,22-14-30 16,-4-15-4-16,11-12 0 15,1-17-1-15</inkml:trace>
  <inkml:trace contextRef="#ctx0" brushRef="#br0" timeOffset="2719.1555">5913 1099 118 0,'0'0'34'16,"-32"-58"-20"-16,32 58-23 16,0 0-31-16,-37-65 0 15,37 65-1-15</inkml:trace>
  <inkml:trace contextRef="#ctx0" brushRef="#br0" timeOffset="3394.1941">6294 1356 113 0,'-2'28'39'0,"3"-12"1"15,14-9-5-15,14-16-33 16,-29 9-1-16,0 0 2 15,57-21-2-15,-57 21 1 16,0 0-1-16,58-37 0 16,-58 37 0-16,0 0 0 15,0 0 0-15,43-53-1 16,-43 53 1-16,0 0 0 15,0 0 0-15,-19-19 0 16,-17 30 0-16,-13 6 0 16,-6 12 0-16,-5 9-1 0,11 9 1 15,15-1-1-15,23-1 1 16,35-20-1-16,16-10 0 15,19-11 1-15,13-11-1 16,10-10 1-16,6-8-1 16,-88 25 1-16,91-32-1 15,-91 32 2-15,87-36-2 16,-87 36 0-16,80-34 0 15,-80 34 0-15,61-28 0 16,-31 12 0-16,-4 11 0 16,-13 11 0-16,-11 13 0 15,-11 10 0-15,-1 9 0 16,-5 1 0-16,7 0 0 15,6-8 0-15,10-11 0 0,9-12 0 16,9-14 0-16,3-14 0 16,10-9 0-16,-39 29 0 15,0 0 0-15,63-65 0 16,-63 65 0-16,43-48 0 15,-43 48 0-15,0 0 0 16,55-66 0-16,-55 66 0 16,19-14 0-16,-7 7 0 15,10 20 0-15,-13 9 0 16,10 9 0-16,0 9-3 15,3-9-36-15,21 2-3 16,9-29-1-16,22-11-2 16</inkml:trace>
  <inkml:trace contextRef="#ctx0" brushRef="#br0" timeOffset="3603.2061">7995 887 91 0,'0'0'43'16,"8"-65"1"-16,-8 65-2 15,0 0-16-15,0 0-23 16,-35 5-1-16,3 62-1 16,-7 41-2-16,1 25-1 15,4-1-7-15,-3-30-30 16,18-7-4-16,5-22 1 15,19-35-1-15</inkml:trace>
  <inkml:trace contextRef="#ctx0" brushRef="#br0" timeOffset="3956.2263">7675 1324 124 0,'0'0'42'0,"-25"-60"2"15,25 60-3-15,0 0-39 16,7-47 0-16,-7 47-2 15,0 0 0-15,58-48 0 16,-58 48-3-16,66-14 1 16,-66 14-1-16,82-15 1 15,-82 15-1-15,89-17 0 0,-44 9 1 16,-45 8 0-16,87-11 3 15,-87 11-1-15,75 0 0 16,-75 0 0-16,31 24 2 16,3 15-2-16,-15 19 1 15,-20 6-2-15,-18-5 0 16,5 7 0-16,3-7-4 15,8-12-17-15,7-32-17 16,12-11-1-16,0-15 0 16,14-10-1-16</inkml:trace>
  <inkml:trace contextRef="#ctx0" brushRef="#br0" timeOffset="4078.2333">8341 1144 117 0,'0'0'42'15,"-22"-72"-3"-15,22 72-36 16,-19-61-44-16,19 61 0 15,0 0-4-15</inkml:trace>
  <inkml:trace contextRef="#ctx0" brushRef="#br0" timeOffset="4647.2658">9201 952 67 0,'0'0'38'16,"0"0"1"-16,21-64 1 16,-21 64-27-16,-7-54-4 15,7 54-1-15,-28-54-2 16,28 54 0-16,0 0-2 15,-70-54-1-15,70 54-1 16,-62-3-1-16,62 3-2 16,-71 28 2-16,71-28-1 15,-62 61 0-15,58-32-1 16,-39 71 0-16,12 19-3 15,13 2-4-15,22-5-30 0,-6-34-3 16,23-15 1-16,1-23-2 16</inkml:trace>
  <inkml:trace contextRef="#ctx0" brushRef="#br0" timeOffset="4991.2855">8801 1297 114 0,'0'0'41'15,"-48"-38"2"-15,48 38-3 16,0 0-38-16,0 0-1 16,1-47-1-16,-1 47 1 15,0 0 0-15,74-38-1 16,-74 38 0-16,76-12 1 0,-26 7-1 15,-4-1-1-15,-46 6 1 16,92-4 1-16,-92 4-1 16,117 13 0-16,-59 14-1 15,-15 9 2-15,-26 13-2 16,-15 7 1-16,-22-20-1 15,10 9 0-15,3-10-4 16,10-21-10-16,18-3-25 16,-2-12-2-16,15-9 1 15,-34 10-1-15</inkml:trace>
  <inkml:trace contextRef="#ctx0" brushRef="#br0" timeOffset="5138.2939">9503 1033 116 0,'-23'-71'42'15,"23"71"0"-15,-25-61-5 16,25 61-49-16,0 0-30 16,-33-62-1-16,33 62 1 15,0 0-2-15</inkml:trace>
  <inkml:trace contextRef="#ctx0" brushRef="#br0" timeOffset="5467.3127">10006 1049 88 0,'0'0'40'16,"0"0"2"-16,0 0 0 15,-64-27-31-15,64 27-3 16,-56 18-1-16,56-18-2 15,-76 40 0-15,17 5-2 16,16 13 1-16,10-1-4 16,22-2 0-16,18-22-6 15,-7-33-28-15,50 17-7 16,-50-17-2-16,82-3 1 0</inkml:trace>
  <inkml:trace contextRef="#ctx0" brushRef="#br0" timeOffset="6471.3702">10948 894 73 0,'0'0'38'16,"0"0"-1"-16,0 0 4 0,0 0-24 15,0 0-13-15,-51 53-1 16,23 25 1-16,-4 12-1 15,0 12 0-15,1-11-1 16,-1-24-1-16,11-9 0 16,18-22 0-16,3-36-1 15,27-11 0-15,-27 11 1 16,0 0 0-16,38-59 1 15,-38 59-2-15,28-66 1 16,-28 66-1-16,28-91 1 16,-18 41 0-16,2-14 0 15,-2 5 0-15,-6 1 0 16,3 2 0-16,-7 56 0 15,9-102-1-15,-9 102 1 0,7-83-1 16,-7 83 0-16,10-59-1 16,-10 59 0-16,0 0 1 15,0 0 0-15,55-35 1 16,-55 35-1-16,51 15 1 15,-51-15-1-15,70 15 2 16,-70-15-1-16,86 2 0 16,-39-5 1-16,0-3-1 15,-1-3 0-15,0-3 0 16,-46 12-1-16,83-28 2 15,-83 28-2-15,69-22 0 16,-69 22 0-16,53 3 0 16,-53-3-1-16,0 0 2 15,35 68 0-15,-48-47-2 16,10 75 1-16,-5 24 0 0,-6 10-1 15,8 6 1-15,-7-20-2 16,17-25-3-16,11-30-6 16,7-45-28-16,15-10-4 15,-7-17 2-15,13-7-2 16</inkml:trace>
  <inkml:trace contextRef="#ctx0" brushRef="#br0" timeOffset="6863.3926">11810 1206 107 0,'0'0'40'0,"0"0"1"16,0 0-1-16,0 0-39 0,0 0 1 15,0 0-1-15,0 0 1 16,0 0 0-16,59-26-1 15,-59 26 0-15,55-19 0 16,-55 19-1-16,54-18 0 16,-54 18 1-16,56-26-1 15,-56 26 1-15,48-31-1 16,-48 31 1-16,0 0 0 15,0 0 0-15,0 0 1 16,0 0-1-16,0 0 1 16,0 0 0-16,0 0 0 15,-28-11 0-15,-21 51-2 16,1 6 0-16,14 13 0 15,13-2 0-15,21-18-2 0,29-9-1 16,-29-30-4-16,65 5-16 16,-65-5-18-16,100-23-2 15,-48 3 0-15,7-5 0 16</inkml:trace>
  <inkml:trace contextRef="#ctx0" brushRef="#br0" timeOffset="7078.4049">12732 650 113 0,'0'0'44'0,"0"0"0"16,7-58 0-16,-7 58-42 16,0 0 0-16,0 0 0 15,-46 83-1-15,46-48 0 0,-23 86-1 16,1 15-4-16,8-1 1 15,9-5-7-15,-13-39-31 16,22-21-2-16,-4-26 1 16,11-34-2-16</inkml:trace>
  <inkml:trace contextRef="#ctx0" brushRef="#br0" timeOffset="7245.4144">12578 1157 105 0,'0'0'41'15,"0"0"0"-15,-7-64-3 0,7 64-43 16,0 0-15-16,32-66-20 16,-32 66 1-16,57-38-2 15,-57 38 1-15</inkml:trace>
  <inkml:trace contextRef="#ctx0" brushRef="#br0" timeOffset="7621.4359">13231 578 90 0,'0'0'42'0,"50"-36"2"15,-50 36-2-15,0 0-22 16,0 0-16-16,0 0 0 16,-6 68 0-16,6-68-1 15,-42 129-1-15,-9-5-2 16,6 6 0-16,-3-1 0 0,17-8 0 15,1-37 0-15,23-20 0 16,10-30 0-16,15-24 0 16,13-19 0-16,-31 9 0 15,0 0 0-15,63-38 0 16,-63 38 0-16,49-39 0 15,-49 39 0-15,47-44 0 16,-47 44 0-16,0 0 0 16,63-52 0-16,-63 52 0 15,44-12 0-15,-16 9 0 16,-5 15 0-16,-5 9 0 15,-9 11 0-15,7 7-8 16,11-3-27-16,5-6-6 16,20-17-3-16,-4-9 0 0</inkml:trace>
  <inkml:trace contextRef="#ctx0" brushRef="#br0" timeOffset="7941.4542">14008 1243 116 0,'0'0'43'16,"0"0"1"-16,0 0 0 15,0 0-40-15,-11-38-2 16,-22 50 0-16,-11 8-2 16,5 17 0-16,-13 7 0 15,23 9 0-15,11-2 0 16,27-5 0-16,19-25 0 15,14-10 0-15,6-12 0 0,5-12 0 16,-1-12 0-16,-52 25 0 16,49-38 0-16,-49 38 0 15,48-50 0-15,-48 50 0 16,29-64 0-16,-29 64 0 15,20-64 0-15,-20 64-8 16,2-60-13-16,-2 60-22 16,2-64-1-16,-2 64 1 15,0 0-1-15</inkml:trace>
  <inkml:trace contextRef="#ctx0" brushRef="#br0" timeOffset="8381.4794">14622 1120 112 0,'0'0'43'16,"0"0"1"-16,0 0 0 15,0 0-40-15,0 0-1 16,-62 20 2-16,-3 16-5 15,9 14 0-15,10 4 0 16,8-1 0-16,24 2 0 16,32-6 0-16,19-23 0 15,21-22 0-15,-58-4 0 16,76-27 0-16,-76 27 0 15,83-54 0-15,-83 54 0 16,88-82 0-16,-49 28 0 0,3-5 0 16,-5-18 0-16,-1 9 0 15,-14 2 0-15,0 10 0 16,-22 56 0-16,30-81 0 15,-30 81 0-15,0 0 0 16,0 0 0-16,-24-27 0 16,-2 74 0-16,-1 39 0 15,-5 37 0-15,7 18 0 16,11-16-24-16,10-32-20 15,20-27-1-15,-3-42 1 16,6-10-2-16</inkml:trace>
  <inkml:trace contextRef="#ctx0" brushRef="#br0" timeOffset="8927.5106">12583 1036 68 0,'-57'16'42'0,"57"-16"0"16,0 0 1-16,0 0-17 15,0 0-20-15,0 0-2 16,0 0 0-16,0 0-1 0,0 0-1 16,0 0-1-16,0 0-1 15,77 4 1-15,-77-4-4 16,90-20-4-16,-29 2-34 15,-6 2-1-15,4-2 0 16,-2-1-1-16</inkml:trace>
  <inkml:trace contextRef="#ctx0" brushRef="#br1" timeOffset="13424.7679">1895 2071 66 0,'18'2'34'0,"-1"0"1"16,8 4-3-16,-4-6-24 0,8 9-1 15,-1-9 0-15,10 4-3 16,0-4-1-16,8 1-1 16,7-2 0-16,5 1-1 15,5-1 0-15,9-2 0 16,8-1-1-16,5-1 1 15,10 0-1-15,5-2 0 16,10-4 0-16,11 3 1 16,7-3-1-16,6 0 1 15,3 1-1-15,11 0 1 16,6 2-1-16,2-1 1 15,5 5-1-15,1 2 1 16,6-1-1-16,4 3 0 16,6 1 0-16,3-3 1 15,6 0 0-15,8-1-1 0,3-2 1 16,13-3 0-16,1-3-2 15,7 1 2-15,4-3-2 16,7 2 1-16,3-1-1 16,1 2 1-16,5 1-1 15,-2-1 1-15,4 2-1 16,0-1 0-16,-2-1 1 15,7-1-1-15,3-3 1 16,-2 2 0-16,4-3-1 16,4 2 2-16,1-1-1 15,1 3 0-15,-3 3 0 16,-6 2 0-16,-3 2 0 0,0 3-1 15,-12 0 1-15,-5 0 0 16,-2 0-1-16,-5-5 1 16,-6-3 0-16,3-2 1 15,-5 1-1-15,-1-3 0 16,-5 2 1-16,-5-4-1 15,-12 4 0-15,-11 2 1 16,-15 6-1-16,-19 0 0 16,-18 1 0-16,-14 1 0 15,-22 3-1-15,-15 1 1 16,-18-1 0-16,-14 1 0 15,-11 0-1-15,-7-2 1 16,-10 1-1-16,-7-2 0 16,-9 0-1-16,0 0-4 15,15-9-31-15,-15 9 0 16,0 0 1-16,-15-15-3 0</inkml:trace>
  <inkml:trace contextRef="#ctx0" brushRef="#br2" timeOffset="17484">15505 1538 107 0,'0'0'41'15,"-5"-15"-1"-15,5 15-3 16,0 0-39-16,-11-2-3 15,11 2-31-15,10-20-3 16,1 11-1-16,-2-2 0 16</inkml:trace>
  <inkml:trace contextRef="#ctx0" brushRef="#br2" timeOffset="17672.0108">15959 1488 97 0,'-15'5'39'15,"15"-5"1"-15,-24 8-3 16,24-8-37-16,-6-10-4 16,9-6-32-16,24-1-2 15,2-6 0-15,8 5-3 16</inkml:trace>
  <inkml:trace contextRef="#ctx0" brushRef="#br2" timeOffset="17866.0219">16656 1435 110 0,'11'-9'41'16,"-12"-8"1"-16,6 6-4 15,-3-6-41-15,-2 17-15 16,0 0-21-16,0 0-1 15,8-47 1-15,-11 33-3 16</inkml:trace>
  <inkml:trace contextRef="#ctx0" brushRef="#br2" timeOffset="18919.0821">687 3303 107 0,'-15'10'40'0,"-4"-11"1"15,19 1-4-15,-19 1-39 16,19-1-2-16,12-2-8 16,-2-12-25-16,18 8-1 15,-2-8 1-15,6 7-2 16</inkml:trace>
  <inkml:trace contextRef="#ctx0" brushRef="#br2" timeOffset="19101.0925">1200 3277 96 0,'17'12'37'16,"-17"-12"0"-16,0 0-2 16,12-11-32-16,-3 0-4 15,12 6-13-15,-5-12-22 16,10 5 1-16,-1-3-1 15,9 7-3-15</inkml:trace>
  <inkml:trace contextRef="#ctx0" brushRef="#br2" timeOffset="19279.1027">1727 3241 95 0,'20'-10'37'0,"-20"10"1"15,0 0-2-15,0 0-34 16,-12-11-2-16,12 11-12 15,0 0-24-15,12-2 0 16,-12 2-1-16,24-12-2 16</inkml:trace>
  <inkml:trace contextRef="#ctx0" brushRef="#br2" timeOffset="19961.1417">3001 2881 70 0,'0'0'35'0,"-14"-19"1"0,1 17-1 16,-7-6-26-16,2 15-1 16,-7-2-1-16,-2 14-2 15,-5 2 0-15,0 9-2 16,0 3 0-16,1 6-1 15,3 0-1-15,8 3-1 16,9-3 0-16,8-1 0 16,16-4-3-16,6-8-1 15,20 2-6-15,3-21-9 16,18 2-18-16,-2-12 0 15,15-3-1-15,-5-16 2 16</inkml:trace>
  <inkml:trace contextRef="#ctx0" brushRef="#br2" timeOffset="20622.1795">3527 2884 71 0,'-3'-12'35'0,"-14"2"1"16,-1 17 0-16,-11 1-23 15,2 16-6-15,-8 3-3 16,5 11 0-16,-2 3-1 15,8 7-1-15,2 1-1 16,9 2 1-16,10-7-2 16,13-4 1-16,12-10-1 15,9-9 1-15,8-15-1 16,4-9 1-16,4-14-1 15,1-11 0-15,-4-6 1 0,-4-7-1 16,-7 1 0-16,-11-4 0 16,-4 5 0-16,-11 3 0 15,-4 5 0-15,-8 8 1 16,-1 4-1-16,-4 7 1 15,10 12 0-15,-17-13 0 16,17 13-1-16,0 0 0 16,0 0 0-16,22 1 0 15,-2-3 0-15,5-4 0 16,2 4 0-16,4 2 1 15,-2 4-1-15,-1 4 1 16,-6 9-1-16,-6 5 1 16,-7 14 0-16,-5 5-1 15,-9 8 1-15,-1-2-1 16,-3 1 0-16,-3-5 0 0,4-9 0 15,4-7 0-15,4-27 0 16,16 6 0-16,5-25 1 16,3-11-1-16,9-8 1 15,0-7 0-15,4-2 1 16,-2 1-1-16,-5 3 0 15,-3 10 1-15,-10 5-2 16,0 13 2-16,-6 9-2 16,-11 6 0-16,13 19 0 15,-8 5 1-15,2 8-1 16,3 2-1-16,4 6 1 15,-1-1-3-15,6-1-1 16,2-13-3-16,18 5-23 16,-9-30-9-16,17-5-1 0,-4-24-1 15</inkml:trace>
  <inkml:trace contextRef="#ctx0" brushRef="#br2" timeOffset="20841.1921">4816 2354 99 0,'-11'16'39'15,"-16"11"0"-15,7 25-1 16,1 9-36-16,-1 16 1 16,1 6-2-16,6 10 1 15,0 5-1-15,6-1-1 16,7 0-2-16,2-12-2 15,11 4-21-15,-6-28-14 0,10-5 1 16,-5-24-2-16,6-8 1 16</inkml:trace>
  <inkml:trace contextRef="#ctx0" brushRef="#br2" timeOffset="21039.2034">4587 2987 98 0,'-14'8'38'0,"4"-4"-1"15,10-4 0-15,27 10-37 16,4-15-1-16,15 0-3 16,7-10 0-16,17 11-7 15,-8-17-24-15,20 12 0 16,-7-7-2-16,0 13 0 0</inkml:trace>
  <inkml:trace contextRef="#ctx0" brushRef="#br2" timeOffset="21458.2274">5349 2994 93 0,'-14'-5'37'0,"3"5"-1"16,-9-9 2-16,3 3-34 16,-5-1 0-16,0 6-1 15,-6 3 0-15,0 9 0 16,-1 7 0-16,-1 10 0 15,0 6-1-15,4 8 0 16,2 3-1-16,11 4 1 16,5-1-2-16,9-3 1 0,12-10-1 15,10-7 0-15,7-16 1 16,7-12 0-16,5-12-1 15,3-13 1-15,-2-11 0 16,1-4 0-16,-7-5 0 16,-5-4 0-16,-7 6 0 15,-6 7-1-15,-6 3 1 16,-4 9-1-16,-6 10 0 15,-3 14 0-15,0 0-1 16,-7 19 1-16,0 6 0 16,1 6-1-16,2 5 1 15,4 3-1-15,5 3-2 16,2-10-1-16,17-2-5 15,-6-22-22-15,26-2-9 0,-3-21 1 16,14 0-2-16</inkml:trace>
  <inkml:trace contextRef="#ctx0" brushRef="#br2" timeOffset="21639.2377">5974 2920 109 0,'0'0'39'16,"-19"18"1"-16,5 13-2 15,-7-4-35-15,6 10-1 16,-2 8-1-16,6 2-1 15,1 1 0-15,5-5-2 16,13-1-4-16,-6-22-28 16,16-2-5-16,-4-19 1 0,10-5-2 15</inkml:trace>
  <inkml:trace contextRef="#ctx0" brushRef="#br2" timeOffset="22103.2642">5959 2724 113 0,'-21'-39'40'16,"9"21"-1"-16,-4 2-2 15,16 5-35-15,0 11-2 16,11 1-4-16,13 8-2 16,0-7-4-16,16 18-3 15,-9-16-2-15,15 20 3 16,-11-11 4-16,-2 6 5 15,-7-1 4-15,-7-2 3 0,-1 10 6 16,-17-15 3-16,7 20 3 16,-19-11-3-16,7 10-5 15,-5-1-2-15,2 7-2 16,0 0-2-16,2 3 0 15,3-1-1-15,2-7 0 16,6-5-1-16,2-3 1 16,6-13 0-16,4-12-1 15,5-8 1-15,3-12 0 16,-1-4 0-16,0-6-1 15,-1-7 1-15,0 1 0 16,-3 4 0-16,-6 6-1 16,-2 7 0-16,-4 10 1 15,-9 11-1-15,17 1-1 16,-8 15 0-16,0 4-2 0,4 6-1 15,1 1-5-15,19 14-16 16,-11-20-15-16,20 5 0 16,-4-13-1-16,18-3 0 15</inkml:trace>
  <inkml:trace contextRef="#ctx0" brushRef="#br2" timeOffset="22425.2827">7081 2763 105 0,'-47'9'38'16,"5"18"4"-16,-8-8-4 0,11 9-33 16,4-3-1-16,12 2 0 15,10-4-3-15,15-5 0 16,9-4 0-16,15-7 0 15,8-5-1-15,5-2 1 16,3 0 0-16,0-1 0 16,-8 1 0-16,-5 6 1 15,-8 2-1-15,-15 9 0 16,-15 1 0-16,-7 8 0 15,-10 2 0-15,-2-3-2 16,-2 5-3-16,-6-11-10 16,18 4-25-16,-9-14-2 15,16 1-1-15,-2-14-1 16</inkml:trace>
  <inkml:trace contextRef="#ctx0" brushRef="#br2" timeOffset="23194.3267">8427 2759 92 0,'-16'-3'35'0,"-15"-2"3"15,-2 16-4-15,-11-4-29 16,2 13 2-16,-5-2-2 15,9 5-1-15,3 1-2 16,7-2 0-16,12-4-1 16,14-4 0-16,12-8-2 15,14-6 1-15,10-3-1 16,7 0 1-16,1-3 0 0,5 5 0 15,-8 2 0-15,-3 6 1 16,-12 11 0-16,-12 1-1 16,-11 9 1-16,-11 2 0 15,-10 5-1-15,-6-3 1 16,1-3-1-16,-2-5-2 15,6-3-2-15,4-14-4 16,17-7-29-16,0 0-2 16,26-18 0-16,-2-9-1 15</inkml:trace>
  <inkml:trace contextRef="#ctx0" brushRef="#br2" timeOffset="23786.3605">8795 2787 92 0,'0'0'36'0,"-15"5"2"16,6 7 2-16,-1 1-35 16,-2 13-1-16,-2 1-1 15,3 9 0-15,-4 7 0 16,2 3-1-16,1 2-1 15,4 2 1-15,-2-8-1 16,5-2 0-16,2-9-1 16,3-8 1-16,1-13-1 15,-1-10 0-15,14-10 0 16,-3-12 0-16,3-7 1 15,-1-9-1-15,2-10 1 0,-1-7-1 16,2-3 0-16,0 0-1 16,-1 1 1-16,-1 4-2 15,-1 7 2-15,4 6-2 16,0 9 2-16,2 10-2 15,2 8 2-15,1 9 0 16,2 5-1-16,2 5 1 16,2 5-1-16,-3 3 3 15,-3 6-2-15,-1 0 1 16,-6 5-1-16,-6 5 1 15,-10 2 0-15,-7 0 0 16,-8 2-1-16,-7-3-1 16,-6 1 1-16,-5-1 0 0,-1 0 0 15,0-3 0-15,3 0-1 16,4 2 1-16,2 1 0 15,4 8 0-15,4 5-1 16,3 8 1-16,1 9 0 16,-1 4 0-16,4 8-2 15,-7-1-3-15,7 13-8 16,-10-18-25-16,11 0 0 15,-4-17-1-15,9-3-2 16</inkml:trace>
  <inkml:trace contextRef="#ctx0" brushRef="#br2" timeOffset="24259.3876">9353 2935 89 0,'0'0'36'15,"0"0"1"-15,14 6 0 16,5-8-34-16,9 1 0 16,2-8 0-16,13-3 1 15,2-5-2-15,4-4 1 16,2-4-2-16,-4-3-1 0,-4-3 1 15,-7 2 0-15,-8 2 0 16,-14 0-1-16,-13 4 1 16,-10 7-1-16,-17 6 3 15,-9 8-1-15,-9 9 0 16,-4 10 1-16,-4 8 0 15,1 14 0-15,4 4-1 16,8 3 1-16,13 0-2 16,13-2 0-16,17-5-1 15,18-11-3-15,25-3-3 16,7-24-15-16,35 4-20 15,5-13 0-15,16 1-1 16,-2-13 0-16</inkml:trace>
  <inkml:trace contextRef="#ctx0" brushRef="#br2" timeOffset="24552.4043">10445 2721 95 0,'-39'-3'40'0,"5"15"4"16,-17-7-4-16,12 16-32 16,-12-3-3-16,8 9 1 15,3 3-3-15,8 3 0 16,11 1-2-16,13-2-1 15,16-1 0-15,14-5-1 0,14-3 0 16,10-12-2-16,14 1-2 16,-3-16-5-16,20 12-16 15,-13-25-15-15,7 4 0 16,-9-19 0-16,-1 4 1 15</inkml:trace>
  <inkml:trace contextRef="#ctx0" brushRef="#br2" timeOffset="24723.4141">10801 2705 97 0,'0'0'40'0,"-28"11"1"15,14 16-1-15,0 2-35 16,-1 9-2-16,2 5-1 16,4 5 0-16,3 1-1 0,9-3-3 15,12-1-4-15,-3-20-7 16,18 4-26-16,-5-22 0 15,12-7-1-15,-6-21 0 16</inkml:trace>
  <inkml:trace contextRef="#ctx0" brushRef="#br2" timeOffset="24862.4221">10903 2292 108 0,'-40'-36'39'0,"2"18"-4"15,8 9-33-15,-8 2-40 16,13 9-2-16,7-6-3 15</inkml:trace>
  <inkml:trace contextRef="#ctx0" brushRef="#br2" timeOffset="25326.4486">11897 2247 73 0,'-17'-33'38'0,"6"11"-1"15,-9 0 2-15,3 15-25 16,-8-1-11-16,2 11 1 15,-10 6-1-15,-2 13 1 16,-10 5-1-16,-5 19 0 16,-3 10-1-16,0 11 0 15,1 7 0-15,5 6 1 16,6 6-2-16,10-1 0 15,16-3-1-15,11-11-2 16,16-5-2-16,5-16-2 16,18-1-5-16,-8-28-9 0,14 0-20 15,-12-20 2-15,5-2-2 16,-17-19 4-16</inkml:trace>
  <inkml:trace contextRef="#ctx0" brushRef="#br2" timeOffset="25700.47">11274 2761 83 0,'-29'-14'39'15,"16"10"-2"-15,1-1 2 16,12 5-19-16,20-2-18 16,5-1-2-16,10 0 0 15,15-3-1-15,6 0 2 16,9-2-2-16,3 0 1 0,2 0-2 15,0 2 0 1,-8-4 0-16,-1 5-2 0,-14-4 0 16,-8 3 1-16,-6-3 0 15,-8 2 2-15,-7 0 0 16,-18 7 3-16,14-7 0 15,-14 7 2-15,0 0-1 16,-19 20 1-16,5 0 0 16,-1 5-1-16,-1 9 0 15,-1 5-2-15,1 6 1 16,5 1-2-16,4-3 1 15,5-2-1-15,5-10-2 16,10-6-4-16,-13-25-22 16,37 0-11-16,-13-23 1 0,12-6-2 15,-9-14 0-15</inkml:trace>
  <inkml:trace contextRef="#ctx0" brushRef="#br2" timeOffset="25845.4783">12024 2342 105 0,'-23'-26'39'16,"10"21"1"-16,-3 1-3 15,16 4-37-15,7 15-5 16,-7-15-31-16,40 27-4 16,-3-11 1-16,18 12-1 15</inkml:trace>
  <inkml:trace contextRef="#ctx0" brushRef="#br2" timeOffset="26084.492">12626 2599 75 0,'-14'-1'41'16,"-12"-6"-1"-16,-1 13 2 15,-15-10-16-15,3 19-21 16,-6 4-1-16,1 11 1 16,1 2-2-16,6 10 1 15,11-2-2-15,11 2 1 16,13-6-2-16,16-4 0 15,16-9-4-15,9-21-6 16,24 11-19-16,-6-28-14 16,9 0-2-16,-9-17-2 15,4 1 3-15</inkml:trace>
  <inkml:trace contextRef="#ctx0" brushRef="#br2" timeOffset="26993.544">13516 2642 81 0,'-5'-19'39'0,"5"19"-1"15,-3-12-1-15,3 12-31 16,-1 12-2-16,-3 7 0 0,0 0-1 16,-1 9 1-16,-2 4-2 15,1 8 1-15,-3 0-1 16,3 0 1-16,-1 0-2 15,0-7 0-15,3-3-1 16,0-8 1-16,2-6-1 16,2-16 1-16,0 0-1 15,0 0 1-15,7-30-1 16,-3 2 1-16,3-10-1 15,1-5 0-15,3-11 0 16,5-4-2-16,1-5 2 16,7 5-1-16,1 2 1 15,4 7-1-15,4 7 1 16,0 6 0-16,3 13-1 0,-4 8 1 15,0 12 0-15,-6 7 0 16,0 8 0-16,-5 6 0 16,-7 8-1-16,-5 6 1 15,-8 5 1-15,-7 1-1 16,-8 7 0-16,-8-5 1 15,-8 2 0-15,-3-4 1 16,-8-2-2-16,-2-2 1 16,0 0 0-16,1-3 0 15,3-3-1-15,5 0 1 16,2 1-2-16,9 2 1 15,1 4 0-15,6 0 0 16,1 5 0-16,2 6 0 0,-3 5 0 16,1 0-1-16,1 3-2 15,1-7-2-15,10 4-5 16,-9-26-19-16,21 5-10 15,-9-30-1-15,33 6 0 16,-9-27 1-16</inkml:trace>
  <inkml:trace contextRef="#ctx0" brushRef="#br2" timeOffset="28030.6033">14380 2589 79 0,'0'0'39'15,"-1"-16"-1"-15,1 16 2 16,-34-3-32-16,10 14-2 15,-11-1 0-15,-2 12 0 16,-8 3-2-16,0 11 0 16,-7 3-1-16,4 6 0 15,5 1-1-15,6-4 1 16,10-2-2-16,10-9-1 15,16-5 1-15,17-12-1 16,16-15 0-16,12-13 0 16,10-12 0-16,6-4 1 0,6-11-1 15,4-5-1-15,-6-4 1 16,-6-3-1-16,-10 5 1 15,-8 2-1-15,-14 5 1 16,-7 9-1-16,-10 10 1 16,-9 22 0-16,-15-4 0 15,-4 23 0-15,-1 11 0 16,-2 8 1-16,3 5-1 15,3 2 1-15,7 0-1 16,13-6 1-16,15-13-1 16,13-10 1-16,11-10-1 15,9-10 0-15,6-11 0 16,7-10-1-16,-4-2 1 15,-2-9 0-15,-8 4 0 16,-7 2-1-16,-10 4 1 0,-12 8 0 16,-8 6 0-16,-14 12 0 15,0 0 0-15,-11 27 1 16,-4-2-1-16,-2 8 1 15,0 0-1-15,-1 8 1 16,4 0-1-16,2-8 1 16,6-6-1-16,6-6 0 15,0-21 0-15,11 4 1 16,2-17-1-16,5-8 0 15,-1-9 1-15,6-6-2 16,-1-6 2-16,2-1-2 16,0 3 1-16,-4 7-1 15,-2 4 1-15,-3 6-1 0,-1 8 1 16,-4 8 0-16,3 8-1 15,2 5 1-15,1 4 0 16,6 1 0-16,7-4 0 16,6-4 0-16,7-10 0 15,9-8 0-15,2-10 0 16,5-11-1-16,2-8 0 15,-3-8 0-15,-4-9 0 16,-1-8 1-16,-3 3-2 16,-6-1 2-16,-7 12-1 15,-11 7 2-15,-5 11 0 16,-11 16 0-16,-9 21 0 15,-15 30 0-15,-5 15 0 16,-6 22-1-16,-4 14 0 0,-2 14 0 16,4 7 0-1,6 3 1-15,6-3-1 0,7-13-2 16,9-6-2-16,1-22-5 15,15-3-11-15,-12-36-5 16,18-3-16-16,-13-29 0 16,7-7-2-16,-8-21 1 15</inkml:trace>
  <inkml:trace contextRef="#ctx0" brushRef="#br2" timeOffset="28479.629">15574 2292 109 0,'-30'-12'41'0,"15"16"2"16,1-6-3-16,14 2-39 0,35 5-1 15,10-6-1-15,12-1 0 16,14 0-1-16,12 1 0 16,5-5 0-16,3 5-1 15,-9-1 0-15,-9 2 1 16,-15 3 1-16,-18 3 1 15,-17 3 1-15,-23-9 1 16,-7 24 1-16,-19-10 1 16,-9 6-1-16,-10-2 0 15,3 5 0-15,0-5-1 16,8 2-1-16,7-1 0 15,12-1 0-15,15-6-1 16,15-2 0-16,13-1 0 16,9-1 0-16,3 1 1 15,1-1-1-15,0 1 0 0,-3 1 1 16,-13 5-1-16,-10 6 1 15,-14 3 0-15,-12 3 2 16,-10 3-1-16,-7-3 0 16,-4 3-1-16,-6-4 1 15,7-1-7-15,-2-13-6 16,25 13-13-16,-6-26-9 15,27 9-12-15,2-12 2 16,22 4-3-16,4-5 3 16</inkml:trace>
  <inkml:trace contextRef="#ctx0" brushRef="#br2" timeOffset="28653.6389">16663 2870 124 0,'-22'7'46'0,"-4"-8"-5"16,0-8 0-16,0-6-46 15,7-8-11-15,19 23-14 16,0 0-13-16,0 0-1 16,-14-5-1-16,14 5 1 15</inkml:trace>
  <inkml:trace contextRef="#ctx0" brushRef="#br3" timeOffset="37336.1355">1159 4350 87 0,'12'-14'38'0,"-9"3"-1"16,-3 11-1-16,-5 20-31 16,0 8-2-16,-6 12-1 15,2 17 0-15,-4 11 0 16,2 15-1-16,-2 4 0 15,6 4 0-15,1-2 0 16,5-9-3-16,10-9-4 16,-9-21-29-16,22-13-4 15,-3-22 1-15,8-11-1 16</inkml:trace>
  <inkml:trace contextRef="#ctx0" brushRef="#br3" timeOffset="37828.1637">1349 3903 90 0,'-23'-13'36'15,"-11"-5"0"-15,-4 11 0 16,-5 2-34-16,-5 10 0 16,-6 5-1-16,0 14 2 15,-5 14-1-15,0 17 1 0,-5 17-1 16,5 16 0-16,1 21 0 15,5 15-1-15,2 19 1 16,13 8-2-16,8-1 1 16,19-3-1-16,22-12 0 15,19-16 0-15,24-21 0 16,26-28-1-16,23-31 1 15,15-27-1-15,14-29 0 16,7-23 0-16,6-27 0 16,0-22 2-16,-8-22-1 15,-15-21 0-15,-20-11 1 16,-19-4 1-16,-24-7-1 15,-28 5 0-15,-33 4 0 16,-35 14-2-16,-24 20 0 16,-24 27 0-16,-17 27-1 0,-14 30 0 15,-3 27-3-15,2 19-1 16,27 27-29-16,7 7-3 15,28 8 1-15,27-5-2 16</inkml:trace>
  <inkml:trace contextRef="#ctx0" brushRef="#br3" timeOffset="38909.2255">3025 4275 46 0,'0'0'35'0,"13"-18"1"15,-13 18-1-15,0 0-14 16,4 17-13-16,-15 2-3 16,2 17-2-16,-5 9 0 15,1 17-1-15,-6 13 1 0,-1 13-1 16,-1 2 1-16,1 0 0 15,2-5 0-15,2-8-1 16,4-14 0-16,3-15-1 16,5-19-1-16,11-18 1 15,4-21-1-15,6-19 0 16,6-19-1-16,3-11 1 15,2-16 0-15,2-12 1 16,1-12 1-16,-2-3-1 16,-1-4 1-16,-3 2 0 15,1 7 0-15,-3 9-1 16,-2 14 1-16,-3 14 0 15,-3 15-1-15,5 16-1 16,0 15 1-16,2 19-1 16,1 19 1-16,2 15 0 0,3 11-1 15,3 16 0-15,3 16-1 16,-7 13 1-16,-1 7-1 15,-4 7 1-15,-6-2-1 16,-2-4 0-16,-2-9 1 16,-5-11-2-16,1-13-1 15,-4-21-7-15,7-8-26 16,-12-24-4-16,1-17 0 15,0 0-1-15</inkml:trace>
  <inkml:trace contextRef="#ctx0" brushRef="#br3" timeOffset="39128.238">3236 4620 90 0,'-14'4'40'16,"0"-2"2"-16,17 11-3 15,-4 0-26-15,12-10-12 16,14-4-1-16,8-5 0 15,10-1 0-15,8-5-2 16,10-1-1-16,2-7-2 16,12 4-5-16,-9-11-28 15,11 5-1-15,-11-7 0 16,3 6-2-16</inkml:trace>
  <inkml:trace contextRef="#ctx0" brushRef="#br3" timeOffset="39293.2475">4069 4545 94 0,'-23'54'39'15,"4"9"1"-15,-5-5-2 16,9-2-37-16,1-1-1 16,8-12-2-16,12-7-4 15,-6-22-28-15,21-8-5 16,1-22 0-16,12-12-1 15</inkml:trace>
  <inkml:trace contextRef="#ctx0" brushRef="#br3" timeOffset="39941.2845">4091 4140 95 0,'-22'10'39'0,"0"-1"1"0,12 10-2 15,-1-10-32-15,11-9-6 16,25 5 0-16,4-5 1 15,3-3 0-15,3 5 0 16,4 1 1-16,1 4-1 16,-5 6 0-16,-3 11 0 15,-7 7 0-15,-6 9-1 16,-8 10 2-16,-3 8-2 15,-8 2 1-15,-1 2 0 16,-5-6-1-16,2-2 0 16,0-10 1-16,2-9-1 15,3-13 1-15,-1-22-1 16,16 2 1-16,1-20-1 0,1-15 1 15,5-7-1-15,3-8 1 16,-1-7-1-16,2-1 1 16,-4 3 0-16,-3 8 0 15,-5 9 1-15,-2 10-1 16,-5 9 0-16,-8 17-1 15,0 0 0-15,10 27 0 16,-9 0-1-16,-1 5 1 16,5 0-1-16,1 3 0 15,6-8 1-15,4-4 0 16,7-13 0-16,10-13 1 15,6-11-1-15,7-14 1 16,3-5 1-16,2-7-1 16,-6 0 1-16,-2 0-1 0,-9 6 1 15,-6 6-1-15,-9 12 0 16,-9 13 0-16,-10 3-1 15,4 31 0-15,-9 2-1 16,0 11 0-16,-2 7-1 16,4 8-1-16,-1 0-3 15,6 6-2-15,-4-17-7 16,16 15-12-16,-13-23-15 15,11 0 0-15,-10-14-2 16,5-1 3-16</inkml:trace>
  <inkml:trace contextRef="#ctx0" brushRef="#br3" timeOffset="40375.3093">3534 5281 81 0,'-46'27'41'0,"6"-12"-1"16,16 2 1-16,11-19-26 16,13 2-11-16,37-10 0 15,21-8 0-15,27-11-1 16,26-2 0-16,23-9-2 0,17 1 1 15,5-2-2-15,10 7 1 16,-5 1-2-16,-13 8 2 16,-19 7-3-16,-19 6 2 15,-24 4 0-15,-16 3 0 16,-20 3 0-16,-21 0-2 15,-17 0 0-15,-12 2-2 16,-11-2-1-16,-12-8-7 16,13 15-16-16,-19-18-13 15,10 6 0-15,-5-8-1 16,11 2 1-16</inkml:trace>
  <inkml:trace contextRef="#ctx0" brushRef="#br3" timeOffset="41030.3468">6352 4240 77 0,'0'0'37'0,"10"-17"-2"15,-10 17 1-15,0 0-30 16,-4 30-3-16,1 0-1 15,3 15 0-15,-6 11 1 16,2 16-2-16,-1 8 1 16,-1 6-2-16,-1 1 1 15,1-5-2-15,6-1-1 16,-1-22-8-16,11-6-27 15,-4-21 0-15,10-12-1 0,-2-21 0 16</inkml:trace>
  <inkml:trace contextRef="#ctx0" brushRef="#br3" timeOffset="41577.3781">6101 4298 100 0,'-28'-7'40'0,"14"10"1"15,14-3-3-15,0 0-36 16,23-17-1-16,19 1 1 16,15-9-1-16,16-7 2 15,9-5-1-15,11-3 1 16,3-3-1-16,2 4 0 0,-6 3 0 15,-12 10 0-15,-12 10-1 16,-11 14 0-16,-16 14-1 16,-11 12 1-16,-13 14-1 15,-8 13 1-15,-11 13-2 16,-7 7 0-16,-6 10 0 15,-3 2 0-15,-3-1 1 16,-1-3-1-16,7-5 0 16,1-8 0-16,8-12 0 15,6-12 1-15,10-16 1 16,8-13-1-16,9-14 0 15,7-12 0-15,4-11 0 16,1-4 1-16,2-7 0 16,-1 0-1-16,-4 4 1 0,-6 2-1 15,-6 10 0-15,-6 8 1 16,-5 7-1-16,-13 4 0 15,14 19 0-15,-12 2 0 16,-1 7-1-16,0 3 0 16,3 5-1-16,1-5-2 15,5 3-2-15,3-12-3 16,16 5-14-16,-11-22-17 15,22-2 0-15,-9-16-2 16,15-4 3-16</inkml:trace>
  <inkml:trace contextRef="#ctx0" brushRef="#br3" timeOffset="41780.3897">7709 4530 95 0,'-7'-19'39'16,"7"19"2"-16,-14 2-2 16,12 17-34-16,-13 6-2 15,5 13 0-15,-1 6-2 16,2 6 0-16,2 4 0 15,3 1-1-15,6-4-1 16,3-8-1-16,9-5-5 16,-5-27-19-16,19 2-14 15,-7-22 0-15,16-7-1 16,-8-18 1-16</inkml:trace>
  <inkml:trace contextRef="#ctx0" brushRef="#br3" timeOffset="41923.3979">7851 4251 106 0,'-18'-24'40'15,"-2"7"-1"-15,20 17-5 16,-11-1-42-16,11 1-25 16,18-6-5-16,11-1 0 15,16 11-2-15</inkml:trace>
  <inkml:trace contextRef="#ctx0" brushRef="#br3" timeOffset="42237.4159">8327 4342 109 0,'-19'35'39'15,"-15"-8"2"-15,8 17-8 0,-12-12-29 16,7 3-1-16,5-4 0 16,8-2-1-16,10-4-1 15,10-7 0-15,16-4-1 16,12-5 0-16,12-4 0 15,5 0 0-15,4-3 0 16,-2 1 1-16,-3 1-1 16,-9 9 0-16,-13 3 1 15,-11 6-1-15,-15 8 0 16,-12 0 0-16,-8 4 0 15,-9 1-2-15,-1 2-1 16,-1-14-2-16,8 7-12 16,-8-23-21-16,18 2-4 15,0-17 1-15,14-3-2 16</inkml:trace>
  <inkml:trace contextRef="#ctx0" brushRef="#br3" timeOffset="44190.5276">9835 4437 69 0,'0'0'37'0,"0"0"-6"15,-4-10-1-15,4 10-19 16,-18-1-2-16,5 5-2 16,-10-2-2-16,1 4-1 15,-10 1-1-15,2 6-1 16,-1 2-1-16,0 4 0 15,-1 2-1-15,6 2 1 16,4 1-1-16,6-3 0 16,7 3-1-16,9-8 1 15,11-2-1-15,7-5 1 16,14-4 0-16,7-2 0 15,9 0 0-15,-1 0 0 16,4 3 0-16,-4 3 0 0,-8 4 0 16,-7 6 0-16,-14 6 1 15,-14 5-1-15,-17 4 0 16,-9 0 0-16,-10 3 0 15,-6-5 0-15,-4 1-2 16,0-10-2-16,11 1-14 16,1-19-18-16,18-2-1 15,4-13-3-15,19-4 2 16</inkml:trace>
  <inkml:trace contextRef="#ctx0" brushRef="#br3" timeOffset="44604.5512">10424 4507 71 0,'-8'-12'39'0,"8"12"-1"16,-31 9 1-16,15 10-26 15,-18 0-8-15,4 16 1 16,-7 3-2-16,4 10 0 16,0-3-1-16,6 1-1 15,7-1 0-15,13-10 0 16,9-6-2-16,14-14 1 15,14-14-1-15,9-13 0 16,9-11 0-16,5-9 1 16,2-7-1-16,-2-5 0 0,-4-2 1 15,-8 3-1-15,-10 6 0 16,-8 7 0-16,-11 10-1 15,-12 20 1-15,0 0-1 16,-14 17 0-16,-3 13 0 16,-3 6-1-16,4 11-3 15,-2-1-2-15,16 15-22 16,-5-18-11-16,19 4 0 15,4-16-1-15</inkml:trace>
  <inkml:trace contextRef="#ctx0" brushRef="#br3" timeOffset="45138.5818">11109 4547 82 0,'-9'-4'38'15,"-16"3"1"-15,7 16 0 16,-15 1-34-16,12 12 0 15,-2-1-1-15,7 4 0 16,7-4-2-16,9-4 0 16,7-8-1-16,11-4 1 15,9-12-1-15,4-12-1 16,4-7 1-16,2-3 0 15,0-6 0-15,-5-2 0 16,-3 4 0-16,-5 0-1 16,-7 8 0-16,-5 7 0 15,-12 12 0-15,0 0 0 16,4 40-1-16,-14 10 1 0,-4 18-1 15,-5 16 1-15,-3 14 1 16,-2 9-1-16,0 8 0 16,0-7 0-16,1-8 1 15,5-14-1-15,0-18 1 16,6-15 0-16,2-19-1 15,6-15 0-15,4-19 0 16,1-19 0-16,6-12 1 16,2-14 0-16,4-14 0 15,0-10 1-15,4-11-3 16,3-5 2-16,3 2-2 15,-3 4 1-15,5 7-1 16,-1 5-1-16,8 13-3 0,0 6-3 16,18 21-13-16,-15-5-17 15,17 15-2-15,-5-6-1 16,10 10 0-16</inkml:trace>
  <inkml:trace contextRef="#ctx0" brushRef="#br3" timeOffset="45476.6011">11872 4543 94 0,'0'0'38'15,"-1"-13"2"-15,1 13-9 16,-13 0-24-16,1 6-2 16,-6 0-1-16,1 9 0 15,-3 4-2-15,4 1 0 16,-2 5 0-16,8 2-1 0,5 0 0 15,9-2 0-15,5-3-1 16,11-3 0-16,7-6 1 16,1-2-1-16,4-1 0 15,-1-3 0-15,-3 1 1 16,-7 1 0-16,-9 8-1 15,-8 3 0-15,-12 7 0 16,-11 4 1-16,-6 2-1 16,-7 3 0-16,2-1 0 15,-2-5-3-15,6 0-1 16,1-19-11-16,25 8-18 15,0-19-8-15,0 0 0 16,23-23-2-16</inkml:trace>
  <inkml:trace contextRef="#ctx0" brushRef="#br3" timeOffset="46219.6436">12972 4575 58 0,'6'-19'38'16,"-6"19"-1"-16,0 0 1 16,-4 17-13-16,-9-4-22 15,1 10 0-15,-4 4-1 16,4 6 1-16,-6 2 0 15,4 5 0-15,3-2-1 16,4-1 0-16,6-2 0 16,9-8-1-16,6-9 0 15,10-8 0-15,9-10-1 16,6-8 0-16,6-11 0 0,0-8 1 15,3-7-1-15,0-6 0 16,-3 2 0-16,-6 2 1 16,-9 3-1-16,-5 6 1 15,-7 9 0-15,-4 6-1 16,-14 12 0-16,6 16 1 15,-10 7-1-15,0 7 0 16,-1 7 0-16,1 1 1 16,3 3-1-16,6-6 1 15,4-2-1-15,5-13 1 16,7-8 0-16,5-13 1 15,3-12-1-15,5-9 1 16,-1-12-1-16,1-4 0 16,-3-6 0-16,-3-1 0 0,-7-1-1 15,-3 1 0-15,-6 8 0 16,-5 5-2-16,-2 7-1 15,-3 3-2-15,7 12-5 16,-8-13-15-16,23 16-15 16,-6-11 0-16,16 6-3 15,-2-13 3-15</inkml:trace>
  <inkml:trace contextRef="#ctx0" brushRef="#br3" timeOffset="46610.666">14211 3884 80 0,'-5'-19'40'0,"5"19"0"15,-18 4 1-15,9 25-18 16,-8 4-19-16,0 12 0 16,-2 13-1-16,6 9 0 15,-5 11-1-15,5 7-1 16,-2 3 0-16,6-3 0 15,-1-3 0-15,3-6-1 16,1-9 0-16,2-10 0 16,4-11 0-16,5-13 1 15,4-15-1-15,5-10 0 16,6-15 0-16,1-8 0 15,5-6 1-15,1-9-1 16,1 0 1-16,-3 0-1 16,-1 3 0-16,-5 7 1 0,-5 6-1 15,-1 9-1-15,-13 5 1 16,11 18-1-16,-7 3-2 15,2 4 0-15,6 6-3 16,1-3-2-16,15 8-10 16,-11-22-13-16,25 8-11 15,-5-17 1-15,12-2 0 16</inkml:trace>
  <inkml:trace contextRef="#ctx0" brushRef="#br3" timeOffset="47004.6885">14786 4531 109 0,'-14'-22'41'15,"1"17"0"-15,-21-3-10 16,9 22-26-16,-10 7-1 0,4 11 0 16,1 7-2-16,5 6 1 15,7 0-2-15,12 0 1 16,7-6-1-16,13-5-1 15,9-12 1-15,9-10-1 16,2-12 1-16,9-11-1 16,-1-10 0-16,-4-9 0 15,0-4 1-15,-8-6-1 16,-3 2 0-16,-5 1 1 15,-8 7-1-15,-8 7 0 16,-6 12 0-16,0 11 0 16,-12 14 0-16,3 8 0 15,0 6 0-15,2 7 0 16,4 2-1-16,10-4 0 0,7-3-3 15,11-17-3-15,16-4-7 16,0-33-12-16,27 7-10 16,-9-28-6-16,12-4-1 15,-10-20 2-15</inkml:trace>
  <inkml:trace contextRef="#ctx0" brushRef="#br3" timeOffset="47170.698">15505 4019 94 0,'-14'17'41'0,"-14"18"1"16,4 28-1-16,-11-8-22 15,9 21-18-15,4 9 0 16,5 1-2-16,6-1 0 16,4-11-3-16,14 5-10 0,-7-26-27 15,11 1-1-15,-6-25 0 16,5-7 0-16</inkml:trace>
  <inkml:trace contextRef="#ctx0" brushRef="#br3" timeOffset="47340.7077">15236 4508 91 0,'-20'-21'43'0,"20"21"1"16,0 0-1-16,17-1-19 16,11 2-23-16,7 0-1 15,18 5-7-15,-2-18-17 16,15 13-18-16,-3-10-1 0,13 8-1 15,-5-9 0-15</inkml:trace>
  <inkml:trace contextRef="#ctx0" brushRef="#br3" timeOffset="48139.7534">16508 4441 63 0,'0'0'38'0,"15"-3"-1"0,-15 3 3 16,-4 25-16-16,-7-7-20 15,-3 9 0-15,-1 0-1 16,2 6 1-16,-2-3-2 15,6 4 1-15,2-6-1 16,6-3-1-16,4-4 0 16,10-7-1-16,7-11 1 15,2 0-1-15,5-8 0 16,4-4 0-16,1-3 0 15,2-4 1-15,-2-4-1 16,-2 1 0-16,-4 0-1 16,-3 1 1-16,-4 2 0 15,-6 3 0-15,-2 5 0 16,-11 8 0-16,10 1 0 0,-10-1 1 15,3 24-1-15,-3-3 0 16,2 3 0-16,1 2 0 16,3-1 1-16,4-3-1 15,3-3 1-15,2-7 0 16,5-9 1-16,1-8-1 15,1-7 1-15,1-4-1 16,-1-8 0-16,0-5 0 16,-6 0-1-16,-2-4-2 15,0 5-1-15,-4-3-3 16,0 10-8-16,-12-12-13 15,13 18-14-15,-6-7 1 16,10 14-3-16,-5-5 4 16</inkml:trace>
  <inkml:trace contextRef="#ctx0" brushRef="#br3" timeOffset="48506.7744">17210 4550 94 0,'9'22'37'0,"5"-21"0"15,19 6-6-15,-1-12-28 16,10-4 1-16,2-7-2 15,3 0 1-15,-4-6 0 16,-2 0-1-16,-11-1 0 16,-9-1 0-16,-13 3 0 15,-12 3 0-15,-15 5-1 0,-8 7 2 16,-13 10-2-16,-6 12 1 15,-5 11 0-15,-1 12 1 16,1 7-2-16,6 10 1 16,13 4-1-16,10-1-1 15,16-7 0-15,15-9-4 16,25-6-5-16,4-27-10 15,30 3-16-15,-6-24-8 16,18-4 1-16,-2-18-3 16</inkml:trace>
  <inkml:trace contextRef="#ctx0" brushRef="#br3" timeOffset="49757.846">18301 4417 68 0,'0'0'38'15,"-14"13"-1"-15,4 1 0 16,5 13-28-16,-10 3-6 15,5 10 1-15,-3 3-1 16,7 5 1-16,3-3-2 16,5-2 0-16,6-7-1 15,7-10 0-15,7-11 0 16,6-11 0-16,3-16-1 15,8-9 1-15,-2-8 0 16,0-3 0-16,-1-7 0 16,-5-3-1-16,-3 3 1 15,-6 3-1-15,-4 9 0 16,-5 4 0-16,-5 5 0 15,-8 18 0-15,8-10 0 0,-8 10 1 16,4 28-1-16,-4-3 0 16,4 4 0-16,1 7 0 15,3-1 0-15,4 1 0 16,6-4 0-16,8-10 1 15,0-7 0-15,8-8 0 16,2-12 0-16,0-12 1 16,0-9-1-16,-2-9 0 15,-2-4 0-15,-7-7-2 16,-3 3-1-16,-8-3-2 15,-1 7-1-15,-11-5-9 16,12 25-19-16,-15-6-6 16,1 25-2-16,10-17 1 15</inkml:trace>
  <inkml:trace contextRef="#ctx0" brushRef="#br3" timeOffset="50577.8929">19296 4398 89 0,'-11'2'38'0,"-14"-3"-1"16,7 16-5-16,-17-4-25 15,4 12 0-15,-8 4-2 16,3 13-1-16,-3-2-1 15,9 7 0-15,7-4-1 16,9 1 0-16,8-9-2 0,16-4 1 16,9-14-1-16,9-9 0 15,15-13 0-15,5-9 0 16,4-7 1-16,-5-6-1 15,1-7 0-15,-8 1 1 16,-6 2-1-16,-6 3 1 16,-9 5-1-16,-8 5 0 15,-8 7 0-15,-3 13 1 16,0 0-1-16,-15 7 0 15,6 10 0-15,-2 3 0 16,1 5-1-16,4 2 1 16,2 0 0-16,4-2 0 15,5-2 0-15,7-8 0 16,7-6-1-16,6-7 1 15,6-5 0-15,6-9 0 0,5-7 1 16,2-4-1-16,0-4 0 16,-3 0 0-16,-4 4 1 15,-7 3-1-15,-8 3 0 16,-7 6 0-16,-15 11 0 15,0 0 0-15,-6 22 0 16,-8-2 0-16,-6 5 0 16,2 5 0-16,1 0 0 15,4-1 0-15,5-4 0 16,8-6 0-16,8-9 0 15,8-8 0-15,10-7 0 16,3-10 1-16,4-10-1 0,3-5 1 16,-2-1-1-1,-1-6 0-15,-5 2 1 0,0 0 0 16,-10 6-1-16,-3 7 0 15,-8 7 0-15,-7 15 1 16,0 0-1-16,-7 19 0 16,-2 9 0-16,0 8 0 15,3 6 0-15,0 4 0 16,9 0 0-16,8-4 0 15,5-11-1-15,11-16-2 16,8-13-2-16,8-23-5 16,18-1-11-16,-12-32-8 15,19 2-13-15,-12-21 0 16,6-1 0-16,-11-16 3 15</inkml:trace>
  <inkml:trace contextRef="#ctx0" brushRef="#br3" timeOffset="50747.9026">20638 3792 114 0,'-13'62'42'0,"-11"8"0"16,5 27-9-16,0-7-31 16,-5 8-1-16,4 1-1 15,0 0-1-15,-1-4-2 16,1-16-7-16,18-4-30 15,-13-22-4-15,10-5 3 16,-3-25-3-16</inkml:trace>
  <inkml:trace contextRef="#ctx0" brushRef="#br3" timeOffset="50912.9121">20358 4419 104 0,'-16'-26'43'0,"16"16"0"15,-2-5-1-15,14 11-39 16,12-7-6-16,8-13-10 15,25 9-27-15,0-10-2 16,22 4 0-16,10-9-2 16</inkml:trace>
  <inkml:trace contextRef="#ctx0" brushRef="#br3" timeOffset="51439.9422">21550 3980 88 0,'0'0'38'16,"0"17"-1"-16,-7 15 1 15,-14 10-34-15,6 15-3 16,-7 10 2-16,2 14-1 16,-2 3-1-16,1 7-2 15,5-3-1-15,3-17-9 0,12 0-27 16,-3-21 0-16,16-10-2 15,0-25 1-15</inkml:trace>
  <inkml:trace contextRef="#ctx0" brushRef="#br3" timeOffset="51875.9671">21366 4462 100 0,'-25'-6'40'15,"16"12"1"-15,9-6-2 16,0 0-36-16,23-11-2 15,10 5 1-15,12-3 0 16,8 1-1-16,6-1 0 0,6 3 0 16,-3 1-1-16,-3 4 1 15,-6 2-1-15,-11 6 0 16,-10 0 1-16,-13 8-1 15,-13 0 1-15,-11 4-1 16,-10-1 1-16,-5 6-1 16,-5-1 1-16,1 3 0 15,0 0-1-15,6 2 1 16,8-3-1-16,7 2 1 15,13-6-1-15,12-9 1 16,11-6-1-16,10-5 0 16,1-9 1-16,1-7-1 15,-6-9 1-15,-5-7-1 0,-8-4 0 16,-16-2-1-16,-9 6-1 15,-14-2-3-15,-1 12-6 16,-21-15-15-16,13 22-16 16,-7-3 0-16,16 13-1 15,3-6 1-15</inkml:trace>
  <inkml:trace contextRef="#ctx0" brushRef="#br3" timeOffset="52347.9941">23046 4029 105 0,'-1'-39'38'15,"-13"-11"-1"-15,1 12-8 16,-12-10-25-16,-3 7-2 15,-4 7 1-15,-2 15 0 0,-9 11 0 16,-2 22 0-16,-2 20 0 16,-1 22-1-16,-1 18 0 15,4 14-1-15,2 7 0 16,10 11-1-16,6-2-1 15,13-2 0-15,12-10-3 16,7-17-2-16,19-1-14 16,-4-33-21-16,8-4 1 15,-7-23-2-15,4-5 2 16</inkml:trace>
  <inkml:trace contextRef="#ctx0" brushRef="#br3" timeOffset="52666.0123">22384 4425 89 0,'-18'-6'41'0,"18"6"0"16,0 0-1-16,29 19-23 16,-3-23-16-16,7 0 0 15,7-1 0-15,5-1-1 16,-4 0 1-16,0 1-1 15,-5 3 0-15,-7 0 0 16,-8 2 1-16,-4 2-1 16,-6 4 0-16,-7 3 0 15,-3 6 0-15,-2 6 1 16,-3 7-1-16,-2 4 0 15,-2 5 0-15,0 2 0 0,1 0-2 16,-2-4-2 0,12 2-9-16,-7-22-27 0,16-4 0 15,-12-11-1-15,31-21-1 16</inkml:trace>
  <inkml:trace contextRef="#ctx0" brushRef="#br3" timeOffset="53493.0596">22828 4192 96 0,'-17'-3'39'16,"17"3"2"-16,-15 14-3 16,15-14-29-16,10 11-8 15,3-6-2-15,7 1 1 16,3 3 1-16,2 3 0 15,2 4 1-15,-4 2 0 0,-2 9 0 16,-7 5 1-16,-4 6-1 16,-10 4 1-16,-5 3-2 15,-7 1 1-15,-2-2-1 16,-1-2 0-16,2-5-1 15,3-9 0-15,9-8 1 16,1-20-1-16,29 0 1 16,1-14-1-16,10-13 0 15,4-5 1-15,7-10-1 16,-2-1 1-16,2-3-1 15,-8 4 0-15,-6 7 0 16,-10 4 1-16,-10 14-1 16,-17 17 0-16,0 0 0 0,-9 23 0 15,-13 7 0-15,-3 7 0 16,0 1-1-16,3 5-1 15,6-4-1-15,12 1-2 16,7-12-2-16,22 3-4 16,2-29-11-16,25 10-19 15,-6-16 2-15,13 4 9 16,-12-19 18-16,5-2 7 15,-9-3 5-15,-13-10 7 16,-1 16 12-16,-28-14 18 16,0 6 2-16,-18-6-9 15,0 18-17-15,-20-2-5 16,0 11-2-16,-8 5-1 15,2 11-1-15,4 7-1 0,3 5 0 16,10 6-1-16,12 7-1 16,13-4 0-16,16-1 0 15,13-6 0-15,14-9-1 16,5-9 0-16,8-11 1 15,2-13-1-15,2-11 0 16,-3-9 1-16,-6-8-1 16,-5-7 2-16,-5-3-2 15,-8-5 0-15,-6 4 0 16,-8 4 0-16,-5 7 0 15,-7 15 0-15,-7 10 0 16,-10 21 0-16,-9 17 0 16,-3 13 0-16,-2 15 0 15,3 13 0-15,-1 1-7 0,11 10-3 16,0-15-6-16,26 14-13 15,-4-21-13-15,17-2 0 16,2-16-2-16,10-6 3 16</inkml:trace>
  <inkml:trace contextRef="#ctx0" brushRef="#br3" timeOffset="54228.1017">24254 4384 113 0,'-26'7'40'0,"-10"-3"3"16,9 19-8-16,-5-1-31 16,3 8 0-16,1 1-1 0,8 8-1 15,8-1 0-15,8 2-1 16,9-6 0-16,7-4-1 15,6-11 0-15,7-5 0 16,4-11 0-16,4-12-1 16,3-7 0-16,-4-7 0 15,-2-8 0-15,-2-5 0 16,-1-3 0-16,-7 1 1 15,-1 4-1-15,-5 5 1 16,-8 3 0-16,-2 7 1 16,0 6-1-16,-4 13 0 15,0 0 1-15,0 0-1 16,0 0 1-16,4 12-1 0,-4-12 1 15,22 17-1-15,-5-9 0 16,-1-1 1-16,1-3-1 16,-1 1 1-16,1-3-1 15,-7 2 1-15,-10-4 0 16,0 0-1-16,8 14 1 15,-8-14 0-15,-13 23 0 16,4-6-1-16,-2 8 0 16,-2 4 1-16,1 6-1 15,1-2 0-15,0 3 0 16,10-5 0-16,2-5 0 15,11-8 0-15,6-12 0 16,9-10 0-16,4-10 2 16,4-10-2-16,3-7 0 0,1-4 0 15,-2-3 0-15,-5 2 0 16,-8 6 0-16,-5 5 0 15,-7 7 0-15,-12 18 0 16,0 0 0-16,-14 13 0 16,0 10 0-16,-3 3 0 15,4 4 0-15,2 0 0 16,5-2 0-16,8-7-3 15,11-10-1-15,7-14-4 16,20-3-4-16,-5-23-6 16,23 12-10-16,-15-27-9 15,21 1-5-15,-8-17 0 16,4-1 4-16</inkml:trace>
  <inkml:trace contextRef="#ctx0" brushRef="#br3" timeOffset="54401.1116">25271 4003 115 0,'-12'18'43'0,"-21"14"-2"16,2 25 0-16,-13 3-40 15,10 3-1-15,2 9 0 16,2 2-1-16,1-5 0 16,5-6-3-16,10 1-3 15,-4-25-17-15,16 3-17 16,-6-17-1-16,11-8 0 15,-3-17 0-15</inkml:trace>
  <inkml:trace contextRef="#ctx0" brushRef="#br3" timeOffset="54569.1212">24927 4383 110 0,'-9'-19'42'0,"9"19"1"16,7-11-2-16,17 8-39 16,-4 5-3-16,14-2-4 15,12 15-15-15,-8-13-20 16,9 13-2-16,-10-4 0 15,2 8-1-15</inkml:trace>
  <inkml:trace contextRef="#ctx0" brushRef="#br3" timeOffset="54708.1291">25215 4667 101 0,'-23'16'44'0,"10"1"1"0,-8-14-2 16,21-3-21-16,-20 0-25 16,8-14-2-16,12 14-8 15,-26-27-30-15,14 16-2 16,-15-5 1-16,-1 6-1 15</inkml:trace>
  <inkml:trace contextRef="#ctx0" brushRef="#br3" timeOffset="55737.188">894 6558 103 0,'0'0'39'0,"-16"-8"0"15,16 8-5-15,6-14-31 16,9-1-1-16,10 0-1 16,12-2-1-16,6 1 1 15,7 4-1-15,0 3 0 16,-1 5 1-16,-5 7-1 15,-6 6 1-15,-14 11-1 16,-17 11 0-16,-15 8 0 16,-15 9 2-16,-17 7-1 15,-9 7 0-15,-8 4 0 16,-6 3 1-16,-1-4-1 15,6-6 1-15,7-7-1 16,14-7-1-16,16-9 0 16,17-11 1-16,20-11-1 0,25-13-1 15,22-11-2-15,10-18-4 16,27 2-24-16,-5-22-9 15,9-1 1-15,-5-14-1 16</inkml:trace>
  <inkml:trace contextRef="#ctx0" brushRef="#br3" timeOffset="56136.2108">1463 6034 92 0,'-67'-11'38'15,"-11"4"-1"-15,0 21 2 0,-16 11-36 16,12 22 0-16,-8 19 1 16,1 28 0-16,3 15 0 15,13 21 0-15,20 15-1 16,17 10 0-16,24 4-2 15,24-8 1-15,27-14-1 16,33-23 0-16,28-32-1 16,22-37 0-16,22-39 0 15,17-38 2-15,5-38 0 16,-5-27-1-16,-14-20 1 15,-20-11-2-15,-29-4 2 16,-31 3-2-16,-37 3 0 16,-41 8-2-16,-35 17-1 15,-25 5-3-15,-19 20 0 16,-23 8-5-16,3 33-11 0,-16 3-16 15,22 29-2-15,10 7-1 16,34 17 2-16</inkml:trace>
  <inkml:trace contextRef="#ctx0" brushRef="#br3" timeOffset="56609.2379">2883 6250 75 0,'3'27'39'0,"-8"6"-1"0,6 18 0 15,-10-4-14-15,4 27-20 16,-3 11-3-16,0 13 2 16,-4 5-2-16,0 3 1 15,0-2-2-15,-2-10 0 16,8-7-4-16,-2-26-12 15,16-9-21-15,-3-30-2 16,16-12 2-16,-5-21-3 16</inkml:trace>
  <inkml:trace contextRef="#ctx0" brushRef="#br3" timeOffset="56773.2473">2892 7007 110 0,'-14'-6'40'16,"-4"-3"0"-16,18 9 0 0,-20-4-35 15,34-2-2-15,11-3-4 16,13-12-4-16,25 6-23 15,0-19-12-15,18-1 2 16,-1-12-3-16,10 2 1 16</inkml:trace>
  <inkml:trace contextRef="#ctx0" brushRef="#br3" timeOffset="56991.2597">3646 6111 100 0,'-31'19'39'16,"4"31"2"-16,-7 15-3 15,10 28-30-15,-9 9-3 0,7 15 0 16,4 5-3-16,9 3 1 16,6-6-4-16,8-10-1 15,10-8-4-15,7-25-17 16,15-3-16-16,0-24-2 15,12-14 0-15,-3-19-2 16</inkml:trace>
  <inkml:trace contextRef="#ctx0" brushRef="#br3" timeOffset="57557.2921">3981 6806 108 0,'0'0'39'0,"-20"13"1"16,15 2-1-16,-14-3-33 16,9 9-1-16,-2 0-1 15,6 8-1-15,-1 1 1 16,7 2-2-16,6-4 0 15,8-5 1-15,12-7-3 16,5-9 0-16,12-14 0 16,6-9 0-16,5-16 0 15,3-6 0-15,-1-8 0 16,-4-3 0-16,-5 1 0 15,-8 1 0-15,-6 10 0 16,-10 4 0-16,-9 13-2 0,-14 20 2 16,0 0-1-16,-5 41 0 15,-10 13 1-15,-7 20 0 16,-5 21 0-16,-2 16 0 15,-3 17-1-15,-2 5 0 16,4-1 1-16,0-5 0 16,3-13-1-16,4-10 1 15,0-24 0-15,8-14-1 16,-1-25 1-16,1-18 0 15,1-22 1-15,1-15-1 16,4-18 0-16,1-19 0 16,7-17 0-16,3-18 0 15,8-9 0-15,4-6-2 16,8 0-2-16,1 0-3 0,13 20-12 15,-13-9-11-15,15 29-11 16,-6 4 1-16,12 23-2 16,-3 4 3-16</inkml:trace>
  <inkml:trace contextRef="#ctx0" brushRef="#br3" timeOffset="58124.3245">4881 6820 87 0,'15'-1'40'0,"-15"1"-1"16,3 12 2-16,-20 0-21 15,5 18-14-15,-10 7 0 16,2 9-2-16,-2 5-1 16,6 6 0-16,-1-1-1 0,6-2 0 15,3-7-2-15,2-7 2 16,6-8-2-16,0-11 0 15,5-9 0-15,-5-12 0 16,14-20 0-16,-4-4 0 16,2-12 0-16,0-12 0 15,4-11 0-15,3-11 0 16,2-5 0-16,1 2 0 15,1 3 0-15,0 3 0 16,4 12 0-16,-2 8-2 16,4 15 2-16,0 14-1 15,-1 12 1-15,0 9 0 16,-3 10 0-16,-1 8 0 15,-6 7 0-15,-5 6-1 0,-6 5 1 16,-10 4-1-16,-9 3 0 16,-6 3 0-16,-11-1 0 15,-2 0 1-15,-5-1-1 16,-4-6 1-16,-2-3 0 15,1 0 0-15,2-1 0 16,4-3 1-16,0 0-1 16,8 2 1-16,-1 3-1 15,6 5 1-15,1 7-1 16,-1 3 0-16,2 6 0 15,-2 2 0-15,4 3-2 16,-3-7-2-16,7 6-7 16,-9-21-13-16,19 7-8 15,-7-21-11-15,13-5 1 16,-2-24-1-16</inkml:trace>
  <inkml:trace contextRef="#ctx0" brushRef="#br3" timeOffset="58693.3571">5733 6779 69 0,'-21'-9'39'15,"-4"11"-2"-15,-8 3 2 16,0 18-11-16,-9-1-24 15,0 10 1-15,-2 5-2 16,6 5 2-16,3 2-1 16,11-1 0-16,8-1-1 15,18-9 0-15,12-6-1 16,14-6-1-16,14-14 0 0,6-7-1 15,6-10 0-15,-1-8 1 16,0-9-1-16,-9-4 0 16,-9-3 0-16,-11-1 0 15,-14-1 0-15,-15 5 0 16,-8 5-1-16,-8 1 0 15,-9 12-1-15,-4 7 0 16,0 5-1-16,4 2-1 16,12 10-8-16,-1-16-15 15,19 5-14-15,19-5 2 16,13-5-3-16,9-16 2 15</inkml:trace>
  <inkml:trace contextRef="#ctx0" brushRef="#br3" timeOffset="58914.3697">6413 6072 78 0,'-21'-9'42'16,"-1"23"-2"-16,-13 9 2 15,7 29-14-15,-1 3-26 16,3 16-1-16,2 12 1 15,6 11 0-15,-1 12-1 16,4 5 0-16,7-1-3 16,0-8-1-16,8 4-8 15,-14-28-21-15,19-1-9 16,-10-21-1-16,12-15 0 15</inkml:trace>
  <inkml:trace contextRef="#ctx0" brushRef="#br3" timeOffset="59094.38">6056 6849 108 0,'0'0'39'16,"0"0"0"-16,9 3-4 15,15-5-38-15,9-21-22 16,25 2-13-16,4-11-1 15,15-5-1-15,0-13 1 16</inkml:trace>
  <inkml:trace contextRef="#ctx0" brushRef="#br3" timeOffset="59456.4007">6791 6132 109 0,'-13'3'41'0,"-12"11"1"16,4 19-1-16,-3 13-38 15,-4 11 1-15,4 11-1 16,1 9 0-16,1 5 0 15,2 3 0-15,4-3 0 16,5-5-3-16,7-10 0 16,1-7 0-16,5-14 0 15,8-12 0-15,5-18 0 16,6-15 0-16,7-11 0 15,2-12 0-15,5-6 0 16,-2-3 0-16,0-1 0 16,-4 3 0-16,-5 8 0 0,-6 11 0 15,-8 12 0-15,-5 9 0 16,-1 11 0-16,-6 7 0 15,2 6 0-15,-3-1-4 16,11 4-6-16,-5-18-7 16,25 8-12-16,-15-24-8 15,21 6-5-15,-2-21-1 16,11 0 2-16</inkml:trace>
  <inkml:trace contextRef="#ctx0" brushRef="#br3" timeOffset="59823.4217">7242 6812 104 0,'0'0'39'0,"0"0"2"16,1 12-2-16,-1-12-34 16,22 5-1-16,3-9-1 15,6 2 0-15,1-5-1 16,5-3-1-16,2-3 0 15,-2-1 0-15,-6-4 0 16,-8-2-1-16,-4 2 1 16,-9-3-1-16,-8 3 1 15,-6 0-1-15,-13 8 1 16,-6 4 0-16,-10 13 0 15,-6 9 1-15,-3 11-1 16,-1 9 0-16,2 5 1 16,4 7-2-16,8 0 0 0,13-1 0 15,16-8 0-15,17-11 0 16,18-8-5-16,8-14-1 15,23-1-8-15,-8-25-12 16,30 5-8-16,-9-19-8 16,10 0 0-16,-11-12-1 15</inkml:trace>
  <inkml:trace contextRef="#ctx0" brushRef="#br3" timeOffset="60131.4393">8142 6642 110 0,'-25'16'40'15,"-18"2"3"-15,2 8-3 16,-17-2-35-16,14 5-1 15,0-1-2-15,12-2 0 16,9-4 0-16,16-3-1 0,7-19 0 16,19 14-1-16,6-16 0 15,4-3-1-15,4-2 1 16,0-3 0-16,-2 4 0 15,-6 3 0-15,-5 10-1 16,-6 5 2-16,-10 7-1 16,-7 8 0-16,-4 6 0 15,-3 3-1-15,1 3 1 16,-1-5-3-16,8-3-1 15,2-14-6-15,22 5-13 16,-9-28-11-16,20-4-7 16,0-16-1-16,13-7 0 15</inkml:trace>
  <inkml:trace contextRef="#ctx0" brushRef="#br3" timeOffset="60346.4516">8557 6560 95 0,'-4'11'43'15,"-19"14"1"-15,2 23 0 16,-12 4-15-16,7 8-29 15,3 3 0-15,9-3 0 16,4-2 0-16,6-6 0 16,12-7 0-16,4-15-5 15,13-3-9-15,-9-28-13 16,19 2-9-16,-13-22-7 15,10-8 1-15,-13-17-1 16</inkml:trace>
  <inkml:trace contextRef="#ctx0" brushRef="#br3" timeOffset="60470.4587">8473 6200 110 0,'-23'-44'40'16,"7"22"-2"-16,0 15-4 16,1 1-54-16,15 20-19 15,-1-3 0-15,13 10-2 16,2-5 1-16</inkml:trace>
  <inkml:trace contextRef="#ctx0" brushRef="#br3" timeOffset="60847.4803">8928 6500 120 0,'-24'8'42'0,"1"11"1"16,-12-11-7-16,8 9-30 15,0 2-1-15,8 3-2 16,8-2-3-16,7-1 0 16,12-2 0-16,11-5 0 15,7-2 0-15,5 0 0 16,2-2 0-16,2 0 0 15,-6 5 0-15,-7 4 0 16,-9 9 0-16,-13 5 0 16,-11 10 0-16,-12 3 0 0,-6 4 0 15,-5-2 0-15,-5 0 0 16,1-9 0-16,6 0-5 15,-7-22-16-15,24 5-8 16,-16-25-7-16,21 0-7 16,-14-13-3-16,6-6 3 15</inkml:trace>
  <inkml:trace contextRef="#ctx0" brushRef="#br3" timeOffset="71796.1065">10684 4513 19 0,'0'0'24'0,"0"0"1"15,0 0 2-15,4-17-12 16,-4 17-3-16,0 0 0 16,0 0-2-16,-7-10 0 15,7 10-2-15,0 0 0 0,-12-8-2 16,-2 3-1-16,0 5 0 15,-6-1-2-15,-2 4 0 16,-7 2-1-16,1 3-1 16,-4 2 0-16,3 0-3 15,8 7-8-15,0-14-25 16,21-3-1-16,-11-3-1 15,11 3 0-15</inkml:trace>
  <inkml:trace contextRef="#ctx0" brushRef="#br3" timeOffset="74034.2345">3403 7803 54 0,'16'2'31'0,"-4"-5"-1"15,4 1-4-15,-16 2-20 16,28-7 0-16,-13 0-1 15,7 9 0-15,-2-5-1 16,5 6 0-16,2-1-2 16,8 0 0-16,2-2-1 15,10 2 1-15,8-5-1 16,14-3 1-16,5-3-1 15,10-1 0-15,9-5 1 0,6 2-1 16,7-4 0-16,7 1 0 16,0-1 0-16,1 3 0 15,1-1 0-15,-1 3 0 16,3-2 0-16,1 2-1 15,2-3 1-15,-3 4 0 16,4-3-1-16,-1-1 0 16,-2 2 1-16,2 0-1 15,1 2 1-15,-1 2-1 16,-4-1 0-16,-1 4 0 15,-3-1 0-15,0 3 0 16,3 0 1-16,0 0-1 16,-3-2 0-16,-1-1 0 15,2 0 1-15,0-3-1 0,0 0 1 16,3-3 0-16,-3-1 0 15,-5 0 1-15,-4 1-1 16,-1 0 0-16,-8-2-1 16,-9 6 0-16,-2-1 0 15,-14 6 1-15,-8-3-1 16,-5 5 0-16,-5-2 0 15,-8 5-1-15,-2 3 2 16,-3-3 0-16,-3 2-1 16,-2 0 0-16,-3 0 0 15,1-4 1-15,-5 4-1 16,2-4 1-16,-3-2-1 15,-2 2-1-15,-1-4 1 0,-3 4 0 16,-2-4 0 0,0 4-1-16,0-2 1 0,-1 3 0 15,-1 0 0-15,1-4 2 16,-2 3-2-16,0-2 2 15,-2 0-2-15,-3-1 2 16,-10 4-3-16,14-10-2 16,-14 10-26-16,0 0-10 15,0 0 3-15,-5-12-4 16</inkml:trace>
  <inkml:trace contextRef="#ctx0" brushRef="#br3" timeOffset="75467.3165">9412 6485 92 0,'-8'-14'41'16,"8"14"-2"-16,-19-10-2 15,6-1-28-15,8 23-34 16,-6-7-14-16,11-5 0 15,7 10-1-15,6-1 1 16</inkml:trace>
  <inkml:trace contextRef="#ctx0" brushRef="#br3" timeOffset="75658.3274">9426 6918 90 0,'-27'29'41'0,"8"-2"0"15,2-19-2-15,17-8-19 16,0 0-20-16,2-16-2 15,23 10-10-15,-8-12-25 16,7 8-3-16,-9-3 0 16,4 7-1-16</inkml:trace>
  <inkml:trace contextRef="#ctx0" brushRef="#br3" timeOffset="76256.3616">5658 4399 94 0,'0'0'41'15,"0"0"-3"-15,0 0-2 16,0 0-46-16,0 0-29 15,0 0 1-15,0 0-2 16,-4 13 1-16</inkml:trace>
  <inkml:trace contextRef="#ctx0" brushRef="#br3" timeOffset="76415.3707">5640 4750 96 0,'8'21'41'0,"-8"-21"0"15,0 23-2-15,0-23-37 16,0 0-3-16,0 0-9 0,5-21-27 15,-5 21-3-15,2-21-1 16,-2 21-2-16</inkml:trace>
  <inkml:trace contextRef="#ctx0" brushRef="#br3" timeOffset="77159.4133">10381 6447 53 0,'10'-12'35'16,"-10"12"0"-16,13-21 0 15,-13 21-15-15,0 0-13 16,-3 22-1-16,-7 0 1 16,4 12 0-16,-9 7-3 15,4 14 1-15,-3 7-3 16,0 13 2-16,3 2-2 15,-3 8 1-15,4-5-4 16,0-2-4-16,7-5-1 16,-5-20-20-16,14 0-12 15,-9-17 0-15,3-14-1 16,0-22 0-16</inkml:trace>
  <inkml:trace contextRef="#ctx0" brushRef="#br3" timeOffset="77394.4267">9969 6531 89 0,'-35'-23'40'0,"20"13"-1"16,6-3 1-16,27 13-23 15,14-20-14-15,22 1-2 16,14-5 1-16,11-3-1 15,5 4-1-15,1 3-1 16,3 3-1-16,-10 2-3 16,0 10-5-16,-22-7-27 15,7 11-1-15,-14-8-1 0,-1 5-1 16</inkml:trace>
  <inkml:trace contextRef="#ctx0" brushRef="#br3" timeOffset="77779.4487">11038 6250 96 0,'5'22'37'0,"-10"0"2"15,3 14-2-15,-17 1-31 16,10 10-2-16,-4 2 0 16,1 13 2-16,-4 3-3 15,3 7 1-15,-2-2-2 16,3-1 1-16,1-5-1 15,7-8 1-15,3-9-3 0,5-12 0 16,7-13 1-16,6-14-1 16,9-16 0-16,6-12 0 15,3-11 1-15,3-7-1 16,-1-2 1-16,-1-1-1 15,-2 3 0-15,-7 5 0 16,-6 10 1-16,-6 10-1 16,-15 13 0-16,15 5 0 15,-15 13 1-15,0 5-1 16,-1 6-1-16,0 3 0 15,3 4-2-15,2-6-1 16,7 4-4-16,-2-23-21 16,16 10-11-16,-4-18 0 15,10 0 1-15,-1-16-2 16</inkml:trace>
  <inkml:trace contextRef="#ctx0" brushRef="#br3" timeOffset="77979.4602">11689 6643 94 0,'-7'15'40'15,"1"15"0"-15,-9 4-1 16,3 19-20-16,-3 1-17 16,-1 4 1-16,0-2-2 15,5-3-1-15,5-2-1 16,1-18-4-16,13 1-9 15,-8-34-24-15,24 2-2 16,-6-26 1-16,10-8-1 16</inkml:trace>
  <inkml:trace contextRef="#ctx0" brushRef="#br3" timeOffset="78114.4679">11680 6370 96 0,'0'0'20'0,"5"16"-18"16,10-9-4-16,15-1-36 15,9 4 2-15</inkml:trace>
  <inkml:trace contextRef="#ctx0" brushRef="#br3" timeOffset="78446.4869">12267 6613 79 0,'-35'25'42'0,"-11"-10"-2"15,8 9 2-15,-5-12-12 16,6 9-25-16,11-5-2 15,17 5-1-15,14-6-1 16,13-1 1-16,16-5-2 16,11 5 0-16,5-3 0 15,6 4 0-15,-5 0 0 16,-7 3 0-16,-11 6 0 15,-13 6 1-15,-18 2-1 16,-16 3 0-16,-11-2 0 16,-9 1 0-16,-6-3-1 0,-3-7-1 15,7-3-5-15,-6-18-19 16,19 5-13-16,0-15-3 15,23 7 2-15,-4-30-2 16</inkml:trace>
  <inkml:trace contextRef="#ctx0" brushRef="#br3" timeOffset="78872.5113">13438 6655 91 0,'8'-15'37'0,"-9"4"1"16,1 11-1-16,-16 11-26 15,7 14-3-15,-11 9-2 16,4 12-2-16,-7 6-1 0,5 5 0 15,2 2-3-15,6-4-1 16,10-4-3-16,2-17-8 16,17-8-26-16,1-21-2 15,16-10 0-15,-1-20-1 16</inkml:trace>
  <inkml:trace contextRef="#ctx0" brushRef="#br3" timeOffset="79031.5204">13472 6303 85 0,'-35'-3'35'16,"6"11"-3"-16,12 1-14 16,15 8-42-16,8-2-12 0,23 1-1 15,10 1 0-15</inkml:trace>
  <inkml:trace contextRef="#ctx0" brushRef="#br3" timeOffset="79337.5379">13993 6575 100 0,'-41'19'39'16,"0"7"3"-16,-9-8-3 16,18 6-32-16,-9-5-3 15,12 4-1-15,12-5-1 16,12 1 0-16,13-3-1 15,14-1 0-15,15-4-1 16,10 1 1-16,5 2-1 0,-2 1 1 16,-5 3-1-16,-10 5 0 15,-10 7 1-15,-14 2-1 16,-20 8 0-16,-10-2 0 15,-14 3-1-15,-4-4-1 16,0 0-4-16,-3-22-12 16,14 4-20-16,2-14-4 15,24-5 2-15,3-16-3 16</inkml:trace>
  <inkml:trace contextRef="#ctx0" brushRef="#br3" timeOffset="80337.5951">15023 6684 97 0,'0'0'37'15,"-24"-14"1"-15,24 14-2 16,-32-8-32-16,13 11 1 15,-4 2-2-15,2 10 2 16,-4 1-2-16,6 15 1 16,-2 0-1-16,7 7 0 15,4 1-2-15,6 2 1 16,9-4-1-16,7-6 0 15,8-6-1-15,7-12 0 16,8-8 0-16,5-16 0 16,3-5-1-16,3-12 1 0,-1-6-1 15,-2-4 1-15,-8-3-1 16,-5-2 1-16,-10 4 0 15,-9 3-1-15,-8 4 1 16,-9 6 0-16,-7 7 0 16,-2 6 0-16,0 3 0 15,2 3-1-15,13 7 1 16,-11-2 0-16,11 2 0 15,19 4 0-15,5-3 0 16,6-1-1-16,5 0 1 16,2 2 1-16,0-2-1 15,-4 2 1-15,-4 2 0 16,-6 0-1-16,-9 6 1 0,-6 1 1 15,-9 5-1-15,-3 6 0 16,-9 6-1-16,-1 5 1 16,-2 7 0-16,-2 2-1 15,2 0 1-15,7 0-1 16,8-5 1-16,5-7-1 15,11-11 0-15,12-11 0 16,8-14 0-16,7-12 1 16,5-14-1-16,2-4 0 15,-3-8 1-15,-3-4-1 16,-5 4 1-16,-11 1-1 15,-4 7 1-15,-9 6-1 16,-8 11 0-16,-6 19 0 16,0 0 0-16,-15 2 2 15,4 19-2-15,-2 10 0 0,-1 4 0 16,5 7 0-16,6-1 0 15,5 0-2-15,10-7 0 16,5-8-2-16,14-5-2 16,4-19-5-16,19 2-15 15,-10-22-15-15,13 3 2 16,-9-17 1-16,4 8 5 15</inkml:trace>
  <inkml:trace contextRef="#ctx0" brushRef="#br3" timeOffset="80637.6122">16166 6707 106 0,'0'0'34'0,"-17"2"-1"16,11 20-2-16,-13-4-21 15,5 15-3-15,-4 2-2 16,8 12-1-16,-1-4-1 0,6 5 0 16,0-7-1-16,5-3 0 15,2-9 0-15,3-7-1 16,-5-22 0-16,20 3 0 15,-8-18 0-15,2-10 0 16,-1-7 0-16,-1-6 1 16,1-7-1-16,1-4 0 15,-1 0 2-15,2-2-3 16,-1 7 0-16,6 3 0 15,2 4 0-15,3 6-3 16,5 9 0-16,1 0-4 16,11 21-10-16,-8-7-25 15,11 11 0-15,-1-3-1 0,18 7 0 16</inkml:trace>
  <inkml:trace contextRef="#ctx0" brushRef="#br3" timeOffset="81611.6679">17391 6632 85 0,'-14'-6'35'16,"-10"0"1"-16,3 6-5 15,-12-10-19-15,9 12-6 16,-5-2 0-16,7 8-1 15,-1 3-1-15,8 7 0 16,1 6-1-16,9 6-1 16,5 4 0-16,5 1-1 15,4-1 0-15,11 0-1 16,2-7 1-16,7-7-1 15,4-11 1-15,6-11-1 16,2-16 0-16,7-6 0 0,-5-9 0 16,0-9 1-16,-5-4-1 15,-7 1-2-15,-7-1 2 16,-10 2-2-16,-10 9 2 15,-9 8-2-15,-10 7 2 16,-3 9-2-16,-7 8 1 16,0 8 1-16,2 10 0 15,4 3 1-15,9 7-2 16,6-2-2-16,17 7-9 15,3-13-23-15,17 4-5 16,0-13 3-16,18 0-4 16</inkml:trace>
  <inkml:trace contextRef="#ctx0" brushRef="#br3" timeOffset="81957.6877">17989 6651 73 0,'-14'15'39'15,"-6"0"0"-15,1 6 0 16,-4-2-11-16,5 8-23 15,2-1-2-15,3 2 1 16,2-2-2-16,7-3 0 16,0-5 0-16,5-5-1 15,-1-13 0-15,14 2 0 16,1-16 0-16,3-4-1 15,1-6 1-15,2-6-1 16,-1-6 0-16,0-1 1 16,-6-3-1-16,-3 1-2 15,-2 7 2-15,0 2-1 0,0 5 0 16,0 5 0-16,3 4 0 15,6 4-1-15,9 7-1 16,-2-2-2-16,14 11-6 16,-11-10-26-16,17 9-3 15,-8-6-1-15,7 5 1 16</inkml:trace>
  <inkml:trace contextRef="#ctx0" brushRef="#br3" timeOffset="82162.6994">18531 6506 79 0,'-5'10'40'16,"3"10"1"-16,-10 0-1 0,3 13-19 15,-4-2-16-15,3 7 1 16,-3 4-3-16,5-4 1 16,1 1-2-16,5-4-1 15,4-9-2-15,6-5 0 16,6-8-3-16,-1-21-5 15,16-4-29-15,-12-12-2 16,9-6-1-16,-7-12-1 16</inkml:trace>
  <inkml:trace contextRef="#ctx0" brushRef="#br3" timeOffset="82298.7072">18581 6287 87 0,'-16'-17'39'0,"16"17"0"15,-15-14-2-15,15 14-25 0,15-4-49 16,1 0-3-16,11 8 1 15,2-2-2-15</inkml:trace>
  <inkml:trace contextRef="#ctx0" brushRef="#br3" timeOffset="82855.7391">19071 6504 97 0,'-25'6'40'0,"-12"-5"1"16,0 15-1-16,-15-9-31 15,8 16-2-15,-2 4-2 16,6 9 1-16,4 0-3 0,11 3 1 16,12-4-1-16,15-8-3 15,15-7 0-15,16-11 0 16,10-10 0-16,8-9 0 15,3-6 0-15,1-6 0 16,-3-5 0-16,-8-2 0 16,-8-2-3-16,-11 2 0 15,-7 4 2-15,-9 4-2 16,-4 5 2-16,-5 16-3 15,0 0 4-15,-19 9 1 16,5 21-2-16,-5 12 3 16,-5 20-2-16,-1 11 2 15,-5 14-2-15,-1 9 1 16,-2 6-1-16,-2 1-1 0,2-7 1 15,4-7-1-15,3-14 1 16,2-15 0-16,4-18 1 16,3-16 0-16,3-22-1 15,7-14 1-15,2-14 0 16,7-17 0-16,5-12-1 15,4-9 1-15,9-15 0 16,10-8 0-16,8-2-1 16,5 3-1-16,3 5-3 15,-2 1-3-15,14 24-12 16,-10-6-21-16,4 23-2 15,-13 0 0-15,9 13-1 16</inkml:trace>
  <inkml:trace contextRef="#ctx0" brushRef="#br3" timeOffset="83071.7514">19709 6499 116 0,'-14'23'44'15,"-13"0"-1"-15,6 13 0 16,-17 11-39-16,14-5-1 15,3 2-1-15,4 1-2 16,7-3 0-16,6-1 0 16,5-6-5-16,6-10 0 15,9-5-6-15,-16-20-24 16,36-7-8-16,-18-13 2 15,8-5-2-15</inkml:trace>
  <inkml:trace contextRef="#ctx0" brushRef="#br3" timeOffset="83523.7773">19906 6307 113 0,'14'24'43'0,"-14"-24"0"15,20 27-1-15,-7-15-37 16,7 0-2-16,0 5 0 15,2 1 0-15,-4 8-3 16,-7 5 0-16,-3 5 0 16,-13 6 0-16,-5 3 0 15,-8 7 0-15,-3-2 0 0,-5-3 0 16,1-8 0-16,5-2 0 15,5-10 0-15,9-10 0 16,6-17 0-16,22 0 0 16,4-19 0-16,11-7 0 15,6-9 0-15,4-4 0 16,0-2 0-16,-3 0 0 15,-3 1 0-15,-12 10 0 16,-3 4 0-16,-11 16 0 16,-15 10 0-16,13 9 0 15,-15 12 0-15,1 7 0 16,1 6 0-16,1 1-2 15,8 6-3-15,5-11-2 16,17 6-7-16,-5-23-9 0,18 9-19 16,0-15 1-16,9-4 1 15,-4-12 1-15</inkml:trace>
  <inkml:trace contextRef="#ctx0" brushRef="#br3" timeOffset="83867.797">20763 6664 121 0,'-1'-20'40'0,"-13"-5"1"15,14 25-8-15,-35-17-27 16,15 18-1-16,-5 7-1 15,-1 13-1-15,-4 6-1 16,1 9-2-16,2 2 0 16,5 1 0-16,3-4 0 15,13-3 0-15,11-9 0 16,8-11 0-16,13-12 0 15,10-10 0-15,7-11 0 0,5-6 0 16,0-4 0-16,-4-6 0 16,-3 3 0-16,-8 4 0 15,-6 2 0-15,-11 10 0 16,-16 18 0-16,0 0 0 15,0 0 0-15,-9 29 0 16,-3 0 0-16,2 2 0 16,3 5 0-16,1-2 0 15,7 1 0-15,1-13-8 16,15 6-9-16,-17-28-24 15,18 16-3-15,-7-19 1 16,7-3-1-16</inkml:trace>
  <inkml:trace contextRef="#ctx0" brushRef="#br3" timeOffset="84558.8365">21356 5895 103 0,'0'0'39'15,"9"36"0"-15,-12-3-4 16,4 24-30-16,-11 13-2 15,-1 18 0-15,-9 10 0 16,-4 9 1-16,-5 1-2 0,-2-5 2 16,7-7-5-16,3-18-2 15,16-3-23-15,3-31-12 16,23-14-3-16,3-21 0 15,19-13-2-15</inkml:trace>
  <inkml:trace contextRef="#ctx0" brushRef="#br3" timeOffset="85543.8928">22370 6582 103 0,'-18'-8'36'16,"-6"-2"3"-16,1 9-3 15,-12-3-30-15,4 9-1 0,-4 2 1 16,4 9-2-16,-1 3 0 16,9 7-1-16,6-1-1 15,9 6 0-15,8-4 0 16,10-3-2-16,12-6 1 15,10-5-1-15,8-12 0 16,5-6 0-16,6-9 0 16,0-8-1-16,-2-1 1 15,-5-6-1-15,-9 1 1 16,-9 1-2-16,-7 3 2 15,-10 7-1-15,-10 7 1 16,-12 7-1-16,-5 13 1 16,-6 10 0-16,-3 16 1 15,-2 14 0-15,-3 17-1 0,1 11 0 16,1 12 0-16,3 5 0 15,5 1-1-15,4-2 1 16,-1-10 0-16,9-9-1 16,-1-17 1-16,3-13 0 15,3-20 1-15,-1-11 0 16,6-14-1-16,-12-22 1 15,11-8 0-15,2-13 0 16,3-7 0-16,4-13 0 16,2-8 0-16,6-5 1 15,3 2 0-15,2 4-2 16,1 6 0-16,0 9 0 15,3 12-2-15,-2 6-3 16,6 24-3-16,-4-6-12 0,16 15-21 16,-6-1-1-16,12 8 1 15,-3-7-1-15</inkml:trace>
  <inkml:trace contextRef="#ctx0" brushRef="#br3" timeOffset="85994.9186">23066 6536 83 0,'-16'-17'40'16,"16"17"-2"-16,-30 2 2 15,20 10-21-15,-13 0-13 16,5 11 0-16,-6 4-1 15,5 9 0-15,-2 0-1 0,2 3 0 16,7-4-2-16,5 3 1 16,5-7-3-16,8-4 0 15,9-9 0-15,8-11 0 16,6-9 0-16,6-7 0 15,5-7 0-15,-5-7 0 16,1-3 0-16,-1-1 0 16,-6-3 0-16,-5 2 0 15,-5 4 0-15,-6 3 0 16,-6 6 0-16,-7 15 0 15,7-12 0-15,-7 12 0 16,-4 22 0-16,-2 5 0 16,-1 5 0-16,-1 7 0 15,0 4 0-15,-1 0 0 0,8 2-6 16,-5-14-6-16,18 7-10 15,-14-22-20-15,21-2 0 16,-3-18 0-16,14-5 0 16</inkml:trace>
  <inkml:trace contextRef="#ctx0" brushRef="#br3" timeOffset="86360.9396">23493 6653 99 0,'-8'17'39'0,"-1"-3"2"15,11 3-1-15,-2-17-26 16,25 10-10-16,-1-9-2 0,13-1 1 16,4-6-1-16,5-5-1 15,1-3 0-15,0-1-1 16,-3 0 1-16,-7-1 0 15,-9 1-1-15,-10 3 1 16,-9-1-1-16,-9 13 1 16,-9-16-1-16,-8 12 1 15,-6 4 0-15,-3 7 0 16,-6 5-1-16,-3 6 2 15,-1 9-2-15,2 5 0 16,7 6 0-16,2 1 0 16,11 2 0-16,9-5-3 15,10 3 0-15,9-14-4 0,20 3-12 16,-6-22-21-1,19 0-2-15,1-14 0 0,8-1 0 16</inkml:trace>
  <inkml:trace contextRef="#ctx0" brushRef="#br3" timeOffset="86695.9587">24355 6567 115 0,'-31'15'42'0,"-15"-1"-1"16,4 9 0-16,-4-4-38 15,8-1 0-15,8 2-1 16,13-2-1-16,10-3 0 0,14-1 0 16,13-5-1-16,12-3 0 15,7-2 0-15,2-1 0 16,-2-1 1-16,-3 3-1 15,-10 0 1-15,-9 7-1 16,-13 2 1-16,-11 7-1 16,-13 2 2-16,-7 4-2 15,-4 1-2-15,-6-1 0 16,7 1-2-16,-1-10-4 15,20 7-12-15,-3-22-21 16,14-3-2-16,21-11 2 16,12-5-2-16</inkml:trace>
  <inkml:trace contextRef="#ctx0" brushRef="#br3" timeOffset="87059.9796">24778 6520 115 0,'0'0'41'0,"-24"7"0"15,11 14-9-15,-15-12-26 16,8 6-2-16,-2 0 0 15,6 3-1-15,1 2-1 16,8-1-1-16,11-2 0 16,6 0 0-16,11-2-1 15,3 0 0-15,2 1 0 0,0 2 1 16,-5 2-1-16,-7 1 1 15,-6 1-1-15,-9 4 2 16,-10 1-2-16,-6-2 0 16,-5 1 0-16,-2-8-2 15,3-1-3-15,-6-16-8 16,27-1-26-16,-23-4-3 15,23 4 0-15,-2-34-1 16</inkml:trace>
  <inkml:trace contextRef="#ctx0" brushRef="#br3" timeOffset="87300.9933">25028 5919 88 0,'0'0'40'0,"-10"17"-1"16,2 4 1-16,-7-7-22 15,4 11-20-15,8 8-3 16,-5-13-17-16,15 12-17 15,-4-12 1-15,12 2-2 16,2-15 1-16</inkml:trace>
  <inkml:trace contextRef="#ctx0" brushRef="#br3" timeOffset="87451.0019">25166 6003 125 0,'-15'25'40'16,"-9"1"0"-16,6 18-11 15,-1-1-33-15,-5-8-11 16,17 15-24-16,-12-6-2 15,8-3 1-15,-1-7-3 16</inkml:trace>
  <inkml:trace contextRef="#ctx0" brushRef="#br3" timeOffset="87939.0298">21965 5902 64 0,'-11'22'34'16,"-2"9"-4"-16,-5-5-2 15,8 4-26-15,8-2-32 16,2-4-3-16,10-8 0 16,10-9 0-16</inkml:trace>
  <inkml:trace contextRef="#ctx0" brushRef="#br3" timeOffset="88113.0398">22292 5868 110 0,'-17'28'39'0,"-5"0"2"15,12 5-2-15,1-2-37 16,7-5-18-16,13 11-22 16,-8-4-2-16,6 0 1 15,-7-4-2-15</inkml:trace>
  <inkml:trace contextRef="#ctx0" brushRef="#br3" timeOffset="89253.105">6597 8302 53 0,'13'-13'32'0,"2"-1"1"15,-3 5-8-15,-11-12-18 16,6 11 1-16,-11-9 1 16,4 19 1-16,-16-21 0 0,1 20-3 15,-16 1 0-15,-1 12-2 16,-13 2-1-16,1 13-1 15,-7 7 0-15,2 7 0 16,5 2-2-16,8 1 1 16,12-3 0-16,16-4 0 15,18-11-1-15,18-11 0 16,20-15-1-16,13-13 0 15,11-11 1-15,8-12-1 16,0-4 1-16,-5-5-1 16,-10 2 1-16,-10 3-1 15,-13 6 1-15,-15 6-1 16,-12 12 1-16,-15 16-1 15,0 0 0-15,-27 8 1 0,6 13-1 16,-2 9 0-16,3 2-1 16,8 2 0-16,11-3-1 15,10-9-2-15,22-5-6 16,4-26-19-16,25-4-13 15,0-20 2-15,19-8-2 16,-5-16 2-16</inkml:trace>
  <inkml:trace contextRef="#ctx0" brushRef="#br3" timeOffset="89426.1149">7541 7625 91 0,'-13'24'38'0,"-11"17"0"15,3 23-1-15,-11 10-31 0,6 11-3 16,-2 5-2-16,6 2-2 15,8 2-3-15,-2-18-30 16,17-5-5-16,2-17 0 16,7-14 0-16</inkml:trace>
  <inkml:trace contextRef="#ctx0" brushRef="#br3" timeOffset="89601.1249">7298 8118 107 0,'-13'-22'42'0,"15"8"0"15,7-4-1-15,11 2-39 16,16 5-8-16,3-19-20 16,18 19-14-16,-2-5-1 0,10 7-1 15,-5-5 1-15</inkml:trace>
  <inkml:trace contextRef="#ctx0" brushRef="#br3" timeOffset="90286.1641">8426 8135 88 0,'22'-9'37'16,"-9"-2"1"-16,9 10-1 16,-22 1-32-16,14-4 0 15,-14 4-2-15,-3 17 0 16,-8 3 1-16,-2 8-1 15,-4 0-1-15,0 7 1 16,3-3-2-16,4 2 1 16,5-8-1-16,10-6 0 0,14-12 0 15,10-10-1-15,9-11 1 16,9-11-1-16,7-5 0 15,5-9 1-15,-3-2-1 16,-4 2 0-16,-5 3 1 16,-14 8-1-16,-7 10 0 15,-8 7 0-15,-6 11 0 16,-11 13 0-16,-5 9 0 15,-1 2 0-15,0 9 0 16,4-4 0-16,2 0 0 16,7-2 0-16,7-8 0 15,9-10 0-15,7-7 0 16,5-13 0-16,6-6 1 15,-1-7-1-15,-1-7 0 0,-7-2 0 16,-5-5 1-16,-11 1-1 16,-6 1-1-16,-8-2-1 15,-4 3-1-15,-5-6-3 16,9 6-4-16,-13-16-17 15,21 15-13-15,-3-8 0 16,14 5 0-16,1-4 1 16</inkml:trace>
  <inkml:trace contextRef="#ctx0" brushRef="#br3" timeOffset="90665.1858">9565 7505 86 0,'8'-11'40'0,"2"10"0"15,-10 1 1-15,1 13-21 0,-12 1-15 16,1 17 0-16,-2 6-2 15,-2 12-1-15,0 11 0 16,-5 13 0-16,1 4-2 16,2 3 1-16,1-3 0 15,-2-4-1-15,6-8 1 16,0-9-1-16,6-10-1 15,5-14 2-15,5-13-1 16,7-12 0-16,6-12 0 16,8-10 0-16,5-8 0 15,3-7 0-15,5-5 1 16,-3 2-1-16,1 1 1 15,-6 7 0-15,-5 10-1 16,-8 10 0-16,-4 9-1 16,-4 7-1-16,-6 10-1 0,0 0 0 15,3 8-2-15,2-8-2 16,13 3-6-16,-6-19-7 15,15 6-22-15,2-13 1 16,11 0-1-16,-4-11 3 16</inkml:trace>
  <inkml:trace contextRef="#ctx0" brushRef="#br3" timeOffset="91033.2068">10180 8007 108 0,'0'0'41'16,"-25"-18"2"-16,9 34-11 15,-17-3-25-15,2 12-2 16,-6 7-1-16,3 5-1 15,1 4-1-15,8 1 0 0,3-2-1 16,11-7 0-16,14-5 0 16,9-10-1-16,12-11 1 15,9-8-1-15,7-9 0 16,0-10 0-16,5-4 0 15,-5-6 0-15,-2-4 0 16,-5 3 0-16,-7-1 0 16,-4 9 1-16,-8 0 0 15,-4 11-1-15,-10 12 0 16,0 0-1-16,0 0 1 15,-8 22-1-15,6 2-1 16,-3-3 0-16,6 7-2 16,3-9 0-16,10 3-2 15,0-16-6-15,16 4-5 16,-11-18-24-16,22-3-1 0,-3-18 0 15,12-4 3-15</inkml:trace>
  <inkml:trace contextRef="#ctx0" brushRef="#br3" timeOffset="91214.2172">10854 7617 106 0,'0'0'40'16,"-15"1"1"-16,1 37-2 16,-18 10-36-16,7 18 0 15,-4 8-2-15,6 5-1 16,3 4-1-16,6-2-2 15,11 1-6-15,-6-26-22 0,17 3-11 16,-5-18 1-16,11-9-1 16</inkml:trace>
  <inkml:trace contextRef="#ctx0" brushRef="#br3" timeOffset="91407.2282">10614 7988 108 0,'-21'-23'45'16,"21"23"1"-16,-14-20-4 15,27 18-28-15,8-6-14 16,11-3-3-16,23 8-7 16,-1-13-4-16,32 16-12 15,-1-13-19-15,20 6 1 16,7-5-1-16,16 3 1 0</inkml:trace>
  <inkml:trace contextRef="#ctx0" brushRef="#br3" timeOffset="92156.271">11780 8022 99 0,'-13'-5'38'16,"13"5"2"-16,3-11-9 15,-3 11-27-15,0 0-1 16,5 23-1-16,-6-4 1 15,-3 6-2-15,0 4 1 0,-1 1-1 16,0 0 1-16,8-2-2 16,2-5 1-16,9-11-1 15,6-7 1-15,7-7-1 16,3-9 0-16,5-4 0 15,-1-7 0-15,-2 4 1 16,-5-4-1-16,-3 5 1 16,-6-1-1-16,-5 8 1 15,-13 10-1-15,14-9 1 16,-14 9-1-16,8 15-1 15,-6 2 1-15,3 0 0 16,2 8 0-16,5-1-1 16,1 2 2-16,7-5-1 0,5-1 0 15,6-8 1-15,2-7-1 16,1-6 1-16,2-8-1 15,-2-9 1-15,0-8-1 16,-5-5 1-16,-7-4-1 16,-5-3 0-16,-3 1-1 15,-5 0 0-15,-2 6-2 16,-2-1-1-16,3 17-7 15,-10-10-16-15,11 14-14 16,-4 1 0-16,9 9 0 16,-4-2 1-16</inkml:trace>
  <inkml:trace contextRef="#ctx0" brushRef="#br3" timeOffset="92491.2902">12644 7995 73 0,'0'0'40'0,"-5"21"0"15,5-21 0-15,24 12-16 16,4-18-20-16,12-3-1 16,5-7 0-16,7-4-1 15,-2-3-1-15,-2-2 0 16,-8 1 0-16,-12 0-1 15,-17 3 1-15,-13 5-1 16,-17 5 1-16,-10 8-1 16,-9 6 0-16,-5 8 1 15,-1 8 0-15,1 9 0 16,9 3 0-16,5 11 0 0,12-2 0 15,15-3-1-15,15-1-1 16,10-13-6-16,22 0-6 16,-4-15-28-16,19-10-3 15,0-16 1-15,15-4-1 16</inkml:trace>
  <inkml:trace contextRef="#ctx0" brushRef="#br3" timeOffset="92948.3164">14103 7592 91 0,'-1'14'38'0,"-6"7"-3"16,5 24 1-16,-7 0-29 15,0 11-2-15,-4 4-1 16,3 10 0-16,-1-6-2 15,1-4-2-15,6-7-2 16,0-14-6-16,15-2-28 16,-9-18-5-16,12-5 1 15,-14-14-2-15</inkml:trace>
  <inkml:trace contextRef="#ctx0" brushRef="#br3" timeOffset="93137.3272">13855 7958 99 0,'-23'-2'40'0,"23"2"2"15,-11 3-2-15,29-1-34 16,10-7-5-16,12-8-2 16,20-3-1-16,6-10-3 15,17 8-9-15,-5-18-26 16,10 5 0-16,-12-9-1 15,-1 5 0-15</inkml:trace>
  <inkml:trace contextRef="#ctx0" brushRef="#br3" timeOffset="93512.3486">14593 7500 99 0,'-15'23'40'16,"-11"3"2"-16,6 20-4 0,-9-1-34 15,0 9 1-15,-1 5-2 16,3 4 1-16,-1-1-2 15,4 4 1-15,4-8-1 16,8-9-2-16,7-8 1 16,10-11-1-16,9-12 1 15,9-11-2-15,11-13 1 16,5-12-1-16,5-5 1 15,-1-4 1-15,-1-2-1 16,-6 2 1-16,-3 2-2 16,-8 9 2-16,-7 9-1 15,-9 10 0-15,-4 7 1 16,-5 12-1-16,-4 6 0 0,1 1-1 15,0 4 0-15,3-4-3 16,8 1 0-16,3-14-6 16,15 1-5-16,0-23-28 15,12 0 1-15,-2-19 0 16,13-4 1-16</inkml:trace>
  <inkml:trace contextRef="#ctx0" brushRef="#br3" timeOffset="93694.359">15127 7837 87 0,'-10'-3'40'0,"-1"21"1"15,-14 3 1-15,6 21-22 16,0-5-17-16,-1 3-2 16,4 3 1-16,4-1-2 0,8-5 0 15,-1-5-4-15,14 0-6 16,-9-23-28-16,19-1-4 15,-5-13 0-15,15-8-1 16</inkml:trace>
  <inkml:trace contextRef="#ctx0" brushRef="#br3" timeOffset="94110.3828">15273 7703 112 0,'12'3'41'0,"-12"-3"2"16,30 15-7-16,-3-13-33 15,-7 7 0-15,0 6 0 0,-4 4-1 16,-4 10 0-16,-6 5 0 16,-6 4-1-16,-5 7 0 15,-4 1 0-15,-4-1-1 16,-1-4 1-16,0-3-1 15,2-8 0-15,5-3-1 16,4-10 2-16,3-17-2 16,20-1 0-16,1-13 2 15,9-9-1-15,4-3 0 16,4-8 0-16,0 0 1 15,-1-2-1-15,-3 4 0 16,-7 9 0-16,-6 4 0 16,-7 11 0-16,-14 8 0 15,14 7-2-15,-10 8 1 16,-3 6-2-16,-1 5 0 0,8 10-5 15,-8-12-7-15,18 11-18 16,-8-16-10-16,9 1 1 16,0-13-1-16</inkml:trace>
  <inkml:trace contextRef="#ctx0" brushRef="#br3" timeOffset="94343.3961">16230 7520 79 0,'-11'23'42'0,"-13"9"0"0,8 18-1 16,-12-4-12-16,12 10-27 15,3 5-1-15,5 5 1 16,6 0-3-16,2-10-3 15,10 4-5-15,-8-16-28 16,14-5-5-16,-4-13 1 16,14-8-1-16</inkml:trace>
  <inkml:trace contextRef="#ctx0" brushRef="#br3" timeOffset="94616.4118">16346 7830 86 0,'-36'13'43'0,"-9"-2"0"15,11 14 0-15,-4-11-12 16,17 8-28-16,13-4 0 16,15 1 0-16,14-6-3 15,7-1 0-15,6-2 0 16,7 1 0-16,2-4 0 15,0 1 0-15,-4 0 0 16,-2 2 0-16,-2-2 0 16,-6 0-7-16,8 8-5 15,-14-18-9-15,10 12-21 16,-13-11-3-16,11 5 2 15,-11-11-3-15</inkml:trace>
  <inkml:trace contextRef="#ctx0" brushRef="#br3" timeOffset="95390.456">17379 7890 85 0,'-8'-16'38'16,"8"16"1"-16,0 0 1 15,0 0-25-15,-15 0-11 16,3 10-1-16,-1 3 0 16,0 5 1-16,-3 5-1 0,3 6 0 15,2-1 0 1,9 1-2-16,7-5 1 0,14-3-1 15,14-11-1-15,9-2 1 16,11-11-1-16,6-10-1 16,4-7 0-16,-3-2 1 15,-3-3-1-15,-13 3 1 16,-10 2 0-16,-7 3-1 15,-13 7 0-15,-14 10 1 16,0 0 1-16,0 0-1 16,-16 17 1-16,8 2 0 15,-2-1-1-15,7 9 2 16,4-3-1-16,7-1 0 15,6-1 0-15,6-6-1 16,6-5 1-16,2-7-1 16,1-8 0-16,-2-7 0 0,-2-4 0 15,-4-6 1-15,-4-2-1 16,-2-3 0-16,-3-2-1 15,-2-3 1-15,2 5-3 16,-2-1 0-16,7 6-4 16,-7-10-5-16,19 18-11 15,-9-10-19-15,10 12 1 16,-3-4-2-16,8 8 3 15</inkml:trace>
  <inkml:trace contextRef="#ctx0" brushRef="#br3" timeOffset="95623.4694">18411 7808 119 0,'-20'5'42'16,"20"-5"1"-16,-19-2-5 0,19 2-34 16,-15 15-2-16,9 4 0 15,0 7-1-15,-1 9 1 16,2 5 0-16,0 3-4 15,3 1 1-15,3-3-2 16,3-4 0-16,5-9-3 16,7-5-4-16,-6-26-7 15,21-1-25-15,-7-19 0 16,5-2 1-16,-6-13 1 15</inkml:trace>
  <inkml:trace contextRef="#ctx0" brushRef="#br3" timeOffset="95759.4771">18480 7723 85 0,'-22'-37'41'0,"-7"0"0"16,10 15-1-16,-4-6-12 15,17 13-25-15,6 15-5 16,12-21-7-16,20 26-22 16,-7-11-11-16,11 10 1 15,-5-7-1-15</inkml:trace>
  <inkml:trace contextRef="#ctx0" brushRef="#br3" timeOffset="96330.5098">18971 7534 75 0,'0'-17'40'15,"7"6"-1"-15,-7-4 2 16,11 14-16-16,-11 1-21 15,0 0 1-15,0 0-1 16,4 29 0-16,-12 2-1 16,-1 11 0-16,-7 9-2 15,-1 4 1-15,-5 8-1 16,0 4 1-16,2-2-2 15,3-5 0-15,4-6-1 16,6-10-2-16,7-5-1 16,1-14-3-16,18-3-7 0,-19-22-27 15,25-4-1-15,-7-17 0 16,6 1 0-16</inkml:trace>
  <inkml:trace contextRef="#ctx0" brushRef="#br3" timeOffset="96698.5309">19409 7425 78 0,'0'0'41'0,"2"-17"-1"15,-2 17 1-15,0 0-18 16,0 0-16-16,-6 17-2 15,-1 13 0-15,-7 12-2 16,-1 14 0-16,-4 9 0 16,-4 6-1-16,-3 5 0 15,2 3 0-15,1-4-2 16,6-11 0-16,5-10 0 15,5-14-5-15,8-12 1 16,0-14-8-16,16 1-10 16,-13-31-15-16,11 5-6 0,-6-14 0 15,6-3 1-15</inkml:trace>
  <inkml:trace contextRef="#ctx0" brushRef="#br3" timeOffset="97524.5781">20697 7403 80 0,'10'-14'37'15,"-7"3"1"-15,-3 11 0 16,0 0-30-16,-11 9-1 16,-4 3-1-16,5 11 0 15,-9 3-2-15,1 13 1 16,-4 6-2-16,2 8 1 15,-4 3-2-15,2 3 0 16,-2-1 0-16,6-1-1 16,4-6 0-16,6-6 0 0,6-12-1 15,10-10 1-15,7-10-1 16,6-10 0-16,9-9 0 15,5-10 0-15,3-3 0 16,3-14 0-16,1 5 1 16,-4-4-1-16,-3 5 1 15,-2 3-1-15,-7 4 1 16,-5 11-1-16,-6 9 0 15,-15 0 0-15,14 29 0 16,-13-3 1-16,-1 5-1 16,1 6-1-16,4 4-1 15,4-7-3-15,11 1 0 16,3-17-7-16,25 5-12 0,-8-22-18 15,19-2 1 1,-2-18-2-16,12 0 4 0</inkml:trace>
  <inkml:trace contextRef="#ctx0" brushRef="#br3" timeOffset="97892.5991">21492 7796 87 0,'-10'-16'40'16,"-9"-3"-1"-16,1 9 2 16,-10-7-22-16,6 15-15 15,-10 4-1-15,1 11 1 16,-6 8-1-16,2 7 0 15,-6 6 0-15,5 10 0 16,3 0-2-16,10-1-1 16,9-1 1-16,13-6-1 0,13-9 0 15,14-8-1 1,12-12 0-16,7-11-1 0,7-11 3 15,1-8 0-15,-3-5-1 16,-4-3 2-16,-7-2-2 16,-7-1 1-16,-7 4 0 15,-10 7 1-15,-6 6-4 16,-9 7 2-16,0 10 0 15,0 0-1-15,-14 15 0 16,5 1-1-16,7 5-2 16,-2 2-1-16,9 5-5 15,-4-14-5-15,18 9-25 16,-6-10-4-16,11-1 4 15,-1-14-3-15</inkml:trace>
  <inkml:trace contextRef="#ctx0" brushRef="#br3" timeOffset="98498.6338">21972 7761 108 0,'-15'23'39'15,"-2"-8"-3"-15,8 16-3 16,-13-1-25-16,3 11-2 15,-1 0-2-15,2 3-2 16,3-3 0-16,1 3-2 16,3-8 1-16,3-5-1 15,7-9 0-15,2-12-1 16,-1-10 1-16,18-3 0 0,-6-11 0 15,6-10 0-15,-2-6 0 16,5-5 2-16,0-7-2 16,1-1 1-16,1-2 0 15,-1 0 0-15,1 3-1 16,0 5 1-16,0 7-1 15,3 8 0-15,-1 9 0 16,3 8 0-16,0 10-1 16,-1 6 1-16,-1 6-1 15,-1 4 1-15,-1 2 0 16,-7 4-1-16,-3 0 1 15,-11 5-1-15,-7-1 1 16,-10-4-2-16,-7 0 2 16,-5-6-2-16,-8-3 2 0,-4-4-2 15,-2-4 2-15,2-7-1 16,1-3 1-16,7-3 0 15,2 1 1-15,4 0 0 16,5 2-1-16,3 4 1 16,1 8 0-16,1 11 1 15,-1 10-2-15,-5 16 2 16,-4 8-2-16,-1 9 2 15,-3 3-3-15,-3-1 0 16,3 3-5-16,-5-19-7 16,16 4-14-16,-7-26-15 15,16-8 0-15,8-22-2 16,0 0 2-16</inkml:trace>
  <inkml:trace contextRef="#ctx0" brushRef="#br3" timeOffset="99469.6894">22641 7818 60 0,'-6'-17'37'0,"7"4"1"16,-6-2 1-16,5 15-13 0,-9-12-16 16,9 12-4-16,-18 9-2 15,7 8 1-15,-7 4-1 16,-1 8 0-16,-4 7-1 15,2 3-2-15,-2-1 1 16,4 1-2-16,4-6 1 16,4-1-1-16,2-9 0 15,2-6-1-15,7-17 1 16,0 0 0-16,0 0 0 15,11-8 0-15,-2-13 0 16,2-5 2-16,0-4-2 16,3-8 1-16,5-4 0 15,4-3 0-15,1-3-1 16,5 2 1-16,4 3 0 0,2 6-2 15,3 4 1-15,-2 9 0 16,0 8 0-16,-4 8-1 16,-2 11 0-16,-2 6 1 15,-5 7-1-15,-2 5 0 16,-6 5 0-16,-1 1 1 15,-6 4-1-15,-7 0 1 16,-7 2 0-16,-9 0 0 16,-6-1 0-16,-9 1 0 15,-6-3 0-15,-3-3-2 16,-1-5 2-16,-2-7-1 15,2-2 1-15,2-5-1 16,8-8 1-16,1-2 0 16,2 0 1-16,7 2-1 15,-2 4 0-15,3 6 1 0,-3 8-2 16,1 12 2-16,-3 14-1 15,-5 7-1-15,2 5 1 16,-1 7 0-16,2 2-2 16,-3-1 0-16,6 0-3 15,-3-15-1-15,11 0-5 16,-13-23-19-16,23-2-11 15,5-24 1-15,0 0 0 16,15-8 1-16</inkml:trace>
  <inkml:trace contextRef="#ctx0" brushRef="#br3" timeOffset="99954.7171">23064 7896 114 0,'16'13'40'16,"-16"-13"0"-16,26 11-10 15,-5-12-27-15,8 0-1 16,7-8 1-16,12 1-2 16,3-3 0-16,2-3 0 15,-3-1 0-15,-4-3-1 0,-5 0 0 16,-12-1 0-16,-11 1 0 15,-12 1 0-15,-15 4 0 16,-11 4 1-16,-13 5 0 16,-6 6 0-16,-10 6 0 15,-4 8 1-15,-2 8 0 16,1 5 1-16,8 3-2 15,12 8 1-15,13-1-2 16,13-3 0-16,21-3 0 16,18-5-3-16,16-4 0 15,8-7-3-15,11-2-3 16,-4-19-6-16,15 8-14 15,-15-15-13-15,-3-4 2 16,-12-11-1-16,-1 1 3 0</inkml:trace>
  <inkml:trace contextRef="#ctx0" brushRef="#br3" timeOffset="100318.7379">23821 7800 86 0,'0'0'40'16,"0"0"1"-16,-17 11 1 16,-3 0-20-16,7 11-16 15,-9 2-2-15,-1 12 0 16,-1-2-2-16,1 3-1 15,-1-3 0-15,9-2-1 16,2-4 0-16,4-9-1 16,9-3 0-16,0-16 1 15,27-2 0-15,-3-11 0 16,5-6 1-16,5-7 1 0,5-5-1 15,3-3 1-15,0-2 0 16,-4 1-2-16,-3 3 0 16,-4 3 0-16,-6 10 0 15,-4 8 0-15,-8 10 0 16,-13 1 0-16,9 28 0 15,-12 3 0-15,1 6 0 16,-4 4 0-16,6 2 0 16,0-5-4-16,12 2-2 15,1-15-7-15,22 6-3 16,-10-22-22-16,21 4-6 15,-1-12 1-15,14 2-1 16</inkml:trace>
  <inkml:trace contextRef="#ctx0" brushRef="#br3" timeOffset="100461.7461">24666 8164 113 0,'0'0'43'16,"0"0"0"-16,-17-1-3 16,0 8-43-16,-6-24-9 15,23 17-29-15,-31-11-2 16,11 9 0-16,-15-3-1 15</inkml:trace>
  <inkml:trace contextRef="#ctx0" brushRef="#br3" timeOffset="102506.8631">897 9335 89 0,'-1'-13'37'0,"21"2"0"16,3-11 0-16,20 2-33 15,1-4-2-15,5 0 0 16,6 2 0-16,-1 3-1 16,-7 5 0-16,-6 7 0 15,-11 6 0-15,-12 6 0 16,-13 8 0-16,-12 9 0 0,-14 2-1 15,-7 8 2-15,-8 4-1 16,-4 3 0-16,-1-3-1 16,3 3 1-16,8-7-1 15,11-2 1-15,16-8-1 16,13-6 0-16,18-7 0 15,9-4 0-15,14-4 0 16,2-2-1-16,3-2 2 16,-7 0-1-16,-8 7 1 15,-9 7 0-15,-14 7 0 16,-12 8-1-16,-20 8 2 15,-10 5 0-15,-14 8 0 16,-9 0-1-16,-1-3 0 16,1-5-1-16,4-5-2 15,7-11-1-15,17-5-5 0,1-26-20 16,30 1-11-16,3-19 0 15,16 2-2-15,-1-18 1 16</inkml:trace>
  <inkml:trace contextRef="#ctx0" brushRef="#br3" timeOffset="103010.8919">1442 8739 94 0,'-45'-18'36'15,"-4"17"2"-15,-22 3-3 16,1 19-29-16,-15 11-2 15,4 15-2-15,-9 9 1 16,4 12 0-16,1 9 0 16,12 11-1-16,14 3 1 15,17 6-2-15,14 0 2 16,22 3-2-16,19 2-1 15,18-3 1-15,20-8-1 16,20-7 0-16,18-15-1 16,13-15 1-16,12-19-1 15,6-25 1-15,4-25 0 0,-2-21 0 16,-2-23 0-16,-15-17 0 15,-13-19 1-15,-19-12 0 16,-19-7-1-16,-20-6 0 16,-22-1-2-16,-24 4 1 15,-24 8-1-15,-16 8 0 16,-17 19 0-16,-15 22 0 15,-16 27-1-15,-10 19 0 16,4 29-8-16,-6 4-23 16,27 20-5-16,12-1 0 15,26 6-2-15</inkml:trace>
  <inkml:trace contextRef="#ctx0" brushRef="#br3" timeOffset="106006.0632">2533 9193 30 0,'0'0'27'16,"13"-5"3"-16,-13 5-5 15,0 0-12-15,14-8 1 16,-21-4 0-16,7 12 1 15,2-11-1-15,-2 11-4 0,2-13-2 16,-2 13-2-16,0 0-2 16,0 0 0-16,-4 15-2 15,-1 13 0-15,-10 10 0 16,1 13 0-16,-3 10-2 15,-2 11 1-15,-2 2 0 16,3 5 1-16,-2-4-1 16,3-6-1-16,6-11 1 15,6-11 0-15,0-15-1 16,5-11 1-16,0-21-1 15,13-6 0-15,-2-19 1 16,3-15-1-16,1-9 0 16,1-11 1-16,3-7 0 15,-2-9-1-15,-3 0 0 0,1 1 1 16,-1 5-1-16,-2 9 0 15,-2 8 0-15,-2 10 0 16,-2 11 0-16,-2 12 0 16,0 8 0-16,-4 12 0 15,10 13 1-15,-4 2-1 16,7 6 0-16,3 4 0 15,3 3 1-15,8 0-1 16,5-2 0-16,5-5 0 16,4-8 0-16,2-9 1 15,4-7-1-15,1-11 0 16,3-10 1-16,1-5-1 15,-5-5 1-15,-3 3-1 0,-7 2 1 16,-4 6 0-16,-11 8-1 16,-10 12 1-16,-9 16-1 15,-13 15 1-15,-7 16-1 16,-7 13 1-16,-1 9-1 15,-2 8 0-15,2 1-2 16,4-2 0-16,11-1-1 16,8-19-3-16,18-1-9 15,-3-29-14-15,24 0-11 16,-4-22 0-16,15-2-1 15,-5-16 2-15</inkml:trace>
  <inkml:trace contextRef="#ctx0" brushRef="#br3" timeOffset="106379.0845">3330 9591 100 0,'-6'15'38'16,"6"-15"2"-16,0 12-3 15,13-14-34-15,8-4-1 16,9-5 1-16,7-5 0 15,2-4-2-15,3-3 1 16,0-4 0-16,-6 1-1 16,-6 2 1-16,-10-2-1 15,-13 4 0-15,-9 4 0 16,-9 0 1-16,-8 5-1 15,-9 5 0-15,-4 5 0 16,-6 10 0-16,1 6 0 0,-3 9 0 16,4 5 1-16,6 7-2 15,7 4 1-15,8 1 0 16,12-1-1-16,8-2 0 15,13-7-2-15,13-6-2 16,6-10-2-16,15-1-3 16,-8-25-15-16,26 2-17 15,-10-15 1-15,14-5-2 16,-2-18 2-16</inkml:trace>
  <inkml:trace contextRef="#ctx0" brushRef="#br3" timeOffset="106600.0972">4250 8873 99 0,'0'0'40'0,"-33"7"0"0,11 30-1 16,-15 9-34-16,1 19-1 16,-4 10 0-16,3 13-2 15,0 5 0-15,4 5-1 16,7 1-1-16,5-5-1 15,9-2-2-15,4-18-4 16,20 1-18-16,-11-30-15 16,12-10 0-16,-3-23-1 15,7-13 2-15</inkml:trace>
  <inkml:trace contextRef="#ctx0" brushRef="#br3" timeOffset="106787.1079">3849 9518 95 0,'-18'-14'40'16,"18"14"1"-16,-11-6-2 15,25 6-25-15,8-6-12 16,14-6-2-16,13-5-2 16,5-10-2-16,13 3-4 15,-7-22-17-15,13 6-15 16,-5-9 0-16,-1 5-1 15,-13-8 2-15</inkml:trace>
  <inkml:trace contextRef="#ctx0" brushRef="#br3" timeOffset="107148.1285">4625 8863 99 0,'-29'22'41'16,"11"14"1"-16,-11 2-2 16,7 14-34-16,-8 7-1 0,3 10 0 15,0 3-1-15,2 2-1 16,4-4 0-16,7-1-1 15,1-7 0-15,8-11 1 16,2-11-3-16,7-11 0 16,3-11 0-16,4-11 0 15,5-9 0-15,3-10 0 16,3-6 0-16,1-5 0 15,1-3 0-15,0 0 0 16,-3 3 0-16,-3 5 0 16,-3 8 0-16,-1 9 0 15,-4 10 0-15,-1 10-2 16,-5 7 1-16,1 3-1 15,3 9-3-15,-2-7-1 0,11 11-9 16,-12-26-9-16,21 9-9 16,-9-20-8-16,14-1-2 15,-1-17 4-15</inkml:trace>
  <inkml:trace contextRef="#ctx0" brushRef="#br3" timeOffset="107463.1466">5007 9405 108 0,'0'0'42'0,"-13"-14"-1"15,3 27-1-15,-6 0-36 16,1 13 0-16,-2 10-1 16,3 9 0-16,1 7 0 0,5 2-1 15,7-1-1-15,3-1 1 16,8-12 0-16,7-10-2 15,8-14 0-15,4-11 0 16,5-14 0-16,-1-15 0 16,0-9 0-16,-4-9 0 15,-4-7-3-15,-7-4 0 16,-6 1-2-16,-13 0-1 15,-1 12-1-15,-12 0-3 16,6 23-9-16,-16-8-8 16,24 25-13-16,-25-8 0 15,25 8 1-15,-4 16 0 16</inkml:trace>
  <inkml:trace contextRef="#ctx0" brushRef="#br3" timeOffset="107922.1728">5543 9434 105 0,'-49'9'40'15,"6"16"3"-15,-12-4-4 16,13 17-32-16,7 2-1 15,10 7-2-15,8-1 0 16,17 0-1-16,14-8-1 16,13-9 0-16,12-13-2 15,9-14 0-15,5-17 0 0,6-16 0 16,-2-15 0-16,2-12 0 15,-8-12 0-15,-6-9 0 16,-12-6 0-16,-8-3 0 16,-5 2-2-16,-6 10 2 15,-9 14 0-15,-6 13 0 16,-6 21 2-16,-5 23-2 15,-3 25 0-15,-4 26 0 16,-1 17 0-16,-1 14 0 16,6 11 0-16,3 4 0 15,7-1 0-15,6-8-3 16,11-3-2-16,1-22-3 15,14-2-6-15,-10-33-7 16,18 6-7-16,-16-36-6 16,16-3-7-16,-10-17-1 0,6-6 3 15</inkml:trace>
  <inkml:trace contextRef="#ctx0" brushRef="#br3" timeOffset="108136.185">6254 9238 118 0,'-13'-9'44'0,"-7"-6"1"16,9 8-2-16,-2 14-42 15,-1-14-4-15,14 7-4 0,0 0-7 16,5 37-9-16,-12-25-10 15,17 18-10-15,-5-2-2 16,8 9 3-16</inkml:trace>
  <inkml:trace contextRef="#ctx0" brushRef="#br3" timeOffset="108290.1939">6243 9592 102 0,'-13'24'45'0,"2"3"1"16,-9-16-1-16,9 16-28 16,-3-24-17-16,0-9 0 15,14 6-3-15,-14-22-11 16,14 22-6-16,-4-25-10 15,12 15-11-15,-12-11-5 16,9 0 0-16,-2-4 1 16</inkml:trace>
  <inkml:trace contextRef="#ctx0" brushRef="#br3" timeOffset="109033.2364">7067 9133 70 0,'5'-12'35'0,"-1"-4"0"15,-4 16-7-15,5-17-18 16,-5 17-2-16,0 0-1 16,6 22 0-16,-10 4-2 0,2 23 1 15,-7 7-2-15,1 14 0 16,-6 7-1-16,2 3 0 15,1-1-2-15,1-3 0 16,8-9-2-16,2-16-4 16,19-3-16-16,-10-31-18 15,16-7-1-15,-4-22 0 16,6-9-1-16</inkml:trace>
  <inkml:trace contextRef="#ctx0" brushRef="#br3" timeOffset="109626.2703">6747 9180 104 0,'-18'-3'41'16,"18"3"0"-16,0 0-2 15,22-11-37-15,10 3-2 16,15-2 0-16,7-3-1 15,7-1-1-15,9 2-1 16,1-6 0-16,4 8-3 16,-8-10-3-16,7 17-11 15,-20-11-19-15,1 6 1 16,-12-1 1-16,-4 7 0 15,-18-7 25-15,1 11 8 16,-10 1 7-16,-12-3 12 16,0 0 19-16,0 0 3 15,-5 24-1-15,-9-13 3 0,11 13-24 16,-16-2-7-16,7 15-1 15,-6 4-3-15,3 11 1 16,-3 5-1-16,-1 7 0 16,2-2-1-16,3 0 1 15,3-7-2-15,7-9 1 16,3-10-1-16,6-11 0 15,6-14-1-15,7-13 1 16,5-9-2-16,5-10-1 16,-1-4 1-16,2-3 0 15,-4-2-1-15,1 0 0 16,-6 4 1-16,-5 9-1 15,-1 6 1-15,-14 11 0 0,12 9 0 16,-11 7 0-16,-1 11 0 16,-1 2 0-16,5 3-1 15,2-1-2-15,5 2-2 16,3-14-4-16,18 9-11 15,-10-30-7-15,22 5-15 16,-6-19 1-16,8-2 0 16,-4-13 2-16</inkml:trace>
  <inkml:trace contextRef="#ctx0" brushRef="#br3" timeOffset="109822.2815">8068 9358 100 0,'-16'0'40'0,"0"11"0"15,5 20 0-15,-5 1-35 0,2 10-2 16,1 3 1-16,3 4-1 15,4-3-2-15,4-5 0 16,9-4-3-16,4-15-1 16,11 0-10-16,-8-32-10 15,21 3-19-15,-10-20 1 16,8-5-1-16,-7-15 1 15</inkml:trace>
  <inkml:trace contextRef="#ctx0" brushRef="#br3" timeOffset="109958.2893">8083 9066 72 0,'-12'-2'37'16,"12"2"-4"-16,0 0-22 16,2 15-27-16,12-8-21 0,12 5-2 15,4-2 2-15</inkml:trace>
  <inkml:trace contextRef="#ctx0" brushRef="#br3" timeOffset="110257.3064">8508 9361 102 0,'-37'22'39'16,"5"10"3"-16,-10-13-8 16,12 13-28-16,3-8-1 15,14 4-2-15,15-7 0 16,10-3-1-16,13-4-1 15,12-1-1-15,6-2 1 0,1 0 0 16,-2 1-1-16,-7 2 1 16,-10 6-1-16,-14 1 0 15,-14 6 0-15,-14 0-1 16,-10 4-3-16,-8-8-2 15,7 9-9-15,-19-27-11 16,18 6-16-16,-4-15 2 16,17-3-2-16,3-16 2 15</inkml:trace>
  <inkml:trace contextRef="#ctx0" brushRef="#br3" timeOffset="110975.3474">9489 8993 74 0,'0'0'36'16,"0"0"0"-16,0 11 2 15,0 12-33-15,-12 6 0 16,5 14 0-16,-4 7 0 15,5 12 0-15,-4 5-1 16,4 8-1-16,-1-1 0 16,3-1 0-16,1-3-3 15,1-11-3-15,9 0-6 16,-7-29-19-16,14-3-11 0,-5-22 1 15,6-5-2-15</inkml:trace>
  <inkml:trace contextRef="#ctx0" brushRef="#br3" timeOffset="111167.3584">9384 9449 77 0,'-22'-14'41'0,"22"14"0"16,-16-13 0-16,16 13-13 15,21-8-25-15,6-3-2 16,13-4-1-16,6-6-1 15,11-1-3-15,4-11-3 16,15 11-11-16,-15-16-14 16,12 7-9-16,-14-9 0 0,2 5 0 15</inkml:trace>
  <inkml:trace contextRef="#ctx0" brushRef="#br3" timeOffset="111549.3803">10097 8853 78 0,'-13'20'41'0,"-9"1"0"15,4 14 1-15,-8-11-21 16,1 20-17-16,-1 8 0 16,1 7 0-16,2 5-2 15,2 8 1-15,0-1-1 16,4 3 0-16,5-9 0 15,8-6-1-15,3-10 1 16,11-13-1-16,4-13 0 0,9-15 0 16,5-9-1-16,1-9 1 15,5-5-2-15,-7-3 1 16,-1-2-1-16,-3 4 1 15,-6 4-1-15,-5 5 0 16,-12 7 1-16,16 5 0 16,-11 7 0-16,-1 3 0 15,2 5-2-15,0-2-1 16,8 4-2-16,-3-14-6 15,20 10-7-15,-16-27-6 16,26 13-10-16,-11-22-8 16,10 1 0-16,-3-8 2 15</inkml:trace>
  <inkml:trace contextRef="#ctx0" brushRef="#br3" timeOffset="111902.4005">10399 9437 97 0,'-13'20'40'0,"-3"-9"1"16,13 11-2-16,1-10-34 15,14 1-1-15,12-9-1 16,13-1-1-16,6-8 0 16,8-5 0-16,1-7-1 15,0-3-1-15,-4-6 0 16,-8-1 0-16,-12-2 0 15,-13-1 0-15,-13 2 0 16,-16 3-1-16,-12 7 2 0,-11 10-1 16,-8 12 0-16,-6 10 1 15,-2 11-1-15,5 11 1 16,4 9 0-16,9 3 1 15,14 3-1-15,17-7 0 16,20-5-2-16,14-13-2 16,27-2-8-16,-3-26-7 15,27 9-9-15,-17-26-9 16,17 5-6-16,-6-10-3 15,-3 1 3-15</inkml:trace>
  <inkml:trace contextRef="#ctx0" brushRef="#br3" timeOffset="112826.4533">11762 9274 56 0,'-8'-11'37'15,"8"11"0"-15,-31-2 0 0,9 19-14 16,-19-1-18-16,4 10-1 15,-6 4-1-15,3 4 0 16,0 1 0-16,13-3 0 16,8-4-1-16,14-5 1 15,16-12-2-15,15-5 0 16,17-9 0-16,9-3 0 15,5-2-1-15,-1 0 1 16,-4 1 0-16,-9 3-1 16,-12 9 0-16,-12 7 1 15,-18 8 0-15,-14 6 0 16,-14 4 0-16,-7 4 1 15,-3 1-1-15,-3-5-1 16,7-2-2-16,0-10-1 0,20-1-9 16,-2-22-11-16,25 0-17 15,2-11 1-15,17-4-3 16,4-7 2-16</inkml:trace>
  <inkml:trace contextRef="#ctx0" brushRef="#br3" timeOffset="113216.4756">12020 9436 88 0,'-17'14'38'16,"17"-14"0"-16,1 13 1 15,15-4-35-15,-2-8-2 16,13 1 0-16,5-4 0 0,9-3 0 15,2-4-1-15,2-3 1 16,-3-8-1-16,-3 2 0 16,-9-4 0-16,-7-3 0 15,-10 1 0-15,-11 2-1 16,-11 0 1-16,-9 3 0 15,-11 4 0-15,-5 4-1 16,-6 9 1-16,-3 8 1 16,-2 9-1-16,2 9 0 15,6 8 1-15,9 6-1 16,13 5 0-16,12 0 0 15,20-4 0-15,14-6-2 16,20-10-2-16,8-12-2 16,21-3-9-16,-7-29-7 0,22 8-12 15,-15-26-8-15,4-2-1 16,-7-15 1-16</inkml:trace>
  <inkml:trace contextRef="#ctx0" brushRef="#br3" timeOffset="113446.4888">12965 8764 92 0,'-21'39'41'16,"3"18"1"-16,-9 4 0 15,13 9-39-15,-10 7 1 16,6 9-2-16,3-6-1 15,4 2 0-15,6-4-3 16,1-14-2-16,17 0-11 0,-12-32-13 16,15-4-13-16,-3-23 1 15,9-9-2-15</inkml:trace>
  <inkml:trace contextRef="#ctx0" brushRef="#br3" timeOffset="113608.498">12776 9169 79 0,'-19'-3'41'15,"4"5"-1"-15,15-2-1 16,0 0-19-16,21 6-23 16,20 5-9-16,-2-17-12 0,19 10-16 15,1-6 1 1,15 2-1-16,-2-3 1 0</inkml:trace>
  <inkml:trace contextRef="#ctx0" brushRef="#br3" timeOffset="113980.5193">13734 9201 101 0,'-28'18'41'0,"-10"0"1"16,13 15-7-16,-16-2-29 15,11 7 0-15,2 0-2 16,12 3-1-16,9-7 0 16,12 0-1-16,17-11-1 0,14-9 0 15,9-7-1-15,6-13 1 16,4-7-1-16,-1-8 0 15,-5-7 1-15,-7-7-1 16,-13-4 0-16,-10-4-1 16,-9 2 1-16,-10-3-2 15,-5 3 0-15,-4 3-1 16,-1 7-1-16,-2 4-2 15,12 27-5-15,-13-25-7 16,23 33-9-16,-10-8-7 16,12 13-6-16,7-4-1 15,13 5 2-15</inkml:trace>
  <inkml:trace contextRef="#ctx0" brushRef="#br3" timeOffset="114281.5365">14691 8916 76 0,'-6'-46'38'16,"-2"1"0"-16,-12-2 1 16,1 13-21-16,-13 0-15 15,4 10 0-15,-10 13-2 16,1 19 4-16,-8 16 0 15,0 23-1-15,-5 13 0 16,0 12-2-16,5 11 1 16,7 6-2-16,9 1 2 0,10-2-4 15,12-9-1-15,11-12-1 16,9-7-4-16,-2-25-8 15,18 3-10-15,-29-38-8 16,24 9-8-16,-22-20-2 16,-2-7 3-16</inkml:trace>
  <inkml:trace contextRef="#ctx0" brushRef="#br3" timeOffset="114434.5453">14058 9207 92 0,'-10'-28'42'16,"2"-1"2"-16,20 13-2 15,5-14-22-15,15 16-18 16,12 2-4-16,9-7-6 15,18 18-9-15,-15-16-10 16,14 16-12-16,-15-10-4 0,3 8-1 16,-13-4 2-16</inkml:trace>
  <inkml:trace contextRef="#ctx0" brushRef="#br3" timeOffset="115099.5833">15322 9148 60 0,'9'-10'37'16,"-5"-3"0"-16,-4 13 1 0,-17-24-19 15,5 22-13-15,-17 1 0 16,1 12 0-16,-10-3-2 15,4 8 1-15,-3 1-2 16,7 5 0-16,4-3-1 16,13 1 0-16,10-4 0 15,15-3-1-15,9 0 0 16,9-4-1-16,6 0 0 15,2 1 0-15,0 1 1 16,-1 2-1-16,-8 4 0 16,-8 1 1-16,-12 7-1 15,-6 0 1-15,-14 0-1 16,-5 2 1-16,-8-5-1 0,-4-1 1 15,1-4-3-15,2-7 0 16,11-5-3-16,3-20-8 16,28 11-9-16,-7-28-11 15,25 6-7-15,2-18-2 16,16-1 3-16</inkml:trace>
  <inkml:trace contextRef="#ctx0" brushRef="#br3" timeOffset="115335.5968">15778 8713 79 0,'-23'-14'39'0,"9"22"1"16,-5 5 2-16,4 21-25 15,1-2-12-15,0 13-2 0,2 7 2 16,4 12-2-16,-2 8 0 15,1 4-1-15,3 2-2 16,1-4-1-16,4-2-2 16,-4-14-2-16,11 0-9 15,-8-33-7-15,15 1-13 16,-13-26-7-16,21-1 0 15,-11-18 1-15</inkml:trace>
  <inkml:trace contextRef="#ctx0" brushRef="#br3" timeOffset="115515.6071">15549 9162 90 0,'-26'-13'41'16,"17"12"0"-16,9 1 0 0,0 0-20 16,23-4-19-16,6-4-2 15,19 3-3-15,2-5-2 16,15 14-8-16,-12-19-11 15,13 18-16-15,-13-5-1 16,2 9 0-16,-15-5 2 16</inkml:trace>
  <inkml:trace contextRef="#ctx0" brushRef="#br3" timeOffset="115891.6286">16041 9238 99 0,'0'0'40'0,"1"16"1"16,-1-16-1-16,27 2-34 0,-8-5-3 15,8 1 0-15,2-7-1 16,4 4-1-16,-2-5 0 16,0 0 0-16,-4 1-1 15,-5-3 0-15,-7 0 0 16,-6-2 1-16,-7 0-1 15,-4-1 0-15,-12 2 1 16,-5 3-1-16,-8 3 1 16,-2 6 0-16,-4 7 0 15,-5 7 0-15,-1 9 1 16,4 6-1-16,5 4 0 15,9 3 0-15,10 1-1 16,11-6-1-16,13-2-2 0,6-9 0 16,19-5-4-1,1-15-5-15,20 8-9 0,-13-26-8 16,18 10-10-16,-12-16-1 15,5 1 0-15,-7-6 2 16</inkml:trace>
  <inkml:trace contextRef="#ctx0" brushRef="#br3" timeOffset="116462.6613">16616 9156 109 0,'-18'14'39'0,"8"16"1"16,-15-7-7-16,10 15-27 15,-4-2-1-15,5 7 0 16,-1-1-2-16,5-2 0 0,3-7-1 15,1-5-1 1,5-8-1-16,4-10 1 0,-3-10-1 16,18-6 0-16,-1-13 0 15,4-7 0-15,2-8 0 16,1-5-1-16,4-5 1 15,-4-2-1-15,4 2 0 16,-5 0 0-16,-1 6 1 16,-3 6 0-16,-3 7-1 15,0 6 1-15,-2 10 0 16,0 4 0-16,-1 6 0 15,0 8 0-15,-1 1 0 16,1 1 0-16,0 6 0 16,-2 3 0-16,-1 3-1 15,-5 5 1-15,-2 2 0 0,-8 2 0 16,-4 3 0-16,-8 1 1 15,-8-2-1-15,-4 0 1 16,-8-7-1-16,-1 1 0 16,-4-6 0-16,3-4-1 15,2-1 1-15,3 1 0 16,4-2 0-16,6 4 0 15,3 1 0-15,6 10 1 16,1 6-1-16,-2 12 2 16,2 10-2-16,-1 6 1 15,0 3-1-15,0-1-2 16,2 1-4-16,-4-19-6 15,15 5-5-15,-10-35-7 16,20 2-8-16,-8-21-5 0,15-28-5 16,1-9 1-16</inkml:trace>
  <inkml:trace contextRef="#ctx0" brushRef="#br3" timeOffset="117036.6941">17443 9098 98 0,'13'-11'39'16,"-13"-3"1"-16,0 14-7 16,-11-7-24-16,-4 14-4 15,-11 3 0-15,-7 12-2 16,-6 6 0-16,-3 8 0 15,-2 1-1-15,6 2 1 16,4-2-1-16,11-5-1 16,10-3 1-16,13-11-1 15,14-9-1-15,11-6 1 0,12-7-1 16,4-1 0-16,1-4 0 15,-1 0 0-15,-8 5 0 16,-5 5 0-16,-10 7 1 16,-16 8-1-16,-13 5 0 15,-12 5-1-15,-7 5 1 16,-8 3-1-16,-1-1-1 15,-1-5 0-15,9-4-4 16,-2-15-6-16,26 8-9 16,-11-29-5-16,28 9-9 15,-4-20-6-15,17-4-1 16,-1-9 1-16</inkml:trace>
  <inkml:trace contextRef="#ctx0" brushRef="#br3" timeOffset="117844.7403">18443 9125 76 0,'3'-14'38'16,"-11"-1"-2"-16,-5 10 1 15,-16-4-26-15,3 13-4 16,-15-1-2-16,4 12 0 16,-6 2-1-16,6 8 0 15,2-5-1-15,12 6-1 16,9-4-1-16,13-5 1 0,12-6-2 15,13 0 1-15,10-7-1 16,4 0 1-16,2-2-1 16,-1 2 0-16,-11 3 1 15,-4 6-1-15,-12 6 1 16,-12 6-1-16,-12 6 0 15,-8 3 0-15,-12 2 1 16,-2-1-1-16,0-1-1 16,0-9 1-16,8-2-2 15,6-14-1-15,20-9-9 16,-2-11-8-16,28-2-11 15,-2-18-9-15,19-4 0 16,0-11-1-16</inkml:trace>
  <inkml:trace contextRef="#ctx0" brushRef="#br3" timeOffset="118272.7648">19059 8627 80 0,'-13'-3'39'0,"-2"20"0"15,-15 1 0-15,8 17-26 16,-15-1-5-16,4 16-2 16,-4 4 1-16,0 8-2 15,3 6 1-15,1 5-2 16,7-3 0-16,7-2-3 0,4-7 0 15,10-5 0-15,8-12-1 16,6-8 2-16,7-10-2 16,4-10 0-16,3-8 0 15,1-7 0-15,1-5 0 16,-2-7 0-16,0-3 0 15,-2-1-2-15,-4 0 4 16,-2 0-2-16,-1 4-2 16,-2 1 2-16,2 5-1 15,-2 5 0-15,2 5-1 16,-2 4-1-16,5 7-2 15,-3-3-2-15,12 11-7 16,-12-18-6-16,21 18-7 16,-14-22-7-16,16 7-4 15,-3-12-3-15,8-3 5 0</inkml:trace>
  <inkml:trace contextRef="#ctx0" brushRef="#br3" timeOffset="118632.7854">19549 9142 87 0,'-31'-2'38'0,"13"11"1"16,-11-2 1-16,10 17-28 16,-13-3-5-16,6 7 0 15,-2 4-2-15,8 4 0 16,4-2-2-16,7 1 0 15,9-6 0-15,9-4-2 16,10-8 0-16,5-6-1 0,8-9 1 16,0-8-2-16,2-10 1 15,0-7 0-15,-4-8-1 16,-6-7 0-16,-4-1 0 15,-8-3-1-15,-5 2 0 16,-9 2-1-16,0 10-1 16,-8 3 0-16,-1 14-1 15,-4 4-3-15,15 7-5 16,-21 8-6-16,28 13-9 15,-10-9-9-15,19 2-1 16,1-7 0-16,15 1 2 16</inkml:trace>
  <inkml:trace contextRef="#ctx0" brushRef="#br3" timeOffset="119175.8165">19962 9093 107 0,'0'0'39'16,"2"-19"0"-16,-2 19-7 15,-19 1-26-15,2 6-1 16,-6 4 0-16,1 9-1 15,1 5-1-15,3 6 0 16,3 4 0-16,5 2-1 16,3 0 0-16,7 0-1 15,5-3 0-15,6-6 0 16,4-3-1-16,8-12 0 15,4-7 0-15,3-8 0 16,0-10 0-16,3-6 0 16,-2-6-1-16,0-4 1 15,-3-3 0-15,-5-1-1 0,-3 3 1 16,-2 2-1-16,-6 7 1 15,-2 2 0-15,-1 7 0 16,-9 11-1-16,10 4 1 16,-7 11 0-16,-1 4 0 15,-2 6 0-15,2 4 0 16,-2 3 0-16,1 3 0 15,4-5 1-15,3-5-1 16,2-5 1-16,5-9 0 16,7-7-1-16,4-10 1 15,3-9 1-15,3-8-2 16,1-4 0-16,0-6-2 15,-2-2 1-15,-3 5-1 16,-6-1 0-16,-3 8-2 0,-11-1-2 16,-8 24-1-16,5-22-6 15,-5 22-4-15,0 0-6 16,0 0-6-16,0 0-2 15,15 0-8-15,-3 0 2 16,12 0 3-16</inkml:trace>
  <inkml:trace contextRef="#ctx0" brushRef="#br3" timeOffset="119406.8297">20842 9125 109 0,'0'0'40'15,"-16"16"2"-15,7 12-7 16,-9-8-27-16,3 12-3 15,1 2-1-15,0 7-2 0,2 1 0 16,3-1-2-16,2-1-1 16,1-9-3-16,12-1-5 15,-6-30-6-15,23 17-8 16,-15-33-8-16,21 3-8 15,-7-16-3-15,9-4 2 16,-5-13 2-16</inkml:trace>
  <inkml:trace contextRef="#ctx0" brushRef="#br3" timeOffset="119850.8551">21029 8956 104 0,'0'0'40'0,"0"0"1"16,12-11-2-16,5 18-33 15,-17-7-2-15,26 22 1 16,-15-7-1-16,2 8 0 15,-1 2-1-15,-6 6 0 16,-5 3-1-16,-6 5-2 16,-4 0 0-16,-3 5 0 15,-5-1 0-15,-2-3 0 16,0-1 0-16,2-5 0 15,5-3 0-15,2-8 0 16,10-9 0-16,0-14 0 16,25 1 0-16,-2-13 0 15,8-6 0-15,3-7 0 16,4-7 0-16,-1 1 0 15,-1-2 0-15,-6 5 0 0,-6 3 0 16,-5 9 0-16,-7 9 0 16,-12 7-2-16,6 12 0 15,-8 6 0-15,1 6-1 16,-1 0-1-16,6 7-1 15,3-8-2-15,16 5-4 16,-1-19-3-16,21 11-4 16,-9-24-7-16,27 12-2 15,-13-20-3-15,10 3-7 16,-4-9 2-16,-8 0 12 15</inkml:trace>
  <inkml:trace contextRef="#ctx0" brushRef="#br3" timeOffset="120346.8835">21786 9304 12 0,'33'-15'20'0,"-26"-20"6"16,5 15 5-16,-18-5 7 15,0 5 1-15,-14-3-6 0,6 19-8 16,-15-4-20-16,0 13-1 15,-5 8 0-15,1 14 0 16,-1 3-1-16,3 11 1 16,5 0-2-16,8 5 1 15,7-3-1-15,10-3-2 16,8-8 0-16,9-9 0 15,5-11 0-15,7-8 0 16,2-12 0-16,1-3 0 16,-1-10 0-16,2-3 0 15,-7-2-2-15,-1 3 0 16,-5 4 1-16,-10 7 0 15,-9 12-1-15,0 0 1 0,-14 29 0 16,-13 4 1-16,-7 16-1 16,-7 12 1-16,-7 11 0 15,-6 12 0-15,-1 7 0 16,-2 4 0-16,5-2-2 15,7-10 2-15,5-11-1 16,10-18 2-16,7-18 0 16,9-19 0-16,14-17 1 15,-3-31 0-15,11-12 1 16,8-13-1-16,8-15 0 15,9-9-2-15,7-3 0 16,8 1 0-16,1 6-2 16,4 6-1-16,1 17-2 15,-6 1-6-15,5 23-3 0,-23-4-5 16,14 26-6-16,-24-20-6 15,22 21-2-15,-7-10-10 16,20 1 5-16</inkml:trace>
  <inkml:trace contextRef="#ctx0" brushRef="#br3" timeOffset="121209.9328">22519 9230 90 0,'16'-22'37'0,"2"8"0"15,-8-4 1-15,6 12-32 16,-11-7-3-16,-5 13 0 15,0 0 0-15,0 0 0 16,-10 28 0-16,-4-3 1 16,-1 4-1-16,-3 8 0 15,1 2 0-15,3 1 0 16,2-1-1-16,8-5 0 15,5-3-1-15,10-5 0 16,14-9 0-16,4-6 0 16,9-8-1-16,4-6 0 15,4-8-1-15,6-5 1 0,0-10-1 16,-4-6 0-16,-4-1 1 15,-5-3-1-15,-4 0 1 16,-6 2 0-16,-7 5 0 16,-8 3 0-16,-5 10 1 15,-9 16-1-15,0 0 0 16,0 0 1-16,-5 24-1 15,1 3 1-15,-2 4-1 16,4 3 1-16,4 0 0 16,5-3-1-16,6-6 1 15,6-7 0-15,5-9 0 16,3-6 0-16,2-10-1 15,1-7 1-15,-3-8-1 16,-3-7 0-16,-2-2-1 0,-7-3-1 16,-1 0-1-16,-6-4-3 15,5 11-3-15,-8-6-6 16,17 21-7-16,-19-13-6 15,21 23-3-15,-16-12-4 16,15 13-5-16,0-4 1 16</inkml:trace>
  <inkml:trace contextRef="#ctx0" brushRef="#br3" timeOffset="121661.9587">23735 8668 101 0,'-12'16'40'0,"-2"6"0"16,8 17-7-16,-11 0-25 15,2 12-3-15,-4 5 1 16,2 5-3-16,-4 1 2 15,1 5-2-15,4-8-1 16,3-1 0-16,3-10-1 16,3-7 0-16,6-8 0 15,2-10-1-15,6-11 0 16,3-8 0-16,5-9 0 15,4-6 0-15,0-8 1 16,3-1-1-16,-2-1 0 0,1 0 0 16,-2 1 0-1,-2 7 0-15,-2 6 0 0,-2 7 0 16,-13 0-1-16,11 19-1 15,-6 2-1-15,-2-1-1 16,8 9-1-16,-2-9-4 16,18 10-5-16,-8-22-6 15,30 17-6-15,-12-28-4 16,25 8-4-16,-7-12-7 15,8-3 4-15</inkml:trace>
  <inkml:trace contextRef="#ctx0" brushRef="#br3" timeOffset="122050.9809">24273 9209 104 0,'-28'-18'40'0,"4"10"1"0,-18-10-6 16,6 22-29-16,-2 3-1 16,6 13 0-16,-3 5-1 15,5 9 0-15,5 0-1 16,10 4-1-16,11-1-1 15,7-4 0-15,9-6 0 16,7-4-1-16,10-11 0 16,7-6 0-16,4-11 0 15,0-8 0-15,2-7-1 16,0-7 1-16,-2-6 0 15,-2-3-1-15,-4-3 1 16,-7 3 0-16,-5 7 0 16,-8 5 0-16,-5 9 0 15,-9 15 0-15,0 0 0 0,-14 20 0 16,3 6-1-16,1 4 0 15,0 0-1-15,6 2 0 16,9-6-3-16,4-12-3 16,17 0-4-16,-4-25-6 15,22 9-5-15,-16-29-7 16,30 9-2-16,-16-22-7 15,16-2 0-15,-1-6 4 16</inkml:trace>
  <inkml:trace contextRef="#ctx0" brushRef="#br3" timeOffset="122238.9917">25039 8822 96 0,'-28'35'42'0,"-1"23"1"16,-20 3-2-16,17 11-33 0,-11 0-5 15,7 1-2-15,7 0-2 16,4-12-1-16,13-1-8 15,-8-26-5-15,23 7-13 16,-15-28-13-16,12-13 0 16,0 0-1-16,-9-19 3 15</inkml:trace>
  <inkml:trace contextRef="#ctx0" brushRef="#br3" timeOffset="122384">24658 9139 121 0,'19'-30'42'15,"18"11"-1"-15,-1-11-12 16,6 11-34-16,7 13-12 15,-16-15-8-15,9 21-11 0,-21-6-7 16,-9 8-1-16,-12-2 2 16</inkml:trace>
  <inkml:trace contextRef="#ctx0" brushRef="#br3" timeOffset="123488.0631">4243 10547 86 0,'11'-6'37'0,"-11"6"0"15,0 0 0-15,-11 30-34 16,-3 1 0-16,-5 6-1 15,4 10 1-15,-4 6 0 16,4 5 0-16,4-4-1 16,9-2 0-16,7-7-1 15,10-9 1-15,8-14-1 16,10-13 0-16,6-16 0 15,7-13 0-15,5-12 0 0,2-9 0 16,-4-6 0-16,-2-4 0 16,-7-1-1-16,-9 6 0 15,-8 4 0-15,-5 11-1 16,-10 10 1-16,-8 21 0 15,0 0-1-15,-13 17 1 16,4 12 0-16,3 8 0 16,2 5 0-16,4 1 1 15,10 0-1-15,6-5 1 16,11-6 0-16,5-8 1 15,7-13-1-15,4-9 1 16,1-13 0-16,0-9-1 16,-4-13 0-16,-4-10-1 15,-4-4-1-15,-8-6-1 0,-3-1-2 16,-6-5-2-16,3 12-6 15,-15-12-10-15,16 26-7 16,-19-7-7-16,11 17-4 16,-4 3 0-16,5 12 1 15</inkml:trace>
  <inkml:trace contextRef="#ctx0" brushRef="#br3" timeOffset="123864.0846">5235 10672 91 0,'4'11'38'16,"11"4"1"-16,-1-13 1 16,19 6-34-16,-3-11-1 0,10-2-2 15,7-10 1-15,1-1-2 16,1-7 0-16,-5-3 0 15,-6 0-1-15,-9 1 0 16,-12-2-1-16,-14 5 1 16,-14 6-1-16,-12 6 1 15,-12 8 0-15,-7 12 0 16,-9 8 0-16,-3 12 1 15,2 11-1-15,3 7 1 16,11 4-1-16,13 0 0 16,16-2-1-16,18-9-1 15,21-9-2-15,16-17-5 0,24-3-8 16,-7-25-8-1,25 11-7-15,-16-25-4 0,11 4-8 16,-9-7 0-16,1 1 3 16</inkml:trace>
  <inkml:trace contextRef="#ctx0" brushRef="#br3" timeOffset="124697.1323">3091 10219 46 0,'0'0'35'15,"0"0"1"-15,25-9 0 0,13 10-13 16,7-18-2-16,26 5-14 15,13-7-2-15,23-1-2 16,19-4-1-16,14 4 0 16,12 0 1-16,9 3-2 15,3 6 1-15,1 7-1 16,-5 6 1-16,-8 4-1 15,-19 7 0-15,-10 2 0 16,-20 2-1-16,-16-2 0 16,-20-2 0-16,-14-4 0 15,-13-5 0-15,-10-8 0 16,-7-6 0-16,-5-4 0 15,-2-4 0-15,-3-2-1 16,0-2 1-16,1 3-2 16,-1 4-1-16,-5-4-3 0,9 23-12 15,-18-17-10-15,1 13-11 16,0 0-1-16,11 13 0 15,-11-13 0-15</inkml:trace>
  <inkml:trace contextRef="#ctx0" brushRef="#br3" timeOffset="125779.1942">6547 10645 78 0,'-12'-15'37'0,"12"15"-1"15,-16 5 1-15,15 7-32 16,-11 1-2-16,8 7 1 15,-1 5-2-15,2 7 1 16,-1 1-1-16,2 4 0 16,2 0 0-16,3 0 0 15,3-6 0-15,8-7 1 0,5-11-1 16,7-12 0-16,8-15 0 15,6-11-1-15,7-13 0 16,5-9 0-16,2-4 0 16,-6-2-1-16,-5 1-1 15,-5 8 1-15,-10 9 0 16,-10 8-1-16,-11 14 1 15,-7 13-1-15,-14 12 1 16,-2 11 1-16,-7 9-1 16,2 6 1-16,-1 4 0 15,7 2 1-15,9-5 0 16,10-6-1-16,11-10 1 15,11-8-1-15,13-12 0 16,6-11 0-16,5-11 0 16,-1-6 0-16,-1-8 0 0,-10-2-1 15,-5-5 0-15,-13 2-1 16,-6 1 0-16,-8 3-2 15,-6 5 0-15,-8 4 0 16,7 5-2-16,-6 2-2 16,7 18-8-16,-1-17-8 15,20 24-8-15,-6-11-6 16,10 8-4-16,-1-5 4 15</inkml:trace>
  <inkml:trace contextRef="#ctx0" brushRef="#br3" timeOffset="126006.2072">7609 10449 92 0,'0'0'40'0,"-7"11"1"16,-2 8-1-16,-12 6-30 16,1 6-7-16,-3 4 0 15,5 6 0-15,-3 3-2 16,5-1 1-16,4-2-2 15,6-7 0-15,6-7-3 16,6-13-1-16,13-2-5 16,-4-26-11-16,25 7-9 15,-14-21-12-15,12-3 1 16,-4-13-1-16</inkml:trace>
  <inkml:trace contextRef="#ctx0" brushRef="#br3" timeOffset="126132.2144">7688 10299 95 0,'-27'-34'40'16,"5"14"-1"-16,2 2-1 0,20 18-36 15,0 0-17-15,-13-16-21 16,32 16-2-16,5-6-1 16,12 5-1-16</inkml:trace>
  <inkml:trace contextRef="#ctx0" brushRef="#br3" timeOffset="126395.2294">8058 10127 99 0,'0'0'40'0,"0"0"1"15,-5 15-1-15,11 8-34 16,-14 5-2-16,2 13 0 16,-1 9-2-16,-1 13 1 0,-2 5-2 15,1 4 1-15,0-1-2 16,4-4 1-16,4-7-2 15,7-13-1-15,8-14-2 16,3-21-3-16,18-4-9 16,-8-35-9-16,25 5-8 15,-14-23-8-15,9-4-1 16,-5-14 1-16</inkml:trace>
  <inkml:trace contextRef="#ctx0" brushRef="#br3" timeOffset="126591.2406">8488 10121 106 0,'17'13'42'0,"-20"18"-1"0,7 22 1 15,-23 1-35-15,9 13-3 16,-6 2-3-16,1 2 0 16,1-3-2-16,0-8-1 15,8-3-3-15,-6-20-6 16,23 4-7-16,-11-41-8 15,20 19-16-15,-3-25-1 16,13-3 0-16,7-9 2 16</inkml:trace>
  <inkml:trace contextRef="#ctx0" brushRef="#br3" timeOffset="127123.271">9513 10215 64 0,'12'-21'40'15,"-2"-3"-2"-15,2 10 3 16,-4-12-21-16,4 22-13 16,-12 4-2-16,6 16 0 15,-10 12-2-15,5 11 1 16,-8 8-2-16,2 11 1 15,-3 5-3-15,-1 4 2 16,-1-2-3-16,1-4 0 16,5-7-1-16,1-10-3 15,12 1-11-15,-14-29-9 16,24 0-16-16,-9-18 0 0,11-4-1 15,-6-17 1-15</inkml:trace>
  <inkml:trace contextRef="#ctx0" brushRef="#br3" timeOffset="127473.2911">9509 10057 104 0,'0'0'41'0,"22"-25"0"16,7 21-1-16,-7-7-37 15,26 2-1-15,9 1 0 16,12 6 0-16,3 6 0 0,1 8-1 16,-3 5 0-16,-4 6 0 15,-9 10 0-15,-11 1-1 16,-14 9 0-16,-16 2 1 15,-16 3-2-15,-18 5 1 16,-14 3-1-16,-15 0 2 16,-14 3-2-16,-6-5 1 15,-4-1-1-15,1-6 1 16,5-4-2-16,5-11-2 15,18-2-8-15,6-25-5 16,30 7-10-16,-1-27-8 16,27 0-7-16,11-17-1 15,18-2 2-15</inkml:trace>
  <inkml:trace contextRef="#ctx0" brushRef="#br3" timeOffset="127890.3149">10689 10115 96 0,'-15'-15'39'16,"1"15"3"-16,-19 0-1 15,10 20-34-15,-21 8-2 16,0 17 0-16,0 10-2 16,3 13 2-16,5 5-3 0,8 2 1 15,16 0-2-15,15-9 1 16,18-9-1-16,20-13 0 15,15-17 1-15,16-15-2 16,9-18 0-16,7-16 0 16,-2-17 0-16,-5-13 0 15,-9-10 0-15,-14-8 0 16,-20-4 0-16,-16-3-3 15,-21 4 1-15,-18 3-5 16,-14 17 0-16,-19 2-7 16,0 32-7-16,-21-6-6 15,19 33-6-15,-8-1-6 16,17 18-2-16,11 1 2 15</inkml:trace>
  <inkml:trace contextRef="#ctx0" brushRef="#br3" timeOffset="128519.3509">12108 10075 87 0,'0'0'38'0,"13"-18"0"16,-13 18 2-16,0 0-35 16,0 0-2-16,1 19 0 15,-2 13 0-15,-5 12-1 16,-2 11 1-16,-2 10-2 15,-4 11 1-15,-2 6-1 16,1 0 0-16,0-6-1 16,3-8-1-16,5-4-3 15,0-24-9-15,22 0-12 16,-14-23-15-16,18-11-1 0,-4-17 0 15,8-8 1-15</inkml:trace>
  <inkml:trace contextRef="#ctx0" brushRef="#br3" timeOffset="128987.3777">11902 10412 80 0,'-11'-4'42'16,"11"4"-1"-16,0 0 0 15,21-18-20-15,12 12-18 16,12-3 0-16,11 1-1 15,5-3-1-15,7 4 1 16,-1 2-1-16,-2 1-1 16,-5 1 1-16,-12 3-2 0,-9 1 1 15,-11 1 0-15,-13 2 0 16,-15-4 1-16,0 0-2 15,-5 16 2-15,-15-7-1 16,-1 4 1-16,-3 3 0 16,-1 8 0-16,-2 5 0 15,5 6 1-15,7 1-1 16,9 3 0-16,11-3 0 15,13-1 0-15,10-10 0 16,9-8 0-16,7-12 0 16,8-8-1-16,2-12 1 15,-3-6-1-15,-7-8 0 16,-12-3-1-16,-11-3 0 15,-14 2-1-15,-13 1-1 0,-17 2-1 16,-6 8-2-16,-13-1-4 16,7 16-4-16,-13-8-7 15,25 23-7-15,-10-12-4 16,33 4-9-16,-7 11 0 15,21-4 3-15</inkml:trace>
  <inkml:trace contextRef="#ctx0" brushRef="#br3" timeOffset="130196.4468">13843 10119 73 0,'4'-20'34'16,"-4"20"-9"-16,5-26 1 15,-5 26-14-15,2-13-2 16,-2 13-1-16,0 0 0 15,-2 27-2-15,-4-4-2 16,3 10-3-16,-3 7 0 16,0 13 0-16,-4 10-1 15,2 7 1-15,-4 4-2 16,-2 2 2-16,4-6-3 0,0-6 1 15,6-5-4-15,0-23-8 16,18 4-16-16,-5-25-12 16,10-8 0-16,-5-18-1 15</inkml:trace>
  <inkml:trace contextRef="#ctx0" brushRef="#br3" timeOffset="130461.462">13580 10429 97 0,'-1'12'40'0,"1"-12"2"16,13 8-2-16,6-6-37 15,10-10-3-15,13-4-1 16,2-3-1-16,9 2-3 16,-6-14-13-16,19 14-17 15,-15-5-7-15,0 8 1 16,-11-1 1-16</inkml:trace>
  <inkml:trace contextRef="#ctx0" brushRef="#br3" timeOffset="130829.483">14005 10512 71 0,'-6'19'41'16,"6"-19"-2"-16,23-2 2 15,0-15-20-15,12 8-19 16,7-6 0-16,6 2 0 15,-1-1-1-15,-1 1 0 16,-5 1 0-16,-7-2 0 16,-9 3 0-16,-10-2 0 15,-12 3 0-15,-7-1 0 16,-13 4 0-16,-9 5 0 15,-7 3 0-15,-5 7 0 16,-5 6 1-16,2 8-1 16,-2 6 0-16,7 4 1 0,8 2-1 15,12 1 0-15,12-3-2 16,15-5-1-16,19-6-2 15,8-17-5-15,29 7-8 16,-7-32-8-16,25 9-11 16,-11-16-5-16,12-2-1 15,-8-10 2-15</inkml:trace>
  <inkml:trace contextRef="#ctx0" brushRef="#br3" timeOffset="131143.501">14841 10261 86 0,'-21'-4'41'0,"-9"1"-2"16,1 12 2-16,-15 0-29 15,9 6-9-15,-3 4 0 16,8 1-1-16,2 2 0 0,11 3 0 16,5-4-1-16,12-2 1 15,13-4-1-15,8-2-1 16,10-2 0-16,3-3 1 15,3-1-1-15,-1-1 0 16,-5 1 0-16,-4 4 0 16,-11 2 0-16,-8 5 0 15,-13 4 0-15,-8 5-1 16,-7 2 0-16,-7-2-1 15,5 5-3-15,-6-13-6 16,14 9-7-16,-9-26-9 16,23-2-9-16,20-7-4 15,8-10-1-15,9-19 1 16</inkml:trace>
  <inkml:trace contextRef="#ctx0" brushRef="#br3" timeOffset="131361.5135">15413 9866 105 0,'-11'-5'41'0,"-13"14"0"16,-1 23-1-16,-19 14-36 16,12 11-2-16,-4 8-2 15,8 12 1-15,1 4-2 16,5 5 0-16,4 0-5 15,-2-15-5-15,18 8-15 16,-14-25-10-16,12-3-5 16,-3-23 0-16,10-10 1 0</inkml:trace>
  <inkml:trace contextRef="#ctx0" brushRef="#br3" timeOffset="131554.5245">15007 10308 98 0,'2'-14'43'16,"3"-3"4"-16,26 12-2 15,5-14-26-15,20 6-16 16,14-1-3-16,3-1-4 16,8 7-5-16,-12-10-7 15,6 21-9-15,-30-16-10 16,-3 13-8-16,-20-1-2 15,-6 5 3-15</inkml:trace>
  <inkml:trace contextRef="#ctx0" brushRef="#br3" timeOffset="132916.6024">16644 10358 57 0,'10'-20'38'16,"-9"3"1"-16,-1 17-2 0,-17-23-17 16,3 27-12-16,-20 3-2 15,2 15 1-15,-7 3-2 16,-3 11-1-16,0 3-1 15,10 4 2-15,4-4-1 16,13 2-2-16,10-9 0 16,14-6 0-16,15-5-2 15,15-10 1-15,11-13 0 16,4-8-1-16,7-11 0 15,-4-4 0-15,-2-4 0 16,-11-6 0-16,-9 0 0 16,-14-3-1-16,-13 5 0 15,-15 3 0-15,-8 4 1 16,-9 6-2-16,-1 8 1 0,-2 4 0 15,2 4-1-15,5 6 1 16,20-2 0-16,0 0 0 16,6 17-2-16,17-15 3 15,12 0-1-15,10-3 0 16,5-1 0-16,1-3 0 15,-4 2 1-15,-7-2 1 16,-6 0 0-16,-8 4 0 16,-8 0 0-16,-18 1 1 15,11 2-1-15,-11-2 1 16,-14 14 0-16,4 0-1 15,-5 6 0-15,-3 5 1 16,-2 4 0-16,3 7-1 16,1-1 1-16,5-1-1 0,7-2 0 15,8-4 0-15,9-10-1 16,10-9 1-16,10-13-1 15,8-8 0-15,6-8 0 16,3-6 0-16,-3-7 0 16,-3-1 0-16,-7 0 1 15,-7 1-1-15,-10 9 0 16,-10 5 0-16,-7 4 0 15,-3 15 0-15,-19-2 0 16,4 13 1-16,-1 5-1 16,0 7 0-16,5 2 0 15,6 2 1-15,5 1-2 16,9-8 0-16,13-4-2 15,6-10-1-15,11-3-1 16,3-15-2-16,5 3-2 0,-7-13-1 16,7 6 0-16,-15-10 1 15,3 8 2-15,-14-2 3 16,-2 6 3-16,-8 4 1 15,-11 10 3-15,0 0 2 16,0 0 1-16,-7 19 1 16,-8 0-1-16,6 12 0 15,-6 0-2-15,4 6 0 16,-1-4-1-16,4 0 1 15,2-6-1-15,3-6 1 16,3-4-2-16,0-17 1 16,13-3-1-16,-2-9 0 0,1-8-1 15,2-5 0-15,0-8 0 16,5 0-1-16,-4-6 0 15,3 3 0-15,1-1 1 16,-1 4-2-16,1 1 2 16,1 4-2-16,4 6-1 15,-4-1-2-15,12 12-6 16,-16-9-7-16,18 21-7 15,-18-17-6-15,19 21-1 16,-15-16-4-16,10 10-4 16,2-2 1-16</inkml:trace>
  <inkml:trace contextRef="#ctx0" brushRef="#br3" timeOffset="133307.6248">18605 10281 86 0,'22'0'41'16,"-13"-1"0"-16,10 14-4 0,-19-13-28 15,-7 25 0-15,0-3-5 16,-3 9 2-16,1 4-4 16,-1 8 0-16,-3-1-2 15,3-1 0-15,5-2-3 16,-1-10-1-16,12 1-9 15,-6-30-10-15,19 8-9 16,-6-27-8-16,14-1-2 16,-3-18 3-16</inkml:trace>
  <inkml:trace contextRef="#ctx0" brushRef="#br3" timeOffset="133441.6324">18753 10030 94 0,'-14'-32'37'0,"6"12"-1"15,8 20-6-15,-6-10-44 16,25 18-23-16,-2-2-1 15,15 12-1-15,1 2 1 16</inkml:trace>
  <inkml:trace contextRef="#ctx0" brushRef="#br3" timeOffset="133884.6578">19260 10299 66 0,'-24'-3'41'0,"4"1"-2"16,-8-11 3-16,1 18-13 0,-7-3-24 15,0 13 0 1,-9 7-1-16,2 11 3 0,-2 10-4 16,6 4 0-16,4 0-1 15,15-1 1-15,12-8-1 16,17-12-1-16,15-17 0 15,19-16-1-15,15-18 2 16,6-14-2-16,7-13 0 16,0-9 0-16,-6-9 0 15,-3-4 0-15,-13 0 0 16,-12 6 0-16,-11 7 0 15,-12 14 0-15,-9 11 0 16,-12 20 0-16,-7 21 0 16,-9 15 0-16,-4 23 0 15,0 11 0-15,3 11 0 16,0 6-2-16,7 4-3 0,3-8-2 15,17 2-7-15,-10-20-5 16,24 7-8-16,-13-27-4 16,23 3-3-16,-9-20-7 15,9-8 2-15,-1-14 3 16</inkml:trace>
  <inkml:trace contextRef="#ctx0" brushRef="#br3" timeOffset="134238.678">19585 10446 103 0,'0'0'40'0,"-5"25"1"16,5-25 0-16,38 10-35 16,-12-9-2-16,12-3-2 15,6-4 0-15,6-4 0 0,1-5-1 16,-4-5 0-16,-5 0 1 15,-5-4-2-15,-9 0 1 16,-8-1-3-16,-11-1 4 16,-8 4-2-16,-11 2 2 15,-10 6-2-15,-8 5 0 16,-7 11 0-16,-5 7-1 15,-4 11 3-15,0 6-2 16,7 7 0-16,7 5 0 16,12 1-1-16,15 1-2 15,9-6 0-15,23 2-8 16,-4-18-6-16,27 12-6 0,-11-26-7 15,17 13-4-15,-13-17-7 16,8 0 0-16,-5-9 3 16</inkml:trace>
  <inkml:trace contextRef="#ctx0" brushRef="#br3" timeOffset="134718.7055">20376 10367 103 0,'0'0'37'16,"-23"-8"2"-16,23 8-7 15,-22-1-26-15,9 1-1 0,-7 0 0 16,1 4-1-16,-9 3 0 15,-1 9 0-15,-3 3-1 16,-2 11 0-16,0 2-1 16,-2 7 0-16,9 0-1 15,6 1 1-15,10-7-1 16,11-4 1-16,14-13-2 15,13-10 0-15,9-13 0 16,15-13 0-16,4-9 0 16,3-7 0-16,0-7 0 15,-6-1 0-15,-4 3 0 16,-11 2 0-16,-8 11 0 15,-13 6 0-15,-16 22 0 16,0 0 0-16,-9 11 0 0,-6 16 0 16,-4 9 0-16,3 4 0 15,2 7-3-15,0-3-2 16,15 8-6-16,-3-16-3 15,16 10-7-15,-13-25-6 16,26 13-5-16,-17-24-2 16,25 7-5-16,-4-13 1 15</inkml:trace>
  <inkml:trace contextRef="#ctx0" brushRef="#br3" timeOffset="134847.7129">20831 10783 120 0,'0'0'40'0,"8"-15"-2"15,-8 15-8-15,-25-33-47 0,13 34-13 16,-20-10-14-16,4 10 1 15,-9 0-2-15,-5 2 3 16</inkml:trace>
  <inkml:trace contextRef="#ctx0" brushRef="#br4" timeOffset="140047.0102">957 11685 70 0,'0'0'37'0,"-5"-13"-1"0,5 13 1 16,0 0-30-16,0 0-3 16,0 0-1-16,0 0-1 15,0 0 0-15,-9 27 1 16,-2 0-1-16,-4 10-1 15,-6 5 1-15,-1 6 0 16,0-2 0-16,1 2 0 16,3-9 0-16,13-5-2 15,12-11 2-15,21-10-1 16,16-11 0-16,16-7 0 15,11-6 0-15,11-5-2 16,7-3-2-16,-2-6-2 0,4 8-9 16,-15-14-24-16,-1 6-2 15,-17-7 0-15,-2 6 0 16</inkml:trace>
  <inkml:trace contextRef="#ctx0" brushRef="#br4" timeOffset="140253.022">1457 11700 82 0,'-36'33'39'16,"11"11"-1"-16,-7 0 1 15,14 1-36-15,-5 8 1 16,8 5-3-16,3-4 0 15,6-1-2-15,10-4-5 0,-3-11-27 16,17 1-5-16,-4-18 0 16,15-2-2-16</inkml:trace>
  <inkml:trace contextRef="#ctx0" brushRef="#br4" timeOffset="140642.0443">1196 11241 83 0,'-97'2'39'0,"2"29"-1"15,-3 19 2-15,11 26-35 0,13 21-1 16,21 19-2-16,21 17 0 15,22 12 0-15,20 2-1 16,31-5 0-16,25-19-1 16,23-19-2-16,20-30 1 15,19-28 1-15,12-38 1 16,5-29 0-16,-1-32 1 15,-13-22-2-15,-20-17 0 16,-20-13 1-16,-27-7-1 16,-33-3 0-16,-31-2-2 15,-34 3 0-15,-25 7-2 16,-24 9 0-16,-13 11 0 15,-13 15-1-15,0 22-2 16,-6 13-28-16,28 30 0 0,10 8-1 16,34 19-2-16</inkml:trace>
  <inkml:trace contextRef="#ctx0" brushRef="#br4" timeOffset="141544.0959">2623 11654 73 0,'0'-11'36'0,"0"11"0"15,0 0-1-15,-8 14-31 16,3 3-1-16,1 9 0 15,-3 10-1-15,6 9-1 16,-7 4 2-16,3 9-2 16,-3 3 2-16,2-1-2 15,-4-5 0-15,2-2-2 16,-3-12 2-16,6-7 1 15,-2-11-1-15,2-10-1 16,5-13 1-16,-6-14 0 16,7-11 0-16,-1-11-1 15,4-10 1-15,-2-12 1 16,5-10-2-16,1-9 0 15,8-8 0-15,2 0 1 0,1 2-1 16,6 6 0-16,-1 10 0 16,4 11-2-16,0 12 2 15,0 16 0-15,1 18-1 16,-2 9 1-16,-2 10-1 15,0 6 1-15,-2 7-1 16,-3 2 0-16,-4 3 1 16,-1 0-1-16,-7 2 1 15,-6-1-1-15,-5 1 1 16,-6-2 0-16,-11 3 0 15,-2-3 0-15,-7 0 0 16,-2-1 2-16,2-3-2 16,0-1 2-16,4-1-2 15,7-2 2-15,10 3-1 0,10 1-1 16,8 0 1-16,6 4-2 15,6 3 2-15,1 3-2 16,1 4 2-16,2 1-3 16,-1-2 2-16,-3-3-2 15,6 1-4-15,-12-16-23 16,16 4-8-16,-9-16-1 15,10-4-2-15</inkml:trace>
  <inkml:trace contextRef="#ctx0" brushRef="#br4" timeOffset="141933.1181">3248 11834 93 0,'-1'15'39'0,"1"-15"0"16,7 22-3-16,7-14-33 15,9-2-3-15,5-4 2 16,6-2 0-16,4-6-1 16,5-4 0-16,-3-5 0 15,-1-6 1-15,-6-3-1 16,-7 0 0-16,-7-3 0 15,-8 1-2-15,-12 1 2 16,-9 4-2-16,-10 5 2 16,-7 8-1-16,-9 10 0 15,-3 8 2-15,-5 12-1 16,-2 10 1-16,3 9-1 16,5 3-1-16,8 6 0 0,13-1 0 15,14-3 0-15,17-5-4 16,18-8 1-16,11-14-5 15,25 0-9-15,0-21-22 16,17-4 0-16,-6-15-2 16,9 0 1-16</inkml:trace>
  <inkml:trace contextRef="#ctx0" brushRef="#br4" timeOffset="142250.1363">4031 11754 85 0,'-34'-2'38'0,"3"9"3"16,-9-5-2-16,2 9-34 15,4-1-1-15,6 5 0 0,6-4-1 16,9 8 0-16,7-8 0 16,12 3-2-16,8-1 0 15,9-2-2-15,5 1 2 16,4 0-3-16,0 5 3 15,-2-1-3-15,-6 3 3 16,-5 4-3-16,-12 1 2 16,-10 2 1-16,-11 2-1 15,-5-2 0-15,-7 0-1 16,-4-6-1-16,3 0-2 15,0-10-2-15,16 3-11 16,-3-21-22-16,14 8-1 16,21-31-1-16,12 7 1 0</inkml:trace>
  <inkml:trace contextRef="#ctx0" brushRef="#br4" timeOffset="142641.1586">4370 11761 65 0,'0'0'42'16,"-14"1"-4"-16,3 13 4 15,-9-1-21-15,4 11-15 16,-3 1-1-16,7 9-3 16,-1-1 2-16,8 4-4 15,3-2 3-15,10-2-3 16,4-6 2-16,7-8-3 15,8-11 2-15,7-7 0 0,5-10 0 16,4-7-1-16,2-7 1 16,4-6-1-16,-2-2 0 15,-7 1 2-15,-6 1-2 16,-5 5 2-16,-10 2-2 15,-5 7 1-15,-14 15-1 16,0 0 2-16,0 0-3 16,0 0-1-16,-13 27 1 15,7-7-2-15,4 7 1 16,3-2-4-16,9 4 2 15,4-10-6-15,18 7-9 16,-8-21-21-16,25-3 1 16,-2-14-2-16,12-4 2 15</inkml:trace>
  <inkml:trace contextRef="#ctx0" brushRef="#br4" timeOffset="142873.1719">5557 11237 83 0,'-6'17'41'15,"-17"13"-1"-15,2 23 2 16,-14 1-35-16,7 17-1 16,-1 3-2-16,10 7 1 15,3-4-3-15,12-8-3 16,6-5 1-16,9-15-4 15,9-5 0-15,-1-20-8 16,24-5-27-16,-11-20-4 16,11-6 2-16,-1-19 0 0</inkml:trace>
  <inkml:trace contextRef="#ctx0" brushRef="#br4" timeOffset="143091.1844">6022 11317 89 0,'12'-14'41'0,"-12"14"1"16,-12 22-1-16,-12 12-35 15,3 14-2-15,-3 7-1 16,-1 11 1-16,-2 7-2 16,3-1-2-16,4 1 0 15,0-6-1-15,6-3-1 16,-1-9-3-16,9-2-4 0,-10-21-31 15,19-6-2-15,-3-26 1 16,8 12-1-16</inkml:trace>
  <inkml:trace contextRef="#ctx0" brushRef="#br4" timeOffset="143520.2089">5814 11692 88 0,'0'0'37'0,"0"0"2"16,18 2-2-16,1-1-36 15,13-2-1-15,9-4-1 16,6 1 0-16,5-2 0 16,3-2 0-16,-3 0 0 0,-3 1 0 15,-8 0 1-15,-8 2 1 16,-7 2 0-16,-7 1 0 15,-9 4 1-15,-10-2 0 16,-2 14 1-16,-10-3 0 16,-1 8 1-16,-6 2-1 15,2 4 1-15,-7 3-1 16,12 0-1-16,1-4 0 15,9 0-1-15,8-7 0 16,5-2-1-16,7-3 1 16,4-7-2-16,0 2 2 15,-4 0 0-15,-5 1-1 16,-7 3 1-16,-12 1 0 15,-8 4-1-15,-7 3 0 0,-9-2-3 16,4 6-5-16,-18-16-21 16,16 7-12-16,-7-9 1 15,14-2-3-15,-1-10 1 16</inkml:trace>
  <inkml:trace contextRef="#ctx0" brushRef="#br4" timeOffset="144090.2415">2849 12523 93 0,'-11'-7'40'0,"11"7"0"16,22-19-10 0,17 6-26-16,30-7-1 0,23 3-1 15,24-7 1-15,30 2 0 16,24-3 0-16,27 2 0 15,16-1-1-15,16 6 0 16,6-2 0-16,6 3 0 16,-4 2-1-16,-9 4 0 15,-18 3-1-15,-19 4 0 16,-25 9-1-16,-31 4-1 15,-27 8 0-15,-27 3 0 16,-25 3 0-16,-28-1 0 16,-16-1-1-16,-20-10-1 15,-5-2-2-15,-10-18-5 16,13 3-25-16,-13-17-3 15,10-1-2-15,-3-13 1 0</inkml:trace>
  <inkml:trace contextRef="#ctx0" brushRef="#br4" timeOffset="144892.2874">6749 11596 80 0,'0'0'43'16,"-9"-14"-3"-16,9 14-2 15,-18 6-38-15,1-9-39 16,6 7 0-16,-5-4-3 16,16 0 1-16</inkml:trace>
  <inkml:trace contextRef="#ctx0" brushRef="#br4" timeOffset="145059.2969">6840 11791 88 0,'-6'26'43'0,"-11"-11"-1"16,3 3-1-16,-9-6-27 15,4-12-18-15,19 0-3 16,-15-8-31-16,15 8-4 16,15-13 2-16,3 4-4 15</inkml:trace>
  <inkml:trace contextRef="#ctx0" brushRef="#br4" timeOffset="145816.3402">7521 11394 66 0,'9'-15'35'0,"3"7"0"16,-8-10-7-16,-4 18-21 15,10-3-1-15,-3 16 0 16,-9 7-1-16,4 17 0 0,-8 4 0 15,3 14 0-15,-4 8-3 16,-1 6-1-16,1-2 0 16,1 2 0-16,0-4-1 15,3-9-3-15,6-5-1 16,-3-17-12-16,14-4-22 15,-6-15 0-15,6-8-1 16,-14-7 1-16</inkml:trace>
  <inkml:trace contextRef="#ctx0" brushRef="#br4" timeOffset="146392.3732">7330 11453 77 0,'-14'9'38'15,"0"-4"-1"-15,14-5 1 16,0 0-34-16,0 0-1 16,35-22 0-16,3-1 0 15,7-6-1-15,11-1 0 16,2-1 0-16,1 3-1 15,-1 6-1-15,-2 5 1 16,-8 9-1-16,-8 7 0 16,-9 9 1-16,-7 7-1 15,-10 6 1-15,-3 6 0 16,-9 6 0-16,0 5 0 0,-5 2 0 15,0 7 0 1,-4 2 0-16,-1 2 1 0,-3 0-1 16,0 1 2-16,-3-3-3 15,4-3 0-15,-2-7 0 16,4-8 0-16,0-7 0 15,7-6-1-15,1-18 1 16,17-1-2-16,4-20 3 16,4-6 0-16,5-8-1 15,6-4 1-15,1-2 0 16,-4 2-1-16,0 3 0 15,-6 8 1-15,-5 12-1 16,-6 8 0-16,-5 13 0 16,-6 10 1-16,-4 8-1 0,-2 7 2 15,-3 7-2 1,3 0-1-16,3 3-2 0,1-5-1 15,7 0-3-15,-2-17-16 16,18 7-18-16,0-18-2 16,9-3 1-16,-1-10 2 15</inkml:trace>
  <inkml:trace contextRef="#ctx0" brushRef="#br4" timeOffset="146630.3868">8543 11571 79 0,'0'0'39'0,"-11"16"0"0,0 2 0 16,11 12-34-16,-14 5-2 15,0 6-1-15,1 2 0 16,2 1 0-16,4-3-1 15,5-6-2-15,7-5-1 16,5-16-6-16,19-5-30 16,-7-19 0-16,10-7-3 15,-3-14 2-15</inkml:trace>
  <inkml:trace contextRef="#ctx0" brushRef="#br4" timeOffset="146772.3949">8604 11325 79 0,'-27'-25'39'0,"-1"4"-2"0,9 8-1 15,19 13-39-15,-9-16-31 16,27 14-2-16,7-2-1 16,13 5-1-16</inkml:trace>
  <inkml:trace contextRef="#ctx0" brushRef="#br4" timeOffset="147103.4138">9077 11438 79 0,'-17'17'39'15,"-11"-4"0"-15,3 9 1 16,-8-8-35-16,9 7 1 16,-3-3-2-16,11 3 0 0,3-4-1 15,13-1-1-15,11-1-1 16,13-6 1-16,5-2-2 15,10 0 1-15,2-1-1 16,-1 2 1-16,-3 1-1 16,-8 5 3-16,-15 7-3 15,-13 4 2-15,-12 5-2 16,-11 3 0-16,-10 0 0 15,-4-1-2-15,0-2-1 16,-1-6-5-16,14 4-9 16,-2-21-24-16,25-7 0 15,-14-2-1-15,23-9 1 16</inkml:trace>
  <inkml:trace contextRef="#ctx0" brushRef="#br4" timeOffset="147597.4421">10272 11497 75 0,'0'0'38'0,"-4"-17"0"15,4 17-3-15,-11 2-29 16,11-2-1-16,-7 21-1 15,4 2-1-15,-5 7 0 16,1 5 1-16,1 6-2 16,-1 1 0-16,6 2-3 0,0-10-4 15,16 0-20-15,-4-21-14 16,9-7 1-16,0-17-5 15,8-5 3-15</inkml:trace>
  <inkml:trace contextRef="#ctx0" brushRef="#br4" timeOffset="147741.4503">10275 11216 82 0,'-16'-5'15'15,"16"5"-14"-15,3 14-11 16,13-6-28-16,12-1 2 0</inkml:trace>
  <inkml:trace contextRef="#ctx0" brushRef="#br4" timeOffset="148056.4684">10828 11420 80 0,'-37'19'39'0,"-9"-6"0"15,4 7 1-15,4-8-36 16,7 5-2-16,10-5 1 15,15 0-1-15,6-12-1 16,29 17 1-16,5-9-2 16,5 1 1-16,4 3 0 0,0 2 0 15,-5 3 0-15,-10 4 0 16,-12 2 0-16,-12 2 2 15,-16 0-1-15,-8 3 0 16,-9-1-1-16,-1-6-2 16,-1 0-2-16,0-13-6 15,19 6-26-15,-6-15-7 16,18 1 1-16,4-17-3 15</inkml:trace>
  <inkml:trace contextRef="#ctx0" brushRef="#br4" timeOffset="148575.498">12027 11202 61 0,'7'-15'37'16,"-5"4"0"-16,-2 11-4 15,0 0-23-15,-2 34-2 16,-7-8-3-16,6 18 0 16,-5 5-2-16,2 10 0 15,-4 6 0-15,7 3 1 16,-5-3-3-16,3-5 1 15,5-4-4-15,-3-14-5 16,13 1-11-16,-6-22-20 0,4-3 0 16,-8-18-4-16,14-5 3 15</inkml:trace>
  <inkml:trace contextRef="#ctx0" brushRef="#br4" timeOffset="148756.5084">11899 11583 89 0,'-16'-5'38'16,"16"5"1"-16,-12 1-3 15,22 0-33-15,10-3-2 16,13-4-1-16,9-2-1 16,7-10-3-16,17 5-6 15,-7-14-28-15,15-2 0 16,-5-9-2-16,5 1 2 0</inkml:trace>
  <inkml:trace contextRef="#ctx0" brushRef="#br4" timeOffset="149138.5302">12666 11006 70 0,'-18'15'40'16,"-6"5"-2"-16,7 14 2 16,-7-4-22-16,2 16-14 15,3 5 0-15,7 7-2 16,-6 5 2-16,7 4-1 15,-3-4-1-15,7-2 0 16,0-8-1-16,7-8 2 16,5-9-2-16,1-8 1 0,9-15-2 15,2-8 1-15,5-8-1 16,3-7 0-16,2-6 1 15,-1-2-2-15,-2-2 1 16,-2 1-1-16,-3 2 1 16,-4 6 0-16,-2 7-1 15,-13 4 2-15,12 17-2 16,-11 2 3-16,1 7-3 15,-1 4 1-15,6 4-3 16,1-5-3-16,10 4-3 16,-6-20-15-16,22 6-17 15,-3-18-2-15,12-2 0 16,-4-14 1-16</inkml:trace>
  <inkml:trace contextRef="#ctx0" brushRef="#br4" timeOffset="149500.551">13065 11549 85 0,'-8'11'40'16,"8"-11"-1"-16,-1 18 3 16,1-18-39-16,33 10 0 15,-2-9 0-15,8-2 0 16,2-4-1-16,3-2-1 15,-4-2 0-15,-5-3 0 16,-8-5 0-16,-6 1-1 16,-17-1 0-16,-5 0 1 15,-11-1-1-15,-6 3 0 16,-9 5 0-16,-2 7 0 0,-7 5 1 15,0 8 0-15,1 11-1 16,0 5 1-16,4 10 0 16,7 3 2-16,10 1-2 15,11 0 1-15,12-5-2 16,19-10 0-16,14-5-5 15,5-22-13-15,25 4-21 16,-4-15-5-16,13-2 2 16,-5-16-3-16</inkml:trace>
  <inkml:trace contextRef="#ctx0" brushRef="#br4" timeOffset="150528.6098">14520 11469 65 0,'0'0'38'0,"-17"-23"-1"16,6 15 1-16,-13-3-33 15,2 9-2-15,-4 2 0 16,-2 8 0-16,-5 3 0 15,3 5 0-15,0 2 0 16,7 2-1-16,5 0 0 16,9-1-1-16,12-1 0 15,8-7 0-15,12 1-1 16,7-2 0-16,5-3 0 0,1 1 0 15,1 2 0-15,-6 1 1 16,-5 3-1-16,-12 3 2 16,-14 2-1-16,-9 8 1 15,-16 0-1-15,-8 1-1 16,-7-1 1-16,-3-2-2 15,5-2-1-15,1-9-5 16,19 5-13-16,-1-24-21 16,19 5 1-16,20-21 3 15,11 6-4-15</inkml:trace>
  <inkml:trace contextRef="#ctx0" brushRef="#br4" timeOffset="150920.6322">14724 11617 81 0,'12'3'39'0,"-2"-4"-2"15,11 11-4-15,-2-11-30 16,6 2-1-16,-2-3 1 15,4 1-1-15,-4-5-1 16,0 1 1-16,-3-7-1 16,-4-1-1-16,-4-5 1 15,-5 1 0-15,-4-5 0 16,-3 1 0-16,-8 1 0 0,-2 5 0 15,-9 5 0-15,-2 9 1 16,-4 9-1-16,-1 9 1 16,-2 6 0-16,3 11 1 15,5 0-2-15,9 4 2 16,10-3-1-16,13-5-1 15,20-9-2-15,16-12-3 16,24-5-8-16,-2-19-28 16,21-3-1-16,-3-15-1 15,6-2 0-15</inkml:trace>
  <inkml:trace contextRef="#ctx0" brushRef="#br4" timeOffset="151129.6441">15581 11073 87 0,'-19'25'41'15,"5"22"-1"-15,-8 6 1 16,7 14-38-16,0 7-1 16,8 5 2-16,-4 0-2 15,6 2 0-15,-1-6-4 16,1-13-3-16,6 0-8 15,-9-24-27-15,10-6 1 16,-10-14-4-16,11-8 2 16</inkml:trace>
  <inkml:trace contextRef="#ctx0" brushRef="#br4" timeOffset="151287.6532">15354 11561 93 0,'-9'-23'41'0,"14"11"1"15,1-3-2-15,19 9-36 16,5-4-5-16,8-1-5 15,20 10-29-15,-8-8-6 16,7 10 1-16,-3-3-2 16</inkml:trace>
  <inkml:trace contextRef="#ctx0" brushRef="#br4" timeOffset="152496.7223">16585 11580 51 0,'-13'-1'36'16,"-1"3"0"-16,-5-4-2 15,9 10-25-15,-13-7 0 16,8 11-3-16,-3-3-1 15,6 10 1-15,-2 2-2 16,7 8 0-16,2 0-2 16,7 4-1-16,7-3 1 15,6-1-2-15,3-6 1 16,6-4-2-16,4-9 2 15,1-10-2-15,1-8 2 16,-3-5 3-16,-4-10-4 16,-1-3 2-16,-8-8-2 15,-9 0 1-15,-4-5-2 16,-7 3 1-16,-3 2-2 0,-5 3-2 15,-1 9 2-15,-4 5-1 16,5 12-1-16,1 4-1 16,13 17-8-16,-5-4-24 15,19 7 0-15,1-3-1 16,17 5 2-16</inkml:trace>
  <inkml:trace contextRef="#ctx0" brushRef="#br4" timeOffset="152790.7391">17530 11128 59 0,'-27'-22'36'0,"-6"4"0"15,-1 7 0-15,-8 4-27 16,6 15-3-16,-6 7-1 16,3 19 1-16,-5 11-1 15,6 16-1-15,-2 11-1 16,5 10 1-16,-1 5-2 15,8 4 0-15,7-2-4 16,7-13-4-16,15 0-21 16,-2-26-12-16,14-10 1 15,-5-21-5-15</inkml:trace>
  <inkml:trace contextRef="#ctx0" brushRef="#br4" timeOffset="152970.7494">16981 11602 86 0,'-21'-20'40'0,"16"10"0"15,5-2 0-15,21 5-31 16,13 0-7-16,14 3-2 16,18 2-4-16,3-11-12 15,18 13-24-15,-9-7 1 16,9 6-1-16,-8-4-1 15</inkml:trace>
  <inkml:trace contextRef="#ctx0" brushRef="#br4" timeOffset="153653.7885">18264 11579 69 0,'0'0'38'16,"-3"-14"-2"-16,3 14 2 15,0 0-31-15,-12 21-2 16,3-6-1-16,1 8 1 16,-4 1-2-16,-2 6 1 15,0 3-1-15,-1 1-2 16,5-5 1-16,2-2-2 0,3-5 1 15,5-8-3-15,0-14 3 16,18 0 0-16,-3-13-1 16,8-7 2-16,1-10-1 15,5-3 1-15,-1-6-1 16,1 0 1-16,-4 1-2 15,1 4-1-15,-4 6 1 16,-4 7 1-16,-3 10-1 16,2 10 1-16,-6 12 0 15,2 9-1-15,-3 8 1 16,2 10 1-16,0 4-1 15,0 2-3-15,6 2-1 16,-3-8-3-16,15 6-9 16,-9-19-25-16,18 1 2 15,-3-18-6-15,13-2 3 0</inkml:trace>
  <inkml:trace contextRef="#ctx0" brushRef="#br4" timeOffset="154044.8109">18996 11558 83 0,'-14'1'39'16,"-6"3"-2"-16,5 8 3 16,-13 3-36-16,13 5 0 15,-3 4-1-15,9 4 3 16,-1 1-2-16,10 3 1 15,3-3-2-15,9-4-3 16,6-3 2-16,7-8-2 0,9-11 1 16,7-7-1-16,2-9 0 15,3-11-2-15,2-6 2 16,-4-2 1-16,-3-4-1 15,-5 2 1-15,-6 4-1 16,-7 5-2-16,-7 7 3 16,-8 5-1-16,-8 13 0 15,0 0 0-15,-13 15 0 16,0 3 1-16,-1 9-2 15,0-2 1-15,6 6-3 16,1-2 0-16,14 6-13 16,-4-18-22-16,20 4-3 15,0-15 0-15,14-2 0 16</inkml:trace>
  <inkml:trace contextRef="#ctx0" brushRef="#br4" timeOffset="154591.8422">19713 11565 90 0,'-13'-12'38'0,"13"12"1"16,-25 8 0-16,6 6-36 16,0 2 0-16,2 10 2 15,-2-1-2-15,2 5 1 16,2-3-2-16,3 2 1 15,3-6-1-15,8-5 1 16,4-6-2-16,9-9-1 0,2-8 0 16,5-5-2-16,7-7 1 15,2-7-1-15,-1-3 2 16,0-3-2-16,-2 0 2 15,0 2-2-15,-7 4 2 16,-4 5 0-16,-4 2 0 16,-10 17 0-16,0 0 0 15,0 0 0-15,0 0 0 16,4 25 0-16,-5-7 0 15,1 2 0-15,2-3 0 16,5-2 0-16,4-6 0 16,4-5 0-16,3-8 0 15,9-6 0-15,0-6 0 16,0-4 0-16,1-4 1 15,-2-2-1-15,-1 1 0 0,-4 2 0 16,-4 3 0-16,-5 5-1 16,-12 15 1-16,12-8 0 15,-12 19 0-15,-5 6 0 16,-2 10 0-16,-1 3 0 15,1 5-1-15,-1 2 1 16,7 1-5-16,-2-14-6 16,21 10-22-16,-7-21-7 15,17-3 0-15,3-13-1 16</inkml:trace>
  <inkml:trace contextRef="#ctx0" brushRef="#br4" timeOffset="155111.8719">20538 11151 65 0,'-26'0'40'16,"14"21"-1"-16,-7 1 2 15,9 18-16-15,-9-1-21 16,8 12 1-16,-3 1-2 15,4 8 0-15,-4-1 0 16,4-2 1-16,0-3-2 16,5-3 2-16,1-9-3 15,-1-10 1-15,5-9-1 16,5-8 1-16,-5-15-2 15,19 0-3-15,-1-12 3 16,-2-9-3-16,6-2 3 0,-1-3-2 16,1-4 1-16,2 0-1 15,-1 5 2-15,-4 3-1 16,-1 6 1-16,1 4-1 15,-3 10 1-15,3 7-1 16,-2 8 1-16,-3 8-1 16,0 3 1-16,-4 4 2 15,-3 2-2-15,-2 3 2 16,-7-4-2-16,-8 2 3 15,-6-5-3-15,-5-5 0 16,-7-2 1-16,-6-6-4 16,-8-4 2-16,-2-8-2 15,0-2 2-15,2-9-2 16,9-2-1-16,5-6-2 0,24 7-14 15,-4-15-16-15,29 8-3 16,2-7-1-16,18 9 1 16</inkml:trace>
  <inkml:trace contextRef="#ctx0" brushRef="#br4" timeOffset="156124.9298">20821 11658 96 0,'-13'5'39'16,"13"-5"2"-16,0 0-2 0,31 9-36 16,-3-10-1-16,12-2 0 15,6-3-1-15,3-2 0 16,3-4-1-16,-5 1 1 15,-5-4-1-15,-10-1 0 16,-7-2 0-16,-10 2 0 16,-11-1 0-16,-11 3 0 15,-9 4 1-15,-6 4-1 16,-9 6 1-16,-3 8-1 15,-4 5 1-15,-2 4 0 16,4 6 1-16,4 2-1 16,8 3 0-16,10-2 2 15,11 1-2-15,12-7 1 16,14-3-4-16,11-6 1 15,7-1-3-15,5-10-1 0,7 1-3 16,-9-12-4-16,8 8-1 16,-13-15-1-16,7 8 1 15,-17-7 3-15,1 3 5 16,-6-1 4-16,-7 1 3 15,0 7 3-15,-10-4 3 16,4 11 1-16,-11 0-1 16,0 0 1-16,-9 14-3 15,2 2 0-15,-6 1-2 16,3 5 1-16,-7-2-1 15,6 7 1-15,-1-8-2 16,3 2 2-16,0-11-2 16,4 1-1-16,5-11 0 15,0 0-1-15,9-15-1 0,3-5-2 16,4-2 2-16,4-9-2 15,4 0 1-15,3-6-1 16,2 1 1-16,0 1-1 16,-1 4 2-16,-3 2 0 15,-1 6 0-15,2 4 0 16,1 3 1-16,-2 4-1 15,-2 6 0-15,7 2-1 16,0 4 1-16,1-3-1 16,1 6 0-16,2-2 0 15,-2 2 0-15,-3 0 0 16,-5-1 1-16,-5 1 0 15,-4-2 0-15,-15-1 0 16,13 2 1-16,-13-2 0 0,-14 4 0 16,-1 0 0-16,-8 3 0 15,-1 2 0-15,-5 2-1 16,5 4 1-16,1 3 0 15,9-1 0-15,5-1-1 16,9-3 1-16,12-2-1 16,8-1 0-16,9-6 0 15,8 1 1-15,1-3-1 16,1 0 0-16,-6 2 0 15,-3 2 1-15,-9 2 0 16,-7 3-1-16,-13 3 1 16,-9 6 1-16,-12-1-1 15,-8 7 1-15,-6 1-4 0,-9-3-4 16,7 8-6-1,-13-16-10-15,21 10-10 0,-11-13-10 16,15 0-1-16,-4-14-1 16</inkml:trace>
  <inkml:trace contextRef="#ctx0" brushRef="#br4" timeOffset="157064.9836">22848 11474 70 0,'5'-23'36'0,"3"3"0"16,-7 1 0-16,0 7-31 15,-5 2-1-15,4 10 0 16,-17 12 0-16,5 14 0 16,-7 3 0-16,3 7 0 15,-4 4 0-15,6 3 1 0,4-1-2 16,7-4 1-16,6-7-1 15,8-7 0-15,9-10-2 16,8-10 0-16,8-8-1 16,4-7-1-16,2-9 1 15,2-5-1-15,-2-4 1 16,-4-2-1-16,-6 0 2 15,-4 2-1-15,-9 6 0 16,-5 4 1-16,-5 7-1 16,-9 12 0-16,0 0 1 15,0 0-1-15,-4 27 0 16,0-5 0-16,3 6 0 15,-1 2 2-15,4 1-2 16,2-1 2-16,6-6-2 0,3-3 2 16,6-7-2-16,6-6 0 15,3-10 0-15,6-10-2 16,3-6 2-16,-2-10-1 15,-3-7 0-15,1-5 0 16,-6-3 1-16,-6-2 0 16,-3 4 0-16,-9 2-2 15,-3 7-1-15,-4 5-1 16,1 15-3-16,-5-2-8 15,16 25-13-15,-14-11-11 16,17 20-1-16,-7-7 0 16,13 10 2-16</inkml:trace>
  <inkml:trace contextRef="#ctx0" brushRef="#br4" timeOffset="157440.0051">23683 11510 71 0,'0'0'39'0,"-18"0"-2"15,18 0 3-15,0 0-22 16,25 15-15-16,1-12 2 16,13 2-1-16,5-4 0 15,8-1-1-15,-2-4 0 16,1-1-2-16,-8-6 0 15,-6-3 0-15,-14-4 0 16,-12-1-1-16,-17 2 1 16,-13 0-1-16,-12 5 0 15,-12 4 1-15,-6 8 0 0,-8 9-1 16,-3 10 1-16,1 9 0 15,6 7 0-15,9 3-1 16,15 6 1-16,15-5 2 16,19-2-3-16,20-3 2 15,19-9-5-15,13-10-1 16,20 7-15-16,-15-23-14 15,18 3-9-15,-13-11-2 16,-1-1 0-16</inkml:trace>
  <inkml:trace contextRef="#ctx0" brushRef="#br4" timeOffset="159818.1411">5489 12818 33 0,'0'0'34'0,"0"0"2"15,2-18 0-15,-2 18-13 16,-14-19-14-16,14 19-2 16,-26-25-1-16,12 17 0 15,-14-1-1-15,-1 8 0 16,-8 3-1-16,-1 11 1 15,-5 9-2-15,4 10 0 16,0 6-1-16,5 8 0 16,7 0 0-16,11 1 0 15,11-6-1-15,18-11 0 0,12-15-1 16,13-15 1-16,14-19 0 15,10-13-1-15,2-9 0 16,3-9 0-16,-5-2 0 16,-10 2 0-16,-9 8 0 15,-13 7 0-15,-13 9 0 16,-9 12 0-16,-8 14 0 15,-11 7 0-15,-1 15 0 16,-3 15 0-16,-1 11 0 16,1 14 0-16,3 12-1 15,-1 11 1-15,9 5-1 16,0 3 1-16,3-2 0 15,1-1 0-15,-4-6-1 16,-3-7 1-16,-10-8 1 0,-7-10-1 16,-10-12 0-16,-5-10 1 15,-6-15-1-15,-6-14 0 16,2-15-2-16,1-13-1 15,7-10-2-15,8-19-5 16,22 9-14-16,-4-20-17 16,27 10 0-16,5-11 0 15,21 8 0-15</inkml:trace>
  <inkml:trace contextRef="#ctx0" brushRef="#br4" timeOffset="160225.1644">6137 12838 82 0,'-15'-16'41'0,"-9"-5"-1"15,2 16-2-15,-9-5-34 16,4 10 1-16,-5 4-1 15,6 13 0-15,-1 5-1 16,3 9-1-16,4 3 0 16,6 7 0-16,7-3-1 15,11-1 0-15,7-6 0 16,11-7 0-16,11-8-1 15,3-11 0-15,9-11 1 16,2-9-1-16,0-9 0 16,-3-4 0-16,-6-6 0 0,-8 0 0 15,-10-2 0-15,-10 4 0 16,-9 5 0-16,-8 2-1 15,-4 7 0-15,-4 4-1 16,0 7-1-16,1 0-2 16,14 7-2-16,-11-8-10 15,26 17-14-15,-15-9-8 16,30-9-1-16,-8-6-2 15</inkml:trace>
  <inkml:trace contextRef="#ctx0" brushRef="#br4" timeOffset="160427.1759">6674 12267 66 0,'-2'-10'37'16,"-3"21"0"-16,-8 15 0 16,-1 28-30-16,-4 1-2 15,4 16-2-15,-1 6-1 16,5 8 0-16,3 2-3 15,1-5-1-15,10 1-18 16,-7-20-19-16,6-5 2 16,-5-20-3-16,4-12 2 15</inkml:trace>
  <inkml:trace contextRef="#ctx0" brushRef="#br4" timeOffset="160601.1859">6449 12735 92 0,'0'-19'42'16,"-2"-2"1"-16,21 8-2 15,-4-2-38-15,19 0-2 16,10 4-5-16,-2-15-16 16,19 14-22-16,-7-6 1 15,9 9-2-15,-11 0 1 16</inkml:trace>
  <inkml:trace contextRef="#ctx0" brushRef="#br4" timeOffset="161220.2213">8195 12368 66 0,'-8'-29'39'0,"4"1"-1"16,-11-7 0-16,3 9-32 16,-9-10-1-16,4 8-1 15,-8 0 0-15,3 11-1 16,-4 9 0-16,0 15 0 15,-5 13 0-15,0 18 0 16,-4 13-1-16,1 18 0 16,4 9-1-16,4 12-1 0,4 4 0 15,5 3 0-15,12-4-1 16,3-10-2-16,14-2-1 15,3-22-4-15,13 3-11 16,-14-29-21-16,14-3 0 16,-13-22-2-16,4-7 2 15</inkml:trace>
  <inkml:trace contextRef="#ctx0" brushRef="#br4" timeOffset="162486.2937">7652 12708 80 0,'-6'-23'41'15,"19"5"-2"-15,9-7 1 0,14 5-34 16,11-4-3-16,11 2 2 16,1 1-2-16,4 4 1 15,-5 3-2-15,-5 9 1 16,-11 7-2-16,-10 9 0 15,-11 10-1-15,-12 7-1 16,-11 8 1-16,-8 5-1 16,-10 5 1-16,-1 3-1 15,-3-1 1-15,1-4-1 16,3-5 1-16,7-5 0 15,4-10 0-15,8-9 0 16,1-15 0-16,17-5 0 16,3-12 0-16,4-12 0 15,4-8 1-15,-2-6-1 16,2-2 0-16,-1-1 0 0,-5 1 0 15,-1 5 2-15,-5 8-2 16,-2 8 1-16,-2 4-1 16,2 12 1-16,-1 0-1 15,8 9 2-15,6 5-2 16,2-3-2-16,8 3 2 15,2-1 0-15,7-1 0 16,1 0 1-16,-3-1-1 16,-5-3-2-16,-6 1 2 15,-5 2 1-15,-12 1-1 16,-16-4-2-16,-1 14 2 15,-14-5-1-15,-11 4 1 16,-6 4 0-16,-3 5 0 16,-5 5 0-16,-1 4 0 0,5 0 0 15,2 2 0-15,10 1 0 16,10-5 0-16,13-2 1 15,13-8-1-15,12-10 0 16,13-9 1-16,9-8-1 16,8-11 0-16,-1-6 0 15,3-4 0-15,-9-7 0 16,-4 1 0-16,-11-4 0 15,-7 0 0-15,-13 1 1 16,-5 7-2-16,-8 1 3 16,-3 7-2-16,-5 5 1 15,1 4-1-15,8 14 1 16,-14-9-1-16,14 9 0 15,-4 12 0-15,7-1 0 0,4-1 0 16,5 1-1-16,5-2 2 16,4-2-2-16,3-4 1 15,5-1 0-15,0-3 1 16,3 0-1-16,-2-5 0 15,-4 4 1-15,-6-3 0 16,-1 5 0-16,-8 4 0 16,-11-4-1-16,12 17 0 15,-15-2-1-15,-4 11 1 16,-6 1 0-16,-1 10 0 15,-3-1-1-15,5 1 0 16,-1-5 2-16,7-3-1 16,5-9 0-16,13-14 0 0,7-11 1 15,8-14-1-15,5-6 0 16,4-10 0-16,0-5 1 15,-2-4-1-15,-5 1 2 16,-4 4-2-16,-5 6 1 16,-7 7-1-16,-8 10 2 15,-5 16-2-15,0 0 0 16,0 0 0-16,-4 23-1 15,3-2 1-15,0 3-1 16,2-1 1-16,6-3-1 16,4-4 1-16,7-8-1 15,5-7 2-15,3-5-1 16,7-11 1-16,2-4 1 15,2-6-2-15,1-3 2 0,-1-1-1 16,-3 2 1-16,-4 1-2 16,-6 9 2-16,-5 9-2 15,-7 13 0-15,-7 11 0 16,-9 13-1-16,-1 7 0 15,-6 8 0-15,0 7-1 16,0 0-2-16,5 2-3 16,1-17-8-16,17 13-6 15,-10-33-8-15,24 7-13 16,-6-16-2-16,18-2 1 15</inkml:trace>
  <inkml:trace contextRef="#ctx0" brushRef="#br4" timeOffset="163410.3465">10685 12461 59 0,'0'0'38'0,"6"-16"-1"16,-6 16 2-16,-21 7-32 0,8 12 1 15,-11 2-2-15,3 11-1 16,-7 2 0-16,0 5-2 16,0-2 0-16,8 0-2 15,2-6 1-15,4-7-2 16,7-8 1-16,7-16-1 15,0 0 0-15,24-7 0 16,-6-15 1-16,4-5-1 16,2-8 0-16,3-1 2 15,-3-5-2-15,0 4 1 16,-5 0-1-16,-3 7 1 15,-3 6 0-15,-1 4-1 16,-4 11 1-16,-8 9-1 16,15 1 1-16,-8 8 1 0,1 5-1 15,2 7 1-15,4-1-1 16,1 3 1-16,4-4-1 15,6-4 0-15,3-7 0 16,6-8-1-16,4-7 1 16,5-9-2-16,-3-4 2 15,2-3-1-15,-5-4 0 16,-3 4 1-16,-11 6-1 15,-5 3 0-15,-18 14 0 16,11-5 1-16,-17 18-1 16,-7 9 1-16,1 10-1 15,-5 5-1-15,6 8 1 16,-3 2 0-16,6 3-2 15,4-4-1-15,11-2-2 0,5-15-3 16,18 3-9-16,-11-29-8 16,27 5-14-16,-11-20-1 15,10-1-3-15,-7-12 4 16</inkml:trace>
  <inkml:trace contextRef="#ctx0" brushRef="#br4" timeOffset="163786.3681">11327 12501 77 0,'4'16'40'16,"5"-3"0"-16,12 3-1 16,0-8-34-16,14 0-1 15,2-6 0-15,7 0 0 16,-2-10-1-16,2-1 0 0,-10-8-2 15,0-1 1-15,-12-3 0 16,-6 0 0-16,-9 1-1 16,-7-5-1-16,-8 6 0 15,-7 4 0-15,-5 3 0 16,-6 8 0-16,-3 8 0 15,-4 9 1-15,-3 11 0 16,-1 9 0-16,3 6 0 16,4 3-1-16,9 2 1 15,11 0-1-15,18-6-1 16,11-10-2-16,19-6-1 15,13-19-4-15,21 6-4 0,-5-26-13 16,25 6-16 0,-10-11 0-16,7 0-1 0,-9-7 3 15</inkml:trace>
  <inkml:trace contextRef="#ctx0" brushRef="#br4" timeOffset="164147.3887">12251 12440 82 0,'-13'-9'39'15,"-8"-3"1"-15,5 5 1 16,-5 1-37-16,0 6 0 15,-3 4 1-15,1 15-1 16,-9 6 0-16,-2 10-1 16,-2 5 0-16,0 5 0 15,5 1-1-15,4 0 0 16,9-9-2-16,8-7 0 15,15-9 1-15,12-14-1 0,12-14 1 16,13-10-2-16,4-9 2 16,5-5-1-16,-1-7 0 15,0-1 1-15,-6 2-1 16,-9 5 1-16,-10 6-1 15,-9 10 1-15,-16 16-2 16,0 0 2-16,-5 10-2 16,-9 10-2-16,3 7-1 15,1-2-3-15,10 12-7 16,-8-19-9-16,25 15-10 15,-3-21-9-15,20 1-1 16,2-13 2-16</inkml:trace>
  <inkml:trace contextRef="#ctx0" brushRef="#br4" timeOffset="164476.4075">12720 12415 91 0,'-52'11'41'0,"9"15"2"15,-1-9-4-15,13 5-34 16,9 0-1-16,14-1-1 16,11-4-1-16,13-7-2 15,9-2 0-15,11-3-1 16,2 1 1-16,-2-4-1 15,-5 4 1-15,-4 2 1 0,-12 5-1 16,-14 4 0-16,-10 5 0 16,-11 5 1-16,-6 1-1 15,-2 1-1-15,-1 0-1 16,1-7-2-16,9-2-2 15,5-16-10-15,26 10-12 16,-2-26-13-16,18 2 0 16,6-17-1-16</inkml:trace>
  <inkml:trace contextRef="#ctx0" brushRef="#br4" timeOffset="164860.4295">13073 12451 82 0,'-20'-3'42'16,"5"21"0"-16,-11-1 0 0,6 8-34 15,-3 3-3-15,6 4-1 16,1 4-1-16,5 0-1 16,8-2-1-16,7-6 0 15,11-4-1-15,5-8 1 16,9-10-1-16,5-9 0 15,5-8 0-15,2-6 0 16,-1-6 0-16,-3-7 0 16,-3-4 0-16,-2 2 1 15,-4-2-1-15,-8 4 0 16,-4 4 0-16,-7 5 1 15,-1 11-1-15,-8 10 1 16,0 0-2-16,-1 20 0 16,-2 6-1-16,-2 2-1 0,0 3 0 15,1 0-2-15,8 1-3 16,-4-13-10-16,22 6-10 15,-11-19-11-15,17-1-2 16,1-13 0-16,12-2 2 16</inkml:trace>
  <inkml:trace contextRef="#ctx0" brushRef="#br4" timeOffset="165182.4479">13707 12569 78 0,'-9'22'40'0,"-12"-1"1"15,2 11 0-15,-7-2-35 16,5 7-1-16,-2-3-2 15,5-2 1-15,2-3-2 0,6-6 1 16,4-11-1-16,6-12-1 16,0 0 0-16,13-16 0 15,1-6 0-15,4-4-1 16,2-5 1-16,1-6 0 15,1-1 0-15,2 0 1 16,-1 1-1-16,4 3 1 16,-1 4-1-16,3 3 0 15,2 4-1-15,1 2-1 16,2 11-3-16,-2-3-5 15,6 22-10-15,-15-18-10 16,12 19-14-16,-8-6 3 16,8 10-4-16,-2-2 3 0</inkml:trace>
  <inkml:trace contextRef="#ctx0" brushRef="#br4" timeOffset="165712.4782">14486 12438 70 0,'-18'2'38'0,"2"7"2"0,-6-3-1 15,5 14-31-15,-7-2-2 16,6 11-1-16,-6 0-1 16,4 5-1-16,4-1-1 15,3-2-4-15,12 0-2 16,1-19-12-16,21 1-24 15,-3-14 1-15,15-3-2 16,-1-14 1-16</inkml:trace>
  <inkml:trace contextRef="#ctx0" brushRef="#br4" timeOffset="165858.4866">14554 12213 70 0,'0'0'32'0,"-16"-24"-18"16,16 24-14-16,4-22-33 15,-4 22-3-15,19-13-1 16</inkml:trace>
  <inkml:trace contextRef="#ctx0" brushRef="#br4" timeOffset="166234.5081">14882 12344 72 0,'-5'19'39'0,"2"7"1"16,-12-6-1-16,1 10-31 0,-10-1-2 15,9 3-2 1,-9-1 0-16,4 0-1 0,3-3-1 16,7-3-1-16,0-7 0 15,10-18-1-15,11 9 1 16,6-17-1-16,9-11 1 15,6-6 0-15,3-4-1 16,1-4 1-16,2-2-2 16,-6 4 2-16,-1 3-1 15,-6 5 0-15,-4 11 1 16,-6 6-2-16,-4 10 1 15,-6 8 0-15,0 9-1 16,-1 6 0-16,4 7-2 16,3-1-1-16,9 5-3 15,2-11-9-15,19 10-15 16,-2-18-9-16,10 3 0 0,1-15 0 15</inkml:trace>
  <inkml:trace contextRef="#ctx0" brushRef="#br4" timeOffset="166737.5369">15567 12470 79 0,'-38'-16'40'0,"2"13"-1"16,-9-4 1-16,-1 14-35 15,3 2-1-15,5 9 1 16,4 0-1-16,11 5-2 15,13 0 0-15,10-4 0 16,12-1 0-16,14-6-2 0,7-5 1 16,9-7-2-16,2-6 0 15,2-5 2-15,-4-4-1 16,-6-1 0-16,-5-3-1 15,-10 1-1-15,-3 1 1 16,-11 3-1-16,-7 14 1 16,0 0 0-16,-12 3 0 15,-8 17-2-15,-2 13 2 16,-3 11 1-16,-9 16-1 15,-4 13 0-15,-3 10 0 16,1 5 0-16,0-2 0 16,6-7 1-16,5-4-1 15,2-9 1-15,9-14-1 16,4-16 1-16,3-17 0 0,11-19 1 15,-11 1 0-15,9-18-1 16,5-8 1-16,3-12 0 16,5-12 0-16,7-8-1 15,6-7 1-15,6-5-2 16,9 2-3-16,-4-4-9 15,13 19-14-15,-15-5-11 16,3 17-2-16,-5 5 0 16,0 12-1-16</inkml:trace>
  <inkml:trace contextRef="#ctx0" brushRef="#br4" timeOffset="167677.5906">16421 12191 54 0,'0'0'37'16,"8"-20"-2"-16,-8 20 1 15,0 0-30-15,0 22 0 16,-8 4-2-16,4 15 1 16,-8 4-1-16,3 11 0 15,-4 5-3-15,3 1 1 16,0-3-2-16,5-6 0 0,2-7-3 15,1-15-7-15,13 0-27 16,-6-16-1-16,6-2 0 16,-11-13 1-16</inkml:trace>
  <inkml:trace contextRef="#ctx0" brushRef="#br4" timeOffset="167879.6022">16210 12535 87 0,'0'0'41'15,"0"0"-1"-15,5-12 1 16,14 5-39-16,10-3-1 16,8-4-3-16,7 4-1 0,0-8-4 15,11 13-13-15,-12-15-20 16,8 8 2-16,-9-7-3 15,6 5 3-15</inkml:trace>
  <inkml:trace contextRef="#ctx0" brushRef="#br4" timeOffset="168292.6258">16956 12110 80 0,'-17'25'40'15,"-11"-2"0"-15,0 17 0 16,-6-4-35-16,4 9 0 15,-4 0-1-15,6 4 1 16,0 1-3-16,9-3 0 0,4-4-1 16,5-3 0-16,10-5-1 15,8-8 0-15,6-2 1 16,6-12-3-16,7-6 2 15,3-7 1-15,3-8-1 16,6-3 0-16,-3-6 0 16,-4-4 1-16,-2 0-1 15,-6 1 1-15,-5 4-1 16,-4 6 1-16,-15 10-1 15,14-4 1-15,-16 15-1 16,-2 5-1-16,-3 5 0 16,0 3-2-16,3 2 0 0,-1-1-2 15,7 2 0-15,1-14-5 16,16 8-5-16,-9-24-13 15,22 3-11-15,-3-10 0 16,14-1 1-16,-6-9 2 16</inkml:trace>
  <inkml:trace contextRef="#ctx0" brushRef="#br4" timeOffset="168472.6361">17347 12551 74 0,'2'-15'39'0,"-2"15"0"16,0 0 0-16,-13 10-31 16,-1 4-3-16,3 9-2 15,-5 5 0-15,3 5-1 16,-1 2-1-16,2-1-1 15,2-1 1-15,4-7-3 16,9 0-4-16,-3-26-16 0,10 9-18 16,5-22 1-16,13-1-2 15,0-16 1-15</inkml:trace>
  <inkml:trace contextRef="#ctx0" brushRef="#br4" timeOffset="168907.661">17573 12391 93 0,'-4'10'40'16,"4"-10"2"-16,0 0-2 16,15 14-37-16,-15-14 0 15,18 11 0-15,-9 0-2 16,0 6 1-16,-5 4-1 0,-5 5-1 15,-6 7 0-15,-3 2 0 16,-7 6 0-16,-4-1-1 16,3 0 1-16,-1-5 0 15,3-6 0-15,7-7 0 16,10-10 0-16,10-12 1 15,15-10-1-15,8-8 0 16,9-8 0-16,6-6 0 16,1-5 0-16,2-2 1 15,-7 3-1-15,-3 4 1 16,-10 8-1-16,-10 4 2 15,-8 11-3-15,-14 9 3 16,5 15-2-16,-12 3-2 16,-1 9 1-16,-3-1-3 0,7 5 1 15,-2-3-5-15,11 4-4 16,-5-20-12-16,23 9-16 15,-5-16 0-15,14 1-1 16,-4-12 3-16</inkml:trace>
  <inkml:trace contextRef="#ctx0" brushRef="#br4" timeOffset="169441.6915">18254 12512 74 0,'-4'-12'39'0,"-11"-1"0"15,1 15 0-15,-15 0-31 16,4 15-1-16,-9 2-1 15,1 9-2-15,-3 2 1 16,7 4-2-16,3-2-1 0,13-2-1 16,8-6 1-16,13-6-2 15,8-7 0-15,10-10 0 16,10-6 1-16,1-9-1 15,2-5 0-15,0-3 0 16,-5-4 0-16,-2 2 1 16,-7-1-1-16,-7 6 1 15,-4 3-1-15,-14 16 1 16,0 0-2-16,0 0 0 15,-14 22 1-15,-5 8-2 16,-6 15 2-16,-7 6-2 16,-4 14 2-16,0 2 0 15,-3 6 0-15,4-2 0 16,2-4 0-16,9-6 0 0,4-11 0 15,7-12 0-15,7-12 0 16,2-14 1-16,4-12-1 16,12-11 1-16,-1-13 0 15,3-7-1-15,1-13 1 16,9-7 0-16,0-9-1 15,6-5 1-15,4 1-1 16,4 0-2-16,4 8 0 16,-2 3-3-16,10 19-7 15,-13-7-8-15,19 28-7 16,-18-6-12-16,13 12-2 15,-4-4 0-15,9 7 1 16</inkml:trace>
  <inkml:trace contextRef="#ctx0" brushRef="#br4" timeOffset="169764.71">18929 12487 96 0,'-10'-5'42'16,"-18"-6"-1"-16,2 15-2 16,-14-1-35-16,2 11 0 15,-2 2-2-15,4 8-1 16,6 2 1-16,8 3-2 15,11-2 1-15,12 0-2 16,13-5 2-16,9-5-2 16,7-5 1-16,6-3 0 15,-2-3 0-15,-3-2 0 16,-7 0 0-16,-8 3 1 0,-16-7-1 15,-4 21 0-15,-17-4 0 16,-12 2 0-16,-6 5 0 16,-6 3-1-16,0 2-1 15,-3-2-2-15,10 6-6 16,-8-17-10-16,29 14-11 15,-6-17-10-15,17 0-2 16,6-13 1-16</inkml:trace>
  <inkml:trace contextRef="#ctx0" brushRef="#br4" timeOffset="170410.7469">19806 11965 66 0,'-22'-6'37'0,"-11"6"-1"16,-6 18 1-16,-4 6-31 0,-3 23 0 15,-4 10 0-15,5 14 0 16,2 7-2-16,10 9 0 16,9 1-1-16,15 2-2 15,12-7 0-15,15-10-1 16,13-9-2-16,11-12-2 15,15-6-2-15,-3-24-15 16,16 0-18-16,-8-19 1 16,7-5-1-16,-11-19 0 15</inkml:trace>
  <inkml:trace contextRef="#ctx0" brushRef="#br4" timeOffset="170771.7676">20164 12169 86 0,'4'-10'38'16,"-4"10"1"-16,0 0-2 16,-6 12-31-16,-7 12-1 15,1 14 0-15,-6 4-3 16,-2 14 1-16,-2 5-1 0,2 3-1 15,1 2-1 1,3-3 0-16,4-5-1 0,4-6-1 16,6-5 0-16,-2-14-4 15,11 0-1-15,-5-24-14 16,12 10-17-16,-14-19-1 15,23 3-1-15,-12-14 2 16</inkml:trace>
  <inkml:trace contextRef="#ctx0" brushRef="#br4" timeOffset="171079.7852">19907 12510 89 0,'0'0'41'15,"21"-14"-1"-15,-3-5-1 16,12 6-34-16,4-3-2 16,7 1-2-16,1 0-2 15,1 1-2-15,1 14-11 16,-15-5-26-16,13 12 1 15,-14-5-1-15,5 11-1 16</inkml:trace>
  <inkml:trace contextRef="#ctx0" brushRef="#br4" timeOffset="171320.799">20578 12454 102 0,'-17'-6'39'16,"-1"6"1"-16,3 20-6 15,-12-3-32-15,4 8 0 16,-6 8 0-16,1 3-1 16,4 3-1-16,5-1-3 15,10-2 0-15,4-13-4 16,24 5-15-16,-4-23-17 0,21-5 0 15,-5-13-2-15,14-5 1 16</inkml:trace>
  <inkml:trace contextRef="#ctx0" brushRef="#br4" timeOffset="171960.8356">20637 12271 80 0,'0'0'33'15,"0"0"0"-15,0 0-2 16,9 23-33-16,9-8-2 15,3-1 0-15,6 5 2 16,0 3 3-16,-3 0 1 16,3 4 4-16,-14-2-1 15,1 6 2-15,-11-6-1 0,-2 8 0 16,-12-7-1-16,-1 4 0 15,-9-2-1-15,0-1 0 16,-2-2-1-16,3-3-2 16,3-5 1-16,9-3 0 15,8-13-1-15,0 0 0 16,18-1-1-16,7-13 1 15,6-4-1-15,4-8 1 16,-1-3-1-16,5-1 1 16,-6 0 0-16,-3 4 1 15,-9 3-1-15,-2 8 0 16,-10 3 0-16,-9 12 0 15,0 0-1-15,-2 13 1 16,-4 3-2-16,-3 4 0 0,3 2 1 16,5-2-1-16,2 1 1 15,7-5-1-15,7-4 1 16,5-7-1-16,10-5 1 15,2-7 1-15,5-7-1 16,0-2 2-16,-3-4-2 16,-2-2 1-16,-5 1 0 15,-5 4 1-15,-8 3-2 16,-14 14 2-16,0 0-2 15,0 0 0-15,-2 17 0 16,-11 5-2-16,-1 5 0 16,-2 2-2-16,3 3 1 15,0-2-3-15,7 2-1 0,-3-14-4 16,21 9-9-16,-12-27-7 15,21 11-11-15,-6-17-2 16,10-2 2-16,-1-8 2 16</inkml:trace>
  <inkml:trace contextRef="#ctx0" brushRef="#br4" timeOffset="172311.8557">21417 12560 83 0,'-9'19'39'15,"9"-19"1"-15,4 20 1 16,-4-20-35-16,25 12-1 15,-4-10-1-15,7-2 0 16,1-3-2-16,4-4 0 0,-4-5-1 16,0-2 1-16,-6-2-2 15,-8-1 1-15,-5-3-1 16,-6 0 0-16,-11 1 0 15,-4 2 1-15,-7 4-1 16,-4 3 0-16,-5 7 0 16,-1 9 1-16,-1 6 0 15,1 9 0-15,4 4 0 16,9 5-1-16,4 2 0 15,10 0-1-15,8 0-1 16,6-8-4-16,12 1-1 16,0-19-11-16,20 12-8 15,-15-18-14-15,16 4 0 16,-9-15-1-16,11 5 2 0</inkml:trace>
  <inkml:trace contextRef="#ctx0" brushRef="#br4" timeOffset="172439.863">21906 12713 92 0,'-21'28'39'0,"1"8"0"15,-8-2-6-15,-1-5-45 16,7 12-24-16,-4-9-2 16,10 3-2-16,-1-11 1 15</inkml:trace>
  <inkml:trace contextRef="#ctx0" brushRef="#br4" timeOffset="173025.8965">22329 12150 82 0,'0'0'38'16,"0"0"-1"-16,0 0 2 15,-10 25-36-15,3 4 0 0,-3 8-1 16,-1 8 2-16,-4 4-2 15,-1 9 1-15,-5 1-2 16,7-5-1-16,-4-2-1 16,6-8-2-16,6-2-2 15,-6-19-17-15,17 3-17 16,-5-15 1-16,0-11-1 15,13 4 1-15</inkml:trace>
  <inkml:trace contextRef="#ctx0" brushRef="#br4" timeOffset="173205.9068">22125 12462 89 0,'-11'-5'39'0,"-3"0"-1"0,14 5 2 16,0 0-34-16,0 0-5 15,0 0-1-15,23 11-2 16,2-7-2-16,3-8-4 16,20 9-27-16,-10-10-3 15,13 9 0-15,-2-8-1 16</inkml:trace>
  <inkml:trace contextRef="#ctx0" brushRef="#br4" timeOffset="173572.9278">22553 12501 94 0,'-17'1'37'0,"17"-1"0"16,-9 3-1-16,9-3-33 0,20 0-2 15,2 0 1-15,-1-4-1 16,8 1-1-16,-3-3 1 15,1-1-1-15,-4-2 0 16,-5 1 0-16,-7-3 0 16,-11 11 0-16,5-19 0 15,-5 19 0-15,-25-14 1 16,5 12 0-16,-9 3 1 15,0 5 1-15,-4 4-1 16,7 7 2-16,1 2-2 16,8 5 1-16,8 1-1 15,11-2-2-15,14-1-1 16,10-3-1-16,10-1-2 15,2-9-4-15,17 10-8 0,-12-23-19 16,15 8-4-16,-10-12-1 16,3 3 0-16</inkml:trace>
  <inkml:trace contextRef="#ctx0" brushRef="#br4" timeOffset="174144.9605">23108 12457 81 0,'-18'-6'39'0,"18"6"0"16,-25 4 1-16,14 10-30 15,-6 1-5-15,1 6-2 16,-2 2 0-16,3 9 0 16,-4 0-1-16,5 3-1 15,-1 0 0-15,4-7-1 0,7-2 1 16,2-4-1-16,7-13 1 15,5-8-1-15,8-8 0 16,2-7 0-16,3-5 0 16,0-8 0-16,-1-2 0 15,-2 1 1-15,-3-1-1 16,-4 1 1-16,-3 6-1 15,-5 5 1-15,-2 4-1 16,-3 13 2-16,0 0-2 16,-10 1 0-16,5 12 0 15,2 1-1-15,3 2 1 16,3-1-1-16,6 0 1 15,10-7-1-15,3-3 1 16,10-8-1-16,8-6 1 16,0-4 2-16,2-2-2 0,-3-3 2 15,-5-1-1-15,-6 2 1 16,-6 1-1-16,-8 2 0 15,-14 14-1-15,8-10 0 16,-8 10 1-16,-14 16-2 16,2 1 1-16,0 6-2 15,1 4 1-15,2 1-1 16,5 3-2-16,2-4-2 15,10 1-1-15,0-16-6 16,19 7-9-16,-14-21-7 16,16 4-11-16,-5-13 1 15,6-1 1-15,-6-9 2 0</inkml:trace>
  <inkml:trace contextRef="#ctx0" brushRef="#br4" timeOffset="174669.9906">23644 12520 79 0,'0'0'39'0,"-12"2"-1"15,9 14 1-15,-13-4-29 16,6 12-6-16,-4 0 0 15,3 8-2-15,-3 0 1 16,4-1-2-16,-1-5 1 16,4 2-1-16,0-9 0 15,7-4 0-15,0-15-1 16,0 0 0-16,19 3 0 15,-6-16-1-15,3-4 1 16,1-5-1-16,0-5 1 16,4-3-1-16,2-3 1 0,0-2 2 15,0 2-2-15,0 1 0 16,2 2 0-16,-2 5 1 15,1 5-1-15,-5 7 1 16,-4 10 0-16,0 5-1 16,-5 8 0-16,-4 8 2 15,-4 2-2-15,-4 2 0 16,-2 1 0-16,-3 0-1 15,1 0 1-15,-4-2-2 16,-2 0 2-16,0-6-1 16,-6 1 1-16,0-2 0 15,-8 0 0-15,0 1 0 16,-3 1-1-16,-4 2 1 15,1 6 0-15,-1 2 1 0,2 6-1 16,1 5 0-16,0 8 1 16,2 5 0-16,0 3 0 15,-2 0 0-15,0 3-3 16,1-5-1-16,7 2-4 15,-6-21-10-15,22 7-8 16,-13-21-15-16,22-6-1 16,-3-12-1-16,23-17 0 15</inkml:trace>
  <inkml:trace contextRef="#ctx0" brushRef="#br4" timeOffset="175142.0176">24082 12771 86 0,'0'0'32'0,"-1"-15"-31"16,1 15-2-16,0 0-37 15,14-21 0-15</inkml:trace>
  <inkml:trace contextRef="#ctx0" brushRef="#br4" timeOffset="175309.0271">24512 12735 92 0,'-11'5'39'0,"0"4"0"16,-11-6-2-16,8-3-40 16,14 0-26-16,-21 3-10 15,21-3 1-15,0 0-2 16</inkml:trace>
  <inkml:trace contextRef="#ctx0" brushRef="#br4" timeOffset="175490.0375">24788 12783 75 0,'-11'5'44'15,"5"9"-1"-15,-9-14 0 16,15 0-15-16,-23 1-26 16,23-1-4-16,-8-11-3 15,5-6-13-15,24 12-22 16,-11-10-2-16,12 7-1 15,-4-8-1-15</inkml:trace>
  <inkml:trace contextRef="#ctx0" brushRef="#br4" timeOffset="175948.0637">25011 11836 79 0,'32'48'40'0,"-3"4"-1"16,8 20 1-16,-5 3-35 15,-2 8-1-15,-8 8 1 16,-7 5 0-16,-23-1-3 16,-6 1 0-16,-15-7 0 15,-4-4-1-15,-12-8 0 16,-2-9-3-16,-4-10 1 15,-3-11-2-15,7-4-1 16,-4-14 0-16,10 0-3 16,-7-26-15-16,18 7-18 15,-2-15 0-15,12-1 1 16,0-13 0-16</inkml:trace>
  <inkml:trace contextRef="#ctx0" brushRef="#br4" timeOffset="178176.1911">1282 13834 40 0,'0'0'33'16,"1"-14"2"-16,-1 14-1 15,-10-19-21-15,10 19-5 16,-13-14 0-16,13 14-3 16,-30 6 0-16,8 10-2 15,-12 7 0-15,0 12 0 16,-10 3-1-16,1 9 0 0,3-2-1 15,7-1 0-15,10-7 0 16,16-5-1-16,15-11 0 16,17-7 0-16,15-10 0 15,12-3 0-15,7-4 0 16,0-1 0-16,3 2 0 15,-9 2 0-15,-11 6 0 16,-10 9 0-16,-13 9 0 16,-14 4-1-16,-11 11 2 15,-12 5 0-15,-8 3-1 16,-5-2-1-16,2-4-2 15,-4-11-2-15,18 4-17 16,-3-28-14-16,18-6-2 16,0-25-1-16,20-6-1 0</inkml:trace>
  <inkml:trace contextRef="#ctx0" brushRef="#br4" timeOffset="178373.2024">1325 13905 81 0,'-20'-4'39'0,"20"4"-1"16,-10-12 0-16,25-2-38 16,7-4-2-16,10-7-2 15,17 5-4-15,-6-8-28 16,18 6-1-16,-4-3-1 15,4 8 1-15</inkml:trace>
  <inkml:trace contextRef="#ctx0" brushRef="#br4" timeOffset="178779.2256">1540 13415 53 0,'-66'-15'36'15,"-6"15"-1"-15,-16 2 0 16,-4 23-27-16,-10 9 1 16,6 28-2-16,-3 13 0 15,20 21-2-15,3 9-1 16,26 18-2-16,27 5 0 0,29 7-2 15,30-6 1-15,29-11-1 16,25-20-1-16,17-20 0 16,20-24 1-16,13-27 1 15,6-33 0-15,-1-27 0 16,-12-30 0-16,-18-16 0 15,-20-15 1-15,-21-11 0 16,-29-6-1-16,-30-8-1 16,-29 0-2-16,-32 0 0 15,-19 6-2-15,-22 1-2 16,-3 21-15-16,-19 2-18 15,12 32 0-15,-1 14 0 16,23 29 0-16</inkml:trace>
  <inkml:trace contextRef="#ctx0" brushRef="#br4" timeOffset="180447.321">2883 13576 16 0,'0'0'25'15,"14"-16"-3"-15,-11 0-2 16,-3 16-2-16,10-21-3 15,-10 21-3-15,4-14-1 0,-4 14-2 16,-2-11-1-16,2 11-2 16,-15-6 0-16,0 9 1 15,-11 0-2-15,-2 7 0 16,-10 6 0-16,-6 15-1 15,-13 13-1-15,-2 17 1 16,-9 13-2-16,0 15 1 16,3 6-2-16,6 5 0 15,10 0-1-15,18-10 0 16,22-14-1-16,21-19-1 15,28-19-1-15,18-26-3 16,23-11-3-16,0-25-24 16,17-1-5-16,-3-17-2 15,4 7 1-15</inkml:trace>
  <inkml:trace contextRef="#ctx0" brushRef="#br4" timeOffset="181208.3645">3181 14051 62 0,'-13'-6'39'0,"-4"2"0"15,1 9 0-15,-9-2-32 16,-2 11-1-16,-3-3-2 16,1 12-1-16,-2 1-1 0,2 8 0 15,8 4 0-15,1 3-2 16,12-1 1-16,8-4-2 15,11-4 1-15,11-9 0 16,8-10 0-16,12-9 0 16,2-10-1-16,2-9 0 15,-2-6 1-15,-3-4-1 16,-7-2 1-16,-11-5-1 15,-4 4 1-15,-12 2 0 16,-7-1 0-16,-4 3 1 16,-1 4 0-16,-3 4 1 15,2 3-1-15,0 5 0 16,6 10 0-16,-1-12 0 0,1 12 0 15,16 1-1-15,-1 0 1 16,2 1 0-16,7-4 0 16,2 2 0-16,2-2 1 15,0 1-1-15,-4 0 1 16,1 3-1-16,-3 2-1 15,-3 6 1-15,-5 4-1 16,-8 7-1-16,-3 5 0 16,-7 6 0-16,-2 3 1 15,-3 0-1-15,1-3 1 16,-2-4-2-16,5-9 2 15,5-19 0-15,0 0 0 16,19-11 0-16,2-15 0 16,1-7 0-16,6-8 2 0,-1 0 0 15,-1-2 0-15,-1 7 0 16,-6 8-1-16,-3 6 1 15,-4 11 0-15,-12 11 0 16,14 14-3-16,-12 8-1 16,2 7 0-16,-3 2-3 15,7 8-2-15,-2-10-9 16,17 15-10-16,-11-20-16 15,19 3 0-15,-3-15-2 16,11-1 2-16</inkml:trace>
  <inkml:trace contextRef="#ctx0" brushRef="#br4" timeOffset="181746.3953">4384 14097 54 0,'-6'-11'37'15,"-4"-3"-1"-15,10 14-11 16,-25-22-14-16,11 14-1 16,-6-5-3-16,1 7 0 15,-7 3-2-15,3 10 0 16,-9 2-2-16,5 13 0 15,-4 3-1-15,6 11-1 16,2 2 0-16,4 6-2 16,10-1 2-16,5-5-3 0,17-5 0 15,6-11-1-15,20-10-4 16,3-26-10-16,30-5-22 15,-7-20 0-15,18-5-2 16,-1-17 3-16</inkml:trace>
  <inkml:trace contextRef="#ctx0" brushRef="#br4" timeOffset="181972.4082">4821 13450 78 0,'-32'20'41'16,"6"19"-2"-16,-3 7 1 0,-3 17-37 15,7 5 0 1,4 11-2-16,4 4 0 0,3 1-2 16,5-2-2-16,2-7-1 15,12-7-2-15,2-16-5 16,22-1-21-16,-4-26-8 15,13-4 0-15,-3-20 2 16</inkml:trace>
  <inkml:trace contextRef="#ctx0" brushRef="#br4" timeOffset="182347.4297">5021 13991 71 0,'-11'-15'41'0,"11"15"0"0,-22-1-1 15,22 1-35-15,-15 18-2 16,3 4 1-16,-1 5-2 15,5 4 0-15,0 1 0 16,4 4-1-16,5-5-1 16,7-2 1-16,9-7 0 15,6-8-2-15,6-12 2 16,10-11-1-16,0-7 0 15,7-10 0-15,2-5 2 16,-4-3-1-16,-5-4 0 16,-1 4 1-16,-9 3-1 15,-4 7 1-15,-7 5-1 16,-9 10 0-16,-9 9-1 15,4 10-1-15,-9 10-1 16,-4 5-1-16,2 9-1 0,-3-2-2 16,10 9-2-16,-5-15-9 15,25 14-14-15,-8-23-11 16,17 0 1-16,-2-15 1 15</inkml:trace>
  <inkml:trace contextRef="#ctx0" brushRef="#br4" timeOffset="182715.4507">5847 13890 82 0,'-37'7'40'0,"4"11"1"16,-7-6-3-16,8 7-34 0,4 0-1 15,13 4-1-15,3-5-1 16,18 2 0-16,8-6-2 16,9-3 1-16,7-5-1 15,4 1 1-15,1-5 0 16,1-1 0-16,-6 0 0 15,-7 2 0-15,-3 4 0 16,-20-7-1-16,12 25 1 16,-16-9-1-16,-7 7 1 15,-4-1-1-15,1 6 1 16,-2-7-1-16,2 0 0 15,5-6 0-15,9-15-2 16,0 0-2-16,16 7-9 16,-4-30-17-16,17 4-9 0,0-16 0 15,10-1 1-15</inkml:trace>
  <inkml:trace contextRef="#ctx0" brushRef="#br4" timeOffset="182918.4623">6274 13849 78 0,'3'21'42'16,"-17"0"-1"-16,5 16 1 15,-18 2-37-15,9 6-2 16,-4 2 0-16,1 0-1 16,3 0-2-16,6-7 0 15,2-7-2-15,6-13-3 16,13-6 0-16,-2-26-11 15,24 4-24-15,-12-22-1 16,14-1-1-16,-9-17 1 0</inkml:trace>
  <inkml:trace contextRef="#ctx0" brushRef="#br4" timeOffset="183039.4693">6301 13588 71 0,'-15'2'33'0,"15"-2"-32"15,-8 26-2-15,12-5-36 16,3-1 0-16</inkml:trace>
  <inkml:trace contextRef="#ctx0" brushRef="#br4" timeOffset="183677.5058">6774 13899 73 0,'-8'21'43'16,"-18"-6"-2"-16,-1 11 2 16,-19-2-36-16,12 10-2 15,-6-2-1-15,7 7-1 16,3 1-1-16,11 0-2 15,7-1 1-15,12-5-1 16,9-7 0-16,9-7 1 16,10-9-1-16,6-10-1 15,5-9 1-15,-1-8-1 16,-1-6 0-16,-3-6-1 15,-5-2 0-15,-6-5 0 16,-8-1 2-16,-6 2-1 0,-4-1 1 16,-5 6 0-16,0 4 1 15,1 4 0-15,3 4 0 16,4 6 1-16,2 6-1 15,7 5 0-15,7 2 0 16,2 3 1-16,4-1-1 16,2 3 1-16,-2 2-1 15,0 3 0-15,-3-1 0 16,-7 6 0-16,-3 0-1 15,-6 5 0-15,-9 2 0 16,-5 4-1-16,-9 4 1 16,-1 0-1-16,-8 3 1 15,2-2-1-15,1-4 1 16,4-5 0-16,9-12 1 0,5-12-1 15,28-12 0-15,5-12 0 16,14-13 1-16,4-8 0 16,6-3 1-16,-2 2-1 15,-4 5 0-15,-7 11 0 16,-9 13 0-16,-17 15 0 15,-9 18-1-15,-11 10-1 16,-5 11-2-16,-2 7-2 16,3 11-5-16,-6-8-8 15,19 17-5-15,-14-29-11 16,23 11-9-16,0-12-1 15,13 1 1-15</inkml:trace>
  <inkml:trace contextRef="#ctx0" brushRef="#br4" timeOffset="184714.5651">2591 14799 35 0,'0'0'32'16,"20"-12"2"-16,-8 3-16 15,6 9-9-15,-4-4-3 16,9 5-1-16,1-3 1 15,6 2-2-15,3-3 1 16,5 4-2-16,6-5 1 0,8 4-2 16,6-1 0-16,8 1-1 15,6 1-1-15,6 0 1 16,3 3-2-16,6-1 2 15,3 2-2-15,5-2 2 16,3 1-2-16,7 0 3 16,0-1 0-16,6 1-1 15,2-3 1-15,5 3-1 16,6-3 0-16,4-1 0 15,3-3 2-15,5 0-2 16,3-5 1-16,6 1-1 16,5-3 1-16,2-2-2 15,-4 0 2-15,2-2-2 16,-1 0 1-16,-1 1-1 0,-2 2 0 15,-8 2 1-15,-6 2-1 16,-4-1 0-16,-3 3 1 16,-6 2-1-16,-7 0 1 15,-3 1 0-15,-8-1-1 16,-1-1 1-16,-4-2 0 15,-6-1 0-15,-4 2-1 16,-10-2 1-16,-8 1-1 16,-14-1-2-16,-10 5 1 15,-14-2-2-15,-6 8-3 16,-24-4-16-16,0 0-16 15,0 0-1-15,0 0 0 16,0 0 0-16</inkml:trace>
  <inkml:trace contextRef="#ctx0" brushRef="#br4" timeOffset="185165.5909">8134 13852 83 0,'-24'-5'40'15,"24"5"-3"-15,-14-6-14 16,5-4-63-16,9 10 1 0,0-13-2 15,0 13 1-15</inkml:trace>
  <inkml:trace contextRef="#ctx0" brushRef="#br4" timeOffset="185331.6004">8137 14247 83 0,'-26'21'43'0,"8"-4"-2"15,-6-15-1-15,6-4-43 16,18 2-12-16,-4-12-25 15,15 0-1-15,-1-8-1 16,12 3 0-16</inkml:trace>
  <inkml:trace contextRef="#ctx0" brushRef="#br4" timeOffset="186133.6462">8946 13778 57 0,'10'-19'37'16,"-1"0"-1"-16,0 8-7 15,-9-8-21-15,0 19-2 16,10-13-1-16,-10 13-2 15,-2 28 0-15,-4 3-1 16,-3 8 1-16,1 16-1 16,-5 8-1-16,-2 7 0 15,-2 3 0-15,0 1-1 16,0-4 1-16,3-7-3 15,5-5-2-15,-3-25-14 16,12-1-21-16,5-20 1 16,9-11-2-16,2-18 1 15</inkml:trace>
  <inkml:trace contextRef="#ctx0" brushRef="#br4" timeOffset="186667.6768">8653 13781 59 0,'0'0'40'0,"7"-23"0"16,17 8 0-16,6-3-24 15,13-3-14-15,12-4-1 16,7 4 1-16,3 1 0 15,2 6-1-15,-5 4 0 16,-2 8 0-16,-10 3-1 0,-4 5 1 16,-11 5 0-16,-5 7 0 15,-10 5 0-15,-6 5 0 16,-10 9-1-16,-4 4 1 15,-6 5 0-15,-2 7 0 16,-6 0-1-16,-2 1 0 16,-2-1 1-16,0-2-1 15,0-7 1-15,4-5-1 16,3-9 0-16,7-9 0 15,6-10 0-15,10-11 1 16,6-10-1-16,10-6 1 16,3-5-1-16,5-9 0 15,-1 1 1-15,3 3 0 16,-4 0-1-16,-6 10 1 0,-5 7-1 15,-9 8 1-15,-14 1-1 16,11 22 0-16,-14 2 0 16,-4 3-1-16,-4 6 0 15,2-2-2-15,4 0-1 16,3-8-2-16,11 6-7 15,-9-29-17-15,26 8-11 16,1-17-1-16,13-3 1 16</inkml:trace>
  <inkml:trace contextRef="#ctx0" brushRef="#br4" timeOffset="186877.6888">9908 13973 78 0,'-25'4'42'15,"10"11"-1"-15,-9 5 0 0,-1 6-37 16,2 7-1-16,6 4-1 15,0 1 0-15,5 0-1 16,4-3-1-16,7-2-1 16,8-7-1-16,2-12-2 15,14-4-5-15,-9-23-19 16,22 1-14-16,-8-16 2 15,8 0-2-15</inkml:trace>
  <inkml:trace contextRef="#ctx0" brushRef="#br4" timeOffset="186990.6953">9837 13724 38 0,'-36'-40'22'16,"10"18"-22"-16,9 11-1 0,7 2-22 16,10 9-5-16</inkml:trace>
  <inkml:trace contextRef="#ctx0" brushRef="#br4" timeOffset="187369.7169">10301 13883 75 0,'-30'10'40'15,"-1"10"1"-15,-7-10-2 16,6 15-32-16,-3-4-1 0,11 5-3 15,7-6 0-15,15 0-1 16,10-4-1-16,16-7-1 16,12-3 1-16,8-2-2 15,5-3 2-15,-1 3-1 16,-1 2 1-16,-9 6-1 15,-13 5 1-15,-13 11-1 16,-13 3 1-16,-14 4-1 16,-8 7 1-16,-6-4-1 15,-5 1-2-15,-1-9-1 16,8-1-4-16,-7-21-14 15,26 4-20-15,-5-13-1 16,13 1-1-16,2-26 1 16</inkml:trace>
  <inkml:trace contextRef="#ctx0" brushRef="#br4" timeOffset="190748.9102">11302 13927 61 0,'7'-13'40'16,"-9"-2"-1"-16,2 15 2 16,-11-13-34-16,11 13-2 15,-5 16-1-15,1 7 0 16,-3 7-2-16,-1 7-2 15,1 4 0-15,-1 2-3 0,6 2-1 16,-3-12-9-16,10 4-27 16,-4-13 1-16,10-6-1 15,-11-18 0-15</inkml:trace>
  <inkml:trace contextRef="#ctx0" brushRef="#br4" timeOffset="190929.9206">11354 13620 80 0,'-26'-20'40'0,"-9"6"-2"16,4 13 0-16,2 13-39 15,9-9-4-15,20-3-33 0,14 9 0 16,18-5-1-16,7-8 0 15</inkml:trace>
  <inkml:trace contextRef="#ctx0" brushRef="#br4" timeOffset="191274.9403">11832 13736 67 0,'-22'23'40'15,"-7"-2"-2"-15,1 11 1 16,-7-3-33-16,7 10-1 15,-1-9-1-15,6 5 0 0,3-12-3 16,12 0 1-16,11-12-1 16,12-7 0-16,9-7-1 15,9-7 1-15,6 2-1 16,3-1 1-16,-2 5 0 15,-5 8 0-15,-10 10-1 16,-13 9-1-16,-13 10 1 16,-15 9 0-16,-10 2 0 15,-6 4-1-15,-1-3 0 16,-2-8-2-16,11-5-3 15,0-24-16-15,20 3-19 16,4-11 1-16,25-22-2 16,0-6 1-16</inkml:trace>
  <inkml:trace contextRef="#ctx0" brushRef="#br4" timeOffset="191949.9789">13082 13832 62 0,'0'0'38'0,"-16"-15"-1"16,5 15 1-16,-12-3-31 15,3 12-2-15,-11 0 1 16,-1 15-1-16,-5 2-1 15,5 13-1-15,-4 2-1 0,7 5 0 16,4-3-1-16,11 0 0 16,11-7-1-16,12-10-1 15,10-11 2-15,9-12-1 16,11-11 0-16,5-7 1 15,2-10 1-15,-2-5-1 16,-4-3 1-16,-4-1-1 16,-9 2 1-16,-6 3 0 15,-10 5-1-15,-3 5 0 16,-2 7 0-16,-6 12-1 15,0 0 0-15,-6 16 1 16,0 10-2-16,2 9 0 16,-1 9-1-16,-1 1-1 15,9 8-5-15,-6-16-18 0,25 3-16 16,-1-20 0-16,22-9-1 15,5-19 2-15</inkml:trace>
  <inkml:trace contextRef="#ctx0" brushRef="#br4" timeOffset="192896.033">14318 13878 52 0,'0'0'36'15,"-11"-22"0"-15,11 22 0 16,-35-10-26-16,19 19-4 16,-10-1 0-16,1 11-1 15,-6 0-1-15,1 5-1 16,1 2-1-16,2 1 1 15,6-5-2-15,7-1 0 0,6-7 0 16,8-1 0-16,0-13-2 16,24 11 1-16,-5-5 1 15,7-1-3-15,0 6 3 16,3 1-2-16,-4 8 1 15,-3 6 0-15,-13 5 0 16,-2 5-1-16,-12 2 1 16,-5-4 0-16,-3 1-3 15,-5-9-1-15,11 6-10 16,-8-26-24-16,15-6 0 15,10-13-2-15,10-7 1 16</inkml:trace>
  <inkml:trace contextRef="#ctx0" brushRef="#br4" timeOffset="193281.0551">14492 14066 67 0,'-6'16'38'16,"6"-16"0"-16,-4 15-1 15,10-27-32-15,15 1-1 16,5-5 0-16,9-1-1 16,2-6 0-16,1 0-1 15,-1-5 0-15,-5 3 1 16,-8 3-1-16,-8 0-2 15,-11 4 2-15,-10 2 0 16,-9 5-1-16,-5 5 1 16,-9 5 0-16,-5 8-1 0,-2 8 0 15,-6 11 1-15,2 9-2 16,2 4 0-16,5 5 0 15,8 1 0-15,11 0 0 16,12-6 0-16,13-7-1 16,14-16-2-16,17-6-2 15,7-18-2-15,18 2-16 16,-5-23-18-16,10 0 2 15,-8-11-2-15,2 3 2 16</inkml:trace>
  <inkml:trace contextRef="#ctx0" brushRef="#br4" timeOffset="193617.0743">15055 13890 78 0,'-23'12'39'0,"6"11"-1"16,-7-1 0-16,7 8-35 16,-3-1 0-16,8 5-1 15,-1-2 0-15,9-2 0 16,-1-4-1-16,8-6 0 15,6-10 1-15,7-9 0 16,2-9 0-16,7-11-1 16,-1-9 1-16,6-2 0 15,0-8 0-15,-3 2-1 16,-4-2 0-16,-3 8 0 15,-4 5 0-15,-6 7 0 16,-10 18-1-16,11-6 0 16,-11 18 0-16,-1 11 1 0,-1 5-1 15,0 3-1-15,4 2-2 16,3-6-1-16,9 0-3 15,-1-26-11-15,21 5-14 16,-6-28-9-16,14-5 0 16,-3-18 1-16</inkml:trace>
  <inkml:trace contextRef="#ctx0" brushRef="#br4" timeOffset="193811.0854">15680 13306 79 0,'-29'30'40'16,"9"22"-1"-16,-11 11 1 15,11 18-37-15,-5 2 0 0,3 7-1 16,6-3-2-16,5-7-2 16,9-5-3-16,-6-23-19 15,15 1-15-15,-5-22 0 16,6-3-2-16,-8-28 1 15</inkml:trace>
  <inkml:trace contextRef="#ctx0" brushRef="#br4" timeOffset="193994.0958">15367 13808 90 0,'0'0'41'16,"-5"-15"0"-16,21 14-2 15,7-6-38-15,8-4-2 0,11 3-2 16,1-10-9-16,14 13-27 15,-8-4 0-15,3 8-2 16,-12-1 1-16</inkml:trace>
  <inkml:trace contextRef="#ctx0" brushRef="#br4" timeOffset="194377.1177">15739 13904 75 0,'-12'23'41'0,"-3"-8"-1"16,12 2 2-16,3-17-37 15,4 13-1-15,12-13-2 16,9-3 0-16,5-5 0 16,5-3-1-16,1-6 0 0,-3-3-2 15,-1-3 2-15,-8 0-1 16,-4-3 1-16,-11 1-1 15,-6 1 0-15,-10 4 0 16,-4 4 0-16,-6 6 0 16,-7 8 0-16,-3 8 0 15,-4 14 1-15,1 7-1 16,1 9 1-16,4 6 1 15,5 3-2-15,10-3 1 16,10-2-1-16,11-9 0 16,12-7-1-16,9-11-2 15,12-10-3-15,1-13-2 0,12 7-13 16,-14-21-21-1,10 5 3-15,-10-10-2 0,0 6 2 16</inkml:trace>
  <inkml:trace contextRef="#ctx0" brushRef="#br4" timeOffset="194692.1358">16209 13890 83 0,'-15'5'40'15,"2"14"0"-15,-7-4 1 16,11 8-35-16,-6 1-3 16,2 2-1-16,3-2 0 15,6-2-1-15,1 0-1 16,6-7 1-16,5-5-1 15,6-10-1-15,2-9 2 16,2-6-1-16,4-10 0 16,-1-1 1-16,2-5 0 15,-2-3-1-15,1 0 0 0,-4 3 1 16,-4 8-1-16,-2 5 0 15,1 10 0-15,-13 8 1 16,16 9-1-16,-8 9 0 16,0 5 0-16,-1 10 0 15,5 4-3-15,-3-2-4 16,14 11-14-16,-17-20-13 15,16 7-7-15,-6-17-2 16,8 0 1-16</inkml:trace>
  <inkml:trace contextRef="#ctx0" brushRef="#br4" timeOffset="195264.1685">17024 13788 64 0,'0'0'38'15,"-24"-19"-2"-15,8 22-8 16,-15-12-17-16,4 16-2 15,-13-1-2-15,3 12-1 16,-8 3-1-16,6 11 0 16,-1 3-2-16,6 6 0 0,9-2-2 15,11 1-1-15,13-6 0 16,12-6-2-16,17-4-1 15,8-14-5-15,25 8-15 16,-5-24-18-16,13 4 1 16,-5-16-2-16,8 1 3 15</inkml:trace>
  <inkml:trace contextRef="#ctx0" brushRef="#br4" timeOffset="195616.1886">17138 13939 77 0,'-18'13'38'15,"10"5"2"-15,8-18-2 0,9 22-34 16,7-15-2-16,12-2 0 16,6-6 0-16,8-2 0 15,1-7 0-15,2-4-2 16,-3-3 1-16,-4-4-1 15,-6-2 1-15,-13 0-2 16,-9-1 2-16,-10 2 0 16,-13 0 0-16,-8 7 0 15,-9 6 0-15,-6 8 0 16,-6 11 0-16,-2 11 0 15,-2 12 1-15,7 10 0 16,5 5-1-16,10 3 0 16,12-1-2-16,16-9-1 0,21-4-5 15,7-24-16-15,29-1-18 16,1-20-1-16,18-4-1 15,5-18-1-15</inkml:trace>
  <inkml:trace contextRef="#ctx0" brushRef="#br4" timeOffset="196097.2161">18609 13367 66 0,'0'0'37'0,"0"0"0"16,-5 12 0-16,-7 11-32 15,7 18 0-15,-5 9-1 16,3 12 1-16,-6 7-2 16,3 10 0-16,-4-3-1 15,5 1-1-15,2-3-4 16,0-16-6-16,17-4-30 15,-7-20 1-15,9-5-3 16,2-17 2-16</inkml:trace>
  <inkml:trace contextRef="#ctx0" brushRef="#br4" timeOffset="196293.2273">18432 13885 91 0,'-25'2'41'15,"-1"-4"0"-15,26 2-1 16,-10 13-37-16,30-21-2 15,14-4-3-15,10-9-1 16,15 1-2-16,7-17-6 16,22 10-26-16,-9-13-2 15,8 6-1-15,-13-9 0 16</inkml:trace>
  <inkml:trace contextRef="#ctx0" brushRef="#br4" timeOffset="196668.2488">19154 13231 92 0,'-34'31'39'16,"7"19"2"-16,-9 1-2 16,2 17-35-16,0 4-1 15,5 9 1-15,-1 1-1 16,5 0-1-16,3-4-1 15,8-6-1-15,7-10 0 16,7-12 0-16,7-12-1 16,10-15 0-16,4-13 0 15,7-13 1-15,6-14 1 16,1-7-1-16,0-6 1 15,1-5 0-15,-5 0 0 16,-3 2 0-16,-7 6-1 16,-2 9 0-16,-5 9 0 0,-14 9 0 15,15 14-1-15,-12 5-1 16,3 8-2-16,-2 3-2 15,12 8-5-15,-7-14-12 16,19 11-12-16,-9-16-5 16,16-1-2-16,-5-18 2 15</inkml:trace>
  <inkml:trace contextRef="#ctx0" brushRef="#br4" timeOffset="197058.2711">19550 13803 77 0,'-13'-11'40'16,"-13"-1"-1"-16,3 19 0 15,-11 0-31-15,6 15-1 16,-4 6-1-16,3 7-2 0,3 6-2 16,8 0 0-16,6-2-1 15,10-3-1-15,6-6 0 16,14-10 0-16,6-15-1 15,12-8 1-15,6-12 1 16,3-8 0-16,2-8 0 16,-3 0 0-16,-2-4 0 15,-9 2 0-15,-7 6 0 16,-6 8 0-16,-11 7-1 15,-9 12 0-15,0 0 0 16,-6 23 0-16,-4 4-1 16,1 6 1-16,2 4-1 15,2 1-1-15,7 1 0 16,4-8 0-16,12-2-3 0,1-15-2 15,17-2-5-15,-7-31-9 16,23 12-9-16,-10-27-10 16,9-1 1-16,-8-17 1 15</inkml:trace>
  <inkml:trace contextRef="#ctx0" brushRef="#br4" timeOffset="197239.2815">20151 13505 72 0,'-4'-21'39'0,"4"21"-1"15,-20 36 2-15,12 18-27 16,-16 6-7-16,4 12-2 15,2 4-3-15,3 1-1 16,6-5-1-16,0-11-4 16,9-4-2-16,-7-25-15 0,15-1-18 15,-9-16 0-15,1-15-1 16,0 0 2-16</inkml:trace>
  <inkml:trace contextRef="#ctx0" brushRef="#br4" timeOffset="197390.2901">19972 13850 103 0,'-5'-17'41'15,"5"17"3"-15,11-16-4 16,-11 16-38-16,32-14-6 16,-11-2-10-16,19 17-18 15,-13-12-11-15,12 7 2 16,-5-5-3-16</inkml:trace>
  <inkml:trace contextRef="#ctx0" brushRef="#br4" timeOffset="198006.3253">21251 13778 71 0,'-28'-6'38'16,"9"12"0"-16,-8-5 0 15,3 7-33-15,-5 2-1 0,5 5 0 16,0 0 0-16,4 6-1 16,4-5-1-16,9 3 0 15,8-4 0-15,8-1-2 16,5-3 1-16,6-2-1 15,2 1 0-15,-1-1 0 16,1 1 0-16,-6 7 0 16,-8 1-1-16,-8 4 1 15,-9 3 0-15,-6 3-1 16,-7-2 1-16,-1 1-1 15,-1-4 0-15,4-9-3 16,8-3-1-16,12-11-8 16,0 0-22-16,17-17-3 15,9 7-3-15,-2-15 2 16</inkml:trace>
  <inkml:trace contextRef="#ctx0" brushRef="#br4" timeOffset="198404.3481">21548 13759 81 0,'0'0'40'0,"-11"-9"-1"16,11 9 1-16,-27 14-36 15,13 3 0-15,-5 4-1 16,1 10 1-16,-2 5-2 15,3 5 1-15,4 1-1 16,9 2-1-16,7-6-1 16,4-2 0-16,12-9 0 0,6-6-1 15,10-13 1-15,8-10-1 16,3-11 1-16,3-8 1 15,-1-5 0-15,1-5 0 16,-4-2 0-16,-7 0 0 16,-7 3 0-16,-8 5 0 15,-9 6 0-15,-5 6-2 16,-9 13 0-16,0 0 0 15,-15 10-2-15,3 4-2 16,10 9-3-16,-6-12-6 16,23 21-12-16,-12-15-15 15,21 2 0-15,-4-12 0 16,16-2 1-16</inkml:trace>
  <inkml:trace contextRef="#ctx0" brushRef="#br4" timeOffset="198967.3803">22250 13789 79 0,'0'0'40'0,"-14"-3"-2"16,4 16 2-16,-12-2-33 16,5 10-3-16,-5 4-1 15,3 3-1-15,-1 4-1 16,4-2 1-16,3-2-1 15,4-2-1-15,5-9 0 16,4-4 1-16,0-13-2 16,18 1 2-16,-1-12 0 15,3-9-1-15,3-4 1 16,2-8-1-16,1-3 2 0,-3-4-2 15,1 2 1-15,-7 3-1 16,-1 4 0-16,-4 4 0 16,-5 7 0-16,-1 8 0 15,-6 11 0-15,0 0 1 16,5 13-2-16,-4 3 2 15,3 3-1-15,2 2 0 16,2 0 0-16,2-2 0 16,2-3 0-16,4-5 0 15,1-4 0-15,2-4 1 16,3-7-1-16,1-5 1 15,0-8 0-15,3-3-1 0,0-4 1 16,0 0 0-16,-2 0-1 16,-1 5 0-16,-4 5 0 15,-4 9 0-15,-15 5 0 16,13 27 0-16,-17 2-1 15,-3 5 0-15,-1 8-2 16,-2-1 0-16,9 7-3 16,-4-11-2-16,17 4-9 15,-8-26-9-15,29 7-11 16,-8-21-3-16,19-2 0 15,0-14 2-15</inkml:trace>
  <inkml:trace contextRef="#ctx0" brushRef="#br4" timeOffset="199309.3999">23127 13704 95 0,'-10'-17'40'0,"-4"17"2"16,-13-1-3-16,-3 13-35 16,-5 9-2-16,3 4-1 15,-2 9 0-15,3-1-1 16,7 2 1-16,8-3 0 15,11-3-1-15,11-8 0 16,11-9 0-16,10-5 1 16,5-4-1-16,6-6 0 15,-1 0 0-15,-3-2 0 16,-4 3 0-16,-7 4 1 15,-10 7-2-15,-11 8 1 16,-9 6 0-16,-11 4-1 16,-5 4 1-16,-6 2-2 0,-1 1-1 15,-9-4-4-15,16 6-8 16,-13-23-11-16,24 6-15 15,-7-14-1-15,19-5-1 16,0 0 2-16</inkml:trace>
  <inkml:trace contextRef="#ctx0" brushRef="#br4" timeOffset="201129.504">4892 15276 47 0,'0'0'36'0,"0"-11"1"15,0 11-14-15,0 0-16 16,-12-5-1-16,10 16-1 0,-5 2-1 16,2 8 1-16,1 3-2 15,-1 7-1-15,1 4 0 16,6 1 0-16,-1 0-1 15,6-2-1-15,5-7 1 16,9-13-3-16,9-13 3 16,9-11-1-16,7-18 1 15,8-16-1-15,5-14 1 16,6-6 1-16,-3-7-1 15,-2 1 1-15,-9 7-2 16,-9 10 1-16,-11 13 0 16,-13 14-1-16,-18 26 0 15,0 0 1-15,-13 23-1 16,-8 11 0-16,-1 10 0 0,1 4-1 15,7 5-1 1,2-6-2-16,19 8-12 0,-3-25-19 16,20 3-4-16,5-20-1 15,16-4 1-15</inkml:trace>
  <inkml:trace contextRef="#ctx0" brushRef="#br4" timeOffset="201686.5358">5844 15110 53 0,'-20'3'38'0,"7"14"-1"16,-6-5-1-16,5 13-30 0,0 1-2 15,6 8 0-15,0-1-1 16,4 7 0-16,2-3-1 15,3-1 0-15,1-6-1 16,3-5 0-16,3-7 0 16,-8-18-1-16,15 8 1 15,-9-18-1-15,4-11 0 16,1-5 0-16,0-9 1 15,0-5-1-15,-2-5 1 16,2-1-2-16,-2-2 2 16,2 4-2-16,0 5 1 15,-1 6 0-15,3 9 0 16,2 8-1-16,1 8 1 15,4 8 0-15,-3 9 0 16,1 6 0-16,-1 4 0 0,-1 9 0 16,-3 1 0-16,-5 7 0 15,-4-1 0-15,-7 2 0 16,-1 0 0-16,-10 1 0 15,-6 0 0-15,-2-3 0 16,-3-4-1-16,-6-3 2 16,1-2-2-16,-1-4 2 15,0-3-2-15,3 1 2 16,1 0-2-16,2 8 0 15,4 6 1-15,1 10-2 16,3 10 1-16,1 11-3 16,6 9 0-16,-2-12-14 15,16 14-12-15,-6-21-9 16,14-5-1-16,-2-26 0 0</inkml:trace>
  <inkml:trace contextRef="#ctx0" brushRef="#br4" timeOffset="202214.566">6845 14926 40 0,'7'-22'36'16,"-5"1"3"-16,1 8-2 15,-7-1-30-15,4 14 0 16,0 0 0-16,-6 22-1 0,-1 3-2 16,2 17 0-16,-4 9-3 15,2 12 1-15,-2 6-1 16,0 5 0-16,1-3-2 15,3-5 1-15,5-6-4 16,-1-17-2-16,20-3-23 16,-10-27-11-16,11-6 0 15,-2-19 0-15</inkml:trace>
  <inkml:trace contextRef="#ctx0" brushRef="#br4" timeOffset="202398.5765">6762 15247 59 0,'-24'3'41'16,"0"-4"-2"-16,24 1 1 15,-13 0-32-15,29-12-6 16,13-14 0-16,14-6-3 16,13-7 0-16,5-10-4 15,16 4-7-15,-10-8-27 16,9 6 1-16,-12-5-2 15,-3 9 2-15</inkml:trace>
  <inkml:trace contextRef="#ctx0" brushRef="#br4" timeOffset="202768.5977">7353 14692 69 0,'-13'23'40'16,"-5"0"-1"-16,4 14 1 0,-10 7-37 16,6 5-1-16,-1 5 1 15,5 10-1-15,-2 7 0 16,2 1 0-16,1-1-1 15,4-2 1-15,3-10-1 16,6-6 0-16,3-15-1 16,7-12 1-16,5-19 0 15,4-15-1-15,7-15 1 16,3-9 0-16,1-10 0 15,1-3-1-15,-2-1 1 16,-3 6-1-16,-7 5 0 16,-2 10 0-16,-7 12 1 15,-10 13-1-15,7 12 0 16,-8 12-1-16,0 5 0 0,-2 5 0 15,7 4-2-15,0-1-2 16,10 1-3-16,-4-20-13 16,19 8-15-16,-7-20-5 15,11-3-1-15,-5-14 1 16</inkml:trace>
  <inkml:trace contextRef="#ctx0" brushRef="#br4" timeOffset="203113.6174">7675 15232 63 0,'-4'10'41'0,"13"5"-2"16,-9-15 0-16,23 1-37 0,0-10 1 15,4-2 0-15,1-9-1 16,2-3 0-16,-2-3 0 15,-4-3-1-15,-8-2 0 16,-5 3 0-16,-11 2 0 16,-7 7 0-16,-11 3 0 15,-4 7 0-15,-10 9 0 16,-4 12 1-16,-2 9-1 15,1 14 0-15,3 10 0 16,6 5 0-16,7 4 0 16,14-3 0-16,16-6-2 15,11-10-1-15,20-6-10 16,-3-32-12-16,31 3-18 15,-3-22 0-15,20-1-1 16,-1-16-1-16</inkml:trace>
  <inkml:trace contextRef="#ctx0" brushRef="#br4" timeOffset="203698.6509">8638 15148 60 0,'13'0'40'0,"-13"0"-1"16,11 15 1-16,-4-3-37 15,11-6 0-15,0-5-1 16,10-3 0-16,1-3 1 15,8-7-2-15,-2-7 1 16,-1 1-1-16,-3-3 1 0,-7 0-1 16,-8 2 0-16,-7 5 0 15,-11 1 0-15,-8 6 0 16,-10 6 0-16,-7 6 0 15,-6 5 0-15,-4 7 0 16,0 6 0-16,-1 7 1 16,6 5-1-16,7 2 0 15,4 2-1-15,10-3 1 16,10 0-1-16,12-5 0 15,9-7-1-15,9-8-1 16,13-3-3-16,1-24-11 16,23 14-15-16,-8-22-11 15,11 0 0-15,-10-15 0 16</inkml:trace>
  <inkml:trace contextRef="#ctx0" brushRef="#br4" timeOffset="204135.6759">9525 14992 46 0,'8'-10'39'0,"-6"-1"-1"16,-2 11 0-16,-12-9-27 15,0 23-6-15,-11 3 0 16,-3 14-1-16,-8 4-1 16,-4 9-1-16,-4 2-1 0,3 2 0 15,-1-2-1-15,4-9-1 16,10-6-3-16,4-14 0 15,22-17-1-15,-17-4-1 16,29-13-2-16,-3-15 3 16,10 0 1-16,-2-6 2 15,-2 0 4-15,3 10 2 16,-10-4 2-16,2 19 2 15,-10-1-1-15,0 14 0 16,0 0-1-16,7 23-1 16,-3-4-1-16,7 8-2 15,4-2-2-15,8 3-1 16,8-2-3-16,1-14-11 15,18 9-17-15,-5-18-7 16,11 0-3-16,-5-16 1 0</inkml:trace>
  <inkml:trace contextRef="#ctx0" brushRef="#br4" timeOffset="204706.7086">9948 14949 64 0,'-15'15'40'0,"-8"0"0"16,3 12 0-16,-2 4-36 16,4 8 1-16,-3 3-2 15,8 6 1-15,3-4 0 16,3 2-2-16,4-7 0 15,4-1 0-15,-1-11-1 16,5-9 0-16,-5-18-1 0,17 2 0 16,-3-21 0-16,4-6 0 15,-1-9 0-15,4-8 0 16,-1-7 0-16,-1-4 0 15,0-2 0-15,1 3 0 16,-6 3 0-16,-1 8 0 16,1 5 0-16,-1 9 0 15,1 9 0-15,1 8-1 16,0 11 1-16,1 7-1 15,-1 8 1-15,2 7 0 16,-5 6-1-16,-2 6 1 16,-5 3-1-16,-5 2 1 15,-7 5-1-15,-4 0 1 0,-7-1-1 16,-4-3 1-16,-4-4 0 15,-5-3-1-15,-2-10 1 16,-1-6 0-16,2-6 1 16,0-5-1-16,3-5 0 15,1-2 1-15,1 1-1 16,1 6 0-16,1 6 1 15,0 11-1-15,0 13 1 16,2 11-2-16,1 11 2 16,1 7-4-16,9 5-2 15,-2-16-14-15,23 14-13 16,-4-24-9-16,13-9-2 15,2-24 1-15</inkml:trace>
  <inkml:trace contextRef="#ctx0" brushRef="#br4" timeOffset="205291.742">10271 15169 55 0,'0'0'39'0,"12"2"0"16,2-1 0-16,-2-4-33 15,15-2-2-15,1-7 0 16,9 2 0-16,-1-6-1 15,3-3-1-15,0 1 0 16,-2-2 0-16,-13 0-1 16,-4 1 0-16,-11 1 0 15,-9 2 0-15,-11 5-1 0,-8 4 1 16,-8 5 0-16,-6 7 0 15,-3 6 1-15,-3 9-1 16,2 6 1-16,3 8 0 16,3 4-1-16,8 2 1 15,12 0-2-15,12-3 1 16,13-8-2-16,14-8-3 15,17-6-2-15,2-22-13 16,26 10-13-16,-6-19-9 16,8-1-2-16,-11-10 1 15</inkml:trace>
  <inkml:trace contextRef="#ctx0" brushRef="#br4" timeOffset="205651.7626">10916 15091 70 0,'-17'7'41'0,"-6"0"-1"15,7 10 1-15,-9-6-37 16,8 12-2-16,4 3 0 15,2 5 0-15,3-1 0 16,1 6-1-16,4-5 1 16,3-4-1-16,-2-4 0 15,5-8 0-15,-3-15 0 16,0 0-1-16,17-6 1 15,-6-15 0-15,1-9-1 16,1-5 0-16,2-7 1 16,-1-3-1-16,-1-1 0 15,3 2 0-15,-3 5 0 0,0 7 0 16,-2 10 0-16,-1 8 0 15,3 6 0-15,1 7 0 16,1 3-1-16,3 2-1 16,7 2-2-16,-7-3-1 15,15 1-2-15,-10-14-11 16,18 13-13-16,-9-16-10 15,5 5 0-15,-6-9 2 16</inkml:trace>
  <inkml:trace contextRef="#ctx0" brushRef="#br4" timeOffset="205825.7726">11372 14932 75 0,'-15'22'42'0,"4"15"-1"16,-8 3 1-16,10 6-38 0,-7 4-1 16,7-2-2-16,4 0-1 15,4-7 0-15,6-5-3 16,1-14-2-16,12-1-12 15,-18-21-23-15,34-14-1 16,-17-14-1-16,7-1 1 16</inkml:trace>
  <inkml:trace contextRef="#ctx0" brushRef="#br4" timeOffset="205953.7799">11364 14883 80 0,'-29'-27'41'16,"8"10"-2"-16,3 1-3 15,-4-4-58-15,22 20-19 16,11-14 1-16,11 12-3 15,0-5 2-15</inkml:trace>
  <inkml:trace contextRef="#ctx0" brushRef="#br4" timeOffset="206705.8229">11620 15047 64 0,'0'0'40'16,"0"0"-1"-16,0 0 1 15,0 0-37-15,0 0 0 16,4 19 1-16,-8 2-1 15,-2 7 0-15,-3 6 0 16,-1 7-1-16,-2 2 0 16,0-3-1-16,2-4 0 15,1-2 0-15,5-11-1 16,4-9 0-16,0-14 0 15,15-11 0-15,0-10 0 0,1-7 0 16,5-6 0-16,-2-3 1 16,1-5-1-16,1-1 1 15,1 1-1-15,-3 7 1 16,-3 6-1-16,-4 5 1 15,-1 4-1-15,0 8 0 16,-11 12 1-16,15 2-1 16,-15-2 1-16,15 25-1 15,-5-10 1-15,6 0 0 16,3 0-1-16,2-2 0 15,5-5 1-15,7-7-1 16,0-6 1-16,3-4-1 16,0-4 0-16,-2 2 1 15,-5-3-1-15,-4 1 1 16,-5 3-1-16,-4 4 0 15,-16 6 1-15,15 12-1 0,-17 3 0 16,1 9 1-16,-4 6-1 16,2 4-1-16,0 6 0 15,3 0-1-15,5 0-2 16,0-8-1-16,11 0-2 15,-6-22-8-15,20 10-10 16,-19-27-7-16,14 5-9 16,-10-15 0-16,5 1 1 15</inkml:trace>
  <inkml:trace contextRef="#ctx0" brushRef="#br4" timeOffset="207530.8701">12303 15145 70 0,'-9'-5'40'0,"9"5"0"15,0 0 1-15,0 0-38 16,9 1-1-16,6-1 0 15,6-2-1-15,6-3 1 16,2-3-1-16,2 0 0 16,-2-3 0-16,-5 0-1 15,-1-4 1-15,-4 2-1 16,-8-3 1-16,-6 0 0 15,-10 2 0-15,1 0 0 16,-9 0 0-16,-2 5-1 16,-5 3 2-16,-1 9-2 15,-2 4 1-15,0 8 1 16,3 4-2-16,2 7 1 15,8 0 0-15,4 3-1 0,8-4 1 16,12-2-1-16,9-6 0 16,6-11 0-16,7-4 0 15,2-8 0-15,3-5 0 16,-1-6 0-16,-3-1-1 15,-7-1 2-15,-4 3-1 16,-4 0 0-16,-8 3 0 16,-14 13 1-16,13-10-1 15,-13 10 0-15,-10 19 0 16,1 0 0-16,-3 3 0 15,0 4 0-15,1 3 0 16,1-1 0-16,2-4 0 16,7-7 0-16,1-17 0 15,14 5 0-15,1-15-1 0,3-10 1 16,6-9 1-16,0-3-1 15,1-5 0-15,-2 2 0 16,-3 5 0-16,-3 7 1 16,-6 7-1-16,-11 16 0 15,0 0 0-15,7 19 1 16,-10 6-2-16,2 6 2 15,2 1-1-15,3 4 0 16,6-6 0-16,9-7 0 16,9-12-1-16,5-14-1 15,11-7-3-15,3-19-2 16,9 1-6-16,-10-25-8 15,16 10-7-15,-24-23-13 16,6 7 0-16,-11-7 2 0,-3 5 39 16,-13 14 5-16,-14-3 7 15,5 27 8-15,-26-4 8 16,18 27 13-16,-29 7 1 15,11 21-2-15,-11 9-36 16,8 6-3-16,1 6 0 16,5 8-2-16,3-1 0 15,1 2-3-15,8 3-2 16,-7-15-8-16,20 13-14 15,-19-21-13-15,11 0-1 16,-10-20 1-16</inkml:trace>
  <inkml:trace contextRef="#ctx0" brushRef="#br4" timeOffset="207718.8809">13093 14968 85 0,'-1'-22'42'16,"-5"-6"2"-16,14 16-2 15,3-5-38-15,10 5-1 16,6 0-3-16,2 1-1 15,10 0-4-15,1-3-5 16,10 19-12-16,-19-14-14 16,9 16-7-16,-17-3 0 15,2 10-1-15</inkml:trace>
  <inkml:trace contextRef="#ctx0" brushRef="#br4" timeOffset="207868.8894">13537 15142 101 0,'0'0'41'15,"-16"-2"-1"-15,6-12-25 16,-12-7-46-16,22 21-12 16,-24-20-1-16,10 15 0 15</inkml:trace>
  <inkml:trace contextRef="#ctx0" brushRef="#br5" timeOffset="211850.1171">14179 14742 23 0,'4'-16'37'0,"-4"16"2"15,9-22-1-15,-9 22-19 16,0 0-4-16,0 0-6 16,0 0-1-16,0 0-3 0,0 0 0 15,0 0-2-15,0 0-1 16,0 0 1-16,0 0-2 15,0 0 1-15,4 22-1 16,-4 5-2-16,0 11 1 16,-4 13 0-16,2 7-1 15,-4 8 0-15,1 3 1 16,-4-4-3-16,6-5 1 15,-2-13-2-15,12-1-18 16,-3-30-18-16,11-5 1 16,-1-23-2-16,14-3 0 15</inkml:trace>
  <inkml:trace contextRef="#ctx0" brushRef="#br5" timeOffset="212128.133">14616 14504 69 0,'0'0'40'16,"6"-14"-1"-16,-6 14 0 15,0 11-35-15,4 11-1 16,-3 7-1-16,0 10 1 15,-1 8-2-15,1 8-1 16,-3 8 1-16,2 5-2 16,-5 2 1-16,1-2-2 15,-2-3 0-15,-2-10-4 0,4 2-6 16,-7-24-26-16,13-3-1 15,-2-30 0-15,2 11 0 16</inkml:trace>
  <inkml:trace contextRef="#ctx0" brushRef="#br5" timeOffset="212309.1434">14547 14921 69 0,'-23'-5'41'0,"-12"-2"0"16,13 15 0-16,-3-2-33 15,15 5-3-15,10-11-1 16,15 5-2-16,14-15-2 15,16-10-4-15,17 2-8 0,-2-18-28 16,23 8-1-16,-4-6-1 16,9 9-1-16</inkml:trace>
  <inkml:trace contextRef="#ctx0" brushRef="#br5" timeOffset="212933.1791">15404 14948 51 0,'0'0'38'0,"-6"-14"1"16,6 14-1-16,-22 8-28 0,10 9-3 15,-9 0-2-15,3 8 0 16,-4 4-2-16,4 5 0 15,3-1-1-15,8-1 0 16,7-3-1-16,10-7 0 16,10-10 0-16,12-7-1 15,7-9 0-15,5-11 0 16,2-8 1-16,0-8-2 15,-6-3 2-15,-8-4-2 16,-11 5 1-16,-14 0-1 16,-11 6 1-16,-9 6-1 15,-14 9 0-15,-6 7 0 16,3 7 0-16,-1 4-2 15,7 6 0-15,8-5-4 0,25 11-22 16,2-18-9-16,24 0-2 16,7-15 0-16</inkml:trace>
  <inkml:trace contextRef="#ctx0" brushRef="#br5" timeOffset="213188.1937">16034 14484 75 0,'-19'-32'40'15,"5"13"-1"-15,-7-2 0 16,10 14-37-16,-8 14 0 16,4 16 1-16,-4 16-1 15,3 16 1-15,-4 10-2 0,1 14 0 16,0 5-1-16,4 2 0 15,5-3-1-15,0-5-3 16,10-5-4-16,-7-24-19 16,19 2-11-16,-6-21-2 15,10-10-1-15,-6-19 1 16</inkml:trace>
  <inkml:trace contextRef="#ctx0" brushRef="#br5" timeOffset="213346.2027">15781 15011 77 0,'-30'-14'42'0,"11"11"-2"15,0-9 1-15,19 12-37 0,19-21-1 16,15 1-4-16,21 3-10 16,-6-19-22-16,22 12-7 15,-5-8-3-15,3 9 1 16</inkml:trace>
  <inkml:trace contextRef="#ctx0" brushRef="#br5" timeOffset="213772.2271">16367 14497 75 0,'2'-17'40'0,"-2"17"-2"16,0 0 0-16,-7 30-35 15,0 7-1-15,0 11 1 16,-1 11-2-16,-1 10-1 16,0 6 0-16,3 0-1 0,0 0 0 15,3-6-2-15,4-3-3 16,-2-21-15-16,11 0-16 15,-5-20-2-15,10-3-1 16,-15-22 1-16</inkml:trace>
  <inkml:trace contextRef="#ctx0" brushRef="#br5" timeOffset="213962.238">16201 14997 86 0,'-29'-10'40'15,"16"10"1"-15,1-15-7 16,12 15-30-16,24-16-1 15,6 1-3-15,11 1-2 0,7-2-2 16,14 9-9-16,-7-11-19 16,16 16-8-16,-12-3-1 15,4 11-1-15</inkml:trace>
  <inkml:trace contextRef="#ctx0" brushRef="#br5" timeOffset="214615.2753">16692 15014 66 0,'0'0'39'16,"0"0"0"-16,0 15 1 16,17-16-36-16,2 0-1 15,2-4 0-15,6 2 0 16,-1-5-1-16,3-2 0 0,-4 0-1 15,-2-3 0-15,-3-2-1 16,-3-2 1-16,-7 0-1 16,0-3 1-16,-7-2-1 15,-3 0 0-15,-3-1 0 16,-6 6 1-16,0 2 0 15,-6 7 0-15,-3 10 0 16,-3 11-1-16,-5 8 1 16,4 9 0-16,-1 6 0 15,6 4-2-15,4 1 2 16,11-6-2-16,9-5 2 15,11-8-1-15,12-13 1 0,12-8-1 16,4-9 1 0,6-7-1-16,2-6 1 0,-6-1-1 15,-5 3 1-15,-8 0-1 16,-8 7 1-16,-10 3-1 15,-17 9 1-15,13 7-1 16,-16 6 1-16,-2 6-1 16,-2 2 0-16,2 4 0 15,2-1 0-15,1-2 0 16,6-4 0-16,2-7 0 15,6-8 0-15,0-9 0 16,7-9 1-16,-1-3 0 16,3-8-1-16,-1-1 1 15,0-1 0-15,-2 3 0 16,-2 3-1-16,-1 6 1 0,-1 6-1 15,-2 8 0-15,0 8-1 16,-1 8-1-16,3 9-2 16,-9 0-6-16,16 15-7 15,-18-16-8-15,17 22-6 16,-16-24-4-16,13 12-8 15,-3-15 1-15</inkml:trace>
  <inkml:trace contextRef="#ctx0" brushRef="#br5" timeOffset="215697.3372">18154 14898 49 0,'1'-22'37'16,"7"10"0"-16,-8-6-9 15,0 18-15-15,3-12-3 16,-3 12-3-16,0 0-3 16,-6 16-1-16,0-1-1 15,2 8 0-15,-2 4-1 16,1 7-1-16,1 4 1 15,0 5 0-15,1 2-1 16,0-1 0-16,3-3 0 16,1-4 0-16,2-10 1 15,1-9 0-15,-4-18 0 16,15-4 0-16,-5-19 0 0,2-12 1 15,-2-8 0-15,-1-9 0 16,-2-1-1-16,-1 0 0 16,-4 1 0-16,0 6 1 15,-2 8-1-15,-2 11 1 16,2 5-2-16,4 8 1 15,-4 14-2-15,23-14 1 16,0 14-3-16,5-2-1 16,15 3-4-16,-5-15-11 15,24 21-11-15,-14-15-11 16,11 8 1-16,-8-5 1 15</inkml:trace>
  <inkml:trace contextRef="#ctx0" brushRef="#br5" timeOffset="216065.3582">18450 15020 81 0,'-3'11'41'15,"14"2"-3"-15,4-22-6 16,20 4-30-16,9-9-1 15,7-3 1-15,4-4 0 16,0-5-2-16,-4 0 2 16,-9 2-2-16,-8-4 1 15,-11 8 2-15,-18 1-2 16,-13 9 1-16,-13 3-1 15,-10 7 0-15,-8 5-1 0,-5 6 1 16,-3 10 0-16,-1 4-1 16,4 8 0-16,10-1 0 15,9 1 1-15,14 1 0 16,13-5-1-16,18-9-1 15,18-5-2-15,19-15-4 16,26 5-11-16,-11-24-10 16,27 4-12-16,-5-16-2 15,8 5 0-15</inkml:trace>
  <inkml:trace contextRef="#ctx0" brushRef="#br5" timeOffset="216350.3745">19533 14278 70 0,'-15'-16'39'0,"-12"1"0"16,7 23 1-16,-13 10-32 15,5 16-3-15,-6 12-1 16,4 15 0-16,0 11-2 15,2 9 1-15,4 4-1 16,5 4-2-16,6 2 0 16,6-7-1-16,5-6-1 15,5-10-2-15,7-4-2 16,-1-21-6-16,13 3-14 15,-15-30-11-15,10-1-3 0,-17-15-1 16,17-18 2 0</inkml:trace>
  <inkml:trace contextRef="#ctx0" brushRef="#br5" timeOffset="216539.3854">19127 14924 82 0,'-28'-11'42'0,"15"11"-1"15,1-6 0-15,12 6-37 16,24-14-3-16,9 1 0 15,8-2-2-15,9-2-1 16,11 1-3-16,-2-11-7 16,18 20-17-16,-21-9-11 15,6 12-2-15,-14-4 1 16</inkml:trace>
  <inkml:trace contextRef="#ctx0" brushRef="#br5" timeOffset="217455.4378">19545 14895 71 0,'-12'22'39'0,"0"-9"1"16,17 2-1-16,-5-15-36 16,23 11-1-16,8-13 0 15,9-3 0-15,2-5 1 16,5-2-2-16,-3-6 1 15,-5 0 0-15,-5-5-1 16,-5 3 2-16,-11-2-2 16,-8-1 1-16,-10 3-2 0,-5 4 2 15,-9 5-2-15,-5 6 1 16,-5 9-1-16,-5 6-1 15,-4 10 1-15,0 6 0 16,3 6 0-16,3 2 0 16,10 3 0-16,10-4 0 15,12-3 1-15,12-5 0 16,13-11-1-16,12-2 0 15,7-8 1-15,3-5-1 16,4-4 0-16,-2-2 0 16,-6-3 0-16,-7 5 0 15,-9 0 0-15,-8 2 0 16,-8 1 0-16,-16 2 1 15,13 10-1-15,-13-10 0 16,-10 22 0-16,2-7 0 0,1 1-1 16,-1 1 1-16,3 0 0 15,1-3-1-15,3-2 1 16,1-12 0-16,0 0-1 15,0 0 1-15,9-15 0 16,-3-5 0-16,2-7 0 16,2-2 0-16,0-5 0 15,0 1 0-15,0-1 0 16,3 3 0-16,1 0 0 15,3 8 2-15,2 1-2 16,4 2 1-16,4 8-1 16,-1 1 1-16,4 3-1 15,-3 2 2-15,0 4-2 16,-3 3 0-16,-5 0 0 0,-8 5 1 15,-11-6-1-15,9 15-1 16,-15-3 1-16,-6 2-1 16,-5 3 1-16,-2-3-1 15,-1 4 1-15,2-3-2 16,0 1 2-16,7-2 0 15,6-3 0-15,5-11 0 16,18 10 0-16,4-10 0 16,3-2 0-16,5-1 0 15,4 0 1-15,-4 2-1 16,-3 4 1-16,-7 4-1 15,-7 6 1-15,-7 10 0 16,-11 1-1-16,-3 6 1 16,-7 1-1-16,-3 1-1 0,-6 1 0 15,1-7-2-15,6 1-3 16,-4-19-5-16,15 11-7 15,-10-29-6-15,16 10-4 16,2-21-10-16,13-1-3 16,-5-16 0-16</inkml:trace>
  <inkml:trace contextRef="#ctx0" brushRef="#br5" timeOffset="217943.4657">21357 14532 72 0,'0'0'40'0,"6"-16"-1"15,-6 16 0-15,-1 24-36 16,3 1 0-16,-3 10-2 16,-1 13 1-16,-3 8 0 15,-1 8-1-15,-2 3 1 16,2 0-2-16,-1-3 0 15,2-6-1-15,3-8-2 16,0-14-5-16,14 2-12 16,-12-38-10-16,7 17-10 15,-4-28-1-15,8-1 2 16</inkml:trace>
  <inkml:trace contextRef="#ctx0" brushRef="#br5" timeOffset="218386.491">21180 14870 71 0,'-22'0'40'16,"0"-1"1"-16,22 1 0 15,0 0-34-15,9 15-3 16,19-14-2-16,13 0 0 16,8-3-1-16,6 1 1 15,5-4-2-15,-1 0 1 16,0-2-1-16,-5 4 0 15,-9-1 0-15,-7 2 1 16,-10 1-1-16,-7 1 1 16,-12 2-1-16,-9-2 1 15,-2 12-1-15,-10 1 0 16,-4 3 1-16,-2 6 0 0,-3 4-1 15,2 6 1-15,3 2 0 16,5 4 0-16,7-2-1 16,9-3 1-16,9-9 0 15,12-8-1-15,11-12 1 16,9-10-1-16,2-11 0 15,-1-9 1-15,-4-6-1 16,-6-4 0-16,-13 1-1 16,-13 0 0-16,-17 4-1 15,-16 6-2-15,-7 8-1 16,-10 0-5-16,10 18-5 15,-13-10-7-15,23 22-4 16,-5-14-4-16,30 11-10 16,8-7 1-16</inkml:trace>
  <inkml:trace contextRef="#ctx0" brushRef="#br5" timeOffset="218844.5172">22761 14659 46 0,'9'-22'41'0,"-6"-6"0"16,11 11-2-16,-14-5-12 15,0 22-22-15,0 0-1 16,12 2-1-16,-15 21-1 15,-3 14-1-15,-4 8 0 16,-2 9-2-16,-3 9 1 16,2 2-2-16,1 0-1 0,1-4-1 15,9-2-1-15,-4-15-7 16,18 9-11-16,-16-25-7 15,17 3-9-15,-11-18-1 16,9 5 1-16</inkml:trace>
  <inkml:trace contextRef="#ctx0" brushRef="#br5" timeOffset="219062.5297">22613 15032 68 0,'-10'-19'40'16,"-8"-5"0"-16,19 11 0 15,-1-3-33-15,0 16-2 16,21-13-2-16,-3 11-2 15,5 1 0-15,4-3-2 16,8 2-1-16,1-7-1 0,10 1-2 16,1-15-6-16,19 10-11 15,-11-26-8-15,17 9-7 16,-8-18-2-16,11 3 3 15</inkml:trace>
  <inkml:trace contextRef="#ctx0" brushRef="#br5" timeOffset="219432.5508">23415 14326 81 0,'-41'21'41'16,"11"20"-1"-16,-11-1 1 16,18 12-35-16,-8 5-4 15,8 4 1-15,3 1-3 16,7 3 0-16,2-5 0 0,5-2-1 15,5-8 0-15,5-7 0 16,6-8 1-16,2-10-1 16,5-10 1-16,2-10 1 15,4-9-1-15,3-8 0 16,1-5 1-16,-3-5 0 15,-1-3-1-15,1 0 1 16,-3 3-1-16,-2 3 0 16,-5 6 1-16,-2 10-1 15,-12 3 0-15,17 18 0 16,-13 6-1-16,1 7-1 15,2 9-1-15,-1-2-1 16,8 7-5-16,-5-16-6 16,23 14-8-16,-11-29-3 0,22 9-10 15,-6-23-5-15,12-3 3 16</inkml:trace>
  <inkml:trace contextRef="#ctx0" brushRef="#br5" timeOffset="219806.5722">23865 14968 71 0,'-18'-2'40'15,"10"12"0"-15,-6-4 1 16,16 10-34-16,1-6-4 16,11 3 0-16,9-4-1 15,10-2 0-15,3-6-1 16,7-4 0-16,2-5-1 15,-3-7 1-15,-4-4-1 16,-5-2 0-16,-8-2 0 0,-9-1 0 16,-10 1 0-16,-7-1 0 15,-12 7 1-15,-9 6-1 16,-8 4 1-16,-9 14 0 15,-5 7 1-15,-5 13-1 16,1 7 1-16,3 8-1 16,9 0 1-16,12 3-1 15,13-4 0-15,19-10-2 16,20-13-1-16,14-8-2 15,17-10-6-15,-1-19-4 16,14 11-6-16,-19-30-8 16,17 17-4-16,-31-16-9 0,-1 6-2 15</inkml:trace>
  <inkml:trace contextRef="#ctx0" brushRef="#br5" timeOffset="220699.6233">13270 15663 57 0,'-9'-24'41'16,"9"24"-1"-16,-8-24 1 15,8 24-35-15,1-14 0 16,-1 14-2-16,-7 16-1 16,1 8 0-16,1 11-1 0,-3 14 0 15,-2 10-1-15,-2 12 0 16,2 9 0-16,1 6-1 15,-3-1 0-15,2-1 0 16,3-8 0-16,2-10 0 16,5-15 1-16,6-13-1 15,2-23 1-15,8-14-1 16,7-17 0-16,2-15 1 15,3-13-1-15,2-8 1 16,-1-3-1-16,0 0 1 16,-5 7 0-16,-4 9 0 15,-3 9 0-15,-3 14-1 16,-3 18 1-16,-1 16-1 0,-5 14 0 15,-2 8-1-15,2 5 0 16,-1 3-2-16,10 2 0 16,-3-10-4-16,16 2-5 15,-8-32-10-15,29 10-3 16,-15-33-5-16,23 4-9 15,-8-25 0-15</inkml:trace>
  <inkml:trace contextRef="#ctx0" brushRef="#br5" timeOffset="221218.653">13914 16051 74 0,'-13'-3'42'0,"-13"-7"0"16,9 17 0-16,-6-2-38 16,7 5-1-16,6 5-1 15,2 9 0-15,2 7-1 0,6 4 0 16,5 3-1-16,2-1 0 15,7-1 1-15,2-8-1 16,5-6 0-16,5-13-1 16,1-10 0-16,1-9 2 15,-2-15-2-15,3-8 1 16,-4-5 0-16,-3-6 0 15,-3-2 0-15,-5 0 1 16,-3 2-1-16,-1 7-1 16,-4 11 1-16,-1 12 0 15,-5 14-1-15,-2 21 1 16,-1 18-1-16,-4 18-1 15,0 18 2-15,-5 17-1 16,-3 16 0-16,0 5 0 0,-1-2 2 16,2 1-2-16,-1-15 2 15,4-11-1-15,-1-16 0 16,5-19 0-16,0-19 1 15,4-13 0-15,3-19-1 16,-7-16 1-16,2-11-1 16,0-9 2-16,2-12-2 15,-1-8 1-15,1-15-1 16,6-5 0-16,3 1-2 15,5-2-1-15,7 5-4 16,-2-7-5-16,17 26-8 16,-12-19-4-16,23 38-6 15,-12-12-10-15,18 17 0 16</inkml:trace>
  <inkml:trace contextRef="#ctx0" brushRef="#br5" timeOffset="221984.6968">14303 16100 49 0,'0'0'39'0,"0"-17"-1"16,0 17 1-16,10-7-30 15,2 13-4-15,-12-6-1 16,18 27 0-16,-9-1-1 15,4 6-1-15,-6 6 0 16,1 5-1-16,-3 2 1 16,-3 1-1-16,2-5 0 15,-2-6-1-15,-2-7 0 16,0-6 1-16,1-11-1 15,-1-11 0-15,0 0 0 16,8-25 0-16,-2-1-1 0,0-9 3 16,4-9-2-16,-1-8 1 15,4-1-1-15,2-5 1 16,-1 3-2-16,5 5 2 15,-2 3-1-15,2 10 0 16,-1 9 0-16,1 11 1 16,0 9-2-16,-1 9 1 15,1 12 0-15,-4 4 0 16,-1 10 0-16,-2 3-1 15,-5 5 1-15,-6 8-1 16,-6 2 1-16,-4 4-1 16,-8-3 1-16,-2 0-1 15,-9-1 1-15,1-1-1 16,-5-3 1-16,1-3-1 0,-3-1 1 15,7 3 1-15,-5 3-1 16,7 3 0-16,2 2 0 16,3 0 1-16,4 4-1 15,3-3-1-15,10 1-3 16,1-13-5-16,19 2-8 15,-10-27-4-15,25 8-6 16,-13-30-6-16,17-4-10 16,-4-16 2-16</inkml:trace>
  <inkml:trace contextRef="#ctx0" brushRef="#br5" timeOffset="222555.7295">14927 16146 56 0,'-22'10'39'16,"22"-10"-1"-16,-19 4 1 15,9 3-35-15,-2-5-1 16,4 13 1-16,-2 3-1 15,1 7 0-15,-1 3 0 16,3 10-1-16,3-1 1 16,4 1-2-16,4 0 1 15,10-8-1-15,7-9 0 16,6-10 0-16,6-13-1 15,7-12 0-15,-2-9 1 16,0-12 0-16,-5-7-1 16,-8-7 2-16,-11 3-3 15,-9 2 2-15,-15 5-2 0,-11 9 1 16,-7 9-1-16,-7 9-2 15,-2 15 1-15,2 6-2 16,6 6 0-16,6-8-4 16,22 17-11-16,1-24-4 15,31-2-9-15,3-15-6 16,25-5-1-16</inkml:trace>
  <inkml:trace contextRef="#ctx0" brushRef="#br5" timeOffset="222803.7437">15579 15482 71 0,'-31'-10'42'0,"2"21"1"0,-8 2-2 16,8 19-38-16,1 5-2 15,8 12 0-15,5 12 1 16,7 11-2-16,4 10 1 15,4 7-2-15,2 2 1 16,2-1-3-16,2-1 0 16,-2-10-3-16,4 0-4 15,-13-32-12-15,20 12-7 16,-16-38-9-16,14-2-3 15,-13-19 3-15</inkml:trace>
  <inkml:trace contextRef="#ctx0" brushRef="#br5" timeOffset="222991.7544">15302 16214 71 0,'-30'-16'41'0,"14"17"-1"16,2-12 0-16,14 11-36 16,21-10-2-16,12-5-1 15,16-7-3-15,11-13 0 16,14 2-4-16,-1-23-8 15,19 19-10-15,-19-25-7 16,6 12-9-16,-17-11 0 16,-4 7 2-16</inkml:trace>
  <inkml:trace contextRef="#ctx0" brushRef="#br5" timeOffset="223343.7745">15941 15452 75 0,'-24'15'43'0,"-8"7"-4"16,11 23 1-16,-4 3-36 15,4 16-1-15,0 6 0 16,3 11-1-16,3 1 1 15,4 4-2-15,0-4 0 16,6-5 1-16,0-11-1 16,4-10-1-16,3-14 0 15,6-13-1-15,6-15 1 16,5-16 1-16,2-16-1 15,8-9 1-15,-1-7-1 16,3-3 0-16,-4 0 0 16,1 4 1-16,-6 8-1 15,-6 10-1-15,-4 15 1 16,-5 13 0-16,-2 12-1 0,-3 7-2 15,3 8 0-15,-4-1-3 16,8 6-3-16,-3-15-5 16,19 11-7-16,-14-35-3 15,26 10-5-15,-14-31-3 16,15 3-6-16,-5-20 1 15</inkml:trace>
  <inkml:trace contextRef="#ctx0" brushRef="#br5" timeOffset="223690.7944">16203 16081 62 0,'-10'20'41'16,"-3"-8"-2"-16,17 13 2 16,-3-7-36-16,13-3-1 15,9-12-1-15,6-3 0 0,5-9-1 16,3-8 0-16,-3-5 0 15,-1-7-1-15,-9 1 0 16,-5-5-1-16,-9 4 1 16,-8 1-1-16,-9 6 0 15,-9 8 1-15,-6 7-1 16,-4 10 1-16,-6 12-1 15,-1 9 1-15,-4 11 0 16,4 11 0-16,5 2-1 16,12 3 0-16,2-3 0 15,14-6-2-15,14-6-3 16,6-17-5-16,20 3-6 15,-6-36-6-15,27 14-7 16,-12-32-3-16,24 5-10 0,-3-12 2 16</inkml:trace>
  <inkml:trace contextRef="#ctx0" brushRef="#br5" timeOffset="224238.8257">16886 15985 59 0,'-19'0'40'0,"-12"0"-2"16,3 15 1-16,-12 7-35 16,4 0-1-16,0 2-1 15,7 5 1-15,4-6-1 16,9 3 1-16,7-9-1 15,12 1 0-15,9-10-1 16,11 0 0-16,5-8 0 16,3 0 0-16,2 0 0 15,-1 4 0-15,-6 5 0 0,-3-1 1 16,-8 9-2-16,-6 0 1 15,-7 10 0-15,-5 0-2 16,-5 1 2-16,0 0-2 16,-1-1 1-16,0-7-2 15,7-1-1-15,2-19-2 16,7 17-5-16,-2-32-6 15,22 12-9-15,-8-33-3 16,16 12-10-16,-3-21-1 16,8 2 1-16</inkml:trace>
  <inkml:trace contextRef="#ctx0" brushRef="#br5" timeOffset="224441.8374">17166 16000 71 0,'0'0'42'0,"-17"14"-2"16,7 12 2-16,-9-2-36 15,5 15-3-15,2 4 0 16,3 8-2-16,1 0 1 15,3 2-2-15,5-2 0 16,1-8-2-16,9-2-1 16,-1-19-4-16,11 0-7 15,-8-33-8-15,22 11-6 16,-14-30-9-16,13 3-3 15,-8-25 1-15</inkml:trace>
  <inkml:trace contextRef="#ctx0" brushRef="#br5" timeOffset="224576.8451">17208 15863 59 0,'-26'-26'38'15,"2"4"-1"-15,10 18-1 16,14 4-33-16,0 0-14 16,33 2-21-16,0 3-5 15,16 6-1-15,1-5 1 16</inkml:trace>
  <inkml:trace contextRef="#ctx0" brushRef="#br5" timeOffset="224951.8665">17673 15912 62 0,'-15'8'39'15,"-14"-10"1"-15,4 14 0 16,-16-7-31-16,7 9-5 0,-6 1 0 16,6 7 0-16,-2 0-1 15,8 2 0-15,7-1 0 16,9 0-2-16,10-5 0 15,11-3 0-15,13-7-1 16,5-3 0-16,8-3 0 16,4-1 0-16,-1-1 0 15,1 1 0-15,-5 2 0 16,-5 10 0-16,-9 4 1 15,-7 5-2-15,-11 6 2 16,-8 4-1-16,-6 4 1 16,-9 0-2-16,-4-1 2 15,-5-6-2-15,6-6 1 16,-3-6-3-16,12-6-4 15,0-17-5-15,15 6-6 0,4-32-6 16,23 18-7-16,-13-31-2 16,22 11-9-16,0-10 1 15</inkml:trace>
  <inkml:trace contextRef="#ctx0" brushRef="#br5" timeOffset="225116.876">17920 16353 85 0,'-22'16'41'0,"5"-2"-4"16,-1-11-6-16,-1-20-50 16,19 17-14-16,-13-24-9 0,11 11-1 15,-4-8 1-15</inkml:trace>
  <inkml:trace contextRef="#ctx0" brushRef="#br5" timeOffset="226175.9365">18419 16159 63 0,'-20'-2'40'0,"7"9"-2"15,-2-11 0-15,15 4-35 16,-11 5-2-16,11-5 1 15,15 1 0-15,3-2 0 0,3-5-1 16,8-2 1-16,3-5 0 16,6-4-1-16,-1-7 1 15,4-3-1-15,-5-4 0 16,-7 1-1-16,-8 0 0 15,-12 4 1-15,-13 6-1 16,-9 10 0-16,-15 6 0 16,-10 11 1-16,-6 9 0 15,-4 10 0-15,1 6 0 16,5 11 0-16,7 2-1 15,14 1 2-15,11-4-1 16,16 0-1-16,17-6-1 16,10-10-2-16,21-5-1 15,6-18-2-15,21 5-10 0,-10-28-9 16,22 13-4-16,-18-23-8 15,10 4-3-15,-12-9 2 16</inkml:trace>
  <inkml:trace contextRef="#ctx0" brushRef="#br5" timeOffset="226677.9653">19216 15980 70 0,'-28'0'40'0,"0"13"-1"16,-9-7 1-16,8 9-35 15,-8 3-2-15,1 12 0 16,1 1-1-16,6 6 2 15,5 0-2-15,9 0-1 0,6-4 0 16,13-4-1-16,9-10 1 16,9-13 0-16,10-16-1 15,10-9 0-15,2-12 0 16,2-6 1-16,1-6-1 15,-6-2 0-15,-1 0 0 16,-9 4-1-16,-6 9 0 16,-6 9 0-16,-7 15 0 15,-12 8 0-15,2 28-1 16,-10 12 1-16,-2 20 1 15,-3 20-1-15,-4 16 1 16,0 8 0-16,-3 7 0 16,5 0 0-16,-2-5 0 15,5-15 0-15,-2-11 0 0,4-20 1 16,1-15-1-16,-2-19 1 15,2-16 0-15,-1-8-1 16,-3-16 1-16,-1-9-1 16,2-12 0-16,1-4 0 15,1-18 0-15,5-11-1 16,6-4 0-16,2-14 0 15,10 5-3-15,2-11-4 16,14 16-8-16,-9-14-6 16,21 33-6-16,-16-16-3 15,16 25-10-15,-6 0-1 16</inkml:trace>
  <inkml:trace contextRef="#ctx0" brushRef="#br5" timeOffset="227201.9952">20026 15481 77 0,'-7'20'39'16,"-4"-2"-2"-16,4 19-11 15,-3-7-25-15,6 3-3 0,4 4 0 16,1-10-7-16,16 10-7 15,-3-25-20-15,15 0-1 16,1-18 0-16,11-2 1 16</inkml:trace>
  <inkml:trace contextRef="#ctx0" brushRef="#br5" timeOffset="227342.0032">20339 15536 54 0,'-1'-17'37'16,"1"17"-1"-16,-20 0-2 16,5 19-27-16,-5 1-2 15,2 13-4-15,4 3-1 16,2-1-8-16,18 12-21 15,-1-13-8-15,10 0 0 16,7-13 0-16</inkml:trace>
  <inkml:trace contextRef="#ctx0" brushRef="#br5" timeOffset="228016.0418">20757 15649 49 0,'-8'-18'39'16,"8"18"-2"-16,-27-15 0 0,12 20-28 16,-11-2-2-16,1 14-2 15,-4 5 0-15,4 13-1 16,-3 6-1-16,7 11 1 15,4 7-2-15,6 8 1 16,6 1-2-16,9-2 2 16,8-8-2-16,6-4 1 15,9-14-2-15,8-15 2 16,5-18-2-16,2-18 1 15,2-14-1-15,-2-11 0 16,-4-13 0-16,-4-7 0 16,-14-7 0-16,-1-1-1 15,-13 1 1-15,-10 2-1 16,-5 7 0-16,-7 6-1 15,-2 10-1-15,-2 8 0 0,1 12-1 16,1 9-1-16,7 17-4 16,-3-5-9-16,21 28-5 15,-9-13-9-15,19 18-6 16,1-11-1-16</inkml:trace>
  <inkml:trace contextRef="#ctx0" brushRef="#br5" timeOffset="228760.0843">21152 15928 64 0,'-9'4'40'0,"-7"-11"-1"0,16 7 1 16,-30 8-35-1,16 1-1-15,-1 4 0 0,3 8 0 16,-3 3-1-16,3 7-1 15,5 1 0-15,3 3 0 16,5-3 0-16,7-5-1 16,6-9 0-16,10-3-1 15,2-13-1-15,7-8 2 16,2-7-1-16,1-10 0 15,-2-4 0-15,-2-4-1 16,-6-1 1-16,-4-4 1 16,-9 4-1-16,0 1 0 15,-5 2 0-15,-4 4 0 16,-3 7 0-16,-2 6 0 15,1 12 0-15,0 0 0 16,-9 15 1-16,5 6-1 0,3 8 0 16,0 4-1-16,5-2 1 15,3 2 0-15,8-6 0 16,6-7-1-16,5-7 0 15,3-11 0-15,7-9-1 16,-2-6-1-16,3-6 0 16,-1-4-1-16,-3 1 1 15,-9-1 0-15,0 5 0 16,-6 3 1-16,-7 7 1 15,-11 8 1-15,11 1 0 16,-11 9 2-16,-4 7-1 16,1 4 0-16,-2 5 0 15,1 6 1-15,-2 2-1 0,2 2 1 16,0 0 0-1,1-4-2-15,1-3 2 0,1-5-2 16,0-6 2-16,1-8 0 16,0-10 0-16,0 0 0 15,10-20 0-15,-1-3 1 16,2-9-1-16,5-3 0 15,-1-8 0-15,4-4-1 16,-3 1 0-16,2 0-2 16,-1 8 1-16,0 2-3 15,4 9-2-15,-3-3-4 16,16 18-4-16,-11-11-3 15,21 22-7-15,-14-20-3 16,27 24-5-16,-9-18-2 16,20 13-6-16</inkml:trace>
  <inkml:trace contextRef="#ctx0" brushRef="#br5" timeOffset="229564.1303">22508 15576 51 0,'-5'-13'39'16,"5"13"-3"-16,0 0 2 15,2 16-31-15,-9 1-3 16,6 12-1-16,-9 10 0 16,2 10 0-16,-6 7-2 15,1 8 1-15,-3 0 0 16,3 3-1-16,-1-11 0 15,5-5 0-15,4-15 0 16,6-12 1-16,-1-24-1 16,21 7 0-16,-3-24 1 0,7-14-1 15,2-5 1-15,0-5 0 16,0-1 0-16,-1 7-1 15,-8 3 1-15,-2 9-1 16,-5 9 0-16,-11 14-1 16,3 12 1-16,-6 10-1 15,-3 9-1-15,-1 3-1 16,0 9-1-16,4 0-1 15,6 5-3-15,1-17-4 16,19 10-8-16,-11-32-5 16,27 13-3-16,-12-26-10 15,18 3-1-15,-10-18 1 16</inkml:trace>
  <inkml:trace contextRef="#ctx0" brushRef="#br5" timeOffset="230097.1608">22948 15957 47 0,'-11'-12'39'0,"-10"-6"-1"16,6 16 0-16,-9-3-22 15,8 13-10-15,-3 5-1 16,7 10-1-16,0 3-2 16,4 10 1-16,3-2-1 15,5 5 0-15,6-2 0 16,4-5-1-16,7-6 0 15,6-10 1-15,2-15-1 16,7-14 0-16,2-7-1 16,3-12 1-16,0-10 0 0,-2-3-1 15,-2-1 1-15,-7-1-1 16,-5 11 0-16,-5 4 0 15,-5 14 0-15,-11 18 0 16,0 0-1-16,-5 33 1 16,-5 17 0-16,-6 18-2 15,-3 17 1-15,-4 18 0 16,-3 9 0-16,-1 1 0 15,1-4 0-15,4-9 0 16,4-15 0-16,5-12 1 16,2-22 0-16,6-22 1 15,-1-14-1-15,6-15 0 16,0 0 1-16,-14-26-1 15,7-2 1-15,-5-10-1 0,2-7 1 16,4-6-1-16,6-6 0 16,8-2 0-16,11-5 0 15,7-1-1-15,14 1-3 16,7-6-4-16,19 15-4 15,-8-12-7-15,24 26-4 16,-19-21-5-16,20 26-4 16,-20-9-5-16,5 10-2 15</inkml:trace>
  <inkml:trace contextRef="#ctx0" brushRef="#br5" timeOffset="230856.2042">23494 16051 48 0,'-8'-19'37'0,"8"19"1"15,-10-19-2-15,10 19-28 16,-14 0-3-16,8 10-1 16,-3 5-1-16,4 14-1 0,1 3 0 15,0 10-1-15,2 1 0 16,2 7-1-16,-2-3 1 15,4 2-1-15,-4-5 1 16,0-12-2-16,1-7 2 16,-1-5 0-16,2-20 0 15,0 0 0-15,-2-14 0 16,5-10 1-16,1-10 0 15,3-11 0-15,0-5-1 16,4-8 1-16,1-5-1 16,5 0 0-16,-2 4 0 15,1 4-1-15,4 5 1 16,-3 12-2-16,3 6 1 15,-4 11 0-15,-1 10 0 0,-1 10 0 16,-3 6 0-16,-3 8 0 16,-5 10 0-16,-3 5-1 15,-4 8 1-15,-7 6-1 16,0 8 0-16,-8 1 1 15,-1 2 0-15,1-3-2 16,-2-1 1-16,2-5 0 16,3-4 1-16,2-9-1 15,4-2 0-15,1-2 0 16,-4-2 1-16,1 6 1 15,-3 1-1-15,-3 8 1 16,-4 3-1-16,-2 7 1 16,1 3-1-16,2-1 0 0,5 2-3 15,2-11-5-15,18 6-6 16,-8-23-7-16,29 7-3 15,-13-32-6-15,21 2-9 16,-4-20-3-16</inkml:trace>
  <inkml:trace contextRef="#ctx0" brushRef="#br5" timeOffset="231374.2339">23818 16023 61 0,'0'0'39'16,"4"-16"-2"-16,-4 16 2 15,0 0-32-15,-12-7-3 16,0 10-1-16,-1 11 0 16,-2 6 0-16,0 11-1 15,-2 10 0-15,1 9-2 0,-1 3 1 16,10 1-1-16,4-3 1 15,11-5-1-15,6-12 1 16,10-14-2-16,10-16 1 16,5-13 1-16,4-14 0 15,-4-7 0-15,-4-7 0 16,-8-6 0-16,-11 1-2 15,-11 1 1-15,-12 5-2 16,-9 0-1-16,-6 9-3 16,-10-8-8-16,15 23-7 15,-13-20-4-15,22 22-11 16,-5-12-4-16,22 9 0 15</inkml:trace>
  <inkml:trace contextRef="#ctx0" brushRef="#br5" timeOffset="231837.2603">24129 15469 59 0,'19'4'39'0,"-19"-4"-2"16,15 22 1-16,-17 1-31 16,0 15-4-16,-5 6 0 15,-1 12-2-15,-1 9 1 16,-1 5-2-16,0 3 0 15,3-1-1-15,3 0-1 16,0-9-1-16,12 5-10 16,-12-26-13-16,18 4-12 15,-13-17-1-15,8-1 0 0</inkml:trace>
  <inkml:trace contextRef="#ctx0" brushRef="#br5" timeOffset="232036.2717">24032 16103 68 0,'-15'-21'40'0,"15"21"0"16,-12-18 1-16,12 18-33 16,15-9-4-16,-2 2-3 15,2-3-2-15,7-7-2 16,7-3-3-16,1-16-7 15,21 12-11-15,-17-22-8 0,17 9-8 16,-11-12 2-16,11 4 0 16</inkml:trace>
  <inkml:trace contextRef="#ctx0" brushRef="#br5" timeOffset="232434.2945">24463 15389 75 0,'-31'23'39'16,"10"17"1"-16,-6-11-3 15,11 21-33-15,2 4-1 16,5 9-1-16,3 5 1 16,1 5-2-16,0 4 1 15,2 2-2-15,-1-2 1 0,1-6-2 16,3-8 1-16,3-12-1 15,2-11 1-15,6-13 0 16,4-14 0-16,5-16 1 16,6-14-1-16,1-9 2 15,2-10-1-15,2-2 1 16,-3-2-1-16,-1 3 1 15,-5 3-2-15,-4 9 1 16,-18 25-1-16,13-7 0 16,-17 23 0-16,-6 13-1 15,-4 10 0-15,-5 4-3 16,6 5-1-16,-4-5-3 15,15 7-6-15,-10-26-7 16,29 10-4-16,-17-34-5 16,33 7-9-16,-5-17 0 0</inkml:trace>
  <inkml:trace contextRef="#ctx0" brushRef="#br5" timeOffset="232869.3194">24671 16128 68 0,'0'0'41'0,"0"0"-1"16,0 0 1-16,0 0-34 15,18-2-3-15,3-10-1 0,5-5-1 16,4-2 0-16,6-3-1 16,-1 3-1-16,0-2 0 15,-5 3 1-15,-3 0-1 16,-9 6 0-16,-7 2 0 15,-11 10 0-15,0 0 0 16,-14-9 0-16,-6 14 0 16,-7 4 0-16,-4 6 1 15,-5 5-1-15,-1 8 1 16,-2 5 0-16,5 4 0 15,5 1-1-15,12-1 1 16,9-2-1-16,9-5-1 16,17-4-3-16,10-17-5 0,20 5-6 15,-8-27-7-15,29 17-2 16,-22-32-9-16,19 16-7 15,-10-14-1-15</inkml:trace>
  <inkml:trace contextRef="#ctx0" brushRef="#br5" timeOffset="233339.3463">25117 16099 71 0,'-18'-9'38'0,"5"10"0"15,-8-7 0-15,4 11-36 16,1 3 0-16,1 10 0 16,1 2 0-16,4 7 0 15,4-2-1-15,3 3 1 16,6-3-1-16,3-3-1 15,4-3 1-15,7-7 0 16,-1-2 0-16,5-4-1 16,-3-1 2-16,-2-2-2 15,-7 2 1-15,4 2 0 16,-13-7-1-16,4 18 0 0,-7-5 0 15,-9 1-3-15,-2 3 0 16,-2-5-2-16,5 1 1 16,-10-11-6-16,20 8-9 15,-17-27-5-15,30 14-3 16,-5-21-10-16,14 1 1 15,-3-9 0-15</inkml:trace>
  <inkml:trace contextRef="#ctx0" brushRef="#br5" timeOffset="233523.3568">25243 16136 73 0,'0'0'42'0,"0"0"-2"15,0 0 2-15,-16 21-33 16,7 3-5-16,-5 4-1 16,2 5-1-16,0 5-1 0,2-3-1 15,-3 2-2-15,8-9-1 16,9 2-5-16,-4-30-7 15,12 32-7-15,-9-45-6 16,20 11-7-16,-12-21-7 16,11 3 1-16</inkml:trace>
  <inkml:trace contextRef="#ctx0" brushRef="#br5" timeOffset="233974.3826">25361 16044 63 0,'-14'19'40'0,"-8"-4"-1"15,7 13 1-15,-14-6-32 16,14 6-3-16,1-4-1 15,8 0-2-15,6-7 0 16,10-3 0-16,7-7-2 16,9-7 1-16,4-7-1 15,1 1 0-15,-1 1 0 16,-4 1 0-16,-8 4 0 0,-18 0 1 15,7 20-1-15,-19-1-1 16,-10 9 2-16,-3 0-2 16,-7 2 0-16,0-3-2 15,4 3-4-15,-2-19-9 16,22 14-8-16,-11-31-4 15,19 6-12-15,10-18-2 16,3-2 1-16</inkml:trace>
  <inkml:trace contextRef="#ctx0" brushRef="#br5" timeOffset="235277.4571">13356 17400 12 0,'4'-21'32'0,"-7"-2"2"16,10 2-18-16,-20-9 0 16,15 11 1-16,-17-7-2 15,8 14-2-15,-14-6-3 16,6 14 0-16,-13 3-4 15,-1 10-2-15,-8 5 1 16,-1 5-2-16,-1 3 1 0,5 5-1 16,1 0-1-16,12-1-1 15,11-1 0-15,12-6 0 16,14-3 0-16,13-6-1 15,11-1 0-15,4-1 0 16,2-1 0-16,1 0-1 16,-8 5 1-16,-7 0 0 15,-11 10 0-15,-13 4-1 16,-12 1 2-16,-11 3 0 15,-6 0-2-15,-9-1 0 16,2-5-2-16,-3-9-4 16,16-2-11-16,-12-18-8 15,27 5-13-15,-2-30-4 16,18 4 1-16</inkml:trace>
  <inkml:trace contextRef="#ctx0" brushRef="#br5" timeOffset="235664.4792">13523 17378 55 0,'-14'14'40'16,"8"5"-1"-16,-5-6 1 16,11-13-35-16,8 19-2 15,14-13 1-15,6-1-1 16,14-5 0-16,7-9-1 15,7-5 1-15,2-7-1 16,1-2-1-16,-4-5-1 16,-10 1 0-16,-7-3 0 0,-15 1 0 15,-12 2 0-15,-11 3-1 16,-11 8 1-16,-14 6 1 16,-8 9 1-16,-11 9-1 15,-5 10 0-15,-8 14 1 16,3 10-1-16,1 4 1 15,5 2-1-15,11 0 0 16,16 0-1-16,17-10 1 16,19-7-2-16,22-13-1 15,16-9-2-15,11-11-5 16,23-1-10-16,-14-13-7 15,23 2-3-15,-26-5-10 16,7-4-3-16,-19-2 1 16</inkml:trace>
  <inkml:trace contextRef="#ctx0" brushRef="#br5" timeOffset="236054.5016">14141 17394 37 0,'0'0'40'16,"0"14"1"-16,0-14 0 15,25 5-18-15,-5-7-19 16,10 2 0-16,1-3-1 16,5-5 0-16,0-3-2 15,-2-4 1-15,-5-2-1 16,-3-2-1-16,-9-4 0 15,-7-3 0-15,-8 2 0 16,-10 0 0-16,-6 1 0 0,-8 3 0 16,-4 6-1-16,-5 4 1 15,-4 8 0-15,-3 10 0 16,0 9 1-16,0 8 0 15,5 11 0-15,8 1 1 16,9 1-1-16,9 0 0 16,14-3 0-16,13-8-3 15,17-4-1-15,6-11-4 16,20 1-9-16,-11-12-6 15,22 4-5-15,-24-10-11 16,15 0-4-16,-17-8 3 16</inkml:trace>
  <inkml:trace contextRef="#ctx0" brushRef="#br5" timeOffset="236581.5317">14753 17308 58 0,'0'0'39'0,"0"0"1"16,0 0-1-16,-16 9-34 15,14 6-1-15,-5 2-1 16,4 5 1-16,-6 3-1 15,4 2 0-15,-3-1-1 16,4-3 1-16,-1-3-2 16,4-8 0-16,1-12 0 15,0 0-1-15,18-7 0 16,-5-8 0-16,3-11 0 15,3-4-1-15,-2-3 1 16,0-4 0-16,-1 4-1 0,-7 0 2 16,-2 9-1-16,-1 1 0 15,-3 11 0-15,-3 12 0 16,0 0 1-16,1 13 0 15,-1 4 0-15,3 1-1 16,1 1 1-16,2 3-1 16,5-6 0-16,6-3 1 15,3-9-1-15,4-8 0 16,0-6 1-16,8-5-1 15,-7-6 1-15,4-2-1 16,-5-1 0-16,-1-3 1 16,-5 6-1-16,-3 4 1 15,-5 7-2-15,-10 10 2 16,14 2-1-16,-13 13 0 0,2 7 0 15,-2 9-1-15,0 6-2 16,-2 3-1-16,7 4-4 16,-9-5-6-16,21 6-6 15,-21-16-3-15,29 5-4 16,-20-18-4-16,21-7-8 15,-3-7 0-15</inkml:trace>
  <inkml:trace contextRef="#ctx0" brushRef="#br5" timeOffset="237091.5609">15696 17214 37 0,'0'0'37'16,"-20"-12"3"-16,9 13 0 16,-15-7-26-16,7 12-7 15,-8-3-1-15,3 6-2 16,0 1 0-16,5 2-1 15,5 2-1-15,6-1 0 16,8-2 0-16,7 0-1 0,8-2-1 16,9 0 1-16,4 0 0 15,3 1-1-15,0-3 1 16,0 3-1-16,-6 3 1 15,-4-1-1-15,-9 7 1 16,-7-1 0-16,-9 3 0 16,-8 0 0-16,-8 4 0 15,-3-4 0-15,-1-3-1 16,-4 0-1-16,8-5-2 15,-2-7-2-15,22-6-8 16,-14 0-9-16,32-6-3 16,-17-14-5-16,27-1-11 15,-14-10-2-15</inkml:trace>
  <inkml:trace contextRef="#ctx0" brushRef="#br5" timeOffset="237894.6068">16529 17276 57 0,'12'-19'39'0,"-7"-3"-1"16,7 12 0-16,-12 10-35 15,0 0 0-15,0 0 0 16,1 20 0-16,-7 5-1 0,1 3 1 15,-4 6 0-15,1-2-1 16,5 4 1-16,4-5-2 16,4-2 1-16,10-8-1 15,3-10 0-15,11-4-1 16,2-7 0-16,5-5 1 15,1-6-1-15,0-5 0 16,2-8 0-16,-7-2 0 16,-2 0 0-16,-4 1-1 15,-7 1 2-15,-3 3-1 16,-5 1 0-16,-4 6 0 15,-7 14 1-15,13-4-1 16,-13 4 1-16,8 22-1 16,-6-2 1-16,6 3-1 15,0 3 1-15,4 4-1 0,3-2 1 16,-1-4 0-16,3-2-1 15,1-9 1-15,1-4 0 16,-1-9 0-16,0-4-1 16,0-11 1-16,-3-7 0 15,0-6-1-15,0-4 0 16,0-4-1-16,-1-2 0 15,0 1-1-15,2 2-1 16,-6 1-2-16,4 12-4 16,-7-3-7-16,14 20-7 15,-20-9-1-15,19 18-4 16,-20-4-6-16,14-4-4 15</inkml:trace>
  <inkml:trace contextRef="#ctx0" brushRef="#br5" timeOffset="238917.6653">17456 17152 52 0,'-6'24'41'16,"-8"-9"-2"-16,9 5 2 16,-6 3-30-16,6 0-7 15,-2 1-1-15,6 4 1 16,-5 1-1-16,4-3-1 15,-4 1 0-15,4-4-1 16,-2-3 1-16,2-5-1 16,0-3-1-16,2-12 1 15,0 0-1-15,11-6 1 16,0-12-1-16,1-4 0 0,4-8 0 15,2-4 0-15,1-1 0 16,-1-5 0-16,1 4-1 16,-1 1 1-16,-3 7 0 15,4 2-1-15,-2 7 1 16,-1 4 0-16,1 5 0 15,1 4 0-15,-3 4 0 16,1 4 0-16,-1 2 1 16,-1 0-1-16,0 1 0 15,-2 1 1-15,-1-2-1 16,-11-4 0-16,14 11 0 15,-14-11 0-15,5 10 0 16,-5-10 1-16,-8 10-2 0,8-10 1 16,-21 17 0-1,6-6 0-15,-5 6 0 0,1 4 0 16,-1 6 1-16,1-1-1 15,8 4 1-15,2 1-1 16,9-1 0-16,8-3 1 16,8-6 0-16,4-8-1 15,8-5 0-15,1-6 0 16,2-8 0-16,-5-6 0 15,-1-8 0-15,-9-6-1 16,-1-4 1-16,-4-4-1 16,-5-2 1-16,-2-1-1 15,-2 0 1-15,-1 2-1 16,-2 5 1-16,1 9 0 0,-1 4 0 15,1 17-1-15,0 0 2 16,-13 0-1-16,10 13 0 16,1 1 1-16,4 1-1 15,2 1 0-15,7-6 0 16,4-4 0-16,4-6 0 15,5-4 1-15,2-3-1 16,1 0 0-16,-3-2 1 16,-1 2-1-16,-4 3 0 15,-6 8 1-15,-13-4-1 16,10 24 1-16,-15-2-1 15,1 4 1-15,-2 7 0 16,-3 0-1-16,3-1 1 16,-1-3-1-16,6-4 0 15,4-8 0-15,-3-17 0 0,23 1 0 16,-2-19-1-16,4-6 1 15,2-10 0-15,2-2-1 16,4-7 1-16,-4 4 0 16,-5 3 0-16,-4 7 0 15,-5 10 1-15,-15 19-1 16,15-7 0-16,-16 21 0 15,-4 7-1-15,-2 5-3 16,4 10-3-16,-8-4-4 16,15 10-5-16,-13-15-4 15,22 9-4-15,-15-19-1 16,25 8-4-16,-15-16-6 15,20-6-1-15</inkml:trace>
  <inkml:trace contextRef="#ctx0" brushRef="#br5" timeOffset="239586.7036">18713 17130 60 0,'-25'7'41'16,"-8"-2"-2"-16,6 11 3 15,-17 3-36-15,16 7-1 16,0 2-1-16,9 6 0 16,4-2-1-16,10 1 0 15,10-5-1-15,9-3 0 16,10-8-1-16,11-11 0 15,7-6 0-15,4-11 0 16,1-6-1-16,2-6 0 16,-5-2 0-16,-7-4 0 15,-6-1-1-15,-9 3 1 0,-6 2-1 16,-8 8 1-16,-8 17-1 15,0 0 1-15,-17 13 0 16,4 18 0-16,-2 14 0 16,-1 14 0-16,0 16 1 15,16-75-4-15,-16 86 4 16,16-86-1-16,-10 96 1 15,3-49 0-15,-2 2 0 16,9-49-1-16,-13 91 2 16,13-91 2-16,-30 68-4 15,30-68 0-15,-31 50-1 16,31-50-1-16,-49 29-2 15,49-29-6-15,-17-6-6 0,-44-16-9 16,17-14 0-16,-12-24-5 16,28-11-4-16,5-11-8 15</inkml:trace>
  <inkml:trace contextRef="#ctx0" brushRef="#br5" timeOffset="240403.7503">19534 16799 52 0,'-11'-1'38'0,"3"11"0"16,-10-2-1-16,9 15-30 16,-10 3-2-16,4 10 0 15,-5 2-1-15,9 5 0 16,-3 7-1-16,5 2 0 15,3-1 0-15,3-4-1 16,3-8 0-16,5-2-1 16,2-8 1-16,3-6-1 15,1-10 0-15,0-9 0 16,1-10-1-16,0-9 1 0,-1-3-2 15,-2-4 2-15,4-6-2 16,-5 1 1-16,4 0 0 16,2 2 0-16,2 2-1 15,1 8 1-15,4 3 0 16,4 5 0-16,2 10-1 15,3 5 2-15,2 6-1 16,-2 5 0-16,0 4 0 16,-3 5 1-16,-5 1 0 15,-8 2-1-15,-8-3 1 16,-8-4-1-16,-12-2 1 15,-9-7-1-15,-10-4-1 16,-10-6 0-16,0-9-2 16,-5-7-1-16,7-2-3 0,-5-12-10 15,26 10-5-15,-8-16-3 16,35 12-3-16,-7-13-8 15,23 10-3-15</inkml:trace>
  <inkml:trace contextRef="#ctx0" brushRef="#br5" timeOffset="240820.7742">19954 17203 59 0,'-10'12'41'15,"-4"-6"-2"-15,14-6 2 0,-3 12-31 16,3-12-7-16,24 2 0 16,-1-6-1-16,4-2 1 15,7-5-2-15,2-5 0 16,0-2 1-16,-6-5-2 15,-1-2 1-15,-5 2 0 16,-9 0 0-16,-7 2 0 16,-12 5 0-16,-6 7-1 15,-9 4 1-15,-4 8-1 16,-4 7 1-16,-3 7 0 15,3 10-1-15,2 4 2 16,4 5-2-16,9 1 1 16,7-3 0-16,13-4-2 15,7-8-2-15,19-3-6 0,-2-16-7 16,21 6-7-16,-15-22-4 15,29 6-5-15,-12-20-10 16,19 5 0-16</inkml:trace>
  <inkml:trace contextRef="#ctx0" brushRef="#br5" timeOffset="241288.8009">20863 17157 29 0,'0'0'38'0,"-25"-25"-1"16,13 14 2-16,-13-5-19 16,7 6-11-16,-12 2-1 15,5 9-2-15,-8 5 0 16,4 10-1-16,-4 2-1 15,4 8-1-15,1 9 0 0,8-2-1 16,6 5-1-16,8-5 0 16,9-2-2-16,10-5 0 15,15-4-2-15,7-7-2 16,16-7-4-16,-4-8-10 15,30 4-7-15,-18-18-2 16,18-1-14-16,-10-9 2 16</inkml:trace>
  <inkml:trace contextRef="#ctx0" brushRef="#br5" timeOffset="241726.826">21209 17167 53 0,'0'0'41'0,"-20"-22"-3"16,20 22 3-16,-26-22-33 15,12 15-3-15,-7 1 0 16,-1 8-1-16,-7 4 0 16,2 8-1-16,-3 6-1 15,2 8 1-15,2 4-1 16,4 4-1-16,7 1 1 15,8-2-1-15,4-5 0 16,10-6 0-16,8-4-1 16,9-12 0-16,6-7 1 15,2-8-1-15,3-11 0 16,2-5 0-16,-5-4 0 15,-2-3-1-15,-5-3 1 16,-6 3 0-16,-2 1-1 0,-7 7 1 16,-3 5-1-16,-7 17 1 15,0 0 0-15,0 0 0 16,6 17 0-16,-7 6-1 15,1 10 0-15,0-1-1 16,7 4-2-16,-2-5-2 16,13 2-5-16,-11-14-6 15,25 0-6-15,-17-20-1 16,26-1-4-16,-16-22-4 15,15-6-6-15</inkml:trace>
  <inkml:trace contextRef="#ctx0" brushRef="#br5" timeOffset="242087.8466">21589 17072 61 0,'-22'-8'40'0,"10"16"0"0,-7-1 1 16,7 14-35-16,-3-1-2 16,7 5-1-16,1 4 1 15,6 3-2-15,2 2 1 16,7-2-1-16,2-2 0 15,7-4 0-15,1-11-1 16,7-9-1-16,1-8 1 16,3-10-1-16,-1-7-1 15,-1-9 1-15,-1-3 0 16,-3-5 0-16,-5 2-1 15,-1 1 2-15,-5 6-1 16,-3 7 0-16,-2 1 0 0,-7 19 1 16,0 0-1-16,10 10 0 15,-10 12 0-15,-1 5 0 16,1 8-2-16,-2-2-2 15,10 10-6-15,-11-11-5 16,20 10-6-16,-17-21-4 16,28 5-4-16,-16-20-5 15,24-5-8-15</inkml:trace>
  <inkml:trace contextRef="#ctx0" brushRef="#br5" timeOffset="242673.8802">22335 17003 59 0,'-23'-6'40'15,"7"13"-1"-15,-11-8 0 0,11 7-36 16,-10-1-1-16,4 5 0 15,-1 5-1-15,3 0 1 16,2 3-1-16,6-4 1 16,5 1-1-16,12-2 0 15,4-3 0-15,9-3-1 16,6-2 1-16,1-3-1 15,5-1 1-15,-1 2-1 16,-3 0 0-16,-5 3 1 16,-5 3-1-16,-9 4 1 15,-7 5 0-15,-9 9-1 16,-8 1 2-16,-2 2-1 15,-6 3 0-15,-1-2-1 16,3-5-1-16,1-4-1 0,10-7-2 16,12-15-4-16,9 12-9 15,-4-25-7-15,33 7-3 16,-12-19-7-16,19 2-6 15,2-5 1-15</inkml:trace>
  <inkml:trace contextRef="#ctx0" brushRef="#br5" timeOffset="243026.9004">22614 17249 51 0,'-17'10'39'16,"10"5"1"-16,-5-10 0 16,12-5-31-16,11 6-5 15,6-10 0-15,7-6-2 16,8-5 0-16,1-4-2 0,2-3 1 15,1-2-1-15,-5-2 1 16,-4-1-1-16,-8 3 0 16,-6-3 1-16,-7 7 0 15,-7-3 0-15,-7 6 0 16,-5 0 1-16,-6 10-2 15,-3 5 1-15,-4 8 0 16,-8 11 0-16,4 4 0 16,-1 10 0-16,5 1 1 15,4 6-1-15,13-1 0 16,13-2 0-16,8-8-2 15,17-4-2-15,6-12-7 16,21 3-4-16,-14-18-10 0,21 6-2 16,-25-18-5-16,14 4-10 15,-17-7-1-15</inkml:trace>
  <inkml:trace contextRef="#ctx0" brushRef="#br5" timeOffset="243341.9184">23308 17436 76 0,'-12'8'42'0,"12"-8"-3"16,12 0-9-16,5-13-53 16,19 5-12-16,-7-16-7 15,8-1-2-15,-7-1 2 16</inkml:trace>
  <inkml:trace contextRef="#ctx0" brushRef="#br5" timeOffset="243496.9272">23661 17372 94 0,'-6'13'40'0,"-5"-13"1"16,11 0-18-16,0 0-37 16,-5-17-12-16,24 10-15 15,-12-8 0-15,10 1-1 16</inkml:trace>
  <inkml:trace contextRef="#ctx0" brushRef="#br5" timeOffset="243656.9364">23944 17391 76 0,'8'15'42'0,"-8"-15"-2"16,0 0-2-16,-17 5-45 0,5-13-16 16,12 8-15-16,2-19-3 15,7 5-2-15,-8-6 2 16</inkml:trace>
  <inkml:trace contextRef="#ctx0" brushRef="#br5" timeOffset="243798.9445">24085 17371 70 0,'0'0'41'0,"5"14"-5"16,-5-14-13-16,0 0-60 16,0 0-3-16,5-24-1 15,3 11 0-15</inkml:trace>
  <inkml:trace contextRef="#ctx0" brushRef="#br5" timeOffset="243971.9544">24351 17369 90 0,'15'10'45'16,"3"4"1"-16,-18-14-3 15,0 0-44-15,-9-13-3 16,-4 1-7-16,13 12-4 16,-29-26-7-16,29 26-9 15,-32-27-10-15,21 6-5 16,-6 0 2-16</inkml:trace>
  <inkml:trace contextRef="#ctx0" brushRef="#br5" timeOffset="244496.9844">24790 16625 64 0,'-11'8'41'0,"2"14"-2"16,-15-7 0-16,-1 7-38 15,3 2-4-15,-2-6-4 16,19 9-18-16,-11-17-13 16,16 3-1-16,0-13 0 15</inkml:trace>
  <inkml:trace contextRef="#ctx0" brushRef="#br5" timeOffset="244634.9923">24908 16673 51 0,'41'-8'38'16,"-12"1"0"-16,-5 15-1 15,-19 6-33-15,-7 10-2 16,-7 11-6-16,-11-3-6 15,7 13-26-15,-12-4-3 16,4 1 1-16,1-8 0 16</inkml:trace>
  <inkml:trace contextRef="#ctx0" brushRef="#br5" timeOffset="244882.0065">25188 17594 94 0,'19'2'41'0,"-3"-7"-8"15,-5-4-8-15,-20-9-57 16,7-2-12-16,-10-4-2 16,1-2 0-16</inkml:trace>
  <inkml:trace contextRef="#ctx0" brushRef="#br5" timeOffset="338166.342">8919 9405 62 0,'15'-7'34'16,"-15"7"-4"-16,16 0-5 0,-16 0-17 15,0 0-1-15,2 13 0 16,-3 3-2-16,-4-2-1 16,0 10-1-16,-3 0 0 15,-1 3-1-15,0-1 1 16,2 1-2-16,0-5 0 15,0-3 0-15,6-4 1 16,1-4-1-16,0-11 0 16,0 0 1-16,18-18-1 15,-6 1 0-15,6-11 0 16,2-3 0-16,1-6 1 15,4 0-1-15,-3-2 1 16,2 9-2-16,-4 3 2 16,-2 10 0-16,-5 8 0 0,-2 12-1 15,-2 8 0-15,-3 11 0 16,-1 6-1-16,-1 5 1 15,5 3-2-15,2-2 0 16,5 6-5-16,-9-11-29 16,13 2-3-16,-5-12 0 15,5-3-2-15</inkml:trace>
  <inkml:trace contextRef="#ctx0" brushRef="#br5" timeOffset="338729.3742">8739 8871 82 0,'0'0'38'16,"9"-14"-1"-16,-9 14-1 16,0 0-30-16,0 0-1 15,0 0-1-15,7 25 0 16,-7-6-1-16,2 9-1 15,-2 6-1-15,0 7 1 0,-2 5-1 16,0 1-1-16,0 3-3 16,0-9-4-16,11 2-29 15,-4-15-3-15,11-6 1 16,0-18-2-16</inkml:trace>
  <inkml:trace contextRef="#ctx0" brushRef="#br5" timeOffset="339054.3928">8940 8681 100 0,'-12'-22'41'0,"7"8"1"16,-10-4-3-16,-4 6-37 16,10 5-2-16,9 7-4 15,0 0-8-15,-14-2-26 16,14 2-2-16,17 9-1 15,3 0 0-15</inkml:trace>
  <inkml:trace contextRef="#ctx0" brushRef="#br5" timeOffset="339467.4164">9296 8760 87 0,'3'-19'37'16,"-3"19"1"-16,-18-14-2 16,-1 14-32-16,-4 2 1 15,-1 9-2-15,-9-1 1 16,4 5-2-16,2 1-1 0,2 5 1 15,10-5 0 1,7 3-1-16,9-2 0 0,11-2-1 16,11-4 1-16,7 2-1 15,4 0 1-15,-1-2 0 16,-3 5-1-16,-2 1 0 15,-10 6 1-15,-10 3 0 16,-14 5-1-16,-9 2 1 16,-7-1 0-16,-5-1 0 15,-2-4 0-15,1-3-1 16,8-8-2-16,-1-11-3 15,21-5-32-15,0 0-3 16,17-25 0-16,3-4-2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3:58:34.89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2038 1001 43 0,'0'0'22'0,"0"0"-2"16,0 0-2-16,0 0 6 15,0 0-11-15,0 0-2 16,0 0-3-16,0 0 0 15,0 0 0-15,0 0-2 16,0 0-2-16,0 0 0 16,0 0 0-16,-61-1 0 15,61 1 0-15,-49 37-1 16,4 3 1-16,-8 33-3 0,3 13 3 15,7 14-3-15,-5-16 1 16,24 12-2-16,23-2-1 16,20-12 1-16,24-18-2 15,15-14 3-15,12-13-3 16,16-20 1-16,4-18 0 15,7-21 1-15,0-16 1 16,-5-22-1-16,-92 60 2 16,90-85-1-16,-53 34 0 15,-4-7 0-15,-8-3 0 16,-7-7 0-16,-9 1-1 15,-9-2 1-15,-11 0-2 16,-10-4 1-16,-8 11 0 0,-3 2 1 16,32 60-3-16,-80-93-2 15,80 93-21-15,-85-62-14 16,85 62 0-16,-76-24-2 15,76 24 0-15</inkml:trace>
  <inkml:trace contextRef="#ctx0" brushRef="#br0" timeOffset="842.0482">2840 1433 89 0,'0'0'39'0,"-2"-47"-1"16,2 47 1-16,0 0-35 16,-14 15-1-16,8 22 1 15,-6 9-2-15,3 12 1 16,0 4-2-16,7 0 1 15,4-8 0-15,8-4-1 16,8-15 0-16,11-15 0 16,7-16 0-16,9-14 0 0,6-16 0 15,6-13 1-15,-1-12-2 16,1-8 2-16,-5-2 0 15,-52 61-1-15,43-64 1 16,-43 64-1-16,39-55 0 16,-39 55 0-16,27-47 0 15,1 18-1-15,-27 17 1 16,0 22-2-16,-12 10 0 15,6 19 1-15,-9 1-1 16,5 11 0-16,0-1-2 16,17-11 1-16,9-8-2 15,7-15 0-15,15-10-4 16,-1-18-2-16,15-3-4 15,-10-15-1-15,15 0 0 16,-18-4 3-16,7 0 4 0,-15 7 5 16,-6 1 5-16,-3 14 3 15,-23 12 4-15,18 0 4 16,-22 13-2-16,6 15-1 15,-11 3-2-15,6 5-4 16,-3 5-1-16,3 3 0 16,2 0-1-16,2-2 1 15,4-10 0-15,2-4-1 16,1-12 1-16,5-10 1 15,1-15-1-15,-1-7 0 16,-1-10 0-16,1-7 0 16,-3-7 0-16,-2-6 0 15,2-4-1-15,-5-3-1 16,-5 53 0-16,10-50 1 0,-10 50-2 15,11-56 0-15,-11 56-2 16,31-54-5-16,-31 54-10 16,56-58-10-16,-56 58-9 15,89-50-8-15,-35 28 0 16,8-1 0-16</inkml:trace>
  <inkml:trace contextRef="#ctx0" brushRef="#br0" timeOffset="1789.1024">5378 1187 68 0,'0'0'39'0,"7"-59"2"15,-7 59-1-15,9-57-19 16,-9 57-15-16,0 0-2 0,15-70-1 16,-15 70-1-16,0 0 0 15,0 0 0-15,0 0 0 16,29 35 0-16,-25 28-1 15,3 20 0-15,-4 10 0 16,-5-7 0-16,-2 5-1 16,7-2 0-16,-4-20-1 15,2-18 1-15,1-13 0 16,-1-11-1-16,2-16 1 15,-3-11 0-15,11-13 0 16,-7-12 1-16,-2-13-1 16,-4-14 1-16,2 52 0 15,-5-71-1-15,5 71 1 16,-14-98-2-16,5 45 2 0,4-3-1 15,-3-4 1-15,2-1-1 16,1-12 0-16,2 4 1 16,4 1 0-16,7-3-1 15,8 8 1-15,6 0-1 16,-2 8 0-16,-20 55 0 15,58-91 0-15,-58 91-1 16,68-41 0-16,-68 41 1 16,67 8-1-16,-67-8-1 15,55 51 2-15,-55-51-1 16,39 83 0-16,-39-83 1 15,0 128-1-15,-13-11 1 16,-15-8-2-16,-2-10 3 0,2-25-3 16,18-24 1-16,10-50 0 15,0 0 0-15,0 0 1 16,44 16-1-16,2-16 2 15,15-1-1-15,2 7 0 16,-2 4 1-16,-6 10 0 16,-12 11 0-16,-18 8-1 15,-23 13 1-15,-29 6 0 16,-19 5-1-16,-17 2 0 15,-10-4 0-15,-8-6 1 16,2-6-2-16,5-12-1 16,12-12-2-16,24-13-7 15,10-27-12-15,46-4-15 16,10-13-2-16,27-1 0 0,11-10 0 15</inkml:trace>
  <inkml:trace contextRef="#ctx0" brushRef="#br0" timeOffset="2269.1298">6570 1305 102 0,'-4'-48'38'15,"4"48"3"-15,0 0-1 16,-39-16-34-16,6 25 0 16,-10 15-2-16,2 24-1 0,-5 10 0 15,4 13-1-15,6 1-1 16,14 6 1-16,26-20-2 15,14-7 0-15,17-17 0 16,15-16 0-16,15-15 0 16,8-11 1-16,6-16-1 15,3-13 1-15,-1-10 0 16,-5-10 0-16,-76 57 0 15,72-59-1-15,-72 59 2 16,60-66-2-16,-60 66 0 16,48-57 0-16,-48 57 0 15,31-47 0-15,-23 19 0 16,3 16 0-16,-11 12 0 0,-10 33 0 15,-3 7 0-15,2 17-2 16,0 2-1-16,6 4-1 16,12-10-2-16,3-14-2 15,23-6-10-15,-8-24-10 16,25-3-12-16,-7-18 0 15,10-4 0-15,-2-15 2 16</inkml:trace>
  <inkml:trace contextRef="#ctx0" brushRef="#br0" timeOffset="2663.1523">7491 1405 109 0,'0'0'40'16,"11"-29"1"-16,-2 15-1 16,-9 14-36-16,0 0 0 0,0 30-2 15,0 6 1-15,-8 3-2 16,4 7 1-16,0-5-2 15,-2-3 1-15,3-6 0 16,0-7-1-16,2-7 1 16,5-5 0-16,-4-13-1 15,18-14 1-15,-1-12-1 16,8-12 1-16,-25 38 0 15,34-50 1-15,-34 50-2 16,42-69 0-16,-42 69 0 16,52-73 0-16,-52 73 0 15,46-69 0-15,-46 69 0 16,49-47 0-16,-34 18 0 15,23 28 0-15,-16 15 0 16,4 23 0-16,-11 23-2 0,-2 11-3 16,2 6-6-16,0-17-8 15,23-11-11-15,-8-20-13 16,21-10 2-16,1-15-1 15,13-9 2-15</inkml:trace>
  <inkml:trace contextRef="#ctx0" brushRef="#br0" timeOffset="2990.1711">8568 1405 114 0,'10'-60'41'16,"-23"48"2"-16,-11-3-3 15,-15 16-36-15,-7 15-1 16,-5 12-1-16,2 12 0 0,3 1-2 15,16 5 0-15,26-16 0 16,14-7-1-16,13-8 0 16,9-8 0-16,7-7 0 15,6-7 0-15,-1-2 0 16,-1-2 0-16,-7 1 1 15,-9 1-1-15,-10 9 1 16,-17 0 0-16,-3 24 0 16,-18-2 0-16,-8 7-1 15,-3 5 1-15,-2 2-3 16,-1 1 1-16,9-1-7 15,-1-21-11-15,34-2-10 16,-7-13-12-16,43-5 1 16,-1-15-1-16</inkml:trace>
  <inkml:trace contextRef="#ctx0" brushRef="#br0" timeOffset="3665.2097">8926 1501 117 0,'-3'20'40'16,"3"-8"1"-16,22 0-9 16,2-15-29-16,13-5-1 15,7-6 0-15,4-6 0 16,-1-4-1-16,1-8 1 15,-48 32 0-15,0 0-1 16,55-56 1-16,-55 56-1 0,0 0 1 16,15-48-1-16,-15 48 1 15,-26-15 0-15,-16 14-2 16,-12 15 0-16,-7 10 0 15,-5 17 0-15,4 7 0 16,14 13 0-16,16 1 0 16,35-10 0-16,16-13 0 15,19-9 0-15,13-14-3 16,13-9 3-16,8-8-1 15,2-9 0-15,0-8 1 16,-6-7-1-16,-5 0 1 16,-11-4 0-16,-13 3 1 15,-6 6-1-15,-17 0 1 16,-7 7-1-16,-9 13 0 0,0 0 1 15,-21 14-1-15,4 4 0 16,-3 3 0-16,4 8 1 16,-1-1-1-16,7-2 0 15,6-5 0-15,8-8 0 16,10-11 2-16,6-5-2 15,4-13 0-15,8-11 0 16,0-6 0-16,2-12 0 16,0 0 0-16,1 1 0 15,-5 1 0-15,-1 9 0 16,-3 7 0-16,-4 14 0 15,-3 13 0-15,-1 15 0 16,-1 10 0-16,-2 5 0 0,7 8-8 16,-7-8-8-1,17 8-6-15,-21-18-6 0,25 2-8 16,-16-11-2-16,17-4-6 15,-6-7 1-15</inkml:trace>
  <inkml:trace contextRef="#ctx0" brushRef="#br0" timeOffset="4503.2576">11020 1137 48 0,'0'0'37'0,"37"-67"-1"15,-37 67 1-15,0 0-14 16,0 0-17-16,30-54 2 16,-30 54-1-16,0 0-2 15,0 0-3-15,2 40 0 16,-5 32-1-16,-7 15 1 15,1 13-2-15,-9-13-1 16,14 12-2-16,4-8-1 16,9-7-5-16,-9-31-26 15,13-11-2-15,-5-22-1 0,8-17 0 16</inkml:trace>
  <inkml:trace contextRef="#ctx0" brushRef="#br0" timeOffset="4736.2709">11127 1108 112 0,'0'0'42'16,"-18"-68"2"-16,18 68-10 15,-6-54-32-15,6 54 0 16,0 0-2-16,37-60 1 15,-37 60-3-15,64-22 0 16,-64 22-2-16,84-20-3 0,-84 20-15 16,92-23-18-16,-92 23 0 15,87-18-2-15,-87 18 3 16</inkml:trace>
  <inkml:trace contextRef="#ctx0" brushRef="#br0" timeOffset="4946.2829">11247 1212 92 0,'-49'70'40'15,"12"-33"2"-15,35-6-1 16,18-20-25-16,21-14-14 16,-37 3-1-16,50-5 1 15,-50 5 0-15,60-13-3 16,-60 13-1-16,69-10-4 0,-69 10-5 15,58-20-16-15,-58 20-14 16,57-14 1-16,-57 14-1 16,0 0 2-16</inkml:trace>
  <inkml:trace contextRef="#ctx0" brushRef="#br0" timeOffset="5151.2947">11287 1499 99 0,'-57'42'39'16,"16"0"1"-16,2-12 0 15,28-4-35-15,3-7-2 16,17-3 0-16,15-9-1 15,17-7 0-15,18-1-2 16,8-8 0-16,12 0-2 0,2-11-1 16,11 3-3-1,-10-19-13-15,14 5-17 0,-17-7-4 16,2 2 1-16,-81 36-1 15</inkml:trace>
  <inkml:trace contextRef="#ctx0" brushRef="#br0" timeOffset="5502.3147">12267 1289 100 0,'-30'33'39'0,"-23"20"1"16,-14 7-3-16,-5 12-34 15,5-10-2-15,13 2 1 16,8-10-3-16,9-11-1 15,15-9-3-15,6-16-2 16,20-8-5-16,1-22-1 0,18-6 1 16,-4-13 3-16,5-5 5 15,-5-9 3-15,-4-3 3 16,-2 4 4-16,-13-1 7 15,5 16 2-15,-22-3-2 16,13 15-2-16,-12 4-4 16,16 13 0-16,0 0-3 15,4 25-1-15,15-3-1 16,14 1-2-16,16 3-2 15,13-5-2-15,20 3-5 16,-5-20-13-16,27 3-12 16,-10-8-6-16,8-4-1 15,-11-7 0-15</inkml:trace>
  <inkml:trace contextRef="#ctx0" brushRef="#br0" timeOffset="6117.3499">12930 1342 112 0,'-27'-16'42'16,"-6"13"0"-16,-5 14-1 15,-2 13-39-15,-2 13 1 16,1 14-2-16,9 4 1 16,11 3-2-16,9 3 0 15,6-1 1-15,2-6-1 16,4-8 0-16,5-6 0 15,4-12 0-15,1-7 0 16,3-15 0-16,0-12 1 0,1-15-1 16,2-8 1-16,3-13-1 15,1-11 2-15,0-9-2 16,7-10 1-16,-27 72 0 15,32-76-1-15,-32 76 1 16,36-76-1-16,-36 76 2 16,44-62-2-16,-44 62 0 15,43-57 0-15,-43 57 0 16,55-39 0-16,-55 39 0 15,30-22-2-15,22 22 1 16,-7 19 0-16,-8 13-1 16,-8 15 1-16,-17 8-1 15,-9 5 1-15,-15 0 0 16,-19-5 0-16,-6-4 1 0,-2-1-1 15,-4-8 1-15,4-3-1 16,0-9 1-16,6-1-1 16,4-9 1-16,2-4-2 15,8-5 3-15,0-2-2 16,0-2 1-16,0 3 0 15,-2 3 1-15,-2 2 0 16,-3 10-1-16,1 11 1 16,-2 10 0-16,-1 11-1 15,2 5 0-15,3 12-1 16,4 2-3-16,-3-5-8 15,14 11-9-15,-15-27-9 16,23 6-6-16,-10-23-5 16,15-5-1-16,-5-21 0 15</inkml:trace>
  <inkml:trace contextRef="#ctx0" brushRef="#br0" timeOffset="6754.3864">13552 1574 74 0,'16'8'40'0,"6"4"-1"16,-1-9 0-16,10 11-18 16,-1-18-18-16,6-1 0 15,6-9-1-15,1-6 1 0,1-2-1 16,0-9 0-16,-4 0 0 15,-5-2 0-15,-7-2 0 16,-28 35 0-16,0 0 0 16,17-51 0-16,-17 51 0 15,-11-34 0-15,-26 23-1 16,-7 16 1-16,-15 12-1 15,-6 11 0-15,-5 11 0 16,3 7 0-16,6 7-1 16,21 2 1-16,19-4-2 15,16-6 1-15,20-8-1 16,21-10-1-16,20-10-1 15,16-12-1-15,17-8-3 16,3-17-5-16,20-3-12 0,-17-17-10 16,13 6-7-16,-21-9 0 15,-4 6 2-15</inkml:trace>
  <inkml:trace contextRef="#ctx0" brushRef="#br0" timeOffset="7109.4067">14496 1446 105 0,'-20'23'40'15,"-9"1"1"-15,10 11-1 16,-3-3-36-16,7 9 0 15,1-3-2-15,8 2-2 16,1-4 1-16,5-4-1 16,4-5 1-16,1-3-2 15,4-12 2-15,0-10 0 16,1-13 0-16,2-10 1 0,-1-4-1 15,1-11 1-15,-3-5-1 16,1-9 1-16,-1-3-1 16,-1 0 0-16,-1 7 0 15,-2 7-1-15,-1 4 1 16,2 8 0-16,4 9-1 15,2 9 0-15,5 9 0 16,4 1-1-16,5 5-1 16,5-6-3-16,7 3 0 15,4-6-3-15,14-2-9 16,-56 5-9-16,53-17-9 15,-53 17-6-15,66-17 0 16,-66 17 3-16</inkml:trace>
  <inkml:trace contextRef="#ctx0" brushRef="#br0" timeOffset="7290.417">15084 1286 105 0,'10'17'41'0,"1"21"2"15,-25 2-2-15,-4 15-35 16,-9-5-3-16,9 7 1 16,0-8-2-16,8-4 0 15,2-5-3-15,7-10 0 16,5-12-1-16,-4-18-2 15,33 0-6-15,-15-29-11 16,25-6-11-16,-19-14-9 16,13-10 0-16,-37 59 0 15</inkml:trace>
  <inkml:trace contextRef="#ctx0" brushRef="#br0" timeOffset="7891.4514">15303 1125 83 0,'0'0'42'0,"2"-63"-1"15,-2 63 1-15,0 0-17 16,27-67-26-16,-27 67 1 15,0 0 0-15,0 0 0 16,59-8 1-16,-59 8 0 16,0 0 0-16,57 65 2 15,-19-30 0-15,-1 20-1 16,4 6 1-16,-18 2-1 15,-14-6 1-15,-14-1-2 16,-9 4 2-16,-11-10-3 16,8-9 0-16,3-7 0 15,0-6 0-15,8-9 0 0,5-8 0 16,1-11 0-1,21-13 0-15,-1-10 0 0,2-10 0 16,5-6 0-16,-27 39 0 16,27-47 0-16,-27 47 0 15,33-51 0-15,-33 51 0 16,24-48 0-16,-24 48 0 15,29-30 0-15,-15 9 0 16,-2 12 0-16,-12 9 0 16,17 11 0-16,-8 9 0 15,-2 3 0-15,10 1 0 16,7-10 0-16,10-11 0 15,7-10 0-15,4-5 0 16,-45 12 0-16,51-16 0 0,-51 16 0 16,0 0 0-16,67-34 0 15,-67 34 0-15,41-23 0 16,-10 23 0-16,-31 0 0 15,15 28 0-15,-25 2 0 16,6 10 0-16,-6 3 0 16,4 4 0-16,6-4-7 15,-2-13-8-15,24 1-7 16,-13-18-5-16,32-1-6 15,-16-15-1-15,23-2-3 16,-13-8-3-16</inkml:trace>
  <inkml:trace contextRef="#ctx0" brushRef="#br0" timeOffset="8273.4732">16426 1364 89 0,'-16'13'42'0,"9"9"1"15,-4-3-1-15,19 10-19 16,2-10-19-16,11-6-1 15,2-2-1-15,10-7 1 16,3-5-2-16,7-7 0 16,1-3 1-16,1-8-2 15,-5-3 0-15,-7-4 0 16,-33 26 0-16,0 0 0 15,0 0 0-15,42-60 0 16,-47 40 0-16,-16 5 0 16,-10 12 0-16,-11 9 0 15,-3 12 0-15,-5 10 0 0,4 10 0 16,13 8 0-16,11-3 0 15,11-4 0-15,16-3 0 16,9-9-8-16,23-7-6 16,0-13-6-16,33 1-6 15,-8-16-7-15,35 3-3 16,-1-5-3-16,22-2-1 15,6 0 2-15</inkml:trace>
  <inkml:trace contextRef="#ctx0" brushRef="#br0" timeOffset="8889.5085">17272 1310 109 0,'-19'-7'39'15,"6"15"0"-15,-1 8-6 0,-2 4-29 16,-2 10-1-16,-2 3 0 16,1 8 0-16,-5 2-1 15,2 1 0-15,2-7-1 16,4-3 1-16,2-9-2 15,6-5 1-15,8-20 0 16,0 0 0-16,14 0 0 16,3-15 0-16,4-8 0 15,7-7 0-15,1-5 1 16,1-7-1-16,3 3-1 15,-2-1 1-15,-6 6 0 16,0 6-1-16,-7 9 0 0,0 11 1 16,-7 10-1-16,-2 16 0 15,-3 8 0-15,-3 10 0 16,2 4-1-16,2 0 0 15,4-2-1-15,3-4 0 16,9-6-3-16,6-15-1 16,19-13-7-16,-2-25-6 15,25-6-7-15,-71 31-5 16,76-55-3-16,-76 55-3 15,84-72-1-15</inkml:trace>
  <inkml:trace contextRef="#ctx0" brushRef="#br0" timeOffset="9093.5201">18114 954 81 0,'0'0'43'0,"0"0"1"0,30-68 0 16,-30 68-17-16,-3 18-24 16,-2 36-1-16,-17 37-1 15,-3 36 0-15,-11 2-3 16,12-12 0-16,8-16-3 15,11-15-1-15,15-37-11 16,-20-26-7-16,21-4-10 16,-11-19-7-16,0 0 0 15,-15-19 1-15</inkml:trace>
  <inkml:trace contextRef="#ctx0" brushRef="#br0" timeOffset="9265.53">17903 1392 124 0,'-23'-49'46'16,"23"49"-2"-16,0 0-3 15,2-62-41-15,-2 62 0 16,0 0-12-16,65-61-6 16,-65 61-10-16,75-33-9 15,-24 22-2-15,4 5-6 16,11-2 3-16</inkml:trace>
  <inkml:trace contextRef="#ctx0" brushRef="#br0" timeOffset="9776.5592">19032 1360 101 0,'-28'9'41'0,"15"2"1"15,-1-4 0-15,14-7-39 16,25-3-2-16,9-8 1 16,16-2 0-16,-50 13-2 15,66-20 0-15,-66 20-2 16,93-16-3-16,-40 3-14 15,11 2-9-15,-2 3-13 16,6-1 1-16,-3 1-2 0,5 0 3 16</inkml:trace>
  <inkml:trace contextRef="#ctx0" brushRef="#br0" timeOffset="10324.5906">20289 1117 111 0,'0'0'40'0,"1"-55"2"16,-1 55-10-16,0 0-29 15,0 0 1-15,0 0-1 16,-44 18-1-16,20 31 0 15,5 22 1-15,-18-3-3 0,11 5 1 16,-6-1-2-16,10-7 1 16,4-10 0-16,11-20 0 15,3-14 0-15,4-21 1 16,14-6-1-16,0-20 1 15,6-13 1-15,-20 39-1 16,20-55 1-16,-20 55 0 16,31-77-2-16,-14 29 0 15,1-3 1-15,5-2-1 16,0-1 0-16,4-17 0 15,-8 13-1-15,-19 58 0 16,47-101 2-16,-47 101-1 16,47-74 1-16,-47 74-1 15,56-33 1-15,-56 33 1 0,59 17-2 16,-7 39 0-16,-13 38 0 15,-5 32 0-15,-9 4 0 16,-3-18 0-16,-10-7-2 16,-5-14-1-16,-8-34-2 15,-5-18-1-15,1-12-5 16,-11-22-7-16,16-5-4 15,-22-22-7-15,19 0-2 16,-19-19-2-16,10-2-6 16,-11-15 2-16</inkml:trace>
  <inkml:trace contextRef="#ctx0" brushRef="#br0" timeOffset="10482.5996">20475 1362 124 0,'0'0'42'16,"0"0"1"-16,-46-53-6 0,37 38-34 16,2-7-2-16,7 22-1 15,0 0-3-15,0 0-3 16,51-21-2-16,-51 21-8 15,60 0-10-15,-60 0-9 16,95-3-1-16,-14 5-6 16,47-2 3-16</inkml:trace>
  <inkml:trace contextRef="#ctx0" brushRef="#br0" timeOffset="11015.6301">21410 1262 88 0,'0'0'41'15,"0"0"3"-15,-13-2-2 16,13 2-20-16,-36 5-17 15,-18 2-1-15,1 13 0 0,-13-3-1 16,2 13-1-16,-9 3-2 16,12 10 0-16,11 3 0 15,22 0 0-15,12-4 0 16,13-4 0-16,12-7 0 15,13-7 0-15,12-11 0 16,10-11 0-16,8-8 0 16,3-10 0-16,2-9 0 15,-1-11 0-15,-5-5 0 16,-3-8 0-16,-48 49 0 15,43-47 0-15,-43 47 0 16,27-45 0-16,-5 14 0 16,-8 13 0-16,-14 18 0 15,7 23 0-15,-12 17 0 0,-3 21 0 16,-6 17 0-16,-1 14 0 15,-2 2 0-15,0 3 0 16,-2-7 0-16,0-4 0 16,-2-9 0-16,-3-9 0 15,-4-13 0-15,-5-10 0 16,0-15 0-16,-3-13 0 15,-1-15 0-15,-1-9-2 16,1-11 0-16,2-17-2 16,10-7-3-16,0-18-4 15,22 4-5-15,-4-16-3 16,32 14-7-16,-10-17-1 15,36 17-5-15,-5-3-1 0,22 15 1 16,5 9-1-16</inkml:trace>
  <inkml:trace contextRef="#ctx0" brushRef="#br0" timeOffset="11663.6671">22034 1407 80 0,'-28'-11'42'16,"1"9"0"-16,-11-4 1 15,13 18-13-15,-16-10-26 16,4 7 0-16,-1 9 0 16,-1 7-2-16,2 6 0 15,4 5 0-15,4 0-2 0,6 2 0 16,6-1 0-16,9-4 0 15,10-6 0-15,10-10 0 16,10-12 0-16,12-10 0 16,6-7 0-16,10-13 0 15,4-5 0-15,2-10 0 16,1-3 0-16,-1 0 0 15,-10 8 0-15,-8 2 0 16,-8 9 0-16,-11 9 0 16,-19 15 0-16,10 11 0 15,-15 9 0-15,-4 8 0 16,2 7 0-16,-1 4 0 15,4 2 0-15,4-4-6 16,14-5-2-16,-5-14-4 16,24-6-6-16,-9-16-4 0,27-2-5 15,-17-18-2-15,27 0-2 16,-20-13-1-16,15 0 1 15,-17 0 7-15,-5 7 38 16,8 11 5-16,-30-4 6 16,11 18 6-16,-23 5 2 15,0 0 3-15,-18 12 2 16,16 14-2-16,-18-3-32 15,-1 3 0-15,-2 3-4 16,6 2 0-16,-3 3 0 16,6-5 0-16,5-5 0 15,4-5 0-15,7-6-7 0,-2-13-4 16,26-5-7-16,-17-14-6 15,26-2-6-15,-15-15-3 16,18-2-2-16,-10-14-5 16,-28 52 2-16</inkml:trace>
  <inkml:trace contextRef="#ctx0" brushRef="#br0" timeOffset="12112.6928">22746 1226 82 0,'0'0'42'15,"38"-50"1"-15,-38 50 1 16,0 0-14-16,0 0-24 15,48-30-1-15,-48 30-2 16,0 0-3-16,27 19 0 16,-11 10 0-16,0 12 0 0,-1-6 0 15,0 6 0-15,-11 1 0 16,-1 6 0-16,-12-3 0 15,-5-3 0-15,-1-4 0 16,-1-6 0-16,5-8 0 16,5-9 0-16,6-15 0 15,15 5 0-15,9-18 0 16,3-7 0-16,8-7 0 15,5-8 0-15,4 2 0 16,1-3 0-16,-6 6 0 16,-5 3 0-16,-10 14 0 15,-3 10 0-15,-10 11 0 16,-4 11 0-16,-7 6 0 15,-2 4 0-15,0 6 0 0,1-1 0 16,6-6 0-16,0-6-7 16,14-1-6-16,-7-12-3 15,23 1-4-15,-15-13-4 16,27 5-3-16,-21-15-2 15,20 9-2-15,-16-12 2 16,6-1 3-16,-10-2 0 16</inkml:trace>
  <inkml:trace contextRef="#ctx0" brushRef="#br0" timeOffset="12331.7054">23201 1147 100 0,'-53'-48'45'16,"2"20"2"-16,-6 1-5 15,5 1-30-15,2 2-27 16,1 4-8-16,49 20-7 16,-77-26-9-16,77 26-7 15,0 0 2-15,-90-36 0 31</inkml:trace>
  <inkml:trace contextRef="#ctx0" brushRef="#br1" timeOffset="16817.962">2380 2130 44 0,'14'0'29'15,"8"-1"1"-15,6 3-8 16,3-11-8-16,14 8-5 16,3-7-3-16,11 5-1 15,3 0-3-15,7 3 0 16,0 0-1-16,10 2-1 0,3 0 0 15,8 2 0-15,7-2 0 16,6 0 0-16,8-3 1 16,11 0-1-16,13-3 1 15,9-2-1-15,7 0 1 16,7 0 0-16,7-1-1 15,7 2 2-15,7 1-1 16,0 3 0-16,3 2 0 16,4 1 0-16,1 5 0 15,4 0-1-15,3 2 1 16,2 1 0-16,5 2 0 15,10 1-1-15,2-4 1 0,11-1-2 16,5-2 2-16,9-6-2 16,1-2 2-16,8-2-2 15,-1-6 1-15,-1 0 0 16,4-2 0-16,-1-1 0 15,0 0-1-15,3 3 2 16,4 1-1-16,-1 0 0 16,9 1 0-16,2 1 0 15,0 0 0-15,5 1 0 16,0 2 0-16,-1-2 0 15,2 2 0-15,1 0 0 16,5-2 0-16,6 0 0 16,3-2 0-16,0 1 0 15,3 0 0-15,0 0 1 16,0-1-1-16,-2 0 0 0,-6 3 0 15,-3-4 0-15,-4 1-1 16,1 1 2-16,-1-2-2 16,0-1 1-16,1-2 0 15,-3 2 1-15,2-4-2 16,-5 3 2-16,0-3-2 15,-7 3 2-15,-3 2-1 16,-7 1 0-16,-7 1-1 16,0 4 1-16,-11-3 1 15,1 2-1-15,-4 2 1 16,-4-1-1-16,-6-1 1 15,2 1-1-15,-5 0 1 16,-2 0 0-16,-9 0 0 16,-4 0-1-16,-10 3 1 0,-6 3 0 15,-9-1 0-15,-10 4-1 16,-9 3 1-16,-5 1-1 15,-12 2 2-15,-7 0-1 16,-9-1 1-16,-4 1-2 16,-8-3 2-16,-7 0-1 15,-8-3 1-15,-7-3-1 16,-9-2-1-16,-3 0 1 15,-12-2 0-15,-5-1 0 16,-14-2-2-16,-6 1 2 16,-11 1-2-16,-8-1 2 15,-5 1-2-15,-6 0 1 16,-13 2-2-16,10-1 2 15,-10 1 1-15,0 0-1 0,0 0 0 16,0 0-5-16,0 0-28 16,0 0-2-16,0 0 1 15,-16-2-3-15</inkml:trace>
  <inkml:trace contextRef="#ctx0" brushRef="#br2" timeOffset="20931.1972">1199 3093 72 0,'5'-11'38'16,"-5"11"0"-16,0 0-1 15,12 10-15-15,-12-10-20 16,-9 23-1-16,2 1-1 15,-1 12 1-15,-3 14-1 16,-1 16-1-16,-4 14 1 0,-1 10 0 16,-5 13 0-16,-3 3 0 15,1 2 1-15,-2-8-1 16,1-11 0-16,5-14 2 15,1-19-1-15,5-13 0 16,7-26 0-16,7-17 0 16,5-22 0-16,6-18 1 15,3-15-1-15,6-13 0 16,-1-17 2-16,7-11-1 15,-1-14 0-15,3-8-1 16,3-6 1-16,2-6 0 16,4-1-1-16,4 4-1 15,2 6 1-15,4 8-2 16,3 14 1-16,0 16-2 0,-2 16 2 15,-2 25-1-15,0 18 1 16,-3 22 1-16,0 24-1 16,-3 22 1-16,-3 26 0 15,3 21 2-15,-6 20-3 16,-1 17 2-16,-2 15-1 15,-4 3 0-15,-6 3-1 16,-4-1 0-16,0-12-1 16,-6-12-1-16,2-13-1 15,-7-21-1-15,3-15-1 16,-9-24-5-16,11-3-12 15,-22-32-17-15,6-5 1 16,-10-24-2-16,-4-4 1 16</inkml:trace>
  <inkml:trace contextRef="#ctx0" brushRef="#br2" timeOffset="21148.2096">1430 3691 95 0,'-38'-8'41'0,"15"16"1"15,2-3-1-15,21 14-27 16,0-19-11-16,23 0-3 15,15-11 0-15,19-8-1 16,17-5-1-16,13-6-1 16,15-5-2-16,2-6-1 15,11 8-3-15,-12-15-12 16,11 20-17-16,-19-7 0 15,-6 11 0-15,-15-2 0 16</inkml:trace>
  <inkml:trace contextRef="#ctx0" brushRef="#br2" timeOffset="21306.2187">2630 3477 103 0,'-10'76'39'0,"-11"1"1"16,7 20-6-16,-7-14-29 16,14-2-3-16,4-6 0 15,9-17-3-15,8-8-6 16,-3-38-15-16,26-8-17 15,-8-27 0-15,14-13-2 16,-6-20 1-16</inkml:trace>
  <inkml:trace contextRef="#ctx0" brushRef="#br2" timeOffset="21449.2268">2667 3012 109 0,'-23'-5'36'15,"8"12"-5"-15,4-2-29 16,25 0-42-16,4-8 0 15,21 11-1-15</inkml:trace>
  <inkml:trace contextRef="#ctx0" brushRef="#br2" timeOffset="21966.2564">3205 3456 78 0,'-2'68'41'0,"-2"10"0"16,-14-11 0-16,4 8-21 0,-1-15-15 15,-2-2-1-15,5-12-1 16,4-9-1-16,3-15 0 15,7-11-1-15,10-20 0 16,5-15-1-16,9-13 1 16,4-14-1-16,3-8 0 15,2-7 0-15,3-7 0 16,-5-1 1-16,-3 5-1 15,-5 12 0-15,-8 10 0 16,-3 10 1-16,-6 17-1 16,-8 20 0-16,0 0 0 15,2 28 0-15,-3 2 0 16,1 3 0-16,7 0 0 0,4-4 0 15,8-10 0-15,10-12 1 16,8-15-1-16,6-14 1 16,7-13 1-16,1-9 0 15,0-8-1-15,-3-2 1 16,-4 1-1-16,-8 7 0 15,-7 6 1-15,-8 13-2 16,-7 17 0-16,-8 22 0 16,-3 19 0-16,-9 20 0 15,-3 12 0-15,-1 15 0 16,4 10-3-16,0 9-2 15,6 2-3-15,-5-16-6 16,19 7-8-16,-14-31-7 16,15 2-13-16,-11-21-1 0,5-11 0 15,-9-16 2-15</inkml:trace>
  <inkml:trace contextRef="#ctx0" brushRef="#br2" timeOffset="22403.2814">1537 4556 92 0,'-26'17'40'0,"24"1"1"15,12-17-1-15,33-8-36 16,23-8-1-16,32-4 0 16,24-6 0-16,30-3-1 15,16 1 0-15,20 5 0 16,10 6-1-16,1 9-1 15,-7 8 0-15,-10 5-1 16,-11 1 0-16,-17 1 0 16,-14-3-2-16,-16-7 0 15,-14-6-1-15,-21-13-3 16,-14 6-8-16,-28-22-11 0,-2 12-13 15,-27-10-1-15,-8 8 1 16,-20-4 0-16</inkml:trace>
  <inkml:trace contextRef="#ctx0" brushRef="#br2" timeOffset="22718.2994">4527 3273 95 0,'-19'-5'40'0,"3"8"0"16,-6 0-6-16,2-1-43 15,16 8-31-15,4-10-1 16,-3 13 0-16,3-13 1 16</inkml:trace>
  <inkml:trace contextRef="#ctx0" brushRef="#br2" timeOffset="22884.3089">4658 3759 127 0,'-26'29'45'15,"4"-1"-3"-15,-5-24-9 16,3-7-42-16,24 3-9 15,-22-23-9-15,27 9-16 16,-11-13 0-16,9 3-3 16,2-2 2-16</inkml:trace>
  <inkml:trace contextRef="#ctx0" brushRef="#br3" timeOffset="27476.5716">5319 2982 62 0,'0'-14'34'0,"0"4"-2"15,-5-2 1-15,5 12-28 16,-2-11 0-16,2 11-1 16,0 0 0-16,-1 9 0 15,0 8-1-15,1 13-1 16,-3 13 0-16,3 17 0 15,-4 15-1-15,2 15 1 16,-3 8-1-16,0 6 0 16,4-3-1-16,2-4 0 15,5-12 1-15,7-12-1 16,4-18 0-16,5-14-1 15,7-22 1-15,7-13 0 0,2-16 1 16,4-16-1-16,0-12 1 16,-4-10-1-16,-2-11 1 15,-1-7 1-15,-6-2-1 16,-6-2 1-16,-4 0-2 15,-5 7 2-15,-4 7-2 16,-3 12 2-16,-4 12-2 16,-1 14 0-16,-2 18 0 15,4 21 0-15,-2 21 0 16,2 13 0-16,0 13 0 15,3 8-1-15,5 5 1 16,2-3 0-16,4-9 0 16,5-12 0-16,4-14 1 15,3-17 1-15,-1-21 0 0,4-16 1 16,-3-20 0-16,2-18-1 15,-2-16 0-15,-4-10 2 16,-4-14-3-16,-4-1 1 16,-4-4-1-16,-7 5 0 15,-3 9-2-15,-9 11 0 16,1 19-3-16,-8 6-5 15,12 29-27-15,-12 1-2 16,13 25-1-16,-1 1 0 16</inkml:trace>
  <inkml:trace contextRef="#ctx0" brushRef="#br3" timeOffset="27905.5961">6526 3623 95 0,'-11'12'37'16,"7"2"-1"-16,4-14 2 15,13 3-38-15,5-5 1 16,12-3 1-16,6-5-1 16,4-3 2-16,1-8-2 15,2-1 2-15,-4-5-1 16,-5-2 1-16,-7-3-2 15,-13-1 2-15,-11 3-1 0,-10 6-1 16,-10 4 0-16,-15 12 0 16,-6 12 0-16,-6 12 0 15,-2 13-1-15,0 15 1 16,3 6 0-16,7 5-1 15,9 1 1-15,15-3-1 16,15-8 0-16,16-14-4 16,19-3-7-16,9-27-26 15,28-2-2-15,2-19 0 16,19-2-3-16</inkml:trace>
  <inkml:trace contextRef="#ctx0" brushRef="#br3" timeOffset="28715.6425">7973 3442 90 0,'3'-15'35'0,"-3"15"1"15,0 0-3-15,0 0-30 16,-9 17 0-16,2 8-1 16,-2 2 1-16,1 11 0 15,-3 0-1-15,1 5 0 0,1-4 0 16,6-2-1-16,3-9 0 15,6-7 1-15,10-12-1 16,5-9-1-16,6-9 1 16,8-10-1-16,2-6 0 15,1-6 1-15,-2-5 0 16,-1 4 0-16,-5-1-1 15,-7 8 1-15,-6 5-2 16,-5 8 2-16,-12 12-1 16,11-6 0-16,-11 6 0 15,4 25-1-15,-3-2 1 16,3 3-1-16,-1 6 1 15,4 0 0-15,1 2 0 16,6-4 0-16,2-4 1 0,5-8 0 16,2-10 0-16,2-10 0 15,-2-10 1-15,2-9-1 16,-2-9 0-16,1-9 0 15,-6-5 0-15,-4-4 0 16,-2-3-1-16,-5 0 0 16,1 4-3-16,-7 3 1 15,3 11-2-15,1 1-2 16,9 22-6-16,-8-7-26 15,17 20 1-15,-3-3 1 16,12 14-2-16</inkml:trace>
  <inkml:trace contextRef="#ctx0" brushRef="#br3" timeOffset="29189.6696">9114 3363 87 0,'-27'-10'37'16,"4"15"0"-16,-15-4 0 16,1 18-30-16,-6 4-1 15,5 15-1-15,-2 4 0 16,6 7-3-16,4 0 1 15,8 1-2-15,8-3 1 16,10-6-2-16,11-10 1 0,12-12-1 16,8-11 0-16,8-12 1 15,9-12-1-15,4-13 0 16,3-7 0-16,-3-8 1 15,-1-4-1-15,-7 1 1 16,-6-1 0-16,-8 8 0 16,-8 6-1-16,-8 11 0 15,-7 10 1-15,-3 13-1 16,-9 11-1-16,-2 10 1 15,0 9 0-15,-1 4-1 16,2 4 0-16,8 1 0 16,4-5 0-16,7-7-2 15,13-8 0-15,5-10-2 16,15-3-3-16,-3-22-8 15,17 7-22-15,-11-16 1 0,12 4-1 16,-9-10 2-16</inkml:trace>
  <inkml:trace contextRef="#ctx0" brushRef="#br3" timeOffset="29527.6889">9689 3435 88 0,'0'0'34'16,"-11"24"2"-16,-5-4-1 16,8 11-28-16,-6 0-3 15,0 7-1-15,0-1 1 16,5 0-2-16,-2-5 2 15,6-4-2-15,2-9 0 16,3-19-1-16,15 1 1 16,0-16-1-16,5-12-1 15,0-7 1-15,4-6 0 0,-1-3 0 16,-1-2-1-16,-3 7 1 15,-3 5-1-15,-5 9 1 16,-3 8-1-16,-8 16 0 16,11-1 0-16,-5 16 0 15,1 8 1-15,2 5-2 16,5 5 2-16,1 0-3 15,8 0 0-15,6-8-3 16,16 4-14-16,-5-27-19 16,17-2 0-16,-6-23-1 15,11-2-1-15</inkml:trace>
  <inkml:trace contextRef="#ctx0" brushRef="#br3" timeOffset="29728.7004">10596 2867 95 0,'-22'23'39'15,"0"29"0"-15,-10 10-1 16,14 18-35-16,-8 11 0 16,9 10-1-16,4-2 0 15,5 3-3-15,8-4-1 16,0-18-12-16,14 2-23 15,-7-24-1-15,7-11-1 16,-6-24-1-16</inkml:trace>
  <inkml:trace contextRef="#ctx0" brushRef="#br3" timeOffset="29889.7096">10341 3514 110 0,'-15'-27'41'16,"-2"-7"1"-16,21 17-1 15,8-5-37-15,6-1-5 16,16 7-4-16,0-9-33 15,28 10-1-15,3-8-1 16,19 8-2-16</inkml:trace>
  <inkml:trace contextRef="#ctx0" brushRef="#br3" timeOffset="30331.7349">11756 2861 94 0,'7'-21'37'0,"-8"2"2"0,1 19-3 15,0 0-33-15,4 28 0 16,-7 10-1-16,-1 16 0 15,-4 16-1-15,1 14 1 16,-5 11-1-16,5 6-1 16,-3-4 0-16,3-5-1 15,4-5-2-15,3-19-3 16,18-4-9-16,-6-33-22 15,14-6 1-15,-5-25 0 16,8-5-3-16</inkml:trace>
  <inkml:trace contextRef="#ctx0" brushRef="#br3" timeOffset="30765.7597">11614 3331 103 0,'-24'-9'38'15,"13"13"2"-15,11-4-3 16,0 0-35-16,22-15-1 15,9 9 0-15,12-2 0 16,8 0 0-16,6 1 0 16,4 3 0-16,2 3 0 15,-4 1-1-15,-5 7 1 16,-5 4-1-16,-11 2 0 15,-8 7 1-15,-10 2-1 16,-8 6 0-16,-11 2 1 16,-7 4-1-16,-5 5 1 15,-3 3-1-15,-3 1 1 16,6-2-1-16,3 1 1 0,10-7-1 15,10-5 0-15,11-12 1 16,13-11-1-16,4-13 1 16,7-13 0-16,1-8-1 15,-4-13 0-15,-3-6 2 16,-11-2-2-16,-15-5 0 15,-10 2-1-15,-15 1-1 16,-5 8-1-16,-13-1-1 16,4 19-4-16,-19-5-26 15,15 27-4-15,-4-2 0 16,12 18-1-16</inkml:trace>
  <inkml:trace contextRef="#ctx0" brushRef="#br3" timeOffset="31487.801">13548 2905 86 0,'0'0'34'0,"-12"2"1"16,6 17-3-16,-1 2-31 15,2 14 1-15,2 16 0 0,2 16 0 16,-3 11 0-16,4 11 0 16,-2 3-1-16,3 3-1 15,5-7-2-15,-4-14-12 16,13-5-21-16,1-22 0 15,6-14-2-15,0-20 1 16</inkml:trace>
  <inkml:trace contextRef="#ctx0" brushRef="#br3" timeOffset="31758.8165">13752 3291 91 0,'-23'7'38'16,"-6"1"-1"-16,5 14 1 0,-7 0-33 15,7 0-4-15,5 1 1 16,7 3 0-16,4-4-1 16,8 1-1-16,8-3 2 15,8 0-2-15,10-5 1 16,6-3-2-16,8 0 1 15,1-6-4-15,8 0 0 16,-6-16-13-16,12 12-21 16,-9-10 1-16,3 5-2 15,-7-11 1-15</inkml:trace>
  <inkml:trace contextRef="#ctx0" brushRef="#br3" timeOffset="32179.8406">14329 3295 85 0,'-20'15'36'0,"2"13"1"16,-9-2 1-16,9 13-34 15,-4-6 0-15,4 8 0 16,2-3-1-16,3-2-1 15,3-4 1-15,4-7-2 16,3-5 0-16,6-6 1 16,-3-14-1-16,18-5 0 15,-3-11 0-15,7-9 0 16,1-9-1-16,6-5 2 15,0-10-1-15,0 2 0 0,-2-4-1 16,2 9 2-16,-5 5-1 16,-5 8-1-16,-1 9 1 15,-4 12 0-15,-4 12-1 16,-1 13 0-16,1 12 0 15,-5 7 0-15,3 7 0 16,-1 2-2-16,5 5 1 16,2-7-4-16,6 1-1 15,-2-25-12-15,18 7-20 16,-6-23 1-16,18-1-1 15,-7-20 0-15</inkml:trace>
  <inkml:trace contextRef="#ctx0" brushRef="#br3" timeOffset="32509.8595">14955 3265 104 0,'-7'-20'38'15,"-13"-2"1"-15,3 28-5 16,-13-6-28-16,4 16-2 16,-2 8-1-16,4 10 0 15,1 7-2-15,7 6 0 16,3 3 1-16,7-4-2 15,14-2 1-15,7-7-1 16,5-6 1-16,8-11-1 16,4-11 1-16,4-12 0 15,2-8-1-15,2-10 0 16,-7-9 0-16,-3-6 1 15,-6-4-2-15,-7-4 2 0,-10-2-3 16,-8 4 1-16,-6 1 0 16,-7 5-2-16,-1 9 0 15,-4 4-2-15,8 11-2 16,-3-5-12-16,14 17-19 15,0 0 1-15,32 2-1 16,-7-8 0-16</inkml:trace>
  <inkml:trace contextRef="#ctx0" brushRef="#br3" timeOffset="33036.8896">15478 3208 103 0,'-21'20'39'0,"-2"-11"2"16,5 17-2-16,-7-4-35 0,1 7 0 15,-1 6 0-15,3-1-2 16,2 2 0-16,9-2-1 16,10-4 1-16,8-5-2 15,13-10 1-15,10-12-1 16,9-8 1-16,9-9-1 15,5-9 0-15,1-6 0 16,-2-6 0-16,-4-2 0 16,-7 3-1-16,-6 5 1 15,-10 4-1-15,-9 8 1 16,-16 17-1-16,0 0 1 15,5 20-1-15,-15 7 1 16,-1 11 0-16,-2 4-1 16,6 8 2-16,0-2-1 0,9-2 1 15,6-8-1-15,7-8 2 16,9-10-2-16,9-11 2 15,7-12-1-15,4-12-1 16,2-12 1-16,0-10-1 16,-5-9 1-16,-5-9-1 15,-7-6 1-15,-6-3-1 16,-9 2 1-16,-7 2 0 15,-3 6 0-15,-3 8 0 16,-2 9-2-16,-2 14-2 16,-2 3-6-16,5 20-21 15,4 12-11-15,4 7 0 16,-5-4-1-16,13 15-1 15</inkml:trace>
  <inkml:trace contextRef="#ctx0" brushRef="#br3" timeOffset="33456.9136">16859 3690 116 0,'1'20'41'0,"-1"-20"-1"15,28-4-9-15,1 2-70 0,-1-14-2 16,20 8 0-16,-1-10-1 16</inkml:trace>
  <inkml:trace contextRef="#ctx0" brushRef="#br3" timeOffset="33607.9223">17810 3649 95 0,'45'8'38'16,"-5"-7"0"-16,1 2-4 15,3 6-68-15,-6-10-3 16,8 7-1-16,-3-7 0 16</inkml:trace>
  <inkml:trace contextRef="#ctx0" brushRef="#br3" timeOffset="33779.9321">18919 3662 102 0,'44'8'40'0,"-13"-8"2"15,3 5-4-15,-10-10-44 16,-1-1-31-16,20 4-3 16,-6-6 1-16,8 4-3 15</inkml:trace>
  <inkml:trace contextRef="#ctx0" brushRef="#br3" timeOffset="33955.9422">20048 3651 105 0,'33'9'41'0,"5"6"-1"16,-5-10-6-16,0-4-70 16,26 6-3-16,0-13 0 15,18 3-1-15</inkml:trace>
  <inkml:trace contextRef="#ctx0" brushRef="#br3" timeOffset="34102.9506">21587 3743 103 0,'38'24'38'16,"7"-9"-8"-16,7-2-28 16,8-13-40-16,16 0-2 15,6-12 0-15</inkml:trace>
  <inkml:trace contextRef="#ctx0" brushRef="#br3" timeOffset="34252.9592">23003 3732 120 0,'20'15'42'0,"-7"-12"-2"16,12-4-6-16,22-4-71 16,4-13-4-16,25 2 0 0,9-13-1 15</inkml:trace>
  <inkml:trace contextRef="#ctx0" brushRef="#br3" timeOffset="34395.9674">24429 3365 119 0,'35'-7'44'16,"-22"-6"-1"-16,-13 13-4 15,0 0-51-15,-14-22-28 16,-2 14-1-16,-20-7-2 16,-12 7 0-16</inkml:trace>
  <inkml:trace contextRef="#ctx0" brushRef="#br3" timeOffset="35575.0348">4158 5955 93 0,'11'7'32'16,"12"-6"-28"-16,2-11-2 16,4 1-42-16,4-21 1 15</inkml:trace>
  <inkml:trace contextRef="#ctx0" brushRef="#br3" timeOffset="35749.0448">5221 5736 80 0,'38'16'40'0,"-5"-9"-4"16,2-4-2-16,12 2-50 16,0-13-22-16,14 0 2 15,4-8-3-15,8 2 2 16</inkml:trace>
  <inkml:trace contextRef="#ctx0" brushRef="#br3" timeOffset="35909.0539">6505 5703 80 0,'59'13'39'15,"-2"1"0"-15,-11-6-1 16,8-3-38-16,4-2-6 16,-2-9-30-16,19-1 0 0,-5-10-3 15,12 1 2-15</inkml:trace>
  <inkml:trace contextRef="#ctx0" brushRef="#br3" timeOffset="36043.0616">8012 5657 81 0,'65'10'39'0,"0"1"-1"15,-8-9-1-15,3-2-38 16,15 0-28-16,-2-11-8 16,8-2 1-16,2-10-3 15</inkml:trace>
  <inkml:trace contextRef="#ctx0" brushRef="#br3" timeOffset="36210.0711">9957 5603 82 0,'81'17'38'15,"3"2"-1"-15,-5-11-4 16,1-8-61-16,18 2-8 16,5-10-1-16,8-3-1 15</inkml:trace>
  <inkml:trace contextRef="#ctx0" brushRef="#br3" timeOffset="36364.0799">12245 5572 86 0,'73'22'39'15,"-11"-8"-1"-15,-1 0 0 16,-5 1-41-16,0-23-23 16,21 4-12-16,3-11 1 15,12-2-2-15</inkml:trace>
  <inkml:trace contextRef="#ctx0" brushRef="#br3" timeOffset="36521.0889">14253 5422 85 0,'78'10'38'0,"-2"3"-1"16,-11-5 0-16,3-4-39 16,5 4-33-16,-2-8 0 0,5-1-2 15,-1-7-1-15</inkml:trace>
  <inkml:trace contextRef="#ctx0" brushRef="#br3" timeOffset="36695.0989">16180 5524 86 0,'80'12'39'16,"-2"2"-2"-16,-8-9 1 16,14-5-39-16,3 4-11 15,1-11-25-15,13-3 1 16,1-6-3-16,8-1 1 0</inkml:trace>
  <inkml:trace contextRef="#ctx0" brushRef="#br3" timeOffset="36852.1078">18454 5426 81 0,'73'11'39'0,"-2"2"-2"16,-5-5-2-16,0-12-49 15,10 4-22-15,5-7-1 16,13-3-1-16,5-10 1 15</inkml:trace>
  <inkml:trace contextRef="#ctx0" brushRef="#br3" timeOffset="37011.1169">20648 5301 91 0,'69'20'39'0,"-21"-9"1"16,0 5-4-16,-1-1-43 15,-5-9-29-15,15 2-1 16,3-9-1-16,7 1-2 15</inkml:trace>
  <inkml:trace contextRef="#ctx0" brushRef="#br3" timeOffset="37160.1255">22498 5329 72 0,'73'20'28'0,"-7"-5"-27"15,0-5 0-15,0-7-29 16,4-1-7-16</inkml:trace>
  <inkml:trace contextRef="#ctx0" brushRef="#br3" timeOffset="37311.1341">23631 5475 112 0,'5'13'41'0,"5"-2"-2"16,-10-11-6-16,18-12-70 15,18 2-4-15,-1-9 1 16,13 2-1-16</inkml:trace>
  <inkml:trace contextRef="#ctx0" brushRef="#br3" timeOffset="38122.1805">4281 7877 98 0,'14'13'38'16,"0"-4"-3"-16,-1-7-31 15,6 2-42-15,10-13-1 16,19-3-1-16</inkml:trace>
  <inkml:trace contextRef="#ctx0" brushRef="#br3" timeOffset="38297.1905">5437 7795 91 0,'52'19'39'15,"-2"0"-1"-15,-5-7-1 16,4-12-41-16,10 8-8 15,-1-15-26-15,18 0 2 16,3-9-3-16,10 2 2 16</inkml:trace>
  <inkml:trace contextRef="#ctx0" brushRef="#br3" timeOffset="38437.1985">6919 7754 87 0,'76'14'38'16,"-9"-7"0"-16,0 4 1 15,-3-6-35-15,-5-5-3 16,9-3-7-16,-5-12-30 15,18-1-1-15,1-10 0 16,7 0-3-16</inkml:trace>
  <inkml:trace contextRef="#ctx0" brushRef="#br3" timeOffset="38601.2079">8851 7734 94 0,'72'23'38'0,"-1"3"2"0,-5-11-2 16,5-4-38-16,4-2-4 15,0-13-29-15,15 3-4 16,2-11-1-16,11-2 0 16</inkml:trace>
  <inkml:trace contextRef="#ctx0" brushRef="#br3" timeOffset="38752.2165">10986 7675 87 0,'93'16'37'0,"-11"-3"0"16,-2 0 0-16,-6 1-41 0,-1-13-30 15,12 3-2-15,1-8 0 16,6-3-3-16</inkml:trace>
  <inkml:trace contextRef="#ctx0" brushRef="#br3" timeOffset="38925.2264">13253 7622 81 0,'96'12'39'16,"-10"-6"-1"-16,1 3 0 15,-10-2-38-15,2-14-12 16,10 5-25-16,1-7 1 16,10 0-2-16,3-7 0 15</inkml:trace>
  <inkml:trace contextRef="#ctx0" brushRef="#br3" timeOffset="39090.2359">15675 7529 93 0,'80'10'40'15,"1"2"-1"-15,-5-4-4 16,-15-10-49-16,24 6-24 16,4-10 0-16,13 2-1 15,2-11 1-15</inkml:trace>
  <inkml:trace contextRef="#ctx0" brushRef="#br3" timeOffset="39249.245">17962 7410 80 0,'94'12'40'0,"-5"6"-1"15,-18-4 1-15,-5-6-27 16,0 10-20-16,-6-11-31 16,11 1 1-16,2-9-1 15,13-3-2-15</inkml:trace>
  <inkml:trace contextRef="#ctx0" brushRef="#br3" timeOffset="39416.2545">20393 7432 98 0,'85'22'39'0,"-16"-9"2"16,-4 2-4-16,-10-5-40 16,-2-10-31-16,14 3-5 15,4-8 2-15,11-3-3 16</inkml:trace>
  <inkml:trace contextRef="#ctx0" brushRef="#br3" timeOffset="39566.2631">22183 7449 97 0,'65'10'36'0,"0"1"-9"16,7-7-28-16,8-8-36 15,4-4 0-15,17-2-2 0</inkml:trace>
  <inkml:trace contextRef="#ctx0" brushRef="#br3" timeOffset="39733.2726">24443 7334 108 0,'38'8'40'0,"-2"-6"-9"16,-1-2-29-16,0 4-42 15,8-9 0-15,4-11-3 16</inkml:trace>
  <inkml:trace contextRef="#ctx0" brushRef="#br4" timeOffset="305160.4542">17097 3110 64 0,'0'0'37'0,"0"0"-2"15,0 0 1-15,-11 2-18 16,11-2-16-16,-14 19 0 16,8-1 0-16,-2 8 0 15,3 14 0-15,-4 7 0 16,7 11 0-16,-1 1 2 0,5 3-3 15,7-8 1-15,9-11-1 16,7-20-1-16,11-24 1 16,7-27-1-16,10-19 1 15,6-18-2-15,3-6 2 16,-4-7-2-16,-4 0 2 15,-10 9-1-15,-6 10 0 16,-9 14 1-16,-10 16-1 16,-10 13 0-16,-9 16 0 15,6 25 0-15,-10 14 0 16,-3 12 0-16,3 11 0 15,1 1 0-15,6 0 1 16,5-5-1-16,7-13 1 16,9-15 1-16,9-16 0 15,5-20 0-15,4-14 1 0,-3-13 0 16,2-7-1-16,-11-6 0 15,-3-10 0-15,-8 1-2 16,-10-3-1-16,-2 1-2 16,-7 0-1-16,5 13-7 15,-12-15-25-15,20 21-5 16,-3-8-1-16,14 14 0 15</inkml:trace>
  <inkml:trace contextRef="#ctx0" brushRef="#br4" timeOffset="305604.4796">18419 2356 97 0,'0'0'39'16,"-11"4"1"-16,6 25-10 15,-3-1-27-15,-3 17 2 16,-8 13-1-16,-2 17 0 16,-8 10-1-16,-1 11 1 15,-7 4-1-15,5-1 0 16,-2-7-1-16,5-9-1 15,6-13-1-15,6-16 0 16,8-15 0-16,13-15 0 16,9-17 0-16,6-16 0 15,9-12 0-15,5-10 0 16,4-8 0-16,2-4 0 0,2-2 1 15,-2 2-1-15,-2 10 1 16,-8 7-1-16,-4 13 0 16,-5 13 1-16,-6 14-1 15,-4 12 0-15,-5 11-1 16,-3 7 0-16,0 6-1 15,-2 1 0-15,4 2-4 16,0-9-2-16,14 6-22 16,-7-25-11-16,13-3 1 15,-2-17-1-15</inkml:trace>
  <inkml:trace contextRef="#ctx0" brushRef="#br4" timeOffset="305926.498">18952 3026 70 0,'0'0'41'0,"0"0"-2"16,0 15 2-16,-1 13-15 15,-12-3-23-15,-4 15 0 16,0 5-1-16,-1 7 0 15,-1 2-1-15,4-4-1 16,8-3-3-16,0-12-4 0,22-2-19 16,-15-33-14-16,33-6 1 15,-8-28-2-15,13-4 1 16</inkml:trace>
  <inkml:trace contextRef="#ctx0" brushRef="#br4" timeOffset="306069.5062">18981 2659 91 0,'-16'8'31'16,"1"8"-30"-16,14-2-1 16,1-14-36-16,31 23-4 15</inkml:trace>
  <inkml:trace contextRef="#ctx0" brushRef="#br4" timeOffset="306317.5204">19589 3047 70 0,'-17'23'41'15,"-16"-8"-1"-15,1 7 2 16,-13-14-15-16,0 17-21 16,1-2-1-16,11 7 0 15,4 2-1-15,11 2-2 16,12-3 0-16,20-6-1 15,20-7-2-15,13-13-1 16,25-12-2-16,7-17-4 0,20 1-19 16,-9-30-14-16,5 2 0 15,-16-16-1-15,1-1 1 16</inkml:trace>
  <inkml:trace contextRef="#ctx0" brushRef="#br4" timeOffset="306663.5402">20074 2452 104 0,'-30'31'41'15,"6"28"5"-15,-9 2-4 16,12 10-36-16,-7 6-2 16,3 5 0-16,2 7-2 15,2 0 2-15,0-3-2 16,5-5-2-16,5-12 0 15,7-8 0-15,4-13 0 0,2-16 0 16,8-19 0-16,6-19-2 16,7-15 2-16,1-9 2 15,0-8-2-15,4-7 0 16,0 1 0-16,-3 0 0 15,-2 11 0-15,-3 12 0 16,-5 19 0-16,-4 16 0 16,-4 13 0-16,-4 10 0 15,-1 11-4-15,-2-2-4 16,8 15-10-16,-12-25-17 15,18 6-8-15,-6-21-1 16,14-4 0-16</inkml:trace>
  <inkml:trace contextRef="#ctx0" brushRef="#br4" timeOffset="307305.5769">21757 2492 89 0,'-23'-5'39'0,"-14"-2"-2"16,-2 20 1-16,-15-1-33 15,4 13-1-15,-7 11 0 16,9 16 1-16,-7 13-2 16,8 14 0-16,-1 8-1 15,14 9 0-15,7 4-2 16,11-2 0-16,13-3-3 15,8-17-5-15,23 0-29 16,-6-25-3-16,8-7 0 0,-3-24-1 16</inkml:trace>
  <inkml:trace contextRef="#ctx0" brushRef="#br4" timeOffset="307489.5874">21104 3291 85 0,'-32'-3'40'16,"4"-8"0"-16,28 11 0 15,-9-18-20-15,32 3-19 16,20-7-3-16,16-14-6 16,28 2-28-16,-2-18-2 15,18 1-1-15,-2-14 0 16</inkml:trace>
  <inkml:trace contextRef="#ctx0" brushRef="#br4" timeOffset="307722.6007">22118 2386 75 0,'-19'22'41'0,"-10"3"-1"16,5 22 2-16,-9-2-18 15,2 25-19-15,-5 10-2 16,7 11 1-16,-5 7-2 15,2 3 0-15,6-1-2 16,7-8-2-16,15-6-3 16,9-31-15-16,26 4-19 15,6-27-2-15,20-7 1 0,4-23-1 16</inkml:trace>
  <inkml:trace contextRef="#ctx0" brushRef="#br4" timeOffset="308143.6248">22561 3043 81 0,'0'0'41'16,"-29"-23"-2"-16,9 24 2 15,-17-7-20-15,0 21-14 16,-12 6-2-16,0 16 0 15,-8 3-1-15,6 7-1 16,3 0-1-16,9 2 0 0,12-7-2 16,12-3 1-16,15-11 0 15,15-10-1-15,14-10 2 16,9-9-2-16,8-8 0 15,3-6 0-15,1-9 0 16,-1-3 0-16,-4-7 0 16,-7 1 0-16,-3 2 0 15,-8 2 0-15,-8 6 0 16,-7 4 0-16,-3 8 0 15,-9 11 0-15,0 0 0 16,-1 20 0-16,-7 2-2 16,2 7 1-16,0 3-2 15,4 1-2-15,4 3-3 16,1-14-12-16,23 10-16 15,-6-20-5-15,21 2 1 0,-3-20-2 16</inkml:trace>
  <inkml:trace contextRef="#ctx0" brushRef="#br4" timeOffset="308728.6583">23141 3014 104 0,'0'0'39'15,"-11"7"2"-15,0 15-2 16,-14 1-31-16,4 12-3 15,-6 4-2-15,9 4 1 16,-6-3-2-16,9 2 1 16,4-9-2-16,4-3 0 15,7-10 0-15,7-10-1 0,4-10 0 16,7-9 0-16,3-9 1 15,-3-7-1-15,6-4 1 16,0-7-1-16,-1 0 0 16,-1-4 0-16,-4 6 0 15,-1 3 0-15,-4 6 0 16,-2 7 0-16,-5 6 0 15,-6 12 2-15,0 0-2 16,12 13 0-16,-12 3 0 16,-1 6 0-16,2 4 0 15,3 1 0-15,1 2 0 16,2-2 0-16,3-8 0 15,3 1 0-15,5-10 0 0,5-8 0 16,8-12 0-16,1-7 0 16,5-6 0-16,0-6 0 15,1-3 0-15,2-1 0 16,-3 2 0-16,-8 2 0 15,-6 7 0-15,-5 9 0 16,-6 5 0-16,-12 8 0 16,7 19 0-16,-14 9 0 15,-3 6 0-15,-5 10 0 16,4 5 0-16,0 3 0 15,4 1-2-15,2-10-3 16,19 4-11-16,-5-29-14 16,21 6-11-16,-2-19-1 15,15 1-1-15,-5-18 2 0</inkml:trace>
  <inkml:trace contextRef="#ctx0" brushRef="#br4" timeOffset="309109.6801">23932 3149 117 0,'-18'11'41'0,"-9"-7"0"16,16 19-2-16,4-9-36 16,11 1-1-16,10-2 1 15,12 1-1-15,7-6 0 16,12-4-1-16,5-6 0 15,4-8 0-15,0-5-1 16,-3-6 0-16,-6-4 0 0,-3-7 0 16,-12-2-1-16,-8-2 1 15,-15 3 0-15,-9 1 0 16,-20 11 1-16,-21 9 1 15,-15 13-2-15,-15 19 0 16,-7 16 0-16,-4 14 0 16,2 9 0-16,10 6 0 15,20 0 0-15,26-7 0 16,29-8 0-16,27-15 0 15,35-9 0-15,19-27-16 16,38 8-15-16,-6-25-13 16,23 3-1-16,-2-14-2 15,1 4 1-15</inkml:trace>
  <inkml:trace contextRef="#ctx0" brushRef="#br4" timeOffset="315291.0336">4767 5265 61 0,'4'-15'39'16,"-4"15"-3"-16,6-19 2 15,-6 19-25-15,0 0-10 16,0 0-1-16,-9-11 1 16,9 11-1-16,0 0 1 15,-6 16-1-15,1 4 0 16,-1 9 0-16,0 7 0 15,-1 5-1-15,1 3 0 16,3 2 0-16,9-7 0 0,7-8-1 16,11-14 1-16,9-17-1 15,6-15 0-15,9-11 0 16,0-8 1-16,4-8-1 15,-5 2 1-15,-8 1-1 16,-5 7 0-16,-10 9 0 16,-4 7-1-16,-8 12 1 15,-12 4-1-15,12 25 1 16,-12 0-1-16,0 6 1 15,2 6 0-15,2 0 0 16,3-1-1-16,6-8 2 16,5-9-1-16,6-13 1 15,8-14-1-15,1-13 1 16,3-10 0-16,2-8 0 0,-1-5 0 15,-3-6-1-15,-7 1 0 16,-4 2 1-16,-6 0-4 16,-7 5 2-16,-5 8-3 15,-4 1-1-15,5 17-6 16,-9-7-7-16,16 24-20 15,-13-1 0-15,23 15 0 16,-6-2 1-16</inkml:trace>
  <inkml:trace contextRef="#ctx0" brushRef="#br4" timeOffset="316022.0755">6027 5187 85 0,'-28'16'39'0,"1"19"-1"15,-6-8 1-15,10 12-34 16,-3-3-1-16,11 8-1 16,4-6 0-16,12 2-1 15,11-7-1-15,12-11 0 16,8-11 0-16,7-7-1 15,3-12 1-15,2-10-1 16,-1-11 0-16,-2-6 0 16,-10-6 0-16,-6 0-1 15,-6-2 1-15,-15-1-1 16,-4 7 1-16,-8 4 0 0,-4 9 1 15,-6 8-1-15,-1 6 0 16,1 7 1-16,3 6-1 16,15-3 1-16,-7 15 0 15,18-5-1-15,12-5 1 16,10-2-1-16,11-4 0 15,7-3 1-15,5-3-1 16,0-1 0-16,-4 0 1 16,-5 0-1-16,-10 0 0 15,-7 4 1-15,-11 3-1 16,-8 6 1-16,-11-5-1 15,-3 26 0-15,-9-4 1 16,0 8-1-16,-2 4 1 16,1 4-1-16,4 0 0 0,6 2 1 15,8-8-1-15,12-2 1 16,8-12-1-16,7-10 0 15,8-9 1-15,2-11 0 16,1-6 0-16,4-10-1 16,-4-3 1-16,-5-6-1 15,-5 2 1-15,-3 0-1 16,-6 5 0-16,-7 2 0 15,-4 10 0-15,-5 7 0 16,-8 11 0-16,1 9-1 16,-3 11 1-16,-6 11 0 15,2 6 0-15,-2 5-2 16,7 4 0-16,-2-5-3 15,14 4-6-15,-8-28-14 16,30 9-10-16,-9-26-5 0,19-4-2 16,-4-22 1-16</inkml:trace>
  <inkml:trace contextRef="#ctx0" brushRef="#br4" timeOffset="316239.0879">7585 4635 86 0,'0'0'41'0,"-15"13"-1"15,-1 30 1-15,-13 14-28 16,1 9-9-16,-6 12 0 16,4 6-3-16,0 5 1 15,6 1-2-15,9-5-2 16,4-11-5-16,21 2-20 0,-7-25-14 15,18-8 0-15,1-21-1 16,11-7 0-16</inkml:trace>
  <inkml:trace contextRef="#ctx0" brushRef="#br4" timeOffset="316667.1123">7862 5216 95 0,'-40'3'41'0,"6"11"0"0,-10-8-2 15,1 12-34-15,5 5-1 16,4 5-1-16,6 1-1 15,12 1 0-15,7-1 0 16,13-4-1-16,11-9 0 16,14-9 0-16,8-14 0 15,11-13-1-15,4-11 1 16,1-11 0-16,3-8-1 15,-10-8 2-15,-3-3-2 16,-4-1 0-16,-11 3 0 16,-5 9 1-16,-9 10-1 15,-8 13 1-15,-6 27-1 16,0 0 0-16,-14 27 1 0,-2 21-1 15,-3 13 1 1,1 11-3-16,5 10-2 0,-1-11-12 16,21 13-11-16,-9-27-10 15,29 1-5-15,5-21-3 16,25-11 1-16</inkml:trace>
  <inkml:trace contextRef="#ctx0" brushRef="#br4" timeOffset="317418.1553">9170 4549 91 0,'-6'-16'39'0,"6"16"-1"16,0 0-1-16,-15 6-35 15,12 15-1-15,1 17 1 16,-4 11 0-16,2 16 0 16,-4 11 1-16,-1 13-1 15,1 4 1-15,-1 4-1 16,1-4 0-16,2-10-1 15,3-11 2-15,3-11-3 16,6-18 0-16,2-13 0 16,3-19 1-16,2-12-1 15,1-15 0-15,1-10 0 16,-1-6 0-16,3-8 1 0,1-4-1 15,1-2 1-15,3 3-2 16,5 4 2-16,0 7-2 16,3 9 1-16,3 9 0 15,-1 12 0-15,-2 8 0 16,-4 9 0-16,-4 11 1 15,-7 4-2-15,-8 7 2 16,-10 2-1-16,-11 2 0 16,-13 0 1-16,-12-1-2 15,-5-4 1-15,-5-3 0 16,3-10-2-16,4-3-2 15,6-17-3-15,24 6-18 16,-2-28-12-16,36 1-3 16,4-15-1-16,23 0 0 0</inkml:trace>
  <inkml:trace contextRef="#ctx0" brushRef="#br4" timeOffset="317786.1764">9927 5051 69 0,'0'0'41'16,"0"0"-2"-16,-4 21 0 15,-20-10-12-15,1 11-24 16,-5 7 3-16,4 10-4 16,0 6 2-16,1 2-3 15,8 2 3-15,8-1-2 16,10-6-1-16,11-5-1 15,10-14 1-15,13-11-1 16,10-13 0-16,4-12 0 0,4-11 0 16,0-10-1-16,-7-8 2 15,-6-5-2-15,-11-2 0 16,-14 2 2-16,-15 2-3 15,-14 7 2-15,-11 10-2 16,-9 12 0-16,-5 9 0 16,-3 6-1-16,7 10 0 15,5 1-4-15,19 10-4 16,9-20-16-16,15 20-11 15,11-18 0-15,23-1-2 16,5-10 3-16</inkml:trace>
  <inkml:trace contextRef="#ctx0" brushRef="#br4" timeOffset="317966.1866">10493 5075 90 0,'20'13'37'15,"-20"1"3"-15,-1 17-1 16,-20 2-30-16,6 9-6 16,-4 1 1-16,2 5-1 15,2-3-1-15,5-5-2 16,10-5-2-16,3-15-1 15,11-8-5-15,-2-28-17 16,20 1-15-16,-6-24 1 16,10-5-2-16,-7-17 3 15</inkml:trace>
  <inkml:trace contextRef="#ctx0" brushRef="#br4" timeOffset="318126.1958">10584 4555 106 0,'-12'-2'41'0,"0"-4"-1"16,12 6-5-16,12 1-38 15,7-17-5-15,26 7-27 16,-3-20-4-16,15 8 0 16,-1-11-1-16</inkml:trace>
  <inkml:trace contextRef="#ctx0" brushRef="#br4" timeOffset="318296.2055">11161 4367 100 0,'-4'55'40'0,"-18"9"1"15,5 25-2-15,-12 6-34 16,2 9-3-16,0 6 2 0,2 1-2 15,6-4 0-15,5-12-3 16,10-7-2-16,2-28-15 16,17 1-19-16,-8-23-4 15,11-10-1-15,0-23-1 16</inkml:trace>
  <inkml:trace contextRef="#ctx0" brushRef="#br4" timeOffset="318860.2378">12203 4729 76 0,'5'-13'38'0,"6"15"0"16,-11-2 0-16,6 30-34 15,-10 5-1-15,2 19 1 16,-8 11 0-16,0 13-1 15,-4 9-1-15,2 3-1 16,2-2 0-16,0-11-2 16,10-5-3-16,-6-23-12 15,16-5-22-15,-5-24 0 0,9-6-1 16,-14-14 1-16</inkml:trace>
  <inkml:trace contextRef="#ctx0" brushRef="#br4" timeOffset="319040.2481">12080 5310 88 0,'-28'-30'41'16,"10"14"0"-16,-2-8-1 15,20 24-31-15,-5-20-3 16,5 20-2-16,23-11-1 16,6 2-2-16,10-2-2 15,12-6-1-15,15-3-4 16,4-12-2-16,18 9-20 15,-7-17-11-15,8 4-2 16,-9-11 1-16,4 5 0 0</inkml:trace>
  <inkml:trace contextRef="#ctx0" brushRef="#br4" timeOffset="319401.2687">12895 4492 96 0,'-30'-2'40'0,"7"23"1"15,-10 0-1-15,14 17-35 16,-6 10-2-16,2 11 0 15,0 9-1-15,2 11 0 16,0 2 1-16,3 4-1 16,3-1 0-16,5-6-1 15,5-10 1-15,5-9-2 16,3-13 1-16,8-12-1 0,5-16 0 15,6-13 0-15,6-16 0 16,2-6 0-16,2-12 0 16,-1-2 0-16,-1-3 0 15,-1 4 0-15,-4 3 0 16,-3 7 1-16,-4 12-2 15,-4 6 1-15,0 12-2 16,-3 7 0-16,6 9-3 16,-2-3-2-16,15 15-13 15,-13-21-13-15,22 10-8 16,-11-15 1-16,16-2-2 15</inkml:trace>
  <inkml:trace contextRef="#ctx0" brushRef="#br4" timeOffset="319754.2889">13380 5112 99 0,'0'0'40'16,"-12"8"2"-16,17 4-3 15,-5-12-34-15,26 13-2 16,2-10 0-16,11-2-1 15,7-7 0-15,8-1 0 16,0-7-3-16,0-3 3 16,-5-5-2-16,-9-1 0 15,-8-5-1-15,-13 2 2 16,-18-1-2-16,-13 5 1 15,-14 6 1-15,-11 8-2 16,-10 13 1-16,-6 9 1 0,-2 16 1 16,3 11-2-16,5 8 2 15,12 7-1-15,14 1 0 16,18-8-3-16,21 0-3 15,8-28-14-15,34 8-14 16,-2-25-8-16,21-3 0 16,3-22-2-16</inkml:trace>
  <inkml:trace contextRef="#ctx0" brushRef="#br4" timeOffset="320566.3354">14906 4947 81 0,'-15'-16'39'15,"15"16"0"-15,-14-6 1 16,14 6-34-16,-10 16-1 15,2 4-2-15,-6 6 2 16,3 11-3-16,-3 4 1 16,6 1-2-16,0 3 1 15,8-3-1-15,6-9 1 16,8-10-2-16,9-15 1 0,8-13-1 15,6-12 0-15,4-9 0 16,-1-9-1-16,2-3 2 16,-5-2-2-16,0 2 1 15,-8 7-1-15,-4 7 1 16,-8 9-1-16,-6 9 1 15,-11 6-1-15,12 24 1 16,-11 2 1-16,-1 7-1 16,0 7 2-16,7 2-2 15,4-2 2-15,3-1-1 16,9-10 1-16,6-8-1 15,4-13 1-15,7-13-1 16,0-12 0-16,3-11 0 16,-4-9-2-16,-5-5 2 15,-5-3-2-15,-6-3 1 0,-5 7-2 16,-8 3 0-16,-3 8-1 15,-7 6-1-15,2 11 0 16,-2 1-3-16,11 16-2 16,-11-4-9-16,34 7-20 15,-13-3 0-15,16 11 0 16,2-6 0-16</inkml:trace>
  <inkml:trace contextRef="#ctx0" brushRef="#br4" timeOffset="320949.3573">16113 4956 73 0,'-3'-14'39'15,"-11"16"0"-15,-20-7 1 0,4 19-25 16,-20-8-6-16,5 13-3 16,-8 3 1-16,4 10-3 15,4 1 1-15,6 6-3 16,11-2 1-16,9 3-2 15,13-5 1-15,15-8-2 16,11-8 0-16,14-8 1 16,12-10-1-16,6-9 0 15,3-8 0-15,4-8 0 16,-5-5-1-16,-4-3 1 15,-8-1-1-15,-9-1 2 16,-8 5-3-16,-9 5 3 16,-8 3-3-16,-6 10 2 15,-2 11 0-15,0 0 0 0,-18 24-1 16,9-1-1-16,3 8 0 15,2 0-3-15,11 6 0 16,3-17-10-16,26 11-9 16,-6-32-9-16,24 1-7 15,3-22 2-15,17-5-2 16</inkml:trace>
  <inkml:trace contextRef="#ctx0" brushRef="#br4" timeOffset="321158.3692">16941 4423 105 0,'-33'14'40'16,"-1"31"1"-16,-14 8-3 0,2 19-35 16,6 9-1-16,6 7-1 15,9 1 1-15,7 1-4 16,14-5 0-16,5-12-4 15,15 3-11-15,-9-27-23 16,14-4 1-16,-12-21-1 16,6-7-2-16</inkml:trace>
  <inkml:trace contextRef="#ctx0" brushRef="#br4" timeOffset="321348.3801">16602 4947 106 0,'-19'-16'40'0,"19"16"2"0,14 0-2 15,0 0-38-15,28-1-3 16,7-2-1-16,15 5-3 16,-1-14-14-16,15 18-20 15,-12-10-1-15,3 11-2 16,-17-4 1-16</inkml:trace>
  <inkml:trace contextRef="#ctx0" brushRef="#br4" timeOffset="321933.4136">17047 5120 101 0,'-21'18'41'16,"15"3"0"-16,6-21-1 16,16 17-34-16,11-19-4 15,11-4 0-15,10-6-1 0,3-3 1 16,3-6-2-16,-2-3 2 15,-8-2-2-15,-8 1 1 16,-11 0-2-16,-15-1 1 16,-14 2-1-16,-9 6 1 15,-12 5 1-15,-5 8-3 16,-8 9 3-16,-5 10-1 15,4 8 1-15,5 6 0 16,7 8 1-16,11 2-1 16,13-1 0-16,13-6 0 15,17-5 0-15,16-11 0 16,9-9-1-16,9-7 0 0,3-6 0 15,0-3 0 1,-5-4 0-16,-7 3 0 0,-9 1 0 16,-12 9 0-16,-11 9 0 15,-10 10 0-15,-9 8 0 16,-5 6 0-16,-7 8 0 15,-3 1 0-15,2 2-1 16,-2-4 1-16,3-6 0 16,4-9 0-16,7-14 1 15,0-10-1-15,18-14 1 16,2-12 0-16,5-15 0 15,3-6 0-15,4-11-1 16,0-6 2-16,4 0-3 16,-2 4 1-16,-2 8-3 15,-7 6 0-15,-1 17-6 16,-11-2-8-16,11 30-10 0,-24 1-15 15,29 4 1-15,-5-1-2 16,26 10 1-16</inkml:trace>
  <inkml:trace contextRef="#ctx0" brushRef="#br4" timeOffset="322417.4412">19654 4526 78 0,'-1'-47'39'0,"-9"-5"0"15,5 16 0-15,-5-5-33 16,-1 12 0-16,-6 5-1 15,2 14-1-15,-13 10-1 0,-1 17 0 16,-10 16-1-16,-9 15-2 16,-6 18 1-16,-6 13-2 15,0 9 1-15,5 8 0 16,3 3 1-16,10-2-2 15,13-8-2-15,11-12-4 16,26-1-22-16,-4-24-11 16,16-6 1-16,-4-23-2 15</inkml:trace>
  <inkml:trace contextRef="#ctx0" brushRef="#br4" timeOffset="322937.471">18914 5042 113 0,'-11'-4'42'0,"11"4"-1"15,16-5-10-15,17-3-31 16,21-1-2-16,14 2-1 16,11-3-1-16,11 4 1 15,6-2-2-15,5 3 0 16,-4-3 0-16,-2 8 0 15,-14-7 1-15,-6 6 0 16,-16-1 2-16,-15-3 1 16,-18 4 1-16,-26 1 2 15,0 0 2-15,-17-2 0 16,-10 11 2-16,-16-1 0 15,-3 11 0-15,-7 0 0 16,2 10-1-16,-1 3 0 0,4 4-1 16,7 0 0-16,12 2-2 15,15-6 2-15,14-3-3 16,21-12 0-16,16-7 0 15,14-12-1-15,9-8 0 16,6-7 1-16,2-11-1 16,-3 0-1-16,-4-5 2 15,-10 0-3-15,-12 3 2 16,-12 4-2-16,-8 7 2 15,-6 6-2-15,-13 13 1 16,0 0 2-16,-4 15-3 16,-3 7 2-16,-1 5-3 15,7 8 0-15,2-8-6 16,21 15-11-16,-8-30-10 15,29 9-11-15,2-23 1 0,21-2-1 16,2-17 2-16</inkml:trace>
  <inkml:trace contextRef="#ctx0" brushRef="#br4" timeOffset="323247.4887">20686 4919 85 0,'-30'-8'40'16,"1"13"0"-16,-8-4 1 15,14 13-26-15,5-3-12 16,5 6-1-16,14-1 0 15,11 1 0-15,11-1-1 16,12-3 0-16,7-1-1 16,5 0 1-16,-1 0 1 15,-1 0-1-15,-10 4 1 0,-7 4-2 16,-13 2 2-16,-14 6-2 15,-8-1 2-15,-11 4-2 16,-8-2 0-16,-2-2-1 16,2-5 0-16,1-10-1 15,25-12-2-15,-11-9-5 16,35-2-15-16,-3-27-16 15,33-3 0-15,5-23-2 16,23-9 1-16</inkml:trace>
  <inkml:trace contextRef="#ctx0" brushRef="#br4" timeOffset="323452.5004">21629 4244 110 0,'-39'41'40'16,"-6"31"2"-16,-20 6-3 15,15 13-37-15,-8 14-1 16,7 6-1-16,4 1 1 15,7 2-1-15,8-5-2 16,7-11-4-16,18-2-15 16,-12-24-19-16,20-13 1 15,-5-23-2-15,12-13-3 16</inkml:trace>
  <inkml:trace contextRef="#ctx0" brushRef="#br4" timeOffset="323638.5111">21056 4924 108 0,'-12'8'44'16,"-1"-9"0"-16,28 5-2 16,22-10-40-16,11-3-2 15,22 3-2-15,6-7-3 16,17 14-11-16,-11-17-19 15,20 16-5-15,-18-9-2 16,-1 8 0-16</inkml:trace>
  <inkml:trace contextRef="#ctx0" brushRef="#br4" timeOffset="324200.5432">21704 5040 105 0,'-20'21'43'15,"21"5"0"-15,-1-26-1 16,43 20-37-16,2-22-2 15,14-6-1-15,6-5-2 16,7-5 2-16,-6-6-2 16,-1-5 1-16,-11-4-2 15,-13-1 2-15,-16-1-3 16,-16 5 2-16,-17 4 0 15,-15 6-1-15,-12 9 1 16,-14 9 0-16,-10 14-1 16,-2 12 1-16,2 7 0 15,7 9 1-15,10 5 1 16,18-1-1-16,21-1 1 15,19-2-1-15,22-11 1 0,14-7-2 16,12-11 2-16,7-5 0 16,-2-9-2-16,-3-3 0 15,-9-3 0-15,-13-2 0 16,-11 2 0-16,-9 3 0 15,-24 5 0-15,0 0 0 16,-2 17 0-16,-11 2 0 16,-5 0 0-16,3 7 0 15,1-2 0-15,4 0 0 16,4-6 0-16,6-6 0 15,0-12 0-15,22-11 0 16,4-12 0-16,2-8 0 16,7-10 0-16,7-10 0 15,1 1 0-15,-1-1 0 0,0 6-5 16,-10 1-6-16,7 23-10 15,-25-10-7-15,15 25-11 16,-15-4-3-16,10 14-1 16,-5-7 1-16</inkml:trace>
  <inkml:trace contextRef="#ctx0" brushRef="#br4" timeOffset="325781.6337">5946 7165 98 0,'-21'-25'38'0,"21"25"2"0,-15-19-4 16,15 19-32-16,-23 0 0 15,9 15-2-15,-5 8 1 16,1 15-2-16,-3 8 2 16,2 8-2-16,5 4 1 15,6-1-1-15,8-2 0 16,13-12-1-16,10-9 0 15,12-20 1-15,12-14-2 16,8-19-1-16,7-15 1 16,5-11 0-16,-1-9 0 15,-10-5 0-15,-8 0 0 16,-11 2 1-16,-16 4 0 15,-14 12 1-15,-14 7 1 16,-9 12-1-16,-10 9 0 0,-2 7 1 16,2 6-1-16,6 6-1 15,9 5 1-15,11-2-1 16,13 2 0-16,12-3 1 15,9 0-1-15,9 2 0 16,8 0 0-16,0 2 0 16,-1 4 0-16,-4 3 0 15,-5 8 0-15,-11 7 0 16,-12 6 0-16,-5 6 0 15,-11 4 0-15,-5 4 0 16,-6-1 0-16,-6-3 0 16,0-9 0-16,5-10 1 15,1-14-1-15,9-17 1 16,4-13 0-16,6-15-1 15,10-17 1-15,3-7 1 0,2-10-1 16,7-5 0-16,0 2 0 16,-2 5 0-16,-1 4-1 15,-2 10 1-15,-4 14-2 16,1 6 0-16,3 14-2 15,2 5 0-15,4 9-4 16,6-2-3-16,16 15-12 16,-13-17-12-16,18 13-5 15,-8-13-1-15,11 5 1 16</inkml:trace>
  <inkml:trace contextRef="#ctx0" brushRef="#br4" timeOffset="326165.6556">7345 7078 104 0,'-31'22'41'16,"-15"-4"1"-16,5 14-1 15,-8-4-36-15,10 9-2 16,4-1 0-16,7 2-1 16,12-3-1-16,13-1 0 15,12-6 0-15,13-5-1 16,12-8 0-16,8-10 1 15,6-8-1-15,-1-8-1 16,1-10 1-16,-5-7 0 16,-10-2-1-16,-4-3 1 15,-8-3 0-15,-9 4 0 16,-6 2 0-16,-4 3 0 15,-6 11 0-15,-1 6 1 16,5 10-1-16,-15 7 0 16,9 7 0-16,1 5 0 0,6 4 0 15,5 5-2-15,7 0 1 16,8-6-2-16,9-2 0 15,6-8-3-15,13-1-6 16,-3-22-12-16,17 5-15 16,-9-16 1-16,6 6-1 15,-11-9 1-15</inkml:trace>
  <inkml:trace contextRef="#ctx0" brushRef="#br4" timeOffset="326532.6766">8029 7143 97 0,'0'0'38'0,"-13"-3"1"15,4 17 1-15,-13 6-34 0,3 6-3 16,-2 3 0-16,1 8-1 15,1-1 1-15,4 2-2 16,4-5 1-16,9-3-2 16,7-8 1-16,10-15 1 15,4-9-2-15,11-16 0 16,4-7 0-16,1-11 1 15,1-3-1-15,-1-6 1 16,-7 0-1-16,-2 4 0 16,-6 5 0-16,-9 8 1 15,0 12-2-15,-11 16 1 16,0 0 0-16,2 13 0 15,-4 12 0-15,-3 7-2 16,5 5 3-16,3 3-2 16,7-4 1-16,8-3-1 0,15-8 1 15,11-8-3-15,11-3-1 16,9-24-8-16,19 10-14 15,-14-23-13-15,10-3 0 16,-11-10-1-16,-6 1 2 16</inkml:trace>
  <inkml:trace contextRef="#ctx0" brushRef="#br4" timeOffset="327044.7059">8863 7040 118 0,'-21'-6'41'0,"-16"-1"1"16,1 19 0-16,-13 0-38 16,10 8 0-16,2 5-2 15,7 7 0-15,8 2-2 16,8 4 0-16,14 1 0 15,7-2 0-15,9-3 0 0,9-9 0 16,8-6 0-16,5-10 0 16,1-13 0-16,0-11 0 15,-3-10 0-15,-1-10 0 16,-3-5 0-16,-2-1 0 15,-5-2 0-15,-6 7 0 16,-3 8 0-16,-4 12 0 16,-12 16 0-16,-3 16-2 15,-12 23 1-15,-6 18 0 16,-11 23 1-16,-7 17-2 15,-5 13 2-15,-2 7-2 16,4 4 1-16,1-4 0 16,6-12 0-16,7-16 1 15,9-21 0-15,6-22 0 0,8-21 0 16,5-25 0-16,10-17 2 15,1-19 0-15,4-21 0 16,1-12 0-16,4-16 1 16,2-7-3-16,-1-1 0 15,1 2 0-15,-3 7 0 16,0 9 0-16,0 13 0 15,-1 10 0-15,3 20 0 16,-5 6-10-16,11 24-7 16,-17-11-7-16,22 23-9 15,-14-13-10-15,11 8 1 16,-3-9-1-16,6 1 5 15</inkml:trace>
  <inkml:trace contextRef="#ctx0" brushRef="#br4" timeOffset="327487.7312">9164 7188 104 0,'24'6'42'16,"-2"-4"-1"-16,5 7 0 15,-6-1-33-15,5-3-6 0,1-3 0 16,2 1 0-16,-2-6 0 15,-1-3 0-15,2-7 0 16,-3-4 0-16,-4-7-1 16,-3-3 0-16,-9-3-1 15,-6 0 1-15,-11 3 1 16,-3 6-2-16,-12 8 0 15,-8 11 0-15,-4 11 0 16,-3 14 0-16,-1 10 0 16,1 10 0-16,7 6 0 15,6 0 0-15,13 0 0 16,8-8 0-16,20-4 0 15,13-18-11-15,26 3-7 16,5-33-6-16,36 2-17 16,9-16-1-16,28-3-1 0,9-14 2 15</inkml:trace>
  <inkml:trace contextRef="#ctx0" brushRef="#br4" timeOffset="328431.7852">10816 7116 96 0,'-11'-11'38'0,"-1"5"1"0,1 10 0 16,-17 2-33-16,5 11 0 15,-10 5-1-15,-2 14-2 16,-3 2 0-16,3 8-1 16,4-1 0-16,14-1-2 15,12-6 2-15,15-8-3 16,18-11 1-16,13-15 1 15,14-11-1-15,6-13 1 16,3-9-1-16,0-12 0 16,-9-1-1-16,-8-6 1 15,-15 2 0-15,-17 5 0 16,-10 3 0-16,-14 9 0 15,-13 8 1-15,-7 13 0 16,-5 6 1-16,0 6-1 16,5 6 0-16,7 2 0 0,15 2 0 15,13-1 0-15,17-3 0 16,17-2 0-16,11-3-1 15,12 2 0-15,6 3 1 16,-1 2-1-16,-2 4 0 16,-6 7-2-16,-13 8 1 15,-16 5 0-15,-15 5 0 16,-8 3 0-16,-15 1 0 15,-4-2 0-15,-9-4 1 16,2-6 1-16,0-7 0 16,6-10 0-16,12-16 0 15,0 0 0-15,16-21 0 16,9-8 0-16,11-11 2 15,3-6-3-15,7-4 0 0,0-3 0 16,0 2 0-16,-2 6 0 16,-3 4 0-16,-2 6 0 15,0 8 0-15,-2 4 0 16,3 4 0-16,3 2 0 15,14 11-8-15,-5-11-11 16,28 20-6-16,-19-23-5 16,28 14-11-16,-4-9-2 15,15 1 1-15,7-6 5 16</inkml:trace>
  <inkml:trace contextRef="#ctx0" brushRef="#br3" timeOffset="332637.0258">12875 6408 85 0,'0'0'36'16,"0"-13"-1"-16,0 13 0 0,-14 14-32 15,8 5 0-15,-7 7 1 16,1 16 1-16,-2 7-2 16,4 16 2-16,-3 7-2 15,4 12 2-15,0 1-3 16,0 4 1-16,5-2-2 15,0-7-2-15,1-11 0 16,3-10 0-16,2-15-1 16,3-13 1-16,4-16 1 15,3-15-1-15,3-18 1 16,2-8 2-16,4-11 0 15,2-4 0-15,-1-8 0 16,2 3 0-16,2-1-2 16,-2 11 1-16,-3 6-1 0,0 13 0 15,-5 11 0-15,-2 12 0 16,-3 12 0-16,-5 12 0 15,-6 8 0-15,-9 11-2 16,-4 3 1-16,-6 1-1 16,-7-3 1-16,-5-2 0 15,-3-8 0-15,2-7-1 16,0-7 1-16,1-16 0 15,11-6-3-15,1-17-5 16,23-3-27-16,-1-20-3 16,17-1 1-16,3-15-1 15</inkml:trace>
  <inkml:trace contextRef="#ctx0" brushRef="#br3" timeOffset="332885.04">13404 6407 101 0,'0'0'38'16,"0"0"1"-16,-19 25-4 16,5 12-31-16,-6 12-2 15,2 16 2-15,-5 15-2 16,-2 14 1-16,-4 6-1 15,4 6-2-15,1-6-1 16,4-4-2-16,13-7-1 16,2-21-5-16,25-8-30 0,-1-26-2 15,17-11 1-15,4-24 1 16</inkml:trace>
  <inkml:trace contextRef="#ctx0" brushRef="#br3" timeOffset="333255.0611">13708 7077 99 0,'-24'-4'38'0,"3"15"1"16,-9-1 0-16,2 12-34 16,2 0-1-16,5 10-3 15,4-3 1-15,7 5-1 16,7-7 0-16,9 0-1 15,10-8 1-15,16-7-2 0,7-12 2 16,12-11 2-16,6-10-1 16,8-7 1-16,-2-7-2 15,-3-2 2-15,-7-4-2 16,-10 7 2-16,-11 3-3 15,-10 8 1-15,-10 9-1 16,-12 14 0-16,0 0 0 16,-23 20 0-16,4 8 0 15,2 5-4-15,-3 6 0 16,4 1-2-16,7 3-3 15,-2-16-15-15,22 9-19 16,0-17 2-16,16 0-2 16,-3-17 4-16</inkml:trace>
  <inkml:trace contextRef="#ctx0" brushRef="#br3" timeOffset="333591.0803">14247 7162 106 0,'-17'-1'38'0,"17"1"2"15,0 0-2-15,0 0-35 16,24-18-1-16,8 5 0 16,5-2-1-16,3-1 1 15,0-5-1-15,0 3 0 16,-13-3 0-16,-7 1 0 15,-12 3 0-15,-14 3-1 16,-11 5 1-16,-11 7 0 16,-9 7 0-16,-3 10 0 0,-4 10 1 15,1 11-1-15,5 9 0 16,7 2-1-16,12 0 0 15,12-3-1-15,21-10 0 16,18-11-1-16,23-14-2 16,11-25-10-16,22-3-25 15,-1-14-2-15,6-3 1 16,-7-13-2-16</inkml:trace>
  <inkml:trace contextRef="#ctx0" brushRef="#br5" timeOffset="338602.367">14882 6205 64 0,'21'22'34'0,"1"-8"0"16,11 14-3-16,5-3-22 15,17 16-3-15,-8 7-1 16,4 16-1-16,-12 12-1 15,-13 18 0-15,-22 7-1 16,-23 13 1-16,-20 4-2 16,-18 1 1-16,-14-7-2 15,-1-11 0-15,4-14-4 16,6-24-31-16,18-13-1 0,12-25-1 15,16-16-1-15</inkml:trace>
  <inkml:trace contextRef="#ctx0" brushRef="#br5" timeOffset="339331.4087">6013 6037 79 0,'-17'0'37'0,"-8"24"-1"16,-22 14 0-16,-11 31-31 0,-19 23-1 15,-7 32 2-15,-9 20 0 16,5 21-1-16,6 6 0 16,18 2 1-16,21-10-3 15,29-9 0-15,33-28-3 16,31-24-3-16,30-28-3 15,15-36-21-15,27-13-13 16,6-26 0-16,10-16-3 16,-11-18 2-16</inkml:trace>
  <inkml:trace contextRef="#ctx0" brushRef="#br6" timeOffset="348708.945">998 8572 73 0,'0'0'36'16,"0"0"-1"-16,0 20 2 16,-16 1-31-16,6 15-1 15,-5 7-1-15,5 14-1 16,-1 11 0-16,3 13-2 15,-2 13 1-15,2 9-1 0,2 4 1 16,4-2-2 0,3-9-1-16,3-13-1 0,11-11-7 15,-5-34-16-15,15-12-11 16,1-27 0-16,9-13 0 15,-7-21 0-15</inkml:trace>
  <inkml:trace contextRef="#ctx0" brushRef="#br6" timeOffset="348882.955">1074 9266 93 0,'-16'0'36'0,"-3"-4"1"16,19 4-1-16,-12 12-31 16,24-11-1-16,7-7-2 15,15-9 0-15,10-10-2 16,8-12-4-16,14-5-4 15,-3-18-29-15,11 0 0 0,-7-10 0 16,5 3-2-16</inkml:trace>
  <inkml:trace contextRef="#ctx0" brushRef="#br6" timeOffset="349100.9675">1616 8470 95 0,'-19'30'39'15,"-3"6"0"-15,9 21 0 16,-1 14-35-16,3 16-1 15,2 12 0-15,3 13-1 16,1 7-1-16,1 2-1 16,8-3-1-16,2-11-3 0,13-10-4 15,-2-26-27-15,21-15-3 16,1-32 0-16,18-18-2 15</inkml:trace>
  <inkml:trace contextRef="#ctx0" brushRef="#br6" timeOffset="349601.9961">1996 9162 100 0,'-25'7'38'16,"8"19"2"-16,-5 1-1 15,9 7-35-15,-2 2 0 16,8 4-2-16,8-5 0 15,6-3 0-15,8-11 0 0,10-12-1 16,5-13 0-16,5-12-1 16,4-13 0-16,-3-6 0 15,2-8 0-15,-3-2 0 16,-4-2 0-16,-7 1-1 15,-4 7 1-15,-7 5-1 16,-4 13 1-16,-2 8-1 16,-7 13 0-16,0 24 1 15,-1 22-1-15,-5 22 0 16,-2 24 0-16,-4 24 0 15,2 21 1-15,-6 12 0 16,1 5-2-16,0-3 1 16,0-10 0-16,-2-12 2 15,3-22-2-15,4-24 2 16,-2-28-1-16,7-27 1 0,5-28-1 15,-14-12 1-15,9-26 2 16,3-19-3-16,-2-19 2 16,5-14-2-16,2-11 2 15,4-4-3-15,2 0 3 16,4 3-4-16,4 9-3 15,-2-5-9-15,14 25-24 16,-1 2-1-16,13 19-1 16,-3-2 0-16</inkml:trace>
  <inkml:trace contextRef="#ctx0" brushRef="#br6" timeOffset="350187.0296">2766 9170 114 0,'-7'23'40'15,"-10"-6"1"-15,7 19-2 16,-5-7-35-16,6 7-1 16,-1 4-2-16,1 8 1 15,0 2-1-15,3-1-1 16,2 3 0-16,-1-4 0 15,5-8 0-15,0-4 0 16,1-13-1-16,2-13 1 16,-3-10-1-16,14-16 1 15,-6-14 0-15,0-11 0 16,1-12 0-16,3-11 0 15,0-5 0-15,1-3 1 0,2 2-1 16,0 7 0-16,3 5 0 16,4 10 0-16,2 9 0 15,3 13-1-15,3 11 1 16,2 7 0-16,-2 11 0 15,2 9 0-15,-5 6 0 16,-4 7 0-16,-6 9-1 16,-9 7 1-16,-8 5-1 15,-8 3 1-15,-9 2-1 16,-5 1 0-16,-4-3 0 15,-3 1 1-15,-1-8-1 16,3-6 1-16,-1-3 0 16,4-6 0-16,2 1 0 0,2-4 0 15,1 4 1-15,-2 4-1 16,0 11 1-16,-1 11 0 15,-4 12-1-15,-1 12 0 16,-2 9-1-16,2 2 1 16,3 2-5-16,2-16-7 15,16 1-27-15,-5-27-2 16,18-12-1-16,-7-37 0 15</inkml:trace>
  <inkml:trace contextRef="#ctx0" brushRef="#br6" timeOffset="350760.0624">3512 9143 98 0,'0'0'39'15,"-24"-17"0"-15,7 27-5 16,-10-4-28-16,0 16 0 16,-7 7-2-16,5 9 0 15,-2 8-1-15,8 6-1 16,7-1 0-16,11-1-1 15,9-5 0-15,14-9 0 16,10-12-1-16,9-12 1 16,8-13-1-16,4-12 0 15,-2-10 1-15,-1-7-1 16,-7-8 0-16,-10-2 1 15,-8-2 0-15,-12 1-1 16,-10 5 1-16,-12 6-1 16,-7 6 0-16,-6 6 0 0,-3 7-1 15,-1 3 0-15,4 8-2 16,4-1-2-16,22 1-4 15,-13-2-24-15,33 4-8 16,4-15 1-16,19 0-2 16</inkml:trace>
  <inkml:trace contextRef="#ctx0" brushRef="#br6" timeOffset="351008.0765">4163 8632 97 0,'-9'-19'41'0,"-10"3"0"0,4 17-1 15,-8 7-35 1,3 18-1-16,3 15 0 0,3 14-2 16,-1 14 1-16,1 17-2 15,2 11 1-15,3 5-1 16,1 3-1-16,5-6-3 15,5-4-2-15,0-19-8 16,16-5-26-16,-8-26-2 16,14-11 0-16,-6-28-1 15</inkml:trace>
  <inkml:trace contextRef="#ctx0" brushRef="#br6" timeOffset="351189.0869">3964 9291 108 0,'-16'-10'39'0,"16"10"2"0,12-13-2 15,21-11-37-15,6-2-2 16,11-9-5-16,14-1-6 16,-4-17-27-16,14-1-2 15,-9-9 0-15,1 2-1 16</inkml:trace>
  <inkml:trace contextRef="#ctx0" brushRef="#br6" timeOffset="351526.1062">4553 8529 96 0,'-25'16'40'16,"4"23"1"-16,-7 9 1 15,6 22-33-15,-1 3-4 16,5 12-2-16,-1 7 1 0,6 5 0 16,2-4-1-16,6-2-1 15,3-7-1-15,3-11-1 16,3-14 1-16,5-10-1 15,3-16 0-15,3-18 0 16,5-19 0-16,-1-14 0 16,5-11 0-16,0-10 0 15,2-5-1-15,-1-6 1 16,-2 8 0-16,-2 4 0 15,-5 12 0-15,0 11 0 16,-7 16 0-16,-1 11-1 16,-1 12-2-16,-2 9 0 15,4 6-2-15,-2 0-3 16,15 15-13-16,-13-18-20 0,14 2 0 15,-8-15 1-15,11-6-2 16</inkml:trace>
  <inkml:trace contextRef="#ctx0" brushRef="#br6" timeOffset="351890.127">4975 9207 103 0,'-8'17'41'0,"-6"-5"1"16,12 8-1-16,-5 2-38 15,15-10 0-15,10-8-2 16,8-8 0-16,6-8 0 16,4-6 0-16,4-9 0 0,-2-4-1 15,-5-3 1-15,-2-6 0 16,-12 5-1-16,-8 2 1 15,-11 4 0-15,-7 9 0 16,-11 8-1-16,-6 12 1 16,-8 12-1-16,-2 11 1 15,-3 8 0-15,6 8-1 16,1 7 0-16,11 4 1 15,10-4-2-15,11-6 0 16,15-3-2-16,10-17-4 16,21 4-8-16,-8-25-26 15,21-8-1-15,-1-18 0 16,11-2-1-16</inkml:trace>
  <inkml:trace contextRef="#ctx0" brushRef="#br6" timeOffset="355639.3414">5772 9014 69 0,'6'-15'39'0,"-6"15"-1"15,4-21 0-15,-4 21-23 16,-10-8-11-16,0 6-2 15,-9 3 2-15,-1 11-1 16,-9 3 0-16,2 10 0 16,-2-2 0-16,3 5-1 15,4-3-1-15,8 2 1 0,11-8-2 16,11-6 0-16,12-7 0 15,9-4-1-15,5-3 1 16,5 1 0-16,-2 1 0 16,0 1 0-16,-8 8 1 15,-10 6 0-15,-9 7-1 16,-14 6 1-16,-6 5-1 15,-5 1 1-15,-9-1-2 16,0-1 0-16,6-4-4 16,-2-19-5-16,22 7-13 15,-2-17-16-15,14-21 0 16,9-6-3-16,19-6 2 15</inkml:trace>
  <inkml:trace contextRef="#ctx0" brushRef="#br6" timeOffset="355827.3522">6175 9087 96 0,'-2'34'40'15,"-16"-6"2"-15,1 19-1 16,-13-6-36-16,8 12-2 16,0-1-1-16,6-2 0 15,5-5-3-15,7-8-1 16,11-9-4-16,-7-28-13 15,42-2-11-15,-11-24-11 16,11-6 0-16,-4-20-1 16</inkml:trace>
  <inkml:trace contextRef="#ctx0" brushRef="#br6" timeOffset="355955.3595">6206 8840 90 0,'-37'-26'39'0,"-1"4"-3"16,13 14 0-16,7 9-42 15,18-1-21-15,0 0-9 16,37-1-2-16,12 3 0 15</inkml:trace>
  <inkml:trace contextRef="#ctx0" brushRef="#br6" timeOffset="356292.3788">6737 8850 80 0,'0'0'42'16,"-9"21"-2"-16,-12-12 1 0,2 16-22 16,-12-10-16-16,2 4 0 15,0 3-1-15,6 2 0 16,7 5-1-16,11-3-1 15,10-6 1-15,14 0-1 16,15-6 1-16,11 0-1 16,6-5 1-16,2 1 0 15,0 2 0-15,-6 0 0 16,-10 5 0-16,-13 8 0 15,-15 4 0-15,-19 6 1 16,-13 4-1-16,-13 0 0 16,-5 0-1-16,-9-2-2 15,1 1-1-15,0-13-4 16,16 6-9-16,-7-24-7 0,25 14-11 15,-10-21-6-15,12 5-3 16,-3-11 0-16</inkml:trace>
  <inkml:trace contextRef="#ctx0" brushRef="#br6" timeOffset="357049.4221">1252 10145 87 0,'35'-5'35'0,"5"-7"-1"16,15 7-1-16,7-7-30 15,17 0-2-15,10 1-1 16,7-1-1-16,11 2 1 16,8 1 0-16,9-2 1 15,10 1 0-15,6-5 1 16,5 0 0-16,4-1 1 15,13 3-1-15,4-2 1 16,6 1-1-16,2 2 0 16,6 2 0-16,-2 3-2 15,4 4 1-15,0-1-1 16,0 1 0-16,1 0 1 0,0-1-1 15,1-3 1-15,6-1-1 16,-1-3 0-16,1-6 1 16,-1 2 0-16,-1-3-1 15,-8 0 1-15,-2-1-1 16,-15 2 1-16,-13 2-1 15,-12 2 1-15,-15 6-1 16,-18 1-1-16,-16 4-1 16,-19 8-3-16,-22-11-7 15,-2 20-16-15,-27-12-10 16,-8 6-1-16,-11-9-1 15,0 0 2-15</inkml:trace>
  <inkml:trace contextRef="#ctx0" brushRef="#br6" timeOffset="357450.445">7470 8974 101 0,'-15'-13'42'0,"15"13"0"16,-15-21-3-16,9 4-41 15,6 17-18-15,-5-16-18 16,5 16-2-16,0 0-2 15,0 0 1-15</inkml:trace>
  <inkml:trace contextRef="#ctx0" brushRef="#br6" timeOffset="357607.454">7537 9279 103 0,'-12'47'42'0,"-11"-16"1"16,1 3-1-16,-9-21-39 16,11-2-3-16,7-7-3 15,8-16-4-15,19 11-13 16,-10-25-15-16,16 7-5 15,4-12-2-15,8 2-1 16</inkml:trace>
  <inkml:trace contextRef="#ctx0" brushRef="#br6" timeOffset="359354.5539">8367 8828 36 0,'9'-16'33'16,"-9"16"1"-16,8-16 1 15,-8 1-16-15,0 15-10 16,9-15-1-16,-9 15-1 15,0 0 0-15,10 21-2 0,-11 2 1 16,-1 16-3-16,-2 10 1 16,-3 14-2-16,-4 11 1 15,0 10-2-15,-4 4 1 16,4-5-2-16,1-1-1 15,1-11-1-15,12-3-7 16,-6-25-28-16,18-9-1 16,-1-22 0-16,12-10-1 15</inkml:trace>
  <inkml:trace contextRef="#ctx0" brushRef="#br6" timeOffset="359617.569">8041 8920 91 0,'-12'-11'38'16,"0"-6"1"-16,12 17-1 15,7-21-35-15,11 12 2 16,8-4-2-16,13 4 0 15,11-1-1-15,16 0-1 16,9 0-2-16,8 0-1 16,5 5-5-16,-7-11-16 15,10 17-16-15,-18-2-1 16,-3 8 0-16,-23-1-1 15</inkml:trace>
  <inkml:trace contextRef="#ctx0" brushRef="#br6" timeOffset="359838.5816">8177 9608 95 0,'-9'28'41'0,"9"-28"-1"16,32 10 0-16,3-24-37 15,24-5-1-15,13-9-3 16,5-4-2-16,14 9-17 16,-9-17-18-16,7 10-1 15,-10-5-3-15,1 4 2 0</inkml:trace>
  <inkml:trace contextRef="#ctx0" brushRef="#br6" timeOffset="360293.6076">9970 8733 87 0,'6'-21'39'0,"-12"0"-1"15,6 21 1-15,0 0-37 16,-17 4 1-16,6 22 0 16,2 18 0-16,-6 10 0 15,1 13-2-15,-2 10 1 16,2 8 0-16,2 0-1 15,2-2-3-15,6-6-3 0,0-21-16 16,14 1-18-16,0-19 0 16,10-10-1-16,-2-20 0 15</inkml:trace>
  <inkml:trace contextRef="#ctx0" brushRef="#br6" timeOffset="360472.6179">9801 9244 99 0,'-28'-3'40'16,"2"-2"2"-16,13 11-2 15,13-6-35-15,0 0-3 16,28-20-2-16,14 2-1 16,15-3-4-16,6-18-7 15,26 7-21-15,-5-16-7 0,11 0 0 16,-8-8-1-16</inkml:trace>
  <inkml:trace contextRef="#ctx0" brushRef="#br6" timeOffset="360873.6408">10579 8487 88 0,'-23'27'39'0,"-9"7"0"16,10 15 2-16,-11 6-34 15,11 11-2-15,-1 4 1 16,2 10-2-16,-2-1 1 15,5 5-2-15,-1-6 0 16,6-4-1-16,4-12-1 0,4-7 0 16,5-13-1-16,9-11 0 15,6-16 1-15,2-13-1 16,7-12 0-16,1-10 0 15,2-8 0-15,1-2 1 16,-1 3-1-16,-4-3 0 16,-2 9 0-16,-6 6 0 15,-2 9 0-15,-3 10-1 16,-3 10 0-16,-3 2-1 15,5 6-1-15,2 0-1 16,8-1-1-16,3-7-4 16,20 8-11-16,-10-28-9 15,23 11-6-15,-8-21-5 0,11-1-1 16,-5-12 3-1</inkml:trace>
  <inkml:trace contextRef="#ctx0" brushRef="#br6" timeOffset="362780.7499">11071 9118 75 0,'-33'2'41'16,"2"16"0"-16,-12-5 1 15,7 20-20-15,-6-5-17 16,12 11 0-16,4-3-2 16,8 6 0-16,12-4-1 15,15-3-1-15,10-8 0 16,16-8 0-16,10-12-1 15,4-10 0-15,4-9 0 16,-2-9 0-16,-1-8 0 16,-10-8-1-16,-8-2 1 15,-11-1-1-15,-13-2 0 0,-8 3 1 16,-10 2-1-16,-8 7 1 15,-5 6 0-15,1 9 0 16,-4 4 0-16,4 10 0 16,6 5 0-16,16-4 0 15,0 16 1-15,13-7-1 16,11-1 0-16,7-2 1 15,11-3 0-15,4-1-1 16,2-2 1-16,-2 0-1 16,-6-2 1-16,-6 2 0 15,-7 4-1-15,-7-1 1 16,-20-3-1-16,11 21 0 15,-17-4 1-15,-4 5-1 0,-3 6 0 16,-2 2 1-16,4 2-1 16,0 3 0-16,5-5 0 15,8-4 0-15,7-6 0 16,9-12 1-16,10-10-1 15,6-12 1-15,6-10 0 16,2-9-1-16,4-2 1 16,-3-6-1-16,-2-1 1 15,-8 4-1-15,-4 6 1 16,-5 7-1-16,-11 11 0 15,-13 14 0-15,11 5 0 16,-13 11 0-16,-7 9-1 16,5 9 0-16,-2 3 0 15,3 5-2-15,3 1-1 0,4-5-1 16,12 0-2-16,-1-15-4 15,21 7-7-15,-13-28-4 16,26 10-3-16,-19-29-3 16,18 9 13-16,-13-19 9 15,-3-2 6-15,-3-2 4 16,-12-12 8-16,4 17 6 15,-21-18 5-15,12 22 5 16,-25-10-12-16,8 18-8 16,-10 4-2-16,1 14-1 15,-6 6-1-15,-2 11 0 16,-2 8-2-16,6 9 1 15,-2 0-2-15,7 3 1 16,8-2-1-16,7-7 0 16,7-6 0-16,9-11-1 0,5-13 0 15,8-10 0-15,4-12 1 16,1-10-1-16,-2-6 0 15,1-3 0-15,-4-1 0 16,-5 2 0-16,-3 6 1 16,-9 7-1-16,-5 13-1 15,-9 12 1-15,1 12 0 16,-8 18 0-16,-5 16 0 15,-6 17 1-15,-2 14-1 16,-6 13 1-16,-4 10 0 16,-6 8 1-16,0-2-2 15,1-6 2-15,1-9-2 16,3-13 2-16,8-16-2 15,5-19 0-15,7-23 0 0,11-20 0 16,8-27 0-16,7-15 0 16,5-20 0-16,6-15 0 15,0-11 0-15,7-6 0 16,-2-1 0-16,-1 3 0 15,-2 9 0-15,0 6-2 16,-3 10 1-16,2 10-1 16,1 10 0-16,-2 7-1 15,9 6-3-15,-5-8-5 16,15 10-5-16,-10-18-4 15,18 14-4-15,-12-25-2 16,22 14-4-16,-16-20-1 16,16 14 2-16,-18-9 5 0,2 10 16 15,-4 15 23-15,-21-9 4 16,5 27 4-16,-31-6 7 15,4 25 1-15,-21-2 2 16,6 25 1-16,-18-6-12 16,5 22-17-16,-2 6 0 15,-1 15-2-15,-3 7 1 16,4 8-2-16,1 5 1 15,5 2-2-15,6-6 1 16,4-8-1-16,8-12-1 16,6-10 2-16,9-17-2 15,8-17 0-15,7-20 0 16,8-14 0-16,-2-9 0 15,2-9 0-15,-2-2 0 0,2-2 0 16,-10 7 0-16,-3 6 0 16,-7 16 0-16,-12 15 0 15,0 0 0-15,1 21 0 16,-7 4 0-16,3 6 0 15,5 3 0-15,3-1-2 16,5-4-1-16,12-13-2 16,12-8-2-16,-1-20-4 15,15 2-3-15,-9-27-4 16,18 6-3-16,-19-29-4 15,17 11-2-15,-23-25 0 16,11 14 3-16,-10-3 26 16,-8-2 5-16,4 22 7 15,-22-5 3-15,14 31 5 0,-26 1 4 16,14 41 4-16,-27-1-3 15,6 29-21-15,-9 10 0 16,2 17-2-16,-2 4 0 16,0 5-1-16,3-3-1 15,3-7-3-15,8-8-1 16,-2-15-4-16,13-8-7 15,-12-35-6-15,18 5-5 16,-17-37-7-16,13 4-1 16,-19-33 0-16,13 7 1 15,-13-22 1-15,5 0 40 16,11 20 8-16,-23-12 7 15,23 26 6-15,-14-10 2 16,21 29 2-16,-11-9 0 16,24 24 2-16,-7-4-33 0,9-1-3 15,11 2-3-15,-2-8-6 16,14 10-6-16,-9-19-5 15,20 15-7-15,-22-23-7 16,23 9-3-16,-18-21-2 16,15-3-1-16</inkml:trace>
  <inkml:trace contextRef="#ctx0" brushRef="#br6" timeOffset="363478.7898">14539 8734 30 0,'-16'-15'31'16,"6"1"-16"-16,10 14 11 15,-11-17-2-15,11 17-8 16,-10-21-1-16,10 21-1 15,-6-21-4-15,6 21-1 16,-5-20-2-16,5 20-1 16,-11-12-1-16,11 12-1 0,-16 23 0 15,5 8-1-15,-7 10 1 16,0 10-2-16,-4 13 1 15,-3 10-1-15,-1 6 0 16,0 5-1-16,2-5 0 16,2-5-2-16,8-7-1 15,2-10 0-15,11-11-3 16,2-16 0-16,13-5-8 15,-14-26-10-15,35-4-8 16,-23-19-4-16,5 4-3 16,-11-14-1-16</inkml:trace>
  <inkml:trace contextRef="#ctx0" brushRef="#br6" timeOffset="363673.801">14197 9157 93 0,'-21'-10'40'16,"-5"-3"1"-16,12 13-3 16,0-3-30-16,14 3-3 15,0 0-1-15,32-11-1 16,2-3-2-16,13-3 0 15,8-5-1-15,7-5-2 16,10-2-2-16,-5-14-7 16,14 18-11-16,-20-21-7 15,12 14-7-15,-17-10-5 16,-1 1 0-16,-8-6 2 15</inkml:trace>
  <inkml:trace contextRef="#ctx0" brushRef="#br6" timeOffset="364062.8232">14964 8404 92 0,'-20'28'41'0,"-8"-1"1"16,9 16-1-16,-9-2-36 16,2 16-1-16,1 7 1 15,3 6-2-15,-5 5 0 16,2 4-1-16,-3 4 0 15,4 1 0-15,1-7 0 16,6-8-2-16,7-10 1 16,9-11-1-16,7-12 0 15,12-14 0-15,9-19 1 16,5-10-1-16,4-12 0 15,6-4 0-15,-5-4 0 0,-2 0 0 16,-6 2 0-16,-7 8 1 16,-6 9-1-16,-5 8 0 15,-5 13-1-15,-4 3 0 16,2 6-1-16,1 1-1 15,9 1-1-15,1-7-1 16,16 3-5-16,-1-21-8 16,24 11-5-16,-11-27-6 15,19 10-2-15,-14-21-1 16,10 7-3-16,-14-6-1 15</inkml:trace>
  <inkml:trace contextRef="#ctx0" brushRef="#br6" timeOffset="364432.8444">15409 9151 94 0,'-33'-10'36'0,"7"11"4"0,-9-5-1 16,8 9-31-16,-9 0-2 15,9 11-1-15,-2 1-1 16,9 6-1-16,4 4-1 16,11 1 0-16,11-2 0 15,11 0-1-15,11-6 0 16,9-6-1-16,7-9 1 15,4-9-1-15,3-10 1 16,-4-7-1-16,-4-6 1 16,-9-3-1-16,-5-3 0 15,-7 1 0-15,-10 1 0 16,-5 6 0-16,-4 5 0 15,-6 9-1-15,3 11 1 16,-17 3 0-16,6 15 0 0,1 8 0 16,-2 5 0-16,5 3 0 15,7 1-3-15,4-6 0 16,11-5-3-16,4-20-5 15,25-1-8-15,-7-34-5 16,29 4-5-16,-14-31-2 16,21 3-1-16,-11-22-1 15,4-4-2-15</inkml:trace>
  <inkml:trace contextRef="#ctx0" brushRef="#br6" timeOffset="364612.8547">16137 8459 99 0,'-13'15'39'15,"-14"21"1"-15,4 26 0 0,-10 12-33 16,7 13-4-16,2 7 0 15,5 3-3-15,5-1 0 16,5-11-3-16,10 1-4 16,-5-30-11-16,22 5-7 15,-18-30-11-15,15-9-4 16,-15-22-2-16,22-12 4 15</inkml:trace>
  <inkml:trace contextRef="#ctx0" brushRef="#br6" timeOffset="364793.865">15912 9007 118 0,'-17'-26'43'15,"15"11"0"-15,4-3-2 16,17 8-37-16,12 0-3 16,15-2-2-16,11 3-4 0,1-8-7 15,19 14-6-15,-21-19-6 16,19 20-5-16,-22-19-6 15,7 14-9-15,-9-4 3 16,-4-1 3-16</inkml:trace>
  <inkml:trace contextRef="#ctx0" brushRef="#br6" timeOffset="365381.8987">17322 8631 78 0,'10'-18'38'0,"2"9"0"15,-12 9 0-15,17 1-27 16,-17 16-7-16,-5 18-1 16,-7 8 2-16,-1 15-1 15,-9 10 1-15,1 8-3 16,-2 3 1-16,3-1-2 15,4-4-1-15,2-12-3 0,14-2-5 16,-6-26-16-16,21 1-12 16,-7-19-3-16,8-6-1 15,-4-17 0-15</inkml:trace>
  <inkml:trace contextRef="#ctx0" brushRef="#br6" timeOffset="365543.9079">17195 9142 95 0,'0'0'39'0,"-21"-24"3"16,21 24-2-16,16-19-28 15,12 8-8-15,12-6-2 16,11-6-2-16,11-2-3 16,1-10-8-16,19 9-15 15,-15-15-12-15,8 5-2 16,-13-8-1-16,-1 7 0 15</inkml:trace>
  <inkml:trace contextRef="#ctx0" brushRef="#br6" timeOffset="365941.9307">17874 8480 105 0,'-11'28'41'16,"-7"0"0"-16,6 14 0 16,0 0-35-16,-3 13-2 15,-5 4 1-15,2 11-3 16,-2 3 2-16,0 3-2 15,-3-2 2-15,4-4-4 16,4-6 0-16,7-11 0 16,6-11 0-16,9-15 0 0,7-17 0 15,8-14 0-15,11-15 0 16,4-7 0-16,5-10 0 15,2-3 0-15,0-1 0 16,-8 4 0-16,-2 9 0 16,-9 11 0-16,-6 12 0 15,-9 15 0-15,-7 12 0 16,-7 11 0-16,-1 7 0 15,4 3 0-15,2 1-5 16,6-6 0-16,14-2-7 16,1-26-6-16,27 7-6 15,-11-35-5-15,23 8-3 16,-12-24-1-16,11 4-3 15,-11-13-1-15</inkml:trace>
  <inkml:trace contextRef="#ctx0" brushRef="#br6" timeOffset="366287.9505">18395 9029 108 0,'-17'17'41'15,"-3"-4"0"-15,17 7 0 16,3-8-35-16,15 3-3 16,12-4-1-16,14-4 0 15,5-8-1-15,8-4 1 16,-1-8-2-16,-1-2 1 15,-7-5 0-15,-10-5-1 16,-11-2 0-16,-11-1 0 16,-14 1 0-16,-10 4 0 15,-11 7 0-15,-8 8 0 16,-11 12 1-16,-6 15-1 0,-4 12 1 15,0 17 1-15,4 8 0 16,6 8-2-16,14-1 0 16,17-4 0-16,21-10 0 15,21-13 0-15,27-8-11 16,12-29-4-16,28 3-7 15,-10-30-5-15,25 13-6 16,-14-23-3-16,5 9-3 16,-6-6-1-16</inkml:trace>
  <inkml:trace contextRef="#ctx0" brushRef="#br6" timeOffset="367046.9939">19660 9377 68 0,'0'0'38'0,"-13"14"-1"16,16 5-13-16,-3-19 7 16,10 18-21-16,3-13-4 0,14 1-2 15,8-5-1-15,15-1 0 16,12-5-1-16,16-1 0 15,16-4-1-15,19 1 0 16,12-1 0-16,10 2-1 16,11 3 1-16,6 1-1 15,3 3 0-15,3 3 1 16,-5 1 0-16,-2-2 0 15,-3 0 0-15,-5-1 0 16,-7-6 0-16,-1-2 1 16,-11-3 0-16,-6-3-2 15,-8-4 1-15,-9 1 0 16,-15 1-1-16,-12 2 0 15,-17 5 0-15,-17 0-2 0,-12 6 0 16,-28 3 0-16,0 0-2 16,0 0-1-16,-27 21-8 15,-8-28-8-15,17 18-9 16,-17-19-3-16,17 3-6 15,1-10-1-15,11-2 1 16</inkml:trace>
  <inkml:trace contextRef="#ctx0" brushRef="#br6" timeOffset="368443.0738">5276 10408 86 0,'-3'-18'36'0,"-13"-10"4"16,-1 9-2-16,-14-4-32 15,4 2-1-15,-3 0-2 16,2 7 1-16,-3 6-1 16,2 9 0-16,-3 15-2 15,-2 14 0-15,1 18 0 16,-2 21 1-16,-5 17-2 15,1 17 1-15,-1 10-2 16,2 5 0-16,7 2-1 16,9-7-1-16,12-3-3 0,0-22-6 15,27 1-12-15,-15-34-10 16,20-7-6-16,-8-21-1 15,8-12 2-15</inkml:trace>
  <inkml:trace contextRef="#ctx0" brushRef="#br6" timeOffset="368655.0859">4573 11175 82 0,'-18'-7'42'16,"0"-5"-1"-16,18 12 0 15,9-12-29-15,18 2-10 16,12-7-1-16,11-1 0 15,12-4-4-15,6-8-1 0,15 8-10 16,-10-20-9-16,20 8-17 16,-15-12 2-16,6 3-3 15,-8-10 2-15</inkml:trace>
  <inkml:trace contextRef="#ctx0" brushRef="#br6" timeOffset="368858.0975">5587 10286 100 0,'-32'67'41'0,"-10"10"-1"16,4 19 1-16,-7 2-39 16,11 7 1-16,5-5-3 15,12-2-1-15,15-9-2 16,14-14-2-16,24-7-5 0,-1-29-13 15,34 3-11-15,-1-27-6 16,11-6-2-16,-5-18 3 16</inkml:trace>
  <inkml:trace contextRef="#ctx0" brushRef="#br6" timeOffset="369232.1189">6048 10894 97 0,'-36'-6'41'15,"-14"3"0"-15,4 16-1 16,-8 5-34-16,7 13-1 15,-1 2-1-15,8 9-2 0,5-2 1 16,11 1-3-16,10-3 1 16,12-8-1-16,11-11 1 15,16-8-2-15,10-13 2 16,10-13-1-16,9-9 2 15,1-8 0-15,0-8-1 16,-3-2 1-16,-5 0-1 16,-7 4 0-16,-10 7-1 15,-8 8 2-15,-12 12-2 16,-10 11-1-16,2 12 1 15,-10 13-1-15,0 7-1 16,0 6-1-16,2 6-1 16,4-3-3-16,11 3-1 15,-2-15-8-15,27 8-7 16,-12-31-7-16,24 3-2 0,-10-23-2 15,15-1-7-15,-5-13 3 16</inkml:trace>
  <inkml:trace contextRef="#ctx0" brushRef="#br6" timeOffset="369766.1494">6585 10858 97 0,'0'0'40'16,"-28"1"2"-16,13 16-1 16,-14 4-34-16,5 10-3 15,-3 2-1-15,5 6-1 16,2-1 0-16,1 0-2 15,6-5 1-15,7-5-2 16,4-6 1-16,9-13-1 16,7-9 1-16,7-9 0 0,3-12 0 15,5-6 2-15,1-6-1 16,-2-5 1-16,-1 1-1 15,-3 0 1-15,-8 6-1 16,-4 6 1-16,-5 6-2 16,-5 9 0-16,-2 10 0 15,0 0 0-15,-3 17 0 16,3 1 0-16,4 0 0 15,2 2 0-15,7-5 0 16,4-4 1-16,6-10-1 16,9-4 0-16,1-10 1 15,2-5-1-15,0-5 1 16,-2-4 0-16,-4 4-1 15,-4 4 1-15,-8 4 1 16,-4 8-2-16,-13 7 0 0,1 16 0 16,-3 5 0-16,-5 6 0 15,1 7 0-15,5-2-2 16,2 5 1-16,7-6-3 15,9 0 0-15,3-11-5 16,12-1-3-16,-6-16-5 16,14 7-4-16,-18-23-6 15,17 13-3-15,-24-20-3 16,11 8 0-16,-17-13 3 15,2 0 0-15</inkml:trace>
  <inkml:trace contextRef="#ctx0" brushRef="#br6" timeOffset="370111.1692">7157 10912 99 0,'-2'15'42'0,"2"-15"0"15,-3 29 0-15,3-12-36 16,14-1-1-16,8-7-1 16,10-4-1-16,4-6 0 15,6-6-1-15,-1-7-1 16,3-4 0-16,-5-3 0 15,-5-6 0-15,-5-1-1 16,-12 2 0-16,-12 2 0 16,-12 8-1-16,-11 6 1 15,-13 11 0-15,-11 10 0 16,-6 11 1-16,-6 14-1 15,-2 7-1-15,11 4 2 16,7 5-2-16,14-4 2 0,18-6-2 16,19-9-1-16,15-12-4 15,22-7-4-15,12-20-3 16,30 0-4-16,-2-24-7 15,32 10-5-15,-8-22-4 16,30 10-2-16,-9-12 3 16,16 3 2-16</inkml:trace>
  <inkml:trace contextRef="#ctx0" brushRef="#br6" timeOffset="370900.2143">8623 10852 97 0,'11'-16'39'15,"-6"-2"1"-15,9 13-9 16,-9-6-26-16,-5 11-1 15,0 0 0-15,4 18-1 16,-14 4 0-16,-3 11 1 16,-3 2-2-16,0 5-1 15,-1 2 1-15,7-5-2 16,4-2 0-16,10-8 0 15,8-10 0-15,14-8-1 16,11-11 1-16,8-7 1 16,8-8-1-16,3-6 2 15,0-7-2-15,-1 0 2 16,-3-4-2-16,-5 5 2 15,-14 4-2-15,-3 3 0 16,-9 6 0-16,-9 9 0 0,-12 7 1 16,0 0-1-16,1 25 0 15,-4 0 0-15,0 2 0 16,2 3-1-16,6 3 1 15,7-3-1-15,9-5 2 16,11-9-2-16,7-11 2 16,5-11 0-16,6-11 0 15,3-11 1-15,-7-6-1 16,-2-6 1-16,-12-6-1 15,-4 1 0-15,-18 1-1 16,-7 6-1-16,-6 6 0 16,-10 8-2-16,4 10-1 15,-5 3-1-15,14 11-1 16,0 0-5-16,9 15-5 0,3-16-6 15,23 20-5-15,-9-20-1 16,24 13-2-16,-12-15-2 16,18 9 2-16,-4-8-2 15</inkml:trace>
  <inkml:trace contextRef="#ctx0" brushRef="#br6" timeOffset="371592.2539">9950 10743 101 0,'-17'0'41'16,"-8"2"0"-16,0 14-1 15,-8 0-34-15,-2 6-1 16,-1 6-1-16,1 5 0 15,4 3-1-15,4 3 0 16,10-2-2-16,10-1 0 16,12-8-1-16,13-6 0 0,12-9 0 15,13-9-1-15,8-10 1 16,4-9-1-16,0-7 1 15,-3-6 0-15,-5-5 0 16,-10-2 0-16,-13-1-1 16,-9 1 1-16,-10 4-1 15,-7 3 1-15,-6 6-1 16,0 7 1-16,-3 6 0 15,11 9 0-15,-15-2 0 16,15 2 0-16,3 12 0 16,8-5 1-16,7-1-1 15,5-2 1-15,9-3-1 16,5-1 1-16,2-3 0 0,0 1-1 15,-3 1 1-15,-2 1-1 16,-6 3 1-16,-6 5 0 16,-11 4-1-16,-5 8 0 15,-7 4 1-15,-5 5-1 16,-1 4 0-16,-2 3-1 15,1 0 0-15,3-2 0 16,6-4 1-16,7-4-1 16,10-14 1-16,8-7-2 15,10-11 3-15,7-12 1 16,5-9-1-16,4-4 0 15,-4-11 0-15,0 2 1 16,-7 0-2-16,-9 4 0 16,-8 4 0-16,-10 10 0 0,-7 11 0 15,-7 11 0-15,0 0 0 16,-11 27 0-16,2-1 0 15,2 8 0-15,4 2 0 16,3 1-6-16,9-4 0 16,3-10-5-16,19-2-2 15,-5-24-5-15,23 5-3 16,-9-31-3-16,27 5-2 15,-16-31 0-15,22 6-2 16,-16-27 5-16,6 1 0 16,-8-12 3-16</inkml:trace>
  <inkml:trace contextRef="#ctx0" brushRef="#br6" timeOffset="371771.2641">11452 10245 126 0,'-27'-9'34'16,"7"38"4"-16,-20 12-3 0,12 24-28 16,-11 9-4-16,4 9 0 15,7 4-3-15,7-3 1 16,11-3-4-16,5-11-2 15,14-2-7-15,-7-24-6 16,18 5-6-16,-16-32-9 16,18 6-2-16,-22-23-4 15,28-2 2-15,-11-8-2 16</inkml:trace>
  <inkml:trace contextRef="#ctx0" brushRef="#br6" timeOffset="372446.3027">12195 10732 88 0,'-26'-26'40'0,"-3"7"0"16,-14-5 1-16,1 10-35 16,-13 3-2-16,-2 10-1 15,-6 10 0-15,3 13 1 16,1 8-1-16,3 10 0 15,8 6 0-15,9 2-1 16,15-4 1-16,17-2-1 16,16-13-1-16,18-13 0 15,21-19 0-15,15-15-1 16,10-19 0-16,13-13 1 0,3-15-1 15,-2-9 0-15,-3-7 1 16,-13 1-2-16,-9 0 2 16,-15 9-1-16,-11 12 1 15,-17 13-1-15,-11 18 2 16,-8 28-3-16,-22 15 1 15,-3 29 3-15,-6 22-3 16,-1 15 0-16,3 14-2 16,4 2 0-16,14 1-4 15,7-16-5-15,28-3-3 16,-4-30-6-16,35-2-5 15,-11-33-8-15,28 4-1 16,-12-29-3-16,23 2 4 16,-2-16 4-16</inkml:trace>
  <inkml:trace contextRef="#ctx0" brushRef="#br6" timeOffset="373123.3415">13544 10121 94 0,'2'-16'41'0,"-8"2"0"15,6 14-2-15,-12 17-35 16,6 5-1-16,-2 10-1 16,2 14 1-16,-5 10-1 15,2 13 0-15,-5 10 0 16,3 6 1-16,-2 0-2 15,3-4 1-15,1-7 0 16,5-9-1-16,3-14 0 16,5-14 0-16,4-15-1 15,6-14 0-15,8-16 0 16,1-9 0-16,3-13 0 0,2-5 0 15,-2-4 1-15,1-6-1 16,-4 0 0-16,0 5 0 16,-3 4 0-16,-3 10-1 15,1 8 1-15,-3 15 0 16,3 6 0-16,0 15 0 15,-2 9 0-15,3 7 0 16,-4 6 0-16,-3 3 0 16,-6 2 0-16,-6-3-1 15,-10 0 1-15,-9-5-1 16,-10-7 0-16,-8-7-1 15,-1-9-1-15,-4-12 0 16,9-7-3-16,0-15-2 16,22 1-6-16,-6-24-6 0,36 16-5 15,-10-23-3-15,29 21-2 16,-8-17-2-16,20 17 0 15,-6 3-1-15</inkml:trace>
  <inkml:trace contextRef="#ctx0" brushRef="#br6" timeOffset="373477.3617">14022 10721 106 0,'14'14'41'0,"-5"-9"1"16,17 12-7-16,-3-16-31 15,11 2 1-15,4-5-2 16,7-3-1-16,2-4-1 15,1-3 0-15,-6-4 0 16,-5-3 0-16,-8-4-1 0,-12-2 1 16,-15 1-1-16,-12 2 0 15,-14 4 0-15,-11 5 1 16,-9 7-1-16,-9 9 1 15,-2 9-1-15,2 10 1 16,2 11 0-16,13 6 0 16,8 5 0-16,17-2-1 15,20-1-1-15,18-9-3 16,29 0-6-16,2-20-4 16,29 6-5-16,-10-29-7 15,32 11-5-15,-19-26-3 16,24 7-2-16,-9-16-2 15,6-1 4-15</inkml:trace>
  <inkml:trace contextRef="#ctx0" brushRef="#br6" timeOffset="373927.3874">16091 10115 96 0,'-10'-53'39'16,"-10"-1"0"-16,-1 13 0 15,-19 0-34-15,4 17-2 16,-10 10 0-16,2 20 0 15,-8 18 1-15,1 18 0 16,-3 19-2-16,-2 16 0 16,5 14 0-16,3 11 0 15,5 6-1-15,9 4 0 16,11-4-3-16,11-6 0 15,14-10-2-15,8-15-4 16,14-7-5-16,-2-30-8 0,21 4-7 16,-20-29-4-16,13 0-3 15,-19-21-7-15,-2-3 5 16</inkml:trace>
  <inkml:trace contextRef="#ctx0" brushRef="#br6" timeOffset="374115.3982">15374 10773 108 0,'-14'-13'41'15,"14"13"1"-15,22-14-2 16,11 5-40-16,12 0-2 16,13-3-1-16,14 3-2 15,3-3-2-15,12 15-8 16,-12-15-11-16,14 18-8 0,-12-13-5 15,-2 5 0-15,-10-6 2 16</inkml:trace>
  <inkml:trace contextRef="#ctx0" brushRef="#br6" timeOffset="374490.4196">16298 10535 98 0,'-24'7'40'16,"-13"-1"2"-16,5 18-2 16,-9 0-35-16,1 13 1 15,-2 5-2-15,5 5 0 16,4-1 0-16,10 0-1 15,9-4-1-15,12-7 0 16,12-9-1-16,12-13 0 16,14-11-1-16,7-10 1 0,5-10-1 15,1-8-1-15,-1-5 1 16,-4-6 0-16,-7 2 0 15,-6 1 0-15,-8 5 0 16,-9 5 0-16,-4 10 0 16,-10 14 0-16,0 0 0 15,-10 32 0-15,1-2 0 16,-2 7-1-16,2 5-2 15,5-2-1-15,7 3-1 16,7-18-7-16,16-3-2 16,1-24-7-16,31 5-5 15,-11-28-3-15,24 3-2 16,-13-23-1-16,16 4-1 15,-13-6 3-15</inkml:trace>
  <inkml:trace contextRef="#ctx0" brushRef="#br6" timeOffset="374791.4369">16888 10572 109 0,'-36'9'40'0,"5"14"3"15,-6-7-4-15,10 10-35 16,6-3-1-16,11 1 0 16,12-4-1-16,11-3 0 15,11-5-1-15,10-6-1 16,2 0 1-16,3 1-1 15,-4 1 1-15,-6 5-1 16,-12 3 0-16,-10 6 1 16,-11 8-1-16,-9 2 0 15,-7 4-1-15,-3-5-2 0,1-3 0 16,7-9-1-16,11-8 0 15,4-11-3-15,41-18-6 16,-10-22-3-16,32 2-6 16,-10-35-5-16,29 4-3 15,-9-26-2-15,10-6-5 16,-10-7 2-16</inkml:trace>
  <inkml:trace contextRef="#ctx0" brushRef="#br6" timeOffset="374986.448">17602 10024 121 0,'-14'-2'41'15,"-4"32"1"-15,-16 17-2 16,10 16-35-16,-18 15-4 15,1 11 1-15,4 3-3 16,2 3 2-16,6-2-3 0,10-8 3 16,5-5-4-16,2-13-3 15,12-7-5-15,-6-22-5 16,19 0-5-16,-13-38-9 15,13 14 0-15,-14-33-5 16,12 0-6-16,-10-17 5 16</inkml:trace>
  <inkml:trace contextRef="#ctx0" brushRef="#br6" timeOffset="375159.4579">17202 10662 113 0,'-7'10'43'16,"7"-10"0"-16,6 15-1 15,22-11-40-15,5-5-2 16,16 0-3-16,5-9-5 15,17 11-6-15,-7-18-7 0,17 18-8 16,-21-17-6-16,12 13-6 16,-18-7-1-16,-2 7 3 15</inkml:trace>
  <inkml:trace contextRef="#ctx0" brushRef="#br6" timeOffset="375968.5042">17777 10815 92 0,'-32'27'42'16,"16"2"1"-16,3-14-2 15,19 11-21-15,9-21-18 16,10-9 0-16,9-4-1 0,3-3 0 16,5-9 0-1,-4-2-1-15,-3-5 0 0,-5-3 0 16,-14-2 0-16,-4 0 0 15,-14 2-1-15,-6 4 1 16,-12 5-1-16,-5 12 1 16,-8 9 0-16,-6 10 0 15,-4 12 1-15,1 9 0 16,6 6 0-16,9 5 0 15,13-2 0-15,13-1 0 16,16-10 0-16,18-9 0 16,17-10-2-16,10-8 2 15,6-8-1-15,-1-5 0 16,-2-6 0-16,-5-1 0 15,-10 1 0-15,-11 4 1 0,-13 6-1 16,-10 6 0-16,-14 1 0 16,-3 27 0-16,-9 0-2 15,-3 3 0-15,-3 6 1 16,-1 0-2-16,3-1 2 15,5-4-1-15,6-7 0 16,7-11 1-16,-2-13 2 16,23-4 0-16,-3-13 2 15,4-10 1-15,0-8 0 16,4-8 0-16,1-11-4 15,-2-3 0-15,-1 3 0 16,2 2 0-16,1 5 0 16,-1 8 0-16,4 7 0 15,0 13 0-15,0 13 0 0,-2 5-5 16,7 16-6-16,-11-5-4 15,12 21-3-15,-16-17-5 16,20 23-4-16,-23-21-1 16,21 19-1-16,-15-13 1 15,10 7 4-15,-11 1 10 16,-10-11 30-16,9 22 6 15,-25-24 5-15,14 19 2 16,-24-22 4-16,14 10 1 16,-17-23 1-16,15-1-9 15,20-5-33-15,-2-18-3 16,20 6-3-16,-13-20-4 15,26 16-8-15,-20-26-6 16,20 15-4-16,-23-20-2 0</inkml:trace>
  <inkml:trace contextRef="#ctx0" brushRef="#br4" timeOffset="393685.5175">20068 8901 77 0,'2'-21'38'0,"-2"21"-2"15,-8-19 3-15,8 19-27 16,-16-19-8-16,5 17 0 0,-7 1-1 16,-1 8 1-16,-4 3-2 15,-1 6 1-15,0 10-1 16,3 5-1-16,0 5 0 15,6 3 0-15,9 1 0 16,6 2 0-16,9-4-1 16,12-4 0-16,9-5 0 15,4-10 0-15,8-11 0 16,2-11-1-16,2-13 1 15,-1-16-1-15,-3-12 1 16,-4-9 0-16,-8-9-2 16,-8-5 1-16,-11 1-1 15,-13 4 2-15,-10 9-1 0,-13 12 1 16,-8 15-1-16,-16 17 1 15,-1 13 2-15,-2 16-1 16,2 5 1-16,9 10-3 16,13 0 1-16,13-8-6 15,28 5-14-15,11-21-18 16,26-2 0-16,5-16-2 15,22-1 1-15</inkml:trace>
  <inkml:trace contextRef="#ctx0" brushRef="#br4" timeOffset="394043.538">20578 8827 96 0,'-12'21'38'0,"-5"-4"2"16,3 9-4-16,-1 1-32 15,3 5-2-15,3 4 1 16,1 7 1-16,-3 3-1 15,3 7 0-15,-2-5-1 16,3-2 1-16,0-7-2 16,5-9 1-16,0-16 0 15,2-14-1-15,15-14 0 16,1-17-1-16,4-14 1 15,2-12 0-15,2-8 0 16,2-5-1-16,-1 0-1 16,-2 5 2-16,-6 10-3 15,-2 10 2-15,-4 9-1 16,0 12 1-16,1 13-2 15,-1 5 0-15,7 12-2 0,0-3-2 16,16 13-4-16,-3-9-28 16,21 9-1-16,-2-6-1 15,13 6 0-15</inkml:trace>
  <inkml:trace contextRef="#ctx0" brushRef="#br4" timeOffset="394441.5608">21402 8790 106 0,'-29'-11'38'0,"-3"9"4"16,-14-6-3-16,3 9-33 16,-9 6-2-16,1 10-1 15,-6 6 2-15,4 12-2 0,1 6 1 16,8 4-2-16,10 3 1 15,13-6-3-15,13-4 0 16,16-8 0-16,16-6 0 16,17-13 0-16,12-13 0 15,5-10 0-15,7-11 0 16,1-6 0-16,-7-5 0 15,-4-2 0-15,-15 0 0 16,-10 5 0-16,-12 4 0 16,-8 8 0-16,-9 7 0 15,-1 12 0-15,-17 9 0 16,1 13 0-16,1 8-2 15,-1 5 1-15,4 6-2 16,5 3-1-16,7 4-3 0,0-14-7 16,25 5-24-16,-6-20-3 15,17-4 1-15,-4-18 0 16</inkml:trace>
  <inkml:trace contextRef="#ctx0" brushRef="#br4" timeOffset="394817.5823">21731 8917 106 0,'-1'-20'40'0,"1"20"-1"15,-8-18-2-15,8 18-32 16,-16 15-1-16,10 5-1 16,-7 5-1-16,3 10 1 15,-2-1-2-15,2 6 1 0,-2-6 0 16,7 0-1-16,1-9 0 15,4-8 1-15,0-17-1 16,20-4-1-16,1-18 0 16,5-9 1-16,8-6-1 15,2-9 0-15,4-6 0 16,0 1 1-16,-2 3-2 15,-2 6 1-15,-6 10-2 16,-7 8 3-16,-3 7-2 16,-6 14 2-16,-14 3-1 15,15 24-1-15,-12 3 2 16,0 5-3-16,1 6 1 15,2 4-3-15,7 2-1 16,-1-10-9-16,26 9-19 0,-7-16-7 16,16-1 0-16,1-16 0 15</inkml:trace>
  <inkml:trace contextRef="#ctx0" brushRef="#br4" timeOffset="395335.6119">22650 8830 115 0,'-34'-20'41'0,"2"13"2"15,-13-4-1-15,4 11-38 16,-4 3-1-16,2 7-1 16,4 11 0-16,5 8-1 15,6 3 1-15,8 10-2 16,8 3 0-16,12-1 0 15,9-2 0-15,6-3 0 0,8-6 0 16,5-11 0-16,4-12 0 16,2-16 0-16,2-12 0 15,-1-13 0-15,0-8 0 16,-2-13 0-16,-1-3 0 15,-5-2 0-15,-2 5-2 16,-2 3 1-16,-5 16-1 16,-5 15 1-16,-13 18 1 15,9 18-1-15,-14 22 2 16,-6 23-1-16,-8 20 2 15,-5 17-1-15,-3 12 2 16,0 7-3-16,-4 2 0 16,1-1 0-16,-2-7 0 15,1-11 0-15,1-16 0 0,-1-18 0 16,0-18 0-16,-2-16 0 15,0-22 0-15,2-14 0 16,1-19 0-16,2-20 0 16,4-14 0-16,2-17-2 15,8-1-3-15,0-11-7 16,21 20-11-16,-13-14-17 15,26 16-2-15,0 2 0 16,16 15 0-16</inkml:trace>
  <inkml:trace contextRef="#ctx0" brushRef="#br4" timeOffset="395763.6364">22897 9031 97 0,'0'0'40'15,"37"5"0"-15,-5-21 0 16,18 3-34-16,1-12-2 15,8-6-2-15,-3-5 0 16,-3-2 0-16,-9 1-1 16,-8-1 0-16,-12 0-1 15,-13 4 2-15,-16 8-1 16,-12 6 1-16,-18 11-1 15,-6 13 1-15,-8 13 2 0,-5 14-2 16,-1 16 2-16,3 13-2 16,8 5-2-16,11 6 0 15,15 0 0-15,13-7 0 16,18-10 0-16,17-12 0 15,16-18 0-15,12-24-5 16,21 1-13-16,-15-32-14 16,18 1-12-16,-9-14 1 15,7-2-3-15,-13-7 2 16</inkml:trace>
  <inkml:trace contextRef="#ctx0" brushRef="#br0" timeOffset="419904.0172">1056 11987 62 0,'0'0'35'0,"0"0"-2"16,0 0 0-16,-4 20-30 15,-12-2-3-15,1 9 1 16,-2 8 0-16,0 13 1 15,-2 6-1-15,3 9 2 16,1 2-2-16,4 4 2 16,-1-2-1-16,7-4-1 0,0-13 0 15,5-9-1-15,2-13 1 16,6-14-2-16,-8-14 1 15,16-22 0-15,-2-11-1 16,1-11 2-16,-1-12-1 16,1-6 0-16,-5-8 0 15,1-2 0-15,-2 5 0 16,-3 5 0-16,-1 9 1 15,-2 8-1-15,0 12 0 16,0 10 1-16,0 10 0 16,-3 13 0-16,14 13 0 15,-8 7 1-15,3 7-1 16,5 4 0-16,4 1 0 0,4 3 0 15,5-7 0-15,7-8 0 16,6-10 0-16,5-13 0 16,5-13-1-16,4-10 1 15,1-8 0-15,-2-6-1 16,-3 1 1-16,-7 0-1 15,-10 8 1-15,-7 8 0 16,-10 12 0-16,-16 11 0 16,4 27 0-16,-17 13 0 15,-3 13 0-15,-3 9 0 16,2 11-2-16,2 2 1 15,5 2-3-15,6-9-2 16,19 5-15-16,0-26-17 16,20-3-1-16,-4-20-1 0,16-3 1 15</inkml:trace>
  <inkml:trace contextRef="#ctx0" brushRef="#br0" timeOffset="420293.0394">1897 12327 83 0,'1'13'38'0,"-1"-13"-2"16,7 26-1-16,3-15-34 15,6-4-1-15,6-4 1 16,4-3-1-16,5-6 1 15,-3-3-1-15,1-9 1 0,-2-2 0 16,-7-5 0-16,-5-2 0 16,-7 2 0-16,-8 2 0 15,-8 1 1-15,-4 6-1 16,-9 4 0-16,-1 10 1 15,-7 10-1-15,2 13 1 16,-6 9-1-16,7 9 1 16,4 6-1-16,4 2 0 15,10 2 0-15,14-4 0 16,11-10-2-16,16-12 0 15,14-12-3-15,13-21-2 16,18-2-17-16,-2-31-16 16,16-3 1-16,-11-19-2 15,2 0 1-15</inkml:trace>
  <inkml:trace contextRef="#ctx0" brushRef="#br0" timeOffset="420495.051">2684 11733 87 0,'-21'19'38'16,"8"20"-1"-16,-8 6 2 15,12 14-37-15,-5 8 1 16,7 12-3-16,2 3 1 16,4 5-1-16,0-6-1 15,5 0 0-15,0-5-3 16,-1-18-4-16,6-3-31 15,-8-22 2-15,5-9-2 16,-6-24 1-16</inkml:trace>
  <inkml:trace contextRef="#ctx0" brushRef="#br0" timeOffset="420662.0605">2523 12251 83 0,'-15'6'40'16,"-3"0"-2"-16,15 13 1 15,0 0-36-15,17-8-2 16,13-6-3-16,8-17-4 15,24 0-29-15,-2-20-2 16,11-2-1-16,-4-16-2 16</inkml:trace>
  <inkml:trace contextRef="#ctx0" brushRef="#br0" timeOffset="421007.0803">3057 11684 73 0,'-25'18'40'15,"7"21"1"-15,-9 5-1 16,9 17-25-16,-3 2-11 15,5 7-1-15,1 4 1 16,4 3-3-16,3-3 1 16,7-7-2-16,1-7 1 15,3-10 0-15,3-9-1 16,3-14 1-16,3-12-1 15,4-12 0-15,0-13 0 16,3-7 0-16,1-8 0 16,-1-5 0-16,-2 1 0 0,1-1 0 15,-4 7 0-15,-4 8 0 16,3 11-1-16,-13 4 0 15,18 20 0-15,-10-3-2 16,3 10-1-16,3-5-3 16,17 10-22-16,-9-19-12 15,15-1 2-15,-3-16-2 16</inkml:trace>
  <inkml:trace contextRef="#ctx0" brushRef="#br0" timeOffset="421307.0974">3462 12147 92 0,'-24'33'40'16,"-9"-1"1"-16,13 27-4 0,-4-12-32 16,12 4-1-16,5-3-2 15,15-2 0-15,5-9-1 16,7-13 0-16,9-11 0 15,6-13-1-15,-2-12 1 16,-2-12-1-16,-2-8 1 16,-7-12-1-16,-7-2 0 15,-6-5-1-15,-9 3-1 16,-6 1 0-16,-2 10-1 15,-9 3-1-15,3 18-1 16,-2 2-5-16,16 14-29 16,-17 12 0-16,19 9-1 15,-1-4 1-15</inkml:trace>
  <inkml:trace contextRef="#ctx0" brushRef="#br0" timeOffset="421706.1202">3970 12154 91 0,'-25'-2'41'0,"1"12"1"16,-17-1-1-16,0 13-36 16,1 5 0-16,4 9-2 15,6 4-1-15,6 0 1 16,12 2-3-16,11-3 2 15,13-8-2-15,11-11 1 16,14-14-1-16,13-14 0 0,7-18 0 16,4-13 0-16,3-16 0 15,-5-10 0-15,-6-5 1 16,-7-6-1-16,-13-2 0 15,-15 5 2-15,-8 9-2 16,-10 15 3-16,-10 16-3 16,-4 19 2-16,-9 20-1 15,-1 22-1-15,-4 18 0 16,3 17-2-16,3 15 2 15,3 3-3-15,11 4 0 16,5-13-5-16,19 2-8 16,-7-27-23-16,23-5-4 15,-4-21 0-15,12-12 0 16</inkml:trace>
  <inkml:trace contextRef="#ctx0" brushRef="#br0" timeOffset="421893.1309">4616 12009 104 0,'-21'15'45'16,"-7"-7"-1"-16,11 3-2 15,-2 0-41-15,19-11-7 16,0 0-25-16,0 0-12 15,28 7 0-15,-15-8-1 16</inkml:trace>
  <inkml:trace contextRef="#ctx0" brushRef="#br0" timeOffset="422051.14">4621 12369 110 0,'-25'41'45'0,"-5"-17"-1"16,14 1-1-16,3-18-40 15,13-7-4-15,0 0-8 16,-6-19-31-16,20 9-4 15,-9-10-1-15,6 7 0 16</inkml:trace>
  <inkml:trace contextRef="#ctx0" brushRef="#br0" timeOffset="423118.201">1252 13032 37 0,'7'-12'32'0,"-7"12"1"15,4-14-4-15,-4 14-20 16,0 0-1-16,12-1-2 16,-12 1-1-16,0 0-1 15,12-3 0-15,0 3-1 16,5-3-1-16,8 2 0 15,9-3 0-15,12 0 0 16,12-3 0-16,16 2-1 16,14-4 0-16,11-2 1 15,13-2-1-15,17-2 0 16,10 0 0-16,7-2 0 0,4 1-1 15,4 2 1-15,7-2 0 16,3 3-1-16,-2 2 1 16,-5-1 0-16,-2-2-1 15,0 3 1-15,-5-2-1 16,-11-2 0-16,-11 0 1 15,-15-1-1-15,-12 1 0 16,-17-1-1-16,-12 7-2 16,-24-9-12-16,-9 11-22 15,-15-1 0-15,-10 5-1 16,-14 3 0-16</inkml:trace>
  <inkml:trace contextRef="#ctx0" brushRef="#br0" timeOffset="425128.316">5357 12171 83 0,'10'-15'41'0,"-10"-5"-1"15,0 20-2-15,4-11-35 16,-4 11 0-16,-10 19 0 0,5 7 0 16,-4 14-1-16,1 6-1 15,-3 8-1-15,2 5 0 16,0 2-1-16,4-6-3 15,10-3-4-15,-8-21-31 16,23-4 0-16,-2-24-1 16,13-7-2-16</inkml:trace>
  <inkml:trace contextRef="#ctx0" brushRef="#br0" timeOffset="425492.3368">5460 11772 68 0,'-55'-6'40'16,"-2"19"0"-16,-9 7 0 16,7 20-26-16,-4 12-9 15,10 23-1-15,4 14-1 16,8 18-1-16,11 11 0 15,12 3-2-15,19-3 1 16,23-12 1-16,23-22-2 16,31-25 1-16,21-36-1 15,26-34 0-15,18-31 1 16,4-29 0-16,-6-19 0 15,-16-10-1-15,-30-8 1 16,-31 2 0-16,-38 8-1 16,-40 11-1-16,-37 17-1 15,-40 11 1-15,-17 15-3 0,-20 5-1 16,9 25-21-16,-4-6-14 15,20 17-1-15,16-7 0 16,31 7-1-16</inkml:trace>
  <inkml:trace contextRef="#ctx0" brushRef="#br0" timeOffset="566356.3938">6556 11930 47 0,'0'0'36'0,"0"-15"0"16,0 5 1-16,0 10-27 0,-4-11-4 16,4 11-2-16,0 0-1 15,0 0 0-15,-5 13 0 16,5 14-1-16,-7 11 0 15,2 10-1-15,0 12 0 16,-1 8 0-16,-2 2-1 16,7 1 1-16,-3-6-1 15,3-7 0-15,3-13 0 16,3-10 1-16,1-15 0 15,-6-20 0-15,11-12 0 16,-6-18 0-16,3-16 0 16,-3-13 0-16,-4-10 0 15,0-12 0-15,-3-4-1 16,2-2 0-16,1 8 1 0,2 3-1 15,3 14 0-15,3 8 0 16,5 13 0-16,5 12 1 16,5 12-1-16,2 11 0 15,0 10 0-15,2 8 2 16,-3 8-2-16,-1 6 2 15,-8 8-2-15,-5 2-1 16,-11 3 1-16,-10 1-1 16,-9 4 0-16,-9-5-1 15,-7 1-1-15,-8-6-3 16,5 2-2-16,-6-12-30 15,12 4 1-15,3-15-2 16,14 0 1-16</inkml:trace>
  <inkml:trace contextRef="#ctx0" brushRef="#br0" timeOffset="566762.417">7049 12022 58 0,'-2'12'37'15,"-2"9"-1"-15,-14 3 0 16,3 13-29-16,-9 0-2 16,8 10 1-16,-6-2-1 15,9 1 0-15,1-4-2 16,14-5 0-16,5-12 0 15,12-9-1-15,9-16-1 0,9-11 0 16,7-17 0-16,7-10-1 16,1-7 1-16,-3-6-1 15,-4-2 0-15,-6 4 0 16,-7 3 0-16,-8 12 0 15,-8 11 0-15,-16 23 0 16,0 0 1-16,5 27-1 16,-14 5 0-16,-1 12 0 15,3 4-1-15,3-2-1 16,8-1-2-16,8-16-3 15,17-2-8-15,3-31-25 16,22-10 1-16,1-23-1 16,12-8 1-16</inkml:trace>
  <inkml:trace contextRef="#ctx0" brushRef="#br0" timeOffset="566946.4275">8001 11612 68 0,'0'0'40'0,"-13"14"-2"15,-2 29 1-15,-17 16-31 16,3 22-4-16,-6 9-1 15,6 10-2-15,3-5-2 16,7-4-1-16,14-7-8 16,0-22-28-16,20-12-1 15,-2-25-1-15,12-15 1 16</inkml:trace>
  <inkml:trace contextRef="#ctx0" brushRef="#br0" timeOffset="567094.436">7762 12035 91 0,'-21'-12'41'0,"21"12"1"15,0 0-1-15,25-18-39 16,19 14-14-16,5-19-28 16,26 3-1-16,6-11-1 15,17-1 0-15</inkml:trace>
  <inkml:trace contextRef="#ctx0" brushRef="#br0" timeOffset="568032.4896">9089 11741 83 0,'16'-15'42'0,"14"-1"-3"16,2-10 2-16,12-1-42 15,3-1 1-15,2 3 0 16,1 4 0-16,-5 13 0 16,-9 8 0-16,-11 12 0 15,-15 16 1-15,-13 11 1 16,-16 14-2-16,-13 8 1 15,-12 7 1-15,-11 6-1 16,0-4 2-16,2-1-2 16,8-10 1-16,8-9-2 15,14-11 1-15,18-11 0 16,20-15 0-16,17-13 0 15,15-7-2-15,10-8-1 16,10 0-2-16,4-16-10 0,13 14-27 16,-9-6 0-16,3 8-1 15,-9-3-1-15</inkml:trace>
  <inkml:trace contextRef="#ctx0" brushRef="#br0" timeOffset="568382.5096">10521 11568 71 0,'-16'-28'42'0,"-8"-5"-2"0,5 10 1 16,-5-6-34-16,4 16-4 16,-3 7 0-16,7 10 0 15,0 13-1-15,1 13 0 16,1 9-2-16,2 11 3 15,1 9-1-15,1 9-2 16,1 4 1-16,4 0-2 16,3 2 0-16,0-6-3 15,8 0-3-15,-5-22-9 16,17 4-24-16,-10-20-1 15,4-2 0-15,-12-28 1 16</inkml:trace>
  <inkml:trace contextRef="#ctx0" brushRef="#br0" timeOffset="568580.521">10060 11966 86 0,'-29'-7'41'16,"16"10"-1"-16,1-8 2 15,25 4-38-15,3-6-2 16,15-2-1-16,16-3-2 15,5-4-1-15,14 0-1 16,1-5-3-16,12 11-4 16,-21-6-24-16,11 9-7 15,-16-6 1-15,-2 10 0 16</inkml:trace>
  <inkml:trace contextRef="#ctx0" brushRef="#br0" timeOffset="568746.5305">10722 11824 75 0,'-16'18'40'15,"3"-6"0"-15,2 7 1 16,-5 5-32-16,6 1-8 15,-4 5 0-15,7 6 0 16,1 0-2-16,4 0-3 16,12 9-11-16,-6-18-25 15,15-3 1-15,-3-12-2 16,7-7 1-16</inkml:trace>
  <inkml:trace contextRef="#ctx0" brushRef="#br0" timeOffset="569692.5846">10863 11674 73 0,'-15'12'43'16,"12"5"2"-16,3-17-2 15,0 28-20-15,5-16-20 16,8 0 1-16,3 0 0 15,3 3-2-15,-2 1 0 16,2 1-4-16,-5 4 3 16,-4 1-3-16,-5 5 2 15,-5 1-2-15,-5 2 2 16,-2 1-2-16,-1-4 3 15,-2-4-1-15,3-4 0 16,2-7 0-16,5-12 0 0,11-9 0 16,5-10 1-16,6-6-1 15,3-5 0-15,4-6 0 16,1 0 0-16,2 3 2 15,-5 5-2-15,-9 10 2 16,-2 5-2-16,-6 12 0 16,-10 1 0-16,9 28 0 15,-8-3-1-15,-4 3-2 16,5 8 1-16,3-5-2 15,8 2 1-15,2-9 0 16,16-1-2-16,1-12-1 16,14-2-4-16,-5-21-8 15,16 9-14-15,-17-21-3 16,12 5 16-16,-21-12 10 15,1-1 7-15,-10-2 3 0,-12-4 6 16,-1 17 11-16,-25-16 11 16,13 22 10-16,-25-8-19 15,12 21-6-15,-17 2-7 16,6 14-2-16,-5 4-1 15,2 7-4-15,3 6 3 16,8 1-3-16,7 3 1 16,9-5-2-16,13-4 1 15,8-5 1-15,9-9-1 16,7-10 0-16,3-9 0 15,2-7 0-15,-2-8 0 16,-3-5 0-16,-9-3 0 16,-4 1 2-16,-6 2-2 15,-7 8 1-15,-8 6-1 0,0 13 0 16,-15 7-1-16,-3 16 1 15,-5 19-1-15,-2 11-1 16,-1 17 2-16,-1 6-2 16,3 9 2-16,2 5 1 15,0-1-1-15,4-6 1 16,4-10-1-16,7-14 0 15,-2-13 0-15,1-13 1 16,1-12-1-16,7-21 0 16,-12-12 0-16,11-14 2 15,5-16-2-15,2-11 0 16,6-15 0-16,5-14-1 15,9-3 1-15,3-1-3 0,4 7 1 16,0 3-4-16,5 12-1 16,-7-2-10-16,16 32-8 15,-21-7-8-15,15 18-9 16,-12-1 3-16,6 7-2 15</inkml:trace>
  <inkml:trace contextRef="#ctx0" brushRef="#br0" timeOffset="570624.6379">11812 11839 87 0,'0'0'41'0,"0"0"2"16,6 13-2-16,-6-13-37 15,28 0 0-15,-5-3-1 0,7 1-1 16,5-2 0-16,-1-2-2 15,-2-3 1-15,-2 0 2 16,-5-4-3-16,-2-1 3 16,-5-2-3-16,-8 0 3 15,-5-1-3-15,-6 2 1 16,-6 3-2-16,-5 2 1 15,-6 6 0-15,-3 6 0 16,-4 8 0-16,-2 7 1 16,-4 7 0-16,6 5-2 15,3 1 2-15,7 3-2 16,7-3 2-16,12-1-3 15,13-8 3-15,8-8-3 16,12-9 2-16,11-6 0 0,2-6 0 16,4-5 0-16,-2-6 0 15,-2-2 0-15,-6-3 0 16,-6 5 2-16,-10 0-2 15,-5 7 3-15,-9 5-4 16,-14 7 2-16,0 0-1 16,-5 23 0-16,-7-1 0 15,-3 4-3-15,2 5 3 16,-1 0-2-16,2-2 2 15,5-1 0-15,6-7 0 16,4-6 0-16,-3-15 0 16,19 4 0-16,-5-16 0 15,0-7 0-15,3-5 0 16,-3-8 0-16,-1-1 0 15,-1-1 2-15,-5 4-2 0,-3 6 2 16,-4 1-2-16,1 9 2 16,-2 4-2-16,1 10 2 15,0 0-3-15,20 0 1 16,-6 3 0-16,4 1 0 15,8-3 0-15,5-1 0 16,0-1 0-16,4-3 1 16,-2 1-1-16,-7-5 0 15,-3 3 1-15,-4-1-1 16,-9 4 0-16,-10 2 1 15,0 0-1-15,0 0 0 16,-22 9 0-16,6 3 0 16,1-1 0-16,0 2-3 15,2 3 3-15,8-1-2 0,6-2 1 16,8-3-1-16,8 1 2 15,6-4-2-15,3 1 2 16,3 0 0-16,0 2 0 16,-2 3 0-16,-7 1 1 15,-6 4-1-15,-7 3 1 16,-11 2-1-16,-8 0 0 15,-5 3 0-15,-7-3-3 16,-3-9-5-16,8 8-7 16,-11-23-5-16,21 14-8 15,-16-29-4-15,22-1-8 16,-9-9-3-16,19-11 1 15</inkml:trace>
  <inkml:trace contextRef="#ctx0" brushRef="#br0" timeOffset="571305.6768">13699 11782 74 0,'-13'-4'40'0,"-6"1"-1"16,1 11 1-16,-7 0-36 0,2 9 1 15,-8 5 0-15,2 8-3 16,2 1 2-16,2 5-3 15,6 0 2-15,8-3-2 16,8-3 0-16,12-3 1 16,10-12-1-16,13-6 0 15,6-10-1-15,7-7 1 16,2-8 0-16,0-9-1 15,-5-3 0-15,-5-6 0 16,-10-3 0-16,-9 1 2 16,-12 1-2-16,-10 2 2 15,-5 6-2-15,-6 7 1 16,-3 4-2-16,-1 7 1 15,5 11-3-15,0 1-1 0,17 14-5 16,-3-17-14-16,25 20-10 16,-2-12-8-16,25 4-1 15,-1-13 1-15</inkml:trace>
  <inkml:trace contextRef="#ctx0" brushRef="#br0" timeOffset="571570.692">14518 11432 69 0,'-7'-46'40'0,"-14"-5"-1"16,1 11 1-16,-10 1-31 16,3 17-5-16,-8 12 1 15,2 22 0-15,-6 23 0 0,1 23-1 16,0 14-1-16,0 16 2 15,4 9-4-15,5 6 0 16,8-5-1-16,7-5-2 16,13-10-1-16,7-20-4 15,16 1-10-15,-12-38-14 16,20-4-11-16,-14-22 1 15,4-6-1-15</inkml:trace>
  <inkml:trace contextRef="#ctx0" brushRef="#br0" timeOffset="571743.7019">13938 11791 95 0,'-20'-13'44'16,"1"-1"0"-16,19 14 1 16,17-2-35-16,14-3-7 0,12 1-4 15,12-6-2-15,21 8-10 16,-7-18-16-16,22 14-13 15,-15-8-3-15,0 7 1 16,-11-4-2-16</inkml:trace>
  <inkml:trace contextRef="#ctx0" brushRef="#br0" timeOffset="572224.7294">15189 11744 87 0,'-19'-13'39'16,"6"14"-1"-16,-12-3-1 15,1 13-33-15,-9 7 0 16,4 5-3-16,-3 3 2 16,4 8-3-16,5-2 2 15,10 4-3-15,11-4 2 16,11-7-4-16,18-4-1 15,12-16-8-15,26 4-20 16,-4-18-7-16,18 0-1 16,-5-15-1-16</inkml:trace>
  <inkml:trace contextRef="#ctx0" brushRef="#br0" timeOffset="572554.7483">15573 11777 98 0,'-24'16'37'15,"-11"-1"6"-15,12 12-5 16,0-5-34-16,3 8-3 15,5-2 2-15,7 1-4 16,8 0 3-16,9-2-1 16,7-8-1-16,8-4 0 15,6-8 1-15,2-7-1 16,3-8 0-16,2-9 0 15,-2-5 0-15,-5-6-1 16,-8-3 1-16,-5 1 2 16,-10 0-2-16,-7 4 2 15,-7 5-3-15,-8 6 2 0,-1 4-3 16,-4 8 3-16,4 3-5 15,2-1-1-15,14 1-6 16,0 0-16-16,22-1-6 16,3-17-9-16,14 5 1 15,4-15 0-15</inkml:trace>
  <inkml:trace contextRef="#ctx0" brushRef="#br0" timeOffset="572740.7589">16096 11420 89 0,'-25'7'41'16,"3"21"1"-16,-10 2-2 15,-2 13-35-15,5 7-2 16,5 10 2-16,3 2-4 0,4-1-2 16,16-1-1-16,2-10-6 15,24 5-15-15,-7-22-16 16,19-2-2-16,-1-19-3 15,12-4 2-15</inkml:trace>
  <inkml:trace contextRef="#ctx0" brushRef="#br0" timeOffset="573117.7805">16349 11777 78 0,'-23'6'45'15,"-9"-10"-3"-15,6 18 2 16,-8 0-27-16,6 3-16 0,2 4 3 15,3 5-5-15,7 2 3 16,5-1-3-16,9-3 2 16,14-5-3-16,9-11 2 15,8-12 0-15,6-12 0 16,9-15 0-16,4-10 0 15,3-8 0-15,-2-10 0 16,-3-5 1-16,-8-5-1 16,-2 8 1-16,-12 9 0 15,-9 14 0-15,-9 19-1 16,-6 19 1-16,-24 18-1 15,0 24 3-15,-7 15-3 16,0 5-3-16,6 10-5 16,-2-13-8-16,22 10-10 0,-6-28-8 15,26-2-8-15,1-21-5 16,18-3 4-16</inkml:trace>
  <inkml:trace contextRef="#ctx0" brushRef="#br0" timeOffset="573909.8258">17042 11817 66 0,'0'0'39'0,"-15"19"-1"15,0-12 2-15,7 7-34 16,-6 2-2-16,5 5 0 16,-3-3 0-16,11 4-1 15,-4-5-1-15,10 2 0 16,5-9-1-16,4-5 0 15,6-6 0-15,3-6-1 16,5-4 0-16,-4-5 0 16,4-1 0-16,-7-1 0 15,1 1 0-15,-7 3 0 16,-3 3 0-16,-12 11 0 15,16-8 0-15,-16 8 0 16,9 12 0-16,-3 1 0 0,1 2 0 16,2 4 0-16,4-1 1 15,2 0 0-15,2-1-1 16,6-7 1-16,2-3 0 15,5-6 0-15,-1-6 0 16,1-6-1-16,1-5 1 16,-2-7-1-16,-2-4 1 15,-6-3 1-15,-3 0-2 16,-6 1 2-16,-3 3-3 15,-7 4 2-15,1 7-4 16,-6 5 1-16,3 10-4 16,0 0-5-16,3 23-9 15,-3-23-12-15,8 25-6 0,2-12-3 16,13 5 4-1</inkml:trace>
  <inkml:trace contextRef="#ctx0" brushRef="#br0" timeOffset="574297.848">17859 11849 61 0,'6'-13'37'15,"-6"13"0"-15,-20-10 1 16,-3 3-28-16,4 8-3 16,-7 1-1-16,0 7 0 15,-3 1-1-15,2 8-1 16,-1 0-1-16,6 7 1 15,2-2-2-15,7 2 0 16,11-2 0-16,8-6-1 16,12-2-1-16,6-7 1 0,10-9-1 15,8-6 0 1,1-5 0-16,3-7 0 0,-7-1 1 15,-2-4-1-15,-9 3 0 16,-7 0 0-16,-8 4 1 16,-11 4-2-16,-2 13 2 15,-14-9-1-15,-2 13 0 16,-1 7 0-16,0 2 0 15,3 7-1-15,5 0 1 16,3-2-2-16,13-1-1 16,7-7-2-16,15 2-8 15,-4-22-10-15,27 6-7 16,-12-23-4-16,16 0-8 15,-5-11 4-15</inkml:trace>
  <inkml:trace contextRef="#ctx0" brushRef="#br0" timeOffset="574492.8591">18396 11407 88 0,'-11'-2'39'0,"1"25"0"16,-12 11 0-16,0 19-33 16,-4 10-3-16,3 6-2 15,-1 6 0-15,5-3-2 16,5-2 0-16,7-9-3 15,9-2-4-15,-5-24-21 16,14 1-10-16,-5-20 0 16,8-5-1-16,-14-11 2 15</inkml:trace>
  <inkml:trace contextRef="#ctx0" brushRef="#br0" timeOffset="574673.8695">18192 11756 93 0,'0'0'43'0,"-15"-2"-1"16,15 2 1-16,10 10-34 15,9-10-7-15,9-1-2 16,9-5-3-16,7 1-2 16,-2-11-11-16,15 14-13 15,-19-8-14-15,0 7 3 16,-11-4-4-16</inkml:trace>
  <inkml:trace contextRef="#ctx0" brushRef="#br0" timeOffset="575242.902">18414 11850 86 0,'-11'11'39'0,"15"7"1"16,-4-18 0-16,21 16-35 16,-3-13-2-16,6 1 0 15,4-6-1-15,1-1 0 16,-1-3-1-16,1-3-1 15,-7-4 1-15,-5 2-1 16,-3-3 0-16,-7 2 3 16,-6 1-3-16,-1 11 3 15,-12-13-3-15,-3 13 0 16,-5 5 1-16,-3 4 0 15,-6 6 0-15,2 2-3 0,4 2 4 16,7 2-4-16,3-5 3 16,13-1 1-16,10-3-2 15,12-5 1-15,11-4-1 16,10-3 0-16,4-3 0 15,2 0 1-15,3-1-1 16,-5 2 0-16,-6 4-1 16,-9 4 1-16,-8 8-1 15,-13 3 1-15,-7 5-1 16,-9 4 1-16,-5 1-1 15,-4 1 0-15,0-3 1 16,0-3 0-16,5-7 1 16,9-15-1-16,-12 9 1 15,12-9 0-15,16-23 0 0,-2-2 0 16,7-8 0-16,5-7 0 15,1-3-1-15,6-1 3 16,-3 1-3-16,-1 2 2 16,1 7-6-16,-9-2-5 15,9 22-8-15,-18-11-8 16,18 22-8-16,-16-12-4 15,15 12-6-15,3-4-1 16</inkml:trace>
  <inkml:trace contextRef="#ctx0" brushRef="#br0" timeOffset="575679.927">19774 11793 95 0,'-10'15'39'15,"-3"-2"1"-15,1 16-3 16,-10 2-35-16,2 1-3 15,-1 9 1-15,4-6-2 16,3 3 0-16,4-9-5 16,21 0-26-16,-11-29-4 15,35 9-2-15,-7-25-1 16</inkml:trace>
  <inkml:trace contextRef="#ctx0" brushRef="#br0" timeOffset="576083.9501">19830 11663 92 0,'-13'3'38'16,"13"-3"2"-16,-13 15-3 16,13-15-35-16,22 11-1 15,-5-2 1-15,4 3 0 16,2 6 1-16,-1 5-1 15,-1 6-2-15,-6 3 2 16,-3 7-1-16,-11 3 1 16,-1 1-3-16,-5-3 3 15,-4-3-3-15,2-10 2 16,5-6 1-16,2-21-1 0,14 6 0 15,6-21 0-15,12-10-1 16,2-9 1-16,12-7-1 16,-1-3 1-16,1 0 2 15,-3 7-3-15,-4 5 3 16,-5 11-3-16,-6 12 3 15,-9 11-3-15,-8 14 0 16,-3 12-2-16,-7 5-5 16,8 16-6-16,-12-15-11 15,22 17-8-15,-14-15-11 16,20 0 0-16,-3-14 1 15</inkml:trace>
  <inkml:trace contextRef="#ctx0" brushRef="#br0" timeOffset="576685.9846">21142 11839 56 0,'0'0'41'16,"-19"-18"-3"-16,4 16 4 16,-13-5-17-16,2 12-20 15,-8 5 0-15,-1 9-1 16,-2 3 0-16,3 8-4 15,0-1 3-15,7 0-4 16,8-4 3-16,12-2 0 16,10-7-1-16,18-8 0 15,13-9 0-15,14-7-1 16,8-6 0-16,5-5 0 0,2 0 0 15,-4-1 0-15,-9 2 0 16,-11 6 1-16,-11 6-1 16,-13 8 0-16,-15-2 0 15,5 21 1-15,-11-5-1 16,-2 5-1-16,5-2-2 15,1-5-5-15,16 8-11 16,-14-22-8-16,32 5-10 16,-4-18-4-16,10 0-2 15,-4-11 2-15</inkml:trace>
  <inkml:trace contextRef="#ctx0" brushRef="#br0" timeOffset="577588.0362">22078 11216 61 0,'0'0'38'0,"-10"-4"-1"15,-1 11 1-15,3 14-20 16,-6 8-15-16,5 11-1 15,-3 8 1-15,0 10 0 16,0 4 0-16,2 5 2 16,1-3-2-16,1 1 1 15,0-7-2-15,3-8-1 16,1-10 1-16,1-9-2 15,1-8 0-15,6-6-2 0,-4-17 2 16,0 0-2 0,15 3 2-16,-7-15 0 0,2-5 0 15,1-4 2-15,7-1-2 16,-2-1 3-16,4 2-4 15,2 3 4-15,1 5-4 16,1 5 4-16,2 8-2 16,-3 12-1-16,-2 5 0 15,-5 5-2-15,-5 4 2 16,-9 6-2-16,-7-1 2 15,-10 1-3-15,-8-3 3 16,-5-6-3-16,-5-3 2 16,-4-8 0-16,1-5-1 15,0-9-1-15,15-3-4 16,-5-16-12-16,26 21-11 0,0-33-8 15,19 13-2-15,0-7 2 16</inkml:trace>
  <inkml:trace contextRef="#ctx0" brushRef="#br0" timeOffset="577971.0581">22512 11722 94 0,'0'0'34'15,"0"0"3"-15,0 0-3 16,-11-6-29-16,-1 13-2 15,-4-1 1-15,0 11 1 16,-8 1-1-16,5 7-2 16,-6 2 2-16,5 3-4 0,0 0 3 15,5 1-4-15,5-2 3 16,5-5-4-16,9-5 3 15,7-5-1-15,11-7 0 16,7-7 0-16,5-8 0 16,7-6 0-16,1-6-1 15,-2-4 1-15,-5-6 0 16,-5-1 1-16,-11 0-2 15,-9 1 2-15,-6 5-3 16,-14 5 1-16,-5 6-2 16,-7 5 2-16,4 10-5 15,-7-2-3-15,16 20-11 16,-11-14-16-16,22 10-1 15,-2-15-3-15,18 9 2 16</inkml:trace>
  <inkml:trace contextRef="#ctx0" brushRef="#br0" timeOffset="578182.0701">22863 11711 87 0,'0'0'39'0,"-15"23"2"16,-3-8-2-16,2 8-33 15,-2 4-2-15,-1 8-3 16,2-2 2-16,5 0-3 15,6-1 1-15,3-9-4 16,10-6 0-16,4-17-7 16,22 1-16-16,-9-24-13 0,15 0 0 15,-5-17-1-15,7 0 1 16</inkml:trace>
  <inkml:trace contextRef="#ctx0" brushRef="#br0" timeOffset="578294.0766">22941 11326 79 0,'-22'-8'2'15,"-1"6"-2"-15,9 0-1 16,14 2-34-16</inkml:trace>
  <inkml:trace contextRef="#ctx0" brushRef="#br0" timeOffset="578722.101">23242 11237 95 0,'-7'21'40'16,"-10"1"1"-16,6 16-1 15,-9 11-35-15,4 5-2 16,0 5 0-16,2 11 2 16,-1 1-3-16,1 1-2 15,4-5 1-15,2-8-3 16,4-9 0-16,7-13-3 15,12-9-1-15,1-21-8 16,22 3-10-16,-10-27-13 16,16 2-2-16,-6-19 8 15,10 7 21-15,-10-9 8 16,-6 1 3-16,-4 9 7 0,-19-7 14 15,10 20 13-15,-23-6 3 16,4 19-4-16,-18 5-23 16,7 12-2-16,-7 3-4 15,-1 6-2-15,2 3 0 16,2 2-3-16,1 3 1 15,7-5-4-15,5-3-1 16,2-13-8-16,18 8-10 16,-18-21-10-16,28-4-9 15,-8-11 0-15,12-6 0 16</inkml:trace>
  <inkml:trace contextRef="#ctx0" brushRef="#br0" timeOffset="579150.1255">23607 11476 96 0,'0'0'40'15,"0"0"0"-15,14 1-1 16,-14-1-35-16,21 11 0 16,-9-1-1-16,3 4 1 15,-2 5-1-15,-2 3-1 16,-8 5 0-16,-2 5 1 15,-8 4-1-15,-3 5 0 16,-5 1-1-16,-1 3-2 16,-1-4 1-16,-1-2 0 15,7-6 0-15,2-5-3 16,9-10 3-16,0-18-2 15,19 2 2-15,0-14 0 16,7-14 0-16,0-2 3 0,3-7-3 16,3-4 1-16,-3 1-1 15,-2 1 1-15,-3 8-1 16,-8 7 0-16,-3 13 0 15,-13 9-1-15,11 10 0 16,-11 11 1-16,0 9-3 16,-7 1-2-16,8 5 0 15,-1-7-5-15,17 9-6 16,-9-21-11-16,28 9-3 15,-12-22-8-15,21-2-2 16,1-14 2-16</inkml:trace>
  <inkml:trace contextRef="#ctx0" brushRef="#br0" timeOffset="579615.1521">24275 11654 99 0,'-30'-13'40'0,"3"14"2"16,-12-1-1-16,7 11-35 15,-2 4-3-15,6 12 1 16,4 2-2-16,10 3-2 15,9 1 2-15,11-3-2 16,9-3 0-16,10-7-2 16,4-6 2-16,4-13-3 15,7-10 3-15,-7-6 3 16,1-8-4-16,-1-3 2 15,-5-4-1-15,-4 3 1 16,-7-1-1-16,-5 7 1 16,-8 10-1-16,-4 11 0 0,-12 9 0 15,-7 17 0-15,-8 17 0 16,-14 11-2-16,-4 20 2 15,-5 11-2-15,-1 9 1 16,-2 4-1-16,4-3 1 16,4-8-2-16,6-11 3 15,8-14 0-15,6-17 0 16,9-19 0-16,2-17 1 15,14-9-1-15,-4-29 0 16,13-3 1-16,5-15-2 16,7-15 0-16,10-8-3 15,2-13-6-15,17 13-8 16,-20-17-10-16,18 27-3 0,-25-1-9 15,1 21-2-15,-17 10 2 16</inkml:trace>
  <inkml:trace contextRef="#ctx0" brushRef="#br0" timeOffset="580054.1772">22254 12200 93 0,'14'-3'40'0,"-4"-6"0"16,10 14-1-16,-20-5-36 16,28 30 0-16,-14 5-1 15,-6 16 1-15,-7 10-2 16,-6 8 1-16,-5 8-2 15,-5 2 0-15,0-3-3 16,-4-7-1-16,8 0-9 0,-7-28-9 16,19 2-17-16,-6-21-1 15,10-7 0-15,-5-15 0 16</inkml:trace>
  <inkml:trace contextRef="#ctx0" brushRef="#br0" timeOffset="580570.2067">22128 12645 100 0,'-22'-1'40'15,"1"-5"1"-15,21 6-1 16,0 0-38-16,14-6-2 16,17-1-1-16,9-6-2 15,15 3 0-15,5-3-3 16,10 6 0-16,-2-6-1 0,6 11 1 15,-11-4-1-15,-5 9 2 16,-13-1 1-16,-9 2 2 16,-13 3 2-16,-23-7 3 15,10 14 1-15,-23-8 1 16,0 7 2-16,-12-5-1 15,3 9 1-15,-7-2-1 16,8 7 0-16,-2 0-2 16,9 8-1-16,4-2 0 15,8-1-1-15,10 1-1 16,8-6 0-16,7-5 0 15,10-9 0-15,5-9-1 16,2-8 0-16,4-10 1 0,-1-3-1 16,-1-5 1-16,-6-1-1 15,-8 2 0-15,-6 2 1 16,-5 6-1-16,-8 5 0 15,-9 13 1-15,0 0-1 16,-11 13-1-16,1 5 1 16,-1 6-1-16,-1 1-1 15,8 4-2-15,0-7-3 16,13 5-7-16,-9-27-7 15,33 21-7-15,-17-30-4 16,22-3-8-16,-4-13 0 16,5-6 2-16</inkml:trace>
  <inkml:trace contextRef="#ctx0" brushRef="#br0" timeOffset="581005.2316">23294 12112 85 0,'-25'23'40'16,"1"24"1"-16,-10 7 1 15,7 13-27-15,-1 6-11 16,7 5 0-16,3-1-2 16,5-3 0-16,6-8-1 15,4-9 0-15,3-9-1 16,4-14-1-16,6-9 1 15,3-15-1-15,1-10 1 16,4-12 0-16,0-7 0 16,1-7-1-16,1-5 1 0,5-3 0 15,-1 0 0-15,2 4 0 16,0 5-1-16,2 6 1 15,-1 10 0-15,1 9-1 16,-3 8 1-16,-4 10 0 16,-5 6-1-16,-5 3 1 15,-6 3-1-15,-8 3 1 16,-7 0-1-16,-9-2 1 15,-6-4-1-15,-9-3 0 16,2-4-1-16,-7-10 0 16,7-2-5-16,-8-14-6 15,22 9-8-15,-15-21-6 16,33 18-9-16,-4-30-5 15,13 15 1-15</inkml:trace>
  <inkml:trace contextRef="#ctx0" brushRef="#br0" timeOffset="581388.2535">23558 12720 87 0,'0'0'38'0,"11"8"1"16,0 2 0-16,3-7-34 15,7 2-1-15,3-4 0 16,5-1-1-16,-1-5 0 16,2-3-1-16,-2-6-1 15,-3-2 0-15,-6-5 0 16,-6 0-1-16,-4-4 0 0,-9 2 2 15,-6 1-3-15,-7 5 3 16,-6 8-2-16,-8 7 0 16,-6 8 1-16,-2 14 0 15,-2 9 0-15,4 4 0 16,5 9 0-16,11-3-1 15,9-3 0-15,17-4-1 16,18-8-4-16,8-18-7 16,26 10-7-16,-11-30-8 15,27 14-7-15,-13-15-8 16,11 3-1-16,-12-6 2 15</inkml:trace>
  <inkml:trace contextRef="#ctx0" brushRef="#br0" timeOffset="581524.2613">24162 12843 111 0,'-27'-3'40'15,"10"1"-1"-15,-2-7-10 16,-4-14-49-16,23 23-13 16,-23-25-9-16,5 15-2 15,-13-6 1-15</inkml:trace>
  <inkml:trace contextRef="#ctx0" brushRef="#br0" timeOffset="583720.3869">4020 13475 54 0,'0'0'37'0,"3"-15"-1"16,8 4 0-16,-1-5-31 15,13 0 0-15,3-5-2 16,7 2 0-16,-1 1-1 16,3 7 0-16,-4 5-1 15,-3 7 0-15,-12 11 0 0,-9 6-1 16,-11 12 1-16,-11 9-1 15,-13 9 1-15,-10 6 0 16,-10 5 1-16,-5 4 0 16,0-2 0-16,4-2 0 15,5-5 0-15,10-7 0 16,15-5 0-16,16-11-1 15,18-11 0-15,22-11-1 16,17-11-1-16,7-12-2 16,18-1-5-16,-5-19-29 15,14 7 0-15,-9-15-3 16,-3 5 2-16</inkml:trace>
  <inkml:trace contextRef="#ctx0" brushRef="#br0" timeOffset="584148.4114">4395 13089 61 0,'-63'-28'37'0,"-12"4"-2"16,-2 20 0-16,-12 5-30 15,5 21 0-15,-6 8 0 16,9 20-1-16,3 11-1 16,12 15 0-16,11 9-1 15,13 13-1-15,19 7-1 16,14 7 0-16,18 3 0 0,18-1-1 15,20-3 0-15,23-12 0 16,17-13 1-16,13-25-1 16,17-30 0-16,14-27 1 15,7-30 2-15,0-28 0 16,-12-27 0-16,-13-17 1 15,-23-13-1-15,-22-4 0 16,-32-2 0-16,-34 8 0 16,-34 10-1-16,-27 10-2 15,-20 19 1-15,-12 12-1 16,-5 19-1-16,-4 8-3 15,22 24-24-15,5-1-10 16,28 12 1-16,18-1-3 16</inkml:trace>
  <inkml:trace contextRef="#ctx0" brushRef="#br0" timeOffset="584682.4419">5348 13178 65 0,'0'0'38'15,"-9"-13"-3"-15,9 13 2 0,-23 19-33 16,13 5 0-16,-2 5-1 15,2 11 0-15,-2 8-1 16,2 9-1-16,2 4 0 16,4 5 0-16,2 2-1 15,2-4-3-15,9-1-3 16,-7-19-21-16,16 0-9 15,-1-19-3-15,13-5 2 16</inkml:trace>
  <inkml:trace contextRef="#ctx0" brushRef="#br0" timeOffset="584868.4526">5419 13604 64 0,'-27'-8'40'0,"-8"-4"-1"0,12 12 0 16,-5-7-31-16,17 7-2 15,11 0-2-15,9-19-2 16,19 0-1-16,11-11-3 15,17-4-2-15,3-10-2 16,18 3-26-16,-10-11-6 16,2 10-1-16,-12-8 1 15</inkml:trace>
  <inkml:trace contextRef="#ctx0" brushRef="#br0" timeOffset="585072.4643">5802 12987 76 0,'-22'34'40'0,"-6"6"-2"16,6 18 2-16,4 5-37 15,2 6 0-15,3 3-1 16,8 2-1-16,5-1 0 16,7-6-1-16,8-4-2 15,3-11-2-15,12-1-6 16,-4-25-29-16,14-1 1 15,-2-23-3-15,5-7 3 16</inkml:trace>
  <inkml:trace contextRef="#ctx0" brushRef="#br0" timeOffset="585418.484">5960 13526 70 0,'-12'17'39'16,"-3"-5"-1"-1,14 6 1-15,1-18-37 0,24 15 0 16,-1-17 0-16,9-2 0 15,6-8 0-15,4-3-1 16,-2-4 0-16,-2-3 0 16,-5 1 0-16,-10-1 0 15,-8 1 1-15,-12 4-1 16,-11 1 0-16,-10 2 0 15,-5 5 0-15,-6 4 1 16,-5 8-1-16,-1 6 0 16,1 8-1-16,0 11 1 15,9 3 0-15,5 9 0 16,8 3-1-16,12 2 0 0,14 0-2 15,8-7-2 1,18 2-6-16,-5-20-28 0,25 3-1 16,-5-21-1-16,13 1 0 15</inkml:trace>
  <inkml:trace contextRef="#ctx0" brushRef="#br0" timeOffset="585794.5056">6571 13495 72 0,'-27'-11'40'16,"-1"12"-2"-16,-8-2 1 15,0 12-35-15,1 4 0 16,4 8 0-16,3 6-1 16,7 5 0-16,5-1-1 15,9 2 0-15,7-4-1 0,9-5 1 16,9-10-1-16,7-7-1 15,6-11 0-15,8-8 1 16,-1-11-1-16,0-4 0 16,-2-6 0-16,-6-4 0 15,-4 2 1-15,-6 0-1 16,-7 5 0-16,-5 6 1 15,-3 6-1-15,-5 16 0 16,0 0 0-16,0 0 0 16,-8 26 0-16,7 1 0 15,1 3 0-15,1 1-2 16,8 0-1-16,3-9-3 15,12 1-13-15,-2-26-20 16,16-2-1-16,-3-23-1 0,14-4 0 16</inkml:trace>
  <inkml:trace contextRef="#ctx0" brushRef="#br0" timeOffset="585981.5162">7124 12941 76 0,'-18'0'40'15,"2"28"1"-15,-12 16-1 16,8 25-33-16,-7 10-4 15,7 9-1-15,6 3-1 16,9-4-1-16,9 0-5 16,3-17-4-16,16-1-31 15,-6-20 0-15,5-9-1 16,-9-20 0-16</inkml:trace>
  <inkml:trace contextRef="#ctx0" brushRef="#br0" timeOffset="586147.5257">6920 13417 87 0,'-15'-19'42'0,"15"19"0"16,9-18 0-16,21 6-40 16,5-3-4-16,6-9-7 15,20 6-29-15,-2-10-3 16,11 6 1-16,-6-9-3 15</inkml:trace>
  <inkml:trace contextRef="#ctx0" brushRef="#br0" timeOffset="586545.5485">7902 13298 65 0,'8'-16'40'0,"5"9"0"15,-13 7 1-15,11 8-36 16,-13 4-2-16,1 12-1 15,-6 12 0-15,-1 10-1 16,-1 3 0-16,0 4-2 16,4-3-1-16,4-11-3 15,11 3-17-15,-2-32-17 16,18-10 0-16,2-22-1 15,10-10 0-15</inkml:trace>
  <inkml:trace contextRef="#ctx0" brushRef="#br0" timeOffset="586688.5567">8030 13052 77 0,'-41'-18'43'0,"-1"0"-4"16,11 10 0-16,-1 3-39 16,19-10-10-16,13 15-29 15,27-20-1-15,12 9-1 16,6-10 1-16</inkml:trace>
  <inkml:trace contextRef="#ctx0" brushRef="#br0" timeOffset="586912.5695">8420 12796 70 0,'-13'20'40'0,"-9"3"0"0,11 19 1 16,-5 4-36-16,4 18 0 15,-3 7-2-15,6 6 0 16,2 6-1-16,2-3-1 15,5-2-1-15,2-11-4 16,4-6-1-16,-3-29-15 16,12 2-21-16,-6-24 1 15,9-6-1-15,-11-23 1 16</inkml:trace>
  <inkml:trace contextRef="#ctx0" brushRef="#br0" timeOffset="587056.5777">8287 13281 82 0,'-29'-28'43'0,"14"13"-2"16,6-3 1-16,16 6-36 15,16 4-3-15,15-7-6 0,22 13-18 16,-2-17-21-16,17 7 2 16,-7-9-3-16,3 7 1 15</inkml:trace>
  <inkml:trace contextRef="#ctx0" brushRef="#br0" timeOffset="588010.6323">9272 13247 52 0,'4'-12'37'0,"-4"12"0"16,-11-6 0-16,-14 5-29 15,3 19-3-15,-9 2 0 16,3 12-1-16,-3 0 1 16,5 6-2-16,7-2 1 15,9-2-2-15,10-9 0 16,19-4 0-16,9-10-1 15,10-10 0-15,10-9 0 16,5-4-1-16,-1-9 1 16,0-4 0-16,-7-3-1 15,-8-3 0-15,-12 1 1 0,-7-1 0 16,-12 1-1-16,-7 2 1 15,-8 3-1-15,-5 0 1 16,-4 7-1-16,1 4 1 16,2 5-1-16,-1 4 0 15,4 4 1-15,12 1-1 16,-10 7 0-16,10-7 1 15,8 10-1-15,3-6 1 16,8-3-1-16,5-2 1 16,6-1 0-16,4-3-1 15,-1 0 1-15,1 2-1 16,-2 1 0-16,-4 2 1 15,-6 4-1-15,-3 5 0 16,-8 10 0-16,-4 6 0 0,-7 8 0 16,-2 5 0-16,-1 4 1 15,-2 2-1-15,0-2 0 16,5-3 0-16,4-12 1 15,6-8-1-15,8-17 1 16,6-13 0-16,6-14-1 16,5-9 1-16,0-10 0 15,-2-4 0-15,-5-3-1 16,-5 2 1-16,-6 6-2 15,-6 5 1-15,-4 8-3 16,-7 3 0-16,4 16-5 16,-6-13-10-16,17 21-23 15,-15 3 0-15,25-6 0 16,-13 4 1-16</inkml:trace>
  <inkml:trace contextRef="#ctx0" brushRef="#br0" timeOffset="588377.6533">10140 13191 58 0,'0'15'40'0,"7"7"-1"16,3-12 2-16,10 9-22 15,5-14-15-15,7-2 0 16,2-8-1-16,6-4 0 15,-3-7-1-15,3-5 0 16,-9-3-1-16,-4-6 0 16,-11-3 0-16,-8 2 0 15,-8 0 0-15,-6 5-1 0,-8 4 1 16,-5 10-1-16,-6 11 1 15,-1 13-1-15,-7 14 1 16,3 12 0-16,2 9 0 16,6 4-1-16,5 2 1 15,11-1-1-15,10-10 1 16,10-11-3-16,18-9-1 15,6-22-5-15,21 2-15 16,-9-24-18-16,16 0 1 16,-10-17-2-16,6 3 1 15</inkml:trace>
  <inkml:trace contextRef="#ctx0" brushRef="#br0" timeOffset="588670.6701">10798 13103 77 0,'-10'33'41'15,"-5"-2"-1"-15,6 8 0 16,-1-2-35-16,6 2-2 15,-1-2 0-15,9-3-1 16,-3-6 1-16,3-5-2 16,1-10 0-16,-5-13 1 15,14 7-1-15,-7-19 0 16,0-7-1-16,1-8 2 15,2-5-1-15,1-5 1 16,3-2-2-16,1-2 2 16,1 3-2-16,6 5 2 15,0 2-2-15,2 2-2 16,9 10-5-16,-10-11-17 15,17 19-16-15,-3-7-2 0,13 7-1 16,-6-7 0-16</inkml:trace>
  <inkml:trace contextRef="#ctx0" brushRef="#br0" timeOffset="589422.7131">11968 13130 62 0,'0'0'38'0,"-26"-16"-1"16,5 16 1-16,-12-3-32 15,4 11 0-15,-8 0-1 16,3 12-1-16,-3-2 0 15,5 11 0-15,3 2-1 16,6 1-1-16,7-2 0 16,8 0-2-16,9-6 2 15,15-5-2-15,5-7 1 0,11-11-1 16,6-10 1-16,7-8 1 15,5-9-2-15,-1-7 1 16,1-8 0-16,-7-2-1 16,-1 0 0-16,-6 1 1 15,-6 9-2-15,-8 4 1 16,-5 15 0-16,-3 13-1 15,-4 16 1-15,-5 13-1 16,2 13 0-16,-1 7-2 16,8 5-2-16,1-13-12 15,21 7-23-15,-3-20 0 16,19-9-2-16,2-24 1 15</inkml:trace>
  <inkml:trace contextRef="#ctx0" brushRef="#br0" timeOffset="590135.7539">12837 12632 62 0,'-7'-12'41'16,"7"12"-3"-16,-6-11 2 15,6 11-26-15,2 12-11 16,-4 10 1-16,1 10-1 16,1 16 1-16,-4 8-2 15,1 13 0-15,0 5 0 0,-1 5 0 16,3-1-1-16,3-2 0 15,2-6-1-15,3-12 0 16,0-11 0-16,4-14-1 16,1-15 1-16,3-17-1 15,1-15 1-15,-1-13 0 16,-3-12 0-16,0-10 1 15,-3-14-2-15,-3-10 2 16,-2-7-2-16,-3 1 1 16,-1 1 0-16,-1 3 0 15,2 3 0-15,1 11 0 16,3 13 0-16,5 8 1 15,2 15-1-15,5 13 0 16,3 4 0-16,2 9 1 16,3 6-1-16,-3 0-1 0,0 7 1 15,-3 1-1-15,-3 4 1 16,-6-1 0-16,-5 3 0 15,-7 1-1-15,-5 2 1 16,-6 1 0-16,-4 1 0 16,-3 2 0-16,0-4 0 15,0 0-1-15,6-5 1 16,5-1 0-16,9-2-1 15,9-6 1-15,10-3 0 16,5 0 0-16,4 1 0 16,5 1 0-16,-5 3 0 15,-1 4 0-15,-11 7 1 16,-8 4-1-16,-12 7 0 15,-14 3 1-15,-10 7-1 0,-6-1 1 16,-5-1-2-16,-2-4 0 16,6-2-3-16,4-18-4 15,25 6-16-15,6-24-17 16,7-13 2-16,14-15-3 15,19-1 3-15</inkml:trace>
  <inkml:trace contextRef="#ctx0" brushRef="#br0" timeOffset="590518.7758">13413 12875 86 0,'0'0'41'0,"-16"13"0"15,-1-2 0-15,13 11-37 0,-10 6-1 16,1 7 0-16,2 6-1 15,-1 4 0-15,5 0 0 16,4-1-1-16,5-10 0 16,4-2-1-16,8-11 1 15,5-10-1-15,9-15 0 16,4-9 0-16,2-11 0 15,5-8 0-15,1-10 1 16,-3-4-1-16,-2-2 0 16,-5 4 0-16,-5 5 0 15,-6 5-1-15,-8 11 1 16,-11 23 0-16,0 0 0 15,-4 20-1-15,-5 10-1 16,-2 5 0-16,3 8-2 16,2 0-2-16,12 5-6 0,-8-21-17 15,23 5-11-15,-3-16-1 16,14-1 1-16,0-16 1 15</inkml:trace>
  <inkml:trace contextRef="#ctx0" brushRef="#br0" timeOffset="590886.7968">14036 12994 92 0,'-8'-22'40'0,"8"22"2"16,-19-18-2-16,6 22-37 16,-1 7 0-16,2 9-1 15,-1 8 0-15,2 4-1 16,3 5 0-16,0-1 0 15,4-2 0-15,2-5-1 0,5-7 0 16,3-7 1-16,-6-15-1 16,27-1 0-16,-5-16 0 15,4-9 0-15,2-8 0 16,6-8 0-16,-1-5 1 15,5 0-1-15,-4 2 0 16,-5 5 0-16,-7 10 1 16,-3 12-1-16,-8 14 0 15,-6 15 0-15,-8 13 0 16,-3 11 0-16,-1 5-2 15,-2 4-1-15,12 3-3 16,-4-11-6-16,25 6-16 16,-9-23-13-16,21-1 2 0,-4-19-3 15,15-2 2-15</inkml:trace>
  <inkml:trace contextRef="#ctx0" brushRef="#br0" timeOffset="591224.8161">14667 12855 91 0,'0'0'40'15,"-25"-19"2"-15,12 22-4 16,-7-2-34-16,1 10-1 16,-3 3-1-16,1 7 0 15,1 2-1-15,3 6 0 16,5 0 0-16,4-2-1 15,7-4 1-15,7-4-1 0,8-6 0 16,4-4 0-16,5-4 0 16,2-3 0-16,-2 0 0 15,-3 1 0-15,-2 4 0 16,-7 4 0-16,-3 5 0 15,-8 2 0-15,-5 6 0 16,-4-2-1-16,1 1-1 16,-4-6-2-16,7 4-9 15,-8-25-14-15,13 4-13 16,10-8-1-16,13-5-1 15,-4-13 0-15</inkml:trace>
  <inkml:trace contextRef="#ctx0" brushRef="#br0" timeOffset="591833.851">14856 13043 94 0,'3'15'41'16,"-3"-15"-1"-16,25 9-8 15,-3-20-29-15,12-4-1 16,0-9 0-16,6-4 0 15,0-4-1-15,-1-4-1 16,-9 0 1-16,-7 2 0 16,-12 1-1-16,-6 6 1 15,-11 6 0-15,-12 6-1 16,-10 13 1-16,-7 10 0 15,-8 9 0-15,-2 15 0 16,5 8 0-16,4 9 0 16,9 1-1-16,12 0 1 0,12-1 0 15,14-9-1-15,17-12 0 16,10-13 0-16,12-13-1 15,3-13 1-15,5-11-1 16,-1-12 1-16,0-4-1 16,-6-2 1-16,-9 2 0 15,-8 4 0-15,-10 9 0 16,-10 9 1-16,-14 16-1 15,0 0 1-15,-17 30-1 16,-3 3 1-16,-1 5-1 16,-2 5 1-16,5 1-1 15,4-3 0-15,8-7 0 16,11-12 0-16,11-14 0 0,10-15 0 15,9-13 0-15,7-11 0 16,4-8 0-16,3-5 1 16,-3 0-1-16,-4 7 0 15,-8 7 1-15,-11 15-1 16,-9 17 1-16,-10 15-1 15,-6 14 0-15,-6 7-2 16,2 15-7-16,-9-11-6 16,21 19-11-16,-9-20-16 15,25 1-1-15,4-20-2 16,26-6 2-16</inkml:trace>
  <inkml:trace contextRef="#ctx0" brushRef="#br0" timeOffset="601700.4153">5225 14201 61 0,'0'0'37'15,"-2"-15"0"-15,2 15-7 16,0 0-25-16,2-12-2 15,-2 12 0-15,0 0 0 16,-2 22-1-16,2 4 0 16,-2 6 0-16,-2 10 0 15,1 3-1-15,0 4 1 16,-1-2-1-16,4-2 0 0,2-10 0 15,3-9 0-15,7-15 0 16,9-12 0-16,7-14-1 16,7-12 0-16,3-9 1 15,4-6-1-15,-3-1 0 16,1 0 0-16,-6 5 1 15,-6 7-2-15,-8 8 1 16,-6 8 0-16,-14 15 0 16,9 5 0-16,-10 13 0 15,0 6 0-15,-2 6 0 16,4 4 0-16,3 2 0 15,3-3 1-15,4-3 0 16,5-7 0-16,3-11 0 0,6-8 0 16,2-11 1-1,-1-6-1-15,0-12 0 0,-4-4 0 16,-2-5 0-16,-2-3-2 15,-5-1-2-15,-7-1-1 16,2 10-5-16,-12-15-18 16,18 20-9-16,-13-6-4 15,12 14-1-15,-7-6 2 16</inkml:trace>
  <inkml:trace contextRef="#ctx0" brushRef="#br0" timeOffset="602064.4361">6113 14166 38 0,'10'25'37'16,"-12"-15"1"-16,2 10 0 0,-15-11-14 16,9 17-18-16,-7 0-2 15,7 6 0-15,-4 0 0 16,4 5-2-16,-1-3 1 15,5-2-2-15,-3-4 1 16,5-6-1-16,1-7 0 16,-1-15-1-16,0 0 1 15,13-9-1-15,-6-10 1 16,1-4-1-16,-2-6 1 15,0-2-1-15,0-5 1 16,-3 4-1-16,-2 2 0 16,3 3 0-16,-2 8 0 15,5 0-1-15,3 8-2 0,5 1-1 16,10 10-5-16,-11-11-18 15,24 14-11-15,-10-7-1 16,11 6-2-16,-7-8 2 16</inkml:trace>
  <inkml:trace contextRef="#ctx0" brushRef="#br0" timeOffset="602266.4477">6520 14198 33 0,'14'3'34'16,"-14"-3"2"-16,0 0 0 16,0 0-25-16,7 22 0 15,-17-12-1-15,9 16-3 16,-8-4-2-16,7 11 0 15,-4-3-1-15,4 6 0 16,-1-4-2-16,5-4-1 0,5-4-1 16,-7-24-4-16,23 21-14 15,-18-36-19-15,17-3-2 16,-8-16-2-16,9-2 1 15</inkml:trace>
  <inkml:trace contextRef="#ctx0" brushRef="#br0" timeOffset="602401.4554">6577 13936 68 0,'-9'-13'40'0,"9"13"-5"16,-11-6 0-16,13 20-48 16,-2-14-23-16,22 13 0 15,-5-7-2-15,13 3 2 16</inkml:trace>
  <inkml:trace contextRef="#ctx0" brushRef="#br0" timeOffset="602618.4678">7037 13883 61 0,'-1'22'40'16,"-12"0"-2"-16,3 16 1 16,-12 0-32-16,7 16-3 15,-5 2-2-15,8 8 0 16,2-1-1-16,5 2-1 15,5-4-3-15,0-16-8 16,15 3-27-16,-9-18-1 16,7-4-1-16,-13-26 0 15</inkml:trace>
  <inkml:trace contextRef="#ctx0" brushRef="#br0" timeOffset="602785.4774">6883 14311 65 0,'-17'-18'42'0,"-10"-2"-1"15,14 11 0-15,-2-4-32 16,15 13-5-16,0 0-1 15,29-15-4-15,3 12-3 16,7-11-11-16,17 14-25 16,-8-10 0-16,13 9-2 15,-8-5 1-15</inkml:trace>
  <inkml:trace contextRef="#ctx0" brushRef="#br0" timeOffset="603160.4988">7234 14258 64 0,'-16'25'41'16,"2"-7"-2"-16,16 8 2 15,0-14-36-15,18 2-1 16,8-10 0-16,10-5-1 15,5-10-1-15,6-6 0 16,-1-6 0-16,-6-5-1 16,-7 0 0-16,-9 0 0 15,-11 1 1-15,-9 5-1 16,-15 7-1-16,-11 8 1 0,-7 11 0 15,-7 8 0-15,-4 14 0 16,5 8 0-16,0 7 0 16,8 7 0-16,11-3 0 15,11-1 0-15,17-9-2 16,10-16-4-16,27-4-7 15,1-32-7-15,31 6-11 16,-8-30-11-16,33-3-3 16,6-12 1-16</inkml:trace>
  <inkml:trace contextRef="#ctx0" brushRef="#br0" timeOffset="603816.5364">8727 14261 60 0,'-24'-14'39'16,"2"10"0"-16,-18-6-1 15,10 13-31-15,-9-2-2 16,5 13 0-16,-4 3-1 16,4 9 0-16,2 3 0 15,7 6-1-15,6-4-1 16,14 0 1-16,13-9-2 15,14-9 1-15,13-13-1 16,17-12 0-16,5-16 0 16,8-10-1-16,5-9 1 15,-3-8 0-15,-8-4-1 0,-7 1 1 16,-12 4 0-16,-12 6 0 15,-13 11-1-15,-10 9 1 16,-12 14 0-16,-7 14-1 16,-7 16 0-16,-1 12 0 15,0 12-1-15,3 12 1 16,3 8-1-16,10 0-1 15,9 3-1-15,7-10-1 16,18-3-4-16,1-27-14 16,27 9-14-16,-8-30-4 15,14-3-2-15,-10-18 2 16</inkml:trace>
  <inkml:trace contextRef="#ctx0" brushRef="#br0" timeOffset="604600.5812">9284 14162 80 0,'-14'-12'41'0,"-12"0"0"16,5 19-1-16,-7-5-36 15,1 13-1-15,1 3 0 16,4 10-1-16,4 7 0 16,6 3 0-16,5 1 0 15,9 0 0-15,6-4 0 16,12-8-1-16,6-11-1 15,7-9 1-15,5-14-1 16,4-9 0-16,-3-10-1 16,-1-9 1-16,-4-5-1 15,-7-3-1-15,-5 0 2 0,-12 2-2 16,-6 5 1-1,-7 6 0-15,-5 7 1 0,-1 7-1 16,-3 7 1-16,1 6 0 16,11 3 0-16,-14 13 0 15,14-1 0-15,4-1 0 16,8 2 0-16,4-3 0 15,6-2 0-15,1-3 0 16,3-2 1-16,2-3 0 16,-4 0-1-16,-2-1 1 15,-7-1 0-15,-2 1-1 16,-13 1 1-16,13 4 0 15,-13-4-1-15,-2 20 0 16,-4-3 0-16,1 9 1 0,-2 1-1 16,1 5 0-16,4 1 0 15,0-2 0-15,5-3 0 16,4-6 0-16,5-12 0 15,11-10 0-15,0-14 0 16,6-5 0-16,2-9 1 16,2-6-2-16,-3 0 2 15,1-2-1-15,-7 6 0 16,-3 5 0-16,-7 6 0 15,-14 19-1-15,14-9 1 16,-14 9 0-16,0 25 0 16,-5 2 0-16,4 4 0 15,-1 5 0-15,3 3 0 16,2-1 1-16,7-2-2 15,5-8 2-15,3-10-1 0,7-9 0 16,0-12 1-16,4-11-1 16,0-11 1-16,-2-11-1 15,-4-6 1-15,-2-6-1 16,-3 2 0-16,-4-2 0 15,-3 5-1-15,-1 6-1 16,-2 11-2-16,-3 3-7 16,6 23-7-16,-18-11-12 15,22 23-4-15,-15-12-6 16,13 22-3-16,-2-12 1 15</inkml:trace>
  <inkml:trace contextRef="#ctx0" brushRef="#br0" timeOffset="604971.6024">10329 14117 68 0,'1'10'44'15,"-3"3"-1"-15,-11-6 1 16,9 15-26-16,-1-4-14 16,-2 6-1-16,0 1-1 15,2 2 0-15,2 1-1 16,5-4 0-16,-1-3 0 15,4-4-1-15,-5-17 1 16,15 11-1-16,-4-22 1 16,1-6-1-16,2-10 0 15,4-3 0-15,1-8 1 16,4-1-1-16,4-2 0 15,-1 4 1-15,3 9 0 16,-3 8-1-16,-1 14 1 0,-6 11 0 16,-3 11 0-16,-7 11 0 15,-2 10-1-15,-2 0-2 16,2 4 0-16,1-4-2 15,10 1-3-15,-1-17-6 16,19 10-9-16,-10-30-10 16,30 17-2-16,-11-25-5 15,17 2-5-15</inkml:trace>
  <inkml:trace contextRef="#ctx0" brushRef="#br0" timeOffset="605510.6333">11742 13808 63 0,'5'-29'39'0,"4"11"0"16,-6-1 1-16,8 17-33 15,-11 2-3-15,1 30 0 16,-9 8-2-16,0 14 1 16,-6 10-2-16,0 12 0 15,-2 4-1-15,1-1 0 16,1-2-1-16,4-5-1 15,4-13-1-15,3-12-2 0,12-1-7 16,-13-28-24-16,14-2-3 16,-10-14-1-16,7-10 0 15</inkml:trace>
  <inkml:trace contextRef="#ctx0" brushRef="#br0" timeOffset="605698.644">11561 14216 50 0,'-22'-14'42'0,"-6"0"-1"15,10 15 1-15,2-7-18 16,16 6-17-16,4 12-4 15,12-11-1-15,12-6-2 16,12-7-1-16,17-8-1 16,6-9-2-16,15-6-2 15,5-15-3-15,14 13-20 0,-11-17-10 16,-1 5-2-16,-13-8 2 15</inkml:trace>
  <inkml:trace contextRef="#ctx0" brushRef="#br0" timeOffset="606059.6647">12315 13601 81 0,'-22'22'42'15,"-11"1"-1"-15,10 15 1 16,-14 7-36-16,10 3-3 16,3 4 0-16,2 6-1 15,-1 5-1-15,4 1 0 16,4 0 0-16,5-2 0 15,3-8-1-15,3-4 0 16,6-13 0-16,5-6 0 16,6-16 1-16,5-10-1 0,4-9 0 15,1-10 0-15,1-8 0 16,2-2 1-16,-3-1-1 15,-2-1 0-15,-5 7 0 16,-4 4 0-16,-12 15 1 16,16 0-1-16,-10 13-1 15,-2 9 1-15,4 7-2 16,2 1 0-16,5 2-2 15,4-3-1-15,14 0-4 16,-5-23-9-16,23 8-14 16,-14-25-8-16,15 2-1 15,-8-15 1-15</inkml:trace>
  <inkml:trace contextRef="#ctx0" brushRef="#br0" timeOffset="606406.6845">12688 14143 86 0,'-18'-3'40'0,"18"3"-1"16,-17 1-10-16,17-1-24 15,10 10-2-15,8-6 0 16,6-4-1-16,6 0 0 16,1-6 0-16,4 0-1 15,-2-3 0-15,-2-4 0 16,-8-2-1-16,-4-1 1 15,-15-2 0-15,-4-1-1 16,-8 1 1-16,-7 2-1 16,-5 1 1-16,-4 10 0 15,-6 9-1-15,-4 7-1 0,3 9 1 16,-3 11 1-16,8 5-1 15,4 6 0-15,8 1 0 16,9-3 0-16,17-5 0 16,11-12-2-16,18-2-7 15,0-27-10-15,22 11-14 16,-9-24-7-16,11 0-4 15,-6-13 2-15</inkml:trace>
  <inkml:trace contextRef="#ctx0" brushRef="#br0" timeOffset="606892.7123">13885 13650 71 0,'-9'-13'39'15,"-1"22"-1"-15,-12 2-7 16,7 22-24-16,-12 10-2 15,7 16-1-15,1 3-1 16,5 6-1-16,5 1 0 16,4-1-1-16,10-6-2 15,3-7 0-15,7-7-2 16,2-17-2-16,9 0-6 15,-14-24-25-15,11 0-3 16,-12-17 0-16,3-2 0 16</inkml:trace>
  <inkml:trace contextRef="#ctx0" brushRef="#br0" timeOffset="607111.7248">13632 14013 59 0,'-26'-1'42'0,"14"16"0"15,0-5 0-15,21 13-17 16,6-13-22-16,12-5-3 15,12-6 2-15,9-7-2 16,4-3 0-16,9-7-1 16,8 0-2-16,-3-6-1 15,7 4-4-15,-13-16-16 16,13 15-15-16,-12-6-2 15,-3 8 2-15,-11-6 0 0</inkml:trace>
  <inkml:trace contextRef="#ctx0" brushRef="#br0" timeOffset="607269.7339">14388 13861 83 0,'-25'38'41'0,"-12"0"-3"15,4 13 1-15,0-5-36 16,4 3-1-16,9 0-2 16,7-7-1-16,11-1-2 15,8-18-4-15,24 2-17 16,-2-25-15-16,16-4-1 15,1-22-1-15,10-5 1 16</inkml:trace>
  <inkml:trace contextRef="#ctx0" brushRef="#br0" timeOffset="607877.7686">14527 13752 86 0,'-25'12'42'16,"-4"-5"0"-16,15 9 0 15,0-8-37-15,14-8-2 16,14 17-1-16,6-5 0 15,0 4-1-15,4 5 1 16,-2 4-1-16,-4 9 0 16,-5 4-1-16,-8 1 0 15,-4 1 0-15,-6 1-1 16,-2-7 1-16,0-4-1 15,0-7 0-15,3-11 0 0,4-12 1 16,0 0 0 0,16-30 0-16,-1 2 1 0,3-9-1 15,6-3 0-15,0-4 1 16,1 0-1-16,-1 5 0 15,-2 7 0-15,-5 8 0 16,-3 9-1-16,-1 10 1 16,-13 5 0-16,16 17 0 15,-14 4 0-15,0 4 1 16,0 9 0-16,-2-1-1 15,1 2 0-15,5-5-1 16,0-3 1-16,5-7 0 16,4-8 0-16,8-11-1 15,6-12 2-15,5-5 0 0,2-8-1 16,-4-1 1-16,0-4 0 15,-5 0 1-15,-3 6-1 16,-9 3 0-16,-5 9-1 16,-10 11 0-16,0 0 1 15,-5 15-1-15,-3 7 1 16,2 3-2-16,0 6-1 15,5 4 0-15,2-1-2 16,8 2-3-16,0-10-3 16,15 2-4-16,-10-23-11 15,20 10-4-15,-16-22-3 16,22 5-4-16,-15-21-2 15</inkml:trace>
  <inkml:trace contextRef="#ctx0" brushRef="#br0" timeOffset="608215.788">15381 13937 80 0,'-8'21'43'0,"-6"-9"-4"16,13 15 4-16,-10-12-33 16,18 2-5-16,7-9-2 15,8-3-1-15,8-9-1 16,7-5-1-16,3-6 1 15,2-6-2-15,-5 0 1 16,-6-6-1-16,-8 3 1 16,-7-3-1-16,-10 9 0 15,-12 2 1-15,-9 9 0 16,-10 8 0-16,-5 9 1 15,-6 10 1-15,0 6-2 0,1 9 2 16,5 2-2-16,10-1 0 16,7 1-1-16,12-9-2 15,14 0-5-15,2-18-7 16,22 7-6-16,-12-28-10 15,23 12-4-15,-5-18-8 16,14-1 0-16</inkml:trace>
  <inkml:trace contextRef="#ctx0" brushRef="#br0" timeOffset="608591.8095">16471 13874 57 0,'-17'-4'39'16,"4"14"1"-16,-8-1-1 15,4 22-19-15,-3-5-17 0,0 5-2 16,3 3 0-16,2 3 0 16,6 0-3-16,4-5-1 15,11-1-4-15,-3-21-22 16,23 0-9-16,-1-20-2 15,15-5 1-15</inkml:trace>
  <inkml:trace contextRef="#ctx0" brushRef="#br0" timeOffset="608741.8181">16520 13491 76 0,'-27'-5'35'15,"9"13"-7"-15,2-4-25 0,16-4-38 16,0 0-4-16,29-2 2 15</inkml:trace>
  <inkml:trace contextRef="#ctx0" brushRef="#br0" timeOffset="608959.8305">16868 13483 72 0,'-18'46'39'15,"2"15"0"-15,-6 0 0 16,9 7-33-16,-8 3-4 15,4 3 1-15,3-3-3 16,1-9-1-16,7-4-2 16,2-17-4-16,15 3-25 0,-12-23-7 15,10-3 0-15,-9-18-1 16</inkml:trace>
  <inkml:trace contextRef="#ctx0" brushRef="#br0" timeOffset="609124.84">16695 13825 88 0,'-10'-11'40'15,"1"-4"0"-15,9 15 0 16,13-2-36-16,8-2-4 16,17 5-7-16,0-22-14 15,26 15-18-15,-6-13-2 16,12 7-1-16,-7-7 0 15</inkml:trace>
  <inkml:trace contextRef="#ctx0" brushRef="#br0" timeOffset="609597.867">17862 13499 77 0,'-10'30'39'15,"-9"4"-1"-15,7 24-9 16,-6 1-25-16,3 11 0 15,1 4-2-15,5 4 1 16,-1 0-2-16,5-9-1 16,6-8-2-16,1-14-3 0,12-2-11 15,-4-28-23-15,10-6 1 16,-2-18-1-16,6-3 1 15</inkml:trace>
  <inkml:trace contextRef="#ctx0" brushRef="#br0" timeOffset="610364.9109">17766 13904 70 0,'-25'-10'41'0,"-3"-2"-3"16,14 12 2-16,2-5-32 16,12 5-3-16,22-9-2 15,11 3-1-15,10-2 0 16,9-1 0-16,6-2 0 0,3 2-1 15,-1 2-1-15,-6 1 1 16,-8 5-1-16,-10 4 0 16,-12 2 1-16,-10 6-1 15,-10 4 0-15,-10 2 1 16,-6 5 0-16,-4 7 0 15,-3 3-1-15,3 3 0 16,-1 2 0-16,6 1 0 16,8-3 0-16,6-2-1 15,11-6 1-15,6-11 0 16,8-4 0-16,5-11 0 15,3-11 0-15,-1-6 0 16,-2-13 1-16,-4-7-1 16,-9-4 1-16,-3-6-1 0,-9-4 0 15,-6 4 0-15,-5 1 1 16,-4 6-1-16,-4 9 0 15,2 4 0-15,-2 12-1 16,11 14 1-16,-13-3 0 16,13 3 0-16,9 17 0 15,2-4 0-15,13-3 0 16,5 1 0-16,5-6 0 15,5-1 0-15,1-4 1 16,-2 0-1-16,-1-5 0 16,-4 3 1-16,-12 1-1 15,-4 1 0-15,-17 0 1 16,5 13-1-16,-15 2 1 15,-6 6 0-15,-6 7-1 0,-1 8 2 16,0 2-2-16,1 5 0 16,6-3 1-16,9-2-1 15,5-6 1-15,15-9-2 16,10-10 1-16,10-14-1 15,7-11 2-15,4-11 0 16,-1-8-1-16,1-6 1 16,-10-8 0-16,-5 0-1 15,-13-1 1-15,-9 5-1 16,-8 4 0-16,-8 8-2 15,-4 7-1-15,-2 2-2 16,15 20-6-16,-21-23-11 16,33 28-7-16,-12-21-1 15,25 16-4-15,-3-19-7 16,20 3 2-16</inkml:trace>
  <inkml:trace contextRef="#ctx0" brushRef="#br0" timeOffset="610566.9225">19205 13419 92 0,'-23'8'41'15,"9"15"1"-15,-11-4-2 16,9 19-36-16,-6 10-1 16,6 9 0-16,2 6-2 15,3 6 1-15,5 3-4 16,3-5 0-16,9-2-4 15,-3-17-8-15,20 4-15 16,-16-28-8-16,18-1-5 0,-4-24 0 16</inkml:trace>
  <inkml:trace contextRef="#ctx0" brushRef="#br0" timeOffset="610821.937">19328 13751 69 0,'-32'-4'42'0,"2"18"0"16,-14-3 0-16,14 16-16 15,-7-7-22-15,7 8 0 16,8-4-2-16,13 0 1 16,13-4-1-16,16 0 0 15,8-7-1-15,12-2 0 16,1-1-1-16,5-3-1 0,2-1-3 15,-5-6-4-15,3 8-8 16,-22-18-11-16,14 17-9 16,-19-17-5-16,5 8-2 15,-5-7-1-15</inkml:trace>
  <inkml:trace contextRef="#ctx0" brushRef="#br0" timeOffset="611512.9766">20231 13371 71 0,'5'16'38'16,"-18"2"-1"-16,6 16 0 16,-10 6-33-16,1 11-2 15,-3 5 0-15,2 10 0 16,2 1-1-16,2 0 0 15,4 0-4-15,2-13-3 16,14 2-24-16,-7-19-7 16,5-7-2-16,-1-17 1 15</inkml:trace>
  <inkml:trace contextRef="#ctx0" brushRef="#br0" timeOffset="611972.0028">19982 13754 83 0,'0'0'39'0,"-24"-12"-1"15,24 12 1-15,0 0-35 16,1 14-3-16,18-13 0 16,8 1 0-16,9-2-1 15,8 0 0-15,10-2 1 16,3-1-1-16,5 1 0 15,-1 2 0-15,-2 2 0 16,-7 1 0-16,-5 3 0 16,-9 0 0-16,-12-1 1 15,-9 5-1-15,-17-10 0 16,3 19 1-16,-15-7-1 15,-7 4 1-15,-5 1 0 0,1 5 0 16,-3 0 0-16,5 1 0 16,6 1-1-16,11-2 1 15,9-3 0-15,13-3-1 16,10-7 0-16,9-7 0 15,2-6 0-15,6-7 1 16,-4-7 0-16,-4-8-1 16,-8-1 1-16,-11-8-1 15,-10 2 0-15,-8-1-1 16,-7 5-2-16,-11-2-3 15,6 22-15-15,-17-10-14 16,13 19-3-16,-4-4-3 16,20 4 2-16</inkml:trace>
  <inkml:trace contextRef="#ctx0" brushRef="#br0" timeOffset="612783.0492">21516 13327 74 0,'2'-19'37'0,"-2"19"-1"0,0 0-11 15,-1 13-17-15,-7 2-3 16,4 14 0-16,-4 2-2 16,1 11 0-16,-5 0-1 15,1 10 1-15,-4 1-1 16,4 1-1-16,-3-4 0 15,3-2 0-15,2-6-1 16,2-10 1-16,4-3-2 16,1-8 1-16,5-11 0 15,-3-10 0-15,11 1 0 16,-11-1 0-16,20-23 0 15,-11 5 0-15,2-5 0 16,0 0 0-16,3-7 0 16,-1 6 0-16,3 2 0 0,0 4 0 15,2 9 0-15,1 7 0 16,0 6 0-16,3 8 0 15,0 8 0-15,-1 0 0 16,-3 6 0-16,-1-1 0 16,-10 0 0-16,-5 1 1 15,-9-4-1-15,-10-2 0 16,-9-2 0-16,-4-1 1 15,-7-4-2-15,0-5 1 16,2-1-3-16,3-10-1 16,15 7-14-16,-5-20-19 15,25 3 0-15,4-15-2 16,18 6 1-16</inkml:trace>
  <inkml:trace contextRef="#ctx0" brushRef="#br0" timeOffset="613203.0732">22082 13744 52 0,'6'-10'38'0,"-10"-3"-2"16,4 13 0-16,-20-29-13 15,6 26-17-15,-14 2-2 16,-1 12 0-16,-11 3 1 16,0 12-1-16,-3 4-1 0,3 3 1 15,4 4-2-15,9-2 0 16,12-2-1-16,11-5 0 15,17-8-2-15,16-7 1 16,13-7 0-16,10-8 0 16,5-8 0-16,4-5 1 15,-4-4 0-15,-6-7-1 16,-11-1 1-16,-13-1-1 15,-13-2 0-15,-13 3-1 16,-12 2 0-16,-11 4-1 16,-5 6 0-16,-2 2-1 15,3 7-2-15,0-2-3 16,19 18-12-16,-8-19-9 15,15 9-8-15,21 2-3 0,11-1 3 16</inkml:trace>
  <inkml:trace contextRef="#ctx0" brushRef="#br0" timeOffset="613414.0853">22548 13668 99 0,'0'0'39'16,"-9"23"2"-16,-16-15-10 15,13 15-27-15,-6 2-2 16,4 5 1-16,1 1-2 15,3 1-1-15,7-2 0 16,2-3-2-16,9-4-1 16,-8-23-4-16,38 22-16 15,-24-33-16-15,18-2 0 16,-6-16-1-16,9 0 1 0</inkml:trace>
  <inkml:trace contextRef="#ctx0" brushRef="#br0" timeOffset="613550.0931">22623 13364 81 0,'-26'-15'39'15,"-6"1"-2"-15,10 11-2 16,7 6-35-16,4-9-34 16,25 5-3-16,5-10-1 15,21 2-1-15</inkml:trace>
  <inkml:trace contextRef="#ctx0" brushRef="#br0" timeOffset="613752.1046">23021 13227 106 0,'-5'32'40'0,"-10"4"0"15,8 21-7-15,-2-4-29 16,-4 13-2-16,6 3-1 16,4 2 0-16,-2-1-2 15,5-3-1-15,5-1-5 16,-5-24-18-16,17 6-16 15,-7-21 1-15,12-3-3 16,-1-16 1-16</inkml:trace>
  <inkml:trace contextRef="#ctx0" brushRef="#br0" timeOffset="613904.1133">23285 13982 101 0,'-12'-1'43'0,"12"1"-1"16,-24 0-2-16,24 0-41 15,-8-15-4-15,-1-5-15 16,9 20-18-16,3-18-4 15,-3 18 0-15,-12-13 0 16</inkml:trace>
  <inkml:trace contextRef="#ctx0" brushRef="#br5" timeOffset="618924.4005">3790 15228 46 0,'12'-10'37'0,"-11"0"1"0,11 5-1 16,2-4-35-16,11-4 0 15,7-4-1-15,8 0 0 16,1-1 0-16,0 4-1 16,0 1 1-16,-3 5-1 15,-11 5 1-15,-10 8 0 16,-14 9-1-16,-12 6 2 15,-11 7-2-15,-9 5 1 16,-4 3-1-16,-3-1 1 16,2-2-2-16,7-2 1 15,12-9 0-15,11-1 0 16,15-8-1-16,11-4 1 15,11-3 0-15,5 1 0 16,2 0 1-16,-1 1-1 0,-6 4 1 16,-7 4 0-16,-12 7-1 15,-10 3 2-15,-12 3-2 16,-6-1-1-16,-8-2 1 15,-1-5-4-15,3-3-8 16,-6-21-26-16,15-7 1 16,0-21-2-16,15-5 0 15</inkml:trace>
  <inkml:trace contextRef="#ctx0" brushRef="#br5" timeOffset="619337.4241">4214 14729 39 0,'-65'-3'38'0,"-6"13"0"16,-9 4-3-16,8 15-25 15,-10 8-6-15,9 17 0 16,3 12 1-16,15 18-3 15,12 10-1-15,21 15 1 16,12 5-1-16,20 7-1 16,16-1 1-16,19-7-2 15,20-13 1-15,15-18-1 16,11-24 1-16,13-29-2 15,4-32 3-15,6-31 0 16,-3-32 0-16,-7-22 2 16,-14-21-2-16,-21-13 1 15,-28-6 0-15,-26 1-1 0,-29 8 0 16,-28 12 1-16,-22 17 0 15,-20 17-2-15,-13 26-1 16,-5 20 1-16,5 23-4 16,8 14-2-16,29 27-31 15,3 1-3-15,33 14-1 16,18-8-1-16</inkml:trace>
  <inkml:trace contextRef="#ctx0" brushRef="#br5" timeOffset="620419.486">5469 14972 11 0,'-7'-16'33'15,"4"5"-1"-15,-10-10 0 16,13 21-18-16,-18-29-3 16,18 29-3-16,-31-21-1 15,10 21-1-15,-9 4-1 0,-5 11-1 16,-7 7 0-16,-3 12 0 15,-6 6-2-15,1 10 1 16,2 7-2-16,5 3 1 16,5 1-1-16,10 1 0 15,8-5-1-15,11-2 0 16,13-5-1-16,16-11 0 15,13-7-2-15,8-15-3 16,21-4-3-16,0-20-2 16,23 7-11-16,-13-24-14 15,13 1-1-15,-12-13 0 16</inkml:trace>
  <inkml:trace contextRef="#ctx0" brushRef="#br5" timeOffset="620757.5053">5711 15271 32 0,'-13'-1'35'0,"-16"-1"2"15,1 13 0-15,-15-5-25 16,7 15-5-16,-3-4-1 15,7 8 0-15,-2 2-3 16,7 2 0-16,8 1-1 16,9 1 1-16,9-3-2 15,14-3 1-15,8-5-1 16,9-4 0-16,10-11 0 15,4-5-1-15,7-9 1 16,-1-8-1-16,-2-6 0 16,-9-6 0-16,-4-1 1 15,-12-2-1-15,-9 2 0 0,-11 3 0 16,-12 3 0-16,-8 8-1 15,-8 5 0-15,-5 5-1 16,1 6 0-16,-1 1-2 16,9 7-1-16,3-6-3 15,19 10-5-15,-1-12-24 16,29-4-1-16,-2-6 0 15,17 2 1-15</inkml:trace>
  <inkml:trace contextRef="#ctx0" brushRef="#br5" timeOffset="621073.5234">6051 15222 27 0,'0'0'36'0,"0"0"3"16,-28 11-2-16,18 10-14 0,-13-11-17 16,5 10 1-16,-1 4-2 15,3 7-1-15,-2 3 0 16,9 3-1-16,1-2 0 15,7 2 0-15,5-3-2 16,10-8-1-16,7-10 1 16,7-8 0-16,7-10-1 15,5-9 0-15,3-9 0 16,-3-8-1-16,-1-5 0 15,-10-2 2-15,-6 1-2 16,-9 1-1-16,-11 6 0 16,-11 5-1-16,-5 7-1 15,-6 3-1-15,2 13-4 16,-7-10-26-16,24 9-4 0,-16-3-1 15,16 3 2-15</inkml:trace>
  <inkml:trace contextRef="#ctx0" brushRef="#br5" timeOffset="621276.535">6496 14765 80 0,'0'0'42'0,"-12"16"-1"15,-11 11-12-15,2 22-28 16,-2 10 0-16,2 15 0 15,2 8-1-15,4 4-1 16,5-2-1-16,3-8-2 16,17 4-34-16,-7-22-3 15,13-6-1-15,-3-20 0 0</inkml:trace>
  <inkml:trace contextRef="#ctx0" brushRef="#br5" timeOffset="621996.5762">6940 15398 34 0,'11'17'38'0,"2"-17"1"15,11 1-1-15,3-19-23 16,5 4-12-16,10-10 2 16,6-1-2-16,-4-8-1 15,2 1 0-15,-8 2 1 16,-7 2-2-16,-10 2 1 15,-11 7-1-15,-12 6 0 16,-10 6-1-16,-13 8 1 0,-6 10 0 16,-6 5-1-16,-5 9 1 15,-2 5 0-15,5 4 0 16,1 3 0-16,15 0 0 15,6 2 0-15,16-5 0 16,15-4-1-16,14-10 0 16,16-3-4-16,9-13-3 15,24 4-30-15,-7-19-3 16,16 1 0-16,-10-11 0 15</inkml:trace>
  <inkml:trace contextRef="#ctx0" brushRef="#br5" timeOffset="622312.5943">7799 15157 58 0,'-24'-14'40'16,"3"12"-1"-16,-6-10-2 16,10 11-32-16,2 3 0 15,15-2-1-15,-12 21-1 16,14 0-1-16,-2 5 0 15,3 9 0-15,-1 1 0 16,3 9 0-16,1-5-1 16,2 1 0-16,1-7 0 15,3-5-1-15,0-12 1 16,7-10-1-16,4-13 1 15,6-9-1-15,2-11 0 16,4-10 0-16,2-5-1 16,-3-7-2-16,2 3-4 15,-13-10-18-15,7 22-15 0,-15-7-1 16,6 18-1-16,-14-1 1 15</inkml:trace>
  <inkml:trace contextRef="#ctx0" brushRef="#br5" timeOffset="623477.6609">8110 15192 64 0,'5'18'41'15,"-6"-6"-2"-15,19 13-2 16,-10-16-33-16,9 4 1 15,3-7-2-15,3-3-1 16,5-6 0-16,3-5-1 0,2-7 0 16,-2-6-1-16,-2-3 1 15,-6-2-1-15,-9-3 0 16,-5-1 0-16,-9 3 1 15,-8 2-1-15,-8 5 0 16,-9 7 0-16,-3 7 0 16,-6 10 0-16,-1 10 1 15,-1 11 0-15,3 8 0 16,7 8 0-16,3 4 0 15,11 0 0-15,14-4 0 16,13-6 0-16,11-10 0 16,15-9-1-16,13-10 0 15,9-11 1-15,6-8-1 16,2-7 0-16,-3-4 1 15,-5-2-1-15,-6 2 0 0,-14 3 1 16,-10 5-1-16,-10 5 1 16,-9 7-1-16,-14 4 1 15,1 22-1-15,-9-2 0 16,-6 8 0-16,4-1 0 15,-4 7-1-15,1-3 1 16,1-2 0-16,2-5-1 16,3-8 1-16,5-5 0 15,2-11-1-15,0 0 1 16,14-18 1-16,-4 0-1 15,3-5 0-15,0-6 0 16,3-5 1-16,-1-1-1 0,4 0 0 16,-3 0 0-16,4 4 0 15,0 2 0-15,0 5 0 16,0 6 0-16,-2 6 0 15,1 8 0-15,-4 4 0 16,-4 3 0-16,1 5 0 16,0 2 0-16,-2 1 0 15,2-1 0-15,2-3 0 16,1-1 0-16,2-4 0 15,6-3 0-15,1-5 0 16,0-1 0-16,-4-2 0 16,-2-5 0-16,-5 4 0 15,-3-2 1-15,-10 0-1 16,0 12 0-16,-14-12 1 16,-1 11-1-16,0 7 0 0,-2 6 0 15,-2 7 0-15,2 9 0 16,4 3 1-16,5 3-1 15,6 1 0-15,6-6 0 16,5-5 1-16,13-8-1 16,9-14 0-16,7-13 0 15,9-10 0-15,4-9 0 16,-2-7 1-16,0-1-1 15,-3-1 0-15,-10 6 1 16,-6 7-1-16,-13 15 0 16,-17 11 0-16,-2 17 0 15,-12 20 0-15,-9 16 0 16,-11 18 0-16,0 14-1 15,-7 13 1-15,3 7 0 0,1-3-1 16,4-3 1-16,4-16 0 16,7-11-1-16,10-24 1 15,3-19 0-15,9-29 0 16,0 0-1-16,11-38 1 15,-2-3 0-15,3-13 1 16,2-10 0-16,1-4-1 16,0-7 0-16,2 2 0 15,1 2-1-15,4 10-2 16,-5-5-6-16,12 26-9 15,-18-8-24-15,22 21 0 16,-2-5-2-16,17 13 1 16</inkml:trace>
  <inkml:trace contextRef="#ctx0" brushRef="#br5" timeOffset="623949.6879">10059 14808 60 0,'1'-19'40'15,"-1"19"-1"-15,-4-18-1 16,4 18-33-16,-6 12-1 15,5 11 0-15,-6 13-1 16,0 13-2-16,-1 9 1 16,-1 8-1-16,-3 8 0 15,2 0-1-15,3-4-2 16,-3-6 0-16,10-7-4 15,-5-20-9-15,10-3-24 0,-5-21-1 16,11-6 0-16,-11-7 0 16</inkml:trace>
  <inkml:trace contextRef="#ctx0" brushRef="#br5" timeOffset="624124.6979">9852 15198 61 0,'-34'-4'41'16,"0"-3"-1"-16,12 13 2 15,0-2-31-15,22-4-8 16,0 0-2-16,32-8-2 15,10-2-2-15,10-14-2 16,18 5-4-16,-2-21-18 16,17 8-11-16,-4-10-1 0,8 6-1 15</inkml:trace>
  <inkml:trace contextRef="#ctx0" brushRef="#br5" timeOffset="624483.7184">10484 14703 64 0,'-33'11'41'16,"6"17"-2"-16,-10 2 2 15,20 12-31-15,-15 7-6 16,5 11 0-16,-2 3-1 16,8 5 0-16,-5 3-1 15,12-2 0-15,1-6 0 16,7-7-1-16,6-10 0 15,8-12-1-15,3-12 0 0,8-12 1 16,9-14-1-16,1-7 0 16,4-9 0-16,1-5 0 15,0-3 0-15,-1 1 0 16,-3 1 0-16,-5 7 0 15,0 7 0-15,-6 7 0 16,-4 11-1-16,-4 7 0 16,0 7-1-16,-3 1-2 15,9 7-2-15,-5-9-3 16,16 11-9-16,-13-19-22 15,18 0-1-15,0-15-2 16,8-3 4-16</inkml:trace>
  <inkml:trace contextRef="#ctx0" brushRef="#br5" timeOffset="624658.7285">11015 15179 56 0,'0'0'40'0,"-2"-14"-2"16,-8 29 1-16,-10-3-32 16,2 18-2-16,-2 5-2 15,4 9 1-15,-1 0-1 16,8 1-2-16,7-4-1 15,7-13-4-15,18 2-28 16,-4-24-7-16,11-11-2 16,2-17 0-16</inkml:trace>
  <inkml:trace contextRef="#ctx0" brushRef="#br5" timeOffset="625069.752">11211 14921 81 0,'-19'4'44'0,"13"9"-3"15,6-13 2-15,-17 10-43 16,33-4-1-16,9 3 1 16,4 3-1-16,3 3 1 15,0 3 0-15,0 5 0 16,-7 3 0-16,-7 6 0 15,-8 1 0-15,-10 4 1 16,-8 1-1-16,-7 0 2 16,-5-4-1-16,-1-2 0 15,0-8 0-15,6-6-1 16,15-18 1-16,0 0 0 0,0 0-1 15,25-27 0-15,7-3 0 16,3-4 0-16,7-2 0 16,-1 3 0-16,0 5 0 15,-8 5 0-15,-4 11 0 16,-10 10 0-16,-10 14 0 15,-10 10-1-15,-5 12-1 16,-7-1-3-16,7 18-11 16,-19-13-26-16,16 7 2 15,0-13-4-15,13 2 1 16</inkml:trace>
  <inkml:trace contextRef="#ctx0" brushRef="#br4" timeOffset="633102.2114">16268 12838 38 0,'4'-12'34'0,"-4"12"-1"16,0 0-1-16,-5 20-14 15,5-20-8-15,-13 30-2 16,2-7-4-16,3 8-1 15,-4 4-2-15,2-1 0 16,0 2-4-16,-1-12-5 16,13 5-24-16,-2-29-1 15,-4 11-4-15,5-25 1 16</inkml:trace>
  <inkml:trace contextRef="#ctx0" brushRef="#br4" timeOffset="633591.2394">16217 12652 61 0,'0'0'36'16,"-14"5"-2"-16,14-5-1 16,0 0-31-16,-10 10-1 15,10-10-2-15,0 0 0 16,10 8 0-16,-10-8 1 15,20 12-1-15,-6-4 0 16,1 4 1-16,2 5 0 0,2 0 0 16,-4 4 1-16,0 3 0 15,-2 0 1-15,0 1 2 16,-6-5-1-16,2 2 0 15,-6-6 0-15,2 2 0 16,-5-7 0-16,1 2 0 16,-1-13-1-16,0 13 0 15,0-13-1-15,0 0 0 16,12 0 0-16,-2-9 1 15,3-3-1-15,8-2 0 16,-2-1 0-16,6-2 1 16,3-1-1-16,-4 3 0 15,-1 3 0-15,0 5 0 16,-7 6-1-16,-2 2 1 0,-3 6-1 15,-3 3 0-15,0 6-1 16,-2 0-1-16,3 5-2 16,-1-5-2-16,10 14-12 15,-12-19-16-15,15 7-3 16,-3-12-2-16,8 2 1 15</inkml:trace>
  <inkml:trace contextRef="#ctx0" brushRef="#br4" timeOffset="634769.3068">17511 12818 48 0,'0'0'34'0,"-10"-18"2"15,10 18-4-15,-27-19-21 16,10 16-4-16,-11-2 0 16,3 8-2-16,-10 1-1 15,4 11 0-15,-4 3-1 16,4 7-1-16,2 8 1 0,5 4-1 15,4 3-1-15,6-2 1 16,6-2-1-16,11-6 0 16,3-4 0-16,11-9 0 15,4-11 0-15,8-8-1 16,3-12 1-16,5-8 0 15,-1-7 0-15,1-4-1 16,-3-3 1-16,-3 0-1 16,-4 4 0-16,-6 5 0 15,-5 7 0-15,-7 8-1 16,-9 12 1-16,0 0-1 15,3 27-1-15,-10-3 0 16,0 6-1-16,-1 2 0 16,6 3-2-16,-1-8-1 15,13 4-5-15,-10-31-12 0,33 25-6 16,-11-32-6-16,13-1-1 15,-3-14 1-15</inkml:trace>
  <inkml:trace contextRef="#ctx0" brushRef="#br4" timeOffset="635084.3248">17863 12821 68 0,'-10'-10'36'16,"10"10"0"-16,-27 13-2 16,16 2-28-16,-4-1-2 15,5 8 0-15,1-1-1 16,5 2 0-16,1-1-1 15,6-4 0-15,1-4 0 16,4-4 1-16,3-9-1 0,3-4-1 16,1-9 1-16,3-4-1 15,1-7 1-15,0 0-2 16,0-1 1-16,0 2-1 15,-6 5 0-15,-1 8 0 16,-12 9 0-16,17 0 1 16,-12 11-2-16,2 2-1 15,2 8-2-15,-9-21-13 16,43 21-20-16,-17-18-1 15,13 0-3-15,3-12 1 16</inkml:trace>
  <inkml:trace contextRef="#ctx0" brushRef="#br4" timeOffset="636227.3901">18662 12764 64 0,'-17'1'34'16,"5"14"-9"-16,-9-8 4 15,3 13-22-15,-5-3-2 16,7 12-1-16,-7 0 1 16,11 2-1-16,1 1-2 15,6 2 1-15,5-5-1 0,9-3 0 16,4-6 0-16,7-9-1 15,4-9 0-15,3-6 0 16,1-10 0-16,2-7-1 16,-5-6 1-16,1-5-1 15,-3-2 0-15,-6-2 0 16,-2 2 1-16,-6 0-2 15,1 6 2-15,-8 5-1 16,-2 5 1-16,2 8-1 16,-2 10 1-16,0 0 0 15,-11-7 0-15,11 7 0 16,0 0-1-16,7 15 1 15,-7-15 0-15,25 8 0 16,-5-6 0-16,5 0 0 0,4-1 0 16,4 2 0-16,-4-1-1 15,-1 5 1-15,-8 1 0 16,-1 4-1-16,-7 4 0 15,-6 0 1-15,-6 3-1 16,-3 5 1-16,-2-4-1 16,-2 0 0-16,0-4 0 15,2-4 1-15,5-12-1 16,0 0 1-16,0 0-1 15,7-18 1-15,4-1-1 16,3-6 1-16,0-1 0 16,2-4-1-16,-2 3 0 15,-1 2 0-15,-2 2-1 16,-1 5-1-16,0 6-1 0,-2 0-2 15,10 11-1-15,-6-3-5 16,15 16-10-16,-13-14-2 16,16 16-12-16,-8-8-2 15,6 8 2-15,-4-6 2 16</inkml:trace>
  <inkml:trace contextRef="#ctx0" brushRef="#br4" timeOffset="636632.4133">19422 12760 73 0,'-17'-6'36'0,"1"7"0"15,-13-4-5-15,7 16-22 16,-14-3-5-16,4 7 1 0,-1 2-1 16,6 6-1-1,0 0 0-15,8 3 0 0,5-4-1 16,11-1 0-16,10-6 0 15,7-5-1-15,7-10-1 16,6-5 1-16,7-7-1 16,3-6 0-16,-2-6 1 15,1-3-2-15,-6-1 1 16,-2-1 0-16,-7 4 0 15,-5 3 0-15,-8 4 0 16,-6 6 0-16,-2 10 0 16,-14 1 0-16,3 8 0 15,-3 7 0-15,1 3 0 16,3 0 0-16,4 0 0 0,5-1 0 15,9-4-2-15,5-8 0 16,9 0-3-16,0-12-2 16,17 5-7-16,-14-20-8 15,19 12-7-15,-12-13-7 16,4 7-1-16,-11-2 2 15</inkml:trace>
  <inkml:trace contextRef="#ctx0" brushRef="#br4" timeOffset="637195.4455">19768 12805 36 0,'0'0'31'0,"0"0"0"15,0 0-3-15,0 0-13 16,15-10-6-16,-15 10-1 15,0 0 0-15,5-17 1 16,-5 17-2-16,0 0-1 16,0 0 0-16,0 0-2 15,0 0 0-15,0 0-1 16,-5 20 0-16,-4-8-1 15,2 6-1-15,-5 0 0 16,1 6 0-16,0-3 0 0,0 0 0 16,4-3-1-16,2-4 1 15,5-14 0-15,0 0 0 16,12-5-1-16,3-12 1 15,2-5-1-15,4-2 1 16,2-5-1-16,-2 0 0 16,0 3 0-16,-5 4 0 15,-1 5 0-15,-7 5 0 16,-8 12 1-16,0 0-1 15,11 4-1-15,-11 9 0 16,-2 6-1-16,1 2-1 16,6 5-2-16,-3-4-1 15,12 12-7-15,-9-23-10 16,21 19-3-16,-12-20-10 15,12 3-1-15,-5-12 2 0</inkml:trace>
  <inkml:trace contextRef="#ctx0" brushRef="#br4" timeOffset="637676.473">20129 12776 76 0,'5'-20'35'0,"-15"-3"-7"16,10 23 3-16,-20-20-19 16,20 20-3-16,-29 18-3 15,14 4-1-15,-7 2-1 16,7 10-1-16,-3 0 0 15,8 4-1-15,2-6 0 16,8-2 0-16,3-9 0 0,8-6-1 16,5-12 0-1,5-9 0-15,8-8 0 0,-4-8-1 16,3-5 0-16,-1-3 0 15,-2 3 0-15,-4 1-1 16,-7 9 0-16,-14 17 0 16,0 0 0-16,-2 17 0 15,-13 18 1-15,-7 9-1 16,-5 11 0-16,-3 6 1 15,0 6 0-15,2-1 0 16,-1-6 1-16,9-10-1 16,2-9 0-16,7-10 0 15,5-13 1-15,6-18-1 16,0 0 0-16,20-27 1 15,-1-8 0-15,2-10 0 16,6-9 0-16,-2-7 0 0,2-1-1 16,-1 0 0-16,-4 8-1 15,-5 3-4-15,1 17-2 16,-15-6-11-16,17 28-8 15,-19-5-12-15,15 13 0 16,-16 4-2-16,33-7 2 16</inkml:trace>
  <inkml:trace contextRef="#ctx0" brushRef="#br4" timeOffset="638015.4924">20415 12858 88 0,'-18'12'39'16,"-2"-9"-1"-16,20-3 2 15,-13 1-34-15,25-5-3 16,9-6-1-16,10-2 0 16,3-4-1-16,1 2 0 15,-2-4 0-15,-2-1-1 16,-9 0 1-16,-8 2-1 15,-10 0 0-15,-12 4 0 16,-7 3 1-16,-7 6-1 16,-7 5 0-16,-6 10 1 15,-3 10-1-15,1 7 0 16,-2 9 1-16,8 3-1 15,8 5-2-15,8-8-2 16,24 7-15-16,2-33-7 0,26 3-14 16,3-22-1-16,22-6-1 15,9-20 0-15</inkml:trace>
  <inkml:trace contextRef="#ctx0" brushRef="#br4" timeOffset="638664.5295">21273 12640 35 0,'16'-43'34'0,"-7"-3"1"15,-1 8 0-15,-10-4-15 16,-2 19-8-16,-12-4-5 16,1 18 0-16,-13 7-2 15,-3 18 0-15,-7 13-2 16,-4 12-1-16,-4 12-1 15,3 11 0-15,-1 11 0 0,8 6 0 16,5 2-2-16,6-6-3 16,15 0-4-16,-5-21-12 15,23 3-14-15,-8-21-1 16,7-7-3-16,-5-19 0 15</inkml:trace>
  <inkml:trace contextRef="#ctx0" brushRef="#br4" timeOffset="638841.5397">20806 12926 86 0,'-15'-19'37'0,"15"19"0"16,-14-15-2-16,14 15-30 15,22 1-3-15,3-4-3 0,15-2-3 16,3-14-6-16,24 7-17 15,-8-18-7-15,9 5-3 16,-3-13 0-16</inkml:trace>
  <inkml:trace contextRef="#ctx0" brushRef="#br4" timeOffset="639058.5521">21392 12346 89 0,'-19'39'38'0,"-8"0"0"15,7 19 0-15,-11 2-35 16,6 3-2-16,4 6-1 0,3 4-1 16,3 2-1-16,3-11-5 15,17 6-15-15,-5-23-15 16,20-4 0-16,0-16-1 15,14-8 2-15</inkml:trace>
  <inkml:trace contextRef="#ctx0" brushRef="#br4" timeOffset="639426.5731">21497 12898 77 0,'-30'2'37'0,"4"11"-1"15,-9-2 0-15,7 16-29 16,-7-6-3-16,10 3-1 15,2-1 1-15,9 1-1 0,3-6 0 16,11-2-1-16,0-16 0 16,25 9-1-16,-1-16 0 15,8-5 0-15,2-5-1 16,4-4 1-16,-1-5-1 15,0-3 0-15,-7 3 0 16,-1-1 0-16,-8 5 0 16,-7 1-1-16,-5 6 0 15,-9 15 0-15,0 0 0 16,0 0-1-16,-12 10 0 15,-1 6-1-15,3 11-1 16,-3-1-2-16,8 8-8 0,-10-14-9 16,21 8-12-1,-6-15-2-15,15 1 0 0,-2-14 1 16</inkml:trace>
  <inkml:trace contextRef="#ctx0" brushRef="#br4" timeOffset="639934.6022">21759 12924 80 0,'-18'6'37'0,"7"10"-1"16,-6-8 0-16,6 12-30 16,-7-3-3-16,6 5 0 15,1-2 0-15,4 1-1 16,1-4 0-16,6-2 0 15,0-15 0-15,10 13-1 16,2-17 0-16,2-4-1 0,1-6 1 16,6-4-1-16,-3-4 0 15,3-1 0-15,-1-4 0 16,-2 7 0-16,-3 1 0 15,-3 4 0-15,-12 15 1 16,14-9-1-16,-14 9 0 16,0 16 1-16,-6-1 0 15,0 2-1-15,1 1 1 16,0 0 0-16,3-3-1 15,4-3 1-15,-2-12-1 16,22 2 1-16,-4-11-1 16,6-2 1-16,2-5 0 15,0-1-1-15,-3 1 1 0,-3 2-1 16,-6 5 1-16,-14 9-1 15,0 0 1-15,3 18-1 16,-12 4 0-16,-4 5 0 16,-2 1-1-16,1 2-2 15,7 5-2-15,-2-14-7 16,18 10-12-16,-9-31-10 15,12 23-5-15,-2-24-2 16,13 0 3-16</inkml:trace>
  <inkml:trace contextRef="#ctx0" brushRef="#br4" timeOffset="640260.6208">22080 13032 91 0,'-9'17'36'16,"11"8"2"-16,-7-14-10 15,16 7-23-15,-11-18-1 16,31 16 0-16,-10-16-2 16,7-5 1-16,-4-6-1 15,4-4-1-15,-5-3 0 16,-2-1-1-16,-5 0 1 15,-9 3-1-15,-7 2 0 16,0 14 0-16,-22-5 0 16,1 14 0-16,-5 9 1 15,0 5-1-15,2 7 0 16,2 0 0-16,9 0-3 15,5-6-2-15,24 2-16 0,-3-20-17 16,24-1 0-16,1-17-3 16,19-4 2-16</inkml:trace>
  <inkml:trace contextRef="#ctx0" brushRef="#br4" timeOffset="640816.6526">19952 12396 61 0,'24'4'38'15,"1"-10"-3"-15,20-1 2 16,13-12-26-16,28 0-6 16,17-9-1-16,23-2-1 15,16-3 0-15,15 3-2 16,8 5 0-16,-4 4-1 15,-8 12-2-15,-12 5-3 16,-5 23-16-16,-29-4-15 16,-11 13 1-16,-22-2-2 15,-11 6 0-15</inkml:trace>
  <inkml:trace contextRef="#ctx0" brushRef="#br4" timeOffset="641253.6776">21965 12271 75 0,'0'0'37'0,"8"12"-2"16,-8-12 0-16,13 35-27 15,-6-10-3-15,7 13 0 16,-3 3-1-16,5 5-1 16,-1 0-2-16,1 0-2 15,5 1-4-15,-10-17-21 16,15 5-12-16,-5-14 0 15,4-1-2-15,-5-9 2 0</inkml:trace>
  <inkml:trace contextRef="#ctx0" brushRef="#br4" timeOffset="642121.7273">22687 13117 83 0,'0'0'39'15,"-10"-1"-2"-15,27 1 0 16,15-7-35-16,19 0-2 16,17 1 0-16,18 2 2 15,21-3-1-15,15 0 1 16,16-5 1-16,19 1-2 15,18-9 1-15,20-3-1 16,13-5 0-16,11-5-2 16,10-2 0-16,7 0-1 0,-4 2-1 15,-13 1 0-15,-12 16-3 16,-30-7-18-16,-21 15-14 15,-27 2 1-15,-26 12-1 16,-31-2 0-16</inkml:trace>
  <inkml:trace contextRef="#ctx0" brushRef="#br5" timeOffset="654843.4549">12034 15228 36 0,'3'-11'35'16,"-6"-5"0"-16,3 16-2 15,-14-27-23-15,14 27-3 16,-25-20-1-16,11 16-2 16,-8 3 0-16,-1 9-1 0,-1 2-2 15,-1 8 1-15,0 2-1 16,2 7 1-16,2 1-2 15,6 0 1-15,5 2 0 16,7-3 0-16,6-3-1 16,7-5 1-16,7-7-1 15,4-7 1-15,7-9-1 16,5-8 1-16,3-8-1 15,0-6 0-15,1-8 1 16,0 2-1-16,-7-3 1 16,-4 5-1-16,-5 6 0 15,-9 5 1-15,-12 19-1 16,0 0 0-16,0 12 1 15,-12 18-1-15,-1 14 0 0,-1 11 0 16,-3 10 1-16,-2 9-2 16,1 4 2-16,-3-3-2 15,1-2 2-15,0-6-1 16,-3-10 1-16,0-11-1 15,-2-13 0-15,1-16 0 16,0-14-2-16,-1-15-1 16,5-6-3-16,-10-27-23 15,16 7-9-15,-6-17-2 16,10 2 1-16</inkml:trace>
  <inkml:trace contextRef="#ctx0" brushRef="#br5" timeOffset="655647.5009">13247 15180 20 0,'3'-13'21'0,"-3"13"8"16,6-13-6-16,-6 13-2 15,-1-18-4-15,1 18-4 16,-9-21-3-16,9 21-3 15,-21-11-1-15,6 10 0 0,-7 0-2 16,-1 8-2-16,-3 6 0 16,-1 10 0-16,-2 6 0 15,0 8-1-15,2 1 1 16,5 4-1-16,4-4 0 15,8 2 1-15,8-11-1 16,11-5 0-16,10-15 0 16,11-10-1-16,7-15 1 15,12-12-1-15,3-13 1 16,2-9-1-16,2-11 0 15,-2-4 0-15,-5-2 1 16,-6 2-1-16,-11 7 0 16,-10 10 0-16,-9 9 1 15,-7 15-1-15,-9 13 1 0,3 11 0 16,-23 29-1-16,5 7 0 15,-2 11 0-15,-3 12 0 16,4 5-2-16,2 2 0 16,8-1-2-16,4-11-2 15,17-2-6-15,-2-20-26 16,26-3 1-16,-1-22-3 15,18-5 3-15</inkml:trace>
  <inkml:trace contextRef="#ctx0" brushRef="#br5" timeOffset="656465.5477">13924 15150 48 0,'1'-16'37'0,"-1"16"0"0,-28-9-2 16,8 23-22-16,-11-4-7 16,0 13-1-16,-4 1-2 15,4 8 0-15,0 1-1 16,7 5 0-16,8-4-1 15,10 0 1-15,12-8-1 16,8-6 0-16,13-12-1 16,5-8 1-16,6-11-1 15,6-10 0-15,-1-7-1 16,-5-8 1-16,-3-1 0 15,-9-3 0-15,-11 1 0 16,-6 2 0-16,-11 6 0 16,-10 8 1-16,-8 7 0 15,0 9 0-15,-7 7-1 0,1 5 1 16,2 5-2-16,4 4 1 15,10 1 0-15,7-3 0 16,11-1 0-16,12-8-1 16,11-2 0-16,9-5 1 15,9-3-1-15,3-1 1 16,1 0 0-16,-2-3-1 15,-7 5 1-15,-11 4 0 16,-9 2 1-16,-9 10-1 16,-12 4 0-16,-11 9 1 15,-7 5-1-15,-4 7 1 16,-5 3-1-16,4 2 1 15,-2 0-1-15,8-4 1 16,6-5-1-16,11-9 1 0,11-10-1 16,11-11 0-16,9-12 1 15,8-7-1-15,3-8 0 16,4-7 0-16,-7-4 0 15,0 0 1-15,-9-1-1 16,-9 8 0-16,-8 5 1 16,-8 5-1-16,-5 9 0 15,-3 11 1-15,0 0-1 16,-17 21 0-16,10 4 0 15,0 5 0-15,3 3 0 16,1 4 0-16,6-1-1 16,5-2 1-16,1-8 0 15,7-7 0-15,4-10 0 16,3-12 1-16,3-8-1 15,-1-12 1-15,2-9 1 0,1-5-1 16,-7-7 1-16,-1-1-1 16,-5 0 0-16,-1 2 0 15,-3 6 0-15,-7 6-1 16,2 8-2-16,-5 7-1 15,-1 16-2-15,0-10-6 16,12 27-13-16,-12-17-16 16,3 30 0-16,-1-19-2 15,8 11 2-15</inkml:trace>
  <inkml:trace contextRef="#ctx0" brushRef="#br5" timeOffset="656856.5701">14978 15127 68 0,'0'0'40'0,"-14"-10"-1"16,14 10-2-16,0 0-32 16,-12 22 0-16,4-9-2 15,2 9-1-15,0 5 0 16,-1 4-1-16,-2 0 0 15,5 3 0-15,2-6-1 16,2-6 1-16,5-7-1 16,-5-15 1-16,19-2-1 15,-4-13 1-15,2-10 0 16,3-8 0-16,0-2 0 15,1-2 0-15,-1-4 0 0,-1 8 0 16,-3 3 1-16,-1 9-2 16,-4 11 1-16,-1 9 0 15,-2 11 0-15,-3 11-1 16,1 10-1-16,-3 3-1 15,4 7-2-15,-1-4-2 16,11 9-8-16,-12-23-16 16,17 9-11-16,-5-16-1 15,14-1 1-15</inkml:trace>
  <inkml:trace contextRef="#ctx0" brushRef="#br5" timeOffset="657524.6083">16197 15087 56 0,'-5'-17'38'16,"-14"-2"-2"-16,2 13-8 16,-13-4-23-16,-5 10-1 15,-7 6 1-15,0 11-1 16,-7 6-1-16,3 9 0 15,-2 6 0-15,8 6-1 16,2-1 1-16,11 2-1 16,10-6-1-16,14-2 0 15,13-11 0-15,15-10-1 16,13-12 1-16,9-13-1 15,11-16 0-15,6-7 0 0,-1-10 1 16,-1-7-1-16,-6-3 1 16,-9 0-1-16,-7 5 1 15,-11 9-1-15,-10 8 0 16,-11 13 0-16,-8 17 1 15,0 0-1-15,-20 30 0 16,2 4 0-16,0 10 0 16,-1 6-1-16,5 4-1 15,5-6-2-15,12 0-2 16,6-21-8-16,23 3-22 15,-8-24-3-15,21-4-1 16,-3-20 2-16</inkml:trace>
  <inkml:trace contextRef="#ctx0" brushRef="#br5" timeOffset="657870.6281">16593 15079 67 0,'-14'12'38'16,"-8"1"-2"-16,9 16-6 15,-4 0-27-15,3 5 0 16,2 3-1-16,5 3 1 15,3-5-1-15,1 0 0 16,6-9-1-16,2-6 1 16,-5-20 0-16,24 7-1 15,-6-19 1-15,2-7-1 16,1-9 0-16,2-7 0 15,1-3 0-15,0-1 0 16,1 1-1-16,-4 6 1 16,-4 5-1-16,-1 9 1 0,-4 13-1 15,-12 5 0-15,18 19-1 16,-12 4-1-16,2 7-1 15,-2 1 0-15,10 8-3 16,-4-16-10-16,23 14-17 16,-13-19-5-16,16 0-1 15,0-18 1-15</inkml:trace>
  <inkml:trace contextRef="#ctx0" brushRef="#br5" timeOffset="658245.6495">17342 15092 53 0,'-18'-1'40'16,"-16"-6"0"-16,5 15 1 15,-15-11-19-15,5 14-18 16,5 6-1-16,5 3 0 16,1 6-1-16,9 5-1 15,7 0 1-15,9 0-1 16,6-4-1-16,13-7 1 15,12-8-1-15,9-10 0 16,9-16 0-16,8-12 0 16,4-13 1-16,-2-11-2 15,-1-9 2-15,-2-5-1 16,-9-5 0-16,-7-1 2 15,-9 8-1-15,-8 6 0 16,-10 14 0-16,-5 17 1 16,-5 25-1-16,-19 4-1 0,1 30 0 15,-5 15-2-15,-2 16 0 16,0 6-4-16,11 10-5 15,-7-15-8-15,21 8-21 16,-7-16-2-16,21-2-1 16,5-19 1-16</inkml:trace>
  <inkml:trace contextRef="#ctx0" brushRef="#br5" timeOffset="658891.6865">18572 15028 64 0,'-12'-1'37'0,"-15"-3"-1"15,0 17-11-15,-14-6-20 16,0 9 1-16,-5 2-2 16,5 12 1-16,0-2-1 15,7 8 0-15,10-5-1 16,11 2-1-16,14-10 0 15,15-5-1-15,13-16 0 16,15-12 0-16,12-15-1 16,11-10 1-16,0-11 0 15,5-10-1-15,-4-1 1 16,-6-3-1-16,-12 1 1 15,-16 3 0-15,-13 10 0 16,-12 8 1-16,-12 14-2 0,-13 17 2 16,-9 13-2-16,-7 16 1 15,-2 17-1-15,1 9-2 16,5 11 1-16,4 5-3 15,11 1 0-15,11-9-2 16,19 1-3-16,5-27-15 16,32 6-13-16,0-22-2 15,18-5 0-15,-5-20 2 16</inkml:trace>
  <inkml:trace contextRef="#ctx0" brushRef="#br5" timeOffset="659169.7024">19201 15026 82 0,'-19'-4'39'0,"-17"-3"-3"16,6 26-7-16,-12-3-25 15,3 7 0-15,4 6 0 16,7 8-1-16,7 1-1 16,11 2 1-16,11-4-2 15,14-6 1-15,12-10-2 16,9-7 1-16,9-13-1 15,-2-9 1-15,-3-11-1 16,-2-5 0-16,-9-6 0 16,-10-3-1-16,-10 2 0 15,-16-4-2-15,-4 6-3 16,-13-9-6-16,12 21-14 15,-18-11-13-15,11 18-2 16,-3-2 1-16,12 13 1 16</inkml:trace>
  <inkml:trace contextRef="#ctx0" brushRef="#br5" timeOffset="659531.7231">20128 15036 47 0,'-9'-14'40'15,"9"14"-2"-15,-13 2 0 16,9 23-16-16,-7-6-20 15,-1 9-1-15,0 8-1 16,0 3-1-16,-1 2-1 16,4-5-3-16,9 3-8 15,-2-19-21-15,17-4-3 16,-2-22-2-16,14-9 2 15</inkml:trace>
  <inkml:trace contextRef="#ctx0" brushRef="#br5" timeOffset="659688.7321">20274 14738 69 0,'-33'-25'39'0,"2"13"-2"16,-7 0-2-16,18 14-32 16,7 2-7-16,13-4-16 15,0 0-14-15,20-21-1 16,20 13-2-16,3-12 1 15</inkml:trace>
  <inkml:trace contextRef="#ctx0" brushRef="#br5" timeOffset="659882.7432">20633 14527 71 0,'11'22'38'15,"-22"-4"-1"-15,10 17-1 0,-20 3-30 16,8 13-2 0,-3 6-2-16,6 8 0 0,-4 3 0 15,5 5-2-15,3 0-1 16,0-4-1-16,5-6-3 15,-3-17-4-15,14 4-24 16,-14-27-3-16,9-2-4 16,-5-21 2-16</inkml:trace>
  <inkml:trace contextRef="#ctx0" brushRef="#br5" timeOffset="660033.7518">20481 15039 77 0,'-19'-30'40'16,"19"30"-6"-16,-23-30 1 15,23 30-27-15,9-10-3 0,15 9-3 16,16 0-6-16,5-17-17 15,18 8-18-15,0-10-1 16,17 8-3-16,9-12 2 16</inkml:trace>
  <inkml:trace contextRef="#ctx0" brushRef="#br5" timeOffset="660657.7875">21746 14918 45 0,'-13'-7'37'0,"-11"-3"1"16,5 10-1-16,-10-13-19 15,-3 18-15-15,0 4-1 0,1 10 0 16,-5 4 1-16,1 8 0 16,4-1-1-16,6 7 1 15,6-6-1-15,12-1-1 16,10-8 0-16,12-8 0 15,14-12-1-15,13-9 1 16,6-8-1-16,8-10 0 16,3-4 0-16,-2-5 0 15,-6 2 1-15,-6 3-1 16,-11 5 1-16,-10 7 0 15,-12 7-1-15,-12 10 0 16,-11 10 0-16,-6 8 0 16,-5 9 0-16,-1 4 0 15,3 7-1-15,2 1-1 0,11 4-1 16,8-10-3-16,24 6-9 15,-2-25-19-15,26 5-5 16,-1-23-1-16,20 2 1 16</inkml:trace>
  <inkml:trace contextRef="#ctx0" brushRef="#br5" timeOffset="661160.8163">22403 14952 63 0,'-8'-13'38'0,"-12"-1"0"15,7 15-1-15,-15-2-32 16,3 8 0-16,-2 5-2 15,-2 10 0-15,1 4 0 16,4 4-1-16,0 5 0 16,5-1 0-16,4 1-1 0,5-4 0 15,9-8-1-15,10-5 1 16,9-12 0-16,5-10-1 15,8-14 0-15,5-9 0 16,5-7 0-16,0-5 0 16,2 0 0-16,-8 0 0 15,-3 6 0-15,-7 9-1 16,-7 14 1-16,-7 13 0 15,-8 18-1-15,-7 19 1 16,-10 19 0-16,-5 15 0 16,-4 16 0-16,-2 17-1 15,-1 11 0-15,-3 0 1 16,5 4-1-16,-1-12 1 15,6-12 0-15,1-10-2 0,4-21 2 16,4-19 1-16,2-25-1 16,8-23 0-16,-9-12 0 15,9-22-1-15,4-20 1 16,4-21-2-16,2-11-1 15,1-18 1-15,9 1-2 16,-3-3-1-16,9 14-4 16,-9-9-10-16,14 30-19 15,-11 5 0-15,10 22 1 16,-5 9 0-16</inkml:trace>
  <inkml:trace contextRef="#ctx0" brushRef="#br5" timeOffset="661588.8407">22972 15015 45 0,'-10'-7'37'15,"-11"-10"2"-15,8 7-1 16,-8-12-18-16,10 10-14 15,-9 3-2-15,1 9-1 16,1 7 1-16,-2 12-2 16,0 7 0-16,2 12 1 15,-3 3-2-15,7 5 0 16,4-1 0-16,6-4 0 15,8-5 0-15,7-11-1 0,10-12 0 16,7-13 0-16,8-15 0 16,3-11 0-16,2-5 0 15,-3-7 0-15,-1-1 1 16,-7-2-1-16,-4 6 0 15,-9 5 0-15,-5 9 0 16,-9 12-1-16,-3 9 0 16,-11 10-1-16,2 12 0 15,-3 3-1-15,5 9-2 16,-1-4-4-16,11 11-9 15,-9-16-19-15,18 3-1 16,-1-18-2-16,16-1 2 16</inkml:trace>
  <inkml:trace contextRef="#ctx0" brushRef="#br5" timeOffset="661791.8524">23464 15011 45 0,'0'0'41'15,"-23"5"-2"-15,15 15 0 16,-10-9-14-16,8 15-18 15,-5 7-5-15,2 6 0 16,2 4-3-16,2-3 0 16,3 1-3-16,-1-15-4 15,16 10-19-15,-9-36-12 16,14 16-2-16,-4-33 1 15</inkml:trace>
  <inkml:trace contextRef="#ctx0" brushRef="#br5" timeOffset="662181.8747">23591 14886 77 0,'-2'-17'41'16,"2"17"-1"-16,-1 16 0 16,12-1-35-16,-8 4-4 15,3 1 1-15,-1 2-2 16,4 4 2-16,-4 2-2 15,-1 4 1-15,-5 0-1 16,-1 0 1-16,1-3 0 16,-4-3-1-16,5-5 0 15,-5-6 0-15,5-15 0 16,0 0 1-16,15 0-1 0,-1-16 1 15,5-7 0-15,2-7-1 16,4-1 2-16,4-5-1 16,1 5 0-16,-1 3 0 15,-3 8 0-15,-2 9-1 16,-6 11 1-16,-4 11-1 15,-4 14 0-15,-9 13-1 16,-1 7-3-16,-7 1-2 16,7 13-6-16,-13-19-6 15,19 11-22-15,-14-13-2 16,12-2-1-16,-5-16 1 15</inkml:trace>
  <inkml:trace contextRef="#ctx0" brushRef="#br5" timeOffset="663194.9326">13131 16205 53 0,'17'-24'38'16,"2"9"0"-16,-14-8-8 15,10 17-23-15,-15 6 1 16,0 0-3-16,0 0 0 15,12 12-1-15,-14 6-1 16,0 10-2-16,-1 4 2 16,0 10-3-16,-1 3 2 0,2 4-2 15,1 0 1-15,2-10-1 16,8-5 1-16,3-6-2 15,6-13 1-15,4-10-1 16,6-15 1-16,5-9-1 16,2-10 0-16,5-10 1 15,0-6 0-15,-4-2 1 16,-3 0-1-16,0 6 1 15,-8 6-1-15,-3 8 1 16,-8 12-1-16,-14 15 0 16,14 12 0-16,-10 14-1 15,-3 8 1-15,1 7 0 16,0 5 0-16,8 2 0 15,0-3 1-15,4-7-1 0,9-8 1 16,1-11-1-16,4-14 1 16,1-11 0-16,4-13 0 15,0-13 0-15,-5-6 0 16,-1-7 0-16,-5-4 0 15,-7 0 0-15,-4-1-2 16,-5 2 0-16,-1 9-3 16,-6-2-5-16,8 25-8 15,-14-11-23-15,7 27-1 16,10-19-2-16,9 21 2 15</inkml:trace>
  <inkml:trace contextRef="#ctx0" brushRef="#br5" timeOffset="663399.9443">14249 16127 85 0,'-10'6'40'0,"7"14"1"16,-7-4-16-16,2 14-24 15,1 5 1-15,2 7-3 16,2 2 0-16,1 1-3 15,5 5-2-15,-5-23-13 16,12 5-21-16,-6-17 0 16,10-6-1-16,-4-20 1 15</inkml:trace>
  <inkml:trace contextRef="#ctx0" brushRef="#br5" timeOffset="663564.9538">14320 15870 72 0,'-19'-12'43'0,"-5"-3"-3"15,11 15 0-15,13 0-42 16,-11-10-12-16,35 9-26 16,0-14-1-16,15 7 0 15,-2-10 0-15</inkml:trace>
  <inkml:trace contextRef="#ctx0" brushRef="#br5" timeOffset="663773.9657">14615 15780 72 0,'0'0'42'16,"-11"32"-2"-16,0-15-1 0,9 18-35 15,-3 6-1-15,3 16-1 16,1 6-1-16,1 8-1 16,-1 2 0-16,-2 2-2 15,2 1 1-15,-2-10-3 16,2-2-2-16,-6-27-8 15,15 1-27-15,-13-28 0 16,5-10-1-16,8-10 2 16</inkml:trace>
  <inkml:trace contextRef="#ctx0" brushRef="#br5" timeOffset="663948.9757">14552 16180 93 0,'-25'-7'42'0,"16"23"1"0,-3-10-15 15,10 11-25-15,15-11-2 16,7-6-3-16,14-2-2 15,7-20-6-15,17 12-8 16,-3-22-25-16,17 10 1 16,-5-14-2-16,6 15 2 15</inkml:trace>
  <inkml:trace contextRef="#ctx0" brushRef="#br5" timeOffset="664514.0081">15150 15821 50 0,'0'0'41'15,"0"0"-1"-15,12-4 0 16,-12 4-32-16,-13 13-4 16,2 10-1-16,-3 10 1 0,-6 9-2 15,-3 16 0-15,-3 7 0 16,-1 7-1-16,4 1 1 15,2-2-2-15,8-8 2 16,8-8-2-16,10-12 1 16,10-17-1-16,9-13 1 15,6-11 0-15,4-9-1 16,3-9 1-16,-2-8-1 15,2-8 2-15,-2-5-1 16,-6-1 0-16,-4 3 0 16,-4 3 0-16,-3 6 0 15,-5 10 0-15,0 6-1 16,-13 10 0-16,16 23 0 15,-10 1-3-15,2 9 1 16,-2-1-2-16,5 12-3 0,0-16-6 16,14 22-9-16,-10-32-19 15,16 3-2-15,-6-17 1 16</inkml:trace>
  <inkml:trace contextRef="#ctx0" brushRef="#br5" timeOffset="665105.0419">16443 16182 43 0,'-19'-28'37'16,"3"10"1"-16,-12-11-10 15,3 27-9-15,-12-4-11 16,1 16-3-16,-5 8 0 16,-1 12-2-16,0 10 0 0,2 10 0 15,3 0-1-15,10 3 0 16,11-5 0-16,12-9-1 15,12-14 0-15,15-12 0 16,11-18 0-16,14-14 0 16,7-17-1-16,5-10 1 15,2-4-1-15,-2-2 1 16,-9 4-1-16,-6 8 1 15,-9 6-1-15,-7 13 1 16,-13 20 0-16,-8 20-1 16,-6 13 1-16,-5 11-2 15,-3 6 1-15,4 2-2 16,8 4-1-16,3-12-8 15,22 8-8-15,-6-34-18 16,22-1-5-16,2-23-2 0,13-2 1 16</inkml:trace>
  <inkml:trace contextRef="#ctx0" brushRef="#br3" timeOffset="669690.3041">17563 15734 38 0,'5'-12'35'0,"-6"0"1"15,1 12-2-15,0 0-28 16,1 21-2-16,-4-5-1 0,6 10 0 15,-3 4-1-15,0 11 1 16,0 7-1-16,0 9 2 16,-1 9-2-16,2 9 0 15,-3 2 0-15,1 4 0 16,-1-4-1-16,2-3 0 15,0-8 0-15,2-8-2 16,0-16 2-16,3-10-1 16,-3-10 0-16,5-9 1 15,-7-13-1-15,11-2 0 16,-6-10 1-16,0-5 0 15,-5-1-1-15,1-2 1 16,-2-1-1-16,-4 0 1 16,-1 3-1-16,-2 2 0 15,-1 2 0-15,0 2 0 0,9 12 0 16,-17-17 0-16,17 17 0 15,-12-16 0-15,12 16-1 16,-4-18 1-16,3 6-1 16,2-2 0-16,0 0 0 15,2-4 1-15,-2 0-2 16,-1-2 2-16,0-5-1 15,-1-3 0-15,-2-2 0 16,2-2 1-16,-1-2 0 16,1 2 0-16,0-3 0 15,1 4-1-15,3 1 2 16,3 2-1-16,2 2 0 15,3-1 0-15,1 1 1 0,3-2-1 16,5-1 0-16,2-2 0 16,2 0 1-16,0 2-1 15,1 1 0-15,-3 6 1 16,-4 4-1-16,-1 3 0 15,-5 8 1-15,-12 7-1 16,13 2 0-16,-13-2 0 16,7 21 0-16,-2-8 1 15,-1 2-1-15,3 0 0 16,2-1 0-16,2-1 0 15,0-3 0-15,2 0 0 16,-1 0 0-16,-2 3 0 16,-4 2 0-16,-5 5 0 15,-8 4 0-15,-9 6 0 0,-8 6 0 16,-9 2 0-16,-5 3 0 15,0 4 0-15,-3-7-1 16,7-3 2-16,2-11-2 16,11-2 1-16,11-14 1 15,10-8-1-15,15-12 0 16,9-7 0-16,13-2 1 15,6-3-1-15,8 3 0 16,6 0 0-16,-1 11 1 16,2 9-1-16,-11 11 0 15,-6 16 0-15,-10 11 0 16,-17 12 0-16,-14 10 1 15,-14 12-1-15,-15 4 2 16,-14 3-1-16,-9-8 0 0,-4-11-1 16,4-11 0-1,6-14-1-15,12-17-2 0,11-29-5 16,25-3-19-16,1-30-11 15,25-1-1-15,0-17 1 16</inkml:trace>
  <inkml:trace contextRef="#ctx0" brushRef="#br3" timeOffset="670132.3294">18387 15918 48 0,'-7'-17'38'15,"7"17"-1"-15,-9-13 0 16,9 13-31-16,-4-10-1 15,4 10 0-15,0 0-1 16,0 0-1-16,0 0-1 16,13 24 0-16,-12 2 0 15,2 11 0-15,-6 14 0 16,-3 15-1-16,-7 9 1 15,-6 12-1-15,-4 3 0 16,-5-1 0-16,0-6 1 16,7-9-1-16,2-15 0 15,9-13 0-15,13-13 0 0,10-17-1 16,12-10-1-16,11-9 0 15,8-8 0-15,2 0-2 16,11-3-1-16,-4-6-2 16,13 10-6-16,-11-22-18 15,18 18-8-15,-14-15-1 16,8 11 0-16</inkml:trace>
  <inkml:trace contextRef="#ctx0" brushRef="#br3" timeOffset="670658.3595">19051 16025 35 0,'0'0'37'0,"-9"-14"2"15,9 14-2-15,-13 2-15 16,13-2-16-16,-8 13-1 16,5 0-1-16,-1 3 0 15,0 12 0-15,-2 7-1 16,2 8-1-16,-5 9 1 15,0 12-2-15,1 3 2 16,0 3-2-16,4-2 0 16,6-7-1-16,5-8 1 15,9-13 0-15,8-14-1 16,14-16 0-16,8-19 0 0,5-15 0 15,8-15 0-15,0-9 0 16,2-9 0-16,-3-7 2 16,-4-3-2-16,-10-2 0 15,-6 5 0-15,-9 4 1 16,-7 11-1-16,-7 6 1 15,-6 12 0-15,-4 13-2 16,-5 18 1-16,-3 14 0 16,-1 18 0-16,-3 14-1 15,1 8 2-15,-2 10-2 16,3 5 0-16,1 0-1 15,3 0-2-15,1-14-3 16,12 3-9-16,-13-35-10 16,24 10-13-16,-12-31-2 15,14-1 1-15</inkml:trace>
  <inkml:trace contextRef="#ctx0" brushRef="#br3" timeOffset="670913.3741">19920 16026 67 0,'0'0'41'0,"0"0"-1"16,7 29 1-16,-5-9-36 16,0 12-1-16,-1 4-1 15,2 9-2-15,-2 4 1 16,0 9-2-16,-2 2 0 0,-5 4-1 15,1-1 1-15,-3-9-3 16,6-3-1-16,-7-12-2 16,13-1-12-16,-16-31-20 15,24 0-1-15,-6-31-1 16,14-3 0-16</inkml:trace>
  <inkml:trace contextRef="#ctx0" brushRef="#br3" timeOffset="671117.3857">20071 16014 74 0,'0'0'41'16,"-10"-14"-1"-16,10 14 1 16,23-14-37-16,-1-1-3 15,8-7 0-15,7-1-2 0,8-2 0 16,-2-1-3-16,5 10-3 15,-19-11-19-15,7 23-13 16,-19 1-2-16,-3 15 1 16,-19-1 0-16</inkml:trace>
  <inkml:trace contextRef="#ctx0" brushRef="#br3" timeOffset="671335.3982">20053 16316 77 0,'-12'30'43'0,"2"-20"-2"15,21-2 0-15,7-13-39 16,12-9 0-16,14-4-3 0,6-5 1 16,4 4-4-16,-2-3 2 15,-1 8-5-15,-15-8-2 16,4 29-17-16,-25-9-13 15,-5 18-1-15,-23-2 1 16,-6 17 1-16</inkml:trace>
  <inkml:trace contextRef="#ctx0" brushRef="#br3" timeOffset="671477.4063">20069 16650 77 0,'-38'42'42'0,"22"-1"-2"16,16-41-4-16,7 19-31 16,24-27-1-16,18-10-3 15,11-7-4-15,-1-14-12 0,14 16-22 16,-16-13-4-16,3 14-2 15,-17-3 1-15</inkml:trace>
  <inkml:trace contextRef="#ctx0" brushRef="#br3" timeOffset="672162.4455">21325 16101 50 0,'-11'-18'39'16,"11"18"0"-16,0 0-2 16,4 17-24-16,-8 5-11 15,3 10-2-15,-3 12 1 0,-6 10-2 16,-1 8 2-16,-2 6-2 15,-1-2 1-15,2-7-3 16,10-8 0-16,1-20-7 16,18-7-28-16,1-28 1 15,18-10-3-15,-2-24 2 16</inkml:trace>
  <inkml:trace contextRef="#ctx0" brushRef="#br3" timeOffset="672318.4544">21289 16083 62 0,'2'-25'38'0,"23"11"-2"0,6-10-4 16,2-6-38-16,25 8-29 15,-8-6-2-15,6 14 0 16,-9-2 0-16</inkml:trace>
  <inkml:trace contextRef="#ctx0" brushRef="#br3" timeOffset="672528.4665">21357 16308 62 0,'-24'11'40'15,"16"4"-2"-15,8-15 1 16,18 3-35-16,9-10-6 15,10-7-1-15,12 4-3 0,-1-19-6 16,22 9-25-16,-6-10 0 16,7 7-2-16,-8-8 1 15</inkml:trace>
  <inkml:trace contextRef="#ctx0" brushRef="#br3" timeOffset="672851.4849">22125 15883 68 0,'-14'0'40'0,"10"14"-1"16,-8-7-4-16,6 15-30 16,-3 7-2-16,1 12 0 15,-2 9-1-15,-2 9 0 0,-5 7 0 16,-1 7 0-16,0 3 0 15,0 3-1-15,2-5 1 16,3-7-1-16,9-9 0 16,5-9 1-16,13-12-1 15,9-15 0-15,11-14 0 16,11-11 0-16,4-13-2 15,6-4 0-15,3-6-3 16,-1-8-4-16,7 12-11 16,-18-16-22-16,9 16-2 15,-13-9-1-15,5 13 0 16</inkml:trace>
  <inkml:trace contextRef="#ctx0" brushRef="#br3" timeOffset="673530.5238">22709 16164 46 0,'12'7'39'0,"-12"-7"-3"15,0 0 1-15,-2 21-31 16,0 0-4-16,-6 5 3 16,0 7-3-16,-5 4 0 15,-2 4-1-15,-2 4 1 16,-2-1-1-16,3-3 0 15,6-4 0-15,0-7 0 16,3-7 0-16,6-11 0 0,1-12 0 16,13-7 0-16,-1-16 0 15,5-11 0-15,3-9 1 16,2-12 0-16,0-11 0 15,2-7 0-15,1-4 0 16,3-1-1-16,-1 6 1 16,-5 8-1-16,2 10 0 15,-3 15-1-15,0 13 1 16,-5 18-1-16,2 19 1 15,-5 18-1-15,-1 17 1 16,0 14-1-16,-4 9-1 16,2 10 1-16,-2 5-2 15,3 2 1-15,-2-5-2 16,1-5-1-16,0-16-4 15,8 1-12-15,-18-25-18 0,14-5-3 16,-14-31 0-16,5 15 1 16</inkml:trace>
  <inkml:trace contextRef="#ctx0" brushRef="#br3" timeOffset="673716.5344">22768 16430 62 0,'-11'0'40'0,"1"-10"0"16,10 10 0-16,19-14-36 15,11-5-1-15,12-1-4 16,6-10-1-16,18 4-4 16,-4-22-19-16,20 16-12 0,-7-8-2 15,6 13 0-15,-13-9 0 16</inkml:trace>
  <inkml:trace contextRef="#ctx0" brushRef="#br3" timeOffset="674264.5658">23490 16097 62 0,'-28'11'39'0,"12"17"0"16,-11-5 0-16,9 12-35 15,-7 5-1-15,7 10-2 16,-3 3 0-16,1 7-1 15,2-2 1-15,6-5-1 0,5-6 0 16,9-8 1-16,5-14-1 16,11-16 0-16,5-16 0 15,8-16 0-15,3-13 0 16,2-11 1-16,-3-6-1 15,-3-8 1-15,-4-5-1 16,-8 0 1-16,-4 2 0 16,-5 10 0-16,-5 6-1 15,-4 9 1-15,0 10-1 16,-2 10 0-16,2 19 1 15,0 0-1-15,9 16 1 16,4 2-1-16,5 0 2 16,6-1-1-16,7-3 0 15,9-5 0-15,6-5 0 0,2-3 1 16,0-7-1-16,-4 2 0 15,-5-3-1-15,-9 2 0 16,-4 5 0-16,-11 9 1 16,-8 6-1-16,-8 11 0 15,-4 5 0-15,0 9-1 16,-1 6 0-16,-2 8 0 15,1 3-1-15,0-4-1 16,6 0-1-16,2-10-3 16,13 4-9-16,-11-32-15 15,18 5-10-15,-4-25 0 16,13-3 0-16</inkml:trace>
  <inkml:trace contextRef="#ctx0" brushRef="#br3" timeOffset="674468.5774">24258 16158 73 0,'0'0'41'0,"-15"14"-2"16,10 18-2-16,-4 1-35 16,2 11-2-16,-2 8 0 15,-1 5 0-15,0 5-1 16,-3-3-1-16,5 0-2 15,-3-14-5-15,15 4-29 16,-10-21-1-16,12-2-2 16,-6-26 0-16</inkml:trace>
  <inkml:trace contextRef="#ctx0" brushRef="#br3" timeOffset="674677.5894">24364 16141 70 0,'-1'-21'41'0,"12"15"-1"15,-6-7 0-15,16-3-38 16,1 6-2-16,5-4-1 16,8 3-1-16,0-3-2 15,6 6-1-15,-6-9-9 16,8 15-24-16,-14-5 0 15,4 11-1-15,-15-4 1 16</inkml:trace>
  <inkml:trace contextRef="#ctx0" brushRef="#br3" timeOffset="674903.6023">24332 16390 62 0,'-10'20'39'15,"19"2"0"-15,7-22 0 16,18-5-35-16,11-9-2 15,7-6 1-15,-1-3-3 16,-1 0 1-16,-9 2-2 16,-6 1-1-16,-14 13-4 15,-20-5-10-15,-1 12-22 16,-29 19-1-16,5 5 0 15,-15-1 1-15</inkml:trace>
  <inkml:trace contextRef="#ctx0" brushRef="#br3" timeOffset="675067.6117">24199 16736 69 0,'-5'24'42'15,"5"-24"0"-15,37-2 1 16,10-24-38-16,13-6-3 16,8-8-1-16,2-1-3 15,1 3-2-15,-14-6-10 16,9 21-26-16,-33-3-1 15,-3 18-3-15,-20-3 2 16</inkml:trace>
  <inkml:trace contextRef="#ctx0" brushRef="#br3" timeOffset="675255.6224">25114 16624 85 0,'-10'25'43'16,"1"1"-1"-16,-8-18-3 15,3-22-44-15,14 14-13 16,-31-14-26-16,23-1 1 16,-12-12-2-16,10 3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00:10:17.65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952 1153 70 0,'0'0'37'16,"9"-62"1"-16,-9 62 0 16,0 0-30-16,0 0-2 15,0 0-2-15,0 0-1 16,0 0 0-16,0 0-2 15,9 18 1-15,-13 47-2 16,-1 16 2-16,3 10-2 16,-13-15 1-16,6 21-1 15,3 1-1-15,-2-11 1 16,2-26-1-16,2-11 1 15,2-13-1-15,1-9 2 16,-1-12-3-16,2-16 2 0,3-23 1 16,2-7-1-16,-1-14 1 15,1-15-1-15,-5 59 2 16,3-81-1-16,2 32-1 15,-4-5 2-15,6-4-2 16,1-3 1-16,4 2-1 16,1-1 1-16,4 1-1 15,-1-4 1-15,4 1 0 16,2 0 0-16,2 8 0 15,3 1-1-15,-27 53 1 16,65-77-1-16,-65 77-1 16,68-39 0-16,-68 39 0 15,68 5 1-15,-68-5 1 16,51 43-2-16,-51-43 2 0,28 54-1 15,-17 31 1-15,-24 3-1 16,-15 3 1-16,-17-9-2 16,-6-15 1-16,-16-36-1 15,20-1 1-15,22-19-1 16,10-6 1-16,15-5 1 15,0 0-1-15,16-2 1 16,10 7-1-16,1 6 1 16,7 8 0-16,2 5-1 15,2 12 1-15,-2 3-1 16,-4 7 0-16,0 5-1 15,-5-4-3-15,2-1-1 16,-9-14-17-16,11 0-17 16,-6-12 0-16,6-5-1 0,-4-16 0 15</inkml:trace>
  <inkml:trace contextRef="#ctx0" brushRef="#br0" timeOffset="368.0211">1696 1470 95 0,'0'0'38'16,"-4"11"1"-16,13 2-2 16,-9-13-35-16,30 12 0 15,3-13 0-15,11 1 0 16,3-8 0-16,7-6 0 15,0-3 0-15,-2-6-1 16,-52 23 1-16,47-29-1 0,-47 29 1 16,0 0-1-16,0 0 0 15,46-60 0-15,-46 60 1 16,0 0-1-16,0 0 1 15,-54-28-1-15,-4 29-1 16,-4 15 1-16,-10 9-1 16,6 10 1-16,4 10-1 15,18 10 0-15,25-4-3 16,33-9 0-16,26-9-6 15,2-14-29-15,30-5-2 16,4-14-1-16,15-6-1 16</inkml:trace>
  <inkml:trace contextRef="#ctx0" brushRef="#br0" timeOffset="728.0417">2645 1372 99 0,'0'0'39'16,"-10"-52"3"-16,10 52-2 15,-41-12-35-15,1 17-1 16,-9 5-2-16,3 13 0 16,3-1-1-16,23 5 1 15,10-2-3-15,18-2 2 16,11-4-2-16,5-3 1 15,5 0 0-15,9-4 0 16,4-2-1-16,0 0 2 16,-2 1-1-16,-4 0-1 0,-7 2 1 15,-7 4-1-15,-13 4 1 16,-12 2-1-16,-11 4 0 15,-8 2 0-15,-6-1-1 16,-1-3 0-16,1-1-3 16,-1-12-3-16,29-12-20 15,-19 7-11-15,19-7 1 16,23-28-3-16,6 2 3 15</inkml:trace>
  <inkml:trace contextRef="#ctx0" brushRef="#br0" timeOffset="1108.0634">3122 1345 76 0,'0'0'41'16,"-3"30"-1"-16,-9-4 2 15,-13 12-21-15,0 13-16 16,11-13-3-16,7 2 2 15,5-2-2-15,8-9 0 16,10-5-1-16,7-5 0 16,7-10 0-16,6-8 0 15,2-8 1-15,5-9-2 16,-3-7 2-16,0-3-2 15,-3-8 1-15,-8 0 0 16,-5-3-1-16,-8 4 0 16,-2 8 0-16,-7 4 0 0,-7 21-1 15,0 0 0-15,0 0 1 16,-7 36-1-16,3 0-1 15,-2 2-1-15,7 6-1 16,0-2-1-16,14 2-8 16,-6-22-21-16,24-2-8 15,-1-17 1-15,16-10 0 16</inkml:trace>
  <inkml:trace contextRef="#ctx0" brushRef="#br0" timeOffset="1341.0767">4036 1024 102 0,'25'-83'41'0,"-25"83"3"16,0 0-1-16,0 0-38 15,15-32-4-15,-14 87 2 16,-10 44-2-16,0 34 1 15,-1 19-3-15,-7-45-1 16,17-5-4-16,13-31-11 16,25-38-23-16,-3-25-2 15,15-20 2-15,-3-20 0 16</inkml:trace>
  <inkml:trace contextRef="#ctx0" brushRef="#br0" timeOffset="1554.0889">4582 1010 113 0,'29'-55'45'16,"-29"55"-1"-16,0 0 0 16,57-4-40-16,-53 68-4 15,-8 46 1-15,-13 25-2 16,-24-9-1-16,20-19-4 15,5-18-2-15,7-15-19 16,-10-31-14-16,12-11 1 16,-4-21-1-16,11-11-1 15</inkml:trace>
  <inkml:trace contextRef="#ctx0" brushRef="#br0" timeOffset="1997.1143">4538 1375 87 0,'0'0'41'16,"0"0"2"-16,7-58-1 15,-7 58-12-15,0 0-28 16,34-46-1-16,-34 46 1 16,0 0 0-16,65-33-2 15,-65 33 1-15,52-9-1 16,-52 9 1-16,47-3 0 15,-47 3-1-15,52-6 2 16,-52 6-2-16,0 0 0 16,55 6 0-16,-34 10 0 15,-21 9 0-15,-9 11 0 16,-15 4 0-16,9 2 0 15,3-7 0-15,17-4 0 0,24-19 0 16,10-7 0-16,3-6 0 16,5-2 0-16,-3 1 0 15,-1-1 0-15,-10 5 0 16,-6 3 0-16,-16 5 0 15,-9 7 0-15,-11 5 0 16,-9 4 0-16,-3-1 0 16,-6 1 0-16,5 0-2 15,-4-8-7-15,19-4-6 16,-7-18-12-16,26-3-16 15,-3-13 0-15,21-9-1 16,1-13 2-16</inkml:trace>
  <inkml:trace contextRef="#ctx0" brushRef="#br0" timeOffset="2148.1229">5372 1240 118 0,'42'-66'45'0,"-42"66"-4"15,0 0-5-15,34-73-51 16,-34 73-25-16,0 0-3 15,0 0 0-15,0 0 0 16</inkml:trace>
  <inkml:trace contextRef="#ctx0" brushRef="#br0" timeOffset="2296.1314">5565 1410 131 0,'-11'51'46'0,"-7"-9"-2"0,-16-22-10 16,10-15-34-16,11-4-5 15,-7-23-15-15,24 3-17 16,-11-3-8-16,7 2 0 15,0-2-2-15</inkml:trace>
  <inkml:trace contextRef="#ctx0" brushRef="#br1" timeOffset="7219.413">6651 1143 77 0,'0'0'35'0,"0"0"0"16,22-61 2-16,-22 61-34 15,0 0 0-15,0 0 1 16,0 0 1-16,0 0 0 15,0 0-1-15,19-15 0 0,-17 69-1 16,-2 19-1-16,1 16 0 16,-18-7-1-16,4 13-1 15,-1 3-4-15,5-13-2 16,17-24-28-16,-10-16-4 15,12-12 1-15,-9-18-1 16</inkml:trace>
  <inkml:trace contextRef="#ctx0" brushRef="#br1" timeOffset="7752.4435">6517 1319 106 0,'0'0'37'0,"-52"-49"3"16,52 49-4-16,-41-48-33 15,41 48-1-15,-11-56 0 16,11 56-1-16,0 0 0 16,30-73-2-16,-30 73 1 15,55-36 0-15,-55 36 0 16,83-32 0-16,-37 19 0 15,5 1 0-15,-1 3 0 16,3 2 1-16,-2 3 0 16,-1 9 1-16,-50-5-1 15,82 22 0-15,-59-3-1 16,28 40 2-16,-25 17-1 15,-14 10 0-15,-12 2-1 16,-18-22 1-16,0 3-2 0,3-8 2 16,10-25-1-16,3-9 1 15,8-14 0-15,8-11 0 16,4-14 0-16,7-10 0 15,0-10 0-15,9-8 1 16,-34 40-1-16,0 0 0 16,55-66 0-16,-55 66-1 15,0 0 1-15,55-62-1 16,-37 36 0-16,14 19 0 15,-15 11-1-15,9 21 0 16,-16 11-2-16,5 10 1 16,-5 7-3-16,3 2-2 15,5-3-5-15,-7-17-27 0,13-3-1 16,-5-17 0-1,14-7 1-15</inkml:trace>
  <inkml:trace contextRef="#ctx0" brushRef="#br1" timeOffset="8106.4637">7737 1388 101 0,'0'0'37'16,"0"0"1"-16,-12 22-1 15,21-9-34-15,3 0 0 16,8-2 0-16,7-4-1 15,5-3 1-15,2-7-1 16,5-4 0-16,1-9-1 16,-40 16 0-16,0 0 1 15,55-40-1-15,-55 40 1 0,0 0-1 16,33-56 0-16,-33 56 0 15,0 0 0-15,1-48 0 16,-1 48-1-16,-16-21 1 16,-24 24-1-16,0 16 1 15,-11 8-2-15,7 14 2 16,6 5-2-16,24 4 0 15,20-12-2-15,28-23-7 16,25-12-28-16,2-13-3 16,19-7 0-16,-1-12-1 15</inkml:trace>
  <inkml:trace contextRef="#ctx0" brushRef="#br1" timeOffset="9106.5209">9092 1335 58 0,'0'0'31'15,"0"0"1"-15,0 0 0 16,0 0-25-16,0 0-2 16,0 0 3-16,0 0-1 15,35-47 1-15,-35 47-1 16,0 0 0-16,0 0-1 15,0 0-1-15,0 0-1 16,-45-7 0-16,16 24-1 0,-7 8-1 16,-1 8 1-16,-10 7-2 15,8 9 1-15,1 3-2 16,13 3 1-16,17-17-1 15,16-8 0-15,12-9 0 16,10-11 1-16,12-10-1 16,11-12 1-16,2-9-1 15,6-11 1-15,-3-5-1 16,-6-5 1-16,-52 42 0 15,43-47-1-15,-43 47 1 16,25-49-1-16,-25 49 1 16,0 0-1-16,3-61 0 15,-3 61 0-15,0 0 1 16,0 0-1-16,-39-52 0 15,39 52-1-15,0 0 1 0,0 0 0 16,0 0 0-16,0 0 0 16,0 0 0-16,0 0 1 15,-2-47-1-15,2 47 0 16,0 0 1-16,41 12-1 15,11 3-1-15,7 10 1 16,-9 6-1-16,-5 8 2 16,-23 10-2-16,-19 7 1 15,-13-1-1-15,-11-8 1 16,4-9-1-16,2-12 1 15,7-7 0-15,8-19 0 16,0 0 1-16,24-24-1 16,0-11 1-16,8-10 0 15,-32 45 1-15,39-58-1 0,-39 58 1 16,38-66-1-16,-38 66 1 15,43-67-2-15,-43 67 1 16,34-61-1-16,-34 61 1 16,0 0-2-16,51-64 0 15,-51 64-2-15,0 0-2 16,61-32-3-16,-61 32-6 15,47-7-25-15,-47 7-2 16,60 9 0-16,-60-9 0 16</inkml:trace>
  <inkml:trace contextRef="#ctx0" brushRef="#br1" timeOffset="9518.5445">10208 1256 102 0,'47'-16'41'0,"-47"16"0"15,0 0-1-15,0 0-34 16,0 0-1-16,-10-6-2 15,-33 23-2-15,-2 17 1 16,-6 5-1-16,8 7 0 16,3 5-1-16,16 4 1 15,9-7-2-15,21-11 2 16,13-16-1-16,14-9 1 15,6-12-1-15,9-12 1 16,4-11-1-16,1-10 1 16,-53 33 0-16,57-41-1 15,-57 41 1-15,45-49 0 0,-45 49 0 16,0 0-2-16,50-65 2 15,-50 65-1-15,20-38 0 16,-20 38 0-16,0 0-2 16,-11 15 2-16,1 14-3 15,2 14 2-15,2 3-2 16,8 0-1-16,12-7-2 15,5-9-1-15,13-4-3 16,-2-20-19-16,21 0-10 16,-6-14 0-16,13-8 0 15,-3-10 1-15</inkml:trace>
  <inkml:trace contextRef="#ctx0" brushRef="#br1" timeOffset="9870.5646">10915 1366 103 0,'11'-39'38'15,"-17"28"2"-15,-8 12-2 16,-7 14-33-16,-5 7-1 15,-3 9-3-15,3 6 1 16,-1 0-1-16,14 2 1 16,1-6-2-16,9-4 1 15,4-9 0-15,8-6 0 16,8-10 0-16,5-12 0 15,7-10 0-15,5-10 0 16,2-8 1-16,-36 36-1 16,0 0 1-16,60-67-2 15,-60 67 2-15,0 0-2 16,60-69 0-16,-60 69 0 15,0 0-1-15,54-49 1 0,-35 42-2 16,11 6 1-16,-9 9-3 16,4 17 1-16,-12 6-3 15,-2 11-2-15,7 5-13 16,-4-3-19-16,16-13 1 15,-5-11-2-15,10-8 3 16</inkml:trace>
  <inkml:trace contextRef="#ctx0" brushRef="#br1" timeOffset="10374.5934">11617 1341 110 0,'-21'-22'42'15,"-5"12"0"-15,-19 8-1 0,-1 18-36 16,-8 6-2-16,7 11 0 15,3-1-3-15,13 9 2 16,26-6-2-16,12-3 0 16,9-9 0-16,10-8 1 15,9-10-1-15,7-8 0 16,1-12 0-16,1-8 0 15,-1-9 0-15,-43 32-1 16,0 0 1-16,60-64-1 16,-60 64 2-16,0 0-2 15,45-66 1-15,-45 66-1 16,23-19 1-16,-23 19 0 15,0 0-2-15,3 42 2 16,-13 20-2-16,-8 19 1 16,-8 26 0-16,3 17 0 0,2-9 0 15,-3 1 0-15,0-11 1 16,-3-6-1-16,-1-20 2 15,-1-13-1-15,-1-23 1 16,0-19-1-16,3-19 1 16,1-16 0-16,5-16-1 15,6-18-1-15,8-14 0 16,4-16-2-16,14-2-3 15,3-9 1-15,19 10-6 16,-7-9-16-16,21 16-13 16,-4 3 1-16,10 15-1 15,-5 6 2-15</inkml:trace>
  <inkml:trace contextRef="#ctx0" brushRef="#br1" timeOffset="10741.6144">12026 1392 109 0,'-15'15'41'0,"12"6"1"16,2-6-1-16,16-5-37 15,8-2-1-15,15-8-1 16,8-6 0-16,6-6-1 15,3-8 1-15,-55 20-1 16,49-25 1-16,-49 25-1 16,0 0 0-16,60-51 0 0,-60 51 1 15,0 0-2-15,10-49 0 16,-10 49 0-16,-14-10 0 15,-20 16 0-15,-17 9 0 16,3 19 0-16,-9 6 0 16,11 13 0-16,10 7 0 15,29 3 0-15,36-25-3 16,9-11-6-16,26-10-13 15,-7-18-20-15,16-10 0 16,-1-11-2-16,6-10-1 16</inkml:trace>
  <inkml:trace contextRef="#ctx0" brushRef="#br1" timeOffset="11372.6505">13933 991 55 0,'0'0'39'0,"23"-79"-2"16,-23 79 3-16,-1-68-24 0,1 68-6 15,0 0-1-15,-49-60-1 16,49 60-2-16,-61 0 0 15,61 0-2-15,-73 41 0 16,10 18-3-16,-18 41 2 16,10 22-3-16,20 14 0 15,5-17-2-15,29-5 0 16,15-18-4-16,9-26-3 15,13-22-15-15,-7-21-17 16,7-8 2-16,-20-19-2 16,21-1 2-16</inkml:trace>
  <inkml:trace contextRef="#ctx0" brushRef="#br1" timeOffset="11539.6601">13295 1490 112 0,'-14'-4'40'15,"14"4"1"-15,14 2-7 16,15-4-32-16,17-6-4 15,15-9-2-15,24-6-10 16,-85 23-24-16,98-38 0 16,-41 16 0-16,6-5-3 15</inkml:trace>
  <inkml:trace contextRef="#ctx0" brushRef="#br1" timeOffset="11763.6729">14366 733 111 0,'0'0'42'15,"0"0"1"-15,0 0 0 16,0 0-42-16,-39 53 1 16,-2 41-1-16,9 34 0 15,1 9-2-15,9 0 0 16,0-33-2-16,17-12-4 15,19-16-11-15,11-29-22 16,19-15-1-16,3-15-1 16,12-10 1-16</inkml:trace>
  <inkml:trace contextRef="#ctx0" brushRef="#br1" timeOffset="12154.6952">14781 1370 110 0,'0'0'43'15,"0"0"-1"-15,0-48 0 16,-4 20-37-16,-27 16-2 15,0 19 0-15,-19 9-2 16,7 21 0-16,-9-4 0 16,10 9 0-16,4 0-1 15,17 0 0-15,9-2 0 16,8-10 1-16,16-6-1 15,9-7 0-15,11-9 0 16,9-9-1-16,4-9 2 16,2-11-1-16,0-6 0 15,1-7 0-15,-7-5 0 0,-8-2 0 16,-33 41 0-16,0 0 0 15,36-60 2-15,-36 60-2 16,15-45 0-16,-10 29-2 16,-5 16 2-16,0 0-1 15,-12 14-2-15,7 9 0 16,5 9-4-16,4-3-2 15,16 1-15-15,-6-10-17 16,15-2 0-16,-1-13-1 16,14-4 2-16</inkml:trace>
  <inkml:trace contextRef="#ctx0" brushRef="#br1" timeOffset="12679.7253">15294 1311 106 0,'35'-43'41'16,"-35"43"1"-16,0 0-3 15,-27 29-32-15,2 5-3 16,-1 11-1-16,-10 3-1 16,10 4-1-16,12-13-1 15,5-6 1-15,9-12-1 16,9-9 0-16,7-11 0 15,7-8 0-15,4-12 0 16,4-7 0-16,-1-8 1 16,0-7-2-16,-30 41 2 15,0 0-1-15,43-64 1 0,-43 64-1 16,0 0 0-1,33-57 0-15,-33 57 0 0,5-25 0 16,5 11 0-16,-10 14-1 16,16 0 0-16,-7 10 1 15,4 5-1-15,9 5 1 16,3-10-1-16,7-6 2 15,-32-4-1-15,0 0 1 16,61-16 0-16,-61 16 0 16,48-22 1-16,-48 22-1 15,45-27 1-15,-45 27 0 16,0 0-2-16,66-39 0 15,-66 39 0-15,0 0 0 16,26-16 0-16,-15 25 0 16,-7 11-4-16,-6 13 1 0,-6 11-2 15,1 1-3-15,8 6-12 16,-1-11-20-16,16-12-3 15,-2-13 2-15,13-7-1 16</inkml:trace>
  <inkml:trace contextRef="#ctx0" brushRef="#br1" timeOffset="13025.7451">16128 1259 107 0,'14'-6'41'16,"1"10"1"-16,-1 5-1 15,8 10-38-15,2-3 0 0,15-7-1 16,-39-9 0-16,0 0-1 16,60-1 1-16,-60 1-1 15,0 0 0-15,64-20-1 16,-64 20 1-16,0 0-1 15,0 0 2-15,47-48-2 16,-47 48 1-16,0 0-1 16,-43-16 1-16,3 27-1 15,-10 12 0-15,-3 14 1 16,-7 10-1-16,15 13 0 15,14 3-2-15,30-11-1 16,33-17-14-16,4-17-23 16,35-14-3-16,8-15 0 15,23-12-2-15</inkml:trace>
  <inkml:trace contextRef="#ctx0" brushRef="#br1" timeOffset="13915.796">17415 879 86 0,'14'-57'38'0,"-14"57"1"16,0 0 1-16,0 0-35 15,0 0-1-15,-22 45 1 16,9 24 0-16,-8 18-3 15,-3 10 1-15,0-2-2 16,3-8 1-16,7-17-3 16,14-11 2-16,7-34-2 0,7-10 2 15,2-15-1-15,-1-9 1 16,0-13 0-16,-15 22-1 15,0 0 2-15,27-49-1 16,-27 49 0-16,20-49-1 16,-20 49 1-16,25-52-1 15,-25 52 1-15,31-52-1 16,-31 52 0-16,0 0 0 15,62-61-2-15,-62 61 2 16,47-23-2-16,-47 23 2 16,55 0-2-16,-9 8 2 15,-12 14-1-15,-9 16 1 16,-21 6 0-16,-14 6 1 15,-28-10-1-15,-14-3 1 0,-11-21 0 16,0-8-2-16,4-4-1 16,6-16-3-16,21-4-11 15,32 16-22-15,0 0-1 16,0 0-1-16,0-63 0 16</inkml:trace>
  <inkml:trace contextRef="#ctx0" brushRef="#br1" timeOffset="14301.8181">18095 1074 76 0,'0'0'42'15,"57"-3"-1"-15,-57 3 1 16,0 0-20-16,0 0-20 0,0 0 2 16,14 46-1-16,-39-3-1 15,-8 2-1-15,2 5 2 16,-4-9-3-16,17 8 1 15,6-3-1-15,15-5 0 16,15-17-1-16,9-7 2 16,12-13-1-16,6-13 0 15,3-11 0-15,-48 20 1 16,47-34 1-16,-47 34-2 15,46-44 2-15,-46 44-2 16,30-48 1-16,-30 48-2 16,16-48 1-16,-16 48-1 15,0 0-1-15,-13-56-2 16,13 56-3-16,0 0-1 0,0 0-8 15,-28-52-24-15,28 52-2 16,0 0 0-16,0 0 3 16</inkml:trace>
  <inkml:trace contextRef="#ctx0" brushRef="#br1" timeOffset="14516.8304">18604 1076 107 0,'60'-6'43'15,"-60"6"0"-15,0 0-1 16,59 19-39-16,-57-3-1 15,5 30 0-15,-18 7-2 16,-3 13 0-16,-13-18-1 0,19 9-1 16,3-4-2-16,8-6 0 15,19-26-7-15,-7-24-25 16,24-11-6-16,-39 14 1 15,0 0 0-15</inkml:trace>
  <inkml:trace contextRef="#ctx0" brushRef="#br1" timeOffset="14666.8389">18957 878 98 0,'0'0'39'16,"-1"-96"-3"-16,1 96-14 15,0-85-61-15,0 85-2 16,8-72 0-16,-8 72 1 0</inkml:trace>
  <inkml:trace contextRef="#ctx0" brushRef="#br1" timeOffset="14883.8513">19157 495 87 0,'66'8'40'0,"-66"-8"1"16,0 0 2-16,28 59-37 16,-28-59 2-16,3 75-1 15,-3-75-2-15,-9 85-3 16,-6 37 1-16,-8 4-2 15,0 5 0-15,-2-2-2 16,3-24-2-16,12-17-5 16,7-33-8-16,29-28-24 0,0-20-3 15,18-10 2-15,-2-15-2 16</inkml:trace>
  <inkml:trace contextRef="#ctx0" brushRef="#br1" timeOffset="15241.8718">19549 1256 107 0,'12'-11'41'16,"-12"11"2"-16,0 0-1 16,0 0-40-16,0 0 0 15,0 0 0-15,53-11 0 16,-53 11 0-16,0 0-1 15,66-11 1-15,-66 11-1 16,61-15-1-16,-61 15 1 0,66-26 0 16,-66 26-2-16,62-32 0 15,-62 32-1-15,55-56 1 16,-55 56-1-16,0 0 2 15,0 0 0-15,0 0 0 16,0 0 0-16,-47-16 1 16,0 51 0-16,-1 7-1 15,7 17 1-15,3-1-4 16,25-2 0-16,25-7-3 15,23-24-8-15,35-17-21 16,-4-8-7-16,17-10 1 16,-83 10-1-16</inkml:trace>
  <inkml:trace contextRef="#ctx0" brushRef="#br1" timeOffset="15602.8925">20349 1221 98 0,'0'0'42'0,"0"0"2"15,0 0 0-15,-11-47-22 16,11 47-21-16,-43 15 1 15,-9 6 0-15,4 11-2 16,8-1 0-16,22 1 0 16,18-6 0-16,31-16 0 15,-31-10 0-15,56-14 0 16,-56 14 0-16,66-33 0 15,-66 33 0-15,79-50 0 16,-79 50 0-16,78-72 0 16,-78 72 0-16,81-98 0 0,-81 98 0 15,60-80 0-15,-60 80 0 16,0 0 0-16,56-65 0 15,-56 65 0-15,0 0 0 16,-11 49 0-16,-3 24-3 16,-3 23-3-16,3 14-10 15,-7-29-7-15,26-9-21 16,6-28 2-16,13-29-3 15,-6-16 1-15</inkml:trace>
  <inkml:trace contextRef="#ctx0" brushRef="#br1" timeOffset="16121.9222">21733 881 89 0,'0'0'39'0,"-4"-67"0"15,4 67 0-15,0 0-35 16,0 0-1-16,0 0 1 16,0 0 0-16,0 0-1 15,-29 37-1-15,1 40 0 16,-4 14-1-16,-2 10-1 15,4 6 0-15,4-11-5 16,6-16-2-16,22-17-19 0,11-40-14 16,15-11 1-16,-3-15-1 15,9-9 1-15</inkml:trace>
  <inkml:trace contextRef="#ctx0" brushRef="#br1" timeOffset="16292.9319">21661 1311 111 0,'0'0'41'15,"-45"-66"2"-15,45 66-5 16,0 0-32-16,-43-49-2 15,43 49-2-15,0 0-2 16,0 0-2-16,-5-49-2 16,5 49-2-16,0 0-8 15,86-53-26-15,-86 53-2 16,97-26 0-16,-40 9-1 0</inkml:trace>
  <inkml:trace contextRef="#ctx0" brushRef="#br1" timeOffset="16691.9548">22519 631 109 0,'21'-56'42'16,"-21"56"2"-16,0 0-2 15,0 0-41-15,-64 36 1 16,64-36 2-16,-54 73-2 15,54-73 0-15,-37 85 0 16,-18 35 0-16,-5-3-2 16,24-3 1-16,7-19-2 0,15-22 2 15,11-25-2-15,16-14 2 16,6-29-2-16,4-12 2 15,-23 7 1-15,0 0-2 16,0 0 0-16,57-43 0 16,-57 43 0-16,0 0 0 15,0 0 0-15,58-48 0 16,-58 48 0-16,19-7 0 15,-1 2 0-15,9 14 0 16,-12 7-5-16,10 11 2 16,2 6-4-16,1-5-7 15,19 2-13-15,-12-20-14 16,16-6 1-16,-5-12-2 15,9-7 1-15</inkml:trace>
  <inkml:trace contextRef="#ctx0" brushRef="#br1" timeOffset="17044.975">22919 1243 113 0,'0'0'41'0,"8"-49"1"16,-8 49 0-16,0 0-39 15,0 0-1-15,0 0 1 16,0 0 0-16,54-26-1 15,-54 26-1-15,47-4 2 16,-47 4-3-16,56-13 0 16,-56 13 0-16,53-20 0 0,-53 20-2 15,0 0 1-15,59-65 0 16,-59 65 0-16,0 0 1 15,0 0 1-15,0 0 1 16,0 0 0-16,-63-10-2 16,7 46 0-16,3 16 0 15,7 6 0-15,20 5 0 16,29-4 0-16,40-7-2 15,39-15-11-15,7-36-9 16,29-7-19-16,-15-7-2 16,5-2-1-16,-18-4-1 15</inkml:trace>
  <inkml:trace contextRef="#ctx0" brushRef="#br1" timeOffset="18149.0381">6009 2807 91 0,'0'0'37'15,"4"-13"0"-15,-4 13 0 16,2 20-34-16,-3 5-1 15,-6 11 1-15,-1 11 0 16,-2 6 0-16,-2 5-1 16,2-1 0-16,0-1-1 15,6-12 1-15,8-10 0 16,6-17 0-16,13-15 0 15,9-20-1-15,11-13 0 16,9-14 1-16,10-10-1 16,-3-6 0-16,2-4-1 15,-3 3 1-15,-9 5-1 16,-6 11 0-16,-15 11-1 0,-7 13 1 15,-8 12 0-15,-13 10 0 16,5 26 1-16,-8 7-1 16,0 9 0-16,1 6 0 15,3 4 1-15,3 2-1 16,7-4 0-16,5-10 1 15,10-9 0-15,5-13 0 16,5-14 0-16,2-15 1 16,2-11-1-16,0-14 0 15,-2-9 0-15,-2-7-1 16,-7-7-2-16,-5 3 0 15,-5-4-3-15,-2 8-1 16,-9-1-5-16,13 29-15 0,-17-7-14 16,10 21 1-16,-14 10-1 15,19 2 2-15</inkml:trace>
  <inkml:trace contextRef="#ctx0" brushRef="#br1" timeOffset="18578.0626">7603 2762 80 0,'-30'-11'39'0,"3"9"-3"15,-16-4 4-15,6 19-22 16,-9-4-12-16,7 17 0 0,-4 2-1 15,8 12-1-15,3 1-1 16,9 3 0-16,11 0-1 16,12-4-1-16,13-4-1 15,12-14 0-15,11-7 1 16,7-11-1-16,6-9 1 15,2-9-1-15,-1-8 1 16,-3-8-1-16,-4-7 1 16,-7 0 0-16,-9 0-1 15,-7 4 1-15,-6 5-1 16,-4 5 0-16,-8 9 0 15,-2 14 0-15,-4 12-1 16,-1 8 0-16,-2 12 0 16,3 1-2-16,8 6-1 15,1-4-2-15,17 5-7 0,-3-27-13 16,24 1-14-16,-5-25 1 15,17-4-2-15,-2-25-1 16</inkml:trace>
  <inkml:trace contextRef="#ctx0" brushRef="#br1" timeOffset="18794.075">8378 2079 101 0,'-24'44'40'0,"3"30"-1"16,-11 8 0-16,11 13-35 15,-1 6 0-15,8 8-1 16,5-7-2-16,4-5 0 0,10-6-4 16,1-19-3-16,11 0-21 15,-9-27-12-15,6-6 0 16,-9-25-2-16,-5-14 2 15</inkml:trace>
  <inkml:trace contextRef="#ctx0" brushRef="#br1" timeOffset="18976.0854">8111 2811 110 0,'-15'-17'40'0,"-5"-4"2"16,20 21-2-16,0 0-33 16,15-15-6-16,14 7-1 15,13-6-3-15,11 2-1 0,12-8-4 16,18 13-15-16,-5-15-18 15,8 13 1-15,-12-9-2 16,3 10 2-16</inkml:trace>
  <inkml:trace contextRef="#ctx0" brushRef="#br1" timeOffset="19547.1181">8713 2913 113 0,'-17'25'42'0,"16"-2"0"16,1-23-2-16,18-4-38 15,15-14 0-15,11-7-1 16,3-7 0-16,3-4-2 0,0-6 1 16,-4 2 0-16,-9-4-1 15,-9 4 0-15,-15 6 1 16,-13 8-2-16,-11 8 2 15,-10 12 0-15,-10 12 0 16,-6 8 0-16,-1 13 1 16,1 8 0-16,6 5 0 15,6 4 1-15,10 2-1 16,15-7 1-16,13-5-2 15,11-9 1-15,14-9-1 16,13-8 0-16,5-10 0 16,8-10 0-16,1-3 0 15,-4-2 1-15,-4 1-1 16,-7 4 0-16,-10 3 0 0,-10 13 0 15,-12 11 0-15,-10 9 0 16,-11 8 0-16,-4 6-1 16,-6 6 1-16,-5 1 0 15,2 0 0-15,1-9 0 16,1-8 1-16,7-10 0 15,7-18 0-15,0 0 0 16,22-36 0-16,1-2 2 16,10-16-3-16,1-7 0 15,6-9 0-15,0 6 0 16,-1 0 0-16,-7 9-4 15,-4 12-2-15,-10 1-7 16,7 30-7-16,-16-5-19 16,14 16-4-16,-3-5 0 15,21 11-1-15</inkml:trace>
  <inkml:trace contextRef="#ctx0" brushRef="#br1" timeOffset="19976.1426">10758 2592 103 0,'10'11'40'16,"-19"2"0"-16,3 29-4 15,-10-7-32-15,1 10 0 16,1 1-2-16,-1 3 0 16,6-1-3-16,4-9-1 15,10-3-5-15,-1-25-21 16,21-1-13-16,0-25 1 0,13-4-1 15,-3-19-1-15</inkml:trace>
  <inkml:trace contextRef="#ctx0" brushRef="#br1" timeOffset="20380.1657">10935 2335 78 0,'0'0'40'0,"-15"-14"-2"16,15 14-2-16,0 0-18 15,21-1-24-15,5 12 0 16,-1-3 0-16,7 10 1 15,-3 4 1-15,2 4 3 16,-6 9 3-16,-10 2 1 0,-1 11 3 16,-15-4-1-1,1 10 3-15,-13-5-2 0,1 4 1 16,-4-7-2-16,3-3 0 15,2-9-1-15,7-4 0 16,7-15-1-16,7-8-1 16,11-15-1-16,10-12 0 15,9-11 0-15,4-2-1 16,4-7 1-16,-1 3-1 15,0 2 0-15,-4 9-1 16,-8 7 2-16,-6 12-2 16,-9 12 1-16,-2 9 0 15,-7 9-2-15,-3 1-2 16,5 20-11-16,-14-20-10 0,14 17-16 15,-9-12 0-15,7 1-3 16,-3-10 1-16</inkml:trace>
  <inkml:trace contextRef="#ctx0" brushRef="#br1" timeOffset="23800.3613">12988 2035 62 0,'4'-12'36'16,"-4"12"-1"-16,4-13-1 15,6 15-21-15,-10-2-4 16,0 0-1-16,0 0-1 16,0 0-1-16,-2 14-1 15,0 13-1-15,-5 12-1 16,-3 16-1-16,-2 13 0 15,-3 18-1-15,-4 5 0 16,-3 4 1-16,-1 1-2 16,1-6 0-16,7-10-2 15,4-22-2-15,21-1-20 16,-1-36-14-16,20-11-2 15,3-22-1-15,12-6 0 0</inkml:trace>
  <inkml:trace contextRef="#ctx0" brushRef="#br1" timeOffset="24661.4106">13870 2494 85 0,'0'0'36'0,"-8"18"2"16,-6-10-4-16,4 17-30 15,-7 3 0-15,0 10 2 16,-7 2-2-16,0 10 1 15,-3-4-1-15,4 0 0 16,2-9-2-16,4-4 0 16,5-11 0-16,9-8-1 15,3-14-1-15,18-20 0 16,4-6 0-16,3-9-1 15,5-6 1-15,-1-4-1 16,2-6 2-16,-2-1-2 16,-4 6 1-16,-6 7-1 15,-5 5 2-15,-5 9-1 0,-2 9 1 16,-7 16-1-1,0 0 1-15,0 0-1 0,12 28 1 16,-10-8-1-16,6 5 0 16,2-4 1-16,5 1-1 15,6-5 1-15,6-7-1 16,3-7 1-16,4-6-1 15,0-6 1-15,2-6 0 16,3-3-1-16,-9 0 0 16,-4 2 1-16,-6 3-1 15,-4 4 0-15,-16 9 0 16,13 11 0-16,-16 10 0 15,-4 10 1-15,-4 6-1 16,-3 2 1-16,5 5-2 16,0 2-1-16,8-2-1 15,6-20-4-15,21 6-10 0,-6-32-11 16,25 2-13-16,-2-17-1 15,12-3 1-15,-3-20 0 16</inkml:trace>
  <inkml:trace contextRef="#ctx0" brushRef="#br1" timeOffset="24849.4213">14711 2455 102 0,'-18'16'41'0,"3"20"1"16,-9-3-2-16,2 10-36 15,4 2-2-15,4 1 0 16,7-1-1-16,3-5-1 15,5 0-3-15,3-24-8 0,20 10-14 16,-10-27-16-16,13-2 0 16,-2-18-3-16,7-3 3 15</inkml:trace>
  <inkml:trace contextRef="#ctx0" brushRef="#br1" timeOffset="25286.4463">14922 2280 101 0,'0'0'42'16,"-11"21"0"-16,11-21-1 16,2 13-37-16,0 0-2 15,3 8 1-15,-2 6-1 0,0 8 0 16,-3 7-1-16,-1 4 0 15,-4 3 0-15,-2 3 0 16,-2-1 0-16,1-6 1 16,0-7-2-16,3-8 2 15,4-10-2-15,1-20 2 16,15 5-2-16,3-20-1 15,4-9 1-15,6-7-1 16,1-8 1-16,4-4-1 16,-3-1 1-16,-3 5-1 15,-2 4 1-15,-7 10 0 16,-4 9 0-16,-5 10 0 15,-9 6-1-15,17 26 1 16,-9 1-1-16,1 1-1 16,7 9-1-16,0-4-1 0,11 10-6 15,-7-21-6-15,18 21-11 16,-15-27-9-16,14 1-6 15,-5-16 0-15,7-2 3 16</inkml:trace>
  <inkml:trace contextRef="#ctx0" brushRef="#br1" timeOffset="25690.4694">15687 2405 87 0,'-26'6'41'15,"3"18"2"-15,-8-4-2 16,9 16-22-16,0-3-15 15,8 8 1-15,2-1-3 0,12 0 1 16,5-6-1-16,9-5 0 16,8-6-1-16,5-11 1 15,5-8-2-15,4-11-2 16,6-9 2-16,-4-11-1 15,2-9 1-15,1-5-2 16,-4-6 2-16,0-1-2 16,-6 0 3-16,-2 8-1 15,-9 4 0-15,-5 10 0 16,-7 16-1-16,-8 10 1 15,-4 25 0-15,-6 4 0 16,-4 13-1-16,4 2 0 16,4 5 0-16,2-1 0 0,9-5-2 15,9-16-4-15,19-3-6 16,-1-27-5-16,26 5-10 15,-9-33-8-15,16 0-4 16,-8-24-3-16,9 0 4 16</inkml:trace>
  <inkml:trace contextRef="#ctx0" brushRef="#br1" timeOffset="25894.4811">16671 1979 107 0,'-15'12'42'0,"-12"18"0"15,5 22-5-15,-9 4-34 16,4 14 0-16,0 5-1 15,3 7-2-15,4 0 0 16,4-6-1-16,7-6-1 0,-2-9-2 16,9 2-10-16,-7-36-7 15,14 3-16-15,-5-30-4 16,0 0 0-16,-4-12-1 15</inkml:trace>
  <inkml:trace contextRef="#ctx0" brushRef="#br1" timeOffset="26072.4913">16444 2307 106 0,'0'0'42'16,"-13"-4"0"-16,13 4-2 16,-13 13-38-16,13-13-2 15,32 3-2-15,-1-5-3 0,15 7-8 16,-6-16-11-16,24 13-17 15,-10-10 0-15,12 9-1 16,-9-8 1-16</inkml:trace>
  <inkml:trace contextRef="#ctx0" brushRef="#br1" timeOffset="26505.5161">16741 2593 103 0,'-12'27'43'0,"12"-27"0"15,11 15-1-15,28-25-39 16,3-3-1-16,9-10 0 16,4-6-1-16,2-6 1 0,-1-4-2 15,-6 1 1-15,-11-1-1 16,-9 5-1-16,-14 2 1 15,-14 11 0-15,-16 11 0 16,-15 12 1-16,-10 15-1 16,-10 10 0-16,-1 12 1 15,-1 9 0-15,9 4 0 16,10 2 0-16,14-3 2 15,19-5-4-15,20-14 3 16,19-4-7-16,7-19-4 16,24 1-6-16,-7-29-5 15,25 14-9-15,-19-28-12 16,14 1-3-16,-11-10-3 15</inkml:trace>
  <inkml:trace contextRef="#ctx0" brushRef="#br1" timeOffset="33377.9091">18322 2336 30 0,'0'0'33'0,"4"-19"1"0,-4 19 0 15,-1-25-14-15,1 25-12 16,-5-15-1-16,5 15 0 15,-13-10-1-15,13 10-1 16,-25-1-1-16,5 9-1 16,-9 2 0-16,-3 9-1 15,-11 6 1-15,-1 14-1 16,-5 4-1-16,0 4 1 15,4 4 0-15,10-2-1 16,9-7 0-16,15-5 0 16,16-13 0-16,22-16 0 15,16-12-1-15,14-15 0 16,9-10 1-16,3-5-1 15,-1-8 1-15,-3 1-1 16,-13 2 1-16,-10 4-1 0,-16 7 1 16,-10 8-1-16,-14 6 0 15,-2 14 0-15,-13-7 0 16,0 13-1-16,-1 5 1 15,4 8-1-15,5 7-1 16,4 1-1-16,8 5-2 16,0-8-4-16,21 18-17 15,-4-22-12-15,9 5 1 16,-3-17-3-16,8-4 3 15</inkml:trace>
  <inkml:trace contextRef="#ctx0" brushRef="#br1" timeOffset="33754.9307">18726 2364 76 0,'0'0'38'16,"-18"-10"-2"-16,18 10 2 16,-17 15-36-16,10-2 0 15,0 4 0-15,3 7 1 16,-2 1 0-16,2 7-1 15,-3 2 0-15,2-1 1 16,-1 0-1-16,3-7-1 16,-1-3 0-16,3-6 0 15,1-17 0-15,12 9-1 16,3-23 1-16,9-7-1 15,4-10 1-15,7-6 0 16,0-6 0-16,2 2 0 0,-3 2 0 16,-4 6 0-16,-8 7-1 15,-5 8 0-15,-7 15 0 16,-10 3-1-16,6 26-1 15,-8-1-1-15,3 9-2 16,-4-6-4-16,22 19-15 16,-13-18-15-16,17 7 0 15,-1-19-1-15,12 0 2 16</inkml:trace>
  <inkml:trace contextRef="#ctx0" brushRef="#br1" timeOffset="34113.9512">19321 2390 88 0,'-19'-19'38'0,"1"14"0"16,-11-7-3-16,1 23-30 16,-3 6-2-16,4 13 1 15,3 6-1-15,5 3 0 16,8-1-2-16,8-1 1 15,10-6-1-15,15-12 1 16,8-15 0-16,11-13-1 16,5-18 1-16,7-15-1 15,1-10 1-15,-1-8-1 16,-3-6 1-16,-6 0-1 15,-8 1-1-15,-6 6 2 16,-12 15-2-16,-7 17 1 16,-13 15-1-16,-9 15 0 0,-7 16-1 15,-8 16-1-15,2 15-3 16,-2-1-10-16,17 25-10 15,-10-21-12-15,31 7-4 16,4-16-3-16,23-2 2 16</inkml:trace>
  <inkml:trace contextRef="#ctx0" brushRef="#br1" timeOffset="34812.9912">20959 1874 65 0,'-28'-17'39'16,"-8"11"-2"-16,-21 1 2 16,-1 20-16-16,-17-4-18 15,2 8 0-15,-1 3-2 16,8 7 1-16,7-1-2 15,12 6 0-15,17-2-1 16,21 2-2-16,20-3 1 16,14 1-1-16,16-2 0 15,6 4 0-15,6 1 0 16,-1 4 1-16,-5 3-1 15,-14 4 1-15,-12 4 0 16,-15 1 0-16,-16-1 0 0,-12-1 2 16,-12-10-2-16,-7-8 1 15,-4-11-1-15,2-14 1 16,5-15-1-16,9-16 0 15,11-13 1-15,13-18-3 16,14-9 2-16,12-8 0 16,16-5 0-16,6-2 1 15,8 5-3-15,2 9 0 16,1 14-6-16,-16 1-13 15,9 23-18-15,-14 7 1 16,0 17-3-16,-8 4 1 16</inkml:trace>
  <inkml:trace contextRef="#ctx0" brushRef="#br1" timeOffset="35248.0161">21443 2102 96 0,'-41'5'39'16,"4"14"0"-16,-9-8-3 16,3 8-32-16,5 2-1 0,8-1-1 15,5-1 0-15,13 1-1 16,11-2-1-16,11-1 0 15,10-2 0-15,6 1 0 16,7-2 0-16,-2 3 0 16,-3-2 0-16,-5 7 0 15,-10 1 0-15,-9 6 1 16,-12 2-1-16,-8 2 0 15,-9-1 0-15,-4 1-1 16,-4-2-1-16,0-10-2 16,11 2-7-16,-6-27-12 15,28 4-15-15,6-16-1 16,18-2-1-16,8-20 1 15</inkml:trace>
  <inkml:trace contextRef="#ctx0" brushRef="#br1" timeOffset="35623.0376">21671 2299 101 0,'-13'17'39'0,"-1"-12"1"15,18 8-2-15,-4-13-34 16,22 1-2-16,8-8 0 15,13-3-1-15,6-6 1 16,6-4-1-16,3-4 0 16,-1-4 0-16,-7-1 0 15,-10 2 1-15,-8-2 0 16,-16 1 0-16,-14 4-1 0,-12 8 2 15,-17 5-2-15,-9 14 1 16,-9 11-1-16,-5 4-1 16,0 14 1-16,2 10-2 15,4 5 1-15,9 7-2 16,15 1 0-16,14-8-2 15,21 0 0-15,16-12-4 16,29 6-12-16,-3-32-7 16,33 5-12-16,-3-22-1 15,16-1-1-15,-1-15 2 16</inkml:trace>
  <inkml:trace contextRef="#ctx0" brushRef="#br1" timeOffset="35835.0497">22711 2190 116 0,'-48'10'42'0,"-11"-6"0"16,9 11-2-16,-2-2-38 16,9 8-1-16,13 0 0 15,10 8-1-15,11 1-3 16,10 0-2-16,22 7-7 15,1-25-14-15,34 14-14 16,-4-23-1-16,16 3-1 16,0-22 2-16</inkml:trace>
  <inkml:trace contextRef="#ctx0" brushRef="#br1" timeOffset="36473.0862">23075 2181 98 0,'-29'9'41'15,"-15"-3"1"-15,6 14-1 16,-10-4-23-16,10 16-15 15,3 3 0-15,11 6-1 16,10 1-1-16,12 1 0 16,11-5-1-16,12-2 1 15,8-10-2-15,7-9 1 16,4-13-1-16,1-11 0 15,1-14 1-15,-4-9-1 16,-3-5 0-16,-5-9 0 16,-5-2 0-16,-3-3 1 0,-2 4-1 15,-3 4 1-15,-2 9 0 16,-3 5 0-16,-2 9 0 15,3 5 1-15,-2 8-1 16,1 8 1-16,-1 5 0 16,3 0 0-16,3 4-1 15,-1 6 1-15,3-3 0 16,-2 2-1-16,-3 0 1 15,-1 4 0-15,-6 2-1 16,-7 4 1-16,-7 2 0 16,-8 3 1-16,-5 1-2 15,2 2 0-15,-4-6 0 16,1-2 0-16,7-6 0 15,4-9 0-15,10-12 0 16,19-11 0-16,9-11 0 0,5-8 0 16,8-3 0-16,1-7 0 15,3-2 0-15,-2 2 0 16,-6 6 0-16,-9 5 0 15,-9 12 0-15,-6 7 0 16,-13 10 0-16,6 10 0 16,-10 9 0-16,-1 8 0 15,0 4-3-15,5 4-2 16,10 5-2-16,0-11-5 15,22 13-6-15,-9-31-4 16,29 17-7-16,-12-35-3 16,21 9-5-16,-5-21-2 15,4-3 4-15</inkml:trace>
  <inkml:trace contextRef="#ctx0" brushRef="#br1" timeOffset="36841.1072">24186 2214 106 0,'-12'-23'41'16,"-1"15"2"-16,-20 0-2 15,4 16-29-15,-14 3-8 16,2 16 0-16,-3 5-2 15,2 11 0-15,9 1-2 16,8 1 0-16,12-3 0 16,10-5 0-16,15-10 0 15,13-15 0-15,11-15 0 16,9-17 0-16,9-10 0 15,1-15 0-15,2-6 0 16,2-12 0-16,-6-2 0 0,-1-2 0 16,-13 11 0-16,-12 8 0 15,-10 13 0-15,-12 15 0 16,-5 20 0-16,-21 5 0 15,-1 25 0-15,-6 13 0 16,1 7 0-16,0 8 0 16,7 3-3-16,6-4-6 15,22 3-3-15,-3-22-4 16,25 10-3-16,-7-34-10 15,31 12-3-15,-10-38-3 16,23-1-5-16,-3-14 4 16</inkml:trace>
  <inkml:trace contextRef="#ctx0" brushRef="#br1" timeOffset="37202.1279">24900 2128 94 0,'-17'-4'43'0,"-22"1"1"16,3 11-1-16,-11-6-20 15,4 11-21-15,6 2 0 16,10 4 0-16,11-1 0 15,16 1-2-15,15-2 0 16,10 3 0-16,10-5 0 16,0 1 0-16,4 0 0 15,-4 3 0-15,-6 2 0 16,-10 4 0-16,-13 4 0 15,-11 5 0-15,-13 3 0 16,-7 0 0-16,-9 4 0 16,-3-9 0-16,4 5-8 15,-11-19-5-15,15 11-2 0,-17-28-7 16,27 20-10-16,-24-27-6 15,15 13-2-15,-15-9-2 16,-8-4 5-16</inkml:trace>
  <inkml:trace contextRef="#ctx0" brushRef="#br2" timeOffset="40991.3446">5674 3967 73 0,'0'0'36'0,"13"-22"-1"16,-13 22-1-16,0 0-29 15,14 22 0-15,-15 6-1 0,1 15 0 16,-8 14-2-16,1 12 0 16,-6 11-1-16,-2 6-1 15,-1 1 0-15,-2-7-1 16,3-4 0-16,4-13-2 15,8-10-2-15,-2-28-13 16,17-2-19-16,-12-23 1 16,25-8-2-16,-16-16 1 15</inkml:trace>
  <inkml:trace contextRef="#ctx0" brushRef="#br2" timeOffset="41501.3738">5421 4035 92 0,'0'0'38'0,"-9"-23"0"16,21 16 1-16,4-8-36 16,22-4-1-16,12-6 0 15,11-1 0-15,14-4 0 16,2 2-1-16,5 4 0 15,-3 5 0-15,-9 11 0 16,-8 13 0-16,-15 12 0 16,-12 15 0-16,-13 14-1 15,-9 12 1-15,-14 9-1 16,-5 8 0-16,-6 3 0 15,-2 0-1-15,-1-5 0 16,1-6-1-16,4-12 1 0,5-12 0 16,7-13 1-16,9-15-1 15,8-15 1-15,11-14 0 16,3-11 2-16,6-9 0 15,2-9 0-15,0-4 0 16,-1 0 0-16,-5 5 0 16,-5 6 0-16,-8 8 0 15,-6 12-2-15,-3 13 1 16,-5 13-1-16,-2 14 0 15,-4 9-1-15,-2 8-1 16,3 5 0-16,0 3-2 16,6 1 0-16,1-9-4 15,11 5-8-15,-8-26-24 0,19 1 2 16,-2-22-1-16,8-1 0 15</inkml:trace>
  <inkml:trace contextRef="#ctx0" brushRef="#br2" timeOffset="41817.3919">6757 4362 83 0,'-22'-2'38'16,"22"2"-1"-16,0 0 1 16,4 13-34-16,11-13-1 15,15 1 0-15,5-8 0 16,14 0 1-16,2-7-1 15,2-1 0-15,-5-7 0 16,-3 2 0-16,-10-6 0 0,-12 1-1 16,-13-1 0-16,-17 7-1 15,-14 2 0-15,-9 6-1 16,-10 10 1-16,-4 10-1 15,-4 10 1-15,1 12-1 16,4 9-1-16,8 5 0 16,11 2 0-16,16 1 0 15,18-8-2-15,13-12-5 16,32-2-23-16,3-23-8 15,26-5-1-15,3-16-1 16</inkml:trace>
  <inkml:trace contextRef="#ctx0" brushRef="#br2" timeOffset="42757.4456">8047 3646 80 0,'2'-15'35'0,"-3"3"1"16,1 12-8-16,0 0-19 16,0 0-3-16,-14 11 0 15,10 13-1-15,-2 7-1 16,0 13-1-16,0 12-1 15,2 8 1-15,-2 10-2 16,6 4 1-16,-5 0-1 16,5-2-1-16,0-9 0 15,3-9-1-15,-2-11 0 0,0-14 0 16,4-10 1-16,-1-13-1 15,-4-10 1-15,12-12 1 16,-5-9-1-16,2-4 2 16,-1-6-1-16,5-4 1 15,-2-1-2-15,5 3 1 16,-3 3-1-16,6 7 0 15,1 9-1-15,-1 7 1 16,4 13-1-16,1 9 1 16,-1 7-1-16,1 8 1 15,-2 4-1-15,-3 4 0 16,-7 0 1-16,-2-1-1 15,-10-3 1-15,-6-4-1 16,-8-6 1-16,-8-7-1 0,-6-8 1 16,-4-5 0-16,0-11-3 15,-1-12-1-15,10 0-5 16,-5-18-27-16,24 1 1 15,2-12-2-15,18 3-2 16</inkml:trace>
  <inkml:trace contextRef="#ctx0" brushRef="#br2" timeOffset="43027.4611">8874 3462 78 0,'0'0'39'15,"0"0"0"-15,-17 12 1 0,6 28-18 16,-11 3-18-16,-1 17 0 16,-2 13-2-16,0 14 0 15,-4 7 0-15,3 6-1 16,0-2-2-16,5-5 0 15,11-6-2-15,5-14-2 16,15-8-4-16,1-31-22 16,24-3-9-16,-1-25 0 15,15-8 0-15</inkml:trace>
  <inkml:trace contextRef="#ctx0" brushRef="#br2" timeOffset="43421.4836">9101 4043 99 0,'-29'6'39'15,"18"16"1"-15,-10-6-1 16,10 6-35-16,-2 8-1 16,2 7 0-16,2 1-1 15,2 2-1-15,2-4 0 16,5-1-1-16,5-6 0 15,4-7 0-15,10-9 0 16,5-12-1-16,7-9 2 16,5-10 1-16,4-9 0 15,1-8 0-15,1-5-1 16,-5-1 1-16,-2-3-1 15,-9 6 1-15,-4 5-1 0,-6 6-1 16,-4 7 0-16,-12 20 0 16,0 0 0-16,0 0-1 15,7 36 0-15,-9-2 0 16,1 8-2-16,-3 2 0 15,9 8-3-15,-3-13-7 16,16 9-17-16,-8-21-11 16,14-3 1-16,-2-18-2 15</inkml:trace>
  <inkml:trace contextRef="#ctx0" brushRef="#br2" timeOffset="43770.5036">9727 4084 93 0,'-1'20'39'0,"-3"-10"0"16,16 10-1-16,3-8-35 16,11-1 0-16,5-6 1 15,11-3-1-15,0-8-1 16,4-5 0-16,-5-7 0 15,0-2-1-15,-8-8 0 16,-10-1 0-16,-10 0 0 16,-12 1 0-16,-12 7-1 15,-10 6 1-15,-8 11 0 16,-7 16-1-16,-6 10 1 15,-2 13 0-15,1 10 0 16,4 11 1-16,8 3-2 0,13-4 0 16,14-3-1-16,14-14-2 15,26-5-7-15,7-28-18 16,26 2-13-16,3-23-2 15,17-6 1-15,5-16 0 16</inkml:trace>
  <inkml:trace contextRef="#ctx0" brushRef="#br2" timeOffset="44364.5375">11507 3539 86 0,'-21'-44'38'16,"-11"-4"1"-16,3 11 1 15,-10-7-33-15,4 20 0 16,-2 8-3-16,2 18 0 15,-2 18-2-15,0 15 0 16,2 18 0-16,0 15-1 16,2 15 0-16,2 9-1 15,3 7 0-15,5 1 0 16,6-3 0-16,5-4-1 15,8-6-1-15,3-12-3 16,11-11-2-16,-1-19-4 0,15 1-11 16,-9-32-17-16,8-1 0 15,-9-23-1-15,3-4 3 16</inkml:trace>
  <inkml:trace contextRef="#ctx0" brushRef="#br2" timeOffset="44540.5476">10926 4116 107 0,'-35'-15'39'16,"19"15"2"-16,1-10-4 15,15 10-32-15,16 0-3 16,15-7-1-16,18-6-3 16,10-12-1-16,17 0-2 15,9-16-4-15,20 5-28 16,-11-18-1-16,8 7 0 15,-13-10-2-15</inkml:trace>
  <inkml:trace contextRef="#ctx0" brushRef="#br2" timeOffset="44756.56">11859 3187 110 0,'-26'25'40'0,"5"29"1"16,-9 7-3-16,3 20-35 15,-2 11 0-15,4 13-2 16,-1 4 1-16,7 0-2 15,6-7 0-15,6-8-1 16,11-9-3-16,8-15-3 16,21-7-5-16,-5-26-27 0,27-7-2 15,-4-27 1-15,14-2 0 16</inkml:trace>
  <inkml:trace contextRef="#ctx0" brushRef="#br2" timeOffset="45174.5839">12257 3937 102 0,'-15'-7'40'0,"-13"-5"0"16,9 20-1-16,-19 1-34 16,9 9-1-16,-6 9-1 15,0 7 0-15,-1 8-1 16,1 5 0-16,5-1 0 15,5 2-1-15,9-5 0 0,10-5-2 16,11-12 1-16,14-11-1 16,10-14 1-16,9-12 0 15,9-12 0-15,5-10 1 16,1-12-1-16,-3-6 2 15,-3-3-2-15,-8 1 2 16,-10 4-2-16,-10 8 0 16,-7 9 0-16,-10 12 0 15,-2 20 0-15,-18 5-1 16,4 19 1-16,-2 9-1 15,5 10 0-15,-1 1 0 16,10 4-2-16,4-3 0 16,13-3-2-16,5-17-3 15,18 3-6-15,-9-29-17 0,22 6-7 16,-6-20-2-16,9 2 1 16,-6-19 1-16</inkml:trace>
  <inkml:trace contextRef="#ctx0" brushRef="#br2" timeOffset="45701.614">12777 3956 103 0,'-13'-11'39'16,"3"21"1"-16,-13-2 0 15,6 11-35-15,-6 10-1 16,3 10-1-16,-4-1-2 15,4 5 1-15,2-2-1 16,7-3 0-16,5-7-1 16,3-7 0-16,9-9 1 15,-6-15-1-15,24-3 0 16,-3-13 1-16,2-9-1 0,1-10 0 15,1-7 1-15,1-3 0 16,-3 0-1-16,-4 4 0 16,-4 5 1-16,-3 7-1 15,-5 10 0-15,-7 19-1 16,0 0 1-16,10 2 0 15,-8 17 0-15,0 4 0 16,2 1-1-16,2 3 1 16,7-2 0-16,2-5 1 15,5-6-1-15,3-7 1 16,5-8-1-16,0-7 1 15,2-9 0-15,3-8 0 0,-1-2 0 16,-3-5 0 0,-1-2-1-16,-2 3 0 0,-4 4 1 15,-4 5-1-15,-2 10 0 16,-5 6 0-16,-11 6 0 15,8 31 0-15,-11 3 0 16,-5 7-1-16,-2 10 0 16,-1 3 0-16,2 5-2 15,-1-5-1-15,9-2-2 16,0-20-8-16,23 5-5 15,-10-30-20-15,21 0 1 16,-3-21-4-16,13-4 3 16</inkml:trace>
  <inkml:trace contextRef="#ctx0" brushRef="#br2" timeOffset="46047.6338">13528 3975 102 0,'-7'22'40'15,"-6"-6"0"-15,17 12-1 16,-5-5-34-16,20-5-2 15,8-6 0-15,8-7-1 16,6-5 0-16,3-5-1 16,0-8 0-16,-2-4-1 15,-8-9 1-15,-5 0 0 16,-10-2-1-16,-12-1 0 15,-8 5 1-15,-14 4-1 16,-11 10 1-16,-7 8-1 16,-10 12 1-16,-4 14 0 0,-2 9 0 15,2 8 0-15,6 9-1 16,9 2 1-16,17-3 0 15,15-4-2-15,20-9-2 16,15-18-6-16,28 2-10 16,-1-30-17-16,23-1-7 15,7-16 0-15,15-9-2 16</inkml:trace>
  <inkml:trace contextRef="#ctx0" brushRef="#br2" timeOffset="47342.7079">14821 3405 85 0,'-3'-12'36'16,"3"12"2"-16,-10 2-3 15,4 14-29-15,-8 4 0 16,8 12-2-16,-8 8 0 15,6 12-1-15,0 6 1 16,1 9-2-16,2 2 1 16,2 4-2-16,-1-4 0 0,3-5 0 15,0-6 0-15,2-8-1 16,2-12 0-16,-2-10 0 15,2-10 1-15,-3-18-1 16,0 0 0-16,15-14 1 16,-7-8-1-16,3-8 1 15,0-2-1-15,3-5 0 16,4 1 0-16,-1 3 0 15,4 6 0-15,-1 7 0 16,2 11 0-16,-2 8-1 16,1 8 1-16,0 9 0 15,-3 6 0-15,-5 1 0 16,-2 5 0-16,-9-1 1 15,-5 0-1-15,-9-3 1 0,-8-2-1 16,-4-5 1-16,-9-2-1 16,-2-5 0-16,-1-5 0 15,0-6-3-15,10-1-1 16,0-13-3-16,26 15-11 15,-11-35-21-15,30 13 0 16,2-14-1-16,17 7 0 16</inkml:trace>
  <inkml:trace contextRef="#ctx0" brushRef="#br2" timeOffset="47762.7319">15388 3847 95 0,'3'11'38'15,"-3"-11"2"-15,0 0 0 16,-23 2-33-16,13 1-1 16,-11 2-1-16,0 4-1 15,-4 4-1-15,-2 6 0 16,-2 8-1-16,4 3 0 15,4 5-2-15,6 0 1 16,5 1-1-16,14-4 0 16,9-5 0-16,9-8 0 15,10-10 0-15,6-6 0 16,3-11 0-16,1-9 1 15,-2-10-1-15,-3-7 0 16,-6-4 0-16,-9-3-1 16,-8-2 1-16,-8 2-1 0,-8 3-1 15,-10 4 1-15,-4 9-1 16,-7 10 0-16,0 8 0 15,-2 6-1-15,7 9-2 16,-1 0-2-16,19 17-9 16,0-25-17-16,14 28-7 15,5-20 1-15,21 6 0 16</inkml:trace>
  <inkml:trace contextRef="#ctx0" brushRef="#br2" timeOffset="47972.7439">16003 3842 115 0,'-32'16'40'0,"14"7"1"16,-14-8-3-16,3 14-35 16,1 4-2-16,4 6 1 15,5-1-2-15,5-1 0 16,10-3-2-16,5-12-3 15,21 0-9-15,-5-23-25 16,23-5-1-16,-3-20 0 16,10-7-1-16</inkml:trace>
  <inkml:trace contextRef="#ctx0" brushRef="#br2" timeOffset="48116.7522">16059 3470 88 0,'-29'-23'38'15,"8"14"-1"-15,3-2-3 16,14-4-23-16,4 15-49 15,24-21-1-15,9 13 0 16,-1-11-1-16</inkml:trace>
  <inkml:trace contextRef="#ctx0" brushRef="#br2" timeOffset="48340.765">16415 3230 88 0,'3'10'40'0,"-14"2"0"15,7 20 0-15,-15-2-23 16,9 16-13-16,-9 10 1 15,5 9-2-15,-4 8 0 0,3 8-1 16,0 1 0-16,3-1-1 16,6-2-1-16,-1-9-2 15,11-4-3-15,-1-20-5 16,22 1-21-16,-9-27-11 15,14-7 1-15,-6-23-1 16</inkml:trace>
  <inkml:trace contextRef="#ctx0" brushRef="#br2" timeOffset="48701.7856">16556 3830 87 0,'-13'7'39'0,"12"10"0"15,1-17 1-15,6 27-20 16,7-17-18-16,12-2 0 0,5-6 1 15,7-2-1-15,3-6 0 16,2-3-1-16,1-7 0 16,-4-4 0-16,-3-3 0 15,-8-2 0-15,-8-3-1 16,-9-1 1-16,-9 5-1 15,-8 2 0-15,-8 8 0 16,-9 6 0-16,-6 13 1 16,-6 8-1-16,-2 11 0 15,-1 7 0-15,5 9 1 16,5 5-1-16,11 3-1 15,14-3 0-15,18-4-2 16,11-11-2-16,23 1-8 0,1-28-15 16,23 5-13-16,-3-25 1 15,17 1-1-15,-9-15 1 16</inkml:trace>
  <inkml:trace contextRef="#ctx0" brushRef="#br2" timeOffset="49054.8058">17411 3707 113 0,'-32'11'41'16,"-18"0"2"-16,4 17-1 15,-13 4-38-15,12 5-1 16,4 5-1-16,14 0 0 16,9-4-1-16,17-3 0 15,13-13 0-15,15-12-1 16,11-12 0-16,13-14 2 15,9-14-2-15,0-14 0 16,3-10 0-16,1-11 0 0,-6-10 0 16,-2-3 0-16,-8-4 0 15,-9 8 0-15,-10 7 0 16,-10 17 0-16,-9 18-2 15,-8 32 4-15,-19 14-2 16,-6 29 0-16,-4 20 0 16,-1 10 0-16,2 11-3 15,4-3-1-15,16 3-7 16,-3-27-5-16,25 6-8 15,-12-31-19-15,21-7 0 16,0-29-1-16,14-7 2 16</inkml:trace>
  <inkml:trace contextRef="#ctx0" brushRef="#br2" timeOffset="49565.835">18649 3303 89 0,'0'0'38'16,"0"0"1"-16,-9 26 0 16,-4 10-34-16,-6 7-1 15,4 11-1-15,-7 6-1 0,0 7 0 16,0-1 0-16,4-1-1 15,3-7-1-15,3-8-2 16,10-8-3-16,2-18-4 16,19-2-27-16,-19-22-3 15,27 4 0-15,-17-23 0 16</inkml:trace>
  <inkml:trace contextRef="#ctx0" brushRef="#br2" timeOffset="49732.8446">18432 3717 75 0,'-37'-12'41'0,"8"18"-2"16,0-6 2-16,17 16-13 15,12-16-24-15,0 0-3 16,39 6-2-16,8-18-2 0,22 0-3 16,3-20-9-16,23 8-24 15,-3-14 0-15,8 4 0 16,-11-15-2-16</inkml:trace>
  <inkml:trace contextRef="#ctx0" brushRef="#br2" timeOffset="50100.8656">19198 3027 104 0,'-20'27'40'0,"-12"9"0"16,9 26 1-16,-6 4-38 16,2 14-1-16,-2 5 1 15,4 6-1-15,-3 1 0 16,6-7-1-16,7-9 1 15,5-8-2-15,6-10 1 16,8-13-1-16,10-15 0 0,6-18 0 16,11-13 1-16,4-13-1 15,4-11 0-15,3-11 1 16,-1-4-1-16,-2-3 1 15,-5 4 0-15,-7 7-1 16,-6 5 0-16,-6 13 1 16,-4 13-1-16,-7 13 0 15,-2 12-1-15,-2 7 0 16,3 8-1-16,-1 4-1 15,11 8-3-15,0-13-7 16,23 9-8-16,-11-25-20 16,20-1 1-16,1-21-2 0,8-5 2 15</inkml:trace>
  <inkml:trace contextRef="#ctx0" brushRef="#br2" timeOffset="50450.8857">19710 3677 81 0,'-23'-4'41'16,"10"12"-2"-16,-2-6 2 15,18 18-19-15,-3-20-20 16,31 16-1-16,-1-11 1 16,6-2-1-16,4-6 1 15,5-2-1-15,-4-8 1 16,-3-2-1-16,-8-8 0 15,-4 1 0-15,-12-4-1 16,-4-4 1-16,-9 2-1 0,-9 4 1 16,-6 5-1-16,-9 11 0 15,-8 12 0-15,-9 10 1 16,0 13 0-16,-7 8-1 15,5 13 0-15,3 3 0 16,12 1 0-16,15-5 0 16,19-3-2-16,14-12-2 15,26 1-9-15,1-30-11 16,25 4-16-16,-3-20-2 15,15-2-1-15,-5-15 1 16</inkml:trace>
  <inkml:trace contextRef="#ctx0" brushRef="#br2" timeOffset="51232.9304">21285 3514 71 0,'-12'-4'39'15,"-9"-2"-1"-15,7 13 3 16,-10-3-19-16,5 13-17 16,-2-2 0-16,4 7-1 15,-1 2-1-15,8 6-2 16,2 1 2-16,9 3-2 15,5-4 0-15,10 0-1 0,7-6 0 16,3-4 1-16,5-9-1 16,1-6 0-16,3-10 0 15,-4-8 0-15,2-3 0 16,-5-8 0-16,-3 0 0 15,-2-4 0-15,-2 2 0 16,-2 4 0-16,-7 4 0 16,0 8 0-16,-12 10 1 15,0 0-1-15,9 17 0 16,-12 5 0-16,-1 7 0 15,3 3 0-15,5 4 1 16,0-1 0-16,10-3-1 16,5-9 1-16,10-9 0 15,5-7 0-15,8-12 0 0,-2-10 0 16,0-8-1-16,-2-8 1 15,-6-4-1-15,-8-3 0 16,-8 1-1-16,-8-2-1 16,-5 6-1-16,-6 4-2 15,1 12-2-15,-4-2-3 16,20 22-9-16,-14-3-14 15,22 3-6-15,-1 3 1 16,11 10 0-16</inkml:trace>
  <inkml:trace contextRef="#ctx0" brushRef="#br2" timeOffset="51652.9544">22298 3620 96 0,'0'0'37'0,"-21"-22"1"15,2 21-2-15,-11-5-30 16,-2 12 1-16,-10 3-2 15,-1 13 0-15,-4 3-1 16,4 9 0-16,0 3-1 16,7-1-1-16,14-1-1 15,11 1 0-15,13-12 0 16,14-4-1-16,18-11 0 15,4-8 0-15,9-9 1 16,7-6-1-16,-4-6 1 16,-5-8 0-16,-6-1 1 15,-6-2-1-15,-9 0 0 16,-6 2-1-16,-7 6 2 0,-5 3-2 15,-4 8 0-15,-2 12 0 16,0 0 0-16,-5 15-2 16,2 7 1-16,2 6 0 15,2 2-1-15,3 0-2 16,10 1 0-16,7-12-3 15,20-1-5-15,-4-28-6 16,30 4-12-16,-6-28-9 16,19-2 1-16,-4-21-1 15,7-8 3-15</inkml:trace>
  <inkml:trace contextRef="#ctx0" brushRef="#br2" timeOffset="51856.9661">23184 2937 118 0,'-13'19'40'0,"-17"16"1"16,-1 31-1-16,-9 9-38 15,2 14 0-15,-5 5 0 16,7 7 0-16,5-3-2 16,3-4-1-16,9-7-1 15,3-14-2-15,9-4-3 16,-4-26-9-16,18 5-20 15,-12-26-4-15,8-5 0 16,-3-17-1-16</inkml:trace>
  <inkml:trace contextRef="#ctx0" brushRef="#br2" timeOffset="52051.9772">22726 3586 119 0,'0'0'41'16,"-15"-7"1"-16,15 7-3 15,27 13-37-15,2-11-1 16,14 1-1-16,8-3-1 15,11 1-1-15,7-5-2 16,8 9-7-16,-12-18-18 16,12 14-11-16,-17-9 0 15,-1 6-2-15,-13-7 3 16</inkml:trace>
  <inkml:trace contextRef="#ctx0" brushRef="#br2" timeOffset="52672.0127">23345 3621 115 0,'-27'15'41'0,"12"9"-1"0,1-12 0 15,20 4-37-15,5-5-2 16,12 0 1-16,3-7 0 16,8-3-1-16,3-4 1 15,6-6-1-15,-2-4-1 16,-4-7 1-16,-4-3-1 15,-2 0 0-15,-10-3-1 16,-4-1 1-16,-11 2-1 16,-4 5 1-16,-9 4-1 15,-11 9 0-15,-6 8 1 16,-7 10 0-16,-2 7 2 15,1 9-2-15,2 4 2 16,9 5-2-16,8-1 2 0,13 2-1 16,14-4-1-16,14-5 0 15,12-6 1-15,8-2-1 16,5-9 0-16,3-4 2 15,-3-5-2-15,-1-5 0 16,-9-1 0-16,-5-6 0 16,-11 2 0-16,-10 1 0 15,-17 7 0-15,0 0 0 16,0 0 0-16,-16 12 0 15,-2 5 0-15,-7 5 0 16,6 1 0-16,-1 3 0 16,2-2 0-16,9-5 0 15,6-7 0-15,3-12 0 16,22-8 0-16,-3-12 0 0,8-9 0 15,3-5 0-15,3-5 0 16,-1-2 0-16,-2 2 0 16,3 4 0-16,-3 7 0 15,1 5 0-15,-1 9 0 16,-1 3-4-16,7 15-9 15,-8-12-5-15,17 22-8 16,-15-16-18-16,13 7 1 16,-7-7-2-16,6-1 2 15</inkml:trace>
  <inkml:trace contextRef="#ctx0" brushRef="#br2" timeOffset="53428.0559">5795 5382 50 0,'12'-3'39'16,"-12"3"0"-16,0 0-1 15,0 0-11-15,-4 21-21 16,-2 2-1-16,0 13 0 0,-5 8-3 16,0 7 0-16,-5 10-2 15,1 1 1-15,4-1 0 16,2-10-4-16,11-5-5 15,-6-23-28-15,22-13-2 16,3-21-1-16,13-12-1 16</inkml:trace>
  <inkml:trace contextRef="#ctx0" brushRef="#br2" timeOffset="53893.0825">5891 5136 87 0,'-30'-9'38'16,"8"11"-3"-16,3-4-1 0,19 2-35 15,0 0 0-15,15 9-3 16,10-4 0-16,5-1 1 16,6 6 0-16,3-1 1 15,0 3 2-15,-3 3 1 16,-9 5 2-16,0 7 0 15,-13-1 1-15,-1 11 0 16,-12 1 0-16,-1 9 0 16,-6 2-1-16,-1 4 0 15,-3 0 0-15,2 0-1 16,2-7 0-16,1-4 0 15,4-11-1-15,2-9 0 16,-1-22 1-16,22 4-1 16,-7-22 1-16,10-10 0 15,0-10 0-15,6-6-1 0,-2-2 1 16,1-1-1-16,-1 3 0 15,-1 11-1-15,-4 8 1 16,-4 16-1-16,0 16 0 16,-4 17 0-16,-4 13-2 15,-1 9-1-15,5 15-4 16,-5-11-7-16,16 18-15 15,-11-18-11-15,17-3 0 16,3-19-1-16,13-7 0 16</inkml:trace>
  <inkml:trace contextRef="#ctx0" brushRef="#br2" timeOffset="55530.1762">8460 5112 72 0,'0'-9'39'0,"-10"-6"-4"16,10 15-6-16,-31-20-21 15,11 14-1-15,-9-6-2 16,-2 7-2-16,-8 0 1 0,-4 8-2 15,-2 1 0-15,-2 6 0 16,2 5 0-16,7 3-2 16,4 2 1-16,6 3-1 15,11 1 1-15,12-1-2 16,12-1 2-16,14-3-1 15,13 1 0-15,10 0 0 16,8 0 0-16,7 3 0 16,2 1 0-16,1 7 0 15,-5 2 0-15,-10 9 0 16,-13 3 1-16,-13 3-1 15,-16 3 0-15,-14 1 0 16,-15-4 0-16,-13-2 3 16,-8-9-3-16,-5-6 2 15,-1-13-2-15,6-9 2 0,2-17-2 16,15-14 0-16,13-16 0 15,10-14-3-15,16-9 4 16,9-12-4-16,18-5 3 16,1-1-2-16,10 7 1 15,-3 5 0-15,-6 15-1 16,-6 6-1-16,-7 26-12 15,-26 1-22-15,-1 19-1 16,-12 0-2-16,-4 12 2 16</inkml:trace>
  <inkml:trace contextRef="#ctx0" brushRef="#br2" timeOffset="56003.2032">7906 5160 73 0,'3'-27'37'15,"4"8"1"-15,-8-8-3 16,5 14-24-16,-8-7-5 16,4 20 0-16,-7-18-1 15,7 18-2-15,0 0 0 16,-13 25-1-16,3 10 1 15,-2 13-2-15,-5 14 1 16,0 15-2-16,-5 11 1 16,-4 7 0-16,-1 2 0 15,5-7 0-15,4-7-1 16,7-14-3-16,16-7-6 15,-1-31-18-15,25-1-13 16,0-27 1-16,18-9-2 0,1-21 0 16</inkml:trace>
  <inkml:trace contextRef="#ctx0" brushRef="#br2" timeOffset="56649.2402">9631 5375 72 0,'21'-30'38'16,"-3"8"-1"-16,-13-5 1 0,-10 11-33 15,-9 0 0-15,-7 15 0 16,-12 4 0-16,-6 12-1 15,-8 5 0-15,-1 7-1 16,3 3-1-16,4 2 0 16,10-1-1-16,12-3 0 15,12-4 0-15,15-1-1 16,14-6 0-16,8-3 0 15,8-2 0-15,4 0 0 16,1 3 0-16,-6 0 0 16,-8 4 0-16,-9 6 1 15,-13 6-1-15,-13 0 2 16,-12 3-2-16,-9-1 3 15,-5-2-4-15,1-5 1 0,4-3-6 16,4-27-9-16,23 4-22 16,1-18-4-16,27-3 2 15,6-18-5-15</inkml:trace>
  <inkml:trace contextRef="#ctx0" brushRef="#br2" timeOffset="57002.2604">9926 5516 88 0,'-12'25'39'0,"0"-14"0"16,21 1 0-16,6-18-36 15,21-3 0-15,10-13-1 0,11-2 0 16,6-10 1-16,0 0-1 15,-2-7 0-15,-12 2 0 16,-10 0 0-16,-12 2 0 16,-13 5 0-16,-14 5 0 15,-14 9-1-15,-11 7 0 16,-9 13 0-16,-9 13-1 15,-4 13 0-15,-2 12 0 16,2 9 0-16,9 7 0 16,11 4-1-16,12-5 0 15,20-3-3-15,17-13-2 16,26 0-10-16,5-28-13 15,32 1-12-15,4-19 1 16,19-5-2-16</inkml:trace>
  <inkml:trace contextRef="#ctx0" brushRef="#br2" timeOffset="57230.2734">11135 5299 101 0,'-51'11'42'15,"3"17"0"-15,-15-5-2 16,10 8-37-16,-3 4-1 15,10 0 0-15,11 4-1 16,14-3 0-16,16 0-2 16,15-7-1-16,21-4-3 15,11-10-1-15,24 5-14 16,-5-20-20-16,19-2 0 15,-5-13-2-15,10-3 2 0</inkml:trace>
  <inkml:trace contextRef="#ctx0" brushRef="#br2" timeOffset="57881.3107">11579 5300 92 0,'-27'3'40'16,"-20"3"1"-16,4 19-1 16,-16 11-35-16,7 2 0 15,1 4-2-15,8 5 0 16,13-1-1-16,11 3 0 15,19-3-1-15,13-9 2 16,11-9-4-16,18-7 1 16,7-12-1-16,4-9-1 15,2-9 0-15,-3-13 0 0,-5-8 0 16,-7-3-2-16,-8-5 3 15,-11-6-1-15,-8 4 2 16,-5-1-1-16,-6 6 1 16,-1 5 1-16,-4 2 0 15,5 9-1-15,4 2 1 16,4 6 0-16,6 3 0 15,10 3 0-15,1 1 0 16,4 3 0-16,1 0 0 16,2 3 1-16,-2 2-1 15,-6 3 1-15,-5 2-1 16,-7 5 1-16,-9 3-1 15,-5 5 1-15,-8 3-1 16,-7 5 0-16,-4 5-1 0,-5-1 1 16,3-2-1-16,5-1 1 15,1-6-2-15,9-7 2 16,6-18-2-16,19 8 2 15,5-20-1-15,5-7 0 16,5-9 1-16,2-7-1 16,2-3 1-16,-4 0-1 15,-4 2 1-15,-3 6-1 16,-8 6 0-16,-5 10 1 15,-4 10-1-15,-10 4 0 16,7 24-1-16,-7 2 1 16,3 9-1-16,1 2-2 15,10 6-2-15,1-6-2 0,18 12-7 16,-6-25-6-16,28 13-11 15,-8-23-7-15,17-2-2 16,-4-16-1-16,8-3 3 16</inkml:trace>
  <inkml:trace contextRef="#ctx0" brushRef="#br2" timeOffset="58249.3317">12779 5399 99 0,'-28'-23'41'16,"-4"20"1"-16,-18 3-2 15,11 6-34-15,-17 19-2 16,5 10 0-16,3 5-2 15,6 2 1-15,12 2-2 16,16-2 0-16,12-10-1 0,13-11 1 16,17-13-1-16,10-14 1 15,10-11-1-15,7-16 1 16,3-12 0-16,-1-17-1 15,-1-8 1-15,-1-7 0 16,-9-8-2-16,-4 5 2 16,-9 7-2-16,-10 11 1 15,-13 19-1-15,-10 19 1 16,0 24 0-16,-28 24-1 15,4 21 3-15,-1 17-2 16,0 12 0-16,3 6-1 16,9 3-1-16,11-8-3 15,13 0-6-15,2-24-4 16,32 7-9-16,-10-35-9 15,26-6-8-15,-3-20-1 0,13-12 2 16</inkml:trace>
  <inkml:trace contextRef="#ctx0" brushRef="#br2" timeOffset="58599.3517">13465 5182 108 0,'-39'19'40'0,"-12"-4"3"15,11 14-3-15,2-4-38 16,10 5 1-16,9-4-1 15,13 0-1-15,15-4 0 16,10-4 0-16,8-5-1 16,7-4 0-16,3-3 1 15,1-2-1-15,-4 1 1 0,-3 1 0 16,-5 1 0-16,-8 7 0 15,-5 2 0-15,-9 3 0 16,-7 4 0-16,-7 4 1 16,-8 1-2-16,-3-2 1 15,-3 2 0-15,0-2-2 16,3-6-1-16,3-2-2 15,14 1-7-15,4-19-3 16,13 14-10-16,-4-26-14 16,29 7-4-16,5-12-2 15,17 8 2-15</inkml:trace>
  <inkml:trace contextRef="#ctx0" brushRef="#br2" timeOffset="58745.3601">14075 5684 115 0,'-5'23'44'0,"-17"-24"-2"16,5 1-1-16,-2 0-44 15,0-19-9-15,19 19-17 16,-16-22-13-16,16 22-1 16,-15-20-2-16,15 20 2 15</inkml:trace>
  <inkml:trace contextRef="#ctx0" brushRef="#br3" timeOffset="187576.7288">1335 6952 80 0,'-7'-18'33'0,"-5"2"-1"15,-8 3-1-15,-6 8-28 16,-9 3 0-16,-5 9 1 15,-13 3-1-15,-2 16 1 0,-12 7 0 16,-3 15 1-16,-9 6-1 16,2 11 0-16,2 5-1 15,9 7 0-15,6 0 0 16,17 3-2-16,14-6 1 15,21-1-2-15,22-1-2 16,20-12 0-16,26-1-5 16,4-11-28-16,34-4-2 15,3-16 0-15,12-8-1 16</inkml:trace>
  <inkml:trace contextRef="#ctx0" brushRef="#br3" timeOffset="188238.7667">1690 7472 96 0,'-44'14'36'16,"-12"5"3"-16,5 19-3 15,-3 1-30-15,3 12-1 16,3 3-2-16,10 5 1 15,8-3-1-15,13-3-1 16,18-9-1-16,15-8-1 16,15-14 0-16,17-14-1 15,12-12 1-15,6-13-2 16,6-11 0-16,0-10-1 15,-4-6 0-15,-14-4 0 0,-7 2 1 16,-17 0-1-16,-16 5 1 16,-14 7 2-16,-15 7 0 15,-8 9 2-15,-8 9 0 16,1 10 1-16,-2 2-1 15,8 6 1-15,4 2-1 16,20-11-1-16,7 15 1 16,17-14-1-16,13-6-1 15,8-2 1-15,10-4 1 16,2-1-1-16,-3 3 0 15,-1 3 0-15,-11 8 1 16,-7 8-1-16,-14 11 0 16,-6 8-1-16,-13 7 1 15,-5 6 0-15,-8 3-1 16,-3 0 1-16,0-5-1 0,-2-5 0 15,7-9 0-15,0-12 0 16,9-14 0-16,0 0 0 16,22-31 0-16,-5-2 0 15,5-9 1-15,2-4-1 16,3-4 1-16,0 5-1 15,-1 3 1-15,-3 8-1 16,-3 15 0-16,-1 11 0 16,-2 18 0-16,-2 11 0 15,-2 12-2-15,-3 9 0 16,5 7-3-16,-2-3-4 15,22 8-27-15,-11-15-3 16,18 2 1-16,-4-18-1 16</inkml:trace>
  <inkml:trace contextRef="#ctx0" brushRef="#br3" timeOffset="188478.7804">3071 7450 104 0,'-27'-2'39'0,"-16"4"1"15,3 20-1-15,-20 10-32 16,7 14-2-16,-2 4-1 16,8 8-1-16,4 2-1 15,16-3 0-15,14-3-1 16,16-13-1-16,23-11-3 15,16-19-3-15,32-6-26 0,3-27-7 16,24-6 0-16,-1-25-2 16</inkml:trace>
  <inkml:trace contextRef="#ctx0" brushRef="#br3" timeOffset="188712.7938">3577 6823 109 0,'-37'45'40'0,"-1"22"1"16,-12 6-1-16,7 14-33 16,-5 10-5-16,6 7-1 15,2 2-1-15,9-3-1 16,16-6-3-16,10-14-4 0,32-10-29 15,1-22-3-15,19-12 1 16,2-20-2-16</inkml:trace>
  <inkml:trace contextRef="#ctx0" brushRef="#br3" timeOffset="189065.814">3741 7453 107 0,'-31'16'41'16,"7"17"0"-16,-11-1-1 15,14 10-34-15,-2-1-2 0,11 4 0 16,7-7-2-16,8-3 0 16,10-7-2-16,9-11 1 15,7-7-1-15,8-12-1 16,3-10 1-16,4-9 0 15,-1-10 0-15,1-6 0 16,-6-5 0-16,1-3 0 16,-8 4 1-16,-7 5-2 15,-6 7 1-15,-9 12 0 16,-9 17 0-16,-8 12-1 15,-6 18 0-15,-5 11 0 16,1 11-2-16,1 2-1 16,8 7-4-16,1-18-18 15,26 2-13-15,1-22-1 16,24-9-1-16,5-22 1 0</inkml:trace>
  <inkml:trace contextRef="#ctx0" brushRef="#br3" timeOffset="189417.8341">4472 7372 112 0,'-15'2'39'0,"-11"0"3"16,4 13-2-16,-3 2-37 15,2 5-1-15,5 2 0 16,2 6-1-16,7 1 0 15,8-1 0-15,7-1-1 16,4-1 0-16,8-8 0 16,1-1 0-16,5-7 0 0,1-6 0 15,3-6 0-15,0-2 0 16,-3-3 0-16,-3 1 0 15,-3-1 0-15,-3 5 1 16,-16 0 0-16,0 21-1 16,-13 0 1-16,-7 4-1 15,-3 6 0-15,-1-1 0 16,3 4-2-16,3-8-2 15,13-2-5-15,5-24-23 16,17 5-8-16,5-21-1 16,21-6 0-16</inkml:trace>
  <inkml:trace contextRef="#ctx0" brushRef="#br3" timeOffset="189606.8449">4865 7370 114 0,'0'0'40'0,"-22"11"2"15,7 18-1-15,-4 7-38 16,-1 9 0-16,1 9-2 15,6 4 1-15,4-1-2 16,8-4-2-16,10-3-1 16,0-18-6-16,21-1-29 15,-11-24-3-15,12-9 0 16,-8-24-1-16</inkml:trace>
  <inkml:trace contextRef="#ctx0" brushRef="#br3" timeOffset="189749.8531">4897 7107 114 0,'-15'-12'39'15,"-4"8"0"-15,8 15-2 16,8 9-43-16,-2-6-30 16,24 9-3-16,3-5 0 15,16 3-1-15</inkml:trace>
  <inkml:trace contextRef="#ctx0" brushRef="#br3" timeOffset="190371.8887">5275 7344 115 0,'-30'23'39'0,"0"12"3"0,-11-8-8 16,8 12-28-16,1-5-2 16,6 7-1-16,6-3-1 15,13-2-1-15,8-3-1 16,13-9-1-16,14-7-1 15,6-8 0-15,8-9 0 16,4-11-1-16,0-7 0 16,-4-11 0-16,-5-3 1 15,-9-6 0-15,-10 0 2 16,-9-1-1-16,-5 7 1 15,-8 3 1-15,-1 5 0 16,0 8 0-16,0 3 0 16,5 13 1-16,12-9 0 15,4 10 0-15,6 0 0 16,5 3 0-16,3-1 1 0,3 1-1 15,-2-1-1-15,-1 1 1 16,-6 4-1-16,-4 1 0 16,-9 1 0-16,-3 6 0 15,-8 3 0-15,-4 4 0 16,-7 5 1-16,-5 2-2 15,0 1 0-15,-4 1 0 16,3-3 0-16,4-5 0 16,6-8 0-16,7-16-2 15,19-3 2-15,4-18 0 16,7-9 2-16,7-9-2 15,5-3 0-15,1-1 0 16,-5 3 0-16,-3 8 0 16,-9 15 0-16,-7 13 0 0,-10 15 0 15,-4 12 0-15,-8 12 0 16,-4 9 0-16,2 5 0 15,-2-2-6-15,10 5-9 16,-8-24-9-16,29 0-18 16,-9-18-1-16,17-9-1 15,1-17 1-15</inkml:trace>
  <inkml:trace contextRef="#ctx0" brushRef="#br3" timeOffset="190916.9199">6230 7226 108 0,'-18'-5'41'15,"18"5"1"-15,-10-10-2 16,10 10-37-16,14-13-3 15,-7 3-4-15,8 8-18 16,-15 2-18-16,14-7 1 16,-14 7-1-16,11 13-1 0</inkml:trace>
  <inkml:trace contextRef="#ctx0" brushRef="#br3" timeOffset="191055.9278">6358 7592 112 0,'-8'25'42'16,"-9"-13"0"-16,3-1-2 15,-8-7-43-15,-4-11-34 16,26 7-4-16,-16-11 0 16,16 11-2-16</inkml:trace>
  <inkml:trace contextRef="#ctx0" brushRef="#br4" timeOffset="201564.5289">7147 6945 83 0,'0'0'38'0,"10"-5"-1"16,-10 5 0-16,0 0-28 15,13 26-3-15,-13 4-2 16,3 13-1-16,-6 8-1 16,3 12-1-16,-4 7 0 0,-1 11 0 15,-3 2-1-15,1-3 0 16,0-4-1-16,1-6-1 15,7-4-2-15,-2-20-14 16,9 1-20-16,-3-20-1 16,5-9 0-16,-10-18 0 15</inkml:trace>
  <inkml:trace contextRef="#ctx0" brushRef="#br4" timeOffset="202090.559">6944 6973 106 0,'-36'0'40'16,"18"1"0"-16,3-16 0 16,31-3-38-16,12-13 0 15,24-6-1-15,15-4 1 16,14-6-1-16,8 4 0 15,8 8-1-15,-2 9 1 16,-6 14 0-16,-10 16 0 16,-12 16-1-16,-12 14 1 15,-13 18 0-15,-15 16-1 16,-11 11 1-16,-16 11-1 15,-8 10 0-15,-6 2 0 16,-8 1 1-16,-4-1-1 16,1-11 0-16,2-14 1 0,3-12-1 15,8-23 1-15,9-19 0 16,3-23-1-16,24-27 1 15,4-15 0-15,6-15 0 16,4-13 0-16,1-8 0 16,4-4 0-16,-1 8 0 15,-5 16 0-15,-8 11 1 16,-6 14-2-16,-4 20 0 15,-3 24 0-15,-7 20 0 16,0 13 0-16,-2 8-2 16,3 6 1-16,2 7-2 15,6 5-1-15,0-9-1 16,9 0-6-16,-5-31-11 15,20 7-19-15,-11-25 1 0,13-5-1 16,-9-22 0-16</inkml:trace>
  <inkml:trace contextRef="#ctx0" brushRef="#br4" timeOffset="202429.5783">8551 7242 81 0,'5'10'39'0,"-4"1"0"15,8 10 1-15,-4-6-15 16,1 4-23-16,12-4 1 15,10-1-2-15,4-13 1 16,3-3 1-16,2-11-3 16,-2-4 2-16,-3-10-2 15,-7-2 1-15,-7-5-1 16,-12-2 1-16,-7-1 0 0,-10 0-1 15,-9 8 1-15,-11 12 0 16,-7 15 1-16,-8 15-1 16,-3 21 1-16,2 14-1 15,2 12 1-15,11 11-1 16,13-1 0-16,14 1-1 15,21-6-2-15,15-16-5 16,31-9-9-16,3-26-21 16,31-5-5-16,4-22 0 15,20-6-2-15</inkml:trace>
  <inkml:trace contextRef="#ctx0" brushRef="#br4" timeOffset="203039.6132">9738 7098 89 0,'0'0'38'16,"11"10"0"-16,-11 22 0 15,-12 7-24-15,-2 10-12 16,-2 9 1-16,2 10-2 16,-1 1 1-16,1 1-1 15,-1-6 1-15,6-7 1 16,3-9-2-16,3-10 0 15,3-17 0-15,0-21 0 16,12-6 0-16,0-20 0 16,4-16 1-16,2-9-1 15,-1-15 1-15,3-9 1 16,-1-8-1-16,2-1 0 0,-2 11-1 15,-2 11 1-15,0 12-1 16,-3 10 1-16,3 17-2 16,5 14 0-16,5 13 0 15,5 10-2-15,9 6-1 16,7-6-1-16,12 9-4 15,-2-13-7-15,18 7-24 16,-12-11-2-16,3 1 1 16,-9-9-1-16</inkml:trace>
  <inkml:trace contextRef="#ctx0" brushRef="#br4" timeOffset="203397.6337">10401 7223 108 0,'-28'34'39'16,"3"-8"1"-16,12 5-2 15,7-11-34-15,20-2-4 16,14-5 2-16,21-9 0 16,12-8-1-16,14-7 1 15,6-8 0-15,-1-6 0 16,-2-5-2-16,-7-5 2 15,-12-1-1-15,-19 1 0 16,-19-1 0-16,-16 6-1 16,-18 5 1-16,-16 10-1 15,-15 15 1-15,-14 11 0 16,-9 15 0-16,-2 12-2 0,2 9 1 15,8 7 0-15,12 5 0 16,18-4-2-16,24-3-1 16,22-12-3-16,32 1-7 15,4-32-16-15,37 6-11 16,-1-21-1-16,16-4-1 15,-3-14 1-15</inkml:trace>
  <inkml:trace contextRef="#ctx0" brushRef="#br4" timeOffset="203720.6522">11466 7065 124 0,'-51'11'40'16,"2"14"1"-16,-11-3-7 0,1 9-34 15,16 6 1-15,10-2-2 16,16-4 1-16,13-6-1 15,16-4 1-15,17-7-2 16,14-5 2-16,10-7 0 16,0 1 0-16,0-3 0 15,-7 1 0-15,-8 6 0 16,-19 6 0-16,-19 8 1 15,-15 6-1-15,-18 6 0 16,-5 5 0-16,-8 4 0 16,0-2 0-16,2-4-1 15,9-2-3-15,10-15-2 16,26 4-15-16,-1-23-18 15,33-14-1-15,4-14 0 0,22-2-2 16</inkml:trace>
  <inkml:trace contextRef="#ctx0" brushRef="#br4" timeOffset="204103.6741">11900 7150 119 0,'0'0'41'16,"-20"19"2"-16,-10 2-3 15,14 3-38-15,-15 13 0 16,8 8-1-16,0 1 0 15,10 1-1-15,7-4 0 16,14-4-1-16,7-9 1 16,13-7 1-16,7-10-1 15,5-8 0-15,3-11-1 16,1-9 1-16,2-8 0 0,-3-7 0 15,-1-7 1-15,-3-3 1 16,-3-4-1-16,-3 0 0 16,-4 7 1-16,-6 7-2 15,-8 6 0-15,-5 11 0 16,-10 13 0-16,-3 30 0 15,-10 6 0-15,-3 9 0 16,0 3-2-16,3 1-1 16,7 0-1-16,8-11-3 15,20-7-4-15,-1-31-12 16,32 0-18-16,-2-23 0 15,20-5-2-15,-4-23 3 16</inkml:trace>
  <inkml:trace contextRef="#ctx0" brushRef="#br4" timeOffset="204321.6866">13155 6480 116 0,'-20'5'41'16,"-9"33"3"-16,-17 13-4 15,2 18-35-15,-2 14-2 16,6 13 0-16,4 8-2 15,3 0 1-15,7-2-2 16,5-1-4-16,8-8 0 16,6-13-3-16,17-7-8 15,-10-24-26-15,23-16-2 16,1-25 1-16,21-12-1 0</inkml:trace>
  <inkml:trace contextRef="#ctx0" brushRef="#br4" timeOffset="204539.699">13555 6599 119 0,'-23'49'44'16,"-12"-1"-2"-16,1 27-2 15,1-3-36-15,-5 8-1 16,1 9-3-16,5 0-1 15,4-5 0-15,5-5-3 16,9-3-3-16,-1-23-11 16,17 3-24-16,-9-20-2 0,13-7 2 15,-6-29-1-15</inkml:trace>
  <inkml:trace contextRef="#ctx0" brushRef="#br4" timeOffset="204975.724">13268 7080 110 0,'0'0'40'16,"28"6"1"-16,-10-13-1 15,22 1-36-15,-3-4-1 16,9 3 0-16,6-6-1 15,2 4 0-15,-5-1-1 0,-3 3 1 16,-12 2-1-16,-2 3 0 16,-14 2 0-16,-18 0 0 15,7 12-1-15,-21-2 1 16,-1 4 1-16,-5-2-2 15,4 6 0-15,2 0 0 16,6 2 0-16,9-4 0 16,11 1 0-16,10-2 0 15,6 1 0-15,4 4 0 16,-1 0 0-16,-2 0 0 15,-3-1 0-15,-10 0 0 16,-12 6 0-16,-14-1 0 16,-14 0 0-16,-12-3-3 15,-8 2-1-15,-10-5 0 16,0 6-8-16,-8-15-9 0,13 3-20 15,2-13-3-15,19-4-1 16,5-13 3-16</inkml:trace>
  <inkml:trace contextRef="#ctx0" brushRef="#br4" timeOffset="205978.7813">14945 7028 94 0,'22'-23'36'0,"-8"-4"-1"16,7 14-5-16,-21-7-22 15,0 20-2-15,-13-3-1 16,-5 17-1-16,-16 8-1 16,-3 7 0-16,-8 4 0 15,1 3-1-15,-1-1 0 16,8-2 0-16,8-3-1 0,14-4 0 15,14-7 0-15,15-3-1 16,14-7 0-16,12-2 0 16,10-2 0-16,3 3 0 15,-2-1 0-15,-5 1-1 16,-11 8 0-16,-13 3 0 15,-16 7 0-15,-14 3 0 16,-13 5 0-16,-8-6-2 16,1 1 0-16,-4-12-3 15,21 3-21-15,-5-25-12 16,16 5-1-16,22-38 0 15,20-1 1-15</inkml:trace>
  <inkml:trace contextRef="#ctx0" brushRef="#br4" timeOffset="206366.8035">15651 6518 101 0,'15'-25'37'0,"-15"10"3"16,0 15-1-16,-23 25-34 15,7 6-1-15,-6 10-1 16,-3 15 1-16,-4 13-2 15,-1 12 2-15,-5 6-1 16,2 7-1-16,0-5-1 16,7-2-1-16,4-10 1 15,6-10-2-15,7-15 1 16,9-14-1-16,10-15 1 15,9-15 0-15,6-14 1 16,9-6 0-16,6-14-1 0,0-5 2 16,4-3-1-16,-2-1 1 15,-4 3-2-15,-2 8 2 16,-8 7-2-16,-8 16 2 15,-10 12-2-15,-2 9-4 16,-5 9 2-16,-2 2-3 16,6 5 0-16,5-8-2 15,14 1-3-15,4-25-11 16,24 2-19-16,-1-16 0 15,14-9 1-15,-1-11 1 16</inkml:trace>
  <inkml:trace contextRef="#ctx0" brushRef="#br4" timeOffset="207163.8491">16356 6971 113 0,'-33'0'40'16,"-1"21"2"-16,-12 0-2 16,1 16-35-16,-3 9-2 15,8 6-1-15,5 4 0 16,8-2-1-16,13-2 0 15,17-6-1-15,13-6 1 16,15-11-2-16,13-13 2 16,8-11-1-16,5-16 0 15,4-8 0-15,-3-13 0 16,-2-10 1-16,-11-7-1 15,-10-5 0-15,-10-3 0 16,-7-1 0-16,-14 3 0 0,-8 8 2 16,-8 7-2-16,-8 13 0 15,0 8 0-15,-2 11 0 16,3 10 2-16,8 6-2 15,6 4 0-15,10 4 0 16,12-4 0-16,13-2 0 16,8-5 0-16,9-2 0 15,5-4 0-15,3 0 0 16,-4-4 0-16,-4 1 0 15,-9 0 0-15,-8 2 0 16,-10 3 0-16,-8 5 0 16,-9 8 0-16,-10 5 0 15,-5 7 0-15,-4 5 0 16,-3 7 0-16,1 3 0 15,2 1 0-15,2-1 0 16,6-5 0-16,9-4 0 0,8-9 0 16,10-8 0-16,8-9 0 15,4-10 0-15,4-11 0 16,7-6 0-16,-2-8 0 15,0-6 0-15,-5-3 0 16,-4 3 0-16,-4 1 0 16,-6 5 0-16,-6 9 0 15,-6 7 0-15,-9 13 0 16,1 13 0-16,-6 7 0 15,-3 13 0-15,0 5 0 16,1 2 0-16,4 3 0 16,5-2 0-16,7-9 0 0,9-6 0 15,7-11 0-15,9-13 0 16,4-13 0-16,4-11 0 15,-1-8 0-15,-1-8 0 16,-3-6 0-16,-9-5 0 16,-4-2 0-16,-10-3 0 15,-4 10-10-15,-14-12-4 16,13 24-11-16,-23-13-6 15,20 22-8-15,-8-3-3 16,11 11 0-16,1 5 2 16</inkml:trace>
  <inkml:trace contextRef="#ctx0" brushRef="#br4" timeOffset="207631.8759">18391 6571 78 0,'4'-18'38'16,"-4"2"1"-16,0 16 1 16,0 0-19-16,-3 22-15 15,-3 13-3-15,1 15 2 16,-7 14-3-16,0 13 1 15,-7 12-2-15,-1 5 0 16,-4 1 0-16,0-2-2 16,2-6 1-16,5-10-2 15,6-13-2-15,7-18-2 16,13-2-16-16,-4-32-17 15,15-5 0-15,-2-18 0 16,6-6-2-16</inkml:trace>
  <inkml:trace contextRef="#ctx0" brushRef="#br4" timeOffset="207787.8848">18231 7201 105 0,'-30'-8'38'16,"11"13"4"-16,2-4-3 16,17-1-31-16,14 2-6 15,12-9-2-15,17-6-1 16,14-8-4-16,17-1-4 15,-6-18-25-15,21-1-5 16,-3-11 1-16,8 0-1 16</inkml:trace>
  <inkml:trace contextRef="#ctx0" brushRef="#br4" timeOffset="208177.9071">19137 6383 98 0,'-14'3'39'16,"-14"14"2"-16,2 25 1 15,-14 10-30-15,5 15-6 16,-7 8-2-16,4 12 1 15,0 7-3-15,4 0 2 16,3-1-2-16,7-5-2 16,9-9 0-16,7-11 0 15,10-15 0-15,8-15 0 16,12-16 0-16,10-15 0 15,9-20 0-15,7-9 0 16,4-12 0-16,0-7 0 16,-1-2 0-16,-4 2 0 15,-8 2 0-15,-7 11 0 0,-12 10 0 16,-5 13 0-16,-15 5 0 15,6 28 0-15,-9-1 0 16,-1 8 0-16,6 4 0 16,4-1 0-16,10 0-5 15,5-8-2-15,17-2-4 16,2-21-9-16,24 7-10 15,-9-22-12-15,6 0 3 16,-7-16-1-16,-1-1 3 16</inkml:trace>
  <inkml:trace contextRef="#ctx0" brushRef="#br4" timeOffset="208537.9277">19725 7080 96 0,'-16'-19'41'0,"-14"0"0"16,1 18 0-16,-13 3-20 0,6 17-15 16,-3 6-2-16,5 13-1 15,4 4-1-15,6 2-2 16,10-3 0-16,13-2 0 15,10-8 0-15,13-6 0 16,10-10 0-16,10-14 0 16,4-10 0-16,4-5 0 15,-3-9 0-15,-3-7 0 16,-4-5 0-16,-9-1 0 15,-4-1 0-15,-11 5 0 16,-3 3 0-16,-8 7 0 16,-4 7 0-16,-1 15 0 15,-13 3 0-15,1 12 0 16,3 7 0-16,0 8 0 0,3 2 0 15,3 1 0-15,7 0 0 16,9-8-4-16,9 0-4 16,-1-19-9-16,22 5-9 15,-13-30-8-15,21 2-7 16,-7-18 2-16,10-6-1 15</inkml:trace>
  <inkml:trace contextRef="#ctx0" brushRef="#br4" timeOffset="208733.9389">20530 6587 105 0,'-6'15'40'16,"-12"25"2"-16,-19 14-3 16,0 26-30-16,-7-3-5 0,4 12-1 15,5-1-1-15,9-3-3 16,7-4-2-16,7-14-6 15,19-3-19-15,-5-25-13 16,12-9 0-16,-14-30-1 16,19 7 1-16</inkml:trace>
  <inkml:trace contextRef="#ctx0" brushRef="#br4" timeOffset="208891.948">20188 7090 127 0,'-23'-22'44'0,"23"22"-2"15,-14-22 0-15,28 17-42 16,13 4 0-16,12-5 0 15,23 11-15-15,-7-22-15 0,27 7-12 16,-2-12-1-16,11 4-1 16,-2-11 1-16</inkml:trace>
  <inkml:trace contextRef="#ctx0" brushRef="#br4" timeOffset="209671.9926">21570 7076 87 0,'3'-14'36'0,"-3"14"1"15,2-16 2-15,-2 16-23 16,0 0-10-16,-14 15-1 15,-2-1 0-15,1 10 0 16,-8 7-1-16,2 8-2 0,-2 0 0 16,2 4-1-16,2-4 0 15,6-1-1-15,8-9 0 16,9-6 0-16,7-14 0 15,6-11 1-15,9-8 0 16,3-15-1-16,3-7 1 16,0-5 0-16,1-5 0 15,-4-1 0-15,-4-1 0 16,-5 4 1-16,-4 5-2 15,-5 9 0-15,-6 7 0 16,0 10 0-16,-5 9 0 16,0 0 0-16,5 13 0 15,-1 2 0-15,3 1 0 16,6-1 0-16,10-1 0 0,9-4 0 15,6-7 0-15,7-4 0 16,5-4 0-16,2-4 0 16,-2-3 0-16,-5-1 0 15,-7 3 0-15,-8 2 0 16,-8 3 0-16,-10 7 0 15,-12-2 0-15,2 23 0 16,-10-1 0-16,-1 8 0 16,2 3 0-16,0 2 0 15,7 3 0-15,2-5 0 16,14-1-6-16,2-15-7 15,23 7-12-15,-12-29-6 16,25 7-7-16,-8-19-2 16,7-4 0-16,-5-10 3 0</inkml:trace>
  <inkml:trace contextRef="#ctx0" brushRef="#br4" timeOffset="210161.0206">22606 7057 119 0,'-6'-27'40'16,"3"14"1"-16,-14 3-1 16,17 10-33-16,-23 16-3 15,9 4 0-15,2 9-4 16,2 9 0-16,7-1 0 15,5 2 0-15,9-5 0 16,6-6 0-16,11-11 0 16,7-9 0-16,5-12 0 15,9-13 0-15,2-9 0 16,-1-8 0-16,1-7 0 15,-5-3 0-15,-6-2 0 16,-2 3 0-16,-8 7 0 0,-7 11 0 16,-6 13 0-16,-17 12 0 15,2 28 0-15,-12 17 0 16,-11 23 0-16,-8 24 0 15,-10 23 0-15,-7 14 0 16,-9 15 0-16,-5 3 0 16,-3 2 0-16,-2-8 0 15,4-14-2-15,4-21 1 16,10-23 1-16,5-24-1 15,13-31 2-15,12-23-1 16,10-25 0-16,10-21 1 16,11-22-1-16,9-19 2 15,11-18-2-15,8-11 0 16,11-2 0-16,7 3 0 0,13 6-4 15,0 0-5-15,14 25-8 16,-16-5-9-16,19 34-6 16,-23 2-6-16,-1 14-4 15,-11 3-1-15,-19 7 4 16</inkml:trace>
  <inkml:trace contextRef="#ctx0" brushRef="#br4" timeOffset="211172.0784">6151 8358 67 0,'0'-32'38'0,"4"9"-1"0,-6 1 1 16,10 10-28-16,-8 12-3 15,0 0-2-15,-1 13-1 16,1 16 0-16,1 11-1 15,-2 12-1-15,1 9 0 16,0 11 0-16,-5 7 1 16,1 3-2-16,-2 0 2 15,3-4-3-15,-4-7 2 16,5-9-2-16,1-12 2 15,5-11-2-15,2-16 0 16,4-12 0-16,7-14 0 16,4-14 1-16,6-11-1 15,1-10 0-15,3-4 1 16,0-5 0-16,2 0-2 0,-4 4 2 15,-2 5-2-15,1 10 2 16,-7 11-2-16,1 15 2 16,-2 10-1-16,-1 14 0 15,0 9 1-15,1 6-2 16,1 7 0-16,-2-1-2 15,7 1 0-15,-2-9-4 16,13 3-10-16,-11-31-12 16,20 4-10-16,-8-18 0 15,11-5-2-15,-5-12 4 16</inkml:trace>
  <inkml:trace contextRef="#ctx0" brushRef="#br4" timeOffset="211722.1098">7086 8740 94 0,'-27'-13'38'16,"12"21"2"-16,-11-1-2 15,3 16-34-15,2 1 1 16,5 9-3-16,2 2 2 16,11 6-2-16,6-6 1 15,8 0-2-15,7-6 0 16,9-10 0-16,2-7-1 15,9-13 1-15,-1-11-1 16,1-12 0-16,2-11-1 16,-2-4 1-16,-6-11-1 15,0-3 2-15,-3-2-2 16,-6 3 2-16,-5 6-2 0,-3 14 2 15,-4 9-1-15,-11 23 1 16,0 0-2-16,2 45 1 16,-10 14 1-16,-7 20-1 15,1 19 0-15,-3 18 0 16,-4 14 1-16,0 4 0 15,0 1 1-15,3-9-2 16,3-9 1-16,1-14 0 16,2-19-1-16,2-19 2 15,4-23-2-15,0-19 1 16,6-23-1-16,-9-14 0 15,5-19 1-15,2-17-1 16,2-14 0-16,1-14-1 16,3-13 1-16,1-3-1 15,4-2 0-15,3 0 0 0,3 7 0 16,6 5-2-16,6 14 0 15,1 7-2-15,10 20-6 16,-6-9-11-16,23 24-9 16,-12-9-3-16,13 12-6 15,-2-5-1-15,11 6 3 16</inkml:trace>
  <inkml:trace contextRef="#ctx0" brushRef="#br4" timeOffset="212307.1433">7976 8666 92 0,'-3'18'39'0,"-11"-2"3"15,5 18-2-15,-5-1-34 16,-1 8-1-16,-1 4 0 0,4 5-1 16,-2 0 0-16,5 1-2 15,3-5-1-15,1-9 0 16,5-6-1-16,-1-7 1 15,2-7-1-15,-1-17 0 16,0 0 0-16,16-9 0 16,-8-14 0-16,1-8 1 15,1-10-1-15,1-8 0 16,4-7-2-16,1-3 2 15,3 1-1-15,0 4 0 16,3 4 0-16,3 8 1 16,0 8-1-16,3 11 1 15,-3 10 0-15,2 10 0 16,-3 9 0-16,-1 5 0 0,-2 9-1 15,0 3 0-15,-5 5 1 16,-3 5-1-16,-4 3 1 16,-9 0-1-16,-4 4 1 15,-10-1-1-15,-5-1 2 16,-7-2-2-16,-7-4 1 15,-3-6 0-15,-1-4 0 16,3-6 0-16,0-6 0 16,3 0 0-16,2-2 1 15,2 5-1-15,2 4 0 16,3 11 1-16,-3 13 0 15,1 10-1-15,-5 15 1 16,1 8 1-16,0 6-2 16,8 0 0-16,4 0-2 15,7-14-3-15,17-5-6 0,-3-36-12 16,32 2-7-16,-10-39-5 15,19-6-7-15,1-24 0 16,11-9 3-16</inkml:trace>
  <inkml:trace contextRef="#ctx0" brushRef="#br4" timeOffset="212676.1644">8680 8739 102 0,'-24'-7'40'0,"11"20"2"16,-14 2-3-16,3 18-34 0,-4 5 0 16,3 8-2-16,2 5 0 15,9 4-1-15,7-5 1 16,10-4-2-16,11-11 0 15,9-9 0-15,10-15-1 16,9-11 1-16,0-13-1 16,1-13 0-16,-4-8 0 15,-7-8-1-15,-6-4-1 16,-11-6 1-16,-8 4-2 15,-12-1 1-15,-4 10-2 16,-7 4 1-16,-2 13-3 16,-4 3-2-16,11 20-7 15,-6-11-12-15,22 20-4 0,-5-10-9 16,25 7 0-16,2-11 1 15</inkml:trace>
  <inkml:trace contextRef="#ctx0" brushRef="#br4" timeOffset="212925.1787">9367 8152 96 0,'-18'1'41'0,"3"25"1"15,-17 12-1-15,6 25-34 16,-3 7-3-16,1 15-1 15,4 8 0-15,7 3-1 16,3 0-1-16,6-5-2 0,9-5-2 16,0-20-4-16,13 4-10 15,-16-32-13-15,17-6-12 16,-13-22 1-16,-2-10-1 15,7-11 2-15</inkml:trace>
  <inkml:trace contextRef="#ctx0" brushRef="#br4" timeOffset="213081.1876">9087 8846 83 0,'-19'-22'42'15,"19"22"0"-15,-18-20 0 16,18 20-12-16,23-7-28 16,5 0-1-16,12-4-2 15,5-4-4-15,13 2-6 16,-11-19-13-16,24 18-9 0,-17-15-9 15,4 6-2-15,-11-4 2 16</inkml:trace>
  <inkml:trace contextRef="#ctx0" brushRef="#br4" timeOffset="213726.2245">9735 8248 68 0,'-4'-23'39'16,"6"11"-2"-16,-6-1 2 16,4 13-26-16,-3 15-7 15,-1 12 1-15,-7 7-1 16,2 18-1-16,-4 8-2 15,-2 14 1-15,-2 5 0 16,0 9-2-16,-2-2 1 0,5-4-1 16,1-7 0-16,7-10-1 15,6-14 0-15,8-13 0 16,3-16-1-16,10-19 1 15,11-17-1-15,5-13 0 16,6-12-1-16,2-9 1 16,2-3-1-16,2-2 1 15,-6 5-1-15,-4 7 1 16,-8 15-1-16,-7 13 1 15,-8 18 0-15,-8 13 0 16,-8 15 1-16,-2 10-1 16,-2 6 1-16,-1 6-2 15,8 2-1-15,0-10-2 16,15 0-3-16,-2-27-9 0,24 5-11 15,-13-31-5-15,22 2-4 16,-9-25-5-16,7-1 0 16</inkml:trace>
  <inkml:trace contextRef="#ctx0" brushRef="#br4" timeOffset="214057.2434">10321 8737 91 0,'-15'12'41'0,"-4"-4"0"15,15 8-1-15,-1-4-32 16,16-2-5-16,12-5-1 15,14-3 0-15,9-7 0 16,6-2-1-16,3-8 0 0,-2-2 0 16,-2-5 0-16,-8-2-1 15,-13-2 1-15,-9-1 0 16,-18 3-1-16,-8 4 0 15,-15 4 1-15,-10 8-1 16,-5 7 0-16,-4 10 1 16,-2 9-1-16,3 11 0 15,2 6 1-15,9 6-1 16,13 2 1-16,11-4-2 15,17-2-1-15,9-14-5 16,29 1-5-16,-2-27-13 16,32 8-9-16,-10-27-5 15,18-1-5-15,-3-13 3 16</inkml:trace>
  <inkml:trace contextRef="#ctx0" brushRef="#br4" timeOffset="214387.2623">11226 8518 92 0,'-21'3'42'0,"-16"2"1"16,2 14-2-16,-8 8-29 15,5 0-10-15,6 2 1 16,7 2-2-16,11-4 0 16,14-2 0-16,11-7-1 15,11-5 0-15,10-5 0 16,5-6 0-16,3-3 0 15,-2-2 0-15,-6-1 0 16,-5 1 0-16,-6 3 0 16,-7 6 0-16,-10 4 2 15,-8 13-1-15,-9 2 1 0,-1 7-2 16,-1 1 2-16,-2 4-1 15,4-4-1-15,1-3-2 16,14-7-2-16,-2-23-5 16,38 13-6-16,-14-35-12 15,32 8-8-15,-8-27-3 16,16-1-5-16,-3-14 2 15</inkml:trace>
  <inkml:trace contextRef="#ctx0" brushRef="#br4" timeOffset="214568.2726">11788 8493 110 0,'0'0'42'0,"-27"29"2"15,-5 2-2-15,-8 14-40 16,10 7 1-16,7 4-2 0,3 4-1 16,7-6-1-16,13-4-2 15,6-14-5-15,19 0-8 16,-12-31-13-16,21 1-9 15,-6-26-4-15,4-6-1 16,-5-17 3-16</inkml:trace>
  <inkml:trace contextRef="#ctx0" brushRef="#br4" timeOffset="214689.2796">11827 8323 86 0,'-17'-48'39'16,"5"18"0"-16,-2 13-1 16,14 17-35-16,0 0-34 15,5 11-8-15,18 7-1 0,0-6-1 16</inkml:trace>
  <inkml:trace contextRef="#ctx0" brushRef="#br4" timeOffset="215011.298">12252 8421 96 0,'-25'13'41'0,"0"10"2"16,-11-10-2-16,12-3-36 16,-3 6-1-16,10 3-2 15,8-2 0-15,9-2 0 16,8 0-2-16,10-2 1 15,7 1-1-15,5 1 0 16,-1 0 1-16,-3 2-1 0,-6 0 1 16,-2 3 0-16,-10 1-1 15,-8-1 2-15,-10 2-1 16,-7 1-1-16,-2-3 1 15,-6-2-2-15,2 2-1 16,-5-12-6-16,13 8-1 16,-9-23-11-16,24 7-9 15,-22-12-7-15,20-6-7 16,-1-15 0-16,6-9 1 15</inkml:trace>
  <inkml:trace contextRef="#ctx0" brushRef="#br4" timeOffset="215696.3372">13327 8378 63 0,'1'-11'39'0,"-4"-3"0"16,3 14 0-16,-14-13-17 15,0 21-18-15,-8 4-1 16,-2 15 0-16,-8 3 0 15,-1 6 0-15,-1 0 0 16,3 4 0-16,8-8-2 0,8-2 1 16,11-8-1-16,14-5 0 15,10-8-1-15,10-3 1 16,11-1-1-16,0-1 0 15,0 4-1-15,-3 3 1 16,-7 5 0-16,-12 10 1 16,-14 4 0-16,-13 7 0 15,-11 1 0-15,-7 2-1 16,-3-5 1-16,0-5-4 15,6-5 0-15,3-21-7 16,20-4-13-16,9-11-10 16,19-9-8-16,2-16-1 15,16-1 0-15</inkml:trace>
  <inkml:trace contextRef="#ctx0" brushRef="#br4" timeOffset="216055.3577">13658 8545 75 0,'-9'22'41'0,"-7"-4"-2"15,9 6 2-15,7-24-26 16,0 21-12-16,19-12 0 16,14-3 0-16,13-9-1 15,11-5 0-15,6-11 0 16,3-3-1-16,-1-7 0 15,-9-1-1-15,-8-2 1 16,-13 1 0-16,-16 2 0 16,-12 3-1-16,-17 5 1 0,-9 8-1 15,-10 7 1-15,-9 11-1 16,-8 10 1-16,-4 13-1 15,0 7 1-15,5 12 0 16,5 2-1-16,11 3 1 16,12 0 1-16,18-2-3 15,18-9 0-15,16-13-5 16,22-1-4-16,0-24-12 15,31 7-9-15,-10-25-6 16,14 0-5-16,-8-16-1 16</inkml:trace>
  <inkml:trace contextRef="#ctx0" brushRef="#br4" timeOffset="216446.3801">14443 8537 92 0,'-23'19'40'16,"13"4"1"-16,8-11-2 15,20 1-35-15,11-11-2 16,13-3 1-16,10-5-2 16,6-4 0-16,0-8 0 15,0 0 0-15,-9-5-1 16,-10-3 1-16,-11 1-1 15,-13 2 0-15,-17 0 1 16,-11 5 0-16,-13 1 0 16,-7 10 0-16,-10 5 0 15,-6 9 0-15,-5 8 1 0,-1 10-1 16,4 7 1-16,7 6-1 15,8 3-1-15,16 2 1 16,14-1 0-16,16-5-1 16,20-7-1-16,20-9-2 15,15-6-2-15,7-16-5 16,19 4-7-16,-15-26-11 15,22 8-10-15,-20-18-4 16,3 3 1-16,-17-10 1 16</inkml:trace>
  <inkml:trace contextRef="#ctx0" brushRef="#br4" timeOffset="216964.4097">15229 8427 97 0,'-23'28'41'0,"-8"-4"1"16,6 11-1-16,-3-4-36 15,3 7-1-15,2-2-1 16,3 1 0-16,5-5-2 16,4-5 1-16,4-6-2 15,7-8 1-15,0-13-1 16,18-6 0-16,0-11 0 15,0-9 0-15,3-8 0 16,2-4 0-16,-1-6 0 16,-1 0 0-16,-5 5 0 15,-3 4 0-15,-6 8 0 16,-1 6 0-16,-2 8 0 0,-4 13 1 15,0 0-1-15,14 12 0 16,0 2 0-16,2-2 0 16,9 1 0-16,0-3 1 15,9-5-1-15,3-2 1 16,0-6-1-16,-2-4 1 15,-3-2 0-15,-3-2 0 16,-5 1 0-16,-4 2 0 16,-6 3-1-16,-14 5 1 15,17 10-1-15,-14 7 0 16,-1 8 0-16,-3 8-1 15,1 5-1-15,1 3 0 16,7 3-1-16,-4-7-4 0,12 0-3 16,-2-22-7-16,24 6-9 15,-9-31-6-15,24 2-2 16,-4-19-7-16,9-7 2 15</inkml:trace>
  <inkml:trace contextRef="#ctx0" brushRef="#br4" timeOffset="217279.4277">16122 8297 113 0,'-31'13'41'0,"-12"-1"1"16,5 16-1-16,-3-3-38 16,8 5-1-16,10 3-1 15,11-5 1-15,14 0-2 16,15-7 1-16,13-7 0 15,7-7-1-15,5-5 1 0,0-2-1 16,-2-4 0-16,-7 3 0 16,-8 1 0-16,-9 7 1 15,-11 8-1-15,-14 6 0 16,-6 8 0-16,-9 9 0 15,-4 3 2-15,-4 2-3 16,3 2-1-16,1-10-5 16,10 1-2-16,-2-19-8 15,28 3-9-15,-12-32-9 16,25-3-6-16,-1-18-3 15,14-10 2-15</inkml:trace>
  <inkml:trace contextRef="#ctx0" brushRef="#br4" timeOffset="218151.4776">17038 8342 83 0,'9'-16'39'0,"-9"16"-2"15,0 0 2-15,10 23-30 16,-20 1-5-16,-2 12 1 15,-4 8-1-15,-1 11 0 0,-5 0 1 16,2 8-2-16,3-7 1 16,7-4-2-16,8-12 1 15,11-12-3-15,11-18 1 16,9-14-1-16,10-14-1 15,8-13 1-15,5-8-1 16,1-8 1-16,-2-6-1 16,-6 2 2-16,-3 5-1 15,-9 8 0-15,-8 7 0 16,-8 10 0-16,-17 21 0 15,0 0 0-15,-2 21 1 16,-9 10-1-16,2 8 1 16,-1 7 0-16,4 3 1 15,4 5-1-15,10-6 1 0,8-5-1 16,11-10 1-16,5-10-2 15,9-15 1-15,3-9-1 16,2-11 0-16,-2-14 0 16,-2-9-1-16,-8-7 2 15,-6-6-2-15,-5-4 1 16,-12 3-1-16,-4 1 0 15,-6 5-1-15,-6 7-2 16,1 9 0-16,-4 3-2 16,8 24-3-16,-4-18-6 15,23 30-10-15,-19-12-5 16,34 8-2-16,-11-8-7 15,18 7 1-15,0-7 2 0</inkml:trace>
  <inkml:trace contextRef="#ctx0" brushRef="#br4" timeOffset="218511.4982">18173 8364 105 0,'0'0'39'15,"0"0"1"-15,-11 12-2 16,-1 10-33-16,-6 6-1 16,2 8 0-16,-3 4-2 15,3 6 1-15,-1 3-1 16,4 1 1-16,4-8-1 15,3-2 0-15,1-10 0 16,3-5-1-16,6-14 0 16,-4-11-1-16,18-11 2 15,1-15-4-15,3-7 1 0,5-12 1 16,1-8-1-16,2-8 1 15,-1-1 0-15,-1 1 0 16,-4 7 0-16,-7 6 0 16,-3 9 1-16,-6 7-1 15,0 13 0-15,0 7-1 16,4 11-1-16,-1 3-2 15,10 9-2-15,1-5-4 16,17 14-7-16,-7-16-10 16,22 18-4-16,-13-19-3 15,17 9-7-15,-8-8 2 16,4 2 2-16</inkml:trace>
  <inkml:trace contextRef="#ctx0" brushRef="#br4" timeOffset="219676.5648">18762 8365 111 0,'-45'13'42'16,"4"13"0"-16,-10-5-1 15,8 13-36-15,2 3-1 16,9 6-1-16,5 1-1 16,14 1 1-16,10-2-1 15,11-2-2-15,13-11 0 16,10-3 0-16,11-15 0 15,4-8 0-15,5-11 0 16,0-11 0-16,1-9 0 16,-4-8-3-16,-7-5 1 15,-5-10 0-15,-9 3 1 16,-6 0 1-16,-5-1 0 15,-9 8-1-15,-6 4 1 0,-2 7 0 16,-4 9 1-16,2 6-1 16,3 14 0-16,0 0 1 15,0 0-1-15,18 6 0 16,3 1 1-16,7 2-1 15,6-2 1-15,4 2 0 16,4-3 0-16,-3 2 0 16,-3 1-1-16,-4 3 2 15,-7 3-2-15,-8 3 0 16,-9 3 0-16,-8 6 0 15,-8 7 0-15,-6-2 0 16,-7 5 0-16,2 0 0 16,-1-2 0-16,5-7 0 0,4-3 0 15,11-12 0-15,11-9 0 16,10-13 0-16,9-11 0 15,9-12 0-15,5-9 0 16,4-8 0-16,3-4 0 16,-4-1 0-16,-4 5 0 15,-7 5 0-15,-8 13 0 16,-9 9 0-16,-19 22 0 15,0 0 0-15,-1 33 0 16,-14 1 0-16,2 11 0 16,0 4 0-16,6 5-6 15,2-7-1-15,18 0-3 16,1-18-3-16,19 7-5 15,-5-30-8-15,22 6-2 0,-13-26-1 16,22 4-1-16,-13-19 1 16,5 0 2-16,-7-2 34 15,-12-15 8-15,6 15 8 16,-29-19 5-16,12 23 1 15,-32-15 4-15,10 24 2 16,-22-6 1-16,6 16-31 16,-11 6-2-16,-1 13-1 15,0 8 0-15,0 9 0 16,2 5 1-16,8 2-3 15,5 3 0-15,8-4 0 16,7-2 0-16,10-8 0 16,4-8 0-16,10-10 0 15,6-8 0-15,3-11 0 0,3-9 0 16,0-7 0-16,5-8 0 15,1-3 0-15,4-4 0 16,-6 2-2-16,-2 8 1 16,-6 4 0-16,-4 16 0 15,-13 14 0-15,-9 19 0 16,-15 16 1-16,-7 21 0 15,-13 18 1-15,-7 9 1 16,-9 12-2-16,-2 7 2 16,0-3 0-16,5-1-2 15,0-8 0-15,5-12 0 16,6-12 0-16,6-16 0 15,5-18 0-15,3-18 0 16,6-16 0-16,0-18 0 16,6-16 0-16,3-12 0 0,2-17 0 15,8-5 0-15,5-9-5 16,8 9-5-16,0-6-2 15,15 17-4-15,-13-10-8 16,29 29-7-16,-20-11 1 16,26 24-1-16,-9-6-2 15,18 10 3-15,-3 2-3 16</inkml:trace>
  <inkml:trace contextRef="#ctx0" brushRef="#br4" timeOffset="220037.5855">20619 8706 123 0,'-22'7'44'0,"-6"-6"-3"0,8-3-6 16,20 2-47-16,-19-20-10 15,19 20-11-15,5-24-8 16,2 12-2-16,0-6-2 16</inkml:trace>
  <inkml:trace contextRef="#ctx0" brushRef="#br4" timeOffset="220572.6161">21524 8004 75 0,'12'-12'41'0,"2"16"-2"15,-14-4 1-15,0 41-16 16,-14-1-21-16,-6 15-2 15,-6 8 1-15,0 15-1 16,-5 2 0-16,3-1 0 16,2-5-1-16,8-9-1 15,8-8-4-15,6-28-13 16,27-4-14-16,-5-23-8 15,16-10 0-15,-4-17-1 16</inkml:trace>
  <inkml:trace contextRef="#ctx0" brushRef="#br4" timeOffset="221090.6457">21285 8130 109 0,'-42'-13'42'16,"20"8"0"-16,9-3 0 15,30-4-38-15,18-3-2 16,24-5 1-16,20-2-2 15,11 0 1-15,10-3-1 16,-1 2 1-16,-4 3 0 16,-11 8 1-16,-18 5-3 15,-16 8 0-15,-21 8 0 16,-18 9 0-16,-17 8 0 15,-12 7 0-15,-12 6 0 0,-4 11 0 16,-5 5 0-16,-1 6 0 16,1 4 0-16,7-4 0 15,8-3 0-15,9-4 0 16,14-8 0-16,13-12 0 15,12-14 0-15,8-13 0 16,11-15 0-16,4-13 0 16,0-9 0-16,2-9 0 15,-6-3 0-15,-6-2 0 16,-7 1 0-16,-7 7 0 15,-6 8 0-15,-8 9 0 16,-9 19 0-16,0 0 0 16,-3 36 0-16,-7 2 0 15,3 9 0-15,0 5 0 0,6 2 0 16,3-1-3-16,12-5-4 15,4-17-3-15,18-1-4 16,-6-29-9-16,26 6-5 16,-19-26-2-16,18 8 0 15,-19-22-3-15,4 9 3 16,-16-7-3-16</inkml:trace>
  <inkml:trace contextRef="#ctx0" brushRef="#br4" timeOffset="221426.6649">22421 8451 120 0,'-29'-3'35'15,"14"13"7"-15,-2-5-1 16,32-2-36-16,1 1-3 15,15-2 0-15,15-3-1 16,12-1 0-16,5-8 0 0,4 1 0 16,-2-1 0-16,-4-3-1 15,-15-2 1-15,-7 0 1 16,-20-3-2-16,-11-1 0 15,-17 0 0-15,-9 0 0 16,-11 4 0-16,-11 7 0 16,-7 11 0-16,-10 13 0 15,-2 16 0-15,3 11 0 16,8 11 0-16,7 5 0 15,18 1 0-15,22-9 0 16,25-8 0-16,24-15 0 16,26-9-3-16,5-23-7 15,18-2-5-15,-11-29-8 0,20 16-7 16,-26-27-6-16,8 11 0 15,-24-18-1-15,-5 0 3 16</inkml:trace>
  <inkml:trace contextRef="#ctx0" brushRef="#br2" timeOffset="232404.2928">5985 9894 79 0,'5'-35'36'16,"-5"4"-1"-16,4 8 2 15,-13-1-32-15,11 11-1 16,-3 4 0-16,1 9 0 0,0 0 0 16,-4 30 0-1,1 0-1-15,0 15 1 0,3 9-2 16,0 15 1-16,0 5-2 15,5 9 2-15,-1 1-3 16,4 3 2-16,-2-6-2 16,4-8 1-16,-3-9-2 15,5-12 1-15,-5-13 0 16,5-10 0-16,-3-14 0 15,0-13 0-15,0-13 0 16,2-9 0-16,-4-9 0 16,2-4 0-16,0-3 1 15,3 0-2-15,2 4 1 16,3 2 0-16,7 8 0 0,2 5-1 15,8 7 1 1,-2 8 0-16,5 4-1 0,-3 4 1 16,-4 7 0-16,-8 7 1 15,-10 4-1-15,-15 8 0 16,-13 5 1-16,-20 4 0 15,-12 2-1-15,-10 0 1 16,-9-4-2-16,2-8-1 16,5-9-2-16,3-28-13 15,34-1-14-15,5-31-9 16,28-10 0-16,12-25-4 16</inkml:trace>
  <inkml:trace contextRef="#ctx0" brushRef="#br2" timeOffset="232682.3087">6695 9532 95 0,'-17'28'40'16,"4"20"3"-16,-7 3-3 16,8 21-35-16,-8 15 1 15,4 12-2-15,-3 11-2 16,3 5 2-16,1 0-4 15,2-5 2-15,4-11-4 16,8-15 0-16,9-14-4 16,5-25-2-16,21-8-20 15,-5-33-12-15,19-12-1 0,-2-25-1 16,9-6 1-16</inkml:trace>
  <inkml:trace contextRef="#ctx0" brushRef="#br2" timeOffset="233081.3315">6965 10248 96 0,'-21'3'41'0,"9"12"2"16,-8-8-3-16,11 5-25 16,-1 4-12-16,5 4 0 15,5 5-2-15,0 8 2 16,2 7-3-16,0 4 2 15,3 3-3-15,-1 0 2 16,1-1-1-16,2-4 1 0,1-12-1 16,6-14 0-16,8-16 0 15,5-16 1-15,5-17-1 16,5-12 0-16,5-11 2 15,0-6-4-15,-4-4 4 16,1 4-2-16,-9 9 1 16,-3 9-1-16,-10 16 1 15,-3 14-1-15,-14 14 0 16,5 22 2-16,-7 10-4 15,-8 11 1-15,5 7-1 16,-2 4 0-16,8 1-4 16,-1-9 0-16,14 2-9 15,-5-26-8-15,23 5-9 16,-7-26-7-16,18-3-2 15,-2-21 0-15</inkml:trace>
  <inkml:trace contextRef="#ctx0" brushRef="#br2" timeOffset="233426.3513">7744 10325 99 0,'-18'18'39'0,"11"7"5"16,-1-9-4-16,23-1-29 15,-1-8-8-15,16-8 0 16,13-12 0-16,6-8-3 15,6-9 2-15,1-4-1 16,-4-7 0-16,-10 2 0 16,-13-1 0-16,-15 8 0 15,-14 7-1-15,-21 15 2 0,-15 13-2 16,-13 17 1-16,-13 15-1 15,-3 11 1-15,1 13-1 16,7 5 2-16,12 2-2 16,15-3 0-16,20-7 0 15,21-14 0-15,30-15-4 16,12-21-7-16,27-3-6 15,-8-29-7-15,29 5-11 16,-15-24-5-16,13-1-4 16,-4-12-2-16</inkml:trace>
  <inkml:trace contextRef="#ctx0" brushRef="#br4" timeOffset="236758.5418">9777 9613 67 0,'-10'-44'37'0,"-7"12"-2"16,-11 4 3-16,-3 21-32 15,-15 6 1-15,4 25-1 0,-10 11 2 16,3 25-3-16,-2 10-1 15,4 15 0-15,4 9-2 16,10 6 0-16,6 1-3 16,13 0 2-16,8-7-4 15,12-11 0-15,12 2-11 16,2-26-25-16,8-5 0 15,-5-19 1-15,1-7-2 16</inkml:trace>
  <inkml:trace contextRef="#ctx0" brushRef="#br4" timeOffset="236939.5522">9068 10386 98 0,'-26'-7'40'0,"26"7"0"15,-7-10 1-15,39-1-40 16,9-8 2-16,17-7-4 15,15-7-3-15,7-15-32 16,20-3-2-16,0-12-1 16,12 0-1-16</inkml:trace>
  <inkml:trace contextRef="#ctx0" brushRef="#br4" timeOffset="237156.5646">10101 9455 99 0,'-34'15'40'16,"5"22"1"-1,-8 6-1-15,8 18-35 0,2 11-2 16,5 12 0-16,5 7 0 16,6 7-1-16,6-1-3 15,5-5 1-15,15-2-4 16,3-18-2-16,20-2-33 15,-6-24-1-15,17-8-1 16,0-23 1-16</inkml:trace>
  <inkml:trace contextRef="#ctx0" brushRef="#br4" timeOffset="237531.5861">10512 10094 83 0,'-24'8'41'0,"-11"5"-1"0,0 19 2 16,-7 1-21-16,3 9-17 15,5-3-2-15,3 3 1 16,9-4-2-16,11-1 1 16,7-9-2-16,22-11 1 15,10-10-1-15,14-14 1 16,12-10 0-16,7-10-1 15,2-9 1-15,-1-6-1 16,-5-4 2-16,-11 2-2 16,-10 1 1-16,-14 8-1 15,-14 6 0-15,-9 14 0 16,-13 10 0-16,-5 11 0 15,-1 14 0-15,-7 10-1 0,6 10-1 16,3 3 0-16,9 4-3 16,5-7 1-16,20 5-7 15,-2-24-15-15,23 4-16 16,0-20 4-16,13-3-2 15,-4-18-2-15</inkml:trace>
  <inkml:trace contextRef="#ctx0" brushRef="#br4" timeOffset="238034.6148">11081 10079 76 0,'-19'-11'39'16,"6"26"1"-16,-11 0 0 16,6 25-12-16,-5-7-24 15,3 6-1-15,5-2-2 16,5 1 2-16,4-7-2 0,6-4 0 15,6-11-1-15,7-12 1 16,7-12 0-16,3-10-1 16,3-9 1-16,2-7-1 15,-2-7 2-15,0-4-2 16,-3 0 1-16,-7 5-1 15,-3 7 1-15,-5 6-1 16,-3 7 0-16,-5 20 0 16,0 0 0-16,0 0 0 15,2 20 0-15,0 0 0 16,4 2 1-16,3-3-1 15,4 1 0-15,1-6 1 16,4-7-1-16,4-7 1 16,3-10 0-16,1-5 0 0,0-7-1 15,-1-3 1-15,-3-3 0 16,-1 4 0-16,-3 1-1 15,-3 8 1-15,-15 15-1 16,9 1 0-16,-10 18 0 16,-3 8 1-16,-3 10-2 15,3 5 0-15,1 5 0 16,3-2-1-16,9-1-4 15,1-12-2-15,18 2-10 16,-14-23-21-16,22 1-4 16,-9-23 1-16,12-1 2 15</inkml:trace>
  <inkml:trace contextRef="#ctx0" brushRef="#br4" timeOffset="238372.6342">11767 10076 97 0,'0'0'39'15,"-10"18"0"-15,14 1 1 16,-4-19-34-16,6 27-3 15,8-15 1-15,8 0-1 16,2-9 0-16,10-5-1 16,3-8-1-16,1-9 0 15,-2-5 0-15,-1-5 0 16,-6-4 0-16,-5-2-1 15,-8 2 1-15,-10 4-1 16,-11 8 1-16,-13 8-1 16,-7 16 1-16,-8 12 0 0,-7 15 0 15,-1 11 0-15,-1 11 0 16,7 5 0-16,9 3-1 15,11-4 1-15,12-6-3 16,15-13-1-16,23-6-12 16,0-28-13-16,29 2-16 15,8-24 2-15,25 0 0 16,9-17 0-16</inkml:trace>
  <inkml:trace contextRef="#ctx0" brushRef="#br4" timeOffset="238794.6583">13253 9941 100 0,'0'0'41'0,"10"-4"0"16,-10 4-1-16,-7 33-36 0,-1-6-2 15,-4 11 0-15,0 7 0 16,-3 8-1-16,1 2-1 16,4 2 1-16,5-4-3 15,6-12 0-15,13-5-4 16,1-28-17-16,20-1-17 15,1-24-1-15,14-5 2 16,-6-20-1-16</inkml:trace>
  <inkml:trace contextRef="#ctx0" brushRef="#br4" timeOffset="238944.6669">13342 9632 103 0,'-38'-4'39'0,"14"11"-2"15,6-1-3-15,18-6-44 16,14 9-27-16,14-8 0 15,19 4-2-15,6-5 1 16</inkml:trace>
  <inkml:trace contextRef="#ctx0" brushRef="#br4" timeOffset="239266.6853">13839 9757 86 0,'-3'21'38'16,"-18"-9"1"-16,-3 11 1 16,-15-9-31-16,2 11-2 15,-6 0-2-15,6 8-1 16,-1-2 0-16,9 3-2 0,7-2 0 15,15-2 0-15,16-7-1 16,19-4 0-16,17-7-1 16,10-5 1-16,6-2-1 15,5-1 0-15,-4-1 0 16,-9 1 1-16,-15 7-1 15,-16 8 0-15,-21 5 0 16,-15 8 0-16,-18 2 0 16,-12 2 0-16,-7 1-2 15,0-7 0-15,4-1-2 16,5-19-6-16,27 5-20 15,0-23-12-15,29-2 4 16,3-18-6-16,20-3 4 16</inkml:trace>
  <inkml:trace contextRef="#ctx0" brushRef="#br4" timeOffset="239829.7175">15607 9474 60 0,'-5'-54'37'15,"-2"0"-2"-15,-12-8-4 16,6 15-12-16,-20-10-5 16,10 18-4-16,-13-2-3 15,0 22-2-15,-6 13-1 16,-1 25 0-16,-5 18-2 0,1 22 0 15,4 20 0-15,3 16 1 16,2 15-2-16,8 11 1 16,10 5-1-16,8-2 0 15,11-5-3-15,5-12 1 16,11-11-3-16,4-19-1 15,9-10-3-15,-6-32-6 16,12-9-27-16,-14-26 2 16,8-8 2-16,-18-24-3 15</inkml:trace>
  <inkml:trace contextRef="#ctx0" brushRef="#br4" timeOffset="240386.7494">14941 9878 109 0,'-16'-1'39'0,"3"0"2"16,13 1-2-16,25 12-35 15,10-9-3-15,13-6 0 16,12-3-1-16,10 0-1 16,12-4 0-16,7-1-2 15,2-3-1-15,8 6-4 16,-5-13-7-16,1 15-23 15,-12-7 1-15,-2 10 0 16,-17-5-1-16,-9 12 26 16,-19-9 9-16,-16-3 6 15,-11 14 10-15,-18-14 24 16,-6 10-1-16,-20-8 2 15,4 13 2-15,-15-8-25 0,2 18-7 16,-7 2-2-16,2 14-2 16,-1 6-1-16,3 12 0 15,4 1-1-15,9 4 0 16,9-4 0-16,13-2-1 15,10-10 0-15,17-14 1 16,11-17-2-16,13-14 2 16,9-15-2-16,6-10 0 15,2-13 0-15,2-6 0 16,-4-2 0-16,-7-1 0 15,-9 4 0-15,-6 9 0 16,-10 8 0-16,-8 16 0 16,-14 15 0-16,9 17 0 15,-10 17 0-15,-4 8 0 16,2 11-2-16,0 3 0 0,9 3-2 15,3-11-2-15,23 2-11 16,-7-32-8-16,25-1-15 16,0-23 0-16,16-6-1 15,-5-21 3-15</inkml:trace>
  <inkml:trace contextRef="#ctx0" brushRef="#br4" timeOffset="240694.767">16622 9795 114 0,'-14'-13'40'0,"-14"2"1"16,6 18-1-16,-5 2-36 15,2 7 0-15,2 6-1 16,4 3-1-16,5 1-1 0,11 1 1 16,10-3-1-16,9-2-1 15,11-3 1-15,6-2-1 16,5 0 0-16,3 1 0 15,-5 0 0-15,-4 4 2 16,-9 2-4-16,-8 6 2 16,-11 0 0-16,-12 3-2 15,-8-2 0-15,-3-6 1 16,-4-5-1-16,2-11-1 15,7-10-2-15,4-24-8 16,26 5-10-16,-2-33-16 16,24-3 1-16,0-22-1 15,19-6-1-15</inkml:trace>
  <inkml:trace contextRef="#ctx0" brushRef="#br4" timeOffset="240912.7795">17277 9112 120 0,'-19'32'41'16,"-2"28"2"-16,-12 5-3 15,2 16-38-15,4 8 0 16,3 6 0-16,4 7-1 16,5-3 0-16,6-3-1 15,2-8-1-15,4-6-2 16,3-16 0-16,4-6-5 15,-6-29-11-15,14-3-19 16,-12-28-3-16,11-3 2 16,-10-23-2-16</inkml:trace>
  <inkml:trace contextRef="#ctx0" brushRef="#br4" timeOffset="241092.7898">16996 9738 119 0,'-15'-10'41'16,"-3"3"2"-16,18 7-2 15,-17 15-35-15,31-10-3 16,9-2-1-16,19-2-2 15,6 0-3-15,10-3-1 16,12 4-3-16,-9-12-10 16,17 11-23-16,-21-8-1 15,1 13 0-15,-19-12 0 16</inkml:trace>
  <inkml:trace contextRef="#ctx0" brushRef="#br4" timeOffset="241670.8228">17434 9861 108 0,'-21'24'39'16,"14"6"1"-16,1-11-1 15,20-1-34-15,3-9-2 16,12-1 0-16,5-11 0 16,9-7-1-16,1-5-1 15,1-4 1-15,-2-8-1 16,-6 1-1-16,-7-2 1 15,-8 3-1-15,-9 0 1 16,-12 5-1-16,-10 3 1 16,-11 7-1-16,-8 9 0 0,-11 9 0 15,-8 10 0 1,2 10 1-16,-2 7-1 0,5 5 1 15,10 5-1-15,13 0 1 16,18-7 0-16,15-4 1 16,18-11-2-16,16-10 0 15,12-11 0-15,6-7 0 16,0-8 0-16,0-4 0 15,-8 0 0-15,-9 1 0 16,-11 5 0-16,-13 5 0 16,-11 13 0-16,-13 8 0 15,-9 12 0-15,-8 9 0 16,-5 3 0-16,-2 5 0 15,2 1-3-15,-1-4 2 16,6-7 0-16,6-9 1 0,5-9 0 16,5-16-1-16,9-13 2 15,6-12 1-15,5-14 1 16,5-10-3-16,6-8 0 15,5-4 0-15,2-2 0 16,0 6 0-16,-1 6 0 16,-6 5-2-16,6 19-12 15,-16-6-4-15,14 26-13 16,-14-9-12-16,9 11 1 15,1-5-1-15,21 1 2 16</inkml:trace>
  <inkml:trace contextRef="#ctx0" brushRef="#br4" timeOffset="242181.852">19321 9456 80 0,'8'-17'37'0,"-7"2"0"15,-1 15 2-15,0 0-32 16,-1 16 0-16,-8 11-1 16,0 16-1-16,-6 14-1 15,0 11-1-15,-4 11-1 16,-3 9 0-16,3 2-1 15,1 0 0-15,8-6-5 16,6-14-3-16,13-1-21 0,-1-27-10 16,12-11 1-16,-1-24-5 15,9-8 4-15</inkml:trace>
  <inkml:trace contextRef="#ctx0" brushRef="#br4" timeOffset="242383.8636">19210 9939 109 0,'-31'-7'40'0,"12"15"1"15,0-6-1-15,19-2-32 16,14-2-5-16,21-9-2 16,20-11-2-16,21-14-1 15,18-6 0-15,9-12-3 16,15 0-3-16,-10-17-10 0,9 9-20 15,-21-10 0-15,-9 10 1 16,-27-5-1-16</inkml:trace>
  <inkml:trace contextRef="#ctx0" brushRef="#br4" timeOffset="242737.8838">20107 9118 102 0,'-45'-6'36'15,"7"29"4"-15,-7 11-1 16,13 28-28-16,-5 7-6 16,12 18-1-16,-1 9-1 15,8 14 0-15,0 2-1 16,7-1 1-16,-3-8-2 15,5-3 0-15,3-17 0 16,1-14-1-16,4-17 1 16,6-19-2-16,8-23 1 0,7-18 1 15,8-17-1-15,7-13 1 16,2-14 1-16,6-3-2 15,1-8 0-15,5 6 0 16,-8 10 0-16,-4 12 0 16,-3 15 0-16,-9 20 0 15,-5 19 0-15,-4 11 0 16,-1 14-3-16,-2 1 0 15,8 8-2-15,2-11-1 16,16 3-5-16,-5-27-9 16,27 2-10-16,-6-25-10 15,11-5 4-15,-8-21-2 16,0 0 2-16</inkml:trace>
  <inkml:trace contextRef="#ctx0" brushRef="#br4" timeOffset="243420.9229">20787 9780 108 0,'-26'0'38'0,"-17"3"3"16,6 26-1-16,-24 2-32 15,17 14-2-15,2 1-2 16,5 6 0-16,10-2-1 16,13-4 0-16,13-8-3 15,12-10 0-15,15-12 0 16,13-13 0-16,9-13 0 15,2-12 0-15,2-11 0 16,-1-8 0-16,-8-5 0 16,-4-1 0-16,-9 1 0 0,-11 4 0 15,-8 10 0-15,-7 9 0 16,-4 23 0-16,-15-2 0 15,1 19 0-15,-1 10 0 16,0 10 0-16,4 6 0 16,4 0 0-16,8-4 0 15,10-7 0-15,8-9 0 16,14-7-6-16,6-18 0 15,12-5-2-15,-2-19-2 16,10-1 1-16,-7-13 0 16,0 2 3-16,-8-5 3 15,-8 3 3-15,-8 4 2 16,-13 4 4-16,-6 16 1 15,-14 3 1-15,5 13-1 16,-29 17-1-16,7 13-1 0,-3 5-2 16,1 10 0-16,1 2 0 15,3 1-1-15,5-3 0 16,9-3-1-16,7-12 1 15,9-13-2-15,8-12 0 16,6-12 0-16,5-14 0 16,5-9 0-16,0-7 0 15,3-3 0-15,-4-3 0 16,0 3 0-16,-8 8 0 15,-3 7 0-15,-6 10 0 16,-3 15 0-16,-2 14 0 16,-9 10 0-16,0 11 0 15,-2 7 0-15,4 7 0 16,-1-5 0-16,11 11-12 0,-7-24-5 15,22 10-4-15,-10-35-10 16,22 2-12-16,2-20 0 16,18-5 1-16,10-14 4 15</inkml:trace>
  <inkml:trace contextRef="#ctx0" brushRef="#br4" timeOffset="243849.9475">22845 9196 98 0,'-2'-16'38'16,"2"16"1"-16,-4 18-1 16,4 17-33-16,-14 18 0 15,-1 19 0-15,-5 12-2 16,-3 14 0-16,-5 5 0 0,4 2 0 15,1-4-1-15,5-9 0 16,6-9-4-16,10-17-2 16,15-12-3-16,-2-28-11 15,19-4-19-15,-9-26-2 16,8-4 0-16,-13-20-1 15</inkml:trace>
  <inkml:trace contextRef="#ctx0" brushRef="#br4" timeOffset="244021.9573">22609 9810 114 0,'-53'-23'40'0,"15"19"1"15,2-1-2-15,24 17-29 16,12-12-5-16,41 13-2 16,15-14-2-16,22-8-2 0,16-5-2 15,13-12-2-15,13 1-4 16,-6-20-12-16,7 8-18 15,-21-15-3-15,-2 6 3 16,-22-14-2-16</inkml:trace>
  <inkml:trace contextRef="#ctx0" brushRef="#br4" timeOffset="244374.9775">23606 8997 109 0,'-26'8'39'0,"-7"12"3"16,5 25-2-16,-10 10-35 15,5 18 0-15,-5 10-2 16,4 15 2-16,0 5-2 15,0 5 1-15,2-2-4 16,5-11 0-16,8-8 0 0,8-13 0 16,12-19 0-16,13-17 0 15,11-21 0-15,12-15 0 16,11-19 0-16,2-10 0 15,4-7 0-15,-2-1 0 16,-5-4 0-16,-9 8 0 16,-12 7 0-16,-9 11 0 15,-17 13 0-15,5 15 0 16,-10 11 0-16,-5 3 0 15,6 9 0-15,-4-3-5 16,11 10-7-16,-4-19-4 16,26 7-6-16,-9-27-14 15,22 0-4-15,-3-20 1 16,11-2 0-16</inkml:trace>
  <inkml:trace contextRef="#ctx0" brushRef="#br4" timeOffset="244720.9973">23972 9756 110 0,'0'0'39'0,"0"0"2"15,0 24-2-15,2-7-34 16,7 7-2-16,5-1-1 16,6 0 0-16,5-4 0 15,7-6-1-15,2-9 0 16,5-5 0-16,-3-10-1 15,-1-7 1-15,-2-8-1 16,-9-7 0-16,-6-3 0 16,-9-3 0-16,-9 1 0 0,-12 6 1 15,-11 11 0-15,-13 13 0 16,-5 16 1-16,-10 18-1 15,-3 12 1-15,4 15-2 16,10 7 0-16,13 1 0 16,20-2 0-16,18-12-2 15,30 0-11-15,8-26-6 16,45 8-12-16,1-23-13 15,28 2 1-15,-1-11-4 16,14 5 4-16</inkml:trace>
  <inkml:trace contextRef="#ctx0" brushRef="#br1" timeOffset="248955.2395">6257 11488 55 0,'11'-15'37'16,"2"2"0"-16,-10-4 0 15,-3 17-19-15,4-21-12 16,-4 21-2-16,-26-17 1 15,3 22-1-15,-8 7 0 16,-5 13-1-16,-8 11 0 16,-3 11 1-16,-1 14-2 15,2 10 0-15,7 3 0 16,11 2 0-16,10-4-1 15,17-6 0-15,18-15 0 16,19-14-2-16,19-26 1 0,14-17 0 16,10-22 0-16,9-17 0 15,-4-12 1-15,-5-9-1 16,-12-5 0-16,-17 1 0 15,-18 4 0-15,-20 11 0 16,-20 11 0-16,-16 13-2 16,-15 12 1-16,-8 10 0 15,-5 8-1-15,1 4-1 16,9 5-1-16,14-4-1 15,28-4-4-15,0 0-15 16,27-6-15-16,12-11 0 16,23 4 0-16,-2-9 1 15</inkml:trace>
  <inkml:trace contextRef="#ctx0" brushRef="#br1" timeOffset="249699.282">6781 11377 87 0,'5'16'38'16,"-9"7"1"-16,-9-4 1 15,8 11-35-15,-8 5-1 16,7 8-1-16,-3 2-1 15,4 11 3-15,1-1-3 16,-1 0 0-16,0-7 0 16,1-3 0-16,-1-9 0 15,0-9-1-15,3-11 1 16,2-16-3-16,2-17 2 15,9-11 0-15,2-12-1 16,5-12 1-16,6-9-1 16,4-11 0-16,5 1 1 0,1 2-1 15,1 11 0-15,-2 9 0 16,-6 12 0-16,-1 14-1 15,-2 16 0-15,-4 11 0 16,3 11-2-16,-3 3 1 16,8 6-2-16,4-3-1 15,14 2-2-15,3-12-1 16,17 7-9-16,-9-21-9 15,22 12-4-15,-17-19-3 16,10 11 20-16,-20-12 7 16,-7 4 4-16,-10 2 5 15,-22-10 9-15,2 17 11 16,-29-16 6-16,14 14 5 15,-38-9-20-15,14 10-4 0,-10-1-3 16,-2 10-2-16,-6 7 0 16,0 8-1-16,-2 7 0 15,5 7-1-15,-2 5-1 16,8 6 1-16,10-5-1 15,9-1 1-15,13-11-3 16,12-5 3-16,16-16-3 16,11-9 2-16,6-11-2 15,8-14-1-15,2-8 0 16,-1-7 0-16,-6-5 1 15,-5-3-2-15,-10 2 2 16,-7 3-2-16,-10 8 2 16,-5 6 0-16,-9 12 0 15,-1 14 0-15,-10 12 0 0,0 14 0 16,1 11 0-16,2 3 1 15,4 10-3-15,6-1 2 16,10 2-4-16,2-14-3 16,19-1-6-16,-5-33-9 15,26 7-7-15,-12-27-5 16,20 1 0-16,-16-24-6 15,9-1 2-15</inkml:trace>
  <inkml:trace contextRef="#ctx0" brushRef="#br1" timeOffset="250570.3318">8232 11422 95 0,'-11'-14'40'0,"11"14"1"15,-30 17-1-15,5 6-35 16,2 10-2-16,2 8 0 0,-1 8 0 16,4 6 2-16,-1 0-4 15,8-4 0-15,0-6 1 16,9-8-2-16,3-10 1 15,8-14-1-15,6-16 0 16,8-17-2-16,8-13 3 16,2-12 0-16,9-14-1 15,0-3 1-15,2-6-1 16,0 2 1-16,-5 8-1 15,-4 11 0-15,-7 14 0 16,-6 15 0-16,-6 23 0 16,-8 15-1-16,-2 18 1 15,-6 10-1-15,3 10-1 16,2 2 2-16,8 1-3 15,1-6 0-15,15-11-2 0,4-18 0 16,16-7-3-16,-4-24-4 16,18 3-6-16,-16-30-1 15,12 5 5-15,-14-19 5 16,-1-1 6-16,-11-3 1 15,-12-3 6-15,-3 12 6 16,-22-10 9-16,8 26-1 16,-29-7-3-16,6 24-3 15,-20 7-4-15,1 16-1 16,-9 9-2-16,6 11-1 15,-1 4-1-15,8 5-1 16,11-2 0-16,13-3-1 16,13-9 0-16,16-11-1 15,11-8 0-15,9-14 1 0,6-13-2 16,6-7 1-16,-2-11 0 15,-4-6 0-15,-3 2 0 16,-7 0-1-16,-9 6 1 16,-5 7-1-16,-8 8 1 15,-13 17-1-15,2 22 0 16,-10 15 1-16,-6 23 0 15,-1 19-1-15,-3 19 1 16,-2 18 0-16,-2 13 0 16,-3 5 1-16,2-1-1 15,-1-8-1-15,1-16 1 16,0-17 0-16,2-26 0 15,1-28-1-15,4-30 1 16,2-29 0-16,8-30 0 0,6-24 1 16,4-21 0-16,7-23-1 15,5-13 0-15,6-4 0 16,6 1 0-16,1 10 0 15,3 17-1-15,-2 20-1 16,2 25-2-16,-4 20-3 16,4 29-3-16,-12 4-7 15,14 36-5-15,-22-13-4 16,23 21-3-16,-20-17-3 15,19 9-1-15,-12-11 3 16,9-3 2-16</inkml:trace>
  <inkml:trace contextRef="#ctx0" brushRef="#br1" timeOffset="250970.3547">9320 11589 94 0,'-13'21'44'0,"1"-10"0"15,16 3-1-15,-4-14-34 16,36-6-6-16,5-10-1 15,10-8-1-15,4-7 0 16,4-7-1-16,-2-8 0 16,-10-4 1-16,-9 2-1 15,-17 2 0-15,-14 5 1 16,-12 9-1-16,-15 15 1 15,-13 16 0-15,-8 17 0 16,-2 26 1-16,2 15-1 0,6 14 3 16,9 9-2-16,12 4-2 15,16-3 0-15,17-11 0 16,20-10 0-16,22-28-5 15,30-13-5-15,14-28-6 16,37-3-5-16,4-34-6 16,45 3-4-16,3-29-3 15,37-4-4-15,-8-18 0 16</inkml:trace>
  <inkml:trace contextRef="#ctx0" brushRef="#br4" timeOffset="254894.5792">11991 11289 57 0,'10'-11'37'16,"-16"0"0"-16,6 11 2 15,-21-20-28-15,6 15-5 16,-9-4-1-16,-1 10 0 16,-11 0-1-16,-1 12-1 15,-7 4 0-15,-3 11 1 16,-3 6-2-16,6 8 0 15,1 4 0-15,12 2 0 16,12-1-1-16,15-4-1 16,18-9 1-16,17-11-1 0,16-14 0 15,15-15 0-15,11-16 0 16,2-9 0-16,0-11 0 15,-4-3 0-15,-11-4 1 16,-13 1-2-16,-18 4 2 16,-17 7-1-16,-15 9 0 15,-13 9-1-15,-9 6 2 16,-2 6-1-16,-1 4 0 15,2 4 0-15,11 0 0 16,15-1 0-16,0 0 0 16,31-1 0-16,5-4 0 15,10 1 0-15,5-3 0 16,1 3 0-16,-3 5 0 15,-2 8 0-15,-11 9 1 0,-11 10-1 16,-11 9 0-16,-5 8 1 16,-9 3-1-16,-5 4 0 15,-4-5 0-15,0-5 1 16,2-9-1-16,1-10 0 15,6-23 0-15,0 0 0 16,21-23 1-16,1-9 0 16,4-10 0-16,3-6 0 15,4-5 0-15,0 1-1 16,0 5 1-16,-5 6 0 15,-3 15 0-15,-5 13 0 16,-5 14-1-16,-2 18 1 16,-5 14-1-16,-3 11 0 15,1 9-1-15,-3 6-1 0,4 4 0 16,0-4-1-16,9-4-2 15,-1-14-2-15,15-1-11 16,-12-28-12-16,20-1-8 16,-9-20-2-16,12-8 0 15,-7-16 0-15</inkml:trace>
  <inkml:trace contextRef="#ctx0" brushRef="#br4" timeOffset="255255.5998">12978 11273 87 0,'-8'13'40'0,"0"-3"-1"15,15 9 2-15,13-8-39 0,5 2 1 16,8-7-1-16,12-2 1 16,2-7-1-16,6-4-1 15,-6-6 0-15,-1-3 0 16,-7-2 1-16,-10-3-2 15,-10-2 1-15,-11 2 0 16,-13 1 0-16,-13 3 0 16,-10 6 0-16,-6 8 0 15,-8 7 0-15,-1 10 0 16,-4 9 0-16,6 10 0 15,5 6 1-15,13 7-1 16,10 2 0-16,13-1 0 16,18-2-2-16,14-9 1 15,17-5-4-15,10-9-2 0,22 1-8 16,-8-21-10-16,24 11-17 15,-16-13 0-15,8 7-1 16,-17-11 1-16</inkml:trace>
  <inkml:trace contextRef="#ctx0" brushRef="#br4" timeOffset="255383.6071">13899 11644 108 0,'-18'6'42'16,"4"6"1"-16,-6-11-3 16,8 6-43-16,12-7-20 15,0 0-20-15,-2-12 1 16,2 12-3-16,20-15 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23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7439137"/>
              </p:ext>
            </p:extLst>
          </p:nvPr>
        </p:nvGraphicFramePr>
        <p:xfrm>
          <a:off x="214283" y="762000"/>
          <a:ext cx="8750332" cy="510552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fair test of flames USING the Scientific Method.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what the Scientific Method actually is.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a Scientific Report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Prepare for our Bunsen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Bunsen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(or some textbook pages) while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tests people for their Bunsen Burner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90800" y="1028160"/>
              <a:ext cx="2069280" cy="2559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8200" y="1022400"/>
                <a:ext cx="2087640" cy="258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2040" y="223920"/>
              <a:ext cx="8831160" cy="448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" y="208440"/>
                <a:ext cx="8856360" cy="45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97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760" y="198000"/>
              <a:ext cx="8926560" cy="3182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" y="182880"/>
                <a:ext cx="8957160" cy="320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4240" y="3704400"/>
              <a:ext cx="8083800" cy="1115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9840" y="3690000"/>
                <a:ext cx="8102520" cy="114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2517840" y="1487160"/>
              <a:ext cx="3720600" cy="167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05600" y="1477080"/>
                <a:ext cx="3749040" cy="169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670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920" y="195120"/>
              <a:ext cx="8953200" cy="626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440" y="178920"/>
                <a:ext cx="8982720" cy="62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28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720" y="221760"/>
              <a:ext cx="9039960" cy="5812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205920"/>
                <a:ext cx="9057600" cy="584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288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680" y="178200"/>
              <a:ext cx="8779680" cy="4370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920" y="167040"/>
                <a:ext cx="8802360" cy="439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126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887</TotalTime>
  <Words>103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</cp:revision>
  <dcterms:created xsi:type="dcterms:W3CDTF">2006-08-16T00:00:00Z</dcterms:created>
  <dcterms:modified xsi:type="dcterms:W3CDTF">2015-02-23T00:16:58Z</dcterms:modified>
</cp:coreProperties>
</file>