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75" r:id="rId4"/>
    <p:sldId id="276" r:id="rId5"/>
    <p:sldId id="27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8T21:45:41.09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8684 4016 86 0,'-2'-20'39'0,"2"20"0"15,0 0 2-15,10 31-35 16,-10 7 0-16,4 15-1 16,-4 3-2-16,3 0 0 0,7-11 0 15,15-28-1-15,31-58-1 16,46-70-1-16,100-76-1 15,25-83-11-15,72-39-27 16,29-46-2-16,24-26-2 16,-181 193 0-16</inkml:trace>
  <inkml:trace contextRef="#ctx0" brushRef="#br0" timeOffset="19764.1304">12538 5700 81 0,'0'0'38'16,"-12"-21"0"-16,12 21-1 15,-17 14-30-15,13 2 1 16,-4 2-4-16,4 2 3 16,2 0-3-16,3-1 2 0,2-5-3 15,11-10 3-15,7-19-3 16,13-19-3-16,13-21 2 15,16-18-3-15,17-25 1 16,11-26-1-16,19-35-2 16,13-44-8-16,37-21-17 15,-1-53-13-15,27-25-2 16,-2-36-2-16,11-12 2 15</inkml:trace>
  <inkml:trace contextRef="#ctx0" brushRef="#br0" timeOffset="24367.3937">12369 7211 87 0,'-16'18'37'16,"0"7"0"-16,1 12 0 15,-9 0-32-15,9 1-2 16,4-9 1-16,17-13 0 0,18-38 2 15,29-36 2-15,38-54-3 16,38-37-1-16,45-44-1 16,36-29-3-16,24-10-12 15,-5-25-27-15,-2 10-5 16,-33 7 0-16,-37 27-2 15</inkml:trace>
  <inkml:trace contextRef="#ctx0" brushRef="#br0" timeOffset="29077.6631">12048 9596 56 0,'3'-25'36'0,"-3"0"0"15,7 13 1-15,-7 12-24 16,9 28-5-16,-7 18 0 0,5 27-1 15,-6 3-1-15,5 6 1 16,1-13-2-16,13-18 1 16,18-50-2-16,30-57 0 15,38-68-1-15,45-60-1 16,53-47-4-16,31-43-13 15,36-6-24-15,-9-13-4 16,-15 22-1-16,-42 30 0 16</inkml:trace>
  <inkml:trace contextRef="#ctx0" brushRef="#br0" timeOffset="141105.0707">12457 11568 46 0,'0'0'34'16,"-11"-9"1"-16,11 9-1 15,0 0-28-15,-18-7-2 16,18 7-1-16,1 13-1 16,5 12 2-16,-2 12 0 15,0 15-2-15,0 3 1 16,3 7-1-16,0-7 2 15,12-4 0-15,9-32 2 16,22-30-3-16,22-49 1 16,32-42 0-16,28-41-1 15,34-34 0-15,21-37-3 16,7-31-6-16,16-9-30 15,-16-3 0-15,-9 21-1 0,-28 19-4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8T21:16:16.60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2076 845 64 0,'0'0'37'0,"0"0"-2"0,0 0 2 16,0 0-29-16,0 0-1 15,0 0-1-15,0 0-1 16,0 0-3-16,0 0 1 15,0 0 1-15,64 86-2 16,-59 4 0-16,0 21-2 16,-2 22 2-16,-14-5-1 15,7 8-1-15,-2-7-3 16,-1-23-5-16,19-22-26 15,-10-22-4-15,12-19 1 16,-1-22-1-16</inkml:trace>
  <inkml:trace contextRef="#ctx0" brushRef="#br0" timeOffset="223.0127">2211 1410 104 0,'-13'-2'38'16,"13"2"3"-16,-12 20-3 15,12-20-37-15,16 13 0 16,7-16-1-16,12-7-1 16,-35 10 0-16,51-20-4 15,-51 20-9-15,68-43-26 16,-68 43 2-16,88-61-1 15,-88 61-1-15</inkml:trace>
  <inkml:trace contextRef="#ctx0" brushRef="#br0" timeOffset="412.0236">2828 741 97 0,'0'0'37'0,"0"0"3"16,-13 50-2-16,-21 48-34 15,4 35-1-15,3 28-3 16,-2 7 1-16,7-5-3 15,12-12-1-15,21-17-17 16,8-58-18-16,13-11 0 16,3-22-2-16,10-13 1 15</inkml:trace>
  <inkml:trace contextRef="#ctx0" brushRef="#br0" timeOffset="789.0451">2991 1640 102 0,'-8'21'39'0,"15"3"1"16,4-12-2-16,16-6-38 15,14-10 0-15,16-13 0 16,12-11 1-16,2-12 0 15,6-6 0-15,-77 46 0 16,70-55 2-16,-70 55-2 16,65-61 2-16,-65 61-2 15,39-59 1-15,-39 59 0 16,0 0 1-16,7-71-1 0,-54 65-1 15,-15 20 1-15,-12 20-1 16,-6 15 1-16,-5 14-1 16,18 17 0-16,20-2-3 15,38-12-1-15,24-10 0 16,20-15-4-16,33-10-14 15,4-21-20-15,31-6-1 16,10-21 0-16,16-2 1 16</inkml:trace>
  <inkml:trace contextRef="#ctx0" brushRef="#br0" timeOffset="1208.0691">4300 1464 111 0,'-65'-1'42'0,"7"7"0"15,-8 3-1-15,1 5-38 16,7 9-1-16,6 6 0 16,4 11 0-16,3 11-2 15,8 2 1-15,7 5-2 16,13-5 2-16,12-4-2 15,13-9 2-15,21-13-2 16,21-17 2-16,22-22 0 16,12-17-1-16,15-15 1 15,3-10 0-15,0-9 1 16,-7-4-1-16,-10 0 0 15,-19 4 1-15,-18 13-2 0,-19 12 0 16,-16 14 0-16,-13 24 0 16,-15 8 0-16,-7 24 0 15,-7 17-2-15,0 13 1 16,3 8-1-16,9 2-1 15,7-5-1-15,21-11-3 16,10-28-13-16,41-13-17 16,4-29-5-16,27-13 1 15,0-27 0-15</inkml:trace>
  <inkml:trace contextRef="#ctx0" brushRef="#br0" timeOffset="1426.0816">5333 775 123 0,'-28'-70'43'16,"28"70"-1"-16,0 0-1 16,-60 17-40-16,11 71 0 15,3 56-2-15,10 63-1 16,-3-5-1-16,10-20-2 15,21-20-9-15,1-45-11 16,22-49-17-16,-6-25 0 16,13-13 0-16,-9-25 3 15</inkml:trace>
  <inkml:trace contextRef="#ctx0" brushRef="#br0" timeOffset="1759.1006">4871 1420 123 0,'-21'-2'42'15,"20"20"2"-15,4 2-4 16,22-7-39-16,22-11 0 16,18-9-2-16,13-6 1 15,4-8 0-15,-82 21 0 16,95-22-1-16,-48 9 0 15,2 3 0-15,30-9 2 16,-1 13 0-16,-16 8-1 16,-17 16 1-16,-18 11 0 15,-12 13-1-15,-19 4 1 16,-10 9 0-16,-6-1-3 0,-1 1-2 15,9-6 0-15,-2-13-9 16,27-2-12-16,-11-19-16 16,21-6 0-16,-1-18-1 15,14-10 1-15</inkml:trace>
  <inkml:trace contextRef="#ctx0" brushRef="#br0" timeOffset="2227.1274">5722 1194 121 0,'0'0'39'0,"-35"-67"1"16,35 67-5-16,0 0-38 16,-33-68-2-16,33 68-4 0,0 0-8 15,0 0-19-15,0 0 6 16,0 0 18-16,0 0 3 15,64 38 6-15,-64-38 3 16,51 41 5-16,5 12 9 16,-2 8 22-16,-14 3-6 15,-25-11-13-15,-16 14-6 16,-12 2-2-16,-6-9-4 15,6-6 0-15,1-12-2 16,6-8 0-16,6-11-2 16,9-12 0-16,6-15 0 15,9-10 0-15,6-12 1 16,8-13-2-16,2-9 0 0,6-6 0 15,-46 54 0-15,51-55 0 16,-51 55 0-16,44-52 0 16,-13 15 0-16,4 12 0 15,-14 20 0-15,-5 14 0 16,-5 14 0-16,-2 14 0 15,4 8 0-15,7 4-7 16,14-2-9-16,-9-14-6 16,39-2-18-16,-6-11-3 15,19-4 3-15,-8-11-1 16</inkml:trace>
  <inkml:trace contextRef="#ctx0" brushRef="#br0" timeOffset="2744.1569">6889 1448 99 0,'-43'-18'41'0,"5"18"2"0,-17 9-2 15,8 21-12-15,-8 5-27 16,2 6-2-16,4 5 0 16,10 5 0-16,12-2 0 15,11-7 0-15,17-7 0 16,12-10 0-16,15-13 0 15,15-12 0-15,6-10 0 16,7-13 0-16,0-8 0 16,0-10 0-16,-2-8 0 15,-5-7 0-15,-3 5 0 16,-12 4 0-16,-8 9 0 15,-8 9 0-15,-6 19 0 0,-12 10 0 16,-6 39 0-16,-10 21 0 16,-7 22 0-16,-12 23-5 15,-1 17 2-15,-7 14-2 16,0 2 1-16,-1 1-1 15,5-8 2-15,4-15 1 16,4-19 0-16,7-18 3 16,5-24 0-16,6-23 1 15,13-32 1-15,-11 0 0 16,7-35 1-16,8-21-1 15,4-21 0-15,12-18-2 16,-1-4 2-16,10-3-2 16,1 5-1-16,1 1-2 15,15 18-9-15,-7 0-2 16,23 25-7-16,-19 2-7 0,23 14-16 15,-2-1 0-15,21 3 0 16,4-4 2-16</inkml:trace>
  <inkml:trace contextRef="#ctx0" brushRef="#br0" timeOffset="3446.1971">8625 963 99 0,'0'0'39'16,"0"0"1"-16,19-69-2 15,-19 69-36-15,0 0 1 16,0 0-1-16,-66 0 1 16,66 0 0-16,-69 46 1 15,43-27-2-15,-54 45 1 16,14 6-1-16,8-2-1 15,20 7 0-15,14-7-1 16,26-26 0-16,28-13-1 16,35-23 0-16,5-1 1 15,3-6 0-15,-3 1 0 16,-7 3 0-16,-13 10 1 0,-14 10-1 15,-25 8 0-15,-21 11 0 16,-21 5 0-16,-14 7 0 16,-8 3-1-16,-4-4 1 15,-1-7-1-15,5-13-3 16,17-7-4-16,6-31-16 15,30 5-16-15,8-36 1 16,25 4-3-16,9-15 2 16</inkml:trace>
  <inkml:trace contextRef="#ctx0" brushRef="#br0" timeOffset="4011.2294">8972 1318 109 0,'0'0'41'16,"61"-18"0"-16,-48 19-2 15,-6 16-36-15,-14 12-1 16,-8 10-1-16,-6 5 0 16,-2 5 1-16,-9 5-1 15,7 0 0-15,0-2 0 16,3-6 0-16,6-8-1 15,5-11 1-15,5-12-1 16,6-15 1-16,20-6-1 16,-1-20 0-16,6-7 1 15,2-15-1-15,4-5 1 16,-1-5 0-16,-30 58 0 0,30-56 0 15,-30 56 0-15,21-52 0 16,-10 13-1-16,3 9 0 16,-5 17 0-16,-9 13 0 15,15 12 0-15,-6 11 0 16,2 8-2-16,11 3 2 15,2-3-1-15,11-4 1 16,6-7 1-16,6-8-1 16,7-10 0-16,1-9 1 15,1-9-1-15,-4-4 1 16,-3-3 0-16,-10-2 1 15,-7 4-2-15,-8 1 0 16,-7 11 0-16,-17 9 0 16,0 0 0-16,-2 24 0 0,-10 3-2 15,-2 9 0-15,-1 3-2 16,1 6 0-16,7 2-2 15,5-6-2-15,24 1-12 16,-9-26-6-16,35 4-13 16,-1-17-2-16,20-3 1 15,1-15 0-15</inkml:trace>
  <inkml:trace contextRef="#ctx0" brushRef="#br0" timeOffset="4401.2517">10263 1420 113 0,'-30'-3'41'0,"-20"7"2"15,4 11-2-15,-14 7-37 16,2 4-2-16,6 5 1 0,4 5-2 16,6 1 0-16,10 4 0 15,12-3 0-15,14 2-2 16,11-13 1-16,15 0 0 15,8-12 0-15,13-9 0 16,7-12 0-16,9-13 0 16,0-11 0-16,4-10 1 15,-5-8 0-15,-2-8 0 16,-10 1 1-16,-6 2-2 15,-38 53 0-15,32-44 0 16,-21 5 0-16,-2 22 0 16,-9 17 0-16,-14 11 0 0,-8 16 0 15,8 16 0-15,-8 2-3 16,6 6 0-16,13-1-2 15,1-13-4-15,30-10-11 16,-9-20-6-16,35-7-9 16,1-18-6-16,17-9-1 15,1-19 1-15</inkml:trace>
  <inkml:trace contextRef="#ctx0" brushRef="#br0" timeOffset="4612.2638">11015 934 118 0,'0'0'42'0,"0"0"2"16,0 0 0-16,-29-22-42 16,1 95 0-16,-18 41-1 0,5 34 1 15,4-18-6-15,14-4 1 16,21-19-9-16,9-40-12 15,32-27-11-15,-6-27-8 16,19-11 0-16,-3-24 0 16</inkml:trace>
  <inkml:trace contextRef="#ctx0" brushRef="#br0" timeOffset="4800.2745">11422 1026 119 0,'0'0'45'16,"0"0"-1"-16,12-32 0 0,-21 56-41 15,-3 32-3-15,-10 46-4 16,-12 32-7-16,-1-19-13 16,4-7-13-16,19-16-7 15,14-44 0-15,11-14 0 16</inkml:trace>
  <inkml:trace contextRef="#ctx0" brushRef="#br0" timeOffset="5603.3205">12622 1010 89 0,'0'0'38'15,"0"0"1"-15,0 0 0 16,0 0-34-16,-47 31-1 15,25 43 1-15,-8 10-2 16,4 11 1-16,-12-19-2 16,14 9 0-16,2-7-1 15,12-15 0-15,5-26-1 16,5-13 1-16,0-24 0 0,15-1 1 15,1-26-1-15,5-15 0 16,-21 42 1-16,27-63-1 16,-27 63 1-16,31-91-2 15,-13 38 1-15,5-2-1 16,-4-3 1-16,3 2-1 15,0-12 0-15,2 8 0 16,-24 60 1-16,40-101 0 16,-40 101-1-16,49-56 2 15,-49 56-2-15,28 2 2 16,21 32-3-16,4 49 1 15,-12 37-1-15,-6 20 0 16,-1-5-1-16,-1 0-3 16,-10-18 0-16,-10-41-4 0,10-13-12 15,-22-31-7-15,12-4-13 16,-13-28 0-16,0 0 0 15,-2-31 3-15</inkml:trace>
  <inkml:trace contextRef="#ctx0" brushRef="#br0" timeOffset="6340.3626">12698 1324 126 0,'-23'-4'42'16,"8"12"0"-16,8 3-9 15,7-11-32-15,29 4-2 16,6-9-1-16,-35 5 1 0,58-6-1 15,-58 6 0-15,75-14-1 16,-26 8 0-16,4-1-1 16,1-1-1-16,2 0 0 15,2 4 1-15,-3-1 1 16,25 2 1-16,12 4 2 15,-22 4 0-15,-12 10 3 16,-32 10 1-16,-28 7 1 16,-27 6 0-16,-7 5 0 15,-4 0-2-15,6 4 1 16,1-1-2-16,8 0 0 15,1-6-1-15,11-3 0 16,7-8 0-16,6-6-1 16,6-11 1-16,10-12 0 0,5-10-1 15,3-13 1-15,3-7 0 16,3-11 0-16,0-8 0 15,-1-6 0-15,-29 55 1 16,32-60-2-16,-32 60 3 16,21-53-3-16,-21 53 0 15,0 0 0-15,22-81 0 16,-8 62 0-16,-14 8 0 15,0 11 0-15,8 21 0 16,3 6 0-16,-3 0 0 16,8 1 0-16,6-6 0 15,9-8 0-15,7-10 0 16,8-6 0-16,1-11 0 15,5-4 0-15,-4-6 0 16,-2-4 0-16,-46 27 0 0,0 0 0 16,61-40 0-16,-61 40 0 15,0 0 0-15,0 0 0 16,43-38 0-16,-43 38 0 15,0 23 0-15,-4 7 0 16,-15 6 0-16,5 10 0 16,-1 1 0-16,6 6-3 15,7-7-2-15,5-8-2 16,24-5-9-16,-3-23-4 15,30 0-5-15,-10-21-4 16,33-2-3-16,-11-14-8 16,9-5 2-16,-8-8 2 15</inkml:trace>
  <inkml:trace contextRef="#ctx0" brushRef="#br0" timeOffset="7076.4047">14542 1386 116 0,'-24'-15'42'16,"1"14"0"-16,-15 4 0 16,9 0-37-16,-8 14-2 15,8 7-1-15,2 10-1 16,7 3 1-16,6 2-2 15,12 2 0-15,8 1 0 16,4-5 0-16,9-6 0 16,6-9 0-16,4-8 0 15,4-11-2-15,0-6 2 16,0-16 0-16,-1-5-1 15,-4-12 1-15,0-3-1 16,-7-7 1-16,-4-5 0 0,-3 2 0 16,-14 49 0-16,14-48 0 15,-14 48 1-15,0 0 0 16,6-57 1-16,-6 43-2 15,-4-8 0-15,4 22 0 16,0 0 0-16,0 0 0 16,7 23 0-16,3 1 0 15,2 0 0-15,7-3 0 16,3-7 0-16,5-5 0 15,1-5 0-15,1-4 0 16,-1-6 0-16,-3-3 0 16,-1-3 0-16,-6 2 0 15,-4 0 0-15,-14 10 0 16,14-9 0-16,-14 9 0 0,-8 16 0 15,-4 4 0-15,-4 8 0 16,0 7 0-16,-4 5 0 16,3 2 0-16,3 1 0 15,8 0 0-15,7-8 0 16,12-7 0-16,10-14 0 15,11-14 0-15,12-8 0 16,10-13 0-16,6-15 0 16,1-6 0-16,-1-8 0 15,1-5 0-15,-63 55 0 16,59-52 0-16,-59 52 0 15,42-46 0-15,-19 9 0 16,-8 16 0-16,-15 21 0 16,-11 8 0-16,-7 19 0 15,-6 12 0-15,-2 7 0 0,10 7 0 16,4-6 0-16,7-4-4 15,17-10-4-15,4-18-7 16,25-3-6-16,-9-24-1 16,31 1-4-16,-14-20 1 15,21-3-1-15,-16-13-7 16,1 3-2-16,-5 2 8 15</inkml:trace>
  <inkml:trace contextRef="#ctx0" brushRef="#br0" timeOffset="7427.4248">15781 1380 19 0,'8'-26'23'0,"6"15"2"16,-27 2 5-16,13 9 4 15,-26 19 8-15,8 8 0 16,-13 7-9-16,5-2-31 15,1 10 0-15,4 0-1 16,-1 0 1-16,10-1-2 0,3-6 0 16,9-6 0-16,5-13 0 15,-5-16 0-15,29 0 0 16,-6-13 0-16,7-11 0 15,-1-10 0-15,7-8 0 16,0-10 0-16,-36 52 0 16,41-53 0-16,-41 53 0 15,41-55 0-15,-41 55 0 16,33-35 0-16,-11 10 0 15,6 22 0-15,-28 3 0 16,15 36 0-16,-18 1 0 16,4 14 0-16,-13 5 0 15,8-7-3-15,10-9-4 16,6-20-7-16,28-9-5 0,-8-20-4 15,32-3-4-15,-9-21-1 16,27-7-2-16,-82 40-10 16,75-62 4-16</inkml:trace>
  <inkml:trace contextRef="#ctx0" brushRef="#br0" timeOffset="7617.4357">16675 1034 118 0,'24'-57'45'15,"-24"57"-1"-15,-7-21-1 16,-10 46-42-16,-17 46 0 15,-20 47-3-15,-12 9 1 16,11-8-6-16,10-16-4 16,34-16-12-16,-3-37-4 15,26-7-12-15,-8-20-3 0,11-14 0 16,-5-13 2-16</inkml:trace>
  <inkml:trace contextRef="#ctx0" brushRef="#br0" timeOffset="8071.4617">16435 1335 119 0,'-16'-15'42'15,"16"15"1"-15,-17 10-2 16,17-10-39-16,29 2-2 16,-29-2-2-16,0 0 2 15,75-20-2-15,-75 20 0 16,81-15 0-16,-81 15 0 15,89-19 0-15,-41 11 1 16,-48 8 1-16,86-17 0 0,-86 17 2 16,78-11 0-16,-19 5 1 15,-22 8 1-15,-17 7 0 16,-37 7-2-16,-17 6 2 15,-16 2-4-15,8 2 0 16,4-5 0-16,25-4 0 16,18-5 0-16,14-2 0 15,12-5 0-15,11 3 0 16,0-1 0-16,4 1 0 15,-6 2 0-15,-5 7 0 16,-13 4 0-16,-15 7 0 16,-15 0 0-16,-15 5 0 15,-10 2 0-15,-11-2-2 0,-2-3-8 16,-11-11-4-16,17-1-5 15,-14-18-4-15,33 2-5 16,-15-18-2-16,40-4-10 16,-1-8-1-16,32-14 5 15</inkml:trace>
  <inkml:trace contextRef="#ctx0" brushRef="#br0" timeOffset="8805.5036">18185 1283 93 0,'0'0'41'0,"0"0"1"15,0 0-2-15,-13-40-34 16,-14 49-2-16,-4 5-2 15,-4 16 1-15,-1 7-2 16,6 6 1-16,3 2-2 16,13 7 1-16,17-10-2 15,11 4 1-15,8-5 1 0,10-12-1 16,6-13 0-16,5-8 1 15,3-15 0-15,1-10-1 16,-4-12 1-16,-7-13-1 16,-7-7 1-16,-29 49 0 15,12-58 1-15,-12 58-2 16,0-53 1-16,0 53-1 15,-22-49 0-15,12 16-1 16,-34 11-1-16,6 15-1 16,-4 11-4-16,14 5-7 15,25 6-10-15,10-2-5 16,45-4-11-16,24-8-2 15,-21-5 1-15,8-2 2 0</inkml:trace>
  <inkml:trace contextRef="#ctx0" brushRef="#br0" timeOffset="9059.5182">19289 766 99 0,'0'0'42'0,"-11"-89"1"16,11 89-3-16,-53-54-38 15,53 54 0-15,-79-1-1 16,79 1 2-16,-124 71-1 16,40 40 0-16,11 32-3 15,18 30 2-15,4 3-4 0,17-19-1 16,20-18-7-16,10-37-14 15,26-32-13-15,-11-26-3 16,15-18-1-16,-9-25 1 16</inkml:trace>
  <inkml:trace contextRef="#ctx0" brushRef="#br0" timeOffset="9231.528">18650 1413 123 0,'0'0'44'15,"-43"-52"1"-15,6 14-2 16,37 38-43-16,0 0-2 15,-2-52-3-15,2 52-11 16,66-34-9-16,-66 34-10 0,105-26-7 16,-34 19-1-16,17-5 0 15</inkml:trace>
  <inkml:trace contextRef="#ctx0" brushRef="#br0" timeOffset="10209.5839">20018 1166 82 0,'0'0'37'0,"0"0"2"15,0 0 0-15,0 0-32 16,0 0-1-16,0 0-1 0,0 0-1 15,-17 34-1-15,10-1 0 16,-7 4-1-16,2 8 0 16,-6-3-1-16,4 7 0 15,-1-3-1-15,4 1 1 16,14-18 0-16,11-13 0 15,12-15 0-15,12-13 0 16,9-13 0-16,7-8-1 16,-54 33 1-16,64-39-1 15,-64 39 2-15,57-48-3 16,-57 48 2-16,55-38-2 15,-55 38 1-15,32-28-1 16,-5 11 0-16,-10 17 1 16,-13 19-1-16,-7 13 1 15,-5 12-1-15,2 12 2 16,1 2-1-16,16-3 1 0,12-8-1 15,14-9 1-15,12-15-1 16,10-11 1-16,3-14 0 16,3-12 0-16,-2-15 0 15,-9-11 0-15,-9-12 0 16,-13-4-1-16,-32 56 1 15,18-61-2-15,-18 61 1 16,0-63-2-16,0 63-2 16,-6-54-2-16,6 54-7 15,0 0-10-15,-12-58-5 16,12 58-7-16,3-28-5 15,7 26 0-15,14 9 1 16</inkml:trace>
  <inkml:trace contextRef="#ctx0" brushRef="#br0" timeOffset="10622.6076">21358 1304 110 0,'-24'-21'41'0,"-3"17"0"15,-7 8-3-15,-7 7-34 16,-12 7-1-16,6 17 0 15,-8 5-1-15,10 6 0 16,9 7-1-16,9 3 1 16,11-7-2-16,16-3 1 15,14-13 0-15,18-10-1 16,15-20 0-16,11-6 1 0,5-14-1 15,3-15 1-15,-2-8 0 16,-4-7-1-16,-7-3 1 16,-11-2 1-16,-14 10-2 15,-7 6 0-15,-13 7 0 16,-7 15 0-16,-1 14 0 15,-24 23 0-15,6 12 0 16,-5 8-2-16,8 11 1 16,0 1-1-16,9 2-1 15,11-8 0-15,19-14-5 16,6-28-9-16,35-10-5 15,-7-28-4-15,34-9-3 16,-92 40-8-16,87-69-2 16,-39 24-2-16</inkml:trace>
  <inkml:trace contextRef="#ctx0" brushRef="#br0" timeOffset="10831.6195">22190 741 113 0,'11'-87'43'15,"-11"87"1"-15,0 0 0 16,-19-17-42-16,-6 68 0 15,-18 65-1-15,-1 52 1 16,-5 28-2-16,12-14-1 16,8-29-2-16,14-29-4 15,18-43-11-15,-18-34-7 16,25-8-9-16,-15-23-7 15,5-16-1-15,10-18 1 16</inkml:trace>
  <inkml:trace contextRef="#ctx0" brushRef="#br0" timeOffset="11026.6307">21860 1391 123 0,'-38'-44'43'0,"-5"6"0"16,15 15 0-16,4 5-42 15,24 18-1-15,0 0-2 16,58 15-1-16,7-11-5 15,-65-4-10-15,79-2-8 16,-79 2-9-16,98-5-5 16,-22-7-2-16,26 8 2 15</inkml:trace>
  <inkml:trace contextRef="#ctx0" brushRef="#br0" timeOffset="11694.6689">22346 1390 115 0,'-31'21'41'0,"20"5"1"16,-2-9 0-16,15-4-40 15,16-6 0-15,14-2 0 16,6-2 0-16,7-7-1 16,5-4 1-16,2-4-1 15,-1-5-1-15,-8-1 1 16,-6-4-1-16,-12-3 0 15,-25 25 2-15,0 0-4 16,0 0 4-16,11-54-2 0,-11 54 0 16,-21-14 0-16,-20 2 0 15,1 18 0-15,-12 5 0 16,9 19 0-16,-8 5 0 15,18 11 0-15,8 3 0 16,27 1 0-16,20-5 0 16,11-8 0-16,15-10 0 15,13-10 0-15,5-12 0 16,5-5 0-16,-5-7 0 15,0-8 0-15,-9-5 0 16,-12-4 0-16,-9 2 0 16,-13 1 0-16,-13 6 0 15,-6 4 0-15,-4 11 0 16,-28 5 0-16,0 14 0 15,-1 10 0-15,-4 6-2 0,1 5 1 16,7 0 1-16,2-2 0 16,13-7 1-16,14-8-1 15,10-16 0-15,9-9 2 16,7-17-2-16,4-5 0 15,3-11 0-15,-4-7 0 16,1-2 0-16,-6-4 0 16,-5 3 0-16,-4 3 0 15,-3 9 0-15,-1 1 0 16,1 7 0-16,5 7 0 15,8 11 0-15,7 2 0 16,13 12-3-16,-2-2-11 16,18 10-4-16,-14-2-3 15,23 7-4-15,-25-6-3 0,21 7-1 16,-28-4-2-16,1 0-5 15,-9 3 4-15</inkml:trace>
  <inkml:trace contextRef="#ctx0" brushRef="#br0" timeOffset="11848.6777">23728 1646 134 0,'-5'12'46'0,"5"-12"-7"15,0 0-6-15,31-6-46 16,-14-12-6-16,29 12-7 16,-27-11-7-16,22 15-9 15</inkml:trace>
  <inkml:trace contextRef="#ctx0" brushRef="#br1" timeOffset="17204.9841">2881 2316 43 0,'0'0'29'16,"-12"8"1"-16,12-8-1 16,0 0-14-16,12 3-12 15,4-2 0-15,-2-3 1 16,10 4 1-16,-1-5 0 15,11 5 0-15,2-4-2 16,8 3-1-16,3-2-1 16,9 2 0-16,8-1-1 15,5-1 0-15,11-3 0 16,6 1 0-16,12-3 0 15,10-2 0-15,10-1 0 16,6 0 1-16,6-2-1 16,9 5 1-16,7 2 0 0,4 3 0 15,7 1 0-15,0 2 0 16,4 4 0-16,8-1 1 15,9-1-2-15,2 2 1 16,9-5 0-16,9 0 0 16,6-4 0-16,8-3-1 15,7-1 0-15,2 0 0 16,3 0 0-16,4 0 0 15,-1 1 0-15,-4 3-1 16,-1 2 0-16,-1 1 1 16,-4 0-1-16,1 1 0 15,4-3 0-15,2-1 1 16,7 0-1-16,9-2 1 15,7-2 0-15,9-2 0 0,6 4 0 16,2-1 0-16,3 2 0 16,1 1 0-16,-7 1 0 15,-1 5 0-15,-4 0 0 16,-6 2 0-16,1 2 0 15,1 1 0-15,1-2 0 16,2-1 0-16,2 0 0 16,0 0 0-16,1-4 0 15,2-2 0-15,-5-1-1 16,1 0 1-16,-5 1 0 15,-5 0 0-15,-1 1 0 16,-4 0-1-16,-8 0 0 16,1 2 1-16,-7 2-1 15,-2-1 1-15,-3 2-1 0,2-3 0 16,-2-1 1-16,1 1-1 15,5 0 1-15,-2-5 0 16,-1 1 0-16,4-2 0 16,-8 1 0-16,-2 1 0 15,-6-1 1-15,-2 2 0 16,-11 2 0-16,-5 4 0 15,-7 1-1-15,-7 2 1 16,-2 0 0-16,-8 1 0 16,-4 0-1-16,-5-1 1 15,-1-1-1-15,-2-3 0 16,-3-2 1-16,-5-1-1 15,1-1 0-15,-3-3 1 0,-2 1-1 16,-3-4 0-16,-9 1 1 16,2 2-1-16,-5-3 1 15,-1 1-1-15,-6 1 1 16,-1 1 0-16,-7-1 0 15,-1-1 0-15,-4 1 0 16,-2-2-1-16,-8-2 1 16,-7 2 0-16,-8-4 0 15,-8 2-1-15,-15-2 1 16,-12 3 0-16,-12 0 0 15,-12 3 0-15,-10 0 0 16,-7 2-1-16,-11 2-3 16,0 0-12-16,0 0-20 15,-18 9-1-15,7 2-1 0,-6-8-1 16</inkml:trace>
  <inkml:trace contextRef="#ctx0" brushRef="#br2" timeOffset="21917.2536">915 3333 91 0,'-5'-13'35'16,"5"13"0"-16,0 0-1 15,-10 16-31-15,4 9 0 16,2 17-2-16,-5 10 2 16,0 16-2-16,-5 11 0 15,-2 11 0-15,-6 3 1 16,-1-1-1-16,1-6 0 15,0-8 2-15,2-14-2 16,4-14 0-16,4-17 0 16,4-12 1-16,8-21-1 0,6-18-1 15,4-18 0-15,5-15 0 16,0-15 0-16,5-16 0 15,0-10 0-15,1-12 1 16,-1-2-1-16,-1 5 1 16,-2 6 0-16,-2 15 0 15,-2 14-1-15,-1 15 1 16,-4 20 0-16,1 17-1 15,-9 14 0-15,15 22 1 16,-8 5-1-16,5 8 1 16,3 1-1-16,6 2 1 15,8-3 0-15,9-9 0 16,10-13 0-16,8-13 0 0,7-15 1 15,7-14-2-15,2-9 2 16,0-6-2-16,-6-2 1 16,-7 3 0-16,-11 10 0 15,-10 10-1-15,-12 21 0 16,-13 25 1-16,-14 22-1 15,-11 23-1-15,-10 16 1 16,-4 13 0-16,-3 7 0 16,1 3-1-16,6-3-1 15,6-16-2-15,13-13-1 16,6-29-10-16,29-1-20 15,-7-31-5-15,21-2 1 16,-8-24-1-16</inkml:trace>
  <inkml:trace contextRef="#ctx0" brushRef="#br2" timeOffset="22264.2734">2028 3775 102 0,'-13'6'36'0,"6"11"2"15,-9 3-3-15,6 12-31 16,-4 6-2-16,6 9 1 15,-2 2-1-15,2 3 0 16,1-4-1-16,5-4 1 16,-1-13-1-16,3-4 0 15,3-16 1-15,-3-11-1 16,20-16 0-16,-6-10 0 15,-3-11 1-15,7-7 0 0,-7-8 1 16,1-1-1-16,-3 0 1 16,-4 5-1-16,-4 7 0 15,1 8-1-15,3 3 0 16,4 2-2-16,19 4-2 15,9-9-5-15,31 8-11 16,1-20-16-16,31 6-7 16,3-14 1-16,20 6-3 15</inkml:trace>
  <inkml:trace contextRef="#ctx0" brushRef="#br2" timeOffset="22713.2991">3407 3188 92 0,'0'0'36'15,"0"0"1"-15,0 0 0 16,-3 21-33-16,-5 5-1 15,1 17 0-15,-2 10 0 16,0 17 0-16,-2 12-1 16,3 10 0-16,1 5 0 15,3 1-2-15,2-4 0 16,5-8-3-16,8-8-3 15,-4-26-21-15,15-3-11 16,-4-28 0-16,8-8-1 16,-7-25 1-16</inkml:trace>
  <inkml:trace contextRef="#ctx0" brushRef="#br2" timeOffset="22885.309">3419 3798 102 0,'-22'-18'39'0,"8"13"0"15,0-5-1-15,14 10-32 16,13-7-3-16,7-2-1 15,12-6-3-15,12-10-2 16,8-3-5-16,3-19-25 16,17 2-6-16,-7-14 1 15,3 6-1-15</inkml:trace>
  <inkml:trace contextRef="#ctx0" brushRef="#br2" timeOffset="23081.3202">3899 3049 112 0,'-23'48'39'0,"-9"10"2"15,12 26-3-15,-9 17-34 16,11-1-2-16,7 9 0 16,6 0-2-16,4 0-1 15,2-12-4-15,13 4-17 16,-4-29-17-16,12-4-3 15,-2-24 1-15,10-12-2 16</inkml:trace>
  <inkml:trace contextRef="#ctx0" brushRef="#br2" timeOffset="23968.3709">5371 3724 88 0,'-26'-14'37'0,"1"11"-1"16,-13-2 2-16,0 14-33 15,-10 5 1-15,7 12-2 16,-8 8-1-16,4 9 0 15,3 4-1-15,6 3-1 16,9 1 1-16,14-5-1 16,11-9 0-16,14-12 0 15,16-15 0-15,18-20 0 16,9-16 0-16,14-20 0 15,8-18 0-15,5-13 0 16,-1-11 0-16,-2-3 0 0,-12-3 0 16,-12 6 1-16,-16 10-2 15,-14 10 2-15,-14 17-1 16,-15 18 0-16,-11 18 0 15,-9 24-1-15,-6 22 1 16,-1 22-1-16,0 18 0 16,1 15-1-16,6 12 1 15,4 6-2-15,13-1 1 16,8-6-3-16,18-10 0 15,4-23-6-15,26 2-18 16,-8-33-13-16,16-4 3 16,-8-29-2-16,13-7 2 0</inkml:trace>
  <inkml:trace contextRef="#ctx0" brushRef="#br2" timeOffset="24155.3816">6025 3762 107 0,'0'0'38'15,"-31"0"1"-15,19 26-2 16,-16 8-34-16,8 13 0 15,2 5-3-15,5 8 1 16,2-3-1-16,9-2-2 16,9-5-1-16,-1-17-8 15,17-6-25-15,-4-24-3 16,11-8 1-16,-4-26-2 15</inkml:trace>
  <inkml:trace contextRef="#ctx0" brushRef="#br2" timeOffset="24306.3902">6066 3374 113 0,'-28'-26'36'16,"10"20"1"-16,2 5-7 16,16 1-45-16,0 0-21 15,24 4-1-15,14 10 0 16,6-10-1-16</inkml:trace>
  <inkml:trace contextRef="#ctx0" brushRef="#br2" timeOffset="24629.4087">6538 3564 106 0,'-19'14'37'0,"3"10"2"15,-15-13-2-15,9 1-31 16,-10 0-2-16,6 1-1 16,0-1-2-16,9 3 1 15,6 3-1-15,11-1-1 16,10 0 1-16,8 2-1 15,12-2 0-15,5 0 0 16,8-1 0-16,3 1 0 16,1-1 0-16,-6 0 0 15,-6 1 0-15,-9 2 1 16,-15 4-1-16,-8 3 0 15,-14 1 0-15,-11 2 1 16,-8 1-1-16,-5-5-1 16,-3-2-1-16,1-7-1 0,8 6-11 15,-5-29-18-15,20 6-8 16,2-20 0-16,16 0-2 15</inkml:trace>
  <inkml:trace contextRef="#ctx0" brushRef="#br2" timeOffset="25207.4418">7329 3657 94 0,'-15'-5'37'16,"-18"-2"-1"-16,3 17 1 15,-20 1-32-15,5 13 0 16,-7 5 0-16,1 12-2 16,-1 3 1-16,5 8-1 15,7-3 0-15,14-1-1 16,10-8 0-16,19-6-1 0,17-15 0 15,15-12 0-15,15-14 0 16,12-13-1-16,4-9 1 16,5-9 0-16,-3-4 0 15,-6-2-1-15,-10 4 1 16,-13 2-1-16,-10 8 1 15,-14 7-1-15,-12 11 0 16,-3 12 0-16,-20 14-1 16,2 9 1-16,-3 7-1 15,2 7-1-15,4 4 0 16,11 0-2-16,13 4-2 15,1-17-9-15,33 9-20 16,-1-20-5-16,22-2 1 16,-2-15-1-16</inkml:trace>
  <inkml:trace contextRef="#ctx0" brushRef="#br2" timeOffset="25748.4727">7992 3745 104 0,'-29'-24'39'0,"2"17"1"16,-12-3-2-16,3 9-33 15,-6 11-1-15,4 16-1 16,-4 6 0-16,6 9-1 16,2 3-1-16,9 6 1 15,10-2-1-15,11-3 0 16,10-6 0-16,10-10 0 15,12-12-1-15,8-10 0 16,5-12 0-16,5-13 0 0,2-8 1 16,-6-12-1-16,-2-6 0 15,-7-5 0-15,-4 1 0 16,-7 2 0-16,-8 7 0 15,-6 8 0-15,-4 11 0 16,-4 20-1-16,-8 15 1 16,-3 26 0-16,-3 22-1 15,-1 22 1-15,-2 19-2 16,-3 15 1-16,-2 10 0 15,-2 3 0-15,1 0 0 16,3-10-1-16,-4-16 1 16,3-18 0-16,-1-18 1 0,3-23 0 15,0-19 0-15,1-20 1 16,0-23 0-16,2-19-1 15,3-22 0-15,0-18 0 16,7-14 0-16,5-15 0 16,13-2-1-16,3-2 1 15,11 5-2-15,5 4-2 16,9 19-2-16,-1 0-11 15,18 30-16-15,-10 2-6 16,7 14 1-16,-5 0-2 16</inkml:trace>
  <inkml:trace contextRef="#ctx0" brushRef="#br2" timeOffset="26155.496">8378 3795 115 0,'0'0'38'0,"-10"-13"1"15,10 13-4-15,0 0-30 16,0 0-1-16,0 0-1 15,0 0 0-15,-7 31-2 16,7 3 1-16,-6 10-2 16,2 9 2-16,-2 6-2 15,-2-1 1-15,-2 2-1 16,4-8 0-16,1-10 0 15,1-11 1-15,6-16 0 16,-2-15-1-16,13-15 1 16,1-15-1-16,0-12 1 15,1-11 0-15,-1-9 1 16,0-9-2-16,0-2 0 0,-4 5 0 16,-3 9 0-16,0 7 0 15,-5 12 0-15,-2 9 0 16,4 13 0-16,-4 18 0 15,18-7-2-15,-5 9-1 16,13 3-2-16,2-8-6 16,20 12-12-16,-7-22-8 15,17 10-12-15,-7-11 1 16,6 5-1-16,-11-11 4 15</inkml:trace>
  <inkml:trace contextRef="#ctx0" brushRef="#br2" timeOffset="26505.516">8839 3709 112 0,'-25'26'41'15,"11"9"1"-15,-1-16-2 16,16 1-36-16,13-11-1 16,14-7-1-16,14-6-1 15,16-11 0-15,13-6 0 16,12-7-1-16,1-3 0 15,-2 2-1-15,-10 1 1 16,-9 2 0-16,-18 2 0 16,-22 7 0-16,-23 5-1 15,-18 10 1-15,-16 6 0 16,-12 7-1-16,-9 11 2 15,-4 5-2-15,1 10 2 16,4 8-1-16,10 1 0 0,9 3 1 16,14 2-1-1,14-6 0-15,14-5-2 0,16-10 0 16,19-8-2-16,10-20-6 15,22 7-11-15,-10-32-11 16,24 3-10-16,-7-21 1 16,6 4-1-16</inkml:trace>
  <inkml:trace contextRef="#ctx0" brushRef="#br2" timeOffset="26904.5388">9582 3818 106 0,'-12'7'41'16,"12"-7"0"-16,18 2-1 16,17-16-36-16,0 3-2 15,9-4-1-15,5-1 0 16,1-4 0-16,0 1-1 15,-6-1 1-15,-5 0-1 16,-6 2 1-16,-14-2-1 16,-7 3 1-16,-11 0 0 15,-6 1 0-15,-13 3-1 16,-6 7 1-16,-9 5-1 15,-5 9 1-15,-3 9-1 16,-3 9 0-16,4 11 1 16,3 4-1-16,4 5 1 15,14 0-1-15,9-1-1 0,14-7 0 16,15-9-2-16,15-13-1 15,23-3-8-15,-3-28-11 16,29 10-13-16,-9-22-4 16,17 3-1-16,-6-16 0 15</inkml:trace>
  <inkml:trace contextRef="#ctx0" brushRef="#br2" timeOffset="27223.5571">10543 3594 113 0,'-27'-5'40'0,"-1"14"2"16,-12-9-3-16,0 13-36 15,2 0-1-15,3 6 0 16,4 0-1-16,8 4 0 0,5-2-1 16,12 1 0-16,8-3 1 15,11-2-1-15,8-3 1 16,9-3-1-16,5-2 1 15,2 0-1-15,1 0 0 16,1 1 1-16,-7 4-1 16,-12 6 0-16,-10 4 0 15,-12 7 0-15,-12 6 0 16,-9 1-1-16,-11 2-1 15,-5-4-4-15,2 6-8 16,-13-26-13-16,26 9-15 16,-9-22 0-16,14-4 0 15,0-18-1-15</inkml:trace>
  <inkml:trace contextRef="#ctx0" brushRef="#br2" timeOffset="28204.6132">11523 3645 77 0,'0'-18'38'0,"0"18"-1"15,3-19 1-15,-3 19-29 16,-6 11-5-16,-1 6 0 16,-6 2 0-16,2 9-1 15,-5 0-1-15,2 4-1 0,2 0 0 16,4 0 0-16,4-4 0 15,8 1 0-15,6-5-1 16,7-2 1-16,6-4-2 16,2-6 2-16,5-7-2 15,2-7 1-15,0-11 1 16,-3-8-1-16,-1-9 0 15,-5-6 0-15,-2 0 1 16,-4-4-1-16,-3 3 1 16,-3 6-1-16,-7 7 0 15,2 4 1-15,-6 20-1 16,0 0 0-16,0 0 0 15,5 21 0-15,-4 6 0 16,3 5 1-16,5 3-1 0,4-1 0 16,6 1 1-16,5-7 0 15,1-8 0-15,5-5 1 16,2-14-1-16,2-10 0 15,-4-8 1-15,-3-6-2 16,-3-8 1-16,-4-4-2 16,-4-2 0-16,-4-4-3 15,0 5-1-15,-4-6-5 16,15 19-19-16,-16-11-9 15,14 15 0-15,-7-4-1 16,13 13 1-16</inkml:trace>
  <inkml:trace contextRef="#ctx0" brushRef="#br2" timeOffset="28414.6252">12457 3522 98 0,'0'0'37'16,"7"24"2"-16,-15-10-2 15,6 12-31-15,-8 7-2 16,1 6-1-16,-2 7-1 15,0 0 0-15,-2 1-1 16,4-6-1-16,3-7-2 16,5-11-2-16,10-8-8 15,-3-34-21-15,21-3-6 16,-3-27 1-16,11 0-1 15</inkml:trace>
  <inkml:trace contextRef="#ctx0" brushRef="#br2" timeOffset="28576.6345">12485 3064 111 0,'-35'-9'39'0,"17"19"-1"16,0-8-3-16,18-2-38 16,21 13-23-16,6-21-12 15,21 6 0-15,1-13-1 16,16 8 0-16</inkml:trace>
  <inkml:trace contextRef="#ctx0" brushRef="#br2" timeOffset="28775.6459">12949 3009 101 0,'-10'26'38'15,"-12"-3"1"-15,13 19-2 0,-2 0-33 16,4 17 0-16,4 5 0 16,3 14-2-16,0 2 0 15,1 3-1-15,0 1 0 16,-1-4-1-16,0-5-1 15,-1-12-3-15,3 0-10 16,-11-31-22-16,17 1-3 16,-8-33 0-16,12 8-2 15</inkml:trace>
  <inkml:trace contextRef="#ctx0" brushRef="#br2" timeOffset="28943.6555">12837 3518 107 0,'-10'7'37'16,"-2"-6"3"-16,12-1-4 15,19 11-39-15,8-37-14 16,26 10-21-16,2-20 1 16,20 3-1-16,-3-18 0 15</inkml:trace>
  <inkml:trace contextRef="#ctx0" brushRef="#br2" timeOffset="29294.6755">13500 2912 112 0,'-26'41'40'15,"-8"3"1"-15,11 26-2 16,-4 4-37-16,8 12 1 0,-3 6-1 16,4 7 0-16,1-2-1 15,2-4 0-15,5-7 0 16,4-15-1-16,4-14 1 15,4-16-1-15,6-20 1 16,10-20-1-16,6-18 1 16,7-18-1-16,4-11 1 15,4-8 0-15,2-7-1 16,-3 1 1-16,-2 7-1 15,-6 11 1-15,-6 17 0 16,-7 18-1-16,-17 7 0 16,10 33-1-16,-10 4-1 15,-2 7-2-15,6 10-7 16,-5-15-10-16,23 13-13 15,-7-23-9-15,19-5 0 0,3-19 0 16</inkml:trace>
  <inkml:trace contextRef="#ctx0" brushRef="#br2" timeOffset="29727.7003">14870 3118 88 0,'-7'-16'37'16,"7"16"1"-16,-7-15 0 15,7 15-32-15,0 0-2 16,-6 17 0-16,2 5 0 16,0 15 0-16,-5 12-1 15,-1 14-1-15,-2 11 0 16,-2 9-1-16,1 4 0 15,2 2-2-15,2-3 0 16,2-17-4-16,12-2-2 0,-3-29-15 16,14 0-18-16,-5-22 1 15,10-6-1-15,-6-21 2 16</inkml:trace>
  <inkml:trace contextRef="#ctx0" brushRef="#br2" timeOffset="29903.7104">14751 3567 109 0,'-12'-1'40'15,"-3"-5"1"-15,15 6-1 16,-2 14-36-16,20-21-3 16,10-5-3-16,13-11-1 15,13 1-6-15,-2-25-21 0,25 9-10 16,-5-19 1-16,8 7-2 15</inkml:trace>
  <inkml:trace contextRef="#ctx0" brushRef="#br2" timeOffset="30285.7322">15428 2951 107 0,'-20'33'40'0,"-10"0"2"16,6 21-3-16,-6 5-35 15,6 11 0-15,0 5-1 16,0 9 0-16,1 0-1 15,6 2 0-15,1-6-1 16,4-7 0-16,5-12 0 0,5-8-1 16,6-15 0-16,6-14 0 15,8-15 0-15,4-15 1 16,6-13-1-16,3-11 0 15,2-5 0-15,-3-6 1 16,1-1-1-16,-5 5 0 16,-4 4 0-16,-6 11 1 15,-5 11-1-15,-11 11 0 16,11 14 0-16,-15 10-1 15,2 6 0-15,-1 3-1 16,4 8-2-16,1-10-2 16,14 6-7-16,-4-26-15 15,20 4-13-15,-2-19 0 16,16-3-1-16,-1-17 2 15</inkml:trace>
  <inkml:trace contextRef="#ctx0" brushRef="#br2" timeOffset="30623.7516">15817 3611 90 0,'-18'6'40'16,"15"9"0"-16,3-15 0 16,16 18-20-16,11-18-17 15,7-3 0-15,7-5-1 16,3-2 1-16,1-8-2 15,-2-2 0-15,-6-5 0 16,-8-4 1-16,-13-2-2 16,-7-1 1-16,-13 4-2 15,-10 1 2-15,-14 10-1 0,-10 11 0 16,-8 13 0-16,-8 15 1 15,2 15 0-15,0 12 0 16,6 8 0-16,7 5 0 16,19 0-1-16,10-7-1 15,24-5-4-15,14-23-6 16,31 5-12-16,0-34-13 15,29 0-7-15,5-22 0 16,19-2-2-16</inkml:trace>
  <inkml:trace contextRef="#ctx0" brushRef="#br2" timeOffset="31254.7877">17605 3013 89 0,'-35'-1'38'0,"1"21"0"16,-21-2 1-16,5 12-33 16,-14-2-2-16,1 9 1 15,-3-4-1-15,14 4-1 16,11-4-1-16,13-1 0 15,16-6-2-15,17-4 0 16,18 0 0-16,12-4-1 16,14 2 1-16,3 1 0 0,3-1-1 15,-3 2 2-15,-8 3 0 16,-11 5-1-16,-16 1 2 15,-17 1-2-15,-19 3 1 16,-15 0 0-16,-8 1 0 16,-6 0-1-16,-3-4 0 15,1-5-1-15,10-4-2 16,7-12-1-16,22 3-7 15,-2-24-19-15,32 4-10 16,5-18 0-16,26 3-1 16</inkml:trace>
  <inkml:trace contextRef="#ctx0" brushRef="#br2" timeOffset="31522.803">17927 3471 96 0,'-15'-2'39'16,"-7"-2"1"-16,7 12-1 15,-17-2-34-15,6 4 0 16,-5 3 0-16,2 9-1 16,-1 2 0-16,4 5-2 15,5 1 1-15,10 0-2 16,11 0 1-16,11-3-3 15,16-9-1-15,11-10-1 16,18-6-3-16,4-14-5 16,21 2-15-16,-12-21-15 15,12 5 1-15,-15-16-1 0,1 12 3 16</inkml:trace>
  <inkml:trace contextRef="#ctx0" brushRef="#br2" timeOffset="31689.8125">18350 3443 99 0,'0'0'39'0,"-29"16"0"15,14 13-4-15,-9-6-25 16,5 7-5-16,1 6-2 15,6 1-1-15,4 1 0 16,6-5-3-16,7-3-1 16,5-13-6-16,16 7-15 15,-8-29-17-15,15 1-1 16,-6-19 0-16,11-3 0 15</inkml:trace>
  <inkml:trace contextRef="#ctx0" brushRef="#br2" timeOffset="31832.8207">18378 3152 104 0,'-22'-28'38'0,"7"20"-2"16,15 8-21-16,-15 2-54 16,25 11 1-16,2-7-3 15,12 14 2-15</inkml:trace>
  <inkml:trace contextRef="#ctx0" brushRef="#br2" timeOffset="32388.8525">18693 3508 76 0,'-5'30'40'15,"-6"-8"-2"-15,5 9 2 0,-9-11-19 16,9 11-16-16,-3-3-2 16,4 5 0-16,-2-3 0 15,3-1-1-15,-3-8 0 16,5-1 0-16,-1-8-1 15,3-12-1-15,0 0 0 16,7-19 1-16,0-4-2 16,2-10 1-16,5-7-2 15,2-6 2-15,5-7-1 16,1-4 0-16,2-1 0 15,0 4 1-15,0 4 0 16,-3 8 0-16,-3 7 1 16,0 13-1-16,-2 13 0 0,-1 12 0 15,-2 13 0-15,-2 10 0 16,0 7 0-16,-2 6-1 15,-1 8 0-15,-4 0 0 16,-7 0 0-16,-4 0 0 16,-5-2 1-16,-6-5-1 15,-5-4 1-15,-5-6 0 16,-1-4 1-16,-3-7-1 15,-1-1 0-15,3-6 0 16,1-1 0-16,1 1 0 16,4 3 0-16,1 3 0 15,1 5 0-15,6 10 0 16,-4 10 0-16,-1 6 0 15,-2 14 0-15,0 5-1 0,0 3 1 16,-2-2-3-16,6 5-3 16,-6-21-11-16,22 5-21 15,-9-23-2-15,18-10-2 16,-6-25 2-16</inkml:trace>
  <inkml:trace contextRef="#ctx0" brushRef="#br2" timeOffset="32839.8783">19423 3417 75 0,'0'0'41'15,"-13"-23"-2"-15,13 23 2 16,-16-19-15-16,4 19-22 16,-5 6-1-16,-5 10-1 15,-8 8 1-15,-5 12-1 16,-6 9 0-16,1 5 0 15,-1 3-1-15,8 0 0 16,6-4 0-16,13-8-1 16,14-9 0-16,16-17 1 15,17-12-1-15,6-14 0 16,11-11 0-16,1-9 0 15,2-8 0-15,-1-5 1 16,-8 0-2-16,-8 5 2 16,-9 3-2-16,-10 12 2 0,-10 9-2 15,-7 15 1-15,-11 8 1 16,-4 10-2-16,1 12-1 15,-3 3-3-15,9 10-4 16,-2-13-10-16,26 17-14 16,-2-25-9-16,24 4 0 15,3-17 0-15</inkml:trace>
  <inkml:trace contextRef="#ctx0" brushRef="#br2" timeOffset="33229.9006">20106 3444 107 0,'-44'-3'40'0,"1"20"2"16,-17 1-1-16,11 9-36 16,-7 9-1-16,8 4-1 15,6 3 0-15,19-3-1 16,15-6 0-16,17-11-1 15,19-12 0-15,17-12 0 16,13-10 0-16,6-16-1 16,4-12 0-16,4-9 2 15,-2-10-2-15,-3-7 0 16,-6-5 0-16,-7 2 0 15,-9 3 0-15,-8 9 0 16,-14 11 0-16,-13 17 0 16,-10 28 0-16,-24 11 0 15,-6 28 0-15,-8 16 0 0,-4 14 0 16,3 9 0-16,6 5-5 15,8-8-5-15,24 3-4 16,1-28-13-16,34 6-10 16,-1-28-6-16,23-4-1 15,1-21 2-15</inkml:trace>
  <inkml:trace contextRef="#ctx0" brushRef="#br2" timeOffset="33368.9086">20742 3720 114 0,'-24'4'40'16,"1"1"-5"-16,1 5-16 15,-2-15-53-15,24 5-9 0,-16-12 0 16,16 12-2-16</inkml:trace>
  <inkml:trace contextRef="#ctx0" brushRef="#br2" timeOffset="34116.9514">21515 3096 96 0,'10'-23'38'0,"-10"23"1"0,11-18-2 16,0 11-30-16,-11 7-3 16,0 0 0-16,0 0-1 15,-7 30-1-15,-3 3 0 16,-4 14-1-16,-5 12 0 15,0 12-1-15,-6 6 1 16,0 4-2-16,5-1 0 16,0-5-1-16,12-4-3 15,3-25-9-15,18 3-24 16,1-29-2-16,17-5 0 15,-1-24 0-15</inkml:trace>
  <inkml:trace contextRef="#ctx0" brushRef="#br2" timeOffset="34356.9651">22192 2781 89 0,'-4'18'39'15,"-21"19"1"-15,0 24 2 16,-19 13-24-16,3 13-17 15,-4 10 1-15,7 4-1 16,1 2 0-16,3 0-1 16,9-3-1-16,3-13-2 15,13-8-2-15,-4-26-9 16,17 1-25-16,-1-27-1 15,11-5 1-15,-4-26-1 0</inkml:trace>
  <inkml:trace contextRef="#ctx0" brushRef="#br2" timeOffset="34536.9754">21738 3491 116 0,'-27'-13'41'0,"-2"-3"1"16,18 16-1-16,11 0-38 15,24-16-3-15,20 2-1 16,17-6-2-16,20 2-3 15,8-17-14-15,19 17-18 16,-3-10-3-16,10 16 2 16,-14-5-3-16</inkml:trace>
  <inkml:trace contextRef="#ctx0" brushRef="#br2" timeOffset="34777.9892">22890 3318 104 0,'-3'11'41'15,"3"-11"-1"-15,-12 35 0 16,-6-9-30-16,2 12-8 16,-7 8 2-16,-4 9-2 15,-2 3-1-15,-1-1 0 16,6 1-2-16,4-12-2 15,13-2-5-15,-1-29-22 16,28-2-11-16,3-23 0 16,19-8-1-16,-1-21 2 0</inkml:trace>
  <inkml:trace contextRef="#ctx0" brushRef="#br2" timeOffset="34906.9966">22817 3007 115 0,'-34'-19'34'16,"11"10"-29"-16,23 9-5 15,13-4-39-15,28 11-2 16</inkml:trace>
  <inkml:trace contextRef="#ctx0" brushRef="#br2" timeOffset="35222.0146">23543 3262 119 0,'-39'24'42'15,"-12"-12"-1"-15,4 12-1 16,0-4-37-16,4 2-1 15,9 3-1-15,14 6 0 16,13-1 0-16,18 3-1 16,16-4 0-16,15-1 0 15,10-4 0-15,9-1 0 16,-2-3 1-16,-2-3-1 15,-13-3 0-15,-8 2 0 16,-20 0 0-16,-15 2 0 16,-18-1 0-16,-14 0-1 15,-6 1-1-15,-9-6-3 16,8 11-18-16,-13-19-17 0,14 6-2 15,0-17 1-15,13 4-2 16</inkml:trace>
  <inkml:trace contextRef="#ctx0" brushRef="#br2" timeOffset="36377.0806">849 4917 70 0,'0'0'40'0,"-6"-20"-3"15,6 20 2-15,0 0-18 16,-8 20-18-16,4 1 0 16,3 13-2-16,0 11 1 15,1 15-1-15,-3 11 0 16,1 12 0-16,-2 5 1 15,0 5-1-15,-1-4 1 16,-1-5-1-16,1-15 0 16,0-7-1-16,1-18 0 15,2-11 1-15,2-18-1 16,0-15 0-16,0 0 0 15,10-32 1-15,-4-1-1 16,3-10 1-16,1-3 0 16,4-6-1-16,3-1 1 0,5 6 0 15,3 7-1-15,5 8 0 16,6 13 1-16,5 7-1 15,4 13 0-15,-1 10 0 16,-2 10 0-16,-5 7 0 16,-8 6 0-16,-11 2 1 15,-17 5-1-15,-13 3 0 16,-16-3 1-16,-14 2-1 15,-8-9 0-15,-7 0-1 16,0-10-1-16,-4-9 0 16,14-6-3-16,2-11-1 15,19 3-12-15,-1-23-18 16,25 12-3-16,2-15-1 15,18 8 1-15</inkml:trace>
  <inkml:trace contextRef="#ctx0" brushRef="#br2" timeOffset="36792.1044">1427 5511 73 0,'-18'17'39'0,"0"-5"-2"15,17 3 2-15,1-15-15 16,18 3-21-16,9-9-1 16,9-4 0-16,7-6 1 15,4-5-1-15,1-7 0 0,-1-2-1 16,-10-3 1-16,-9 2 0 15,-15 1 0-15,-12 5 0 16,-13 1-1-16,-13 8 1 16,-11 13-1-16,-9 11 1 15,-5 10-1-15,-2 16 0 16,2 9 0-16,6 7 1 15,9 4-1-15,11 3 0 16,17-6-1-16,17-7 0 16,18-12-2-16,21-18-1 15,26-13-2-15,13-21-2 16,23-7-6-16,3-30-10 15,18 0-17-15,-10-16 1 0,3 0-1 16,-18-11 2-16</inkml:trace>
  <inkml:trace contextRef="#ctx0" brushRef="#br2" timeOffset="36992.1158">2519 4760 98 0,'-37'-22'40'16,"8"27"1"-16,-9 16-2 16,12 28-26-16,-4 12-9 15,8 14-3-15,5 12 0 16,4 9 0-16,4 4 0 15,8-1-2-15,4-7 0 16,5-11-2-16,7-8-3 16,-4-25-11-16,14-2-21 15,-13-24-3-15,6-8 1 16,-18-14-1-16</inkml:trace>
  <inkml:trace contextRef="#ctx0" brushRef="#br2" timeOffset="37173.1262">2239 5370 112 0,'-30'-16'42'0,"19"14"-1"15,-3-1-1-15,14 3-36 16,24-4-2-16,8-7-2 16,16-7-3-16,13-10-1 15,15-3-2-15,5-17 0 16,17 4-10-16,-13-17-22 15,10 5-2-15,-16-8 1 16,-6 6 0-16</inkml:trace>
  <inkml:trace contextRef="#ctx0" brushRef="#br2" timeOffset="37347.1361">3038 4685 100 0,'-23'12'38'15,"6"26"2"-15,-12 7-1 16,15 18-34-16,-9 11 0 16,2 13-3-16,-1 8 1 15,7 4-2-15,2-1 0 16,4-5-2-16,6-9-2 15,2-20-7-15,17 0-24 16,-7-27-7-16,6-11 1 16,-5-25-2-16</inkml:trace>
  <inkml:trace contextRef="#ctx0" brushRef="#br2" timeOffset="37547.1476">2728 5228 101 0,'-19'7'42'16,"3"-3"1"-16,16-4-2 15,14 12-24-15,19-20-16 16,15-7-3-16,13-8-1 16,15 5-2-16,0-13-6 15,21 11-20-15,-13-8-10 16,2 12-1-16,-19-6 0 15,-6 15 1-15</inkml:trace>
  <inkml:trace contextRef="#ctx0" brushRef="#br2" timeOffset="38144.1817">3284 5298 102 0,'-25'27'39'16,"13"2"0"-16,5-12 0 16,13 1-35-16,11-10 0 15,10-6-1-15,8-8 0 16,5-6-1-16,4-8 0 15,3-5 0-15,-1-5 0 16,-4-5-2-16,-5 2 0 16,-8-3 0-16,-11 2-1 15,-8 3 2-15,-10 6-3 16,-9 8 2-16,-8 7-1 15,-10 12 1-15,-7 9 1 0,-3 10-1 16,-1 9 2 0,6 8-2-16,4 3 1 0,6 3 0 15,15-3 1-15,11-8-2 16,17-5 0-16,14-10 0 15,13-9 0-15,6-8 0 16,7-6 0-16,4-6 0 16,-1 1-1-16,-5 3 1 15,-10-1 0-15,-8 8 0 16,-8 7 0-16,-12 7 0 15,-9 5 0-15,-9 7 0 16,-8 0-1-16,-2 1 2 16,-4-1-2-16,1-4 2 15,1-7-1-15,9-15 0 16,0 0 1-16,0 0 0 0,-1-27 0 15,11-3 0-15,3-6 0 16,6-5 0-16,-1-2 0 16,6 0-1-16,-2 5 0 15,2 4 0-15,0 7-1 16,0 0-1-16,8 11-3 15,-2-6-6-15,17 16-8 16,-10-18-5-16,21 17-11 16,-6-10-7-16,9 4-3 15,0-2 3-15</inkml:trace>
  <inkml:trace contextRef="#ctx0" brushRef="#br2" timeOffset="38662.2113">5521 4701 98 0,'4'-15'39'16,"7"17"1"-16,-11-2-5 15,-5 31-30-15,-4 8-2 16,4 13-1-16,-2 11-1 15,-1 16 0-15,0 9 0 16,-2 9-1-16,1 0 1 16,1-3-1-16,7-6-2 15,4-12-2-15,7-5-4 16,-7-31-15-16,18-3-16 0,-5-24-1 15,12-9 0-15,-7-23 1 16</inkml:trace>
  <inkml:trace contextRef="#ctx0" brushRef="#br2" timeOffset="39148.2391">5380 5204 102 0,'-28'-4'40'16,"-1"-1"1"-16,12 14-2 15,7-3-36-15,10-6 0 16,21 18-1-16,8-7-1 15,11-1 0-15,12 2 0 16,10-1 0-16,7 3 0 16,7-2 0-16,-2 3-1 0,-4-3 0 15,-6 1 0-15,-8-2 0 16,-13 0 1-16,-10-3-1 15,-7-3 0-15,-12-5 0 16,-14 0 1-16,11-13-1 16,-12 1 1-16,-3 2 0 15,-2-2-1-15,6 12 1 16,-20-12-1-16,5 15 1 15,0 8-1-15,-3 8 0 16,3 10 1-16,5 4-2 16,5 5 1-16,6 1 0 15,9-4 0-15,13-7 0 16,10-10 0-16,11-8 0 0,5-14 0 15,2-12 0-15,0-8 1 16,-2-12-1-16,-8-4-1 16,-9-5 1-16,-17 1-1 15,-18 1-2-15,-16 5 0 16,-10 9-2-16,-19 3-6 15,4 24-8-15,-22-16-5 16,19 24-17-16,-4-8 1 16,22 5-2-16,9-5 2 15</inkml:trace>
  <inkml:trace contextRef="#ctx0" brushRef="#br2" timeOffset="40123.2949">7402 5302 63 0,'-5'-11'37'0,"-5"-7"1"16,10 18 0-16,-18-25-13 15,18 25-21-15,-8-12 0 16,8 12-1-16,-2 14 0 0,-1 6 0 16,-3 10-1-16,-1 8 0 15,-2 7 0-15,2 4-1 16,2 3 0-16,3-2 0 15,9-5 0-15,11-13 0 16,10-11-1-16,10-13 1 16,14-16-1-16,7-14 1 15,6-11 0-15,6-11-1 16,-6-8 1-16,-4-2 0 15,-6 0 0-15,-11 0-1 16,-13 9 1-16,-9 7 0 16,-12 10-1-16,-6 10 0 15,-4 18 1-15,-16 7-1 16,1 19 0-16,-3 9 0 0,2 11-1 15,4 6 0 1,7 5-1-16,6-3-1 0,15-2-2 16,6-17-3-16,27 1-11 15,-4-32-10-15,18-2-11 16,0-18 0-16,8-6 1 15,-9-16 1-15</inkml:trace>
  <inkml:trace contextRef="#ctx0" brushRef="#br2" timeOffset="40441.3131">8484 5156 99 0,'-21'-35'39'15,"4"19"1"-15,-17-1-2 16,6 17-33-16,-1 4-1 16,1 10-2-16,1 5 1 0,6 7-3 15,6-1 2-15,8 7-2 16,11-5 2-16,11-2-2 15,12-5 0-15,10-4 1 16,6-3-1-16,3-4 0 16,0 1 0-16,-5-4 0 15,-5 6 1-15,-11 3-1 16,-15 7 0-16,-12 3 0 15,-13 8 0-15,-12-2 0 16,-4 4-1-16,-3-5-1 16,2 0-1-16,-2-11-3 15,20-1-8-15,-1-28-10 16,30 3-17-16,4-20 1 15,17 1-2-15,4-13 3 16</inkml:trace>
  <inkml:trace contextRef="#ctx0" brushRef="#br2" timeOffset="40800.3336">8761 5306 80 0,'-8'17'39'0,"-5"-9"1"16,14 7-1-16,-1-15-22 15,21 6-14-15,7-9 0 16,11-2 0-16,7-3-1 15,7-3 1-15,-1-3-1 16,1-2 0-16,-8-2-1 16,-6-3 1-16,-10-2-1 15,-11 1 0-15,-14-4-1 16,-12 2 0-16,-10 0 0 0,-10 5 0 15,-4 6-1-15,-9 10 1 16,-4 13 1-16,0 14-1 16,-2 14 2-16,8 12-1 15,7 4 0-15,13 4-1 16,13-3 0-16,18-10-3 15,25-6-8-15,14-32-8 16,46 6-8-16,3-31-15 16,33-7 0-16,12-22-2 15,23-2 2-15</inkml:trace>
  <inkml:trace contextRef="#ctx0" brushRef="#br2" timeOffset="41417.3689">10630 5122 75 0,'-16'-5'38'15,"-12"-5"1"-15,1 16 1 16,-15-5-30-16,4 18-2 16,-8 5-2-16,2 14 0 15,-1 5 0-15,4 5-3 16,5 0 0-16,9 3-2 15,13-6 1-15,19-8-1 16,12-10-1-16,13-15 1 16,15-15-1-16,11-11 0 0,3-13 1 15,8-6-1-15,-4-6 0 16,-5-3 0-16,-10 4 1 15,-7 5-1-15,-11 7 0 16,-10 10 1-16,-20 16-1 16,0 0 0-16,2 22 0 15,-12 2-1-15,2 8-2 16,4-2-2-16,17 9-11 15,-4-23-6-15,27 14-6 16,-9-24-13-16,22-3-2 16,9-14 2-16,16-4 0 15</inkml:trace>
  <inkml:trace contextRef="#ctx0" brushRef="#br2" timeOffset="42102.4081">11943 4731 64 0,'2'-43'38'0,"4"14"0"0,-7-1 1 15,1 30-21-15,-6-19-12 16,6 19-2-16,-15 23 0 16,7 7 0-16,-1 11-1 15,0 13 0-15,3 10 0 16,1 14 0-16,-1 5 0 15,4 4-2-15,1 0 2 16,2-4-2-16,0-9 1 16,4-12-2-16,0-10 0 15,2-14-1-15,1-13 1 16,4-13 0-16,1-14-1 15,2-13 1-15,2-10 0 16,-1-6-1-16,2-7 1 0,1-3 0 16,0-3 1-16,0 0-1 15,0 8 0-15,0 5 0 16,-1 10-1-16,2 10 1 15,-3 12 0-15,1 14 0 16,0 9 0-16,-2 13-1 16,0 5 1-16,-1 7 0 15,-3 2 0-15,-1 1 0 16,-10-4 0-16,-6-6 1 15,-10-7-1-15,-6-8 0 16,-11-7 0-16,-5-11 0 16,-6-9-1-16,-2-11-1 15,5-6-2-15,3-16-6 16,25 7-10-16,-7-26-3 15,33 18-11-15,2-17-4 0,24 8-3 16,5-3 2-16</inkml:trace>
  <inkml:trace contextRef="#ctx0" brushRef="#br2" timeOffset="42499.4308">12700 5097 99 0,'-4'-21'38'16,"3"7"3"-16,-12-9-3 15,-2 9-34-15,1 4 0 16,-2 12-2-16,-7 8 2 16,-1 11-1-16,-6 13 1 15,0 11-2-15,2 8 1 0,2 5-1 16,8 0 0-16,9-2-1 15,13-7-1-15,13-6 1 16,15-18-1-16,14-12 0 16,10-15 0-16,5-12-1 15,0-13 1-15,-1-10 0 16,-9-6 0-16,-13-6 0 15,-14 2-2-15,-16 1 2 16,-16 4-2-16,-11 5 2 16,-10 12-3-16,-3 4 1 15,-1 12-3-15,2 4-1 16,15 11 1-16,2-7-9 15,31 17-6-15,-2-17-4 16,28 15-7-16,0-14-8 0,18 2 1 16,0-10 1-16</inkml:trace>
  <inkml:trace contextRef="#ctx0" brushRef="#br2" timeOffset="42702.4424">13342 5027 109 0,'0'0'40'0,"-29"12"3"15,11 12-4-15,-12 4-35 16,5 13-2-16,0 6 1 15,2 9-3-15,3 7 2 16,6-5-2-16,8-1-1 16,7-8-2-16,12-7-4 15,0-28-10-15,24 1-7 16,-9-34-13-16,17-5-4 0,-7-23 0 15,8-7 0-15</inkml:trace>
  <inkml:trace contextRef="#ctx0" brushRef="#br2" timeOffset="42830.4498">13405 4566 97 0,'-25'-26'34'0,"7"7"-12"16,18 19-21-16,-9-17-35 15,19 20-6-15,6-9 1 16</inkml:trace>
  <inkml:trace contextRef="#ctx0" brushRef="#br2" timeOffset="43054.4626">13844 4590 101 0,'-9'38'40'0,"-15"1"2"16,8 16-2-16,1 6-37 16,-2 10 1-16,-1 2 0 15,4 8-3-15,5-1 2 16,6-4-4-16,8-4 1 15,5-9-4-15,13-2-5 16,-7-30-13-16,25 4-18 16,-10-25 0-16,19-8-3 15,-4-20 3-15</inkml:trace>
  <inkml:trace contextRef="#ctx0" brushRef="#br2" timeOffset="43258.4742">14306 5050 106 0,'-20'33'40'15,"-11"-4"2"-15,9 18-1 16,-8-4-36-16,10 4-2 16,5 0-1-16,6-3-3 15,8 1-2-15,2-17-7 16,20 6-14-16,-10-25-15 15,19-5-2-15,-1-19-2 16,12-4 2-16</inkml:trace>
  <inkml:trace contextRef="#ctx0" brushRef="#br2" timeOffset="43722.5008">14510 4741 103 0,'-14'3'40'0,"-5"-6"1"16,19 3-1-16,-8 21-38 15,19-18-1-15,5 0 1 16,4 5-1-16,-1 4 1 16,5 6 0-16,-4 5 0 15,-2 9 1-15,-11 4-1 16,-3 8 0-16,-9 4 1 15,-5 5-2-15,-2 0 1 16,-2 3-1-16,-5-4 1 0,4-4-2 16,3-7 1-16,4-4-1 15,4-11 0-15,4-10 0 16,0-16 0-16,25-3 0 15,1-17-1-15,0-9 1 16,6-6 0-16,2-7 0 16,2 1-1-16,-2 0 0 15,-7 8 0-15,-5 8 1 16,-11 10 0-16,-11 15 0 15,13 1 0-15,-13 13-1 16,-1 7 0-16,0 7-3 16,9 3 0-16,0-7-5 15,22 13-7-15,-9-25-5 16,30 13-5-16,-12-26-6 0,27 2-8 15,-6-16 0-15,9-3 2 16</inkml:trace>
  <inkml:trace contextRef="#ctx0" brushRef="#br2" timeOffset="44210.5287">15354 4977 112 0,'-34'8'42'0,"-21"-1"1"16,9 18-3-16,-3 5-35 15,2 7-2-15,4 4 0 16,10 4-1-16,13-2 0 15,14-3-1-15,13-7 1 16,12-12-2-16,13-13 0 16,8-15 0-16,7-10 0 15,2-14 0-15,2-5-2 0,-3-7 4 16,-3-1-4-16,-7 6 2 15,-7 8-2-15,-7 11 1 16,-13 14 0-16,-5 19 0 16,-13 22 1-16,-7 20-2 15,-11 23 2-15,-11 20 0 16,-8 15 2-16,-6 10-1 15,-2 4 0-15,2-3-1 16,4-11 1-16,7-16 0 16,8-18 0-16,10-23 1 15,10-22-2-15,10-25 0 16,1-10 0-16,11-32 0 15,-3-9 0-15,2-14 0 16,0-10 0-16,5-12 0 0,4 3 0 16,1 0 0-16,2 7-2 15,5 2-3-15,11 17-8 16,-9-9-7-16,22 24-2 15,-16-16-7-15,33 21-6 16,0-19-8-16,20 0-1 16,9-12 5-16</inkml:trace>
  <inkml:trace contextRef="#ctx0" brushRef="#br2" timeOffset="45107.58">16816 4539 79 0,'-8'-14'39'15,"8"14"0"-15,-11 2-1 16,8 16-25-16,-8 3-8 16,0 18-1-16,-2 12-2 15,1 16 0-15,-4 13 0 16,-1 11-1-16,-2 8 1 15,0 1-3-15,5 1 1 16,-1-12-3-16,8-8-1 16,-3-21-5-16,19 0-14 15,-11-28-16-15,13-9 0 16,-11-23 0-16,17-7 1 15</inkml:trace>
  <inkml:trace contextRef="#ctx0" brushRef="#br2" timeOffset="45309.5915">16435 5132 100 0,'-33'-14'40'0,"17"14"0"16,16 0 0-16,0 0-33 16,35-11-6-16,12 4 0 15,10-3-3-15,14-4 2 16,4 1-5-16,1-5 0 15,4 10-6-15,-13-9-1 16,4 18-22-16,-23-9-2 16,-1 11-1-16,-15-4-1 15</inkml:trace>
  <inkml:trace contextRef="#ctx0" brushRef="#br2" timeOffset="45692.6135">17195 4991 88 0,'0'0'37'0,"0"0"0"15,-12 11 2-15,-8 5-31 16,10 11-3-16,-4 4 1 15,-3 12-3-15,1 2 1 16,2 2-1-16,0-1 1 16,8-1-2-16,6-11 0 15,11-11-1-15,11-13 0 16,14-13 0-16,12-14-1 15,10-10 0-15,6-9 1 16,2-5-1-16,-1-4-1 16,-7-2 2-16,-7 8-2 15,-12 3 1-15,-15 9-2 0,-10 11 2 16,-14 16-1-16,0 0 1 15,-17 15 1-15,-2 11-3 16,-1 8 3-16,-2 7-1 16,5 8 0-16,6-4-3 15,11 3 1-15,7-12-3 16,18 1-8-16,-2-29-7 15,31 4-7-15,-13-30-7 16,18-3-6-16,-5-19 0 16,4-5 2-16</inkml:trace>
  <inkml:trace contextRef="#ctx0" brushRef="#br2" timeOffset="46176.6411">17987 4468 100 0,'-12'-13'40'0,"-8"7"1"16,6 24-2-16,-1 10-36 15,-4 11 0-15,3 12 0 16,4 11-1-16,-1 10 0 16,4 10 0-16,0 3 0 15,4 1 0-15,0-1 0 16,5-5-2-16,1-8 2 15,4-9-2-15,2-16 1 16,1-10-1-16,5-16 0 16,3-12-1-16,3-18 1 15,3-9 0-15,2-8 0 0,-1-5 0 16,1-3 0-16,-3-3 0 15,-1 4 0-15,-2 5 0 16,-4 7-1-16,0 10 1 16,0 9 0-16,-2 9 0 15,-1 7-1-15,1 8 1 16,-8 3 0-16,1 6 0 15,-6-1 0-15,-7 0 0 16,-12-4 0-16,-4-3 0 16,-10-5 0-16,-4-6-1 15,-2-2-1-15,0-11-2 16,9 1-6-16,-3-27-8 15,29 17-4-15,-5-28-5 16,31 14-8-16,1-13-7 0,17 8 2 16,3-3 2-16</inkml:trace>
  <inkml:trace contextRef="#ctx0" brushRef="#br2" timeOffset="46548.6624">18360 5171 83 0,'0'0'41'15,"0"0"-2"-15,0 0 1 16,2 14-26-16,-2-14-11 16,19 9 1-16,-4-3-2 15,12-1 1-15,2-1-2 16,8-3 1-16,-1-2 0 0,1-6 0 15,-3-5-1-15,-3-5 0 16,-8-4-2-16,-10-3 2 16,-11 1-2-16,-8-1 1 15,-12 3-1-15,-7 6 1 16,-8 7-1-16,-5 9 1 15,-6 11 2-15,-3 13-3 16,2 7 4-16,6 10-3 16,11 3 2-16,11-3-2 15,17 0 0-15,17-11-5 16,27-1-10-16,8-33-6 15,42 10-6-15,3-34-9 16,33-1-7-16,8-15 0 16,25-5 1-16</inkml:trace>
  <inkml:trace contextRef="#ctx0" brushRef="#br2" timeOffset="54132.0962">20117 4501 69 0,'13'-30'37'0,"4"8"-2"15,-13 0 1-15,7 12-32 16,-11 10-1-16,0 0 1 15,-4 26-1-15,0 11 1 16,-4 8-1-16,-1 13-1 16,-1 8 0-16,0 13 0 0,-3 3 2 15,4 4-3-15,-3 0 2 16,2-2-2-16,0-2 1 15,0-7-3-15,5-7-1 16,-3-16-4-16,13-3-30 16,-11-26-2-16,11-7 0 15,-5-16-1-15</inkml:trace>
  <inkml:trace contextRef="#ctx0" brushRef="#br2" timeOffset="54329.1074">19915 5125 90 0,'-36'-11'39'16,"11"10"0"-16,-3-2 1 15,19 12-33-15,9-9-2 0,0 0-2 16,33-9-2-16,15-11 0 16,18-8-4-16,12-9 0 15,19-3-4-15,-2-18-6 16,10 8-27-16,-14-8 1 15,3 7 0-15,-21-5-1 16</inkml:trace>
  <inkml:trace contextRef="#ctx0" brushRef="#br2" timeOffset="54742.1311">20822 4283 99 0,'-12'-14'39'0,"9"23"2"0,-12 2-2 15,9 17-36-15,-8 10-1 16,-1 15 0-16,-5 14 1 15,-2 14-2-15,-4 8 1 16,-7 11-1-16,3-2 2 16,-2 1-2-16,1-9 1 15,5-8-1-15,5-15 1 16,7-12-2-16,9-14 2 15,7-15-2-15,9-14-1 16,7-13 1-16,7-14 0 16,3-8 0-16,5-6 1 15,0-7-1-15,1-2-1 16,-2 0 2-16,-4 7-2 15,-4 5 2-15,-5 9-3 0,-4 9 2 16,-1 10 1-16,-10 10-1 16,2 11 1-16,-2 6-2 15,0 9 1-15,1 0-3 16,4 5 1-16,6-7-4 15,13 7-8-15,-4-23-24 16,25 2-2-16,-3-20 0 16,16-4-1-16</inkml:trace>
  <inkml:trace contextRef="#ctx0" brushRef="#br2" timeOffset="55160.155">21360 4986 100 0,'-29'-3'38'16,"-17"-1"2"-16,5 18-1 0,-8 5-34 15,2 8-2-15,-4 6 2 16,8 8-2-16,0 4 0 16,10 0-1-16,13-1 1 15,7 0-2-15,13-7-1 16,9-6 1-16,13-11-1 15,8-8 0-15,13-12 0 16,5-10 0-16,4-13 0 16,3-10 0-16,2-7 0 15,-5-4 0-15,-7-2-2 16,-4 2 4-16,-11 3-4 15,-9 8 2-15,-10 8-1 16,-6 10 1-16,-5 15 0 16,-13 3 0-16,-1 14 2 0,-5 9-3 15,1 6 1-15,2 5-1 16,3 4 1-16,3-3-3 15,12 0-2-15,3-8 0 16,10 1-3-16,2-20-9 16,19 8-22-16,-6-19 1 15,10 1 0-15,-5-16 1 16</inkml:trace>
  <inkml:trace contextRef="#ctx0" brushRef="#br2" timeOffset="55516.1753">21777 5097 101 0,'0'0'38'16,"-5"-17"2"-16,5 17-2 15,-23 18-32-15,7 3-2 0,-3 3 1 16,2 9-2-16,-1 0-1 16,2 0 1-16,1-2-2 15,5-3 1-15,5-6-1 16,5-9 0-16,0-13-1 15,21 0 1-15,-3-15-1 16,9-7 1-16,5-8-1 16,5-3 1-16,2-7-2 15,1 4 1-15,-3-1-1 16,-3 6 2-16,-6 6-2 15,-5 8 1-15,-8 6-1 16,-15 11 1-16,14 8 2 16,-14 13-2-16,-3 8 1 15,1 7-3-15,2 7 1 16,5 4-3-16,13 8-4 0,-1-19-15 15,23 6-17-15,3-20-1 16,23 1 0-16,2-18-1 16</inkml:trace>
  <inkml:trace contextRef="#ctx0" brushRef="#br2" timeOffset="56078.2075">23556 5035 65 0,'20'-13'39'0,"-17"1"-3"16,-3 12 3-16,0-26-13 16,0 26-18-16,-9-25 0 15,-4 13-3-15,-8-1 1 16,-2 6-2-16,-12 3-1 15,-1 6 0-15,-8 11-1 16,-2 8 0-16,-5 9 1 16,4 10-1-16,-1 4 0 15,4 5 0-15,10 1-2 16,10-3 0-16,10-5 0 0,15-8 0 15,17-12 0-15,12-13 0 16,15-14 0-16,9-10 0 16,8-13 0-16,0-5 0 15,3-11 0-15,-4-2 0 16,-8 2 0-16,-11 3 0 15,-14 9 0-15,-9 10 0 16,-19 22-2-16,0 0 4 16,-12 16-2-16,-3 17 0 15,-1 9 0-15,0 7 0 16,10 5-4-16,2-6-5 15,19 8-6-15,-8-30-13 16,26 7-15-16,-3-21 0 16,12-6-3-16,4-11 3 0</inkml:trace>
  <inkml:trace contextRef="#ctx0" brushRef="#br2" timeOffset="57019.2613">965 6444 100 0,'5'-16'38'15,"-5"16"1"-15,10 10-3 0,-3 21-30 16,-11 13-2-16,3 16-1 16,-1 14-2-16,-2 15 2 15,-2 12-2-15,3 9 1 16,-3 3-2-16,2 0 2 15,-1-8-3-15,3-9-2 16,9-3-8-16,-6-23-26 16,16-9-3-16,-5-23 1 15,6-10-2-15</inkml:trace>
  <inkml:trace contextRef="#ctx0" brushRef="#br2" timeOffset="57247.2743">757 7191 102 0,'-54'-15'42'15,"12"16"1"-15,4-1-2 16,17 11-24-16,8-10-14 16,24-5-2-16,21-11-2 15,23-8 0-15,23-8-1 16,14-6 0-16,23-3-1 16,7-5-2-16,12 13-10 15,-14-13-23-15,-1 22-2 16,-24-2 1-16,-16 20-1 15</inkml:trace>
  <inkml:trace contextRef="#ctx0" brushRef="#br2" timeOffset="57581.2935">1394 7234 116 0,'-15'38'40'16,"8"-15"1"-16,21-2-3 16,12-18-36-16,14-6 0 15,16-12 0-15,11-8 0 16,6-10 0-16,2-7 0 15,-3-6 0-15,-8 0 0 16,-12 2 0-16,-15 5 0 16,-18 4-2-16,-24 8 0 15,-18 12 0-15,-18 18 0 16,-12 12 0-16,-10 15 0 15,-3 9 0-15,2 12 0 16,8 8 0-16,10 3-2 16,15-1 1-16,16-5 0 0,25-5-2 15,16-15-2-15,30-3-7 16,5-26-27-16,30-4-1 15,3-18-1-15,16-11 0 16</inkml:trace>
  <inkml:trace contextRef="#ctx0" brushRef="#br2" timeOffset="57906.312">2496 6947 122 0,'-50'13'42'0,"-13"7"0"15,1 15-2-15,-2 8-36 16,9-6-2-16,13-1 1 15,13 2-3-15,16-7 0 16,16-8 0-16,19-7 0 0,19-11 0 16,16-4 0-16,7-4 0 15,2 0 0-15,-2-5 0 16,-11 8 0-16,-6 8 0 15,-15 6 0-15,-18 9 0 16,-18 11 0-16,-13 2 0 16,-8 2 0-16,-2 2 0 15,-2-3 0-15,1-7 0 16,12-8-5-16,4-16-3 15,32-3-11-15,1-26-21 16,23-7-1-16,2-21 0 16,19-8 0-16</inkml:trace>
  <inkml:trace contextRef="#ctx0" brushRef="#br2" timeOffset="58117.3241">3171 6337 104 0,'6'-36'40'0,"-16"25"3"15,-9 40-2-15,-13 9-24 16,1 33-13-16,0 17-2 15,6 16 2-15,-1 14-4 16,3 8 0-16,8-3 0 16,4-7 0-16,6-8 0 15,3-15-7-15,9-11-6 16,-10-31-25-16,15-10-5 15,-10-29 2-15,-2-12-1 16</inkml:trace>
  <inkml:trace contextRef="#ctx0" brushRef="#br2" timeOffset="58283.3336">2815 7159 134 0,'-25'-28'43'0,"18"15"0"16,6-6-8-16,23 1-35 16,18 0 0-16,17-12 0 15,29 4-10-15,5-23-22 16,31 9-11-16,8-11-1 15,20 7-1-15,1-4 1 16</inkml:trace>
  <inkml:trace contextRef="#ctx0" brushRef="#br2" timeOffset="58762.361">4687 6498 95 0,'13'-10'36'15,"-13"10"1"-15,18 11-8 16,-23 5-20-16,8 17 0 15,-6 7-4-15,3 14 0 16,-2 12-2-16,-3 10 1 16,-1 10-2-16,5 4 1 15,-3 1-2-15,0-4-2 16,4-5-1-16,0-16-4 15,14 4-21-15,-8-27-12 0,11-9 0 16,-6-20-2-16,6-7 2 16</inkml:trace>
  <inkml:trace contextRef="#ctx0" brushRef="#br2" timeOffset="58972.373">4565 7151 118 0,'-44'-16'41'15,"13"13"1"-15,2-4-2 16,18 11-35-16,11-4-3 15,11-15-1-15,21 0-1 16,16-5-1-16,15-5-1 16,11-4-1-16,18 1 0 15,0-3-3-15,11 12-5 0,-18-8-28 16,9 11-1-16,-21-5 1 15,-7 12 0-15</inkml:trace>
  <inkml:trace contextRef="#ctx0" brushRef="#br2" timeOffset="59333.3937">5320 6881 119 0,'-26'14'40'0,"7"16"1"16,-8-13-8-16,10 20-28 16,2 2-1-16,3 5-1 15,4-1 0-15,8 0-1 16,4-2-1-16,6-7 0 15,9-12 0-15,9-9 1 16,7-13-2-16,11-10 0 0,1-10 0 16,4-9 0-16,-2-5 0 15,-3-7 0-15,-5 2 0 16,-8-4 0-16,-7 6 0 15,-8 6 0-15,-6 6 0 16,-4 6 0-16,-8 19 0 16,0 0 0-16,0 0 0 15,-2 28 0-15,-1 0-2 16,0 2 0-16,7 2-1 15,2-3 0-15,14-5-3 16,0-17-6-16,24 0-14 16,-5-24-15-16,15-5 1 15,-4-17-1-15,8-6 1 16</inkml:trace>
  <inkml:trace contextRef="#ctx0" brushRef="#br2" timeOffset="59770.4187">6086 6315 107 0,'-21'-13'40'0,"7"23"1"15,-7 16-1-15,5 21-37 16,2 8 2-16,7 15-1 16,-1 9 0-16,6 10 0 15,0 4-2-15,3 0 1 16,1-9-1-16,4-9-2 15,-2-12 0-15,2-11 0 16,3-14 0-16,0-16 0 16,1-15 0-16,5-15 0 15,1-13 0-15,3-10 0 0,1-8 0 16,2-6 0-16,0-5 0 15,1-2 0-15,5 8 0 16,-6 8 0-16,3 12 0 16,-1 14 0-16,-2 11 0 15,2 12 0-15,-1 10-2 16,-5 13 2-16,-4 4 0 15,-7 3 0-15,-6 1-1 16,-10-4 1-16,-12-3-1 16,-7-5-1-16,-5-4-1 15,-11-12-1-15,3 0-4 16,-8-19-7-16,21 4-13 0,-8-19-14 15,19 0 1 1,1-10 0-16,19 3 1 0</inkml:trace>
  <inkml:trace contextRef="#ctx0" brushRef="#br2" timeOffset="60169.4415">6716 6960 94 0,'-33'6'40'0,"12"6"2"16,1-10-1-16,20-2-23 15,0 0-15-15,31 6 0 16,1-11-1-16,9-6-1 0,7-2 0 15,3-3 0-15,0-6 0 16,-6-2-1-16,-9-2 0 16,-10 0 1-16,-14 0-1 15,-12 8 1-15,-10 2-1 16,-16 8 1-16,-9 15 0 15,-6 11 0-15,-3 16 2 16,-4 11-3-16,10 9 0 16,7 3 0-16,10 1 0 15,15-6 0-15,22-11 0 16,14-20-9-16,33-6-6 15,3-33-14-15,33-4-14 16,14-19-1-16,28-8-1 0,16-17 2 16</inkml:trace>
  <inkml:trace contextRef="#ctx0" brushRef="#br2" timeOffset="61167.4986">19972 4238 73 0,'0'-16'38'16,"-13"2"-1"-16,-2 14 1 15,-23-1-31-15,1 18-3 16,-15 8 0-16,-9 23 0 15,-8 13 1-15,-4 28-2 16,-1 12 0-16,9 14 0 16,14 10 0-16,16 4-2 15,28-3-1-15,28-18-3 16,42-3-21-16,13-43-16 15,38-13 1-15,9-24-2 16,21-18-1-16</inkml:trace>
  <inkml:trace contextRef="#ctx0" brushRef="#br2" timeOffset="61874.539">7669 6281 87 0,'0'-16'38'16,"14"10"-1"-16,0-3 0 16,18 10-31-16,0 11-1 15,11 12-1-15,0 7-1 16,7 18 0-16,-6 9-1 15,-5 14 1-15,-14 10-1 16,-12 11 0-16,-19 5-1 16,-16 6 1-16,-23 7-1 15,-10-8 1-15,-11-1-3 0,-2-17-2 16,15-1-22-16,-1-35-15 15,20-18 1-15,17-28-3 16,31-27 0-16</inkml:trace>
  <inkml:trace contextRef="#ctx0" brushRef="#br2" timeOffset="62423.5704">9723 6337 73 0,'0'-20'36'16,"1"1"0"-16,-10-12-16 15,3 9 9-15,-16-12-19 0,7 6-2 16,-12-3-2-16,3 9-1 16,-8 4-2-16,2 12 0 15,-7 16-1-15,0 20 0 16,-4 19 0-16,-2 20-2 15,-1 17 1-15,5 15 2 16,1 12-3-16,5 8 3 16,7 1-3-16,6-1-1 15,13-10-1-15,6-13 1 16,14-7-7-16,-8-29-23 15,18-2-10-15,-6-28 1 16,8-8-2-16</inkml:trace>
  <inkml:trace contextRef="#ctx0" brushRef="#br2" timeOffset="63208.6153">8994 7015 104 0,'-19'0'41'0,"6"-2"0"16,13 2 0-16,18 19-28 15,6-24-11-15,21-7-2 16,14-5 0-16,12-2 0 16,8-7 0-16,9 1-2 15,0-5 0-15,2 5 0 16,-4 2 0-16,-10 7-1 15,-11 2 1-15,-12 4 0 0,-16 6 1 16,-11 5 0-16,-17 4 1 16,-9-5 0-16,-16 19 2 15,-9-3 0-15,-7 9 0 16,-5 7 0-16,0 7 2 15,-7 7-1-15,5 5 0 16,9 2-1-16,5 4-2 16,13-4 2-16,13-8-2 15,14-10 1-15,16-13-1 16,17-15 1-16,13-14-1 15,7-11 0-15,4-12 2 16,-5-13-2-16,-5-3 0 16,-14-5 0-16,-13 0 1 15,-16 4-1-15,-22 5 0 0,-19 2 0 16,-10 9 1-16,-12 6-1 15,-5 8 2-15,1 7-2 16,2 3 0-16,8 4 0 16,11 4 0-16,16 3 0 15,11-4 0-15,23 6 0 16,16-3 0-16,10-1 0 15,8 3 0-15,3 2 0 16,0 2 0-16,-5 7 0 16,-8 5 0-16,-9 4 0 15,-15 10 0-15,-13 4 0 16,-9 5 0-16,-9 3 0 15,-6 1 0-15,-3 1 0 16,-2-6 0-16,2-9 0 0,2-5-2 16,5-11 2-16,10-18 0 15,0 0 2-15,18-22-2 16,0-9 0-16,4-7 0 15,-1-4 0-15,5-6 0 16,-4-2 0-16,0 1 0 16,-5 5 0-16,0 6 0 15,0 4 0-15,1 4 0 16,7 7 0-16,1-5-12 15,29 21-14-15,-11-13-14 16,23 8-3-16,6-7 1 16,22 10-1-16</inkml:trace>
  <inkml:trace contextRef="#ctx0" brushRef="#br2" timeOffset="63795.6489">11810 6320 83 0,'7'-17'39'0,"-7"17"0"16,5 10 0-16,-5 24-19 16,-9 9-16-16,1 13 1 15,-5 13-3-15,1 18 2 16,-8 8-2-16,1 6 2 15,1-2-2-15,2-3 0 16,2-12-2-16,6-8-1 16,2-16 1-16,7-16-1 15,6-21 2-15,7-12 0 16,5-14-1-16,8-14 3 15,1-15-1-15,3-6 0 0,-1-10 1 16,2-2-3-16,-5 4 0 16,-1-1 0-16,-6 14 0 15,-2 3 0-15,-4 12 0 16,-1 15 0-16,-3 14 0 15,-2 11 0-15,3 11 0 16,-1 1 0-16,9 5-2 16,-4-1-3-16,18 9-12 15,-12-23-23-15,17 0 0 16,-4-17-2-16,9-4 0 15</inkml:trace>
  <inkml:trace contextRef="#ctx0" brushRef="#br2" timeOffset="64164.67">12303 6980 111 0,'0'0'39'0,"1"23"1"15,10-18-1-15,15-1-36 16,7-5 0-16,10-1-1 15,3-7 1-15,5-4-1 16,-4-6-1-16,-3-2 1 16,-5-6-1-16,-7-2 0 15,-8-1 1-15,-11 0-1 16,-9 4 0-16,-11 2 0 15,-6 7 0-15,-8 7 1 16,-7 11-2-16,-5 12 0 0,-6 13 0 16,-2 12 0-16,3 9 0 15,3 4 0-15,7 5 0 16,14-4 0-16,15-5 0 15,14-9-3-15,22-9-4 16,13-22-10-16,30 0-23 16,4-19-2-16,17-2 1 15,-2-12-2-15</inkml:trace>
  <inkml:trace contextRef="#ctx0" brushRef="#br2" timeOffset="64532.691">13361 6782 123 0,'-45'9'41'0,"-17"-2"2"15,2 17-2-15,-17 5-37 0,15 4-1 16,5 4-3-16,10 6 0 16,8 1 0-16,15 1 0 15,15-4 0-15,17-10 0 16,20-11 0-16,16-11 0 15,11-13 0-15,9-11 0 16,6-10 0-16,-4-8 0 16,-4-6 0-16,-7-5 0 15,-9-1 0-15,-10 1 0 16,-9 6 0-16,-11 6 0 15,-7 11 0-15,-9 21 0 16,0 0 0-16,-14 16 0 16,0 15 0-16,-1 8 0 15,6 5 0-15,4 0 0 0,12-2-2 16,6-18-6-16,24-2-9 15,-1-28-23-15,25-4-2 16,1-22 0-16,12-10 0 16</inkml:trace>
  <inkml:trace contextRef="#ctx0" brushRef="#br2" timeOffset="64742.7031">14168 6187 109 0,'-39'33'39'16,"2"31"2"-16,-14 7-2 15,4 17-33-15,0 6-3 0,6 9 0 16,3-1-2-16,8-1 0 16,9-10-3-16,3-13-1 15,19 0-20-15,-7-30-18 16,13-9 0-16,-2-23 0 15,8-11 0-15</inkml:trace>
  <inkml:trace contextRef="#ctx0" brushRef="#br2" timeOffset="65065.7215">13777 6759 121 0,'0'23'42'15,"0"-23"0"-15,33 23-1 0,0-21-38 16,9-1 1-16,6-4-2 15,1-5-2-15,0-2 0 16,5-1 0-16,-7-1 0 16,-3 2 0-16,-7 5 0 15,-9 3 0-15,-7 12 0 16,-7 7 0-16,-11 11 0 15,-11 10 0-15,-5 9 0 16,0 1 0-16,-2 5 0 16,1-3 0-16,4-5 0 15,1-11-5-15,18-3-10 16,-9-31-9-16,34 4-16 15,-14-24-3-15,16-4 1 16,-3-21 0-16</inkml:trace>
  <inkml:trace contextRef="#ctx0" brushRef="#br2" timeOffset="65561.7499">14490 6428 118 0,'-28'7'42'0,"9"8"1"15,-3-9-2-15,22-6-38 16,-1 14-5-16,14-7-1 15,13 4-1-15,-3-1-1 16,8 6 0-16,2 0 1 16,2 5 0-16,-8 0 3 15,-3 1 1-15,-5 4 3 0,-11-3 0 16,-2 6 3-1,-11-1-1-15,0 5 1 0,-14 2-1 16,5 5-1-16,-4 2 0 16,-1 5-4-16,3 0 0 15,4 2 0-15,2-5 0 16,5-5 0-16,5-5 0 15,6-12 0-15,7-10 0 16,3-15 0-16,7-10 0 16,4-12 0-16,3-10 0 15,6-8 0-15,3-8 0 16,1-3 0-16,-1 6 0 15,-3 6 0-15,-6 12 0 16,-6 12 0-16,-5 17 0 0,-11 11 0 16,-3 14 0-16,-6 10 0 15,3 5 0-15,2-2 0 16,10 3-6-16,6-16-7 15,28 9-5-15,-7-27-11 16,28 8-12-16,-6-16 0 16,13-1-1-16,-6-16 2 15</inkml:trace>
  <inkml:trace contextRef="#ctx0" brushRef="#br2" timeOffset="66072.7791">15562 6785 119 0,'-26'-28'41'0,"-2"13"1"15,-13 3-1-15,1 15-38 16,-6 13 0-16,1 11 0 15,1 6 0-15,2 11-3 0,6 5 0 16,14-1 0-16,9-4 0 16,12-6 0-16,14-8 0 15,9-12 0-15,10-10 0 16,10-12 0-16,1-12 0 15,3-9 0-15,0-7 0 16,-5-6 0-16,0-7 0 16,-5-2 0-16,-3 4 0 15,-6 6 0-15,-6 12 0 16,-12 11 0-16,-9 14 0 15,-5 25 0-15,-13 20 0 16,-9 18 0-16,-10 19 0 16,-5 9-2-16,-4 10 1 15,2 8-1-15,-2-2 0 0,3-5 0 16,2-6 0-16,5-13 0 15,7-14 1-15,2-13 0 16,4-19 0-16,3-17 2 16,2-17 0-16,5-16 0 15,3-17 0-15,6-16 0 16,7-12-1-16,11-6 1 15,9-7 1-15,7 1-1 16,9 4-1-16,2 4 1 16,8 12-6-16,-10-3-6 15,18 23-7-15,-19-15-6 16,13 17-17-16,-11-12-1 15,8 1-2-15,7-10 2 16</inkml:trace>
  <inkml:trace contextRef="#ctx0" brushRef="#br2" timeOffset="66748.8178">16592 6383 85 0,'15'-8'37'0,"-15"8"-1"16,0 0 1-16,0 0-32 15,0 0 0-15,-12 18 0 16,12 5-1-16,-8 9 1 16,3 15 0-16,-6 11-3 15,-2 14 3-15,-6 7-3 16,3 6 1-16,-1-2-3 15,1-7 0-15,9-7-4 16,2-17-1-16,19-8-5 16,-1-32-15-16,26-2-15 0,2-24 1 15,13-9 0-15,2-17 2 16</inkml:trace>
  <inkml:trace contextRef="#ctx0" brushRef="#br2" timeOffset="66936.8286">17101 6619 82 0,'-16'5'40'0,"-1"25"-1"15,-13 8 1-15,1 23-14 16,-4-8-22-16,6 6 0 16,8-4-2-16,8-1-1 15,10-10-2-15,13-14-3 0,17-6-8 16,-4-24-26-16,22-8-2 15,-3-16 1-15,10-7-3 16</inkml:trace>
  <inkml:trace contextRef="#ctx0" brushRef="#br2" timeOffset="67093.8375">17121 6335 118 0,'-42'-12'39'0,"2"5"0"15,17 15-13-15,23-8-29 16,-10 13-5-16,39-4-26 15,13-3-5-15,19 5 1 16,6-2-2-16</inkml:trace>
  <inkml:trace contextRef="#ctx0" brushRef="#br2" timeOffset="67599.8665">17804 6557 75 0,'-19'19'42'16,"-10"-14"-3"-16,1 11 3 15,-15-12-18-15,1 19-16 16,-11 8-2-16,2 15 0 15,-4 6-1-15,2 7-1 16,8 1-2-16,10 0 0 16,12-6-2-16,17-7 0 15,17-17 0-15,17-16 0 16,18-18 0-16,8-15 0 15,11-11 0-15,1-9 0 0,-3-9 0 16,-6 0 0-16,-11-2 0 16,-9 4 0-16,-10 10 0 15,-16 9 0-15,-15 16-2 16,-11 17 1-16,-10 21 1 15,-12 15-1-15,-8 19 1 16,-7 16 0-16,-6 9 1 16,-2 7-1-16,4-1 0 15,6-4 1-15,8-6 1 16,9-14-4-16,12-11 4 15,12-16-2-15,14-12 0 16,11-16 0-16,10-18 0 16,9-14 0-16,9-13 0 15,5-14-2-15,6-9 2 0,2-12-2 16,5-3-1-16,-4-6-2 15,4 12-8-15,-14-11-5 16,10 27-10-16,-18-8-11 16,5 18-2-16,-7 3-1 15,3 13 3-15</inkml:trace>
  <inkml:trace contextRef="#ctx0" brushRef="#br2" timeOffset="68034.8914">18421 6599 105 0,'-26'-1'41'16,"10"16"2"-16,-14 1-4 15,10 18-31-15,-13 2-2 16,5 10-2-16,-5 0 0 15,9 3-1-15,5 0-1 16,9-5-2-16,10-6 0 16,9-11 0-16,11-12 0 15,12-11 0-15,10-13 0 16,6-9 0-16,3-9 0 15,2-8 0-15,-4-4 0 16,-2-5 0-16,-8 3 0 16,-5 0 0-16,-10 9 0 15,-7 8 0-15,-11 6 0 0,-6 18 0 16,0 0 0-16,-19 21 0 15,6 8 0-15,-1 6 0 16,3 4-3-16,4-1-1 16,8 6-2-16,3-18-7 15,24 9-8-15,-7-31-7 16,22 4-13-16,1-14 1 15,10-5 0-15,2-14 2 16</inkml:trace>
  <inkml:trace contextRef="#ctx0" brushRef="#br2" timeOffset="68228.9025">19235 6614 116 0,'0'0'41'0,"-19"15"1"16,-9 13-1-16,1 17-34 0,-7 5-4 15,5 7 0-15,4 3-1 16,5 1-2-16,7-3 0 15,8-9-3-15,13-9-3 16,2-22-8-16,25 2-12 16,-8-28-16-16,12-8 1 15,-3-18-1-15,7-8 1 16</inkml:trace>
  <inkml:trace contextRef="#ctx0" brushRef="#br2" timeOffset="68351.9095">19332 6363 112 0,'0'0'25'15,"-15"6"-24"-15,15-6-3 0,13 17-38 16,24 4 0-16</inkml:trace>
  <inkml:trace contextRef="#ctx0" brushRef="#br2" timeOffset="68752.9324">19976 6621 98 0,'-61'-5'42'0,"1"12"0"15,-14 2 0-15,18 18-19 16,-8 7-19-16,11 17 0 16,11 3-4-16,13 6 0 15,17-3 0-15,23-5 0 0,19-12 0 16,18-16 0-16,13-21 0 15,13-18 0-15,7-16 0 16,2-14 0-16,-2-13 0 16,-7-11 0-16,-7-8 0 15,-8-6 0-15,-7 0 0 16,-8 6 0-16,-12 10 0 15,-14 15 0-15,-11 16 0 16,-13 21 0-16,-13 29-2 16,-9 21 4-16,-10 21-2 15,-2 11-2-15,8 13-2 16,-1-8-5-16,29 15-9 15,-6-30-7-15,37 2-16 16,4-21-1-16,25-10 0 16,3-21 1-16</inkml:trace>
  <inkml:trace contextRef="#ctx0" brushRef="#br2" timeOffset="69035.9486">20824 6551 117 0,'-43'17'43'16,"-10"3"-1"-16,11 11 1 15,1-7-37-15,18 5-2 16,12 0-4-16,22-5 0 16,14-3 0-16,13-4 0 15,8-4 0-15,-1-2 0 0,-1 0 0 16,-8 1 0-16,-17 6 0 15,-14 6 0-15,-15 5 0 16,-19 4 0-16,-12 4 0 16,-8-3-3-16,5 9-14 15,-17-21-9-15,17 5-16 16,-1-18-1-16,15-7-1 15,6-17 2-15</inkml:trace>
  <inkml:trace contextRef="#ctx0" brushRef="#br2" timeOffset="70302.021">940 8370 100 0,'4'-25'40'16,"-10"1"-1"-16,7 13 0 15,-7 0-37-15,6 11 1 16,0 0-2-16,7 26 1 15,-1 7 0-15,-4 14 0 0,2 12 0 16,-2 11 0-16,-2 10 0 16,-1 9-1-16,-1-2 1 15,-2-2-1-15,0-6 0 16,4-8-1-16,0-13 1 15,1-8-2-15,2-14 1 16,5-13 0-16,-8-23 0 16,20 1 0-16,-6-21 0 15,1-9 0-15,4-6 0 16,3-10 0-16,0-7 0 15,2 2 0-15,3 2 0 16,0 2 0-16,1 12 0 16,1 8 0-16,0 11 0 0,-1 12 1 15,-3 14 0-15,-4 10-1 16,-3 11 1-16,-8 7-1 15,-11 8 1-15,-6 4-1 16,-16 1 1-16,-10 0-2 16,-7-3 0-16,-8-4 0 15,-2-8-2-15,-2-11-1 16,9-10-4-16,-1-23-14 15,31 0-16-15,-6-21-2 16,25 0 0-16,4-16-1 16</inkml:trace>
  <inkml:trace contextRef="#ctx0" brushRef="#br2" timeOffset="70670.0421">1362 9058 103 0,'0'0'38'16,"24"15"1"-16,-10-21-1 15,23-5-34-15,-7-8-2 16,12-2 0-16,7-7-1 16,-1-6 2-16,-2 1-1 15,-4-3 0-15,-7 3 0 16,-9 3 0-16,-17 2-1 15,-10 7 1-15,-15 7 0 16,-11 7-1-16,-6 11 0 16,-5 11 0-16,-3 11 1 15,-3 15-2-15,-1 8 2 16,6 10-2-16,9 2 2 0,14 2-2 15,12-9 1-15,16-12-2 16,20-12-1-16,23-18 0 16,22-11-5-16,10-24-7 15,27 0-18-15,-4-19-9 16,10 3-1-16,-6-10 0 15,2 4 1-15</inkml:trace>
  <inkml:trace contextRef="#ctx0" brushRef="#br2" timeOffset="70957.0585">2641 8812 114 0,'-22'-15'39'15,"22"15"2"-15,-29-17-8 16,10 12-29-16,-10 4 0 15,-3 12-1-15,-7 7 1 16,-4 13-2-16,-1 8 1 16,2 10-1-16,4 0 0 15,11 3-1-15,9-1 0 16,16-11-2-16,19-7-1 15,16-16-3-15,25-3-7 16,2-27-12-16,21 7-18 16,-2-15 1-16,15-1 0 15,-11-10-1-15</inkml:trace>
  <inkml:trace contextRef="#ctx0" brushRef="#br2" timeOffset="71361.0816">3141 8857 91 0,'-17'-14'40'0,"-2"9"1"16,-11-7-2-16,4 13-19 15,-9 2-16-15,-1 9 0 16,1 4 0-16,-2 10 1 16,0 5-1-16,3 5-1 15,5 3-3-15,6 1 0 16,8 0 0-16,12-9 0 15,7-4 0-15,15-11 0 16,10-10 0-16,9-12 0 16,11-11 0-16,4-13 0 15,3-8 0-15,-4-6 0 16,-2-3 0-16,-5-3 0 0,-10 4 0 15,-10 6 0-15,-8 7 0 16,-7 7 0-16,-10 10 0 16,0 16 0-16,-12 2 0 15,-1 20 0-15,-1 9 0 16,-2 9 0-16,1 6 0 15,0 4 0-15,6 3 0 16,4-4-5-16,8-3-3 16,0-21-8-16,21 4-7 15,-7-28-15-15,21-4-4 16,0-21 1-16,13-9 1 15</inkml:trace>
  <inkml:trace contextRef="#ctx0" brushRef="#br2" timeOffset="71707.1014">3613 8712 109 0,'-18'21'42'15,"-12"4"1"-15,5 19-1 16,-10 1-35-16,12 3-1 16,3 0-2-16,11 0-2 15,7-8-2-15,12-5 0 16,12-14 0-16,8-13 0 15,11-14 0-15,3-13 0 16,7-13 0-16,2-9 0 16,1-8 0-16,-1-5 0 15,-6 0 0-15,-5 2 0 16,-8 8 0-16,-3 9 0 0,-9 10 0 15,-10 16 0-15,-12 9 0 16,1 34 0-16,-10 5 0 16,-5 12 0-16,-4 12 0 15,-3 3-4-15,8 5-7 16,-8-14-5-16,24 6-10 15,-14-29-17-15,30-6 0 16,4-21 0-16,24-9 2 16</inkml:trace>
  <inkml:trace contextRef="#ctx0" brushRef="#br2" timeOffset="72217.1306">4513 8664 90 0,'-5'-15'38'0,"5"15"2"16,-13-11 0-16,3 16-33 15,-10 1 0-15,-1 9-3 0,-5 7 0 16,-2 5 0-16,-1 3 0 16,6 6-1-16,1-3 0 15,8 1-1-15,7-5 0 16,14-6-1-16,13-5 1 15,11-4-3-15,14-4 1 16,7-2-1-16,5 4 1 16,1 3-1-16,-5 2 1 15,-9 9 0-15,-15 7 0 16,-13 3 0-16,-17 4-1 15,-11 2 1-15,-13-4-1 16,-6-5-1-16,0-6-2 16,-3-22-4-16,20 0-10 15,-4-26-16-15,22-6-8 0,9-18 0 16,17-7 0-16</inkml:trace>
  <inkml:trace contextRef="#ctx0" brushRef="#br2" timeOffset="72593.1521">5010 8793 77 0,'-19'15'42'0,"13"5"-1"16,-4-10 1-16,19 8-12 15,3-19-27-15,17-1 1 16,9-8-4-16,11-2 1 15,2-7 0-15,4-5 0 0,-1 1-1 16,-8-7 0-16,-12 2 0 16,-14 2 0-16,-12-2 1 15,-14 4 0-15,-15 2-1 16,-14 11 1-16,-8 8-1 15,-8 12 1-15,-5 15 1 16,0 10 0-16,2 15 1 16,7 9-1-16,11 8-2 15,12 1 0-15,17-6 0 16,18-8 0-16,18-8 0 15,15-16-2-15,21-5-9 16,6-28-5-16,25 7-8 16,-13-24-19-16,17 2-1 15,-6-7 0-15,7 3 1 16</inkml:trace>
  <inkml:trace contextRef="#ctx0" brushRef="#br2" timeOffset="72977.174">6359 9141 108 0,'0'0'39'15,"0"0"-2"-15,0 0-26 16,0 0-51-16,15-12 0 16,-3-1-2-16,12 3 1 15</inkml:trace>
  <inkml:trace contextRef="#ctx0" brushRef="#br2" timeOffset="73134.183">7170 9147 88 0,'76'11'38'16,"-14"-10"-1"-16,4 5 0 15,-18-6-35-15,4-1-4 16,4 8-7-16,-10-8-28 16,3 4 0-16,0 0-1 15,4 4 1-15</inkml:trace>
  <inkml:trace contextRef="#ctx0" brushRef="#br2" timeOffset="73314.1933">9135 9147 103 0,'84'7'40'16,"-5"5"2"-16,-10-6-4 16,-1 8-38-16,4-2-28 15,-12-17-11-15,8 4-1 16,-2-8-1-16,12-5-1 15</inkml:trace>
  <inkml:trace contextRef="#ctx0" brushRef="#br2" timeOffset="73462.2018">11088 9127 104 0,'103'26'41'0,"-10"-9"0"0,1 1-6 16,-2-3-60-16,-5-12-15 15,15 0 0-15,-1-10-2 16,12 3 1-16</inkml:trace>
  <inkml:trace contextRef="#ctx0" brushRef="#br2" timeOffset="73613.2104">13456 9141 104 0,'112'20'41'16,"-13"-10"-1"-16,-1 4-6 16,5 3-53-16,-9-16-20 15,11-1 0-15,-3-12-2 16,11 2 1-16</inkml:trace>
  <inkml:trace contextRef="#ctx0" brushRef="#br2" timeOffset="73772.2195">16032 9147 112 0,'105'21'41'16,"9"3"1"-16,-5-9-4 16,0-13-45-16,19 7-31 15,1-11-3-15,20 0 2 16,4-10-2-16</inkml:trace>
  <inkml:trace contextRef="#ctx0" brushRef="#br2" timeOffset="73921.228">19066 9216 90 0,'171'22'40'15,"-12"-5"0"-15,1 4 0 16,-14-14-22-16,0-3-23 16,11 2-32-16,-11-9-2 15,7-3-1-15,-6-9-1 16</inkml:trace>
  <inkml:trace contextRef="#ctx0" brushRef="#br2" timeOffset="74118.2393">22740 9124 112 0,'94'7'42'16,"-2"6"1"-16,-15-8-2 15,18-1-39-15,-4 0-7 16,2-17-23-16,29 3-14 15,6-16 0-15,19-1-3 16,2-11 1-16</inkml:trace>
  <inkml:trace contextRef="#ctx0" brushRef="#br2" timeOffset="74268.2479">24654 9058 109 0,'-64'7'19'0,"6"-6"-17"0,3-7-2 15,10-10-45-15,-13-10-2 16</inkml:trace>
  <inkml:trace contextRef="#ctx0" brushRef="#br2" timeOffset="74839.2806">2099 11259 75 0,'19'7'36'0,"6"-10"-14"16,6-2-20-16,7 2-31 16,12-5-11-16,4-6 1 0</inkml:trace>
  <inkml:trace contextRef="#ctx0" brushRef="#br2" timeOffset="74997.2896">3815 11266 82 0,'130'0'40'15,"7"-1"-2"-15,1-7-5 16,4-5-68-16,11-3-1 16,-5-6-1-16,8-1-3 15</inkml:trace>
  <inkml:trace contextRef="#ctx0" brushRef="#br2" timeOffset="75154.2986">7244 11278 100 0,'178'17'40'0,"7"-5"-4"16,14-10-35-16,-4-8-41 16,17-2-1-16,9-9-1 15</inkml:trace>
  <inkml:trace contextRef="#ctx0" brushRef="#br2" timeOffset="75312.3076">11408 11338 99 0,'210'33'43'0,"-7"-7"-1"15,0-5-4-15,8-7-45 16,-14-14-32-16,29-2-2 16,1-14-1-16,14-5-1 15</inkml:trace>
  <inkml:trace contextRef="#ctx0" brushRef="#br2" timeOffset="75482.3173">16162 11299 101 0,'204'32'44'0,"-17"-13"0"15,2 1-3-15,-9 3-44 16,4-33-13-16,29-1-24 0,0-15-3 16,18-2 0-16,6-12-1 15</inkml:trace>
  <inkml:trace contextRef="#ctx0" brushRef="#br2" timeOffset="75627.3256">20888 11243 115 0,'143'19'45'0,"-7"1"0"15,-12-18-5-15,16-11-45 16,20 3-23-16,1-19-12 16,26 5-4-16,-2-14 1 15,15 12-2-15</inkml:trace>
  <inkml:trace contextRef="#ctx0" brushRef="#br3" timeOffset="420468.0494">6888 8039 48 0,'0'0'33'0,"0"0"2"16,0 0-2-16,4 17-25 15,1 7-3-15,-9 5-1 16,7 17 1-16,-7 8-2 15,0 14-1-15,-6 8-1 16,0 7 1-16,-1-4-2 16,2-4 0-16,1-4-1 15,0-18-7-15,16-4-25 16,-3-19-1-16,6-7-1 15,1-13 1-15</inkml:trace>
  <inkml:trace contextRef="#ctx0" brushRef="#br3" timeOffset="420656.0601">6765 8587 72 0,'-20'-21'37'0,"10"4"0"16,2 1 0-16,17 5-33 15,0-2 0-15,17 3-1 16,7-3-2-16,12-5-4 15,14 7-18-15,0-12-16 16,8 2 1-16,-5-7-2 16,4 1 1-16</inkml:trace>
  <inkml:trace contextRef="#ctx0" brushRef="#br3" timeOffset="421055.083">7473 7907 73 0,'-19'-2'37'16,"9"21"-1"-16,-8 4 1 15,7 13-28-15,-8 9-5 16,6 9-1-16,-3 4 0 16,6 9 1-16,-5-1-1 15,3 3-1-15,2-5 0 16,3-4 0-16,-1-7 0 15,2-3-1-15,1-11-1 16,4-8 1-16,3-8-2 16,3-10 1-16,8-11 0 0,2-10 0 15,6-9 0-15,1-5 0 16,3-4 0-16,1-1 0 15,-1 1 1-15,-4 4-1 16,-4 7 0-16,-5 11 0 16,-12 4 0-16,9 27 0 15,-9 0-1-15,-6 5 0 16,4 7-1-16,-3-2-1 15,7 5 0-15,-2-13-8 16,18 2-27-16,-6-13 0 16,13-1 2-16,2-15-3 15</inkml:trace>
  <inkml:trace contextRef="#ctx0" brushRef="#br3" timeOffset="421392.1022">7822 8613 75 0,'18'14'37'0,"3"-9"-2"16,17 1 1-16,4-13-32 15,9-1 0-15,-1-10 1 16,5-3-2-16,-5-8-1 15,-4 0 0-15,-9-4 0 16,-13 1-1-16,-12-2 0 16,-12 4 0-16,-14 7 1 15,-11 9 0-15,-12 9 0 16,-6 13 0-16,-8 10 1 0,2 17-1 15,5 6 1-15,7 9-1 16,12 1-1-16,15-5-1 16,21-1-3-16,11-18-32 15,25-4-5-15,8-16 0 16,21-6-1-16</inkml:trace>
  <inkml:trace contextRef="#ctx0" brushRef="#br3" timeOffset="422004.1372">9266 8453 81 0,'-4'-13'37'0,"4"13"1"16,-24-14-1-16,1 14-34 15,-4 2-1-15,2 11 1 16,-7 0 1-16,3 7-1 15,-2 2-1-15,8 3 0 16,2-3 0-16,6 1-1 16,8-4 0-16,6-3-1 15,9-4 0-15,6-2 0 16,2-3 0-16,4 0 0 15,1 1 0-15,1 0 0 16,-4 1 0-16,-2 4 0 16,-6 1 1-16,-7 3-1 0,-6 2 0 15,-7 0 0-15,-2 2 2 16,-8 1-2-16,4-4 1 15,-4-1-3-15,7 0-2 16,-2-16-10-16,15-1-24 16,0 0-1-16,21-8-1 15,0-14 0-15</inkml:trace>
  <inkml:trace contextRef="#ctx0" brushRef="#br3" timeOffset="422562.1692">9674 8446 77 0,'0'0'38'16,"-13"3"-1"-16,-7 18 0 16,-9 1-30-16,4 11-1 15,-9 2-1-15,3 7 0 16,-2-1-2-16,7-3 0 15,4-4-1-15,9-6 0 16,8-7-1-16,8-11 0 16,9-11-1-16,13-8 1 15,7-15-1-15,3-5 1 16,4-11-1-16,3-4 1 15,-4-6-1-15,-3-1 0 16,-4 5 1-16,-10 7-1 16,-4 7 1-16,-5 9-1 15,-6 10 1-15,-6 13-1 16,0 0 1-16,-4 28-1 0,2-1 1 15,4 2-1-15,3 1 0 16,9 0 1-16,2-4-2 16,13-8 2-16,7-7-1 15,7-8 0-15,3-10 0 16,2-7 0-16,-1-8 0 15,-2-2 0-15,-4-4 1 16,-6 3-1-16,-10 1 1 16,-5 6-1-16,-9 6 0 15,-11 12 0-15,0 0 1 16,-2 20-1-16,-6 7 0 15,-5 3-1-15,4 5 0 0,-1 1-2 16,8 6-2-16,5-11-1 16,16 11-14-16,1-19-20 15,15 1 0-15,1-13-1 16,8 1 2-16</inkml:trace>
  <inkml:trace contextRef="#ctx0" brushRef="#br3" timeOffset="422925.1899">10614 8541 77 0,'-2'-23'40'15,"-16"0"-2"-15,0 15 3 16,-16 0-31-16,5 21-3 16,-9 3-1-16,1 14-1 15,-1 3-1-15,3 8-1 16,5-1-1-16,13-3 0 15,3-2-1-15,14-7 0 0,9-9-1 16,8-10 0-16,13-9 0 16,6-9 0-16,6-8 0 15,-1-8 0-15,1-4 0 16,-3-2 0-16,-5 0 0 15,-6 1 0-15,-6 6 0 16,-7 6 1-16,-9 6-1 16,-6 12 0-16,0 0 0 15,-10 18-1-15,2 1 0 16,-1-1-1-16,7 7-2 15,4-8-3-15,19 11-19 16,-3-20-16-16,14 1 2 16,-1-14-2-16,12-2 2 0</inkml:trace>
  <inkml:trace contextRef="#ctx0" brushRef="#br3" timeOffset="423172.2041">11269 8010 102 0,'0'0'40'15,"-26"12"3"-15,9 23-3 16,-14 5-35-16,5 17-2 16,-3 11 0-16,7 12-2 15,-3 0 0-15,3 1-1 16,4-4 0-16,10-6-2 15,7-11-1-15,4-17-2 0,15-13-4 16,-7-29-29-16,28-10-4 16,-1-28 1-16,15-9 0 15</inkml:trace>
  <inkml:trace contextRef="#ctx0" brushRef="#br3" timeOffset="423339.2136">11632 7941 112 0,'-23'47'41'16,"-2"29"2"-16,-19 6-3 15,12 9-36-15,-8-1-2 16,6-1-3-16,10-6-2 16,1-22-9-16,22 0-27 15,-5-25-4-15,15-7 0 16,-9-29-1-16</inkml:trace>
  <inkml:trace contextRef="#ctx0" brushRef="#br3" timeOffset="423878.2444">12549 7996 67 0,'10'-4'37'16,"-10"4"-2"-16,0 24 1 16,-14 1-27-16,8 16-2 15,-9 6-1-15,3 13-2 16,-5 9-1-16,5 7-1 15,-2 2-1-15,2-1-1 16,4 0-2-16,-4-12-3 16,12 4-31-16,-8-18-1 15,10-7 0-15,-5-22-2 16</inkml:trace>
  <inkml:trace contextRef="#ctx0" brushRef="#br3" timeOffset="424074.2556">12352 8420 106 0,'-18'-10'41'16,"18"10"0"-16,-14 7-5 16,14-7-33-16,25 8-3 15,4-8-1-15,14 0-2 16,6-4-3-16,21 10-29 15,-5-10-5-15,10 4-1 16,-7-4-1-16</inkml:trace>
  <inkml:trace contextRef="#ctx0" brushRef="#br3" timeOffset="424419.2754">12871 8480 93 0,'2'18'38'15,"-2"-18"2"-15,35 12-7 16,-3-18-30-16,12-4-1 16,5-6 0-16,5-5 0 15,2-5-1-15,-4-3-1 16,-9 1 1-16,-9-3 0 15,-11 6 0-15,-12-1 0 16,-12 6 0-16,-9 3 1 16,-9 8-1-16,-9 9 1 15,-5 9-1-15,-7 12 0 16,-1 10 0-16,-1 12 1 0,7 2-2 15,7 7 0-15,13-1-2 16,13-9-3-16,24 4-24 16,6-25-12-16,29-2 0 15,2-24-1-15</inkml:trace>
  <inkml:trace contextRef="#ctx0" brushRef="#br3" timeOffset="424740.2937">13744 8284 93 0,'-45'8'42'16,"4"13"0"-16,-7-7-2 16,12 12-34-16,3-6-4 0,11 1 1 15,15-4-2-15,12-3 0 16,11-3-1-16,12-3-1 15,6-2 1-15,3 0 0 16,-1-3 0-16,-5 3 0 16,-8 2-1-16,-9 5 2 15,-13 3-1-15,-11 5 0 16,-9 1 0-16,-3 3 0 15,-8 2 0-15,-1-4-1 16,3-1-2-16,0-6-1 16,14 0-3-16,-1-19-29 15,30-2-4-15,6-18-1 16,20-8 0-16</inkml:trace>
  <inkml:trace contextRef="#ctx0" brushRef="#br3" timeOffset="424959.3063">14315 7754 96 0,'-14'29'41'0,"-18"9"1"16,5 23-2-16,-12 11-35 15,6 5-2-15,2 4-1 16,5 8-1-16,-2 2-1 15,8-5-3-15,5-5-3 16,-6-22-20-16,16 1-14 16,-4-23-1-16,12-6 0 0,-3-31 0 15</inkml:trace>
  <inkml:trace contextRef="#ctx0" brushRef="#br3" timeOffset="425118.3154">13978 8280 104 0,'0'0'41'16,"12"-12"2"-16,11 20-2 15,1-6-38-15,18-2-4 16,14 9-15-16,1-19-23 16,13 3-3-16,-6-10 1 15,9 1-2-15</inkml:trace>
  <inkml:trace contextRef="#ctx0" brushRef="#br3" timeOffset="425677.3473">15375 7957 77 0,'1'-13'38'0,"-1"13"1"15,0 0 0-15,0 0-27 16,0 0-8-16,0 18 0 16,-5 8 0-16,-1 11-1 0,-5 9 1 15,-3 13-3-15,-2 10 2 16,-1 10-2-16,-2 6-1 15,0-2-2-15,6-6-1 16,1-8-1-16,11 0-9 16,2-25-26-16,13-8 0 15,-3-23-1-15,9-8-1 16</inkml:trace>
  <inkml:trace contextRef="#ctx0" brushRef="#br3" timeOffset="425877.3588">15118 8380 104 0,'-25'-7'42'0,"1"-1"0"16,24 8-1-16,-8 15-37 0,29-20-1 16,15-2-2-16,12-2-1 15,9 3-2-15,5-2-1 16,7 5-4-16,-7-11-23 15,10 13-11-15,-17-4 0 16,3 11 0-16,-14-7 1 16</inkml:trace>
  <inkml:trace contextRef="#ctx0" brushRef="#br3" timeOffset="426259.3806">15863 8288 103 0,'0'0'39'16,"-19"4"2"-16,5 16-2 0,-8-3-34 15,0 9-2-15,-2 2 1 16,3 6-2-16,0 3 0 16,6 2 0-16,10 0-2 15,8-2 1-15,12-6-1 16,13-5 1-16,10-11-1 15,10-10 0-15,10-12 0 16,3-12 0-16,0-12 0 16,2-3 0-16,-12-5 1 15,-6-1-1-15,-13 2 1 16,-7 2-1-16,-11 8 1 15,-5 9-1-15,-9 8 0 16,0 11 0-16,-14 7 1 0,4 13-1 16,0 10-1-16,0 4-1 15,6 5-2-15,3-3-1 16,16 7-13-16,-2-21-22 15,21-3-2-15,0-21 1 16,17-8-1-16</inkml:trace>
  <inkml:trace contextRef="#ctx0" brushRef="#br3" timeOffset="426717.4068">16780 7853 105 0,'-25'22'40'0,"3"23"3"0,-11 3-2 15,15 12-36-15,-8 5 0 16,3 11-2-16,2 0 0 16,5 2-1-16,2-1 0 15,5-11-2-15,3-8 0 16,2-8 0-16,4-13 0 15,1-13 0-15,2-13-1 16,-3-11 1-16,20-18-1 16,-6-6 1-16,3-10 0 15,2-8 0-15,3-6 0 16,4-1-1-16,2 0 1 15,0 5 0-15,0 12 0 16,0 7 0-16,-1 13 0 16,-1 13 0-16,-3 14 0 0,-8 12 0 15,0 5 0-15,-7 5 0 16,-4 5 0-16,-8-1 0 15,-11 2-1-15,-7-4 1 16,-11-2-1-16,-9-4 0 16,-8-2-1-16,-2-9-2 15,4 0-3-15,-3-21-17 16,24 4-16-16,5-13 0 15,26-4-1-15,15-8 0 16</inkml:trace>
  <inkml:trace contextRef="#ctx0" brushRef="#br3" timeOffset="427063.4266">17040 8469 104 0,'0'0'40'16,"8"18"1"-16,10-19-4 15,13 4-33-15,9-4-1 16,9-2 0-16,6-9-1 16,-1 0 0-16,-7-6 0 15,-3-4 0-15,-13-2 0 16,-12 2-1-16,-13-2 1 15,-11 2-1-15,-12 5 0 16,-9 7 0-16,-11 8 0 16,-4 13 0-16,-3 13 0 0,-4 14 0 15,6 9 0-15,6 7 1 16,10 3-2-16,15-3 0 15,21-4-4-15,12-23-8 16,38-1-23-16,0-28-7 16,23-7 0-16,4-18-3 15</inkml:trace>
  <inkml:trace contextRef="#ctx0" brushRef="#br3" timeOffset="428282.4963">18366 8360 87 0,'-26'1'37'16,"-5"6"-1"-16,-10-7-7 16,7 14-20-16,-11-6-3 15,10 8-1-15,-2-1-1 16,15 2-1-16,6-4-1 0,18 1-1 15,14-5 0-15,18-2 0 16,8-1 0-16,5-1-1 16,5-1 0-16,1 0 1 15,-9 3-1-15,-9 5 1 16,-13 6-1-16,-16 6 0 15,-15 4 1-15,-11 3-1 16,-16 3 1-16,-5 0 0 16,-2-3 0-16,1-7-2 15,11-3 0-15,8-13-5 16,23-8-21-16,15-3-12 15,21-14 0-15,6-9-2 16,21-2 1-16</inkml:trace>
  <inkml:trace contextRef="#ctx0" brushRef="#br3" timeOffset="428899.5316">18760 8403 92 0,'0'0'37'0,"-2"-14"0"16,2 14 0-16,0 0-32 15,0 0-1-15,0 0 0 16,-1 24 0-16,-10 2-1 16,-3 7 0-16,-3 9 0 15,-3 5-1-15,-2 1 0 16,-2 4 0-16,2-7 1 15,3-2-2-15,4-7 1 16,6-10-2-16,4-5 2 0,8-11-2 16,-3-10-1-16,21-9 0 15,-3-6-1-15,6-10 1 16,1-8-1-16,4-6 2 15,2-9-1-15,5-8 0 16,-1 1 2-16,1-1-2 16,-3 4 2-16,1 6-2 15,-4 8 1-15,-2 6 0 16,1 14 0-16,-6 11 0 15,0 14 0-15,-3 4-1 16,-3 9 1-16,-2 5-1 16,-2 8 1-16,-7 2-1 15,-6 5 0-15,-6-2 1 16,-9 2-1-16,-8-2 1 0,-11-1-1 15,-4-6 1-15,-3-2-1 16,-3-6 2-16,1-6-2 16,4-2 2-16,5-3-1 15,2-1 0-15,8 1 2 16,2 3-2-16,2 5 2 15,0 5-2-15,-3 5 2 16,2 8-3-16,-2 5 3 16,1 0-3-16,1 2-2 15,6-8-2-15,13 5-13 16,-1-23-20-16,22-6-1 15,8-22 0-15,18-8-2 16</inkml:trace>
  <inkml:trace contextRef="#ctx0" brushRef="#br3" timeOffset="429133.545">19556 8340 92 0,'20'-7'41'15,"-20"7"0"-15,0 12-1 16,-19 10-24-16,2 9-14 15,-4 11-1-15,-2 7 1 16,-4 7-2-16,-1 5 1 16,2 1-1-16,1-8-3 15,11-3-2-15,-3-24-16 16,19 0-18-16,-2-27-1 0,20 5 0 15,0-28-2-15</inkml:trace>
  <inkml:trace contextRef="#ctx0" brushRef="#br3" timeOffset="429300.5546">19579 8037 101 0,'-15'-9'38'15,"15"9"0"-15,0 0-7 16,16-16-66-16,14 10-2 15,5-10-1-15,9 7 0 16</inkml:trace>
  <inkml:trace contextRef="#ctx0" brushRef="#br3" timeOffset="429534.568">20122 7846 101 0,'0'0'40'0,"-18"25"1"15,-1 2-2-15,4 18-35 16,-7 8-1-16,0 17 1 15,-3 11-2-15,-4 12 0 16,-4 4-2-16,3 4 1 16,0-11 0-16,3-4-3 15,8-6-3-15,-6-30-17 16,24-1-16-16,-3-27-3 15,14-11 1-15,-10-11-3 16</inkml:trace>
  <inkml:trace contextRef="#ctx0" brushRef="#br3" timeOffset="429958.5922">19848 8304 103 0,'0'0'40'15,"25"15"0"-15,3-16-1 16,13-2-39-16,17-4 0 15,8 3 1-15,1-1-1 16,3 2 0-16,-10 0-1 16,-10 2 2-16,-10 2-1 15,-12 4 1-15,-18 0 0 0,-10-5 1 16,-16 19-1-16,-8-6 1 15,-8 0-1-15,-1 3 1 16,-2-1-1-16,1 2 0 16,7 2 0-16,8 0 0 15,13 0-1-15,11-1 1 16,10-2-1-16,16 1 0 15,5-2 0-15,6 2 0 16,-2 0 0-16,-3-1 1 16,-4 2-1-16,-11 1 1 15,-12 2 0-15,-11 1-1 16,-13-2 1-16,-9 1 0 15,-8 1-3-15,-6-6 0 16,3 4-4-16,-9-18-18 0,15 7-15 16,-1-10-2-1,18 0 0-15,-2-11-3 0</inkml:trace>
  <inkml:trace contextRef="#ctx0" brushRef="#br3" timeOffset="432340.7285">21240 8366 56 0,'-11'6'36'0,"1"7"-1"15,-5-2-2-15,6 14-19 0,-13-6-8 16,8 12 0-16,-2-1-2 15,5 3 0-15,2 2-2 16,6-3 1-16,7-3-1 16,9-6 0-16,7-7-1 15,8-6-1-15,6-12 1 16,6-4 0-16,5-11-1 15,1-5 0-15,-3-6 1 16,-3-2-1-16,-6-3 0 16,-6 2 0-16,-8 7 1 15,-6 0-1-15,-9 6 0 16,-5 18 1-16,0 0-1 15,0 0 1-15,-11 18 0 16,7 8 0-16,1 7-1 16,3 5 1-16,2 1 0 0,5 1 0 15,8-3 0-15,4-5 1 16,6-10-1-16,9-8 1 15,4-14-1-15,8-9 1 16,3-14-1-16,3-13 0 16,0-8 0-16,-3-6-2 15,-5-5 1-15,-9-2-2 16,-6 5-1-16,-11 2 0 15,-6 13-1-15,-9 9-2 16,-3 28-4-16,-5-15-23 16,7 27-4-16,-2 4 0 15,8 13-1-15</inkml:trace>
  <inkml:trace contextRef="#ctx0" brushRef="#br3" timeOffset="432760.7525">22459 8424 79 0,'-22'-4'39'0,"-13"2"0"15,3 14 1-15,-15-4-29 16,10 20-4-16,-6 6-2 15,7 7 0-15,2 1-3 16,11 2 2-16,6-6-3 16,16-3 1-16,13-10-1 15,11-9 0-15,11-12-1 0,13-9 0 16,6-13 1-16,8-6-2 15,0-12 1-15,-4 0 0 16,-4-7 0-16,-7 4 0 16,-7 3 0-16,-13 8 0 15,-10 10 1-15,-16 18-1 16,0 0 0-16,-8 23 0 15,-8 5 0-15,2 4 0 16,5 5-1-16,5-5-2 16,16-1-1-16,8-16-4 15,27 1-14-15,1-27-17 16,25-7 0-16,-1-17-2 15,12-6 2-15</inkml:trace>
  <inkml:trace contextRef="#ctx0" brushRef="#br3" timeOffset="432955.7636">23329 7937 106 0,'-51'67'39'16,"6"18"1"-16,-6 4-2 15,6 9-37-15,11-1-2 16,6-2 1-16,13-8 0 15,1-13-3-15,14-6-7 16,-7-22-27-16,12-8-2 16,-4-23 1-16,-1-15-1 15</inkml:trace>
  <inkml:trace contextRef="#ctx0" brushRef="#br3" timeOffset="433144.7745">22945 8393 104 0,'0'0'41'16,"0"0"1"-16,6 12-1 15,13-4-38-15,19-1-2 16,13-3-1-16,9-3-3 16,8 4-2-16,-6-16-9 15,9 12-24-15,-14-10-3 16,1 9 0-16,-15-6 0 15</inkml:trace>
  <inkml:trace contextRef="#ctx0" brushRef="#br3" timeOffset="433745.8088">23535 8464 97 0,'-22'15'40'16,"9"8"1"-16,-2-14-1 16,19 3-34-16,-4-12-3 15,17 8 0-15,10-15-1 16,9-3-1-16,8-6 0 15,7-5 0-15,2-1-1 16,-1-1 0-16,-4-3 0 16,-11 3 0-16,-13 3 0 15,-13 3 0-15,-13 6 0 16,-13 5 1-16,-14 6-1 15,-8 6 0-15,-8 9 1 0,0 5 0 16,1 5 0 0,5 7 0-16,13 2-1 0,13 0 1 15,18-1 0-15,16-5 0 16,16-5-1-16,16-5 0 15,11-9 0-15,5-6 0 16,3-7 0-16,-1-2 0 16,-13-3 0-16,-6-2 0 15,-14 2 0-15,-14 2 0 16,-12 7 0-16,-12 0 0 15,-19 20 0-15,-5 1 0 16,-7 7 1-16,1 4-1 16,-3 2 1-16,5 1-1 15,9-5 1-15,5-7-1 0,14-10 1 16,11-11-1-16,11-10-1 15,5-8 0-15,2-10 1 16,3-6 0-16,-2-6 0 16,3 0 1-16,-3-3-2 15,-3 5 2-15,0 0 0 16,4 6-1-16,0 3 0 15,4 5-4-15,11 17-10 16,-10-13-13-16,22 18-15 16,-7-4 0-16,14 11-2 15,-4 1-1-15</inkml:trace>
  <inkml:trace contextRef="#ctx0" brushRef="#br3" timeOffset="434889.8743">1174 10442 89 0,'0'0'36'0,"0"0"1"16,0 0-2-16,0 0-31 16,-17 16-1-16,3 1-1 15,-1 12 1-15,-5 7-1 16,3 8 0-16,1 2 0 15,5 3 0-15,8-1-1 16,10-6 1-16,10-6-1 16,11-13 0-16,11-13-1 15,8-10 0-15,5-12-1 16,2-10 1-16,2-9 0 15,-6-5-1-15,-4-3 1 16,-6 0-1-16,-7 0 0 16,-8 6 2-16,-7 7-1 15,-5 6 0-15,-5 7 1 0,-8 13-1 16,0 0 1-16,-6 28-1 15,0 2 1-15,0 8 0 16,3 5-1-16,0-1 1 16,8 2 0-16,6-8 0 15,5-10 0-15,10-11 1 16,6-13 0-16,1-14 0 15,5-12 0-15,1-12-1 16,-3-5 1-16,-6-8-1 16,-4-2 0-16,-8-2-2 15,-3 4 1-15,-6-1-6 16,2 10 0-16,-9-9-19 15,15 16-12-15,-4-6-3 16,14 9 2-16,-3-4-4 16</inkml:trace>
  <inkml:trace contextRef="#ctx0" brushRef="#br3" timeOffset="435309.8983">2488 9927 101 0,'0'0'39'0,"-16"-2"1"16,8 14-1-16,-20 6-33 15,13 6-1-15,-3 11-1 16,2 12 0-16,-4 14-3 16,4 13 1-16,-2 7-2 15,-1 11 1-15,3 2-1 0,0-3 1 16,3-7-2-1,5-10 2-15,4-14-1 0,6-13 1 16,3-16-1-16,7-16 0 16,4-16 0-16,8-14 0 15,3-11 0-15,3-5 0 16,2-6 1-16,0 1-1 15,-3 0 0-15,-4 5 0 16,-1 6 0-16,-4 14 1 16,-2 10-1-16,-4 9 0 15,-2 13-1-15,-1 5 1 16,3 10-3-16,-3 3 0 15,6 4-2-15,-2-8-1 16,11 9-10-16,-11-25-15 16,19 4-8-16,-9-20-1 15,9-6 0-15,-6-15 1 0</inkml:trace>
  <inkml:trace contextRef="#ctx0" brushRef="#br3" timeOffset="435670.9189">2897 10644 94 0,'-9'16'40'0,"-4"-4"1"15,12 10-2-15,0-10-32 16,11 1-3-16,13-7-1 16,11-4-1-16,9-9-1 15,9-5 0-15,3-6 0 16,2-4 0-16,-5-2 0 15,-5-4 0-15,-13 0 1 0,-11 1-2 16,-19 3 1-16,-13 5 1 16,-15 3-1-16,-8 6 0 15,-7 9 0-15,-4 12 0 16,-4 9 0-16,-1 9 0 15,7 7 0-15,9 4 0 16,9 4-1-16,12-2 1 16,12-3-2-16,17-10 0 15,15-7-3-15,15-14-1 16,13 0-5-16,-2-22-12 15,18 5-18-15,-16-20 0 16,9 7 0-16,-16-15 0 16</inkml:trace>
  <inkml:trace contextRef="#ctx0" brushRef="#br3" timeOffset="435984.9369">3619 10502 110 0,'0'0'40'16,"-19"16"2"-16,-2 1-4 16,1 20-33-16,0 5-1 15,0 6-1-15,1 3-1 16,4-3 0-16,7-4 0 15,5-8-1-15,7-11 0 16,7-15-1-16,7-15 0 16,11-15 1-16,3-10-1 15,2-8 1-15,0-5-1 16,1-3 1-16,-4 4 1 15,-2 2-2-15,-6 13 0 16,-6 7 0-16,-5 16 0 16,-12 4 0-16,15 25 0 0,-13 1-2 15,1 11-2-15,-2 1-1 16,10 14-8-16,-8-18-9 15,26 14-12-15,-10-19-8 16,21 3 2-16,4-16-3 16</inkml:trace>
  <inkml:trace contextRef="#ctx0" brushRef="#br3" timeOffset="436339.9572">5093 10503 108 0,'-13'-21'40'15,"13"21"-1"-15,-10 2-11 16,5 19-24-16,-9 9-2 15,1 12 1-15,-7 10-2 16,0 4 0-16,2 4-3 16,4-5-1-16,10 2-16 15,2-24-21-15,18-11 2 0,5-25-3 16,18-17 1-16</inkml:trace>
  <inkml:trace contextRef="#ctx0" brushRef="#br3" timeOffset="436483.9654">5153 9929 103 0,'-37'4'33'16,"18"14"-29"-16,2-3-3 15,17-15-39-15,12 3-2 16</inkml:trace>
  <inkml:trace contextRef="#ctx0" brushRef="#br3" timeOffset="436714.9787">5703 9869 97 0,'-29'39'40'16,"8"21"1"-16,-6 6-2 15,13 15-32-15,-7 11-3 16,6 8 0-16,5 2-3 15,4 1 0-15,1-6-3 16,5-13-2-16,11-8-8 16,-12-24-26-16,16-12-2 15,-7-22 0-15,7-12-1 16</inkml:trace>
  <inkml:trace contextRef="#ctx0" brushRef="#br3" timeOffset="436866.9874">5497 10533 104 0,'-34'-29'42'0,"13"14"2"16,1 0-2-16,20 15-28 15,24 0-13-15,10-13-6 16,29 9-19-16,-1-22-17 16,19 6 1-16,2-8-5 15,18 7 3-15</inkml:trace>
  <inkml:trace contextRef="#ctx0" brushRef="#br3" timeOffset="437533.0254">7100 9963 91 0,'4'-24'37'0,"-4"24"1"15,0 0 0-15,6 16-33 16,-12 11-2-16,0 14 0 15,-2 11 0-15,0 13 0 16,-6 8-1-16,3 16 1 16,-8-2-1-16,2 0 1 15,-4-4-2-15,4-5 1 16,1-11-2-16,4-13 1 15,6-13-1-15,6-15 0 16,5-15 0-16,7-15 0 16,5-16 0-16,6-9 0 0,-1-10 0 15,0-6 0 1,3-4 0-16,-2 0-1 0,3 2 1 15,-3 7-1-15,0 10 1 16,2 9 0-16,-2 12-1 16,1 12 2-16,-1 8-1 15,0 12 0-15,-4 8 1 16,-6 5 0-16,-8 5-1 15,-5-1 1-15,-8 1-1 16,-13-1 1-16,-7-5-1 16,-8-3 0-16,-6-7-1 15,0-11-1-15,5-3-2 16,2-18-6-16,21 3-22 15,1-20-8-15,26 0 1 0,3-12-2 16</inkml:trace>
  <inkml:trace contextRef="#ctx0" brushRef="#br3" timeOffset="437900.0464">7803 10403 110 0,'0'0'40'15,"-23"1"1"-15,3 17-10 16,-8-7-26-16,0 7 0 15,-3 6-2-15,2 10 0 16,1 3 0-16,7 5-1 16,7 1-1-16,9 1 1 15,5-4-2-15,9-5 1 16,9-10 0-16,11-11-1 0,10-13 0 15,3-13-1-15,6-13 1 16,-1-8-1-16,-2-10 1 16,-7-4-1-16,-8-2 0 15,-12 2-1-15,-8 9 1 16,-14 6 0-16,-9 12 0 15,-7 10-1-15,-1 9 0 16,-2 4-1-16,6 9-1 16,5-6-5-16,19 14-13 15,-7-20-17-15,33 12 0 16,-2-17-1-16,17-1 1 15</inkml:trace>
  <inkml:trace contextRef="#ctx0" brushRef="#br3" timeOffset="438097.0577">8327 10419 96 0,'-8'14'41'0,"-1"14"0"15,-15 1 0-15,9 9-35 16,-12 3-2-16,5 2 1 16,0 4-3-16,6-4 1 15,4-3-3-15,8-8 0 16,6-7-3-16,6-14-1 15,16-2-14-15,-7-23-21 16,20-7-2-16,-6-18 0 16,9-7 0-16</inkml:trace>
  <inkml:trace contextRef="#ctx0" brushRef="#br3" timeOffset="438240.0659">8363 9858 104 0,'-32'-23'40'15,"12"21"1"-15,-2 1-5 16,22 1-31-16,0 0-42 15,20-8-3-15,17 4 0 16,0-5-2-16</inkml:trace>
  <inkml:trace contextRef="#ctx0" brushRef="#br3" timeOffset="438465.0788">8813 9790 104 0,'-13'59'40'0,"-12"6"1"16,7 23-4-16,-7-1-32 0,5 13 1 15,-1 5-3-15,0 1 0 16,4-3-2-16,4-9-1 16,5-8-2-16,6-17 0 15,11-6-4-15,-5-30-17 16,23-7-17-16,1-24 0 15,16-7-1-15,-1-23-2 16</inkml:trace>
  <inkml:trace contextRef="#ctx0" brushRef="#br3" timeOffset="438819.099">9186 10323 108 0,'-13'-1'40'0,"-16"-5"4"15,7 11 0-15,2 0-42 16,-10 7 1-16,1 2-2 15,3 8 1-15,-6 2-2 16,8 5 3-16,7-2-4 16,6 0 1-16,11-5 0 15,12-4 0-15,12-7 0 16,13-6 1-16,4-1-1 15,5-1 0-15,2 1 0 16,-2 2 0-16,-8 4 1 16,-8 4-1-16,-10 7 1 15,-14 7 0-15,-13 7-1 16,-9 1 1-16,-8 1-1 0,-1-5 0 15,1-1-4-15,-3-14-6 16,26 5-14-16,1-22-17 16,0 0-2-16,27-30 1 15,13 8-3-15</inkml:trace>
  <inkml:trace contextRef="#ctx0" brushRef="#br3" timeOffset="438969.1076">9714 10758 120 0,'-13'23'43'15,"-10"-14"-1"-15,5-2-5 16,3 1-61-16,1-28-17 16,18 8-2-16,-4-8-1 0,10 3-1 15</inkml:trace>
  <inkml:trace contextRef="#ctx0" brushRef="#br4" timeOffset="443377.3597">10460 10019 85 0,'0'0'37'16,"12"-10"0"-16,-8 23 1 15,-15 3-35-15,5 18 0 16,-6 8-1-16,3 16 2 15,-7 9-2-15,1 9 0 16,0 1-1-16,2 2 0 16,1-6-1-16,7-6-1 15,5-8-4-15,-2-19-6 16,16-4-27-16,-4-21 0 15,5-7-1-15,-1-22 0 16</inkml:trace>
  <inkml:trace contextRef="#ctx0" brushRef="#br4" timeOffset="443888.389">10174 10076 103 0,'-21'4'40'0,"8"-8"1"16,13 4-2-16,18-7-36 15,15-5 0-15,17-9-1 16,12-2 0-16,12-4 1 16,8 2-2-16,5 1 0 15,-5 6 0-15,-7 8-1 16,-13 9 1-16,-12 12 0 15,-16 16-1-15,-16 7 1 16,-15 13-1-16,-12 7 0 0,-7 7 1 16,-4 5-2-16,-3 4 2 15,-2 0-3-15,3-2 2 16,5-4-1-16,4-10 1 15,6-8-1-15,10-9 1 16,3-8 0-16,7-16 1 16,11-12-1-16,0-14 1 15,5-12-1-15,3-5 1 16,1-7 0-16,-3-2 0 15,-2-2-1-15,-3 7 0 16,-6 5 1-16,-5 11-1 16,-14 18 1-16,13 0-1 15,-10 18 0-15,-3 11 0 16,-3 6-1-16,1 6 0 0,4 5-2 15,2-5-2-15,6 9-10 16,-6-25-15-16,17 6-12 16,-4-20 0-16,13-7 0 15,-2-13 1-15</inkml:trace>
  <inkml:trace contextRef="#ctx0" brushRef="#br4" timeOffset="444241.4091">11265 10448 101 0,'-15'3'40'15,"10"11"0"-15,5-14 0 16,-4 17-38-16,18-10 1 16,9-1-1-16,6-4 0 15,4-2-1-15,2-6 1 0,1-2-1 16,-7-4 0-16,-1-6 0 15,-10 1-1-15,-5-4 1 16,-7-2 0-16,-6 1-2 16,-7-2 2-16,-5 6 0 15,-5 1 0-15,-6 13-1 16,-5 10 1-16,-2 10 0 15,-4 14-1-15,1 10 3 16,0 9-3-16,6-1 1 16,11 2-1-16,12-7 1 15,14-8-2-15,15-14-3 16,23-4-15-16,-3-30-13 0,27 3-11 15,-3-17 1-15,7 1-2 16</inkml:trace>
  <inkml:trace contextRef="#ctx0" brushRef="#br4" timeOffset="444772.4395">12528 10019 88 0,'0'0'37'0,"0"0"1"15,2 15 0-15,-9 12-34 16,0 16-1-16,-7 8 0 15,7 11 0-15,-5 9-2 16,7 8 2-16,-1-2-3 16,10-1 0-16,7-1-4 15,-1-17-7-15,14-1-28 16,0-19 1-16,13-4-1 15,-3-19-1-15</inkml:trace>
  <inkml:trace contextRef="#ctx0" brushRef="#br4" timeOffset="445217.465">13142 10452 90 0,'-11'-3'38'15,"-14"-3"1"-15,-1 12 1 16,-7-2-35-16,-2 8 0 15,-8 2 0-15,4 10-1 16,-4 1-1-16,7 5 0 16,5 0-1-16,8 1 0 15,8 2-1-15,11-5 0 16,11-3 0-16,13-7-1 15,10-9 0-15,8-5 1 16,5-10-1-16,3-5 0 0,3-11 0 16,-4-6 0-16,-4-4 0 15,-4-3 0-15,-8 2 1 16,-10-1-2-16,-4 8 1 15,-2 3 0-15,-6 8 0 16,-7 15 0-16,0 0 0 16,-2 18 0-16,-6 9 0 15,0 8 0-15,1 3-1 16,2 2 0-16,5 1-1 15,5-7-1-15,13-7-3 16,2-21-3-16,25 4-17 16,-10-25-15-16,17 0 1 15,-5-17-1-15,8 2 3 16</inkml:trace>
  <inkml:trace contextRef="#ctx0" brushRef="#br4" timeOffset="445517.4821">13640 10481 87 0,'-17'18'38'15,"-4"1"1"-15,8 11 0 16,-9-1-32-16,8 8-2 15,-1-2-1-15,6 1 0 16,-2-2-1-16,7-6 0 16,-1-7-1-16,4-2 0 15,1-19 0-15,4 11-1 16,6-21 0-16,0-9 0 15,6-7-1-15,4-8 1 16,3-10-1-16,3-5 1 16,2-4-1-16,2 2 0 15,-3 3 1-15,0 6-1 0,-7 9 0 16,-3 6-2-16,2 14-1 15,-8 4-3-15,9 22-12 16,-20-13-14-16,29 17-10 16,-9-6 2-16,18 6-3 15</inkml:trace>
  <inkml:trace contextRef="#ctx0" brushRef="#br4" timeOffset="446021.511">14291 10442 95 0,'-19'0'39'0,"-13"-6"3"15,3 8-2-15,-7-3-34 16,2 9 0-16,-3 4-1 0,7 12-1 16,-3 7 0-16,6 6-2 15,6 6 0-15,6-1-1 16,8 1 0-16,12-4-1 15,9-10 1-15,7-11-1 16,9-9 0-16,8-14 0 16,1-11 0-16,3-10 0 15,1-10 0-15,-5-6-1 16,-4-6 1-16,-4-2 0 15,-7 4 0-15,-3 4-1 16,-6 10 1-16,-6 9 0 16,-8 23-1-16,0 0 1 15,-15 33 0-15,2 15 0 16,-6 14-1-16,-1 14 1 0,-6 13-1 15,-1 4 0-15,-2 4 0 16,-1 0 0-16,0-7 0 16,-1-8 0-16,3-14 0 15,5-12 0-15,1-14 2 16,7-16-1-16,3-18 0 15,12-8-1-15,-11-31-1 16,11-7-1-16,8-7-1 16,-7-19-4-16,19-1-11 15,-17-21-6-15,27 17-10 16,-14-6-4-16,15 15-2 15,-8 3 3-15</inkml:trace>
  <inkml:trace contextRef="#ctx0" brushRef="#br4" timeOffset="446683.5488">14582 10653 104 0,'0'0'40'0,"16"0"2"15,-5-4-1-15,7 3-37 16,10-2-1-16,5 0-1 16,4-5 0-16,-3 1-1 15,1-5 0-15,-4-1 0 16,-8-4 0-16,-4 1-1 15,-9-6 1-15,-8-1-1 16,-6 1 0-16,-3 0 0 0,-7 5 0 16,-3 4 0-16,-7 8 0 15,-1 12 1-15,-3 12 0 16,-1 11 0-16,0 4 0 15,6 9 0-15,3 2 0 16,9 0 0-16,11-5 0 16,11-9 0-16,14-11-1 15,7-12 0-15,13-10 0 16,5-11 0-16,6-7 0 15,0-6 0-15,-3-3-1 16,-7 1 1-16,-8 4-1 16,-5 7 1-16,-13 11 0 15,-9 11 0-15,-9 13 0 0,-10 9 0 16,-1 11-1-16,-5 2 1 15,0 5 0-15,4-3 0 16,0-6 1-16,1-7-1 16,4-10 0-16,5-19 0 15,0 0 1-15,15-10-1 16,-2-14 1-16,2-8 0 15,7-11-1-15,5-5 2 16,5-6-2-16,1 1 0 16,0 2 0-16,1 6 0 15,0 8-2-15,-3 2-1 16,1 12-2-16,-11-1-8 15,14 22-10-15,-20-19-5 16,16 20-6-16,-15-12-9 0,6 5-1 16,-3-2 3-16</inkml:trace>
  <inkml:trace contextRef="#ctx0" brushRef="#br4" timeOffset="447561.599">16252 10190 74 0,'0'0'39'0,"-18"10"-2"16,12 7 0-16,-8-3-26 16,12 15-3-16,-7 2-3 15,7 11 0-15,-4 4-3 16,5 13 1-16,-3 5-2 15,1 3 3-15,-1-2-3 0,0 0 0 16,-2-6 0-16,3-11 0 16,-1-9 0-16,2-11 0 15,1-14 0-15,1-14-1 16,0 0 1-16,16-24 0 15,-5-2-1-15,1-5 0 16,6-2 0-16,1-1-1 16,2 2 1-16,4 3-1 15,-2 12 0-15,0 8 1 16,-1 11 0-16,-1 9 0 15,-3 9 0-15,-3 7 0 16,-5 4 0-16,-6 4 1 16,-4-1-1-16,-10-1 1 15,-6 1-1-15,-5-5 0 0,-7-5 0 16,-2-3-1-16,1-6-1 15,1-11 0-15,8-1-4 16,2-20-11-16,18 17-10 16,8-32-14-16,10 10 1 15,1-11 0-15,17 0 1 16</inkml:trace>
  <inkml:trace contextRef="#ctx0" brushRef="#br4" timeOffset="447929.6201">16758 10611 85 0,'0'0'38'16,"-12"19"0"-16,-15-11 2 0,1 10-32 16,-5-2-2-16,2 11 1 15,-2-3-2-15,5 7-1 16,4 0 0-16,7 4-1 15,11-3-1-15,11-1-1 16,9-6 1-16,13-5-2 16,8-6 1-16,9-8-1 15,3-8 1-15,3-6-1 16,-6-7 0-16,-6-8 0 15,-8-2 0-15,-12-5 0 16,-12-2-1-16,-11 1-1 16,-9 2 1-16,-7 0-2 15,-1 6 0-15,-5 4 0 16,6 11-3-16,-1-1-2 15,16 20-7-15,-6-13-11 0,25 14-13 16,-1-4 1-16,18 10-1 16,2-11 2-16</inkml:trace>
  <inkml:trace contextRef="#ctx0" brushRef="#br4" timeOffset="448124.6313">17185 10701 92 0,'23'-6'39'0,"-17"-4"1"16,-6 10 0-16,-13-1-30 15,-1 16-4-15,-6 5-2 16,1 7 0-16,-5 8-2 15,4 2 0-15,2 1-1 16,4 0-1-16,8-5-2 0,6-10-4 16,17-3-7-1,-8-28-16-15,28 2-11 0,-5-19-1 16,14-4-1-16,-6-18 2 15</inkml:trace>
  <inkml:trace contextRef="#ctx0" brushRef="#br4" timeOffset="448275.6399">17302 10179 88 0,'-39'-34'43'0,"9"23"0"16,2 4-5-16,17 17-14 16,11-10-30-16,0 0-21 15,33 13-12-15,3-11-1 16,18 8-1-16,-2-8 1 15</inkml:trace>
  <inkml:trace contextRef="#ctx0" brushRef="#br4" timeOffset="448485.6519">17679 10294 99 0,'-15'32'38'15,"2"16"4"-15,-9 1-3 16,11 17-29-16,-6-3-6 16,3 7 2-16,0-1-3 15,3 0 0-15,3-3-1 16,5-11-4-16,6-6 0 15,3-15-4-15,9-6-1 16,2-28-16-16,22 4-9 16,-7-20-10-16,11-3 1 15,-3-18 2-15</inkml:trace>
  <inkml:trace contextRef="#ctx0" brushRef="#br4" timeOffset="448665.6622">17962 10579 114 0,'0'0'42'15,"-15"22"0"-15,4 15-1 16,1 3-37-16,-7 5-2 15,-1 6-1-15,2 0-1 16,2-3-3-16,1-8-3 16,10 0-7-16,-6-28-17 15,20 1-11-15,-11-13-1 16,33-20-1-16,-9-11 2 15</inkml:trace>
  <inkml:trace contextRef="#ctx0" brushRef="#br4" timeOffset="449116.688">18140 10325 114 0,'0'0'41'0,"-10"-9"2"16,9 19-3-16,-9 8-40 16,12-8 0-16,7 3-1 15,4 5-1-15,3 4 1 16,-2 1 0-16,3 7 0 15,-1 0 1-15,-2 4 0 16,-6 3 2-16,-2-1-1 16,-5 4 1-16,-5-1 0 15,-2-1 1-15,-8-1-1 16,0-5-1-16,1-2 1 15,3-7-1-15,2-4 0 0,3-6 0 16,5-13-1-16,12 4 0 16,6-17 1-16,7-4-1 15,7-10 0-15,10-5 0 16,3-3 0-16,4-1-1 15,-2 0 1-15,-3 7 0 16,-5 6-1-16,-7 8 1 16,-4 11-1-16,-13 11 0 15,-6 11 0-15,-6 6 0 16,1 8-2-16,-4-2 0 15,7 7-2-15,-3-8-3 16,23 7-9-16,-11-22-9 16,31 4-10-16,-6-16-3 15,13-1 0-15,-3-13 1 0</inkml:trace>
  <inkml:trace contextRef="#ctx0" brushRef="#br4" timeOffset="449604.7159">19058 10638 93 0,'-7'-23'40'0,"-21"-1"2"15,0 19-1-15,-15-2-21 16,6 20-13-16,-9 9-3 15,5 12 0-15,0 9-2 16,7 2 0-16,10 3-2 16,10-3 0-16,12-7 0 15,10-8 0-15,15-10 0 16,12-14 0-16,6-14 0 15,6-9 0-15,2-13 0 16,1-8 0-16,-5-8 0 0,1-2 0 16,-13-1 0-16,-3 9-2 15,-11 8 2-15,-6 12-1 16,-13 20 0-16,-3 15 0 15,-12 23 1-15,-10 18 0 16,-7 14-2-16,-7 11 0 16,-4 9 0-16,-7 2 1 15,3 1-1-15,2-7 0 16,3-10 1-16,5-12-1 15,7-13 2-15,3-14 0 16,12-15-1-16,15-22 1 16,-10 4-1-16,10-17 1 15,6-12 0-15,3-10 0 16,9-9 0-16,7-10 0 0,8-5 2 15,7-5-1-15,4 1-1 16,-2 3-1-16,8 11-8 16,-14-7-8-16,15 28-8 15,-30-12-3-15,15 20-14 16,-14 0-2-16,9 6 3 15</inkml:trace>
  <inkml:trace contextRef="#ctx0" brushRef="#br4" timeOffset="450160.7477">19788 10280 98 0,'8'-23'40'15,"6"9"0"-15,-9-2 1 16,7 15-34-16,-12 1-2 16,22 20-2-16,-16 7-1 15,0 14 1-15,-5 13-2 16,-1 11 1-16,-4 9-2 15,1 5 1-15,-5 0-1 16,2 0 1-16,1-5-1 16,1-11-4-16,6-8-1 15,-1-18-5-15,18 0-15 0,-19-37-17 16,19 18 2-16,-19-18-2 15,19-22 2-15</inkml:trace>
  <inkml:trace contextRef="#ctx0" brushRef="#br4" timeOffset="450724.78">19675 10701 118 0,'-24'-10'42'16,"-3"-4"0"-16,27 14 0 16,0 0-37-16,18-9-3 15,11 1 0-15,13-3-2 16,12 0-1-16,5-2-1 15,6 3-1-15,-2-3-2 0,7 7-1 16,-11-2-2-16,8 13-5 16,-21-16-10-16,11 22-9 15,-27-16 3-15,10 16 14 16,-23-11 9-16,-6 3 4 15,-11-3 4-15,0 0 6 16,0 0 11-16,-25-2 10 16,25 2 1-16,-32 4-15 15,23 7-5-15,-9-1-4 16,4 10-1-16,-3 2-1 15,2 8 0-15,-5 2-1 16,7 6-1-16,2-1 0 16,6-3 0-16,9-1 0 15,10-8-1-15,10-9 0 0,11-7-1 16,10-10 2-1,7-9-2-15,5-9 0 0,3-8 0 16,-3-8 0-16,-5-1 0 16,-8 1 0-16,-11-2-2 15,-6 5 2-15,-11 7 0 16,-9 8 0-16,-7 17 0 15,0 0 0-15,-17 13-1 16,3 7 1-16,1 6-1 16,5 3-1-16,3-4-1 15,11 2-2-15,-6-27-9 16,42 19-9-16,-17-37-4 15,31 6-6-15,-6-22-8 16,17-7 0-16,-6-12 2 0</inkml:trace>
  <inkml:trace contextRef="#ctx0" brushRef="#br4" timeOffset="451166.8053">21173 10095 111 0,'-23'19'42'0,"-6"10"-1"15,7 21 0-15,-7 4-34 16,9 12-4-16,5 4-3 15,4 7 2-15,-2 2-2 16,4-4 1-16,-1-5-2 16,3-7 2-16,0-10-1 15,4-13 0-15,-1-10 0 16,3-13 0-16,1-17-1 15,12 0 1-15,1-13-1 0,3-6 1 16,5-6-1-16,2-2 0 16,4-3 1-16,0 2-1 15,0 3 1-15,0 6 0 16,0 7 0-16,-3 7-1 15,-1 7 1-15,-4 7 0 16,-2 8-1-16,-1 2 1 16,-6 5 0-16,0 2-1 15,-10 1 1-15,-6-1 0 16,-12 0 0-16,-7-1 0 15,-12-4 0-15,-7 1 0 16,-4-5 0-16,-3-5-3 16,7 3-5-16,-3-18-16 15,29 12-3-15,-1-19-16 0,19 10 3 16,30-30-2-16,13 11 2 15</inkml:trace>
  <inkml:trace contextRef="#ctx0" brushRef="#br4" timeOffset="451535.8264">21408 10781 104 0,'-2'12'40'0,"2"-12"1"16,21 14-1-16,3-11-34 15,13-1-3-15,7-3 0 16,4-2 0-16,-3-2-1 0,-2-5-1 16,-9-3 0-16,-3-5 0 15,-11-4-1-15,-10-1 1 16,-10 0-1-16,-8 3 0 15,-10 2 1-15,-5 8-1 16,-8 11 1-16,-6 11 0 16,-9 14-1-16,6 9 2 15,1 8-1-15,6 7 0 16,12-3-1-16,12-1 0 15,21-9-3-15,10-18-8 16,31 3-13-16,-4-30-7 16,30 3-6-16,-2-19-6 15,17-3-1-15,2-12 1 16</inkml:trace>
  <inkml:trace contextRef="#ctx0" brushRef="#br4" timeOffset="452339.8723">22748 10288 86 0,'12'-24'39'16,"1"9"-1"-16,-10-2 3 15,-3 17-34-15,5-10-2 16,-5 10 1-16,-11 16-1 15,5 6 0-15,-10 5-3 16,0 16 2-16,-5 9-2 16,2 9 1-16,-10 12-2 15,1 3 1-15,0 3-2 16,-1 3 2-16,5-5-3 15,4-6 0-15,7-12 0 16,9-13 0-16,12-14 0 16,10-16 0-16,13-16 1 15,7-16 1-15,9-11 0 0,3-8 1 16,0-7 0-16,-3-4 0 15,-4-1-1-15,-7 6 1 16,-7 7 0-16,-10 12-2 16,-5 10 0-16,-14 12 0 15,8 15 0-15,-6 11 0 16,-6 12 0-16,4 3 0 15,4 8-2-15,1-2-2 16,7 1-1-16,3-11-4 16,20 5-8-16,-8-25-9 15,30 7-5-15,-13-24-4 16,18 0-6-16,-3-16-1 15,10-6 5-15</inkml:trace>
  <inkml:trace contextRef="#ctx0" brushRef="#br4" timeOffset="452706.8933">23555 10755 112 0,'-41'-1'39'16,"8"15"3"-16,-11-2-6 16,2 13-29-16,-6 3-3 15,9 9 0-15,1 1-2 16,8 2-1-16,9-3 0 15,12-3-2-15,12-6 1 16,14-5-1-16,17-9 0 16,8-12-1-16,7-11 2 15,6-9 1-15,5-10 0 0,0-8 0 16,-3-4 0-16,-7-5 0 15,-12 1 0-15,-4 5 1 16,-11 5-2-16,-6 8 0 16,-12 12 0-16,-5 14 0 15,-14 5-1-15,0 13 1 16,-4 12-1-16,-6 7-1 15,8 7-2-15,-3-3-5 16,16 8-9-16,-6-23-8 16,32 8-5-16,-4-25-8 15,28-6-3-15,5-16 0 16</inkml:trace>
  <inkml:trace contextRef="#ctx0" brushRef="#br4" timeOffset="453020.9113">24285 10722 115 0,'-50'20'42'16,"8"8"1"-16,-7-5-2 16,22-2-38-16,7 2-2 15,14 0 0-15,18-5-1 16,10-3 1-16,10-4-1 15,4 0 0-15,5-3 0 16,-2 3 0-16,-4-3 0 16,-8 5 0-16,-8-3-1 15,-12 5 2-15,-12 4-2 16,-6-2 0-16,-11 4 0 15,-5-6-2-15,-4 7 0 0,-4-10-4 16,5 13-9-16,-16-23-10 16,24 13-7-16,-14-14-8 15,13-1-2-15,-3-10 2 16</inkml:trace>
  <inkml:trace contextRef="#ctx0" brushRef="#br4" timeOffset="454114.9739">1004 12338 75 0,'-14'11'39'0,"-3"-7"-2"15,7 6 0-15,-2 1-33 16,12-11-1-16,15 8 0 16,9-6 0-16,13-8 1 15,11-4-1-15,8-7-1 16,10-3 0-16,-2-6 0 15,-2 0-1-15,-8-3 0 0,-12 1-1 16,-13 2 1-16,-15 3-1 16,-19 4 1-16,-9 5 0 15,-20 5 0-15,-6 7 0 16,-10 5 0-16,-7 9 0 15,-8 11 0-15,2 10 1 16,1 9-1-16,9 4-1 16,10 6 1-16,13 2 0 15,12-2 0-15,23-5 0 16,22-8-1-16,15-12-2 15,23-11-2-15,5-16-4 16,28 1-14-16,-15-31-8 16,22 11-10-16,-18-19-3 15,5 4 3-15,-17-9 0 0</inkml:trace>
  <inkml:trace contextRef="#ctx0" brushRef="#br4" timeOffset="454491.9954">1872 12192 86 0,'-28'-2'39'16,"17"11"1"-16,-7-2 0 15,9 9-36-15,-6 3 0 16,4 8-1-16,-3 2 0 16,3 8-1-16,0 0 0 15,1 2 0-15,4-5 0 16,1-4-1-16,5-6 0 15,4-6 0-15,4-7 0 16,8-10 0-16,4-9-1 16,4-10 0-16,5-8 0 0,4-6 0 15,0-5 0-15,0-1 0 16,-1-3 0-16,-6 7 0 15,-3 5 0-15,-7 8 0 16,-6 8 0-16,-10 13 0 16,14 7 0-16,-11 8 0 15,1 10-2-15,1 0-1 16,5 7-2-16,0-4 0 15,12 6-5-15,-6-19-9 16,22 12-9-16,-11-25-4 16,18 4-6-16,-7-15-1 15,10-4 3-15</inkml:trace>
  <inkml:trace contextRef="#ctx0" brushRef="#br4" timeOffset="455198.0358">2547 12196 57 0,'7'-34'38'16,"1"17"0"-16,-18-2-1 15,10 19-21-15,-34 4-3 16,12 19-3-16,-12 5-2 15,2 11-2-15,0 6-2 16,3 3-1-16,5 2-1 16,11-2 0-16,9-2-2 15,10-9 1-15,12-9-1 16,10-8 1-16,8-10-1 15,5-10 0-15,0-10 0 16,-1-9-1-16,-2-8 1 16,-6-6-1-16,-8-4 1 15,-9-4-1-15,-6 2 0 0,-4-2 0 16,-7 8 1-16,-1 4 0 15,-2 5 0-15,1 4-1 16,4 20 1-16,-3-14 0 16,3 14 0-16,11 6 0 15,0 0 0-15,7 3 0 16,3-2 1-16,8 0-1 15,5-5 0-15,1-1 0 16,2-2 0-16,1-5 0 16,-3 1 1-16,1-3 0 15,-12 2 0-15,-4-1 0 16,-6 5 0-16,-14 2 0 15,13 0-1-15,-13 0 1 16,-13 22 0-16,2 2-1 16,-1 5 0-16,-1 6 0 0,-1 6 0 15,4 1 1-15,2 2-2 16,4-3 2-16,9-6-1 15,5-8 1-15,8-13-2 16,10-12 2-16,3-12-1 16,9-14 0-16,4-8 1 15,2-10-1-15,1-6 1 16,0-5-2-16,-5-1 2 15,-5 6-1-15,-7 6 0 16,-7 10 0-16,-4 12 0 16,-19 20-1-16,11 2 0 15,-13 19-1-15,-2 17-1 0,-7 6-1 16,8 8-3-16,-2-5-3 15,15 10-4-15,-1-21-5 16,28 4-6-16,-4-30-1 16,31 4-3-16,-2-24-7 15,17-6 2-15</inkml:trace>
  <inkml:trace contextRef="#ctx0" brushRef="#br4" timeOffset="455739.0668">4063 12121 106 0,'-38'1'40'16,"-17"1"2"-16,2 24-12 15,-6 0-26-15,5 9 1 16,6 5-2-16,8 6 0 16,12-2-1-16,10 2 0 0,12-6-1 15,13-7 0-15,9-8-1 16,12-11 1-16,6-11-1 15,7-11-1-15,3-9 1 16,1-8 0-16,-3-10 0 16,-4-4-1-16,-4-4 2 15,-9 1-2-15,-4 1 0 16,-6 7 1-16,-6 8-1 15,-6 14 0-15,-3 12 0 16,-14 27 1-16,0 11 0 16,-6 19 0-16,-3 13 0 15,-2 15 0-15,-3 8 0 16,0 4 0-16,-1-3 0 15,2-5 0-15,3-10 0 0,3-12-1 16,4-11 1-16,2-18 0 16,4-15 0-16,11-23 0 15,-14 0 0-15,13-23 1 16,1-11-1-16,3-9 0 15,5-14 1-15,3-11 0 16,8-8 0-16,7-3 0 16,6 6-1-16,2 2 1 15,5 10-1-15,-1 10-2 16,0 15-1-16,-3 7-5 15,7 21-5-15,-16-11-6 16,18 19-5-16,-17-24-6 16,22 15-2-16,-12-21-9 15,14-4 2-15</inkml:trace>
  <inkml:trace contextRef="#ctx0" brushRef="#br4" timeOffset="456100.0874">4622 11808 105 0,'0'0'44'0,"-34"7"-1"16,11 24-1-16,-6 6-38 15,-1 16-2-15,-4 11 0 16,2 8-1-16,1 6 1 16,6-3-2-16,7-4 1 15,7-9 0-15,9-9-1 16,9-16 1-16,9-14-1 15,10-17 1-15,6-13-1 16,6-11 0-16,4-9 0 16,3-5 0-16,-2 1 1 0,-5 2-1 15,-1 9 0-15,-7 11 0 16,-4 9 1-16,-5 10-1 15,-5 9 0-15,-3 5 0 16,1 6-2-16,-4-3-2 16,4 1-4-16,-6-10-3 15,7 5-4-15,-15-23-3 16,26 9-7-16,-29-26-5 15,25 12-3-15,-9-14-9 16,17-11 5-16</inkml:trace>
  <inkml:trace contextRef="#ctx0" brushRef="#br4" timeOffset="457888.1897">5974 12132 89 0,'10'4'40'15,"-10"-4"-1"-15,1 12 2 16,1 0-37-16,-2 9-1 16,-4 6-1-16,-3 7 1 15,-2 4-1-15,-1 6 0 16,-5-2-1-16,5 0 1 15,-3-6-2-15,5-8 1 0,2-6-1 16,6-22 1-16,0 0 0 16,15-9-1-16,3-20 1 15,1-6 0-15,5-12 0 16,0-3-1-16,-1-6 1 15,-3 2-1-15,-2 5 0 16,-4 7 0-16,-2 10 0 16,-4 10 0-16,0 8 0 15,5 9 0-15,3 5 0 16,12 4 0-16,5-3 0 15,9 1 1-15,7-3-1 16,9-5 0-16,3-2 0 16,-3-3 0-16,-3-1 0 0,-7 1 0 15,-10 2 0-15,-11 2 0 16,-12 4 0-16,-15 3 0 15,-12 14 1-15,-11 3-1 16,-7 8 0-16,-6 6 0 16,-2 5 1-16,-3 5-1 15,5 4 1-15,7 1 0 16,7-2-1-16,16-5 1 15,8-7-1-15,16-6 1 16,11-12-1-16,12-13 0 16,6-8 0-16,6-13 0 15,-1-7 0-15,0-11-1 16,-7-6 1-16,-7-1-1 15,-11-3 1-15,-10 2-1 0,-9 4 1 16,-7 5 0 0,-10 8 0-16,-4 8-1 0,-2 7 1 15,-3 7 0-15,4 7 0 16,14 0 0-16,-10 15 0 15,10-15-1-15,22 20 1 16,1-13 0-16,10-1 0 16,7-3 0-16,3-2 0 15,2-2 0-15,-1-1 0 16,-6-2 0-16,-8 1 0 15,-3-1 0-15,-6 2 0 16,-10 1 0-16,-11 1 0 16,0 0 0-16,0 0 0 15,-15 3 1-15,-3 8-1 16,-6 6 0-16,-3 5 0 15,-4 9 1-15,1 7-1 0,5 1 1 16,2 3 0-16,11-4-1 16,9-5 0-16,12-5 1 15,14-12-1-15,11-12 0 16,9-12 0-16,3-12 0 15,6-9 0-15,-2-8-1 16,-2-5 0-16,-7-7 1 16,-9 2-1-16,-8 2 0 15,-12 3 1-15,-5 7-1 16,-10 7 1-16,-9 8 0 15,-3 10 0-15,-2 8 0 16,2 8 0-16,1 4 0 16,5 5 0-16,9 3 0 0,8-3 0 15,7-3 0-15,11-5 0 16,8-5 1-16,5-5-1 15,8-3 0-15,0-3 1 16,-5-4 0-16,-4 4-1 16,-3 1 0-16,-12 7 1 15,-7 4-1-15,-9 9 0 16,-10 6 1-16,-9 8-1 15,-5 7 1-15,-3 4-1 16,2 3 0-16,-3-2 0 16,5 1 0-16,5-11 0 15,9-6 0-15,2-22 0 16,25 3 0-16,1-20 0 15,5-8 0-15,6-10 0 0,0-4 1 16,-1-3-1-16,-2 2 0 16,-7 7 1-16,-5 6-1 15,-8 7 1-15,-6 9-1 16,-8 11 0-16,0 0 0 15,9 16 0-15,-6-1 0 16,5 0 0-16,6 2-1 16,6-2 1-16,5-4 0 15,9-7 0-15,5-4 0 16,3-4 1-16,0-6-1 15,-3-3 1-15,0-2 0 16,-4-1-1-16,-4 1 1 16,-7 5-1-16,-6 3 0 15,-6 11 0-15,-4 9-1 16,-8 7 1-16,-5 11-2 0,-2 7 0 15,-4 3-1-15,4 6-5 16,-8-8-2-16,13 3-2 16,-11-24-4-16,26 6-3 15,-13-24-4-15,31-4-3 16,-7-27-1-16,35 4 1 15,1-19-1-15,25-9-5 16</inkml:trace>
  <inkml:trace contextRef="#ctx0" brushRef="#br4" timeOffset="458420.2201">9541 11610 90 0,'0'0'38'16,"0"0"1"-16,6-15-10 15,-6 25-23-15,-7 3 0 16,6 11 1-16,-7 6-3 16,0 13-1-16,-2 8 1 15,0 9-3-15,-1 6 1 16,1 6-1-16,3 2 0 15,2-4-4-15,5-7 0 16,4-7 0-16,7-7-3 16,-7-17-3-16,15 0-11 0,-19-32-9 15,14-1-9-15,-10-19-3 16,2-5 2-16,-14-13 2 15</inkml:trace>
  <inkml:trace contextRef="#ctx0" brushRef="#br4" timeOffset="458871.2459">9390 11987 82 0,'-37'-32'41'0,"11"12"-1"16,-2 0 1-16,14 14-32 15,2 1-4-15,12 5-1 16,0 0-1-16,28 7-1 16,2-6-1-16,14 2 0 15,7-1 1-15,10-1-1 16,5-2 0-16,4 1 0 15,-1-2-1-15,-3 0 1 0,-7 1-1 16,-9-1 0-16,-12 2 1 16,-9 0-1-16,-14 1 0 15,-15-1 0-15,-3 10 1 16,-17 3-1-16,-7 3 0 15,-4 8 1-15,-4 4-1 16,3 7 1-16,3-1-1 16,10 4 1-16,14-4-1 15,15-6 1-15,20-9-1 16,15-11 1-16,16-11-1 15,7-8 0-15,3-8 0 16,-5-6 1-16,-10-2-1 16,-12-3-1-16,-20 2 1 15,-22 3-1-15,-19 2 0 16,-15 2-1-16,-9 5-1 0,-6-3-3 15,7 10-3-15,-4-8-6 16,26 19-6-16,-4-15-5 16,35 20-4-16,-13-7-1 15,39 0-11-15,0 9 3 16</inkml:trace>
  <inkml:trace contextRef="#ctx0" brushRef="#br4" timeOffset="459324.2718">11237 11691 70 0,'20'-14'38'0,"-8"-1"1"16,-2 8 3-16,-10-5-32 0,0 12-3 15,0 0-1-15,-2 29 0 16,-8 2-2-16,-1 12-2 16,-3 10-1-16,-3 12-1 15,-1 7 1-15,0 4-1 16,4 4-1-16,2-9-4 15,10-1-2-15,-3-23-13 16,28 5-10-16,-3-27-11 16,13-8 0-16,-2-19 0 15</inkml:trace>
  <inkml:trace contextRef="#ctx0" brushRef="#br4" timeOffset="459691.2928">11335 12117 105 0,'-13'15'42'0,"13"-15"1"15,5 24-11-15,13-22-30 16,17-1 0-16,11-6 0 16,10-2-1-16,6-4 0 15,1-4-1-15,-1-1 0 16,-9-3 0-16,-9 2 0 15,-12-2 0-15,-15 1 0 16,-14-1 0-16,-13 5-1 16,-9 2 1-16,-9 5 0 15,-6 5 0-15,-6 8 0 16,-3 6 1-16,-1 11-1 15,5 10 1-15,4 1 0 16,9 9 0-16,16 1-1 0,11-4 0 16,16-3-2-16,17-13-1 15,19-4-5-15,5-26-11 16,33 6-7-16,-15-31-7 15,20-1-8-15,-11-16-1 16,4-1 2-16</inkml:trace>
  <inkml:trace contextRef="#ctx0" brushRef="#br4" timeOffset="459870.3031">12310 11641 89 0,'-36'27'40'0,"4"22"1"15,-10 10-1-15,12 9-35 16,-1 9-2-16,7 4-2 0,11 0-2 15,7-10-4-15,17 3-14 16,-8-26-17-16,18-4-4 16,-5-20-2-16,6-11 2 15</inkml:trace>
  <inkml:trace contextRef="#ctx0" brushRef="#br4" timeOffset="460051.3134">12007 12037 105 0,'4'-20'44'15,"24"18"0"-15,4-9-2 16,14 3-42-16,10 0-3 16,0-8-9-16,17 16-14 0,-21-16-10 15,8 12-7-15,-10-5-1 16,7 6 1-16</inkml:trace>
  <inkml:trace contextRef="#ctx0" brushRef="#br4" timeOffset="460493.3387">13745 11717 83 0,'-1'-21'41'15,"6"11"-1"-15,-5 10 1 16,0 0-38-16,-8 12 1 15,2 16-2-15,-7 15 2 16,-3 15-2-16,-5 11 1 16,-4 13-2-16,-2 1 0 0,1 2-1 15,2-6-1 1,6-9 1-16,8-9-3 0,7-18-3 15,21-6-16-15,-18-37-9 16,41 6-9-16,-14-21-2 16,7-3 2-16</inkml:trace>
  <inkml:trace contextRef="#ctx0" brushRef="#br4" timeOffset="460689.3499">13560 12160 89 0,'-48'-8'41'0,"10"14"2"15,4-6-1-15,20 7-31 16,14-7-7-16,18-3-2 15,22-4 0-15,16-5-2 16,14-3 0-16,10-7-3 0,11-2-1 16,1-10-3-16,10 11-11 15,-26-21-10-15,14 14-12 16,-20-12-2-16,-3 4 0 15,-16-9 3-15</inkml:trace>
  <inkml:trace contextRef="#ctx0" brushRef="#br4" timeOffset="461049.3705">14399 11570 76 0,'-28'3'42'15,"6"18"1"-15,-8 1 0 16,10 19-24-16,-7 3-12 16,4 8-4-16,-2 2 1 15,3 11-2-15,1 0 0 16,-1 5-2-16,4-2 1 0,1-8-3 15,4-4 3-15,6-7-1 16,4-10 0-16,5-10 0 16,6-12 0-16,7-11-1 15,5-11 1-15,7-8 0 16,1-6-1-16,-2-3 1 15,1-1 0-15,0 0 0 16,-8 2 0-16,-3 6-1 16,-3 9 1-16,-13 6 0 15,11 16 0-15,-11 3 0 16,-2 7-2-16,4-2-1 15,7 6-3-15,-2-9-6 16,18 10-9-16,-12-27-6 16,24 10-3-16,-13-21-10 0,17 0-2 15,-5-12 2-15</inkml:trace>
  <inkml:trace contextRef="#ctx0" brushRef="#br4" timeOffset="461418.3916">14677 12118 83 0,'0'0'41'0,"0"0"0"15,10 12 0-15,-6-2-35 16,15 1-2-16,2-6-1 16,7 4 1-16,2-5-1 15,1-2-1-15,2-2-1 16,-4-5 1-16,-1-7-1 0,-4-2-1 15,-1-4 0 1,-3-3 0-16,-6-3 0 0,-4 0-1 16,-5-1 1-16,-9 6-1 15,-7 6 0-15,-14 11 1 16,-7 13 0-16,-16 12 1 15,-1 13 0-15,-2 10 0 16,2 5 0-16,10 3 1 16,10-1-1-16,17-8-1 15,20-10-2-15,15-18-4 16,22 0-8-16,-1-31-8 15,31 10-7-15,-15-29-4 16,19 4-10-16,-5-9-1 16,8 0 3-16</inkml:trace>
  <inkml:trace contextRef="#ctx0" brushRef="#br4" timeOffset="462227.4379">15987 11695 68 0,'9'-19'38'0,"2"9"-2"0,-11 10 3 15,0 0-33-15,0 0 0 16,8 27 1-16,-13-1-2 16,2 16-1-16,-4 5 0 15,-2 11-2-15,0 5 1 16,2 9-2-16,-4-3 1 15,4-2-3-15,1-5 2 16,4-7 0-16,2-7 0 16,1-11-1-16,7-11 0 15,0-10 0-15,4-11 0 16,1-9 0-16,1-8 0 15,0-7 0-15,-2-6 0 16,2-5 0-16,1-2 0 16,-2-1 0-16,2 5 0 0,-1 2 0 15,-2 10 0-15,2 7 0 16,0 11 0-16,2 12 0 15,-3 7 0-15,0 6 0 16,-3 6 0-16,-1-1 1 16,-5 3-1-16,-5-5 0 15,-4-3 0-15,-4-7 0 16,-6-6 0-16,-3-6-1 15,1-7-1-15,-5-10-1 16,7-2-3-16,-4-16-6 16,18 14-11-16,-13-24-5 15,20 13-9-15,-5-7-4 16,12 7 3-16</inkml:trace>
  <inkml:trace contextRef="#ctx0" brushRef="#br4" timeOffset="462635.4612">16581 12114 81 0,'0'0'40'16,"-14"22"-1"-16,-7-13 2 15,5 8-35-15,-8 2-1 16,4 5-1-16,0-1-1 15,3 6 0-15,3-2-1 16,7 2 0-16,10-2 0 16,6-4-1-16,13-6-1 15,13-4 1-15,10-10-1 16,7-7 1-16,6-9-2 0,0-7 1 15,-3-5 0-15,0-5-1 16,-10-2 1-16,-9 0-1 16,-13 0 1-16,-9 5-1 15,-8 2 1-15,-6 8-1 16,0 17 0-16,-14-11 1 15,14 11-1-15,-21 18 0 16,14 3-1-16,1-2-2 16,9 10-4-16,-5-15-10 15,26 16-7-15,-24-30-3 16,39 8-11-16,-11-22-2 15,13-4 2-15</inkml:trace>
  <inkml:trace contextRef="#ctx0" brushRef="#br4" timeOffset="463117.4888">17278 11724 90 0,'-15'19'41'0,"-10"6"0"15,11 14-1-15,-11 11-34 16,9 3-3-16,3 6 0 15,2 5-2-15,2-5 1 16,3 2 0-16,5-7-1 16,1-4 0-16,0-10-1 15,5-8 0-15,2-11 0 16,1-10 0-16,6-11-1 0,2-8 0 16,1-9 1-16,2-5-1 15,-2-4 1-15,4-3-1 16,-3-3 1-16,2 2-1 15,-1 4 1-15,-1 3 0 16,-5 8 0-16,2 7 0 16,-1 9 0-16,-14-1-1 15,17 24 1-15,-11-1 0 16,-1 1-1-16,-4 1 1 15,-1 1 0-15,-2-5 0 16,-5 0-1-16,-7-6 1 16,-5-3 0-16,-2-5 0 15,-5-4 0-15,-4-5-1 16,-2-2-1-16,0-7-1 0,7-1-2 15,1-15-10-15,25 12-8 16,-8-23-5-16,32 6-10 16,0-10-2-16,20 1 0 15</inkml:trace>
  <inkml:trace contextRef="#ctx0" brushRef="#br4" timeOffset="463596.5162">17807 11638 82 0,'-17'6'44'0,"-1"8"-3"16,5 19 3-16,-10-1-30 16,7 11-11-16,-5 5 1 15,4 11-1-15,-2 2-1 0,5 5-2 16,-2-2 2-16,3 0-4 15,3-6 3-15,2-4 0 16,1-11-1-16,2-8 0 16,3-11-1-16,4-11 1 15,-2-13-1-15,14-2 1 16,-2-13-1-16,4-5 0 15,3-8 0-15,1-1 0 16,6-1 1-16,-3 2-1 16,0 2 1-16,1 4-1 15,-1 10 1-15,-4 5-1 16,1 10 1-16,-6 8 0 15,0 7 0-15,-5 5 0 0,-5 6-1 16,0 1 1-16,-8 0 0 16,-1 1 0-16,-8-3 0 15,-3-6 0-15,-3-3-1 16,-3-8 0-16,2-5-2 15,1-10-2-15,8-1-6 16,-3-25-8-16,23 10-6 16,-7-29-5-16,22 4-8 15,0-14-3-15,17-3 2 16</inkml:trace>
  <inkml:trace contextRef="#ctx0" brushRef="#br4" timeOffset="463829.5295">18307 11668 100 0,'-11'18'44'15,"-9"-3"-2"-15,1 20 2 16,-6 0-40-16,3 14-2 16,-6 6 1-16,4 9-2 15,1 4 0-15,1 2-3 16,3 0 2-16,4-5-3 15,2-6-1-15,6-12-2 16,18-1-12-16,-9-31-7 16,27 6-6-16,-9-24-11 15,18-3 0-15,-6-17 1 16</inkml:trace>
  <inkml:trace contextRef="#ctx0" brushRef="#br4" timeOffset="464168.5489">18289 12188 94 0,'-2'20'40'0,"1"-9"2"15,15 8-3-15,2-11-34 16,13 0-2-16,6-6 0 16,2-4-1-16,1-4 0 15,1-8-1-15,-5-2-1 16,-2-5 0-16,-8-2 0 15,-5-4 0-15,-10 1-1 16,-5 2 1-16,-6 3 1 16,-5 6-1-16,-6 8 0 15,-6 9 0-15,-6 11 1 16,-5 13-1-16,-1 8 1 15,3 7 0-15,4 3-2 0,4 1 1 16,11-3-3-16,11-9-1 16,20-3-9-16,0-29-9 15,30 6-5-15,-8-31-6 16,22-1-8-16,0-17 0 15,7-1 2-15</inkml:trace>
  <inkml:trace contextRef="#ctx0" brushRef="#br4" timeOffset="464451.5651">18913 12023 96 0,'-36'23'41'0,"11"9"0"16,-2-10 0-16,22-1-35 15,-2-6-4-15,19-5 0 0,8-6 0 16,11-4-1-16,5-5 0 15,2 0 0-15,0 2 0 16,-1 3 0-16,-8 7 1 16,-9 9-1-16,-13 6 0 15,-11 7 0-15,-9 1 0 16,-7 4-1-16,-6 1-2 15,-3-6-1-15,4 1-6 16,-10-20-7-16,21 8-9 16,-15-27-6-16,29 9-9 15,-24-26-4-15,15-5 2 16</inkml:trace>
  <inkml:trace contextRef="#ctx0" brushRef="#br4" timeOffset="465563.6287">19982 12046 73 0,'0'0'38'0,"-13"-7"-1"15,1 2 2-15,-1 10-31 16,-8-1-2-16,3 9-1 16,-7 4 1-16,4 11-2 15,-3 3 0-15,8 7-1 16,2 2 0-16,6 0-1 15,7-3-1-15,6-1 0 16,9-9 0-16,12-7 0 16,6-11-1-16,7-10 0 15,6-11 0-15,-1-6-1 16,0-7 1-16,-3-9-1 15,-7-2 1-15,-7-1-1 0,-13 2 1 16,-9 1-1-16,-9 5 2 16,-8 8-1-16,-5 7 0 15,-2 6 0-15,-2 5 0 16,3 7 1-16,5 5-1 15,8 1 1-15,10 3-1 16,15-5 1-16,13-3-1 16,20-5 1-16,9-4-1 15,11-3 1-15,0-1-1 16,-1-2 0-16,-8 0 1 15,-10 4-1-15,-16 5 0 16,-18 3 1-16,-20 8-1 16,-10 8 1-16,-15 6-1 15,-7 5 1-15,-2 5 0 0,-1 3-1 16,5-1 1-16,12 0 0 15,11-6-1-15,18-8 0 16,18-10 0-16,20-13 1 16,12-12-1-16,11-7-1 15,6-10 1-15,-3-6 0 16,-4-4 0-16,-12-1 0 15,-10 3 0-15,-17 5 0 16,-12 10 0-16,-16 9 0 16,-4 14 0-16,-23 3 0 15,1 13 0-15,-3 10 0 16,-1 5 0-16,5 2 0 15,7 2-1-15,11-5-2 16,16-8-2-16,10-16-6 0,24 2-6 16,-5-33-6-16,28 9-4 15,-13-30-2-15,20 5-8 16,-11-15-3-16,5-1 4 15</inkml:trace>
  <inkml:trace contextRef="#ctx0" brushRef="#br4" timeOffset="465738.6387">21589 11666 73 0,'-12'15'44'0,"-14"11"-4"15,0 23 0-15,-12 8-11 16,3 15-26-16,2 9 0 16,4 1-3-16,4 1-2 15,2-11-4-15,14-3-3 16,-6-25-13-16,22 1-15 0,-10-25-2 15,13-8-2-15,-10-12 1 16</inkml:trace>
  <inkml:trace contextRef="#ctx0" brushRef="#br4" timeOffset="465895.6477">21266 12045 109 0,'-6'-21'42'0,"16"13"1"16,8-6-3-16,15 7-38 15,12 1-5-15,6-10-9 16,18 16-13-16,-17-16-8 15,14 10-9-15,-7-5-1 16,7 8 0-16</inkml:trace>
  <inkml:trace contextRef="#ctx0" brushRef="#br4" timeOffset="466504.6825">22607 11995 70 0,'0'0'38'16,"-17"-16"-1"-16,-10 21 1 15,-24-3-28-15,4 12-3 16,-9-1-1-16,4 8-2 16,-3-2 0-16,15 0-1 15,3 0 0-15,18-2-1 0,14-4 0 16,15-1-1-16,10-1 0 15,13-3-1-15,8 2 1 16,2 4-1-16,0 2 1 16,-6 6-1-16,-7 5 0 15,-11-1 0-15,-13 5 1 16,-14-1 0-16,-10 1 0 15,-8-4 0-15,-5-4-2 16,1-7-1-16,3-3-3 16,0-18-10-16,27 5-8 15,-3-12-15-15,28-5-1 16,3-10-4-16,21 0 3 15</inkml:trace>
  <inkml:trace contextRef="#ctx0" brushRef="#br4" timeOffset="466879.704">23064 12013 92 0,'-18'-11'41'0,"1"18"0"16,-18-4-1-16,3 10-34 15,-15 5-2-15,4 14-1 16,-1 1 0-16,3 6 0 15,2 2-1-15,12-2 0 16,10-2-1-16,9-4 0 16,18-9 0-16,10-7-1 15,15-13 1-15,9-7-1 0,6-9 0 16,0-5 0-1,2-6 0-15,-6-1-1 0,-5-3 1 16,-9 3 0-16,-12 5 0 16,-8 4-1-16,-12 15 1 15,0 0-1-15,-19 11 0 16,2 7 0-16,0 8 0 15,4 2-2-15,6 5-2 16,4-9-4-16,25 8-8 16,-6-26-7-16,34 9-6 15,-6-25-8-15,22-3-4 16,5-16 3-16</inkml:trace>
  <inkml:trace contextRef="#ctx0" brushRef="#br4" timeOffset="467119.7177">23815 11601 91 0,'-14'-25'40'16,"-11"9"-1"-16,2 22 1 16,-17 14-34-16,5 19 0 15,-5 13-2-15,-3 14-2 16,-5 7 1-16,0 10-2 15,4 4 0-15,4-2-2 16,7-3-2-16,3-14-6 16,21 2-12-16,-14-29-5 15,24-2-13-15,-5-24-1 16,4-15-2-16,13-1 2 15</inkml:trace>
  <inkml:trace contextRef="#ctx0" brushRef="#br4" timeOffset="467292.7276">23266 12040 113 0,'-15'-25'41'15,"15"25"1"-15,6-27-9 16,13 26-30-16,11 3-3 16,8-1-2-16,14 9-4 15,-4-14-10-15,22 19-10 16,-14-15-13-16,6 7-2 15,-11-9-1-15,3 5 1 16</inkml:trace>
  <inkml:trace contextRef="#ctx0" brushRef="#br4" timeOffset="467667.7491">23694 12152 93 0,'-22'11'40'0,"16"8"1"15,6-19-2-15,0 0-35 16,20 9-1-16,9-14-1 15,3-3 0-15,9-4 0 16,1-6-1-16,-3 0-1 16,-3-4 0-16,-4-2 1 15,-8 0-1-15,-7-1 0 16,-12 3 0-16,-9 4 1 15,-9 3-1-15,-7 5 1 16,-6 7 0-16,-7 9 0 16,-4 10 0-16,0 11 1 0,1 5-1 15,5 10 0-15,7 3-1 16,11 2 1-16,9 0-1 15,11-7-1-15,13-5-2 16,12-11-1-16,15-4-5 16,-4-27-9-16,25 8-8 15,-15-31-5-15,21 2-10 16,-6-18-1-16,9-2 2 15</inkml:trace>
  <inkml:trace contextRef="#ctx0" brushRef="#br4" timeOffset="467885.7615">24678 11513 107 0,'-38'33'45'16,"-17"10"-1"-16,2 19 0 16,-11 3-40-16,11 3-3 15,6 2 0-15,10 3-1 16,3-1-1-16,10-2-3 15,10-3 0-15,4-12-4 16,12 0-1-16,1-23-14 16,26 6-8-16,-8-26-10 15,19-1-1-15,-5-23 1 16</inkml:trace>
  <inkml:trace contextRef="#ctx0" brushRef="#br4" timeOffset="468336.7873">24631 12056 108 0,'-19'20'42'0,"-15"1"0"15,7 20-9-15,-3-8-29 16,5 3-1-16,6-2 0 16,5-4-1-16,9-8 0 15,13-7-1-15,11-13-1 16,11-9 0-16,7-12 0 15,5-6 0-15,1-5 0 16,5-2-1-16,-1-3 1 16,-6 5 0-16,-6 4-1 15,-12 10 1-15,-7 13 0 16,-10 15 0-16,-14 13 0 15,-8 17 0-15,-15 14 1 0,-8 13 1 16,-7 9-2-16,-6 4 1 16,-5 1-1-16,-3-6 0 15,6-3 0-15,-2-12-1 16,8-11 1-16,7-17-2 15,5-12 2-15,9-10-1 16,9-15 1-16,8-10 0 16,7-13-1-16,6-11 0 15,11-2-2-15,3-12 0 16,9 5-2-16,-4-8-5 15,15 18-9-15,-17-15-4 16,24 27-6-16,-20-10-8 16,14 14-4-16,-2 3 0 15</inkml:trace>
  <inkml:trace contextRef="#ctx0" brushRef="#br4" timeOffset="468539.7989">25119 12374 120 0,'-19'-13'43'16,"19"13"0"-16,-19-32-5 16,8 12-45-16,11 20-6 15,-2-37-11-15,18 38-4 16,-28-17-12-16,12 16-4 15,0 0-1-15,0 0 3 16</inkml:trace>
  <inkml:trace contextRef="#ctx0" brushRef="#br4" timeOffset="469696.8651">23840 11579 22 0,'0'0'30'0,"0"0"0"15,0 0 0-15,-14 4-16 16,14-4 0-16,0 0-3 15,0 0-1-15,0 0-4 16,0 0 0-16,-11 0-2 16,11 0-1-16,0 0-1 15,0 0 0-15,0 0 0 0,0 0 0 16,0 0 0-16,0 0 0 15,0 0 0-15,0 0 0 16,0 0 0-16,12 5 0 16,-12-5 0-16,17 5-1 15,-17-5 1-15,18 8-1 16,-18-8 0-16,16 16 0 15,-11-5 0-15,-3 3 0 16,-1-1 0-16,-2 1 0 16,-1-3-1-16,0 0 2 15,2-11-1-15,-3 11-1 16,3-11 0-16,0 0 0 15,13 0-2-15,-13 0 0 16,17-7 0-16,-17 7-2 16,16-9 2-16,-16 9-1 0,12-9 1 15,-12 9 1-15,0 0 0 16,0 0 1-16,-12-5 1 15,12 5 1-15,-16-6-1 16,16 6-1-16,-13-9 0 16,13 9-4-16,4-10-15 15,-9-3-15-15,5 13-2 16,6-16-3-16,-6 16 2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8T21:33:51.560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909 1160 65 0,'0'0'36'0,"10"-5"-4"16,-25 53 2-16,-2 15-28 15,-6 17 1-15,-15-18-1 16,7 14 0-16,6 3-2 0,3-8 0 15,5-18-1-15,9-10-1 16,1-12 0-16,4-13 0 16,3-18 0-16,0 0-1 15,22-31 0-15,-1-14-1 16,-21 45 2-16,26-63-1 15,-26 63 1-15,32-87-3 16,-13 38 3-16,1-4 0 16,0-3 1-16,3-1-1 15,-1 2 0-15,0-1 0 16,-3-5-1-16,2 0 2 15,-2 4-2-15,5 2-1 16,-24 55 0-16,47-99 0 16,-47 99 1-16,51-69 0 0,-51 69 1 15,57-28-1-15,-57 28-1 16,57 19 0-16,-57-19 2 15,31 64-1-15,19 38-1 16,-1 25 0-16,-10 17-1 16,-22-3-1-16,-9 7 0 15,-6-9 0-15,0-19-2 16,-6-46-2-16,9-14-4 15,-14-27-20-15,14-10-6 16,-5-23-1-16,0 0-2 16,-16-38 2-16</inkml:trace>
  <inkml:trace contextRef="#ctx0" brushRef="#br0" timeOffset="150.0086">1131 1621 113 0,'-47'-14'39'0,"15"9"2"16,-2 2-2-16,34 3-35 15,0 0-1-15,23-7-2 16,25-7-3-16,-48 14-20 15,75-35-16-15,-26 14-2 16,8-2 1-16,8 0-2 16</inkml:trace>
  <inkml:trace contextRef="#ctx0" brushRef="#br0" timeOffset="585.0335">2496 1079 86 0,'0'0'38'0,"-5"-56"0"16,5 56 1-16,0 0-32 0,0 0-2 16,0 0-2-16,0 0 2 15,32-4-3-15,-14 78 1 16,-6 23-3-16,-1 17 3 15,-14-13-4-15,3 14 2 16,-1 1-2-16,3-14-3 16,4-41 0-16,-3-24-5 15,18-19-27-15,-9-22-3 16,10-21 1-16,-5-21-1 15</inkml:trace>
  <inkml:trace contextRef="#ctx0" brushRef="#br0" timeOffset="781.0447">2671 1326 95 0,'-19'-88'39'15,"19"88"0"-15,-27-89 0 16,27 89-33-16,-15-78-1 16,15 78-3-16,4-72 0 15,-4 72-1-15,33-56-1 16,-33 56-2-16,62-34-1 15,-62 34-11-15,88-21-24 16,-88 21-1-16,94-7-1 16,-94 7-2-16</inkml:trace>
  <inkml:trace contextRef="#ctx0" brushRef="#br0" timeOffset="1000.0572">2633 1453 114 0,'-23'15'40'0,"23"-15"1"16,9 0-4-16,23-16-36 15,-32 16-1-15,57-22 2 16,-57 22-1-16,74-30-2 15,-74 30-1-15,92-32-4 16,-40 17-13-16,-1 1-21 16,2 2 0-16,-2 7 1 15,35-7-2-15</inkml:trace>
  <inkml:trace contextRef="#ctx0" brushRef="#br0" timeOffset="1413.0809">3508 1393 100 0,'-11'-5'39'0,"-16"-3"2"15,1 9-2-15,-13 8-34 16,2-1-1-16,-8 7 0 16,3 10-1-16,-2 7 0 15,5 7-1-15,2 2-1 16,11 1 0-16,7-1-1 15,11-4 0-15,12-11 0 16,15-10 1-16,10-10-1 16,13-12 0-16,6-11 1 15,9-11-1-15,-1-5 1 16,0-11 0-16,-7-1 1 0,-6-1-2 15,-43 46 2-15,0 0-2 16,47-62 2-16,-47 62-2 16,19-49 1-16,-16 33-1 15,-3 16-1-15,-11 5 1 16,3 13-1-16,-2 7 0 15,6 8-2-15,7 4 2 16,6-3-3-16,4-4 0 16,15-4-4-16,-4-18-12 15,19 0-18-15,-6-14-2 16,11-3 0-16,-9-15 0 15</inkml:trace>
  <inkml:trace contextRef="#ctx0" brushRef="#br0" timeOffset="1592.0911">3978 1387 99 0,'23'-21'38'0,"-21"9"3"15,-2 12-1-15,-3 19-28 16,-1 15-9-16,-7 5-4 16,-3 12 2-16,8-3-2 15,8 2 0-15,3-10-1 16,1-13-4-16,13-7-31 15,-19-20-2-15,23-4 0 16,-12-20-2-16</inkml:trace>
  <inkml:trace contextRef="#ctx0" brushRef="#br0" timeOffset="1998.1143">4059 1147 112 0,'0'0'42'15,"-12"-63"0"-15,12 63-2 16,0 0-42-16,-4-65 0 15,4 65-2-15,0 0 0 16,0 0-2-16,48 25 1 16,-48-25-2-16,59 65 5 15,-12 1-1-15,2 8 3 16,-8 3 1-16,-18-15 3 15,-12 12 1-15,-9-2 2 16,-11-15-1-16,0-9 0 16,3-18-1-16,2-8-1 15,6-12-1-15,-2-10-1 16,20-14 0-16,-5-7 0 0,5-5-1 15,-1-10 1-15,1-1 0 16,1-6 0-16,-21 43-2 16,23-47 0-16,-23 47 0 15,23-53 0-15,-23 53 0 16,30-48 0-16,-30 48-4 15,0 0-27-15,51-61-10 16,-51 61-2-16,0 0 1 16,64-18-1-16</inkml:trace>
  <inkml:trace contextRef="#ctx0" brushRef="#br0" timeOffset="2575.1473">5506 955 103 0,'0'0'41'0,"23"-59"-1"15,-23 59-2-15,0 0-32 16,4-59-2-16,-4 59 0 16,0 0-1-16,0 0 0 15,0 0-2-15,-53 49-1 0,40-24 2 16,-12 58-3-16,6 16 2 15,8 10-2-15,8 5 0 16,-7-28-3-16,11-6-1 16,11-23-9-16,-6-40-23 15,10-15-3-15,-8-18 1 16,7-12-1-16</inkml:trace>
  <inkml:trace contextRef="#ctx0" brushRef="#br0" timeOffset="2779.159">5332 1023 121 0,'0'0'41'16,"-43"-79"1"-16,43 79-1 0,-32-66-39 16,32 66 0-16,-10-56 0 15,10 56 0-15,0 0 0 16,58-53-5-16,-58 53 0 15,80-13-5-15,-28 11-30 16,0 1-3-16,7 1 0 16,-3 6-1-16</inkml:trace>
  <inkml:trace contextRef="#ctx0" brushRef="#br0" timeOffset="3132.1792">5647 1358 112 0,'-23'41'39'0,"25"-14"2"15,21-13-2-15,21-25-37 16,-44 11 0-16,60-12 0 16,-60 12 2-16,69-23-1 15,-69 23-1-15,72-28 0 16,-72 28 1-16,63-38-2 15,-63 38 2-15,49-35-3 16,-49 35 0-16,0 0 0 16,24-51 0-16,-24 51 0 15,0 0 0-15,-37-7 0 16,-11 22 0-16,-14 20 0 15,-7 10 0-15,6 13 0 16,13 7 0-16,26 2-3 16,31-11 0-16,37-29-2 15,34-17-18-15,5-21-15 0,29-11-1 16,-5-17-1-16,-46 17-1 15</inkml:trace>
  <inkml:trace contextRef="#ctx0" brushRef="#br0" timeOffset="3440.1968">6563 1270 128 0,'0'0'44'16,"-11"-18"-2"-16,-31 19-1 16,-10 10-41-16,-18 14 0 15,11 8 0-15,12-5 0 16,35-5 0-16,27-11 0 15,32-10 0-15,12-4 0 0,9-4 0 16,3 2 0-16,-5 0 0 16,-6 9 0-16,-14 4 0 15,-18 14 0-15,-21 5 0 16,-15 6 0-16,-15 7 0 15,-9-3 0-15,-5 0 0 16,-1-5 0-16,5-9 0 16,8-10-6-16,8-23-12 15,31-9-20-15,2-22-3 16,-16 40 1-16,40-53-2 15</inkml:trace>
  <inkml:trace contextRef="#ctx0" brushRef="#br0" timeOffset="3650.2088">7049 874 124 0,'0'0'41'16,"48"-64"1"-16,-48 64-2 16,0 0-37-16,0 0-2 15,38 8 0-15,-42 68 0 16,-7 39-1-16,-3 16-1 15,13 7 1-15,-6-28-5 16,12-7-3-16,16-23-27 16,-16-44-5-16,6-12 0 15,-11-24-2-15</inkml:trace>
  <inkml:trace contextRef="#ctx0" brushRef="#br0" timeOffset="3808.2179">7024 1360 139 0,'0'0'42'16,"0"0"1"-16,-14-56-12 15,14 56-31-15,0 0 0 16,47-60-25-16,-47 60-17 16,65-39-3-16,-18 14 1 15,6 9-2-15</inkml:trace>
  <inkml:trace contextRef="#ctx0" brushRef="#br0" timeOffset="4349.2488">8289 1287 104 0,'0'0'38'0,"0"0"2"16,0 0-2-16,-54-30-35 15,29 31 0-15,-5 8-1 0,4 16 1 16,-2 7 0-16,2 5 1 15,3 2-2-15,13 6 0 16,6-7-2-16,18-7 1 16,7-7 0-16,9-12-1 15,7-11 0-15,5-13 1 16,3-9 0-16,-45 21 0 15,0 0 0-15,70-60 0 16,-70 60 1-16,34-51-1 16,-34 51 0-16,21-54-1 15,-21 54 2-15,5-50-2 16,-5 50-2-16,0 0 0 15,-9-51-1-15,9 51-3 0,0 0-8 16,0 0-20-16,0 0-5 16,0 0-2-16,0 0 0 15</inkml:trace>
  <inkml:trace contextRef="#ctx0" brushRef="#br0" timeOffset="4649.266">9138 1060 76 0,'41'-61'42'0,"-41"61"-1"16,9-64 1-16,-9 64-15 15,-16-55-22-15,16 55-2 16,0 0 0-16,-60-60 0 15,60 60-1-15,-49-9 0 0,49 9-1 16,-51 17 0-16,51-17-1 16,-21 50 0-16,-16 33 1 15,2 25-2-15,15 17 1 16,6 4-3-16,-4-29-1 15,21-1-9-15,1-24-23 16,21-30-5-16,-9-21 1 16,7-6-2-16</inkml:trace>
  <inkml:trace contextRef="#ctx0" brushRef="#br0" timeOffset="4823.2759">8799 1398 116 0,'-23'-23'42'0,"18"12"2"0,5 11-2 16,14-13-33-16,-14 13-7 15,0 0-2-15,52-10-3 16,-52 10-11-16,64-18-21 16,-64 18-7-16,76-16 0 15,-76 16-2-15</inkml:trace>
  <inkml:trace contextRef="#ctx0" brushRef="#br0" timeOffset="5325.3046">10016 970 93 0,'-8'-74'39'16,"8"74"2"-16,0 0-3 16,0 0-32-16,13-57-2 15,-13 57 0-15,0 0-1 16,0 0 0-16,27 57-2 15,-26-25 2-15,6 61-3 16,1 15 1-16,-2 8-1 16,-3-11-1-16,2-1-2 15,1-12-3-15,9-18-19 16,-13-45-15-16,17-12 1 15,-8-18-2-15,10-9 2 16</inkml:trace>
  <inkml:trace contextRef="#ctx0" brushRef="#br0" timeOffset="5498.3145">10034 1361 116 0,'-30'-15'41'16,"3"8"0"-16,6 7-1 16,21 0-37-16,15-4-2 15,-15 4-2-15,0 0-2 16,70-24-2-16,-70 24-13 15,81-37-20-15,-30 13-2 16,2-3 0-16,2-2-2 16</inkml:trace>
  <inkml:trace contextRef="#ctx0" brushRef="#br0" timeOffset="5855.3349">10718 745 110 0,'0'0'40'16,"0"0"0"-16,0 0 0 15,0 0-36-15,0 0-1 16,0 0 0-16,-85 96 0 15,46 17-1-15,5 15-1 16,19 4 2-16,-4-20-2 16,18-14-1-16,3-22-1 15,9-18 1-15,-3-29 0 16,6-11 0-16,4-17 0 15,4-12 0-15,3-11 1 16,4-12-1-16,-1-4 1 0,0-4 0 16,-28 42-1-16,0 0 0 15,42-58 1-15,-42 58-1 16,30-45 2-16,-11 31-4 15,-1 13 1-15,-6 13-2 16,5 10-2-16,-6 1-5 16,16 10-19-16,-8-3-11 15,10 0-1-15,-8-6-1 16,12-2 1-16</inkml:trace>
  <inkml:trace contextRef="#ctx0" brushRef="#br0" timeOffset="6219.3558">11128 1342 113 0,'-5'11'41'0,"1"2"0"15,8 7-2-15,14-5-36 16,7-2 0-16,10-4 0 15,8-8-1-15,6-5 0 16,4-10-1-16,-53 14 0 16,57-18-1-16,-57 18 1 15,0 0-1-15,59-46 1 16,-59 46-1-16,0 0 0 15,15-54 0-15,-15 54 1 16,0 0-1-16,0 0 1 16,-54-25-1-16,6 37 2 15,0 17-2-15,-5 9 0 0,12 14 0 16,19 8 0-16,25 6-3 15,28-6-10-15,17-37-14 16,30-7-13-16,-8-17-3 16,12-10 0-16,-3-9-3 15</inkml:trace>
  <inkml:trace contextRef="#ctx0" brushRef="#br1" timeOffset="10449.5977">12573 1051 8 0,'0'0'32'15,"0"0"1"-15,0 0 2 0,34-60-11 16,-34 60-6-16,0 0-3 15,0 0-1-15,0 0-4 16,0 0-3-16,0 0-2 16,0 0 0-16,0 0-1 15,-53-45-1-15,53 45 1 16,0 0-1-16,-59-8-1 15,59 8 0-15,-55 2 0 16,55-2-1-16,-63 15 2 16,63-15-2-16,-67 33 0 15,5 5 1-15,6 23-2 16,6 12 1-16,14 12-1 15,3-6 0-15,20 4 0 0,13-9-1 16,24-10 1-16,16-18-1 16,13-10 1-16,13-15 0 15,14-14 0-15,9-18 1 16,5-20-1-16,-49 9 1 15,8-8 0-15,-53 30 0 16,94-79-1-16,-94 79 1 16,79-96 0-16,-55 44-1 15,-3-3 1-15,-11 3-1 16,-6 0-1-16,-17-11 1 15,13 63-2-15,-40-87 1 16,40 87-2-16,-61-59-2 16,61 59-10-16,-62-34-20 15,62 34-4-15,-63-3-2 0,63 3 2 16</inkml:trace>
  <inkml:trace contextRef="#ctx0" brushRef="#br1" timeOffset="10877.6222">13210 1313 90 0,'-17'30'38'15,"1"-4"0"-15,6 0 1 16,-1-4-34-16,7 4 0 16,-3 1 0-16,1 6-1 0,-3 0-1 15,0-1-1-15,-1-4 0 16,1 0-1-16,1-9 0 15,3-5 0-15,5-14 0 16,0 0 0-16,0 0 0 16,12-28 0-16,1-2 0 15,3-9 0-15,0-7 1 16,2-1-1-16,-18 47 0 15,22-50 0-15,-22 50 1 16,17-53-2-16,-17 53 1 16,0 0-1-16,35-62 0 15,-35 62-2-15,0 0-2 16,56-45-4-16,-56 45-20 15,53-22-13-15,-53 22-1 0,66-9 1 16,-66 9 0-16</inkml:trace>
  <inkml:trace contextRef="#ctx0" brushRef="#br1" timeOffset="11282.6454">13857 1235 109 0,'0'0'41'15,"0"0"1"-15,0 0-2 16,1 12-35-16,-38 1-1 15,-17 9-1-15,-2 13 0 16,2 2-1-16,4 9 0 16,4 6-1-16,15 2 0 0,8-7-1 15,10-2 2-15,14-11-2 16,15-12 0-16,13-14 0 15,13-9 0-15,8-14 0 16,4-10 0-16,5-12 0 16,-4-4 0-16,-4-4 0 15,-8 1 0-15,-11 7 0 16,-11 0 0-16,-6 10 0 15,-9 12 0-15,-6 15 0 16,0 0 0-16,-14 23 0 16,3 7 0-16,6 5 0 15,0 6-3-15,6 1 0 16,5 0-2-16,14-9-2 15,-1-11-3-15,26-7-16 0,-12-16-13 16,17-6-1 0,-7-14-1-16,9-4 2 0</inkml:trace>
  <inkml:trace contextRef="#ctx0" brushRef="#br1" timeOffset="11634.6655">14363 1379 112 0,'4'-25'40'16,"-8"13"1"-16,-9 15-2 15,-3 10-35-15,-4 14 0 16,-3 12-3-16,1 7 1 15,10-2-1-15,3 2 1 16,2-5-1-16,7-7 0 16,2-10 0-16,7-7 0 15,2-13 0-15,8-11 0 16,5-11 0-16,3-11 1 0,3-10-2 15,2-7 0-15,-32 46 0 16,38-52 0-16,-38 52 0 16,33-54 0-16,-33 54 0 15,0 0 0-15,47-75 0 16,-18 60 0-16,-15 10 0 15,8 23 0-15,-11 8 0 16,7 15 0-16,-3 5-3 16,8 1-2-16,5-8-6 15,-7-15-11-15,28-2-11 16,-10-18-8-16,10-5-1 15,-5-15 0-15</inkml:trace>
  <inkml:trace contextRef="#ctx0" brushRef="#br1" timeOffset="12147.6948">15052 1407 113 0,'-19'-57'43'0,"-5"42"0"15,-9 15-1-15,-8 10-37 16,2 2-1-16,-3 23-1 16,-7 2-1-16,12 11-2 15,8 1 0-15,7 4 0 16,16-7 0-16,11-6 0 15,10-8 0-15,12-12 0 16,6-14 0-16,6-9 0 16,3-11 0-16,4-12 0 15,-6-11 0-15,2-10 0 16,-9 1 0-16,-1-5 0 15,-8 6 0-15,-4 7 0 0,-9 7 0 16,-3 14 0-16,-8 17 0 16,-2 26 0-16,-8 13 0 15,-2 25 0-15,-5 14 0 16,-2 17 0-16,-2 6 0 15,-2 6 0-15,1-7-2 16,1-6 0-16,2-12 2 16,0-16-1-16,1-18 2 15,3-15-1-15,2-22 0 16,2-16 1-16,6-15-1 15,0-20 1-15,3-13-1 16,4-13 0-16,1-9 0 16,8-11 2-16,3 6-2 15,2 0 0-15,2 10 0 16,0 10 0-16,3 11-4 0,-2 7-3 15,14 17-12-15,-15 1-7 16,22 13-7-16,-16-4-4 16,18 9-4-16,-4-3-2 15</inkml:trace>
  <inkml:trace contextRef="#ctx0" brushRef="#br1" timeOffset="12577.7194">15425 1503 124 0,'0'0'42'0,"1"12"1"16,-1-12-9-16,20-9-30 16,1 4-1-16,9-5-1 0,2 0 1 15,2-5-3-15,-1-5 0 16,-1-3 0-16,-32 23 0 15,0 0 0-15,0 0 0 16,45-59 0-16,-45 59 0 16,0 0 0-16,0 0 0 15,-14-39 0-15,-17 39 0 16,-5 15 0-16,-12 14 0 15,-1 15 0-15,-1 12 0 16,9 16 0-16,10 1 0 16,26-6 0-16,19-15 0 15,19-17 0-15,19-18 0 16,13-24-12-16,21-9-10 0,-8-27-5 15,19 1-11-15,-19-15-2 16,4-3-6-16</inkml:trace>
  <inkml:trace contextRef="#ctx0" brushRef="#br0" timeOffset="15894.9092">16952 1403 97 0,'-12'-9'39'15,"-11"0"0"-15,3 8-1 16,-11-4-34-16,1 5-1 15,-7 5 1-15,0 7-1 16,-3 6-1-16,2 7 1 16,0 7-1-16,6 3 1 15,3 1-2-15,9 1 0 16,8-4-2-16,12-4 1 15,10-8 0-15,14-12 0 16,13-10 0-16,10-8-1 0,9-12 2 16,4-9-1-16,2-7 1 15,-4-1 0-15,-6 0 0 16,-8 5 0-16,-12 4 0 15,-9 5 0-15,-12 12-1 16,-11 12 0-16,0 0 0 16,-11 17 0-16,-3 7 0 15,1 6 0-15,-1 4-2 16,2 1 1-16,7 1-2 15,2-2 0-15,16-11-4 16,2-12-3-16,23-7-27 16,-9-15-3-16,18-4 2 15,-6-14-2-15</inkml:trace>
  <inkml:trace contextRef="#ctx0" brushRef="#br0" timeOffset="16240.929">17411 1357 95 0,'9'-26'38'16,"-5"8"1"-16,-4 18-1 15,-16 7-28-15,-5 13-5 16,-1 8-1-16,5 6-2 15,-7 4-1-15,6 5 0 16,3-3 1-16,2-7-1 16,4-5 1-16,5-8-1 15,1-6 0-15,3-14 0 16,19-4 0-16,0-15 1 15,8-10-1-15,3-2 0 16,3-10 0-16,4 2 1 16,-3-5-1-16,-1 6-1 0,-5 8 1 15,-9 6-1-15,-2 12 0 16,-5 7-1-16,-1 11 0 15,-2 8 0-15,3 6-2 16,0 4 0-16,10 6-2 16,0 0-2-16,17 6-11 15,-13-12-21-15,23-1-2 16,-10-8 1-16,16-2-1 15</inkml:trace>
  <inkml:trace contextRef="#ctx0" brushRef="#br0" timeOffset="16574.9481">18099 1365 107 0,'-28'-15'41'15,"1"14"1"-15,-17 9-1 16,13 13-36-16,-14 8-2 0,4 9 0 16,6 2-2-16,12 8 1 15,10-7-1-15,15-6 0 16,17-15-1-16,15-15 1 15,15-15 0-15,12-20 1 16,6-15-1-16,-67 45 2 16,69-68-3-16,-69 68 0 15,77-90 0-15,-42 37 0 16,-3 0 0-16,1 2 0 15,-5 1 0-15,-28 50 0 16,37-108 0-16,-37 108 0 16,0 0 0-16,36-58 0 0,-49 81 0 15,-2 27 0-15,-5 39-15 16,-9 13-8-16,21 7-17 15,4-4-5-15,23-25-1 16,12-28 0-16</inkml:trace>
  <inkml:trace contextRef="#ctx0" brushRef="#br2" timeOffset="20537.1747">19309 1031 87 0,'21'-73'41'16,"-21"73"-1"-16,0 0-1 15,9-59-36-15,-9 59 1 16,0 0-2-16,0 0 1 0,0 0-1 16,0 0-2-16,0 0 1 15,0 0 1-15,0 0 0 16,20 49 0-16,-25 29-1 15,1 18 1-15,-9 5-3 16,1-2 3-16,-4-4-2 16,2-3-1-16,-4-20 0 15,7-24 1-15,2-19-1 16,3-16 1-16,6-13 0 15,5-22 0-15,-1-11 1 16,5-17-1-16,-9 50 2 16,12-63-1-16,-12 63 1 15,7-87-4-15,1 39 3 0,1-4-2 16,-3 0 2-16,4-1-2 15,0 1 1-15,10-23-1 16,-7 16 0-16,4 0 2 16,-17 59-1-16,46-101 0 15,-46 101 0-15,43-84 0 16,-43 84 0-16,48-56 0 15,-48 56 0-15,0 0-2 16,54-15 2-16,-54 15 0 16,0 0 0-16,0 0 1 15,22 73-1-15,-22-73 1 16,-9 59 0-16,9-59 1 15,-12 59-2-15,12-59 1 16,-3 56 0-16,3-56-1 0,0 0 0 16,13 73 0-16,-13-73 0 15,0 0 0-15,30 64 1 16,-44-42-1-16,31 31-1 15,2 1 1-15,-20-3 0 16,-9 5 0-16,-23 1-1 16,-15 3 0-16,-4-8-3 15,9-22-1-15,25-15-10 16,3-26-23-16,34-15-2 15,-19 26 1-15,33-46 0 16</inkml:trace>
  <inkml:trace contextRef="#ctx0" brushRef="#br2" timeOffset="20766.1878">19894 854 76 0,'35'-57'41'0,"-35"57"0"16,49-98 0-16,-49 98-16 15,32-61-23-15,-32 61-1 16,0 0 0-16,0 0 0 15,0 0 0-15,-12 91 0 16,-17 33-1-16,3 9 1 16,-1 8-3-16,9 0 0 15,7-34-8-15,7-23-29 16,19-25 0-16,7-35-1 15,11-17-1-15</inkml:trace>
  <inkml:trace contextRef="#ctx0" brushRef="#br2" timeOffset="21191.2121">20188 1203 104 0,'0'0'40'0,"4"-53"2"16,-4 53-3-16,0 0-36 15,0 0 0-15,-15 14 2 16,4 24-2-16,-5 7-1 16,13 2 0-16,-7 1-1 15,8 3 0-15,0-1-2 16,6-7 2-16,6-21-1 15,8-14 0-15,7-12 0 0,3-16 1 16,7-8 0-16,-35 28 1 16,0 0 0-16,56-65 0 15,-56 65 0-15,35-51-2 16,-35 51 0-16,30-50 0 15,-30 50 0-15,0 0 0 16,30-56 0-16,1 40 0 16,-31 16 0-16,4 17 0 15,-14 11 0-15,5 17-2 16,-1 5-3-16,10 2-1 15,9-3-8-15,0-27-16 16,24-4-12-16,-6-14 1 16,16-6-1-16,-7-11 1 15</inkml:trace>
  <inkml:trace contextRef="#ctx0" brushRef="#br2" timeOffset="21553.2328">20783 1292 100 0,'-17'12'40'16,"13"8"1"-16,5-5-1 16,13-12-36-16,11-6 0 15,12-3 0-15,-37 6 0 16,0 0-1-16,66-24 1 15,-66 24-2-15,0 0 1 16,69-39 0-16,-69 39 0 0,0 0-3 16,0 0 0-16,32-53 0 15,-32 53 0-15,-21-5 0 16,-5 11 0-16,-8 10 0 15,-8 9 0-15,8 12 0 16,0 8 0-16,20 4-2 16,19-6 0-16,26-17-2 15,15-10-6-15,-4-23-19 16,17-5-13-16,-16-11 1 15,2-4-2-15,-45 27 0 16</inkml:trace>
  <inkml:trace contextRef="#ctx0" brushRef="#br2" timeOffset="22004.2586">19637 1053 68 0,'0'0'39'0,"0"0"0"15,3-57-2-15,-3 57-27 16,0 0 0-16,0 0-2 15,0 0-1-15,0 0-1 16,0 0-2-16,-49 6-1 16,49-6-4-16,0 0-6 15,0 0-33-15,0 0-2 16,0 0-1-16,0 0-2 0</inkml:trace>
  <inkml:trace contextRef="#ctx0" brushRef="#br0" timeOffset="25922.4827">22257 799 95 0,'0'0'39'0,"0"0"2"15,32-77-8-15,-32 77-29 16,8-61 0-16,-8 61 0 16,-6-57 0-16,6 57-3 15,0 0 1-15,-36-54-1 16,36 54 0-16,0 0 0 15,-73 13 0-15,73-13 0 16,-52 53-1-16,52-53 1 0,-28 79-1 16,-21 40 0-16,9 14-3 15,10 4 0-15,12 2-5 16,2-39-23-16,22-21-9 15,2-25 0-15,11-35 0 16</inkml:trace>
  <inkml:trace contextRef="#ctx0" brushRef="#br0" timeOffset="26110.4935">21889 1338 102 0,'0'0'40'0,"-52"-40"2"16,52 40-3-16,0 0-30 15,0 0-5-15,0 0-1 16,-29-54-1-16,29 54-1 15,0 0-2-15,72-31-3 0,-72 31-6 16,85-33-31-16,-34 20-2 16,6-3 1-16,2 2-1 15</inkml:trace>
  <inkml:trace contextRef="#ctx0" brushRef="#br0" timeOffset="26377.5087">22770 675 101 0,'0'0'41'0,"9"-75"2"0,-9 75-2 16,0 0-38-16,0 0 0 15,0 0-2-15,0 0 2 16,-51 56 0-16,41-24-2 15,-15 76-1-15,4 14-1 16,-2 12-2-16,4 2-3 16,8-22-4-16,22-23-31 15,8-24 0-15,24-35 0 16,0-18 0-16</inkml:trace>
  <inkml:trace contextRef="#ctx0" brushRef="#br0" timeOffset="26748.53">23076 1259 110 0,'8'-51'40'0,"-8"51"2"16,0 0-2-16,-23-54-36 16,23 54 1-16,-36-12 0 15,-8 23-3-15,4 25 0 16,-5 8-2-16,16 8 1 15,8-1-1-15,20-4 0 16,10-15-1-16,18-12 1 16,6-15 0-16,2-10 0 15,2-12 1-15,-37 17-1 16,0 0 2-16,58-47 0 15,-58 47-2-15,0 0 0 16,50-67 0-16,-50 67 0 16,0 0 0-16,40-59 0 15,-40 59 0-15,0 0 0 0,27-24 0 16,-27 24 0-16,0 0 0 15,-7 32-3-15,-4 5-2 16,7 8 0-16,6 1-7 16,-1-9-26-16,32-19-4 15,-4-10 1-15,16-8-1 16</inkml:trace>
  <inkml:trace contextRef="#ctx0" brushRef="#br0" timeOffset="27312.5622">23494 1280 99 0,'28'-52'40'15,"-28"52"2"-15,0 0-1 16,-3-25-29-16,-17 28-9 16,3 16 1-16,-9 12-2 0,8 8 0 15,-5 4-1-15,10 0-1 16,4-7 0-16,13-12 0 15,3-7-1-15,5-11 1 16,3-9 0-16,3-11 1 16,3-9-1-16,-21 23 0 15,0 0 2-15,35-52-1 16,-35 52 0-16,23-47 0 15,-23 47 1-15,0 0 0 16,33-68-2-16,-33 68 0 16,0 0 0-16,25-55 0 15,-25 55 0-15,0 0 0 16,0 0 0-16,52-33 0 15,-52 33 0-15,16 23 0 0,-6 2 0 16,7-1 0-16,-1-5 0 16,12-5 0-16,-28-14 0 15,0 0 0-15,0 0 0 16,64-12 0-16,-64 12 0 15,0 0 0-15,56-35 0 16,-56 35 0-16,0 0 0 16,54-37 0-16,-54 37 0 15,0 0 0-15,0 0 0 16,21-13 0-16,-18 26 0 15,6 15 0-15,-10 9 0 16,1 11-2-16,1 9-6 16,3-6-5-16,16 1-16 15,-8-22-13-15,20-8 1 0,-8-13-2 16,12-6 2-16</inkml:trace>
  <inkml:trace contextRef="#ctx0" brushRef="#br0" timeOffset="27673.5829">24149 1242 87 0,'-23'0'42'16,"-6"8"0"-16,10 12-1 15,2 2-19-15,22 2-18 16,14-14-1-16,14-4 0 15,6-7-2-15,9-11 1 16,-48 12-1-16,54-17 0 16,-54 17 1-16,52-27 0 0,-52 27 0 15,48-30-2-15,-48 30 0 16,0 0 0-16,40-47 0 15,-40 47 0-15,0 0 0 16,0 0 0-16,-32-21 0 16,0 36 0-16,-6 10 0 15,1 11 0-15,-2 9 0 16,16 7 0-16,12-1 0 15,25-13-4-15,20-15-4 16,6-21-9-16,31-7-20 16,-7-14-6-16,17-8 2 15,-81 27-2-15</inkml:trace>
  <inkml:trace contextRef="#ctx0" brushRef="#br0" timeOffset="27988.6009">24859 1142 98 0,'0'0'44'0,"16"-82"1"16,-16 82-2-16,0 0-28 15,0 0-12-15,0 0 0 16,-58-20 1-16,49 35-4 16,9-15 0-16,-18 38 0 15,4 1 0-15,16 5 0 16,7-5 0-16,24-9 0 15,1-11 0-15,8-5 0 16,-20-3 0-16,-9 5 0 16,-8 5 0-16,-10 3 0 0,-10 5 0 15,-8 5 0-15,-6-1 0 16,-6 3 0-16,-4-3 0 15,0 0 0-15,3-5-9 16,-5-13-9-16,25-3-23 16,-10-10-3-16,13-3 0 15,-1-6-2-15</inkml:trace>
  <inkml:trace contextRef="#ctx0" brushRef="#br3" timeOffset="33201.8991">1499 2186 40 0,'-13'-5'31'16,"2"2"2"-16,11 3-2 15,-17-3-20-15,17 3-2 16,0 0-1-16,0 0-3 15,15-11 0-15,3 8-2 0,0-7 0 16,8 5 1-16,0-8-1 16,9 9 0-16,2-2-3 15,1 4 1-15,3 2 0 16,5 0 0-16,3 2-1 15,6 1 1-15,6 0 0 16,7-1 0-16,7-4-1 16,10 1 1-16,5-6-1 15,9 2 1-15,5-1-1 16,1 0 0-16,8 2 0 15,-1 3 0-15,2 0 0 16,1 3-1-16,5 0 1 16,-2 2 0-16,4-1-1 0,5 1 1 15,6-4 0-15,7 1 0 16,6-5 0-16,1 2 1 15,2 1-1-15,9 0 0 16,2 3 1-16,2 0 0 16,-4 4-1-16,5 4 1 15,-1 1 0-15,4 1-2 16,3-1 2-16,-1-3-1 15,11-6 0-15,4-3 0 16,5-2 1-16,2-8-1 16,6 0 0-16,6-2 1 15,-2 0-1-15,1 2 1 16,-4 5-1-16,-8 1-1 15,1 3 1-15,-4 1 0 0,-4 2-1 16,-5-1 1-16,-1-1 0 16,2 0-1-16,3-3 1 15,3-4 0-15,4 1 0 16,5-3 0-16,4-4 0 15,4 0 1-15,5 3-1 16,0-3 0-16,-3 4 0 16,-2 3 0-16,-2 1 0 15,-6 1 0-15,-7 4 0 16,-1 1 0-16,-6 1 0 16,0-1 0-16,0 0 0 15,1-2 0-15,0-3 0 16,7 0 0-16,3-2 0 15,1-1 0-15,5-2 1 16,-3 1-1-16,0 1 0 0,-8 0 0 16,0 2 0-16,-5 3 0 15,-6 2 0-15,-4-1 0 16,-6 1 0-16,2 0 0 15,0 0 0-15,-1-1 0 16,2-3 0-16,-1 0 0 16,3-3 0-16,3 0 0 15,-1 0-1-15,-2 1 1 16,-6 0 0-16,5 3 0 15,-9 1 0-15,-3 2 0 16,-4 2-1-16,0-1 1 16,-2 2 0-16,2-4 0 15,-2 1-1-15,-1-1 1 16,3-4-1-16,2-1 1 0,1-3 0 15,-4 0 1-15,0-3-2 16,-2 1 2-16,0 1 0 16,-6 0 0-16,-4 3 0 15,-5 1-1-15,-3 3 1 16,-3 2-1-16,-4 3 1 15,-3-1-1-15,-3 0 1 16,-4 2-1-16,-3 0 1 16,0-2-1-16,0 0 0 15,-4-2 0-15,-1 0 1 16,-1-2-1-16,-5 1 1 15,3-1-1-15,-3 1 0 16,-4 2 0-16,0 0 1 16,-5 2-1-16,0 1 0 0,-2 0 0 15,1 1 0-15,-2 1 0 16,-1-3 1-16,-3 2-1 15,3-2 0-15,0-2 0 16,0 0 1-16,-1-1-1 16,0-1 0-16,0-1 1 15,0 1-1-15,-3 0 0 16,-3-1 1-16,1 2-1 15,0-4 0-15,0 4 1 16,1-4-1-16,-3 4 0 16,1-2 0-16,-1 1 0 15,1-1 1-15,-3 0-1 16,-6 0 0-16,-1 2 1 0,-2 1-1 15,-4-2 0 1,-2 5 0-16,-2-1-1 0,-4 0 1 16,1 2 0-16,-5-1 0 15,-1 0 1-15,-1 0-1 16,-3 0 0-16,0 0 0 15,-5-2 0-15,-4 1 0 16,-5 1 0-16,-4 0 0 16,-2 2 0-16,-4 0-1 15,-2 1 1-15,1 0 0 16,0-1 0-16,2-1 0 15,2 0 0-15,2-1 0 16,-3-2 0-16,1 1 0 16,-2-2 0-16,-4 1 0 15,-4-1 1-15,-6 0-1 16,-10 1 0-16,12 0 1 0,-12 0-1 15,0 0 0-15,0 0-1 16,0 0 1-16,16 9 0 16,-4-3 0-16,4-1-1 15,6-3 1-15,2 1 0 16,4 0 0-16,0-2 1 15,-3-1-1-15,0-2 0 16,-6 0 1-16,-4 1 0 16,-3 0-1-16,-12 1 0 15,12-2 1-15,-12 2-1 16,0 0 0-16,12 3 0 15,-12-3 0-15,14 7 0 16,-14-7-1-16,20 9-1 0,-5-4-3 16,-15-5-17-16,23-6-14 15,-23 6-3-15,14-16-1 16,-18 0 0-16</inkml:trace>
  <inkml:trace contextRef="#ctx0" brushRef="#br1" timeOffset="39195.2419">758 3090 95 0,'0'0'35'0,"2"-10"1"15,-2 10 0-15,0 0-33 16,0 0-1-16,0 0-1 15,0 0 0-15,3 15 1 16,4 5-1-16,1 8 1 0,0 17-1 16,0 13 0-16,-1 17-1 15,-3 9 1-15,-7 11-1 16,-6 2 1-16,2-7-2 15,4-6 0-15,-1-18-3 16,7-13-1-16,-1-30-11 16,16-11-20-16,0-26 0 15,10-12-3-15,-8-16 2 16</inkml:trace>
  <inkml:trace contextRef="#ctx0" brushRef="#br1" timeOffset="39752.2737">533 3170 111 0,'-12'2'39'0,"12"-2"0"16,1-10-1-16,23-6-35 15,14-6-1-15,8-9 0 16,14-4 0-16,10-5-1 15,12-2 0-15,9 2 0 16,4 2-1-16,-3 8 1 16,-5 6-1-16,-10 12 0 15,-6 12 0-15,-10 8 0 16,-14 14 0-16,-14 7 0 15,-10 10 0-15,-9 11-1 16,-5 11 1-16,-12 9 1 0,-7 10 0 16,-5 10-1-1,-4 0 0-15,-4 2 0 0,0 0 1 16,-1-9-1-16,6-11 0 15,5-15 0-15,6-14 0 16,7-15 0-16,0-28 1 16,22-5 0-16,2-21-1 15,5-17 1-15,3-8 0 16,3-10 0-16,1-5 0 15,0-2 0-15,-5 9-1 16,-3 9 0-16,-10 13 1 16,2 11-1-16,-6 18 0 15,-5 15 0-15,0 15 0 16,1 14 0-16,-5 9-2 15,2 11 1-15,-1 1-2 16,1 7 0-16,1-6-3 0,7 2-2 16,-7-23-16-16,17 3-15 15,-3-20 1-15,11-5-1 16,-4-22 0-16</inkml:trace>
  <inkml:trace contextRef="#ctx0" brushRef="#br1" timeOffset="40103.2938">2131 3506 108 0,'0'0'36'16,"20"15"1"-16,-9-7-2 16,6 3-33-16,12-2-1 15,8-4 0-15,6-6 1 0,4-5-1 16,2-9 0-16,-2-5 1 15,-4-5-1-15,-6-4 1 16,-14-3 0-16,-9-1-1 16,-20 1 0-16,-9 4 0 15,-14 7 0-15,-11 12 0 16,-10 10 1-16,-4 13 0 15,-1 14 0-15,3 12-1 16,6 13 1-16,10 2 0 16,8 3-1-16,18-4 0 15,18-6-1-15,14-8-3 16,23-9-3-16,3-24-17 15,38 3-16-15,2-18-3 16,20 0 1-16,-3-14-3 0</inkml:trace>
  <inkml:trace contextRef="#ctx0" brushRef="#br1" timeOffset="40704.3282">3694 3515 61 0,'24'-29'35'15,"0"-9"-1"-15,-5 13 2 16,-13-10-25-16,2 14-1 15,-15-1-3-15,7 22 0 16,-28-18-1-16,7 25 0 16,-10 3-1-16,2 12-1 15,-3 7-1-15,0 10-1 16,3 3 2-16,7 1-3 15,7 2 1-15,11-1-1 16,8-5 1-16,11-5-2 16,11-11 0-16,10-9 0 15,8-13 0-15,7-10-1 0,6-13 0 16,-2-12 1-16,-3-6-1 15,-4-7 1-15,-11-6-1 16,-8 1 2-16,-15-2-2 16,-13 7 2-16,-15 7-1 15,-8 10 1-15,-6 6 0 16,-5 10-1-16,0 8 1 15,1 7-2-15,7 7 1 16,8 2 0-16,11 4-3 16,6-14-1-16,33 25-5 15,-6-31-17-15,28 15-13 16,-1-11 1-16,12 9-2 15,-4-12 1-15</inkml:trace>
  <inkml:trace contextRef="#ctx0" brushRef="#br1" timeOffset="41052.3481">4314 3381 101 0,'-17'24'38'15,"5"-15"1"-15,6 10-1 16,1-3-35-16,-1 8 0 16,3 2 0-16,-1 8-1 15,4 3 0-15,-1 2 0 16,-1 2 0-16,3-3-1 15,-1-6 0-15,-1-5 0 16,1-10 0-16,0-17 0 16,0 0 0-16,17-32-1 15,-4-5 0-15,1-12 0 16,2-11 1-16,-1-5 0 15,1-3-1-15,1 4 0 0,-6 11 0 16,-1 9 1-16,-3 13 0 16,1 13-1-16,-8 18-1 15,20-3 0-15,-2 14-1 16,5 1-2-16,14 3-3 15,4-9-2-15,29 15-19 16,-8-23-11-16,13 10 1 16,-9-15-1-16,6 8 2 15</inkml:trace>
  <inkml:trace contextRef="#ctx0" brushRef="#br1" timeOffset="41428.3696">5041 3267 120 0,'-31'-7'39'0,"4"20"1"15,-16-15-11-15,3 21-25 16,-3 5 0-16,0 11-2 15,0 6 0-15,3 8 0 16,5 3 0-16,8-4-1 16,12 0 0-16,7-5-1 15,12-7 1-15,14-11-1 16,10-12 1-16,14-13-2 15,3-13 1-15,5-10 1 16,2-9-1-16,-5-10 1 16,-3-5-1-16,-8 0 1 15,-7 1-1-15,-12 8 1 16,-6 4-1-16,-9 12 0 15,-3 12 0-15,1 10-1 0,-14 21 1 16,4 5-1-16,3 11 1 16,0 5-2-16,7 4-1 15,1-1-2-15,12-3-2 16,1-17-12-16,25 5-11 15,-7-28-10-15,19 2 1 16,-2-25-2-16,9 0 3 16</inkml:trace>
  <inkml:trace contextRef="#ctx0" brushRef="#br1" timeOffset="41811.3915">5529 3322 115 0,'-15'14'40'0,"-12"-2"1"15,11 19-2-15,-17 1-36 0,14 8-1 16,2 6 0-16,2 2-1 15,2 1 0-15,6-4-1 16,2-8 1-16,7-6-2 16,4-10 2-16,4-14-2 15,6-12 2-15,2-11-1 16,4-13 0-16,5-11 1 15,2-7 0-15,2-9 0 16,-1-6 0-16,0 0 0 16,-1 3-1-16,-1 8 1 15,-5 11-1-15,-1 8 0 16,-4 18 0-16,-6 15 0 15,-1 19 0-15,-7 13 0 16,2 9-1-16,-2 4-1 0,1 6 0 16,1 0-2-16,8-2 0 15,7-15-4-15,16-1-6 16,-5-29-13-16,23 4-12 15,-5-21 2-15,13 0 0 16,-6-17 0-16</inkml:trace>
  <inkml:trace contextRef="#ctx0" brushRef="#br1" timeOffset="42314.4203">6320 3322 114 0,'-5'-18'39'0,"-18"-4"1"16,0 20-1-16,-20 4-33 16,3 12-2-16,-6 11-1 15,-2 13 0-15,-2 11-1 0,2 7-1 16,8 3 1-1,10-3-2-15,7-3 2 0,13-8-2 16,14-10 0-16,9-12 0 16,12-13 0-16,9-16 0 15,4-12 0-15,5-8 0 16,-2-14 0-16,1-6 0 15,-5-6 0-15,-2-2 0 16,-8 0 0-16,-4 9 0 16,-5 6 0-16,-5 12-2 15,-5 17 1-15,-8 10 1 16,4 39 0-16,-10 17-1 15,0 23 1-15,-4 18-1 16,-3 21 1-16,-2 12-1 0,-1 5 0 16,-4-3-1-16,-1-5 1 15,-2-13-1-15,-1-12 2 16,-5-24-1-16,0-22 1 15,-4-23-1-15,-2-24 3 16,3-19-1-16,1-27 2 16,2-22-1-16,8-28-1 15,9-16 1-15,9-7-1 16,6 0 1-16,14 6-4 15,-1 9-1-15,14 23-9 16,-5 5-7-16,23 44-8 16,-25-4-6-16,18 28-9 15,-6-4 0-15,16 9 1 16</inkml:trace>
  <inkml:trace contextRef="#ctx0" brushRef="#br1" timeOffset="42893.4534">6784 3486 93 0,'0'0'37'16,"0"20"3"-16,0-20-2 15,5 13-23-15,-5-13-11 16,28 2 0-16,-1-11-2 16,5-2 1-16,4-9-2 15,4-4 1-15,0-5-1 16,-3-1 0-16,-4-4-1 15,-9 0 1-15,-10 2 0 16,-13 2-1-16,-8 3 1 16,-12 8 0-16,-9 7 0 0,-9 12 1 15,-6 13-1-15,-2 18 1 16,-2 13 0-16,3 13 0 15,6 6-2-15,7 3 0 16,15-2 0-16,14-8 0 16,22-14 0-16,14-21-9 15,32-4-12-15,-5-39-11 16,26 2-9-16,-2-26-2 15,13-6-1-15,-6-18 1 16</inkml:trace>
  <inkml:trace contextRef="#ctx0" brushRef="#br1" timeOffset="43493.4877">8776 2929 94 0,'-1'-36'36'0,"-4"6"-1"15,-12-8 4-15,3 9-36 16,-15-2 2-16,1 8-2 15,-8 12 0-15,-1 11 1 0,-4 12 0 16,3 22 0-16,-4 13-1 16,3 19 0-16,2 13-1 15,3 14 0-15,8 2-1 16,6 8-1-16,9-5 0 15,6-12-2-15,12-7-1 16,3-17-3-16,12-5-4 16,-8-30-20-16,10 1-9 15,-8-21 1-15,2-2-2 16,-13-17 2-16</inkml:trace>
  <inkml:trace contextRef="#ctx0" brushRef="#br1" timeOffset="43665.4976">8195 3516 117 0,'-24'0'42'16,"-1"-6"-2"-16,25 6-1 15,0 0-35-15,16-18-2 16,26-8-3-16,17-12-1 16,19-9-2-16,10-12-2 15,20 4-11-15,-9-19-21 16,12 11-3-16,-16-15 2 15,-1 14-2-15</inkml:trace>
  <inkml:trace contextRef="#ctx0" brushRef="#br1" timeOffset="43859.5087">9054 2613 109 0,'-25'40'43'16,"-10"9"-2"-16,8 23 1 16,6 2-39-16,-6 12 1 0,7 4-2 15,3 2 1-15,6-2-4 16,8-6 0-16,14-9-3 15,4-15-3-15,16 2-8 16,-2-31-21-16,20-1-5 16,-2-26 1-16,18-3-1 15</inkml:trace>
  <inkml:trace contextRef="#ctx0" brushRef="#br1" timeOffset="44252.5311">9502 3229 92 0,'-24'-15'40'0,"-1"21"2"16,-20-6-2-16,7 15-19 15,-12 4-17-15,4 9-1 16,-2 6 0-16,6 6-1 16,6 3-1-16,8 2 0 15,10-3 0-15,13-2-1 16,10-9 1-16,15-7-2 15,13-13 1-15,8-9-1 16,10-11 1-16,4-13 0 16,0-8 0-16,0-11 0 15,-5-9 0-15,-9-1 1 16,-5 1 0-16,-7-2-1 15,-12 9 0-15,-4 5 0 16,-6 15 0-16,-9 13 0 16,2 10 0-16,-19 28-1 15,7 7 0-15,-2 7-1 0,3 7-1 16,3 1-2-16,14 2-2 15,-4-20-10-15,31 11-9 16,-10-32-14-16,26-1 1 16,-3-21-2-16,12-3 3 15</inkml:trace>
  <inkml:trace contextRef="#ctx0" brushRef="#br1" timeOffset="44778.5612">10106 3127 112 0,'0'0'41'0,"-36"0"0"16,13 25 0-16,-16 9-38 15,10 2 0-15,-1 4-2 0,7 8 1 16,3-2-1-16,11-4-1 16,6-1 1-16,7-12-1 15,9-12 0-15,8-11 0 16,4-14 1-16,7-13-1 15,1-13 0-15,0-10 1 16,0-4-1-16,-1-6 1 16,-5 0-1-16,-2 2 0 15,-7 9 1-15,-4 9-1 16,-6 10 0-16,-8 24 0 15,0 0 0-15,-2 17 0 16,-5 9 0-16,1 9 0 16,3 2-1-16,5 2 2 15,4-5-1-15,9-6 0 0,8-14 0 16,8-12 0-16,4-10 1 15,4-11-1-15,5-9 1 16,0-7 0-16,-4-2 1 16,2-2-2-16,-7 6 0 15,-7 3 0-15,-6 7 0 16,-4 11 0-16,-8 10 0 15,-10 2 0-15,4 29 0 16,-10-2 0-16,-2 10-2 16,-2 4 1-16,3 8-3 15,2-4-1-15,8 5-5 16,-3-23-8-16,27 11-8 15,-16-29-7-15,26 2-6 16,-8-24-3-16,17-3 3 16</inkml:trace>
  <inkml:trace contextRef="#ctx0" brushRef="#br1" timeOffset="45115.5805">10929 3080 114 0,'-15'25'40'15,"-8"-5"1"-15,17 13-2 16,9-9-37-16,3 0 0 15,8-8-1-15,11-7 0 16,5-5 1-16,3-9-1 16,2-4 0-16,1-9 0 15,-6-3 0-15,-4-4 0 16,-7 0 0-16,-6 0-1 15,-12 4 0-15,-7 8 0 0,-12 7 0 16,-10 12 0-16,-3 8 0 16,-6 14 0-16,-1 7 0 15,3 9 1-15,7 2-1 16,8 2 1-16,16-15-1 15,-67-3-15 1,100-18-11-16,27-7-9 16,7-21-10-16,15-18-2 15,13-14 0-15</inkml:trace>
  <inkml:trace contextRef="#ctx0" brushRef="#br1" timeOffset="46280.6471">12129 2742 80 0,'5'-46'35'0,"-5"2"0"16,0 15 0-16,-9 3-30 15,4 16-1-15,-5 7 0 16,0 19-1-16,-4 10 1 15,2 18-1-15,0 6 0 16,3 13 0-16,1 8 0 16,4 7 0-16,-1 5 0 15,2 4 0-15,0-4-2 16,3-9 1-16,0-7-2 15,0-12 1-15,3-11-1 0,0-14 1 16,2-17 0-16,-5-13 0 16,20-24 0-16,-5-9 0 15,-1-7 0-15,1-10 0 16,4-5 0-16,1-3-1 15,7 2 0-15,1 4-1 16,2 12 1-16,2 8 0 16,1 13-1-16,2 10 1 15,-2 14 0-15,-4 12-1 16,-6 12 1-16,-6 13 0 15,-12 6 1-15,-9 8-1 16,-10 2 1-16,-14 1-1 16,-9-4 0-16,-9-6 0 15,-8-10 1-15,-1-10-1 0,-1-13-1 16,4-15-1-16,13-8-2 15,7-20-4-15,29 8-13 16,-2-30-11-16,33 14-6 16,6-13 0-16,22 12-1 15</inkml:trace>
  <inkml:trace contextRef="#ctx0" brushRef="#br1" timeOffset="46656.6686">12851 3027 89 0,'13'-22'38'15,"-2"9"-1"-15,-16-7 1 0,5 20-28 16,-33-11-4 0,9 18 0-16,-13 4-2 0,-1 13 0 15,-7 7-1-15,3 8 0 16,0 5-1-16,6 7 0 15,9-3 0-15,11 1-1 16,8-8-1-16,21-6 1 16,12-12-1-16,11-12 1 15,11-12-1-15,6-12 0 16,0-10 0-16,3-8 0 15,-8-6 0-15,-8-5-1 16,-14 0 0-16,-12-1-1 16,-9 10 0-16,-14 1-2 15,-5 10 0-15,-8 2-1 16,3 16-3-16,-5-8-9 0,23 24-8 15,1-12-12-15,0 0-1 16,24 7 1-16,13-4 0 16</inkml:trace>
  <inkml:trace contextRef="#ctx0" brushRef="#br1" timeOffset="46864.6805">13338 2959 114 0,'18'-2'40'0,"-29"1"0"15,0 17 0-15,-7 2-36 16,-3 9-1-16,-6 6-2 15,3 13 0-15,2 3 0 16,0 0-1-16,10 1-1 16,5-8-1-16,12-7-3 0,4-23-5 15,25 0-15-15,-8-35-14 16,18-4 0-16,-8-25-2 15,13-4 1-15</inkml:trace>
  <inkml:trace contextRef="#ctx0" brushRef="#br1" timeOffset="47000.6883">13380 2479 106 0,'-24'-20'37'16,"-4"3"-2"-16,13 14-4 16,15 3-65-16,12-2-4 15,21 0 0-15,3-9-2 16</inkml:trace>
  <inkml:trace contextRef="#ctx0" brushRef="#br1" timeOffset="47212.7005">13830 2350 97 0,'-13'39'39'0,"-13"2"1"15,7 19 1-15,-11 5-37 16,9 17 2-16,0 7-3 16,5 4 1-16,2 1-1 15,5 3-1-15,3-7-1 16,4-7-2-16,3-7-3 15,7-19-1-15,10-1-12 16,-5-33-19-16,18-5-4 16,-3-28 0-16,14-5-1 15</inkml:trace>
  <inkml:trace contextRef="#ctx0" brushRef="#br1" timeOffset="47550.7198">13928 3055 107 0,'-7'22'40'16,"-1"-11"0"-16,22 5-1 15,11-10-36-15,8-4 0 16,11-5-1-16,9-7 1 16,3-8-2-16,2-3 1 15,-2-4-1-15,-11 0 1 16,-13-6-1-16,-10 5 0 15,-17 0-1-15,-13 10 1 16,-15 7 0-16,-9 8 0 16,-8 11 0-16,-5 11 0 0,-2 15 0 15,4 7-1-15,6 10 1 16,14 1 0-16,12 0-1 15,14-2-1-15,13-9-3 16,12-19-6-16,26 6-14 16,-11-33-6-16,20-2-12 15,-2-19-1-15,10-4 0 16,0-17 1-16</inkml:trace>
  <inkml:trace contextRef="#ctx0" brushRef="#br1" timeOffset="48443.7709">14919 3051 79 0,'-9'-14'36'15,"-4"3"0"-15,2 7-1 16,-8-7-29-16,-1 10 0 16,-8-6 0-16,2 11 0 15,-10 1-1-15,2 12-1 16,-5 6-1-16,5 13 0 15,-1 3-1-15,6 10 0 16,10-2-1-16,8 0 1 16,12-7-1-16,17-13 0 15,12-19 1-15,16-19-1 16,13-18 1-16,10-21-1 0,7-15 1 15,5-13-1-15,-3-7-1 16,-5-5 0-16,-12-1 0 16,-10 6-1-16,-13 4 2 15,-12 14-2-15,-20 13 1 16,-16 22-1-16,-8 19 1 15,-12 27 2-15,-4 23-2 16,-2 24 2-16,4 18-2 16,4 12 1-16,15 11-3 15,16-3 0-15,23-1-4 16,7-25-12-16,30 9-9 15,-4-35-14-15,22-1 1 16,-2-23-3-16,7-7 2 16</inkml:trace>
  <inkml:trace contextRef="#ctx0" brushRef="#br1" timeOffset="49787.8477">16561 2977 76 0,'-12'-5'36'0,"-10"-6"1"15,0 12 0-15,-19-5-27 16,12 11-2-16,-9 0-1 16,4 9-1-16,0 5-2 0,1 5-1 15,3 6 0-15,8 8-1 16,3 3-1-16,10 2 0 15,7 1-1-15,8-2 1 16,12-9-1-16,10-4 0 16,10-16 1-16,11-13-1 15,6-18 1-15,7-13-1 16,-2-10 1-16,-2-8-1 15,-8-7 1-15,-10-1-1 16,-12 2 0-16,-15 4 0 16,-13 4 0-16,-14 11 0 15,-9 2 0-15,-6 14 0 16,-5 7 0-16,0 8-1 15,2 4 1-15,4 5-1 0,12 8 2 16,12-3-2-16,13 4 1 16,18-8-1-16,14-3 2 15,14-6-1-15,7-6 0 16,4 0 1-16,5-6 0 15,-4 4 0-15,-7-4 0 16,-14 7 0-16,-11-3 0 16,-11 10 1-16,-24 0-1 15,10 21 0-15,-20 2 0 16,-7 4-1-16,-5 9 1 15,0 0-1-15,3 4 0 16,0-1 0-16,10-3 0 16,7-6 0-16,11-9 0 15,12-8 0-15,10-11 1 16,8-9-1-16,11-8 0 0,5-13 0 15,1-6 0-15,3-8 0 16,-1-4 0-16,-9-2 1 16,-6 3 0-16,-8 3 0 15,-11 10-1-15,-9 7 2 16,-8 10-2-16,-7 15 1 15,-17 16-1-15,-1 10-1 16,0 9 1-16,-3 6-1 16,3 4 0-16,10 0-1 15,12-1-1-15,10-10-1 16,15-5-1-16,9-15-2 15,18-3-1-15,-2-19-3 0,14 3-3 16,-13-20-2 0,6 6 0-16,-19-12 7 0,-3 1 6 15,-10 2 2-15,-14-2 5 16,-5 12 2-16,-16-5 7 15,6 23 0-15,-20-13 1 16,10 25-5-16,-10 4-3 16,5 10-2-16,-3 8-2 15,5 10 0-15,3 4-1 16,5 4 0-16,3-4 0 15,7-4 1-15,-2-6-2 16,4-10 2-16,3-8 0 16,-10-20 0-16,17-2 0 15,-10-16 0-15,1-9-1 16,3-9 0-16,-1-9 1 15,7-4-2-15,2-3 1 0,6-2-1 16,2 4 0-16,2 8 1 16,0 1-1-16,5 8 0 15,1 11-4-15,1-2-3 16,15 25-11-16,-15-17-5 15,30 30-7-15,-3-22-8 16,33 15-4-16,6-11 1 16,24 6 2-16</inkml:trace>
  <inkml:trace contextRef="#ctx0" brushRef="#br1" timeOffset="50509.889">19086 2863 96 0,'10'-18'39'0,"-10"18"1"16,0 0-1-16,-2 18-35 15,-12 5-1-15,0 7 0 16,-8 10 0-16,1 6-1 15,-3 1-1-15,5 4 1 16,9-4-1-16,9-4 0 16,12-13 0-16,16-12-1 15,10-16 1-15,13-10-1 16,6-9 1-16,6-11-1 15,-2-6 1-15,-3-6 0 16,-7 6 0-16,-6-3-1 16,-12 9 1-16,-9 8 0 15,-9 3-1-15,-14 17 0 16,0 0 0-16,0 15 0 0,-7 8 0 15,0 7 0-15,1 5-1 16,8 5 1-16,3 1 0 16,10-4 0-16,9-8 1 15,8-9-1-15,7-13 1 16,6-10 0-16,1-11 0 15,0-11 0-15,-3-12 0 16,-4-8-1-16,-7-4 1 16,-7-3-1-16,-7-1 1 15,-6 6-2-15,-5 3 0 16,-3 10-1-16,-1 9-2 15,-3 10-1-15,0 15-3 16,0 0-8-16,28 34-7 16,-23-20-6-16,20 20-6 0,-3-10-3 15,9 10-1-15,-2-14 3 16</inkml:trace>
  <inkml:trace contextRef="#ctx0" brushRef="#br1" timeOffset="50936.9135">20322 2961 99 0,'-26'-16'39'0,"2"14"1"16,-19-6 0-16,7 14-34 16,-15 3-1-16,4 12 0 15,-3 3-1-15,6 7-1 16,5 3-1-16,9 5 0 15,11-1-2-15,13-3 1 0,13-5-1 16,14-7 1-16,9-5-1 16,7-7 0-16,5-10 0 15,3-9 1-15,1-7-1 16,-1-8 0-16,-2-8 1 15,-5-6-1-15,-2-3 1 16,-7-1-1-16,-2 3 0 16,-7 6 0-16,-7 6 0 15,-2 9 0-15,-11 17 0 16,0 12-1-16,-7 13 1 15,-2 11-1-15,1 8-1 16,-1 1 0-16,9 3-1 16,5-5-1-16,17-8-1 0,6-22-5 15,23 1-7-15,-8-37-7 16,31 6-4-16,-9-33-5 15,14-2-5-15,-8-21 2 16,3-5 1-16</inkml:trace>
  <inkml:trace contextRef="#ctx0" brushRef="#br1" timeOffset="51132.9247">21175 2244 110 0,'-27'6'40'0,"0"42"0"16,-18 14 0-16,3 26-36 15,-1 9-2-15,5 13 1 16,7 3-2-16,4 1 0 15,11-8-2-15,5-13 0 16,8-9-4-16,2-22-5 0,16-1-14 16,-15-33-15-16,16-3 0 15,-16-25-2-15,19-13 1 16</inkml:trace>
  <inkml:trace contextRef="#ctx0" brushRef="#br1" timeOffset="51320.9354">20787 2946 117 0,'-17'-2'41'0,"0"-1"1"15,15 15-1-15,2-12-38 16,19 16-2-16,18-12-1 16,15-3-1-16,15-1-1 15,10-5-3-15,17 4-7 16,-14-18-12-16,20 16-15 0,-20-12 0 15,-2 12-3-15,-20-10 3 16</inkml:trace>
  <inkml:trace contextRef="#ctx0" brushRef="#br1" timeOffset="51688.9565">21452 2971 113 0,'-21'21'40'16,"-2"-7"1"-16,17 7-1 16,5-9-37-16,17-3-1 15,10-3 0-15,10-5-1 16,6-4 1-16,6-4-1 15,5-3 0-15,0-5-1 16,-6 0 1-16,-11-5 0 16,-7 0-1-16,-10-2 1 0,-10-5-1 15,-12 0 1-15,-10 2-1 16,-11 4 1-16,-8 4-1 15,-6 13 1-15,-9 6-1 16,0 12 0-16,-1 11 0 16,2 12 0-16,8 7 0 15,7 6 0-15,13-1-1 16,15-4 1-16,17-5-1 15,15-7-1-15,17-11-2 16,7-14-2-16,21-2-7 16,-8-30-8-16,21 15-6 15,-21-29-10-15,13 7-2 16,-18-10 0-16,1 7 2 0</inkml:trace>
  <inkml:trace contextRef="#ctx0" brushRef="#br1" timeOffset="51996.9741">22167 2953 108 0,'-16'37'39'16,"-14"-7"2"-16,11 15-2 15,-5-7-34-15,6 4-1 16,3-7-1-16,6-2 0 16,4-9-1-16,8-7-1 15,-3-17 0-15,21 4 0 16,-5-16 0-16,1-10-1 15,3-5 2-15,1-5-1 16,-3-6 0-16,1-1 2 16,-3 0-3-16,3 1 0 15,-3 4 0-15,2 4 0 16,4 2 0-16,6 6 0 0,5 2 0 15,1 6 0-15,16 11-9 16,-5-17-10-16,26 26-7 16,-15-24-4-16,25 21-11 15,-7-17-1-15,11 14-2 16,6-10 5-16</inkml:trace>
  <inkml:trace contextRef="#ctx0" brushRef="#br1" timeOffset="52442.9996">23541 2968 112 0,'0'0'41'15,"13"-3"0"-15,-13 3-2 16,-6 14-35-16,-7 5-2 16,0 11 0-16,-5 7-1 15,0 6-1-15,3 5-1 16,1 3-2-16,10 1-5 15,-2-21-14-15,26 5-16 16,-6-24-3-16,18-2 2 16,-5-25-3-16</inkml:trace>
  <inkml:trace contextRef="#ctx0" brushRef="#br1" timeOffset="52884.0248">23526 2708 112 0,'0'0'37'0,"0"0"3"15,0 0-6-15,30-3-37 16,7 13 2-16,5 5 0 16,4 5 1-16,3 4 0 15,-5 5 1-15,-5 5-1 16,-9 3 2-16,-10 8 1 15,-12 3 0-15,-7 5 0 16,-11-3 1-16,-4 5 0 16,-4-7 0-16,1 0 0 15,0-8-2-15,4-6 1 16,4-11-1-16,6-8 0 15,3-15-2-15,18-11 0 16,0-13 0-16,5-5 0 0,3-5 0 16,3-2 0-16,0-2 0 15,-3 2 0-15,-1 8 0 16,-4 9 0-16,-2 11 0 15,-1 11 0-15,-3 6 0 16,4 12 0-16,5 8 0 16,1 4 0-16,8 12-5 15,-6-10-11-15,16 17-8 16,-20-21-6-16,13 16-8 15,-19-19-5-15,-8 5-1 16,-22-8 3-16</inkml:trace>
  <inkml:trace contextRef="#ctx0" brushRef="#br1" timeOffset="53996.0884">4765 5507 40 0,'-56'7'33'15,"7"-7"3"-15,13 3-3 16,6-11-12-16,14 11-14 16,3-6-3-16,13 3-1 15,0 0-1-15,21-2-1 16,2 2-1-16,9-1 1 15,10-2 0-15,10-2 0 16,5 1-1-16,8-2 1 16,6 1 0-16,6 2-1 0,5 0 0 15,6 1 1-15,9 1-1 16,2 1 0-16,10 1 1 15,5 0-1-15,7-3 1 16,11 0 0-16,8-3 0 16,6 0-1-16,4 1 1 15,10-2 0-15,7 1 0 16,6 2 0-16,3 4 0 15,3 1-1-15,1 4 1 16,2 2-1-16,0 0 1 16,-2 2-1-16,-2-1 1 15,1-1 0-15,-2-3 0 16,-2-1 1-16,2-3-1 15,3-3 0-15,1-1 0 16,4-2 0-16,0-2 0 0,-1 0-1 16,1 0 1-16,1 1-1 15,-3 3 1-15,-2 3-1 16,-3-1 0-16,-4 2 0 15,1 0 1-15,-3 4 0 16,-2-5-1-16,2-1 2 16,-3-5-1-16,4 0 0 15,-2-6 0-15,1 0 0 16,-7-7 0-16,0-1 0 15,-9 0 0-15,-9 2-1 16,-16-1 1-16,-16 5-1 16,-23 2 0-16,-17 2 1 0,-21 7-2 15,-16 1 0-15,-17 4-1 16,-21-2-2-16,5 13-9 15,-26-19-11-15,21 6-13 16,-33 7-2-16,22-6-1 16,-8-10 1-16</inkml:trace>
  <inkml:trace contextRef="#ctx0" brushRef="#br2" timeOffset="59243.3886">501 6676 72 0,'0'0'35'15,"-2"-13"0"-15,2 13 1 16,0 0-28-16,0-16-2 15,0 16 0-15,0 0 0 16,0 0-1-16,3 12-1 16,2 8-1-16,-3 11-1 15,5 14 0-15,-1 15-1 0,1 12 1 16,0 14-2-16,-4 11 1 15,-1 8-2-15,-2-2-1 16,0-3-1-16,-5-19-5 16,12-6-27-16,-8-27-3 15,9-16 0-15,-8-32 0 16</inkml:trace>
  <inkml:trace contextRef="#ctx0" brushRef="#br2" timeOffset="59814.4212">190 6795 94 0,'-27'-5'38'0,"5"-8"2"15,22 13-1-15,13-13-28 16,19-4-8-16,15-12 0 15,9-2-1-15,9-3 2 16,5-3-2-16,6 0 0 16,3 2-1-16,-7 1 0 15,-5 6-2-15,-13 9 2 16,-4 8-1-16,-6 10 0 15,-8 13 0-15,-13 13 1 16,-8 16 0-16,-9 14-1 16,-5 16 1-16,-5 12-1 15,-7 10 1-15,1 4-1 16,-4 0 1-16,6-7-2 15,0-9 1-15,5-16-1 0,3-12 1 16,6-16 0-16,5-15 0 16,4-16 0-16,8-18 0 15,-5-11 2-15,4-9-1 16,-2-9 0-16,2-3 0 15,-1-8 1-15,1-1-1 16,-2 3 0-16,-4 10 2 16,5 6-3-16,-2 10 0 15,5 13 0-15,-1 12 0 16,0 16 0-16,-3 15 0 15,0 12 0-15,-6 14 0 16,2 5 0-16,-5 5-3 0,-1 0-1 16,0-9 0-16,4-2-8 15,-9-30-14-15,18-1-15 16,-2-26-1-16,6-6 1 15,-5-17 0-15</inkml:trace>
  <inkml:trace contextRef="#ctx0" brushRef="#br2" timeOffset="60152.4406">1409 7184 112 0,'-11'13'40'16,"10"9"0"-16,4-10-2 15,11 2-35-15,15-9 0 16,10-4-1-16,9-8 1 15,8-7-1-15,0-7 0 0,5-3-1 16,-9-7 1-16,-6-1 0 16,-17-2 0-16,-14 7-2 15,-17 1 1-15,-20 10 1 16,-17 9-2-16,-9 14 0 15,-9 14 0-15,-4 16 0 16,3 12 0-16,7 10 0 16,14 5 0-16,15 1 0 15,17-6 0-15,18-14-2 16,25-10-2-16,19-32-11 15,38-3-9-15,2-32-18 16,28-8 1-16,5-24-1 16,18-3-1-16</inkml:trace>
  <inkml:trace contextRef="#ctx0" brushRef="#br2" timeOffset="60889.4827">2936 6477 98 0,'-6'-16'38'0,"6"16"2"15,-10-17-2-15,10 17-35 16,0 0 1-16,-6 17-1 16,3 10-1-16,3 14 2 15,0 16-3-15,3 12 2 16,2 12-2-16,-3 8 2 0,4 6-2 15,-1 3 2-15,2-6-3 16,-4-6 1-16,0-14-1 16,1-11 0-16,-1-13 0 15,-1-13-1-15,1-10 2 16,-1-14-1-16,-2-11 1 15,10-15-1-15,-2-8 1 16,3-9 0-16,3-7 0 16,6-4 0-16,5-3-1 15,6 0 0-15,4 5 1 16,5 8-1-16,2 10 0 15,0 11 0-15,0 10 0 16,-2 9-1-16,-8 11 1 16,-9 10-1-16,-12 8 1 0,-14 5-1 15,-15 7 1-15,-11 3-1 16,-13 4 1-16,-9-1-1 15,-1-6 0-15,0-7-2 16,8-11-1-16,6-25-9 16,27-3-15-16,4-38-12 15,31-14 1-15,9-28-2 16,23-13 2-16</inkml:trace>
  <inkml:trace contextRef="#ctx0" brushRef="#br2" timeOffset="61143.4972">3689 6154 109 0,'-6'20'39'16,"8"20"0"-16,-9 2-3 15,4 19-34-15,-1 15 0 16,1 20 1-16,-2 12-1 15,-1 11 1-15,-1 5-3 16,0-1 2-16,-1-5-3 16,7-11 1-16,5-13-5 15,0-25-5-15,19-12-28 16,-2-32-1-16,17-18 1 15,0-24-2-15</inkml:trace>
  <inkml:trace contextRef="#ctx0" brushRef="#br2" timeOffset="61510.5182">4063 6930 120 0,'-20'32'39'16,"-7"3"0"-16,8 22-6 15,0-5-30-15,5 4 0 16,6-3-1-16,11-1 0 15,5-6 0-15,10-7-1 16,8-10 1-16,4-11-1 16,6-15 0-16,4-9 0 15,1-12 0-15,-2-9 1 16,-1-8-1-16,-3-6 1 15,-6-5-2-15,-5-2 0 16,-3 3 0-16,-4 4 0 0,-7 10 0 16,1 7 0-16,-8 12 0 15,-3 12 0-15,-3 18 0 16,-5 9-3-16,0 18 0 15,-3 5-2-15,2 11-1 16,-4-7-8-16,19 14-12 16,-8-20-14-16,18-6-1 15,0-20 1-15,14-10 0 16</inkml:trace>
  <inkml:trace contextRef="#ctx0" brushRef="#br2" timeOffset="61864.5385">4682 7201 110 0,'-22'19'40'0,"16"7"1"16,2-13-2-16,17 2-34 15,12-13-3-15,13-6 0 16,9-10 0-16,8-9-1 15,-2-5 1-15,3-8-1 16,-9 0-1-16,-8-4 1 16,-13 3 0-16,-13 6 0 15,-15 5 0-15,-12 10-1 16,-12 9 1-16,-11 11 0 15,-7 14-1-15,-1 9 1 16,-3 14-1-16,7 7 1 0,5 7 1 16,12 1-2-1,13-3 0-15,15-7-3 0,20-7-2 16,7-19-10-16,33 2-9 15,-3-26-18-15,24-6 0 16,9-12-2-16,13-3 2 16</inkml:trace>
  <inkml:trace contextRef="#ctx0" brushRef="#br2" timeOffset="62395.5689">6567 6639 95 0,'-23'-48'38'15,"-2"8"-1"-15,-12 0 1 16,-3 14-35-16,-2 8 2 16,1 17-3-16,-2 19 2 15,6 18 0-15,3 20-1 16,1 22 0-16,9 13-1 15,7 10 1-15,6 6-2 16,6-2 0-16,9-3-2 16,5-10-1-16,9-10-2 15,2-20-2-15,9-9-12 16,-10-24-20-16,15-13-3 15,-15-18 2-15,6-5-1 16</inkml:trace>
  <inkml:trace contextRef="#ctx0" brushRef="#br2" timeOffset="62571.5789">6135 7234 105 0,'-39'-15'39'0,"19"12"2"16,3-2-2-16,17 5-32 16,23-8-2-16,18-4-3 15,17-12-2-15,13-10-1 16,15-8-2-16,5-14-2 15,17 4-12-15,-13-16-21 16,8 7-2-16,-18-6-1 16,-6 7 2-16</inkml:trace>
  <inkml:trace contextRef="#ctx0" brushRef="#br2" timeOffset="62766.5901">6935 6458 109 0,'-27'42'42'0,"-6"7"-1"15,8 20-1-15,1 2-37 16,4 9 1-16,5 3-3 15,3 1 1-15,5-3-2 16,9-3-2-16,12-7-2 16,4-19-4-16,29-1-19 15,-4-26-14-15,15-8 1 16,-2-21-1-16,15-8 1 15</inkml:trace>
  <inkml:trace contextRef="#ctx0" brushRef="#br2" timeOffset="63146.6118">7378 6929 85 0,'-36'-3'41'0,"2"15"-1"16,-12 5 1-16,6 16-14 16,-7-2-23-16,7 11 0 15,1 4-2-15,3 6 0 16,6-2 0-16,10-1 0 15,11-9-1-15,15-6 0 16,15-11 0-16,9-14-1 16,16-16 2-16,7-13-2 15,8-11 0-15,-1-9 0 16,-2-7 0-16,-7-4 0 15,-8-1 0-15,-11 2 0 0,-10 10 0 16,-9 4 0-16,-8 11 0 16,-9 11 0-16,4 14 0 15,-21 17 0-15,7 15 0 16,-4 3-2-16,4 8-1 15,3 3-2-15,11 3-2 16,3-16-7-16,23 7-10 16,-5-26-12-16,22-3-4 15,1-18-1-15,13-4 3 16</inkml:trace>
  <inkml:trace contextRef="#ctx0" brushRef="#br2" timeOffset="63668.6417">7878 7005 78 0,'-7'-15'40'0,"7"15"0"16,-21-1 0-16,11 25-9 16,-6-3-26-16,0 9-1 15,1 6-1-15,-1 8 1 16,3-4-2-16,2 0-2 15,5-4 1-15,6-6 0 16,7-14-1-16,3-9 1 16,10-14-1-16,6-15 0 15,0-4 1-15,3-11 1 16,-1-5-2-16,0-1 2 15,-6 3-2-15,-5 6 0 16,-4 5 0-16,-7 11 0 16,-6 18 0-16,0 0 0 15,0 0 0-15,-1 16 0 16,-1 6 0-16,6 2 0 0,4-1 0 15,6-2 0-15,7-5 0 16,5-8 0-16,3-6 0 16,4-9 0-16,2-10 0 15,2-3 0-15,-4-7 0 16,-3-6 0-16,-5 0 0 15,-2 4 0-15,-5 0 0 16,-6 6 0-16,-2 7 0 16,-10 16 0-16,0 0 0 15,7 15 0-15,-11 13 0 16,-1 8 0-16,3 10 0 15,-1-3 0-15,10 9-7 16,0-10-3-16,15 7-8 16,-10-28-5-16,23 8-3 0,-13-27-10 15,11-3-4-15,-4-14 0 16,3-4 3-16</inkml:trace>
  <inkml:trace contextRef="#ctx0" brushRef="#br2" timeOffset="64031.6624">8616 6993 113 0,'-13'10'41'0,"12"14"1"16,-4-9-2-16,19 0-35 16,0-2-2-16,10 0 0 15,8-6-1-15,6-5 0 16,1-9-1-16,3-6 0 0,-3-5 1 15,-1-9-2-15,-10 1 0 16,-5-4 0-16,-12-1 0 16,-9 3 0-16,-9 3 0 15,-10 8 0-15,-8 14 0 16,-9 11 0-16,-7 15 0 15,-4 11 0-15,0 13 0 16,2 8 0-16,7 3 0 16,12 2 0-16,14-6 0 15,11-10-3-15,21-7-2 16,10-27-7-16,27 4-7 15,-2-30-7-15,29 2-15 16,2-17 0-16,17-4-3 16,4-9 3-16</inkml:trace>
  <inkml:trace contextRef="#ctx0" brushRef="#br2" timeOffset="65050.7207">10143 6643 80 0,'-10'-27'38'0,"6"10"-3"15,-8 0 4-15,12 17-28 16,-21-15-4-16,21 15-1 16,-16 6-2-16,11 8 0 0,0 11-1 15,2 9 1-15,1 11-2 16,2 10 0-16,-1 14-1 15,-3 5 2-15,0 3-3 16,-2 2-1-16,-2-4 2 16,-3-10-2-16,2-7 2 15,0-15-2-15,4-11 2 16,1-13-2-16,4-19 2 15,0 0 1-15,21-24-2 16,-5-5 2-16,2-7-1 16,3-8 0-16,2-7-1 15,3-1 1-15,0 1 0 16,0 5-1-16,-1 7 0 15,0 7 0-15,-3 13 0 0,3 14 0 16,-4 16 1-16,-1 13-1 16,-3 13 0-16,-3 6 0 15,-5 8 0-15,-5 6-2 16,-7 0 2-16,-7-7-1 15,-6-5 1-15,-7-7-1 16,-3-9 1-16,-6-8-2 16,-3-12 2-16,0-13 0 15,5-11-2-15,2-8 1 16,11-9-3-16,6-10-3 15,21 5-10-15,-9-16-10 16,22 13-13-16,1-5 2 16,13 16-1-16,3-2 1 0</inkml:trace>
  <inkml:trace contextRef="#ctx0" brushRef="#br2" timeOffset="65454.7438">10773 6956 94 0,'18'-13'36'16,"-1"7"2"-16,-14-4 0 15,-3 10-29-15,-12-10-2 16,0 14-1-16,-15 3-1 16,-2 12 0-16,-9 5-1 15,-4 9 0-15,-2 5 0 16,0 8-4-16,4 4 3 15,8 0-3-15,10-4 2 16,13-4-2-16,13-8 0 0,18-10-2 16,15-10 2-16,12-14 2 15,14-14-2-15,2-9 0 16,2-9 0-16,-6-9 0 15,-7-5 0-15,-11-7 0 16,-13 2 0-16,-18 2 0 16,-12 6 0-16,-11 5-2 15,-9 9-1-15,-5 11 0 16,-5 13 0-16,-2 12-1 15,8 7-1-15,1 3-1 16,20 16-7-16,1-17-7 16,27 14-9-16,1-18-9 15,19 0 1-15,6-16-1 16,14-4 1-16</inkml:trace>
  <inkml:trace contextRef="#ctx0" brushRef="#br2" timeOffset="65651.7551">11354 6900 120 0,'0'0'40'16,"-18"18"2"-16,-3-1-2 15,-3 12-36-15,3 8-1 16,3 7 0-16,3 3-2 16,5 5-2-16,2 1 0 15,6-9-2-15,7-6-1 16,0-15-6-16,23-1-11 15,-9-30-19-15,22-7-2 16,-4-20 3-16,9-9-1 16</inkml:trace>
  <inkml:trace contextRef="#ctx0" brushRef="#br2" timeOffset="65778.7624">11359 6507 114 0,'-43'-17'37'0,"12"8"-7"15,17 4-28-15,0-3-42 16,34 0 2-16,11-9-3 15</inkml:trace>
  <inkml:trace contextRef="#ctx0" brushRef="#br2" timeOffset="66018.7761">11789 6379 103 0,'-16'36'40'0,"-11"-1"1"16,8 16 1-16,-5 2-33 15,8 16-2-15,3 8-3 16,5 8 0-16,2 3-2 15,3-3 1-15,5 0-6 16,4-7-1-16,3-9 0 16,2-16-6-16,14-2-12 15,-10-26-19-15,14-8-1 16,-6-20 0-16,10-10 2 15</inkml:trace>
  <inkml:trace contextRef="#ctx0" brushRef="#br2" timeOffset="66372.7963">11898 7088 121 0,'-7'25'40'0,"9"1"1"16,-2-26-5-16,20 15-33 15,8-19 0-15,13-6-1 16,2-9 0-16,8-6 0 15,-3-6-1-15,1-4 0 16,-7-3 0-16,-8 4 1 16,-12-1-2-16,-12 7 0 15,-13 3 0-15,-12 10 0 16,-9 12 0-16,-7 9 0 15,-7 11 0-15,-1 13 0 16,-3 12 0-16,2 6 0 0,11 6 0 16,9 0 0-16,15-2 0 15,15-4 0-15,22-9 0 16,15-15-6-16,20-10 0 15,10-21-9-15,22 6-9 16,-13-26-12-16,15 2-5 16,-13-14 1-16,-2 1-1 15</inkml:trace>
  <inkml:trace contextRef="#ctx0" brushRef="#br2" timeOffset="66736.8172">12782 6902 126 0,'-54'11'42'15,"-4"13"2"-15,-2 10-3 16,6 11-39-16,10 0-2 0,11-1 0 15,13-5 0-15,16-7 0 16,15-11 0-16,17-14 0 16,15-17 0-16,12-14 0 15,8-15 0-15,8-12 0 16,-3-13 0-16,-2-8 0 15,-7-7 0-15,-4-3 0 16,-11 2 0-16,-13 10 0 16,-11 10 0-16,-12 15 0 15,-12 21 0-15,-12 23 0 16,-7 25 0-16,-6 22 0 15,-4 21 0-15,-1 12 0 16,5 8 0-16,6 2 0 16,17-3-2-16,4-21-10 0,23 4-8 15,-12-40-6-15,29 1-4 16,-15-30-13-16,14-13-1 15,0-18 2-15,3-15 7 16</inkml:trace>
  <inkml:trace contextRef="#ctx0" brushRef="#br2" timeOffset="67237.8458">14102 6531 89 0,'6'-39'37'15,"-7"2"2"-15,5 17 0 16,-9 5-31-16,5 15-1 0,-12 24-1 15,6 13-1-15,-2 12-2 16,2 16 1-16,-1 7-2 16,3 10 0-16,1 3-1 15,2 0 1-15,2-9-3 16,2-3 0-16,4-10-3 15,-3-21-6-15,15-1-15 16,-10-26-16-16,10-5 2 16,-9-18-2-16,6-3 2 15</inkml:trace>
  <inkml:trace contextRef="#ctx0" brushRef="#br2" timeOffset="67408.8556">13939 6912 122 0,'-32'5'41'15,"1"-3"1"-15,21 13-1 16,10-15-37-16,15 0-3 15,23-12-1-15,22-12-3 16,21-6-1-16,9-16-11 16,22 6-15-16,-10-18-12 15,8 7 1-15,-15-4-2 16,-5 4 4-16</inkml:trace>
  <inkml:trace contextRef="#ctx0" brushRef="#br2" timeOffset="67769.8763">14698 6302 105 0,'-32'30'40'0,"-6"3"2"15,10 22-2-15,-7 5-33 16,7 5-3-16,4 7-1 16,5 11 2-16,-5 2-3 15,7 3 2-15,3-5-3 16,5-7 1-16,7-13-2 15,4-10 0-15,7-15 0 16,9-19 0-16,7-16 0 16,6-17 0-16,10-12 0 15,-2-14 0-15,2-3 0 16,-1-7 0-16,-4 3 0 15,-4 9 0-15,-9 6 0 16,-4 16 0-16,-8 14 0 16,-4 15 0-16,-6 17 0 0,-5 9 0 15,2 9 0-15,-1 0-4 16,8 9-6-16,-2-22-8 15,21 8-7-15,-12-29-9 16,21-4-7-16,0-19-1 16,10-7 3-16</inkml:trace>
  <inkml:trace contextRef="#ctx0" brushRef="#br2" timeOffset="68138.8974">15049 6895 125 0,'-6'17'42'16,"-5"-2"0"-16,17 13-6 15,2-10-33-15,17-2 0 16,8-5-1-16,13-8 0 0,7-8-2 16,3-10 0-16,2-3 0 15,3-7 0-15,-9-4 0 16,-11-2 0-16,-14 1 0 15,-12 1 0-15,-15 6 0 16,-13 6 0-16,-12 7 0 16,-11 11 0-16,-8 13 0 15,-8 14 0-15,-2 13 0 16,5 10 0-16,2 7 0 15,10 5 0-15,18-5 0 16,14-4 0-16,21-11 0 16,15-19 0-16,25-8-14 15,1-23-4-15,24 6-7 16,-10-31-7-16,14 5-11 0,0-15-1 15,-3 1 3-15,1-1 3 16</inkml:trace>
  <inkml:trace contextRef="#ctx0" brushRef="#br2" timeOffset="68740.9318">16876 6506 82 0,'23'-23'37'0,"-21"2"2"16,-2 21 1-16,-48-4-30 15,8 23-2-15,-25 3-1 16,-1 13 0-16,-11 2-3 0,7 5 2 15,5-1-3-15,13-1 0 16,16-5-1-16,21-7 2 16,22-7-4-16,22-4 1 15,22-7-1-15,14-3 0 16,8 2 0-16,2-1 0 15,-1 2 0-15,-10 8 0 16,-15 5 0-16,-20 7 0 16,-24 9 0-16,-20 5 0 15,-22 4 0-15,-14 2 0 16,-9-6-1-16,0-3-1 15,5-11 0-15,11-14-2 16,21-10-3-16,11-26-8 16,45 2-9-16,5-34-15 0,33-1-1 15,4-20 0-15,16 2 1 16</inkml:trace>
  <inkml:trace contextRef="#ctx0" brushRef="#br2" timeOffset="69188.9574">17290 6441 107 0,'-15'12'40'0,"-10"3"0"15,2 15 0-15,5 3-36 16,-3 10 1-16,5 6-2 16,2 8 1-16,0 5-1 15,0 6 1-15,3 2-2 16,0-5 1-16,2-6-3 15,0-9 0-15,2-9 0 16,2-11 0-16,3-12 0 0,2-18 0 16,10-17 0-16,5-13 0 15,4-15 0-15,7-11 0 16,2-11 0-16,8-11 0 15,1-6 0-15,5 5 0 16,-4 6 0-16,0 11 0 16,-4 15 0-16,-4 16 0 15,-3 17 0-15,-5 27 0 16,-6 14 0-16,-4 18 0 15,-2 14 0-15,-1 9 0 16,0 12 0-16,-3 0 0 16,4 2 0-16,-1-6 0 15,-2-4 0-15,4-10 0 16,3-8-3-16,-3-24-8 0,11 1-6 15,-22-31-5-15,29 4-2 16,-28-29-5-16,8 3-10 16,-14-15-1-16,-3-1 2 15,-15-3 7-15</inkml:trace>
  <inkml:trace contextRef="#ctx0" brushRef="#br2" timeOffset="70092.0091">17325 6881 122 0,'-21'-4'40'0,"7"-4"2"15,28 9-2-15,20-9-38 16,15-5 0-16,22-8-2 15,12-5-1-15,10 0 0 16,3-4-3-16,3 1 0 16,-14-3-7-16,1 12-7 0,-30-12-5 15,1 18 10-15,-25-3 5 16,-9 5 5-16,-23 12 2 15,2-12 3-15,-12 15 8 16,-17-5 7-16,15 21 6 16,-21-6-11-16,11 12-3 15,-2 6-4-15,4 8 1 16,2 4-3-16,1 7 0 15,1 2-1-15,5 1 0 16,0-7-2-16,4-3 0 16,5-9 0-16,3-10 0 15,5-13 0-15,7-15 0 16,5-12 0-16,8-15 0 15,0-10 0-15,2-8 0 16,0-8 0-16,-4-7 0 0,-3 1 0 16,-2 2 0-16,-14 8 0 15,-3 8 0-15,-5 15 0 16,-5 11 0-16,8 19 0 15,-15 4 0-15,10 14 0 16,7 6 0-16,6 4 0 16,8 1 0-16,9-5 0 15,9-8 0-15,5-6 0 16,7-11 0-16,2-7 0 15,3-7 0-15,-3-7 0 16,-5-3 0-16,-4-4 0 16,-7 3 0-16,-7 1 0 0,-7 7 0 15,-5 5 0-15,-13 13 0 16,3 14 0-16,-8 15 0 15,-6 11 0-15,-3 16 0 16,-4 9 0-16,3 9 0 16,-2 5 0-16,7-3 0 15,7-7 0-15,7-9 0 16,11-13 0-16,10-18 0 15,19-11-12-15,-5-28-3 16,27 0-3-16,-18-31-3 16,18 4-3-16,-21-28 0 15,12 7-3-15,-18-11 26 16,-9-3 6-16,-3 16 5 15,-23-5 6-15,10 27 1 16,-24 0 6-16,10 34 2 0,-26 2 5 16,14 29-23-16,-13 12-3 15,3 14 1-15,-2 11-5 16,1 4 0-16,5 1 0 15,4-4 0-15,6-8 0 16,6-8 0-16,7-13 0 16,2-18-7-16,15-9-6 15,-9-26-4-15,19 3-6 16,-16-33-5-16,16 3-11 15,-13-24 0-15,3 2-1 16,-8-10 4-16</inkml:trace>
  <inkml:trace contextRef="#ctx0" brushRef="#br2" timeOffset="70249.0181">19020 6618 127 0,'-11'-17'43'0,"11"17"-1"15,0 0 1-15,17-5-43 16,9 3 0-16,16-5 0 16,11-2 0-16,5-3-5 15,7 6-6-15,-12-12-8 16,12 18-7-16,-29-14-18 15,-1 12 3-15,-25 1-1 16,-10 1 1-16</inkml:trace>
  <inkml:trace contextRef="#ctx0" brushRef="#br2" timeOffset="70437.0288">19066 6812 105 0,'-42'30'42'0,"26"0"1"16,9-18-1-16,27 0-22 15,18-19-17-15,20-8-3 0,11-5 0 16,3-2 0-16,0 4-4 15,-6-3-1-15,-8 15-8 16,-30-6-9-16,-5 22-16 16,-36 5-4-16,-8 17 1 15,-22 2 1-15</inkml:trace>
  <inkml:trace contextRef="#ctx0" brushRef="#br2" timeOffset="70596.0379">19026 7185 124 0,'-19'30'41'0,"7"-21"2"15,26 2-1-15,10-19-39 16,18-3-1-16,7-8-2 15,3-8 0-15,9 8-10 0,-13-16-5 16,10 24-9-16,-24-16-18 16,8 10 0-16,-14-7-2 15,1 3 1-15</inkml:trace>
  <inkml:trace contextRef="#ctx0" brushRef="#br2" timeOffset="71362.0817">20670 6942 107 0,'-26'-22'39'0,"2"11"2"15,-10-2-4-15,6 17-28 16,-17 7-5-16,0 13 0 15,-5 7 0-15,-1 12-1 16,-3 4-1-16,6 10-1 16,3-3 1-16,11-5 0 15,11-2-2-15,16-11 0 16,16-10 0-16,20-14 0 0,19-16 0 15,15-16 0-15,14-11 0 16,5-10 0-16,1-8 0 16,-6-4 0-16,-6-1 0 15,-16 2 0-15,-17 11 0 16,-13 5 0-16,-16 9 0 15,-14 13 0-15,-7 12 0 16,-9 11 0-16,-2 13 0 16,-4 9 0-16,6 6 0 15,3 5 0-15,13 3 0 16,8-7-4-16,22 2-5 15,1-23-9-15,32 10-6 16,-9-28-10-16,18 0-6 16,-1-15-1-16,4-4 2 15</inkml:trace>
  <inkml:trace contextRef="#ctx0" brushRef="#br2" timeOffset="73015.1763">21239 6887 114 0,'-17'7'39'15,"-11"2"2"-15,5 18-2 16,-3 2-34-16,2 12-1 15,0 0-1-15,-1 10 0 16,4-2-1-16,5-4 0 16,6-7-1-16,0-4 1 15,7-9-2-15,8-12 0 16,-5-13 0-16,27-12 0 0,0-12 0 15,3-8 0 1,3-10 0-16,0-4 0 0,0-3 0 16,-2-1 0-16,-4 5 0 15,-8 6 0-15,-6 8 0 16,-5 7 0-16,-4 11 0 15,-4 13 0-15,0 0 0 16,-3 24 0-16,2-1 0 16,3 3 0-16,3 1 0 15,6 0 0-15,4-5 0 16,10-9 0-16,5-10 0 15,6-11 0-15,6-10 0 16,3-6 0-16,0-7 0 16,0-4 0-16,-5 0 0 15,-7 1 0-15,-5 7 0 0,-6 5 0 16,-10 7 0-16,-12 15 0 15,0 0 0-15,-12 23 0 16,-5 8 0-16,-2 8 0 16,1 5 0-16,-3 4 0 15,7 3 0-15,6-7 0 16,12-1 0-16,14-15 0 15,17-6-2-15,6-21-10 16,25 4-5-16,-12-26-5 16,22 9-3-16,-16-25-5 15,7 8-8-15,-19-9-1 16,-4 9 36-16,-17-1 10 15,-24-7 7-15,5 19 5 16,-26-11 4-16,18 29 5 0,-36-20 12 16,16 25 0-16,-16-6-32 15,11 18-4-15,-2 10 1 16,3 6-5-16,-1 4 0 15,8 6 0-15,2-1 0 16,9 3 0-16,7-9 0 16,7-5 0-16,7-10 0 15,9-12 0-15,7-12 0 16,4-11 0-16,2-10 0 15,1-14 0-15,0-4 0 16,-3-9 0-16,-4 2 0 16,-5 0 0-16,-8 3 0 15,-7 6 0-15,-8 6 0 16,-7 11 0-16,-8 8 0 0,-3 11 0 15,-3 6 0-15,1 7 0 16,3 5 0-16,8 4 0 16,10-1 0-16,6 1 0 15,11-4 0-15,8-4 0 16,7-6 0-16,5-1 0 15,0-3 0-15,-2-3 0 16,-6-3 0-16,-5 1 0 16,-6 1 0-16,-6-2 0 15,-16 6 0-15,0 0 0 16,0 0 0-16,0 0 0 15,-23 21 0-15,6 1 0 16,-5 8 0-16,1 5 0 16,0 5 0-16,4 0 0 15,4-2 0-15,9-6 0 0,8-5 0 16,10-11 0-16,9-13 0 15,12-10 0-15,5-9 0 16,5-9 0-16,2-8 0 16,0-4 0-16,-3-5 0 15,-4 1 0-15,-9 5 0 16,-5 5 0-16,-10 9 0 15,-10 8 0-15,-6 14 0 16,0 0 0-16,-17 29 0 16,0 3 0-16,-2 6 0 15,1 6 0-15,4 0 0 16,6 2 0-16,10-8 0 15,8-6 0-15,16-8-4 16,2-20-9-16,21 1-4 0,-8-24-4 16,18 8 0-16,-18-27-4 15,15 14 1-15,-16-15 20 16,-7 1 7-16,0 7 5 15,-19-6 5-15,8 20 4 16,-23-12 4-16,11 28 2 16,-26-7 4-16,11 19-20 15,-12 9-2-15,1 8 0 16,-3 5-5-16,-1 6 0 15,2-1 0-15,3 2 0 16,4-8 0-16,7-3 0 16,4-12 0-16,0-17 0 15,24 3 0-15,0-16 0 16,8-11 0-16,0-8 0 0,4-5 0 15,3-5 0-15,1-1 0 16,-4 5 0-16,-6 4 0 16,-7 6 0-16,-6 9 0 15,-4 10 0-15,-13 9 0 16,7 17 0-16,-12 10 0 15,0 5 0-15,-4 5 0 16,4 4 0-16,5 2 0 16,7-5 0-16,8-8 0 15,9-11 0-15,15-11 0 16,8-15-5-16,21-4-8 15,-8-24-4-15,24 6-4 16,-17-33-2-16,21 11-3 0,-19-26-3 16,11-1-6-16,-10-7-2 15,-9-4 7-15</inkml:trace>
  <inkml:trace contextRef="#ctx0" brushRef="#br2" timeOffset="73178.1856">24223 6426 123 0,'-50'43'42'0,"-4"23"2"15,-11 3-2-15,7 14-38 16,5 5-4-16,8 4 0 15,11-4 0-15,13-5 0 16,15-6-8-16,1-30-9 16,22 6-8-16,-21-34-16 15,17-9-1-15,-13-10-1 16,3-24 3-16</inkml:trace>
  <inkml:trace contextRef="#ctx0" brushRef="#br2" timeOffset="73352.1955">23698 6899 134 0,'4'-22'45'0,"3"0"-1"16,19 18-12-16,10-11-32 15,19 14 0-15,15 2 0 16,10-2 0-16,7 8 0 16,-6-11-10-16,11 15-10 15,-28-22-6-15,6 18-12 16,-28-13-6-16,-19-1-1 15,-30-9 4-15</inkml:trace>
  <inkml:trace contextRef="#ctx0" brushRef="#br2" timeOffset="74351.2527">644 8893 65 0,'0'0'36'0,"0"-20"2"16,0 20-1-16,-12-12-17 15,12 12-12-15,-21 2-2 16,9 8-2-16,-7 7-1 16,3 10-1-16,-6 4 1 15,2 12-1-15,-1 4 1 16,4 10-2-16,3-1 1 15,6 3 0-15,11-5 0 16,11-5 0-16,15-12-2 16,14-17 1-16,13-16-1 15,10-19 1-15,8-18 0 16,2-16-1-16,-6-10 0 15,-6-6 0-15,-23-2 0 0,-15 2 1 16,-23 11-1-16,-19 9 0 16,-23 13-2-16,-18 11 3 15,-6 12-1-15,-7 10 0 16,6 7-1-16,8 1-2 15,19 0 2-15,21-6-5 16,31 2-6-16,15-24-11 16,45 3-16-16,10-18 0 15,24 2-1-15,0-10 1 16</inkml:trace>
  <inkml:trace contextRef="#ctx0" brushRef="#br2" timeOffset="74601.267">1664 8215 110 0,'-28'-18'37'0,"-10"1"1"16,4 22-9-16,-8 8-27 16,4 20 1-16,-2 20 0 15,4 23 0-15,-1 18 1 16,2 15-1-16,8 8 0 15,7 6-1-15,8 1-1 16,7-8-2-16,8-12-2 16,3-21-4-16,18-7-16 15,-11-33-16-15,8-10 0 16,-8-27 0-16,-2-14-1 15</inkml:trace>
  <inkml:trace contextRef="#ctx0" brushRef="#br2" timeOffset="74748.2754">1109 9020 122 0,'-18'-4'40'15,"7"-4"2"-15,28 10-6 16,16-9-34-16,23-11-4 16,26 0-9-16,8-20-13 15,24 7-17-15,5-9 0 16,16 2-2-16,-3-2 1 15</inkml:trace>
  <inkml:trace contextRef="#ctx0" brushRef="#br2" timeOffset="75470.3167">3087 8754 99 0,'3'-14'38'16,"-7"-1"1"-16,4 15-3 15,-12-1-31-15,12 1-1 16,-24 21-1-16,9 5 0 15,-4 4 0-15,2 9-1 16,-1 4 0-16,3 6-1 16,3 3 2-16,5-2-2 15,4-3 1-15,10-8-1 16,6-8 0-16,8-10-1 15,8-13 1-15,6-16 0 16,5-13-1-16,4-6 1 16,1-17-1-16,-1-1 1 15,-4-5-2-15,-4 1 1 16,-9 5-1-16,-3 7 1 15,-7 8-1-15,-7 8 0 0,-10 21 0 16,0 0 1-16,6 13 1 16,-7 16-1-16,0 7 1 15,1 8 0-15,1 5 0 16,4 0-1-16,6-1 2 15,4-7-2-15,9-15 0 16,3-9 1-16,5-17 0 16,3-15-1-16,4-15 1 15,-2-12 0-15,-1-9-1 16,-5-6 0-16,-7-3-1 15,-4 0-1-15,-5 5 0 16,-9 7 0-16,-2 11-2 16,-2 8-1-16,1 16-1 15,-2 2-4-15,13 23-9 0,-14-12-4 16,28 28-13-16,-7-10-3 15,12 8 0-15,0-7 1 16</inkml:trace>
  <inkml:trace contextRef="#ctx0" brushRef="#br2" timeOffset="75870.3396">4183 8766 90 0,'-20'3'39'16,"-19"-2"-1"-16,3 14 3 15,-14 4-28-15,5 11-7 16,-6 4 0-16,7 12-2 15,2 2 0-15,7 4 0 16,11-1 0-16,12-3-3 0,12-12 1 16,19-12-1-16,11-14 1 15,15-17-2-15,8-12 0 16,7-10 0-16,1-9 0 15,-3-4 0-15,-6-6 0 16,-8 1 0-16,-10 7 0 16,-12 3 0-16,-8 8-2 15,-6 6 2-15,-8 9-2 16,0 14 3-16,-11 13 0 15,2 11-1-15,0 9 0 16,2 7-2-16,6 3 0 16,1-2-4-16,16 1-4 15,1-29-9-15,27 1-4 0,-8-36-8 16,27-8-10-1,-1-20-1-15,11-7 3 0,-7-17 1 16</inkml:trace>
  <inkml:trace contextRef="#ctx0" brushRef="#br2" timeOffset="76055.3502">4808 8139 105 0,'-26'36'39'16,"-10"21"0"-16,7 32-1 15,-3 10-33-15,6 11-2 16,5 3 0-16,8 1-2 15,9-6 0-15,6-12-2 16,9-11-3-16,-1-28-10 0,18-3-19 16,-13-32-8-16,8-9 2 15,-8-27-2-15</inkml:trace>
  <inkml:trace contextRef="#ctx0" brushRef="#br2" timeOffset="76255.3616">4549 8658 115 0,'-25'-5'41'15,"25"5"2"-15,-2 12-3 16,17-8-37-16,30-8-1 16,19-7-2-16,12-2-2 15,14-6-4-15,14 6-7 16,-11-17-11-16,14 14-16 15,-26-4-3-15,-8 9 0 0,-23 0 1 16</inkml:trace>
  <inkml:trace contextRef="#ctx0" brushRef="#br2" timeOffset="76880.3973">5063 8803 112 0,'-24'42'42'16,"3"-17"1"-16,26-1-1 15,8-16-38-15,21-8-2 16,14-8-1-16,8-9 0 15,6-5-1-15,1-2 0 16,-5-5-1-16,-6 2 1 16,-12 0-1-16,-14 4 0 15,-16 2 2-15,-15 1-2 0,-13 5 2 16,-11 3-1-16,-8 6 0 15,-6 4 1-15,-5 9-1 16,1 6 0-16,0 12 2 16,13 3-1-16,6 9 1 15,10 3-2-15,16-1 2 16,14-4-2-16,19-5 2 15,13-6-2-15,15-9 0 16,7-6 0-16,5-9-2 16,1-5 2-16,-6-4 0 15,-8 2 0-15,-11-3 0 16,-11 5 2-16,-11-3-2 15,-11 8 0-15,-14 0 0 16,5 20 0-16,-14 5-2 0,-3 7 1 16,-5 9 1-16,2-1-1 15,2 5 0-15,4-7 1 16,2-6 0-16,4-10 1 15,3-22 0-15,15-3 0 16,3-25 1-16,-2-12-2 16,1-12 0-16,-2-7 0 15,-1-6 0-15,0 1 0 16,-2 4 0-16,-3 6 0 15,-1 9 0-15,4 11 0 16,2 15-3-16,2 6-2 16,7 14-2-16,8-2-3 15,27 15-5-15,6-13-5 16,36 20-2-16,-8-20-6 15,42 14-4-15,10-11-9 0,22-4 4 16,3 0 3-16</inkml:trace>
  <inkml:trace contextRef="#ctx0" brushRef="#br2" timeOffset="77256.4189">7111 8750 94 0,'2'-37'40'0,"7"13"1"16,-8-1-2-16,6 7-35 15,-7 18 0-15,4 13-1 16,-5 16 1-16,0 15-1 15,-5 6 0-15,2 8-3 16,0 3 2-16,3 0-3 16,3-3 1-16,3-12-4 15,9-9-8-15,-4-35-11 16,25-3-17-16,-10-21 0 15,8-7-2-15,-5-21 2 16</inkml:trace>
  <inkml:trace contextRef="#ctx0" brushRef="#br2" timeOffset="77699.4442">7219 8413 104 0,'-13'-4'41'16,"13"4"2"-16,0 0-3 15,23 7-37-15,-11-6 0 16,5 5-1-16,1 3 0 15,1 9 0-15,-4 6-1 16,3 10 1-16,-8 7-2 16,1 10 1-16,-7 8 1 15,-3 9-1-15,-3 4 0 0,-1-2 0 16,-4-6 0-16,3-4 0 15,3-10 0-15,4-12-1 16,7-18 1-16,3-19 1 16,10-17-2-16,3-20 0 15,9-10 0-15,0-10 0 16,1-5 0-16,-4-2 0 15,2 4 0-15,-4 7 0 16,-7 15 0-16,-3 20 0 16,-4 15 0-16,-2 14 0 15,1 17 0-15,0 12 0 16,4 9 0-16,4 2-2 15,9 7-4-15,-1-13-4 16,16 5-4-16,-14-26-7 0,24 10-3 16,-23-35-6-16,26 4-12 15,-7-16 0-15,20-4 3 16</inkml:trace>
  <inkml:trace contextRef="#ctx0" brushRef="#br2" timeOffset="78610.4963">8433 9208 91 0,'-34'2'38'0,"5"-8"0"15,12 4 0-15,7-9-33 16,10 11-2-16,8-20 0 16,11 12-2-16,4-1 1 15,6 3-1-15,7-1 1 16,5 4-1-16,4 0 0 15,10 3 0-15,6 0 0 16,3 0 0-16,11-4-1 16,6 0 1-16,12-2 0 15,4-2-1-15,12-1 1 16,4 0-1-16,8-4 0 15,7 4 1-15,5-1-1 0,3 2 1 16,3-4-1-16,6 3 1 16,4-3-1-16,8 1 1 15,4 0-1-15,0 1 0 16,6-3 1-16,4 4-1 15,4 0 1-15,1 2-1 16,0 0 0-16,3 1 0 16,-7 3 0-16,3-2 0 15,-5 1 1-15,2-1-1 16,-4-1 0-16,1-2 1 15,-6-3-1-15,3-1 1 16,1-3-2-16,-2 0 2 16,-4 0-2-16,-4 1 2 15,-5 2-2-15,-5 2 2 0,-7 3-2 16,-13 4 2-16,-7 1-1 15,-13 2 1-15,-12 1-1 16,-10 0-1-16,-14-1 0 16,-16-1-1-16,-10 1-1 15,-10-5 0-15,-7 5-2 16,-14-10-8-16,8 13-7 15,-22-17-7-15,14 11-12 16,-14 3-1-16,15-16 0 16,-15 16 0-16</inkml:trace>
  <inkml:trace contextRef="#ctx0" brushRef="#br2" timeOffset="79616.5538">16119 8895 112 0,'-1'12'42'0,"1"-12"-1"16,10 2-4-16,-1-18-54 15,16 0-22-15,0-11-3 16,8-1-1-16,-2-5 0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8T21:43:34.3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909 10855 37 0,'5'-14'29'0,"-5"14"3"16,0 0-3-16,0 0-19 15,0 0-1-15,0 0-1 16,0 0-1-16,5 19-2 16,-6 8-1-16,6 14-2 15,-5 14 0-15,3 17-1 16,-5 14 0-16,4 13-1 15,-5 5 1-15,1 0-1 16,-1-3 0-16,-4-11-2 16,7-11-5-16,-7-25-23 15,14-14-3-15,-3-30-3 16,6-15 3-16</inkml:trace>
  <inkml:trace contextRef="#ctx0" brushRef="#br0" timeOffset="571.0326">523 10972 98 0,'-29'3'38'15,"19"3"0"-15,10-6-3 16,0 0-32-16,25-18-2 15,16 0 0-15,15-9 0 16,13-5 0-16,13-6 0 16,9-5-1-16,1-2 0 15,2 2 0-15,-9 5 2 16,-5 7-2-16,-13 13 1 15,-13 12-1-15,-14 14 0 0,-11 17 1 16,-12 17-1-16,-5 14 0 16,-8 18-2-16,-6 10 1 15,-4 13 2-15,-2 6-3 16,0 0 2-16,-1-3-1 15,3-8 0-15,1-9 0 16,4-15 1-16,4-12 2 16,6-16-3-16,0-12 1 15,6-16 0-15,0-14 1 16,2-13-1-16,4-13 1 15,2-16 0-15,3-9-2 16,3-9 2-16,3-5-1 16,1 0 1-16,1 7-1 15,-3 10 1-15,-1 12 0 0,-6 18-1 16,-2 20 1-16,-7 20-1 15,-4 16 1-15,-8 15-2 16,-2 9 1-16,-1 8-3 16,0 0 1-16,7 1-3 15,-1-10-1-15,17 5-21 16,-7-26-13-16,18-6 1 15,-6-20 0-15,15-7 1 16</inkml:trace>
  <inkml:trace contextRef="#ctx0" brushRef="#br0" timeOffset="937.0536">2231 11415 79 0,'-5'15'39'0,"6"7"-2"16,-1-12 1-16,6 2-34 15,13-11-1-15,8-7 0 16,10-9 0-16,8-11-1 16,3-8-1-16,4-5 1 15,-5-4-1-15,-6 1 0 16,-9 1 0-16,-15 4-1 15,-19 7 1-15,-17 13 1 16,-14 10-1-16,-14 13 0 16,-10 15-1-16,-2 15 2 15,-3 11-1-15,6 12 1 0,8 7 0 16,14 1-2-16,14-2 1 15,19-9-1-15,18-11-1 16,23-18-3-16,27-9-12 16,3-34-11-16,29 0-15 15,1-21 1-15,14-5-2 16,2-17 1-16</inkml:trace>
  <inkml:trace contextRef="#ctx0" brushRef="#br0" timeOffset="1631.0933">3391 10728 88 0,'-1'-16'37'0,"1"16"0"15,0 0 0-15,-16 28-34 0,8 4 0 16,1 11-1-16,0 16-1 16,4 13 0-16,-3 10 0 15,2 11-1-15,3 4 1 16,4 2-1-16,1-6 1 15,1-5 0-15,1-14 0 16,3-12 1-16,0-17-2 16,0-13 2-16,1-17-1 15,0-15 0-15,-1-16 0 16,3-11-1-16,-5-12 1 15,1-9-1-15,0-7 0 16,-1-3-1-16,2 2 1 0,1 5 0 16,2 9 0-1,2 10-1-15,4 12 1 0,5 13 0 16,2 11-1-16,2 11 1 15,1 8 0-15,-2 6 0 16,0 4 0-16,-8 9 0 16,-4 0 0-16,-10 2 1 15,-9 1-1-15,-12-3 1 16,-6-2-1-16,-8-5 1 15,-2-5-3-15,-5-13-2 16,6-1-8-16,-7-25-16 16,17 3-11-16,6-17-2 15,16-1 1-15,2-14-1 16</inkml:trace>
  <inkml:trace contextRef="#ctx0" brushRef="#br0" timeOffset="4417.2526">4177 10913 45 0,'9'-16'32'16,"-9"16"3"-16,5-11-1 0,-5 20-21 15,-12-2-2-15,6 15-2 16,-6 1-3-16,4 14-1 15,-9 8-2-15,5 12-1 16,-5 8 1-16,6 12-2 16,-4 6 1-16,2 6-2 15,-1-2 0-15,0-8-1 16,10-7-2-16,0-21-4 15,17-3-29-15,-4-30 0 16,12-11-2-16,1-24 1 16</inkml:trace>
  <inkml:trace contextRef="#ctx0" brushRef="#br0" timeOffset="4805.2748">4375 11316 91 0,'-13'7'37'0,"0"1"0"16,5 13-7-16,-4-8-28 15,6 7 1-15,-3 1-2 16,5 8 2-16,2 3-1 16,3 7 0-16,1-1 0 15,5 4 0-15,1-5-1 16,5-5 1-16,2-7-1 15,5-11-1-15,5-17 1 16,4-15 0-16,7-13 0 16,2-13-1-16,5-6 0 0,1-9 0 15,0-1 1-15,-2 1-1 16,-6 9 0-16,-7 12 0 15,-7 13 0-15,-9 12 0 16,-13 13 0-16,0 33-1 16,-14 6 1-16,-6 14 0 15,1 7-1-15,-1 3 0 16,2 3-3-16,7-7 1 15,12-4-7-15,0-21-28 16,24-8 1-16,2-22-2 16,16-7 0-16</inkml:trace>
  <inkml:trace contextRef="#ctx0" brushRef="#br0" timeOffset="5152.2947">5115 11476 66 0,'-9'27'39'0,"-2"-11"-1"15,14 2 1-15,-3-18-22 16,28 9-13-16,8-18 0 16,12-5-2-16,5-5 0 15,5-4 0-15,-1-5-1 16,-4 2 0-16,-11-3 0 15,-12 3-1-15,-17 6 1 16,-21 3-1-16,-18 5 0 16,-14 6 1-16,-10 7-1 15,-10 7 1-15,-3 10 0 0,0 8 0 16,6 7 0-16,10 10 0 15,13 2 0-15,12 1 0 16,21-4-1-16,18-9-1 16,25-4-7-16,11-23-28 15,31-5-4-15,6-21-1 16,19-4-1-16</inkml:trace>
  <inkml:trace contextRef="#ctx0" brushRef="#br0" timeOffset="5601.3204">7001 10562 87 0,'-6'-55'36'0,"-12"6"3"0,-2 17-1 16,-14 10-34-16,-1 25-2 15,-8 18 1-15,0 24 0 16,-4 16-1-16,-5 20 2 16,3 16-3-16,5 9-1 15,5 9 2-15,8 4-2 16,8-4 0-16,12-7-1 15,10-10-1-15,8-14-4 16,14-11-2-16,-6-25-26 16,15-6-4-16,-7-24-1 15,6-9 0-15</inkml:trace>
  <inkml:trace contextRef="#ctx0" brushRef="#br0" timeOffset="5786.3309">6415 11334 69 0,'-29'7'41'0,"1"1"-2"15,18 10 2-15,10-18-15 16,12 9-24-16,24-17-2 16,17-15-2-16,21-7-4 15,7-19-30-15,28-3-2 16,-5-15 2-16,15 1-4 15</inkml:trace>
  <inkml:trace contextRef="#ctx0" brushRef="#br0" timeOffset="5992.3427">7407 10480 101 0,'-33'36'39'16,"-7"9"1"-16,6 21-1 16,-14 16-36-16,13 6-1 15,-1 5-1-15,9 6-1 16,4 0 1-16,7-8-4 15,14-3 0-15,6-17-4 16,21-4-3-16,3-27-30 16,23-8 2-16,2-26-1 15,17-9-2-15</inkml:trace>
  <inkml:trace contextRef="#ctx0" brushRef="#br0" timeOffset="6371.3644">7796 11108 95 0,'-26'-11'41'16,"-2"18"0"-16,-18-2-2 15,2 18-34-15,-5 6-1 16,2 12 0-16,1 0-2 16,6 8 1-16,8-3-2 15,10-1 0-15,10-5 0 16,10-8-1-16,11-9 0 15,10-9 1-15,8-11-1 16,7-10 0-16,4-8 0 16,5-10 0-16,0-3 0 15,-4-8 0-15,-2-1 0 16,-5-2 0-16,-8 3 0 15,-3 5-1-15,-8 6 1 0,-5 5-1 16,-8 20 0 0,0 0 0-16,0 0 0 0,0 29-1 15,-5 8-2-15,-4 5 0 16,9 9-2-16,0-7-3 15,17 10-21-15,-7-19-10 16,18-2 2-16,1-20-1 16</inkml:trace>
  <inkml:trace contextRef="#ctx0" brushRef="#br0" timeOffset="6922.3959">8266 11195 94 0,'0'0'40'0,"-15"-8"2"16,7 20-1-16,-12 1-38 15,4 8 1-15,-1 4-1 16,0 7-1-16,0 1-1 16,4 3 1-16,3-4-1 15,2-2-1-15,7-8 1 16,2-10-1-16,-1-12 0 15,24-2 0-15,-3-12 1 16,4-10-1-16,2-9 0 16,2-2 0-16,0-4 0 15,-1 0 0-15,-4 6 1 16,-5 4-1-16,-4 8 0 15,-6 6 0-15,-9 15 0 16,13-7 0-16,-13 7 0 16,1 19 0-16,-1-3 0 0,4 5 0 15,1-1 0-15,7 3 0 16,2-5 0-16,4 0 1 15,8-10-1-15,3-5 0 16,5-6 0-16,3-7 1 16,2-6-1-16,2-7 0 15,-1 0 1-15,-3-3-1 16,-4 0 0-16,-2 3 0 15,-8 5 0-15,-6 5 0 16,-4 6 0-16,-13 7 0 16,3 16 0-16,-11 6 1 15,-5 7-1-15,1 6-1 16,-3 4 0-16,1 2-1 15,3 4-2-15,4-10-2 0,15 6-12 16,-6-23-22-16,21-1-1 16,-5-17 1-16,17-6-2 15</inkml:trace>
  <inkml:trace contextRef="#ctx0" brushRef="#br0" timeOffset="7268.4157">9068 11226 90 0,'-13'14'41'15,"12"5"0"-15,0-5-1 16,17 1-35-16,2-8-1 16,14-1-1-16,5-5 0 15,6-4-1-15,4-7-1 0,1-4 0 16,-3-5-1-16,-4-2 0 15,-6-1 0-15,-10-2 0 16,-10 3 0-16,-8 3 0 16,-14 5 1-16,-13 7-1 15,-10 9 1-15,-8 7 0 16,-5 6 0-16,-4 10 0 15,8 1 0-15,2 4 0 16,10 0-1-16,11-3 0 16,16-4-1-16,13-5-3 15,19-1-5-15,1-18-24 16,26 6-8-16,0-15 0 15,20 5-2-15</inkml:trace>
  <inkml:trace contextRef="#ctx0" brushRef="#br0" timeOffset="7629.4364">10323 11096 92 0,'6'-13'41'0,"6"9"0"16,-12 4 0-16,0 0-37 15,-1 17-2-15,-2 6-1 16,-4 9 1-16,0 9-2 15,-1 4-1-15,-1 3-2 16,9 6-5-16,-6-15-30 16,17 1-2-16,-1-20 0 15,13-7-2-15</inkml:trace>
  <inkml:trace contextRef="#ctx0" brushRef="#br0" timeOffset="7824.4475">10408 10865 110 0,'-22'-2'40'16,"12"13"0"-16,-2-11-4 16,12 0-38-16,22 15-1 15,7-10-4-15,20 10-9 16,0-12-23-16,15 9 1 15,-4-10-2-15,6 7 3 16</inkml:trace>
  <inkml:trace contextRef="#ctx0" brushRef="#br0" timeOffset="8095.463">10876 11016 90 0,'-16'21'39'0,"-12"-6"0"0,7 8 1 16,-14-8-32-16,12 6-4 16,1-5 0-16,8 3 0 15,4-4-1-15,11 0-1 16,11-2-1-16,7-3 0 15,8 0-1-15,4 0 0 16,0-1 0-16,0 0 0 16,-4 3 0-16,-6 1-1 15,-8 4 1-15,-13 0-1 16,-6 5 0-16,-11-2-1 15,-3-1 0-15,-9-4-2 16,4 6-6-16,-16-17-26 16,18 2-4-16,-6-15 0 15,14-2-2-15</inkml:trace>
  <inkml:trace contextRef="#ctx0" brushRef="#br0" timeOffset="8644.4944">12483 10444 75 0,'-7'-32'37'15,"-12"-4"2"-15,1 9 0 16,-11-1-30-16,7 10-2 0,-8 5-2 15,1 14-1-15,-6 11-2 16,-1 17 3-16,-3 15-3 16,0 18 0-16,0 12-1 15,3 10 1-15,4 10-2 16,5 3 1-16,7-4-2 15,9-5-2-15,11-8-2 16,1-15-3-16,20-2-21 16,-9-23-13-16,14-9 2 15,-10-18 0-15</inkml:trace>
  <inkml:trace contextRef="#ctx0" brushRef="#br0" timeOffset="9192.5258">11826 11026 106 0,'-11'-5'42'15,"7"-6"1"-15,19 11-3 16,8-7-37-16,16-2-3 16,16 2-1-16,9-5-1 15,11 5-1-15,5-3-1 16,6 8-1-16,0-5-2 15,1 11-2-15,-11-11-4 16,2 15-1-16,-23-13 0 16,2 9 7-16,-17-6 3 15,-13 1 3-15,-10-1 2 16,-17 2 5-16,0 0 5 15,-22-17 4-15,9 20-2 0,-18-9-3 16,3 12-3-16,-6 0 0 16,-5 12-2-16,0 4-1 15,2 7-2-15,-1 5 1 16,6 4-2-16,2-3 0 15,9 2-1-15,7-6 1 16,14-4-1-16,14-12 1 16,10-8 0-16,8-11-1 15,10-6 0-15,4-7 1 16,5-9-1-16,-1-1 0 15,-5-3-1-15,-8 2 2 16,-7 7 0-16,-9 4-1 16,-7 8-1-16,-14 9 1 15,0 0 0-15,-6 27-1 16,-4-5 0-16,-1 7-2 0,4 1-2 15,7 4 0-15,4-7-3 16,25 7-15-16,-6-19-17 16,26 0 0-16,-2-18 0 15,19-1 1-15</inkml:trace>
  <inkml:trace contextRef="#ctx0" brushRef="#br0" timeOffset="9530.5451">13267 10941 103 0,'-24'7'43'15,"-9"-2"-2"-15,8 14 0 16,4 1-38-16,-1 3-1 16,6 1 0-16,6 3-3 0,9-5 2 15,12-6-2-15,9-3 2 16,11-3-3-16,7-6 2 15,5-3 0-15,-1-3 0 16,3 0 0-16,-8 1 0 16,-4 2 0-16,-12 5 0 15,-8 4 0-15,-13 6 0 16,-7 4 0-16,-7 3-1 15,-5 1 1-15,0 0-1 16,-3-2-2-16,5-2 0 16,5-12-2-16,12-8-5 15,0-13-19-15,24-3-11 16,0-20 1-16,20-2-1 15,0-19 0-15</inkml:trace>
  <inkml:trace contextRef="#ctx0" brushRef="#br0" timeOffset="9727.5564">13911 10409 107 0,'-16'33'41'16,"-17"13"1"-16,3 24-3 16,-8 3-36-16,3 11 0 15,0 1-1-15,9 2-3 16,4-3 0-16,4-6-2 15,9-6-2-15,5-16-4 16,15-1-29-16,-14-23-3 16,14-3 1-16,-11-29-1 15</inkml:trace>
  <inkml:trace contextRef="#ctx0" brushRef="#br0" timeOffset="9913.567">13540 10960 111 0,'0'0'46'0,"0"0"-4"15,18 11 0-15,7-9-40 16,11 1-2-16,8 0-2 16,7-2-1-16,13 8-8 15,-9-10-30-15,21 11-2 16,-16-10 0-16,11 6-1 15</inkml:trace>
  <inkml:trace contextRef="#ctx0" brushRef="#br0" timeOffset="10492.6001">14106 11084 86 0,'-26'15'41'0,"17"5"-1"16,9-20 2-16,8 16-36 15,10-13-3-15,16-2 0 16,5-5 0-16,9-4-2 15,1-7 1-15,-1-1-2 16,-4-6 2-16,-4 1 0 16,-13-1 0-16,-10 0 0 15,-12 4-1-15,-9 0 1 16,-11 7-1-16,-8 6 0 0,-6 8-2 15,-8 7 1-15,-2 11-1 16,1 4-1-16,3 7 1 16,9 4 0-16,8 1 1 15,14 0-1-15,14-6 1 16,14-6-1-16,16-6 2 15,13-8-1-15,7-8 0 16,5-5 0-16,1-3 1 16,-4-3-2-16,-6 0 1 15,-12 0 0-15,-8 8-1 16,-15 3 0-16,-12 9 0 15,-9 7 1-15,-6 8-1 16,-12 0 1-16,0 4-1 16,-2 1 1-16,1-6 1 0,2-2 0 15,5-9 0-15,12-15 0 16,0 0 1-16,-1-18-1 15,13-10 1-15,5-5-1 16,4-9 0-16,3-2 0 16,7-2-1-16,-1 4-1 15,2 4 0-15,-1 1-3 16,6 15-5-16,-8-8-10 15,26 17-17-15,-12-8-6 16,17 10 2-16,-3-9-1 16</inkml:trace>
  <inkml:trace contextRef="#ctx0" brushRef="#br0" timeOffset="11220.6418">16301 11079 68 0,'-15'-13'39'0,"-2"6"-2"16,-11-1 3-16,1 11-33 16,-14 2-1-16,1 9 0 0,-12 4-1 15,1 11-1-15,-4 7 0 16,5 5-1-16,4 1 0 15,9 4-1-15,12-4 0 16,13 0-1-16,19-10 0 16,16-10 0-16,18-12-1 15,12-13 0-15,11-12 0 16,7-12 0-16,0-8 1 15,-1-9-2-15,-8-3 1 16,-10-2 0-16,-10 4 0 16,-13 7-1-16,-12 6 1 15,-7 9-1-15,-12 12 1 16,2 11 0-16,-24 14 0 15,6 11 0-15,1 9-1 16,1 6 1-16,5 5-1 0,6 0 0 16,13-3-3-16,8-9-1 15,24 3-12-15,-7-24-18 16,24-1-3-16,1-19-1 15,8-2-1-15</inkml:trace>
  <inkml:trace contextRef="#ctx0" brushRef="#br0" timeOffset="11558.6611">16874 11159 95 0,'-14'10'39'16,"-11"1"2"-16,3 18-4 16,-4-3-33-16,2 9-1 15,-3-3 0-15,5 8-1 16,4-7 0-16,4-1 0 0,7-9-1 15,9-7 0-15,10-11-1 16,10-12 1-16,8-13-1 16,6-6 1-16,8-10-1 15,2-6 0-15,-1 1 0 16,-2-3 0-16,-3 6 0 15,-9 6 0-15,-8 10-1 16,-4 7 1-16,-7 10-1 16,-12 5 0-16,13 18 0 15,-5 2-1-15,4 7-1 16,4-1-1-16,15 10-3 15,2-14-10-15,28 8-20 16,-5-15 0-16,18 5-3 16,-5-18 2-16</inkml:trace>
  <inkml:trace contextRef="#ctx0" brushRef="#br0" timeOffset="11918.6817">17699 11152 100 0,'-35'-8'41'15,"-10"-1"1"-15,3 16-2 16,1 5-36-16,-3 11-1 15,1 9 0-15,10 6-1 16,8 4-1-16,11 1 1 16,16-5-1-16,17-8 0 15,17-15 0-15,15-15-1 16,14-21 0-16,9-13 0 15,7-15 1-15,4-14-2 16,-2-13 2-16,-5-10 1 0,-5-6-1 16,-10-4 0-16,-13 9 0 15,-13 9 1-15,-14 15-1 16,-18 24 1-16,-19 25-2 15,-15 30 0-15,-13 31 0 16,-10 23-2-16,0 18-1 16,-3 5-4-16,15 12-7 15,-2-22-12-15,32 5-15 16,3-18-2-16,29-6 0 15,1-15 1-15</inkml:trace>
  <inkml:trace contextRef="#ctx0" brushRef="#br0" timeOffset="12338.7057">16334 11743 96 0,'0'0'40'0,"0"0"2"16,30-5-3-16,6-5-33 15,32 0-3-15,21-4 0 16,21 3-1-16,18-3 1 16,16 4-3-16,5-2 2 15,4 1-2-15,-10 4 0 16,-13 0-2-16,-12 3-4 15,-26-7-16-15,-4 11-17 16,-31-11-2-16,-10 9 0 16,-22-11-2-16</inkml:trace>
  <inkml:trace contextRef="#ctx0" brushRef="#br0" timeOffset="12883.7369">19377 11119 80 0,'-20'-2'39'0,"-13"-2"0"15,1 10 0-15,-6-2-31 16,0 12-3-16,-4 5 0 15,5 13-1-15,3 4-1 0,7 7-1 16,10-2 0-16,15 0 0 16,13-8-2-16,18-13 0 15,20-18-2-15,16-19-3 16,29-8-18-16,-3-29-15 15,18-3 1-15,-7-20-5 16,7-1 4-16</inkml:trace>
  <inkml:trace contextRef="#ctx0" brushRef="#br0" timeOffset="13075.7479">20019 10398 112 0,'-38'63'43'15,"-12"11"-2"-15,10 22 2 0,-7 6-41 16,11 1-1-16,10 3-1 15,7-4-1-15,4-2-1 16,6-9-2-16,10-9-1 16,5-22-7-16,18-1-26 15,-4-28-1-15,19-7-2 16,-3-26-1-16</inkml:trace>
  <inkml:trace contextRef="#ctx0" brushRef="#br0" timeOffset="13435.7685">20143 11190 101 0,'-1'23'41'16,"1"-10"1"-16,21-3-2 15,3-11-37-15,18-5-1 16,7-6 0-16,5-6-1 15,-1-6 0-15,1-1 0 16,-8-2 0-16,-8 2-2 16,-10-2 2-16,-16 8 2 15,-12-1-2-15,-10 9 1 16,-13 3 0-16,-9 9 0 15,-9 7-2-15,-6 9 1 16,-4 10-1-16,1 5-1 16,4 8 1-16,8 3-2 15,12 1 2-15,15-3-2 16,17-6-1-16,17-5-1 0,25-7-3 15,4-17-7-15,30 5-18 16,-6-22-8-16,16 1 1 16,-10-15-2-16</inkml:trace>
  <inkml:trace contextRef="#ctx0" brushRef="#br0" timeOffset="13787.7886">20941 11085 102 0,'-47'0'41'15,"2"14"0"-15,-14 0-1 16,5 14-35-16,-1 3-2 15,10 8 0-15,2 2-1 16,9 1 1-16,11-3-2 16,16-4 1-16,13-11-1 15,16-8-1-15,14-14 1 0,10-13-1 16,12-9 0-16,3-10-1 15,2-5 0-15,-4-8 1 16,-3-1-1-16,-14 3 0 16,-7 5 1-16,-9 5-1 15,-14 8 1-15,-9 11 0 16,-3 12 0-16,-23 10-1 15,3 12 1-15,-3 6-1 16,2 8-2-16,3 0 0 16,15 4-2-16,2-12-5 15,26 5-11-15,-6-24-13 16,27 2-5-16,-4-21-1 0,17-1 2 15</inkml:trace>
  <inkml:trace contextRef="#ctx0" brushRef="#br0" timeOffset="14135.8085">21416 11106 98 0,'-24'13'40'16,"5"11"1"-16,-10-3-1 16,12 6-34-16,-3 0-2 15,7-1-2-15,1-3 0 16,5-3-1-16,9-6 0 15,-2-14 0-15,25 3-1 16,-1-13 1-16,5-7 0 16,4-9-1-16,5-3 0 15,0-3 0-15,1-4 1 16,-1 2 0-16,-3 4-1 0,-9 7 2 15,-3 2-1-15,-7 13 0 16,-6 8-1-16,-7 10 0 16,-6 9-1-16,-5 6 0 15,-6 9-1-15,1 1-3 16,2 6 0-16,-2-7-4 15,17 9-10-15,-12-19-12 16,26 3-9-16,2-17 1 16,21-2-1-16</inkml:trace>
  <inkml:trace contextRef="#ctx0" brushRef="#br0" timeOffset="14736.8429">21960 11090 89 0,'-33'15'39'0,"-5"-1"0"15,17 9 1-15,3-6-32 16,16 4-4-16,15-6-3 16,13-3 1-16,12-5-1 15,12-7 1-15,5-7-1 16,3-5-1-16,1-8 1 15,-5-3 0-15,-7-6 0 16,-8 0 2-16,-7-1-1 16,-13 3 0-16,-9 1-1 15,-10 6 2-15,-12 6-2 16,-10 10 1-16,-10 11-3 0,-10 12-1 15,-3 6 1-15,-5 11 0 16,7 4 1-16,4 3-2 16,11 0 2-16,14-5-1 15,19-7 1-15,19-11 1 16,18-10-1-16,11-9 1 15,8-8-1-15,8-10 0 16,-1-2 1-16,-5-3-1 16,-8 4 0-16,-12 2 0 15,-14 8 0-15,-12 6 0 16,-17 2 0-16,-7 26 0 15,-13 0 0-15,-5 5 0 16,-3 5 0-16,-1 3 0 16,3-4 0-16,6 0 0 15,7-10 1-15,6-9 0 0,7-16 0 16,25-7 0-16,3-14-1 15,6-13 1-15,9-6 0 16,5-12-3-16,8 0-3 16,-8-12-10-16,14 23-8 15,-27-12-13-15,10-25-1 16,74 47-10-1,-99 12 2-15</inkml:trace>
  <inkml:trace contextRef="#ctx0" brushRef="#br0" timeOffset="15299.8751">19507 11839 79 0,'4'-13'39'16,"27"0"1"-16,22-7-3 16,30 3-31-16,32-3-2 15,36 3 2-15,27 2-2 16,31 4-3-16,19 1 2 15,18 7-2-15,6 1 2 16,4 2 0-16,-13 1-1 0,-13 1-1 16,-25 0-1-16,-29-2 0 15,-36 0-1-15,-34-2-3 16,-35 4-3-16,-43-12-22 15,-17 12-10-15,-36-8 0 16,-7 6-1-16,-17-5 0 16</inkml:trace>
  <inkml:trace contextRef="#ctx0" brushRef="#br0" timeOffset="16320.9335">1033 12753 72 0,'0'0'38'15,"0"0"-1"-15,-6-16 2 0,-4 13-35 16,-13 0 1-16,-2 6-2 16,-9 5 0-16,-7 11 0 15,-10 7 0-15,-2 10 1 16,-3 6-2-16,5 4 0 15,7 2 0-15,8-2-1 16,11-4 1-16,12-5-1 16,19-10-3-16,11-7 1 15,13-9 0-15,8-4-1 16,9-1 1-16,4-2 1 15,0-1-1-15,0 3 0 16,-11 3 1-16,-7 6 1 0,-11 5-1 16,-11 3 0-1,-12 1 0-15,-8 4 0 0,-10-5-2 16,0-5-1-16,4-3-4 15,-9-22-20-15,24 7-10 16,2-24-2-16,21 1 0 16,1-20 0-16</inkml:trace>
  <inkml:trace contextRef="#ctx0" brushRef="#br0" timeOffset="16659.9529">1466 12809 82 0,'0'0'40'0,"-23"1"-1"15,7 21 1-15,-11 4-36 0,4 14 0 16,1 7-1-16,3 12 0 16,4 1-1-16,11 5 0 15,7-7-2-15,16-5 1 16,7-16-1-16,10-12 1 15,11-21-1-15,5-14 0 16,1-18 2-16,3-15-1 16,-6-7 0-16,-11-8-1 15,-11-3 0-15,-17 1 0 16,-15 7-2-16,-17 6 0 15,-14 14-1-15,-12 10-1 16,-6 19-2-16,-8 4-3 16,16 24-17-16,-3-7-11 15,21 14-2-15,5-6-1 0,22 2 1 16</inkml:trace>
  <inkml:trace contextRef="#ctx0" brushRef="#br0" timeOffset="17040.9747">2840 12938 76 0,'0'0'40'16,"1"-18"-1"-16,-1 18 0 16,3 14-33-16,-6 6-2 15,-3 13 0-15,1 11-2 16,-3 9-1-16,-2 7-1 15,3 2-2-15,5-2-1 16,7-5-5-16,-5-21-29 16,22-11-2-16,1-28-2 15,14-13 3-15</inkml:trace>
  <inkml:trace contextRef="#ctx0" brushRef="#br0" timeOffset="17184.9829">2867 12457 98 0,'-34'0'36'0,"14"7"-12"16,20-7-33-16,0 0-27 16,22-3-3-16,20-5 1 15</inkml:trace>
  <inkml:trace contextRef="#ctx0" brushRef="#br0" timeOffset="17394.9949">3419 12298 76 0,'-7'19'38'0,"5"20"0"15,-11 4 0-15,7 19-32 16,-3 12-1-16,3 16-2 16,-4 11 0-16,4 4-1 15,-1 1-2-15,4-8-2 16,4-6-3-16,-5-22-23 15,16-8-12-15,-6-26 2 16,10-18-3-16</inkml:trace>
  <inkml:trace contextRef="#ctx0" brushRef="#br0" timeOffset="17569.0049">3293 12897 96 0,'-24'-7'41'0,"2"-2"2"15,22 9-3-15,0 0-34 16,30-14-6-16,20-2-3 15,5-17-14-15,25 13-21 16,1-12-2-16,23 8 0 16,0-3-2-16</inkml:trace>
  <inkml:trace contextRef="#ctx0" brushRef="#br0" timeOffset="17862.0216">4725 12746 81 0,'0'0'40'15,"-19"-3"-1"-15,13 25 1 16,-12 16-36-16,3 11 0 16,0 10-2-16,1 8-2 15,6 4-1-15,2 1-1 16,15-6-5-16,-3-18-31 15,28-17-1-15,3-23-2 16,15-16 2-16</inkml:trace>
  <inkml:trace contextRef="#ctx0" brushRef="#br0" timeOffset="18010.0301">4725 12440 90 0,'-44'1'38'0,"7"10"-8"16,15 1-27-16,26 2-41 15,18-5 0-15,25 6-3 16</inkml:trace>
  <inkml:trace contextRef="#ctx0" brushRef="#br0" timeOffset="18327.0482">5297 12704 76 0,'-15'16'40'16,"-14"-2"-1"-16,6 6 2 15,-13-9-35-15,9 11 0 16,0 0-3-16,10 1 0 15,3 0 0-15,12 0-2 16,9-3 0-16,10-5 0 16,12-5-1-16,10-2 0 15,5-3 0-15,3 0 0 16,-3-1 0-16,-3 3 1 15,-9 6-1-15,-16 8 0 16,-13 6 1-16,-16 9-1 0,-14 3 0 16,-9 2-1-16,-1 0-2 15,-6-11-3-15,17 5-22 16,-6-26-14-16,21-7 2 15,6-23-2-15</inkml:trace>
  <inkml:trace contextRef="#ctx0" brushRef="#br0" timeOffset="19048.0895">6528 12203 71 0,'10'-14'37'0,"-10"14"-1"0,9 11 1 16,-9 9-34-16,1 6-1 15,3 11 1-15,-6 11 0 16,2 15 0-16,-5 11 0 16,4 11 0-16,-8 6-1 15,7 6 1-15,-1-6-2 16,4-3 1-16,1-12-1 15,4-15 1-15,3-14-1 16,3-19 0-16,3-20 0 16,0-18 0-16,-1-16 0 15,1-12-1-15,0-9 1 16,-1-7-1-16,-3-5 1 15,2 1-2-15,0 4 1 16,-2 9 0-16,1 12 0 0,2 10-1 16,2 15 1-16,1 12 0 15,3 15 0-15,2 10 0 16,0 10 0-16,0 7 1 15,-3 6-1-15,-7 1 0 16,-3 1 0-16,-11-3 1 16,-13-3-2-16,-11-4 2 15,-8-7-2-15,-10-9 0 16,-2-9-1-16,-6-11-2 15,8-4-6-15,-7-25-18 16,26 4-12-16,6-18 0 16,16 0 0-16</inkml:trace>
  <inkml:trace contextRef="#ctx0" brushRef="#br0" timeOffset="19459.113">7116 12893 85 0,'-19'10'40'16,"12"1"1"-16,7-11 0 15,10-10-38-15,16-3 0 16,12-5-1-16,10-5-1 15,5-5 0-15,-1-2 0 16,2 0-1-16,-9 1 1 16,-12-1-1-16,-12 0 1 15,-13 4 1-15,-11 0-2 0,-12 5 2 16,-10 4-2-16,-8 9 2 15,-4 9-2-15,-5 12 1 16,-2 16-1-16,2 10 0 16,5 13 0-16,7 9 0 15,11 4 1-15,13-6-2 16,17-4 1-16,17-13 0 15,20-16-3-15,20-25-2 16,26-10-5-16,-2-37-18 16,25-2-13-16,-7-23 1 15,9-4-2-15,-15-15 1 16</inkml:trace>
  <inkml:trace contextRef="#ctx0" brushRef="#br0" timeOffset="19655.1242">8081 12100 93 0,'-41'70'42'0,"-6"12"0"15,11 19-2-15,-7 10-36 16,17-2-2-16,11 3-1 16,4-6-1-16,8-8 0 15,6-12-3-15,11-11-2 16,-5-24-7-16,19-3-27 15,-17-28-1-15,7-9 0 16,-11-21-3-16</inkml:trace>
  <inkml:trace contextRef="#ctx0" brushRef="#br0" timeOffset="19835.1345">7715 12717 91 0,'0'0'41'16,"-15"13"2"-16,31 3-2 15,6-9-38-15,22-6-1 16,15-8-2-16,16-12-2 15,13-7-2-15,4-21-9 16,18 4-25-16,-15-15-2 16,3 1-2-16,-18-17 2 15</inkml:trace>
  <inkml:trace contextRef="#ctx0" brushRef="#br0" timeOffset="20031.1457">8632 11999 73 0,'-30'48'43'0,"-14"18"-1"15,7 26 1-15,-8 4-22 16,5 17-18-16,7 4 0 15,6 2-2-15,9-4 0 16,7-12-3-16,15-12-2 16,1-22-3-16,22-1-19 15,-13-34-16-15,13-9 2 16,-10-26-2-16,4-7 1 15</inkml:trace>
  <inkml:trace contextRef="#ctx0" brushRef="#br0" timeOffset="20205.1557">8229 12733 89 0,'3'12'42'16,"9"-10"1"-16,26 1-2 16,18-12-38-16,10-5-1 15,13-3-2-15,6-10-3 16,16 14-18-16,-12-21-18 15,5 12-2-15,-20-8 1 16,-2 11-2-16</inkml:trace>
  <inkml:trace contextRef="#ctx0" brushRef="#br0" timeOffset="20799.1896">8858 12705 86 0,'-15'38'39'15,"6"-15"1"-15,21 2 1 0,12-14-38 16,10-6-1-16,9-11 0 15,10-4-1-15,0-9 1 16,0-6-2-16,-6-4 1 16,-8-4-1-16,-12-2 1 15,-8 0 0-15,-14 1-1 16,-14 3 1-16,-6 3-1 15,-8 6 1-15,-6 11-1 16,-3 7 1-16,-4 16-1 16,-1 10-2-16,1 11 3 15,5 10-2-15,8 4 2 16,10 5-1-16,9-1 1 15,15-8-1-15,12-8 1 0,16-10 0 16,13-14 0-16,7-9 0 16,4-10 0-16,3-6-1 15,-7-3 1-15,-3 1-1 16,-11 3 0-16,-11 8 1 15,-11 10-1-15,-15 12 0 16,-9 12 0-16,-9 8 0 16,-2 7 0-16,-5 3 0 15,1 2 0-15,2-7-1 16,5-6 2-16,1-12-1 15,8-24 1-15,0 0 0 16,14-23 0-16,-1-13 0 16,-1-11 1-16,3-9-1 15,3-8 1-15,0-3-1 0,1 4 0 16,3 5 1-16,-1 10-1 15,1 4 0-15,4 12-2 16,3 6-1-16,11 18-10 16,-6-9-8-16,24 23-11 15,-7-17-12-15,19 10 0 16,3-9 0-16</inkml:trace>
  <inkml:trace contextRef="#ctx0" brushRef="#br0" timeOffset="21407.2244">11591 12105 70 0,'-32'-41'39'15,"-1"8"0"-15,-15-1 0 16,5 16-32-16,-11-4-3 15,4 15 1-15,-3 6-1 16,3 17 0-16,-1 19-2 16,5 22 1-16,-1 21-1 15,7 17 2-15,1 18-3 0,4 14 0 16,7 7-1-16,7 1 0 15,11-7-3-15,5-21-1 16,17-4-9-16,-3-39-28 16,18-11 1-16,-4-32-2 15,7-15 2-15</inkml:trace>
  <inkml:trace contextRef="#ctx0" brushRef="#br0" timeOffset="22158.2674">10768 12742 97 0,'0'0'42'16,"0"0"1"-16,36 10-1 16,5-19-40-16,11-1-1 0,12-5 0 15,11-1 0-15,7-3-1 16,1-1 0-16,0 2 0 15,-8 5 0-15,-9 0 0 16,-9 5-1-16,-14 3 1 16,-13 6 0-16,-16 4 0 15,-14 7 1-15,-15 4-1 16,-7 6 0-16,-10 8 0 15,-5 5 1-15,-1 9-1 16,1 5 0-16,3-2 1 16,11 1-1-16,13-3 1 15,17-9 0-15,19-10-1 16,15-14 1-16,12-15-1 15,13-15 0-15,4-9 1 0,0-11-1 16,-5-6 1-16,-9-7-2 16,-17 4 1-16,-12-2 0 15,-16 8 0-15,-14 3-1 16,-11 3 1-16,-4 11 0 15,-8 7 0-15,1 4-1 16,0 6 1-16,8 7 0 16,6 2 0-16,11-2 0 15,22 11 0-15,5-9-1 16,17 0 2-16,9 2-1 15,9 0 1-15,4 4-1 16,-4 5 0-16,-5 7 1 16,-7 7-1-16,-14 9 0 0,-14 8 0 15,-14 8 0-15,-13 1 0 16,-10 0 0-16,-7-1 0 15,-4-5 0-15,0-9 0 16,1-8 1-16,8-16-1 16,17-14 1-16,-9-16 0 15,21-15 0-15,9-12 0 16,10-10 0-16,4-4 1 15,5-6-2-15,1 3 1 16,-3 6-1-16,-1 7 0 16,-1 7 1-16,-2 10-3 15,-5 3-2-15,9 16-6 16,-9-13-8-16,26 24-7 15,-4-21-10-15,27 12-7 0,2-12-1 16,25 6 3-16</inkml:trace>
  <inkml:trace contextRef="#ctx0" brushRef="#br0" timeOffset="22766.3021">13616 12132 67 0,'-10'16'39'16,"2"13"-1"-16,-8-3 2 15,3 15-33-15,-5 3-1 16,5 14 0-16,-6 3-1 15,4 8-1-15,0-2 0 16,6 2-2-16,3-7 0 16,6-6 0-16,4-11-1 0,6-11 0 15,4-13 1-15,10-15-1 16,1-16 0-16,7-7 0 15,-2-11 0-15,3-3 0 16,-3-4 0-16,-1-1-1 16,-5 1 0-16,-3 10 1 15,-5 6-1-15,-3 10 0 16,-1 13 0-16,-3 10 1 15,1 10-1-15,1 9 0 16,3 9-1-16,1-1-2 16,8 4 0-16,3-7-2 15,16 5-9-15,-7-29-9 0,26 6-12 16,-13-24-4-16,11-3-2 15,-12-17 3-15</inkml:trace>
  <inkml:trace contextRef="#ctx0" brushRef="#br0" timeOffset="23152.3242">14170 12561 95 0,'-20'3'41'16,"15"12"0"-16,5-15 0 15,15 19-37-15,9-8-2 16,13-2-1-16,10-2 0 15,6-2 0-15,6-5 0 16,-1-2 0-16,-1-4-1 16,-7-4 1-16,-9-6 0 0,-11-3 1 15,-11-3-2-15,-13-1 1 16,-11-2 0-16,-9 2 0 15,-10 5-1-15,-6 1 0 16,-8 12 0-16,-6 8 0 16,-2 11 0-16,2 10 1 15,0 8-1-15,7 6 0 16,9 5-1-16,13-1 1 15,18-1-2-15,19-10-1 16,19-4-1-16,14-16-2 16,25-1-2-16,0-20-7 15,23 8-12-15,-14-20-12 16,11 5 0-16,-20-11 1 15,-7 9 1-15</inkml:trace>
  <inkml:trace contextRef="#ctx0" brushRef="#br0" timeOffset="23495.3438">15043 12560 93 0,'-38'2'38'0,"-17"-3"2"16,10 14-1-16,-15-3-32 15,12 9-2-15,3 3-1 16,8 8-2-16,8 2 1 16,8 1-2-16,12 0 1 15,12-2 0-15,16-6-2 16,10-6 1-16,13-11-1 15,5-9 0-15,5-10-1 16,4-10 1-16,-4-3-1 16,-6-6 1-16,-5-3 0 15,-9 0 0-15,-10 1 0 16,-6 7 2-16,-6 3-2 0,-6 8 1 15,-4 14-1-15,0 0 0 16,-12 8 0-16,2 11-1 16,7 5 0-16,1 0-3 15,12 1 1-15,4-6-4 16,21-1-5-16,-4-26-6 15,31 8-10-15,-9-30-8 16,23-1-3-16,-4-20-1 16,8-3 3-16</inkml:trace>
  <inkml:trace contextRef="#ctx0" brushRef="#br0" timeOffset="23690.355">15751 12008 94 0,'-39'39'41'15,"6"22"1"-15,-9 6-1 16,4 11-36-16,8 7-3 15,9 2 0-15,2 0-2 16,9-4 0-16,5-6-4 16,4-19-7-16,15 7-16 15,-12-30-15-15,13-4 2 16,-15-31-2-16,29 7 1 15</inkml:trace>
  <inkml:trace contextRef="#ctx0" brushRef="#br0" timeOffset="23998.3726">15519 12477 72 0,'0'0'44'16,"2"12"-1"-16,14-1 1 16,-1-9-19-16,18 1-22 15,6-6 0-15,11-2-1 16,3-3 0-16,4-3-2 15,1-1 1-15,-5 0-2 16,-9-1 2-16,-5 5-2 16,-12 4 2-16,-7 5-1 15,-20-1 0-15,10 27 1 16,-15-3-1-16,-6 8 0 15,-5 6-1-15,0 6-1 16,2 2-2-16,-1-2-3 16,14 4-9-16,-12-25-8 15,28 7-15-15,-15-30-1 16,36 9-2-16,-12-28 2 0</inkml:trace>
  <inkml:trace contextRef="#ctx0" brushRef="#br0" timeOffset="24157.3817">16159 12163 105 0,'-8'-25'42'0,"-7"3"1"16,15 22-4-16,0 0-41 16,0 0-5-16,19 21-18 15,-6-14-16-15,18 14 1 16,-7-8-3-16,17 9 2 15</inkml:trace>
  <inkml:trace contextRef="#ctx0" brushRef="#br0" timeOffset="24479.4001">16432 12368 96 0,'-18'19'41'0,"4"10"3"15,-11-6-4-15,11 9-35 16,-5 2-3-16,4 4 0 16,0-2 0-16,6 0-2 15,2-4 1-15,6-5-2 16,3-11 1-16,-2-16-1 15,20 4 1-15,-4-17 0 16,4-12 0-16,5-7 1 16,2-8 0-16,4 0-1 15,-2-3 1-15,1 6-1 16,-1 7 1-16,-4 8 0 0,0 13 0 15,-5 10-1-15,-4 9 0 16,-3 10 0-16,-3 9-4 16,-5-1-2-16,9 12-9 15,-17-18-9-15,23 13-14 16,-13-18-4-16,16 3-1 15,2-17 1-15</inkml:trace>
  <inkml:trace contextRef="#ctx0" brushRef="#br0" timeOffset="25156.4389">17166 12498 62 0,'0'0'38'15,"-11"-23"1"-15,11 23-1 16,-28-23-27-16,16 18-3 15,-13-3-2-15,-1 10 0 0,-10 5-2 16,-1 12 1-16,-9 4-2 16,0 12 0-16,-2 5 0 15,5 6-2-15,11 0 0 16,11 0-1-16,13-4 2 15,17-11-3-15,19-9 2 16,16-12-1-16,15-11 0 16,6-12 1-16,4-9-1 15,2-7 0-15,-7-5 0 16,-5-2-2-16,-12-2 1 15,-13 6 1-15,-9 4-1 16,-12 10 1-16,-13 18-1 16,0 0 0-16,-12 5 1 15,-4 21 0-15,-5 13 0 0,-1 14 0 16,-3 12 0-16,-3 7 0 15,-1 8 1-15,1 4 0 16,-3 0 0-16,0-3-1 16,0-7 0-16,-3-11 0 15,5-14 0-15,-2-15 0 16,4-17-1-16,0-13-3 15,9-16 1-15,2-18-3 16,13-1-9-16,-6-29-5 16,28 11-10-16,-5-20-9 15,17 5-3-15,6-7 4 16</inkml:trace>
  <inkml:trace contextRef="#ctx0" brushRef="#br0" timeOffset="25336.4491">17748 12763 106 0,'8'13'44'0,"-24"-11"1"16,2 5-3-16,-11 7-42 16,1-23-5-16,11 10-13 15,-12-21-11-15,25 20-15 16,-22-24 0-16,25 12-2 15,2-6 1-15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 pitchFamily="34" charset="0"/>
              </a:rPr>
              <a:t>9Tui 19 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Hui-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3014517"/>
              </p:ext>
            </p:extLst>
          </p:nvPr>
        </p:nvGraphicFramePr>
        <p:xfrm>
          <a:off x="214283" y="762000"/>
          <a:ext cx="8750332" cy="37185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 teams, do the practical work listed on page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12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– everyone does the 5-part job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work in teams and how to use the Bunsen safely and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a fair test to compare the two flames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Scientific Method to answer a question definitively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Watch why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disagrees with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we heat liquids in a boiling tube and not in a test tube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Prepare for our Bunsen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Licence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our Bunsen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Licence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(next time)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125520" y="882000"/>
              <a:ext cx="1972080" cy="3409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11480" y="876600"/>
                <a:ext cx="1991520" cy="3428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2040" y="223920"/>
              <a:ext cx="8831160" cy="4489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" y="208440"/>
                <a:ext cx="8856360" cy="4520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1970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0760" y="198000"/>
              <a:ext cx="8926560" cy="31820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720" y="182880"/>
                <a:ext cx="8957160" cy="3207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74240" y="3704400"/>
              <a:ext cx="8083800" cy="11152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59840" y="3690000"/>
                <a:ext cx="8102520" cy="1144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7670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280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820</TotalTime>
  <Words>122</Words>
  <Application>Microsoft Office PowerPoint</Application>
  <PresentationFormat>On-screen Show (4:3)</PresentationFormat>
  <Paragraphs>19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55</cp:revision>
  <dcterms:created xsi:type="dcterms:W3CDTF">2006-08-16T00:00:00Z</dcterms:created>
  <dcterms:modified xsi:type="dcterms:W3CDTF">2015-02-18T22:14:46Z</dcterms:modified>
</cp:coreProperties>
</file>