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4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0:12:06.62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10438 4057 74 0,'0'0'36'15,"12"12"0"-15,-15 10 1 16,7 22-34-16,-10 13 2 15,1 18-1-15,-6-3 2 16,6 3-2-16,4-16 1 16,17-22-2-16,21-47 0 15,36-48-1-15,38-49-1 16,38-48-2-16,41-26-15 15,12-36-21-15,20-3-2 16,-17 1-2-16,-22 32-1 16</inkml:trace>
  <inkml:trace contextRef="#ctx0" brushRef="#br0" timeOffset="472.0269">12380 4989 89 0,'1'15'39'0,"-8"18"0"16,2 26-2-16,-9 5-31 16,4 3-3-16,-1-2 1 15,10-9-1-15,14-29 1 16,23-40-1-16,36-50-4 0,38-56-1 15,106-39-36-15,-20-42-1 16,27-19-1-16,-5-22-2 16</inkml:trace>
  <inkml:trace contextRef="#ctx0" brushRef="#br0" timeOffset="1019.0582">11881 6213 98 0,'12'-6'39'0,"0"14"0"16,-9 5 0-16,2 15-35 15,-6-3-2-15,3 4 0 16,-2-4 1-16,10-2 0 16,8-17-1-16,13-14 0 15,19-31 0-15,18-22-1 16,20-27-2-16,14-24-5 15,26-19-33-15,-2-32-2 16,8-13-2-16,-12-21-1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0:32:05.71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11766 7197 64 0,'-4'-16'35'16,"4"-2"0"-16,0-1 1 15,9 6-27-15,-9-8 0 16,11 13 0-16,-9-6 0 15,7 16-2-15,-9-2-1 16,10 15 0-16,-10-3-1 16,7 3-1-16,0-6 0 15,10-2-1-15,8-12 1 16,14-15-1-16,13-23-1 0,18-18 0 15,18-23-1-15,17-27-5 16,23-21-10-16,3-48-11 16,27-15-18-16,-8-31-3 15,11-14-1-15,-4-17 0 16</inkml:trace>
  <inkml:trace contextRef="#ctx0" brushRef="#br0" timeOffset="2515.1438">11666 8095 43 0,'0'0'34'15,"1"-15"0"-15,-2 5 0 16,1 10-24-16,-1-12-3 16,1 12 2-16,0 0-4 15,0 0 1-15,-2 13-2 16,5 10 1-16,-3 7-2 0,3 13 1 15,-3 0 1 1,7 6-1-16,3-13 0 0,15-16 0 16,18-37 2-16,38-37-1 15,40-52-1-15,49-48-2 16,57-34-13-16,25-51-10 15,37-12-16-15,-11-17-4 16,-13 1-3-16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0:30:30.37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18581 10080 51 0,'0'0'32'0,"0"0"2"16,0 0-1-16,0 0-18 0,13-1-7 16,11-2-3-16,3-8 0 15,16 4-1-15,8-8 0 16,11 3-1-16,9-5 0 15,9 2-1-15,4-1 0 16,4 3 0-16,0 0-1 16,-5 3-1-16,-4 2 0 15,-9 2-2-15,-8 7-3 16,-20-9-13-16,-1 12-18 15,-16-8 1-15,-4 8-2 16,-21-4 2-16</inkml:trace>
  <inkml:trace contextRef="#ctx0" brushRef="#br0" timeOffset="1022.0585">19912 9844 72 0,'4'-13'34'0,"-2"2"-1"16,-2 11 0-16,0 0-27 16,0 0-1-16,0 0-1 15,-5 28 0-15,1 1-1 16,3 11-1-16,-4 6 1 15,4 10 0-15,-1 2-2 16,1 6 0-16,1 0-2 0,1-3 2 16,0-7-2-16,0-7 1 15,-1-8-2-15,3-9 2 16,-2-10-1-16,1-9 1 15,-2-11-1-15,2-11 1 16,1-10 1-16,0-10-3 16,2-10 3-16,-1-6-1 15,0-9 1-15,-1-8 0 16,1-5 1-16,3-1-2 15,-1-2 1-15,1 4 1 16,4 1-1-16,1 6 0 16,4 7 0-16,2 10-2 15,4 8 2-15,3 11-1 16,-1 8 0-16,0 7 0 15,1 7 1-15,3 8-1 0,-5 4 0 16,0 6 1-16,-5 1-1 16,-1 5 1-16,-8 2-1 15,-4 1 1-15,-7 4-1 16,-6 0 0-16,-9 1 0 15,-5 4 1-15,-4-2-1 16,-4 2 0-16,-1-1 1 16,2 0-1-16,4-5 0 15,1 0 0-15,11-4-1 16,4-4 1-16,13-1 0 15,7-6-1-15,14-1 1 16,8-4 0-16,7 0-1 16,5-2 1-16,1 1 0 15,1 0 0-15,-7 4 1 0,-7 5-1 16,-14 3 0-16,-13 6 0 15,-16 6-1-15,-15 3 2 16,-11 4-2-16,-10 2 2 16,-6 1-2-16,2-4 2 15,-1-2-3-15,8-11-1 16,16 0-3-16,5-22-20 15,22-1-11-15,10-9 1 16,19-8-3-16,6-10 0 16</inkml:trace>
  <inkml:trace contextRef="#ctx0" brushRef="#br0" timeOffset="1476.0844">20595 10046 74 0,'0'0'38'0,"0"0"-2"16,-9 6 2-16,9-6-16 16,-14 22-18-16,5-2-1 15,0 12 0-15,-1 4-1 16,0 6 0-16,1 1-1 15,4 1 0-15,4-4-1 16,3-3 1-16,7-9-2 16,6-9 2-16,7-11-2 15,11-10 2-15,1-10 1 0,7-8-3 16,1-13 3-16,2-3-1 15,-4-7 1-15,0 1-1 16,-7 1 1-16,-6 4-2 16,-9 5 0-16,-1 6 2 15,-10 10-2-15,-7 16 0 16,0 0 0-16,0 0 0 15,-10 34-1-15,3-6 1 16,-2 12-2-16,-1 0 0 16,6 6-3-16,-2-7 0 15,13 6-9-15,-4-15-22 16,15-1-5-16,-3-16 4 15,14-4-3-15</inkml:trace>
  <inkml:trace contextRef="#ctx0" brushRef="#br0" timeOffset="1860.1064">21316 10094 94 0,'-3'-11'37'16,"3"11"0"-16,-11 9 1 15,4 10-29-15,-7 2-4 16,2 7-2-16,-4 5 0 15,4 0-1-15,-2-1-1 16,5 2 0-16,2-8-1 16,4-1 0-16,2-10 0 15,1-15 0-15,15 10 0 16,-1-19-1-16,4-9 3 15,4-5-1-15,1-8 1 0,3-2-1 16,-2-6 2-16,2 1-2 16,-6 2-1-16,0 6 3 15,-8 7-2-15,0 4-1 16,-6 9 0-16,-6 10 1 15,18 5-1-15,-14 8-1 16,3 9 0-16,-2 5 0 16,8 6-3-16,-4 2-1 15,9 7-6-15,-11-9-23 16,20 4-7-16,-7-12 2 15,17-1-2-15</inkml:trace>
  <inkml:trace contextRef="#ctx0" brushRef="#br0" timeOffset="2201.1259">22036 9990 103 0,'-18'-6'38'0,"-14"1"1"15,3 16-1-15,-12 4-33 16,7 5-2-16,0 4 0 15,9 3-1-15,2 3 0 16,9-1-1-16,9 0-1 16,10-3 0-16,10-3-1 15,5-4-1-15,3-2 1 16,3-4-1-16,-2-4 1 15,-4-2-1-15,-1-2 2 0,-6-1-2 16,-13-4 3-16,0 0 1 16,-10 16-1-16,-6-8 2 15,-7 3-4-15,1 0 3 16,-1 2-4-16,-5-1 1 15,10 6-8-15,-7-9-26 16,19 5-5-16,6-14 1 16,2 13-1-16</inkml:trace>
  <inkml:trace contextRef="#ctx0" brushRef="#br0" timeOffset="2615.1496">22119 10217 110 0,'0'0'38'15,"0"0"1"-15,22-4-5 16,5-2-29-16,7-6-3 15,11-2 1-15,4-7-2 16,3-3 0-16,1-1 0 16,-2-2-1-16,-8-2 2 15,-5 3-1-15,-11-2 0 16,-12 6 0-16,-14 4 0 15,-13 8 0-15,-13 5 1 16,-10 10-1-16,-8 7 0 16,-4 11 0-16,-5 6 0 0,2 8-1 15,7 3 1-15,10 5 0 16,13-1-1-16,13-6-1 15,14-2-1-15,15-12-3 16,20-3-1-16,8-21-8 16,22 5-25-16,-4-23-3 15,8 1 2-15,-6-13 0 16</inkml:trace>
  <inkml:trace contextRef="#ctx0" brushRef="#br0" timeOffset="2960.1693">22867 9997 104 0,'-21'28'39'15,"-11"0"0"-15,9 16-1 0,-1-5-32 16,4 4-1-16,1-5-2 16,7-1-1-16,3-11 1 15,9-4-2-15,4-11 1 16,10-13-3-16,5-11 3 15,4-10-1-15,4-9 1 16,5-6-1-16,2-3 1 16,2-2 0-16,-4-1 0 15,-1 10 0-15,-6 5-2 16,-1 10 0-16,-4 13 0 15,-5 7 0-15,-3 14 0 16,0 7 0-16,-2 9 0 16,-3 8 0-16,3 4 0 15,-3-2-6-15,7 11-11 0,-17-19-13 16,11 9-13-16,-8-12 1 15,1 1-3-15,-5-10 4 16</inkml:trace>
  <inkml:trace contextRef="#ctx0" brushRef="#br0" timeOffset="3733.2135">20239 10962 60 0,'2'-17'38'0,"-2"17"2"16,8-21-3-16,-8 21-15 16,0 0-15-16,0 0-2 15,7 16-1-15,-5 7-3 16,-4 8 1-16,0 9-2 15,-2 8 1-15,0 7-2 16,0 4 2-16,-1 2-2 16,0-6 1-16,1-2 0 15,3-8 1-15,1-8-1 16,1-9 1-16,6-10-1 15,-7-18 1-15,11 6 0 16,-1-17 0-16,-1-7-1 16,-5-6 1-16,3-5 0 0,0-2-1 15,1 0 0-15,2 1 0 16,1 5-1-16,1 6 1 15,3 7 0-15,6 6 0 16,-1 3-1-16,3 10 1 16,-2 4-1-16,-2 5 1 15,-3 5 0-15,-4 1 0 16,-8 3 0-16,-14 3 0 15,-8-1 0-15,-10 1 0 16,-8-1 1-16,-5-3-1 16,-1-5-1-16,2-1-2 15,2-14-2-15,23 7-18 16,2-23-15-16,22 1 0 15,10-14-3-15,24 1 2 0</inkml:trace>
  <inkml:trace contextRef="#ctx0" brushRef="#br0" timeOffset="4148.2373">20822 11254 91 0,'0'0'38'16,"-14"-3"0"-16,14 3 1 15,-18 11-35-15,7 0-1 16,-5 4 0-16,4 7 0 16,-4 5-1-16,3 3-1 15,2 1 1-15,7 0 0 0,4-3-1 16,10-3 0-16,9-9-1 15,9-6 0-15,9-10 1 16,5-7-1-16,5-6-1 16,-1-10 1-16,0-4 0 15,-3-3 0-15,-8 1-1 16,-9 3 1-16,-8 3 0 15,-7 7-1-15,-6 5 1 16,-5 11 0-16,-13 7-1 16,0 8 1-16,2 6 0 15,1 5-1-15,6 5-2 16,4-3 0-16,13 2-3 15,0-13-7-15,24 8-23 16,-8-16-2-16,15 1-1 16,-5-13-1-16</inkml:trace>
  <inkml:trace contextRef="#ctx0" brushRef="#br0" timeOffset="4493.257">21483 11319 80 0,'0'0'37'15,"-24"0"0"-15,14 10 0 16,-8 1-31-16,9 10-2 15,-3-2-1-15,4 8 0 16,4-1-2-16,1 2 1 16,1-1-1-16,3-2 0 15,0-7 0-15,3-4 0 16,-4-14 0-16,13 8 1 0,-13-8-1 15,21-24 0-15,-6 2 0 16,-2-9 0-16,3-3 0 16,0-5-1-16,0 0 1 15,-3 2-2-15,1 4 0 16,0 5 0-16,-2 6 0 15,-1 6-1-15,4 6-1 16,2 2 0-16,4 9-3 16,-4-8-7-16,18 10-24 15,-8-5 0-15,7 6-1 16,-1-7 1-16</inkml:trace>
  <inkml:trace contextRef="#ctx0" brushRef="#br0" timeOffset="4868.2785">22005 11222 83 0,'-16'26'39'15,"-1"-11"-1"-15,7 9 1 16,-9 0-32-16,8 5-2 16,-4-1-1-16,3 4 0 15,1-2-1-15,2-2-1 16,4-5-1-16,0-5 1 15,5-5-2-15,0-13 1 16,16-4-1-16,2-8 1 16,0-10-1-16,5-6 1 15,-1-4-1-15,6-4 1 16,-1 0-1-16,-4 3 1 15,-2 5-1-15,-5 5 0 0,-2 8 0 16,-1 8 1-16,-13 7-1 16,16 9 0-16,-11 8-1 15,3 5 0-15,-1 5-1 16,0 3 0-16,4 7-3 15,-2-5 0-15,8 10-7 16,-10-20-14-16,13 8-13 16,-8-12-1-16,10-3 1 15,-6-15 1-15</inkml:trace>
  <inkml:trace contextRef="#ctx0" brushRef="#br0" timeOffset="5500.3146">22414 11258 83 0,'-13'16'40'0,"15"0"-2"16,-5-4 2-16,17 5-32 16,0-5-4-16,9 2 0 15,3-9-1-15,9-1-1 16,3-10 0-16,2-3-1 15,0-6 0-15,-5-4-1 16,-4-6 1-16,-5 1-2 16,-6-3 2-16,-10 0-1 15,-9 5-1-15,-8 3 1 16,-8 7 1-16,-7 7-1 15,-8 7 1-15,-1 9-1 16,-1 6 1-16,3 7 0 16,4 5 0-16,6 3 1 0,12 1-2 15,13-3 2-15,13-4-2 16,10-4 1-16,8-7-1 15,9-8 1-15,6-6-1 16,2-7 1-16,-3-3-1 16,-4-2 0-16,-6-2 0 15,-9 3 0-15,-8 4 0 16,-9 5 1-16,-15 1-2 15,4 22 1-15,-16-2-1 16,2 7 1-16,-5 5 0 16,1-1-1-16,-1 4 1 15,2-3 0-15,4-8 0 16,7-5 0-16,2-19 1 15,0 0 0-15,18-1 0 0,-6-18 0 16,6-9 1-16,-3-5-1 16,5-5 0-16,-2-5-1 15,1 4 1-15,2-1-1 16,0 6-2-16,-2 2 0 15,6 9-4-15,-3-8-10 16,21 19-10-16,-19-13-13 16,22 4-4-16,-5-7 0 15,12-1 1-15</inkml:trace>
  <inkml:trace contextRef="#ctx0" brushRef="#br0" timeOffset="6236.3567">21087 7815 69 0,'0'0'38'0,"0"0"-1"16,-2-12 2-16,2 12-23 15,0 0-8-15,-8-10-2 16,8 10-1-16,22-5-1 15,2 1-1-15,7-7 0 16,10 1-2-16,7-6 1 16,7 0-1-16,3-4-1 0,0-1-1 15,-2 5-2-15,-8-3-4 16,7 14-24-16,-17-9-8 15,-1 10 0-15,-16-3-1 16</inkml:trace>
  <inkml:trace contextRef="#ctx0" brushRef="#br0" timeOffset="6828.3906">22257 7318 85 0,'5'-11'36'0,"-5"11"0"16,-1 14 1-16,2 12-29 16,-6-1-2-16,6 15-1 15,-2 8-2-15,1 9-1 16,0 6 0-16,1 1-1 15,2 2 0-15,-2-1-1 0,4 0-2 16,-3-11-3-16,9 4-10 16,-6-19-24-16,4-4 1 15,-4-15 0-15,3-7-2 16</inkml:trace>
  <inkml:trace contextRef="#ctx0" brushRef="#br0" timeOffset="7040.4027">22100 7751 109 0,'0'0'40'0,"-15"-9"0"16,15 9-1-16,21-2-37 15,-1-2 0-15,9-1-2 16,6-2-1-16,9-1-2 0,4-4-3 15,10 10-7-15,-10-13-23 16,10 10-3-16,-10-6 0 16,0 6 0-16</inkml:trace>
  <inkml:trace contextRef="#ctx0" brushRef="#br0" timeOffset="7370.4216">22653 7680 88 0,'-12'11'36'0,"1"8"1"15,-4-3 0-15,8 11-29 16,-4-1-2-16,6 8 0 15,-5 0-3-15,5 5 1 16,-2-2-3-16,6-3 0 16,1-7 0-16,3-1-1 0,2-11 1 15,-5-15-1-15,16 1 1 16,-1-16-1-16,2-8 1 15,-2-5 1-15,0-6-1 16,-1-7 0-16,1-5 0 16,-3 6 0-16,-2-2-1 15,-5 5 0-15,3 4 0 16,-1 4-2-16,5 9-1 15,0 2-1-15,7 16-5 16,-5-11-17-16,14 18-13 16,-1-8 0-16,9 10 0 15,-4-7 1-15</inkml:trace>
  <inkml:trace contextRef="#ctx0" brushRef="#br0" timeOffset="7556.4322">23106 7617 99 0,'11'8'39'15,"-11"-8"0"-15,-7 20 0 16,-5 0-32-16,8 5-2 15,-3 4-2-15,1 5 0 16,-1 3-1-16,1-2 0 16,2 2-3-16,0-8-1 15,5 4-3-15,-3-20-14 16,15 0-19-16,-13-13-3 15,29-6 1-15,-9-12-1 16</inkml:trace>
  <inkml:trace contextRef="#ctx0" brushRef="#br0" timeOffset="8222.4703">23301 7356 112 0,'-14'-1'40'15,"14"1"-1"-15,-5 16 0 16,9-3-38-16,6 3-1 15,4 6 0-15,1 3 0 16,4 6 0-16,-4 6-1 16,2 3 1-16,-4 5-1 15,-6 2 1-15,-2 0 0 16,-7 0 0-16,-2-4 0 15,-2-2 1-15,-2-6-1 0,3-6 1 16,0-9 0 0,1-2 0-16,4-18 0 0,0 10 1 15,0-10-1-15,9-17 0 16,1-3 0-16,0-3-1 15,2-9 1-15,-1-5-1 16,8-7 0-16,-1-2-1 16,3-1 1-16,1 3 0 15,-1 6 0-15,1 4-1 16,-2 9 1-16,-1 9 0 15,0 12 0-15,-4 9 0 16,-3 9 0-16,-6 8 0 16,0 5-1-16,-3 5 1 15,-2 5 0-15,-5-2-1 16,-3 6 1-16,-2-6-1 0,-3 1 1 15,0-6 0-15,-7-2-1 16,3-6 1-16,-6-5 0 16,2-3 0-16,-3-6 0 15,2-3 0-15,-1-3 0 16,3 0 0-16,0-1 1 15,0 4-1-15,1 2 0 16,2 7 0-16,-2 8 0 16,1 6 0-16,1 5 0 15,1 7-1-15,1 3 0 16,1 3-1-16,5 1-1 15,3-12-4-15,15 10-16 16,-13-21-16-16,19-2-1 16,1-16-1-16,12-8 1 0</inkml:trace>
  <inkml:trace contextRef="#ctx0" brushRef="#br0" timeOffset="8589.4913">23841 7638 90 0,'2'-10'40'16,"-9"0"0"-16,7 10 0 16,-22 15-24-16,11 5-12 15,-3 5 0-15,1 6 0 16,1 6-2-16,2 0 1 15,1 2-1-15,5 0-1 0,5-9 0 16,6-1 0-16,4-11 0 16,7-9-1-16,5-9 1 15,6-8-1-15,5-8 0 16,3-13 0-16,-3-2 0 15,-3-8-1-15,-3-1 1 16,-10-1-2-16,-4 1 0 16,-10 4-1-16,-9 9 0 15,-9 1-2-15,3 18-2 16,-14-9-14-16,25 17-14 15,-18 13-5-15,18 3 1 16,0-5-1-16</inkml:trace>
  <inkml:trace contextRef="#ctx0" brushRef="#br0" timeOffset="8993.5144">24425 7605 101 0,'1'-15'40'0,"-1"15"0"16,-14-16 0-16,14 16-33 15,-29 7-2-15,6 9 0 16,-6 4-2-16,-1 10 0 16,0 2-1-16,2 6 0 15,3 0 0-15,9 0-1 16,6-3 0-16,6-4 0 15,10-8-1-15,10-8 0 16,9-12 2-16,7-9-2 16,8-14 0-16,2-9 0 0,8-15 0 15,5-8 0-15,-3-8 0 16,-1-3 0-16,-8-3 0 15,-5 4 0-15,-10 4 0 16,-9 12 0-16,-12 16-2 16,-14 12 0-16,-8 18 1 15,-7 11-1-15,-4 13 0 16,-5 10-1-16,8 12-6 15,-7-15-11-15,26 19-9 16,-8-19-12-16,19-1 0 16,2-12-2-16,14-4 2 15</inkml:trace>
  <inkml:trace contextRef="#ctx0" brushRef="#br0" timeOffset="9725.5563">24642 7641 49 0,'-13'-13'33'15,"13"13"3"-15,0 0-2 16,0 0-10-16,-6-13-11 16,6 13-4-16,0 0-2 15,0 0-1-15,6-10-2 16,-6 10-1-16,0 0 0 15,0-10-1-15,0 10-1 16,-2-12 1-16,2 12-1 0,4-21 0 16,1 5-1-16,4-1 1 15,1-6 0-15,5-4-1 16,1-4 1-16,2-3 0 15,-3-7 0-15,-1-1 0 16,-4-2 0-16,-4 1 0 16,-2 4 0-16,-4 4 0 15,-6 9 0-15,-2 10 0 16,-3 11 0-16,-2 15 0 15,1 13 1-15,1 13-2 16,-3 10 1-16,4 10-1 16,1 6 1-16,1 5 0 15,1 1-1-15,1 1 1 16,0-8-1-16,1-2 0 0,0-6-1 15,0-11-1-15,5-4-4 16,-7-21-10-16,24 8-13 16,-17-25-13-16,21 9 1 15,-5-19-2-15,13-1 2 16</inkml:trace>
  <inkml:trace contextRef="#ctx0" brushRef="#br0" timeOffset="11734.6712">20392 2732 89 0,'15'-14'37'0,"19"1"-1"16,6-12 1-16,13 3-34 0,9-6-1 15,13 3-1-15,4 1-1 16,1-2-4-16,10 11-31 16,-15-1-2-16,-4 13 0 15,-14-3-3-15</inkml:trace>
  <inkml:trace contextRef="#ctx0" brushRef="#br0" timeOffset="12523.7163">21655 2063 70 0,'-4'-16'36'15,"4"16"-1"-15,-5-23 1 16,5 23-27-16,-5-11-4 15,5 11-1-15,0 0 0 16,-3 11-1-16,-1 6-1 16,2 11 0-16,-3 7 0 15,2 20-1-15,-2 9-1 16,-1 14 1-16,-1 7 0 15,5 0 1-15,-3-2-1 16,4 1 1-16,-1-10-1 16,3-12 1-16,1-14-1 0,2-11 1 15,-1-14-1-15,3-9-1 16,-6-14 1-16,15-7 0 15,-6-13 0-15,3-5 0 16,0-6-1-16,1-5 0 16,4-1-1-16,0-1 0 15,2 2 1-15,3 11-2 16,-3 3 2-16,7 8-2 15,-4 8 2-15,3 6 0 16,-2 8-1-16,-3 6 3 16,-4 3-2-16,-4 5 2 15,-7 3-1-15,-9 5 1 16,-7-6-1-16,-10 6 0 15,-4-4 0-15,-7 0-2 16,-1-1-1-16,-4-7-3 0,10 9-11 16,-6-21-23-16,13 4 0 15,1-17 0-15,19 7-2 16</inkml:trace>
  <inkml:trace contextRef="#ctx0" brushRef="#br0" timeOffset="12899.7378">22050 2709 106 0,'0'0'40'0,"0"0"-2"16,25 9-7-16,-3-21-30 0,10 1 0 15,2-6 1-15,8-3-1 16,2-3 0-16,1-1-1 16,-5-3 1-16,-8 5-1 15,-6-1 1-15,-11 4 0 16,-13 0 0-16,-7 6 0 15,-13 7 0-15,-4 4-1 16,-7 6 1-16,-4 7 0 16,-1 10-1-16,0 3 0 15,1 8 0-15,6 0 2 16,7 5-1-16,9 2 0 15,11-4-2-15,7-7-1 16,22 6-6-16,3-20-29 16,24 5-3-16,0-19 1 15,16 4-2-15</inkml:trace>
  <inkml:trace contextRef="#ctx0" brushRef="#br0" timeOffset="13281.7597">22765 2533 96 0,'-44'5'38'16,"2"17"3"-16,-6-7-3 16,10 10-32-16,1 0-1 15,12 5 0-15,6-4-1 16,11-1-1-16,12-4-1 15,11-4 0-15,10-6 0 16,11-5-2-16,6-9 0 0,1-5 0 16,3-8 0-16,-3-5-2 15,-3-6 2-15,-3-6-1 16,-8 1 1-16,-6 2-2 15,-7 0 3-15,-6 7-2 16,-5 6 1-16,-5 17 0 16,0 0 0-16,-14 9-1 15,3 14 1-15,0 7 0 16,1 6 0-16,3-2-2 15,9 7-2-15,0-17-7 16,20 9-27-16,0-20 0 16,17-4-1-16,-3-17-4 15</inkml:trace>
  <inkml:trace contextRef="#ctx0" brushRef="#br0" timeOffset="13515.7731">23428 2164 102 0,'-18'-6'40'15,"-1"17"1"-15,-10 4-1 16,10 12-31-16,-6 9-7 16,6 18 1-16,2 4-2 15,6 9 2-15,4 4-3 16,6 4 0-16,5-1-4 15,-2-12-6-15,14 3-29 16,-8-21-1-16,12-2 0 0,-5-22-1 16</inkml:trace>
  <inkml:trace contextRef="#ctx0" brushRef="#br0" timeOffset="13785.7885">23504 2500 112 0,'-23'-5'40'0,"9"17"1"16,-11-14-6-16,11 17-32 16,-3 2 1-16,4 4-1 15,-1 3-1-15,2 0 1 16,2 0-1-16,6 1 0 0,4-5-1 15,7-2 0-15,9-5-1 16,7-3 0-16,13-5-3 16,2-5-2-16,16 9-13 15,-8-19-24-15,12 9 0 16,-11-9-1-16,5 5 1 15</inkml:trace>
  <inkml:trace contextRef="#ctx0" brushRef="#br0" timeOffset="14408.8242">23715 2649 97 0,'-18'6'38'0,"16"7"4"16,2-13-3-16,16 15-32 15,1-9-4-15,9-1 2 16,3-4-3-16,6-3 0 16,1-3-1-16,4-4-1 15,-3-5 0-15,-6-2-1 16,-2-4 1-16,-7-1-1 15,-8-3 2-15,-8 1-2 16,-7 2 1-16,-12 2-1 16,-6 6 1-16,-5 6 0 15,-5 9-1-15,-2 9 1 16,1 7-1-16,-1 5 3 15,6 7-2-15,7 4 2 16,7-1 0-16,11-3-1 0,10-1 1 16,8-7 0-16,10-5-1 15,4-4-1-15,7-5 1 16,4-3-1-16,-2-4 0 15,-1-1 0-15,-4-3 0 16,-6 7 0-16,-7-1 0 16,-7 3 0-16,-7 7 0 15,-5-2 0-15,-9 7-1 16,-1-1 0-16,-4 3 0 15,0-5-1-15,-2 2 1 16,2-6 1-16,10-11 0 16,-16 14 1-16,16-14 0 15,0 0 1-15,-10-25 0 16,14 5 0-16,4-6-1 0,6-4 0 15,5-4-1-15,4 1-1 16,5 2 0-16,1 0-2 16,4 11-4-16,-13-9-14 15,9 23-19-15,-7-4-4 16,0 12 2-16,-9-2-2 15</inkml:trace>
  <inkml:trace contextRef="#ctx0" brushRef="#br0" timeOffset="16151.9239">20733 6021 68 0,'0'0'34'16,"0"0"2"-16,-1 10 0 15,1-10-23-15,11-8-3 16,3-7-2-16,19 2-1 16,-1-10-1-16,18 2 0 15,4-6-6-15,8-3 1 16,5 2-6-16,-5-9-5 15,4 16-29-15,-11-6 1 16,-3 7-3-16,-15-1-1 0</inkml:trace>
  <inkml:trace contextRef="#ctx0" brushRef="#br0" timeOffset="17052.9754">22114 5552 54 0,'-14'-9'36'16,"14"9"0"-16,-27-7 0 15,12 12-16-15,-12-9-10 16,9 14-2-16,-12-5-1 15,5 12-2-15,-4-1-2 16,4 9 0-16,1 0 0 16,6 3 1-16,7-3-3 15,7 2 2-15,8-5-2 16,7-4 2-16,8-6-2 15,5-7 2-15,4-12-2 0,4-5-3 16,1-8 3-16,-2-4-2 16,-1-6 1-16,-3-2-2 15,-4-3 3-15,-3 1-3 16,-4 3 2-16,-4 5 0 15,-4 7 0-15,-4 5-1 16,-4 14 1-16,0 0 0 16,-3 23-1-16,-3 13 1 15,0 12-1-15,-2 12 2 16,1 8 1-16,0 10-1 15,0 6 1-15,0-1 0 16,1-2-1-16,1-10 1 16,-1-8 0-16,-3-9-2 15,-4-11 1-15,-1-12-1 0,-3-12 1 16,-2-12-1-16,-3-10 0 15,1-11-1-15,3-9-1 16,0-11-1-16,9-7-4 16,-5-16-14-16,20 9-19 15,-3-5 0-15,12 8 0 16,2-3 0-16</inkml:trace>
  <inkml:trace contextRef="#ctx0" brushRef="#br0" timeOffset="17542.0034">22725 5524 95 0,'-21'-13'38'0,"1"12"2"16,-9-4-3-16,-1 13-32 15,-8 3 1-15,6 9-1 16,-3 5-2-16,3 8 0 15,3-2 0-15,7 3 1 16,4-4-3-16,12-2 2 16,10-5-2-16,9-8 1 15,8-4-1-15,9-10 1 16,7-9-2-16,2-5-1 15,1-5 2-15,-2-4-3 0,-1-7 3 16,-5 1-2-16,-6 1 1 16,-4 2-1-16,-7 5 1 15,-5 2 0-15,-5 8 0 16,-5 10 0-16,0 0 0 15,-2 12 0-15,-5 7-1 16,0 4 0-16,0 7 0 16,1 1 0-16,7 2-3 15,2-8 0-15,10 4-5 16,-7-19-28-16,20 4-3 15,-3-17 2-15,14-7-2 16</inkml:trace>
  <inkml:trace contextRef="#ctx0" brushRef="#br0" timeOffset="17909.0244">23131 5475 90 0,'6'-11'38'16,"-11"-4"0"-16,5 15 1 16,-19 3-30-16,12 13-3 15,-6 2-1-15,1 12 0 16,-2 1-2-16,4 8 0 15,-1-1 0-15,7 1 0 16,1-5-1-16,8-7 1 16,6-7-2-16,9-9 2 15,6-13-2-15,10-11 0 16,2-10 1-16,9-7-4 15,1-5 4-15,0-7-4 0,-4 3 4 16,-1 2-5-16,-10 6 4 16,-8 7-1-16,-9 10 0 15,-16 14 0-15,11-3 0 16,-17 16 0-16,-3 10 0 15,-4 3-1-15,1 5 0 16,2 2-2-16,5 4-2 16,-3-13-6-16,26 10-23 15,-13-17-7-15,17 1 0 16,-2-16-1-16</inkml:trace>
  <inkml:trace contextRef="#ctx0" brushRef="#br0" timeOffset="18292.0463">23756 5476 72 0,'-16'0'39'0,"16"0"0"16,0 0 0-16,20-5-13 15,3-8-22-15,16 4 0 16,2-5 0-16,2 3-1 16,-2 1 0-16,1 4 0 15,-9 6-1-15,-8 8 0 16,-15 4-1-16,-10 6 1 15,-11 8-1-15,-11 4 0 16,-7 3 0-16,-4 6 0 0,-5 2 0 16,1-2 0-16,7-2-1 15,6-3 1-15,11-7-1 16,11-4 0-16,14-7 0 15,7-11-1-15,18-4-3 16,5-14-4-16,19 9-21 16,-11-21-12-16,10 6 0 15,-9-12-3-15,4 4 2 16</inkml:trace>
  <inkml:trace contextRef="#ctx0" brushRef="#br0" timeOffset="18683.0686">24269 5577 99 0,'0'0'39'0,"31"-5"3"16,-8-9-3-16,13 5-33 15,-6-6-2-15,5 0 0 16,-4-3-2-16,-1 1 0 16,-5-3 0-16,-5 2-1 15,-6-1-1-15,-7 3 0 16,-7 2 1-16,0 14-1 15,-24-14 1-15,-2 17 0 16,-6 9 0-16,-5 6 0 16,-6 10 1-16,3 4 0 15,2 5 0-15,7 5 0 0,8-4 0 16,9 1-2-16,11-7 0 15,13-5 0-15,9-4-4 16,10-16-3-16,18 9-14 16,-9-24-19-16,15 2-4 15,-2-15 1-15,9 4-1 16</inkml:trace>
  <inkml:trace contextRef="#ctx0" brushRef="#br0" timeOffset="18841.0777">24917 5679 121 0,'-9'16'44'0,"-7"-14"-2"0,16-2-1 16,-12 1-46-16,3-21-11 16,9 20-24-16,8-23-4 15,-8 23 1-15,7-21-2 16</inkml:trace>
  <inkml:trace contextRef="#ctx0" brushRef="#br0" timeOffset="30854.7648">16440 4931 17 0,'0'0'19'0,"0"0"1"16,0 0-1-16,0 0-19 15,13 8-3-15,-3-9-1 16,5 2 2-16,-1-1 1 16,0 0 1-16,1 0 1 15,-4 2-1-15,1 1 0 16,-12-3 1-16,14 5-4 15,-14-5-9-15,6 11-7 16,-6-11 0-16</inkml:trace>
  <inkml:trace contextRef="#ctx0" brushRef="#br0" timeOffset="31448.7988">16576 4948 26 0,'0'0'29'16,"6"-11"2"-16,-6 11-2 16,0 0-14-16,0 0-5 15,0 0-2-15,0 0-3 16,0 0 0-16,1-12-1 15,-1 12-1-15,15-6-1 16,-1 3 1-16,3-2 0 16,2 5-1-16,0-2 0 15,5 3 0-15,4 1-1 16,1 3 0-16,0 1-1 0,3 1 1 15,4-2-1-15,6 2 0 16,7-2 1-16,6-4-1 16,11 0 0-16,8-2-1 15,10-2 1-15,7-3 0 16,7-1 0-16,0 2 0 15,6 2 0-15,4-1 0 16,1 2-1-16,0 2 1 16,0 1 0-16,3-1 0 15,-2 3 0-15,4-3 0 16,5 0 0-16,0 0 0 15,1-4 0-15,-3 2 0 16,-2-3 0-16,-1 3 0 0,-2-2 0 16,2 4 1-1,-10-1-1-15,-3 4 0 0,-6 0 0 16,-6 3 1-16,-6 0-1 15,-3 3 0-15,-11 1 0 16,-9 1 0-16,-9-2 0 16,-5 1 0-16,-7-1 0 15,-6-2 0-15,-5 0 0 16,-3-2 0-16,0 0 0 15,-3-2 0-15,0-2 0 16,0-1 0-16,0 2-2 16,-7-8-7-16,1 10-25 15,-16-4-1-15,0 0-1 16,0 0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9Tui 18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5471829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those who have paid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you should get it if you have paid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our evaporating dishes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project is going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Re-visit the rules for drawing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task on page 11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diagrams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Bunsen “bits”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Bunsen is assembled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 teams, do the practical work listed on page 11 – everyone does the 5-part job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work in teams and how to use the Bunsen safely and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fair test to compare the two flames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Scientific Method to answer a question definitively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why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disagrees with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we heat liquids in a boiling tube and not in a test tube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Prepare for our Bunsen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Licence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our Bunsen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Licence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next time)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52280" y="1136160"/>
              <a:ext cx="1078200" cy="115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8240" y="1131480"/>
                <a:ext cx="1098360" cy="11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198680" y="2013840"/>
              <a:ext cx="639000" cy="979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85720" y="2009880"/>
                <a:ext cx="658800" cy="99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000" t="25999" r="11250" b="14001"/>
          <a:stretch/>
        </p:blipFill>
        <p:spPr>
          <a:xfrm>
            <a:off x="228600" y="304800"/>
            <a:ext cx="8940800" cy="4876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18400" y="724680"/>
              <a:ext cx="3052080" cy="3444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11920" y="711000"/>
                <a:ext cx="3067560" cy="347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816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7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731</TotalTime>
  <Words>184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</cp:revision>
  <dcterms:created xsi:type="dcterms:W3CDTF">2006-08-16T00:00:00Z</dcterms:created>
  <dcterms:modified xsi:type="dcterms:W3CDTF">2015-02-17T20:48:48Z</dcterms:modified>
</cp:coreProperties>
</file>