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72" r:id="rId4"/>
    <p:sldId id="273" r:id="rId5"/>
    <p:sldId id="274" r:id="rId6"/>
    <p:sldId id="275" r:id="rId7"/>
    <p:sldId id="276" r:id="rId8"/>
    <p:sldId id="277" r:id="rId9"/>
    <p:sldId id="278" r:id="rId10"/>
    <p:sldId id="279" r:id="rId11"/>
    <p:sldId id="280" r:id="rId12"/>
    <p:sldId id="281" r:id="rId13"/>
    <p:sldId id="282" r:id="rId14"/>
    <p:sldId id="283" r:id="rId15"/>
    <p:sldId id="284" r:id="rId16"/>
    <p:sldId id="285" r:id="rId17"/>
    <p:sldId id="286" r:id="rId18"/>
    <p:sldId id="287" r:id="rId19"/>
    <p:sldId id="288" r:id="rId20"/>
    <p:sldId id="289" r:id="rId21"/>
    <p:sldId id="290" r:id="rId22"/>
    <p:sldId id="291" r:id="rId23"/>
    <p:sldId id="292" r:id="rId24"/>
    <p:sldId id="293" r:id="rId25"/>
    <p:sldId id="294" r:id="rId26"/>
    <p:sldId id="295" r:id="rId27"/>
    <p:sldId id="296" r:id="rId28"/>
    <p:sldId id="297" r:id="rId29"/>
    <p:sldId id="298" r:id="rId30"/>
    <p:sldId id="299" r:id="rId31"/>
    <p:sldId id="300" r:id="rId32"/>
    <p:sldId id="301" r:id="rId33"/>
    <p:sldId id="302" r:id="rId34"/>
    <p:sldId id="303" r:id="rId35"/>
    <p:sldId id="304" r:id="rId36"/>
    <p:sldId id="305" r:id="rId37"/>
    <p:sldId id="306" r:id="rId38"/>
    <p:sldId id="307" r:id="rId39"/>
    <p:sldId id="308" r:id="rId40"/>
    <p:sldId id="309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66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9Tui 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13 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Hui-</a:t>
            </a:r>
            <a:r>
              <a:rPr lang="en-NZ" sz="3200" dirty="0" err="1" smtClean="0">
                <a:solidFill>
                  <a:srgbClr val="FFFF00"/>
                </a:solidFill>
                <a:latin typeface="TheSansBold-Plain" pitchFamily="34" charset="0"/>
              </a:rPr>
              <a:t>Tanguru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21117557"/>
              </p:ext>
            </p:extLst>
          </p:nvPr>
        </p:nvGraphicFramePr>
        <p:xfrm>
          <a:off x="214283" y="762000"/>
          <a:ext cx="8750332" cy="49072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Issue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to those who have paid for them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you should get it if you have paid for it.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Learn the Science method of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filtering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filter in the lab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95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Measure 40 mL of dirty salt water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measure liquid VOLUME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Filter the dirt out of the salt water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filter in the lab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Begin the process of evaporation to get the salt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remove dissolved solids from the liquid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Make notes on how to separate salt from the water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a record to help us pass our test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HW and set a due date for it.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influence our own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4586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4946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7353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3075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1279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776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7655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6766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3400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1033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rot="20035901">
            <a:off x="2294722" y="1866343"/>
            <a:ext cx="3817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Sample only</a:t>
            </a:r>
          </a:p>
        </p:txBody>
      </p:sp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0471784"/>
              </p:ext>
            </p:extLst>
          </p:nvPr>
        </p:nvGraphicFramePr>
        <p:xfrm>
          <a:off x="533400" y="533400"/>
          <a:ext cx="8094663" cy="147523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Assignment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15 June 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Circular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8046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1534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8955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8580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1490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4228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2975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9058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0910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8004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2973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254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2289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6861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6169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3860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6116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0506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4872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5711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9045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0806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3724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8168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2679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7106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4651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2682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576</TotalTime>
  <Words>149</Words>
  <Application>Microsoft Office PowerPoint</Application>
  <PresentationFormat>On-screen Show (4:3)</PresentationFormat>
  <Paragraphs>25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5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41</cp:revision>
  <dcterms:created xsi:type="dcterms:W3CDTF">2006-08-16T00:00:00Z</dcterms:created>
  <dcterms:modified xsi:type="dcterms:W3CDTF">2015-02-12T03:19:28Z</dcterms:modified>
</cp:coreProperties>
</file>